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5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8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9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10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11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12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13.xml" ContentType="application/vnd.openxmlformats-officedocument.theme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14.xml" ContentType="application/vnd.openxmlformats-officedocument.theme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15.xml" ContentType="application/vnd.openxmlformats-officedocument.theme+xml"/>
  <Override PartName="/ppt/slideLayouts/slideLayout67.xml" ContentType="application/vnd.openxmlformats-officedocument.presentationml.slideLayout+xml"/>
  <Override PartName="/ppt/theme/theme1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17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18.xml" ContentType="application/vnd.openxmlformats-officedocument.theme+xml"/>
  <Override PartName="/ppt/slideLayouts/slideLayout74.xml" ContentType="application/vnd.openxmlformats-officedocument.presentationml.slideLayout+xml"/>
  <Override PartName="/ppt/theme/theme19.xml" ContentType="application/vnd.openxmlformats-officedocument.theme+xml"/>
  <Override PartName="/ppt/slideLayouts/slideLayout75.xml" ContentType="application/vnd.openxmlformats-officedocument.presentationml.slideLayout+xml"/>
  <Override PartName="/ppt/theme/theme20.xml" ContentType="application/vnd.openxmlformats-officedocument.theme+xml"/>
  <Override PartName="/ppt/slideLayouts/slideLayout76.xml" ContentType="application/vnd.openxmlformats-officedocument.presentationml.slideLayout+xml"/>
  <Override PartName="/ppt/theme/theme21.xml" ContentType="application/vnd.openxmlformats-officedocument.theme+xml"/>
  <Override PartName="/ppt/slideLayouts/slideLayout77.xml" ContentType="application/vnd.openxmlformats-officedocument.presentationml.slideLayout+xml"/>
  <Override PartName="/ppt/theme/theme22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3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24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25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26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6" r:id="rId2"/>
    <p:sldMasterId id="2147483669" r:id="rId3"/>
    <p:sldMasterId id="2147483672" r:id="rId4"/>
    <p:sldMasterId id="2147483675" r:id="rId5"/>
    <p:sldMasterId id="2147483683" r:id="rId6"/>
    <p:sldMasterId id="2147483687" r:id="rId7"/>
    <p:sldMasterId id="2147483697" r:id="rId8"/>
    <p:sldMasterId id="2147483700" r:id="rId9"/>
    <p:sldMasterId id="2147483705" r:id="rId10"/>
    <p:sldMasterId id="2147483714" r:id="rId11"/>
    <p:sldMasterId id="2147483717" r:id="rId12"/>
    <p:sldMasterId id="2147483720" r:id="rId13"/>
    <p:sldMasterId id="2147483729" r:id="rId14"/>
    <p:sldMasterId id="2147483738" r:id="rId15"/>
    <p:sldMasterId id="2147483741" r:id="rId16"/>
    <p:sldMasterId id="2147483743" r:id="rId17"/>
    <p:sldMasterId id="2147483747" r:id="rId18"/>
    <p:sldMasterId id="2147483751" r:id="rId19"/>
    <p:sldMasterId id="2147483753" r:id="rId20"/>
    <p:sldMasterId id="2147483755" r:id="rId21"/>
    <p:sldMasterId id="2147483757" r:id="rId22"/>
    <p:sldMasterId id="2147483759" r:id="rId23"/>
    <p:sldMasterId id="2147483762" r:id="rId24"/>
    <p:sldMasterId id="2147483765" r:id="rId25"/>
    <p:sldMasterId id="2147483773" r:id="rId26"/>
  </p:sldMasterIdLst>
  <p:sldIdLst>
    <p:sldId id="256" r:id="rId27"/>
    <p:sldId id="10780" r:id="rId28"/>
    <p:sldId id="259" r:id="rId29"/>
    <p:sldId id="273" r:id="rId30"/>
    <p:sldId id="274" r:id="rId31"/>
    <p:sldId id="275" r:id="rId32"/>
    <p:sldId id="276" r:id="rId33"/>
    <p:sldId id="277" r:id="rId34"/>
    <p:sldId id="268" r:id="rId35"/>
    <p:sldId id="260" r:id="rId36"/>
    <p:sldId id="261" r:id="rId37"/>
    <p:sldId id="262" r:id="rId38"/>
    <p:sldId id="265" r:id="rId39"/>
    <p:sldId id="263" r:id="rId40"/>
    <p:sldId id="269" r:id="rId41"/>
    <p:sldId id="278" r:id="rId42"/>
    <p:sldId id="279" r:id="rId43"/>
    <p:sldId id="280" r:id="rId44"/>
    <p:sldId id="281" r:id="rId45"/>
    <p:sldId id="270" r:id="rId46"/>
    <p:sldId id="271" r:id="rId47"/>
    <p:sldId id="282" r:id="rId48"/>
    <p:sldId id="285" r:id="rId49"/>
    <p:sldId id="284" r:id="rId50"/>
    <p:sldId id="283" r:id="rId51"/>
    <p:sldId id="272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9CC13C-DC04-418A-9C82-DC4E970C022A}" v="311" dt="2020-05-28T12:49:10.0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Master" Target="slideMasters/slideMaster26.xml"/><Relationship Id="rId39" Type="http://schemas.openxmlformats.org/officeDocument/2006/relationships/slide" Target="slides/slide13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8.xml"/><Relationship Id="rId42" Type="http://schemas.openxmlformats.org/officeDocument/2006/relationships/slide" Target="slides/slide16.xml"/><Relationship Id="rId47" Type="http://schemas.openxmlformats.org/officeDocument/2006/relationships/slide" Target="slides/slide21.xml"/><Relationship Id="rId50" Type="http://schemas.openxmlformats.org/officeDocument/2006/relationships/slide" Target="slides/slide24.xml"/><Relationship Id="rId55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7.xml"/><Relationship Id="rId38" Type="http://schemas.openxmlformats.org/officeDocument/2006/relationships/slide" Target="slides/slide12.xml"/><Relationship Id="rId46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3.xml"/><Relationship Id="rId41" Type="http://schemas.openxmlformats.org/officeDocument/2006/relationships/slide" Target="slides/slide15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6.xml"/><Relationship Id="rId37" Type="http://schemas.openxmlformats.org/officeDocument/2006/relationships/slide" Target="slides/slide11.xml"/><Relationship Id="rId40" Type="http://schemas.openxmlformats.org/officeDocument/2006/relationships/slide" Target="slides/slide14.xml"/><Relationship Id="rId45" Type="http://schemas.openxmlformats.org/officeDocument/2006/relationships/slide" Target="slides/slide19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2.xml"/><Relationship Id="rId36" Type="http://schemas.openxmlformats.org/officeDocument/2006/relationships/slide" Target="slides/slide10.xml"/><Relationship Id="rId49" Type="http://schemas.openxmlformats.org/officeDocument/2006/relationships/slide" Target="slides/slide23.xml"/><Relationship Id="rId57" Type="http://schemas.microsoft.com/office/2016/11/relationships/changesInfo" Target="changesInfos/changesInfo1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5.xml"/><Relationship Id="rId44" Type="http://schemas.openxmlformats.org/officeDocument/2006/relationships/slide" Target="slides/slide18.xml"/><Relationship Id="rId52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1.xml"/><Relationship Id="rId30" Type="http://schemas.openxmlformats.org/officeDocument/2006/relationships/slide" Target="slides/slide4.xml"/><Relationship Id="rId35" Type="http://schemas.openxmlformats.org/officeDocument/2006/relationships/slide" Target="slides/slide9.xml"/><Relationship Id="rId43" Type="http://schemas.openxmlformats.org/officeDocument/2006/relationships/slide" Target="slides/slide17.xml"/><Relationship Id="rId48" Type="http://schemas.openxmlformats.org/officeDocument/2006/relationships/slide" Target="slides/slide22.xml"/><Relationship Id="rId56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5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steban Garcia" userId="cfe30a168b09be05" providerId="LiveId" clId="{D49CC13C-DC04-418A-9C82-DC4E970C022A}"/>
    <pc:docChg chg="undo redo custSel mod addSld delSld modSld sldOrd">
      <pc:chgData name="Esteban Garcia" userId="cfe30a168b09be05" providerId="LiveId" clId="{D49CC13C-DC04-418A-9C82-DC4E970C022A}" dt="2020-05-28T12:49:09.191" v="1446" actId="1036"/>
      <pc:docMkLst>
        <pc:docMk/>
      </pc:docMkLst>
      <pc:sldChg chg="addSp delSp modSp">
        <pc:chgData name="Esteban Garcia" userId="cfe30a168b09be05" providerId="LiveId" clId="{D49CC13C-DC04-418A-9C82-DC4E970C022A}" dt="2020-05-28T01:22:42.487" v="666" actId="20577"/>
        <pc:sldMkLst>
          <pc:docMk/>
          <pc:sldMk cId="1644128897" sldId="256"/>
        </pc:sldMkLst>
        <pc:spChg chg="del mod">
          <ac:chgData name="Esteban Garcia" userId="cfe30a168b09be05" providerId="LiveId" clId="{D49CC13C-DC04-418A-9C82-DC4E970C022A}" dt="2020-05-28T01:21:45.334" v="468" actId="478"/>
          <ac:spMkLst>
            <pc:docMk/>
            <pc:sldMk cId="1644128897" sldId="256"/>
            <ac:spMk id="2" creationId="{A300DFED-A462-467F-959B-1DDDAE0F35F7}"/>
          </ac:spMkLst>
        </pc:spChg>
        <pc:spChg chg="mod">
          <ac:chgData name="Esteban Garcia" userId="cfe30a168b09be05" providerId="LiveId" clId="{D49CC13C-DC04-418A-9C82-DC4E970C022A}" dt="2020-05-28T01:21:57.876" v="484" actId="20577"/>
          <ac:spMkLst>
            <pc:docMk/>
            <pc:sldMk cId="1644128897" sldId="256"/>
            <ac:spMk id="3" creationId="{10E4E037-8E92-45B4-B52B-E1F9743FDE74}"/>
          </ac:spMkLst>
        </pc:spChg>
        <pc:spChg chg="add del mod">
          <ac:chgData name="Esteban Garcia" userId="cfe30a168b09be05" providerId="LiveId" clId="{D49CC13C-DC04-418A-9C82-DC4E970C022A}" dt="2020-05-28T01:21:35.178" v="463"/>
          <ac:spMkLst>
            <pc:docMk/>
            <pc:sldMk cId="1644128897" sldId="256"/>
            <ac:spMk id="4" creationId="{5320D052-B4A5-43E5-9F93-6162DF58B61E}"/>
          </ac:spMkLst>
        </pc:spChg>
        <pc:spChg chg="add mod">
          <ac:chgData name="Esteban Garcia" userId="cfe30a168b09be05" providerId="LiveId" clId="{D49CC13C-DC04-418A-9C82-DC4E970C022A}" dt="2020-05-28T01:21:41.010" v="466"/>
          <ac:spMkLst>
            <pc:docMk/>
            <pc:sldMk cId="1644128897" sldId="256"/>
            <ac:spMk id="5" creationId="{2769AA25-5162-48CD-81EF-F8D7691F807D}"/>
          </ac:spMkLst>
        </pc:spChg>
        <pc:spChg chg="add mod">
          <ac:chgData name="Esteban Garcia" userId="cfe30a168b09be05" providerId="LiveId" clId="{D49CC13C-DC04-418A-9C82-DC4E970C022A}" dt="2020-05-28T01:22:18.508" v="558" actId="20577"/>
          <ac:spMkLst>
            <pc:docMk/>
            <pc:sldMk cId="1644128897" sldId="256"/>
            <ac:spMk id="6" creationId="{6EDDA342-B237-435B-88A1-8B783BA51AA7}"/>
          </ac:spMkLst>
        </pc:spChg>
        <pc:spChg chg="add mod">
          <ac:chgData name="Esteban Garcia" userId="cfe30a168b09be05" providerId="LiveId" clId="{D49CC13C-DC04-418A-9C82-DC4E970C022A}" dt="2020-05-28T01:22:42.487" v="666" actId="20577"/>
          <ac:spMkLst>
            <pc:docMk/>
            <pc:sldMk cId="1644128897" sldId="256"/>
            <ac:spMk id="7" creationId="{05229187-3ECF-4D10-A9C3-9C025D19DE95}"/>
          </ac:spMkLst>
        </pc:spChg>
      </pc:sldChg>
      <pc:sldChg chg="del">
        <pc:chgData name="Esteban Garcia" userId="cfe30a168b09be05" providerId="LiveId" clId="{D49CC13C-DC04-418A-9C82-DC4E970C022A}" dt="2020-05-28T04:31:11.855" v="1379" actId="2696"/>
        <pc:sldMkLst>
          <pc:docMk/>
          <pc:sldMk cId="4245683707" sldId="257"/>
        </pc:sldMkLst>
      </pc:sldChg>
      <pc:sldChg chg="del">
        <pc:chgData name="Esteban Garcia" userId="cfe30a168b09be05" providerId="LiveId" clId="{D49CC13C-DC04-418A-9C82-DC4E970C022A}" dt="2020-05-28T04:32:01.557" v="1380" actId="2696"/>
        <pc:sldMkLst>
          <pc:docMk/>
          <pc:sldMk cId="2862384863" sldId="258"/>
        </pc:sldMkLst>
      </pc:sldChg>
      <pc:sldChg chg="addSp delSp modSp">
        <pc:chgData name="Esteban Garcia" userId="cfe30a168b09be05" providerId="LiveId" clId="{D49CC13C-DC04-418A-9C82-DC4E970C022A}" dt="2020-05-28T12:49:07.135" v="1444" actId="20577"/>
        <pc:sldMkLst>
          <pc:docMk/>
          <pc:sldMk cId="1979945942" sldId="259"/>
        </pc:sldMkLst>
        <pc:spChg chg="del mod">
          <ac:chgData name="Esteban Garcia" userId="cfe30a168b09be05" providerId="LiveId" clId="{D49CC13C-DC04-418A-9C82-DC4E970C022A}" dt="2020-05-28T01:23:18.198" v="669" actId="478"/>
          <ac:spMkLst>
            <pc:docMk/>
            <pc:sldMk cId="1979945942" sldId="259"/>
            <ac:spMk id="2" creationId="{DBBD922D-82DF-4AA5-A376-AF521F2F0BEA}"/>
          </ac:spMkLst>
        </pc:spChg>
        <pc:spChg chg="del mod">
          <ac:chgData name="Esteban Garcia" userId="cfe30a168b09be05" providerId="LiveId" clId="{D49CC13C-DC04-418A-9C82-DC4E970C022A}" dt="2020-05-28T02:43:00.303" v="777" actId="26606"/>
          <ac:spMkLst>
            <pc:docMk/>
            <pc:sldMk cId="1979945942" sldId="259"/>
            <ac:spMk id="3" creationId="{78F9ABDC-2F55-426D-B86A-C7B3DE96F0EF}"/>
          </ac:spMkLst>
        </pc:spChg>
        <pc:spChg chg="add del mod">
          <ac:chgData name="Esteban Garcia" userId="cfe30a168b09be05" providerId="LiveId" clId="{D49CC13C-DC04-418A-9C82-DC4E970C022A}" dt="2020-05-28T01:24:28.116" v="698"/>
          <ac:spMkLst>
            <pc:docMk/>
            <pc:sldMk cId="1979945942" sldId="259"/>
            <ac:spMk id="4" creationId="{F613B245-EA92-4717-889C-EBE12732A3B7}"/>
          </ac:spMkLst>
        </pc:spChg>
        <pc:spChg chg="add del mod">
          <ac:chgData name="Esteban Garcia" userId="cfe30a168b09be05" providerId="LiveId" clId="{D49CC13C-DC04-418A-9C82-DC4E970C022A}" dt="2020-05-28T01:24:28.116" v="698"/>
          <ac:spMkLst>
            <pc:docMk/>
            <pc:sldMk cId="1979945942" sldId="259"/>
            <ac:spMk id="5" creationId="{B9A3C1C8-FD38-4288-8ED0-5E1712E50638}"/>
          </ac:spMkLst>
        </pc:spChg>
        <pc:spChg chg="add del mod">
          <ac:chgData name="Esteban Garcia" userId="cfe30a168b09be05" providerId="LiveId" clId="{D49CC13C-DC04-418A-9C82-DC4E970C022A}" dt="2020-05-28T01:24:28.116" v="698"/>
          <ac:spMkLst>
            <pc:docMk/>
            <pc:sldMk cId="1979945942" sldId="259"/>
            <ac:spMk id="6" creationId="{B1A8123F-CEB6-45B5-8464-D22F24592C04}"/>
          </ac:spMkLst>
        </pc:spChg>
        <pc:spChg chg="add del mod">
          <ac:chgData name="Esteban Garcia" userId="cfe30a168b09be05" providerId="LiveId" clId="{D49CC13C-DC04-418A-9C82-DC4E970C022A}" dt="2020-05-28T01:25:55.071" v="732"/>
          <ac:spMkLst>
            <pc:docMk/>
            <pc:sldMk cId="1979945942" sldId="259"/>
            <ac:spMk id="7" creationId="{CFD2B82B-9DE8-4F2B-8EEA-F4055551E6B4}"/>
          </ac:spMkLst>
        </pc:spChg>
        <pc:spChg chg="add del mod">
          <ac:chgData name="Esteban Garcia" userId="cfe30a168b09be05" providerId="LiveId" clId="{D49CC13C-DC04-418A-9C82-DC4E970C022A}" dt="2020-05-28T01:24:54.466" v="699"/>
          <ac:spMkLst>
            <pc:docMk/>
            <pc:sldMk cId="1979945942" sldId="259"/>
            <ac:spMk id="8" creationId="{D2924467-198F-4161-A5E1-EFF78796996F}"/>
          </ac:spMkLst>
        </pc:spChg>
        <pc:spChg chg="add del mod">
          <ac:chgData name="Esteban Garcia" userId="cfe30a168b09be05" providerId="LiveId" clId="{D49CC13C-DC04-418A-9C82-DC4E970C022A}" dt="2020-05-28T01:24:54.466" v="699"/>
          <ac:spMkLst>
            <pc:docMk/>
            <pc:sldMk cId="1979945942" sldId="259"/>
            <ac:spMk id="9" creationId="{58676E3B-DE9A-4C84-B4B9-B18ED68238E4}"/>
          </ac:spMkLst>
        </pc:spChg>
        <pc:spChg chg="add del mod">
          <ac:chgData name="Esteban Garcia" userId="cfe30a168b09be05" providerId="LiveId" clId="{D49CC13C-DC04-418A-9C82-DC4E970C022A}" dt="2020-05-28T01:24:54.466" v="699"/>
          <ac:spMkLst>
            <pc:docMk/>
            <pc:sldMk cId="1979945942" sldId="259"/>
            <ac:spMk id="10" creationId="{51319E3C-905A-4FFA-B42A-9558C4532FD2}"/>
          </ac:spMkLst>
        </pc:spChg>
        <pc:spChg chg="add mod">
          <ac:chgData name="Esteban Garcia" userId="cfe30a168b09be05" providerId="LiveId" clId="{D49CC13C-DC04-418A-9C82-DC4E970C022A}" dt="2020-05-28T02:43:00.303" v="777" actId="26606"/>
          <ac:spMkLst>
            <pc:docMk/>
            <pc:sldMk cId="1979945942" sldId="259"/>
            <ac:spMk id="11" creationId="{FE97B4D3-C419-4B09-997A-B282C33FBDB9}"/>
          </ac:spMkLst>
        </pc:spChg>
        <pc:spChg chg="add mod">
          <ac:chgData name="Esteban Garcia" userId="cfe30a168b09be05" providerId="LiveId" clId="{D49CC13C-DC04-418A-9C82-DC4E970C022A}" dt="2020-05-28T12:16:14.383" v="1398" actId="1076"/>
          <ac:spMkLst>
            <pc:docMk/>
            <pc:sldMk cId="1979945942" sldId="259"/>
            <ac:spMk id="12" creationId="{059EFAFF-5A0E-429C-82A4-A37BCACAA9F3}"/>
          </ac:spMkLst>
        </pc:spChg>
        <pc:graphicFrameChg chg="add mod">
          <ac:chgData name="Esteban Garcia" userId="cfe30a168b09be05" providerId="LiveId" clId="{D49CC13C-DC04-418A-9C82-DC4E970C022A}" dt="2020-05-28T12:49:07.135" v="1444" actId="20577"/>
          <ac:graphicFrameMkLst>
            <pc:docMk/>
            <pc:sldMk cId="1979945942" sldId="259"/>
            <ac:graphicFrameMk id="13" creationId="{CF3D7D28-D84B-4405-8FEB-7EF06AE519FE}"/>
          </ac:graphicFrameMkLst>
        </pc:graphicFrameChg>
      </pc:sldChg>
      <pc:sldChg chg="addSp delSp modSp mod ord setBg modAnim delDesignElem">
        <pc:chgData name="Esteban Garcia" userId="cfe30a168b09be05" providerId="LiveId" clId="{D49CC13C-DC04-418A-9C82-DC4E970C022A}" dt="2020-05-28T12:16:44.645" v="1403" actId="1036"/>
        <pc:sldMkLst>
          <pc:docMk/>
          <pc:sldMk cId="2433408338" sldId="260"/>
        </pc:sldMkLst>
        <pc:spChg chg="mod">
          <ac:chgData name="Esteban Garcia" userId="cfe30a168b09be05" providerId="LiveId" clId="{D49CC13C-DC04-418A-9C82-DC4E970C022A}" dt="2020-05-28T02:40:10.751" v="750" actId="1076"/>
          <ac:spMkLst>
            <pc:docMk/>
            <pc:sldMk cId="2433408338" sldId="260"/>
            <ac:spMk id="4" creationId="{81AF0248-81B2-4A78-B03B-380CA2BD3039}"/>
          </ac:spMkLst>
        </pc:spChg>
        <pc:spChg chg="add del mod">
          <ac:chgData name="Esteban Garcia" userId="cfe30a168b09be05" providerId="LiveId" clId="{D49CC13C-DC04-418A-9C82-DC4E970C022A}" dt="2020-05-28T01:08:42.707" v="82" actId="26606"/>
          <ac:spMkLst>
            <pc:docMk/>
            <pc:sldMk cId="2433408338" sldId="260"/>
            <ac:spMk id="5" creationId="{DB6E5950-489E-4675-BA36-ED57242484CD}"/>
          </ac:spMkLst>
        </pc:spChg>
        <pc:spChg chg="add del mod">
          <ac:chgData name="Esteban Garcia" userId="cfe30a168b09be05" providerId="LiveId" clId="{D49CC13C-DC04-418A-9C82-DC4E970C022A}" dt="2020-05-28T02:39:05.290" v="747" actId="478"/>
          <ac:spMkLst>
            <pc:docMk/>
            <pc:sldMk cId="2433408338" sldId="260"/>
            <ac:spMk id="6" creationId="{96C61320-B3E3-4F4E-8617-7BCBC4C5D05E}"/>
          </ac:spMkLst>
        </pc:spChg>
        <pc:spChg chg="add del">
          <ac:chgData name="Esteban Garcia" userId="cfe30a168b09be05" providerId="LiveId" clId="{D49CC13C-DC04-418A-9C82-DC4E970C022A}" dt="2020-05-28T01:08:14.210" v="71" actId="26606"/>
          <ac:spMkLst>
            <pc:docMk/>
            <pc:sldMk cId="2433408338" sldId="260"/>
            <ac:spMk id="8" creationId="{3A5B4632-C963-4296-86F0-79AA9EA5AE98}"/>
          </ac:spMkLst>
        </pc:spChg>
        <pc:spChg chg="add del">
          <ac:chgData name="Esteban Garcia" userId="cfe30a168b09be05" providerId="LiveId" clId="{D49CC13C-DC04-418A-9C82-DC4E970C022A}" dt="2020-05-28T01:07:02.184" v="7" actId="26606"/>
          <ac:spMkLst>
            <pc:docMk/>
            <pc:sldMk cId="2433408338" sldId="260"/>
            <ac:spMk id="10" creationId="{907EF6B7-1338-4443-8C46-6A318D952DFD}"/>
          </ac:spMkLst>
        </pc:spChg>
        <pc:spChg chg="add del">
          <ac:chgData name="Esteban Garcia" userId="cfe30a168b09be05" providerId="LiveId" clId="{D49CC13C-DC04-418A-9C82-DC4E970C022A}" dt="2020-05-28T01:06:39.298" v="1" actId="26606"/>
          <ac:spMkLst>
            <pc:docMk/>
            <pc:sldMk cId="2433408338" sldId="260"/>
            <ac:spMk id="11" creationId="{3A5B4632-C963-4296-86F0-79AA9EA5AE98}"/>
          </ac:spMkLst>
        </pc:spChg>
        <pc:spChg chg="add del">
          <ac:chgData name="Esteban Garcia" userId="cfe30a168b09be05" providerId="LiveId" clId="{D49CC13C-DC04-418A-9C82-DC4E970C022A}" dt="2020-05-28T01:07:02.184" v="7" actId="26606"/>
          <ac:spMkLst>
            <pc:docMk/>
            <pc:sldMk cId="2433408338" sldId="260"/>
            <ac:spMk id="12" creationId="{DAAE4CDD-124C-4DCF-9584-B6033B545DD5}"/>
          </ac:spMkLst>
        </pc:spChg>
        <pc:spChg chg="add del">
          <ac:chgData name="Esteban Garcia" userId="cfe30a168b09be05" providerId="LiveId" clId="{D49CC13C-DC04-418A-9C82-DC4E970C022A}" dt="2020-05-28T01:07:02.184" v="7" actId="26606"/>
          <ac:spMkLst>
            <pc:docMk/>
            <pc:sldMk cId="2433408338" sldId="260"/>
            <ac:spMk id="14" creationId="{081E4A58-353D-44AE-B2FC-2A74E2E400F7}"/>
          </ac:spMkLst>
        </pc:spChg>
        <pc:spChg chg="add del">
          <ac:chgData name="Esteban Garcia" userId="cfe30a168b09be05" providerId="LiveId" clId="{D49CC13C-DC04-418A-9C82-DC4E970C022A}" dt="2020-05-28T01:07:00.168" v="5" actId="26606"/>
          <ac:spMkLst>
            <pc:docMk/>
            <pc:sldMk cId="2433408338" sldId="260"/>
            <ac:spMk id="15" creationId="{3A5B4632-C963-4296-86F0-79AA9EA5AE98}"/>
          </ac:spMkLst>
        </pc:spChg>
        <pc:spChg chg="add del">
          <ac:chgData name="Esteban Garcia" userId="cfe30a168b09be05" providerId="LiveId" clId="{D49CC13C-DC04-418A-9C82-DC4E970C022A}" dt="2020-05-28T01:08:15.134" v="73" actId="26606"/>
          <ac:spMkLst>
            <pc:docMk/>
            <pc:sldMk cId="2433408338" sldId="260"/>
            <ac:spMk id="17" creationId="{3A5B4632-C963-4296-86F0-79AA9EA5AE98}"/>
          </ac:spMkLst>
        </pc:spChg>
        <pc:spChg chg="add del">
          <ac:chgData name="Esteban Garcia" userId="cfe30a168b09be05" providerId="LiveId" clId="{D49CC13C-DC04-418A-9C82-DC4E970C022A}" dt="2020-05-28T01:07:02.184" v="7" actId="26606"/>
          <ac:spMkLst>
            <pc:docMk/>
            <pc:sldMk cId="2433408338" sldId="260"/>
            <ac:spMk id="18" creationId="{DB6E5950-489E-4675-BA36-ED57242484CD}"/>
          </ac:spMkLst>
        </pc:spChg>
        <pc:spChg chg="add del">
          <ac:chgData name="Esteban Garcia" userId="cfe30a168b09be05" providerId="LiveId" clId="{D49CC13C-DC04-418A-9C82-DC4E970C022A}" dt="2020-05-28T01:07:03.433" v="9" actId="26606"/>
          <ac:spMkLst>
            <pc:docMk/>
            <pc:sldMk cId="2433408338" sldId="260"/>
            <ac:spMk id="20" creationId="{3A5B4632-C963-4296-86F0-79AA9EA5AE98}"/>
          </ac:spMkLst>
        </pc:spChg>
        <pc:spChg chg="add del">
          <ac:chgData name="Esteban Garcia" userId="cfe30a168b09be05" providerId="LiveId" clId="{D49CC13C-DC04-418A-9C82-DC4E970C022A}" dt="2020-05-28T01:08:18.122" v="75" actId="26606"/>
          <ac:spMkLst>
            <pc:docMk/>
            <pc:sldMk cId="2433408338" sldId="260"/>
            <ac:spMk id="22" creationId="{3A5B4632-C963-4296-86F0-79AA9EA5AE98}"/>
          </ac:spMkLst>
        </pc:spChg>
        <pc:spChg chg="add del">
          <ac:chgData name="Esteban Garcia" userId="cfe30a168b09be05" providerId="LiveId" clId="{D49CC13C-DC04-418A-9C82-DC4E970C022A}" dt="2020-05-28T01:07:29.370" v="13" actId="26606"/>
          <ac:spMkLst>
            <pc:docMk/>
            <pc:sldMk cId="2433408338" sldId="260"/>
            <ac:spMk id="25" creationId="{3A5B4632-C963-4296-86F0-79AA9EA5AE98}"/>
          </ac:spMkLst>
        </pc:spChg>
        <pc:spChg chg="add del mod">
          <ac:chgData name="Esteban Garcia" userId="cfe30a168b09be05" providerId="LiveId" clId="{D49CC13C-DC04-418A-9C82-DC4E970C022A}" dt="2020-05-28T02:39:02.389" v="746" actId="478"/>
          <ac:spMkLst>
            <pc:docMk/>
            <pc:sldMk cId="2433408338" sldId="260"/>
            <ac:spMk id="28" creationId="{6CAFDB43-6077-48D7-9821-DB624AF1D75F}"/>
          </ac:spMkLst>
        </pc:spChg>
        <pc:spChg chg="add del">
          <ac:chgData name="Esteban Garcia" userId="cfe30a168b09be05" providerId="LiveId" clId="{D49CC13C-DC04-418A-9C82-DC4E970C022A}" dt="2020-05-28T01:08:33.461" v="79" actId="26606"/>
          <ac:spMkLst>
            <pc:docMk/>
            <pc:sldMk cId="2433408338" sldId="260"/>
            <ac:spMk id="29" creationId="{3A5B4632-C963-4296-86F0-79AA9EA5AE98}"/>
          </ac:spMkLst>
        </pc:spChg>
        <pc:spChg chg="add del mod">
          <ac:chgData name="Esteban Garcia" userId="cfe30a168b09be05" providerId="LiveId" clId="{D49CC13C-DC04-418A-9C82-DC4E970C022A}" dt="2020-05-28T02:40:01.133" v="749"/>
          <ac:spMkLst>
            <pc:docMk/>
            <pc:sldMk cId="2433408338" sldId="260"/>
            <ac:spMk id="31" creationId="{92A171A3-9E43-4F93-9703-CE0B6B7BEB2A}"/>
          </ac:spMkLst>
        </pc:spChg>
        <pc:spChg chg="add del mod">
          <ac:chgData name="Esteban Garcia" userId="cfe30a168b09be05" providerId="LiveId" clId="{D49CC13C-DC04-418A-9C82-DC4E970C022A}" dt="2020-05-28T02:40:01.133" v="749"/>
          <ac:spMkLst>
            <pc:docMk/>
            <pc:sldMk cId="2433408338" sldId="260"/>
            <ac:spMk id="33" creationId="{5604DF11-710D-4488-9759-CC4EED3B45A1}"/>
          </ac:spMkLst>
        </pc:spChg>
        <pc:spChg chg="add del">
          <ac:chgData name="Esteban Garcia" userId="cfe30a168b09be05" providerId="LiveId" clId="{D49CC13C-DC04-418A-9C82-DC4E970C022A}" dt="2020-05-28T01:21:12.221" v="461"/>
          <ac:spMkLst>
            <pc:docMk/>
            <pc:sldMk cId="2433408338" sldId="260"/>
            <ac:spMk id="34" creationId="{3A5B4632-C963-4296-86F0-79AA9EA5AE98}"/>
          </ac:spMkLst>
        </pc:spChg>
        <pc:spChg chg="add mod">
          <ac:chgData name="Esteban Garcia" userId="cfe30a168b09be05" providerId="LiveId" clId="{D49CC13C-DC04-418A-9C82-DC4E970C022A}" dt="2020-05-28T12:16:44.645" v="1403" actId="1036"/>
          <ac:spMkLst>
            <pc:docMk/>
            <pc:sldMk cId="2433408338" sldId="260"/>
            <ac:spMk id="36" creationId="{8F151CC5-AF24-4C9B-A5FF-E19167BDDA3B}"/>
          </ac:spMkLst>
        </pc:spChg>
        <pc:graphicFrameChg chg="add del">
          <ac:chgData name="Esteban Garcia" userId="cfe30a168b09be05" providerId="LiveId" clId="{D49CC13C-DC04-418A-9C82-DC4E970C022A}" dt="2020-05-28T01:06:39.298" v="1" actId="26606"/>
          <ac:graphicFrameMkLst>
            <pc:docMk/>
            <pc:sldMk cId="2433408338" sldId="260"/>
            <ac:graphicFrameMk id="7" creationId="{2DB7DDD0-F4A6-45A2-8412-8C7AE0E5C8D1}"/>
          </ac:graphicFrameMkLst>
        </pc:graphicFrameChg>
        <pc:graphicFrameChg chg="add del">
          <ac:chgData name="Esteban Garcia" userId="cfe30a168b09be05" providerId="LiveId" clId="{D49CC13C-DC04-418A-9C82-DC4E970C022A}" dt="2020-05-28T01:08:14.210" v="71" actId="26606"/>
          <ac:graphicFrameMkLst>
            <pc:docMk/>
            <pc:sldMk cId="2433408338" sldId="260"/>
            <ac:graphicFrameMk id="9" creationId="{10AAFDE1-ECE5-4566-8A63-959A23AE5CE5}"/>
          </ac:graphicFrameMkLst>
        </pc:graphicFrameChg>
        <pc:graphicFrameChg chg="add del">
          <ac:chgData name="Esteban Garcia" userId="cfe30a168b09be05" providerId="LiveId" clId="{D49CC13C-DC04-418A-9C82-DC4E970C022A}" dt="2020-05-28T01:06:45.698" v="3" actId="26606"/>
          <ac:graphicFrameMkLst>
            <pc:docMk/>
            <pc:sldMk cId="2433408338" sldId="260"/>
            <ac:graphicFrameMk id="13" creationId="{F24182F6-A5CF-42AC-B477-88BC57BB29F5}"/>
          </ac:graphicFrameMkLst>
        </pc:graphicFrameChg>
        <pc:graphicFrameChg chg="add del">
          <ac:chgData name="Esteban Garcia" userId="cfe30a168b09be05" providerId="LiveId" clId="{D49CC13C-DC04-418A-9C82-DC4E970C022A}" dt="2020-05-28T01:07:00.168" v="5" actId="26606"/>
          <ac:graphicFrameMkLst>
            <pc:docMk/>
            <pc:sldMk cId="2433408338" sldId="260"/>
            <ac:graphicFrameMk id="16" creationId="{2DB7DDD0-F4A6-45A2-8412-8C7AE0E5C8D1}"/>
          </ac:graphicFrameMkLst>
        </pc:graphicFrameChg>
        <pc:graphicFrameChg chg="add del">
          <ac:chgData name="Esteban Garcia" userId="cfe30a168b09be05" providerId="LiveId" clId="{D49CC13C-DC04-418A-9C82-DC4E970C022A}" dt="2020-05-28T01:08:15.134" v="73" actId="26606"/>
          <ac:graphicFrameMkLst>
            <pc:docMk/>
            <pc:sldMk cId="2433408338" sldId="260"/>
            <ac:graphicFrameMk id="19" creationId="{A3C89430-D4C0-429E-BEAC-D0D547E03191}"/>
          </ac:graphicFrameMkLst>
        </pc:graphicFrameChg>
        <pc:graphicFrameChg chg="add del">
          <ac:chgData name="Esteban Garcia" userId="cfe30a168b09be05" providerId="LiveId" clId="{D49CC13C-DC04-418A-9C82-DC4E970C022A}" dt="2020-05-28T01:07:03.433" v="9" actId="26606"/>
          <ac:graphicFrameMkLst>
            <pc:docMk/>
            <pc:sldMk cId="2433408338" sldId="260"/>
            <ac:graphicFrameMk id="21" creationId="{2DB7DDD0-F4A6-45A2-8412-8C7AE0E5C8D1}"/>
          </ac:graphicFrameMkLst>
        </pc:graphicFrameChg>
        <pc:graphicFrameChg chg="add del">
          <ac:chgData name="Esteban Garcia" userId="cfe30a168b09be05" providerId="LiveId" clId="{D49CC13C-DC04-418A-9C82-DC4E970C022A}" dt="2020-05-28T01:07:04.487" v="11" actId="26606"/>
          <ac:graphicFrameMkLst>
            <pc:docMk/>
            <pc:sldMk cId="2433408338" sldId="260"/>
            <ac:graphicFrameMk id="23" creationId="{F24182F6-A5CF-42AC-B477-88BC57BB29F5}"/>
          </ac:graphicFrameMkLst>
        </pc:graphicFrameChg>
        <pc:graphicFrameChg chg="add del">
          <ac:chgData name="Esteban Garcia" userId="cfe30a168b09be05" providerId="LiveId" clId="{D49CC13C-DC04-418A-9C82-DC4E970C022A}" dt="2020-05-28T01:08:18.122" v="75" actId="26606"/>
          <ac:graphicFrameMkLst>
            <pc:docMk/>
            <pc:sldMk cId="2433408338" sldId="260"/>
            <ac:graphicFrameMk id="24" creationId="{10AAFDE1-ECE5-4566-8A63-959A23AE5CE5}"/>
          </ac:graphicFrameMkLst>
        </pc:graphicFrameChg>
        <pc:graphicFrameChg chg="add del">
          <ac:chgData name="Esteban Garcia" userId="cfe30a168b09be05" providerId="LiveId" clId="{D49CC13C-DC04-418A-9C82-DC4E970C022A}" dt="2020-05-28T01:07:29.370" v="13" actId="26606"/>
          <ac:graphicFrameMkLst>
            <pc:docMk/>
            <pc:sldMk cId="2433408338" sldId="260"/>
            <ac:graphicFrameMk id="26" creationId="{2DB7DDD0-F4A6-45A2-8412-8C7AE0E5C8D1}"/>
          </ac:graphicFrameMkLst>
        </pc:graphicFrameChg>
        <pc:graphicFrameChg chg="add del">
          <ac:chgData name="Esteban Garcia" userId="cfe30a168b09be05" providerId="LiveId" clId="{D49CC13C-DC04-418A-9C82-DC4E970C022A}" dt="2020-05-28T01:08:22.847" v="77" actId="26606"/>
          <ac:graphicFrameMkLst>
            <pc:docMk/>
            <pc:sldMk cId="2433408338" sldId="260"/>
            <ac:graphicFrameMk id="27" creationId="{D49579A7-7FFF-400B-B995-D1AB153DCDB7}"/>
          </ac:graphicFrameMkLst>
        </pc:graphicFrameChg>
        <pc:graphicFrameChg chg="add del">
          <ac:chgData name="Esteban Garcia" userId="cfe30a168b09be05" providerId="LiveId" clId="{D49CC13C-DC04-418A-9C82-DC4E970C022A}" dt="2020-05-28T01:08:33.461" v="79" actId="26606"/>
          <ac:graphicFrameMkLst>
            <pc:docMk/>
            <pc:sldMk cId="2433408338" sldId="260"/>
            <ac:graphicFrameMk id="30" creationId="{10AAFDE1-ECE5-4566-8A63-959A23AE5CE5}"/>
          </ac:graphicFrameMkLst>
        </pc:graphicFrameChg>
        <pc:graphicFrameChg chg="add del">
          <ac:chgData name="Esteban Garcia" userId="cfe30a168b09be05" providerId="LiveId" clId="{D49CC13C-DC04-418A-9C82-DC4E970C022A}" dt="2020-05-28T01:08:42.658" v="81" actId="26606"/>
          <ac:graphicFrameMkLst>
            <pc:docMk/>
            <pc:sldMk cId="2433408338" sldId="260"/>
            <ac:graphicFrameMk id="32" creationId="{D49579A7-7FFF-400B-B995-D1AB153DCDB7}"/>
          </ac:graphicFrameMkLst>
        </pc:graphicFrameChg>
        <pc:graphicFrameChg chg="add mod">
          <ac:chgData name="Esteban Garcia" userId="cfe30a168b09be05" providerId="LiveId" clId="{D49CC13C-DC04-418A-9C82-DC4E970C022A}" dt="2020-05-28T02:40:28.412" v="754" actId="1076"/>
          <ac:graphicFrameMkLst>
            <pc:docMk/>
            <pc:sldMk cId="2433408338" sldId="260"/>
            <ac:graphicFrameMk id="35" creationId="{10AAFDE1-ECE5-4566-8A63-959A23AE5CE5}"/>
          </ac:graphicFrameMkLst>
        </pc:graphicFrameChg>
      </pc:sldChg>
      <pc:sldChg chg="addSp delSp modSp add modAnim">
        <pc:chgData name="Esteban Garcia" userId="cfe30a168b09be05" providerId="LiveId" clId="{D49CC13C-DC04-418A-9C82-DC4E970C022A}" dt="2020-05-28T12:16:58.093" v="1405" actId="1076"/>
        <pc:sldMkLst>
          <pc:docMk/>
          <pc:sldMk cId="3083640848" sldId="261"/>
        </pc:sldMkLst>
        <pc:spChg chg="del mod">
          <ac:chgData name="Esteban Garcia" userId="cfe30a168b09be05" providerId="LiveId" clId="{D49CC13C-DC04-418A-9C82-DC4E970C022A}" dt="2020-05-28T02:41:06.412" v="758" actId="478"/>
          <ac:spMkLst>
            <pc:docMk/>
            <pc:sldMk cId="3083640848" sldId="261"/>
            <ac:spMk id="2" creationId="{42129599-3B30-47E9-B857-751D083756FE}"/>
          </ac:spMkLst>
        </pc:spChg>
        <pc:spChg chg="mod">
          <ac:chgData name="Esteban Garcia" userId="cfe30a168b09be05" providerId="LiveId" clId="{D49CC13C-DC04-418A-9C82-DC4E970C022A}" dt="2020-05-28T02:42:25.785" v="775" actId="207"/>
          <ac:spMkLst>
            <pc:docMk/>
            <pc:sldMk cId="3083640848" sldId="261"/>
            <ac:spMk id="3" creationId="{7078531C-7FBB-41CA-982B-4173B07D92CD}"/>
          </ac:spMkLst>
        </pc:spChg>
        <pc:spChg chg="add mod">
          <ac:chgData name="Esteban Garcia" userId="cfe30a168b09be05" providerId="LiveId" clId="{D49CC13C-DC04-418A-9C82-DC4E970C022A}" dt="2020-05-28T02:41:08.072" v="759"/>
          <ac:spMkLst>
            <pc:docMk/>
            <pc:sldMk cId="3083640848" sldId="261"/>
            <ac:spMk id="4" creationId="{F427A329-9824-4E5B-8C5C-133E27B129B9}"/>
          </ac:spMkLst>
        </pc:spChg>
        <pc:spChg chg="add mod">
          <ac:chgData name="Esteban Garcia" userId="cfe30a168b09be05" providerId="LiveId" clId="{D49CC13C-DC04-418A-9C82-DC4E970C022A}" dt="2020-05-28T12:16:58.093" v="1405" actId="1076"/>
          <ac:spMkLst>
            <pc:docMk/>
            <pc:sldMk cId="3083640848" sldId="261"/>
            <ac:spMk id="5" creationId="{9C4764C1-4CB9-44C3-A07A-9C13D4605998}"/>
          </ac:spMkLst>
        </pc:spChg>
      </pc:sldChg>
      <pc:sldChg chg="addSp delSp modSp add">
        <pc:chgData name="Esteban Garcia" userId="cfe30a168b09be05" providerId="LiveId" clId="{D49CC13C-DC04-418A-9C82-DC4E970C022A}" dt="2020-05-28T12:17:05.123" v="1410" actId="1035"/>
        <pc:sldMkLst>
          <pc:docMk/>
          <pc:sldMk cId="3955133416" sldId="262"/>
        </pc:sldMkLst>
        <pc:spChg chg="mod">
          <ac:chgData name="Esteban Garcia" userId="cfe30a168b09be05" providerId="LiveId" clId="{D49CC13C-DC04-418A-9C82-DC4E970C022A}" dt="2020-05-28T02:46:01.533" v="785" actId="20577"/>
          <ac:spMkLst>
            <pc:docMk/>
            <pc:sldMk cId="3955133416" sldId="262"/>
            <ac:spMk id="2" creationId="{08E4859F-B38B-4712-9D71-51B78E6F4F72}"/>
          </ac:spMkLst>
        </pc:spChg>
        <pc:spChg chg="del">
          <ac:chgData name="Esteban Garcia" userId="cfe30a168b09be05" providerId="LiveId" clId="{D49CC13C-DC04-418A-9C82-DC4E970C022A}" dt="2020-05-28T02:46:05.125" v="786" actId="478"/>
          <ac:spMkLst>
            <pc:docMk/>
            <pc:sldMk cId="3955133416" sldId="262"/>
            <ac:spMk id="3" creationId="{BB7E90CB-B28F-47E2-A276-E77E203B32FA}"/>
          </ac:spMkLst>
        </pc:spChg>
        <pc:spChg chg="add mod">
          <ac:chgData name="Esteban Garcia" userId="cfe30a168b09be05" providerId="LiveId" clId="{D49CC13C-DC04-418A-9C82-DC4E970C022A}" dt="2020-05-28T02:46:28.840" v="792" actId="1076"/>
          <ac:spMkLst>
            <pc:docMk/>
            <pc:sldMk cId="3955133416" sldId="262"/>
            <ac:spMk id="5" creationId="{6B5D1C17-75D4-4EB2-B414-A6D927A3FAB6}"/>
          </ac:spMkLst>
        </pc:spChg>
        <pc:spChg chg="add mod">
          <ac:chgData name="Esteban Garcia" userId="cfe30a168b09be05" providerId="LiveId" clId="{D49CC13C-DC04-418A-9C82-DC4E970C022A}" dt="2020-05-28T02:46:28.840" v="792" actId="1076"/>
          <ac:spMkLst>
            <pc:docMk/>
            <pc:sldMk cId="3955133416" sldId="262"/>
            <ac:spMk id="6" creationId="{53F8ACEC-9B9A-4776-8FAB-0D5AE4E0F7F6}"/>
          </ac:spMkLst>
        </pc:spChg>
        <pc:spChg chg="add mod">
          <ac:chgData name="Esteban Garcia" userId="cfe30a168b09be05" providerId="LiveId" clId="{D49CC13C-DC04-418A-9C82-DC4E970C022A}" dt="2020-05-28T02:46:28.840" v="792" actId="1076"/>
          <ac:spMkLst>
            <pc:docMk/>
            <pc:sldMk cId="3955133416" sldId="262"/>
            <ac:spMk id="7" creationId="{0C2AE45A-9B98-4FB5-9BF5-E667E4D65F09}"/>
          </ac:spMkLst>
        </pc:spChg>
        <pc:spChg chg="add mod">
          <ac:chgData name="Esteban Garcia" userId="cfe30a168b09be05" providerId="LiveId" clId="{D49CC13C-DC04-418A-9C82-DC4E970C022A}" dt="2020-05-28T02:46:28.840" v="792" actId="1076"/>
          <ac:spMkLst>
            <pc:docMk/>
            <pc:sldMk cId="3955133416" sldId="262"/>
            <ac:spMk id="8" creationId="{9393C327-C981-4884-ADDE-DA70A496BF08}"/>
          </ac:spMkLst>
        </pc:spChg>
        <pc:spChg chg="add del mod">
          <ac:chgData name="Esteban Garcia" userId="cfe30a168b09be05" providerId="LiveId" clId="{D49CC13C-DC04-418A-9C82-DC4E970C022A}" dt="2020-05-28T02:48:23.406" v="795" actId="478"/>
          <ac:spMkLst>
            <pc:docMk/>
            <pc:sldMk cId="3955133416" sldId="262"/>
            <ac:spMk id="9" creationId="{E6DF72EC-63D3-44EA-86B2-B533A480CE4F}"/>
          </ac:spMkLst>
        </pc:spChg>
        <pc:spChg chg="add mod">
          <ac:chgData name="Esteban Garcia" userId="cfe30a168b09be05" providerId="LiveId" clId="{D49CC13C-DC04-418A-9C82-DC4E970C022A}" dt="2020-05-28T02:46:28.840" v="792" actId="1076"/>
          <ac:spMkLst>
            <pc:docMk/>
            <pc:sldMk cId="3955133416" sldId="262"/>
            <ac:spMk id="42" creationId="{A6CFBAA1-87A0-495F-8FAA-93CF7108A684}"/>
          </ac:spMkLst>
        </pc:spChg>
        <pc:spChg chg="add mod">
          <ac:chgData name="Esteban Garcia" userId="cfe30a168b09be05" providerId="LiveId" clId="{D49CC13C-DC04-418A-9C82-DC4E970C022A}" dt="2020-05-28T02:46:28.840" v="792" actId="1076"/>
          <ac:spMkLst>
            <pc:docMk/>
            <pc:sldMk cId="3955133416" sldId="262"/>
            <ac:spMk id="43" creationId="{204DDB1F-EFA4-4ACB-99AC-FBB29BD63652}"/>
          </ac:spMkLst>
        </pc:spChg>
        <pc:spChg chg="add mod">
          <ac:chgData name="Esteban Garcia" userId="cfe30a168b09be05" providerId="LiveId" clId="{D49CC13C-DC04-418A-9C82-DC4E970C022A}" dt="2020-05-28T02:46:28.840" v="792" actId="1076"/>
          <ac:spMkLst>
            <pc:docMk/>
            <pc:sldMk cId="3955133416" sldId="262"/>
            <ac:spMk id="44" creationId="{B8957583-6788-4050-864B-86DABDC16F48}"/>
          </ac:spMkLst>
        </pc:spChg>
        <pc:spChg chg="add del mod">
          <ac:chgData name="Esteban Garcia" userId="cfe30a168b09be05" providerId="LiveId" clId="{D49CC13C-DC04-418A-9C82-DC4E970C022A}" dt="2020-05-28T02:47:39.998" v="794"/>
          <ac:spMkLst>
            <pc:docMk/>
            <pc:sldMk cId="3955133416" sldId="262"/>
            <ac:spMk id="48" creationId="{B2AC5760-EEA8-453F-AA5B-3928557E0E1F}"/>
          </ac:spMkLst>
        </pc:spChg>
        <pc:spChg chg="add del mod">
          <ac:chgData name="Esteban Garcia" userId="cfe30a168b09be05" providerId="LiveId" clId="{D49CC13C-DC04-418A-9C82-DC4E970C022A}" dt="2020-05-28T02:47:39.998" v="794"/>
          <ac:spMkLst>
            <pc:docMk/>
            <pc:sldMk cId="3955133416" sldId="262"/>
            <ac:spMk id="49" creationId="{E5C57343-91BF-4FA9-8ACD-E2BE83A70BB5}"/>
          </ac:spMkLst>
        </pc:spChg>
        <pc:spChg chg="add mod">
          <ac:chgData name="Esteban Garcia" userId="cfe30a168b09be05" providerId="LiveId" clId="{D49CC13C-DC04-418A-9C82-DC4E970C022A}" dt="2020-05-28T12:17:05.123" v="1410" actId="1035"/>
          <ac:spMkLst>
            <pc:docMk/>
            <pc:sldMk cId="3955133416" sldId="262"/>
            <ac:spMk id="50" creationId="{76F4B88F-62C5-4245-BD98-86168693A119}"/>
          </ac:spMkLst>
        </pc:spChg>
        <pc:grpChg chg="add mod">
          <ac:chgData name="Esteban Garcia" userId="cfe30a168b09be05" providerId="LiveId" clId="{D49CC13C-DC04-418A-9C82-DC4E970C022A}" dt="2020-05-28T02:46:28.840" v="792" actId="1076"/>
          <ac:grpSpMkLst>
            <pc:docMk/>
            <pc:sldMk cId="3955133416" sldId="262"/>
            <ac:grpSpMk id="10" creationId="{8CAC7589-2962-40D3-9DBD-04684A0A2CAF}"/>
          </ac:grpSpMkLst>
        </pc:grpChg>
        <pc:grpChg chg="add mod">
          <ac:chgData name="Esteban Garcia" userId="cfe30a168b09be05" providerId="LiveId" clId="{D49CC13C-DC04-418A-9C82-DC4E970C022A}" dt="2020-05-28T02:46:28.840" v="792" actId="1076"/>
          <ac:grpSpMkLst>
            <pc:docMk/>
            <pc:sldMk cId="3955133416" sldId="262"/>
            <ac:grpSpMk id="13" creationId="{DDDAF251-CD1A-4336-AF1F-8953BD7D936C}"/>
          </ac:grpSpMkLst>
        </pc:grpChg>
        <pc:grpChg chg="add mod">
          <ac:chgData name="Esteban Garcia" userId="cfe30a168b09be05" providerId="LiveId" clId="{D49CC13C-DC04-418A-9C82-DC4E970C022A}" dt="2020-05-28T02:46:28.840" v="792" actId="1076"/>
          <ac:grpSpMkLst>
            <pc:docMk/>
            <pc:sldMk cId="3955133416" sldId="262"/>
            <ac:grpSpMk id="16" creationId="{151CF088-EAC6-4D0B-A408-7324AF1A6A8E}"/>
          </ac:grpSpMkLst>
        </pc:grpChg>
        <pc:grpChg chg="add mod">
          <ac:chgData name="Esteban Garcia" userId="cfe30a168b09be05" providerId="LiveId" clId="{D49CC13C-DC04-418A-9C82-DC4E970C022A}" dt="2020-05-28T02:46:28.840" v="792" actId="1076"/>
          <ac:grpSpMkLst>
            <pc:docMk/>
            <pc:sldMk cId="3955133416" sldId="262"/>
            <ac:grpSpMk id="19" creationId="{B75C8A99-6452-4776-A610-3AC294A73402}"/>
          </ac:grpSpMkLst>
        </pc:grpChg>
        <pc:grpChg chg="add mod">
          <ac:chgData name="Esteban Garcia" userId="cfe30a168b09be05" providerId="LiveId" clId="{D49CC13C-DC04-418A-9C82-DC4E970C022A}" dt="2020-05-28T02:46:28.840" v="792" actId="1076"/>
          <ac:grpSpMkLst>
            <pc:docMk/>
            <pc:sldMk cId="3955133416" sldId="262"/>
            <ac:grpSpMk id="22" creationId="{4BD347C5-5563-4B63-AB3B-7ECFD25B61F4}"/>
          </ac:grpSpMkLst>
        </pc:grpChg>
        <pc:grpChg chg="add mod">
          <ac:chgData name="Esteban Garcia" userId="cfe30a168b09be05" providerId="LiveId" clId="{D49CC13C-DC04-418A-9C82-DC4E970C022A}" dt="2020-05-28T02:46:28.840" v="792" actId="1076"/>
          <ac:grpSpMkLst>
            <pc:docMk/>
            <pc:sldMk cId="3955133416" sldId="262"/>
            <ac:grpSpMk id="25" creationId="{82EA8557-7AAE-4623-849F-6993E3578188}"/>
          </ac:grpSpMkLst>
        </pc:grpChg>
        <pc:grpChg chg="add mod">
          <ac:chgData name="Esteban Garcia" userId="cfe30a168b09be05" providerId="LiveId" clId="{D49CC13C-DC04-418A-9C82-DC4E970C022A}" dt="2020-05-28T02:46:28.840" v="792" actId="1076"/>
          <ac:grpSpMkLst>
            <pc:docMk/>
            <pc:sldMk cId="3955133416" sldId="262"/>
            <ac:grpSpMk id="28" creationId="{B1A8678E-5329-4B2A-B48C-3A05D3506707}"/>
          </ac:grpSpMkLst>
        </pc:grpChg>
        <pc:grpChg chg="add mod">
          <ac:chgData name="Esteban Garcia" userId="cfe30a168b09be05" providerId="LiveId" clId="{D49CC13C-DC04-418A-9C82-DC4E970C022A}" dt="2020-05-28T02:46:28.840" v="792" actId="1076"/>
          <ac:grpSpMkLst>
            <pc:docMk/>
            <pc:sldMk cId="3955133416" sldId="262"/>
            <ac:grpSpMk id="31" creationId="{652A9F86-2CF9-48C0-ABC4-2B2A443351A0}"/>
          </ac:grpSpMkLst>
        </pc:grpChg>
        <pc:picChg chg="add mod">
          <ac:chgData name="Esteban Garcia" userId="cfe30a168b09be05" providerId="LiveId" clId="{D49CC13C-DC04-418A-9C82-DC4E970C022A}" dt="2020-05-28T02:46:28.840" v="792" actId="1076"/>
          <ac:picMkLst>
            <pc:docMk/>
            <pc:sldMk cId="3955133416" sldId="262"/>
            <ac:picMk id="4" creationId="{90F023D3-DC9C-40F7-A473-450083F5B3FD}"/>
          </ac:picMkLst>
        </pc:picChg>
        <pc:picChg chg="add mod">
          <ac:chgData name="Esteban Garcia" userId="cfe30a168b09be05" providerId="LiveId" clId="{D49CC13C-DC04-418A-9C82-DC4E970C022A}" dt="2020-05-28T02:46:28.840" v="792" actId="1076"/>
          <ac:picMkLst>
            <pc:docMk/>
            <pc:sldMk cId="3955133416" sldId="262"/>
            <ac:picMk id="34" creationId="{87FC10BA-2076-4E47-BFE7-C4538E3E20F1}"/>
          </ac:picMkLst>
        </pc:picChg>
        <pc:picChg chg="add mod">
          <ac:chgData name="Esteban Garcia" userId="cfe30a168b09be05" providerId="LiveId" clId="{D49CC13C-DC04-418A-9C82-DC4E970C022A}" dt="2020-05-28T02:46:28.840" v="792" actId="1076"/>
          <ac:picMkLst>
            <pc:docMk/>
            <pc:sldMk cId="3955133416" sldId="262"/>
            <ac:picMk id="35" creationId="{6BE4EEF6-0886-4EF3-8493-0840BD6AC89D}"/>
          </ac:picMkLst>
        </pc:picChg>
        <pc:picChg chg="add mod">
          <ac:chgData name="Esteban Garcia" userId="cfe30a168b09be05" providerId="LiveId" clId="{D49CC13C-DC04-418A-9C82-DC4E970C022A}" dt="2020-05-28T02:46:28.840" v="792" actId="1076"/>
          <ac:picMkLst>
            <pc:docMk/>
            <pc:sldMk cId="3955133416" sldId="262"/>
            <ac:picMk id="36" creationId="{508354B5-9069-4DB3-B0E5-7B37970D1A28}"/>
          </ac:picMkLst>
        </pc:picChg>
        <pc:picChg chg="add mod">
          <ac:chgData name="Esteban Garcia" userId="cfe30a168b09be05" providerId="LiveId" clId="{D49CC13C-DC04-418A-9C82-DC4E970C022A}" dt="2020-05-28T02:46:28.840" v="792" actId="1076"/>
          <ac:picMkLst>
            <pc:docMk/>
            <pc:sldMk cId="3955133416" sldId="262"/>
            <ac:picMk id="37" creationId="{1EAC6476-B890-46FA-868A-F42AD480DC24}"/>
          </ac:picMkLst>
        </pc:picChg>
        <pc:picChg chg="add mod">
          <ac:chgData name="Esteban Garcia" userId="cfe30a168b09be05" providerId="LiveId" clId="{D49CC13C-DC04-418A-9C82-DC4E970C022A}" dt="2020-05-28T02:46:28.840" v="792" actId="1076"/>
          <ac:picMkLst>
            <pc:docMk/>
            <pc:sldMk cId="3955133416" sldId="262"/>
            <ac:picMk id="38" creationId="{4988B09C-9413-4D40-A266-F0A64E28782F}"/>
          </ac:picMkLst>
        </pc:picChg>
        <pc:picChg chg="add mod">
          <ac:chgData name="Esteban Garcia" userId="cfe30a168b09be05" providerId="LiveId" clId="{D49CC13C-DC04-418A-9C82-DC4E970C022A}" dt="2020-05-28T02:46:28.840" v="792" actId="1076"/>
          <ac:picMkLst>
            <pc:docMk/>
            <pc:sldMk cId="3955133416" sldId="262"/>
            <ac:picMk id="41" creationId="{374E9E9F-C776-4403-954B-A0C5FEA97A00}"/>
          </ac:picMkLst>
        </pc:picChg>
        <pc:picChg chg="add mod">
          <ac:chgData name="Esteban Garcia" userId="cfe30a168b09be05" providerId="LiveId" clId="{D49CC13C-DC04-418A-9C82-DC4E970C022A}" dt="2020-05-28T02:46:28.840" v="792" actId="1076"/>
          <ac:picMkLst>
            <pc:docMk/>
            <pc:sldMk cId="3955133416" sldId="262"/>
            <ac:picMk id="45" creationId="{DDAD257D-18E3-442A-BE7B-43C1ED3C8C10}"/>
          </ac:picMkLst>
        </pc:picChg>
        <pc:cxnChg chg="add mod">
          <ac:chgData name="Esteban Garcia" userId="cfe30a168b09be05" providerId="LiveId" clId="{D49CC13C-DC04-418A-9C82-DC4E970C022A}" dt="2020-05-28T02:46:28.840" v="792" actId="1076"/>
          <ac:cxnSpMkLst>
            <pc:docMk/>
            <pc:sldMk cId="3955133416" sldId="262"/>
            <ac:cxnSpMk id="39" creationId="{E4D4464E-5E11-4052-99A4-C041338FDA9D}"/>
          </ac:cxnSpMkLst>
        </pc:cxnChg>
        <pc:cxnChg chg="add mod">
          <ac:chgData name="Esteban Garcia" userId="cfe30a168b09be05" providerId="LiveId" clId="{D49CC13C-DC04-418A-9C82-DC4E970C022A}" dt="2020-05-28T02:46:28.840" v="792" actId="1076"/>
          <ac:cxnSpMkLst>
            <pc:docMk/>
            <pc:sldMk cId="3955133416" sldId="262"/>
            <ac:cxnSpMk id="40" creationId="{EA21F0AE-43B5-471F-8204-919777FB49B7}"/>
          </ac:cxnSpMkLst>
        </pc:cxnChg>
      </pc:sldChg>
      <pc:sldChg chg="addSp delSp modSp add">
        <pc:chgData name="Esteban Garcia" userId="cfe30a168b09be05" providerId="LiveId" clId="{D49CC13C-DC04-418A-9C82-DC4E970C022A}" dt="2020-05-28T12:17:10.312" v="1412"/>
        <pc:sldMkLst>
          <pc:docMk/>
          <pc:sldMk cId="2143571193" sldId="263"/>
        </pc:sldMkLst>
        <pc:spChg chg="mod">
          <ac:chgData name="Esteban Garcia" userId="cfe30a168b09be05" providerId="LiveId" clId="{D49CC13C-DC04-418A-9C82-DC4E970C022A}" dt="2020-05-28T03:06:31.267" v="983" actId="26606"/>
          <ac:spMkLst>
            <pc:docMk/>
            <pc:sldMk cId="2143571193" sldId="263"/>
            <ac:spMk id="2" creationId="{D614C11D-95AC-48B9-9C0F-2976A876A62C}"/>
          </ac:spMkLst>
        </pc:spChg>
        <pc:spChg chg="add del mod">
          <ac:chgData name="Esteban Garcia" userId="cfe30a168b09be05" providerId="LiveId" clId="{D49CC13C-DC04-418A-9C82-DC4E970C022A}" dt="2020-05-28T03:06:31.267" v="983" actId="26606"/>
          <ac:spMkLst>
            <pc:docMk/>
            <pc:sldMk cId="2143571193" sldId="263"/>
            <ac:spMk id="3" creationId="{C8497C84-F33B-43C2-8691-535F16187BBE}"/>
          </ac:spMkLst>
        </pc:spChg>
        <pc:spChg chg="add del mod">
          <ac:chgData name="Esteban Garcia" userId="cfe30a168b09be05" providerId="LiveId" clId="{D49CC13C-DC04-418A-9C82-DC4E970C022A}" dt="2020-05-28T03:04:56.607" v="825"/>
          <ac:spMkLst>
            <pc:docMk/>
            <pc:sldMk cId="2143571193" sldId="263"/>
            <ac:spMk id="4" creationId="{147AB3CD-9C71-4090-9D1F-4312A42EF7BE}"/>
          </ac:spMkLst>
        </pc:spChg>
        <pc:spChg chg="add del mod">
          <ac:chgData name="Esteban Garcia" userId="cfe30a168b09be05" providerId="LiveId" clId="{D49CC13C-DC04-418A-9C82-DC4E970C022A}" dt="2020-05-28T03:04:56.607" v="825"/>
          <ac:spMkLst>
            <pc:docMk/>
            <pc:sldMk cId="2143571193" sldId="263"/>
            <ac:spMk id="5" creationId="{830BF0B0-07E2-460D-A1FD-64450E661CD8}"/>
          </ac:spMkLst>
        </pc:spChg>
        <pc:spChg chg="add del mod">
          <ac:chgData name="Esteban Garcia" userId="cfe30a168b09be05" providerId="LiveId" clId="{D49CC13C-DC04-418A-9C82-DC4E970C022A}" dt="2020-05-28T03:04:56.607" v="825"/>
          <ac:spMkLst>
            <pc:docMk/>
            <pc:sldMk cId="2143571193" sldId="263"/>
            <ac:spMk id="6" creationId="{1CB17450-5762-4D8C-8480-8B3214357D5E}"/>
          </ac:spMkLst>
        </pc:spChg>
        <pc:spChg chg="add del mod">
          <ac:chgData name="Esteban Garcia" userId="cfe30a168b09be05" providerId="LiveId" clId="{D49CC13C-DC04-418A-9C82-DC4E970C022A}" dt="2020-05-28T03:04:56.607" v="825"/>
          <ac:spMkLst>
            <pc:docMk/>
            <pc:sldMk cId="2143571193" sldId="263"/>
            <ac:spMk id="7" creationId="{B56FA7D0-2812-4759-8253-6876FE05D18C}"/>
          </ac:spMkLst>
        </pc:spChg>
        <pc:spChg chg="add del mod">
          <ac:chgData name="Esteban Garcia" userId="cfe30a168b09be05" providerId="LiveId" clId="{D49CC13C-DC04-418A-9C82-DC4E970C022A}" dt="2020-05-28T03:04:56.607" v="825"/>
          <ac:spMkLst>
            <pc:docMk/>
            <pc:sldMk cId="2143571193" sldId="263"/>
            <ac:spMk id="8" creationId="{8EC9CBD5-6F89-4259-9ACF-69A5720D1FAB}"/>
          </ac:spMkLst>
        </pc:spChg>
        <pc:spChg chg="add del mod">
          <ac:chgData name="Esteban Garcia" userId="cfe30a168b09be05" providerId="LiveId" clId="{D49CC13C-DC04-418A-9C82-DC4E970C022A}" dt="2020-05-28T03:04:56.607" v="825"/>
          <ac:spMkLst>
            <pc:docMk/>
            <pc:sldMk cId="2143571193" sldId="263"/>
            <ac:spMk id="9" creationId="{11A82F6D-230C-4FAB-975C-58134CC88B2F}"/>
          </ac:spMkLst>
        </pc:spChg>
        <pc:spChg chg="add del mod">
          <ac:chgData name="Esteban Garcia" userId="cfe30a168b09be05" providerId="LiveId" clId="{D49CC13C-DC04-418A-9C82-DC4E970C022A}" dt="2020-05-28T03:04:56.607" v="825"/>
          <ac:spMkLst>
            <pc:docMk/>
            <pc:sldMk cId="2143571193" sldId="263"/>
            <ac:spMk id="10" creationId="{E41F94E2-E3F1-4603-A93F-D4E081213881}"/>
          </ac:spMkLst>
        </pc:spChg>
        <pc:spChg chg="add del mod">
          <ac:chgData name="Esteban Garcia" userId="cfe30a168b09be05" providerId="LiveId" clId="{D49CC13C-DC04-418A-9C82-DC4E970C022A}" dt="2020-05-28T03:04:56.607" v="825"/>
          <ac:spMkLst>
            <pc:docMk/>
            <pc:sldMk cId="2143571193" sldId="263"/>
            <ac:spMk id="11" creationId="{C02051EF-4F9D-4E12-BCCC-B84C07934B7D}"/>
          </ac:spMkLst>
        </pc:spChg>
        <pc:spChg chg="add del mod">
          <ac:chgData name="Esteban Garcia" userId="cfe30a168b09be05" providerId="LiveId" clId="{D49CC13C-DC04-418A-9C82-DC4E970C022A}" dt="2020-05-28T03:04:56.607" v="825"/>
          <ac:spMkLst>
            <pc:docMk/>
            <pc:sldMk cId="2143571193" sldId="263"/>
            <ac:spMk id="12" creationId="{57EC4864-43D5-4E50-A76C-8771A3A0A476}"/>
          </ac:spMkLst>
        </pc:spChg>
        <pc:spChg chg="add del mod">
          <ac:chgData name="Esteban Garcia" userId="cfe30a168b09be05" providerId="LiveId" clId="{D49CC13C-DC04-418A-9C82-DC4E970C022A}" dt="2020-05-28T03:04:56.607" v="825"/>
          <ac:spMkLst>
            <pc:docMk/>
            <pc:sldMk cId="2143571193" sldId="263"/>
            <ac:spMk id="13" creationId="{C348F135-33CB-4693-8E9C-0087CC4AA6AA}"/>
          </ac:spMkLst>
        </pc:spChg>
        <pc:spChg chg="add del mod">
          <ac:chgData name="Esteban Garcia" userId="cfe30a168b09be05" providerId="LiveId" clId="{D49CC13C-DC04-418A-9C82-DC4E970C022A}" dt="2020-05-28T03:04:56.607" v="825"/>
          <ac:spMkLst>
            <pc:docMk/>
            <pc:sldMk cId="2143571193" sldId="263"/>
            <ac:spMk id="14" creationId="{E2DF0F99-BABD-4999-A360-6EBA52DFF677}"/>
          </ac:spMkLst>
        </pc:spChg>
        <pc:spChg chg="add del mod">
          <ac:chgData name="Esteban Garcia" userId="cfe30a168b09be05" providerId="LiveId" clId="{D49CC13C-DC04-418A-9C82-DC4E970C022A}" dt="2020-05-28T03:04:56.607" v="825"/>
          <ac:spMkLst>
            <pc:docMk/>
            <pc:sldMk cId="2143571193" sldId="263"/>
            <ac:spMk id="15" creationId="{7BD276A3-EB91-4ED1-A030-766965902C36}"/>
          </ac:spMkLst>
        </pc:spChg>
        <pc:spChg chg="add del mod">
          <ac:chgData name="Esteban Garcia" userId="cfe30a168b09be05" providerId="LiveId" clId="{D49CC13C-DC04-418A-9C82-DC4E970C022A}" dt="2020-05-28T03:04:56.607" v="825"/>
          <ac:spMkLst>
            <pc:docMk/>
            <pc:sldMk cId="2143571193" sldId="263"/>
            <ac:spMk id="16" creationId="{3D827415-FBA7-4721-B04E-602B1BAA23F4}"/>
          </ac:spMkLst>
        </pc:spChg>
        <pc:spChg chg="add del mod">
          <ac:chgData name="Esteban Garcia" userId="cfe30a168b09be05" providerId="LiveId" clId="{D49CC13C-DC04-418A-9C82-DC4E970C022A}" dt="2020-05-28T03:04:56.607" v="825"/>
          <ac:spMkLst>
            <pc:docMk/>
            <pc:sldMk cId="2143571193" sldId="263"/>
            <ac:spMk id="17" creationId="{1E41AD44-2F0F-4CE7-84DF-776DD7D3E6DF}"/>
          </ac:spMkLst>
        </pc:spChg>
        <pc:spChg chg="add del mod">
          <ac:chgData name="Esteban Garcia" userId="cfe30a168b09be05" providerId="LiveId" clId="{D49CC13C-DC04-418A-9C82-DC4E970C022A}" dt="2020-05-28T03:04:56.607" v="825"/>
          <ac:spMkLst>
            <pc:docMk/>
            <pc:sldMk cId="2143571193" sldId="263"/>
            <ac:spMk id="18" creationId="{2CD00C53-1CEE-4DF5-9CD2-F0CCC8F71E2C}"/>
          </ac:spMkLst>
        </pc:spChg>
        <pc:spChg chg="add del mod">
          <ac:chgData name="Esteban Garcia" userId="cfe30a168b09be05" providerId="LiveId" clId="{D49CC13C-DC04-418A-9C82-DC4E970C022A}" dt="2020-05-28T03:04:56.607" v="825"/>
          <ac:spMkLst>
            <pc:docMk/>
            <pc:sldMk cId="2143571193" sldId="263"/>
            <ac:spMk id="19" creationId="{C7BD2BEA-73F3-4912-A400-4EEA715D3DE6}"/>
          </ac:spMkLst>
        </pc:spChg>
        <pc:spChg chg="add del mod">
          <ac:chgData name="Esteban Garcia" userId="cfe30a168b09be05" providerId="LiveId" clId="{D49CC13C-DC04-418A-9C82-DC4E970C022A}" dt="2020-05-28T03:04:56.607" v="825"/>
          <ac:spMkLst>
            <pc:docMk/>
            <pc:sldMk cId="2143571193" sldId="263"/>
            <ac:spMk id="20" creationId="{B814559C-9B1F-49D4-9C32-B7951E6CF80A}"/>
          </ac:spMkLst>
        </pc:spChg>
        <pc:spChg chg="add del mod">
          <ac:chgData name="Esteban Garcia" userId="cfe30a168b09be05" providerId="LiveId" clId="{D49CC13C-DC04-418A-9C82-DC4E970C022A}" dt="2020-05-28T03:04:56.607" v="825"/>
          <ac:spMkLst>
            <pc:docMk/>
            <pc:sldMk cId="2143571193" sldId="263"/>
            <ac:spMk id="21" creationId="{A7467C31-EA76-47A8-A12E-FFAA93F6AD11}"/>
          </ac:spMkLst>
        </pc:spChg>
        <pc:spChg chg="add del mod">
          <ac:chgData name="Esteban Garcia" userId="cfe30a168b09be05" providerId="LiveId" clId="{D49CC13C-DC04-418A-9C82-DC4E970C022A}" dt="2020-05-28T03:04:56.607" v="825"/>
          <ac:spMkLst>
            <pc:docMk/>
            <pc:sldMk cId="2143571193" sldId="263"/>
            <ac:spMk id="22" creationId="{D93E0281-3A92-463D-90D3-4ED474B2DC9C}"/>
          </ac:spMkLst>
        </pc:spChg>
        <pc:spChg chg="add del mod">
          <ac:chgData name="Esteban Garcia" userId="cfe30a168b09be05" providerId="LiveId" clId="{D49CC13C-DC04-418A-9C82-DC4E970C022A}" dt="2020-05-28T03:04:56.607" v="825"/>
          <ac:spMkLst>
            <pc:docMk/>
            <pc:sldMk cId="2143571193" sldId="263"/>
            <ac:spMk id="23" creationId="{C3BE2040-5ED5-4D0B-A02F-7946A0CEEF7F}"/>
          </ac:spMkLst>
        </pc:spChg>
        <pc:spChg chg="add del mod">
          <ac:chgData name="Esteban Garcia" userId="cfe30a168b09be05" providerId="LiveId" clId="{D49CC13C-DC04-418A-9C82-DC4E970C022A}" dt="2020-05-28T03:04:56.607" v="825"/>
          <ac:spMkLst>
            <pc:docMk/>
            <pc:sldMk cId="2143571193" sldId="263"/>
            <ac:spMk id="24" creationId="{03BE2FD2-7609-4C92-BBD4-BAC8D5A112FF}"/>
          </ac:spMkLst>
        </pc:spChg>
        <pc:spChg chg="add del mod">
          <ac:chgData name="Esteban Garcia" userId="cfe30a168b09be05" providerId="LiveId" clId="{D49CC13C-DC04-418A-9C82-DC4E970C022A}" dt="2020-05-28T03:04:55.318" v="824"/>
          <ac:spMkLst>
            <pc:docMk/>
            <pc:sldMk cId="2143571193" sldId="263"/>
            <ac:spMk id="25" creationId="{BEE5BCBE-C728-4234-8DED-B8D730B7DEC9}"/>
          </ac:spMkLst>
        </pc:spChg>
        <pc:spChg chg="add del mod">
          <ac:chgData name="Esteban Garcia" userId="cfe30a168b09be05" providerId="LiveId" clId="{D49CC13C-DC04-418A-9C82-DC4E970C022A}" dt="2020-05-28T03:04:55.318" v="824"/>
          <ac:spMkLst>
            <pc:docMk/>
            <pc:sldMk cId="2143571193" sldId="263"/>
            <ac:spMk id="26" creationId="{1324D1BB-6BA3-42DA-AA78-032FE2E1F754}"/>
          </ac:spMkLst>
        </pc:spChg>
        <pc:spChg chg="add del mod">
          <ac:chgData name="Esteban Garcia" userId="cfe30a168b09be05" providerId="LiveId" clId="{D49CC13C-DC04-418A-9C82-DC4E970C022A}" dt="2020-05-28T03:04:55.318" v="824"/>
          <ac:spMkLst>
            <pc:docMk/>
            <pc:sldMk cId="2143571193" sldId="263"/>
            <ac:spMk id="27" creationId="{68EDC1C7-C92B-40EA-A544-CCE911FBABBE}"/>
          </ac:spMkLst>
        </pc:spChg>
        <pc:spChg chg="add del mod">
          <ac:chgData name="Esteban Garcia" userId="cfe30a168b09be05" providerId="LiveId" clId="{D49CC13C-DC04-418A-9C82-DC4E970C022A}" dt="2020-05-28T03:04:55.318" v="824"/>
          <ac:spMkLst>
            <pc:docMk/>
            <pc:sldMk cId="2143571193" sldId="263"/>
            <ac:spMk id="28" creationId="{7DF0C4C2-CF91-4F53-84CA-40F87B412DCE}"/>
          </ac:spMkLst>
        </pc:spChg>
        <pc:spChg chg="add del mod">
          <ac:chgData name="Esteban Garcia" userId="cfe30a168b09be05" providerId="LiveId" clId="{D49CC13C-DC04-418A-9C82-DC4E970C022A}" dt="2020-05-28T03:04:55.318" v="824"/>
          <ac:spMkLst>
            <pc:docMk/>
            <pc:sldMk cId="2143571193" sldId="263"/>
            <ac:spMk id="29" creationId="{192F8FC5-43D1-4625-A1AA-9217A659E894}"/>
          </ac:spMkLst>
        </pc:spChg>
        <pc:spChg chg="add del mod">
          <ac:chgData name="Esteban Garcia" userId="cfe30a168b09be05" providerId="LiveId" clId="{D49CC13C-DC04-418A-9C82-DC4E970C022A}" dt="2020-05-28T03:04:55.318" v="824"/>
          <ac:spMkLst>
            <pc:docMk/>
            <pc:sldMk cId="2143571193" sldId="263"/>
            <ac:spMk id="30" creationId="{D8B664A1-CF02-4ACD-ACAF-AFC80A7CEF36}"/>
          </ac:spMkLst>
        </pc:spChg>
        <pc:spChg chg="add del mod">
          <ac:chgData name="Esteban Garcia" userId="cfe30a168b09be05" providerId="LiveId" clId="{D49CC13C-DC04-418A-9C82-DC4E970C022A}" dt="2020-05-28T03:04:55.318" v="824"/>
          <ac:spMkLst>
            <pc:docMk/>
            <pc:sldMk cId="2143571193" sldId="263"/>
            <ac:spMk id="31" creationId="{5138A52C-7604-4024-A8E9-B18EA7C65A6F}"/>
          </ac:spMkLst>
        </pc:spChg>
        <pc:spChg chg="add">
          <ac:chgData name="Esteban Garcia" userId="cfe30a168b09be05" providerId="LiveId" clId="{D49CC13C-DC04-418A-9C82-DC4E970C022A}" dt="2020-05-28T12:17:10.312" v="1412"/>
          <ac:spMkLst>
            <pc:docMk/>
            <pc:sldMk cId="2143571193" sldId="263"/>
            <ac:spMk id="35" creationId="{9D2A4D91-FB18-4F09-9269-DC6CA1ADB834}"/>
          </ac:spMkLst>
        </pc:spChg>
        <pc:graphicFrameChg chg="add del">
          <ac:chgData name="Esteban Garcia" userId="cfe30a168b09be05" providerId="LiveId" clId="{D49CC13C-DC04-418A-9C82-DC4E970C022A}" dt="2020-05-28T03:05:58.113" v="978" actId="26606"/>
          <ac:graphicFrameMkLst>
            <pc:docMk/>
            <pc:sldMk cId="2143571193" sldId="263"/>
            <ac:graphicFrameMk id="32" creationId="{3F6EA9CA-45B4-4DA1-9408-C2091FA8673B}"/>
          </ac:graphicFrameMkLst>
        </pc:graphicFrameChg>
        <pc:graphicFrameChg chg="add del">
          <ac:chgData name="Esteban Garcia" userId="cfe30a168b09be05" providerId="LiveId" clId="{D49CC13C-DC04-418A-9C82-DC4E970C022A}" dt="2020-05-28T03:06:01.933" v="980" actId="26606"/>
          <ac:graphicFrameMkLst>
            <pc:docMk/>
            <pc:sldMk cId="2143571193" sldId="263"/>
            <ac:graphicFrameMk id="34" creationId="{2FB24B7D-698D-4095-B942-2506BD12DD3D}"/>
          </ac:graphicFrameMkLst>
        </pc:graphicFrameChg>
        <pc:graphicFrameChg chg="add del mod">
          <ac:chgData name="Esteban Garcia" userId="cfe30a168b09be05" providerId="LiveId" clId="{D49CC13C-DC04-418A-9C82-DC4E970C022A}" dt="2020-05-28T03:08:24.130" v="993"/>
          <ac:graphicFrameMkLst>
            <pc:docMk/>
            <pc:sldMk cId="2143571193" sldId="263"/>
            <ac:graphicFrameMk id="36" creationId="{3F6EA9CA-45B4-4DA1-9408-C2091FA8673B}"/>
          </ac:graphicFrameMkLst>
        </pc:graphicFrameChg>
      </pc:sldChg>
      <pc:sldChg chg="modSp add del">
        <pc:chgData name="Esteban Garcia" userId="cfe30a168b09be05" providerId="LiveId" clId="{D49CC13C-DC04-418A-9C82-DC4E970C022A}" dt="2020-05-28T03:25:59.789" v="1245" actId="2696"/>
        <pc:sldMkLst>
          <pc:docMk/>
          <pc:sldMk cId="826621653" sldId="264"/>
        </pc:sldMkLst>
        <pc:spChg chg="mod">
          <ac:chgData name="Esteban Garcia" userId="cfe30a168b09be05" providerId="LiveId" clId="{D49CC13C-DC04-418A-9C82-DC4E970C022A}" dt="2020-05-28T01:13:36.597" v="443" actId="20577"/>
          <ac:spMkLst>
            <pc:docMk/>
            <pc:sldMk cId="826621653" sldId="264"/>
            <ac:spMk id="2" creationId="{14AED44D-1A61-4F98-A0DB-73FBDCDF9B64}"/>
          </ac:spMkLst>
        </pc:spChg>
        <pc:spChg chg="mod">
          <ac:chgData name="Esteban Garcia" userId="cfe30a168b09be05" providerId="LiveId" clId="{D49CC13C-DC04-418A-9C82-DC4E970C022A}" dt="2020-05-28T03:19:35.042" v="1108" actId="20577"/>
          <ac:spMkLst>
            <pc:docMk/>
            <pc:sldMk cId="826621653" sldId="264"/>
            <ac:spMk id="3" creationId="{9D05B805-4958-4A0E-8FF1-ECAE59BF357E}"/>
          </ac:spMkLst>
        </pc:spChg>
      </pc:sldChg>
      <pc:sldChg chg="addSp delSp modSp add mod modClrScheme chgLayout">
        <pc:chgData name="Esteban Garcia" userId="cfe30a168b09be05" providerId="LiveId" clId="{D49CC13C-DC04-418A-9C82-DC4E970C022A}" dt="2020-05-28T12:17:07.609" v="1411"/>
        <pc:sldMkLst>
          <pc:docMk/>
          <pc:sldMk cId="1904992327" sldId="265"/>
        </pc:sldMkLst>
        <pc:spChg chg="del mod">
          <ac:chgData name="Esteban Garcia" userId="cfe30a168b09be05" providerId="LiveId" clId="{D49CC13C-DC04-418A-9C82-DC4E970C022A}" dt="2020-05-28T02:49:58.743" v="802" actId="478"/>
          <ac:spMkLst>
            <pc:docMk/>
            <pc:sldMk cId="1904992327" sldId="265"/>
            <ac:spMk id="2" creationId="{8C441A61-40BC-4D5C-87D1-929ACF559C95}"/>
          </ac:spMkLst>
        </pc:spChg>
        <pc:spChg chg="del">
          <ac:chgData name="Esteban Garcia" userId="cfe30a168b09be05" providerId="LiveId" clId="{D49CC13C-DC04-418A-9C82-DC4E970C022A}" dt="2020-05-28T02:49:03.569" v="796"/>
          <ac:spMkLst>
            <pc:docMk/>
            <pc:sldMk cId="1904992327" sldId="265"/>
            <ac:spMk id="3" creationId="{C96CA223-56C7-4D6B-BC4E-0B8650E0B727}"/>
          </ac:spMkLst>
        </pc:spChg>
        <pc:spChg chg="add del mod">
          <ac:chgData name="Esteban Garcia" userId="cfe30a168b09be05" providerId="LiveId" clId="{D49CC13C-DC04-418A-9C82-DC4E970C022A}" dt="2020-05-28T02:49:09.089" v="797"/>
          <ac:spMkLst>
            <pc:docMk/>
            <pc:sldMk cId="1904992327" sldId="265"/>
            <ac:spMk id="4" creationId="{D4696A74-5D41-499F-AECD-31AA99B5DD1D}"/>
          </ac:spMkLst>
        </pc:spChg>
        <pc:spChg chg="add del mod">
          <ac:chgData name="Esteban Garcia" userId="cfe30a168b09be05" providerId="LiveId" clId="{D49CC13C-DC04-418A-9C82-DC4E970C022A}" dt="2020-05-28T02:49:09.089" v="797"/>
          <ac:spMkLst>
            <pc:docMk/>
            <pc:sldMk cId="1904992327" sldId="265"/>
            <ac:spMk id="5" creationId="{73E12826-D449-42A7-85B1-0104BD745B62}"/>
          </ac:spMkLst>
        </pc:spChg>
        <pc:spChg chg="add del mod">
          <ac:chgData name="Esteban Garcia" userId="cfe30a168b09be05" providerId="LiveId" clId="{D49CC13C-DC04-418A-9C82-DC4E970C022A}" dt="2020-05-28T02:49:29.587" v="798"/>
          <ac:spMkLst>
            <pc:docMk/>
            <pc:sldMk cId="1904992327" sldId="265"/>
            <ac:spMk id="6" creationId="{0D5121D7-B642-4886-8939-029EEB6783F4}"/>
          </ac:spMkLst>
        </pc:spChg>
        <pc:spChg chg="add del mod">
          <ac:chgData name="Esteban Garcia" userId="cfe30a168b09be05" providerId="LiveId" clId="{D49CC13C-DC04-418A-9C82-DC4E970C022A}" dt="2020-05-28T02:49:29.587" v="798"/>
          <ac:spMkLst>
            <pc:docMk/>
            <pc:sldMk cId="1904992327" sldId="265"/>
            <ac:spMk id="7" creationId="{D49F1B08-72D9-4577-810E-F4923B499D5B}"/>
          </ac:spMkLst>
        </pc:spChg>
        <pc:spChg chg="add del mod">
          <ac:chgData name="Esteban Garcia" userId="cfe30a168b09be05" providerId="LiveId" clId="{D49CC13C-DC04-418A-9C82-DC4E970C022A}" dt="2020-05-28T02:49:29.587" v="798"/>
          <ac:spMkLst>
            <pc:docMk/>
            <pc:sldMk cId="1904992327" sldId="265"/>
            <ac:spMk id="8" creationId="{16208E51-74B4-4E9F-9E33-CA4B9794E19B}"/>
          </ac:spMkLst>
        </pc:spChg>
        <pc:spChg chg="add del mod">
          <ac:chgData name="Esteban Garcia" userId="cfe30a168b09be05" providerId="LiveId" clId="{D49CC13C-DC04-418A-9C82-DC4E970C022A}" dt="2020-05-28T02:49:29.587" v="798"/>
          <ac:spMkLst>
            <pc:docMk/>
            <pc:sldMk cId="1904992327" sldId="265"/>
            <ac:spMk id="9" creationId="{66E90E75-7BE7-4A95-AF8C-DCBE3FFE4E2D}"/>
          </ac:spMkLst>
        </pc:spChg>
        <pc:spChg chg="add del mod">
          <ac:chgData name="Esteban Garcia" userId="cfe30a168b09be05" providerId="LiveId" clId="{D49CC13C-DC04-418A-9C82-DC4E970C022A}" dt="2020-05-28T02:49:43.500" v="799"/>
          <ac:spMkLst>
            <pc:docMk/>
            <pc:sldMk cId="1904992327" sldId="265"/>
            <ac:spMk id="10" creationId="{02E9FE81-D66B-4961-A8B4-68DD9314EA9C}"/>
          </ac:spMkLst>
        </pc:spChg>
        <pc:spChg chg="add del mod">
          <ac:chgData name="Esteban Garcia" userId="cfe30a168b09be05" providerId="LiveId" clId="{D49CC13C-DC04-418A-9C82-DC4E970C022A}" dt="2020-05-28T02:49:43.500" v="799"/>
          <ac:spMkLst>
            <pc:docMk/>
            <pc:sldMk cId="1904992327" sldId="265"/>
            <ac:spMk id="11" creationId="{F127A4DD-F5AB-4273-B107-5371909E0EDD}"/>
          </ac:spMkLst>
        </pc:spChg>
        <pc:spChg chg="add del mod">
          <ac:chgData name="Esteban Garcia" userId="cfe30a168b09be05" providerId="LiveId" clId="{D49CC13C-DC04-418A-9C82-DC4E970C022A}" dt="2020-05-28T02:49:53.205" v="800"/>
          <ac:spMkLst>
            <pc:docMk/>
            <pc:sldMk cId="1904992327" sldId="265"/>
            <ac:spMk id="12" creationId="{36F28CE3-536D-46C8-BC78-AD7C4A502BC0}"/>
          </ac:spMkLst>
        </pc:spChg>
        <pc:spChg chg="add mod">
          <ac:chgData name="Esteban Garcia" userId="cfe30a168b09be05" providerId="LiveId" clId="{D49CC13C-DC04-418A-9C82-DC4E970C022A}" dt="2020-05-28T02:51:05.752" v="810" actId="26606"/>
          <ac:spMkLst>
            <pc:docMk/>
            <pc:sldMk cId="1904992327" sldId="265"/>
            <ac:spMk id="13" creationId="{570AA144-C04D-4CB1-ABD8-002772B13C99}"/>
          </ac:spMkLst>
        </pc:spChg>
        <pc:spChg chg="add mod">
          <ac:chgData name="Esteban Garcia" userId="cfe30a168b09be05" providerId="LiveId" clId="{D49CC13C-DC04-418A-9C82-DC4E970C022A}" dt="2020-05-28T02:51:49.486" v="821" actId="20577"/>
          <ac:spMkLst>
            <pc:docMk/>
            <pc:sldMk cId="1904992327" sldId="265"/>
            <ac:spMk id="14" creationId="{1C633A3B-A8C2-4EB8-B917-7E59D4EDD846}"/>
          </ac:spMkLst>
        </pc:spChg>
        <pc:spChg chg="add">
          <ac:chgData name="Esteban Garcia" userId="cfe30a168b09be05" providerId="LiveId" clId="{D49CC13C-DC04-418A-9C82-DC4E970C022A}" dt="2020-05-28T12:17:07.609" v="1411"/>
          <ac:spMkLst>
            <pc:docMk/>
            <pc:sldMk cId="1904992327" sldId="265"/>
            <ac:spMk id="16" creationId="{B08FA366-3FE4-407C-A5AB-AF5D987786B2}"/>
          </ac:spMkLst>
        </pc:spChg>
        <pc:spChg chg="add del mod">
          <ac:chgData name="Esteban Garcia" userId="cfe30a168b09be05" providerId="LiveId" clId="{D49CC13C-DC04-418A-9C82-DC4E970C022A}" dt="2020-05-28T02:50:49.456" v="808" actId="26606"/>
          <ac:spMkLst>
            <pc:docMk/>
            <pc:sldMk cId="1904992327" sldId="265"/>
            <ac:spMk id="18" creationId="{9773AB1F-8022-420A-A4B5-F23AD8299E74}"/>
          </ac:spMkLst>
        </pc:spChg>
      </pc:sldChg>
      <pc:sldChg chg="add del">
        <pc:chgData name="Esteban Garcia" userId="cfe30a168b09be05" providerId="LiveId" clId="{D49CC13C-DC04-418A-9C82-DC4E970C022A}" dt="2020-05-28T01:14:43.322" v="454" actId="2696"/>
        <pc:sldMkLst>
          <pc:docMk/>
          <pc:sldMk cId="171792008" sldId="266"/>
        </pc:sldMkLst>
      </pc:sldChg>
      <pc:sldChg chg="add del">
        <pc:chgData name="Esteban Garcia" userId="cfe30a168b09be05" providerId="LiveId" clId="{D49CC13C-DC04-418A-9C82-DC4E970C022A}" dt="2020-05-28T03:14:06.486" v="996" actId="2696"/>
        <pc:sldMkLst>
          <pc:docMk/>
          <pc:sldMk cId="963086990" sldId="266"/>
        </pc:sldMkLst>
      </pc:sldChg>
      <pc:sldChg chg="add del">
        <pc:chgData name="Esteban Garcia" userId="cfe30a168b09be05" providerId="LiveId" clId="{D49CC13C-DC04-418A-9C82-DC4E970C022A}" dt="2020-05-28T03:26:08.244" v="1247" actId="2696"/>
        <pc:sldMkLst>
          <pc:docMk/>
          <pc:sldMk cId="1027603678" sldId="267"/>
        </pc:sldMkLst>
      </pc:sldChg>
      <pc:sldChg chg="addSp modSp add">
        <pc:chgData name="Esteban Garcia" userId="cfe30a168b09be05" providerId="LiveId" clId="{D49CC13C-DC04-418A-9C82-DC4E970C022A}" dt="2020-05-28T12:16:40.706" v="1401" actId="207"/>
        <pc:sldMkLst>
          <pc:docMk/>
          <pc:sldMk cId="1864131795" sldId="268"/>
        </pc:sldMkLst>
        <pc:spChg chg="add mod">
          <ac:chgData name="Esteban Garcia" userId="cfe30a168b09be05" providerId="LiveId" clId="{D49CC13C-DC04-418A-9C82-DC4E970C022A}" dt="2020-05-28T12:16:40.706" v="1401" actId="207"/>
          <ac:spMkLst>
            <pc:docMk/>
            <pc:sldMk cId="1864131795" sldId="268"/>
            <ac:spMk id="3" creationId="{1C243034-87D2-4C88-9788-BF344EB2F94E}"/>
          </ac:spMkLst>
        </pc:spChg>
        <pc:picChg chg="add mod">
          <ac:chgData name="Esteban Garcia" userId="cfe30a168b09be05" providerId="LiveId" clId="{D49CC13C-DC04-418A-9C82-DC4E970C022A}" dt="2020-05-28T01:27:00.964" v="737" actId="1076"/>
          <ac:picMkLst>
            <pc:docMk/>
            <pc:sldMk cId="1864131795" sldId="268"/>
            <ac:picMk id="1026" creationId="{74987AE0-CBE4-4FD3-80F2-3C41FBFCDC35}"/>
          </ac:picMkLst>
        </pc:picChg>
      </pc:sldChg>
      <pc:sldChg chg="addSp modSp add ord">
        <pc:chgData name="Esteban Garcia" userId="cfe30a168b09be05" providerId="LiveId" clId="{D49CC13C-DC04-418A-9C82-DC4E970C022A}" dt="2020-05-28T12:17:13.182" v="1413"/>
        <pc:sldMkLst>
          <pc:docMk/>
          <pc:sldMk cId="210241809" sldId="269"/>
        </pc:sldMkLst>
        <pc:spChg chg="add">
          <ac:chgData name="Esteban Garcia" userId="cfe30a168b09be05" providerId="LiveId" clId="{D49CC13C-DC04-418A-9C82-DC4E970C022A}" dt="2020-05-28T12:17:13.182" v="1413"/>
          <ac:spMkLst>
            <pc:docMk/>
            <pc:sldMk cId="210241809" sldId="269"/>
            <ac:spMk id="4" creationId="{4568B16B-F20D-4AFE-A483-4530434DFD6F}"/>
          </ac:spMkLst>
        </pc:spChg>
        <pc:spChg chg="mod">
          <ac:chgData name="Esteban Garcia" userId="cfe30a168b09be05" providerId="LiveId" clId="{D49CC13C-DC04-418A-9C82-DC4E970C022A}" dt="2020-05-28T03:14:41.503" v="1007" actId="20577"/>
          <ac:spMkLst>
            <pc:docMk/>
            <pc:sldMk cId="210241809" sldId="269"/>
            <ac:spMk id="14" creationId="{1C633A3B-A8C2-4EB8-B917-7E59D4EDD846}"/>
          </ac:spMkLst>
        </pc:spChg>
      </pc:sldChg>
      <pc:sldChg chg="addSp modSp add ord">
        <pc:chgData name="Esteban Garcia" userId="cfe30a168b09be05" providerId="LiveId" clId="{D49CC13C-DC04-418A-9C82-DC4E970C022A}" dt="2020-05-28T12:17:17.684" v="1414"/>
        <pc:sldMkLst>
          <pc:docMk/>
          <pc:sldMk cId="3807249334" sldId="270"/>
        </pc:sldMkLst>
        <pc:spChg chg="mod">
          <ac:chgData name="Esteban Garcia" userId="cfe30a168b09be05" providerId="LiveId" clId="{D49CC13C-DC04-418A-9C82-DC4E970C022A}" dt="2020-05-28T03:20:17.461" v="1124" actId="20577"/>
          <ac:spMkLst>
            <pc:docMk/>
            <pc:sldMk cId="3807249334" sldId="270"/>
            <ac:spMk id="2" creationId="{D614C11D-95AC-48B9-9C0F-2976A876A62C}"/>
          </ac:spMkLst>
        </pc:spChg>
        <pc:spChg chg="add">
          <ac:chgData name="Esteban Garcia" userId="cfe30a168b09be05" providerId="LiveId" clId="{D49CC13C-DC04-418A-9C82-DC4E970C022A}" dt="2020-05-28T12:17:17.684" v="1414"/>
          <ac:spMkLst>
            <pc:docMk/>
            <pc:sldMk cId="3807249334" sldId="270"/>
            <ac:spMk id="4" creationId="{56D6A701-A36D-442C-B7F1-638B88FBA3A5}"/>
          </ac:spMkLst>
        </pc:spChg>
        <pc:graphicFrameChg chg="mod">
          <ac:chgData name="Esteban Garcia" userId="cfe30a168b09be05" providerId="LiveId" clId="{D49CC13C-DC04-418A-9C82-DC4E970C022A}" dt="2020-05-28T03:25:23.584" v="1244"/>
          <ac:graphicFrameMkLst>
            <pc:docMk/>
            <pc:sldMk cId="3807249334" sldId="270"/>
            <ac:graphicFrameMk id="36" creationId="{3F6EA9CA-45B4-4DA1-9408-C2091FA8673B}"/>
          </ac:graphicFrameMkLst>
        </pc:graphicFrameChg>
      </pc:sldChg>
      <pc:sldChg chg="addSp delSp add">
        <pc:chgData name="Esteban Garcia" userId="cfe30a168b09be05" providerId="LiveId" clId="{D49CC13C-DC04-418A-9C82-DC4E970C022A}" dt="2020-05-28T12:17:19.907" v="1415"/>
        <pc:sldMkLst>
          <pc:docMk/>
          <pc:sldMk cId="741348309" sldId="271"/>
        </pc:sldMkLst>
        <pc:spChg chg="add">
          <ac:chgData name="Esteban Garcia" userId="cfe30a168b09be05" providerId="LiveId" clId="{D49CC13C-DC04-418A-9C82-DC4E970C022A}" dt="2020-05-28T12:17:19.907" v="1415"/>
          <ac:spMkLst>
            <pc:docMk/>
            <pc:sldMk cId="741348309" sldId="271"/>
            <ac:spMk id="4" creationId="{39C62B6E-D207-4F6D-8DBD-81006A280050}"/>
          </ac:spMkLst>
        </pc:spChg>
        <pc:spChg chg="del">
          <ac:chgData name="Esteban Garcia" userId="cfe30a168b09be05" providerId="LiveId" clId="{D49CC13C-DC04-418A-9C82-DC4E970C022A}" dt="2020-05-28T03:26:12.550" v="1249" actId="478"/>
          <ac:spMkLst>
            <pc:docMk/>
            <pc:sldMk cId="741348309" sldId="271"/>
            <ac:spMk id="14" creationId="{1C633A3B-A8C2-4EB8-B917-7E59D4EDD846}"/>
          </ac:spMkLst>
        </pc:spChg>
      </pc:sldChg>
      <pc:sldChg chg="addSp modSp add">
        <pc:chgData name="Esteban Garcia" userId="cfe30a168b09be05" providerId="LiveId" clId="{D49CC13C-DC04-418A-9C82-DC4E970C022A}" dt="2020-05-28T12:49:09.191" v="1446" actId="1036"/>
        <pc:sldMkLst>
          <pc:docMk/>
          <pc:sldMk cId="4212200004" sldId="272"/>
        </pc:sldMkLst>
        <pc:spChg chg="mod">
          <ac:chgData name="Esteban Garcia" userId="cfe30a168b09be05" providerId="LiveId" clId="{D49CC13C-DC04-418A-9C82-DC4E970C022A}" dt="2020-05-28T03:26:33.861" v="1282" actId="20577"/>
          <ac:spMkLst>
            <pc:docMk/>
            <pc:sldMk cId="4212200004" sldId="272"/>
            <ac:spMk id="3" creationId="{F5053C17-2CA1-4B95-9DA6-10CC91F8F649}"/>
          </ac:spMkLst>
        </pc:spChg>
        <pc:spChg chg="add mod">
          <ac:chgData name="Esteban Garcia" userId="cfe30a168b09be05" providerId="LiveId" clId="{D49CC13C-DC04-418A-9C82-DC4E970C022A}" dt="2020-05-28T12:49:09.191" v="1446" actId="1036"/>
          <ac:spMkLst>
            <pc:docMk/>
            <pc:sldMk cId="4212200004" sldId="272"/>
            <ac:spMk id="4" creationId="{F7EE92A8-D5EB-4108-A65C-EE59E9867451}"/>
          </ac:spMkLst>
        </pc:spChg>
      </pc:sldChg>
      <pc:sldChg chg="addSp delSp add">
        <pc:chgData name="Esteban Garcia" userId="cfe30a168b09be05" providerId="LiveId" clId="{D49CC13C-DC04-418A-9C82-DC4E970C022A}" dt="2020-05-28T12:16:27.906" v="1399"/>
        <pc:sldMkLst>
          <pc:docMk/>
          <pc:sldMk cId="1901626353" sldId="273"/>
        </pc:sldMkLst>
        <pc:spChg chg="add">
          <ac:chgData name="Esteban Garcia" userId="cfe30a168b09be05" providerId="LiveId" clId="{D49CC13C-DC04-418A-9C82-DC4E970C022A}" dt="2020-05-28T12:16:27.906" v="1399"/>
          <ac:spMkLst>
            <pc:docMk/>
            <pc:sldMk cId="1901626353" sldId="273"/>
            <ac:spMk id="4" creationId="{32EDE087-611B-4BA5-B551-C1205DD5E8DC}"/>
          </ac:spMkLst>
        </pc:spChg>
        <pc:spChg chg="del">
          <ac:chgData name="Esteban Garcia" userId="cfe30a168b09be05" providerId="LiveId" clId="{D49CC13C-DC04-418A-9C82-DC4E970C022A}" dt="2020-05-28T03:50:16.515" v="1284" actId="478"/>
          <ac:spMkLst>
            <pc:docMk/>
            <pc:sldMk cId="1901626353" sldId="273"/>
            <ac:spMk id="14" creationId="{1C633A3B-A8C2-4EB8-B917-7E59D4EDD846}"/>
          </ac:spMkLst>
        </pc:spChg>
      </pc:sldChg>
      <pc:sldChg chg="addSp delSp modSp add modTransition modAnim">
        <pc:chgData name="Esteban Garcia" userId="cfe30a168b09be05" providerId="LiveId" clId="{D49CC13C-DC04-418A-9C82-DC4E970C022A}" dt="2020-05-28T03:58:32.351" v="1340"/>
        <pc:sldMkLst>
          <pc:docMk/>
          <pc:sldMk cId="3133910880" sldId="274"/>
        </pc:sldMkLst>
        <pc:spChg chg="del">
          <ac:chgData name="Esteban Garcia" userId="cfe30a168b09be05" providerId="LiveId" clId="{D49CC13C-DC04-418A-9C82-DC4E970C022A}" dt="2020-05-28T03:53:41.281" v="1286"/>
          <ac:spMkLst>
            <pc:docMk/>
            <pc:sldMk cId="3133910880" sldId="274"/>
            <ac:spMk id="2" creationId="{28BE0932-F880-415F-AD36-3D0381450E97}"/>
          </ac:spMkLst>
        </pc:spChg>
        <pc:picChg chg="add mod">
          <ac:chgData name="Esteban Garcia" userId="cfe30a168b09be05" providerId="LiveId" clId="{D49CC13C-DC04-418A-9C82-DC4E970C022A}" dt="2020-05-28T03:57:23.894" v="1337" actId="1076"/>
          <ac:picMkLst>
            <pc:docMk/>
            <pc:sldMk cId="3133910880" sldId="274"/>
            <ac:picMk id="3" creationId="{88C4CB44-D485-43DC-A928-42495FDB518B}"/>
          </ac:picMkLst>
        </pc:picChg>
        <pc:picChg chg="add del mod">
          <ac:chgData name="Esteban Garcia" userId="cfe30a168b09be05" providerId="LiveId" clId="{D49CC13C-DC04-418A-9C82-DC4E970C022A}" dt="2020-05-28T03:54:17.734" v="1291" actId="478"/>
          <ac:picMkLst>
            <pc:docMk/>
            <pc:sldMk cId="3133910880" sldId="274"/>
            <ac:picMk id="4" creationId="{49C3D8F8-8C92-4163-8C31-461F3E538FB7}"/>
          </ac:picMkLst>
        </pc:picChg>
        <pc:picChg chg="add del mod">
          <ac:chgData name="Esteban Garcia" userId="cfe30a168b09be05" providerId="LiveId" clId="{D49CC13C-DC04-418A-9C82-DC4E970C022A}" dt="2020-05-28T03:57:18.939" v="1334" actId="478"/>
          <ac:picMkLst>
            <pc:docMk/>
            <pc:sldMk cId="3133910880" sldId="274"/>
            <ac:picMk id="5" creationId="{2BFD64BF-D1A8-4DAE-A061-D32D9371A481}"/>
          </ac:picMkLst>
        </pc:picChg>
        <pc:picChg chg="add del mod">
          <ac:chgData name="Esteban Garcia" userId="cfe30a168b09be05" providerId="LiveId" clId="{D49CC13C-DC04-418A-9C82-DC4E970C022A}" dt="2020-05-28T03:57:20.279" v="1335" actId="478"/>
          <ac:picMkLst>
            <pc:docMk/>
            <pc:sldMk cId="3133910880" sldId="274"/>
            <ac:picMk id="6" creationId="{91510A42-07DA-41E9-ABF6-05969E24C389}"/>
          </ac:picMkLst>
        </pc:picChg>
        <pc:picChg chg="add del mod">
          <ac:chgData name="Esteban Garcia" userId="cfe30a168b09be05" providerId="LiveId" clId="{D49CC13C-DC04-418A-9C82-DC4E970C022A}" dt="2020-05-28T03:57:21.695" v="1336" actId="478"/>
          <ac:picMkLst>
            <pc:docMk/>
            <pc:sldMk cId="3133910880" sldId="274"/>
            <ac:picMk id="7" creationId="{29A4AFF5-EE49-4300-BEAF-D28D49AE52B4}"/>
          </ac:picMkLst>
        </pc:picChg>
      </pc:sldChg>
      <pc:sldChg chg="delSp modSp add modTransition">
        <pc:chgData name="Esteban Garcia" userId="cfe30a168b09be05" providerId="LiveId" clId="{D49CC13C-DC04-418A-9C82-DC4E970C022A}" dt="2020-05-28T03:58:32.351" v="1340"/>
        <pc:sldMkLst>
          <pc:docMk/>
          <pc:sldMk cId="2999929966" sldId="275"/>
        </pc:sldMkLst>
        <pc:picChg chg="del">
          <ac:chgData name="Esteban Garcia" userId="cfe30a168b09be05" providerId="LiveId" clId="{D49CC13C-DC04-418A-9C82-DC4E970C022A}" dt="2020-05-28T03:57:13.824" v="1332" actId="478"/>
          <ac:picMkLst>
            <pc:docMk/>
            <pc:sldMk cId="2999929966" sldId="275"/>
            <ac:picMk id="3" creationId="{88C4CB44-D485-43DC-A928-42495FDB518B}"/>
          </ac:picMkLst>
        </pc:picChg>
        <pc:picChg chg="mod">
          <ac:chgData name="Esteban Garcia" userId="cfe30a168b09be05" providerId="LiveId" clId="{D49CC13C-DC04-418A-9C82-DC4E970C022A}" dt="2020-05-28T03:57:16.476" v="1333" actId="1076"/>
          <ac:picMkLst>
            <pc:docMk/>
            <pc:sldMk cId="2999929966" sldId="275"/>
            <ac:picMk id="5" creationId="{2BFD64BF-D1A8-4DAE-A061-D32D9371A481}"/>
          </ac:picMkLst>
        </pc:picChg>
        <pc:picChg chg="del">
          <ac:chgData name="Esteban Garcia" userId="cfe30a168b09be05" providerId="LiveId" clId="{D49CC13C-DC04-418A-9C82-DC4E970C022A}" dt="2020-05-28T03:57:11.623" v="1331" actId="478"/>
          <ac:picMkLst>
            <pc:docMk/>
            <pc:sldMk cId="2999929966" sldId="275"/>
            <ac:picMk id="6" creationId="{91510A42-07DA-41E9-ABF6-05969E24C389}"/>
          </ac:picMkLst>
        </pc:picChg>
        <pc:picChg chg="del">
          <ac:chgData name="Esteban Garcia" userId="cfe30a168b09be05" providerId="LiveId" clId="{D49CC13C-DC04-418A-9C82-DC4E970C022A}" dt="2020-05-28T03:57:09.916" v="1330" actId="478"/>
          <ac:picMkLst>
            <pc:docMk/>
            <pc:sldMk cId="2999929966" sldId="275"/>
            <ac:picMk id="7" creationId="{29A4AFF5-EE49-4300-BEAF-D28D49AE52B4}"/>
          </ac:picMkLst>
        </pc:picChg>
      </pc:sldChg>
      <pc:sldChg chg="delSp modSp add modTransition">
        <pc:chgData name="Esteban Garcia" userId="cfe30a168b09be05" providerId="LiveId" clId="{D49CC13C-DC04-418A-9C82-DC4E970C022A}" dt="2020-05-28T03:58:32.351" v="1340"/>
        <pc:sldMkLst>
          <pc:docMk/>
          <pc:sldMk cId="172840466" sldId="276"/>
        </pc:sldMkLst>
        <pc:picChg chg="del">
          <ac:chgData name="Esteban Garcia" userId="cfe30a168b09be05" providerId="LiveId" clId="{D49CC13C-DC04-418A-9C82-DC4E970C022A}" dt="2020-05-28T03:57:04.967" v="1328" actId="478"/>
          <ac:picMkLst>
            <pc:docMk/>
            <pc:sldMk cId="172840466" sldId="276"/>
            <ac:picMk id="3" creationId="{88C4CB44-D485-43DC-A928-42495FDB518B}"/>
          </ac:picMkLst>
        </pc:picChg>
        <pc:picChg chg="del">
          <ac:chgData name="Esteban Garcia" userId="cfe30a168b09be05" providerId="LiveId" clId="{D49CC13C-DC04-418A-9C82-DC4E970C022A}" dt="2020-05-28T03:57:02.892" v="1327" actId="478"/>
          <ac:picMkLst>
            <pc:docMk/>
            <pc:sldMk cId="172840466" sldId="276"/>
            <ac:picMk id="5" creationId="{2BFD64BF-D1A8-4DAE-A061-D32D9371A481}"/>
          </ac:picMkLst>
        </pc:picChg>
        <pc:picChg chg="mod">
          <ac:chgData name="Esteban Garcia" userId="cfe30a168b09be05" providerId="LiveId" clId="{D49CC13C-DC04-418A-9C82-DC4E970C022A}" dt="2020-05-28T03:57:07.361" v="1329" actId="1076"/>
          <ac:picMkLst>
            <pc:docMk/>
            <pc:sldMk cId="172840466" sldId="276"/>
            <ac:picMk id="6" creationId="{91510A42-07DA-41E9-ABF6-05969E24C389}"/>
          </ac:picMkLst>
        </pc:picChg>
        <pc:picChg chg="del">
          <ac:chgData name="Esteban Garcia" userId="cfe30a168b09be05" providerId="LiveId" clId="{D49CC13C-DC04-418A-9C82-DC4E970C022A}" dt="2020-05-28T03:57:01.467" v="1326" actId="478"/>
          <ac:picMkLst>
            <pc:docMk/>
            <pc:sldMk cId="172840466" sldId="276"/>
            <ac:picMk id="7" creationId="{29A4AFF5-EE49-4300-BEAF-D28D49AE52B4}"/>
          </ac:picMkLst>
        </pc:picChg>
      </pc:sldChg>
      <pc:sldChg chg="delSp modSp add modTransition">
        <pc:chgData name="Esteban Garcia" userId="cfe30a168b09be05" providerId="LiveId" clId="{D49CC13C-DC04-418A-9C82-DC4E970C022A}" dt="2020-05-28T03:58:32.351" v="1340"/>
        <pc:sldMkLst>
          <pc:docMk/>
          <pc:sldMk cId="765572742" sldId="277"/>
        </pc:sldMkLst>
        <pc:picChg chg="del">
          <ac:chgData name="Esteban Garcia" userId="cfe30a168b09be05" providerId="LiveId" clId="{D49CC13C-DC04-418A-9C82-DC4E970C022A}" dt="2020-05-28T03:56:53.506" v="1323" actId="478"/>
          <ac:picMkLst>
            <pc:docMk/>
            <pc:sldMk cId="765572742" sldId="277"/>
            <ac:picMk id="3" creationId="{88C4CB44-D485-43DC-A928-42495FDB518B}"/>
          </ac:picMkLst>
        </pc:picChg>
        <pc:picChg chg="del">
          <ac:chgData name="Esteban Garcia" userId="cfe30a168b09be05" providerId="LiveId" clId="{D49CC13C-DC04-418A-9C82-DC4E970C022A}" dt="2020-05-28T03:56:54.737" v="1324" actId="478"/>
          <ac:picMkLst>
            <pc:docMk/>
            <pc:sldMk cId="765572742" sldId="277"/>
            <ac:picMk id="5" creationId="{2BFD64BF-D1A8-4DAE-A061-D32D9371A481}"/>
          </ac:picMkLst>
        </pc:picChg>
        <pc:picChg chg="del">
          <ac:chgData name="Esteban Garcia" userId="cfe30a168b09be05" providerId="LiveId" clId="{D49CC13C-DC04-418A-9C82-DC4E970C022A}" dt="2020-05-28T03:56:52.299" v="1322" actId="478"/>
          <ac:picMkLst>
            <pc:docMk/>
            <pc:sldMk cId="765572742" sldId="277"/>
            <ac:picMk id="6" creationId="{91510A42-07DA-41E9-ABF6-05969E24C389}"/>
          </ac:picMkLst>
        </pc:picChg>
        <pc:picChg chg="mod">
          <ac:chgData name="Esteban Garcia" userId="cfe30a168b09be05" providerId="LiveId" clId="{D49CC13C-DC04-418A-9C82-DC4E970C022A}" dt="2020-05-28T03:56:59.064" v="1325" actId="1076"/>
          <ac:picMkLst>
            <pc:docMk/>
            <pc:sldMk cId="765572742" sldId="277"/>
            <ac:picMk id="7" creationId="{29A4AFF5-EE49-4300-BEAF-D28D49AE52B4}"/>
          </ac:picMkLst>
        </pc:picChg>
      </pc:sldChg>
      <pc:sldChg chg="addSp delSp add modTransition">
        <pc:chgData name="Esteban Garcia" userId="cfe30a168b09be05" providerId="LiveId" clId="{D49CC13C-DC04-418A-9C82-DC4E970C022A}" dt="2020-05-28T04:27:58.223" v="1360"/>
        <pc:sldMkLst>
          <pc:docMk/>
          <pc:sldMk cId="3659681632" sldId="278"/>
        </pc:sldMkLst>
        <pc:spChg chg="del">
          <ac:chgData name="Esteban Garcia" userId="cfe30a168b09be05" providerId="LiveId" clId="{D49CC13C-DC04-418A-9C82-DC4E970C022A}" dt="2020-05-28T04:26:25.164" v="1349"/>
          <ac:spMkLst>
            <pc:docMk/>
            <pc:sldMk cId="3659681632" sldId="278"/>
            <ac:spMk id="2" creationId="{D8ABEC3E-B658-4523-8B71-F22DDFDFB6F0}"/>
          </ac:spMkLst>
        </pc:spChg>
        <pc:spChg chg="del">
          <ac:chgData name="Esteban Garcia" userId="cfe30a168b09be05" providerId="LiveId" clId="{D49CC13C-DC04-418A-9C82-DC4E970C022A}" dt="2020-05-28T04:26:25.164" v="1349"/>
          <ac:spMkLst>
            <pc:docMk/>
            <pc:sldMk cId="3659681632" sldId="278"/>
            <ac:spMk id="3" creationId="{5EC9BBC2-6F41-4632-A68A-74D5CC9420BF}"/>
          </ac:spMkLst>
        </pc:spChg>
        <pc:picChg chg="add">
          <ac:chgData name="Esteban Garcia" userId="cfe30a168b09be05" providerId="LiveId" clId="{D49CC13C-DC04-418A-9C82-DC4E970C022A}" dt="2020-05-28T04:26:25.634" v="1350"/>
          <ac:picMkLst>
            <pc:docMk/>
            <pc:sldMk cId="3659681632" sldId="278"/>
            <ac:picMk id="4" creationId="{48FAA3E6-B568-4D28-A83D-97FC73543F6E}"/>
          </ac:picMkLst>
        </pc:picChg>
      </pc:sldChg>
      <pc:sldChg chg="addSp delSp add modTransition">
        <pc:chgData name="Esteban Garcia" userId="cfe30a168b09be05" providerId="LiveId" clId="{D49CC13C-DC04-418A-9C82-DC4E970C022A}" dt="2020-05-28T04:27:58.223" v="1360"/>
        <pc:sldMkLst>
          <pc:docMk/>
          <pc:sldMk cId="3877760090" sldId="279"/>
        </pc:sldMkLst>
        <pc:picChg chg="add">
          <ac:chgData name="Esteban Garcia" userId="cfe30a168b09be05" providerId="LiveId" clId="{D49CC13C-DC04-418A-9C82-DC4E970C022A}" dt="2020-05-28T04:26:37.238" v="1353"/>
          <ac:picMkLst>
            <pc:docMk/>
            <pc:sldMk cId="3877760090" sldId="279"/>
            <ac:picMk id="2" creationId="{022F100B-C5CC-4CD7-ACC9-64CA05E038C9}"/>
          </ac:picMkLst>
        </pc:picChg>
        <pc:picChg chg="del">
          <ac:chgData name="Esteban Garcia" userId="cfe30a168b09be05" providerId="LiveId" clId="{D49CC13C-DC04-418A-9C82-DC4E970C022A}" dt="2020-05-28T04:26:36.805" v="1352" actId="478"/>
          <ac:picMkLst>
            <pc:docMk/>
            <pc:sldMk cId="3877760090" sldId="279"/>
            <ac:picMk id="4" creationId="{48FAA3E6-B568-4D28-A83D-97FC73543F6E}"/>
          </ac:picMkLst>
        </pc:picChg>
      </pc:sldChg>
      <pc:sldChg chg="addSp delSp add modTransition">
        <pc:chgData name="Esteban Garcia" userId="cfe30a168b09be05" providerId="LiveId" clId="{D49CC13C-DC04-418A-9C82-DC4E970C022A}" dt="2020-05-28T04:27:58.223" v="1360"/>
        <pc:sldMkLst>
          <pc:docMk/>
          <pc:sldMk cId="63992768" sldId="280"/>
        </pc:sldMkLst>
        <pc:picChg chg="del">
          <ac:chgData name="Esteban Garcia" userId="cfe30a168b09be05" providerId="LiveId" clId="{D49CC13C-DC04-418A-9C82-DC4E970C022A}" dt="2020-05-28T04:27:26.614" v="1355" actId="478"/>
          <ac:picMkLst>
            <pc:docMk/>
            <pc:sldMk cId="63992768" sldId="280"/>
            <ac:picMk id="2" creationId="{022F100B-C5CC-4CD7-ACC9-64CA05E038C9}"/>
          </ac:picMkLst>
        </pc:picChg>
        <pc:picChg chg="add">
          <ac:chgData name="Esteban Garcia" userId="cfe30a168b09be05" providerId="LiveId" clId="{D49CC13C-DC04-418A-9C82-DC4E970C022A}" dt="2020-05-28T04:27:26.894" v="1356"/>
          <ac:picMkLst>
            <pc:docMk/>
            <pc:sldMk cId="63992768" sldId="280"/>
            <ac:picMk id="3" creationId="{ED6BD5B1-A394-4E25-8300-0A35FB121E27}"/>
          </ac:picMkLst>
        </pc:picChg>
      </pc:sldChg>
      <pc:sldChg chg="addSp delSp add modTransition">
        <pc:chgData name="Esteban Garcia" userId="cfe30a168b09be05" providerId="LiveId" clId="{D49CC13C-DC04-418A-9C82-DC4E970C022A}" dt="2020-05-28T04:27:58.223" v="1360"/>
        <pc:sldMkLst>
          <pc:docMk/>
          <pc:sldMk cId="2172561470" sldId="281"/>
        </pc:sldMkLst>
        <pc:picChg chg="add">
          <ac:chgData name="Esteban Garcia" userId="cfe30a168b09be05" providerId="LiveId" clId="{D49CC13C-DC04-418A-9C82-DC4E970C022A}" dt="2020-05-28T04:27:46.878" v="1359"/>
          <ac:picMkLst>
            <pc:docMk/>
            <pc:sldMk cId="2172561470" sldId="281"/>
            <ac:picMk id="2" creationId="{AC87C119-2571-4D83-92A2-2B31D732A446}"/>
          </ac:picMkLst>
        </pc:picChg>
        <pc:picChg chg="del">
          <ac:chgData name="Esteban Garcia" userId="cfe30a168b09be05" providerId="LiveId" clId="{D49CC13C-DC04-418A-9C82-DC4E970C022A}" dt="2020-05-28T04:27:46.579" v="1358" actId="478"/>
          <ac:picMkLst>
            <pc:docMk/>
            <pc:sldMk cId="2172561470" sldId="281"/>
            <ac:picMk id="3" creationId="{ED6BD5B1-A394-4E25-8300-0A35FB121E27}"/>
          </ac:picMkLst>
        </pc:picChg>
      </pc:sldChg>
      <pc:sldChg chg="addSp delSp add ord">
        <pc:chgData name="Esteban Garcia" userId="cfe30a168b09be05" providerId="LiveId" clId="{D49CC13C-DC04-418A-9C82-DC4E970C022A}" dt="2020-05-28T04:29:23.866" v="1370"/>
        <pc:sldMkLst>
          <pc:docMk/>
          <pc:sldMk cId="1538162286" sldId="282"/>
        </pc:sldMkLst>
        <pc:picChg chg="del">
          <ac:chgData name="Esteban Garcia" userId="cfe30a168b09be05" providerId="LiveId" clId="{D49CC13C-DC04-418A-9C82-DC4E970C022A}" dt="2020-05-28T04:28:40.401" v="1363" actId="478"/>
          <ac:picMkLst>
            <pc:docMk/>
            <pc:sldMk cId="1538162286" sldId="282"/>
            <ac:picMk id="2" creationId="{AC87C119-2571-4D83-92A2-2B31D732A446}"/>
          </ac:picMkLst>
        </pc:picChg>
        <pc:picChg chg="add del">
          <ac:chgData name="Esteban Garcia" userId="cfe30a168b09be05" providerId="LiveId" clId="{D49CC13C-DC04-418A-9C82-DC4E970C022A}" dt="2020-05-28T04:28:58.141" v="1366" actId="478"/>
          <ac:picMkLst>
            <pc:docMk/>
            <pc:sldMk cId="1538162286" sldId="282"/>
            <ac:picMk id="3" creationId="{486C0EB2-075C-4D35-AEC6-D44778705487}"/>
          </ac:picMkLst>
        </pc:picChg>
        <pc:picChg chg="add del">
          <ac:chgData name="Esteban Garcia" userId="cfe30a168b09be05" providerId="LiveId" clId="{D49CC13C-DC04-418A-9C82-DC4E970C022A}" dt="2020-05-28T04:29:23.596" v="1369" actId="478"/>
          <ac:picMkLst>
            <pc:docMk/>
            <pc:sldMk cId="1538162286" sldId="282"/>
            <ac:picMk id="4" creationId="{A47B6144-8F62-402A-952F-157901BECAE0}"/>
          </ac:picMkLst>
        </pc:picChg>
        <pc:picChg chg="add">
          <ac:chgData name="Esteban Garcia" userId="cfe30a168b09be05" providerId="LiveId" clId="{D49CC13C-DC04-418A-9C82-DC4E970C022A}" dt="2020-05-28T04:29:23.866" v="1370"/>
          <ac:picMkLst>
            <pc:docMk/>
            <pc:sldMk cId="1538162286" sldId="282"/>
            <ac:picMk id="5" creationId="{C55E4A28-3BC5-44F7-8F38-B00C0313ED12}"/>
          </ac:picMkLst>
        </pc:picChg>
      </pc:sldChg>
      <pc:sldChg chg="add">
        <pc:chgData name="Esteban Garcia" userId="cfe30a168b09be05" providerId="LiveId" clId="{D49CC13C-DC04-418A-9C82-DC4E970C022A}" dt="2020-05-28T04:28:55.017" v="1365"/>
        <pc:sldMkLst>
          <pc:docMk/>
          <pc:sldMk cId="1391867128" sldId="283"/>
        </pc:sldMkLst>
      </pc:sldChg>
      <pc:sldChg chg="add">
        <pc:chgData name="Esteban Garcia" userId="cfe30a168b09be05" providerId="LiveId" clId="{D49CC13C-DC04-418A-9C82-DC4E970C022A}" dt="2020-05-28T04:29:21.593" v="1368"/>
        <pc:sldMkLst>
          <pc:docMk/>
          <pc:sldMk cId="1431479864" sldId="284"/>
        </pc:sldMkLst>
      </pc:sldChg>
      <pc:sldChg chg="addSp delSp add">
        <pc:chgData name="Esteban Garcia" userId="cfe30a168b09be05" providerId="LiveId" clId="{D49CC13C-DC04-418A-9C82-DC4E970C022A}" dt="2020-05-28T04:29:43.706" v="1373"/>
        <pc:sldMkLst>
          <pc:docMk/>
          <pc:sldMk cId="116680533" sldId="285"/>
        </pc:sldMkLst>
        <pc:picChg chg="add">
          <ac:chgData name="Esteban Garcia" userId="cfe30a168b09be05" providerId="LiveId" clId="{D49CC13C-DC04-418A-9C82-DC4E970C022A}" dt="2020-05-28T04:29:43.706" v="1373"/>
          <ac:picMkLst>
            <pc:docMk/>
            <pc:sldMk cId="116680533" sldId="285"/>
            <ac:picMk id="2" creationId="{261F6EC7-6741-4728-A3B8-08BC19CDA54A}"/>
          </ac:picMkLst>
        </pc:picChg>
        <pc:picChg chg="del">
          <ac:chgData name="Esteban Garcia" userId="cfe30a168b09be05" providerId="LiveId" clId="{D49CC13C-DC04-418A-9C82-DC4E970C022A}" dt="2020-05-28T04:29:43.443" v="1372" actId="478"/>
          <ac:picMkLst>
            <pc:docMk/>
            <pc:sldMk cId="116680533" sldId="285"/>
            <ac:picMk id="5" creationId="{C55E4A28-3BC5-44F7-8F38-B00C0313ED12}"/>
          </ac:picMkLst>
        </pc:picChg>
      </pc:sldChg>
      <pc:sldChg chg="modSp add del modTransition">
        <pc:chgData name="Esteban Garcia" userId="cfe30a168b09be05" providerId="LiveId" clId="{D49CC13C-DC04-418A-9C82-DC4E970C022A}" dt="2020-05-28T04:32:15.927" v="1381"/>
        <pc:sldMkLst>
          <pc:docMk/>
          <pc:sldMk cId="1415407311" sldId="10780"/>
        </pc:sldMkLst>
        <pc:spChg chg="mod">
          <ac:chgData name="Esteban Garcia" userId="cfe30a168b09be05" providerId="LiveId" clId="{D49CC13C-DC04-418A-9C82-DC4E970C022A}" dt="2020-05-28T04:31:03.896" v="1377"/>
          <ac:spMkLst>
            <pc:docMk/>
            <pc:sldMk cId="1415407311" sldId="10780"/>
            <ac:spMk id="2" creationId="{2CA2EF56-4CB9-4065-838E-1746D010FD3C}"/>
          </ac:spMkLst>
        </pc:spChg>
      </pc:sldChg>
      <pc:sldMasterChg chg="delSldLayout">
        <pc:chgData name="Esteban Garcia" userId="cfe30a168b09be05" providerId="LiveId" clId="{D49CC13C-DC04-418A-9C82-DC4E970C022A}" dt="2020-05-28T03:26:08.245" v="1248" actId="2696"/>
        <pc:sldMasterMkLst>
          <pc:docMk/>
          <pc:sldMasterMk cId="1730416437" sldId="2147483660"/>
        </pc:sldMasterMkLst>
        <pc:sldLayoutChg chg="del">
          <pc:chgData name="Esteban Garcia" userId="cfe30a168b09be05" providerId="LiveId" clId="{D49CC13C-DC04-418A-9C82-DC4E970C022A}" dt="2020-05-28T03:26:08.245" v="1248" actId="2696"/>
          <pc:sldLayoutMkLst>
            <pc:docMk/>
            <pc:sldMasterMk cId="1730416437" sldId="2147483660"/>
            <pc:sldLayoutMk cId="1281761631" sldId="2147483665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svg"/><Relationship Id="rId1" Type="http://schemas.openxmlformats.org/officeDocument/2006/relationships/image" Target="../media/image66.png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svg"/><Relationship Id="rId1" Type="http://schemas.openxmlformats.org/officeDocument/2006/relationships/image" Target="../media/image77.png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10" Type="http://schemas.openxmlformats.org/officeDocument/2006/relationships/image" Target="../media/image86.svg"/><Relationship Id="rId4" Type="http://schemas.openxmlformats.org/officeDocument/2006/relationships/image" Target="../media/image80.svg"/><Relationship Id="rId9" Type="http://schemas.openxmlformats.org/officeDocument/2006/relationships/image" Target="../media/image85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sv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svg"/><Relationship Id="rId2" Type="http://schemas.openxmlformats.org/officeDocument/2006/relationships/image" Target="../media/image104.svg"/><Relationship Id="rId1" Type="http://schemas.openxmlformats.org/officeDocument/2006/relationships/image" Target="../media/image103.png"/><Relationship Id="rId6" Type="http://schemas.openxmlformats.org/officeDocument/2006/relationships/image" Target="../media/image108.sv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0" Type="http://schemas.openxmlformats.org/officeDocument/2006/relationships/image" Target="../media/image112.svg"/><Relationship Id="rId4" Type="http://schemas.openxmlformats.org/officeDocument/2006/relationships/image" Target="../media/image106.svg"/><Relationship Id="rId9" Type="http://schemas.openxmlformats.org/officeDocument/2006/relationships/image" Target="../media/image111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svg"/><Relationship Id="rId3" Type="http://schemas.openxmlformats.org/officeDocument/2006/relationships/image" Target="../media/image106.svg"/><Relationship Id="rId7" Type="http://schemas.openxmlformats.org/officeDocument/2006/relationships/image" Target="../media/image123.svg"/><Relationship Id="rId12" Type="http://schemas.openxmlformats.org/officeDocument/2006/relationships/image" Target="../media/image128.png"/><Relationship Id="rId2" Type="http://schemas.openxmlformats.org/officeDocument/2006/relationships/image" Target="../media/image105.png"/><Relationship Id="rId1" Type="http://schemas.openxmlformats.org/officeDocument/2006/relationships/image" Target="../media/image119.png"/><Relationship Id="rId6" Type="http://schemas.openxmlformats.org/officeDocument/2006/relationships/image" Target="../media/image122.png"/><Relationship Id="rId11" Type="http://schemas.openxmlformats.org/officeDocument/2006/relationships/image" Target="../media/image127.svg"/><Relationship Id="rId5" Type="http://schemas.openxmlformats.org/officeDocument/2006/relationships/image" Target="../media/image121.sv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svg"/><Relationship Id="rId1" Type="http://schemas.openxmlformats.org/officeDocument/2006/relationships/image" Target="../media/image66.png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svg"/><Relationship Id="rId1" Type="http://schemas.openxmlformats.org/officeDocument/2006/relationships/image" Target="../media/image77.png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10" Type="http://schemas.openxmlformats.org/officeDocument/2006/relationships/image" Target="../media/image86.svg"/><Relationship Id="rId4" Type="http://schemas.openxmlformats.org/officeDocument/2006/relationships/image" Target="../media/image80.svg"/><Relationship Id="rId9" Type="http://schemas.openxmlformats.org/officeDocument/2006/relationships/image" Target="../media/image85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sv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svg"/><Relationship Id="rId2" Type="http://schemas.openxmlformats.org/officeDocument/2006/relationships/image" Target="../media/image104.svg"/><Relationship Id="rId1" Type="http://schemas.openxmlformats.org/officeDocument/2006/relationships/image" Target="../media/image103.png"/><Relationship Id="rId6" Type="http://schemas.openxmlformats.org/officeDocument/2006/relationships/image" Target="../media/image108.sv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0" Type="http://schemas.openxmlformats.org/officeDocument/2006/relationships/image" Target="../media/image112.svg"/><Relationship Id="rId4" Type="http://schemas.openxmlformats.org/officeDocument/2006/relationships/image" Target="../media/image106.svg"/><Relationship Id="rId9" Type="http://schemas.openxmlformats.org/officeDocument/2006/relationships/image" Target="../media/image111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svg"/><Relationship Id="rId3" Type="http://schemas.openxmlformats.org/officeDocument/2006/relationships/image" Target="../media/image106.svg"/><Relationship Id="rId7" Type="http://schemas.openxmlformats.org/officeDocument/2006/relationships/image" Target="../media/image123.svg"/><Relationship Id="rId12" Type="http://schemas.openxmlformats.org/officeDocument/2006/relationships/image" Target="../media/image128.png"/><Relationship Id="rId2" Type="http://schemas.openxmlformats.org/officeDocument/2006/relationships/image" Target="../media/image105.png"/><Relationship Id="rId1" Type="http://schemas.openxmlformats.org/officeDocument/2006/relationships/image" Target="../media/image119.png"/><Relationship Id="rId6" Type="http://schemas.openxmlformats.org/officeDocument/2006/relationships/image" Target="../media/image122.png"/><Relationship Id="rId11" Type="http://schemas.openxmlformats.org/officeDocument/2006/relationships/image" Target="../media/image127.svg"/><Relationship Id="rId5" Type="http://schemas.openxmlformats.org/officeDocument/2006/relationships/image" Target="../media/image121.sv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AE2388-F572-4697-BC96-F56696D90AE5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23F878D-FF8C-422C-834F-F3C915390272}">
      <dgm:prSet/>
      <dgm:spPr/>
      <dgm:t>
        <a:bodyPr/>
        <a:lstStyle/>
        <a:p>
          <a:pPr>
            <a:defRPr cap="all"/>
          </a:pPr>
          <a:r>
            <a:rPr lang="en-US" dirty="0">
              <a:solidFill>
                <a:schemeClr val="accent3"/>
              </a:solidFill>
            </a:rPr>
            <a:t>It works on your machine</a:t>
          </a:r>
        </a:p>
      </dgm:t>
    </dgm:pt>
    <dgm:pt modelId="{B553D673-2164-442A-917C-DE494A622684}" type="parTrans" cxnId="{642F14B1-5340-489D-9A7E-46AF945C9D33}">
      <dgm:prSet/>
      <dgm:spPr/>
      <dgm:t>
        <a:bodyPr/>
        <a:lstStyle/>
        <a:p>
          <a:endParaRPr lang="en-US"/>
        </a:p>
      </dgm:t>
    </dgm:pt>
    <dgm:pt modelId="{F22AF261-080D-4F65-A641-359E21C68176}" type="sibTrans" cxnId="{642F14B1-5340-489D-9A7E-46AF945C9D33}">
      <dgm:prSet/>
      <dgm:spPr/>
      <dgm:t>
        <a:bodyPr/>
        <a:lstStyle/>
        <a:p>
          <a:endParaRPr lang="en-US"/>
        </a:p>
      </dgm:t>
    </dgm:pt>
    <dgm:pt modelId="{408CAEA6-1F26-48D6-B467-0F0F90362384}">
      <dgm:prSet/>
      <dgm:spPr/>
      <dgm:t>
        <a:bodyPr/>
        <a:lstStyle/>
        <a:p>
          <a:pPr>
            <a:defRPr cap="all"/>
          </a:pPr>
          <a:r>
            <a:rPr lang="en-US" dirty="0">
              <a:solidFill>
                <a:schemeClr val="bg2"/>
              </a:solidFill>
            </a:rPr>
            <a:t>You want to get it to Azure</a:t>
          </a:r>
        </a:p>
      </dgm:t>
    </dgm:pt>
    <dgm:pt modelId="{F2B66016-973B-4E81-A9BF-0FE003CC215D}" type="parTrans" cxnId="{A20119C5-19DC-4058-93EA-71EDEDC4C269}">
      <dgm:prSet/>
      <dgm:spPr/>
      <dgm:t>
        <a:bodyPr/>
        <a:lstStyle/>
        <a:p>
          <a:endParaRPr lang="en-US"/>
        </a:p>
      </dgm:t>
    </dgm:pt>
    <dgm:pt modelId="{DFEDC7A3-EE5E-45E4-BC93-418B70871CBD}" type="sibTrans" cxnId="{A20119C5-19DC-4058-93EA-71EDEDC4C269}">
      <dgm:prSet/>
      <dgm:spPr/>
      <dgm:t>
        <a:bodyPr/>
        <a:lstStyle/>
        <a:p>
          <a:endParaRPr lang="en-US"/>
        </a:p>
      </dgm:t>
    </dgm:pt>
    <dgm:pt modelId="{A0E32B72-9193-488B-B452-62349E53E1E5}">
      <dgm:prSet/>
      <dgm:spPr/>
      <dgm:t>
        <a:bodyPr/>
        <a:lstStyle/>
        <a:p>
          <a:pPr>
            <a:defRPr cap="all"/>
          </a:pPr>
          <a:r>
            <a:rPr lang="en-US" dirty="0">
              <a:solidFill>
                <a:srgbClr val="92D050"/>
              </a:solidFill>
            </a:rPr>
            <a:t>Is your only </a:t>
          </a:r>
          <a:r>
            <a:rPr lang="en-US">
              <a:solidFill>
                <a:srgbClr val="92D050"/>
              </a:solidFill>
            </a:rPr>
            <a:t>optRight</a:t>
          </a:r>
          <a:r>
            <a:rPr lang="en-US" dirty="0">
              <a:solidFill>
                <a:srgbClr val="92D050"/>
              </a:solidFill>
            </a:rPr>
            <a:t>-click publish</a:t>
          </a:r>
        </a:p>
      </dgm:t>
    </dgm:pt>
    <dgm:pt modelId="{FC4E8581-970C-442C-824E-B1FFEFBAB1A0}" type="parTrans" cxnId="{39D2E8CC-3F61-4604-B9B2-76CC972DE28D}">
      <dgm:prSet/>
      <dgm:spPr/>
      <dgm:t>
        <a:bodyPr/>
        <a:lstStyle/>
        <a:p>
          <a:endParaRPr lang="en-US"/>
        </a:p>
      </dgm:t>
    </dgm:pt>
    <dgm:pt modelId="{7E2DC437-223E-42AF-AE1D-44A12BF9214E}" type="sibTrans" cxnId="{39D2E8CC-3F61-4604-B9B2-76CC972DE28D}">
      <dgm:prSet/>
      <dgm:spPr/>
      <dgm:t>
        <a:bodyPr/>
        <a:lstStyle/>
        <a:p>
          <a:endParaRPr lang="en-US"/>
        </a:p>
      </dgm:t>
    </dgm:pt>
    <dgm:pt modelId="{97EFAA13-F3DC-45DE-B7BD-2D7256AFE949}" type="pres">
      <dgm:prSet presAssocID="{C6AE2388-F572-4697-BC96-F56696D90AE5}" presName="root" presStyleCnt="0">
        <dgm:presLayoutVars>
          <dgm:dir/>
          <dgm:resizeHandles val="exact"/>
        </dgm:presLayoutVars>
      </dgm:prSet>
      <dgm:spPr/>
    </dgm:pt>
    <dgm:pt modelId="{1669657B-BD53-4F97-A47A-618038CEDBE6}" type="pres">
      <dgm:prSet presAssocID="{F23F878D-FF8C-422C-834F-F3C915390272}" presName="compNode" presStyleCnt="0"/>
      <dgm:spPr/>
    </dgm:pt>
    <dgm:pt modelId="{620FF4BE-F00E-4B92-9BFD-A32333B98D0B}" type="pres">
      <dgm:prSet presAssocID="{F23F878D-FF8C-422C-834F-F3C915390272}" presName="iconBgRect" presStyleLbl="bgShp" presStyleIdx="0" presStyleCnt="3"/>
      <dgm:spPr/>
    </dgm:pt>
    <dgm:pt modelId="{3CA233C8-A8AF-4B06-96DD-B30AA51EA14D}" type="pres">
      <dgm:prSet presAssocID="{F23F878D-FF8C-422C-834F-F3C91539027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923B2764-A027-4FDD-BD7E-0178B9D3FEA6}" type="pres">
      <dgm:prSet presAssocID="{F23F878D-FF8C-422C-834F-F3C915390272}" presName="spaceRect" presStyleCnt="0"/>
      <dgm:spPr/>
    </dgm:pt>
    <dgm:pt modelId="{73451077-BDD3-44D3-8119-5DA85FFC3D83}" type="pres">
      <dgm:prSet presAssocID="{F23F878D-FF8C-422C-834F-F3C915390272}" presName="textRect" presStyleLbl="revTx" presStyleIdx="0" presStyleCnt="3">
        <dgm:presLayoutVars>
          <dgm:chMax val="1"/>
          <dgm:chPref val="1"/>
        </dgm:presLayoutVars>
      </dgm:prSet>
      <dgm:spPr/>
    </dgm:pt>
    <dgm:pt modelId="{28465E9B-3E75-44D8-981E-3C7E5CB861D3}" type="pres">
      <dgm:prSet presAssocID="{F22AF261-080D-4F65-A641-359E21C68176}" presName="sibTrans" presStyleCnt="0"/>
      <dgm:spPr/>
    </dgm:pt>
    <dgm:pt modelId="{DFE55900-1681-4382-90A9-45C0DC030677}" type="pres">
      <dgm:prSet presAssocID="{408CAEA6-1F26-48D6-B467-0F0F90362384}" presName="compNode" presStyleCnt="0"/>
      <dgm:spPr/>
    </dgm:pt>
    <dgm:pt modelId="{9AE6CA80-A8A9-457D-A355-19AFC2E0ADDE}" type="pres">
      <dgm:prSet presAssocID="{408CAEA6-1F26-48D6-B467-0F0F90362384}" presName="iconBgRect" presStyleLbl="bgShp" presStyleIdx="1" presStyleCnt="3"/>
      <dgm:spPr/>
    </dgm:pt>
    <dgm:pt modelId="{6859A8C5-4ECE-4DE6-97D0-11699B31E246}" type="pres">
      <dgm:prSet presAssocID="{408CAEA6-1F26-48D6-B467-0F0F9036238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OfThings"/>
        </a:ext>
      </dgm:extLst>
    </dgm:pt>
    <dgm:pt modelId="{BDCE291D-229C-4A46-9A5F-4CB6C848EA16}" type="pres">
      <dgm:prSet presAssocID="{408CAEA6-1F26-48D6-B467-0F0F90362384}" presName="spaceRect" presStyleCnt="0"/>
      <dgm:spPr/>
    </dgm:pt>
    <dgm:pt modelId="{9965DA80-0896-41C3-B4F4-6714D13BAEDA}" type="pres">
      <dgm:prSet presAssocID="{408CAEA6-1F26-48D6-B467-0F0F90362384}" presName="textRect" presStyleLbl="revTx" presStyleIdx="1" presStyleCnt="3">
        <dgm:presLayoutVars>
          <dgm:chMax val="1"/>
          <dgm:chPref val="1"/>
        </dgm:presLayoutVars>
      </dgm:prSet>
      <dgm:spPr/>
    </dgm:pt>
    <dgm:pt modelId="{E0B20874-C6AF-40D8-8E28-159283BE4A9F}" type="pres">
      <dgm:prSet presAssocID="{DFEDC7A3-EE5E-45E4-BC93-418B70871CBD}" presName="sibTrans" presStyleCnt="0"/>
      <dgm:spPr/>
    </dgm:pt>
    <dgm:pt modelId="{85F7DFE1-AC3A-4DB9-BC69-8662098E89CA}" type="pres">
      <dgm:prSet presAssocID="{A0E32B72-9193-488B-B452-62349E53E1E5}" presName="compNode" presStyleCnt="0"/>
      <dgm:spPr/>
    </dgm:pt>
    <dgm:pt modelId="{F7B056C1-E17A-4922-BCFF-9C8EDBD3435E}" type="pres">
      <dgm:prSet presAssocID="{A0E32B72-9193-488B-B452-62349E53E1E5}" presName="iconBgRect" presStyleLbl="bgShp" presStyleIdx="2" presStyleCnt="3"/>
      <dgm:spPr/>
    </dgm:pt>
    <dgm:pt modelId="{9EEA393E-6914-47CC-9B8E-B8F4F660F282}" type="pres">
      <dgm:prSet presAssocID="{A0E32B72-9193-488B-B452-62349E53E1E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rsor"/>
        </a:ext>
      </dgm:extLst>
    </dgm:pt>
    <dgm:pt modelId="{9644FD50-6E20-4958-AE1F-E341F9654D94}" type="pres">
      <dgm:prSet presAssocID="{A0E32B72-9193-488B-B452-62349E53E1E5}" presName="spaceRect" presStyleCnt="0"/>
      <dgm:spPr/>
    </dgm:pt>
    <dgm:pt modelId="{69E6615D-F410-4F16-B0DB-5B39B93990D2}" type="pres">
      <dgm:prSet presAssocID="{A0E32B72-9193-488B-B452-62349E53E1E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ECC290A-D020-47FD-B989-8A5C25C2E716}" type="presOf" srcId="{C6AE2388-F572-4697-BC96-F56696D90AE5}" destId="{97EFAA13-F3DC-45DE-B7BD-2D7256AFE949}" srcOrd="0" destOrd="0" presId="urn:microsoft.com/office/officeart/2018/5/layout/IconCircleLabelList"/>
    <dgm:cxn modelId="{62E75137-6DD6-4ED6-A1C5-4A74CF7A76EC}" type="presOf" srcId="{F23F878D-FF8C-422C-834F-F3C915390272}" destId="{73451077-BDD3-44D3-8119-5DA85FFC3D83}" srcOrd="0" destOrd="0" presId="urn:microsoft.com/office/officeart/2018/5/layout/IconCircleLabelList"/>
    <dgm:cxn modelId="{FB66324E-B097-4160-A36D-84739E435218}" type="presOf" srcId="{A0E32B72-9193-488B-B452-62349E53E1E5}" destId="{69E6615D-F410-4F16-B0DB-5B39B93990D2}" srcOrd="0" destOrd="0" presId="urn:microsoft.com/office/officeart/2018/5/layout/IconCircleLabelList"/>
    <dgm:cxn modelId="{E7CBAB8F-6B22-4B30-905F-9EC2832681B8}" type="presOf" srcId="{408CAEA6-1F26-48D6-B467-0F0F90362384}" destId="{9965DA80-0896-41C3-B4F4-6714D13BAEDA}" srcOrd="0" destOrd="0" presId="urn:microsoft.com/office/officeart/2018/5/layout/IconCircleLabelList"/>
    <dgm:cxn modelId="{642F14B1-5340-489D-9A7E-46AF945C9D33}" srcId="{C6AE2388-F572-4697-BC96-F56696D90AE5}" destId="{F23F878D-FF8C-422C-834F-F3C915390272}" srcOrd="0" destOrd="0" parTransId="{B553D673-2164-442A-917C-DE494A622684}" sibTransId="{F22AF261-080D-4F65-A641-359E21C68176}"/>
    <dgm:cxn modelId="{A20119C5-19DC-4058-93EA-71EDEDC4C269}" srcId="{C6AE2388-F572-4697-BC96-F56696D90AE5}" destId="{408CAEA6-1F26-48D6-B467-0F0F90362384}" srcOrd="1" destOrd="0" parTransId="{F2B66016-973B-4E81-A9BF-0FE003CC215D}" sibTransId="{DFEDC7A3-EE5E-45E4-BC93-418B70871CBD}"/>
    <dgm:cxn modelId="{39D2E8CC-3F61-4604-B9B2-76CC972DE28D}" srcId="{C6AE2388-F572-4697-BC96-F56696D90AE5}" destId="{A0E32B72-9193-488B-B452-62349E53E1E5}" srcOrd="2" destOrd="0" parTransId="{FC4E8581-970C-442C-824E-B1FFEFBAB1A0}" sibTransId="{7E2DC437-223E-42AF-AE1D-44A12BF9214E}"/>
    <dgm:cxn modelId="{A7648184-AF3E-4AA3-9055-70D6BA4DAEAB}" type="presParOf" srcId="{97EFAA13-F3DC-45DE-B7BD-2D7256AFE949}" destId="{1669657B-BD53-4F97-A47A-618038CEDBE6}" srcOrd="0" destOrd="0" presId="urn:microsoft.com/office/officeart/2018/5/layout/IconCircleLabelList"/>
    <dgm:cxn modelId="{D97D2C87-A00F-4099-A388-D85078F613FD}" type="presParOf" srcId="{1669657B-BD53-4F97-A47A-618038CEDBE6}" destId="{620FF4BE-F00E-4B92-9BFD-A32333B98D0B}" srcOrd="0" destOrd="0" presId="urn:microsoft.com/office/officeart/2018/5/layout/IconCircleLabelList"/>
    <dgm:cxn modelId="{AF7CE0AD-FA0B-4106-8F7C-22CD9A1C8E65}" type="presParOf" srcId="{1669657B-BD53-4F97-A47A-618038CEDBE6}" destId="{3CA233C8-A8AF-4B06-96DD-B30AA51EA14D}" srcOrd="1" destOrd="0" presId="urn:microsoft.com/office/officeart/2018/5/layout/IconCircleLabelList"/>
    <dgm:cxn modelId="{AD6833B8-EF86-49BB-9FB1-4DEFFE729780}" type="presParOf" srcId="{1669657B-BD53-4F97-A47A-618038CEDBE6}" destId="{923B2764-A027-4FDD-BD7E-0178B9D3FEA6}" srcOrd="2" destOrd="0" presId="urn:microsoft.com/office/officeart/2018/5/layout/IconCircleLabelList"/>
    <dgm:cxn modelId="{8C158D9F-ED4B-4052-8C92-DAA17EB8EAB8}" type="presParOf" srcId="{1669657B-BD53-4F97-A47A-618038CEDBE6}" destId="{73451077-BDD3-44D3-8119-5DA85FFC3D83}" srcOrd="3" destOrd="0" presId="urn:microsoft.com/office/officeart/2018/5/layout/IconCircleLabelList"/>
    <dgm:cxn modelId="{3920F921-7F4D-4D74-BF97-C7E996891A91}" type="presParOf" srcId="{97EFAA13-F3DC-45DE-B7BD-2D7256AFE949}" destId="{28465E9B-3E75-44D8-981E-3C7E5CB861D3}" srcOrd="1" destOrd="0" presId="urn:microsoft.com/office/officeart/2018/5/layout/IconCircleLabelList"/>
    <dgm:cxn modelId="{1E74E71E-7EEF-49E4-8F23-02124C8A6E21}" type="presParOf" srcId="{97EFAA13-F3DC-45DE-B7BD-2D7256AFE949}" destId="{DFE55900-1681-4382-90A9-45C0DC030677}" srcOrd="2" destOrd="0" presId="urn:microsoft.com/office/officeart/2018/5/layout/IconCircleLabelList"/>
    <dgm:cxn modelId="{B30013A9-1053-44FA-AC6A-0F2A5E1033DF}" type="presParOf" srcId="{DFE55900-1681-4382-90A9-45C0DC030677}" destId="{9AE6CA80-A8A9-457D-A355-19AFC2E0ADDE}" srcOrd="0" destOrd="0" presId="urn:microsoft.com/office/officeart/2018/5/layout/IconCircleLabelList"/>
    <dgm:cxn modelId="{6F25E177-5ABC-4EE1-B89D-0BD60CCBDD05}" type="presParOf" srcId="{DFE55900-1681-4382-90A9-45C0DC030677}" destId="{6859A8C5-4ECE-4DE6-97D0-11699B31E246}" srcOrd="1" destOrd="0" presId="urn:microsoft.com/office/officeart/2018/5/layout/IconCircleLabelList"/>
    <dgm:cxn modelId="{6B793159-92E7-4936-BEC9-992D737ADB7C}" type="presParOf" srcId="{DFE55900-1681-4382-90A9-45C0DC030677}" destId="{BDCE291D-229C-4A46-9A5F-4CB6C848EA16}" srcOrd="2" destOrd="0" presId="urn:microsoft.com/office/officeart/2018/5/layout/IconCircleLabelList"/>
    <dgm:cxn modelId="{E146E298-5BCE-403A-8778-EB4016668CB5}" type="presParOf" srcId="{DFE55900-1681-4382-90A9-45C0DC030677}" destId="{9965DA80-0896-41C3-B4F4-6714D13BAEDA}" srcOrd="3" destOrd="0" presId="urn:microsoft.com/office/officeart/2018/5/layout/IconCircleLabelList"/>
    <dgm:cxn modelId="{668BF7BA-810D-4363-9EAA-0E49EDEBD327}" type="presParOf" srcId="{97EFAA13-F3DC-45DE-B7BD-2D7256AFE949}" destId="{E0B20874-C6AF-40D8-8E28-159283BE4A9F}" srcOrd="3" destOrd="0" presId="urn:microsoft.com/office/officeart/2018/5/layout/IconCircleLabelList"/>
    <dgm:cxn modelId="{31B72F87-0E46-453B-8605-9F0508E7FC95}" type="presParOf" srcId="{97EFAA13-F3DC-45DE-B7BD-2D7256AFE949}" destId="{85F7DFE1-AC3A-4DB9-BC69-8662098E89CA}" srcOrd="4" destOrd="0" presId="urn:microsoft.com/office/officeart/2018/5/layout/IconCircleLabelList"/>
    <dgm:cxn modelId="{A6043B36-1E54-4ED5-9440-19BC8F59E6C7}" type="presParOf" srcId="{85F7DFE1-AC3A-4DB9-BC69-8662098E89CA}" destId="{F7B056C1-E17A-4922-BCFF-9C8EDBD3435E}" srcOrd="0" destOrd="0" presId="urn:microsoft.com/office/officeart/2018/5/layout/IconCircleLabelList"/>
    <dgm:cxn modelId="{D32994D0-C87E-4519-B4FD-B4DBE8372E42}" type="presParOf" srcId="{85F7DFE1-AC3A-4DB9-BC69-8662098E89CA}" destId="{9EEA393E-6914-47CC-9B8E-B8F4F660F282}" srcOrd="1" destOrd="0" presId="urn:microsoft.com/office/officeart/2018/5/layout/IconCircleLabelList"/>
    <dgm:cxn modelId="{CDFB6809-FE6D-471F-BFEA-E877626349A7}" type="presParOf" srcId="{85F7DFE1-AC3A-4DB9-BC69-8662098E89CA}" destId="{9644FD50-6E20-4958-AE1F-E341F9654D94}" srcOrd="2" destOrd="0" presId="urn:microsoft.com/office/officeart/2018/5/layout/IconCircleLabelList"/>
    <dgm:cxn modelId="{2882839B-A476-4DC7-93C6-8F9C88B11B26}" type="presParOf" srcId="{85F7DFE1-AC3A-4DB9-BC69-8662098E89CA}" destId="{69E6615D-F410-4F16-B0DB-5B39B93990D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6AB47B-FDFF-4B82-A815-EB648820C7E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41BDE53-05CD-4D36-8436-2B08C974211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It only deploys from your machine</a:t>
          </a:r>
        </a:p>
      </dgm:t>
    </dgm:pt>
    <dgm:pt modelId="{0C69D1B4-91B4-4F4A-8B00-1643AB6B90DF}" type="parTrans" cxnId="{90E73E75-80EB-4481-94B6-64ECE46E538C}">
      <dgm:prSet/>
      <dgm:spPr/>
      <dgm:t>
        <a:bodyPr/>
        <a:lstStyle/>
        <a:p>
          <a:endParaRPr lang="en-US"/>
        </a:p>
      </dgm:t>
    </dgm:pt>
    <dgm:pt modelId="{FD04B985-258F-4F70-9AE9-11759D19E55B}" type="sibTrans" cxnId="{90E73E75-80EB-4481-94B6-64ECE46E538C}">
      <dgm:prSet/>
      <dgm:spPr/>
      <dgm:t>
        <a:bodyPr/>
        <a:lstStyle/>
        <a:p>
          <a:endParaRPr lang="en-US"/>
        </a:p>
      </dgm:t>
    </dgm:pt>
    <dgm:pt modelId="{5D84D5C8-070F-4EFE-A974-A46449C9F6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What if your laptop explodes?</a:t>
          </a:r>
        </a:p>
      </dgm:t>
    </dgm:pt>
    <dgm:pt modelId="{47046C0A-8546-47F0-ACF8-FD7B505FEDC6}" type="parTrans" cxnId="{AA3B6983-FA5F-4757-B0D8-780F84242E1F}">
      <dgm:prSet/>
      <dgm:spPr/>
      <dgm:t>
        <a:bodyPr/>
        <a:lstStyle/>
        <a:p>
          <a:endParaRPr lang="en-US"/>
        </a:p>
      </dgm:t>
    </dgm:pt>
    <dgm:pt modelId="{5C296D53-7CD0-4DB8-8CA1-8BC49EF36B4D}" type="sibTrans" cxnId="{AA3B6983-FA5F-4757-B0D8-780F84242E1F}">
      <dgm:prSet/>
      <dgm:spPr/>
      <dgm:t>
        <a:bodyPr/>
        <a:lstStyle/>
        <a:p>
          <a:endParaRPr lang="en-US"/>
        </a:p>
      </dgm:t>
    </dgm:pt>
    <dgm:pt modelId="{2D749D78-6FC7-4D44-9F68-84799195C7D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Or something breaks in the middle of the night?</a:t>
          </a:r>
        </a:p>
      </dgm:t>
    </dgm:pt>
    <dgm:pt modelId="{E8F23D12-EFE3-46CD-8ACD-937810045096}" type="parTrans" cxnId="{DBAFF84C-8A4C-43D2-9DE5-0943484FCF04}">
      <dgm:prSet/>
      <dgm:spPr/>
      <dgm:t>
        <a:bodyPr/>
        <a:lstStyle/>
        <a:p>
          <a:endParaRPr lang="en-US"/>
        </a:p>
      </dgm:t>
    </dgm:pt>
    <dgm:pt modelId="{F0CE5380-1FAE-4B1A-8FF2-85D6E71938CE}" type="sibTrans" cxnId="{DBAFF84C-8A4C-43D2-9DE5-0943484FCF04}">
      <dgm:prSet/>
      <dgm:spPr/>
      <dgm:t>
        <a:bodyPr/>
        <a:lstStyle/>
        <a:p>
          <a:endParaRPr lang="en-US"/>
        </a:p>
      </dgm:t>
    </dgm:pt>
    <dgm:pt modelId="{655FB4B3-6B9F-4E85-A70F-14F1FA3491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Or you have a team?</a:t>
          </a:r>
        </a:p>
      </dgm:t>
    </dgm:pt>
    <dgm:pt modelId="{E7014682-5597-4A72-967C-4BD5C524D9E4}" type="parTrans" cxnId="{BA565804-DEA3-4904-80E8-3F92DDA210A5}">
      <dgm:prSet/>
      <dgm:spPr/>
      <dgm:t>
        <a:bodyPr/>
        <a:lstStyle/>
        <a:p>
          <a:endParaRPr lang="en-US"/>
        </a:p>
      </dgm:t>
    </dgm:pt>
    <dgm:pt modelId="{0AE50366-19D1-4A2B-8034-96F00532F4F8}" type="sibTrans" cxnId="{BA565804-DEA3-4904-80E8-3F92DDA210A5}">
      <dgm:prSet/>
      <dgm:spPr/>
      <dgm:t>
        <a:bodyPr/>
        <a:lstStyle/>
        <a:p>
          <a:endParaRPr lang="en-US"/>
        </a:p>
      </dgm:t>
    </dgm:pt>
    <dgm:pt modelId="{537DCFD5-0816-4BC7-A1DD-E5E3162BD18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You don’t want to have a manual process?</a:t>
          </a:r>
        </a:p>
      </dgm:t>
    </dgm:pt>
    <dgm:pt modelId="{677F50F6-0DA5-42A5-96DD-392B76F509A2}" type="parTrans" cxnId="{F211967F-1F70-4BE3-AFE2-3799F50B3078}">
      <dgm:prSet/>
      <dgm:spPr/>
      <dgm:t>
        <a:bodyPr/>
        <a:lstStyle/>
        <a:p>
          <a:endParaRPr lang="en-US"/>
        </a:p>
      </dgm:t>
    </dgm:pt>
    <dgm:pt modelId="{AB0BAC0D-6941-42FB-A3D4-20473F43806B}" type="sibTrans" cxnId="{F211967F-1F70-4BE3-AFE2-3799F50B3078}">
      <dgm:prSet/>
      <dgm:spPr/>
      <dgm:t>
        <a:bodyPr/>
        <a:lstStyle/>
        <a:p>
          <a:endParaRPr lang="en-US"/>
        </a:p>
      </dgm:t>
    </dgm:pt>
    <dgm:pt modelId="{912DD7DE-9992-4AD9-89ED-EACB4D1B553D}" type="pres">
      <dgm:prSet presAssocID="{CB6AB47B-FDFF-4B82-A815-EB648820C7E0}" presName="root" presStyleCnt="0">
        <dgm:presLayoutVars>
          <dgm:dir/>
          <dgm:resizeHandles val="exact"/>
        </dgm:presLayoutVars>
      </dgm:prSet>
      <dgm:spPr/>
    </dgm:pt>
    <dgm:pt modelId="{77127C94-D061-4BC4-8A6C-5D31FD9CD4F9}" type="pres">
      <dgm:prSet presAssocID="{441BDE53-05CD-4D36-8436-2B08C9742118}" presName="compNode" presStyleCnt="0"/>
      <dgm:spPr/>
    </dgm:pt>
    <dgm:pt modelId="{1975E372-B5EE-4CF2-8598-BFAD7514222A}" type="pres">
      <dgm:prSet presAssocID="{441BDE53-05CD-4D36-8436-2B08C9742118}" presName="bgRect" presStyleLbl="bgShp" presStyleIdx="0" presStyleCnt="5"/>
      <dgm:spPr/>
    </dgm:pt>
    <dgm:pt modelId="{8315A601-10C6-4DD1-AB35-21729EE586DF}" type="pres">
      <dgm:prSet presAssocID="{441BDE53-05CD-4D36-8436-2B08C974211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460CD604-C98C-4394-B759-5B5744496A52}" type="pres">
      <dgm:prSet presAssocID="{441BDE53-05CD-4D36-8436-2B08C9742118}" presName="spaceRect" presStyleCnt="0"/>
      <dgm:spPr/>
    </dgm:pt>
    <dgm:pt modelId="{77845B05-05DD-4742-A4D7-864A2C49FDC0}" type="pres">
      <dgm:prSet presAssocID="{441BDE53-05CD-4D36-8436-2B08C9742118}" presName="parTx" presStyleLbl="revTx" presStyleIdx="0" presStyleCnt="5">
        <dgm:presLayoutVars>
          <dgm:chMax val="0"/>
          <dgm:chPref val="0"/>
        </dgm:presLayoutVars>
      </dgm:prSet>
      <dgm:spPr/>
    </dgm:pt>
    <dgm:pt modelId="{9D645A31-DC04-445F-B8E9-5A66A5BA9127}" type="pres">
      <dgm:prSet presAssocID="{FD04B985-258F-4F70-9AE9-11759D19E55B}" presName="sibTrans" presStyleCnt="0"/>
      <dgm:spPr/>
    </dgm:pt>
    <dgm:pt modelId="{8B46B1DF-E1EC-477F-A310-4C811784E94A}" type="pres">
      <dgm:prSet presAssocID="{5D84D5C8-070F-4EFE-A974-A46449C9F66B}" presName="compNode" presStyleCnt="0"/>
      <dgm:spPr/>
    </dgm:pt>
    <dgm:pt modelId="{F9DE011F-ADB6-498C-98BF-CBA5F138FD18}" type="pres">
      <dgm:prSet presAssocID="{5D84D5C8-070F-4EFE-A974-A46449C9F66B}" presName="bgRect" presStyleLbl="bgShp" presStyleIdx="1" presStyleCnt="5" custLinFactNeighborX="4447" custLinFactNeighborY="-905"/>
      <dgm:spPr/>
    </dgm:pt>
    <dgm:pt modelId="{B4F1F697-4781-4524-98FC-2161082077EC}" type="pres">
      <dgm:prSet presAssocID="{5D84D5C8-070F-4EFE-A974-A46449C9F66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xplosion"/>
        </a:ext>
      </dgm:extLst>
    </dgm:pt>
    <dgm:pt modelId="{BF2D2BB4-9667-4FCE-9C32-4350CAE9614A}" type="pres">
      <dgm:prSet presAssocID="{5D84D5C8-070F-4EFE-A974-A46449C9F66B}" presName="spaceRect" presStyleCnt="0"/>
      <dgm:spPr/>
    </dgm:pt>
    <dgm:pt modelId="{F821753B-FE51-47FB-A404-36A89516C1B6}" type="pres">
      <dgm:prSet presAssocID="{5D84D5C8-070F-4EFE-A974-A46449C9F66B}" presName="parTx" presStyleLbl="revTx" presStyleIdx="1" presStyleCnt="5">
        <dgm:presLayoutVars>
          <dgm:chMax val="0"/>
          <dgm:chPref val="0"/>
        </dgm:presLayoutVars>
      </dgm:prSet>
      <dgm:spPr/>
    </dgm:pt>
    <dgm:pt modelId="{794F0AFC-1D53-4879-BD96-F2E87BBFE70A}" type="pres">
      <dgm:prSet presAssocID="{5C296D53-7CD0-4DB8-8CA1-8BC49EF36B4D}" presName="sibTrans" presStyleCnt="0"/>
      <dgm:spPr/>
    </dgm:pt>
    <dgm:pt modelId="{3ED0284F-E5BB-4654-A5C7-BC1466B89EDF}" type="pres">
      <dgm:prSet presAssocID="{2D749D78-6FC7-4D44-9F68-84799195C7DC}" presName="compNode" presStyleCnt="0"/>
      <dgm:spPr/>
    </dgm:pt>
    <dgm:pt modelId="{4EE5F404-BE5E-48E9-A04F-164BE231E5C7}" type="pres">
      <dgm:prSet presAssocID="{2D749D78-6FC7-4D44-9F68-84799195C7DC}" presName="bgRect" presStyleLbl="bgShp" presStyleIdx="2" presStyleCnt="5"/>
      <dgm:spPr/>
    </dgm:pt>
    <dgm:pt modelId="{74D7E231-CEB0-4F1D-9887-3A0FB29D72F1}" type="pres">
      <dgm:prSet presAssocID="{2D749D78-6FC7-4D44-9F68-84799195C7D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ck"/>
        </a:ext>
      </dgm:extLst>
    </dgm:pt>
    <dgm:pt modelId="{ED68DAB3-5D5B-408A-9830-D4A92A881788}" type="pres">
      <dgm:prSet presAssocID="{2D749D78-6FC7-4D44-9F68-84799195C7DC}" presName="spaceRect" presStyleCnt="0"/>
      <dgm:spPr/>
    </dgm:pt>
    <dgm:pt modelId="{5712D4A0-E009-4622-9300-BEB004941E0C}" type="pres">
      <dgm:prSet presAssocID="{2D749D78-6FC7-4D44-9F68-84799195C7DC}" presName="parTx" presStyleLbl="revTx" presStyleIdx="2" presStyleCnt="5">
        <dgm:presLayoutVars>
          <dgm:chMax val="0"/>
          <dgm:chPref val="0"/>
        </dgm:presLayoutVars>
      </dgm:prSet>
      <dgm:spPr/>
    </dgm:pt>
    <dgm:pt modelId="{CCAA85DC-869B-4729-9952-5A54F68135A0}" type="pres">
      <dgm:prSet presAssocID="{F0CE5380-1FAE-4B1A-8FF2-85D6E71938CE}" presName="sibTrans" presStyleCnt="0"/>
      <dgm:spPr/>
    </dgm:pt>
    <dgm:pt modelId="{BD021FDD-B4AB-4F4C-BA1E-3AEC6510AFB2}" type="pres">
      <dgm:prSet presAssocID="{655FB4B3-6B9F-4E85-A70F-14F1FA349137}" presName="compNode" presStyleCnt="0"/>
      <dgm:spPr/>
    </dgm:pt>
    <dgm:pt modelId="{2D807DC2-EC9C-45EF-9B20-B9E5A6544B2D}" type="pres">
      <dgm:prSet presAssocID="{655FB4B3-6B9F-4E85-A70F-14F1FA349137}" presName="bgRect" presStyleLbl="bgShp" presStyleIdx="3" presStyleCnt="5"/>
      <dgm:spPr/>
    </dgm:pt>
    <dgm:pt modelId="{924A60D5-0C42-4E14-8976-C017F4B4FC17}" type="pres">
      <dgm:prSet presAssocID="{655FB4B3-6B9F-4E85-A70F-14F1FA34913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9222A01F-308E-4027-B12E-160EB21E6381}" type="pres">
      <dgm:prSet presAssocID="{655FB4B3-6B9F-4E85-A70F-14F1FA349137}" presName="spaceRect" presStyleCnt="0"/>
      <dgm:spPr/>
    </dgm:pt>
    <dgm:pt modelId="{DBA08CB0-C4CC-4D0A-9622-1956D8E79F1B}" type="pres">
      <dgm:prSet presAssocID="{655FB4B3-6B9F-4E85-A70F-14F1FA349137}" presName="parTx" presStyleLbl="revTx" presStyleIdx="3" presStyleCnt="5">
        <dgm:presLayoutVars>
          <dgm:chMax val="0"/>
          <dgm:chPref val="0"/>
        </dgm:presLayoutVars>
      </dgm:prSet>
      <dgm:spPr/>
    </dgm:pt>
    <dgm:pt modelId="{3B791405-B13B-4443-A63E-7961870D4448}" type="pres">
      <dgm:prSet presAssocID="{0AE50366-19D1-4A2B-8034-96F00532F4F8}" presName="sibTrans" presStyleCnt="0"/>
      <dgm:spPr/>
    </dgm:pt>
    <dgm:pt modelId="{9B114FB1-3345-42BA-A410-FE0B59CB2F83}" type="pres">
      <dgm:prSet presAssocID="{537DCFD5-0816-4BC7-A1DD-E5E3162BD181}" presName="compNode" presStyleCnt="0"/>
      <dgm:spPr/>
    </dgm:pt>
    <dgm:pt modelId="{B9F54D6B-0E2D-41F1-84B7-531737F42B1E}" type="pres">
      <dgm:prSet presAssocID="{537DCFD5-0816-4BC7-A1DD-E5E3162BD181}" presName="bgRect" presStyleLbl="bgShp" presStyleIdx="4" presStyleCnt="5"/>
      <dgm:spPr/>
    </dgm:pt>
    <dgm:pt modelId="{1AF6CF0D-ACB2-48A7-B705-2863D943988C}" type="pres">
      <dgm:prSet presAssocID="{537DCFD5-0816-4BC7-A1DD-E5E3162BD18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290E1E63-CE50-40CB-97C0-F9DAC3EF14FE}" type="pres">
      <dgm:prSet presAssocID="{537DCFD5-0816-4BC7-A1DD-E5E3162BD181}" presName="spaceRect" presStyleCnt="0"/>
      <dgm:spPr/>
    </dgm:pt>
    <dgm:pt modelId="{907E5F22-FA9A-4A85-AA55-6536F5897E25}" type="pres">
      <dgm:prSet presAssocID="{537DCFD5-0816-4BC7-A1DD-E5E3162BD18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A565804-DEA3-4904-80E8-3F92DDA210A5}" srcId="{CB6AB47B-FDFF-4B82-A815-EB648820C7E0}" destId="{655FB4B3-6B9F-4E85-A70F-14F1FA349137}" srcOrd="3" destOrd="0" parTransId="{E7014682-5597-4A72-967C-4BD5C524D9E4}" sibTransId="{0AE50366-19D1-4A2B-8034-96F00532F4F8}"/>
    <dgm:cxn modelId="{A5F66539-C8FE-4B18-B7C9-A94098492125}" type="presOf" srcId="{537DCFD5-0816-4BC7-A1DD-E5E3162BD181}" destId="{907E5F22-FA9A-4A85-AA55-6536F5897E25}" srcOrd="0" destOrd="0" presId="urn:microsoft.com/office/officeart/2018/2/layout/IconVerticalSolidList"/>
    <dgm:cxn modelId="{0016B545-3308-4DE8-A88D-1D0F5978621D}" type="presOf" srcId="{655FB4B3-6B9F-4E85-A70F-14F1FA349137}" destId="{DBA08CB0-C4CC-4D0A-9622-1956D8E79F1B}" srcOrd="0" destOrd="0" presId="urn:microsoft.com/office/officeart/2018/2/layout/IconVerticalSolidList"/>
    <dgm:cxn modelId="{DBAFF84C-8A4C-43D2-9DE5-0943484FCF04}" srcId="{CB6AB47B-FDFF-4B82-A815-EB648820C7E0}" destId="{2D749D78-6FC7-4D44-9F68-84799195C7DC}" srcOrd="2" destOrd="0" parTransId="{E8F23D12-EFE3-46CD-8ACD-937810045096}" sibTransId="{F0CE5380-1FAE-4B1A-8FF2-85D6E71938CE}"/>
    <dgm:cxn modelId="{90E73E75-80EB-4481-94B6-64ECE46E538C}" srcId="{CB6AB47B-FDFF-4B82-A815-EB648820C7E0}" destId="{441BDE53-05CD-4D36-8436-2B08C9742118}" srcOrd="0" destOrd="0" parTransId="{0C69D1B4-91B4-4F4A-8B00-1643AB6B90DF}" sibTransId="{FD04B985-258F-4F70-9AE9-11759D19E55B}"/>
    <dgm:cxn modelId="{F211967F-1F70-4BE3-AFE2-3799F50B3078}" srcId="{CB6AB47B-FDFF-4B82-A815-EB648820C7E0}" destId="{537DCFD5-0816-4BC7-A1DD-E5E3162BD181}" srcOrd="4" destOrd="0" parTransId="{677F50F6-0DA5-42A5-96DD-392B76F509A2}" sibTransId="{AB0BAC0D-6941-42FB-A3D4-20473F43806B}"/>
    <dgm:cxn modelId="{AA3B6983-FA5F-4757-B0D8-780F84242E1F}" srcId="{CB6AB47B-FDFF-4B82-A815-EB648820C7E0}" destId="{5D84D5C8-070F-4EFE-A974-A46449C9F66B}" srcOrd="1" destOrd="0" parTransId="{47046C0A-8546-47F0-ACF8-FD7B505FEDC6}" sibTransId="{5C296D53-7CD0-4DB8-8CA1-8BC49EF36B4D}"/>
    <dgm:cxn modelId="{6AC1199A-930D-4067-8F95-0D2231317DCE}" type="presOf" srcId="{441BDE53-05CD-4D36-8436-2B08C9742118}" destId="{77845B05-05DD-4742-A4D7-864A2C49FDC0}" srcOrd="0" destOrd="0" presId="urn:microsoft.com/office/officeart/2018/2/layout/IconVerticalSolidList"/>
    <dgm:cxn modelId="{6D378CB0-2D04-40AB-9A2B-23A9F703E507}" type="presOf" srcId="{CB6AB47B-FDFF-4B82-A815-EB648820C7E0}" destId="{912DD7DE-9992-4AD9-89ED-EACB4D1B553D}" srcOrd="0" destOrd="0" presId="urn:microsoft.com/office/officeart/2018/2/layout/IconVerticalSolidList"/>
    <dgm:cxn modelId="{6D2C4CB6-3D12-4E35-8B1C-2C4451369FBE}" type="presOf" srcId="{5D84D5C8-070F-4EFE-A974-A46449C9F66B}" destId="{F821753B-FE51-47FB-A404-36A89516C1B6}" srcOrd="0" destOrd="0" presId="urn:microsoft.com/office/officeart/2018/2/layout/IconVerticalSolidList"/>
    <dgm:cxn modelId="{B151A7D0-863D-416C-B697-F6CE18167E55}" type="presOf" srcId="{2D749D78-6FC7-4D44-9F68-84799195C7DC}" destId="{5712D4A0-E009-4622-9300-BEB004941E0C}" srcOrd="0" destOrd="0" presId="urn:microsoft.com/office/officeart/2018/2/layout/IconVerticalSolidList"/>
    <dgm:cxn modelId="{196FA022-D027-40C9-8FE3-04147283716A}" type="presParOf" srcId="{912DD7DE-9992-4AD9-89ED-EACB4D1B553D}" destId="{77127C94-D061-4BC4-8A6C-5D31FD9CD4F9}" srcOrd="0" destOrd="0" presId="urn:microsoft.com/office/officeart/2018/2/layout/IconVerticalSolidList"/>
    <dgm:cxn modelId="{AE31CFB1-EFA4-44C7-87B8-F75530AF3DF8}" type="presParOf" srcId="{77127C94-D061-4BC4-8A6C-5D31FD9CD4F9}" destId="{1975E372-B5EE-4CF2-8598-BFAD7514222A}" srcOrd="0" destOrd="0" presId="urn:microsoft.com/office/officeart/2018/2/layout/IconVerticalSolidList"/>
    <dgm:cxn modelId="{EFD2C94A-4BE8-478F-9605-AB2AC32A016A}" type="presParOf" srcId="{77127C94-D061-4BC4-8A6C-5D31FD9CD4F9}" destId="{8315A601-10C6-4DD1-AB35-21729EE586DF}" srcOrd="1" destOrd="0" presId="urn:microsoft.com/office/officeart/2018/2/layout/IconVerticalSolidList"/>
    <dgm:cxn modelId="{827776AA-5E5D-4A82-8284-C6F99F317668}" type="presParOf" srcId="{77127C94-D061-4BC4-8A6C-5D31FD9CD4F9}" destId="{460CD604-C98C-4394-B759-5B5744496A52}" srcOrd="2" destOrd="0" presId="urn:microsoft.com/office/officeart/2018/2/layout/IconVerticalSolidList"/>
    <dgm:cxn modelId="{7A54733E-EC5A-43BD-97F2-4072D95F9582}" type="presParOf" srcId="{77127C94-D061-4BC4-8A6C-5D31FD9CD4F9}" destId="{77845B05-05DD-4742-A4D7-864A2C49FDC0}" srcOrd="3" destOrd="0" presId="urn:microsoft.com/office/officeart/2018/2/layout/IconVerticalSolidList"/>
    <dgm:cxn modelId="{A2AB843F-6043-425D-BF67-315F1CB69F7A}" type="presParOf" srcId="{912DD7DE-9992-4AD9-89ED-EACB4D1B553D}" destId="{9D645A31-DC04-445F-B8E9-5A66A5BA9127}" srcOrd="1" destOrd="0" presId="urn:microsoft.com/office/officeart/2018/2/layout/IconVerticalSolidList"/>
    <dgm:cxn modelId="{30879014-400D-4892-941A-57A017012A4F}" type="presParOf" srcId="{912DD7DE-9992-4AD9-89ED-EACB4D1B553D}" destId="{8B46B1DF-E1EC-477F-A310-4C811784E94A}" srcOrd="2" destOrd="0" presId="urn:microsoft.com/office/officeart/2018/2/layout/IconVerticalSolidList"/>
    <dgm:cxn modelId="{59535D42-9897-4C02-836B-4B25791DD68B}" type="presParOf" srcId="{8B46B1DF-E1EC-477F-A310-4C811784E94A}" destId="{F9DE011F-ADB6-498C-98BF-CBA5F138FD18}" srcOrd="0" destOrd="0" presId="urn:microsoft.com/office/officeart/2018/2/layout/IconVerticalSolidList"/>
    <dgm:cxn modelId="{EEB9A28A-1306-466A-A89F-61A0C07C49BB}" type="presParOf" srcId="{8B46B1DF-E1EC-477F-A310-4C811784E94A}" destId="{B4F1F697-4781-4524-98FC-2161082077EC}" srcOrd="1" destOrd="0" presId="urn:microsoft.com/office/officeart/2018/2/layout/IconVerticalSolidList"/>
    <dgm:cxn modelId="{39B0A20A-9D62-451E-90A4-C7B1808D5470}" type="presParOf" srcId="{8B46B1DF-E1EC-477F-A310-4C811784E94A}" destId="{BF2D2BB4-9667-4FCE-9C32-4350CAE9614A}" srcOrd="2" destOrd="0" presId="urn:microsoft.com/office/officeart/2018/2/layout/IconVerticalSolidList"/>
    <dgm:cxn modelId="{FFCE7AC7-9735-4A00-A15C-A0F2F1416808}" type="presParOf" srcId="{8B46B1DF-E1EC-477F-A310-4C811784E94A}" destId="{F821753B-FE51-47FB-A404-36A89516C1B6}" srcOrd="3" destOrd="0" presId="urn:microsoft.com/office/officeart/2018/2/layout/IconVerticalSolidList"/>
    <dgm:cxn modelId="{FDA21A9E-FA18-4D68-9023-C6C5AE88824F}" type="presParOf" srcId="{912DD7DE-9992-4AD9-89ED-EACB4D1B553D}" destId="{794F0AFC-1D53-4879-BD96-F2E87BBFE70A}" srcOrd="3" destOrd="0" presId="urn:microsoft.com/office/officeart/2018/2/layout/IconVerticalSolidList"/>
    <dgm:cxn modelId="{90B8D11D-79A3-4BBC-B63F-573D7B05617F}" type="presParOf" srcId="{912DD7DE-9992-4AD9-89ED-EACB4D1B553D}" destId="{3ED0284F-E5BB-4654-A5C7-BC1466B89EDF}" srcOrd="4" destOrd="0" presId="urn:microsoft.com/office/officeart/2018/2/layout/IconVerticalSolidList"/>
    <dgm:cxn modelId="{5AE41E73-A386-4235-B1DF-1A359A2BAA99}" type="presParOf" srcId="{3ED0284F-E5BB-4654-A5C7-BC1466B89EDF}" destId="{4EE5F404-BE5E-48E9-A04F-164BE231E5C7}" srcOrd="0" destOrd="0" presId="urn:microsoft.com/office/officeart/2018/2/layout/IconVerticalSolidList"/>
    <dgm:cxn modelId="{7A98CBDB-4F36-4586-9E1A-C1FE6BFFE42D}" type="presParOf" srcId="{3ED0284F-E5BB-4654-A5C7-BC1466B89EDF}" destId="{74D7E231-CEB0-4F1D-9887-3A0FB29D72F1}" srcOrd="1" destOrd="0" presId="urn:microsoft.com/office/officeart/2018/2/layout/IconVerticalSolidList"/>
    <dgm:cxn modelId="{1BD211AE-3854-4184-83B9-6FA2731307DF}" type="presParOf" srcId="{3ED0284F-E5BB-4654-A5C7-BC1466B89EDF}" destId="{ED68DAB3-5D5B-408A-9830-D4A92A881788}" srcOrd="2" destOrd="0" presId="urn:microsoft.com/office/officeart/2018/2/layout/IconVerticalSolidList"/>
    <dgm:cxn modelId="{BA4FA7BF-C43A-43DE-A62F-9B3AF23BE16A}" type="presParOf" srcId="{3ED0284F-E5BB-4654-A5C7-BC1466B89EDF}" destId="{5712D4A0-E009-4622-9300-BEB004941E0C}" srcOrd="3" destOrd="0" presId="urn:microsoft.com/office/officeart/2018/2/layout/IconVerticalSolidList"/>
    <dgm:cxn modelId="{A52B3DCF-B236-4C4C-A0C4-BC6E27955CE9}" type="presParOf" srcId="{912DD7DE-9992-4AD9-89ED-EACB4D1B553D}" destId="{CCAA85DC-869B-4729-9952-5A54F68135A0}" srcOrd="5" destOrd="0" presId="urn:microsoft.com/office/officeart/2018/2/layout/IconVerticalSolidList"/>
    <dgm:cxn modelId="{E97E9E76-29C3-4410-8D5D-7706307AABC9}" type="presParOf" srcId="{912DD7DE-9992-4AD9-89ED-EACB4D1B553D}" destId="{BD021FDD-B4AB-4F4C-BA1E-3AEC6510AFB2}" srcOrd="6" destOrd="0" presId="urn:microsoft.com/office/officeart/2018/2/layout/IconVerticalSolidList"/>
    <dgm:cxn modelId="{C8F7AE8E-AA47-4CFF-A13D-EDB210C8C097}" type="presParOf" srcId="{BD021FDD-B4AB-4F4C-BA1E-3AEC6510AFB2}" destId="{2D807DC2-EC9C-45EF-9B20-B9E5A6544B2D}" srcOrd="0" destOrd="0" presId="urn:microsoft.com/office/officeart/2018/2/layout/IconVerticalSolidList"/>
    <dgm:cxn modelId="{805F765B-8C21-4CC0-AEC2-4C442725EE8E}" type="presParOf" srcId="{BD021FDD-B4AB-4F4C-BA1E-3AEC6510AFB2}" destId="{924A60D5-0C42-4E14-8976-C017F4B4FC17}" srcOrd="1" destOrd="0" presId="urn:microsoft.com/office/officeart/2018/2/layout/IconVerticalSolidList"/>
    <dgm:cxn modelId="{DE139331-4F9F-49BA-827A-D37952E17083}" type="presParOf" srcId="{BD021FDD-B4AB-4F4C-BA1E-3AEC6510AFB2}" destId="{9222A01F-308E-4027-B12E-160EB21E6381}" srcOrd="2" destOrd="0" presId="urn:microsoft.com/office/officeart/2018/2/layout/IconVerticalSolidList"/>
    <dgm:cxn modelId="{ACAD51FD-893D-4583-B492-ABC052882EE6}" type="presParOf" srcId="{BD021FDD-B4AB-4F4C-BA1E-3AEC6510AFB2}" destId="{DBA08CB0-C4CC-4D0A-9622-1956D8E79F1B}" srcOrd="3" destOrd="0" presId="urn:microsoft.com/office/officeart/2018/2/layout/IconVerticalSolidList"/>
    <dgm:cxn modelId="{CBBD98A8-2332-41B9-B107-11686FCE707A}" type="presParOf" srcId="{912DD7DE-9992-4AD9-89ED-EACB4D1B553D}" destId="{3B791405-B13B-4443-A63E-7961870D4448}" srcOrd="7" destOrd="0" presId="urn:microsoft.com/office/officeart/2018/2/layout/IconVerticalSolidList"/>
    <dgm:cxn modelId="{55A797F0-9375-4A13-A3A8-E24576415385}" type="presParOf" srcId="{912DD7DE-9992-4AD9-89ED-EACB4D1B553D}" destId="{9B114FB1-3345-42BA-A410-FE0B59CB2F83}" srcOrd="8" destOrd="0" presId="urn:microsoft.com/office/officeart/2018/2/layout/IconVerticalSolidList"/>
    <dgm:cxn modelId="{FA1A7073-753B-40A6-8EF1-36F5BB2AEC21}" type="presParOf" srcId="{9B114FB1-3345-42BA-A410-FE0B59CB2F83}" destId="{B9F54D6B-0E2D-41F1-84B7-531737F42B1E}" srcOrd="0" destOrd="0" presId="urn:microsoft.com/office/officeart/2018/2/layout/IconVerticalSolidList"/>
    <dgm:cxn modelId="{FEC536FE-E56F-40E6-9525-D96B766E32DC}" type="presParOf" srcId="{9B114FB1-3345-42BA-A410-FE0B59CB2F83}" destId="{1AF6CF0D-ACB2-48A7-B705-2863D943988C}" srcOrd="1" destOrd="0" presId="urn:microsoft.com/office/officeart/2018/2/layout/IconVerticalSolidList"/>
    <dgm:cxn modelId="{FFC8643A-1223-4388-8B8C-76DC639BA83E}" type="presParOf" srcId="{9B114FB1-3345-42BA-A410-FE0B59CB2F83}" destId="{290E1E63-CE50-40CB-97C0-F9DAC3EF14FE}" srcOrd="2" destOrd="0" presId="urn:microsoft.com/office/officeart/2018/2/layout/IconVerticalSolidList"/>
    <dgm:cxn modelId="{A81F1047-E8D0-49F0-B975-0CF9B081DB35}" type="presParOf" srcId="{9B114FB1-3345-42BA-A410-FE0B59CB2F83}" destId="{907E5F22-FA9A-4A85-AA55-6536F5897E2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2948263-4D6C-44D5-AE56-2CF87AA1A4D1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FD8E20B-B4CF-4124-85C0-661811BD34E6}">
      <dgm:prSet/>
      <dgm:spPr/>
      <dgm:t>
        <a:bodyPr/>
        <a:lstStyle/>
        <a:p>
          <a:pPr>
            <a:defRPr cap="all"/>
          </a:pPr>
          <a:r>
            <a:rPr lang="en-US" b="0" i="0" dirty="0">
              <a:solidFill>
                <a:schemeClr val="accent3"/>
              </a:solidFill>
            </a:rPr>
            <a:t>Any language/any platform</a:t>
          </a:r>
          <a:endParaRPr lang="en-US" dirty="0">
            <a:solidFill>
              <a:schemeClr val="accent3"/>
            </a:solidFill>
          </a:endParaRPr>
        </a:p>
      </dgm:t>
    </dgm:pt>
    <dgm:pt modelId="{F074FBE8-4DA0-4810-A147-93E854978997}" type="parTrans" cxnId="{5091C712-1B45-44BA-8A41-203B36013874}">
      <dgm:prSet/>
      <dgm:spPr/>
      <dgm:t>
        <a:bodyPr/>
        <a:lstStyle/>
        <a:p>
          <a:endParaRPr lang="en-US"/>
        </a:p>
      </dgm:t>
    </dgm:pt>
    <dgm:pt modelId="{41B1BDC4-E9E8-402A-B5AE-E014A7C75B02}" type="sibTrans" cxnId="{5091C712-1B45-44BA-8A41-203B36013874}">
      <dgm:prSet/>
      <dgm:spPr/>
      <dgm:t>
        <a:bodyPr/>
        <a:lstStyle/>
        <a:p>
          <a:endParaRPr lang="en-US"/>
        </a:p>
      </dgm:t>
    </dgm:pt>
    <dgm:pt modelId="{C359A282-65B3-48BC-B4A6-2CFEC7C36C3B}">
      <dgm:prSet/>
      <dgm:spPr/>
      <dgm:t>
        <a:bodyPr/>
        <a:lstStyle/>
        <a:p>
          <a:pPr>
            <a:defRPr cap="all"/>
          </a:pPr>
          <a:r>
            <a:rPr lang="en-US" b="0" i="0" dirty="0">
              <a:solidFill>
                <a:schemeClr val="accent3"/>
              </a:solidFill>
            </a:rPr>
            <a:t>Containers &amp; Kubernetes</a:t>
          </a:r>
          <a:endParaRPr lang="en-US" dirty="0">
            <a:solidFill>
              <a:schemeClr val="accent3"/>
            </a:solidFill>
          </a:endParaRPr>
        </a:p>
      </dgm:t>
    </dgm:pt>
    <dgm:pt modelId="{8F179687-1E67-4D6A-8BD8-FDC197137245}" type="parTrans" cxnId="{74649A58-7CB6-479A-9395-CA40C48425DB}">
      <dgm:prSet/>
      <dgm:spPr/>
      <dgm:t>
        <a:bodyPr/>
        <a:lstStyle/>
        <a:p>
          <a:endParaRPr lang="en-US"/>
        </a:p>
      </dgm:t>
    </dgm:pt>
    <dgm:pt modelId="{644BE59F-81C4-4ECD-9B59-8217E55E0D0B}" type="sibTrans" cxnId="{74649A58-7CB6-479A-9395-CA40C48425DB}">
      <dgm:prSet/>
      <dgm:spPr/>
      <dgm:t>
        <a:bodyPr/>
        <a:lstStyle/>
        <a:p>
          <a:endParaRPr lang="en-US"/>
        </a:p>
      </dgm:t>
    </dgm:pt>
    <dgm:pt modelId="{EFF7AD0C-893C-4D82-A2C7-81C46B1CCE8C}">
      <dgm:prSet/>
      <dgm:spPr/>
      <dgm:t>
        <a:bodyPr/>
        <a:lstStyle/>
        <a:p>
          <a:pPr>
            <a:defRPr cap="all"/>
          </a:pPr>
          <a:r>
            <a:rPr lang="en-US" b="0" i="0" dirty="0">
              <a:solidFill>
                <a:schemeClr val="accent3"/>
              </a:solidFill>
            </a:rPr>
            <a:t>Extensible</a:t>
          </a:r>
          <a:endParaRPr lang="en-US" dirty="0">
            <a:solidFill>
              <a:schemeClr val="accent3"/>
            </a:solidFill>
          </a:endParaRPr>
        </a:p>
      </dgm:t>
    </dgm:pt>
    <dgm:pt modelId="{3358C987-F308-4725-8215-D6082DD2A479}" type="parTrans" cxnId="{5D63FEC4-14AF-45E3-AC97-2D0F5B348EB6}">
      <dgm:prSet/>
      <dgm:spPr/>
      <dgm:t>
        <a:bodyPr/>
        <a:lstStyle/>
        <a:p>
          <a:endParaRPr lang="en-US"/>
        </a:p>
      </dgm:t>
    </dgm:pt>
    <dgm:pt modelId="{2ADBEF21-37B8-454C-8B1F-DF80D41136DC}" type="sibTrans" cxnId="{5D63FEC4-14AF-45E3-AC97-2D0F5B348EB6}">
      <dgm:prSet/>
      <dgm:spPr/>
      <dgm:t>
        <a:bodyPr/>
        <a:lstStyle/>
        <a:p>
          <a:endParaRPr lang="en-US"/>
        </a:p>
      </dgm:t>
    </dgm:pt>
    <dgm:pt modelId="{852A7C5E-A377-4D21-997B-FF4C92EB0270}">
      <dgm:prSet/>
      <dgm:spPr/>
      <dgm:t>
        <a:bodyPr/>
        <a:lstStyle/>
        <a:p>
          <a:pPr>
            <a:defRPr cap="all"/>
          </a:pPr>
          <a:r>
            <a:rPr lang="en-US" b="0" i="0" dirty="0">
              <a:solidFill>
                <a:schemeClr val="accent3"/>
              </a:solidFill>
            </a:rPr>
            <a:t>Deploy to any cloud</a:t>
          </a:r>
          <a:endParaRPr lang="en-US" dirty="0">
            <a:solidFill>
              <a:schemeClr val="accent3"/>
            </a:solidFill>
          </a:endParaRPr>
        </a:p>
      </dgm:t>
    </dgm:pt>
    <dgm:pt modelId="{B2737C39-33E3-4E69-A7DF-C41332DC05D2}" type="parTrans" cxnId="{593698FD-CA2C-40FD-9D4A-31D261BFE1FD}">
      <dgm:prSet/>
      <dgm:spPr/>
      <dgm:t>
        <a:bodyPr/>
        <a:lstStyle/>
        <a:p>
          <a:endParaRPr lang="en-US"/>
        </a:p>
      </dgm:t>
    </dgm:pt>
    <dgm:pt modelId="{736DFDE3-03C9-4B24-828F-2ABF434B4226}" type="sibTrans" cxnId="{593698FD-CA2C-40FD-9D4A-31D261BFE1FD}">
      <dgm:prSet/>
      <dgm:spPr/>
      <dgm:t>
        <a:bodyPr/>
        <a:lstStyle/>
        <a:p>
          <a:endParaRPr lang="en-US"/>
        </a:p>
      </dgm:t>
    </dgm:pt>
    <dgm:pt modelId="{139F65A5-F2B4-4E0C-86C3-4A5AFA5FA14C}">
      <dgm:prSet/>
      <dgm:spPr/>
      <dgm:t>
        <a:bodyPr/>
        <a:lstStyle/>
        <a:p>
          <a:pPr>
            <a:defRPr cap="all"/>
          </a:pPr>
          <a:r>
            <a:rPr lang="en-US" b="0" i="0" dirty="0">
              <a:solidFill>
                <a:schemeClr val="accent3"/>
              </a:solidFill>
            </a:rPr>
            <a:t>Free for Open Source</a:t>
          </a:r>
          <a:endParaRPr lang="en-US" dirty="0">
            <a:solidFill>
              <a:schemeClr val="accent3"/>
            </a:solidFill>
          </a:endParaRPr>
        </a:p>
      </dgm:t>
    </dgm:pt>
    <dgm:pt modelId="{0E845B52-7538-4FF2-9241-2BBC87FA5583}" type="parTrans" cxnId="{2674252C-59BC-4E1E-8A89-938E18246B04}">
      <dgm:prSet/>
      <dgm:spPr/>
      <dgm:t>
        <a:bodyPr/>
        <a:lstStyle/>
        <a:p>
          <a:endParaRPr lang="en-US"/>
        </a:p>
      </dgm:t>
    </dgm:pt>
    <dgm:pt modelId="{4D94ADA8-C909-46CD-99CE-DB1AB2C15FD0}" type="sibTrans" cxnId="{2674252C-59BC-4E1E-8A89-938E18246B04}">
      <dgm:prSet/>
      <dgm:spPr/>
      <dgm:t>
        <a:bodyPr/>
        <a:lstStyle/>
        <a:p>
          <a:endParaRPr lang="en-US"/>
        </a:p>
      </dgm:t>
    </dgm:pt>
    <dgm:pt modelId="{7138301B-1784-48FA-A81F-9E3D18778405}">
      <dgm:prSet/>
      <dgm:spPr/>
      <dgm:t>
        <a:bodyPr/>
        <a:lstStyle/>
        <a:p>
          <a:pPr>
            <a:defRPr cap="all"/>
          </a:pPr>
          <a:r>
            <a:rPr lang="en-US" b="0" i="0" dirty="0">
              <a:solidFill>
                <a:schemeClr val="accent3"/>
              </a:solidFill>
            </a:rPr>
            <a:t>Advanced Workflows and features</a:t>
          </a:r>
          <a:endParaRPr lang="en-US" dirty="0">
            <a:solidFill>
              <a:schemeClr val="accent3"/>
            </a:solidFill>
          </a:endParaRPr>
        </a:p>
      </dgm:t>
    </dgm:pt>
    <dgm:pt modelId="{D59B4233-BBB9-47DD-9E35-8649A6B2EE52}" type="parTrans" cxnId="{D265A9D1-5E81-4B49-AF10-686067742DCE}">
      <dgm:prSet/>
      <dgm:spPr/>
      <dgm:t>
        <a:bodyPr/>
        <a:lstStyle/>
        <a:p>
          <a:endParaRPr lang="en-US"/>
        </a:p>
      </dgm:t>
    </dgm:pt>
    <dgm:pt modelId="{E28D603A-9208-43AF-98CB-68ADAF41E27C}" type="sibTrans" cxnId="{D265A9D1-5E81-4B49-AF10-686067742DCE}">
      <dgm:prSet/>
      <dgm:spPr/>
      <dgm:t>
        <a:bodyPr/>
        <a:lstStyle/>
        <a:p>
          <a:endParaRPr lang="en-US"/>
        </a:p>
      </dgm:t>
    </dgm:pt>
    <dgm:pt modelId="{47F1747F-F59E-40B7-8A8C-024B851ACBD8}" type="pres">
      <dgm:prSet presAssocID="{32948263-4D6C-44D5-AE56-2CF87AA1A4D1}" presName="root" presStyleCnt="0">
        <dgm:presLayoutVars>
          <dgm:dir/>
          <dgm:resizeHandles val="exact"/>
        </dgm:presLayoutVars>
      </dgm:prSet>
      <dgm:spPr/>
    </dgm:pt>
    <dgm:pt modelId="{1DCA3680-7AFC-49DA-AD47-4680747ED6CF}" type="pres">
      <dgm:prSet presAssocID="{BFD8E20B-B4CF-4124-85C0-661811BD34E6}" presName="compNode" presStyleCnt="0"/>
      <dgm:spPr/>
    </dgm:pt>
    <dgm:pt modelId="{AE3B504C-813D-45B4-A4B0-C7C27BC35D3B}" type="pres">
      <dgm:prSet presAssocID="{BFD8E20B-B4CF-4124-85C0-661811BD34E6}" presName="iconBgRect" presStyleLbl="bgShp" presStyleIdx="0" presStyleCnt="6"/>
      <dgm:spPr/>
    </dgm:pt>
    <dgm:pt modelId="{D0A01337-2A5E-4EB2-AB6D-B3187E8B2393}" type="pres">
      <dgm:prSet presAssocID="{BFD8E20B-B4CF-4124-85C0-661811BD34E6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DAB56731-69F5-4054-B101-5E0DD468E99A}" type="pres">
      <dgm:prSet presAssocID="{BFD8E20B-B4CF-4124-85C0-661811BD34E6}" presName="spaceRect" presStyleCnt="0"/>
      <dgm:spPr/>
    </dgm:pt>
    <dgm:pt modelId="{45E723D8-F523-45EC-A482-D3CDC0BCA962}" type="pres">
      <dgm:prSet presAssocID="{BFD8E20B-B4CF-4124-85C0-661811BD34E6}" presName="textRect" presStyleLbl="revTx" presStyleIdx="0" presStyleCnt="6">
        <dgm:presLayoutVars>
          <dgm:chMax val="1"/>
          <dgm:chPref val="1"/>
        </dgm:presLayoutVars>
      </dgm:prSet>
      <dgm:spPr/>
    </dgm:pt>
    <dgm:pt modelId="{6F8676BC-BADA-4D94-A8AE-A9B7D94AF399}" type="pres">
      <dgm:prSet presAssocID="{41B1BDC4-E9E8-402A-B5AE-E014A7C75B02}" presName="sibTrans" presStyleCnt="0"/>
      <dgm:spPr/>
    </dgm:pt>
    <dgm:pt modelId="{B69907BB-3EA0-45D6-B676-4916846C70AA}" type="pres">
      <dgm:prSet presAssocID="{C359A282-65B3-48BC-B4A6-2CFEC7C36C3B}" presName="compNode" presStyleCnt="0"/>
      <dgm:spPr/>
    </dgm:pt>
    <dgm:pt modelId="{1BA03EE3-54C5-450C-BF96-803B68203BBC}" type="pres">
      <dgm:prSet presAssocID="{C359A282-65B3-48BC-B4A6-2CFEC7C36C3B}" presName="iconBgRect" presStyleLbl="bgShp" presStyleIdx="1" presStyleCnt="6"/>
      <dgm:spPr/>
    </dgm:pt>
    <dgm:pt modelId="{C27C6BBF-0270-4BA4-B2B3-3A95BD76E25F}" type="pres">
      <dgm:prSet presAssocID="{C359A282-65B3-48BC-B4A6-2CFEC7C36C3B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AF98C693-D55A-40AC-9CA5-1A15901958A6}" type="pres">
      <dgm:prSet presAssocID="{C359A282-65B3-48BC-B4A6-2CFEC7C36C3B}" presName="spaceRect" presStyleCnt="0"/>
      <dgm:spPr/>
    </dgm:pt>
    <dgm:pt modelId="{0605A6FD-DE7A-4E3B-8DBC-824B851D6262}" type="pres">
      <dgm:prSet presAssocID="{C359A282-65B3-48BC-B4A6-2CFEC7C36C3B}" presName="textRect" presStyleLbl="revTx" presStyleIdx="1" presStyleCnt="6">
        <dgm:presLayoutVars>
          <dgm:chMax val="1"/>
          <dgm:chPref val="1"/>
        </dgm:presLayoutVars>
      </dgm:prSet>
      <dgm:spPr/>
    </dgm:pt>
    <dgm:pt modelId="{7B6C68D3-2C7E-4E0D-BA3C-0F4860C04CF7}" type="pres">
      <dgm:prSet presAssocID="{644BE59F-81C4-4ECD-9B59-8217E55E0D0B}" presName="sibTrans" presStyleCnt="0"/>
      <dgm:spPr/>
    </dgm:pt>
    <dgm:pt modelId="{01B2DCB0-C549-4A87-9EF7-5A18E9FDF13F}" type="pres">
      <dgm:prSet presAssocID="{EFF7AD0C-893C-4D82-A2C7-81C46B1CCE8C}" presName="compNode" presStyleCnt="0"/>
      <dgm:spPr/>
    </dgm:pt>
    <dgm:pt modelId="{5D01A547-38EA-46D6-BB7C-884D63C81B7F}" type="pres">
      <dgm:prSet presAssocID="{EFF7AD0C-893C-4D82-A2C7-81C46B1CCE8C}" presName="iconBgRect" presStyleLbl="bgShp" presStyleIdx="2" presStyleCnt="6"/>
      <dgm:spPr/>
    </dgm:pt>
    <dgm:pt modelId="{47AA132E-C6F8-4C68-954D-B2DF01CF3837}" type="pres">
      <dgm:prSet presAssocID="{EFF7AD0C-893C-4D82-A2C7-81C46B1CCE8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nsfer"/>
        </a:ext>
      </dgm:extLst>
    </dgm:pt>
    <dgm:pt modelId="{874CB78D-C5CF-4291-A571-2A7B80EDD16D}" type="pres">
      <dgm:prSet presAssocID="{EFF7AD0C-893C-4D82-A2C7-81C46B1CCE8C}" presName="spaceRect" presStyleCnt="0"/>
      <dgm:spPr/>
    </dgm:pt>
    <dgm:pt modelId="{86381F28-0BAF-4BD1-8540-B0E1FD2F3201}" type="pres">
      <dgm:prSet presAssocID="{EFF7AD0C-893C-4D82-A2C7-81C46B1CCE8C}" presName="textRect" presStyleLbl="revTx" presStyleIdx="2" presStyleCnt="6">
        <dgm:presLayoutVars>
          <dgm:chMax val="1"/>
          <dgm:chPref val="1"/>
        </dgm:presLayoutVars>
      </dgm:prSet>
      <dgm:spPr/>
    </dgm:pt>
    <dgm:pt modelId="{474E85B4-92E7-4EA9-A8A0-219E249D357B}" type="pres">
      <dgm:prSet presAssocID="{2ADBEF21-37B8-454C-8B1F-DF80D41136DC}" presName="sibTrans" presStyleCnt="0"/>
      <dgm:spPr/>
    </dgm:pt>
    <dgm:pt modelId="{88CCB6C8-BD9B-4470-A68C-627E5D34DB79}" type="pres">
      <dgm:prSet presAssocID="{852A7C5E-A377-4D21-997B-FF4C92EB0270}" presName="compNode" presStyleCnt="0"/>
      <dgm:spPr/>
    </dgm:pt>
    <dgm:pt modelId="{5727A660-D3B4-413F-AB07-F9C4999E0E47}" type="pres">
      <dgm:prSet presAssocID="{852A7C5E-A377-4D21-997B-FF4C92EB0270}" presName="iconBgRect" presStyleLbl="bgShp" presStyleIdx="3" presStyleCnt="6"/>
      <dgm:spPr/>
    </dgm:pt>
    <dgm:pt modelId="{2556DCA3-241D-4873-969A-B7C701F1D8D6}" type="pres">
      <dgm:prSet presAssocID="{852A7C5E-A377-4D21-997B-FF4C92EB0270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7BB58E52-5438-4C7E-A790-FF9317DB435D}" type="pres">
      <dgm:prSet presAssocID="{852A7C5E-A377-4D21-997B-FF4C92EB0270}" presName="spaceRect" presStyleCnt="0"/>
      <dgm:spPr/>
    </dgm:pt>
    <dgm:pt modelId="{64777DC3-6D9C-4102-9EE6-7FA50E7A42EC}" type="pres">
      <dgm:prSet presAssocID="{852A7C5E-A377-4D21-997B-FF4C92EB0270}" presName="textRect" presStyleLbl="revTx" presStyleIdx="3" presStyleCnt="6">
        <dgm:presLayoutVars>
          <dgm:chMax val="1"/>
          <dgm:chPref val="1"/>
        </dgm:presLayoutVars>
      </dgm:prSet>
      <dgm:spPr/>
    </dgm:pt>
    <dgm:pt modelId="{C2850129-476C-4AE6-BC9D-FA5E887AA3B4}" type="pres">
      <dgm:prSet presAssocID="{736DFDE3-03C9-4B24-828F-2ABF434B4226}" presName="sibTrans" presStyleCnt="0"/>
      <dgm:spPr/>
    </dgm:pt>
    <dgm:pt modelId="{F2605930-AFBB-45E7-8DCA-ED4C9EA6F853}" type="pres">
      <dgm:prSet presAssocID="{139F65A5-F2B4-4E0C-86C3-4A5AFA5FA14C}" presName="compNode" presStyleCnt="0"/>
      <dgm:spPr/>
    </dgm:pt>
    <dgm:pt modelId="{321DE6B7-278A-4690-9951-6418AF79326A}" type="pres">
      <dgm:prSet presAssocID="{139F65A5-F2B4-4E0C-86C3-4A5AFA5FA14C}" presName="iconBgRect" presStyleLbl="bgShp" presStyleIdx="4" presStyleCnt="6"/>
      <dgm:spPr/>
    </dgm:pt>
    <dgm:pt modelId="{6E85698B-23C4-425F-9D2E-E59C4AA083DC}" type="pres">
      <dgm:prSet presAssocID="{139F65A5-F2B4-4E0C-86C3-4A5AFA5FA14C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EB71B216-CD80-4256-BC7A-5BEC0FCD1F46}" type="pres">
      <dgm:prSet presAssocID="{139F65A5-F2B4-4E0C-86C3-4A5AFA5FA14C}" presName="spaceRect" presStyleCnt="0"/>
      <dgm:spPr/>
    </dgm:pt>
    <dgm:pt modelId="{8577B415-D187-438A-BADA-87008D28057C}" type="pres">
      <dgm:prSet presAssocID="{139F65A5-F2B4-4E0C-86C3-4A5AFA5FA14C}" presName="textRect" presStyleLbl="revTx" presStyleIdx="4" presStyleCnt="6">
        <dgm:presLayoutVars>
          <dgm:chMax val="1"/>
          <dgm:chPref val="1"/>
        </dgm:presLayoutVars>
      </dgm:prSet>
      <dgm:spPr/>
    </dgm:pt>
    <dgm:pt modelId="{BD071EB1-22D6-4D4D-A651-700D166BFEBE}" type="pres">
      <dgm:prSet presAssocID="{4D94ADA8-C909-46CD-99CE-DB1AB2C15FD0}" presName="sibTrans" presStyleCnt="0"/>
      <dgm:spPr/>
    </dgm:pt>
    <dgm:pt modelId="{30E4C04D-1B5B-47D5-BBE2-B5BD527A4BB2}" type="pres">
      <dgm:prSet presAssocID="{7138301B-1784-48FA-A81F-9E3D18778405}" presName="compNode" presStyleCnt="0"/>
      <dgm:spPr/>
    </dgm:pt>
    <dgm:pt modelId="{44402E76-DB00-4C19-B481-D1D1E85A27A1}" type="pres">
      <dgm:prSet presAssocID="{7138301B-1784-48FA-A81F-9E3D18778405}" presName="iconBgRect" presStyleLbl="bgShp" presStyleIdx="5" presStyleCnt="6"/>
      <dgm:spPr/>
    </dgm:pt>
    <dgm:pt modelId="{9CFA3F80-EA88-4124-9FD6-647969754A5E}" type="pres">
      <dgm:prSet presAssocID="{7138301B-1784-48FA-A81F-9E3D1877840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D50AD353-3281-4E11-887D-3EBF0892E30C}" type="pres">
      <dgm:prSet presAssocID="{7138301B-1784-48FA-A81F-9E3D18778405}" presName="spaceRect" presStyleCnt="0"/>
      <dgm:spPr/>
    </dgm:pt>
    <dgm:pt modelId="{137B9D7A-92F6-4750-B0F5-C4FD41679405}" type="pres">
      <dgm:prSet presAssocID="{7138301B-1784-48FA-A81F-9E3D18778405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5091C712-1B45-44BA-8A41-203B36013874}" srcId="{32948263-4D6C-44D5-AE56-2CF87AA1A4D1}" destId="{BFD8E20B-B4CF-4124-85C0-661811BD34E6}" srcOrd="0" destOrd="0" parTransId="{F074FBE8-4DA0-4810-A147-93E854978997}" sibTransId="{41B1BDC4-E9E8-402A-B5AE-E014A7C75B02}"/>
    <dgm:cxn modelId="{C499D61B-07CC-4474-A168-1C2C29E89A1F}" type="presOf" srcId="{32948263-4D6C-44D5-AE56-2CF87AA1A4D1}" destId="{47F1747F-F59E-40B7-8A8C-024B851ACBD8}" srcOrd="0" destOrd="0" presId="urn:microsoft.com/office/officeart/2018/5/layout/IconCircleLabelList"/>
    <dgm:cxn modelId="{68535423-F4F6-4ED9-A4E8-AE516A43BC29}" type="presOf" srcId="{BFD8E20B-B4CF-4124-85C0-661811BD34E6}" destId="{45E723D8-F523-45EC-A482-D3CDC0BCA962}" srcOrd="0" destOrd="0" presId="urn:microsoft.com/office/officeart/2018/5/layout/IconCircleLabelList"/>
    <dgm:cxn modelId="{2674252C-59BC-4E1E-8A89-938E18246B04}" srcId="{32948263-4D6C-44D5-AE56-2CF87AA1A4D1}" destId="{139F65A5-F2B4-4E0C-86C3-4A5AFA5FA14C}" srcOrd="4" destOrd="0" parTransId="{0E845B52-7538-4FF2-9241-2BBC87FA5583}" sibTransId="{4D94ADA8-C909-46CD-99CE-DB1AB2C15FD0}"/>
    <dgm:cxn modelId="{E13E9A35-1138-4942-8013-F3CC29B63924}" type="presOf" srcId="{C359A282-65B3-48BC-B4A6-2CFEC7C36C3B}" destId="{0605A6FD-DE7A-4E3B-8DBC-824B851D6262}" srcOrd="0" destOrd="0" presId="urn:microsoft.com/office/officeart/2018/5/layout/IconCircleLabelList"/>
    <dgm:cxn modelId="{4DA7714C-1DC1-43AF-9EA0-0A3039979859}" type="presOf" srcId="{EFF7AD0C-893C-4D82-A2C7-81C46B1CCE8C}" destId="{86381F28-0BAF-4BD1-8540-B0E1FD2F3201}" srcOrd="0" destOrd="0" presId="urn:microsoft.com/office/officeart/2018/5/layout/IconCircleLabelList"/>
    <dgm:cxn modelId="{63646851-AC3D-4BBD-A780-B27982B5A115}" type="presOf" srcId="{7138301B-1784-48FA-A81F-9E3D18778405}" destId="{137B9D7A-92F6-4750-B0F5-C4FD41679405}" srcOrd="0" destOrd="0" presId="urn:microsoft.com/office/officeart/2018/5/layout/IconCircleLabelList"/>
    <dgm:cxn modelId="{74649A58-7CB6-479A-9395-CA40C48425DB}" srcId="{32948263-4D6C-44D5-AE56-2CF87AA1A4D1}" destId="{C359A282-65B3-48BC-B4A6-2CFEC7C36C3B}" srcOrd="1" destOrd="0" parTransId="{8F179687-1E67-4D6A-8BD8-FDC197137245}" sibTransId="{644BE59F-81C4-4ECD-9B59-8217E55E0D0B}"/>
    <dgm:cxn modelId="{66347DA7-A99B-4CE5-B3F6-EF341C1925DC}" type="presOf" srcId="{139F65A5-F2B4-4E0C-86C3-4A5AFA5FA14C}" destId="{8577B415-D187-438A-BADA-87008D28057C}" srcOrd="0" destOrd="0" presId="urn:microsoft.com/office/officeart/2018/5/layout/IconCircleLabelList"/>
    <dgm:cxn modelId="{5D63FEC4-14AF-45E3-AC97-2D0F5B348EB6}" srcId="{32948263-4D6C-44D5-AE56-2CF87AA1A4D1}" destId="{EFF7AD0C-893C-4D82-A2C7-81C46B1CCE8C}" srcOrd="2" destOrd="0" parTransId="{3358C987-F308-4725-8215-D6082DD2A479}" sibTransId="{2ADBEF21-37B8-454C-8B1F-DF80D41136DC}"/>
    <dgm:cxn modelId="{D265A9D1-5E81-4B49-AF10-686067742DCE}" srcId="{32948263-4D6C-44D5-AE56-2CF87AA1A4D1}" destId="{7138301B-1784-48FA-A81F-9E3D18778405}" srcOrd="5" destOrd="0" parTransId="{D59B4233-BBB9-47DD-9E35-8649A6B2EE52}" sibTransId="{E28D603A-9208-43AF-98CB-68ADAF41E27C}"/>
    <dgm:cxn modelId="{92305DE6-4BD7-44F4-8460-C1A83CF955A3}" type="presOf" srcId="{852A7C5E-A377-4D21-997B-FF4C92EB0270}" destId="{64777DC3-6D9C-4102-9EE6-7FA50E7A42EC}" srcOrd="0" destOrd="0" presId="urn:microsoft.com/office/officeart/2018/5/layout/IconCircleLabelList"/>
    <dgm:cxn modelId="{593698FD-CA2C-40FD-9D4A-31D261BFE1FD}" srcId="{32948263-4D6C-44D5-AE56-2CF87AA1A4D1}" destId="{852A7C5E-A377-4D21-997B-FF4C92EB0270}" srcOrd="3" destOrd="0" parTransId="{B2737C39-33E3-4E69-A7DF-C41332DC05D2}" sibTransId="{736DFDE3-03C9-4B24-828F-2ABF434B4226}"/>
    <dgm:cxn modelId="{4101E1A3-AD60-4D25-A31E-8D2C36DA34B6}" type="presParOf" srcId="{47F1747F-F59E-40B7-8A8C-024B851ACBD8}" destId="{1DCA3680-7AFC-49DA-AD47-4680747ED6CF}" srcOrd="0" destOrd="0" presId="urn:microsoft.com/office/officeart/2018/5/layout/IconCircleLabelList"/>
    <dgm:cxn modelId="{46D9EC2B-D0B6-4335-A733-70547032D10F}" type="presParOf" srcId="{1DCA3680-7AFC-49DA-AD47-4680747ED6CF}" destId="{AE3B504C-813D-45B4-A4B0-C7C27BC35D3B}" srcOrd="0" destOrd="0" presId="urn:microsoft.com/office/officeart/2018/5/layout/IconCircleLabelList"/>
    <dgm:cxn modelId="{E8F2A901-9FAE-425D-AA33-2DC4D2AEA9EF}" type="presParOf" srcId="{1DCA3680-7AFC-49DA-AD47-4680747ED6CF}" destId="{D0A01337-2A5E-4EB2-AB6D-B3187E8B2393}" srcOrd="1" destOrd="0" presId="urn:microsoft.com/office/officeart/2018/5/layout/IconCircleLabelList"/>
    <dgm:cxn modelId="{72385C0D-C746-4145-81D0-BB69D7C5923B}" type="presParOf" srcId="{1DCA3680-7AFC-49DA-AD47-4680747ED6CF}" destId="{DAB56731-69F5-4054-B101-5E0DD468E99A}" srcOrd="2" destOrd="0" presId="urn:microsoft.com/office/officeart/2018/5/layout/IconCircleLabelList"/>
    <dgm:cxn modelId="{1C08E95B-4346-4BFD-BD06-AC5DA0B2B676}" type="presParOf" srcId="{1DCA3680-7AFC-49DA-AD47-4680747ED6CF}" destId="{45E723D8-F523-45EC-A482-D3CDC0BCA962}" srcOrd="3" destOrd="0" presId="urn:microsoft.com/office/officeart/2018/5/layout/IconCircleLabelList"/>
    <dgm:cxn modelId="{63F934AC-1BE5-4028-BD8E-31CC59D94D78}" type="presParOf" srcId="{47F1747F-F59E-40B7-8A8C-024B851ACBD8}" destId="{6F8676BC-BADA-4D94-A8AE-A9B7D94AF399}" srcOrd="1" destOrd="0" presId="urn:microsoft.com/office/officeart/2018/5/layout/IconCircleLabelList"/>
    <dgm:cxn modelId="{15E83772-7DEB-42EE-BE6B-E51D79523AB4}" type="presParOf" srcId="{47F1747F-F59E-40B7-8A8C-024B851ACBD8}" destId="{B69907BB-3EA0-45D6-B676-4916846C70AA}" srcOrd="2" destOrd="0" presId="urn:microsoft.com/office/officeart/2018/5/layout/IconCircleLabelList"/>
    <dgm:cxn modelId="{AF59F0D0-2487-4DA2-A20E-38C53E9C0064}" type="presParOf" srcId="{B69907BB-3EA0-45D6-B676-4916846C70AA}" destId="{1BA03EE3-54C5-450C-BF96-803B68203BBC}" srcOrd="0" destOrd="0" presId="urn:microsoft.com/office/officeart/2018/5/layout/IconCircleLabelList"/>
    <dgm:cxn modelId="{66F0424A-0DDB-4AF1-8703-4612CD2A9759}" type="presParOf" srcId="{B69907BB-3EA0-45D6-B676-4916846C70AA}" destId="{C27C6BBF-0270-4BA4-B2B3-3A95BD76E25F}" srcOrd="1" destOrd="0" presId="urn:microsoft.com/office/officeart/2018/5/layout/IconCircleLabelList"/>
    <dgm:cxn modelId="{2673002C-9668-49CE-A54B-B8F28B1F98D5}" type="presParOf" srcId="{B69907BB-3EA0-45D6-B676-4916846C70AA}" destId="{AF98C693-D55A-40AC-9CA5-1A15901958A6}" srcOrd="2" destOrd="0" presId="urn:microsoft.com/office/officeart/2018/5/layout/IconCircleLabelList"/>
    <dgm:cxn modelId="{A13C0A26-6AF1-4512-AFE7-5A70C0BCCB74}" type="presParOf" srcId="{B69907BB-3EA0-45D6-B676-4916846C70AA}" destId="{0605A6FD-DE7A-4E3B-8DBC-824B851D6262}" srcOrd="3" destOrd="0" presId="urn:microsoft.com/office/officeart/2018/5/layout/IconCircleLabelList"/>
    <dgm:cxn modelId="{02E0543B-5585-42A9-AA47-76AB89DE503F}" type="presParOf" srcId="{47F1747F-F59E-40B7-8A8C-024B851ACBD8}" destId="{7B6C68D3-2C7E-4E0D-BA3C-0F4860C04CF7}" srcOrd="3" destOrd="0" presId="urn:microsoft.com/office/officeart/2018/5/layout/IconCircleLabelList"/>
    <dgm:cxn modelId="{497229C2-96FB-4E81-968E-1B3F98C7A0C7}" type="presParOf" srcId="{47F1747F-F59E-40B7-8A8C-024B851ACBD8}" destId="{01B2DCB0-C549-4A87-9EF7-5A18E9FDF13F}" srcOrd="4" destOrd="0" presId="urn:microsoft.com/office/officeart/2018/5/layout/IconCircleLabelList"/>
    <dgm:cxn modelId="{BCA6BD0D-FED0-4961-9045-A8E8F9144CA8}" type="presParOf" srcId="{01B2DCB0-C549-4A87-9EF7-5A18E9FDF13F}" destId="{5D01A547-38EA-46D6-BB7C-884D63C81B7F}" srcOrd="0" destOrd="0" presId="urn:microsoft.com/office/officeart/2018/5/layout/IconCircleLabelList"/>
    <dgm:cxn modelId="{5FC1C398-1C4C-4328-A9F9-EC8259BEF90C}" type="presParOf" srcId="{01B2DCB0-C549-4A87-9EF7-5A18E9FDF13F}" destId="{47AA132E-C6F8-4C68-954D-B2DF01CF3837}" srcOrd="1" destOrd="0" presId="urn:microsoft.com/office/officeart/2018/5/layout/IconCircleLabelList"/>
    <dgm:cxn modelId="{44808CE5-4413-482D-9FEF-86F023256036}" type="presParOf" srcId="{01B2DCB0-C549-4A87-9EF7-5A18E9FDF13F}" destId="{874CB78D-C5CF-4291-A571-2A7B80EDD16D}" srcOrd="2" destOrd="0" presId="urn:microsoft.com/office/officeart/2018/5/layout/IconCircleLabelList"/>
    <dgm:cxn modelId="{7F419BCB-4EB4-4D03-850C-F078007E036E}" type="presParOf" srcId="{01B2DCB0-C549-4A87-9EF7-5A18E9FDF13F}" destId="{86381F28-0BAF-4BD1-8540-B0E1FD2F3201}" srcOrd="3" destOrd="0" presId="urn:microsoft.com/office/officeart/2018/5/layout/IconCircleLabelList"/>
    <dgm:cxn modelId="{3A087997-B1AF-4FD5-987C-7D2AD0911924}" type="presParOf" srcId="{47F1747F-F59E-40B7-8A8C-024B851ACBD8}" destId="{474E85B4-92E7-4EA9-A8A0-219E249D357B}" srcOrd="5" destOrd="0" presId="urn:microsoft.com/office/officeart/2018/5/layout/IconCircleLabelList"/>
    <dgm:cxn modelId="{E531C6F3-411A-4F35-9639-F8690CD379C9}" type="presParOf" srcId="{47F1747F-F59E-40B7-8A8C-024B851ACBD8}" destId="{88CCB6C8-BD9B-4470-A68C-627E5D34DB79}" srcOrd="6" destOrd="0" presId="urn:microsoft.com/office/officeart/2018/5/layout/IconCircleLabelList"/>
    <dgm:cxn modelId="{DC3FDA0F-6F8F-47DE-A430-059D3673F7FB}" type="presParOf" srcId="{88CCB6C8-BD9B-4470-A68C-627E5D34DB79}" destId="{5727A660-D3B4-413F-AB07-F9C4999E0E47}" srcOrd="0" destOrd="0" presId="urn:microsoft.com/office/officeart/2018/5/layout/IconCircleLabelList"/>
    <dgm:cxn modelId="{CB4ED857-9391-41A9-A140-1B4D5B97ADB3}" type="presParOf" srcId="{88CCB6C8-BD9B-4470-A68C-627E5D34DB79}" destId="{2556DCA3-241D-4873-969A-B7C701F1D8D6}" srcOrd="1" destOrd="0" presId="urn:microsoft.com/office/officeart/2018/5/layout/IconCircleLabelList"/>
    <dgm:cxn modelId="{37A8AD6E-EF57-413A-9D0C-2473F72034E1}" type="presParOf" srcId="{88CCB6C8-BD9B-4470-A68C-627E5D34DB79}" destId="{7BB58E52-5438-4C7E-A790-FF9317DB435D}" srcOrd="2" destOrd="0" presId="urn:microsoft.com/office/officeart/2018/5/layout/IconCircleLabelList"/>
    <dgm:cxn modelId="{FF629353-D220-45DD-8E50-F14EA5F67C82}" type="presParOf" srcId="{88CCB6C8-BD9B-4470-A68C-627E5D34DB79}" destId="{64777DC3-6D9C-4102-9EE6-7FA50E7A42EC}" srcOrd="3" destOrd="0" presId="urn:microsoft.com/office/officeart/2018/5/layout/IconCircleLabelList"/>
    <dgm:cxn modelId="{915333D3-6AF8-48D0-9AA0-B7B6039AB10E}" type="presParOf" srcId="{47F1747F-F59E-40B7-8A8C-024B851ACBD8}" destId="{C2850129-476C-4AE6-BC9D-FA5E887AA3B4}" srcOrd="7" destOrd="0" presId="urn:microsoft.com/office/officeart/2018/5/layout/IconCircleLabelList"/>
    <dgm:cxn modelId="{39FBE61F-4490-44F2-8766-99303BC65538}" type="presParOf" srcId="{47F1747F-F59E-40B7-8A8C-024B851ACBD8}" destId="{F2605930-AFBB-45E7-8DCA-ED4C9EA6F853}" srcOrd="8" destOrd="0" presId="urn:microsoft.com/office/officeart/2018/5/layout/IconCircleLabelList"/>
    <dgm:cxn modelId="{14EA6980-1B83-4076-90C2-97E7C0F4B7EF}" type="presParOf" srcId="{F2605930-AFBB-45E7-8DCA-ED4C9EA6F853}" destId="{321DE6B7-278A-4690-9951-6418AF79326A}" srcOrd="0" destOrd="0" presId="urn:microsoft.com/office/officeart/2018/5/layout/IconCircleLabelList"/>
    <dgm:cxn modelId="{10A8F8C4-E781-4FC8-8DC1-6377900E9309}" type="presParOf" srcId="{F2605930-AFBB-45E7-8DCA-ED4C9EA6F853}" destId="{6E85698B-23C4-425F-9D2E-E59C4AA083DC}" srcOrd="1" destOrd="0" presId="urn:microsoft.com/office/officeart/2018/5/layout/IconCircleLabelList"/>
    <dgm:cxn modelId="{EC178498-2C5B-4401-A7D5-8FE06157DE42}" type="presParOf" srcId="{F2605930-AFBB-45E7-8DCA-ED4C9EA6F853}" destId="{EB71B216-CD80-4256-BC7A-5BEC0FCD1F46}" srcOrd="2" destOrd="0" presId="urn:microsoft.com/office/officeart/2018/5/layout/IconCircleLabelList"/>
    <dgm:cxn modelId="{0A2D403C-AF55-4EBE-A256-08B1EE6B4F5E}" type="presParOf" srcId="{F2605930-AFBB-45E7-8DCA-ED4C9EA6F853}" destId="{8577B415-D187-438A-BADA-87008D28057C}" srcOrd="3" destOrd="0" presId="urn:microsoft.com/office/officeart/2018/5/layout/IconCircleLabelList"/>
    <dgm:cxn modelId="{226B3FFE-626E-4B05-80D9-B6315A63647E}" type="presParOf" srcId="{47F1747F-F59E-40B7-8A8C-024B851ACBD8}" destId="{BD071EB1-22D6-4D4D-A651-700D166BFEBE}" srcOrd="9" destOrd="0" presId="urn:microsoft.com/office/officeart/2018/5/layout/IconCircleLabelList"/>
    <dgm:cxn modelId="{93865FFF-BA34-44EC-ADD2-C5586A78990D}" type="presParOf" srcId="{47F1747F-F59E-40B7-8A8C-024B851ACBD8}" destId="{30E4C04D-1B5B-47D5-BBE2-B5BD527A4BB2}" srcOrd="10" destOrd="0" presId="urn:microsoft.com/office/officeart/2018/5/layout/IconCircleLabelList"/>
    <dgm:cxn modelId="{55D91227-A8F9-4DC1-B069-E7E4FDA670CF}" type="presParOf" srcId="{30E4C04D-1B5B-47D5-BBE2-B5BD527A4BB2}" destId="{44402E76-DB00-4C19-B481-D1D1E85A27A1}" srcOrd="0" destOrd="0" presId="urn:microsoft.com/office/officeart/2018/5/layout/IconCircleLabelList"/>
    <dgm:cxn modelId="{64FA0AD6-D3FA-4117-97FC-76E74A870BB4}" type="presParOf" srcId="{30E4C04D-1B5B-47D5-BBE2-B5BD527A4BB2}" destId="{9CFA3F80-EA88-4124-9FD6-647969754A5E}" srcOrd="1" destOrd="0" presId="urn:microsoft.com/office/officeart/2018/5/layout/IconCircleLabelList"/>
    <dgm:cxn modelId="{35B1CC30-E716-42CE-8118-99AC53C192A3}" type="presParOf" srcId="{30E4C04D-1B5B-47D5-BBE2-B5BD527A4BB2}" destId="{D50AD353-3281-4E11-887D-3EBF0892E30C}" srcOrd="2" destOrd="0" presId="urn:microsoft.com/office/officeart/2018/5/layout/IconCircleLabelList"/>
    <dgm:cxn modelId="{E081EC8A-C16F-4166-B321-26936E3A46EF}" type="presParOf" srcId="{30E4C04D-1B5B-47D5-BBE2-B5BD527A4BB2}" destId="{137B9D7A-92F6-4750-B0F5-C4FD4167940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2948263-4D6C-44D5-AE56-2CF87AA1A4D1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FD8E20B-B4CF-4124-85C0-661811BD34E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accent3"/>
              </a:solidFill>
            </a:rPr>
            <a:t>Run a workflow on any GitHub event</a:t>
          </a:r>
        </a:p>
      </dgm:t>
    </dgm:pt>
    <dgm:pt modelId="{F074FBE8-4DA0-4810-A147-93E854978997}" type="parTrans" cxnId="{5091C712-1B45-44BA-8A41-203B36013874}">
      <dgm:prSet/>
      <dgm:spPr/>
      <dgm:t>
        <a:bodyPr/>
        <a:lstStyle/>
        <a:p>
          <a:endParaRPr lang="en-US"/>
        </a:p>
      </dgm:t>
    </dgm:pt>
    <dgm:pt modelId="{41B1BDC4-E9E8-402A-B5AE-E014A7C75B02}" type="sibTrans" cxnId="{5091C712-1B45-44BA-8A41-203B36013874}">
      <dgm:prSet/>
      <dgm:spPr/>
      <dgm:t>
        <a:bodyPr/>
        <a:lstStyle/>
        <a:p>
          <a:endParaRPr lang="en-US"/>
        </a:p>
      </dgm:t>
    </dgm:pt>
    <dgm:pt modelId="{C359A282-65B3-48BC-B4A6-2CFEC7C36C3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accent3"/>
              </a:solidFill>
            </a:rPr>
            <a:t>Linux, macOS, Windows, ARM, and containers</a:t>
          </a:r>
        </a:p>
      </dgm:t>
    </dgm:pt>
    <dgm:pt modelId="{8F179687-1E67-4D6A-8BD8-FDC197137245}" type="parTrans" cxnId="{74649A58-7CB6-479A-9395-CA40C48425DB}">
      <dgm:prSet/>
      <dgm:spPr/>
      <dgm:t>
        <a:bodyPr/>
        <a:lstStyle/>
        <a:p>
          <a:endParaRPr lang="en-US"/>
        </a:p>
      </dgm:t>
    </dgm:pt>
    <dgm:pt modelId="{644BE59F-81C4-4ECD-9B59-8217E55E0D0B}" type="sibTrans" cxnId="{74649A58-7CB6-479A-9395-CA40C48425DB}">
      <dgm:prSet/>
      <dgm:spPr/>
      <dgm:t>
        <a:bodyPr/>
        <a:lstStyle/>
        <a:p>
          <a:endParaRPr lang="en-US"/>
        </a:p>
      </dgm:t>
    </dgm:pt>
    <dgm:pt modelId="{EFF7AD0C-893C-4D82-A2C7-81C46B1CCE8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>
              <a:solidFill>
                <a:schemeClr val="accent3"/>
              </a:solidFill>
            </a:rPr>
            <a:t>Matrix Builds</a:t>
          </a:r>
          <a:endParaRPr lang="en-US" dirty="0">
            <a:solidFill>
              <a:schemeClr val="accent3"/>
            </a:solidFill>
          </a:endParaRPr>
        </a:p>
      </dgm:t>
    </dgm:pt>
    <dgm:pt modelId="{3358C987-F308-4725-8215-D6082DD2A479}" type="parTrans" cxnId="{5D63FEC4-14AF-45E3-AC97-2D0F5B348EB6}">
      <dgm:prSet/>
      <dgm:spPr/>
      <dgm:t>
        <a:bodyPr/>
        <a:lstStyle/>
        <a:p>
          <a:endParaRPr lang="en-US"/>
        </a:p>
      </dgm:t>
    </dgm:pt>
    <dgm:pt modelId="{2ADBEF21-37B8-454C-8B1F-DF80D41136DC}" type="sibTrans" cxnId="{5D63FEC4-14AF-45E3-AC97-2D0F5B348EB6}">
      <dgm:prSet/>
      <dgm:spPr/>
      <dgm:t>
        <a:bodyPr/>
        <a:lstStyle/>
        <a:p>
          <a:endParaRPr lang="en-US"/>
        </a:p>
      </dgm:t>
    </dgm:pt>
    <dgm:pt modelId="{852A7C5E-A377-4D21-997B-FF4C92EB027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>
              <a:solidFill>
                <a:schemeClr val="accent3"/>
              </a:solidFill>
            </a:rPr>
            <a:t>Any Language</a:t>
          </a:r>
          <a:endParaRPr lang="en-US" dirty="0">
            <a:solidFill>
              <a:schemeClr val="accent3"/>
            </a:solidFill>
          </a:endParaRPr>
        </a:p>
      </dgm:t>
    </dgm:pt>
    <dgm:pt modelId="{B2737C39-33E3-4E69-A7DF-C41332DC05D2}" type="parTrans" cxnId="{593698FD-CA2C-40FD-9D4A-31D261BFE1FD}">
      <dgm:prSet/>
      <dgm:spPr/>
      <dgm:t>
        <a:bodyPr/>
        <a:lstStyle/>
        <a:p>
          <a:endParaRPr lang="en-US"/>
        </a:p>
      </dgm:t>
    </dgm:pt>
    <dgm:pt modelId="{736DFDE3-03C9-4B24-828F-2ABF434B4226}" type="sibTrans" cxnId="{593698FD-CA2C-40FD-9D4A-31D261BFE1FD}">
      <dgm:prSet/>
      <dgm:spPr/>
      <dgm:t>
        <a:bodyPr/>
        <a:lstStyle/>
        <a:p>
          <a:endParaRPr lang="en-US"/>
        </a:p>
      </dgm:t>
    </dgm:pt>
    <dgm:pt modelId="{139F65A5-F2B4-4E0C-86C3-4A5AFA5FA14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>
              <a:solidFill>
                <a:schemeClr val="accent3"/>
              </a:solidFill>
            </a:rPr>
            <a:t>Live logs</a:t>
          </a:r>
          <a:endParaRPr lang="en-US" dirty="0">
            <a:solidFill>
              <a:schemeClr val="accent3"/>
            </a:solidFill>
          </a:endParaRPr>
        </a:p>
      </dgm:t>
    </dgm:pt>
    <dgm:pt modelId="{0E845B52-7538-4FF2-9241-2BBC87FA5583}" type="parTrans" cxnId="{2674252C-59BC-4E1E-8A89-938E18246B04}">
      <dgm:prSet/>
      <dgm:spPr/>
      <dgm:t>
        <a:bodyPr/>
        <a:lstStyle/>
        <a:p>
          <a:endParaRPr lang="en-US"/>
        </a:p>
      </dgm:t>
    </dgm:pt>
    <dgm:pt modelId="{4D94ADA8-C909-46CD-99CE-DB1AB2C15FD0}" type="sibTrans" cxnId="{2674252C-59BC-4E1E-8A89-938E18246B04}">
      <dgm:prSet/>
      <dgm:spPr/>
      <dgm:t>
        <a:bodyPr/>
        <a:lstStyle/>
        <a:p>
          <a:endParaRPr lang="en-US"/>
        </a:p>
      </dgm:t>
    </dgm:pt>
    <dgm:pt modelId="{7138301B-1784-48FA-A81F-9E3D1877840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>
              <a:solidFill>
                <a:schemeClr val="accent3"/>
              </a:solidFill>
            </a:rPr>
            <a:t>Secret store</a:t>
          </a:r>
          <a:endParaRPr lang="en-US" dirty="0">
            <a:solidFill>
              <a:schemeClr val="accent3"/>
            </a:solidFill>
          </a:endParaRPr>
        </a:p>
      </dgm:t>
    </dgm:pt>
    <dgm:pt modelId="{D59B4233-BBB9-47DD-9E35-8649A6B2EE52}" type="parTrans" cxnId="{D265A9D1-5E81-4B49-AF10-686067742DCE}">
      <dgm:prSet/>
      <dgm:spPr/>
      <dgm:t>
        <a:bodyPr/>
        <a:lstStyle/>
        <a:p>
          <a:endParaRPr lang="en-US"/>
        </a:p>
      </dgm:t>
    </dgm:pt>
    <dgm:pt modelId="{E28D603A-9208-43AF-98CB-68ADAF41E27C}" type="sibTrans" cxnId="{D265A9D1-5E81-4B49-AF10-686067742DCE}">
      <dgm:prSet/>
      <dgm:spPr/>
      <dgm:t>
        <a:bodyPr/>
        <a:lstStyle/>
        <a:p>
          <a:endParaRPr lang="en-US"/>
        </a:p>
      </dgm:t>
    </dgm:pt>
    <dgm:pt modelId="{CB1661A9-D4A3-4498-A73D-96F37D206F0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accent3"/>
              </a:solidFill>
            </a:rPr>
            <a:t>Community-powered workflows</a:t>
          </a:r>
        </a:p>
      </dgm:t>
    </dgm:pt>
    <dgm:pt modelId="{EDC802FF-D3F8-441A-BDBB-745D653DEA60}" type="parTrans" cxnId="{2004F0C1-6692-4CB9-9E22-81348103FFB1}">
      <dgm:prSet/>
      <dgm:spPr/>
      <dgm:t>
        <a:bodyPr/>
        <a:lstStyle/>
        <a:p>
          <a:endParaRPr lang="en-US"/>
        </a:p>
      </dgm:t>
    </dgm:pt>
    <dgm:pt modelId="{A90BE216-0B52-4EB6-85E0-7CF112136C0F}" type="sibTrans" cxnId="{2004F0C1-6692-4CB9-9E22-81348103FFB1}">
      <dgm:prSet/>
      <dgm:spPr/>
      <dgm:t>
        <a:bodyPr/>
        <a:lstStyle/>
        <a:p>
          <a:endParaRPr lang="en-US"/>
        </a:p>
      </dgm:t>
    </dgm:pt>
    <dgm:pt modelId="{47F1747F-F59E-40B7-8A8C-024B851ACBD8}" type="pres">
      <dgm:prSet presAssocID="{32948263-4D6C-44D5-AE56-2CF87AA1A4D1}" presName="root" presStyleCnt="0">
        <dgm:presLayoutVars>
          <dgm:dir/>
          <dgm:resizeHandles val="exact"/>
        </dgm:presLayoutVars>
      </dgm:prSet>
      <dgm:spPr/>
    </dgm:pt>
    <dgm:pt modelId="{1DCA3680-7AFC-49DA-AD47-4680747ED6CF}" type="pres">
      <dgm:prSet presAssocID="{BFD8E20B-B4CF-4124-85C0-661811BD34E6}" presName="compNode" presStyleCnt="0"/>
      <dgm:spPr/>
    </dgm:pt>
    <dgm:pt modelId="{AE3B504C-813D-45B4-A4B0-C7C27BC35D3B}" type="pres">
      <dgm:prSet presAssocID="{BFD8E20B-B4CF-4124-85C0-661811BD34E6}" presName="iconBgRect" presStyleLbl="bgShp" presStyleIdx="0" presStyleCnt="7"/>
      <dgm:spPr/>
    </dgm:pt>
    <dgm:pt modelId="{D0A01337-2A5E-4EB2-AB6D-B3187E8B2393}" type="pres">
      <dgm:prSet presAssocID="{BFD8E20B-B4CF-4124-85C0-661811BD34E6}" presName="iconRect" presStyleLbl="node1" presStyleIdx="0" presStyleCnt="7"/>
      <dgm:spPr>
        <a:blipFill>
          <a:blip xmlns:r="http://schemas.openxmlformats.org/officeDocument/2006/relationships" r:embed="rId1"/>
          <a:srcRect/>
          <a:stretch>
            <a:fillRect l="-1000" r="-1000"/>
          </a:stretch>
        </a:blipFill>
        <a:ln>
          <a:noFill/>
        </a:ln>
      </dgm:spPr>
    </dgm:pt>
    <dgm:pt modelId="{DAB56731-69F5-4054-B101-5E0DD468E99A}" type="pres">
      <dgm:prSet presAssocID="{BFD8E20B-B4CF-4124-85C0-661811BD34E6}" presName="spaceRect" presStyleCnt="0"/>
      <dgm:spPr/>
    </dgm:pt>
    <dgm:pt modelId="{45E723D8-F523-45EC-A482-D3CDC0BCA962}" type="pres">
      <dgm:prSet presAssocID="{BFD8E20B-B4CF-4124-85C0-661811BD34E6}" presName="textRect" presStyleLbl="revTx" presStyleIdx="0" presStyleCnt="7">
        <dgm:presLayoutVars>
          <dgm:chMax val="1"/>
          <dgm:chPref val="1"/>
        </dgm:presLayoutVars>
      </dgm:prSet>
      <dgm:spPr/>
    </dgm:pt>
    <dgm:pt modelId="{6F8676BC-BADA-4D94-A8AE-A9B7D94AF399}" type="pres">
      <dgm:prSet presAssocID="{41B1BDC4-E9E8-402A-B5AE-E014A7C75B02}" presName="sibTrans" presStyleCnt="0"/>
      <dgm:spPr/>
    </dgm:pt>
    <dgm:pt modelId="{B69907BB-3EA0-45D6-B676-4916846C70AA}" type="pres">
      <dgm:prSet presAssocID="{C359A282-65B3-48BC-B4A6-2CFEC7C36C3B}" presName="compNode" presStyleCnt="0"/>
      <dgm:spPr/>
    </dgm:pt>
    <dgm:pt modelId="{1BA03EE3-54C5-450C-BF96-803B68203BBC}" type="pres">
      <dgm:prSet presAssocID="{C359A282-65B3-48BC-B4A6-2CFEC7C36C3B}" presName="iconBgRect" presStyleLbl="bgShp" presStyleIdx="1" presStyleCnt="7"/>
      <dgm:spPr/>
    </dgm:pt>
    <dgm:pt modelId="{C27C6BBF-0270-4BA4-B2B3-3A95BD76E25F}" type="pres">
      <dgm:prSet presAssocID="{C359A282-65B3-48BC-B4A6-2CFEC7C36C3B}" presName="iconRect" presStyleLbl="node1" presStyleIdx="1" presStyleCnt="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AF98C693-D55A-40AC-9CA5-1A15901958A6}" type="pres">
      <dgm:prSet presAssocID="{C359A282-65B3-48BC-B4A6-2CFEC7C36C3B}" presName="spaceRect" presStyleCnt="0"/>
      <dgm:spPr/>
    </dgm:pt>
    <dgm:pt modelId="{0605A6FD-DE7A-4E3B-8DBC-824B851D6262}" type="pres">
      <dgm:prSet presAssocID="{C359A282-65B3-48BC-B4A6-2CFEC7C36C3B}" presName="textRect" presStyleLbl="revTx" presStyleIdx="1" presStyleCnt="7">
        <dgm:presLayoutVars>
          <dgm:chMax val="1"/>
          <dgm:chPref val="1"/>
        </dgm:presLayoutVars>
      </dgm:prSet>
      <dgm:spPr/>
    </dgm:pt>
    <dgm:pt modelId="{7B6C68D3-2C7E-4E0D-BA3C-0F4860C04CF7}" type="pres">
      <dgm:prSet presAssocID="{644BE59F-81C4-4ECD-9B59-8217E55E0D0B}" presName="sibTrans" presStyleCnt="0"/>
      <dgm:spPr/>
    </dgm:pt>
    <dgm:pt modelId="{01B2DCB0-C549-4A87-9EF7-5A18E9FDF13F}" type="pres">
      <dgm:prSet presAssocID="{EFF7AD0C-893C-4D82-A2C7-81C46B1CCE8C}" presName="compNode" presStyleCnt="0"/>
      <dgm:spPr/>
    </dgm:pt>
    <dgm:pt modelId="{5D01A547-38EA-46D6-BB7C-884D63C81B7F}" type="pres">
      <dgm:prSet presAssocID="{EFF7AD0C-893C-4D82-A2C7-81C46B1CCE8C}" presName="iconBgRect" presStyleLbl="bgShp" presStyleIdx="2" presStyleCnt="7"/>
      <dgm:spPr/>
    </dgm:pt>
    <dgm:pt modelId="{47AA132E-C6F8-4C68-954D-B2DF01CF3837}" type="pres">
      <dgm:prSet presAssocID="{EFF7AD0C-893C-4D82-A2C7-81C46B1CCE8C}" presName="iconRect" presStyleLbl="node1" presStyleIdx="2" presStyleCnt="7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874CB78D-C5CF-4291-A571-2A7B80EDD16D}" type="pres">
      <dgm:prSet presAssocID="{EFF7AD0C-893C-4D82-A2C7-81C46B1CCE8C}" presName="spaceRect" presStyleCnt="0"/>
      <dgm:spPr/>
    </dgm:pt>
    <dgm:pt modelId="{86381F28-0BAF-4BD1-8540-B0E1FD2F3201}" type="pres">
      <dgm:prSet presAssocID="{EFF7AD0C-893C-4D82-A2C7-81C46B1CCE8C}" presName="textRect" presStyleLbl="revTx" presStyleIdx="2" presStyleCnt="7">
        <dgm:presLayoutVars>
          <dgm:chMax val="1"/>
          <dgm:chPref val="1"/>
        </dgm:presLayoutVars>
      </dgm:prSet>
      <dgm:spPr/>
    </dgm:pt>
    <dgm:pt modelId="{474E85B4-92E7-4EA9-A8A0-219E249D357B}" type="pres">
      <dgm:prSet presAssocID="{2ADBEF21-37B8-454C-8B1F-DF80D41136DC}" presName="sibTrans" presStyleCnt="0"/>
      <dgm:spPr/>
    </dgm:pt>
    <dgm:pt modelId="{88CCB6C8-BD9B-4470-A68C-627E5D34DB79}" type="pres">
      <dgm:prSet presAssocID="{852A7C5E-A377-4D21-997B-FF4C92EB0270}" presName="compNode" presStyleCnt="0"/>
      <dgm:spPr/>
    </dgm:pt>
    <dgm:pt modelId="{5727A660-D3B4-413F-AB07-F9C4999E0E47}" type="pres">
      <dgm:prSet presAssocID="{852A7C5E-A377-4D21-997B-FF4C92EB0270}" presName="iconBgRect" presStyleLbl="bgShp" presStyleIdx="3" presStyleCnt="7"/>
      <dgm:spPr/>
    </dgm:pt>
    <dgm:pt modelId="{2556DCA3-241D-4873-969A-B7C701F1D8D6}" type="pres">
      <dgm:prSet presAssocID="{852A7C5E-A377-4D21-997B-FF4C92EB0270}" presName="iconRect" presStyleLbl="node1" presStyleIdx="3" presStyleCnt="7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7BB58E52-5438-4C7E-A790-FF9317DB435D}" type="pres">
      <dgm:prSet presAssocID="{852A7C5E-A377-4D21-997B-FF4C92EB0270}" presName="spaceRect" presStyleCnt="0"/>
      <dgm:spPr/>
    </dgm:pt>
    <dgm:pt modelId="{64777DC3-6D9C-4102-9EE6-7FA50E7A42EC}" type="pres">
      <dgm:prSet presAssocID="{852A7C5E-A377-4D21-997B-FF4C92EB0270}" presName="textRect" presStyleLbl="revTx" presStyleIdx="3" presStyleCnt="7">
        <dgm:presLayoutVars>
          <dgm:chMax val="1"/>
          <dgm:chPref val="1"/>
        </dgm:presLayoutVars>
      </dgm:prSet>
      <dgm:spPr/>
    </dgm:pt>
    <dgm:pt modelId="{C2850129-476C-4AE6-BC9D-FA5E887AA3B4}" type="pres">
      <dgm:prSet presAssocID="{736DFDE3-03C9-4B24-828F-2ABF434B4226}" presName="sibTrans" presStyleCnt="0"/>
      <dgm:spPr/>
    </dgm:pt>
    <dgm:pt modelId="{F2605930-AFBB-45E7-8DCA-ED4C9EA6F853}" type="pres">
      <dgm:prSet presAssocID="{139F65A5-F2B4-4E0C-86C3-4A5AFA5FA14C}" presName="compNode" presStyleCnt="0"/>
      <dgm:spPr/>
    </dgm:pt>
    <dgm:pt modelId="{321DE6B7-278A-4690-9951-6418AF79326A}" type="pres">
      <dgm:prSet presAssocID="{139F65A5-F2B4-4E0C-86C3-4A5AFA5FA14C}" presName="iconBgRect" presStyleLbl="bgShp" presStyleIdx="4" presStyleCnt="7"/>
      <dgm:spPr/>
    </dgm:pt>
    <dgm:pt modelId="{6E85698B-23C4-425F-9D2E-E59C4AA083DC}" type="pres">
      <dgm:prSet presAssocID="{139F65A5-F2B4-4E0C-86C3-4A5AFA5FA14C}" presName="iconRect" presStyleLbl="node1" presStyleIdx="4" presStyleCnt="7"/>
      <dgm:spPr>
        <a:blipFill>
          <a:blip xmlns:r="http://schemas.openxmlformats.org/officeDocument/2006/relationships"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EB71B216-CD80-4256-BC7A-5BEC0FCD1F46}" type="pres">
      <dgm:prSet presAssocID="{139F65A5-F2B4-4E0C-86C3-4A5AFA5FA14C}" presName="spaceRect" presStyleCnt="0"/>
      <dgm:spPr/>
    </dgm:pt>
    <dgm:pt modelId="{8577B415-D187-438A-BADA-87008D28057C}" type="pres">
      <dgm:prSet presAssocID="{139F65A5-F2B4-4E0C-86C3-4A5AFA5FA14C}" presName="textRect" presStyleLbl="revTx" presStyleIdx="4" presStyleCnt="7">
        <dgm:presLayoutVars>
          <dgm:chMax val="1"/>
          <dgm:chPref val="1"/>
        </dgm:presLayoutVars>
      </dgm:prSet>
      <dgm:spPr/>
    </dgm:pt>
    <dgm:pt modelId="{BD071EB1-22D6-4D4D-A651-700D166BFEBE}" type="pres">
      <dgm:prSet presAssocID="{4D94ADA8-C909-46CD-99CE-DB1AB2C15FD0}" presName="sibTrans" presStyleCnt="0"/>
      <dgm:spPr/>
    </dgm:pt>
    <dgm:pt modelId="{30E4C04D-1B5B-47D5-BBE2-B5BD527A4BB2}" type="pres">
      <dgm:prSet presAssocID="{7138301B-1784-48FA-A81F-9E3D18778405}" presName="compNode" presStyleCnt="0"/>
      <dgm:spPr/>
    </dgm:pt>
    <dgm:pt modelId="{44402E76-DB00-4C19-B481-D1D1E85A27A1}" type="pres">
      <dgm:prSet presAssocID="{7138301B-1784-48FA-A81F-9E3D18778405}" presName="iconBgRect" presStyleLbl="bgShp" presStyleIdx="5" presStyleCnt="7"/>
      <dgm:spPr/>
    </dgm:pt>
    <dgm:pt modelId="{9CFA3F80-EA88-4124-9FD6-647969754A5E}" type="pres">
      <dgm:prSet presAssocID="{7138301B-1784-48FA-A81F-9E3D18778405}" presName="iconRect" presStyleLbl="node1" presStyleIdx="5" presStyleCnt="7"/>
      <dgm:spPr>
        <a:blipFill>
          <a:blip xmlns:r="http://schemas.openxmlformats.org/officeDocument/2006/relationships"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fe"/>
        </a:ext>
      </dgm:extLst>
    </dgm:pt>
    <dgm:pt modelId="{D50AD353-3281-4E11-887D-3EBF0892E30C}" type="pres">
      <dgm:prSet presAssocID="{7138301B-1784-48FA-A81F-9E3D18778405}" presName="spaceRect" presStyleCnt="0"/>
      <dgm:spPr/>
    </dgm:pt>
    <dgm:pt modelId="{137B9D7A-92F6-4750-B0F5-C4FD41679405}" type="pres">
      <dgm:prSet presAssocID="{7138301B-1784-48FA-A81F-9E3D18778405}" presName="textRect" presStyleLbl="revTx" presStyleIdx="5" presStyleCnt="7">
        <dgm:presLayoutVars>
          <dgm:chMax val="1"/>
          <dgm:chPref val="1"/>
        </dgm:presLayoutVars>
      </dgm:prSet>
      <dgm:spPr/>
    </dgm:pt>
    <dgm:pt modelId="{71FF7365-C8D4-4D09-AA62-C7B354AF7402}" type="pres">
      <dgm:prSet presAssocID="{E28D603A-9208-43AF-98CB-68ADAF41E27C}" presName="sibTrans" presStyleCnt="0"/>
      <dgm:spPr/>
    </dgm:pt>
    <dgm:pt modelId="{3F42CF4D-3A27-4B67-957A-537B4F5BFCF4}" type="pres">
      <dgm:prSet presAssocID="{CB1661A9-D4A3-4498-A73D-96F37D206F0D}" presName="compNode" presStyleCnt="0"/>
      <dgm:spPr/>
    </dgm:pt>
    <dgm:pt modelId="{D5CD5E0D-669A-4DF5-ACCF-8FA72CB40C34}" type="pres">
      <dgm:prSet presAssocID="{CB1661A9-D4A3-4498-A73D-96F37D206F0D}" presName="iconBgRect" presStyleLbl="bgShp" presStyleIdx="6" presStyleCnt="7"/>
      <dgm:spPr/>
    </dgm:pt>
    <dgm:pt modelId="{A10B5DA9-8AC5-4878-AFFC-185F9778E23E}" type="pres">
      <dgm:prSet presAssocID="{CB1661A9-D4A3-4498-A73D-96F37D206F0D}" presName="iconRect" presStyleLbl="node1" presStyleIdx="6" presStyleCnt="7"/>
      <dgm:spPr>
        <a:blipFill>
          <a:blip xmlns:r="http://schemas.openxmlformats.org/officeDocument/2006/relationships"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6AC0A184-B840-4D0A-B9FB-8E271C943AE4}" type="pres">
      <dgm:prSet presAssocID="{CB1661A9-D4A3-4498-A73D-96F37D206F0D}" presName="spaceRect" presStyleCnt="0"/>
      <dgm:spPr/>
    </dgm:pt>
    <dgm:pt modelId="{77782B4F-B493-40F1-89A9-330634B84D57}" type="pres">
      <dgm:prSet presAssocID="{CB1661A9-D4A3-4498-A73D-96F37D206F0D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5091C712-1B45-44BA-8A41-203B36013874}" srcId="{32948263-4D6C-44D5-AE56-2CF87AA1A4D1}" destId="{BFD8E20B-B4CF-4124-85C0-661811BD34E6}" srcOrd="0" destOrd="0" parTransId="{F074FBE8-4DA0-4810-A147-93E854978997}" sibTransId="{41B1BDC4-E9E8-402A-B5AE-E014A7C75B02}"/>
    <dgm:cxn modelId="{C499D61B-07CC-4474-A168-1C2C29E89A1F}" type="presOf" srcId="{32948263-4D6C-44D5-AE56-2CF87AA1A4D1}" destId="{47F1747F-F59E-40B7-8A8C-024B851ACBD8}" srcOrd="0" destOrd="0" presId="urn:microsoft.com/office/officeart/2018/5/layout/IconCircleLabelList"/>
    <dgm:cxn modelId="{68535423-F4F6-4ED9-A4E8-AE516A43BC29}" type="presOf" srcId="{BFD8E20B-B4CF-4124-85C0-661811BD34E6}" destId="{45E723D8-F523-45EC-A482-D3CDC0BCA962}" srcOrd="0" destOrd="0" presId="urn:microsoft.com/office/officeart/2018/5/layout/IconCircleLabelList"/>
    <dgm:cxn modelId="{2674252C-59BC-4E1E-8A89-938E18246B04}" srcId="{32948263-4D6C-44D5-AE56-2CF87AA1A4D1}" destId="{139F65A5-F2B4-4E0C-86C3-4A5AFA5FA14C}" srcOrd="4" destOrd="0" parTransId="{0E845B52-7538-4FF2-9241-2BBC87FA5583}" sibTransId="{4D94ADA8-C909-46CD-99CE-DB1AB2C15FD0}"/>
    <dgm:cxn modelId="{E13E9A35-1138-4942-8013-F3CC29B63924}" type="presOf" srcId="{C359A282-65B3-48BC-B4A6-2CFEC7C36C3B}" destId="{0605A6FD-DE7A-4E3B-8DBC-824B851D6262}" srcOrd="0" destOrd="0" presId="urn:microsoft.com/office/officeart/2018/5/layout/IconCircleLabelList"/>
    <dgm:cxn modelId="{4DA7714C-1DC1-43AF-9EA0-0A3039979859}" type="presOf" srcId="{EFF7AD0C-893C-4D82-A2C7-81C46B1CCE8C}" destId="{86381F28-0BAF-4BD1-8540-B0E1FD2F3201}" srcOrd="0" destOrd="0" presId="urn:microsoft.com/office/officeart/2018/5/layout/IconCircleLabelList"/>
    <dgm:cxn modelId="{63646851-AC3D-4BBD-A780-B27982B5A115}" type="presOf" srcId="{7138301B-1784-48FA-A81F-9E3D18778405}" destId="{137B9D7A-92F6-4750-B0F5-C4FD41679405}" srcOrd="0" destOrd="0" presId="urn:microsoft.com/office/officeart/2018/5/layout/IconCircleLabelList"/>
    <dgm:cxn modelId="{74649A58-7CB6-479A-9395-CA40C48425DB}" srcId="{32948263-4D6C-44D5-AE56-2CF87AA1A4D1}" destId="{C359A282-65B3-48BC-B4A6-2CFEC7C36C3B}" srcOrd="1" destOrd="0" parTransId="{8F179687-1E67-4D6A-8BD8-FDC197137245}" sibTransId="{644BE59F-81C4-4ECD-9B59-8217E55E0D0B}"/>
    <dgm:cxn modelId="{66347DA7-A99B-4CE5-B3F6-EF341C1925DC}" type="presOf" srcId="{139F65A5-F2B4-4E0C-86C3-4A5AFA5FA14C}" destId="{8577B415-D187-438A-BADA-87008D28057C}" srcOrd="0" destOrd="0" presId="urn:microsoft.com/office/officeart/2018/5/layout/IconCircleLabelList"/>
    <dgm:cxn modelId="{2004F0C1-6692-4CB9-9E22-81348103FFB1}" srcId="{32948263-4D6C-44D5-AE56-2CF87AA1A4D1}" destId="{CB1661A9-D4A3-4498-A73D-96F37D206F0D}" srcOrd="6" destOrd="0" parTransId="{EDC802FF-D3F8-441A-BDBB-745D653DEA60}" sibTransId="{A90BE216-0B52-4EB6-85E0-7CF112136C0F}"/>
    <dgm:cxn modelId="{5D63FEC4-14AF-45E3-AC97-2D0F5B348EB6}" srcId="{32948263-4D6C-44D5-AE56-2CF87AA1A4D1}" destId="{EFF7AD0C-893C-4D82-A2C7-81C46B1CCE8C}" srcOrd="2" destOrd="0" parTransId="{3358C987-F308-4725-8215-D6082DD2A479}" sibTransId="{2ADBEF21-37B8-454C-8B1F-DF80D41136DC}"/>
    <dgm:cxn modelId="{CD21FBC7-90AE-41F1-B923-44F270FC53A1}" type="presOf" srcId="{CB1661A9-D4A3-4498-A73D-96F37D206F0D}" destId="{77782B4F-B493-40F1-89A9-330634B84D57}" srcOrd="0" destOrd="0" presId="urn:microsoft.com/office/officeart/2018/5/layout/IconCircleLabelList"/>
    <dgm:cxn modelId="{D265A9D1-5E81-4B49-AF10-686067742DCE}" srcId="{32948263-4D6C-44D5-AE56-2CF87AA1A4D1}" destId="{7138301B-1784-48FA-A81F-9E3D18778405}" srcOrd="5" destOrd="0" parTransId="{D59B4233-BBB9-47DD-9E35-8649A6B2EE52}" sibTransId="{E28D603A-9208-43AF-98CB-68ADAF41E27C}"/>
    <dgm:cxn modelId="{92305DE6-4BD7-44F4-8460-C1A83CF955A3}" type="presOf" srcId="{852A7C5E-A377-4D21-997B-FF4C92EB0270}" destId="{64777DC3-6D9C-4102-9EE6-7FA50E7A42EC}" srcOrd="0" destOrd="0" presId="urn:microsoft.com/office/officeart/2018/5/layout/IconCircleLabelList"/>
    <dgm:cxn modelId="{593698FD-CA2C-40FD-9D4A-31D261BFE1FD}" srcId="{32948263-4D6C-44D5-AE56-2CF87AA1A4D1}" destId="{852A7C5E-A377-4D21-997B-FF4C92EB0270}" srcOrd="3" destOrd="0" parTransId="{B2737C39-33E3-4E69-A7DF-C41332DC05D2}" sibTransId="{736DFDE3-03C9-4B24-828F-2ABF434B4226}"/>
    <dgm:cxn modelId="{4101E1A3-AD60-4D25-A31E-8D2C36DA34B6}" type="presParOf" srcId="{47F1747F-F59E-40B7-8A8C-024B851ACBD8}" destId="{1DCA3680-7AFC-49DA-AD47-4680747ED6CF}" srcOrd="0" destOrd="0" presId="urn:microsoft.com/office/officeart/2018/5/layout/IconCircleLabelList"/>
    <dgm:cxn modelId="{46D9EC2B-D0B6-4335-A733-70547032D10F}" type="presParOf" srcId="{1DCA3680-7AFC-49DA-AD47-4680747ED6CF}" destId="{AE3B504C-813D-45B4-A4B0-C7C27BC35D3B}" srcOrd="0" destOrd="0" presId="urn:microsoft.com/office/officeart/2018/5/layout/IconCircleLabelList"/>
    <dgm:cxn modelId="{E8F2A901-9FAE-425D-AA33-2DC4D2AEA9EF}" type="presParOf" srcId="{1DCA3680-7AFC-49DA-AD47-4680747ED6CF}" destId="{D0A01337-2A5E-4EB2-AB6D-B3187E8B2393}" srcOrd="1" destOrd="0" presId="urn:microsoft.com/office/officeart/2018/5/layout/IconCircleLabelList"/>
    <dgm:cxn modelId="{72385C0D-C746-4145-81D0-BB69D7C5923B}" type="presParOf" srcId="{1DCA3680-7AFC-49DA-AD47-4680747ED6CF}" destId="{DAB56731-69F5-4054-B101-5E0DD468E99A}" srcOrd="2" destOrd="0" presId="urn:microsoft.com/office/officeart/2018/5/layout/IconCircleLabelList"/>
    <dgm:cxn modelId="{1C08E95B-4346-4BFD-BD06-AC5DA0B2B676}" type="presParOf" srcId="{1DCA3680-7AFC-49DA-AD47-4680747ED6CF}" destId="{45E723D8-F523-45EC-A482-D3CDC0BCA962}" srcOrd="3" destOrd="0" presId="urn:microsoft.com/office/officeart/2018/5/layout/IconCircleLabelList"/>
    <dgm:cxn modelId="{63F934AC-1BE5-4028-BD8E-31CC59D94D78}" type="presParOf" srcId="{47F1747F-F59E-40B7-8A8C-024B851ACBD8}" destId="{6F8676BC-BADA-4D94-A8AE-A9B7D94AF399}" srcOrd="1" destOrd="0" presId="urn:microsoft.com/office/officeart/2018/5/layout/IconCircleLabelList"/>
    <dgm:cxn modelId="{15E83772-7DEB-42EE-BE6B-E51D79523AB4}" type="presParOf" srcId="{47F1747F-F59E-40B7-8A8C-024B851ACBD8}" destId="{B69907BB-3EA0-45D6-B676-4916846C70AA}" srcOrd="2" destOrd="0" presId="urn:microsoft.com/office/officeart/2018/5/layout/IconCircleLabelList"/>
    <dgm:cxn modelId="{AF59F0D0-2487-4DA2-A20E-38C53E9C0064}" type="presParOf" srcId="{B69907BB-3EA0-45D6-B676-4916846C70AA}" destId="{1BA03EE3-54C5-450C-BF96-803B68203BBC}" srcOrd="0" destOrd="0" presId="urn:microsoft.com/office/officeart/2018/5/layout/IconCircleLabelList"/>
    <dgm:cxn modelId="{66F0424A-0DDB-4AF1-8703-4612CD2A9759}" type="presParOf" srcId="{B69907BB-3EA0-45D6-B676-4916846C70AA}" destId="{C27C6BBF-0270-4BA4-B2B3-3A95BD76E25F}" srcOrd="1" destOrd="0" presId="urn:microsoft.com/office/officeart/2018/5/layout/IconCircleLabelList"/>
    <dgm:cxn modelId="{2673002C-9668-49CE-A54B-B8F28B1F98D5}" type="presParOf" srcId="{B69907BB-3EA0-45D6-B676-4916846C70AA}" destId="{AF98C693-D55A-40AC-9CA5-1A15901958A6}" srcOrd="2" destOrd="0" presId="urn:microsoft.com/office/officeart/2018/5/layout/IconCircleLabelList"/>
    <dgm:cxn modelId="{A13C0A26-6AF1-4512-AFE7-5A70C0BCCB74}" type="presParOf" srcId="{B69907BB-3EA0-45D6-B676-4916846C70AA}" destId="{0605A6FD-DE7A-4E3B-8DBC-824B851D6262}" srcOrd="3" destOrd="0" presId="urn:microsoft.com/office/officeart/2018/5/layout/IconCircleLabelList"/>
    <dgm:cxn modelId="{02E0543B-5585-42A9-AA47-76AB89DE503F}" type="presParOf" srcId="{47F1747F-F59E-40B7-8A8C-024B851ACBD8}" destId="{7B6C68D3-2C7E-4E0D-BA3C-0F4860C04CF7}" srcOrd="3" destOrd="0" presId="urn:microsoft.com/office/officeart/2018/5/layout/IconCircleLabelList"/>
    <dgm:cxn modelId="{497229C2-96FB-4E81-968E-1B3F98C7A0C7}" type="presParOf" srcId="{47F1747F-F59E-40B7-8A8C-024B851ACBD8}" destId="{01B2DCB0-C549-4A87-9EF7-5A18E9FDF13F}" srcOrd="4" destOrd="0" presId="urn:microsoft.com/office/officeart/2018/5/layout/IconCircleLabelList"/>
    <dgm:cxn modelId="{BCA6BD0D-FED0-4961-9045-A8E8F9144CA8}" type="presParOf" srcId="{01B2DCB0-C549-4A87-9EF7-5A18E9FDF13F}" destId="{5D01A547-38EA-46D6-BB7C-884D63C81B7F}" srcOrd="0" destOrd="0" presId="urn:microsoft.com/office/officeart/2018/5/layout/IconCircleLabelList"/>
    <dgm:cxn modelId="{5FC1C398-1C4C-4328-A9F9-EC8259BEF90C}" type="presParOf" srcId="{01B2DCB0-C549-4A87-9EF7-5A18E9FDF13F}" destId="{47AA132E-C6F8-4C68-954D-B2DF01CF3837}" srcOrd="1" destOrd="0" presId="urn:microsoft.com/office/officeart/2018/5/layout/IconCircleLabelList"/>
    <dgm:cxn modelId="{44808CE5-4413-482D-9FEF-86F023256036}" type="presParOf" srcId="{01B2DCB0-C549-4A87-9EF7-5A18E9FDF13F}" destId="{874CB78D-C5CF-4291-A571-2A7B80EDD16D}" srcOrd="2" destOrd="0" presId="urn:microsoft.com/office/officeart/2018/5/layout/IconCircleLabelList"/>
    <dgm:cxn modelId="{7F419BCB-4EB4-4D03-850C-F078007E036E}" type="presParOf" srcId="{01B2DCB0-C549-4A87-9EF7-5A18E9FDF13F}" destId="{86381F28-0BAF-4BD1-8540-B0E1FD2F3201}" srcOrd="3" destOrd="0" presId="urn:microsoft.com/office/officeart/2018/5/layout/IconCircleLabelList"/>
    <dgm:cxn modelId="{3A087997-B1AF-4FD5-987C-7D2AD0911924}" type="presParOf" srcId="{47F1747F-F59E-40B7-8A8C-024B851ACBD8}" destId="{474E85B4-92E7-4EA9-A8A0-219E249D357B}" srcOrd="5" destOrd="0" presId="urn:microsoft.com/office/officeart/2018/5/layout/IconCircleLabelList"/>
    <dgm:cxn modelId="{E531C6F3-411A-4F35-9639-F8690CD379C9}" type="presParOf" srcId="{47F1747F-F59E-40B7-8A8C-024B851ACBD8}" destId="{88CCB6C8-BD9B-4470-A68C-627E5D34DB79}" srcOrd="6" destOrd="0" presId="urn:microsoft.com/office/officeart/2018/5/layout/IconCircleLabelList"/>
    <dgm:cxn modelId="{DC3FDA0F-6F8F-47DE-A430-059D3673F7FB}" type="presParOf" srcId="{88CCB6C8-BD9B-4470-A68C-627E5D34DB79}" destId="{5727A660-D3B4-413F-AB07-F9C4999E0E47}" srcOrd="0" destOrd="0" presId="urn:microsoft.com/office/officeart/2018/5/layout/IconCircleLabelList"/>
    <dgm:cxn modelId="{CB4ED857-9391-41A9-A140-1B4D5B97ADB3}" type="presParOf" srcId="{88CCB6C8-BD9B-4470-A68C-627E5D34DB79}" destId="{2556DCA3-241D-4873-969A-B7C701F1D8D6}" srcOrd="1" destOrd="0" presId="urn:microsoft.com/office/officeart/2018/5/layout/IconCircleLabelList"/>
    <dgm:cxn modelId="{37A8AD6E-EF57-413A-9D0C-2473F72034E1}" type="presParOf" srcId="{88CCB6C8-BD9B-4470-A68C-627E5D34DB79}" destId="{7BB58E52-5438-4C7E-A790-FF9317DB435D}" srcOrd="2" destOrd="0" presId="urn:microsoft.com/office/officeart/2018/5/layout/IconCircleLabelList"/>
    <dgm:cxn modelId="{FF629353-D220-45DD-8E50-F14EA5F67C82}" type="presParOf" srcId="{88CCB6C8-BD9B-4470-A68C-627E5D34DB79}" destId="{64777DC3-6D9C-4102-9EE6-7FA50E7A42EC}" srcOrd="3" destOrd="0" presId="urn:microsoft.com/office/officeart/2018/5/layout/IconCircleLabelList"/>
    <dgm:cxn modelId="{915333D3-6AF8-48D0-9AA0-B7B6039AB10E}" type="presParOf" srcId="{47F1747F-F59E-40B7-8A8C-024B851ACBD8}" destId="{C2850129-476C-4AE6-BC9D-FA5E887AA3B4}" srcOrd="7" destOrd="0" presId="urn:microsoft.com/office/officeart/2018/5/layout/IconCircleLabelList"/>
    <dgm:cxn modelId="{39FBE61F-4490-44F2-8766-99303BC65538}" type="presParOf" srcId="{47F1747F-F59E-40B7-8A8C-024B851ACBD8}" destId="{F2605930-AFBB-45E7-8DCA-ED4C9EA6F853}" srcOrd="8" destOrd="0" presId="urn:microsoft.com/office/officeart/2018/5/layout/IconCircleLabelList"/>
    <dgm:cxn modelId="{14EA6980-1B83-4076-90C2-97E7C0F4B7EF}" type="presParOf" srcId="{F2605930-AFBB-45E7-8DCA-ED4C9EA6F853}" destId="{321DE6B7-278A-4690-9951-6418AF79326A}" srcOrd="0" destOrd="0" presId="urn:microsoft.com/office/officeart/2018/5/layout/IconCircleLabelList"/>
    <dgm:cxn modelId="{10A8F8C4-E781-4FC8-8DC1-6377900E9309}" type="presParOf" srcId="{F2605930-AFBB-45E7-8DCA-ED4C9EA6F853}" destId="{6E85698B-23C4-425F-9D2E-E59C4AA083DC}" srcOrd="1" destOrd="0" presId="urn:microsoft.com/office/officeart/2018/5/layout/IconCircleLabelList"/>
    <dgm:cxn modelId="{EC178498-2C5B-4401-A7D5-8FE06157DE42}" type="presParOf" srcId="{F2605930-AFBB-45E7-8DCA-ED4C9EA6F853}" destId="{EB71B216-CD80-4256-BC7A-5BEC0FCD1F46}" srcOrd="2" destOrd="0" presId="urn:microsoft.com/office/officeart/2018/5/layout/IconCircleLabelList"/>
    <dgm:cxn modelId="{0A2D403C-AF55-4EBE-A256-08B1EE6B4F5E}" type="presParOf" srcId="{F2605930-AFBB-45E7-8DCA-ED4C9EA6F853}" destId="{8577B415-D187-438A-BADA-87008D28057C}" srcOrd="3" destOrd="0" presId="urn:microsoft.com/office/officeart/2018/5/layout/IconCircleLabelList"/>
    <dgm:cxn modelId="{226B3FFE-626E-4B05-80D9-B6315A63647E}" type="presParOf" srcId="{47F1747F-F59E-40B7-8A8C-024B851ACBD8}" destId="{BD071EB1-22D6-4D4D-A651-700D166BFEBE}" srcOrd="9" destOrd="0" presId="urn:microsoft.com/office/officeart/2018/5/layout/IconCircleLabelList"/>
    <dgm:cxn modelId="{93865FFF-BA34-44EC-ADD2-C5586A78990D}" type="presParOf" srcId="{47F1747F-F59E-40B7-8A8C-024B851ACBD8}" destId="{30E4C04D-1B5B-47D5-BBE2-B5BD527A4BB2}" srcOrd="10" destOrd="0" presId="urn:microsoft.com/office/officeart/2018/5/layout/IconCircleLabelList"/>
    <dgm:cxn modelId="{55D91227-A8F9-4DC1-B069-E7E4FDA670CF}" type="presParOf" srcId="{30E4C04D-1B5B-47D5-BBE2-B5BD527A4BB2}" destId="{44402E76-DB00-4C19-B481-D1D1E85A27A1}" srcOrd="0" destOrd="0" presId="urn:microsoft.com/office/officeart/2018/5/layout/IconCircleLabelList"/>
    <dgm:cxn modelId="{64FA0AD6-D3FA-4117-97FC-76E74A870BB4}" type="presParOf" srcId="{30E4C04D-1B5B-47D5-BBE2-B5BD527A4BB2}" destId="{9CFA3F80-EA88-4124-9FD6-647969754A5E}" srcOrd="1" destOrd="0" presId="urn:microsoft.com/office/officeart/2018/5/layout/IconCircleLabelList"/>
    <dgm:cxn modelId="{35B1CC30-E716-42CE-8118-99AC53C192A3}" type="presParOf" srcId="{30E4C04D-1B5B-47D5-BBE2-B5BD527A4BB2}" destId="{D50AD353-3281-4E11-887D-3EBF0892E30C}" srcOrd="2" destOrd="0" presId="urn:microsoft.com/office/officeart/2018/5/layout/IconCircleLabelList"/>
    <dgm:cxn modelId="{E081EC8A-C16F-4166-B321-26936E3A46EF}" type="presParOf" srcId="{30E4C04D-1B5B-47D5-BBE2-B5BD527A4BB2}" destId="{137B9D7A-92F6-4750-B0F5-C4FD41679405}" srcOrd="3" destOrd="0" presId="urn:microsoft.com/office/officeart/2018/5/layout/IconCircleLabelList"/>
    <dgm:cxn modelId="{1C12D19E-8A2F-4F16-B94B-8C5F9C414695}" type="presParOf" srcId="{47F1747F-F59E-40B7-8A8C-024B851ACBD8}" destId="{71FF7365-C8D4-4D09-AA62-C7B354AF7402}" srcOrd="11" destOrd="0" presId="urn:microsoft.com/office/officeart/2018/5/layout/IconCircleLabelList"/>
    <dgm:cxn modelId="{3073CDC6-49CC-43AF-BB64-FA214BD479FE}" type="presParOf" srcId="{47F1747F-F59E-40B7-8A8C-024B851ACBD8}" destId="{3F42CF4D-3A27-4B67-957A-537B4F5BFCF4}" srcOrd="12" destOrd="0" presId="urn:microsoft.com/office/officeart/2018/5/layout/IconCircleLabelList"/>
    <dgm:cxn modelId="{8AC4A811-ABB0-4D6A-9F3E-AC1EFBF4806D}" type="presParOf" srcId="{3F42CF4D-3A27-4B67-957A-537B4F5BFCF4}" destId="{D5CD5E0D-669A-4DF5-ACCF-8FA72CB40C34}" srcOrd="0" destOrd="0" presId="urn:microsoft.com/office/officeart/2018/5/layout/IconCircleLabelList"/>
    <dgm:cxn modelId="{D23EAEAB-0214-478F-A536-131B22AA783C}" type="presParOf" srcId="{3F42CF4D-3A27-4B67-957A-537B4F5BFCF4}" destId="{A10B5DA9-8AC5-4878-AFFC-185F9778E23E}" srcOrd="1" destOrd="0" presId="urn:microsoft.com/office/officeart/2018/5/layout/IconCircleLabelList"/>
    <dgm:cxn modelId="{65211436-2BA5-4AB5-8392-F5B3F9669DCF}" type="presParOf" srcId="{3F42CF4D-3A27-4B67-957A-537B4F5BFCF4}" destId="{6AC0A184-B840-4D0A-B9FB-8E271C943AE4}" srcOrd="2" destOrd="0" presId="urn:microsoft.com/office/officeart/2018/5/layout/IconCircleLabelList"/>
    <dgm:cxn modelId="{EB4C8AC9-BE8F-4541-ACF1-B85D8890D428}" type="presParOf" srcId="{3F42CF4D-3A27-4B67-957A-537B4F5BFCF4}" destId="{77782B4F-B493-40F1-89A9-330634B84D5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0FF4BE-F00E-4B92-9BFD-A32333B98D0B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A233C8-A8AF-4B06-96DD-B30AA51EA14D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451077-BDD3-44D3-8119-5DA85FFC3D83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accent3"/>
              </a:solidFill>
            </a:rPr>
            <a:t>It works on your machine</a:t>
          </a:r>
        </a:p>
      </dsp:txBody>
      <dsp:txXfrm>
        <a:off x="75768" y="3053169"/>
        <a:ext cx="3093750" cy="720000"/>
      </dsp:txXfrm>
    </dsp:sp>
    <dsp:sp modelId="{9AE6CA80-A8A9-457D-A355-19AFC2E0ADDE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59A8C5-4ECE-4DE6-97D0-11699B31E246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65DA80-0896-41C3-B4F4-6714D13BAEDA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2"/>
              </a:solidFill>
            </a:rPr>
            <a:t>You want to get it to Azure</a:t>
          </a:r>
        </a:p>
      </dsp:txBody>
      <dsp:txXfrm>
        <a:off x="3710925" y="3053169"/>
        <a:ext cx="3093750" cy="720000"/>
      </dsp:txXfrm>
    </dsp:sp>
    <dsp:sp modelId="{F7B056C1-E17A-4922-BCFF-9C8EDBD3435E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EA393E-6914-47CC-9B8E-B8F4F660F282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E6615D-F410-4F16-B0DB-5B39B93990D2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rgbClr val="92D050"/>
              </a:solidFill>
            </a:rPr>
            <a:t>Is your only </a:t>
          </a:r>
          <a:r>
            <a:rPr lang="en-US" sz="2300" kern="1200">
              <a:solidFill>
                <a:srgbClr val="92D050"/>
              </a:solidFill>
            </a:rPr>
            <a:t>optRight</a:t>
          </a:r>
          <a:r>
            <a:rPr lang="en-US" sz="2300" kern="1200" dirty="0">
              <a:solidFill>
                <a:srgbClr val="92D050"/>
              </a:solidFill>
            </a:rPr>
            <a:t>-click publish</a:t>
          </a:r>
        </a:p>
      </dsp:txBody>
      <dsp:txXfrm>
        <a:off x="7346081" y="3053169"/>
        <a:ext cx="309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75E372-B5EE-4CF2-8598-BFAD7514222A}">
      <dsp:nvSpPr>
        <dsp:cNvPr id="0" name=""/>
        <dsp:cNvSpPr/>
      </dsp:nvSpPr>
      <dsp:spPr>
        <a:xfrm>
          <a:off x="0" y="4607"/>
          <a:ext cx="6588125" cy="98139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15A601-10C6-4DD1-AB35-21729EE586DF}">
      <dsp:nvSpPr>
        <dsp:cNvPr id="0" name=""/>
        <dsp:cNvSpPr/>
      </dsp:nvSpPr>
      <dsp:spPr>
        <a:xfrm>
          <a:off x="296870" y="225420"/>
          <a:ext cx="539765" cy="5397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845B05-05DD-4742-A4D7-864A2C49FDC0}">
      <dsp:nvSpPr>
        <dsp:cNvPr id="0" name=""/>
        <dsp:cNvSpPr/>
      </dsp:nvSpPr>
      <dsp:spPr>
        <a:xfrm>
          <a:off x="1133506" y="4607"/>
          <a:ext cx="5454618" cy="981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864" tIns="103864" rIns="103864" bIns="10386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It only deploys from your machine</a:t>
          </a:r>
        </a:p>
      </dsp:txBody>
      <dsp:txXfrm>
        <a:off x="1133506" y="4607"/>
        <a:ext cx="5454618" cy="981391"/>
      </dsp:txXfrm>
    </dsp:sp>
    <dsp:sp modelId="{F9DE011F-ADB6-498C-98BF-CBA5F138FD18}">
      <dsp:nvSpPr>
        <dsp:cNvPr id="0" name=""/>
        <dsp:cNvSpPr/>
      </dsp:nvSpPr>
      <dsp:spPr>
        <a:xfrm>
          <a:off x="0" y="1222464"/>
          <a:ext cx="6588125" cy="98139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F1F697-4781-4524-98FC-2161082077EC}">
      <dsp:nvSpPr>
        <dsp:cNvPr id="0" name=""/>
        <dsp:cNvSpPr/>
      </dsp:nvSpPr>
      <dsp:spPr>
        <a:xfrm>
          <a:off x="296870" y="1452159"/>
          <a:ext cx="539765" cy="5397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21753B-FE51-47FB-A404-36A89516C1B6}">
      <dsp:nvSpPr>
        <dsp:cNvPr id="0" name=""/>
        <dsp:cNvSpPr/>
      </dsp:nvSpPr>
      <dsp:spPr>
        <a:xfrm>
          <a:off x="1133506" y="1231346"/>
          <a:ext cx="5454618" cy="981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864" tIns="103864" rIns="103864" bIns="10386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What if your laptop explodes?</a:t>
          </a:r>
        </a:p>
      </dsp:txBody>
      <dsp:txXfrm>
        <a:off x="1133506" y="1231346"/>
        <a:ext cx="5454618" cy="981391"/>
      </dsp:txXfrm>
    </dsp:sp>
    <dsp:sp modelId="{4EE5F404-BE5E-48E9-A04F-164BE231E5C7}">
      <dsp:nvSpPr>
        <dsp:cNvPr id="0" name=""/>
        <dsp:cNvSpPr/>
      </dsp:nvSpPr>
      <dsp:spPr>
        <a:xfrm>
          <a:off x="0" y="2458085"/>
          <a:ext cx="6588125" cy="98139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D7E231-CEB0-4F1D-9887-3A0FB29D72F1}">
      <dsp:nvSpPr>
        <dsp:cNvPr id="0" name=""/>
        <dsp:cNvSpPr/>
      </dsp:nvSpPr>
      <dsp:spPr>
        <a:xfrm>
          <a:off x="296870" y="2678898"/>
          <a:ext cx="539765" cy="5397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12D4A0-E009-4622-9300-BEB004941E0C}">
      <dsp:nvSpPr>
        <dsp:cNvPr id="0" name=""/>
        <dsp:cNvSpPr/>
      </dsp:nvSpPr>
      <dsp:spPr>
        <a:xfrm>
          <a:off x="1133506" y="2458085"/>
          <a:ext cx="5454618" cy="981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864" tIns="103864" rIns="103864" bIns="10386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Or something breaks in the middle of the night?</a:t>
          </a:r>
        </a:p>
      </dsp:txBody>
      <dsp:txXfrm>
        <a:off x="1133506" y="2458085"/>
        <a:ext cx="5454618" cy="981391"/>
      </dsp:txXfrm>
    </dsp:sp>
    <dsp:sp modelId="{2D807DC2-EC9C-45EF-9B20-B9E5A6544B2D}">
      <dsp:nvSpPr>
        <dsp:cNvPr id="0" name=""/>
        <dsp:cNvSpPr/>
      </dsp:nvSpPr>
      <dsp:spPr>
        <a:xfrm>
          <a:off x="0" y="3684824"/>
          <a:ext cx="6588125" cy="98139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4A60D5-0C42-4E14-8976-C017F4B4FC17}">
      <dsp:nvSpPr>
        <dsp:cNvPr id="0" name=""/>
        <dsp:cNvSpPr/>
      </dsp:nvSpPr>
      <dsp:spPr>
        <a:xfrm>
          <a:off x="296870" y="3905637"/>
          <a:ext cx="539765" cy="53976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A08CB0-C4CC-4D0A-9622-1956D8E79F1B}">
      <dsp:nvSpPr>
        <dsp:cNvPr id="0" name=""/>
        <dsp:cNvSpPr/>
      </dsp:nvSpPr>
      <dsp:spPr>
        <a:xfrm>
          <a:off x="1133506" y="3684824"/>
          <a:ext cx="5454618" cy="981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864" tIns="103864" rIns="103864" bIns="10386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Or you have a team?</a:t>
          </a:r>
        </a:p>
      </dsp:txBody>
      <dsp:txXfrm>
        <a:off x="1133506" y="3684824"/>
        <a:ext cx="5454618" cy="981391"/>
      </dsp:txXfrm>
    </dsp:sp>
    <dsp:sp modelId="{B9F54D6B-0E2D-41F1-84B7-531737F42B1E}">
      <dsp:nvSpPr>
        <dsp:cNvPr id="0" name=""/>
        <dsp:cNvSpPr/>
      </dsp:nvSpPr>
      <dsp:spPr>
        <a:xfrm>
          <a:off x="0" y="4911563"/>
          <a:ext cx="6588125" cy="98139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F6CF0D-ACB2-48A7-B705-2863D943988C}">
      <dsp:nvSpPr>
        <dsp:cNvPr id="0" name=""/>
        <dsp:cNvSpPr/>
      </dsp:nvSpPr>
      <dsp:spPr>
        <a:xfrm>
          <a:off x="296870" y="5132376"/>
          <a:ext cx="539765" cy="53976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7E5F22-FA9A-4A85-AA55-6536F5897E25}">
      <dsp:nvSpPr>
        <dsp:cNvPr id="0" name=""/>
        <dsp:cNvSpPr/>
      </dsp:nvSpPr>
      <dsp:spPr>
        <a:xfrm>
          <a:off x="1133506" y="4911563"/>
          <a:ext cx="5454618" cy="981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864" tIns="103864" rIns="103864" bIns="10386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You don’t want to have a manual process?</a:t>
          </a:r>
        </a:p>
      </dsp:txBody>
      <dsp:txXfrm>
        <a:off x="1133506" y="4911563"/>
        <a:ext cx="5454618" cy="9813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3B504C-813D-45B4-A4B0-C7C27BC35D3B}">
      <dsp:nvSpPr>
        <dsp:cNvPr id="0" name=""/>
        <dsp:cNvSpPr/>
      </dsp:nvSpPr>
      <dsp:spPr>
        <a:xfrm>
          <a:off x="898829" y="288"/>
          <a:ext cx="1001496" cy="100149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A01337-2A5E-4EB2-AB6D-B3187E8B2393}">
      <dsp:nvSpPr>
        <dsp:cNvPr id="0" name=""/>
        <dsp:cNvSpPr/>
      </dsp:nvSpPr>
      <dsp:spPr>
        <a:xfrm>
          <a:off x="1112262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E723D8-F523-45EC-A482-D3CDC0BCA962}">
      <dsp:nvSpPr>
        <dsp:cNvPr id="0" name=""/>
        <dsp:cNvSpPr/>
      </dsp:nvSpPr>
      <dsp:spPr>
        <a:xfrm>
          <a:off x="578678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0" i="0" kern="1200" dirty="0">
              <a:solidFill>
                <a:schemeClr val="accent3"/>
              </a:solidFill>
            </a:rPr>
            <a:t>Any language/any platform</a:t>
          </a:r>
          <a:endParaRPr lang="en-US" sz="1500" kern="1200" dirty="0">
            <a:solidFill>
              <a:schemeClr val="accent3"/>
            </a:solidFill>
          </a:endParaRPr>
        </a:p>
      </dsp:txBody>
      <dsp:txXfrm>
        <a:off x="578678" y="1313725"/>
        <a:ext cx="1641796" cy="656718"/>
      </dsp:txXfrm>
    </dsp:sp>
    <dsp:sp modelId="{1BA03EE3-54C5-450C-BF96-803B68203BBC}">
      <dsp:nvSpPr>
        <dsp:cNvPr id="0" name=""/>
        <dsp:cNvSpPr/>
      </dsp:nvSpPr>
      <dsp:spPr>
        <a:xfrm>
          <a:off x="2827940" y="288"/>
          <a:ext cx="1001496" cy="100149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7C6BBF-0270-4BA4-B2B3-3A95BD76E25F}">
      <dsp:nvSpPr>
        <dsp:cNvPr id="0" name=""/>
        <dsp:cNvSpPr/>
      </dsp:nvSpPr>
      <dsp:spPr>
        <a:xfrm>
          <a:off x="3041374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05A6FD-DE7A-4E3B-8DBC-824B851D6262}">
      <dsp:nvSpPr>
        <dsp:cNvPr id="0" name=""/>
        <dsp:cNvSpPr/>
      </dsp:nvSpPr>
      <dsp:spPr>
        <a:xfrm>
          <a:off x="2507790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0" i="0" kern="1200" dirty="0">
              <a:solidFill>
                <a:schemeClr val="accent3"/>
              </a:solidFill>
            </a:rPr>
            <a:t>Containers &amp; Kubernetes</a:t>
          </a:r>
          <a:endParaRPr lang="en-US" sz="1500" kern="1200" dirty="0">
            <a:solidFill>
              <a:schemeClr val="accent3"/>
            </a:solidFill>
          </a:endParaRPr>
        </a:p>
      </dsp:txBody>
      <dsp:txXfrm>
        <a:off x="2507790" y="1313725"/>
        <a:ext cx="1641796" cy="656718"/>
      </dsp:txXfrm>
    </dsp:sp>
    <dsp:sp modelId="{5D01A547-38EA-46D6-BB7C-884D63C81B7F}">
      <dsp:nvSpPr>
        <dsp:cNvPr id="0" name=""/>
        <dsp:cNvSpPr/>
      </dsp:nvSpPr>
      <dsp:spPr>
        <a:xfrm>
          <a:off x="4757051" y="288"/>
          <a:ext cx="1001496" cy="100149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AA132E-C6F8-4C68-954D-B2DF01CF3837}">
      <dsp:nvSpPr>
        <dsp:cNvPr id="0" name=""/>
        <dsp:cNvSpPr/>
      </dsp:nvSpPr>
      <dsp:spPr>
        <a:xfrm>
          <a:off x="4970485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381F28-0BAF-4BD1-8540-B0E1FD2F3201}">
      <dsp:nvSpPr>
        <dsp:cNvPr id="0" name=""/>
        <dsp:cNvSpPr/>
      </dsp:nvSpPr>
      <dsp:spPr>
        <a:xfrm>
          <a:off x="4436901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0" i="0" kern="1200" dirty="0">
              <a:solidFill>
                <a:schemeClr val="accent3"/>
              </a:solidFill>
            </a:rPr>
            <a:t>Extensible</a:t>
          </a:r>
          <a:endParaRPr lang="en-US" sz="1500" kern="1200" dirty="0">
            <a:solidFill>
              <a:schemeClr val="accent3"/>
            </a:solidFill>
          </a:endParaRPr>
        </a:p>
      </dsp:txBody>
      <dsp:txXfrm>
        <a:off x="4436901" y="1313725"/>
        <a:ext cx="1641796" cy="656718"/>
      </dsp:txXfrm>
    </dsp:sp>
    <dsp:sp modelId="{5727A660-D3B4-413F-AB07-F9C4999E0E47}">
      <dsp:nvSpPr>
        <dsp:cNvPr id="0" name=""/>
        <dsp:cNvSpPr/>
      </dsp:nvSpPr>
      <dsp:spPr>
        <a:xfrm>
          <a:off x="6686163" y="288"/>
          <a:ext cx="1001496" cy="100149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56DCA3-241D-4873-969A-B7C701F1D8D6}">
      <dsp:nvSpPr>
        <dsp:cNvPr id="0" name=""/>
        <dsp:cNvSpPr/>
      </dsp:nvSpPr>
      <dsp:spPr>
        <a:xfrm>
          <a:off x="6899596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777DC3-6D9C-4102-9EE6-7FA50E7A42EC}">
      <dsp:nvSpPr>
        <dsp:cNvPr id="0" name=""/>
        <dsp:cNvSpPr/>
      </dsp:nvSpPr>
      <dsp:spPr>
        <a:xfrm>
          <a:off x="6366012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0" i="0" kern="1200" dirty="0">
              <a:solidFill>
                <a:schemeClr val="accent3"/>
              </a:solidFill>
            </a:rPr>
            <a:t>Deploy to any cloud</a:t>
          </a:r>
          <a:endParaRPr lang="en-US" sz="1500" kern="1200" dirty="0">
            <a:solidFill>
              <a:schemeClr val="accent3"/>
            </a:solidFill>
          </a:endParaRPr>
        </a:p>
      </dsp:txBody>
      <dsp:txXfrm>
        <a:off x="6366012" y="1313725"/>
        <a:ext cx="1641796" cy="656718"/>
      </dsp:txXfrm>
    </dsp:sp>
    <dsp:sp modelId="{321DE6B7-278A-4690-9951-6418AF79326A}">
      <dsp:nvSpPr>
        <dsp:cNvPr id="0" name=""/>
        <dsp:cNvSpPr/>
      </dsp:nvSpPr>
      <dsp:spPr>
        <a:xfrm>
          <a:off x="8615274" y="288"/>
          <a:ext cx="1001496" cy="100149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85698B-23C4-425F-9D2E-E59C4AA083DC}">
      <dsp:nvSpPr>
        <dsp:cNvPr id="0" name=""/>
        <dsp:cNvSpPr/>
      </dsp:nvSpPr>
      <dsp:spPr>
        <a:xfrm>
          <a:off x="8828708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77B415-D187-438A-BADA-87008D28057C}">
      <dsp:nvSpPr>
        <dsp:cNvPr id="0" name=""/>
        <dsp:cNvSpPr/>
      </dsp:nvSpPr>
      <dsp:spPr>
        <a:xfrm>
          <a:off x="8295124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0" i="0" kern="1200" dirty="0">
              <a:solidFill>
                <a:schemeClr val="accent3"/>
              </a:solidFill>
            </a:rPr>
            <a:t>Free for Open Source</a:t>
          </a:r>
          <a:endParaRPr lang="en-US" sz="1500" kern="1200" dirty="0">
            <a:solidFill>
              <a:schemeClr val="accent3"/>
            </a:solidFill>
          </a:endParaRPr>
        </a:p>
      </dsp:txBody>
      <dsp:txXfrm>
        <a:off x="8295124" y="1313725"/>
        <a:ext cx="1641796" cy="656718"/>
      </dsp:txXfrm>
    </dsp:sp>
    <dsp:sp modelId="{44402E76-DB00-4C19-B481-D1D1E85A27A1}">
      <dsp:nvSpPr>
        <dsp:cNvPr id="0" name=""/>
        <dsp:cNvSpPr/>
      </dsp:nvSpPr>
      <dsp:spPr>
        <a:xfrm>
          <a:off x="4757051" y="2380893"/>
          <a:ext cx="1001496" cy="100149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FA3F80-EA88-4124-9FD6-647969754A5E}">
      <dsp:nvSpPr>
        <dsp:cNvPr id="0" name=""/>
        <dsp:cNvSpPr/>
      </dsp:nvSpPr>
      <dsp:spPr>
        <a:xfrm>
          <a:off x="4970485" y="2594327"/>
          <a:ext cx="574628" cy="57462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7B9D7A-92F6-4750-B0F5-C4FD41679405}">
      <dsp:nvSpPr>
        <dsp:cNvPr id="0" name=""/>
        <dsp:cNvSpPr/>
      </dsp:nvSpPr>
      <dsp:spPr>
        <a:xfrm>
          <a:off x="4436901" y="3694331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0" i="0" kern="1200" dirty="0">
              <a:solidFill>
                <a:schemeClr val="accent3"/>
              </a:solidFill>
            </a:rPr>
            <a:t>Advanced Workflows and features</a:t>
          </a:r>
          <a:endParaRPr lang="en-US" sz="1500" kern="1200" dirty="0">
            <a:solidFill>
              <a:schemeClr val="accent3"/>
            </a:solidFill>
          </a:endParaRPr>
        </a:p>
      </dsp:txBody>
      <dsp:txXfrm>
        <a:off x="4436901" y="3694331"/>
        <a:ext cx="1641796" cy="6567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3B504C-813D-45B4-A4B0-C7C27BC35D3B}">
      <dsp:nvSpPr>
        <dsp:cNvPr id="0" name=""/>
        <dsp:cNvSpPr/>
      </dsp:nvSpPr>
      <dsp:spPr>
        <a:xfrm>
          <a:off x="898829" y="288"/>
          <a:ext cx="1001496" cy="100149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A01337-2A5E-4EB2-AB6D-B3187E8B2393}">
      <dsp:nvSpPr>
        <dsp:cNvPr id="0" name=""/>
        <dsp:cNvSpPr/>
      </dsp:nvSpPr>
      <dsp:spPr>
        <a:xfrm>
          <a:off x="1112262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1000" r="-1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E723D8-F523-45EC-A482-D3CDC0BCA962}">
      <dsp:nvSpPr>
        <dsp:cNvPr id="0" name=""/>
        <dsp:cNvSpPr/>
      </dsp:nvSpPr>
      <dsp:spPr>
        <a:xfrm>
          <a:off x="578678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>
              <a:solidFill>
                <a:schemeClr val="accent3"/>
              </a:solidFill>
            </a:rPr>
            <a:t>Run a workflow on any GitHub event</a:t>
          </a:r>
        </a:p>
      </dsp:txBody>
      <dsp:txXfrm>
        <a:off x="578678" y="1313725"/>
        <a:ext cx="1641796" cy="656718"/>
      </dsp:txXfrm>
    </dsp:sp>
    <dsp:sp modelId="{1BA03EE3-54C5-450C-BF96-803B68203BBC}">
      <dsp:nvSpPr>
        <dsp:cNvPr id="0" name=""/>
        <dsp:cNvSpPr/>
      </dsp:nvSpPr>
      <dsp:spPr>
        <a:xfrm>
          <a:off x="2827940" y="288"/>
          <a:ext cx="1001496" cy="100149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7C6BBF-0270-4BA4-B2B3-3A95BD76E25F}">
      <dsp:nvSpPr>
        <dsp:cNvPr id="0" name=""/>
        <dsp:cNvSpPr/>
      </dsp:nvSpPr>
      <dsp:spPr>
        <a:xfrm>
          <a:off x="3041374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05A6FD-DE7A-4E3B-8DBC-824B851D6262}">
      <dsp:nvSpPr>
        <dsp:cNvPr id="0" name=""/>
        <dsp:cNvSpPr/>
      </dsp:nvSpPr>
      <dsp:spPr>
        <a:xfrm>
          <a:off x="2507790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>
              <a:solidFill>
                <a:schemeClr val="accent3"/>
              </a:solidFill>
            </a:rPr>
            <a:t>Linux, macOS, Windows, ARM, and containers</a:t>
          </a:r>
        </a:p>
      </dsp:txBody>
      <dsp:txXfrm>
        <a:off x="2507790" y="1313725"/>
        <a:ext cx="1641796" cy="656718"/>
      </dsp:txXfrm>
    </dsp:sp>
    <dsp:sp modelId="{5D01A547-38EA-46D6-BB7C-884D63C81B7F}">
      <dsp:nvSpPr>
        <dsp:cNvPr id="0" name=""/>
        <dsp:cNvSpPr/>
      </dsp:nvSpPr>
      <dsp:spPr>
        <a:xfrm>
          <a:off x="4757051" y="288"/>
          <a:ext cx="1001496" cy="100149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AA132E-C6F8-4C68-954D-B2DF01CF3837}">
      <dsp:nvSpPr>
        <dsp:cNvPr id="0" name=""/>
        <dsp:cNvSpPr/>
      </dsp:nvSpPr>
      <dsp:spPr>
        <a:xfrm>
          <a:off x="4970485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381F28-0BAF-4BD1-8540-B0E1FD2F3201}">
      <dsp:nvSpPr>
        <dsp:cNvPr id="0" name=""/>
        <dsp:cNvSpPr/>
      </dsp:nvSpPr>
      <dsp:spPr>
        <a:xfrm>
          <a:off x="4436901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i="0" kern="1200" dirty="0">
              <a:solidFill>
                <a:schemeClr val="accent3"/>
              </a:solidFill>
            </a:rPr>
            <a:t>Matrix Builds</a:t>
          </a:r>
          <a:endParaRPr lang="en-US" sz="1400" kern="1200" dirty="0">
            <a:solidFill>
              <a:schemeClr val="accent3"/>
            </a:solidFill>
          </a:endParaRPr>
        </a:p>
      </dsp:txBody>
      <dsp:txXfrm>
        <a:off x="4436901" y="1313725"/>
        <a:ext cx="1641796" cy="656718"/>
      </dsp:txXfrm>
    </dsp:sp>
    <dsp:sp modelId="{5727A660-D3B4-413F-AB07-F9C4999E0E47}">
      <dsp:nvSpPr>
        <dsp:cNvPr id="0" name=""/>
        <dsp:cNvSpPr/>
      </dsp:nvSpPr>
      <dsp:spPr>
        <a:xfrm>
          <a:off x="6686163" y="288"/>
          <a:ext cx="1001496" cy="100149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56DCA3-241D-4873-969A-B7C701F1D8D6}">
      <dsp:nvSpPr>
        <dsp:cNvPr id="0" name=""/>
        <dsp:cNvSpPr/>
      </dsp:nvSpPr>
      <dsp:spPr>
        <a:xfrm>
          <a:off x="6899596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777DC3-6D9C-4102-9EE6-7FA50E7A42EC}">
      <dsp:nvSpPr>
        <dsp:cNvPr id="0" name=""/>
        <dsp:cNvSpPr/>
      </dsp:nvSpPr>
      <dsp:spPr>
        <a:xfrm>
          <a:off x="6366012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i="0" kern="1200" dirty="0">
              <a:solidFill>
                <a:schemeClr val="accent3"/>
              </a:solidFill>
            </a:rPr>
            <a:t>Any Language</a:t>
          </a:r>
          <a:endParaRPr lang="en-US" sz="1400" kern="1200" dirty="0">
            <a:solidFill>
              <a:schemeClr val="accent3"/>
            </a:solidFill>
          </a:endParaRPr>
        </a:p>
      </dsp:txBody>
      <dsp:txXfrm>
        <a:off x="6366012" y="1313725"/>
        <a:ext cx="1641796" cy="656718"/>
      </dsp:txXfrm>
    </dsp:sp>
    <dsp:sp modelId="{321DE6B7-278A-4690-9951-6418AF79326A}">
      <dsp:nvSpPr>
        <dsp:cNvPr id="0" name=""/>
        <dsp:cNvSpPr/>
      </dsp:nvSpPr>
      <dsp:spPr>
        <a:xfrm>
          <a:off x="8615274" y="288"/>
          <a:ext cx="1001496" cy="100149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85698B-23C4-425F-9D2E-E59C4AA083DC}">
      <dsp:nvSpPr>
        <dsp:cNvPr id="0" name=""/>
        <dsp:cNvSpPr/>
      </dsp:nvSpPr>
      <dsp:spPr>
        <a:xfrm>
          <a:off x="8828708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77B415-D187-438A-BADA-87008D28057C}">
      <dsp:nvSpPr>
        <dsp:cNvPr id="0" name=""/>
        <dsp:cNvSpPr/>
      </dsp:nvSpPr>
      <dsp:spPr>
        <a:xfrm>
          <a:off x="8295124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i="0" kern="1200" dirty="0">
              <a:solidFill>
                <a:schemeClr val="accent3"/>
              </a:solidFill>
            </a:rPr>
            <a:t>Live logs</a:t>
          </a:r>
          <a:endParaRPr lang="en-US" sz="1400" kern="1200" dirty="0">
            <a:solidFill>
              <a:schemeClr val="accent3"/>
            </a:solidFill>
          </a:endParaRPr>
        </a:p>
      </dsp:txBody>
      <dsp:txXfrm>
        <a:off x="8295124" y="1313725"/>
        <a:ext cx="1641796" cy="656718"/>
      </dsp:txXfrm>
    </dsp:sp>
    <dsp:sp modelId="{44402E76-DB00-4C19-B481-D1D1E85A27A1}">
      <dsp:nvSpPr>
        <dsp:cNvPr id="0" name=""/>
        <dsp:cNvSpPr/>
      </dsp:nvSpPr>
      <dsp:spPr>
        <a:xfrm>
          <a:off x="3792496" y="2380893"/>
          <a:ext cx="1001496" cy="100149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FA3F80-EA88-4124-9FD6-647969754A5E}">
      <dsp:nvSpPr>
        <dsp:cNvPr id="0" name=""/>
        <dsp:cNvSpPr/>
      </dsp:nvSpPr>
      <dsp:spPr>
        <a:xfrm>
          <a:off x="4005929" y="2594327"/>
          <a:ext cx="574628" cy="574628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7B9D7A-92F6-4750-B0F5-C4FD41679405}">
      <dsp:nvSpPr>
        <dsp:cNvPr id="0" name=""/>
        <dsp:cNvSpPr/>
      </dsp:nvSpPr>
      <dsp:spPr>
        <a:xfrm>
          <a:off x="3472345" y="3694331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i="0" kern="1200" dirty="0">
              <a:solidFill>
                <a:schemeClr val="accent3"/>
              </a:solidFill>
            </a:rPr>
            <a:t>Secret store</a:t>
          </a:r>
          <a:endParaRPr lang="en-US" sz="1400" kern="1200" dirty="0">
            <a:solidFill>
              <a:schemeClr val="accent3"/>
            </a:solidFill>
          </a:endParaRPr>
        </a:p>
      </dsp:txBody>
      <dsp:txXfrm>
        <a:off x="3472345" y="3694331"/>
        <a:ext cx="1641796" cy="656718"/>
      </dsp:txXfrm>
    </dsp:sp>
    <dsp:sp modelId="{D5CD5E0D-669A-4DF5-ACCF-8FA72CB40C34}">
      <dsp:nvSpPr>
        <dsp:cNvPr id="0" name=""/>
        <dsp:cNvSpPr/>
      </dsp:nvSpPr>
      <dsp:spPr>
        <a:xfrm>
          <a:off x="5721607" y="2380893"/>
          <a:ext cx="1001496" cy="100149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0B5DA9-8AC5-4878-AFFC-185F9778E23E}">
      <dsp:nvSpPr>
        <dsp:cNvPr id="0" name=""/>
        <dsp:cNvSpPr/>
      </dsp:nvSpPr>
      <dsp:spPr>
        <a:xfrm>
          <a:off x="5935041" y="2594327"/>
          <a:ext cx="574628" cy="574628"/>
        </a:xfrm>
        <a:prstGeom prst="rect">
          <a:avLst/>
        </a:prstGeom>
        <a:blipFill>
          <a:blip xmlns:r="http://schemas.openxmlformats.org/officeDocument/2006/relationships"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782B4F-B493-40F1-89A9-330634B84D57}">
      <dsp:nvSpPr>
        <dsp:cNvPr id="0" name=""/>
        <dsp:cNvSpPr/>
      </dsp:nvSpPr>
      <dsp:spPr>
        <a:xfrm>
          <a:off x="5401457" y="3694331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>
              <a:solidFill>
                <a:schemeClr val="accent3"/>
              </a:solidFill>
            </a:rPr>
            <a:t>Community-powered workflows</a:t>
          </a:r>
        </a:p>
      </dsp:txBody>
      <dsp:txXfrm>
        <a:off x="5401457" y="3694331"/>
        <a:ext cx="1641796" cy="656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26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6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26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6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6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26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6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26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26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26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26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26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26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26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26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26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26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26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6.xml"/><Relationship Id="rId4" Type="http://schemas.openxmlformats.org/officeDocument/2006/relationships/image" Target="../media/image16.svg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6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svg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26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6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6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6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6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6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6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6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6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6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4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7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7.svg"/></Relationships>
</file>

<file path=ppt/slideLayouts/_rels/slideLayout28.xml.rels><?xml version="1.0" encoding="UTF-8" standalone="yes"?>
<Relationships xmlns="http://schemas.openxmlformats.org/package/2006/relationships"><Relationship Id="rId117" Type="http://schemas.openxmlformats.org/officeDocument/2006/relationships/tags" Target="../tags/tag117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63" Type="http://schemas.openxmlformats.org/officeDocument/2006/relationships/tags" Target="../tags/tag63.xml"/><Relationship Id="rId84" Type="http://schemas.openxmlformats.org/officeDocument/2006/relationships/tags" Target="../tags/tag84.xml"/><Relationship Id="rId138" Type="http://schemas.openxmlformats.org/officeDocument/2006/relationships/tags" Target="../tags/tag138.xml"/><Relationship Id="rId159" Type="http://schemas.openxmlformats.org/officeDocument/2006/relationships/tags" Target="../tags/tag159.xml"/><Relationship Id="rId170" Type="http://schemas.openxmlformats.org/officeDocument/2006/relationships/tags" Target="../tags/tag170.xml"/><Relationship Id="rId191" Type="http://schemas.openxmlformats.org/officeDocument/2006/relationships/tags" Target="../tags/tag191.xml"/><Relationship Id="rId205" Type="http://schemas.openxmlformats.org/officeDocument/2006/relationships/tags" Target="../tags/tag205.xml"/><Relationship Id="rId226" Type="http://schemas.openxmlformats.org/officeDocument/2006/relationships/tags" Target="../tags/tag226.xml"/><Relationship Id="rId107" Type="http://schemas.openxmlformats.org/officeDocument/2006/relationships/tags" Target="../tags/tag107.xml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53" Type="http://schemas.openxmlformats.org/officeDocument/2006/relationships/tags" Target="../tags/tag53.xml"/><Relationship Id="rId74" Type="http://schemas.openxmlformats.org/officeDocument/2006/relationships/tags" Target="../tags/tag74.xml"/><Relationship Id="rId128" Type="http://schemas.openxmlformats.org/officeDocument/2006/relationships/tags" Target="../tags/tag128.xml"/><Relationship Id="rId149" Type="http://schemas.openxmlformats.org/officeDocument/2006/relationships/tags" Target="../tags/tag149.xml"/><Relationship Id="rId5" Type="http://schemas.openxmlformats.org/officeDocument/2006/relationships/tags" Target="../tags/tag5.xml"/><Relationship Id="rId95" Type="http://schemas.openxmlformats.org/officeDocument/2006/relationships/tags" Target="../tags/tag95.xml"/><Relationship Id="rId160" Type="http://schemas.openxmlformats.org/officeDocument/2006/relationships/tags" Target="../tags/tag160.xml"/><Relationship Id="rId181" Type="http://schemas.openxmlformats.org/officeDocument/2006/relationships/tags" Target="../tags/tag181.xml"/><Relationship Id="rId216" Type="http://schemas.openxmlformats.org/officeDocument/2006/relationships/tags" Target="../tags/tag216.xml"/><Relationship Id="rId237" Type="http://schemas.openxmlformats.org/officeDocument/2006/relationships/tags" Target="../tags/tag237.xml"/><Relationship Id="rId22" Type="http://schemas.openxmlformats.org/officeDocument/2006/relationships/tags" Target="../tags/tag22.xml"/><Relationship Id="rId43" Type="http://schemas.openxmlformats.org/officeDocument/2006/relationships/tags" Target="../tags/tag43.xml"/><Relationship Id="rId64" Type="http://schemas.openxmlformats.org/officeDocument/2006/relationships/tags" Target="../tags/tag64.xml"/><Relationship Id="rId118" Type="http://schemas.openxmlformats.org/officeDocument/2006/relationships/tags" Target="../tags/tag118.xml"/><Relationship Id="rId139" Type="http://schemas.openxmlformats.org/officeDocument/2006/relationships/tags" Target="../tags/tag139.xml"/><Relationship Id="rId80" Type="http://schemas.openxmlformats.org/officeDocument/2006/relationships/tags" Target="../tags/tag80.xml"/><Relationship Id="rId85" Type="http://schemas.openxmlformats.org/officeDocument/2006/relationships/tags" Target="../tags/tag85.xml"/><Relationship Id="rId150" Type="http://schemas.openxmlformats.org/officeDocument/2006/relationships/tags" Target="../tags/tag150.xml"/><Relationship Id="rId155" Type="http://schemas.openxmlformats.org/officeDocument/2006/relationships/tags" Target="../tags/tag155.xml"/><Relationship Id="rId171" Type="http://schemas.openxmlformats.org/officeDocument/2006/relationships/tags" Target="../tags/tag171.xml"/><Relationship Id="rId176" Type="http://schemas.openxmlformats.org/officeDocument/2006/relationships/tags" Target="../tags/tag176.xml"/><Relationship Id="rId192" Type="http://schemas.openxmlformats.org/officeDocument/2006/relationships/tags" Target="../tags/tag192.xml"/><Relationship Id="rId197" Type="http://schemas.openxmlformats.org/officeDocument/2006/relationships/tags" Target="../tags/tag197.xml"/><Relationship Id="rId206" Type="http://schemas.openxmlformats.org/officeDocument/2006/relationships/tags" Target="../tags/tag206.xml"/><Relationship Id="rId227" Type="http://schemas.openxmlformats.org/officeDocument/2006/relationships/tags" Target="../tags/tag227.xml"/><Relationship Id="rId201" Type="http://schemas.openxmlformats.org/officeDocument/2006/relationships/tags" Target="../tags/tag201.xml"/><Relationship Id="rId222" Type="http://schemas.openxmlformats.org/officeDocument/2006/relationships/tags" Target="../tags/tag222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59" Type="http://schemas.openxmlformats.org/officeDocument/2006/relationships/tags" Target="../tags/tag59.xml"/><Relationship Id="rId103" Type="http://schemas.openxmlformats.org/officeDocument/2006/relationships/tags" Target="../tags/tag103.xml"/><Relationship Id="rId108" Type="http://schemas.openxmlformats.org/officeDocument/2006/relationships/tags" Target="../tags/tag108.xml"/><Relationship Id="rId124" Type="http://schemas.openxmlformats.org/officeDocument/2006/relationships/tags" Target="../tags/tag124.xml"/><Relationship Id="rId129" Type="http://schemas.openxmlformats.org/officeDocument/2006/relationships/tags" Target="../tags/tag129.xml"/><Relationship Id="rId54" Type="http://schemas.openxmlformats.org/officeDocument/2006/relationships/tags" Target="../tags/tag54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91" Type="http://schemas.openxmlformats.org/officeDocument/2006/relationships/tags" Target="../tags/tag91.xml"/><Relationship Id="rId96" Type="http://schemas.openxmlformats.org/officeDocument/2006/relationships/tags" Target="../tags/tag96.xml"/><Relationship Id="rId140" Type="http://schemas.openxmlformats.org/officeDocument/2006/relationships/tags" Target="../tags/tag140.xml"/><Relationship Id="rId145" Type="http://schemas.openxmlformats.org/officeDocument/2006/relationships/tags" Target="../tags/tag145.xml"/><Relationship Id="rId161" Type="http://schemas.openxmlformats.org/officeDocument/2006/relationships/tags" Target="../tags/tag161.xml"/><Relationship Id="rId166" Type="http://schemas.openxmlformats.org/officeDocument/2006/relationships/tags" Target="../tags/tag166.xml"/><Relationship Id="rId182" Type="http://schemas.openxmlformats.org/officeDocument/2006/relationships/tags" Target="../tags/tag182.xml"/><Relationship Id="rId187" Type="http://schemas.openxmlformats.org/officeDocument/2006/relationships/tags" Target="../tags/tag187.xml"/><Relationship Id="rId217" Type="http://schemas.openxmlformats.org/officeDocument/2006/relationships/tags" Target="../tags/tag217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212" Type="http://schemas.openxmlformats.org/officeDocument/2006/relationships/tags" Target="../tags/tag212.xml"/><Relationship Id="rId233" Type="http://schemas.openxmlformats.org/officeDocument/2006/relationships/tags" Target="../tags/tag233.xml"/><Relationship Id="rId238" Type="http://schemas.openxmlformats.org/officeDocument/2006/relationships/slideMaster" Target="../slideMasters/slideMaster7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49" Type="http://schemas.openxmlformats.org/officeDocument/2006/relationships/tags" Target="../tags/tag49.xml"/><Relationship Id="rId114" Type="http://schemas.openxmlformats.org/officeDocument/2006/relationships/tags" Target="../tags/tag114.xml"/><Relationship Id="rId119" Type="http://schemas.openxmlformats.org/officeDocument/2006/relationships/tags" Target="../tags/tag119.xml"/><Relationship Id="rId44" Type="http://schemas.openxmlformats.org/officeDocument/2006/relationships/tags" Target="../tags/tag44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81" Type="http://schemas.openxmlformats.org/officeDocument/2006/relationships/tags" Target="../tags/tag81.xml"/><Relationship Id="rId86" Type="http://schemas.openxmlformats.org/officeDocument/2006/relationships/tags" Target="../tags/tag86.xml"/><Relationship Id="rId130" Type="http://schemas.openxmlformats.org/officeDocument/2006/relationships/tags" Target="../tags/tag130.xml"/><Relationship Id="rId135" Type="http://schemas.openxmlformats.org/officeDocument/2006/relationships/tags" Target="../tags/tag135.xml"/><Relationship Id="rId151" Type="http://schemas.openxmlformats.org/officeDocument/2006/relationships/tags" Target="../tags/tag151.xml"/><Relationship Id="rId156" Type="http://schemas.openxmlformats.org/officeDocument/2006/relationships/tags" Target="../tags/tag156.xml"/><Relationship Id="rId177" Type="http://schemas.openxmlformats.org/officeDocument/2006/relationships/tags" Target="../tags/tag177.xml"/><Relationship Id="rId198" Type="http://schemas.openxmlformats.org/officeDocument/2006/relationships/tags" Target="../tags/tag198.xml"/><Relationship Id="rId172" Type="http://schemas.openxmlformats.org/officeDocument/2006/relationships/tags" Target="../tags/tag172.xml"/><Relationship Id="rId193" Type="http://schemas.openxmlformats.org/officeDocument/2006/relationships/tags" Target="../tags/tag193.xml"/><Relationship Id="rId202" Type="http://schemas.openxmlformats.org/officeDocument/2006/relationships/tags" Target="../tags/tag202.xml"/><Relationship Id="rId207" Type="http://schemas.openxmlformats.org/officeDocument/2006/relationships/tags" Target="../tags/tag207.xml"/><Relationship Id="rId223" Type="http://schemas.openxmlformats.org/officeDocument/2006/relationships/tags" Target="../tags/tag223.xml"/><Relationship Id="rId228" Type="http://schemas.openxmlformats.org/officeDocument/2006/relationships/tags" Target="../tags/tag22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109" Type="http://schemas.openxmlformats.org/officeDocument/2006/relationships/tags" Target="../tags/tag10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tags" Target="../tags/tag76.xml"/><Relationship Id="rId97" Type="http://schemas.openxmlformats.org/officeDocument/2006/relationships/tags" Target="../tags/tag97.xml"/><Relationship Id="rId104" Type="http://schemas.openxmlformats.org/officeDocument/2006/relationships/tags" Target="../tags/tag104.xml"/><Relationship Id="rId120" Type="http://schemas.openxmlformats.org/officeDocument/2006/relationships/tags" Target="../tags/tag120.xml"/><Relationship Id="rId125" Type="http://schemas.openxmlformats.org/officeDocument/2006/relationships/tags" Target="../tags/tag125.xml"/><Relationship Id="rId141" Type="http://schemas.openxmlformats.org/officeDocument/2006/relationships/tags" Target="../tags/tag141.xml"/><Relationship Id="rId146" Type="http://schemas.openxmlformats.org/officeDocument/2006/relationships/tags" Target="../tags/tag146.xml"/><Relationship Id="rId167" Type="http://schemas.openxmlformats.org/officeDocument/2006/relationships/tags" Target="../tags/tag167.xml"/><Relationship Id="rId188" Type="http://schemas.openxmlformats.org/officeDocument/2006/relationships/tags" Target="../tags/tag188.xml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92" Type="http://schemas.openxmlformats.org/officeDocument/2006/relationships/tags" Target="../tags/tag92.xml"/><Relationship Id="rId162" Type="http://schemas.openxmlformats.org/officeDocument/2006/relationships/tags" Target="../tags/tag162.xml"/><Relationship Id="rId183" Type="http://schemas.openxmlformats.org/officeDocument/2006/relationships/tags" Target="../tags/tag183.xml"/><Relationship Id="rId213" Type="http://schemas.openxmlformats.org/officeDocument/2006/relationships/tags" Target="../tags/tag213.xml"/><Relationship Id="rId218" Type="http://schemas.openxmlformats.org/officeDocument/2006/relationships/tags" Target="../tags/tag218.xml"/><Relationship Id="rId234" Type="http://schemas.openxmlformats.org/officeDocument/2006/relationships/tags" Target="../tags/tag234.xml"/><Relationship Id="rId239" Type="http://schemas.openxmlformats.org/officeDocument/2006/relationships/image" Target="../media/image6.png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4" Type="http://schemas.openxmlformats.org/officeDocument/2006/relationships/tags" Target="../tags/tag24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66" Type="http://schemas.openxmlformats.org/officeDocument/2006/relationships/tags" Target="../tags/tag66.xml"/><Relationship Id="rId87" Type="http://schemas.openxmlformats.org/officeDocument/2006/relationships/tags" Target="../tags/tag87.xml"/><Relationship Id="rId110" Type="http://schemas.openxmlformats.org/officeDocument/2006/relationships/tags" Target="../tags/tag110.xml"/><Relationship Id="rId115" Type="http://schemas.openxmlformats.org/officeDocument/2006/relationships/tags" Target="../tags/tag115.xml"/><Relationship Id="rId131" Type="http://schemas.openxmlformats.org/officeDocument/2006/relationships/tags" Target="../tags/tag131.xml"/><Relationship Id="rId136" Type="http://schemas.openxmlformats.org/officeDocument/2006/relationships/tags" Target="../tags/tag136.xml"/><Relationship Id="rId157" Type="http://schemas.openxmlformats.org/officeDocument/2006/relationships/tags" Target="../tags/tag157.xml"/><Relationship Id="rId178" Type="http://schemas.openxmlformats.org/officeDocument/2006/relationships/tags" Target="../tags/tag178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52" Type="http://schemas.openxmlformats.org/officeDocument/2006/relationships/tags" Target="../tags/tag152.xml"/><Relationship Id="rId173" Type="http://schemas.openxmlformats.org/officeDocument/2006/relationships/tags" Target="../tags/tag173.xml"/><Relationship Id="rId194" Type="http://schemas.openxmlformats.org/officeDocument/2006/relationships/tags" Target="../tags/tag194.xml"/><Relationship Id="rId199" Type="http://schemas.openxmlformats.org/officeDocument/2006/relationships/tags" Target="../tags/tag199.xml"/><Relationship Id="rId203" Type="http://schemas.openxmlformats.org/officeDocument/2006/relationships/tags" Target="../tags/tag203.xml"/><Relationship Id="rId208" Type="http://schemas.openxmlformats.org/officeDocument/2006/relationships/tags" Target="../tags/tag208.xml"/><Relationship Id="rId229" Type="http://schemas.openxmlformats.org/officeDocument/2006/relationships/tags" Target="../tags/tag229.xml"/><Relationship Id="rId19" Type="http://schemas.openxmlformats.org/officeDocument/2006/relationships/tags" Target="../tags/tag19.xml"/><Relationship Id="rId224" Type="http://schemas.openxmlformats.org/officeDocument/2006/relationships/tags" Target="../tags/tag224.xml"/><Relationship Id="rId240" Type="http://schemas.openxmlformats.org/officeDocument/2006/relationships/image" Target="../media/image7.svg"/><Relationship Id="rId14" Type="http://schemas.openxmlformats.org/officeDocument/2006/relationships/tags" Target="../tags/tag14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56" Type="http://schemas.openxmlformats.org/officeDocument/2006/relationships/tags" Target="../tags/tag56.xml"/><Relationship Id="rId77" Type="http://schemas.openxmlformats.org/officeDocument/2006/relationships/tags" Target="../tags/tag77.xml"/><Relationship Id="rId100" Type="http://schemas.openxmlformats.org/officeDocument/2006/relationships/tags" Target="../tags/tag100.xml"/><Relationship Id="rId105" Type="http://schemas.openxmlformats.org/officeDocument/2006/relationships/tags" Target="../tags/tag105.xml"/><Relationship Id="rId126" Type="http://schemas.openxmlformats.org/officeDocument/2006/relationships/tags" Target="../tags/tag126.xml"/><Relationship Id="rId147" Type="http://schemas.openxmlformats.org/officeDocument/2006/relationships/tags" Target="../tags/tag147.xml"/><Relationship Id="rId168" Type="http://schemas.openxmlformats.org/officeDocument/2006/relationships/tags" Target="../tags/tag168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93" Type="http://schemas.openxmlformats.org/officeDocument/2006/relationships/tags" Target="../tags/tag93.xml"/><Relationship Id="rId98" Type="http://schemas.openxmlformats.org/officeDocument/2006/relationships/tags" Target="../tags/tag98.xml"/><Relationship Id="rId121" Type="http://schemas.openxmlformats.org/officeDocument/2006/relationships/tags" Target="../tags/tag121.xml"/><Relationship Id="rId142" Type="http://schemas.openxmlformats.org/officeDocument/2006/relationships/tags" Target="../tags/tag142.xml"/><Relationship Id="rId163" Type="http://schemas.openxmlformats.org/officeDocument/2006/relationships/tags" Target="../tags/tag163.xml"/><Relationship Id="rId184" Type="http://schemas.openxmlformats.org/officeDocument/2006/relationships/tags" Target="../tags/tag184.xml"/><Relationship Id="rId189" Type="http://schemas.openxmlformats.org/officeDocument/2006/relationships/tags" Target="../tags/tag189.xml"/><Relationship Id="rId219" Type="http://schemas.openxmlformats.org/officeDocument/2006/relationships/tags" Target="../tags/tag219.xml"/><Relationship Id="rId3" Type="http://schemas.openxmlformats.org/officeDocument/2006/relationships/tags" Target="../tags/tag3.xml"/><Relationship Id="rId214" Type="http://schemas.openxmlformats.org/officeDocument/2006/relationships/tags" Target="../tags/tag214.xml"/><Relationship Id="rId230" Type="http://schemas.openxmlformats.org/officeDocument/2006/relationships/tags" Target="../tags/tag230.xml"/><Relationship Id="rId235" Type="http://schemas.openxmlformats.org/officeDocument/2006/relationships/tags" Target="../tags/tag235.xml"/><Relationship Id="rId25" Type="http://schemas.openxmlformats.org/officeDocument/2006/relationships/tags" Target="../tags/tag25.xml"/><Relationship Id="rId46" Type="http://schemas.openxmlformats.org/officeDocument/2006/relationships/tags" Target="../tags/tag46.xml"/><Relationship Id="rId67" Type="http://schemas.openxmlformats.org/officeDocument/2006/relationships/tags" Target="../tags/tag67.xml"/><Relationship Id="rId116" Type="http://schemas.openxmlformats.org/officeDocument/2006/relationships/tags" Target="../tags/tag116.xml"/><Relationship Id="rId137" Type="http://schemas.openxmlformats.org/officeDocument/2006/relationships/tags" Target="../tags/tag137.xml"/><Relationship Id="rId158" Type="http://schemas.openxmlformats.org/officeDocument/2006/relationships/tags" Target="../tags/tag158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62" Type="http://schemas.openxmlformats.org/officeDocument/2006/relationships/tags" Target="../tags/tag62.xml"/><Relationship Id="rId83" Type="http://schemas.openxmlformats.org/officeDocument/2006/relationships/tags" Target="../tags/tag83.xml"/><Relationship Id="rId88" Type="http://schemas.openxmlformats.org/officeDocument/2006/relationships/tags" Target="../tags/tag88.xml"/><Relationship Id="rId111" Type="http://schemas.openxmlformats.org/officeDocument/2006/relationships/tags" Target="../tags/tag111.xml"/><Relationship Id="rId132" Type="http://schemas.openxmlformats.org/officeDocument/2006/relationships/tags" Target="../tags/tag132.xml"/><Relationship Id="rId153" Type="http://schemas.openxmlformats.org/officeDocument/2006/relationships/tags" Target="../tags/tag153.xml"/><Relationship Id="rId174" Type="http://schemas.openxmlformats.org/officeDocument/2006/relationships/tags" Target="../tags/tag174.xml"/><Relationship Id="rId179" Type="http://schemas.openxmlformats.org/officeDocument/2006/relationships/tags" Target="../tags/tag179.xml"/><Relationship Id="rId195" Type="http://schemas.openxmlformats.org/officeDocument/2006/relationships/tags" Target="../tags/tag195.xml"/><Relationship Id="rId209" Type="http://schemas.openxmlformats.org/officeDocument/2006/relationships/tags" Target="../tags/tag209.xml"/><Relationship Id="rId190" Type="http://schemas.openxmlformats.org/officeDocument/2006/relationships/tags" Target="../tags/tag190.xml"/><Relationship Id="rId204" Type="http://schemas.openxmlformats.org/officeDocument/2006/relationships/tags" Target="../tags/tag204.xml"/><Relationship Id="rId220" Type="http://schemas.openxmlformats.org/officeDocument/2006/relationships/tags" Target="../tags/tag220.xml"/><Relationship Id="rId225" Type="http://schemas.openxmlformats.org/officeDocument/2006/relationships/tags" Target="../tags/tag225.xml"/><Relationship Id="rId15" Type="http://schemas.openxmlformats.org/officeDocument/2006/relationships/tags" Target="../tags/tag15.xml"/><Relationship Id="rId36" Type="http://schemas.openxmlformats.org/officeDocument/2006/relationships/tags" Target="../tags/tag36.xml"/><Relationship Id="rId57" Type="http://schemas.openxmlformats.org/officeDocument/2006/relationships/tags" Target="../tags/tag57.xml"/><Relationship Id="rId106" Type="http://schemas.openxmlformats.org/officeDocument/2006/relationships/tags" Target="../tags/tag106.xml"/><Relationship Id="rId127" Type="http://schemas.openxmlformats.org/officeDocument/2006/relationships/tags" Target="../tags/tag12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52" Type="http://schemas.openxmlformats.org/officeDocument/2006/relationships/tags" Target="../tags/tag52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94" Type="http://schemas.openxmlformats.org/officeDocument/2006/relationships/tags" Target="../tags/tag94.xml"/><Relationship Id="rId99" Type="http://schemas.openxmlformats.org/officeDocument/2006/relationships/tags" Target="../tags/tag99.xml"/><Relationship Id="rId101" Type="http://schemas.openxmlformats.org/officeDocument/2006/relationships/tags" Target="../tags/tag101.xml"/><Relationship Id="rId122" Type="http://schemas.openxmlformats.org/officeDocument/2006/relationships/tags" Target="../tags/tag122.xml"/><Relationship Id="rId143" Type="http://schemas.openxmlformats.org/officeDocument/2006/relationships/tags" Target="../tags/tag143.xml"/><Relationship Id="rId148" Type="http://schemas.openxmlformats.org/officeDocument/2006/relationships/tags" Target="../tags/tag148.xml"/><Relationship Id="rId164" Type="http://schemas.openxmlformats.org/officeDocument/2006/relationships/tags" Target="../tags/tag164.xml"/><Relationship Id="rId169" Type="http://schemas.openxmlformats.org/officeDocument/2006/relationships/tags" Target="../tags/tag169.xml"/><Relationship Id="rId185" Type="http://schemas.openxmlformats.org/officeDocument/2006/relationships/tags" Target="../tags/tag185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80" Type="http://schemas.openxmlformats.org/officeDocument/2006/relationships/tags" Target="../tags/tag180.xml"/><Relationship Id="rId210" Type="http://schemas.openxmlformats.org/officeDocument/2006/relationships/tags" Target="../tags/tag210.xml"/><Relationship Id="rId215" Type="http://schemas.openxmlformats.org/officeDocument/2006/relationships/tags" Target="../tags/tag215.xml"/><Relationship Id="rId236" Type="http://schemas.openxmlformats.org/officeDocument/2006/relationships/tags" Target="../tags/tag236.xml"/><Relationship Id="rId26" Type="http://schemas.openxmlformats.org/officeDocument/2006/relationships/tags" Target="../tags/tag26.xml"/><Relationship Id="rId231" Type="http://schemas.openxmlformats.org/officeDocument/2006/relationships/tags" Target="../tags/tag231.xml"/><Relationship Id="rId47" Type="http://schemas.openxmlformats.org/officeDocument/2006/relationships/tags" Target="../tags/tag47.xml"/><Relationship Id="rId68" Type="http://schemas.openxmlformats.org/officeDocument/2006/relationships/tags" Target="../tags/tag68.xml"/><Relationship Id="rId89" Type="http://schemas.openxmlformats.org/officeDocument/2006/relationships/tags" Target="../tags/tag89.xml"/><Relationship Id="rId112" Type="http://schemas.openxmlformats.org/officeDocument/2006/relationships/tags" Target="../tags/tag112.xml"/><Relationship Id="rId133" Type="http://schemas.openxmlformats.org/officeDocument/2006/relationships/tags" Target="../tags/tag133.xml"/><Relationship Id="rId154" Type="http://schemas.openxmlformats.org/officeDocument/2006/relationships/tags" Target="../tags/tag154.xml"/><Relationship Id="rId175" Type="http://schemas.openxmlformats.org/officeDocument/2006/relationships/tags" Target="../tags/tag175.xml"/><Relationship Id="rId196" Type="http://schemas.openxmlformats.org/officeDocument/2006/relationships/tags" Target="../tags/tag196.xml"/><Relationship Id="rId200" Type="http://schemas.openxmlformats.org/officeDocument/2006/relationships/tags" Target="../tags/tag200.xml"/><Relationship Id="rId16" Type="http://schemas.openxmlformats.org/officeDocument/2006/relationships/tags" Target="../tags/tag16.xml"/><Relationship Id="rId221" Type="http://schemas.openxmlformats.org/officeDocument/2006/relationships/tags" Target="../tags/tag221.xml"/><Relationship Id="rId37" Type="http://schemas.openxmlformats.org/officeDocument/2006/relationships/tags" Target="../tags/tag37.xml"/><Relationship Id="rId58" Type="http://schemas.openxmlformats.org/officeDocument/2006/relationships/tags" Target="../tags/tag58.xml"/><Relationship Id="rId79" Type="http://schemas.openxmlformats.org/officeDocument/2006/relationships/tags" Target="../tags/tag79.xml"/><Relationship Id="rId102" Type="http://schemas.openxmlformats.org/officeDocument/2006/relationships/tags" Target="../tags/tag102.xml"/><Relationship Id="rId123" Type="http://schemas.openxmlformats.org/officeDocument/2006/relationships/tags" Target="../tags/tag123.xml"/><Relationship Id="rId144" Type="http://schemas.openxmlformats.org/officeDocument/2006/relationships/tags" Target="../tags/tag144.xml"/><Relationship Id="rId90" Type="http://schemas.openxmlformats.org/officeDocument/2006/relationships/tags" Target="../tags/tag90.xml"/><Relationship Id="rId165" Type="http://schemas.openxmlformats.org/officeDocument/2006/relationships/tags" Target="../tags/tag165.xml"/><Relationship Id="rId186" Type="http://schemas.openxmlformats.org/officeDocument/2006/relationships/tags" Target="../tags/tag186.xml"/><Relationship Id="rId211" Type="http://schemas.openxmlformats.org/officeDocument/2006/relationships/tags" Target="../tags/tag211.xml"/><Relationship Id="rId232" Type="http://schemas.openxmlformats.org/officeDocument/2006/relationships/tags" Target="../tags/tag232.xml"/><Relationship Id="rId27" Type="http://schemas.openxmlformats.org/officeDocument/2006/relationships/tags" Target="../tags/tag27.xml"/><Relationship Id="rId48" Type="http://schemas.openxmlformats.org/officeDocument/2006/relationships/tags" Target="../tags/tag48.xml"/><Relationship Id="rId69" Type="http://schemas.openxmlformats.org/officeDocument/2006/relationships/tags" Target="../tags/tag69.xml"/><Relationship Id="rId113" Type="http://schemas.openxmlformats.org/officeDocument/2006/relationships/tags" Target="../tags/tag113.xml"/><Relationship Id="rId134" Type="http://schemas.openxmlformats.org/officeDocument/2006/relationships/tags" Target="../tags/tag13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7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7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7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7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7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7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7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7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7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7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7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7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7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1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49.xml.rels><?xml version="1.0" encoding="UTF-8" standalone="yes"?>
<Relationships xmlns="http://schemas.openxmlformats.org/package/2006/relationships"><Relationship Id="rId117" Type="http://schemas.openxmlformats.org/officeDocument/2006/relationships/tags" Target="../tags/tag354.xml"/><Relationship Id="rId21" Type="http://schemas.openxmlformats.org/officeDocument/2006/relationships/tags" Target="../tags/tag258.xml"/><Relationship Id="rId42" Type="http://schemas.openxmlformats.org/officeDocument/2006/relationships/tags" Target="../tags/tag279.xml"/><Relationship Id="rId63" Type="http://schemas.openxmlformats.org/officeDocument/2006/relationships/tags" Target="../tags/tag300.xml"/><Relationship Id="rId84" Type="http://schemas.openxmlformats.org/officeDocument/2006/relationships/tags" Target="../tags/tag321.xml"/><Relationship Id="rId138" Type="http://schemas.openxmlformats.org/officeDocument/2006/relationships/tags" Target="../tags/tag375.xml"/><Relationship Id="rId159" Type="http://schemas.openxmlformats.org/officeDocument/2006/relationships/tags" Target="../tags/tag396.xml"/><Relationship Id="rId170" Type="http://schemas.openxmlformats.org/officeDocument/2006/relationships/tags" Target="../tags/tag407.xml"/><Relationship Id="rId191" Type="http://schemas.openxmlformats.org/officeDocument/2006/relationships/tags" Target="../tags/tag428.xml"/><Relationship Id="rId205" Type="http://schemas.openxmlformats.org/officeDocument/2006/relationships/tags" Target="../tags/tag442.xml"/><Relationship Id="rId226" Type="http://schemas.openxmlformats.org/officeDocument/2006/relationships/tags" Target="../tags/tag463.xml"/><Relationship Id="rId107" Type="http://schemas.openxmlformats.org/officeDocument/2006/relationships/tags" Target="../tags/tag344.xml"/><Relationship Id="rId11" Type="http://schemas.openxmlformats.org/officeDocument/2006/relationships/tags" Target="../tags/tag248.xml"/><Relationship Id="rId32" Type="http://schemas.openxmlformats.org/officeDocument/2006/relationships/tags" Target="../tags/tag269.xml"/><Relationship Id="rId53" Type="http://schemas.openxmlformats.org/officeDocument/2006/relationships/tags" Target="../tags/tag290.xml"/><Relationship Id="rId74" Type="http://schemas.openxmlformats.org/officeDocument/2006/relationships/tags" Target="../tags/tag311.xml"/><Relationship Id="rId128" Type="http://schemas.openxmlformats.org/officeDocument/2006/relationships/tags" Target="../tags/tag365.xml"/><Relationship Id="rId149" Type="http://schemas.openxmlformats.org/officeDocument/2006/relationships/tags" Target="../tags/tag386.xml"/><Relationship Id="rId5" Type="http://schemas.openxmlformats.org/officeDocument/2006/relationships/tags" Target="../tags/tag242.xml"/><Relationship Id="rId95" Type="http://schemas.openxmlformats.org/officeDocument/2006/relationships/tags" Target="../tags/tag332.xml"/><Relationship Id="rId160" Type="http://schemas.openxmlformats.org/officeDocument/2006/relationships/tags" Target="../tags/tag397.xml"/><Relationship Id="rId181" Type="http://schemas.openxmlformats.org/officeDocument/2006/relationships/tags" Target="../tags/tag418.xml"/><Relationship Id="rId216" Type="http://schemas.openxmlformats.org/officeDocument/2006/relationships/tags" Target="../tags/tag453.xml"/><Relationship Id="rId237" Type="http://schemas.openxmlformats.org/officeDocument/2006/relationships/tags" Target="../tags/tag474.xml"/><Relationship Id="rId22" Type="http://schemas.openxmlformats.org/officeDocument/2006/relationships/tags" Target="../tags/tag259.xml"/><Relationship Id="rId43" Type="http://schemas.openxmlformats.org/officeDocument/2006/relationships/tags" Target="../tags/tag280.xml"/><Relationship Id="rId64" Type="http://schemas.openxmlformats.org/officeDocument/2006/relationships/tags" Target="../tags/tag301.xml"/><Relationship Id="rId118" Type="http://schemas.openxmlformats.org/officeDocument/2006/relationships/tags" Target="../tags/tag355.xml"/><Relationship Id="rId139" Type="http://schemas.openxmlformats.org/officeDocument/2006/relationships/tags" Target="../tags/tag376.xml"/><Relationship Id="rId80" Type="http://schemas.openxmlformats.org/officeDocument/2006/relationships/tags" Target="../tags/tag317.xml"/><Relationship Id="rId85" Type="http://schemas.openxmlformats.org/officeDocument/2006/relationships/tags" Target="../tags/tag322.xml"/><Relationship Id="rId150" Type="http://schemas.openxmlformats.org/officeDocument/2006/relationships/tags" Target="../tags/tag387.xml"/><Relationship Id="rId155" Type="http://schemas.openxmlformats.org/officeDocument/2006/relationships/tags" Target="../tags/tag392.xml"/><Relationship Id="rId171" Type="http://schemas.openxmlformats.org/officeDocument/2006/relationships/tags" Target="../tags/tag408.xml"/><Relationship Id="rId176" Type="http://schemas.openxmlformats.org/officeDocument/2006/relationships/tags" Target="../tags/tag413.xml"/><Relationship Id="rId192" Type="http://schemas.openxmlformats.org/officeDocument/2006/relationships/tags" Target="../tags/tag429.xml"/><Relationship Id="rId197" Type="http://schemas.openxmlformats.org/officeDocument/2006/relationships/tags" Target="../tags/tag434.xml"/><Relationship Id="rId206" Type="http://schemas.openxmlformats.org/officeDocument/2006/relationships/tags" Target="../tags/tag443.xml"/><Relationship Id="rId227" Type="http://schemas.openxmlformats.org/officeDocument/2006/relationships/tags" Target="../tags/tag464.xml"/><Relationship Id="rId201" Type="http://schemas.openxmlformats.org/officeDocument/2006/relationships/tags" Target="../tags/tag438.xml"/><Relationship Id="rId222" Type="http://schemas.openxmlformats.org/officeDocument/2006/relationships/tags" Target="../tags/tag459.xml"/><Relationship Id="rId12" Type="http://schemas.openxmlformats.org/officeDocument/2006/relationships/tags" Target="../tags/tag249.xml"/><Relationship Id="rId17" Type="http://schemas.openxmlformats.org/officeDocument/2006/relationships/tags" Target="../tags/tag254.xml"/><Relationship Id="rId33" Type="http://schemas.openxmlformats.org/officeDocument/2006/relationships/tags" Target="../tags/tag270.xml"/><Relationship Id="rId38" Type="http://schemas.openxmlformats.org/officeDocument/2006/relationships/tags" Target="../tags/tag275.xml"/><Relationship Id="rId59" Type="http://schemas.openxmlformats.org/officeDocument/2006/relationships/tags" Target="../tags/tag296.xml"/><Relationship Id="rId103" Type="http://schemas.openxmlformats.org/officeDocument/2006/relationships/tags" Target="../tags/tag340.xml"/><Relationship Id="rId108" Type="http://schemas.openxmlformats.org/officeDocument/2006/relationships/tags" Target="../tags/tag345.xml"/><Relationship Id="rId124" Type="http://schemas.openxmlformats.org/officeDocument/2006/relationships/tags" Target="../tags/tag361.xml"/><Relationship Id="rId129" Type="http://schemas.openxmlformats.org/officeDocument/2006/relationships/tags" Target="../tags/tag366.xml"/><Relationship Id="rId54" Type="http://schemas.openxmlformats.org/officeDocument/2006/relationships/tags" Target="../tags/tag291.xml"/><Relationship Id="rId70" Type="http://schemas.openxmlformats.org/officeDocument/2006/relationships/tags" Target="../tags/tag307.xml"/><Relationship Id="rId75" Type="http://schemas.openxmlformats.org/officeDocument/2006/relationships/tags" Target="../tags/tag312.xml"/><Relationship Id="rId91" Type="http://schemas.openxmlformats.org/officeDocument/2006/relationships/tags" Target="../tags/tag328.xml"/><Relationship Id="rId96" Type="http://schemas.openxmlformats.org/officeDocument/2006/relationships/tags" Target="../tags/tag333.xml"/><Relationship Id="rId140" Type="http://schemas.openxmlformats.org/officeDocument/2006/relationships/tags" Target="../tags/tag377.xml"/><Relationship Id="rId145" Type="http://schemas.openxmlformats.org/officeDocument/2006/relationships/tags" Target="../tags/tag382.xml"/><Relationship Id="rId161" Type="http://schemas.openxmlformats.org/officeDocument/2006/relationships/tags" Target="../tags/tag398.xml"/><Relationship Id="rId166" Type="http://schemas.openxmlformats.org/officeDocument/2006/relationships/tags" Target="../tags/tag403.xml"/><Relationship Id="rId182" Type="http://schemas.openxmlformats.org/officeDocument/2006/relationships/tags" Target="../tags/tag419.xml"/><Relationship Id="rId187" Type="http://schemas.openxmlformats.org/officeDocument/2006/relationships/tags" Target="../tags/tag424.xml"/><Relationship Id="rId217" Type="http://schemas.openxmlformats.org/officeDocument/2006/relationships/tags" Target="../tags/tag454.xml"/><Relationship Id="rId1" Type="http://schemas.openxmlformats.org/officeDocument/2006/relationships/tags" Target="../tags/tag238.xml"/><Relationship Id="rId6" Type="http://schemas.openxmlformats.org/officeDocument/2006/relationships/tags" Target="../tags/tag243.xml"/><Relationship Id="rId212" Type="http://schemas.openxmlformats.org/officeDocument/2006/relationships/tags" Target="../tags/tag449.xml"/><Relationship Id="rId233" Type="http://schemas.openxmlformats.org/officeDocument/2006/relationships/tags" Target="../tags/tag470.xml"/><Relationship Id="rId238" Type="http://schemas.openxmlformats.org/officeDocument/2006/relationships/slideMaster" Target="../slideMasters/slideMaster13.xml"/><Relationship Id="rId23" Type="http://schemas.openxmlformats.org/officeDocument/2006/relationships/tags" Target="../tags/tag260.xml"/><Relationship Id="rId28" Type="http://schemas.openxmlformats.org/officeDocument/2006/relationships/tags" Target="../tags/tag265.xml"/><Relationship Id="rId49" Type="http://schemas.openxmlformats.org/officeDocument/2006/relationships/tags" Target="../tags/tag286.xml"/><Relationship Id="rId114" Type="http://schemas.openxmlformats.org/officeDocument/2006/relationships/tags" Target="../tags/tag351.xml"/><Relationship Id="rId119" Type="http://schemas.openxmlformats.org/officeDocument/2006/relationships/tags" Target="../tags/tag356.xml"/><Relationship Id="rId44" Type="http://schemas.openxmlformats.org/officeDocument/2006/relationships/tags" Target="../tags/tag281.xml"/><Relationship Id="rId60" Type="http://schemas.openxmlformats.org/officeDocument/2006/relationships/tags" Target="../tags/tag297.xml"/><Relationship Id="rId65" Type="http://schemas.openxmlformats.org/officeDocument/2006/relationships/tags" Target="../tags/tag302.xml"/><Relationship Id="rId81" Type="http://schemas.openxmlformats.org/officeDocument/2006/relationships/tags" Target="../tags/tag318.xml"/><Relationship Id="rId86" Type="http://schemas.openxmlformats.org/officeDocument/2006/relationships/tags" Target="../tags/tag323.xml"/><Relationship Id="rId130" Type="http://schemas.openxmlformats.org/officeDocument/2006/relationships/tags" Target="../tags/tag367.xml"/><Relationship Id="rId135" Type="http://schemas.openxmlformats.org/officeDocument/2006/relationships/tags" Target="../tags/tag372.xml"/><Relationship Id="rId151" Type="http://schemas.openxmlformats.org/officeDocument/2006/relationships/tags" Target="../tags/tag388.xml"/><Relationship Id="rId156" Type="http://schemas.openxmlformats.org/officeDocument/2006/relationships/tags" Target="../tags/tag393.xml"/><Relationship Id="rId177" Type="http://schemas.openxmlformats.org/officeDocument/2006/relationships/tags" Target="../tags/tag414.xml"/><Relationship Id="rId198" Type="http://schemas.openxmlformats.org/officeDocument/2006/relationships/tags" Target="../tags/tag435.xml"/><Relationship Id="rId172" Type="http://schemas.openxmlformats.org/officeDocument/2006/relationships/tags" Target="../tags/tag409.xml"/><Relationship Id="rId193" Type="http://schemas.openxmlformats.org/officeDocument/2006/relationships/tags" Target="../tags/tag430.xml"/><Relationship Id="rId202" Type="http://schemas.openxmlformats.org/officeDocument/2006/relationships/tags" Target="../tags/tag439.xml"/><Relationship Id="rId207" Type="http://schemas.openxmlformats.org/officeDocument/2006/relationships/tags" Target="../tags/tag444.xml"/><Relationship Id="rId223" Type="http://schemas.openxmlformats.org/officeDocument/2006/relationships/tags" Target="../tags/tag460.xml"/><Relationship Id="rId228" Type="http://schemas.openxmlformats.org/officeDocument/2006/relationships/tags" Target="../tags/tag465.xml"/><Relationship Id="rId13" Type="http://schemas.openxmlformats.org/officeDocument/2006/relationships/tags" Target="../tags/tag250.xml"/><Relationship Id="rId18" Type="http://schemas.openxmlformats.org/officeDocument/2006/relationships/tags" Target="../tags/tag255.xml"/><Relationship Id="rId39" Type="http://schemas.openxmlformats.org/officeDocument/2006/relationships/tags" Target="../tags/tag276.xml"/><Relationship Id="rId109" Type="http://schemas.openxmlformats.org/officeDocument/2006/relationships/tags" Target="../tags/tag346.xml"/><Relationship Id="rId34" Type="http://schemas.openxmlformats.org/officeDocument/2006/relationships/tags" Target="../tags/tag271.xml"/><Relationship Id="rId50" Type="http://schemas.openxmlformats.org/officeDocument/2006/relationships/tags" Target="../tags/tag287.xml"/><Relationship Id="rId55" Type="http://schemas.openxmlformats.org/officeDocument/2006/relationships/tags" Target="../tags/tag292.xml"/><Relationship Id="rId76" Type="http://schemas.openxmlformats.org/officeDocument/2006/relationships/tags" Target="../tags/tag313.xml"/><Relationship Id="rId97" Type="http://schemas.openxmlformats.org/officeDocument/2006/relationships/tags" Target="../tags/tag334.xml"/><Relationship Id="rId104" Type="http://schemas.openxmlformats.org/officeDocument/2006/relationships/tags" Target="../tags/tag341.xml"/><Relationship Id="rId120" Type="http://schemas.openxmlformats.org/officeDocument/2006/relationships/tags" Target="../tags/tag357.xml"/><Relationship Id="rId125" Type="http://schemas.openxmlformats.org/officeDocument/2006/relationships/tags" Target="../tags/tag362.xml"/><Relationship Id="rId141" Type="http://schemas.openxmlformats.org/officeDocument/2006/relationships/tags" Target="../tags/tag378.xml"/><Relationship Id="rId146" Type="http://schemas.openxmlformats.org/officeDocument/2006/relationships/tags" Target="../tags/tag383.xml"/><Relationship Id="rId167" Type="http://schemas.openxmlformats.org/officeDocument/2006/relationships/tags" Target="../tags/tag404.xml"/><Relationship Id="rId188" Type="http://schemas.openxmlformats.org/officeDocument/2006/relationships/tags" Target="../tags/tag425.xml"/><Relationship Id="rId7" Type="http://schemas.openxmlformats.org/officeDocument/2006/relationships/tags" Target="../tags/tag244.xml"/><Relationship Id="rId71" Type="http://schemas.openxmlformats.org/officeDocument/2006/relationships/tags" Target="../tags/tag308.xml"/><Relationship Id="rId92" Type="http://schemas.openxmlformats.org/officeDocument/2006/relationships/tags" Target="../tags/tag329.xml"/><Relationship Id="rId162" Type="http://schemas.openxmlformats.org/officeDocument/2006/relationships/tags" Target="../tags/tag399.xml"/><Relationship Id="rId183" Type="http://schemas.openxmlformats.org/officeDocument/2006/relationships/tags" Target="../tags/tag420.xml"/><Relationship Id="rId213" Type="http://schemas.openxmlformats.org/officeDocument/2006/relationships/tags" Target="../tags/tag450.xml"/><Relationship Id="rId218" Type="http://schemas.openxmlformats.org/officeDocument/2006/relationships/tags" Target="../tags/tag455.xml"/><Relationship Id="rId234" Type="http://schemas.openxmlformats.org/officeDocument/2006/relationships/tags" Target="../tags/tag471.xml"/><Relationship Id="rId239" Type="http://schemas.openxmlformats.org/officeDocument/2006/relationships/image" Target="../media/image6.png"/><Relationship Id="rId2" Type="http://schemas.openxmlformats.org/officeDocument/2006/relationships/tags" Target="../tags/tag239.xml"/><Relationship Id="rId29" Type="http://schemas.openxmlformats.org/officeDocument/2006/relationships/tags" Target="../tags/tag266.xml"/><Relationship Id="rId24" Type="http://schemas.openxmlformats.org/officeDocument/2006/relationships/tags" Target="../tags/tag261.xml"/><Relationship Id="rId40" Type="http://schemas.openxmlformats.org/officeDocument/2006/relationships/tags" Target="../tags/tag277.xml"/><Relationship Id="rId45" Type="http://schemas.openxmlformats.org/officeDocument/2006/relationships/tags" Target="../tags/tag282.xml"/><Relationship Id="rId66" Type="http://schemas.openxmlformats.org/officeDocument/2006/relationships/tags" Target="../tags/tag303.xml"/><Relationship Id="rId87" Type="http://schemas.openxmlformats.org/officeDocument/2006/relationships/tags" Target="../tags/tag324.xml"/><Relationship Id="rId110" Type="http://schemas.openxmlformats.org/officeDocument/2006/relationships/tags" Target="../tags/tag347.xml"/><Relationship Id="rId115" Type="http://schemas.openxmlformats.org/officeDocument/2006/relationships/tags" Target="../tags/tag352.xml"/><Relationship Id="rId131" Type="http://schemas.openxmlformats.org/officeDocument/2006/relationships/tags" Target="../tags/tag368.xml"/><Relationship Id="rId136" Type="http://schemas.openxmlformats.org/officeDocument/2006/relationships/tags" Target="../tags/tag373.xml"/><Relationship Id="rId157" Type="http://schemas.openxmlformats.org/officeDocument/2006/relationships/tags" Target="../tags/tag394.xml"/><Relationship Id="rId178" Type="http://schemas.openxmlformats.org/officeDocument/2006/relationships/tags" Target="../tags/tag415.xml"/><Relationship Id="rId61" Type="http://schemas.openxmlformats.org/officeDocument/2006/relationships/tags" Target="../tags/tag298.xml"/><Relationship Id="rId82" Type="http://schemas.openxmlformats.org/officeDocument/2006/relationships/tags" Target="../tags/tag319.xml"/><Relationship Id="rId152" Type="http://schemas.openxmlformats.org/officeDocument/2006/relationships/tags" Target="../tags/tag389.xml"/><Relationship Id="rId173" Type="http://schemas.openxmlformats.org/officeDocument/2006/relationships/tags" Target="../tags/tag410.xml"/><Relationship Id="rId194" Type="http://schemas.openxmlformats.org/officeDocument/2006/relationships/tags" Target="../tags/tag431.xml"/><Relationship Id="rId199" Type="http://schemas.openxmlformats.org/officeDocument/2006/relationships/tags" Target="../tags/tag436.xml"/><Relationship Id="rId203" Type="http://schemas.openxmlformats.org/officeDocument/2006/relationships/tags" Target="../tags/tag440.xml"/><Relationship Id="rId208" Type="http://schemas.openxmlformats.org/officeDocument/2006/relationships/tags" Target="../tags/tag445.xml"/><Relationship Id="rId229" Type="http://schemas.openxmlformats.org/officeDocument/2006/relationships/tags" Target="../tags/tag466.xml"/><Relationship Id="rId19" Type="http://schemas.openxmlformats.org/officeDocument/2006/relationships/tags" Target="../tags/tag256.xml"/><Relationship Id="rId224" Type="http://schemas.openxmlformats.org/officeDocument/2006/relationships/tags" Target="../tags/tag461.xml"/><Relationship Id="rId240" Type="http://schemas.openxmlformats.org/officeDocument/2006/relationships/image" Target="../media/image7.svg"/><Relationship Id="rId14" Type="http://schemas.openxmlformats.org/officeDocument/2006/relationships/tags" Target="../tags/tag251.xml"/><Relationship Id="rId30" Type="http://schemas.openxmlformats.org/officeDocument/2006/relationships/tags" Target="../tags/tag267.xml"/><Relationship Id="rId35" Type="http://schemas.openxmlformats.org/officeDocument/2006/relationships/tags" Target="../tags/tag272.xml"/><Relationship Id="rId56" Type="http://schemas.openxmlformats.org/officeDocument/2006/relationships/tags" Target="../tags/tag293.xml"/><Relationship Id="rId77" Type="http://schemas.openxmlformats.org/officeDocument/2006/relationships/tags" Target="../tags/tag314.xml"/><Relationship Id="rId100" Type="http://schemas.openxmlformats.org/officeDocument/2006/relationships/tags" Target="../tags/tag337.xml"/><Relationship Id="rId105" Type="http://schemas.openxmlformats.org/officeDocument/2006/relationships/tags" Target="../tags/tag342.xml"/><Relationship Id="rId126" Type="http://schemas.openxmlformats.org/officeDocument/2006/relationships/tags" Target="../tags/tag363.xml"/><Relationship Id="rId147" Type="http://schemas.openxmlformats.org/officeDocument/2006/relationships/tags" Target="../tags/tag384.xml"/><Relationship Id="rId168" Type="http://schemas.openxmlformats.org/officeDocument/2006/relationships/tags" Target="../tags/tag405.xml"/><Relationship Id="rId8" Type="http://schemas.openxmlformats.org/officeDocument/2006/relationships/tags" Target="../tags/tag245.xml"/><Relationship Id="rId51" Type="http://schemas.openxmlformats.org/officeDocument/2006/relationships/tags" Target="../tags/tag288.xml"/><Relationship Id="rId72" Type="http://schemas.openxmlformats.org/officeDocument/2006/relationships/tags" Target="../tags/tag309.xml"/><Relationship Id="rId93" Type="http://schemas.openxmlformats.org/officeDocument/2006/relationships/tags" Target="../tags/tag330.xml"/><Relationship Id="rId98" Type="http://schemas.openxmlformats.org/officeDocument/2006/relationships/tags" Target="../tags/tag335.xml"/><Relationship Id="rId121" Type="http://schemas.openxmlformats.org/officeDocument/2006/relationships/tags" Target="../tags/tag358.xml"/><Relationship Id="rId142" Type="http://schemas.openxmlformats.org/officeDocument/2006/relationships/tags" Target="../tags/tag379.xml"/><Relationship Id="rId163" Type="http://schemas.openxmlformats.org/officeDocument/2006/relationships/tags" Target="../tags/tag400.xml"/><Relationship Id="rId184" Type="http://schemas.openxmlformats.org/officeDocument/2006/relationships/tags" Target="../tags/tag421.xml"/><Relationship Id="rId189" Type="http://schemas.openxmlformats.org/officeDocument/2006/relationships/tags" Target="../tags/tag426.xml"/><Relationship Id="rId219" Type="http://schemas.openxmlformats.org/officeDocument/2006/relationships/tags" Target="../tags/tag456.xml"/><Relationship Id="rId3" Type="http://schemas.openxmlformats.org/officeDocument/2006/relationships/tags" Target="../tags/tag240.xml"/><Relationship Id="rId214" Type="http://schemas.openxmlformats.org/officeDocument/2006/relationships/tags" Target="../tags/tag451.xml"/><Relationship Id="rId230" Type="http://schemas.openxmlformats.org/officeDocument/2006/relationships/tags" Target="../tags/tag467.xml"/><Relationship Id="rId235" Type="http://schemas.openxmlformats.org/officeDocument/2006/relationships/tags" Target="../tags/tag472.xml"/><Relationship Id="rId25" Type="http://schemas.openxmlformats.org/officeDocument/2006/relationships/tags" Target="../tags/tag262.xml"/><Relationship Id="rId46" Type="http://schemas.openxmlformats.org/officeDocument/2006/relationships/tags" Target="../tags/tag283.xml"/><Relationship Id="rId67" Type="http://schemas.openxmlformats.org/officeDocument/2006/relationships/tags" Target="../tags/tag304.xml"/><Relationship Id="rId116" Type="http://schemas.openxmlformats.org/officeDocument/2006/relationships/tags" Target="../tags/tag353.xml"/><Relationship Id="rId137" Type="http://schemas.openxmlformats.org/officeDocument/2006/relationships/tags" Target="../tags/tag374.xml"/><Relationship Id="rId158" Type="http://schemas.openxmlformats.org/officeDocument/2006/relationships/tags" Target="../tags/tag395.xml"/><Relationship Id="rId20" Type="http://schemas.openxmlformats.org/officeDocument/2006/relationships/tags" Target="../tags/tag257.xml"/><Relationship Id="rId41" Type="http://schemas.openxmlformats.org/officeDocument/2006/relationships/tags" Target="../tags/tag278.xml"/><Relationship Id="rId62" Type="http://schemas.openxmlformats.org/officeDocument/2006/relationships/tags" Target="../tags/tag299.xml"/><Relationship Id="rId83" Type="http://schemas.openxmlformats.org/officeDocument/2006/relationships/tags" Target="../tags/tag320.xml"/><Relationship Id="rId88" Type="http://schemas.openxmlformats.org/officeDocument/2006/relationships/tags" Target="../tags/tag325.xml"/><Relationship Id="rId111" Type="http://schemas.openxmlformats.org/officeDocument/2006/relationships/tags" Target="../tags/tag348.xml"/><Relationship Id="rId132" Type="http://schemas.openxmlformats.org/officeDocument/2006/relationships/tags" Target="../tags/tag369.xml"/><Relationship Id="rId153" Type="http://schemas.openxmlformats.org/officeDocument/2006/relationships/tags" Target="../tags/tag390.xml"/><Relationship Id="rId174" Type="http://schemas.openxmlformats.org/officeDocument/2006/relationships/tags" Target="../tags/tag411.xml"/><Relationship Id="rId179" Type="http://schemas.openxmlformats.org/officeDocument/2006/relationships/tags" Target="../tags/tag416.xml"/><Relationship Id="rId195" Type="http://schemas.openxmlformats.org/officeDocument/2006/relationships/tags" Target="../tags/tag432.xml"/><Relationship Id="rId209" Type="http://schemas.openxmlformats.org/officeDocument/2006/relationships/tags" Target="../tags/tag446.xml"/><Relationship Id="rId190" Type="http://schemas.openxmlformats.org/officeDocument/2006/relationships/tags" Target="../tags/tag427.xml"/><Relationship Id="rId204" Type="http://schemas.openxmlformats.org/officeDocument/2006/relationships/tags" Target="../tags/tag441.xml"/><Relationship Id="rId220" Type="http://schemas.openxmlformats.org/officeDocument/2006/relationships/tags" Target="../tags/tag457.xml"/><Relationship Id="rId225" Type="http://schemas.openxmlformats.org/officeDocument/2006/relationships/tags" Target="../tags/tag462.xml"/><Relationship Id="rId15" Type="http://schemas.openxmlformats.org/officeDocument/2006/relationships/tags" Target="../tags/tag252.xml"/><Relationship Id="rId36" Type="http://schemas.openxmlformats.org/officeDocument/2006/relationships/tags" Target="../tags/tag273.xml"/><Relationship Id="rId57" Type="http://schemas.openxmlformats.org/officeDocument/2006/relationships/tags" Target="../tags/tag294.xml"/><Relationship Id="rId106" Type="http://schemas.openxmlformats.org/officeDocument/2006/relationships/tags" Target="../tags/tag343.xml"/><Relationship Id="rId127" Type="http://schemas.openxmlformats.org/officeDocument/2006/relationships/tags" Target="../tags/tag364.xml"/><Relationship Id="rId10" Type="http://schemas.openxmlformats.org/officeDocument/2006/relationships/tags" Target="../tags/tag247.xml"/><Relationship Id="rId31" Type="http://schemas.openxmlformats.org/officeDocument/2006/relationships/tags" Target="../tags/tag268.xml"/><Relationship Id="rId52" Type="http://schemas.openxmlformats.org/officeDocument/2006/relationships/tags" Target="../tags/tag289.xml"/><Relationship Id="rId73" Type="http://schemas.openxmlformats.org/officeDocument/2006/relationships/tags" Target="../tags/tag310.xml"/><Relationship Id="rId78" Type="http://schemas.openxmlformats.org/officeDocument/2006/relationships/tags" Target="../tags/tag315.xml"/><Relationship Id="rId94" Type="http://schemas.openxmlformats.org/officeDocument/2006/relationships/tags" Target="../tags/tag331.xml"/><Relationship Id="rId99" Type="http://schemas.openxmlformats.org/officeDocument/2006/relationships/tags" Target="../tags/tag336.xml"/><Relationship Id="rId101" Type="http://schemas.openxmlformats.org/officeDocument/2006/relationships/tags" Target="../tags/tag338.xml"/><Relationship Id="rId122" Type="http://schemas.openxmlformats.org/officeDocument/2006/relationships/tags" Target="../tags/tag359.xml"/><Relationship Id="rId143" Type="http://schemas.openxmlformats.org/officeDocument/2006/relationships/tags" Target="../tags/tag380.xml"/><Relationship Id="rId148" Type="http://schemas.openxmlformats.org/officeDocument/2006/relationships/tags" Target="../tags/tag385.xml"/><Relationship Id="rId164" Type="http://schemas.openxmlformats.org/officeDocument/2006/relationships/tags" Target="../tags/tag401.xml"/><Relationship Id="rId169" Type="http://schemas.openxmlformats.org/officeDocument/2006/relationships/tags" Target="../tags/tag406.xml"/><Relationship Id="rId185" Type="http://schemas.openxmlformats.org/officeDocument/2006/relationships/tags" Target="../tags/tag422.xml"/><Relationship Id="rId4" Type="http://schemas.openxmlformats.org/officeDocument/2006/relationships/tags" Target="../tags/tag241.xml"/><Relationship Id="rId9" Type="http://schemas.openxmlformats.org/officeDocument/2006/relationships/tags" Target="../tags/tag246.xml"/><Relationship Id="rId180" Type="http://schemas.openxmlformats.org/officeDocument/2006/relationships/tags" Target="../tags/tag417.xml"/><Relationship Id="rId210" Type="http://schemas.openxmlformats.org/officeDocument/2006/relationships/tags" Target="../tags/tag447.xml"/><Relationship Id="rId215" Type="http://schemas.openxmlformats.org/officeDocument/2006/relationships/tags" Target="../tags/tag452.xml"/><Relationship Id="rId236" Type="http://schemas.openxmlformats.org/officeDocument/2006/relationships/tags" Target="../tags/tag473.xml"/><Relationship Id="rId26" Type="http://schemas.openxmlformats.org/officeDocument/2006/relationships/tags" Target="../tags/tag263.xml"/><Relationship Id="rId231" Type="http://schemas.openxmlformats.org/officeDocument/2006/relationships/tags" Target="../tags/tag468.xml"/><Relationship Id="rId47" Type="http://schemas.openxmlformats.org/officeDocument/2006/relationships/tags" Target="../tags/tag284.xml"/><Relationship Id="rId68" Type="http://schemas.openxmlformats.org/officeDocument/2006/relationships/tags" Target="../tags/tag305.xml"/><Relationship Id="rId89" Type="http://schemas.openxmlformats.org/officeDocument/2006/relationships/tags" Target="../tags/tag326.xml"/><Relationship Id="rId112" Type="http://schemas.openxmlformats.org/officeDocument/2006/relationships/tags" Target="../tags/tag349.xml"/><Relationship Id="rId133" Type="http://schemas.openxmlformats.org/officeDocument/2006/relationships/tags" Target="../tags/tag370.xml"/><Relationship Id="rId154" Type="http://schemas.openxmlformats.org/officeDocument/2006/relationships/tags" Target="../tags/tag391.xml"/><Relationship Id="rId175" Type="http://schemas.openxmlformats.org/officeDocument/2006/relationships/tags" Target="../tags/tag412.xml"/><Relationship Id="rId196" Type="http://schemas.openxmlformats.org/officeDocument/2006/relationships/tags" Target="../tags/tag433.xml"/><Relationship Id="rId200" Type="http://schemas.openxmlformats.org/officeDocument/2006/relationships/tags" Target="../tags/tag437.xml"/><Relationship Id="rId16" Type="http://schemas.openxmlformats.org/officeDocument/2006/relationships/tags" Target="../tags/tag253.xml"/><Relationship Id="rId221" Type="http://schemas.openxmlformats.org/officeDocument/2006/relationships/tags" Target="../tags/tag458.xml"/><Relationship Id="rId37" Type="http://schemas.openxmlformats.org/officeDocument/2006/relationships/tags" Target="../tags/tag274.xml"/><Relationship Id="rId58" Type="http://schemas.openxmlformats.org/officeDocument/2006/relationships/tags" Target="../tags/tag295.xml"/><Relationship Id="rId79" Type="http://schemas.openxmlformats.org/officeDocument/2006/relationships/tags" Target="../tags/tag316.xml"/><Relationship Id="rId102" Type="http://schemas.openxmlformats.org/officeDocument/2006/relationships/tags" Target="../tags/tag339.xml"/><Relationship Id="rId123" Type="http://schemas.openxmlformats.org/officeDocument/2006/relationships/tags" Target="../tags/tag360.xml"/><Relationship Id="rId144" Type="http://schemas.openxmlformats.org/officeDocument/2006/relationships/tags" Target="../tags/tag381.xml"/><Relationship Id="rId90" Type="http://schemas.openxmlformats.org/officeDocument/2006/relationships/tags" Target="../tags/tag327.xml"/><Relationship Id="rId165" Type="http://schemas.openxmlformats.org/officeDocument/2006/relationships/tags" Target="../tags/tag402.xml"/><Relationship Id="rId186" Type="http://schemas.openxmlformats.org/officeDocument/2006/relationships/tags" Target="../tags/tag423.xml"/><Relationship Id="rId211" Type="http://schemas.openxmlformats.org/officeDocument/2006/relationships/tags" Target="../tags/tag448.xml"/><Relationship Id="rId232" Type="http://schemas.openxmlformats.org/officeDocument/2006/relationships/tags" Target="../tags/tag469.xml"/><Relationship Id="rId27" Type="http://schemas.openxmlformats.org/officeDocument/2006/relationships/tags" Target="../tags/tag264.xml"/><Relationship Id="rId48" Type="http://schemas.openxmlformats.org/officeDocument/2006/relationships/tags" Target="../tags/tag285.xml"/><Relationship Id="rId69" Type="http://schemas.openxmlformats.org/officeDocument/2006/relationships/tags" Target="../tags/tag306.xml"/><Relationship Id="rId113" Type="http://schemas.openxmlformats.org/officeDocument/2006/relationships/tags" Target="../tags/tag350.xml"/><Relationship Id="rId134" Type="http://schemas.openxmlformats.org/officeDocument/2006/relationships/tags" Target="../tags/tag37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tags" Target="../tags/tag482.xml"/><Relationship Id="rId13" Type="http://schemas.openxmlformats.org/officeDocument/2006/relationships/tags" Target="../tags/tag487.xml"/><Relationship Id="rId18" Type="http://schemas.openxmlformats.org/officeDocument/2006/relationships/tags" Target="../tags/tag492.xml"/><Relationship Id="rId26" Type="http://schemas.openxmlformats.org/officeDocument/2006/relationships/tags" Target="../tags/tag500.xml"/><Relationship Id="rId3" Type="http://schemas.openxmlformats.org/officeDocument/2006/relationships/tags" Target="../tags/tag477.xml"/><Relationship Id="rId21" Type="http://schemas.openxmlformats.org/officeDocument/2006/relationships/tags" Target="../tags/tag495.xml"/><Relationship Id="rId34" Type="http://schemas.openxmlformats.org/officeDocument/2006/relationships/image" Target="../media/image7.svg"/><Relationship Id="rId7" Type="http://schemas.openxmlformats.org/officeDocument/2006/relationships/tags" Target="../tags/tag481.xml"/><Relationship Id="rId12" Type="http://schemas.openxmlformats.org/officeDocument/2006/relationships/tags" Target="../tags/tag486.xml"/><Relationship Id="rId17" Type="http://schemas.openxmlformats.org/officeDocument/2006/relationships/tags" Target="../tags/tag491.xml"/><Relationship Id="rId25" Type="http://schemas.openxmlformats.org/officeDocument/2006/relationships/tags" Target="../tags/tag499.xml"/><Relationship Id="rId33" Type="http://schemas.openxmlformats.org/officeDocument/2006/relationships/image" Target="../media/image6.png"/><Relationship Id="rId2" Type="http://schemas.openxmlformats.org/officeDocument/2006/relationships/tags" Target="../tags/tag476.xml"/><Relationship Id="rId16" Type="http://schemas.openxmlformats.org/officeDocument/2006/relationships/tags" Target="../tags/tag490.xml"/><Relationship Id="rId20" Type="http://schemas.openxmlformats.org/officeDocument/2006/relationships/tags" Target="../tags/tag494.xml"/><Relationship Id="rId29" Type="http://schemas.openxmlformats.org/officeDocument/2006/relationships/tags" Target="../tags/tag503.xml"/><Relationship Id="rId1" Type="http://schemas.openxmlformats.org/officeDocument/2006/relationships/tags" Target="../tags/tag475.xml"/><Relationship Id="rId6" Type="http://schemas.openxmlformats.org/officeDocument/2006/relationships/tags" Target="../tags/tag480.xml"/><Relationship Id="rId11" Type="http://schemas.openxmlformats.org/officeDocument/2006/relationships/tags" Target="../tags/tag485.xml"/><Relationship Id="rId24" Type="http://schemas.openxmlformats.org/officeDocument/2006/relationships/tags" Target="../tags/tag498.xml"/><Relationship Id="rId32" Type="http://schemas.openxmlformats.org/officeDocument/2006/relationships/slideMaster" Target="../slideMasters/slideMaster13.xml"/><Relationship Id="rId5" Type="http://schemas.openxmlformats.org/officeDocument/2006/relationships/tags" Target="../tags/tag479.xml"/><Relationship Id="rId15" Type="http://schemas.openxmlformats.org/officeDocument/2006/relationships/tags" Target="../tags/tag489.xml"/><Relationship Id="rId23" Type="http://schemas.openxmlformats.org/officeDocument/2006/relationships/tags" Target="../tags/tag497.xml"/><Relationship Id="rId28" Type="http://schemas.openxmlformats.org/officeDocument/2006/relationships/tags" Target="../tags/tag502.xml"/><Relationship Id="rId10" Type="http://schemas.openxmlformats.org/officeDocument/2006/relationships/tags" Target="../tags/tag484.xml"/><Relationship Id="rId19" Type="http://schemas.openxmlformats.org/officeDocument/2006/relationships/tags" Target="../tags/tag493.xml"/><Relationship Id="rId31" Type="http://schemas.openxmlformats.org/officeDocument/2006/relationships/tags" Target="../tags/tag505.xml"/><Relationship Id="rId4" Type="http://schemas.openxmlformats.org/officeDocument/2006/relationships/tags" Target="../tags/tag478.xml"/><Relationship Id="rId9" Type="http://schemas.openxmlformats.org/officeDocument/2006/relationships/tags" Target="../tags/tag483.xml"/><Relationship Id="rId14" Type="http://schemas.openxmlformats.org/officeDocument/2006/relationships/tags" Target="../tags/tag488.xml"/><Relationship Id="rId22" Type="http://schemas.openxmlformats.org/officeDocument/2006/relationships/tags" Target="../tags/tag496.xml"/><Relationship Id="rId27" Type="http://schemas.openxmlformats.org/officeDocument/2006/relationships/tags" Target="../tags/tag501.xml"/><Relationship Id="rId30" Type="http://schemas.openxmlformats.org/officeDocument/2006/relationships/tags" Target="../tags/tag504.xml"/></Relationships>
</file>

<file path=ppt/slideLayouts/_rels/slideLayout51.xml.rels><?xml version="1.0" encoding="UTF-8" standalone="yes"?>
<Relationships xmlns="http://schemas.openxmlformats.org/package/2006/relationships"><Relationship Id="rId13" Type="http://schemas.openxmlformats.org/officeDocument/2006/relationships/tags" Target="../tags/tag518.xml"/><Relationship Id="rId18" Type="http://schemas.openxmlformats.org/officeDocument/2006/relationships/tags" Target="../tags/tag523.xml"/><Relationship Id="rId26" Type="http://schemas.openxmlformats.org/officeDocument/2006/relationships/tags" Target="../tags/tag531.xml"/><Relationship Id="rId39" Type="http://schemas.openxmlformats.org/officeDocument/2006/relationships/tags" Target="../tags/tag544.xml"/><Relationship Id="rId21" Type="http://schemas.openxmlformats.org/officeDocument/2006/relationships/tags" Target="../tags/tag526.xml"/><Relationship Id="rId34" Type="http://schemas.openxmlformats.org/officeDocument/2006/relationships/tags" Target="../tags/tag539.xml"/><Relationship Id="rId42" Type="http://schemas.openxmlformats.org/officeDocument/2006/relationships/tags" Target="../tags/tag547.xml"/><Relationship Id="rId47" Type="http://schemas.openxmlformats.org/officeDocument/2006/relationships/tags" Target="../tags/tag552.xml"/><Relationship Id="rId50" Type="http://schemas.openxmlformats.org/officeDocument/2006/relationships/tags" Target="../tags/tag555.xml"/><Relationship Id="rId55" Type="http://schemas.openxmlformats.org/officeDocument/2006/relationships/slideMaster" Target="../slideMasters/slideMaster13.xml"/><Relationship Id="rId7" Type="http://schemas.openxmlformats.org/officeDocument/2006/relationships/tags" Target="../tags/tag512.xml"/><Relationship Id="rId12" Type="http://schemas.openxmlformats.org/officeDocument/2006/relationships/tags" Target="../tags/tag517.xml"/><Relationship Id="rId17" Type="http://schemas.openxmlformats.org/officeDocument/2006/relationships/tags" Target="../tags/tag522.xml"/><Relationship Id="rId25" Type="http://schemas.openxmlformats.org/officeDocument/2006/relationships/tags" Target="../tags/tag530.xml"/><Relationship Id="rId33" Type="http://schemas.openxmlformats.org/officeDocument/2006/relationships/tags" Target="../tags/tag538.xml"/><Relationship Id="rId38" Type="http://schemas.openxmlformats.org/officeDocument/2006/relationships/tags" Target="../tags/tag543.xml"/><Relationship Id="rId46" Type="http://schemas.openxmlformats.org/officeDocument/2006/relationships/tags" Target="../tags/tag551.xml"/><Relationship Id="rId2" Type="http://schemas.openxmlformats.org/officeDocument/2006/relationships/tags" Target="../tags/tag507.xml"/><Relationship Id="rId16" Type="http://schemas.openxmlformats.org/officeDocument/2006/relationships/tags" Target="../tags/tag521.xml"/><Relationship Id="rId20" Type="http://schemas.openxmlformats.org/officeDocument/2006/relationships/tags" Target="../tags/tag525.xml"/><Relationship Id="rId29" Type="http://schemas.openxmlformats.org/officeDocument/2006/relationships/tags" Target="../tags/tag534.xml"/><Relationship Id="rId41" Type="http://schemas.openxmlformats.org/officeDocument/2006/relationships/tags" Target="../tags/tag546.xml"/><Relationship Id="rId54" Type="http://schemas.openxmlformats.org/officeDocument/2006/relationships/tags" Target="../tags/tag559.xml"/><Relationship Id="rId1" Type="http://schemas.openxmlformats.org/officeDocument/2006/relationships/tags" Target="../tags/tag506.xml"/><Relationship Id="rId6" Type="http://schemas.openxmlformats.org/officeDocument/2006/relationships/tags" Target="../tags/tag511.xml"/><Relationship Id="rId11" Type="http://schemas.openxmlformats.org/officeDocument/2006/relationships/tags" Target="../tags/tag516.xml"/><Relationship Id="rId24" Type="http://schemas.openxmlformats.org/officeDocument/2006/relationships/tags" Target="../tags/tag529.xml"/><Relationship Id="rId32" Type="http://schemas.openxmlformats.org/officeDocument/2006/relationships/tags" Target="../tags/tag537.xml"/><Relationship Id="rId37" Type="http://schemas.openxmlformats.org/officeDocument/2006/relationships/tags" Target="../tags/tag542.xml"/><Relationship Id="rId40" Type="http://schemas.openxmlformats.org/officeDocument/2006/relationships/tags" Target="../tags/tag545.xml"/><Relationship Id="rId45" Type="http://schemas.openxmlformats.org/officeDocument/2006/relationships/tags" Target="../tags/tag550.xml"/><Relationship Id="rId53" Type="http://schemas.openxmlformats.org/officeDocument/2006/relationships/tags" Target="../tags/tag558.xml"/><Relationship Id="rId5" Type="http://schemas.openxmlformats.org/officeDocument/2006/relationships/tags" Target="../tags/tag510.xml"/><Relationship Id="rId15" Type="http://schemas.openxmlformats.org/officeDocument/2006/relationships/tags" Target="../tags/tag520.xml"/><Relationship Id="rId23" Type="http://schemas.openxmlformats.org/officeDocument/2006/relationships/tags" Target="../tags/tag528.xml"/><Relationship Id="rId28" Type="http://schemas.openxmlformats.org/officeDocument/2006/relationships/tags" Target="../tags/tag533.xml"/><Relationship Id="rId36" Type="http://schemas.openxmlformats.org/officeDocument/2006/relationships/tags" Target="../tags/tag541.xml"/><Relationship Id="rId49" Type="http://schemas.openxmlformats.org/officeDocument/2006/relationships/tags" Target="../tags/tag554.xml"/><Relationship Id="rId57" Type="http://schemas.openxmlformats.org/officeDocument/2006/relationships/image" Target="../media/image7.svg"/><Relationship Id="rId10" Type="http://schemas.openxmlformats.org/officeDocument/2006/relationships/tags" Target="../tags/tag515.xml"/><Relationship Id="rId19" Type="http://schemas.openxmlformats.org/officeDocument/2006/relationships/tags" Target="../tags/tag524.xml"/><Relationship Id="rId31" Type="http://schemas.openxmlformats.org/officeDocument/2006/relationships/tags" Target="../tags/tag536.xml"/><Relationship Id="rId44" Type="http://schemas.openxmlformats.org/officeDocument/2006/relationships/tags" Target="../tags/tag549.xml"/><Relationship Id="rId52" Type="http://schemas.openxmlformats.org/officeDocument/2006/relationships/tags" Target="../tags/tag557.xml"/><Relationship Id="rId4" Type="http://schemas.openxmlformats.org/officeDocument/2006/relationships/tags" Target="../tags/tag509.xml"/><Relationship Id="rId9" Type="http://schemas.openxmlformats.org/officeDocument/2006/relationships/tags" Target="../tags/tag514.xml"/><Relationship Id="rId14" Type="http://schemas.openxmlformats.org/officeDocument/2006/relationships/tags" Target="../tags/tag519.xml"/><Relationship Id="rId22" Type="http://schemas.openxmlformats.org/officeDocument/2006/relationships/tags" Target="../tags/tag527.xml"/><Relationship Id="rId27" Type="http://schemas.openxmlformats.org/officeDocument/2006/relationships/tags" Target="../tags/tag532.xml"/><Relationship Id="rId30" Type="http://schemas.openxmlformats.org/officeDocument/2006/relationships/tags" Target="../tags/tag535.xml"/><Relationship Id="rId35" Type="http://schemas.openxmlformats.org/officeDocument/2006/relationships/tags" Target="../tags/tag540.xml"/><Relationship Id="rId43" Type="http://schemas.openxmlformats.org/officeDocument/2006/relationships/tags" Target="../tags/tag548.xml"/><Relationship Id="rId48" Type="http://schemas.openxmlformats.org/officeDocument/2006/relationships/tags" Target="../tags/tag553.xml"/><Relationship Id="rId56" Type="http://schemas.openxmlformats.org/officeDocument/2006/relationships/image" Target="../media/image6.png"/><Relationship Id="rId8" Type="http://schemas.openxmlformats.org/officeDocument/2006/relationships/tags" Target="../tags/tag513.xml"/><Relationship Id="rId51" Type="http://schemas.openxmlformats.org/officeDocument/2006/relationships/tags" Target="../tags/tag556.xml"/><Relationship Id="rId3" Type="http://schemas.openxmlformats.org/officeDocument/2006/relationships/tags" Target="../tags/tag508.xml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tags" Target="../tags/tag567.xml"/><Relationship Id="rId13" Type="http://schemas.openxmlformats.org/officeDocument/2006/relationships/tags" Target="../tags/tag572.xml"/><Relationship Id="rId18" Type="http://schemas.openxmlformats.org/officeDocument/2006/relationships/tags" Target="../tags/tag577.xml"/><Relationship Id="rId26" Type="http://schemas.openxmlformats.org/officeDocument/2006/relationships/image" Target="../media/image6.png"/><Relationship Id="rId3" Type="http://schemas.openxmlformats.org/officeDocument/2006/relationships/tags" Target="../tags/tag562.xml"/><Relationship Id="rId21" Type="http://schemas.openxmlformats.org/officeDocument/2006/relationships/tags" Target="../tags/tag580.xml"/><Relationship Id="rId7" Type="http://schemas.openxmlformats.org/officeDocument/2006/relationships/tags" Target="../tags/tag566.xml"/><Relationship Id="rId12" Type="http://schemas.openxmlformats.org/officeDocument/2006/relationships/tags" Target="../tags/tag571.xml"/><Relationship Id="rId17" Type="http://schemas.openxmlformats.org/officeDocument/2006/relationships/tags" Target="../tags/tag576.xml"/><Relationship Id="rId25" Type="http://schemas.openxmlformats.org/officeDocument/2006/relationships/slideMaster" Target="../slideMasters/slideMaster13.xml"/><Relationship Id="rId2" Type="http://schemas.openxmlformats.org/officeDocument/2006/relationships/tags" Target="../tags/tag561.xml"/><Relationship Id="rId16" Type="http://schemas.openxmlformats.org/officeDocument/2006/relationships/tags" Target="../tags/tag575.xml"/><Relationship Id="rId20" Type="http://schemas.openxmlformats.org/officeDocument/2006/relationships/tags" Target="../tags/tag579.xml"/><Relationship Id="rId1" Type="http://schemas.openxmlformats.org/officeDocument/2006/relationships/tags" Target="../tags/tag560.xml"/><Relationship Id="rId6" Type="http://schemas.openxmlformats.org/officeDocument/2006/relationships/tags" Target="../tags/tag565.xml"/><Relationship Id="rId11" Type="http://schemas.openxmlformats.org/officeDocument/2006/relationships/tags" Target="../tags/tag570.xml"/><Relationship Id="rId24" Type="http://schemas.openxmlformats.org/officeDocument/2006/relationships/tags" Target="../tags/tag583.xml"/><Relationship Id="rId5" Type="http://schemas.openxmlformats.org/officeDocument/2006/relationships/tags" Target="../tags/tag564.xml"/><Relationship Id="rId15" Type="http://schemas.openxmlformats.org/officeDocument/2006/relationships/tags" Target="../tags/tag574.xml"/><Relationship Id="rId23" Type="http://schemas.openxmlformats.org/officeDocument/2006/relationships/tags" Target="../tags/tag582.xml"/><Relationship Id="rId10" Type="http://schemas.openxmlformats.org/officeDocument/2006/relationships/tags" Target="../tags/tag569.xml"/><Relationship Id="rId19" Type="http://schemas.openxmlformats.org/officeDocument/2006/relationships/tags" Target="../tags/tag578.xml"/><Relationship Id="rId4" Type="http://schemas.openxmlformats.org/officeDocument/2006/relationships/tags" Target="../tags/tag563.xml"/><Relationship Id="rId9" Type="http://schemas.openxmlformats.org/officeDocument/2006/relationships/tags" Target="../tags/tag568.xml"/><Relationship Id="rId14" Type="http://schemas.openxmlformats.org/officeDocument/2006/relationships/tags" Target="../tags/tag573.xml"/><Relationship Id="rId22" Type="http://schemas.openxmlformats.org/officeDocument/2006/relationships/tags" Target="../tags/tag581.xml"/><Relationship Id="rId27" Type="http://schemas.openxmlformats.org/officeDocument/2006/relationships/image" Target="../media/image7.svg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tags" Target="../tags/tag591.xml"/><Relationship Id="rId13" Type="http://schemas.openxmlformats.org/officeDocument/2006/relationships/tags" Target="../tags/tag596.xml"/><Relationship Id="rId18" Type="http://schemas.openxmlformats.org/officeDocument/2006/relationships/slideMaster" Target="../slideMasters/slideMaster13.xml"/><Relationship Id="rId3" Type="http://schemas.openxmlformats.org/officeDocument/2006/relationships/tags" Target="../tags/tag586.xml"/><Relationship Id="rId7" Type="http://schemas.openxmlformats.org/officeDocument/2006/relationships/tags" Target="../tags/tag590.xml"/><Relationship Id="rId12" Type="http://schemas.openxmlformats.org/officeDocument/2006/relationships/tags" Target="../tags/tag595.xml"/><Relationship Id="rId17" Type="http://schemas.openxmlformats.org/officeDocument/2006/relationships/tags" Target="../tags/tag600.xml"/><Relationship Id="rId2" Type="http://schemas.openxmlformats.org/officeDocument/2006/relationships/tags" Target="../tags/tag585.xml"/><Relationship Id="rId16" Type="http://schemas.openxmlformats.org/officeDocument/2006/relationships/tags" Target="../tags/tag599.xml"/><Relationship Id="rId20" Type="http://schemas.openxmlformats.org/officeDocument/2006/relationships/image" Target="../media/image7.svg"/><Relationship Id="rId1" Type="http://schemas.openxmlformats.org/officeDocument/2006/relationships/tags" Target="../tags/tag584.xml"/><Relationship Id="rId6" Type="http://schemas.openxmlformats.org/officeDocument/2006/relationships/tags" Target="../tags/tag589.xml"/><Relationship Id="rId11" Type="http://schemas.openxmlformats.org/officeDocument/2006/relationships/tags" Target="../tags/tag594.xml"/><Relationship Id="rId5" Type="http://schemas.openxmlformats.org/officeDocument/2006/relationships/tags" Target="../tags/tag588.xml"/><Relationship Id="rId15" Type="http://schemas.openxmlformats.org/officeDocument/2006/relationships/tags" Target="../tags/tag598.xml"/><Relationship Id="rId10" Type="http://schemas.openxmlformats.org/officeDocument/2006/relationships/tags" Target="../tags/tag593.xml"/><Relationship Id="rId19" Type="http://schemas.openxmlformats.org/officeDocument/2006/relationships/image" Target="../media/image6.png"/><Relationship Id="rId4" Type="http://schemas.openxmlformats.org/officeDocument/2006/relationships/tags" Target="../tags/tag587.xml"/><Relationship Id="rId9" Type="http://schemas.openxmlformats.org/officeDocument/2006/relationships/tags" Target="../tags/tag592.xml"/><Relationship Id="rId14" Type="http://schemas.openxmlformats.org/officeDocument/2006/relationships/tags" Target="../tags/tag597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3.xml"/><Relationship Id="rId2" Type="http://schemas.openxmlformats.org/officeDocument/2006/relationships/tags" Target="../tags/tag602.xml"/><Relationship Id="rId1" Type="http://schemas.openxmlformats.org/officeDocument/2006/relationships/tags" Target="../tags/tag60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Layouts/_rels/slideLayout57.xml.rels><?xml version="1.0" encoding="UTF-8" standalone="yes"?>
<Relationships xmlns="http://schemas.openxmlformats.org/package/2006/relationships"><Relationship Id="rId117" Type="http://schemas.openxmlformats.org/officeDocument/2006/relationships/tags" Target="../tags/tag719.xml"/><Relationship Id="rId21" Type="http://schemas.openxmlformats.org/officeDocument/2006/relationships/tags" Target="../tags/tag623.xml"/><Relationship Id="rId42" Type="http://schemas.openxmlformats.org/officeDocument/2006/relationships/tags" Target="../tags/tag644.xml"/><Relationship Id="rId63" Type="http://schemas.openxmlformats.org/officeDocument/2006/relationships/tags" Target="../tags/tag665.xml"/><Relationship Id="rId84" Type="http://schemas.openxmlformats.org/officeDocument/2006/relationships/tags" Target="../tags/tag686.xml"/><Relationship Id="rId138" Type="http://schemas.openxmlformats.org/officeDocument/2006/relationships/tags" Target="../tags/tag740.xml"/><Relationship Id="rId159" Type="http://schemas.openxmlformats.org/officeDocument/2006/relationships/tags" Target="../tags/tag761.xml"/><Relationship Id="rId170" Type="http://schemas.openxmlformats.org/officeDocument/2006/relationships/tags" Target="../tags/tag772.xml"/><Relationship Id="rId191" Type="http://schemas.openxmlformats.org/officeDocument/2006/relationships/tags" Target="../tags/tag793.xml"/><Relationship Id="rId205" Type="http://schemas.openxmlformats.org/officeDocument/2006/relationships/tags" Target="../tags/tag807.xml"/><Relationship Id="rId226" Type="http://schemas.openxmlformats.org/officeDocument/2006/relationships/tags" Target="../tags/tag828.xml"/><Relationship Id="rId107" Type="http://schemas.openxmlformats.org/officeDocument/2006/relationships/tags" Target="../tags/tag709.xml"/><Relationship Id="rId11" Type="http://schemas.openxmlformats.org/officeDocument/2006/relationships/tags" Target="../tags/tag613.xml"/><Relationship Id="rId32" Type="http://schemas.openxmlformats.org/officeDocument/2006/relationships/tags" Target="../tags/tag634.xml"/><Relationship Id="rId53" Type="http://schemas.openxmlformats.org/officeDocument/2006/relationships/tags" Target="../tags/tag655.xml"/><Relationship Id="rId74" Type="http://schemas.openxmlformats.org/officeDocument/2006/relationships/tags" Target="../tags/tag676.xml"/><Relationship Id="rId128" Type="http://schemas.openxmlformats.org/officeDocument/2006/relationships/tags" Target="../tags/tag730.xml"/><Relationship Id="rId149" Type="http://schemas.openxmlformats.org/officeDocument/2006/relationships/tags" Target="../tags/tag751.xml"/><Relationship Id="rId5" Type="http://schemas.openxmlformats.org/officeDocument/2006/relationships/tags" Target="../tags/tag607.xml"/><Relationship Id="rId95" Type="http://schemas.openxmlformats.org/officeDocument/2006/relationships/tags" Target="../tags/tag697.xml"/><Relationship Id="rId160" Type="http://schemas.openxmlformats.org/officeDocument/2006/relationships/tags" Target="../tags/tag762.xml"/><Relationship Id="rId181" Type="http://schemas.openxmlformats.org/officeDocument/2006/relationships/tags" Target="../tags/tag783.xml"/><Relationship Id="rId216" Type="http://schemas.openxmlformats.org/officeDocument/2006/relationships/tags" Target="../tags/tag818.xml"/><Relationship Id="rId237" Type="http://schemas.openxmlformats.org/officeDocument/2006/relationships/tags" Target="../tags/tag839.xml"/><Relationship Id="rId22" Type="http://schemas.openxmlformats.org/officeDocument/2006/relationships/tags" Target="../tags/tag624.xml"/><Relationship Id="rId43" Type="http://schemas.openxmlformats.org/officeDocument/2006/relationships/tags" Target="../tags/tag645.xml"/><Relationship Id="rId64" Type="http://schemas.openxmlformats.org/officeDocument/2006/relationships/tags" Target="../tags/tag666.xml"/><Relationship Id="rId118" Type="http://schemas.openxmlformats.org/officeDocument/2006/relationships/tags" Target="../tags/tag720.xml"/><Relationship Id="rId139" Type="http://schemas.openxmlformats.org/officeDocument/2006/relationships/tags" Target="../tags/tag741.xml"/><Relationship Id="rId85" Type="http://schemas.openxmlformats.org/officeDocument/2006/relationships/tags" Target="../tags/tag687.xml"/><Relationship Id="rId150" Type="http://schemas.openxmlformats.org/officeDocument/2006/relationships/tags" Target="../tags/tag752.xml"/><Relationship Id="rId171" Type="http://schemas.openxmlformats.org/officeDocument/2006/relationships/tags" Target="../tags/tag773.xml"/><Relationship Id="rId192" Type="http://schemas.openxmlformats.org/officeDocument/2006/relationships/tags" Target="../tags/tag794.xml"/><Relationship Id="rId206" Type="http://schemas.openxmlformats.org/officeDocument/2006/relationships/tags" Target="../tags/tag808.xml"/><Relationship Id="rId227" Type="http://schemas.openxmlformats.org/officeDocument/2006/relationships/tags" Target="../tags/tag829.xml"/><Relationship Id="rId201" Type="http://schemas.openxmlformats.org/officeDocument/2006/relationships/tags" Target="../tags/tag803.xml"/><Relationship Id="rId222" Type="http://schemas.openxmlformats.org/officeDocument/2006/relationships/tags" Target="../tags/tag824.xml"/><Relationship Id="rId12" Type="http://schemas.openxmlformats.org/officeDocument/2006/relationships/tags" Target="../tags/tag614.xml"/><Relationship Id="rId17" Type="http://schemas.openxmlformats.org/officeDocument/2006/relationships/tags" Target="../tags/tag619.xml"/><Relationship Id="rId33" Type="http://schemas.openxmlformats.org/officeDocument/2006/relationships/tags" Target="../tags/tag635.xml"/><Relationship Id="rId38" Type="http://schemas.openxmlformats.org/officeDocument/2006/relationships/tags" Target="../tags/tag640.xml"/><Relationship Id="rId59" Type="http://schemas.openxmlformats.org/officeDocument/2006/relationships/tags" Target="../tags/tag661.xml"/><Relationship Id="rId103" Type="http://schemas.openxmlformats.org/officeDocument/2006/relationships/tags" Target="../tags/tag705.xml"/><Relationship Id="rId108" Type="http://schemas.openxmlformats.org/officeDocument/2006/relationships/tags" Target="../tags/tag710.xml"/><Relationship Id="rId124" Type="http://schemas.openxmlformats.org/officeDocument/2006/relationships/tags" Target="../tags/tag726.xml"/><Relationship Id="rId129" Type="http://schemas.openxmlformats.org/officeDocument/2006/relationships/tags" Target="../tags/tag731.xml"/><Relationship Id="rId54" Type="http://schemas.openxmlformats.org/officeDocument/2006/relationships/tags" Target="../tags/tag656.xml"/><Relationship Id="rId70" Type="http://schemas.openxmlformats.org/officeDocument/2006/relationships/tags" Target="../tags/tag672.xml"/><Relationship Id="rId75" Type="http://schemas.openxmlformats.org/officeDocument/2006/relationships/tags" Target="../tags/tag677.xml"/><Relationship Id="rId91" Type="http://schemas.openxmlformats.org/officeDocument/2006/relationships/tags" Target="../tags/tag693.xml"/><Relationship Id="rId96" Type="http://schemas.openxmlformats.org/officeDocument/2006/relationships/tags" Target="../tags/tag698.xml"/><Relationship Id="rId140" Type="http://schemas.openxmlformats.org/officeDocument/2006/relationships/tags" Target="../tags/tag742.xml"/><Relationship Id="rId145" Type="http://schemas.openxmlformats.org/officeDocument/2006/relationships/tags" Target="../tags/tag747.xml"/><Relationship Id="rId161" Type="http://schemas.openxmlformats.org/officeDocument/2006/relationships/tags" Target="../tags/tag763.xml"/><Relationship Id="rId166" Type="http://schemas.openxmlformats.org/officeDocument/2006/relationships/tags" Target="../tags/tag768.xml"/><Relationship Id="rId182" Type="http://schemas.openxmlformats.org/officeDocument/2006/relationships/tags" Target="../tags/tag784.xml"/><Relationship Id="rId187" Type="http://schemas.openxmlformats.org/officeDocument/2006/relationships/tags" Target="../tags/tag789.xml"/><Relationship Id="rId217" Type="http://schemas.openxmlformats.org/officeDocument/2006/relationships/tags" Target="../tags/tag819.xml"/><Relationship Id="rId1" Type="http://schemas.openxmlformats.org/officeDocument/2006/relationships/tags" Target="../tags/tag603.xml"/><Relationship Id="rId6" Type="http://schemas.openxmlformats.org/officeDocument/2006/relationships/tags" Target="../tags/tag608.xml"/><Relationship Id="rId212" Type="http://schemas.openxmlformats.org/officeDocument/2006/relationships/tags" Target="../tags/tag814.xml"/><Relationship Id="rId233" Type="http://schemas.openxmlformats.org/officeDocument/2006/relationships/tags" Target="../tags/tag835.xml"/><Relationship Id="rId238" Type="http://schemas.openxmlformats.org/officeDocument/2006/relationships/slideMaster" Target="../slideMasters/slideMaster14.xml"/><Relationship Id="rId23" Type="http://schemas.openxmlformats.org/officeDocument/2006/relationships/tags" Target="../tags/tag625.xml"/><Relationship Id="rId28" Type="http://schemas.openxmlformats.org/officeDocument/2006/relationships/tags" Target="../tags/tag630.xml"/><Relationship Id="rId49" Type="http://schemas.openxmlformats.org/officeDocument/2006/relationships/tags" Target="../tags/tag651.xml"/><Relationship Id="rId114" Type="http://schemas.openxmlformats.org/officeDocument/2006/relationships/tags" Target="../tags/tag716.xml"/><Relationship Id="rId119" Type="http://schemas.openxmlformats.org/officeDocument/2006/relationships/tags" Target="../tags/tag721.xml"/><Relationship Id="rId44" Type="http://schemas.openxmlformats.org/officeDocument/2006/relationships/tags" Target="../tags/tag646.xml"/><Relationship Id="rId60" Type="http://schemas.openxmlformats.org/officeDocument/2006/relationships/tags" Target="../tags/tag662.xml"/><Relationship Id="rId65" Type="http://schemas.openxmlformats.org/officeDocument/2006/relationships/tags" Target="../tags/tag667.xml"/><Relationship Id="rId81" Type="http://schemas.openxmlformats.org/officeDocument/2006/relationships/tags" Target="../tags/tag683.xml"/><Relationship Id="rId86" Type="http://schemas.openxmlformats.org/officeDocument/2006/relationships/tags" Target="../tags/tag688.xml"/><Relationship Id="rId130" Type="http://schemas.openxmlformats.org/officeDocument/2006/relationships/tags" Target="../tags/tag732.xml"/><Relationship Id="rId135" Type="http://schemas.openxmlformats.org/officeDocument/2006/relationships/tags" Target="../tags/tag737.xml"/><Relationship Id="rId151" Type="http://schemas.openxmlformats.org/officeDocument/2006/relationships/tags" Target="../tags/tag753.xml"/><Relationship Id="rId156" Type="http://schemas.openxmlformats.org/officeDocument/2006/relationships/tags" Target="../tags/tag758.xml"/><Relationship Id="rId177" Type="http://schemas.openxmlformats.org/officeDocument/2006/relationships/tags" Target="../tags/tag779.xml"/><Relationship Id="rId198" Type="http://schemas.openxmlformats.org/officeDocument/2006/relationships/tags" Target="../tags/tag800.xml"/><Relationship Id="rId172" Type="http://schemas.openxmlformats.org/officeDocument/2006/relationships/tags" Target="../tags/tag774.xml"/><Relationship Id="rId193" Type="http://schemas.openxmlformats.org/officeDocument/2006/relationships/tags" Target="../tags/tag795.xml"/><Relationship Id="rId202" Type="http://schemas.openxmlformats.org/officeDocument/2006/relationships/tags" Target="../tags/tag804.xml"/><Relationship Id="rId207" Type="http://schemas.openxmlformats.org/officeDocument/2006/relationships/tags" Target="../tags/tag809.xml"/><Relationship Id="rId223" Type="http://schemas.openxmlformats.org/officeDocument/2006/relationships/tags" Target="../tags/tag825.xml"/><Relationship Id="rId228" Type="http://schemas.openxmlformats.org/officeDocument/2006/relationships/tags" Target="../tags/tag830.xml"/><Relationship Id="rId13" Type="http://schemas.openxmlformats.org/officeDocument/2006/relationships/tags" Target="../tags/tag615.xml"/><Relationship Id="rId18" Type="http://schemas.openxmlformats.org/officeDocument/2006/relationships/tags" Target="../tags/tag620.xml"/><Relationship Id="rId39" Type="http://schemas.openxmlformats.org/officeDocument/2006/relationships/tags" Target="../tags/tag641.xml"/><Relationship Id="rId109" Type="http://schemas.openxmlformats.org/officeDocument/2006/relationships/tags" Target="../tags/tag711.xml"/><Relationship Id="rId34" Type="http://schemas.openxmlformats.org/officeDocument/2006/relationships/tags" Target="../tags/tag636.xml"/><Relationship Id="rId50" Type="http://schemas.openxmlformats.org/officeDocument/2006/relationships/tags" Target="../tags/tag652.xml"/><Relationship Id="rId55" Type="http://schemas.openxmlformats.org/officeDocument/2006/relationships/tags" Target="../tags/tag657.xml"/><Relationship Id="rId76" Type="http://schemas.openxmlformats.org/officeDocument/2006/relationships/tags" Target="../tags/tag678.xml"/><Relationship Id="rId97" Type="http://schemas.openxmlformats.org/officeDocument/2006/relationships/tags" Target="../tags/tag699.xml"/><Relationship Id="rId104" Type="http://schemas.openxmlformats.org/officeDocument/2006/relationships/tags" Target="../tags/tag706.xml"/><Relationship Id="rId120" Type="http://schemas.openxmlformats.org/officeDocument/2006/relationships/tags" Target="../tags/tag722.xml"/><Relationship Id="rId125" Type="http://schemas.openxmlformats.org/officeDocument/2006/relationships/tags" Target="../tags/tag727.xml"/><Relationship Id="rId141" Type="http://schemas.openxmlformats.org/officeDocument/2006/relationships/tags" Target="../tags/tag743.xml"/><Relationship Id="rId146" Type="http://schemas.openxmlformats.org/officeDocument/2006/relationships/tags" Target="../tags/tag748.xml"/><Relationship Id="rId167" Type="http://schemas.openxmlformats.org/officeDocument/2006/relationships/tags" Target="../tags/tag769.xml"/><Relationship Id="rId188" Type="http://schemas.openxmlformats.org/officeDocument/2006/relationships/tags" Target="../tags/tag790.xml"/><Relationship Id="rId7" Type="http://schemas.openxmlformats.org/officeDocument/2006/relationships/tags" Target="../tags/tag609.xml"/><Relationship Id="rId71" Type="http://schemas.openxmlformats.org/officeDocument/2006/relationships/tags" Target="../tags/tag673.xml"/><Relationship Id="rId92" Type="http://schemas.openxmlformats.org/officeDocument/2006/relationships/tags" Target="../tags/tag694.xml"/><Relationship Id="rId162" Type="http://schemas.openxmlformats.org/officeDocument/2006/relationships/tags" Target="../tags/tag764.xml"/><Relationship Id="rId183" Type="http://schemas.openxmlformats.org/officeDocument/2006/relationships/tags" Target="../tags/tag785.xml"/><Relationship Id="rId213" Type="http://schemas.openxmlformats.org/officeDocument/2006/relationships/tags" Target="../tags/tag815.xml"/><Relationship Id="rId218" Type="http://schemas.openxmlformats.org/officeDocument/2006/relationships/tags" Target="../tags/tag820.xml"/><Relationship Id="rId234" Type="http://schemas.openxmlformats.org/officeDocument/2006/relationships/tags" Target="../tags/tag836.xml"/><Relationship Id="rId239" Type="http://schemas.openxmlformats.org/officeDocument/2006/relationships/image" Target="../media/image8.png"/><Relationship Id="rId2" Type="http://schemas.openxmlformats.org/officeDocument/2006/relationships/tags" Target="../tags/tag604.xml"/><Relationship Id="rId29" Type="http://schemas.openxmlformats.org/officeDocument/2006/relationships/tags" Target="../tags/tag631.xml"/><Relationship Id="rId24" Type="http://schemas.openxmlformats.org/officeDocument/2006/relationships/tags" Target="../tags/tag626.xml"/><Relationship Id="rId40" Type="http://schemas.openxmlformats.org/officeDocument/2006/relationships/tags" Target="../tags/tag642.xml"/><Relationship Id="rId45" Type="http://schemas.openxmlformats.org/officeDocument/2006/relationships/tags" Target="../tags/tag647.xml"/><Relationship Id="rId66" Type="http://schemas.openxmlformats.org/officeDocument/2006/relationships/tags" Target="../tags/tag668.xml"/><Relationship Id="rId87" Type="http://schemas.openxmlformats.org/officeDocument/2006/relationships/tags" Target="../tags/tag689.xml"/><Relationship Id="rId110" Type="http://schemas.openxmlformats.org/officeDocument/2006/relationships/tags" Target="../tags/tag712.xml"/><Relationship Id="rId115" Type="http://schemas.openxmlformats.org/officeDocument/2006/relationships/tags" Target="../tags/tag717.xml"/><Relationship Id="rId131" Type="http://schemas.openxmlformats.org/officeDocument/2006/relationships/tags" Target="../tags/tag733.xml"/><Relationship Id="rId136" Type="http://schemas.openxmlformats.org/officeDocument/2006/relationships/tags" Target="../tags/tag738.xml"/><Relationship Id="rId157" Type="http://schemas.openxmlformats.org/officeDocument/2006/relationships/tags" Target="../tags/tag759.xml"/><Relationship Id="rId178" Type="http://schemas.openxmlformats.org/officeDocument/2006/relationships/tags" Target="../tags/tag780.xml"/><Relationship Id="rId61" Type="http://schemas.openxmlformats.org/officeDocument/2006/relationships/tags" Target="../tags/tag663.xml"/><Relationship Id="rId82" Type="http://schemas.openxmlformats.org/officeDocument/2006/relationships/tags" Target="../tags/tag684.xml"/><Relationship Id="rId152" Type="http://schemas.openxmlformats.org/officeDocument/2006/relationships/tags" Target="../tags/tag754.xml"/><Relationship Id="rId173" Type="http://schemas.openxmlformats.org/officeDocument/2006/relationships/tags" Target="../tags/tag775.xml"/><Relationship Id="rId194" Type="http://schemas.openxmlformats.org/officeDocument/2006/relationships/tags" Target="../tags/tag796.xml"/><Relationship Id="rId199" Type="http://schemas.openxmlformats.org/officeDocument/2006/relationships/tags" Target="../tags/tag801.xml"/><Relationship Id="rId203" Type="http://schemas.openxmlformats.org/officeDocument/2006/relationships/tags" Target="../tags/tag805.xml"/><Relationship Id="rId208" Type="http://schemas.openxmlformats.org/officeDocument/2006/relationships/tags" Target="../tags/tag810.xml"/><Relationship Id="rId229" Type="http://schemas.openxmlformats.org/officeDocument/2006/relationships/tags" Target="../tags/tag831.xml"/><Relationship Id="rId19" Type="http://schemas.openxmlformats.org/officeDocument/2006/relationships/tags" Target="../tags/tag621.xml"/><Relationship Id="rId224" Type="http://schemas.openxmlformats.org/officeDocument/2006/relationships/tags" Target="../tags/tag826.xml"/><Relationship Id="rId240" Type="http://schemas.openxmlformats.org/officeDocument/2006/relationships/image" Target="../media/image6.png"/><Relationship Id="rId14" Type="http://schemas.openxmlformats.org/officeDocument/2006/relationships/tags" Target="../tags/tag616.xml"/><Relationship Id="rId30" Type="http://schemas.openxmlformats.org/officeDocument/2006/relationships/tags" Target="../tags/tag632.xml"/><Relationship Id="rId35" Type="http://schemas.openxmlformats.org/officeDocument/2006/relationships/tags" Target="../tags/tag637.xml"/><Relationship Id="rId56" Type="http://schemas.openxmlformats.org/officeDocument/2006/relationships/tags" Target="../tags/tag658.xml"/><Relationship Id="rId77" Type="http://schemas.openxmlformats.org/officeDocument/2006/relationships/tags" Target="../tags/tag679.xml"/><Relationship Id="rId100" Type="http://schemas.openxmlformats.org/officeDocument/2006/relationships/tags" Target="../tags/tag702.xml"/><Relationship Id="rId105" Type="http://schemas.openxmlformats.org/officeDocument/2006/relationships/tags" Target="../tags/tag707.xml"/><Relationship Id="rId126" Type="http://schemas.openxmlformats.org/officeDocument/2006/relationships/tags" Target="../tags/tag728.xml"/><Relationship Id="rId147" Type="http://schemas.openxmlformats.org/officeDocument/2006/relationships/tags" Target="../tags/tag749.xml"/><Relationship Id="rId168" Type="http://schemas.openxmlformats.org/officeDocument/2006/relationships/tags" Target="../tags/tag770.xml"/><Relationship Id="rId8" Type="http://schemas.openxmlformats.org/officeDocument/2006/relationships/tags" Target="../tags/tag610.xml"/><Relationship Id="rId51" Type="http://schemas.openxmlformats.org/officeDocument/2006/relationships/tags" Target="../tags/tag653.xml"/><Relationship Id="rId72" Type="http://schemas.openxmlformats.org/officeDocument/2006/relationships/tags" Target="../tags/tag674.xml"/><Relationship Id="rId93" Type="http://schemas.openxmlformats.org/officeDocument/2006/relationships/tags" Target="../tags/tag695.xml"/><Relationship Id="rId98" Type="http://schemas.openxmlformats.org/officeDocument/2006/relationships/tags" Target="../tags/tag700.xml"/><Relationship Id="rId121" Type="http://schemas.openxmlformats.org/officeDocument/2006/relationships/tags" Target="../tags/tag723.xml"/><Relationship Id="rId142" Type="http://schemas.openxmlformats.org/officeDocument/2006/relationships/tags" Target="../tags/tag744.xml"/><Relationship Id="rId163" Type="http://schemas.openxmlformats.org/officeDocument/2006/relationships/tags" Target="../tags/tag765.xml"/><Relationship Id="rId184" Type="http://schemas.openxmlformats.org/officeDocument/2006/relationships/tags" Target="../tags/tag786.xml"/><Relationship Id="rId189" Type="http://schemas.openxmlformats.org/officeDocument/2006/relationships/tags" Target="../tags/tag791.xml"/><Relationship Id="rId219" Type="http://schemas.openxmlformats.org/officeDocument/2006/relationships/tags" Target="../tags/tag821.xml"/><Relationship Id="rId3" Type="http://schemas.openxmlformats.org/officeDocument/2006/relationships/tags" Target="../tags/tag605.xml"/><Relationship Id="rId214" Type="http://schemas.openxmlformats.org/officeDocument/2006/relationships/tags" Target="../tags/tag816.xml"/><Relationship Id="rId230" Type="http://schemas.openxmlformats.org/officeDocument/2006/relationships/tags" Target="../tags/tag832.xml"/><Relationship Id="rId235" Type="http://schemas.openxmlformats.org/officeDocument/2006/relationships/tags" Target="../tags/tag837.xml"/><Relationship Id="rId25" Type="http://schemas.openxmlformats.org/officeDocument/2006/relationships/tags" Target="../tags/tag627.xml"/><Relationship Id="rId46" Type="http://schemas.openxmlformats.org/officeDocument/2006/relationships/tags" Target="../tags/tag648.xml"/><Relationship Id="rId67" Type="http://schemas.openxmlformats.org/officeDocument/2006/relationships/tags" Target="../tags/tag669.xml"/><Relationship Id="rId116" Type="http://schemas.openxmlformats.org/officeDocument/2006/relationships/tags" Target="../tags/tag718.xml"/><Relationship Id="rId137" Type="http://schemas.openxmlformats.org/officeDocument/2006/relationships/tags" Target="../tags/tag739.xml"/><Relationship Id="rId158" Type="http://schemas.openxmlformats.org/officeDocument/2006/relationships/tags" Target="../tags/tag760.xml"/><Relationship Id="rId20" Type="http://schemas.openxmlformats.org/officeDocument/2006/relationships/tags" Target="../tags/tag622.xml"/><Relationship Id="rId41" Type="http://schemas.openxmlformats.org/officeDocument/2006/relationships/tags" Target="../tags/tag643.xml"/><Relationship Id="rId62" Type="http://schemas.openxmlformats.org/officeDocument/2006/relationships/tags" Target="../tags/tag664.xml"/><Relationship Id="rId83" Type="http://schemas.openxmlformats.org/officeDocument/2006/relationships/tags" Target="../tags/tag685.xml"/><Relationship Id="rId88" Type="http://schemas.openxmlformats.org/officeDocument/2006/relationships/tags" Target="../tags/tag690.xml"/><Relationship Id="rId111" Type="http://schemas.openxmlformats.org/officeDocument/2006/relationships/tags" Target="../tags/tag713.xml"/><Relationship Id="rId132" Type="http://schemas.openxmlformats.org/officeDocument/2006/relationships/tags" Target="../tags/tag734.xml"/><Relationship Id="rId153" Type="http://schemas.openxmlformats.org/officeDocument/2006/relationships/tags" Target="../tags/tag755.xml"/><Relationship Id="rId174" Type="http://schemas.openxmlformats.org/officeDocument/2006/relationships/tags" Target="../tags/tag776.xml"/><Relationship Id="rId179" Type="http://schemas.openxmlformats.org/officeDocument/2006/relationships/tags" Target="../tags/tag781.xml"/><Relationship Id="rId195" Type="http://schemas.openxmlformats.org/officeDocument/2006/relationships/tags" Target="../tags/tag797.xml"/><Relationship Id="rId209" Type="http://schemas.openxmlformats.org/officeDocument/2006/relationships/tags" Target="../tags/tag811.xml"/><Relationship Id="rId190" Type="http://schemas.openxmlformats.org/officeDocument/2006/relationships/tags" Target="../tags/tag792.xml"/><Relationship Id="rId204" Type="http://schemas.openxmlformats.org/officeDocument/2006/relationships/tags" Target="../tags/tag806.xml"/><Relationship Id="rId220" Type="http://schemas.openxmlformats.org/officeDocument/2006/relationships/tags" Target="../tags/tag822.xml"/><Relationship Id="rId225" Type="http://schemas.openxmlformats.org/officeDocument/2006/relationships/tags" Target="../tags/tag827.xml"/><Relationship Id="rId241" Type="http://schemas.openxmlformats.org/officeDocument/2006/relationships/image" Target="../media/image7.svg"/><Relationship Id="rId15" Type="http://schemas.openxmlformats.org/officeDocument/2006/relationships/tags" Target="../tags/tag617.xml"/><Relationship Id="rId36" Type="http://schemas.openxmlformats.org/officeDocument/2006/relationships/tags" Target="../tags/tag638.xml"/><Relationship Id="rId57" Type="http://schemas.openxmlformats.org/officeDocument/2006/relationships/tags" Target="../tags/tag659.xml"/><Relationship Id="rId106" Type="http://schemas.openxmlformats.org/officeDocument/2006/relationships/tags" Target="../tags/tag708.xml"/><Relationship Id="rId127" Type="http://schemas.openxmlformats.org/officeDocument/2006/relationships/tags" Target="../tags/tag729.xml"/><Relationship Id="rId10" Type="http://schemas.openxmlformats.org/officeDocument/2006/relationships/tags" Target="../tags/tag612.xml"/><Relationship Id="rId31" Type="http://schemas.openxmlformats.org/officeDocument/2006/relationships/tags" Target="../tags/tag633.xml"/><Relationship Id="rId52" Type="http://schemas.openxmlformats.org/officeDocument/2006/relationships/tags" Target="../tags/tag654.xml"/><Relationship Id="rId73" Type="http://schemas.openxmlformats.org/officeDocument/2006/relationships/tags" Target="../tags/tag675.xml"/><Relationship Id="rId78" Type="http://schemas.openxmlformats.org/officeDocument/2006/relationships/tags" Target="../tags/tag680.xml"/><Relationship Id="rId94" Type="http://schemas.openxmlformats.org/officeDocument/2006/relationships/tags" Target="../tags/tag696.xml"/><Relationship Id="rId99" Type="http://schemas.openxmlformats.org/officeDocument/2006/relationships/tags" Target="../tags/tag701.xml"/><Relationship Id="rId101" Type="http://schemas.openxmlformats.org/officeDocument/2006/relationships/tags" Target="../tags/tag703.xml"/><Relationship Id="rId122" Type="http://schemas.openxmlformats.org/officeDocument/2006/relationships/tags" Target="../tags/tag724.xml"/><Relationship Id="rId143" Type="http://schemas.openxmlformats.org/officeDocument/2006/relationships/tags" Target="../tags/tag745.xml"/><Relationship Id="rId148" Type="http://schemas.openxmlformats.org/officeDocument/2006/relationships/tags" Target="../tags/tag750.xml"/><Relationship Id="rId164" Type="http://schemas.openxmlformats.org/officeDocument/2006/relationships/tags" Target="../tags/tag766.xml"/><Relationship Id="rId169" Type="http://schemas.openxmlformats.org/officeDocument/2006/relationships/tags" Target="../tags/tag771.xml"/><Relationship Id="rId185" Type="http://schemas.openxmlformats.org/officeDocument/2006/relationships/tags" Target="../tags/tag787.xml"/><Relationship Id="rId4" Type="http://schemas.openxmlformats.org/officeDocument/2006/relationships/tags" Target="../tags/tag606.xml"/><Relationship Id="rId9" Type="http://schemas.openxmlformats.org/officeDocument/2006/relationships/tags" Target="../tags/tag611.xml"/><Relationship Id="rId180" Type="http://schemas.openxmlformats.org/officeDocument/2006/relationships/tags" Target="../tags/tag782.xml"/><Relationship Id="rId210" Type="http://schemas.openxmlformats.org/officeDocument/2006/relationships/tags" Target="../tags/tag812.xml"/><Relationship Id="rId215" Type="http://schemas.openxmlformats.org/officeDocument/2006/relationships/tags" Target="../tags/tag817.xml"/><Relationship Id="rId236" Type="http://schemas.openxmlformats.org/officeDocument/2006/relationships/tags" Target="../tags/tag838.xml"/><Relationship Id="rId26" Type="http://schemas.openxmlformats.org/officeDocument/2006/relationships/tags" Target="../tags/tag628.xml"/><Relationship Id="rId231" Type="http://schemas.openxmlformats.org/officeDocument/2006/relationships/tags" Target="../tags/tag833.xml"/><Relationship Id="rId47" Type="http://schemas.openxmlformats.org/officeDocument/2006/relationships/tags" Target="../tags/tag649.xml"/><Relationship Id="rId68" Type="http://schemas.openxmlformats.org/officeDocument/2006/relationships/tags" Target="../tags/tag670.xml"/><Relationship Id="rId89" Type="http://schemas.openxmlformats.org/officeDocument/2006/relationships/tags" Target="../tags/tag691.xml"/><Relationship Id="rId112" Type="http://schemas.openxmlformats.org/officeDocument/2006/relationships/tags" Target="../tags/tag714.xml"/><Relationship Id="rId133" Type="http://schemas.openxmlformats.org/officeDocument/2006/relationships/tags" Target="../tags/tag735.xml"/><Relationship Id="rId154" Type="http://schemas.openxmlformats.org/officeDocument/2006/relationships/tags" Target="../tags/tag756.xml"/><Relationship Id="rId175" Type="http://schemas.openxmlformats.org/officeDocument/2006/relationships/tags" Target="../tags/tag777.xml"/><Relationship Id="rId196" Type="http://schemas.openxmlformats.org/officeDocument/2006/relationships/tags" Target="../tags/tag798.xml"/><Relationship Id="rId200" Type="http://schemas.openxmlformats.org/officeDocument/2006/relationships/tags" Target="../tags/tag802.xml"/><Relationship Id="rId16" Type="http://schemas.openxmlformats.org/officeDocument/2006/relationships/tags" Target="../tags/tag618.xml"/><Relationship Id="rId221" Type="http://schemas.openxmlformats.org/officeDocument/2006/relationships/tags" Target="../tags/tag823.xml"/><Relationship Id="rId37" Type="http://schemas.openxmlformats.org/officeDocument/2006/relationships/tags" Target="../tags/tag639.xml"/><Relationship Id="rId58" Type="http://schemas.openxmlformats.org/officeDocument/2006/relationships/tags" Target="../tags/tag660.xml"/><Relationship Id="rId79" Type="http://schemas.openxmlformats.org/officeDocument/2006/relationships/tags" Target="../tags/tag681.xml"/><Relationship Id="rId102" Type="http://schemas.openxmlformats.org/officeDocument/2006/relationships/tags" Target="../tags/tag704.xml"/><Relationship Id="rId123" Type="http://schemas.openxmlformats.org/officeDocument/2006/relationships/tags" Target="../tags/tag725.xml"/><Relationship Id="rId144" Type="http://schemas.openxmlformats.org/officeDocument/2006/relationships/tags" Target="../tags/tag746.xml"/><Relationship Id="rId90" Type="http://schemas.openxmlformats.org/officeDocument/2006/relationships/tags" Target="../tags/tag692.xml"/><Relationship Id="rId165" Type="http://schemas.openxmlformats.org/officeDocument/2006/relationships/tags" Target="../tags/tag767.xml"/><Relationship Id="rId186" Type="http://schemas.openxmlformats.org/officeDocument/2006/relationships/tags" Target="../tags/tag788.xml"/><Relationship Id="rId211" Type="http://schemas.openxmlformats.org/officeDocument/2006/relationships/tags" Target="../tags/tag813.xml"/><Relationship Id="rId232" Type="http://schemas.openxmlformats.org/officeDocument/2006/relationships/tags" Target="../tags/tag834.xml"/><Relationship Id="rId27" Type="http://schemas.openxmlformats.org/officeDocument/2006/relationships/tags" Target="../tags/tag629.xml"/><Relationship Id="rId48" Type="http://schemas.openxmlformats.org/officeDocument/2006/relationships/tags" Target="../tags/tag650.xml"/><Relationship Id="rId69" Type="http://schemas.openxmlformats.org/officeDocument/2006/relationships/tags" Target="../tags/tag671.xml"/><Relationship Id="rId113" Type="http://schemas.openxmlformats.org/officeDocument/2006/relationships/tags" Target="../tags/tag715.xml"/><Relationship Id="rId134" Type="http://schemas.openxmlformats.org/officeDocument/2006/relationships/tags" Target="../tags/tag736.xml"/><Relationship Id="rId80" Type="http://schemas.openxmlformats.org/officeDocument/2006/relationships/tags" Target="../tags/tag682.xml"/><Relationship Id="rId155" Type="http://schemas.openxmlformats.org/officeDocument/2006/relationships/tags" Target="../tags/tag757.xml"/><Relationship Id="rId176" Type="http://schemas.openxmlformats.org/officeDocument/2006/relationships/tags" Target="../tags/tag778.xml"/><Relationship Id="rId197" Type="http://schemas.openxmlformats.org/officeDocument/2006/relationships/tags" Target="../tags/tag799.xml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tags" Target="../tags/tag847.xml"/><Relationship Id="rId13" Type="http://schemas.openxmlformats.org/officeDocument/2006/relationships/tags" Target="../tags/tag852.xml"/><Relationship Id="rId18" Type="http://schemas.openxmlformats.org/officeDocument/2006/relationships/tags" Target="../tags/tag857.xml"/><Relationship Id="rId26" Type="http://schemas.openxmlformats.org/officeDocument/2006/relationships/tags" Target="../tags/tag865.xml"/><Relationship Id="rId3" Type="http://schemas.openxmlformats.org/officeDocument/2006/relationships/tags" Target="../tags/tag842.xml"/><Relationship Id="rId21" Type="http://schemas.openxmlformats.org/officeDocument/2006/relationships/tags" Target="../tags/tag860.xml"/><Relationship Id="rId34" Type="http://schemas.openxmlformats.org/officeDocument/2006/relationships/image" Target="../media/image6.png"/><Relationship Id="rId7" Type="http://schemas.openxmlformats.org/officeDocument/2006/relationships/tags" Target="../tags/tag846.xml"/><Relationship Id="rId12" Type="http://schemas.openxmlformats.org/officeDocument/2006/relationships/tags" Target="../tags/tag851.xml"/><Relationship Id="rId17" Type="http://schemas.openxmlformats.org/officeDocument/2006/relationships/tags" Target="../tags/tag856.xml"/><Relationship Id="rId25" Type="http://schemas.openxmlformats.org/officeDocument/2006/relationships/tags" Target="../tags/tag864.xml"/><Relationship Id="rId33" Type="http://schemas.openxmlformats.org/officeDocument/2006/relationships/image" Target="../media/image8.png"/><Relationship Id="rId2" Type="http://schemas.openxmlformats.org/officeDocument/2006/relationships/tags" Target="../tags/tag841.xml"/><Relationship Id="rId16" Type="http://schemas.openxmlformats.org/officeDocument/2006/relationships/tags" Target="../tags/tag855.xml"/><Relationship Id="rId20" Type="http://schemas.openxmlformats.org/officeDocument/2006/relationships/tags" Target="../tags/tag859.xml"/><Relationship Id="rId29" Type="http://schemas.openxmlformats.org/officeDocument/2006/relationships/tags" Target="../tags/tag868.xml"/><Relationship Id="rId1" Type="http://schemas.openxmlformats.org/officeDocument/2006/relationships/tags" Target="../tags/tag840.xml"/><Relationship Id="rId6" Type="http://schemas.openxmlformats.org/officeDocument/2006/relationships/tags" Target="../tags/tag845.xml"/><Relationship Id="rId11" Type="http://schemas.openxmlformats.org/officeDocument/2006/relationships/tags" Target="../tags/tag850.xml"/><Relationship Id="rId24" Type="http://schemas.openxmlformats.org/officeDocument/2006/relationships/tags" Target="../tags/tag863.xml"/><Relationship Id="rId32" Type="http://schemas.openxmlformats.org/officeDocument/2006/relationships/slideMaster" Target="../slideMasters/slideMaster14.xml"/><Relationship Id="rId5" Type="http://schemas.openxmlformats.org/officeDocument/2006/relationships/tags" Target="../tags/tag844.xml"/><Relationship Id="rId15" Type="http://schemas.openxmlformats.org/officeDocument/2006/relationships/tags" Target="../tags/tag854.xml"/><Relationship Id="rId23" Type="http://schemas.openxmlformats.org/officeDocument/2006/relationships/tags" Target="../tags/tag862.xml"/><Relationship Id="rId28" Type="http://schemas.openxmlformats.org/officeDocument/2006/relationships/tags" Target="../tags/tag867.xml"/><Relationship Id="rId10" Type="http://schemas.openxmlformats.org/officeDocument/2006/relationships/tags" Target="../tags/tag849.xml"/><Relationship Id="rId19" Type="http://schemas.openxmlformats.org/officeDocument/2006/relationships/tags" Target="../tags/tag858.xml"/><Relationship Id="rId31" Type="http://schemas.openxmlformats.org/officeDocument/2006/relationships/tags" Target="../tags/tag870.xml"/><Relationship Id="rId4" Type="http://schemas.openxmlformats.org/officeDocument/2006/relationships/tags" Target="../tags/tag843.xml"/><Relationship Id="rId9" Type="http://schemas.openxmlformats.org/officeDocument/2006/relationships/tags" Target="../tags/tag848.xml"/><Relationship Id="rId14" Type="http://schemas.openxmlformats.org/officeDocument/2006/relationships/tags" Target="../tags/tag853.xml"/><Relationship Id="rId22" Type="http://schemas.openxmlformats.org/officeDocument/2006/relationships/tags" Target="../tags/tag861.xml"/><Relationship Id="rId27" Type="http://schemas.openxmlformats.org/officeDocument/2006/relationships/tags" Target="../tags/tag866.xml"/><Relationship Id="rId30" Type="http://schemas.openxmlformats.org/officeDocument/2006/relationships/tags" Target="../tags/tag869.xml"/><Relationship Id="rId35" Type="http://schemas.openxmlformats.org/officeDocument/2006/relationships/image" Target="../media/image7.svg"/></Relationships>
</file>

<file path=ppt/slideLayouts/_rels/slideLayout59.xml.rels><?xml version="1.0" encoding="UTF-8" standalone="yes"?>
<Relationships xmlns="http://schemas.openxmlformats.org/package/2006/relationships"><Relationship Id="rId13" Type="http://schemas.openxmlformats.org/officeDocument/2006/relationships/tags" Target="../tags/tag883.xml"/><Relationship Id="rId18" Type="http://schemas.openxmlformats.org/officeDocument/2006/relationships/tags" Target="../tags/tag888.xml"/><Relationship Id="rId26" Type="http://schemas.openxmlformats.org/officeDocument/2006/relationships/tags" Target="../tags/tag896.xml"/><Relationship Id="rId39" Type="http://schemas.openxmlformats.org/officeDocument/2006/relationships/tags" Target="../tags/tag909.xml"/><Relationship Id="rId21" Type="http://schemas.openxmlformats.org/officeDocument/2006/relationships/tags" Target="../tags/tag891.xml"/><Relationship Id="rId34" Type="http://schemas.openxmlformats.org/officeDocument/2006/relationships/tags" Target="../tags/tag904.xml"/><Relationship Id="rId42" Type="http://schemas.openxmlformats.org/officeDocument/2006/relationships/tags" Target="../tags/tag912.xml"/><Relationship Id="rId47" Type="http://schemas.openxmlformats.org/officeDocument/2006/relationships/tags" Target="../tags/tag917.xml"/><Relationship Id="rId50" Type="http://schemas.openxmlformats.org/officeDocument/2006/relationships/tags" Target="../tags/tag920.xml"/><Relationship Id="rId55" Type="http://schemas.openxmlformats.org/officeDocument/2006/relationships/slideMaster" Target="../slideMasters/slideMaster14.xml"/><Relationship Id="rId7" Type="http://schemas.openxmlformats.org/officeDocument/2006/relationships/tags" Target="../tags/tag877.xml"/><Relationship Id="rId12" Type="http://schemas.openxmlformats.org/officeDocument/2006/relationships/tags" Target="../tags/tag882.xml"/><Relationship Id="rId17" Type="http://schemas.openxmlformats.org/officeDocument/2006/relationships/tags" Target="../tags/tag887.xml"/><Relationship Id="rId25" Type="http://schemas.openxmlformats.org/officeDocument/2006/relationships/tags" Target="../tags/tag895.xml"/><Relationship Id="rId33" Type="http://schemas.openxmlformats.org/officeDocument/2006/relationships/tags" Target="../tags/tag903.xml"/><Relationship Id="rId38" Type="http://schemas.openxmlformats.org/officeDocument/2006/relationships/tags" Target="../tags/tag908.xml"/><Relationship Id="rId46" Type="http://schemas.openxmlformats.org/officeDocument/2006/relationships/tags" Target="../tags/tag916.xml"/><Relationship Id="rId2" Type="http://schemas.openxmlformats.org/officeDocument/2006/relationships/tags" Target="../tags/tag872.xml"/><Relationship Id="rId16" Type="http://schemas.openxmlformats.org/officeDocument/2006/relationships/tags" Target="../tags/tag886.xml"/><Relationship Id="rId20" Type="http://schemas.openxmlformats.org/officeDocument/2006/relationships/tags" Target="../tags/tag890.xml"/><Relationship Id="rId29" Type="http://schemas.openxmlformats.org/officeDocument/2006/relationships/tags" Target="../tags/tag899.xml"/><Relationship Id="rId41" Type="http://schemas.openxmlformats.org/officeDocument/2006/relationships/tags" Target="../tags/tag911.xml"/><Relationship Id="rId54" Type="http://schemas.openxmlformats.org/officeDocument/2006/relationships/tags" Target="../tags/tag924.xml"/><Relationship Id="rId1" Type="http://schemas.openxmlformats.org/officeDocument/2006/relationships/tags" Target="../tags/tag871.xml"/><Relationship Id="rId6" Type="http://schemas.openxmlformats.org/officeDocument/2006/relationships/tags" Target="../tags/tag876.xml"/><Relationship Id="rId11" Type="http://schemas.openxmlformats.org/officeDocument/2006/relationships/tags" Target="../tags/tag881.xml"/><Relationship Id="rId24" Type="http://schemas.openxmlformats.org/officeDocument/2006/relationships/tags" Target="../tags/tag894.xml"/><Relationship Id="rId32" Type="http://schemas.openxmlformats.org/officeDocument/2006/relationships/tags" Target="../tags/tag902.xml"/><Relationship Id="rId37" Type="http://schemas.openxmlformats.org/officeDocument/2006/relationships/tags" Target="../tags/tag907.xml"/><Relationship Id="rId40" Type="http://schemas.openxmlformats.org/officeDocument/2006/relationships/tags" Target="../tags/tag910.xml"/><Relationship Id="rId45" Type="http://schemas.openxmlformats.org/officeDocument/2006/relationships/tags" Target="../tags/tag915.xml"/><Relationship Id="rId53" Type="http://schemas.openxmlformats.org/officeDocument/2006/relationships/tags" Target="../tags/tag923.xml"/><Relationship Id="rId58" Type="http://schemas.openxmlformats.org/officeDocument/2006/relationships/image" Target="../media/image7.svg"/><Relationship Id="rId5" Type="http://schemas.openxmlformats.org/officeDocument/2006/relationships/tags" Target="../tags/tag875.xml"/><Relationship Id="rId15" Type="http://schemas.openxmlformats.org/officeDocument/2006/relationships/tags" Target="../tags/tag885.xml"/><Relationship Id="rId23" Type="http://schemas.openxmlformats.org/officeDocument/2006/relationships/tags" Target="../tags/tag893.xml"/><Relationship Id="rId28" Type="http://schemas.openxmlformats.org/officeDocument/2006/relationships/tags" Target="../tags/tag898.xml"/><Relationship Id="rId36" Type="http://schemas.openxmlformats.org/officeDocument/2006/relationships/tags" Target="../tags/tag906.xml"/><Relationship Id="rId49" Type="http://schemas.openxmlformats.org/officeDocument/2006/relationships/tags" Target="../tags/tag919.xml"/><Relationship Id="rId57" Type="http://schemas.openxmlformats.org/officeDocument/2006/relationships/image" Target="../media/image6.png"/><Relationship Id="rId10" Type="http://schemas.openxmlformats.org/officeDocument/2006/relationships/tags" Target="../tags/tag880.xml"/><Relationship Id="rId19" Type="http://schemas.openxmlformats.org/officeDocument/2006/relationships/tags" Target="../tags/tag889.xml"/><Relationship Id="rId31" Type="http://schemas.openxmlformats.org/officeDocument/2006/relationships/tags" Target="../tags/tag901.xml"/><Relationship Id="rId44" Type="http://schemas.openxmlformats.org/officeDocument/2006/relationships/tags" Target="../tags/tag914.xml"/><Relationship Id="rId52" Type="http://schemas.openxmlformats.org/officeDocument/2006/relationships/tags" Target="../tags/tag922.xml"/><Relationship Id="rId4" Type="http://schemas.openxmlformats.org/officeDocument/2006/relationships/tags" Target="../tags/tag874.xml"/><Relationship Id="rId9" Type="http://schemas.openxmlformats.org/officeDocument/2006/relationships/tags" Target="../tags/tag879.xml"/><Relationship Id="rId14" Type="http://schemas.openxmlformats.org/officeDocument/2006/relationships/tags" Target="../tags/tag884.xml"/><Relationship Id="rId22" Type="http://schemas.openxmlformats.org/officeDocument/2006/relationships/tags" Target="../tags/tag892.xml"/><Relationship Id="rId27" Type="http://schemas.openxmlformats.org/officeDocument/2006/relationships/tags" Target="../tags/tag897.xml"/><Relationship Id="rId30" Type="http://schemas.openxmlformats.org/officeDocument/2006/relationships/tags" Target="../tags/tag900.xml"/><Relationship Id="rId35" Type="http://schemas.openxmlformats.org/officeDocument/2006/relationships/tags" Target="../tags/tag905.xml"/><Relationship Id="rId43" Type="http://schemas.openxmlformats.org/officeDocument/2006/relationships/tags" Target="../tags/tag913.xml"/><Relationship Id="rId48" Type="http://schemas.openxmlformats.org/officeDocument/2006/relationships/tags" Target="../tags/tag918.xml"/><Relationship Id="rId56" Type="http://schemas.openxmlformats.org/officeDocument/2006/relationships/image" Target="../media/image8.png"/><Relationship Id="rId8" Type="http://schemas.openxmlformats.org/officeDocument/2006/relationships/tags" Target="../tags/tag878.xml"/><Relationship Id="rId51" Type="http://schemas.openxmlformats.org/officeDocument/2006/relationships/tags" Target="../tags/tag921.xml"/><Relationship Id="rId3" Type="http://schemas.openxmlformats.org/officeDocument/2006/relationships/tags" Target="../tags/tag87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60.xml.rels><?xml version="1.0" encoding="UTF-8" standalone="yes"?>
<Relationships xmlns="http://schemas.openxmlformats.org/package/2006/relationships"><Relationship Id="rId8" Type="http://schemas.openxmlformats.org/officeDocument/2006/relationships/tags" Target="../tags/tag932.xml"/><Relationship Id="rId13" Type="http://schemas.openxmlformats.org/officeDocument/2006/relationships/tags" Target="../tags/tag937.xml"/><Relationship Id="rId18" Type="http://schemas.openxmlformats.org/officeDocument/2006/relationships/tags" Target="../tags/tag942.xml"/><Relationship Id="rId26" Type="http://schemas.openxmlformats.org/officeDocument/2006/relationships/image" Target="../media/image8.png"/><Relationship Id="rId3" Type="http://schemas.openxmlformats.org/officeDocument/2006/relationships/tags" Target="../tags/tag927.xml"/><Relationship Id="rId21" Type="http://schemas.openxmlformats.org/officeDocument/2006/relationships/tags" Target="../tags/tag945.xml"/><Relationship Id="rId7" Type="http://schemas.openxmlformats.org/officeDocument/2006/relationships/tags" Target="../tags/tag931.xml"/><Relationship Id="rId12" Type="http://schemas.openxmlformats.org/officeDocument/2006/relationships/tags" Target="../tags/tag936.xml"/><Relationship Id="rId17" Type="http://schemas.openxmlformats.org/officeDocument/2006/relationships/tags" Target="../tags/tag941.xml"/><Relationship Id="rId25" Type="http://schemas.openxmlformats.org/officeDocument/2006/relationships/slideMaster" Target="../slideMasters/slideMaster14.xml"/><Relationship Id="rId2" Type="http://schemas.openxmlformats.org/officeDocument/2006/relationships/tags" Target="../tags/tag926.xml"/><Relationship Id="rId16" Type="http://schemas.openxmlformats.org/officeDocument/2006/relationships/tags" Target="../tags/tag940.xml"/><Relationship Id="rId20" Type="http://schemas.openxmlformats.org/officeDocument/2006/relationships/tags" Target="../tags/tag944.xml"/><Relationship Id="rId1" Type="http://schemas.openxmlformats.org/officeDocument/2006/relationships/tags" Target="../tags/tag925.xml"/><Relationship Id="rId6" Type="http://schemas.openxmlformats.org/officeDocument/2006/relationships/tags" Target="../tags/tag930.xml"/><Relationship Id="rId11" Type="http://schemas.openxmlformats.org/officeDocument/2006/relationships/tags" Target="../tags/tag935.xml"/><Relationship Id="rId24" Type="http://schemas.openxmlformats.org/officeDocument/2006/relationships/tags" Target="../tags/tag948.xml"/><Relationship Id="rId5" Type="http://schemas.openxmlformats.org/officeDocument/2006/relationships/tags" Target="../tags/tag929.xml"/><Relationship Id="rId15" Type="http://schemas.openxmlformats.org/officeDocument/2006/relationships/tags" Target="../tags/tag939.xml"/><Relationship Id="rId23" Type="http://schemas.openxmlformats.org/officeDocument/2006/relationships/tags" Target="../tags/tag947.xml"/><Relationship Id="rId28" Type="http://schemas.openxmlformats.org/officeDocument/2006/relationships/image" Target="../media/image7.svg"/><Relationship Id="rId10" Type="http://schemas.openxmlformats.org/officeDocument/2006/relationships/tags" Target="../tags/tag934.xml"/><Relationship Id="rId19" Type="http://schemas.openxmlformats.org/officeDocument/2006/relationships/tags" Target="../tags/tag943.xml"/><Relationship Id="rId4" Type="http://schemas.openxmlformats.org/officeDocument/2006/relationships/tags" Target="../tags/tag928.xml"/><Relationship Id="rId9" Type="http://schemas.openxmlformats.org/officeDocument/2006/relationships/tags" Target="../tags/tag933.xml"/><Relationship Id="rId14" Type="http://schemas.openxmlformats.org/officeDocument/2006/relationships/tags" Target="../tags/tag938.xml"/><Relationship Id="rId22" Type="http://schemas.openxmlformats.org/officeDocument/2006/relationships/tags" Target="../tags/tag946.xml"/><Relationship Id="rId27" Type="http://schemas.openxmlformats.org/officeDocument/2006/relationships/image" Target="../media/image6.png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tags" Target="../tags/tag956.xml"/><Relationship Id="rId13" Type="http://schemas.openxmlformats.org/officeDocument/2006/relationships/tags" Target="../tags/tag961.xml"/><Relationship Id="rId18" Type="http://schemas.openxmlformats.org/officeDocument/2006/relationships/slideMaster" Target="../slideMasters/slideMaster14.xml"/><Relationship Id="rId3" Type="http://schemas.openxmlformats.org/officeDocument/2006/relationships/tags" Target="../tags/tag951.xml"/><Relationship Id="rId21" Type="http://schemas.openxmlformats.org/officeDocument/2006/relationships/image" Target="../media/image7.svg"/><Relationship Id="rId7" Type="http://schemas.openxmlformats.org/officeDocument/2006/relationships/tags" Target="../tags/tag955.xml"/><Relationship Id="rId12" Type="http://schemas.openxmlformats.org/officeDocument/2006/relationships/tags" Target="../tags/tag960.xml"/><Relationship Id="rId17" Type="http://schemas.openxmlformats.org/officeDocument/2006/relationships/tags" Target="../tags/tag965.xml"/><Relationship Id="rId2" Type="http://schemas.openxmlformats.org/officeDocument/2006/relationships/tags" Target="../tags/tag950.xml"/><Relationship Id="rId16" Type="http://schemas.openxmlformats.org/officeDocument/2006/relationships/tags" Target="../tags/tag964.xml"/><Relationship Id="rId20" Type="http://schemas.openxmlformats.org/officeDocument/2006/relationships/image" Target="../media/image6.png"/><Relationship Id="rId1" Type="http://schemas.openxmlformats.org/officeDocument/2006/relationships/tags" Target="../tags/tag949.xml"/><Relationship Id="rId6" Type="http://schemas.openxmlformats.org/officeDocument/2006/relationships/tags" Target="../tags/tag954.xml"/><Relationship Id="rId11" Type="http://schemas.openxmlformats.org/officeDocument/2006/relationships/tags" Target="../tags/tag959.xml"/><Relationship Id="rId5" Type="http://schemas.openxmlformats.org/officeDocument/2006/relationships/tags" Target="../tags/tag953.xml"/><Relationship Id="rId15" Type="http://schemas.openxmlformats.org/officeDocument/2006/relationships/tags" Target="../tags/tag963.xml"/><Relationship Id="rId10" Type="http://schemas.openxmlformats.org/officeDocument/2006/relationships/tags" Target="../tags/tag958.xml"/><Relationship Id="rId19" Type="http://schemas.openxmlformats.org/officeDocument/2006/relationships/image" Target="../media/image8.png"/><Relationship Id="rId4" Type="http://schemas.openxmlformats.org/officeDocument/2006/relationships/tags" Target="../tags/tag952.xml"/><Relationship Id="rId9" Type="http://schemas.openxmlformats.org/officeDocument/2006/relationships/tags" Target="../tags/tag957.xml"/><Relationship Id="rId14" Type="http://schemas.openxmlformats.org/officeDocument/2006/relationships/tags" Target="../tags/tag96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4.xml"/><Relationship Id="rId2" Type="http://schemas.openxmlformats.org/officeDocument/2006/relationships/tags" Target="../tags/tag967.xml"/><Relationship Id="rId1" Type="http://schemas.openxmlformats.org/officeDocument/2006/relationships/tags" Target="../tags/tag966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0.sv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2.sv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7.sv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7.sv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6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7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7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8.xml"/><Relationship Id="rId6" Type="http://schemas.openxmlformats.org/officeDocument/2006/relationships/image" Target="../media/image33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5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8.xml"/><Relationship Id="rId6" Type="http://schemas.openxmlformats.org/officeDocument/2006/relationships/image" Target="../media/image34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8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9.xml"/><Relationship Id="rId4" Type="http://schemas.openxmlformats.org/officeDocument/2006/relationships/image" Target="../media/image37.sv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37.svg"/><Relationship Id="rId5" Type="http://schemas.openxmlformats.org/officeDocument/2006/relationships/image" Target="../media/image15.png"/><Relationship Id="rId4" Type="http://schemas.openxmlformats.org/officeDocument/2006/relationships/image" Target="../media/image38.sv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1.xml"/><Relationship Id="rId4" Type="http://schemas.openxmlformats.org/officeDocument/2006/relationships/image" Target="../media/image39.sv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2.xml"/><Relationship Id="rId4" Type="http://schemas.openxmlformats.org/officeDocument/2006/relationships/image" Target="../media/image7.sv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3.xml"/><Relationship Id="rId4" Type="http://schemas.openxmlformats.org/officeDocument/2006/relationships/image" Target="../media/image3.sv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3.xml"/><Relationship Id="rId4" Type="http://schemas.openxmlformats.org/officeDocument/2006/relationships/image" Target="../media/image3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4.xml"/><Relationship Id="rId4" Type="http://schemas.openxmlformats.org/officeDocument/2006/relationships/image" Target="../media/image11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5.xml"/><Relationship Id="rId4" Type="http://schemas.openxmlformats.org/officeDocument/2006/relationships/image" Target="../media/image7.sv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5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5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5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Master" Target="../slideMasters/slideMaster26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Master" Target="../slideMasters/slideMaster2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Master" Target="../slideMasters/slideMaster26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Master" Target="../slideMasters/slideMaster26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Master" Target="../slideMasters/slideMaster26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Master" Target="../slideMasters/slideMaster26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Master" Target="../slideMasters/slideMaster26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Master" Target="../slideMasters/slideMaster26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Master" Target="../slideMasters/slideMaster2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6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2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4BBD18C-3D26-4ACA-8F6D-97E03DAC1C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8FCCF7A-A33B-4B1D-A169-856B6D3EE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093" y="1647449"/>
            <a:ext cx="6097022" cy="107121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6FFCB6-443B-4118-8EDC-172BEAC479B4}"/>
              </a:ext>
            </a:extLst>
          </p:cNvPr>
          <p:cNvCxnSpPr>
            <a:cxnSpLocks/>
          </p:cNvCxnSpPr>
          <p:nvPr/>
        </p:nvCxnSpPr>
        <p:spPr>
          <a:xfrm flipV="1">
            <a:off x="543901" y="3053912"/>
            <a:ext cx="0" cy="752439"/>
          </a:xfrm>
          <a:prstGeom prst="line">
            <a:avLst/>
          </a:prstGeom>
          <a:noFill/>
          <a:ln w="28575" cap="flat" cmpd="sng" algn="ctr">
            <a:solidFill>
              <a:srgbClr val="F9823F"/>
            </a:solidFill>
            <a:prstDash val="solid"/>
            <a:miter lim="800000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54A9A4-6066-4063-BA67-E31717313BB2}"/>
              </a:ext>
            </a:extLst>
          </p:cNvPr>
          <p:cNvCxnSpPr>
            <a:cxnSpLocks/>
          </p:cNvCxnSpPr>
          <p:nvPr/>
        </p:nvCxnSpPr>
        <p:spPr>
          <a:xfrm flipV="1">
            <a:off x="543901" y="4095782"/>
            <a:ext cx="0" cy="1502378"/>
          </a:xfrm>
          <a:prstGeom prst="line">
            <a:avLst/>
          </a:prstGeom>
          <a:noFill/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9ADF69-0A25-4D1B-9865-242206CF36B9}"/>
              </a:ext>
            </a:extLst>
          </p:cNvPr>
          <p:cNvCxnSpPr>
            <a:cxnSpLocks/>
          </p:cNvCxnSpPr>
          <p:nvPr/>
        </p:nvCxnSpPr>
        <p:spPr>
          <a:xfrm flipV="1">
            <a:off x="543901" y="5798464"/>
            <a:ext cx="0" cy="297799"/>
          </a:xfrm>
          <a:prstGeom prst="line">
            <a:avLst/>
          </a:prstGeom>
          <a:noFill/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2EA9925-5CDF-42B8-A521-F971653CAE1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12" y="3052334"/>
            <a:ext cx="10989283" cy="754018"/>
          </a:xfrm>
        </p:spPr>
        <p:txBody>
          <a:bodyPr>
            <a:noAutofit/>
          </a:bodyPr>
          <a:lstStyle>
            <a:lvl1pPr marL="0" indent="0">
              <a:buNone/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FC01705-3934-4ECE-BB2B-FB2569912A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13" y="4095321"/>
            <a:ext cx="5794995" cy="1629218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Name</a:t>
            </a:r>
            <a:endParaRPr lang="en-GB"/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D3B1C57E-42B6-4EDF-81FA-C89EC107994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25801" y="4095321"/>
            <a:ext cx="4922294" cy="1629218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  <a:p>
            <a:pPr lvl="0"/>
            <a:r>
              <a:rPr lang="en-US"/>
              <a:t>Job Title</a:t>
            </a:r>
          </a:p>
          <a:p>
            <a:pPr lvl="0"/>
            <a:r>
              <a:rPr lang="en-US"/>
              <a:t>Job Title</a:t>
            </a:r>
          </a:p>
          <a:p>
            <a:pPr lvl="0"/>
            <a:r>
              <a:rPr lang="en-US"/>
              <a:t>Job Title</a:t>
            </a:r>
            <a:endParaRPr lang="en-GB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D4F91FC-EA49-4E8F-ACE3-07EC9D3F3D1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8813" y="5798465"/>
            <a:ext cx="3071813" cy="442912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00/00/0000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6018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F2CDFE9-7D3D-431B-B5A5-5959BB91C5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</a:blip>
          <a:srcRect/>
          <a:stretch/>
        </p:blipFill>
        <p:spPr>
          <a:xfrm>
            <a:off x="1524" y="858"/>
            <a:ext cx="12190476" cy="685714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3C32604-A620-4055-BC1D-115E627F9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2291B3F3-E20E-421E-BA63-8DD2D0003E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34435" y="1060049"/>
            <a:ext cx="6118896" cy="630248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accent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GB"/>
              <a:t>AGENDA SLIDE</a:t>
            </a:r>
            <a:endParaRPr lang="en-US"/>
          </a:p>
        </p:txBody>
      </p:sp>
      <p:pic>
        <p:nvPicPr>
          <p:cNvPr id="9" name="Picture 8" descr="A picture containing plate, mug, cup&#10;&#10;Description automatically generated">
            <a:extLst>
              <a:ext uri="{FF2B5EF4-FFF2-40B4-BE49-F238E27FC236}">
                <a16:creationId xmlns:a16="http://schemas.microsoft.com/office/drawing/2014/main" id="{429D7B4E-1494-4261-9F0E-C58C53BCE1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3879" y="197490"/>
            <a:ext cx="1498810" cy="840943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21AED6C-787B-434B-A06A-2A2CBF5A140D}"/>
              </a:ext>
            </a:extLst>
          </p:cNvPr>
          <p:cNvSpPr txBox="1">
            <a:spLocks/>
          </p:cNvSpPr>
          <p:nvPr/>
        </p:nvSpPr>
        <p:spPr>
          <a:xfrm>
            <a:off x="230400" y="6303600"/>
            <a:ext cx="12973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SLIDE  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FF82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|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</a:t>
            </a:r>
            <a:fld id="{85845CA8-B977-449B-9FF9-20DC913440A4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67677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FB0C5D5-2E80-4901-972E-6563316A0AC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81204" y="1900506"/>
            <a:ext cx="3441098" cy="769823"/>
          </a:xfrm>
          <a:solidFill>
            <a:srgbClr val="676771">
              <a:alpha val="25000"/>
            </a:srgbClr>
          </a:solidFill>
        </p:spPr>
        <p:txBody>
          <a:bodyPr anchor="ctr" anchorCtr="0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br>
              <a:rPr lang="en-US"/>
            </a:b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endParaRPr lang="en-GB"/>
          </a:p>
        </p:txBody>
      </p:sp>
      <p:sp>
        <p:nvSpPr>
          <p:cNvPr id="71" name="Text Placeholder 31">
            <a:extLst>
              <a:ext uri="{FF2B5EF4-FFF2-40B4-BE49-F238E27FC236}">
                <a16:creationId xmlns:a16="http://schemas.microsoft.com/office/drawing/2014/main" id="{3BF2B4A5-C1CA-4BB6-A6AB-CA56E56083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0400" y="1894684"/>
            <a:ext cx="1584000" cy="765158"/>
          </a:xfrm>
          <a:solidFill>
            <a:schemeClr val="accent3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lang="en-GB" sz="1400" b="1" i="0" kern="0" dirty="0">
                <a:solidFill>
                  <a:schemeClr val="tx1"/>
                </a:solidFill>
                <a:latin typeface="Segoe UI" panose="020B0502040204020203" pitchFamily="34" charset="0"/>
                <a:ea typeface="53 Coppepan" pitchFamily="2" charset="0"/>
                <a:cs typeface="Segoe UI" panose="020B0502040204020203" pitchFamily="34" charset="0"/>
              </a:defRPr>
            </a:lvl1pPr>
            <a:lvl2pPr marL="0" indent="0">
              <a:defRPr sz="1400" b="1">
                <a:solidFill>
                  <a:schemeClr val="tx1"/>
                </a:solidFill>
              </a:defRPr>
            </a:lvl2pPr>
            <a:lvl3pPr>
              <a:defRPr sz="1200" b="1">
                <a:solidFill>
                  <a:schemeClr val="tx1"/>
                </a:solidFill>
              </a:defRPr>
            </a:lvl3pPr>
            <a:lvl4pPr>
              <a:defRPr sz="1400" b="1">
                <a:solidFill>
                  <a:schemeClr val="tx1"/>
                </a:solidFill>
              </a:defRPr>
            </a:lvl4pPr>
            <a:lvl5pPr>
              <a:defRPr sz="1400" b="1">
                <a:solidFill>
                  <a:schemeClr val="tx1"/>
                </a:solidFill>
              </a:defRPr>
            </a:lvl5pPr>
          </a:lstStyle>
          <a:p>
            <a:pPr marL="285750" marR="0" lvl="0" indent="-285750" algn="ctr" defTabSz="932245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392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/>
              <a:t>Day / Time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17605BD5-8065-40DC-AF20-2F8C92CA4D4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381204" y="2764697"/>
            <a:ext cx="3441098" cy="769823"/>
          </a:xfrm>
          <a:solidFill>
            <a:srgbClr val="676771">
              <a:alpha val="25000"/>
            </a:srgbClr>
          </a:solidFill>
        </p:spPr>
        <p:txBody>
          <a:bodyPr anchor="ctr" anchorCtr="0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br>
              <a:rPr lang="en-US"/>
            </a:b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endParaRPr lang="en-GB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777C8058-91E6-4520-A76B-141B9163A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400" y="2761496"/>
            <a:ext cx="1584000" cy="765158"/>
          </a:xfrm>
          <a:solidFill>
            <a:schemeClr val="accent3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lang="en-GB" sz="1400" b="1" i="0" kern="0" dirty="0">
                <a:solidFill>
                  <a:schemeClr val="tx1"/>
                </a:solidFill>
                <a:latin typeface="Segoe UI" panose="020B0502040204020203" pitchFamily="34" charset="0"/>
                <a:ea typeface="53 Coppepan" pitchFamily="2" charset="0"/>
                <a:cs typeface="Segoe UI" panose="020B0502040204020203" pitchFamily="34" charset="0"/>
              </a:defRPr>
            </a:lvl1pPr>
            <a:lvl2pPr marL="0" indent="0">
              <a:defRPr sz="1400" b="1">
                <a:solidFill>
                  <a:schemeClr val="tx1"/>
                </a:solidFill>
              </a:defRPr>
            </a:lvl2pPr>
            <a:lvl3pPr>
              <a:defRPr sz="1200" b="1">
                <a:solidFill>
                  <a:schemeClr val="tx1"/>
                </a:solidFill>
              </a:defRPr>
            </a:lvl3pPr>
            <a:lvl4pPr>
              <a:defRPr sz="1400" b="1">
                <a:solidFill>
                  <a:schemeClr val="tx1"/>
                </a:solidFill>
              </a:defRPr>
            </a:lvl4pPr>
            <a:lvl5pPr>
              <a:defRPr sz="1400" b="1">
                <a:solidFill>
                  <a:schemeClr val="tx1"/>
                </a:solidFill>
              </a:defRPr>
            </a:lvl5pPr>
          </a:lstStyle>
          <a:p>
            <a:pPr marL="285750" marR="0" lvl="0" indent="-285750" algn="ctr" defTabSz="932245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392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/>
              <a:t>Day / Time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B91C2E52-F854-4095-BBEC-02CDA7DCB6E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2381204" y="3628888"/>
            <a:ext cx="3441098" cy="769823"/>
          </a:xfrm>
          <a:solidFill>
            <a:srgbClr val="676771">
              <a:alpha val="25000"/>
            </a:srgbClr>
          </a:solidFill>
        </p:spPr>
        <p:txBody>
          <a:bodyPr anchor="ctr" anchorCtr="0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br>
              <a:rPr lang="en-US"/>
            </a:b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endParaRPr lang="en-GB"/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FFD11751-08D2-44D0-A357-4952CEDEBEC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90400" y="3628309"/>
            <a:ext cx="1584000" cy="765158"/>
          </a:xfrm>
          <a:solidFill>
            <a:schemeClr val="accent3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lang="en-GB" sz="1400" b="1" i="0" kern="0" dirty="0">
                <a:solidFill>
                  <a:schemeClr val="tx1"/>
                </a:solidFill>
                <a:latin typeface="Segoe UI" panose="020B0502040204020203" pitchFamily="34" charset="0"/>
                <a:ea typeface="53 Coppepan" pitchFamily="2" charset="0"/>
                <a:cs typeface="Segoe UI" panose="020B0502040204020203" pitchFamily="34" charset="0"/>
              </a:defRPr>
            </a:lvl1pPr>
            <a:lvl2pPr marL="0" indent="0">
              <a:defRPr sz="1400" b="1">
                <a:solidFill>
                  <a:schemeClr val="tx1"/>
                </a:solidFill>
              </a:defRPr>
            </a:lvl2pPr>
            <a:lvl3pPr>
              <a:defRPr sz="1200" b="1">
                <a:solidFill>
                  <a:schemeClr val="tx1"/>
                </a:solidFill>
              </a:defRPr>
            </a:lvl3pPr>
            <a:lvl4pPr>
              <a:defRPr sz="1400" b="1">
                <a:solidFill>
                  <a:schemeClr val="tx1"/>
                </a:solidFill>
              </a:defRPr>
            </a:lvl4pPr>
            <a:lvl5pPr>
              <a:defRPr sz="1400" b="1">
                <a:solidFill>
                  <a:schemeClr val="tx1"/>
                </a:solidFill>
              </a:defRPr>
            </a:lvl5pPr>
          </a:lstStyle>
          <a:p>
            <a:pPr marL="285750" marR="0" lvl="0" indent="-285750" algn="ctr" defTabSz="932245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392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/>
              <a:t>Day / Time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CAEF00AF-04D2-4C64-BB56-969F9D9DD50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381204" y="4493079"/>
            <a:ext cx="3441098" cy="769823"/>
          </a:xfrm>
          <a:solidFill>
            <a:srgbClr val="676771">
              <a:alpha val="25000"/>
            </a:srgbClr>
          </a:solidFill>
        </p:spPr>
        <p:txBody>
          <a:bodyPr anchor="ctr" anchorCtr="0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br>
              <a:rPr lang="en-US"/>
            </a:b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endParaRPr lang="en-GB"/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id="{A965C4BE-D958-4B89-952B-F2AB541C373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90400" y="4495121"/>
            <a:ext cx="1584000" cy="765158"/>
          </a:xfrm>
          <a:solidFill>
            <a:schemeClr val="accent3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lang="en-GB" sz="1400" b="1" i="0" kern="0" dirty="0">
                <a:solidFill>
                  <a:schemeClr val="tx1"/>
                </a:solidFill>
                <a:latin typeface="Segoe UI" panose="020B0502040204020203" pitchFamily="34" charset="0"/>
                <a:ea typeface="53 Coppepan" pitchFamily="2" charset="0"/>
                <a:cs typeface="Segoe UI" panose="020B0502040204020203" pitchFamily="34" charset="0"/>
              </a:defRPr>
            </a:lvl1pPr>
            <a:lvl2pPr marL="0" indent="0">
              <a:defRPr sz="1400" b="1">
                <a:solidFill>
                  <a:schemeClr val="tx1"/>
                </a:solidFill>
              </a:defRPr>
            </a:lvl2pPr>
            <a:lvl3pPr>
              <a:defRPr sz="1200" b="1">
                <a:solidFill>
                  <a:schemeClr val="tx1"/>
                </a:solidFill>
              </a:defRPr>
            </a:lvl3pPr>
            <a:lvl4pPr>
              <a:defRPr sz="1400" b="1">
                <a:solidFill>
                  <a:schemeClr val="tx1"/>
                </a:solidFill>
              </a:defRPr>
            </a:lvl4pPr>
            <a:lvl5pPr>
              <a:defRPr sz="1400" b="1">
                <a:solidFill>
                  <a:schemeClr val="tx1"/>
                </a:solidFill>
              </a:defRPr>
            </a:lvl5pPr>
          </a:lstStyle>
          <a:p>
            <a:pPr marL="285750" marR="0" lvl="0" indent="-285750" algn="ctr" defTabSz="932245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392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/>
              <a:t>Day / Time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56FA4B2A-A59F-451F-A36B-7CDD7CA8C83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2381204" y="5357269"/>
            <a:ext cx="3441098" cy="769823"/>
          </a:xfrm>
          <a:solidFill>
            <a:srgbClr val="676771">
              <a:alpha val="25000"/>
            </a:srgbClr>
          </a:solidFill>
        </p:spPr>
        <p:txBody>
          <a:bodyPr anchor="ctr" anchorCtr="0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br>
              <a:rPr lang="en-US"/>
            </a:b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endParaRPr lang="en-GB"/>
          </a:p>
        </p:txBody>
      </p:sp>
      <p:sp>
        <p:nvSpPr>
          <p:cNvPr id="38" name="Text Placeholder 31">
            <a:extLst>
              <a:ext uri="{FF2B5EF4-FFF2-40B4-BE49-F238E27FC236}">
                <a16:creationId xmlns:a16="http://schemas.microsoft.com/office/drawing/2014/main" id="{8B929081-4730-4953-8AD5-8F1844EEC724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90400" y="5361934"/>
            <a:ext cx="1584000" cy="765158"/>
          </a:xfrm>
          <a:solidFill>
            <a:schemeClr val="accent3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lang="en-GB" sz="1400" b="1" i="0" kern="0" dirty="0">
                <a:solidFill>
                  <a:schemeClr val="tx1"/>
                </a:solidFill>
                <a:latin typeface="Segoe UI" panose="020B0502040204020203" pitchFamily="34" charset="0"/>
                <a:ea typeface="53 Coppepan" pitchFamily="2" charset="0"/>
                <a:cs typeface="Segoe UI" panose="020B0502040204020203" pitchFamily="34" charset="0"/>
              </a:defRPr>
            </a:lvl1pPr>
            <a:lvl2pPr marL="0" indent="0">
              <a:defRPr sz="1400" b="1">
                <a:solidFill>
                  <a:schemeClr val="tx1"/>
                </a:solidFill>
              </a:defRPr>
            </a:lvl2pPr>
            <a:lvl3pPr>
              <a:defRPr sz="1200" b="1">
                <a:solidFill>
                  <a:schemeClr val="tx1"/>
                </a:solidFill>
              </a:defRPr>
            </a:lvl3pPr>
            <a:lvl4pPr>
              <a:defRPr sz="1400" b="1">
                <a:solidFill>
                  <a:schemeClr val="tx1"/>
                </a:solidFill>
              </a:defRPr>
            </a:lvl4pPr>
            <a:lvl5pPr>
              <a:defRPr sz="1400" b="1">
                <a:solidFill>
                  <a:schemeClr val="tx1"/>
                </a:solidFill>
              </a:defRPr>
            </a:lvl5pPr>
          </a:lstStyle>
          <a:p>
            <a:pPr marL="285750" marR="0" lvl="0" indent="-285750" algn="ctr" defTabSz="932245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392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/>
              <a:t>Day / Time</a:t>
            </a:r>
          </a:p>
        </p:txBody>
      </p:sp>
      <p:sp>
        <p:nvSpPr>
          <p:cNvPr id="39" name="Text Placeholder 31">
            <a:extLst>
              <a:ext uri="{FF2B5EF4-FFF2-40B4-BE49-F238E27FC236}">
                <a16:creationId xmlns:a16="http://schemas.microsoft.com/office/drawing/2014/main" id="{2A8036A0-7F5B-46EC-B3EC-EA850165C17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141600" y="1894684"/>
            <a:ext cx="1584000" cy="765158"/>
          </a:xfrm>
          <a:solidFill>
            <a:schemeClr val="accent3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lang="en-GB" sz="1400" b="1" i="0" kern="0" dirty="0">
                <a:solidFill>
                  <a:schemeClr val="tx1"/>
                </a:solidFill>
                <a:latin typeface="Segoe UI" panose="020B0502040204020203" pitchFamily="34" charset="0"/>
                <a:ea typeface="53 Coppepan" pitchFamily="2" charset="0"/>
                <a:cs typeface="Segoe UI" panose="020B0502040204020203" pitchFamily="34" charset="0"/>
              </a:defRPr>
            </a:lvl1pPr>
            <a:lvl2pPr marL="0" indent="0">
              <a:defRPr sz="1400" b="1">
                <a:solidFill>
                  <a:schemeClr val="tx1"/>
                </a:solidFill>
              </a:defRPr>
            </a:lvl2pPr>
            <a:lvl3pPr>
              <a:defRPr sz="1200" b="1">
                <a:solidFill>
                  <a:schemeClr val="tx1"/>
                </a:solidFill>
              </a:defRPr>
            </a:lvl3pPr>
            <a:lvl4pPr>
              <a:defRPr sz="1400" b="1">
                <a:solidFill>
                  <a:schemeClr val="tx1"/>
                </a:solidFill>
              </a:defRPr>
            </a:lvl4pPr>
            <a:lvl5pPr>
              <a:defRPr sz="1400" b="1">
                <a:solidFill>
                  <a:schemeClr val="tx1"/>
                </a:solidFill>
              </a:defRPr>
            </a:lvl5pPr>
          </a:lstStyle>
          <a:p>
            <a:pPr marL="285750" marR="0" lvl="0" indent="-285750" algn="ctr" defTabSz="932245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392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/>
              <a:t>Day / Time</a:t>
            </a:r>
          </a:p>
        </p:txBody>
      </p:sp>
      <p:sp>
        <p:nvSpPr>
          <p:cNvPr id="40" name="Text Placeholder 31">
            <a:extLst>
              <a:ext uri="{FF2B5EF4-FFF2-40B4-BE49-F238E27FC236}">
                <a16:creationId xmlns:a16="http://schemas.microsoft.com/office/drawing/2014/main" id="{29B07C02-6FF5-4664-84EE-BBEBD420E5C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41600" y="2761496"/>
            <a:ext cx="1584000" cy="765158"/>
          </a:xfrm>
          <a:solidFill>
            <a:schemeClr val="accent3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lang="en-GB" sz="1400" b="1" i="0" kern="0" dirty="0">
                <a:solidFill>
                  <a:schemeClr val="tx1"/>
                </a:solidFill>
                <a:latin typeface="Segoe UI" panose="020B0502040204020203" pitchFamily="34" charset="0"/>
                <a:ea typeface="53 Coppepan" pitchFamily="2" charset="0"/>
                <a:cs typeface="Segoe UI" panose="020B0502040204020203" pitchFamily="34" charset="0"/>
              </a:defRPr>
            </a:lvl1pPr>
            <a:lvl2pPr marL="0" indent="0">
              <a:defRPr sz="1400" b="1">
                <a:solidFill>
                  <a:schemeClr val="tx1"/>
                </a:solidFill>
              </a:defRPr>
            </a:lvl2pPr>
            <a:lvl3pPr>
              <a:defRPr sz="1200" b="1">
                <a:solidFill>
                  <a:schemeClr val="tx1"/>
                </a:solidFill>
              </a:defRPr>
            </a:lvl3pPr>
            <a:lvl4pPr>
              <a:defRPr sz="1400" b="1">
                <a:solidFill>
                  <a:schemeClr val="tx1"/>
                </a:solidFill>
              </a:defRPr>
            </a:lvl4pPr>
            <a:lvl5pPr>
              <a:defRPr sz="1400" b="1">
                <a:solidFill>
                  <a:schemeClr val="tx1"/>
                </a:solidFill>
              </a:defRPr>
            </a:lvl5pPr>
          </a:lstStyle>
          <a:p>
            <a:pPr marL="285750" marR="0" lvl="0" indent="-285750" algn="ctr" defTabSz="932245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392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/>
              <a:t>Day / Time</a:t>
            </a:r>
          </a:p>
        </p:txBody>
      </p:sp>
      <p:sp>
        <p:nvSpPr>
          <p:cNvPr id="41" name="Text Placeholder 31">
            <a:extLst>
              <a:ext uri="{FF2B5EF4-FFF2-40B4-BE49-F238E27FC236}">
                <a16:creationId xmlns:a16="http://schemas.microsoft.com/office/drawing/2014/main" id="{2A445E65-8D68-43FF-B919-0AB1C2F82DF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41600" y="3628309"/>
            <a:ext cx="1584000" cy="765158"/>
          </a:xfrm>
          <a:solidFill>
            <a:schemeClr val="accent3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lang="en-GB" sz="1400" b="1" i="0" kern="0" dirty="0">
                <a:solidFill>
                  <a:schemeClr val="tx1"/>
                </a:solidFill>
                <a:latin typeface="Segoe UI" panose="020B0502040204020203" pitchFamily="34" charset="0"/>
                <a:ea typeface="53 Coppepan" pitchFamily="2" charset="0"/>
                <a:cs typeface="Segoe UI" panose="020B0502040204020203" pitchFamily="34" charset="0"/>
              </a:defRPr>
            </a:lvl1pPr>
            <a:lvl2pPr marL="0" indent="0">
              <a:defRPr sz="1400" b="1">
                <a:solidFill>
                  <a:schemeClr val="tx1"/>
                </a:solidFill>
              </a:defRPr>
            </a:lvl2pPr>
            <a:lvl3pPr>
              <a:defRPr sz="1200" b="1">
                <a:solidFill>
                  <a:schemeClr val="tx1"/>
                </a:solidFill>
              </a:defRPr>
            </a:lvl3pPr>
            <a:lvl4pPr>
              <a:defRPr sz="1400" b="1">
                <a:solidFill>
                  <a:schemeClr val="tx1"/>
                </a:solidFill>
              </a:defRPr>
            </a:lvl4pPr>
            <a:lvl5pPr>
              <a:defRPr sz="1400" b="1">
                <a:solidFill>
                  <a:schemeClr val="tx1"/>
                </a:solidFill>
              </a:defRPr>
            </a:lvl5pPr>
          </a:lstStyle>
          <a:p>
            <a:pPr marL="285750" marR="0" lvl="0" indent="-285750" algn="ctr" defTabSz="932245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392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/>
              <a:t>Day / Time</a:t>
            </a:r>
          </a:p>
        </p:txBody>
      </p:sp>
      <p:sp>
        <p:nvSpPr>
          <p:cNvPr id="42" name="Text Placeholder 31">
            <a:extLst>
              <a:ext uri="{FF2B5EF4-FFF2-40B4-BE49-F238E27FC236}">
                <a16:creationId xmlns:a16="http://schemas.microsoft.com/office/drawing/2014/main" id="{1C707FE6-A489-43F0-B1A4-4AB3A80E6B4C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141600" y="4495121"/>
            <a:ext cx="1584000" cy="765158"/>
          </a:xfrm>
          <a:solidFill>
            <a:schemeClr val="accent3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lang="en-GB" sz="1400" b="1" i="0" kern="0" dirty="0">
                <a:solidFill>
                  <a:schemeClr val="tx1"/>
                </a:solidFill>
                <a:latin typeface="Segoe UI" panose="020B0502040204020203" pitchFamily="34" charset="0"/>
                <a:ea typeface="53 Coppepan" pitchFamily="2" charset="0"/>
                <a:cs typeface="Segoe UI" panose="020B0502040204020203" pitchFamily="34" charset="0"/>
              </a:defRPr>
            </a:lvl1pPr>
            <a:lvl2pPr marL="0" indent="0">
              <a:defRPr sz="1400" b="1">
                <a:solidFill>
                  <a:schemeClr val="tx1"/>
                </a:solidFill>
              </a:defRPr>
            </a:lvl2pPr>
            <a:lvl3pPr>
              <a:defRPr sz="1200" b="1">
                <a:solidFill>
                  <a:schemeClr val="tx1"/>
                </a:solidFill>
              </a:defRPr>
            </a:lvl3pPr>
            <a:lvl4pPr>
              <a:defRPr sz="1400" b="1">
                <a:solidFill>
                  <a:schemeClr val="tx1"/>
                </a:solidFill>
              </a:defRPr>
            </a:lvl4pPr>
            <a:lvl5pPr>
              <a:defRPr sz="1400" b="1">
                <a:solidFill>
                  <a:schemeClr val="tx1"/>
                </a:solidFill>
              </a:defRPr>
            </a:lvl5pPr>
          </a:lstStyle>
          <a:p>
            <a:pPr marL="285750" marR="0" lvl="0" indent="-285750" algn="ctr" defTabSz="932245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392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/>
              <a:t>Day / Time</a:t>
            </a:r>
          </a:p>
        </p:txBody>
      </p:sp>
      <p:sp>
        <p:nvSpPr>
          <p:cNvPr id="43" name="Text Placeholder 31">
            <a:extLst>
              <a:ext uri="{FF2B5EF4-FFF2-40B4-BE49-F238E27FC236}">
                <a16:creationId xmlns:a16="http://schemas.microsoft.com/office/drawing/2014/main" id="{C3E036E6-C418-4DAA-BA0A-BB62FA6DB2E1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41600" y="5361934"/>
            <a:ext cx="1584000" cy="765158"/>
          </a:xfrm>
          <a:solidFill>
            <a:schemeClr val="accent3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lang="en-GB" sz="1400" b="1" i="0" kern="0" dirty="0">
                <a:solidFill>
                  <a:schemeClr val="tx1"/>
                </a:solidFill>
                <a:latin typeface="Segoe UI" panose="020B0502040204020203" pitchFamily="34" charset="0"/>
                <a:ea typeface="53 Coppepan" pitchFamily="2" charset="0"/>
                <a:cs typeface="Segoe UI" panose="020B0502040204020203" pitchFamily="34" charset="0"/>
              </a:defRPr>
            </a:lvl1pPr>
            <a:lvl2pPr marL="0" indent="0">
              <a:defRPr sz="1400" b="1">
                <a:solidFill>
                  <a:schemeClr val="tx1"/>
                </a:solidFill>
              </a:defRPr>
            </a:lvl2pPr>
            <a:lvl3pPr>
              <a:defRPr sz="1200" b="1">
                <a:solidFill>
                  <a:schemeClr val="tx1"/>
                </a:solidFill>
              </a:defRPr>
            </a:lvl3pPr>
            <a:lvl4pPr>
              <a:defRPr sz="1400" b="1">
                <a:solidFill>
                  <a:schemeClr val="tx1"/>
                </a:solidFill>
              </a:defRPr>
            </a:lvl4pPr>
            <a:lvl5pPr>
              <a:defRPr sz="1400" b="1">
                <a:solidFill>
                  <a:schemeClr val="tx1"/>
                </a:solidFill>
              </a:defRPr>
            </a:lvl5pPr>
          </a:lstStyle>
          <a:p>
            <a:pPr marL="285750" marR="0" lvl="0" indent="-285750" algn="ctr" defTabSz="932245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392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/>
              <a:t>Day / Time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A7CAB1DC-3294-448F-BAA1-EEF762C86831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7923588" y="1900506"/>
            <a:ext cx="3441098" cy="769823"/>
          </a:xfrm>
          <a:solidFill>
            <a:srgbClr val="676771">
              <a:alpha val="25000"/>
            </a:srgbClr>
          </a:solidFill>
        </p:spPr>
        <p:txBody>
          <a:bodyPr anchor="ctr" anchorCtr="0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br>
              <a:rPr lang="en-US"/>
            </a:b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endParaRPr lang="en-GB"/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639BD0B0-9605-430D-9E02-5129993B7E85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7923588" y="2764697"/>
            <a:ext cx="3441098" cy="769823"/>
          </a:xfrm>
          <a:solidFill>
            <a:srgbClr val="676771">
              <a:alpha val="25000"/>
            </a:srgbClr>
          </a:solidFill>
        </p:spPr>
        <p:txBody>
          <a:bodyPr anchor="ctr" anchorCtr="0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br>
              <a:rPr lang="en-US"/>
            </a:b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endParaRPr lang="en-GB"/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460C416C-DC91-4366-8718-ACEA193D7082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7923588" y="3628888"/>
            <a:ext cx="3441098" cy="769823"/>
          </a:xfrm>
          <a:solidFill>
            <a:srgbClr val="676771">
              <a:alpha val="25000"/>
            </a:srgbClr>
          </a:solidFill>
        </p:spPr>
        <p:txBody>
          <a:bodyPr anchor="ctr" anchorCtr="0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br>
              <a:rPr lang="en-US"/>
            </a:b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endParaRPr lang="en-GB"/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DF804991-741C-4DB0-B5D1-4DE44C05BF6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7923588" y="4493079"/>
            <a:ext cx="3441098" cy="769823"/>
          </a:xfrm>
          <a:solidFill>
            <a:srgbClr val="676771">
              <a:alpha val="25000"/>
            </a:srgbClr>
          </a:solidFill>
        </p:spPr>
        <p:txBody>
          <a:bodyPr anchor="ctr" anchorCtr="0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br>
              <a:rPr lang="en-US"/>
            </a:b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endParaRPr lang="en-GB"/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0A46CBA3-280C-4592-8520-6E685F06444F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7923588" y="5357269"/>
            <a:ext cx="3441098" cy="769823"/>
          </a:xfrm>
          <a:solidFill>
            <a:srgbClr val="676771">
              <a:alpha val="25000"/>
            </a:srgbClr>
          </a:solidFill>
        </p:spPr>
        <p:txBody>
          <a:bodyPr anchor="ctr" anchorCtr="0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br>
              <a:rPr lang="en-US"/>
            </a:b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32301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NS Log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outdoor, plane, water, flying&#10;&#10;Description automatically generated">
            <a:extLst>
              <a:ext uri="{FF2B5EF4-FFF2-40B4-BE49-F238E27FC236}">
                <a16:creationId xmlns:a16="http://schemas.microsoft.com/office/drawing/2014/main" id="{3A6A33D0-0B5E-4C46-9E0C-60B52B87E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168" y="-36094"/>
            <a:ext cx="12320337" cy="6930189"/>
          </a:xfrm>
          <a:prstGeom prst="rect">
            <a:avLst/>
          </a:prstGeom>
        </p:spPr>
      </p:pic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93E09A94-EB1A-474A-9D84-3E7A2BDF41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12" y="5344027"/>
            <a:ext cx="6763047" cy="7296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Presentation Title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206A71-81E6-764C-9D0A-23B18092E140}"/>
              </a:ext>
            </a:extLst>
          </p:cNvPr>
          <p:cNvCxnSpPr>
            <a:cxnSpLocks/>
          </p:cNvCxnSpPr>
          <p:nvPr/>
        </p:nvCxnSpPr>
        <p:spPr>
          <a:xfrm flipH="1">
            <a:off x="748265" y="6144626"/>
            <a:ext cx="1149667" cy="0"/>
          </a:xfrm>
          <a:prstGeom prst="line">
            <a:avLst/>
          </a:prstGeom>
          <a:ln w="38100">
            <a:solidFill>
              <a:srgbClr val="F98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1F92A59-C4DA-F84F-B906-1AE666D0690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254" y="732816"/>
            <a:ext cx="3375451" cy="31162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4DB7E3-E962-9E44-9795-7E5329B67DD8}"/>
              </a:ext>
            </a:extLst>
          </p:cNvPr>
          <p:cNvCxnSpPr>
            <a:cxnSpLocks/>
          </p:cNvCxnSpPr>
          <p:nvPr/>
        </p:nvCxnSpPr>
        <p:spPr>
          <a:xfrm flipV="1">
            <a:off x="7943400" y="520861"/>
            <a:ext cx="0" cy="735535"/>
          </a:xfrm>
          <a:prstGeom prst="line">
            <a:avLst/>
          </a:prstGeom>
          <a:ln w="133350">
            <a:solidFill>
              <a:srgbClr val="FB82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31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NS Log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ouds in a blue cloudy sky&#10;&#10;Description automatically generated">
            <a:extLst>
              <a:ext uri="{FF2B5EF4-FFF2-40B4-BE49-F238E27FC236}">
                <a16:creationId xmlns:a16="http://schemas.microsoft.com/office/drawing/2014/main" id="{45188486-B665-4C4F-ACB2-5259BDBD5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168" y="-36094"/>
            <a:ext cx="12320337" cy="6930189"/>
          </a:xfrm>
          <a:prstGeom prst="rect">
            <a:avLst/>
          </a:prstGeom>
        </p:spPr>
      </p:pic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93E09A94-EB1A-474A-9D84-3E7A2BDF41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12" y="5344027"/>
            <a:ext cx="6763047" cy="7296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Presentation Title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206A71-81E6-764C-9D0A-23B18092E140}"/>
              </a:ext>
            </a:extLst>
          </p:cNvPr>
          <p:cNvCxnSpPr>
            <a:cxnSpLocks/>
          </p:cNvCxnSpPr>
          <p:nvPr/>
        </p:nvCxnSpPr>
        <p:spPr>
          <a:xfrm flipH="1">
            <a:off x="748265" y="6144626"/>
            <a:ext cx="1149667" cy="0"/>
          </a:xfrm>
          <a:prstGeom prst="line">
            <a:avLst/>
          </a:prstGeom>
          <a:ln w="38100">
            <a:solidFill>
              <a:srgbClr val="F98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1F92A59-C4DA-F84F-B906-1AE666D0690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254" y="732816"/>
            <a:ext cx="3375451" cy="31162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4DB7E3-E962-9E44-9795-7E5329B67DD8}"/>
              </a:ext>
            </a:extLst>
          </p:cNvPr>
          <p:cNvCxnSpPr>
            <a:cxnSpLocks/>
          </p:cNvCxnSpPr>
          <p:nvPr/>
        </p:nvCxnSpPr>
        <p:spPr>
          <a:xfrm flipV="1">
            <a:off x="7943400" y="520861"/>
            <a:ext cx="0" cy="735535"/>
          </a:xfrm>
          <a:prstGeom prst="line">
            <a:avLst/>
          </a:prstGeom>
          <a:ln w="133350">
            <a:solidFill>
              <a:srgbClr val="FB82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29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NS Log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A081155-F24E-466B-8DB2-05165E3A6C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64168" y="-36094"/>
            <a:ext cx="12320337" cy="6930189"/>
          </a:xfrm>
          <a:prstGeom prst="rect">
            <a:avLst/>
          </a:prstGeom>
        </p:spPr>
      </p:pic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93E09A94-EB1A-474A-9D84-3E7A2BDF41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12" y="5344027"/>
            <a:ext cx="6763047" cy="7296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Presentation Title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206A71-81E6-764C-9D0A-23B18092E140}"/>
              </a:ext>
            </a:extLst>
          </p:cNvPr>
          <p:cNvCxnSpPr>
            <a:cxnSpLocks/>
          </p:cNvCxnSpPr>
          <p:nvPr/>
        </p:nvCxnSpPr>
        <p:spPr>
          <a:xfrm flipH="1">
            <a:off x="748265" y="6144626"/>
            <a:ext cx="1149667" cy="0"/>
          </a:xfrm>
          <a:prstGeom prst="line">
            <a:avLst/>
          </a:prstGeom>
          <a:ln w="38100">
            <a:solidFill>
              <a:srgbClr val="F98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1F92A59-C4DA-F84F-B906-1AE666D0690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254" y="732816"/>
            <a:ext cx="3375451" cy="31162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4DB7E3-E962-9E44-9795-7E5329B67DD8}"/>
              </a:ext>
            </a:extLst>
          </p:cNvPr>
          <p:cNvCxnSpPr>
            <a:cxnSpLocks/>
          </p:cNvCxnSpPr>
          <p:nvPr/>
        </p:nvCxnSpPr>
        <p:spPr>
          <a:xfrm flipV="1">
            <a:off x="7943400" y="520861"/>
            <a:ext cx="0" cy="735535"/>
          </a:xfrm>
          <a:prstGeom prst="line">
            <a:avLst/>
          </a:prstGeom>
          <a:ln w="133350">
            <a:solidFill>
              <a:srgbClr val="FB82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155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NS Log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6434E88-B1D3-4A8E-9A78-64E2075C6E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64168" y="-36094"/>
            <a:ext cx="12320337" cy="6930189"/>
          </a:xfrm>
          <a:prstGeom prst="rect">
            <a:avLst/>
          </a:prstGeom>
        </p:spPr>
      </p:pic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93E09A94-EB1A-474A-9D84-3E7A2BDF41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12" y="5344027"/>
            <a:ext cx="6763047" cy="7296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Presentation Title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206A71-81E6-764C-9D0A-23B18092E140}"/>
              </a:ext>
            </a:extLst>
          </p:cNvPr>
          <p:cNvCxnSpPr>
            <a:cxnSpLocks/>
          </p:cNvCxnSpPr>
          <p:nvPr/>
        </p:nvCxnSpPr>
        <p:spPr>
          <a:xfrm flipH="1">
            <a:off x="748265" y="6144626"/>
            <a:ext cx="1149667" cy="0"/>
          </a:xfrm>
          <a:prstGeom prst="line">
            <a:avLst/>
          </a:prstGeom>
          <a:ln w="38100">
            <a:solidFill>
              <a:srgbClr val="F98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1F92A59-C4DA-F84F-B906-1AE666D0690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254" y="732816"/>
            <a:ext cx="3375451" cy="31162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4DB7E3-E962-9E44-9795-7E5329B67DD8}"/>
              </a:ext>
            </a:extLst>
          </p:cNvPr>
          <p:cNvCxnSpPr>
            <a:cxnSpLocks/>
          </p:cNvCxnSpPr>
          <p:nvPr/>
        </p:nvCxnSpPr>
        <p:spPr>
          <a:xfrm flipV="1">
            <a:off x="7943400" y="520861"/>
            <a:ext cx="0" cy="735535"/>
          </a:xfrm>
          <a:prstGeom prst="line">
            <a:avLst/>
          </a:prstGeom>
          <a:ln w="133350">
            <a:solidFill>
              <a:srgbClr val="FB82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925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NS Log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03B44DF-E77B-4C62-BEFA-BF5D28F9D6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64168" y="-36094"/>
            <a:ext cx="12320337" cy="6930189"/>
          </a:xfrm>
          <a:prstGeom prst="rect">
            <a:avLst/>
          </a:prstGeom>
        </p:spPr>
      </p:pic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93E09A94-EB1A-474A-9D84-3E7A2BDF41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12" y="5344027"/>
            <a:ext cx="6763047" cy="7296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Presentation Title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206A71-81E6-764C-9D0A-23B18092E140}"/>
              </a:ext>
            </a:extLst>
          </p:cNvPr>
          <p:cNvCxnSpPr>
            <a:cxnSpLocks/>
          </p:cNvCxnSpPr>
          <p:nvPr/>
        </p:nvCxnSpPr>
        <p:spPr>
          <a:xfrm flipH="1">
            <a:off x="748265" y="6144626"/>
            <a:ext cx="1149667" cy="0"/>
          </a:xfrm>
          <a:prstGeom prst="line">
            <a:avLst/>
          </a:prstGeom>
          <a:ln w="38100">
            <a:solidFill>
              <a:srgbClr val="F98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1F92A59-C4DA-F84F-B906-1AE666D0690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254" y="732816"/>
            <a:ext cx="3375451" cy="31162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4DB7E3-E962-9E44-9795-7E5329B67DD8}"/>
              </a:ext>
            </a:extLst>
          </p:cNvPr>
          <p:cNvCxnSpPr>
            <a:cxnSpLocks/>
          </p:cNvCxnSpPr>
          <p:nvPr/>
        </p:nvCxnSpPr>
        <p:spPr>
          <a:xfrm flipV="1">
            <a:off x="7943400" y="520861"/>
            <a:ext cx="0" cy="735535"/>
          </a:xfrm>
          <a:prstGeom prst="line">
            <a:avLst/>
          </a:prstGeom>
          <a:ln w="133350">
            <a:solidFill>
              <a:srgbClr val="FB82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699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NS Log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ED4D03-7C0F-40AC-AAA5-70E79ECA93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64168" y="-36094"/>
            <a:ext cx="12320337" cy="6930189"/>
          </a:xfrm>
          <a:prstGeom prst="rect">
            <a:avLst/>
          </a:prstGeom>
        </p:spPr>
      </p:pic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93E09A94-EB1A-474A-9D84-3E7A2BDF41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12" y="5344027"/>
            <a:ext cx="6763047" cy="7296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Presentation Title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206A71-81E6-764C-9D0A-23B18092E140}"/>
              </a:ext>
            </a:extLst>
          </p:cNvPr>
          <p:cNvCxnSpPr>
            <a:cxnSpLocks/>
          </p:cNvCxnSpPr>
          <p:nvPr/>
        </p:nvCxnSpPr>
        <p:spPr>
          <a:xfrm flipH="1">
            <a:off x="748265" y="6144626"/>
            <a:ext cx="1149667" cy="0"/>
          </a:xfrm>
          <a:prstGeom prst="line">
            <a:avLst/>
          </a:prstGeom>
          <a:ln w="38100">
            <a:solidFill>
              <a:srgbClr val="F98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1F92A59-C4DA-F84F-B906-1AE666D0690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254" y="732816"/>
            <a:ext cx="3375451" cy="31162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4DB7E3-E962-9E44-9795-7E5329B67DD8}"/>
              </a:ext>
            </a:extLst>
          </p:cNvPr>
          <p:cNvCxnSpPr>
            <a:cxnSpLocks/>
          </p:cNvCxnSpPr>
          <p:nvPr/>
        </p:nvCxnSpPr>
        <p:spPr>
          <a:xfrm flipV="1">
            <a:off x="7943400" y="520861"/>
            <a:ext cx="0" cy="735535"/>
          </a:xfrm>
          <a:prstGeom prst="line">
            <a:avLst/>
          </a:prstGeom>
          <a:ln w="133350">
            <a:solidFill>
              <a:srgbClr val="FB82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74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NS Log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C942F0E-A8C6-4400-83E1-D599B2FF71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64168" y="-36094"/>
            <a:ext cx="12320337" cy="6930189"/>
          </a:xfrm>
          <a:prstGeom prst="rect">
            <a:avLst/>
          </a:prstGeom>
        </p:spPr>
      </p:pic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93E09A94-EB1A-474A-9D84-3E7A2BDF41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12" y="5344027"/>
            <a:ext cx="6763047" cy="7296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Presentation Title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206A71-81E6-764C-9D0A-23B18092E140}"/>
              </a:ext>
            </a:extLst>
          </p:cNvPr>
          <p:cNvCxnSpPr>
            <a:cxnSpLocks/>
          </p:cNvCxnSpPr>
          <p:nvPr/>
        </p:nvCxnSpPr>
        <p:spPr>
          <a:xfrm flipH="1">
            <a:off x="748265" y="6144626"/>
            <a:ext cx="1149667" cy="0"/>
          </a:xfrm>
          <a:prstGeom prst="line">
            <a:avLst/>
          </a:prstGeom>
          <a:ln w="38100">
            <a:solidFill>
              <a:srgbClr val="F98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1F92A59-C4DA-F84F-B906-1AE666D0690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254" y="732816"/>
            <a:ext cx="3375451" cy="31162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4DB7E3-E962-9E44-9795-7E5329B67DD8}"/>
              </a:ext>
            </a:extLst>
          </p:cNvPr>
          <p:cNvCxnSpPr>
            <a:cxnSpLocks/>
          </p:cNvCxnSpPr>
          <p:nvPr/>
        </p:nvCxnSpPr>
        <p:spPr>
          <a:xfrm flipV="1">
            <a:off x="7943400" y="520861"/>
            <a:ext cx="0" cy="735535"/>
          </a:xfrm>
          <a:prstGeom prst="line">
            <a:avLst/>
          </a:prstGeom>
          <a:ln w="133350">
            <a:solidFill>
              <a:srgbClr val="FB82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096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NS Log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327B9E-1001-402E-86C3-B59C73FD6D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64168" y="-36094"/>
            <a:ext cx="12320337" cy="6930189"/>
          </a:xfrm>
          <a:prstGeom prst="rect">
            <a:avLst/>
          </a:prstGeom>
        </p:spPr>
      </p:pic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93E09A94-EB1A-474A-9D84-3E7A2BDF41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12" y="5344027"/>
            <a:ext cx="6763047" cy="7296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Presentation Title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206A71-81E6-764C-9D0A-23B18092E140}"/>
              </a:ext>
            </a:extLst>
          </p:cNvPr>
          <p:cNvCxnSpPr>
            <a:cxnSpLocks/>
          </p:cNvCxnSpPr>
          <p:nvPr/>
        </p:nvCxnSpPr>
        <p:spPr>
          <a:xfrm flipH="1">
            <a:off x="748265" y="6144626"/>
            <a:ext cx="1149667" cy="0"/>
          </a:xfrm>
          <a:prstGeom prst="line">
            <a:avLst/>
          </a:prstGeom>
          <a:ln w="38100">
            <a:solidFill>
              <a:srgbClr val="F98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1F92A59-C4DA-F84F-B906-1AE666D0690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254" y="732816"/>
            <a:ext cx="3375451" cy="31162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4DB7E3-E962-9E44-9795-7E5329B67DD8}"/>
              </a:ext>
            </a:extLst>
          </p:cNvPr>
          <p:cNvCxnSpPr>
            <a:cxnSpLocks/>
          </p:cNvCxnSpPr>
          <p:nvPr/>
        </p:nvCxnSpPr>
        <p:spPr>
          <a:xfrm flipV="1">
            <a:off x="7943400" y="520861"/>
            <a:ext cx="0" cy="735535"/>
          </a:xfrm>
          <a:prstGeom prst="line">
            <a:avLst/>
          </a:prstGeom>
          <a:ln w="133350">
            <a:solidFill>
              <a:srgbClr val="FB82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64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NS Log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36AC56F-0933-462A-9269-228D8B54B5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64168" y="-36094"/>
            <a:ext cx="12320337" cy="6930189"/>
          </a:xfrm>
          <a:prstGeom prst="rect">
            <a:avLst/>
          </a:prstGeom>
        </p:spPr>
      </p:pic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93E09A94-EB1A-474A-9D84-3E7A2BDF41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12" y="5344027"/>
            <a:ext cx="6763047" cy="7296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Presentation Title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206A71-81E6-764C-9D0A-23B18092E140}"/>
              </a:ext>
            </a:extLst>
          </p:cNvPr>
          <p:cNvCxnSpPr>
            <a:cxnSpLocks/>
          </p:cNvCxnSpPr>
          <p:nvPr/>
        </p:nvCxnSpPr>
        <p:spPr>
          <a:xfrm flipH="1">
            <a:off x="748265" y="6144626"/>
            <a:ext cx="1149667" cy="0"/>
          </a:xfrm>
          <a:prstGeom prst="line">
            <a:avLst/>
          </a:prstGeom>
          <a:ln w="38100">
            <a:solidFill>
              <a:srgbClr val="F98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1F92A59-C4DA-F84F-B906-1AE666D0690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254" y="732816"/>
            <a:ext cx="3375451" cy="31162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4DB7E3-E962-9E44-9795-7E5329B67DD8}"/>
              </a:ext>
            </a:extLst>
          </p:cNvPr>
          <p:cNvCxnSpPr>
            <a:cxnSpLocks/>
          </p:cNvCxnSpPr>
          <p:nvPr/>
        </p:nvCxnSpPr>
        <p:spPr>
          <a:xfrm flipV="1">
            <a:off x="7943400" y="520861"/>
            <a:ext cx="0" cy="735535"/>
          </a:xfrm>
          <a:prstGeom prst="line">
            <a:avLst/>
          </a:prstGeom>
          <a:ln w="133350">
            <a:solidFill>
              <a:srgbClr val="FB82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68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NS Log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68798A-5DA0-4D4C-86BC-F606D80EAC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64168" y="-36094"/>
            <a:ext cx="12320337" cy="6930189"/>
          </a:xfrm>
          <a:prstGeom prst="rect">
            <a:avLst/>
          </a:prstGeom>
        </p:spPr>
      </p:pic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93E09A94-EB1A-474A-9D84-3E7A2BDF41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12" y="5344027"/>
            <a:ext cx="6763047" cy="7296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Presentation Title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206A71-81E6-764C-9D0A-23B18092E140}"/>
              </a:ext>
            </a:extLst>
          </p:cNvPr>
          <p:cNvCxnSpPr>
            <a:cxnSpLocks/>
          </p:cNvCxnSpPr>
          <p:nvPr/>
        </p:nvCxnSpPr>
        <p:spPr>
          <a:xfrm flipH="1">
            <a:off x="748265" y="6144626"/>
            <a:ext cx="1149667" cy="0"/>
          </a:xfrm>
          <a:prstGeom prst="line">
            <a:avLst/>
          </a:prstGeom>
          <a:ln w="38100">
            <a:solidFill>
              <a:srgbClr val="F98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1F92A59-C4DA-F84F-B906-1AE666D0690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254" y="732816"/>
            <a:ext cx="3375451" cy="31162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4DB7E3-E962-9E44-9795-7E5329B67DD8}"/>
              </a:ext>
            </a:extLst>
          </p:cNvPr>
          <p:cNvCxnSpPr>
            <a:cxnSpLocks/>
          </p:cNvCxnSpPr>
          <p:nvPr/>
        </p:nvCxnSpPr>
        <p:spPr>
          <a:xfrm flipV="1">
            <a:off x="7943400" y="520861"/>
            <a:ext cx="0" cy="735535"/>
          </a:xfrm>
          <a:prstGeom prst="line">
            <a:avLst/>
          </a:prstGeom>
          <a:ln w="133350">
            <a:solidFill>
              <a:srgbClr val="FB82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245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9DF35C-1165-499E-B42A-B796C82CFC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</a:blip>
          <a:srcRect/>
          <a:stretch/>
        </p:blipFill>
        <p:spPr>
          <a:xfrm>
            <a:off x="0" y="0"/>
            <a:ext cx="12192000" cy="6857142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D13CC80-0821-43F2-8C5A-4F2EB49F2847}"/>
              </a:ext>
            </a:extLst>
          </p:cNvPr>
          <p:cNvSpPr/>
          <p:nvPr/>
        </p:nvSpPr>
        <p:spPr>
          <a:xfrm>
            <a:off x="457204" y="1655818"/>
            <a:ext cx="5334000" cy="406670"/>
          </a:xfrm>
          <a:custGeom>
            <a:avLst/>
            <a:gdLst>
              <a:gd name="connsiteX0" fmla="*/ 0 w 5334000"/>
              <a:gd name="connsiteY0" fmla="*/ 0 h 580320"/>
              <a:gd name="connsiteX1" fmla="*/ 5334000 w 5334000"/>
              <a:gd name="connsiteY1" fmla="*/ 0 h 580320"/>
              <a:gd name="connsiteX2" fmla="*/ 5334000 w 5334000"/>
              <a:gd name="connsiteY2" fmla="*/ 580320 h 580320"/>
              <a:gd name="connsiteX3" fmla="*/ 0 w 5334000"/>
              <a:gd name="connsiteY3" fmla="*/ 580320 h 580320"/>
              <a:gd name="connsiteX4" fmla="*/ 0 w 5334000"/>
              <a:gd name="connsiteY4" fmla="*/ 0 h 58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4000" h="580320">
                <a:moveTo>
                  <a:pt x="0" y="0"/>
                </a:moveTo>
                <a:lnTo>
                  <a:pt x="5334000" y="0"/>
                </a:lnTo>
                <a:lnTo>
                  <a:pt x="5334000" y="580320"/>
                </a:lnTo>
                <a:lnTo>
                  <a:pt x="0" y="58032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000" kern="1200">
              <a:solidFill>
                <a:schemeClr val="bg1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4DC6171-3A5C-414F-85B5-DCDAF53C56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90260" y="311509"/>
            <a:ext cx="9992139" cy="519391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3200" b="0" i="0">
                <a:solidFill>
                  <a:srgbClr val="67677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b="0"/>
              <a:t>Agenda Slide – Day / Date</a:t>
            </a:r>
            <a:endParaRPr lang="en-US"/>
          </a:p>
        </p:txBody>
      </p:sp>
      <p:pic>
        <p:nvPicPr>
          <p:cNvPr id="10" name="Picture 9" descr="A picture containing plate, mug, cup&#10;&#10;Description automatically generated">
            <a:extLst>
              <a:ext uri="{FF2B5EF4-FFF2-40B4-BE49-F238E27FC236}">
                <a16:creationId xmlns:a16="http://schemas.microsoft.com/office/drawing/2014/main" id="{BF26FF12-DE2F-4EC4-8D5A-F94B38A1C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62" y="255860"/>
            <a:ext cx="1124077" cy="630690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9C01703-773A-41BE-85AB-505DF6A98129}"/>
              </a:ext>
            </a:extLst>
          </p:cNvPr>
          <p:cNvSpPr txBox="1">
            <a:spLocks/>
          </p:cNvSpPr>
          <p:nvPr/>
        </p:nvSpPr>
        <p:spPr>
          <a:xfrm>
            <a:off x="230400" y="6303600"/>
            <a:ext cx="12973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SLIDE  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FF82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|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</a:t>
            </a:r>
            <a:fld id="{85845CA8-B977-449B-9FF9-20DC913440A4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67677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6363C4F-0BB5-45C3-9950-27743AB4EC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A46017C-C205-4069-9E62-6E2A89D08763}"/>
              </a:ext>
            </a:extLst>
          </p:cNvPr>
          <p:cNvSpPr/>
          <p:nvPr/>
        </p:nvSpPr>
        <p:spPr>
          <a:xfrm>
            <a:off x="457204" y="5522424"/>
            <a:ext cx="5334000" cy="406670"/>
          </a:xfrm>
          <a:custGeom>
            <a:avLst/>
            <a:gdLst>
              <a:gd name="connsiteX0" fmla="*/ 0 w 5334000"/>
              <a:gd name="connsiteY0" fmla="*/ 0 h 580320"/>
              <a:gd name="connsiteX1" fmla="*/ 5334000 w 5334000"/>
              <a:gd name="connsiteY1" fmla="*/ 0 h 580320"/>
              <a:gd name="connsiteX2" fmla="*/ 5334000 w 5334000"/>
              <a:gd name="connsiteY2" fmla="*/ 580320 h 580320"/>
              <a:gd name="connsiteX3" fmla="*/ 0 w 5334000"/>
              <a:gd name="connsiteY3" fmla="*/ 580320 h 580320"/>
              <a:gd name="connsiteX4" fmla="*/ 0 w 5334000"/>
              <a:gd name="connsiteY4" fmla="*/ 0 h 58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4000" h="580320">
                <a:moveTo>
                  <a:pt x="0" y="0"/>
                </a:moveTo>
                <a:lnTo>
                  <a:pt x="5334000" y="0"/>
                </a:lnTo>
                <a:lnTo>
                  <a:pt x="5334000" y="580320"/>
                </a:lnTo>
                <a:lnTo>
                  <a:pt x="0" y="58032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000" kern="1200">
              <a:solidFill>
                <a:schemeClr val="bg1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3F462CA-EB7E-43AE-A4C3-3F2E1281F7F7}"/>
              </a:ext>
            </a:extLst>
          </p:cNvPr>
          <p:cNvSpPr/>
          <p:nvPr/>
        </p:nvSpPr>
        <p:spPr>
          <a:xfrm>
            <a:off x="457204" y="5039100"/>
            <a:ext cx="5334000" cy="406670"/>
          </a:xfrm>
          <a:custGeom>
            <a:avLst/>
            <a:gdLst>
              <a:gd name="connsiteX0" fmla="*/ 0 w 5334000"/>
              <a:gd name="connsiteY0" fmla="*/ 0 h 580320"/>
              <a:gd name="connsiteX1" fmla="*/ 5334000 w 5334000"/>
              <a:gd name="connsiteY1" fmla="*/ 0 h 580320"/>
              <a:gd name="connsiteX2" fmla="*/ 5334000 w 5334000"/>
              <a:gd name="connsiteY2" fmla="*/ 580320 h 580320"/>
              <a:gd name="connsiteX3" fmla="*/ 0 w 5334000"/>
              <a:gd name="connsiteY3" fmla="*/ 580320 h 580320"/>
              <a:gd name="connsiteX4" fmla="*/ 0 w 5334000"/>
              <a:gd name="connsiteY4" fmla="*/ 0 h 58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4000" h="580320">
                <a:moveTo>
                  <a:pt x="0" y="0"/>
                </a:moveTo>
                <a:lnTo>
                  <a:pt x="5334000" y="0"/>
                </a:lnTo>
                <a:lnTo>
                  <a:pt x="5334000" y="580320"/>
                </a:lnTo>
                <a:lnTo>
                  <a:pt x="0" y="58032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000" kern="1200">
              <a:solidFill>
                <a:schemeClr val="bg1"/>
              </a:solidFill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C266038-4703-4D25-8BDA-676A3563991E}"/>
              </a:ext>
            </a:extLst>
          </p:cNvPr>
          <p:cNvSpPr/>
          <p:nvPr/>
        </p:nvSpPr>
        <p:spPr>
          <a:xfrm>
            <a:off x="457204" y="4555774"/>
            <a:ext cx="5334000" cy="406670"/>
          </a:xfrm>
          <a:custGeom>
            <a:avLst/>
            <a:gdLst>
              <a:gd name="connsiteX0" fmla="*/ 0 w 5334000"/>
              <a:gd name="connsiteY0" fmla="*/ 0 h 580320"/>
              <a:gd name="connsiteX1" fmla="*/ 5334000 w 5334000"/>
              <a:gd name="connsiteY1" fmla="*/ 0 h 580320"/>
              <a:gd name="connsiteX2" fmla="*/ 5334000 w 5334000"/>
              <a:gd name="connsiteY2" fmla="*/ 580320 h 580320"/>
              <a:gd name="connsiteX3" fmla="*/ 0 w 5334000"/>
              <a:gd name="connsiteY3" fmla="*/ 580320 h 580320"/>
              <a:gd name="connsiteX4" fmla="*/ 0 w 5334000"/>
              <a:gd name="connsiteY4" fmla="*/ 0 h 58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4000" h="580320">
                <a:moveTo>
                  <a:pt x="0" y="0"/>
                </a:moveTo>
                <a:lnTo>
                  <a:pt x="5334000" y="0"/>
                </a:lnTo>
                <a:lnTo>
                  <a:pt x="5334000" y="580320"/>
                </a:lnTo>
                <a:lnTo>
                  <a:pt x="0" y="58032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000" kern="1200">
              <a:solidFill>
                <a:schemeClr val="bg1"/>
              </a:solidFill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51874D6-8754-4429-9A89-28138A0529DE}"/>
              </a:ext>
            </a:extLst>
          </p:cNvPr>
          <p:cNvSpPr/>
          <p:nvPr/>
        </p:nvSpPr>
        <p:spPr>
          <a:xfrm>
            <a:off x="457204" y="4072448"/>
            <a:ext cx="5334000" cy="406670"/>
          </a:xfrm>
          <a:custGeom>
            <a:avLst/>
            <a:gdLst>
              <a:gd name="connsiteX0" fmla="*/ 0 w 5334000"/>
              <a:gd name="connsiteY0" fmla="*/ 0 h 580320"/>
              <a:gd name="connsiteX1" fmla="*/ 5334000 w 5334000"/>
              <a:gd name="connsiteY1" fmla="*/ 0 h 580320"/>
              <a:gd name="connsiteX2" fmla="*/ 5334000 w 5334000"/>
              <a:gd name="connsiteY2" fmla="*/ 580320 h 580320"/>
              <a:gd name="connsiteX3" fmla="*/ 0 w 5334000"/>
              <a:gd name="connsiteY3" fmla="*/ 580320 h 580320"/>
              <a:gd name="connsiteX4" fmla="*/ 0 w 5334000"/>
              <a:gd name="connsiteY4" fmla="*/ 0 h 58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4000" h="580320">
                <a:moveTo>
                  <a:pt x="0" y="0"/>
                </a:moveTo>
                <a:lnTo>
                  <a:pt x="5334000" y="0"/>
                </a:lnTo>
                <a:lnTo>
                  <a:pt x="5334000" y="580320"/>
                </a:lnTo>
                <a:lnTo>
                  <a:pt x="0" y="58032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000" kern="1200">
              <a:solidFill>
                <a:schemeClr val="bg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4B6060E-B7DB-4446-A5A4-B15629844E69}"/>
              </a:ext>
            </a:extLst>
          </p:cNvPr>
          <p:cNvSpPr/>
          <p:nvPr/>
        </p:nvSpPr>
        <p:spPr>
          <a:xfrm>
            <a:off x="457204" y="3589122"/>
            <a:ext cx="5334000" cy="406670"/>
          </a:xfrm>
          <a:custGeom>
            <a:avLst/>
            <a:gdLst>
              <a:gd name="connsiteX0" fmla="*/ 0 w 5334000"/>
              <a:gd name="connsiteY0" fmla="*/ 0 h 580320"/>
              <a:gd name="connsiteX1" fmla="*/ 5334000 w 5334000"/>
              <a:gd name="connsiteY1" fmla="*/ 0 h 580320"/>
              <a:gd name="connsiteX2" fmla="*/ 5334000 w 5334000"/>
              <a:gd name="connsiteY2" fmla="*/ 580320 h 580320"/>
              <a:gd name="connsiteX3" fmla="*/ 0 w 5334000"/>
              <a:gd name="connsiteY3" fmla="*/ 580320 h 580320"/>
              <a:gd name="connsiteX4" fmla="*/ 0 w 5334000"/>
              <a:gd name="connsiteY4" fmla="*/ 0 h 58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4000" h="580320">
                <a:moveTo>
                  <a:pt x="0" y="0"/>
                </a:moveTo>
                <a:lnTo>
                  <a:pt x="5334000" y="0"/>
                </a:lnTo>
                <a:lnTo>
                  <a:pt x="5334000" y="580320"/>
                </a:lnTo>
                <a:lnTo>
                  <a:pt x="0" y="58032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000" kern="1200">
              <a:solidFill>
                <a:schemeClr val="bg1"/>
              </a:solidFill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5E00445-8151-49C6-96F3-41D2C31FAB79}"/>
              </a:ext>
            </a:extLst>
          </p:cNvPr>
          <p:cNvSpPr/>
          <p:nvPr/>
        </p:nvSpPr>
        <p:spPr>
          <a:xfrm>
            <a:off x="457204" y="3105796"/>
            <a:ext cx="5334000" cy="406670"/>
          </a:xfrm>
          <a:custGeom>
            <a:avLst/>
            <a:gdLst>
              <a:gd name="connsiteX0" fmla="*/ 0 w 5334000"/>
              <a:gd name="connsiteY0" fmla="*/ 0 h 580320"/>
              <a:gd name="connsiteX1" fmla="*/ 5334000 w 5334000"/>
              <a:gd name="connsiteY1" fmla="*/ 0 h 580320"/>
              <a:gd name="connsiteX2" fmla="*/ 5334000 w 5334000"/>
              <a:gd name="connsiteY2" fmla="*/ 580320 h 580320"/>
              <a:gd name="connsiteX3" fmla="*/ 0 w 5334000"/>
              <a:gd name="connsiteY3" fmla="*/ 580320 h 580320"/>
              <a:gd name="connsiteX4" fmla="*/ 0 w 5334000"/>
              <a:gd name="connsiteY4" fmla="*/ 0 h 58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4000" h="580320">
                <a:moveTo>
                  <a:pt x="0" y="0"/>
                </a:moveTo>
                <a:lnTo>
                  <a:pt x="5334000" y="0"/>
                </a:lnTo>
                <a:lnTo>
                  <a:pt x="5334000" y="580320"/>
                </a:lnTo>
                <a:lnTo>
                  <a:pt x="0" y="58032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000" kern="1200">
              <a:solidFill>
                <a:schemeClr val="bg1"/>
              </a:solidFill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CAD3053-FCE5-4FE8-B10B-C74D26609D58}"/>
              </a:ext>
            </a:extLst>
          </p:cNvPr>
          <p:cNvSpPr/>
          <p:nvPr/>
        </p:nvSpPr>
        <p:spPr>
          <a:xfrm>
            <a:off x="457204" y="2622470"/>
            <a:ext cx="5334000" cy="406670"/>
          </a:xfrm>
          <a:custGeom>
            <a:avLst/>
            <a:gdLst>
              <a:gd name="connsiteX0" fmla="*/ 0 w 5334000"/>
              <a:gd name="connsiteY0" fmla="*/ 0 h 580320"/>
              <a:gd name="connsiteX1" fmla="*/ 5334000 w 5334000"/>
              <a:gd name="connsiteY1" fmla="*/ 0 h 580320"/>
              <a:gd name="connsiteX2" fmla="*/ 5334000 w 5334000"/>
              <a:gd name="connsiteY2" fmla="*/ 580320 h 580320"/>
              <a:gd name="connsiteX3" fmla="*/ 0 w 5334000"/>
              <a:gd name="connsiteY3" fmla="*/ 580320 h 580320"/>
              <a:gd name="connsiteX4" fmla="*/ 0 w 5334000"/>
              <a:gd name="connsiteY4" fmla="*/ 0 h 58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4000" h="580320">
                <a:moveTo>
                  <a:pt x="0" y="0"/>
                </a:moveTo>
                <a:lnTo>
                  <a:pt x="5334000" y="0"/>
                </a:lnTo>
                <a:lnTo>
                  <a:pt x="5334000" y="580320"/>
                </a:lnTo>
                <a:lnTo>
                  <a:pt x="0" y="58032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000" kern="1200">
              <a:solidFill>
                <a:schemeClr val="bg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799C3A9-A411-4F9D-98B3-0C1E61582B65}"/>
              </a:ext>
            </a:extLst>
          </p:cNvPr>
          <p:cNvSpPr/>
          <p:nvPr/>
        </p:nvSpPr>
        <p:spPr>
          <a:xfrm>
            <a:off x="457204" y="2139144"/>
            <a:ext cx="5334000" cy="406670"/>
          </a:xfrm>
          <a:custGeom>
            <a:avLst/>
            <a:gdLst>
              <a:gd name="connsiteX0" fmla="*/ 0 w 5334000"/>
              <a:gd name="connsiteY0" fmla="*/ 0 h 580320"/>
              <a:gd name="connsiteX1" fmla="*/ 5334000 w 5334000"/>
              <a:gd name="connsiteY1" fmla="*/ 0 h 580320"/>
              <a:gd name="connsiteX2" fmla="*/ 5334000 w 5334000"/>
              <a:gd name="connsiteY2" fmla="*/ 580320 h 580320"/>
              <a:gd name="connsiteX3" fmla="*/ 0 w 5334000"/>
              <a:gd name="connsiteY3" fmla="*/ 580320 h 580320"/>
              <a:gd name="connsiteX4" fmla="*/ 0 w 5334000"/>
              <a:gd name="connsiteY4" fmla="*/ 0 h 58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4000" h="580320">
                <a:moveTo>
                  <a:pt x="0" y="0"/>
                </a:moveTo>
                <a:lnTo>
                  <a:pt x="5334000" y="0"/>
                </a:lnTo>
                <a:lnTo>
                  <a:pt x="5334000" y="580320"/>
                </a:lnTo>
                <a:lnTo>
                  <a:pt x="0" y="58032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000" kern="1200">
              <a:solidFill>
                <a:schemeClr val="bg1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0F37C2E0-57F4-4874-9D38-90069DC0043B}"/>
              </a:ext>
            </a:extLst>
          </p:cNvPr>
          <p:cNvSpPr/>
          <p:nvPr/>
        </p:nvSpPr>
        <p:spPr>
          <a:xfrm>
            <a:off x="6396450" y="1655818"/>
            <a:ext cx="5334000" cy="406670"/>
          </a:xfrm>
          <a:custGeom>
            <a:avLst/>
            <a:gdLst>
              <a:gd name="connsiteX0" fmla="*/ 0 w 5334000"/>
              <a:gd name="connsiteY0" fmla="*/ 0 h 580320"/>
              <a:gd name="connsiteX1" fmla="*/ 5334000 w 5334000"/>
              <a:gd name="connsiteY1" fmla="*/ 0 h 580320"/>
              <a:gd name="connsiteX2" fmla="*/ 5334000 w 5334000"/>
              <a:gd name="connsiteY2" fmla="*/ 580320 h 580320"/>
              <a:gd name="connsiteX3" fmla="*/ 0 w 5334000"/>
              <a:gd name="connsiteY3" fmla="*/ 580320 h 580320"/>
              <a:gd name="connsiteX4" fmla="*/ 0 w 5334000"/>
              <a:gd name="connsiteY4" fmla="*/ 0 h 58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4000" h="580320">
                <a:moveTo>
                  <a:pt x="0" y="0"/>
                </a:moveTo>
                <a:lnTo>
                  <a:pt x="5334000" y="0"/>
                </a:lnTo>
                <a:lnTo>
                  <a:pt x="5334000" y="580320"/>
                </a:lnTo>
                <a:lnTo>
                  <a:pt x="0" y="58032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000" kern="1200">
              <a:solidFill>
                <a:schemeClr val="bg1"/>
              </a:solidFill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616D8B07-9474-4C28-8B58-6AB8C6C2D929}"/>
              </a:ext>
            </a:extLst>
          </p:cNvPr>
          <p:cNvSpPr/>
          <p:nvPr/>
        </p:nvSpPr>
        <p:spPr>
          <a:xfrm>
            <a:off x="6396450" y="5522424"/>
            <a:ext cx="5334000" cy="406670"/>
          </a:xfrm>
          <a:custGeom>
            <a:avLst/>
            <a:gdLst>
              <a:gd name="connsiteX0" fmla="*/ 0 w 5334000"/>
              <a:gd name="connsiteY0" fmla="*/ 0 h 580320"/>
              <a:gd name="connsiteX1" fmla="*/ 5334000 w 5334000"/>
              <a:gd name="connsiteY1" fmla="*/ 0 h 580320"/>
              <a:gd name="connsiteX2" fmla="*/ 5334000 w 5334000"/>
              <a:gd name="connsiteY2" fmla="*/ 580320 h 580320"/>
              <a:gd name="connsiteX3" fmla="*/ 0 w 5334000"/>
              <a:gd name="connsiteY3" fmla="*/ 580320 h 580320"/>
              <a:gd name="connsiteX4" fmla="*/ 0 w 5334000"/>
              <a:gd name="connsiteY4" fmla="*/ 0 h 58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4000" h="580320">
                <a:moveTo>
                  <a:pt x="0" y="0"/>
                </a:moveTo>
                <a:lnTo>
                  <a:pt x="5334000" y="0"/>
                </a:lnTo>
                <a:lnTo>
                  <a:pt x="5334000" y="580320"/>
                </a:lnTo>
                <a:lnTo>
                  <a:pt x="0" y="58032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000" kern="120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9B4FA690-EFA7-4423-8E96-74BF8039EF72}"/>
              </a:ext>
            </a:extLst>
          </p:cNvPr>
          <p:cNvSpPr/>
          <p:nvPr/>
        </p:nvSpPr>
        <p:spPr>
          <a:xfrm>
            <a:off x="6396450" y="5039100"/>
            <a:ext cx="5334000" cy="406670"/>
          </a:xfrm>
          <a:custGeom>
            <a:avLst/>
            <a:gdLst>
              <a:gd name="connsiteX0" fmla="*/ 0 w 5334000"/>
              <a:gd name="connsiteY0" fmla="*/ 0 h 580320"/>
              <a:gd name="connsiteX1" fmla="*/ 5334000 w 5334000"/>
              <a:gd name="connsiteY1" fmla="*/ 0 h 580320"/>
              <a:gd name="connsiteX2" fmla="*/ 5334000 w 5334000"/>
              <a:gd name="connsiteY2" fmla="*/ 580320 h 580320"/>
              <a:gd name="connsiteX3" fmla="*/ 0 w 5334000"/>
              <a:gd name="connsiteY3" fmla="*/ 580320 h 580320"/>
              <a:gd name="connsiteX4" fmla="*/ 0 w 5334000"/>
              <a:gd name="connsiteY4" fmla="*/ 0 h 58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4000" h="580320">
                <a:moveTo>
                  <a:pt x="0" y="0"/>
                </a:moveTo>
                <a:lnTo>
                  <a:pt x="5334000" y="0"/>
                </a:lnTo>
                <a:lnTo>
                  <a:pt x="5334000" y="580320"/>
                </a:lnTo>
                <a:lnTo>
                  <a:pt x="0" y="58032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000" kern="1200">
              <a:solidFill>
                <a:schemeClr val="bg1"/>
              </a:solidFill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90B735C4-CEFC-46EA-A7AE-FEE1FB63B552}"/>
              </a:ext>
            </a:extLst>
          </p:cNvPr>
          <p:cNvSpPr/>
          <p:nvPr/>
        </p:nvSpPr>
        <p:spPr>
          <a:xfrm>
            <a:off x="6396450" y="4555774"/>
            <a:ext cx="5334000" cy="406670"/>
          </a:xfrm>
          <a:custGeom>
            <a:avLst/>
            <a:gdLst>
              <a:gd name="connsiteX0" fmla="*/ 0 w 5334000"/>
              <a:gd name="connsiteY0" fmla="*/ 0 h 580320"/>
              <a:gd name="connsiteX1" fmla="*/ 5334000 w 5334000"/>
              <a:gd name="connsiteY1" fmla="*/ 0 h 580320"/>
              <a:gd name="connsiteX2" fmla="*/ 5334000 w 5334000"/>
              <a:gd name="connsiteY2" fmla="*/ 580320 h 580320"/>
              <a:gd name="connsiteX3" fmla="*/ 0 w 5334000"/>
              <a:gd name="connsiteY3" fmla="*/ 580320 h 580320"/>
              <a:gd name="connsiteX4" fmla="*/ 0 w 5334000"/>
              <a:gd name="connsiteY4" fmla="*/ 0 h 58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4000" h="580320">
                <a:moveTo>
                  <a:pt x="0" y="0"/>
                </a:moveTo>
                <a:lnTo>
                  <a:pt x="5334000" y="0"/>
                </a:lnTo>
                <a:lnTo>
                  <a:pt x="5334000" y="580320"/>
                </a:lnTo>
                <a:lnTo>
                  <a:pt x="0" y="58032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000" kern="1200">
              <a:solidFill>
                <a:schemeClr val="bg1"/>
              </a:solidFill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94C67594-609C-4BD3-A5DF-DFB655C7E308}"/>
              </a:ext>
            </a:extLst>
          </p:cNvPr>
          <p:cNvSpPr/>
          <p:nvPr/>
        </p:nvSpPr>
        <p:spPr>
          <a:xfrm>
            <a:off x="6396450" y="4072448"/>
            <a:ext cx="5334000" cy="406670"/>
          </a:xfrm>
          <a:custGeom>
            <a:avLst/>
            <a:gdLst>
              <a:gd name="connsiteX0" fmla="*/ 0 w 5334000"/>
              <a:gd name="connsiteY0" fmla="*/ 0 h 580320"/>
              <a:gd name="connsiteX1" fmla="*/ 5334000 w 5334000"/>
              <a:gd name="connsiteY1" fmla="*/ 0 h 580320"/>
              <a:gd name="connsiteX2" fmla="*/ 5334000 w 5334000"/>
              <a:gd name="connsiteY2" fmla="*/ 580320 h 580320"/>
              <a:gd name="connsiteX3" fmla="*/ 0 w 5334000"/>
              <a:gd name="connsiteY3" fmla="*/ 580320 h 580320"/>
              <a:gd name="connsiteX4" fmla="*/ 0 w 5334000"/>
              <a:gd name="connsiteY4" fmla="*/ 0 h 58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4000" h="580320">
                <a:moveTo>
                  <a:pt x="0" y="0"/>
                </a:moveTo>
                <a:lnTo>
                  <a:pt x="5334000" y="0"/>
                </a:lnTo>
                <a:lnTo>
                  <a:pt x="5334000" y="580320"/>
                </a:lnTo>
                <a:lnTo>
                  <a:pt x="0" y="58032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000" kern="1200">
              <a:solidFill>
                <a:schemeClr val="bg1"/>
              </a:solidFill>
            </a:endParaRP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27596ED5-1F4E-4CA1-AA70-30752BA79484}"/>
              </a:ext>
            </a:extLst>
          </p:cNvPr>
          <p:cNvSpPr/>
          <p:nvPr/>
        </p:nvSpPr>
        <p:spPr>
          <a:xfrm>
            <a:off x="6396450" y="3589122"/>
            <a:ext cx="5334000" cy="406670"/>
          </a:xfrm>
          <a:custGeom>
            <a:avLst/>
            <a:gdLst>
              <a:gd name="connsiteX0" fmla="*/ 0 w 5334000"/>
              <a:gd name="connsiteY0" fmla="*/ 0 h 580320"/>
              <a:gd name="connsiteX1" fmla="*/ 5334000 w 5334000"/>
              <a:gd name="connsiteY1" fmla="*/ 0 h 580320"/>
              <a:gd name="connsiteX2" fmla="*/ 5334000 w 5334000"/>
              <a:gd name="connsiteY2" fmla="*/ 580320 h 580320"/>
              <a:gd name="connsiteX3" fmla="*/ 0 w 5334000"/>
              <a:gd name="connsiteY3" fmla="*/ 580320 h 580320"/>
              <a:gd name="connsiteX4" fmla="*/ 0 w 5334000"/>
              <a:gd name="connsiteY4" fmla="*/ 0 h 58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4000" h="580320">
                <a:moveTo>
                  <a:pt x="0" y="0"/>
                </a:moveTo>
                <a:lnTo>
                  <a:pt x="5334000" y="0"/>
                </a:lnTo>
                <a:lnTo>
                  <a:pt x="5334000" y="580320"/>
                </a:lnTo>
                <a:lnTo>
                  <a:pt x="0" y="58032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000" kern="1200">
              <a:solidFill>
                <a:schemeClr val="bg1"/>
              </a:solidFill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AD958890-AB13-4C67-91FC-850969815E64}"/>
              </a:ext>
            </a:extLst>
          </p:cNvPr>
          <p:cNvSpPr/>
          <p:nvPr/>
        </p:nvSpPr>
        <p:spPr>
          <a:xfrm>
            <a:off x="6396450" y="3105796"/>
            <a:ext cx="5334000" cy="406670"/>
          </a:xfrm>
          <a:custGeom>
            <a:avLst/>
            <a:gdLst>
              <a:gd name="connsiteX0" fmla="*/ 0 w 5334000"/>
              <a:gd name="connsiteY0" fmla="*/ 0 h 580320"/>
              <a:gd name="connsiteX1" fmla="*/ 5334000 w 5334000"/>
              <a:gd name="connsiteY1" fmla="*/ 0 h 580320"/>
              <a:gd name="connsiteX2" fmla="*/ 5334000 w 5334000"/>
              <a:gd name="connsiteY2" fmla="*/ 580320 h 580320"/>
              <a:gd name="connsiteX3" fmla="*/ 0 w 5334000"/>
              <a:gd name="connsiteY3" fmla="*/ 580320 h 580320"/>
              <a:gd name="connsiteX4" fmla="*/ 0 w 5334000"/>
              <a:gd name="connsiteY4" fmla="*/ 0 h 58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4000" h="580320">
                <a:moveTo>
                  <a:pt x="0" y="0"/>
                </a:moveTo>
                <a:lnTo>
                  <a:pt x="5334000" y="0"/>
                </a:lnTo>
                <a:lnTo>
                  <a:pt x="5334000" y="580320"/>
                </a:lnTo>
                <a:lnTo>
                  <a:pt x="0" y="58032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000" kern="1200">
              <a:solidFill>
                <a:schemeClr val="bg1"/>
              </a:solidFill>
            </a:endParaRP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71576A3A-FE8E-4B22-B2A2-266347FB51B9}"/>
              </a:ext>
            </a:extLst>
          </p:cNvPr>
          <p:cNvSpPr/>
          <p:nvPr/>
        </p:nvSpPr>
        <p:spPr>
          <a:xfrm>
            <a:off x="6396450" y="2622470"/>
            <a:ext cx="5334000" cy="406670"/>
          </a:xfrm>
          <a:custGeom>
            <a:avLst/>
            <a:gdLst>
              <a:gd name="connsiteX0" fmla="*/ 0 w 5334000"/>
              <a:gd name="connsiteY0" fmla="*/ 0 h 580320"/>
              <a:gd name="connsiteX1" fmla="*/ 5334000 w 5334000"/>
              <a:gd name="connsiteY1" fmla="*/ 0 h 580320"/>
              <a:gd name="connsiteX2" fmla="*/ 5334000 w 5334000"/>
              <a:gd name="connsiteY2" fmla="*/ 580320 h 580320"/>
              <a:gd name="connsiteX3" fmla="*/ 0 w 5334000"/>
              <a:gd name="connsiteY3" fmla="*/ 580320 h 580320"/>
              <a:gd name="connsiteX4" fmla="*/ 0 w 5334000"/>
              <a:gd name="connsiteY4" fmla="*/ 0 h 58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4000" h="580320">
                <a:moveTo>
                  <a:pt x="0" y="0"/>
                </a:moveTo>
                <a:lnTo>
                  <a:pt x="5334000" y="0"/>
                </a:lnTo>
                <a:lnTo>
                  <a:pt x="5334000" y="580320"/>
                </a:lnTo>
                <a:lnTo>
                  <a:pt x="0" y="58032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000" kern="1200">
              <a:solidFill>
                <a:schemeClr val="bg1"/>
              </a:solidFill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60D4EFA4-A25E-41DC-B42F-9C9F487DB4D0}"/>
              </a:ext>
            </a:extLst>
          </p:cNvPr>
          <p:cNvSpPr/>
          <p:nvPr/>
        </p:nvSpPr>
        <p:spPr>
          <a:xfrm>
            <a:off x="6396450" y="2139144"/>
            <a:ext cx="5334000" cy="406670"/>
          </a:xfrm>
          <a:custGeom>
            <a:avLst/>
            <a:gdLst>
              <a:gd name="connsiteX0" fmla="*/ 0 w 5334000"/>
              <a:gd name="connsiteY0" fmla="*/ 0 h 580320"/>
              <a:gd name="connsiteX1" fmla="*/ 5334000 w 5334000"/>
              <a:gd name="connsiteY1" fmla="*/ 0 h 580320"/>
              <a:gd name="connsiteX2" fmla="*/ 5334000 w 5334000"/>
              <a:gd name="connsiteY2" fmla="*/ 580320 h 580320"/>
              <a:gd name="connsiteX3" fmla="*/ 0 w 5334000"/>
              <a:gd name="connsiteY3" fmla="*/ 580320 h 580320"/>
              <a:gd name="connsiteX4" fmla="*/ 0 w 5334000"/>
              <a:gd name="connsiteY4" fmla="*/ 0 h 58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4000" h="580320">
                <a:moveTo>
                  <a:pt x="0" y="0"/>
                </a:moveTo>
                <a:lnTo>
                  <a:pt x="5334000" y="0"/>
                </a:lnTo>
                <a:lnTo>
                  <a:pt x="5334000" y="580320"/>
                </a:lnTo>
                <a:lnTo>
                  <a:pt x="0" y="58032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000" kern="1200">
              <a:solidFill>
                <a:schemeClr val="bg1"/>
              </a:solidFill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0C7ACA63-A5A5-426D-9143-E0AE40C4C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sp>
        <p:nvSpPr>
          <p:cNvPr id="66" name="Text Placeholder 9">
            <a:extLst>
              <a:ext uri="{FF2B5EF4-FFF2-40B4-BE49-F238E27FC236}">
                <a16:creationId xmlns:a16="http://schemas.microsoft.com/office/drawing/2014/main" id="{17B30A81-DD12-4DC0-8DD6-6E00D656BC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755" y="1673236"/>
            <a:ext cx="949184" cy="406670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rgbClr val="67677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 sz="1800">
                <a:solidFill>
                  <a:srgbClr val="67677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 sz="1800">
                <a:solidFill>
                  <a:srgbClr val="67677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solidFill>
                  <a:srgbClr val="67677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solidFill>
                  <a:srgbClr val="67677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09:00</a:t>
            </a:r>
            <a:endParaRPr lang="en-GB"/>
          </a:p>
        </p:txBody>
      </p:sp>
      <p:sp>
        <p:nvSpPr>
          <p:cNvPr id="67" name="Text Placeholder 9">
            <a:extLst>
              <a:ext uri="{FF2B5EF4-FFF2-40B4-BE49-F238E27FC236}">
                <a16:creationId xmlns:a16="http://schemas.microsoft.com/office/drawing/2014/main" id="{32215D73-8BCE-49BE-AB70-1FC3E60958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436664" y="1673236"/>
            <a:ext cx="4258742" cy="406670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rgbClr val="67677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 sz="18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  <a:lvl6pPr>
              <a:defRPr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6pPr>
          </a:lstStyle>
          <a:p>
            <a:pPr lvl="0"/>
            <a:r>
              <a:rPr lang="en-US"/>
              <a:t>Welcome</a:t>
            </a:r>
            <a:endParaRPr lang="en-GB"/>
          </a:p>
        </p:txBody>
      </p:sp>
      <p:sp>
        <p:nvSpPr>
          <p:cNvPr id="68" name="Text Placeholder 9">
            <a:extLst>
              <a:ext uri="{FF2B5EF4-FFF2-40B4-BE49-F238E27FC236}">
                <a16:creationId xmlns:a16="http://schemas.microsoft.com/office/drawing/2014/main" id="{E489DDF2-B579-4740-9834-136A4E5EFCA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9755" y="2156562"/>
            <a:ext cx="949184" cy="40667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rgbClr val="67677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800"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800"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  <a:lvl6pPr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6pPr>
          </a:lstStyle>
          <a:p>
            <a:pPr lvl="0"/>
            <a:r>
              <a:rPr lang="en-US"/>
              <a:t>09:15</a:t>
            </a:r>
            <a:endParaRPr lang="en-GB"/>
          </a:p>
        </p:txBody>
      </p:sp>
      <p:sp>
        <p:nvSpPr>
          <p:cNvPr id="69" name="Text Placeholder 9">
            <a:extLst>
              <a:ext uri="{FF2B5EF4-FFF2-40B4-BE49-F238E27FC236}">
                <a16:creationId xmlns:a16="http://schemas.microsoft.com/office/drawing/2014/main" id="{1F735E84-A6A7-484B-AB70-112789B195E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436664" y="2156562"/>
            <a:ext cx="4258742" cy="406670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rgbClr val="67677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6pPr>
          </a:lstStyle>
          <a:p>
            <a:pPr lvl="0"/>
            <a:r>
              <a:rPr lang="en-US"/>
              <a:t>Item 1</a:t>
            </a:r>
            <a:endParaRPr lang="en-GB"/>
          </a:p>
        </p:txBody>
      </p:sp>
      <p:sp>
        <p:nvSpPr>
          <p:cNvPr id="70" name="Text Placeholder 9">
            <a:extLst>
              <a:ext uri="{FF2B5EF4-FFF2-40B4-BE49-F238E27FC236}">
                <a16:creationId xmlns:a16="http://schemas.microsoft.com/office/drawing/2014/main" id="{737FB56A-2419-482C-8317-A2D16587245E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436664" y="4089866"/>
            <a:ext cx="4258742" cy="406670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rgbClr val="67677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 sz="18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  <a:lvl6pPr>
              <a:defRPr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6pPr>
          </a:lstStyle>
          <a:p>
            <a:pPr lvl="0"/>
            <a:r>
              <a:rPr lang="en-US"/>
              <a:t>Break / Refreshments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85F2EA09-B5B7-430F-9918-131E04D325E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436664" y="2639888"/>
            <a:ext cx="4258742" cy="406670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rgbClr val="67677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6pPr>
          </a:lstStyle>
          <a:p>
            <a:pPr lvl="0"/>
            <a:r>
              <a:rPr lang="en-US"/>
              <a:t>Item 2</a:t>
            </a:r>
            <a:endParaRPr lang="en-GB"/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728394E9-8C48-43AE-B3F2-D951C937651A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436664" y="3123214"/>
            <a:ext cx="4258742" cy="406670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rgbClr val="67677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6pPr>
          </a:lstStyle>
          <a:p>
            <a:pPr lvl="0"/>
            <a:r>
              <a:rPr lang="en-US"/>
              <a:t>Item 3</a:t>
            </a:r>
            <a:endParaRPr lang="en-GB"/>
          </a:p>
        </p:txBody>
      </p:sp>
      <p:sp>
        <p:nvSpPr>
          <p:cNvPr id="73" name="Text Placeholder 9">
            <a:extLst>
              <a:ext uri="{FF2B5EF4-FFF2-40B4-BE49-F238E27FC236}">
                <a16:creationId xmlns:a16="http://schemas.microsoft.com/office/drawing/2014/main" id="{58B74B09-D53D-49A6-AD42-112FB785DDAF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1436664" y="3606540"/>
            <a:ext cx="4258742" cy="406670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rgbClr val="67677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6pPr>
          </a:lstStyle>
          <a:p>
            <a:pPr lvl="0"/>
            <a:r>
              <a:rPr lang="en-US"/>
              <a:t>Item 4</a:t>
            </a:r>
            <a:endParaRPr lang="en-GB"/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78B7C4FC-5DFC-4D1D-B66A-E049A38C1945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1436664" y="5539842"/>
            <a:ext cx="4258742" cy="406670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rgbClr val="67677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6pPr>
          </a:lstStyle>
          <a:p>
            <a:pPr lvl="0"/>
            <a:r>
              <a:rPr lang="en-US"/>
              <a:t>Item 7</a:t>
            </a:r>
            <a:endParaRPr lang="en-GB"/>
          </a:p>
        </p:txBody>
      </p: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1AB33719-FA77-48AE-8860-6E962EA42D65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436664" y="5056518"/>
            <a:ext cx="4258742" cy="406670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rgbClr val="67677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6pPr>
          </a:lstStyle>
          <a:p>
            <a:pPr lvl="0"/>
            <a:r>
              <a:rPr lang="en-US"/>
              <a:t>Item 6</a:t>
            </a:r>
            <a:endParaRPr lang="en-GB"/>
          </a:p>
        </p:txBody>
      </p:sp>
      <p:sp>
        <p:nvSpPr>
          <p:cNvPr id="76" name="Text Placeholder 9">
            <a:extLst>
              <a:ext uri="{FF2B5EF4-FFF2-40B4-BE49-F238E27FC236}">
                <a16:creationId xmlns:a16="http://schemas.microsoft.com/office/drawing/2014/main" id="{AD170D69-A80F-432F-8539-AE3E19FF556C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436664" y="4573192"/>
            <a:ext cx="4258742" cy="406670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rgbClr val="67677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6pPr>
          </a:lstStyle>
          <a:p>
            <a:pPr lvl="0"/>
            <a:r>
              <a:rPr lang="en-US"/>
              <a:t>Item 5</a:t>
            </a:r>
            <a:endParaRPr lang="en-GB"/>
          </a:p>
        </p:txBody>
      </p:sp>
      <p:sp>
        <p:nvSpPr>
          <p:cNvPr id="77" name="Text Placeholder 9">
            <a:extLst>
              <a:ext uri="{FF2B5EF4-FFF2-40B4-BE49-F238E27FC236}">
                <a16:creationId xmlns:a16="http://schemas.microsoft.com/office/drawing/2014/main" id="{9B1A7E9D-73B2-4972-8A0C-6B5BEA8A0001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469755" y="4089866"/>
            <a:ext cx="949184" cy="406670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rgbClr val="67677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 sz="1800">
                <a:solidFill>
                  <a:srgbClr val="67677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 sz="1800">
                <a:solidFill>
                  <a:srgbClr val="67677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solidFill>
                  <a:srgbClr val="67677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solidFill>
                  <a:srgbClr val="67677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10:45</a:t>
            </a:r>
            <a:endParaRPr lang="en-GB"/>
          </a:p>
        </p:txBody>
      </p:sp>
      <p:sp>
        <p:nvSpPr>
          <p:cNvPr id="78" name="Text Placeholder 9">
            <a:extLst>
              <a:ext uri="{FF2B5EF4-FFF2-40B4-BE49-F238E27FC236}">
                <a16:creationId xmlns:a16="http://schemas.microsoft.com/office/drawing/2014/main" id="{833BF195-D10C-410B-936C-994B211369D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469755" y="5539842"/>
            <a:ext cx="949184" cy="40667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rgbClr val="67677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800"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800"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  <a:lvl6pPr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6pPr>
          </a:lstStyle>
          <a:p>
            <a:pPr lvl="0"/>
            <a:r>
              <a:rPr lang="en-US"/>
              <a:t>12:30</a:t>
            </a:r>
            <a:endParaRPr lang="en-GB"/>
          </a:p>
        </p:txBody>
      </p:sp>
      <p:sp>
        <p:nvSpPr>
          <p:cNvPr id="79" name="Text Placeholder 9">
            <a:extLst>
              <a:ext uri="{FF2B5EF4-FFF2-40B4-BE49-F238E27FC236}">
                <a16:creationId xmlns:a16="http://schemas.microsoft.com/office/drawing/2014/main" id="{AD53B905-F7C6-4596-99E8-A922026B9ABB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469755" y="2639888"/>
            <a:ext cx="949184" cy="40667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rgbClr val="67677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800"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800"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  <a:lvl6pPr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6pPr>
          </a:lstStyle>
          <a:p>
            <a:pPr lvl="0"/>
            <a:r>
              <a:rPr lang="en-US"/>
              <a:t>09:30</a:t>
            </a:r>
            <a:endParaRPr lang="en-GB"/>
          </a:p>
        </p:txBody>
      </p:sp>
      <p:sp>
        <p:nvSpPr>
          <p:cNvPr id="80" name="Text Placeholder 9">
            <a:extLst>
              <a:ext uri="{FF2B5EF4-FFF2-40B4-BE49-F238E27FC236}">
                <a16:creationId xmlns:a16="http://schemas.microsoft.com/office/drawing/2014/main" id="{96F7F652-5167-451F-9598-1E5A4C655629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469755" y="3123214"/>
            <a:ext cx="949184" cy="40667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rgbClr val="67677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800"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800"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  <a:lvl6pPr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6pPr>
          </a:lstStyle>
          <a:p>
            <a:pPr lvl="0"/>
            <a:r>
              <a:rPr lang="en-US"/>
              <a:t>10:00</a:t>
            </a:r>
            <a:endParaRPr lang="en-GB"/>
          </a:p>
        </p:txBody>
      </p:sp>
      <p:sp>
        <p:nvSpPr>
          <p:cNvPr id="81" name="Text Placeholder 9">
            <a:extLst>
              <a:ext uri="{FF2B5EF4-FFF2-40B4-BE49-F238E27FC236}">
                <a16:creationId xmlns:a16="http://schemas.microsoft.com/office/drawing/2014/main" id="{44917CB2-C943-4ACB-90CD-2FA87744647E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469755" y="3606540"/>
            <a:ext cx="949184" cy="40667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rgbClr val="67677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800"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800"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  <a:lvl6pPr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6pPr>
          </a:lstStyle>
          <a:p>
            <a:pPr lvl="0"/>
            <a:r>
              <a:rPr lang="en-US"/>
              <a:t>10:30</a:t>
            </a:r>
            <a:endParaRPr lang="en-GB"/>
          </a:p>
        </p:txBody>
      </p:sp>
      <p:sp>
        <p:nvSpPr>
          <p:cNvPr id="82" name="Text Placeholder 9">
            <a:extLst>
              <a:ext uri="{FF2B5EF4-FFF2-40B4-BE49-F238E27FC236}">
                <a16:creationId xmlns:a16="http://schemas.microsoft.com/office/drawing/2014/main" id="{6178F981-B0F7-46A8-BEB1-9CBCF647473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469755" y="4573192"/>
            <a:ext cx="949184" cy="40667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rgbClr val="67677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800"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800"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  <a:lvl6pPr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6pPr>
          </a:lstStyle>
          <a:p>
            <a:pPr lvl="0"/>
            <a:r>
              <a:rPr lang="en-US"/>
              <a:t>11:00</a:t>
            </a:r>
            <a:endParaRPr lang="en-GB"/>
          </a:p>
        </p:txBody>
      </p:sp>
      <p:sp>
        <p:nvSpPr>
          <p:cNvPr id="83" name="Text Placeholder 9">
            <a:extLst>
              <a:ext uri="{FF2B5EF4-FFF2-40B4-BE49-F238E27FC236}">
                <a16:creationId xmlns:a16="http://schemas.microsoft.com/office/drawing/2014/main" id="{5AB9BA96-4F98-4D13-92D0-17BA6B56C5F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469755" y="5056518"/>
            <a:ext cx="949184" cy="40667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rgbClr val="67677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800"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800"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  <a:lvl6pPr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6pPr>
          </a:lstStyle>
          <a:p>
            <a:pPr lvl="0"/>
            <a:r>
              <a:rPr lang="en-US"/>
              <a:t>11:45</a:t>
            </a:r>
            <a:endParaRPr lang="en-GB"/>
          </a:p>
        </p:txBody>
      </p:sp>
      <p:sp>
        <p:nvSpPr>
          <p:cNvPr id="84" name="Text Placeholder 9">
            <a:extLst>
              <a:ext uri="{FF2B5EF4-FFF2-40B4-BE49-F238E27FC236}">
                <a16:creationId xmlns:a16="http://schemas.microsoft.com/office/drawing/2014/main" id="{005E4F4B-A2B1-49EC-9A88-78C7F82AC637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6409001" y="1673236"/>
            <a:ext cx="949184" cy="406670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rgbClr val="67677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 sz="1800">
                <a:solidFill>
                  <a:srgbClr val="67677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 sz="1800">
                <a:solidFill>
                  <a:srgbClr val="67677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solidFill>
                  <a:srgbClr val="67677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solidFill>
                  <a:srgbClr val="67677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13:00</a:t>
            </a:r>
            <a:endParaRPr lang="en-GB"/>
          </a:p>
        </p:txBody>
      </p:sp>
      <p:sp>
        <p:nvSpPr>
          <p:cNvPr id="85" name="Text Placeholder 9">
            <a:extLst>
              <a:ext uri="{FF2B5EF4-FFF2-40B4-BE49-F238E27FC236}">
                <a16:creationId xmlns:a16="http://schemas.microsoft.com/office/drawing/2014/main" id="{F95E5BEF-8A41-405D-BC02-5699E99C7D38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6409001" y="2156562"/>
            <a:ext cx="949184" cy="40667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rgbClr val="67677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800"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800"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  <a:lvl6pPr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6pPr>
          </a:lstStyle>
          <a:p>
            <a:pPr lvl="0"/>
            <a:r>
              <a:rPr lang="en-US"/>
              <a:t>13:30</a:t>
            </a:r>
            <a:endParaRPr lang="en-GB"/>
          </a:p>
        </p:txBody>
      </p:sp>
      <p:sp>
        <p:nvSpPr>
          <p:cNvPr id="86" name="Text Placeholder 9">
            <a:extLst>
              <a:ext uri="{FF2B5EF4-FFF2-40B4-BE49-F238E27FC236}">
                <a16:creationId xmlns:a16="http://schemas.microsoft.com/office/drawing/2014/main" id="{D403CBC1-3585-43E6-9B26-D7BE107BF441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6409001" y="3606540"/>
            <a:ext cx="949184" cy="406670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rgbClr val="67677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 sz="1800">
                <a:solidFill>
                  <a:srgbClr val="67677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 sz="1800">
                <a:solidFill>
                  <a:srgbClr val="67677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solidFill>
                  <a:srgbClr val="67677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solidFill>
                  <a:srgbClr val="67677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15:00</a:t>
            </a:r>
            <a:endParaRPr lang="en-GB"/>
          </a:p>
        </p:txBody>
      </p:sp>
      <p:sp>
        <p:nvSpPr>
          <p:cNvPr id="87" name="Text Placeholder 9">
            <a:extLst>
              <a:ext uri="{FF2B5EF4-FFF2-40B4-BE49-F238E27FC236}">
                <a16:creationId xmlns:a16="http://schemas.microsoft.com/office/drawing/2014/main" id="{F1237236-4FED-48D1-8EFF-9B050F4F40F3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6409001" y="2639888"/>
            <a:ext cx="949184" cy="40667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rgbClr val="67677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800"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800"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  <a:lvl6pPr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6pPr>
          </a:lstStyle>
          <a:p>
            <a:pPr lvl="0"/>
            <a:r>
              <a:rPr lang="en-US"/>
              <a:t>14:00</a:t>
            </a:r>
            <a:endParaRPr lang="en-GB"/>
          </a:p>
        </p:txBody>
      </p:sp>
      <p:sp>
        <p:nvSpPr>
          <p:cNvPr id="88" name="Text Placeholder 9">
            <a:extLst>
              <a:ext uri="{FF2B5EF4-FFF2-40B4-BE49-F238E27FC236}">
                <a16:creationId xmlns:a16="http://schemas.microsoft.com/office/drawing/2014/main" id="{4A6BA7F8-CA78-4450-8044-AF509DF44171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6409001" y="3123214"/>
            <a:ext cx="949184" cy="40667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rgbClr val="67677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800"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800"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  <a:lvl6pPr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6pPr>
          </a:lstStyle>
          <a:p>
            <a:pPr lvl="0"/>
            <a:r>
              <a:rPr lang="en-US"/>
              <a:t>14:15</a:t>
            </a:r>
            <a:endParaRPr lang="en-GB"/>
          </a:p>
        </p:txBody>
      </p:sp>
      <p:sp>
        <p:nvSpPr>
          <p:cNvPr id="89" name="Text Placeholder 9">
            <a:extLst>
              <a:ext uri="{FF2B5EF4-FFF2-40B4-BE49-F238E27FC236}">
                <a16:creationId xmlns:a16="http://schemas.microsoft.com/office/drawing/2014/main" id="{2950E0AF-EAF5-41C3-8D9C-D0FFFB16C1E4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6409001" y="4089866"/>
            <a:ext cx="949184" cy="40667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rgbClr val="67677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800"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800"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  <a:lvl6pPr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6pPr>
          </a:lstStyle>
          <a:p>
            <a:pPr lvl="0"/>
            <a:r>
              <a:rPr lang="en-US"/>
              <a:t>15:45</a:t>
            </a:r>
            <a:endParaRPr lang="en-GB"/>
          </a:p>
        </p:txBody>
      </p:sp>
      <p:sp>
        <p:nvSpPr>
          <p:cNvPr id="90" name="Text Placeholder 9">
            <a:extLst>
              <a:ext uri="{FF2B5EF4-FFF2-40B4-BE49-F238E27FC236}">
                <a16:creationId xmlns:a16="http://schemas.microsoft.com/office/drawing/2014/main" id="{8F870CCF-455F-485F-8059-2D2B5BB57FA7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6409001" y="4573192"/>
            <a:ext cx="949184" cy="40667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rgbClr val="67677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800"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800"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  <a:lvl6pPr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6pPr>
          </a:lstStyle>
          <a:p>
            <a:pPr lvl="0"/>
            <a:r>
              <a:rPr lang="en-US"/>
              <a:t>16:30</a:t>
            </a:r>
            <a:endParaRPr lang="en-GB"/>
          </a:p>
        </p:txBody>
      </p:sp>
      <p:sp>
        <p:nvSpPr>
          <p:cNvPr id="91" name="Text Placeholder 9">
            <a:extLst>
              <a:ext uri="{FF2B5EF4-FFF2-40B4-BE49-F238E27FC236}">
                <a16:creationId xmlns:a16="http://schemas.microsoft.com/office/drawing/2014/main" id="{31A71285-E70A-4CF3-A944-857E3AE02B22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6409001" y="5056518"/>
            <a:ext cx="949184" cy="40667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rgbClr val="67677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800"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800"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  <a:lvl6pPr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6pPr>
          </a:lstStyle>
          <a:p>
            <a:pPr lvl="0"/>
            <a:r>
              <a:rPr lang="en-US"/>
              <a:t>17:00</a:t>
            </a:r>
            <a:endParaRPr lang="en-GB"/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2850823F-F49B-4411-9D71-266327C8BA63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6409001" y="5539842"/>
            <a:ext cx="949184" cy="406670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rgbClr val="67677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 sz="1800">
                <a:solidFill>
                  <a:srgbClr val="67677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 sz="1800">
                <a:solidFill>
                  <a:srgbClr val="67677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solidFill>
                  <a:srgbClr val="67677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solidFill>
                  <a:srgbClr val="67677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17:30</a:t>
            </a:r>
            <a:endParaRPr lang="en-GB"/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9CE1C4E2-41C5-4F61-B417-277A6654AD37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7375910" y="1673236"/>
            <a:ext cx="4258742" cy="406670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rgbClr val="67677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 sz="18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  <a:lvl6pPr>
              <a:defRPr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6pPr>
          </a:lstStyle>
          <a:p>
            <a:pPr lvl="0"/>
            <a:r>
              <a:rPr lang="en-US"/>
              <a:t>Lunch</a:t>
            </a:r>
            <a:endParaRPr lang="en-GB"/>
          </a:p>
        </p:txBody>
      </p: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02E7E3F2-EFD1-4EF8-926D-C501FBBA0BF8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7375910" y="2156562"/>
            <a:ext cx="4258742" cy="406670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rgbClr val="67677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6pPr>
          </a:lstStyle>
          <a:p>
            <a:pPr lvl="0"/>
            <a:r>
              <a:rPr lang="en-US"/>
              <a:t>Item 1</a:t>
            </a:r>
            <a:endParaRPr lang="en-GB"/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B6420F22-A0C3-4FD1-BD77-246293C65CB8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7375910" y="3606540"/>
            <a:ext cx="4258742" cy="406670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rgbClr val="67677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 sz="18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  <a:lvl6pPr>
              <a:defRPr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6pPr>
          </a:lstStyle>
          <a:p>
            <a:pPr lvl="0"/>
            <a:r>
              <a:rPr lang="en-US"/>
              <a:t>Break / Refreshments</a:t>
            </a:r>
          </a:p>
        </p:txBody>
      </p: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86E63405-15A5-41DF-9B9D-B57E6CF7FEC1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7375910" y="2639888"/>
            <a:ext cx="4258742" cy="406670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rgbClr val="67677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6pPr>
          </a:lstStyle>
          <a:p>
            <a:pPr lvl="0"/>
            <a:r>
              <a:rPr lang="en-US"/>
              <a:t>Item 2</a:t>
            </a:r>
            <a:endParaRPr lang="en-GB"/>
          </a:p>
        </p:txBody>
      </p:sp>
      <p:sp>
        <p:nvSpPr>
          <p:cNvPr id="97" name="Text Placeholder 9">
            <a:extLst>
              <a:ext uri="{FF2B5EF4-FFF2-40B4-BE49-F238E27FC236}">
                <a16:creationId xmlns:a16="http://schemas.microsoft.com/office/drawing/2014/main" id="{FFC61F6F-63BC-488B-9E50-F4B4885AE9B9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7375910" y="3123214"/>
            <a:ext cx="4258742" cy="406670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rgbClr val="67677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6pPr>
          </a:lstStyle>
          <a:p>
            <a:pPr lvl="0"/>
            <a:r>
              <a:rPr lang="en-US"/>
              <a:t>Item 3</a:t>
            </a:r>
            <a:endParaRPr lang="en-GB"/>
          </a:p>
        </p:txBody>
      </p:sp>
      <p:sp>
        <p:nvSpPr>
          <p:cNvPr id="98" name="Text Placeholder 9">
            <a:extLst>
              <a:ext uri="{FF2B5EF4-FFF2-40B4-BE49-F238E27FC236}">
                <a16:creationId xmlns:a16="http://schemas.microsoft.com/office/drawing/2014/main" id="{AF7B60AB-23C5-4BFD-80BA-0F8493588414}"/>
              </a:ext>
            </a:extLst>
          </p:cNvPr>
          <p:cNvSpPr>
            <a:spLocks noGrp="1"/>
          </p:cNvSpPr>
          <p:nvPr>
            <p:ph type="body" sz="quarter" idx="120" hasCustomPrompt="1"/>
          </p:nvPr>
        </p:nvSpPr>
        <p:spPr>
          <a:xfrm>
            <a:off x="7375910" y="4089866"/>
            <a:ext cx="4258742" cy="406670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rgbClr val="67677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6pPr>
          </a:lstStyle>
          <a:p>
            <a:pPr lvl="0"/>
            <a:r>
              <a:rPr lang="en-US"/>
              <a:t>Item 4</a:t>
            </a:r>
            <a:endParaRPr lang="en-GB"/>
          </a:p>
        </p:txBody>
      </p:sp>
      <p:sp>
        <p:nvSpPr>
          <p:cNvPr id="99" name="Text Placeholder 9">
            <a:extLst>
              <a:ext uri="{FF2B5EF4-FFF2-40B4-BE49-F238E27FC236}">
                <a16:creationId xmlns:a16="http://schemas.microsoft.com/office/drawing/2014/main" id="{315D95F8-F7D5-425C-8A5A-1F5BD6A6D698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7375910" y="5539842"/>
            <a:ext cx="4258742" cy="406670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rgbClr val="67677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6pPr>
          </a:lstStyle>
          <a:p>
            <a:pPr lvl="0"/>
            <a:r>
              <a:rPr lang="en-US"/>
              <a:t>Item 7</a:t>
            </a:r>
            <a:endParaRPr lang="en-GB"/>
          </a:p>
        </p:txBody>
      </p:sp>
      <p:sp>
        <p:nvSpPr>
          <p:cNvPr id="100" name="Text Placeholder 9">
            <a:extLst>
              <a:ext uri="{FF2B5EF4-FFF2-40B4-BE49-F238E27FC236}">
                <a16:creationId xmlns:a16="http://schemas.microsoft.com/office/drawing/2014/main" id="{2FF1450F-4B27-40EF-9F16-5F32342BC600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7375910" y="5056518"/>
            <a:ext cx="4258742" cy="406670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rgbClr val="67677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6pPr>
          </a:lstStyle>
          <a:p>
            <a:pPr lvl="0"/>
            <a:r>
              <a:rPr lang="en-US"/>
              <a:t>Item 6</a:t>
            </a:r>
            <a:endParaRPr lang="en-GB"/>
          </a:p>
        </p:txBody>
      </p:sp>
      <p:sp>
        <p:nvSpPr>
          <p:cNvPr id="101" name="Text Placeholder 9">
            <a:extLst>
              <a:ext uri="{FF2B5EF4-FFF2-40B4-BE49-F238E27FC236}">
                <a16:creationId xmlns:a16="http://schemas.microsoft.com/office/drawing/2014/main" id="{3C0DC897-1025-42A5-AE58-B28EA66EBB0A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7375910" y="4573192"/>
            <a:ext cx="4258742" cy="406670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rgbClr val="67677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6pPr>
          </a:lstStyle>
          <a:p>
            <a:pPr lvl="0"/>
            <a:r>
              <a:rPr lang="en-US"/>
              <a:t>Item 5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38084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NS Log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90CCC46-FF05-408D-A5F2-E551F27CF1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64168" y="-36094"/>
            <a:ext cx="12320337" cy="6930189"/>
          </a:xfrm>
          <a:prstGeom prst="rect">
            <a:avLst/>
          </a:prstGeom>
        </p:spPr>
      </p:pic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93E09A94-EB1A-474A-9D84-3E7A2BDF41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12" y="5344027"/>
            <a:ext cx="6763047" cy="7296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Presentation Title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206A71-81E6-764C-9D0A-23B18092E140}"/>
              </a:ext>
            </a:extLst>
          </p:cNvPr>
          <p:cNvCxnSpPr>
            <a:cxnSpLocks/>
          </p:cNvCxnSpPr>
          <p:nvPr/>
        </p:nvCxnSpPr>
        <p:spPr>
          <a:xfrm flipH="1">
            <a:off x="748265" y="6144626"/>
            <a:ext cx="1149667" cy="0"/>
          </a:xfrm>
          <a:prstGeom prst="line">
            <a:avLst/>
          </a:prstGeom>
          <a:ln w="38100">
            <a:solidFill>
              <a:srgbClr val="F98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1F92A59-C4DA-F84F-B906-1AE666D0690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254" y="732816"/>
            <a:ext cx="3375451" cy="31162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4DB7E3-E962-9E44-9795-7E5329B67DD8}"/>
              </a:ext>
            </a:extLst>
          </p:cNvPr>
          <p:cNvCxnSpPr>
            <a:cxnSpLocks/>
          </p:cNvCxnSpPr>
          <p:nvPr/>
        </p:nvCxnSpPr>
        <p:spPr>
          <a:xfrm flipV="1">
            <a:off x="7943400" y="520861"/>
            <a:ext cx="0" cy="735535"/>
          </a:xfrm>
          <a:prstGeom prst="line">
            <a:avLst/>
          </a:prstGeom>
          <a:ln w="133350">
            <a:solidFill>
              <a:srgbClr val="FB82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42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NS Log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0E4A0E4-59B1-4F23-963E-E07A823A53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64168" y="-36094"/>
            <a:ext cx="12320337" cy="6930189"/>
          </a:xfrm>
          <a:prstGeom prst="rect">
            <a:avLst/>
          </a:prstGeom>
        </p:spPr>
      </p:pic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93E09A94-EB1A-474A-9D84-3E7A2BDF41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12" y="5344027"/>
            <a:ext cx="6763047" cy="7296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Presentation Title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206A71-81E6-764C-9D0A-23B18092E140}"/>
              </a:ext>
            </a:extLst>
          </p:cNvPr>
          <p:cNvCxnSpPr>
            <a:cxnSpLocks/>
          </p:cNvCxnSpPr>
          <p:nvPr/>
        </p:nvCxnSpPr>
        <p:spPr>
          <a:xfrm flipH="1">
            <a:off x="748265" y="6144626"/>
            <a:ext cx="1149667" cy="0"/>
          </a:xfrm>
          <a:prstGeom prst="line">
            <a:avLst/>
          </a:prstGeom>
          <a:ln w="38100">
            <a:solidFill>
              <a:srgbClr val="F98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1F92A59-C4DA-F84F-B906-1AE666D0690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254" y="732816"/>
            <a:ext cx="3375451" cy="31162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4DB7E3-E962-9E44-9795-7E5329B67DD8}"/>
              </a:ext>
            </a:extLst>
          </p:cNvPr>
          <p:cNvCxnSpPr>
            <a:cxnSpLocks/>
          </p:cNvCxnSpPr>
          <p:nvPr/>
        </p:nvCxnSpPr>
        <p:spPr>
          <a:xfrm flipV="1">
            <a:off x="7943400" y="520861"/>
            <a:ext cx="0" cy="735535"/>
          </a:xfrm>
          <a:prstGeom prst="line">
            <a:avLst/>
          </a:prstGeom>
          <a:ln w="133350">
            <a:solidFill>
              <a:srgbClr val="FB82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193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NS Log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8701796-E5BB-4A9E-A3D0-916566B3E3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64168" y="-36094"/>
            <a:ext cx="12320337" cy="6930189"/>
          </a:xfrm>
          <a:prstGeom prst="rect">
            <a:avLst/>
          </a:prstGeom>
        </p:spPr>
      </p:pic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93E09A94-EB1A-474A-9D84-3E7A2BDF41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12" y="5344027"/>
            <a:ext cx="6763047" cy="7296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Presentation Title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206A71-81E6-764C-9D0A-23B18092E140}"/>
              </a:ext>
            </a:extLst>
          </p:cNvPr>
          <p:cNvCxnSpPr>
            <a:cxnSpLocks/>
          </p:cNvCxnSpPr>
          <p:nvPr/>
        </p:nvCxnSpPr>
        <p:spPr>
          <a:xfrm flipH="1">
            <a:off x="748265" y="6144626"/>
            <a:ext cx="1149667" cy="0"/>
          </a:xfrm>
          <a:prstGeom prst="line">
            <a:avLst/>
          </a:prstGeom>
          <a:ln w="38100">
            <a:solidFill>
              <a:srgbClr val="F98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1F92A59-C4DA-F84F-B906-1AE666D0690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254" y="732816"/>
            <a:ext cx="3375451" cy="31162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4DB7E3-E962-9E44-9795-7E5329B67DD8}"/>
              </a:ext>
            </a:extLst>
          </p:cNvPr>
          <p:cNvCxnSpPr>
            <a:cxnSpLocks/>
          </p:cNvCxnSpPr>
          <p:nvPr/>
        </p:nvCxnSpPr>
        <p:spPr>
          <a:xfrm flipV="1">
            <a:off x="7943400" y="520861"/>
            <a:ext cx="0" cy="735535"/>
          </a:xfrm>
          <a:prstGeom prst="line">
            <a:avLst/>
          </a:prstGeom>
          <a:ln w="133350">
            <a:solidFill>
              <a:srgbClr val="FB82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49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NS Log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586073A-AA4F-46D7-8F4F-BCB9B237B6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64168" y="-36094"/>
            <a:ext cx="12320337" cy="6930189"/>
          </a:xfrm>
          <a:prstGeom prst="rect">
            <a:avLst/>
          </a:prstGeom>
        </p:spPr>
      </p:pic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93E09A94-EB1A-474A-9D84-3E7A2BDF41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12" y="5344027"/>
            <a:ext cx="6763047" cy="7296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Presentation Title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206A71-81E6-764C-9D0A-23B18092E140}"/>
              </a:ext>
            </a:extLst>
          </p:cNvPr>
          <p:cNvCxnSpPr>
            <a:cxnSpLocks/>
          </p:cNvCxnSpPr>
          <p:nvPr/>
        </p:nvCxnSpPr>
        <p:spPr>
          <a:xfrm flipH="1">
            <a:off x="748265" y="6144626"/>
            <a:ext cx="1149667" cy="0"/>
          </a:xfrm>
          <a:prstGeom prst="line">
            <a:avLst/>
          </a:prstGeom>
          <a:ln w="38100">
            <a:solidFill>
              <a:srgbClr val="F98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1F92A59-C4DA-F84F-B906-1AE666D0690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254" y="732816"/>
            <a:ext cx="3375451" cy="31162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4DB7E3-E962-9E44-9795-7E5329B67DD8}"/>
              </a:ext>
            </a:extLst>
          </p:cNvPr>
          <p:cNvCxnSpPr>
            <a:cxnSpLocks/>
          </p:cNvCxnSpPr>
          <p:nvPr/>
        </p:nvCxnSpPr>
        <p:spPr>
          <a:xfrm flipV="1">
            <a:off x="7943400" y="520861"/>
            <a:ext cx="0" cy="735535"/>
          </a:xfrm>
          <a:prstGeom prst="line">
            <a:avLst/>
          </a:prstGeom>
          <a:ln w="133350">
            <a:solidFill>
              <a:srgbClr val="FB82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120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NS Log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6C7FB07-EAFB-458C-9045-314E40EEE2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64168" y="-36094"/>
            <a:ext cx="12320337" cy="6930189"/>
          </a:xfrm>
          <a:prstGeom prst="rect">
            <a:avLst/>
          </a:prstGeom>
        </p:spPr>
      </p:pic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93E09A94-EB1A-474A-9D84-3E7A2BDF41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12" y="5344027"/>
            <a:ext cx="6763047" cy="7296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Presentation Title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206A71-81E6-764C-9D0A-23B18092E140}"/>
              </a:ext>
            </a:extLst>
          </p:cNvPr>
          <p:cNvCxnSpPr>
            <a:cxnSpLocks/>
          </p:cNvCxnSpPr>
          <p:nvPr/>
        </p:nvCxnSpPr>
        <p:spPr>
          <a:xfrm flipH="1">
            <a:off x="748265" y="6144626"/>
            <a:ext cx="1149667" cy="0"/>
          </a:xfrm>
          <a:prstGeom prst="line">
            <a:avLst/>
          </a:prstGeom>
          <a:ln w="38100">
            <a:solidFill>
              <a:srgbClr val="F98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1F92A59-C4DA-F84F-B906-1AE666D0690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254" y="732816"/>
            <a:ext cx="3375451" cy="31162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4DB7E3-E962-9E44-9795-7E5329B67DD8}"/>
              </a:ext>
            </a:extLst>
          </p:cNvPr>
          <p:cNvCxnSpPr>
            <a:cxnSpLocks/>
          </p:cNvCxnSpPr>
          <p:nvPr/>
        </p:nvCxnSpPr>
        <p:spPr>
          <a:xfrm flipV="1">
            <a:off x="7943400" y="520861"/>
            <a:ext cx="0" cy="735535"/>
          </a:xfrm>
          <a:prstGeom prst="line">
            <a:avLst/>
          </a:prstGeom>
          <a:ln w="133350">
            <a:solidFill>
              <a:srgbClr val="FB82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64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NS Log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4D87348-9C5C-4BEB-964A-DBEC8D7343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64168" y="-36094"/>
            <a:ext cx="12320337" cy="6930189"/>
          </a:xfrm>
          <a:prstGeom prst="rect">
            <a:avLst/>
          </a:prstGeom>
        </p:spPr>
      </p:pic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93E09A94-EB1A-474A-9D84-3E7A2BDF41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12" y="5344027"/>
            <a:ext cx="6763047" cy="7296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Presentation Title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206A71-81E6-764C-9D0A-23B18092E140}"/>
              </a:ext>
            </a:extLst>
          </p:cNvPr>
          <p:cNvCxnSpPr>
            <a:cxnSpLocks/>
          </p:cNvCxnSpPr>
          <p:nvPr/>
        </p:nvCxnSpPr>
        <p:spPr>
          <a:xfrm flipH="1">
            <a:off x="748265" y="6144626"/>
            <a:ext cx="1149667" cy="0"/>
          </a:xfrm>
          <a:prstGeom prst="line">
            <a:avLst/>
          </a:prstGeom>
          <a:ln w="38100">
            <a:solidFill>
              <a:srgbClr val="F98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1F92A59-C4DA-F84F-B906-1AE666D0690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254" y="732816"/>
            <a:ext cx="3375451" cy="31162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4DB7E3-E962-9E44-9795-7E5329B67DD8}"/>
              </a:ext>
            </a:extLst>
          </p:cNvPr>
          <p:cNvCxnSpPr>
            <a:cxnSpLocks/>
          </p:cNvCxnSpPr>
          <p:nvPr/>
        </p:nvCxnSpPr>
        <p:spPr>
          <a:xfrm flipV="1">
            <a:off x="7943400" y="520861"/>
            <a:ext cx="0" cy="735535"/>
          </a:xfrm>
          <a:prstGeom prst="line">
            <a:avLst/>
          </a:prstGeom>
          <a:ln w="133350">
            <a:solidFill>
              <a:srgbClr val="FB82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46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NS Log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7E1DEE-ECDE-462F-A4A1-DD3AD342BE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64168" y="-36094"/>
            <a:ext cx="12320337" cy="6930189"/>
          </a:xfrm>
          <a:prstGeom prst="rect">
            <a:avLst/>
          </a:prstGeom>
        </p:spPr>
      </p:pic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93E09A94-EB1A-474A-9D84-3E7A2BDF41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12" y="5344027"/>
            <a:ext cx="6763047" cy="7296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Presentation Title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206A71-81E6-764C-9D0A-23B18092E140}"/>
              </a:ext>
            </a:extLst>
          </p:cNvPr>
          <p:cNvCxnSpPr>
            <a:cxnSpLocks/>
          </p:cNvCxnSpPr>
          <p:nvPr/>
        </p:nvCxnSpPr>
        <p:spPr>
          <a:xfrm flipH="1">
            <a:off x="748265" y="6144626"/>
            <a:ext cx="1149667" cy="0"/>
          </a:xfrm>
          <a:prstGeom prst="line">
            <a:avLst/>
          </a:prstGeom>
          <a:ln w="38100">
            <a:solidFill>
              <a:srgbClr val="F98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1F92A59-C4DA-F84F-B906-1AE666D0690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254" y="732816"/>
            <a:ext cx="3375451" cy="31162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4DB7E3-E962-9E44-9795-7E5329B67DD8}"/>
              </a:ext>
            </a:extLst>
          </p:cNvPr>
          <p:cNvCxnSpPr>
            <a:cxnSpLocks/>
          </p:cNvCxnSpPr>
          <p:nvPr/>
        </p:nvCxnSpPr>
        <p:spPr>
          <a:xfrm flipV="1">
            <a:off x="7943400" y="520861"/>
            <a:ext cx="0" cy="735535"/>
          </a:xfrm>
          <a:prstGeom prst="line">
            <a:avLst/>
          </a:prstGeom>
          <a:ln w="133350">
            <a:solidFill>
              <a:srgbClr val="FB82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95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NS Log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4D532B9-CD86-4D65-B332-A831BD76D9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64168" y="-36094"/>
            <a:ext cx="12320337" cy="6930189"/>
          </a:xfrm>
          <a:prstGeom prst="rect">
            <a:avLst/>
          </a:prstGeom>
        </p:spPr>
      </p:pic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93E09A94-EB1A-474A-9D84-3E7A2BDF41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12" y="5344027"/>
            <a:ext cx="6763047" cy="7296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Presentation Title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206A71-81E6-764C-9D0A-23B18092E140}"/>
              </a:ext>
            </a:extLst>
          </p:cNvPr>
          <p:cNvCxnSpPr>
            <a:cxnSpLocks/>
          </p:cNvCxnSpPr>
          <p:nvPr/>
        </p:nvCxnSpPr>
        <p:spPr>
          <a:xfrm flipH="1">
            <a:off x="748265" y="6144626"/>
            <a:ext cx="1149667" cy="0"/>
          </a:xfrm>
          <a:prstGeom prst="line">
            <a:avLst/>
          </a:prstGeom>
          <a:ln w="38100">
            <a:solidFill>
              <a:srgbClr val="F98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1F92A59-C4DA-F84F-B906-1AE666D0690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254" y="732816"/>
            <a:ext cx="3375451" cy="31162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4DB7E3-E962-9E44-9795-7E5329B67DD8}"/>
              </a:ext>
            </a:extLst>
          </p:cNvPr>
          <p:cNvCxnSpPr>
            <a:cxnSpLocks/>
          </p:cNvCxnSpPr>
          <p:nvPr/>
        </p:nvCxnSpPr>
        <p:spPr>
          <a:xfrm flipV="1">
            <a:off x="7943400" y="520861"/>
            <a:ext cx="0" cy="735535"/>
          </a:xfrm>
          <a:prstGeom prst="line">
            <a:avLst/>
          </a:prstGeom>
          <a:ln w="133350">
            <a:solidFill>
              <a:srgbClr val="FB82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64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quote and conten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5F3BC7-FB21-4B38-89AA-A442CFB29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AE0C701-9A10-7E41-8F6C-C89D89641F8B}"/>
              </a:ext>
            </a:extLst>
          </p:cNvPr>
          <p:cNvSpPr/>
          <p:nvPr/>
        </p:nvSpPr>
        <p:spPr>
          <a:xfrm>
            <a:off x="6091705" y="0"/>
            <a:ext cx="6100295" cy="6858000"/>
          </a:xfrm>
          <a:prstGeom prst="rect">
            <a:avLst/>
          </a:prstGeom>
          <a:solidFill>
            <a:srgbClr val="F98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62AE838-CC20-4CA6-BDED-42B910FBA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3035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icon light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C69494-2B85-F440-94A4-8BC89DCA3F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1000"/>
          </a:blip>
          <a:srcRect t="7879" b="7879"/>
          <a:stretch/>
        </p:blipFill>
        <p:spPr>
          <a:xfrm>
            <a:off x="0" y="0"/>
            <a:ext cx="12205376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9BC997-D8E8-7349-9D81-1B8CC59486B5}"/>
              </a:ext>
            </a:extLst>
          </p:cNvPr>
          <p:cNvCxnSpPr>
            <a:cxnSpLocks/>
          </p:cNvCxnSpPr>
          <p:nvPr/>
        </p:nvCxnSpPr>
        <p:spPr>
          <a:xfrm flipV="1">
            <a:off x="989089" y="4527395"/>
            <a:ext cx="0" cy="1409381"/>
          </a:xfrm>
          <a:prstGeom prst="line">
            <a:avLst/>
          </a:prstGeom>
          <a:ln w="133350">
            <a:solidFill>
              <a:srgbClr val="FB82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9">
            <a:extLst>
              <a:ext uri="{FF2B5EF4-FFF2-40B4-BE49-F238E27FC236}">
                <a16:creationId xmlns:a16="http://schemas.microsoft.com/office/drawing/2014/main" id="{A7F718E2-5A53-F54D-9AA4-C278C9706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718" y="4682888"/>
            <a:ext cx="4483914" cy="125572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>
              <a:defRPr lang="en-US" sz="4200" b="1" i="0" u="none" strike="noStrike" baseline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Picture Placeholder 18">
            <a:extLst>
              <a:ext uri="{FF2B5EF4-FFF2-40B4-BE49-F238E27FC236}">
                <a16:creationId xmlns:a16="http://schemas.microsoft.com/office/drawing/2014/main" id="{3EFEDD70-B001-A44F-B5F3-D1404D78484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865219" y="526394"/>
            <a:ext cx="2682683" cy="259399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l">
              <a:defRPr sz="14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349971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/ 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omputer&#10;&#10;Description automatically generated">
            <a:extLst>
              <a:ext uri="{FF2B5EF4-FFF2-40B4-BE49-F238E27FC236}">
                <a16:creationId xmlns:a16="http://schemas.microsoft.com/office/drawing/2014/main" id="{D39965C6-4B56-40E5-868D-3D61103B9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7" name="Freeform: Shape 57">
            <a:extLst>
              <a:ext uri="{FF2B5EF4-FFF2-40B4-BE49-F238E27FC236}">
                <a16:creationId xmlns:a16="http://schemas.microsoft.com/office/drawing/2014/main" id="{37D4E907-437E-444C-A506-BFA34EB520C7}"/>
              </a:ext>
            </a:extLst>
          </p:cNvPr>
          <p:cNvSpPr/>
          <p:nvPr/>
        </p:nvSpPr>
        <p:spPr>
          <a:xfrm rot="10800000">
            <a:off x="7066489" y="-136887"/>
            <a:ext cx="4826573" cy="4213587"/>
          </a:xfrm>
          <a:custGeom>
            <a:avLst/>
            <a:gdLst>
              <a:gd name="connsiteX0" fmla="*/ 5919664 w 7855693"/>
              <a:gd name="connsiteY0" fmla="*/ 6858002 h 6858002"/>
              <a:gd name="connsiteX1" fmla="*/ 5910425 w 7855693"/>
              <a:gd name="connsiteY1" fmla="*/ 6857071 h 6858002"/>
              <a:gd name="connsiteX2" fmla="*/ 5910425 w 7855693"/>
              <a:gd name="connsiteY2" fmla="*/ 6858002 h 6858002"/>
              <a:gd name="connsiteX3" fmla="*/ 1933605 w 7855693"/>
              <a:gd name="connsiteY3" fmla="*/ 6858002 h 6858002"/>
              <a:gd name="connsiteX4" fmla="*/ 1922550 w 7855693"/>
              <a:gd name="connsiteY4" fmla="*/ 6858002 h 6858002"/>
              <a:gd name="connsiteX5" fmla="*/ 1922550 w 7855693"/>
              <a:gd name="connsiteY5" fmla="*/ 6856887 h 6858002"/>
              <a:gd name="connsiteX6" fmla="*/ 1845393 w 7855693"/>
              <a:gd name="connsiteY6" fmla="*/ 6849109 h 6858002"/>
              <a:gd name="connsiteX7" fmla="*/ 1570656 w 7855693"/>
              <a:gd name="connsiteY7" fmla="*/ 6665023 h 6858002"/>
              <a:gd name="connsiteX8" fmla="*/ 1544141 w 7855693"/>
              <a:gd name="connsiteY8" fmla="*/ 6616174 h 6858002"/>
              <a:gd name="connsiteX9" fmla="*/ 1542826 w 7855693"/>
              <a:gd name="connsiteY9" fmla="*/ 6616625 h 6858002"/>
              <a:gd name="connsiteX10" fmla="*/ 53966 w 7855693"/>
              <a:gd name="connsiteY10" fmla="*/ 3638905 h 6858002"/>
              <a:gd name="connsiteX11" fmla="*/ 55454 w 7855693"/>
              <a:gd name="connsiteY11" fmla="*/ 3638172 h 6858002"/>
              <a:gd name="connsiteX12" fmla="*/ 34397 w 7855693"/>
              <a:gd name="connsiteY12" fmla="*/ 3599377 h 6858002"/>
              <a:gd name="connsiteX13" fmla="*/ 0 w 7855693"/>
              <a:gd name="connsiteY13" fmla="*/ 3429004 h 6858002"/>
              <a:gd name="connsiteX14" fmla="*/ 34397 w 7855693"/>
              <a:gd name="connsiteY14" fmla="*/ 3258631 h 6858002"/>
              <a:gd name="connsiteX15" fmla="*/ 43262 w 7855693"/>
              <a:gd name="connsiteY15" fmla="*/ 3242298 h 6858002"/>
              <a:gd name="connsiteX16" fmla="*/ 42603 w 7855693"/>
              <a:gd name="connsiteY16" fmla="*/ 3241820 h 6858002"/>
              <a:gd name="connsiteX17" fmla="*/ 1541327 w 7855693"/>
              <a:gd name="connsiteY17" fmla="*/ 244373 h 6858002"/>
              <a:gd name="connsiteX18" fmla="*/ 1542669 w 7855693"/>
              <a:gd name="connsiteY18" fmla="*/ 244833 h 6858002"/>
              <a:gd name="connsiteX19" fmla="*/ 1570815 w 7855693"/>
              <a:gd name="connsiteY19" fmla="*/ 192979 h 6858002"/>
              <a:gd name="connsiteX20" fmla="*/ 1845552 w 7855693"/>
              <a:gd name="connsiteY20" fmla="*/ 8893 h 6858002"/>
              <a:gd name="connsiteX21" fmla="*/ 1921037 w 7855693"/>
              <a:gd name="connsiteY21" fmla="*/ 1283 h 6858002"/>
              <a:gd name="connsiteX22" fmla="*/ 1921037 w 7855693"/>
              <a:gd name="connsiteY22" fmla="*/ 2 h 6858002"/>
              <a:gd name="connsiteX23" fmla="*/ 1933745 w 7855693"/>
              <a:gd name="connsiteY23" fmla="*/ 2 h 6858002"/>
              <a:gd name="connsiteX24" fmla="*/ 1933764 w 7855693"/>
              <a:gd name="connsiteY24" fmla="*/ 0 h 6858002"/>
              <a:gd name="connsiteX25" fmla="*/ 1933784 w 7855693"/>
              <a:gd name="connsiteY25" fmla="*/ 2 h 6858002"/>
              <a:gd name="connsiteX26" fmla="*/ 5908912 w 7855693"/>
              <a:gd name="connsiteY26" fmla="*/ 2 h 6858002"/>
              <a:gd name="connsiteX27" fmla="*/ 5908912 w 7855693"/>
              <a:gd name="connsiteY27" fmla="*/ 1084 h 6858002"/>
              <a:gd name="connsiteX28" fmla="*/ 5919663 w 7855693"/>
              <a:gd name="connsiteY28" fmla="*/ 0 h 6858002"/>
              <a:gd name="connsiteX29" fmla="*/ 6282612 w 7855693"/>
              <a:gd name="connsiteY29" fmla="*/ 192978 h 6858002"/>
              <a:gd name="connsiteX30" fmla="*/ 6307074 w 7855693"/>
              <a:gd name="connsiteY30" fmla="*/ 238046 h 6858002"/>
              <a:gd name="connsiteX31" fmla="*/ 6308562 w 7855693"/>
              <a:gd name="connsiteY31" fmla="*/ 237536 h 6858002"/>
              <a:gd name="connsiteX32" fmla="*/ 7790465 w 7855693"/>
              <a:gd name="connsiteY32" fmla="*/ 3201339 h 6858002"/>
              <a:gd name="connsiteX33" fmla="*/ 7790257 w 7855693"/>
              <a:gd name="connsiteY33" fmla="*/ 3201441 h 6858002"/>
              <a:gd name="connsiteX34" fmla="*/ 7821296 w 7855693"/>
              <a:gd name="connsiteY34" fmla="*/ 3258628 h 6858002"/>
              <a:gd name="connsiteX35" fmla="*/ 7855693 w 7855693"/>
              <a:gd name="connsiteY35" fmla="*/ 3429001 h 6858002"/>
              <a:gd name="connsiteX36" fmla="*/ 7821296 w 7855693"/>
              <a:gd name="connsiteY36" fmla="*/ 3599374 h 6858002"/>
              <a:gd name="connsiteX37" fmla="*/ 7790470 w 7855693"/>
              <a:gd name="connsiteY37" fmla="*/ 3656167 h 6858002"/>
              <a:gd name="connsiteX38" fmla="*/ 7790649 w 7855693"/>
              <a:gd name="connsiteY38" fmla="*/ 3656297 h 6858002"/>
              <a:gd name="connsiteX39" fmla="*/ 6307508 w 7855693"/>
              <a:gd name="connsiteY39" fmla="*/ 6622575 h 6858002"/>
              <a:gd name="connsiteX40" fmla="*/ 6305944 w 7855693"/>
              <a:gd name="connsiteY40" fmla="*/ 6622039 h 6858002"/>
              <a:gd name="connsiteX41" fmla="*/ 6282613 w 7855693"/>
              <a:gd name="connsiteY41" fmla="*/ 6665023 h 6858002"/>
              <a:gd name="connsiteX42" fmla="*/ 5919664 w 7855693"/>
              <a:gd name="connsiteY4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855693" h="6858002">
                <a:moveTo>
                  <a:pt x="5919664" y="6858002"/>
                </a:moveTo>
                <a:lnTo>
                  <a:pt x="5910425" y="6857071"/>
                </a:lnTo>
                <a:lnTo>
                  <a:pt x="5910425" y="6858002"/>
                </a:lnTo>
                <a:lnTo>
                  <a:pt x="1933605" y="6858002"/>
                </a:lnTo>
                <a:lnTo>
                  <a:pt x="1922550" y="6858002"/>
                </a:lnTo>
                <a:lnTo>
                  <a:pt x="1922550" y="6856887"/>
                </a:lnTo>
                <a:lnTo>
                  <a:pt x="1845393" y="6849109"/>
                </a:lnTo>
                <a:cubicBezTo>
                  <a:pt x="1731420" y="6825787"/>
                  <a:pt x="1633583" y="6758167"/>
                  <a:pt x="1570656" y="6665023"/>
                </a:cubicBezTo>
                <a:lnTo>
                  <a:pt x="1544141" y="6616174"/>
                </a:lnTo>
                <a:lnTo>
                  <a:pt x="1542826" y="6616625"/>
                </a:lnTo>
                <a:lnTo>
                  <a:pt x="53966" y="3638905"/>
                </a:lnTo>
                <a:lnTo>
                  <a:pt x="55454" y="3638172"/>
                </a:lnTo>
                <a:lnTo>
                  <a:pt x="34397" y="3599377"/>
                </a:lnTo>
                <a:cubicBezTo>
                  <a:pt x="12248" y="3547011"/>
                  <a:pt x="0" y="3489438"/>
                  <a:pt x="0" y="3429004"/>
                </a:cubicBezTo>
                <a:cubicBezTo>
                  <a:pt x="0" y="3368570"/>
                  <a:pt x="12248" y="3310997"/>
                  <a:pt x="34397" y="3258631"/>
                </a:cubicBezTo>
                <a:lnTo>
                  <a:pt x="43262" y="3242298"/>
                </a:lnTo>
                <a:lnTo>
                  <a:pt x="42603" y="3241820"/>
                </a:lnTo>
                <a:lnTo>
                  <a:pt x="1541327" y="244373"/>
                </a:lnTo>
                <a:lnTo>
                  <a:pt x="1542669" y="244833"/>
                </a:lnTo>
                <a:lnTo>
                  <a:pt x="1570815" y="192979"/>
                </a:lnTo>
                <a:cubicBezTo>
                  <a:pt x="1633741" y="99835"/>
                  <a:pt x="1731579" y="32215"/>
                  <a:pt x="1845552" y="8893"/>
                </a:cubicBezTo>
                <a:lnTo>
                  <a:pt x="1921037" y="1283"/>
                </a:lnTo>
                <a:lnTo>
                  <a:pt x="1921037" y="2"/>
                </a:lnTo>
                <a:lnTo>
                  <a:pt x="1933745" y="2"/>
                </a:lnTo>
                <a:lnTo>
                  <a:pt x="1933764" y="0"/>
                </a:lnTo>
                <a:lnTo>
                  <a:pt x="1933784" y="2"/>
                </a:lnTo>
                <a:lnTo>
                  <a:pt x="5908912" y="2"/>
                </a:lnTo>
                <a:lnTo>
                  <a:pt x="5908912" y="1084"/>
                </a:lnTo>
                <a:lnTo>
                  <a:pt x="5919663" y="0"/>
                </a:lnTo>
                <a:cubicBezTo>
                  <a:pt x="6070748" y="0"/>
                  <a:pt x="6203954" y="76549"/>
                  <a:pt x="6282612" y="192978"/>
                </a:cubicBezTo>
                <a:lnTo>
                  <a:pt x="6307074" y="238046"/>
                </a:lnTo>
                <a:lnTo>
                  <a:pt x="6308562" y="237536"/>
                </a:lnTo>
                <a:lnTo>
                  <a:pt x="7790465" y="3201339"/>
                </a:lnTo>
                <a:lnTo>
                  <a:pt x="7790257" y="3201441"/>
                </a:lnTo>
                <a:lnTo>
                  <a:pt x="7821296" y="3258628"/>
                </a:lnTo>
                <a:cubicBezTo>
                  <a:pt x="7843445" y="3310994"/>
                  <a:pt x="7855693" y="3368567"/>
                  <a:pt x="7855693" y="3429001"/>
                </a:cubicBezTo>
                <a:cubicBezTo>
                  <a:pt x="7855693" y="3489435"/>
                  <a:pt x="7843445" y="3547008"/>
                  <a:pt x="7821296" y="3599374"/>
                </a:cubicBezTo>
                <a:lnTo>
                  <a:pt x="7790470" y="3656167"/>
                </a:lnTo>
                <a:lnTo>
                  <a:pt x="7790649" y="3656297"/>
                </a:lnTo>
                <a:lnTo>
                  <a:pt x="6307508" y="6622575"/>
                </a:lnTo>
                <a:lnTo>
                  <a:pt x="6305944" y="6622039"/>
                </a:lnTo>
                <a:lnTo>
                  <a:pt x="6282613" y="6665023"/>
                </a:lnTo>
                <a:cubicBezTo>
                  <a:pt x="6203955" y="6781453"/>
                  <a:pt x="6070749" y="6858002"/>
                  <a:pt x="5919664" y="6858002"/>
                </a:cubicBezTo>
                <a:close/>
              </a:path>
            </a:pathLst>
          </a:custGeom>
          <a:solidFill>
            <a:srgbClr val="004B8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Freeform: Shape 57">
            <a:extLst>
              <a:ext uri="{FF2B5EF4-FFF2-40B4-BE49-F238E27FC236}">
                <a16:creationId xmlns:a16="http://schemas.microsoft.com/office/drawing/2014/main" id="{65E63089-D6A4-47A5-AC1E-D5F84A733B7E}"/>
              </a:ext>
            </a:extLst>
          </p:cNvPr>
          <p:cNvSpPr/>
          <p:nvPr/>
        </p:nvSpPr>
        <p:spPr>
          <a:xfrm rot="10800000">
            <a:off x="409828" y="2802674"/>
            <a:ext cx="4826573" cy="4213587"/>
          </a:xfrm>
          <a:custGeom>
            <a:avLst/>
            <a:gdLst>
              <a:gd name="connsiteX0" fmla="*/ 5919664 w 7855693"/>
              <a:gd name="connsiteY0" fmla="*/ 6858002 h 6858002"/>
              <a:gd name="connsiteX1" fmla="*/ 5910425 w 7855693"/>
              <a:gd name="connsiteY1" fmla="*/ 6857071 h 6858002"/>
              <a:gd name="connsiteX2" fmla="*/ 5910425 w 7855693"/>
              <a:gd name="connsiteY2" fmla="*/ 6858002 h 6858002"/>
              <a:gd name="connsiteX3" fmla="*/ 1933605 w 7855693"/>
              <a:gd name="connsiteY3" fmla="*/ 6858002 h 6858002"/>
              <a:gd name="connsiteX4" fmla="*/ 1922550 w 7855693"/>
              <a:gd name="connsiteY4" fmla="*/ 6858002 h 6858002"/>
              <a:gd name="connsiteX5" fmla="*/ 1922550 w 7855693"/>
              <a:gd name="connsiteY5" fmla="*/ 6856887 h 6858002"/>
              <a:gd name="connsiteX6" fmla="*/ 1845393 w 7855693"/>
              <a:gd name="connsiteY6" fmla="*/ 6849109 h 6858002"/>
              <a:gd name="connsiteX7" fmla="*/ 1570656 w 7855693"/>
              <a:gd name="connsiteY7" fmla="*/ 6665023 h 6858002"/>
              <a:gd name="connsiteX8" fmla="*/ 1544141 w 7855693"/>
              <a:gd name="connsiteY8" fmla="*/ 6616174 h 6858002"/>
              <a:gd name="connsiteX9" fmla="*/ 1542826 w 7855693"/>
              <a:gd name="connsiteY9" fmla="*/ 6616625 h 6858002"/>
              <a:gd name="connsiteX10" fmla="*/ 53966 w 7855693"/>
              <a:gd name="connsiteY10" fmla="*/ 3638905 h 6858002"/>
              <a:gd name="connsiteX11" fmla="*/ 55454 w 7855693"/>
              <a:gd name="connsiteY11" fmla="*/ 3638172 h 6858002"/>
              <a:gd name="connsiteX12" fmla="*/ 34397 w 7855693"/>
              <a:gd name="connsiteY12" fmla="*/ 3599377 h 6858002"/>
              <a:gd name="connsiteX13" fmla="*/ 0 w 7855693"/>
              <a:gd name="connsiteY13" fmla="*/ 3429004 h 6858002"/>
              <a:gd name="connsiteX14" fmla="*/ 34397 w 7855693"/>
              <a:gd name="connsiteY14" fmla="*/ 3258631 h 6858002"/>
              <a:gd name="connsiteX15" fmla="*/ 43262 w 7855693"/>
              <a:gd name="connsiteY15" fmla="*/ 3242298 h 6858002"/>
              <a:gd name="connsiteX16" fmla="*/ 42603 w 7855693"/>
              <a:gd name="connsiteY16" fmla="*/ 3241820 h 6858002"/>
              <a:gd name="connsiteX17" fmla="*/ 1541327 w 7855693"/>
              <a:gd name="connsiteY17" fmla="*/ 244373 h 6858002"/>
              <a:gd name="connsiteX18" fmla="*/ 1542669 w 7855693"/>
              <a:gd name="connsiteY18" fmla="*/ 244833 h 6858002"/>
              <a:gd name="connsiteX19" fmla="*/ 1570815 w 7855693"/>
              <a:gd name="connsiteY19" fmla="*/ 192979 h 6858002"/>
              <a:gd name="connsiteX20" fmla="*/ 1845552 w 7855693"/>
              <a:gd name="connsiteY20" fmla="*/ 8893 h 6858002"/>
              <a:gd name="connsiteX21" fmla="*/ 1921037 w 7855693"/>
              <a:gd name="connsiteY21" fmla="*/ 1283 h 6858002"/>
              <a:gd name="connsiteX22" fmla="*/ 1921037 w 7855693"/>
              <a:gd name="connsiteY22" fmla="*/ 2 h 6858002"/>
              <a:gd name="connsiteX23" fmla="*/ 1933745 w 7855693"/>
              <a:gd name="connsiteY23" fmla="*/ 2 h 6858002"/>
              <a:gd name="connsiteX24" fmla="*/ 1933764 w 7855693"/>
              <a:gd name="connsiteY24" fmla="*/ 0 h 6858002"/>
              <a:gd name="connsiteX25" fmla="*/ 1933784 w 7855693"/>
              <a:gd name="connsiteY25" fmla="*/ 2 h 6858002"/>
              <a:gd name="connsiteX26" fmla="*/ 5908912 w 7855693"/>
              <a:gd name="connsiteY26" fmla="*/ 2 h 6858002"/>
              <a:gd name="connsiteX27" fmla="*/ 5908912 w 7855693"/>
              <a:gd name="connsiteY27" fmla="*/ 1084 h 6858002"/>
              <a:gd name="connsiteX28" fmla="*/ 5919663 w 7855693"/>
              <a:gd name="connsiteY28" fmla="*/ 0 h 6858002"/>
              <a:gd name="connsiteX29" fmla="*/ 6282612 w 7855693"/>
              <a:gd name="connsiteY29" fmla="*/ 192978 h 6858002"/>
              <a:gd name="connsiteX30" fmla="*/ 6307074 w 7855693"/>
              <a:gd name="connsiteY30" fmla="*/ 238046 h 6858002"/>
              <a:gd name="connsiteX31" fmla="*/ 6308562 w 7855693"/>
              <a:gd name="connsiteY31" fmla="*/ 237536 h 6858002"/>
              <a:gd name="connsiteX32" fmla="*/ 7790465 w 7855693"/>
              <a:gd name="connsiteY32" fmla="*/ 3201339 h 6858002"/>
              <a:gd name="connsiteX33" fmla="*/ 7790257 w 7855693"/>
              <a:gd name="connsiteY33" fmla="*/ 3201441 h 6858002"/>
              <a:gd name="connsiteX34" fmla="*/ 7821296 w 7855693"/>
              <a:gd name="connsiteY34" fmla="*/ 3258628 h 6858002"/>
              <a:gd name="connsiteX35" fmla="*/ 7855693 w 7855693"/>
              <a:gd name="connsiteY35" fmla="*/ 3429001 h 6858002"/>
              <a:gd name="connsiteX36" fmla="*/ 7821296 w 7855693"/>
              <a:gd name="connsiteY36" fmla="*/ 3599374 h 6858002"/>
              <a:gd name="connsiteX37" fmla="*/ 7790470 w 7855693"/>
              <a:gd name="connsiteY37" fmla="*/ 3656167 h 6858002"/>
              <a:gd name="connsiteX38" fmla="*/ 7790649 w 7855693"/>
              <a:gd name="connsiteY38" fmla="*/ 3656297 h 6858002"/>
              <a:gd name="connsiteX39" fmla="*/ 6307508 w 7855693"/>
              <a:gd name="connsiteY39" fmla="*/ 6622575 h 6858002"/>
              <a:gd name="connsiteX40" fmla="*/ 6305944 w 7855693"/>
              <a:gd name="connsiteY40" fmla="*/ 6622039 h 6858002"/>
              <a:gd name="connsiteX41" fmla="*/ 6282613 w 7855693"/>
              <a:gd name="connsiteY41" fmla="*/ 6665023 h 6858002"/>
              <a:gd name="connsiteX42" fmla="*/ 5919664 w 7855693"/>
              <a:gd name="connsiteY4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855693" h="6858002">
                <a:moveTo>
                  <a:pt x="5919664" y="6858002"/>
                </a:moveTo>
                <a:lnTo>
                  <a:pt x="5910425" y="6857071"/>
                </a:lnTo>
                <a:lnTo>
                  <a:pt x="5910425" y="6858002"/>
                </a:lnTo>
                <a:lnTo>
                  <a:pt x="1933605" y="6858002"/>
                </a:lnTo>
                <a:lnTo>
                  <a:pt x="1922550" y="6858002"/>
                </a:lnTo>
                <a:lnTo>
                  <a:pt x="1922550" y="6856887"/>
                </a:lnTo>
                <a:lnTo>
                  <a:pt x="1845393" y="6849109"/>
                </a:lnTo>
                <a:cubicBezTo>
                  <a:pt x="1731420" y="6825787"/>
                  <a:pt x="1633583" y="6758167"/>
                  <a:pt x="1570656" y="6665023"/>
                </a:cubicBezTo>
                <a:lnTo>
                  <a:pt x="1544141" y="6616174"/>
                </a:lnTo>
                <a:lnTo>
                  <a:pt x="1542826" y="6616625"/>
                </a:lnTo>
                <a:lnTo>
                  <a:pt x="53966" y="3638905"/>
                </a:lnTo>
                <a:lnTo>
                  <a:pt x="55454" y="3638172"/>
                </a:lnTo>
                <a:lnTo>
                  <a:pt x="34397" y="3599377"/>
                </a:lnTo>
                <a:cubicBezTo>
                  <a:pt x="12248" y="3547011"/>
                  <a:pt x="0" y="3489438"/>
                  <a:pt x="0" y="3429004"/>
                </a:cubicBezTo>
                <a:cubicBezTo>
                  <a:pt x="0" y="3368570"/>
                  <a:pt x="12248" y="3310997"/>
                  <a:pt x="34397" y="3258631"/>
                </a:cubicBezTo>
                <a:lnTo>
                  <a:pt x="43262" y="3242298"/>
                </a:lnTo>
                <a:lnTo>
                  <a:pt x="42603" y="3241820"/>
                </a:lnTo>
                <a:lnTo>
                  <a:pt x="1541327" y="244373"/>
                </a:lnTo>
                <a:lnTo>
                  <a:pt x="1542669" y="244833"/>
                </a:lnTo>
                <a:lnTo>
                  <a:pt x="1570815" y="192979"/>
                </a:lnTo>
                <a:cubicBezTo>
                  <a:pt x="1633741" y="99835"/>
                  <a:pt x="1731579" y="32215"/>
                  <a:pt x="1845552" y="8893"/>
                </a:cubicBezTo>
                <a:lnTo>
                  <a:pt x="1921037" y="1283"/>
                </a:lnTo>
                <a:lnTo>
                  <a:pt x="1921037" y="2"/>
                </a:lnTo>
                <a:lnTo>
                  <a:pt x="1933745" y="2"/>
                </a:lnTo>
                <a:lnTo>
                  <a:pt x="1933764" y="0"/>
                </a:lnTo>
                <a:lnTo>
                  <a:pt x="1933784" y="2"/>
                </a:lnTo>
                <a:lnTo>
                  <a:pt x="5908912" y="2"/>
                </a:lnTo>
                <a:lnTo>
                  <a:pt x="5908912" y="1084"/>
                </a:lnTo>
                <a:lnTo>
                  <a:pt x="5919663" y="0"/>
                </a:lnTo>
                <a:cubicBezTo>
                  <a:pt x="6070748" y="0"/>
                  <a:pt x="6203954" y="76549"/>
                  <a:pt x="6282612" y="192978"/>
                </a:cubicBezTo>
                <a:lnTo>
                  <a:pt x="6307074" y="238046"/>
                </a:lnTo>
                <a:lnTo>
                  <a:pt x="6308562" y="237536"/>
                </a:lnTo>
                <a:lnTo>
                  <a:pt x="7790465" y="3201339"/>
                </a:lnTo>
                <a:lnTo>
                  <a:pt x="7790257" y="3201441"/>
                </a:lnTo>
                <a:lnTo>
                  <a:pt x="7821296" y="3258628"/>
                </a:lnTo>
                <a:cubicBezTo>
                  <a:pt x="7843445" y="3310994"/>
                  <a:pt x="7855693" y="3368567"/>
                  <a:pt x="7855693" y="3429001"/>
                </a:cubicBezTo>
                <a:cubicBezTo>
                  <a:pt x="7855693" y="3489435"/>
                  <a:pt x="7843445" y="3547008"/>
                  <a:pt x="7821296" y="3599374"/>
                </a:cubicBezTo>
                <a:lnTo>
                  <a:pt x="7790470" y="3656167"/>
                </a:lnTo>
                <a:lnTo>
                  <a:pt x="7790649" y="3656297"/>
                </a:lnTo>
                <a:lnTo>
                  <a:pt x="6307508" y="6622575"/>
                </a:lnTo>
                <a:lnTo>
                  <a:pt x="6305944" y="6622039"/>
                </a:lnTo>
                <a:lnTo>
                  <a:pt x="6282613" y="6665023"/>
                </a:lnTo>
                <a:cubicBezTo>
                  <a:pt x="6203955" y="6781453"/>
                  <a:pt x="6070749" y="6858002"/>
                  <a:pt x="5919664" y="6858002"/>
                </a:cubicBezTo>
                <a:close/>
              </a:path>
            </a:pathLst>
          </a:custGeom>
          <a:solidFill>
            <a:srgbClr val="FF82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Freeform: Shape 57">
            <a:extLst>
              <a:ext uri="{FF2B5EF4-FFF2-40B4-BE49-F238E27FC236}">
                <a16:creationId xmlns:a16="http://schemas.microsoft.com/office/drawing/2014/main" id="{332CD385-7534-4649-B823-AFDFCA484C06}"/>
              </a:ext>
            </a:extLst>
          </p:cNvPr>
          <p:cNvSpPr/>
          <p:nvPr/>
        </p:nvSpPr>
        <p:spPr>
          <a:xfrm rot="10800000">
            <a:off x="3738158" y="1350010"/>
            <a:ext cx="4826573" cy="4213587"/>
          </a:xfrm>
          <a:custGeom>
            <a:avLst/>
            <a:gdLst>
              <a:gd name="connsiteX0" fmla="*/ 5919664 w 7855693"/>
              <a:gd name="connsiteY0" fmla="*/ 6858002 h 6858002"/>
              <a:gd name="connsiteX1" fmla="*/ 5910425 w 7855693"/>
              <a:gd name="connsiteY1" fmla="*/ 6857071 h 6858002"/>
              <a:gd name="connsiteX2" fmla="*/ 5910425 w 7855693"/>
              <a:gd name="connsiteY2" fmla="*/ 6858002 h 6858002"/>
              <a:gd name="connsiteX3" fmla="*/ 1933605 w 7855693"/>
              <a:gd name="connsiteY3" fmla="*/ 6858002 h 6858002"/>
              <a:gd name="connsiteX4" fmla="*/ 1922550 w 7855693"/>
              <a:gd name="connsiteY4" fmla="*/ 6858002 h 6858002"/>
              <a:gd name="connsiteX5" fmla="*/ 1922550 w 7855693"/>
              <a:gd name="connsiteY5" fmla="*/ 6856887 h 6858002"/>
              <a:gd name="connsiteX6" fmla="*/ 1845393 w 7855693"/>
              <a:gd name="connsiteY6" fmla="*/ 6849109 h 6858002"/>
              <a:gd name="connsiteX7" fmla="*/ 1570656 w 7855693"/>
              <a:gd name="connsiteY7" fmla="*/ 6665023 h 6858002"/>
              <a:gd name="connsiteX8" fmla="*/ 1544141 w 7855693"/>
              <a:gd name="connsiteY8" fmla="*/ 6616174 h 6858002"/>
              <a:gd name="connsiteX9" fmla="*/ 1542826 w 7855693"/>
              <a:gd name="connsiteY9" fmla="*/ 6616625 h 6858002"/>
              <a:gd name="connsiteX10" fmla="*/ 53966 w 7855693"/>
              <a:gd name="connsiteY10" fmla="*/ 3638905 h 6858002"/>
              <a:gd name="connsiteX11" fmla="*/ 55454 w 7855693"/>
              <a:gd name="connsiteY11" fmla="*/ 3638172 h 6858002"/>
              <a:gd name="connsiteX12" fmla="*/ 34397 w 7855693"/>
              <a:gd name="connsiteY12" fmla="*/ 3599377 h 6858002"/>
              <a:gd name="connsiteX13" fmla="*/ 0 w 7855693"/>
              <a:gd name="connsiteY13" fmla="*/ 3429004 h 6858002"/>
              <a:gd name="connsiteX14" fmla="*/ 34397 w 7855693"/>
              <a:gd name="connsiteY14" fmla="*/ 3258631 h 6858002"/>
              <a:gd name="connsiteX15" fmla="*/ 43262 w 7855693"/>
              <a:gd name="connsiteY15" fmla="*/ 3242298 h 6858002"/>
              <a:gd name="connsiteX16" fmla="*/ 42603 w 7855693"/>
              <a:gd name="connsiteY16" fmla="*/ 3241820 h 6858002"/>
              <a:gd name="connsiteX17" fmla="*/ 1541327 w 7855693"/>
              <a:gd name="connsiteY17" fmla="*/ 244373 h 6858002"/>
              <a:gd name="connsiteX18" fmla="*/ 1542669 w 7855693"/>
              <a:gd name="connsiteY18" fmla="*/ 244833 h 6858002"/>
              <a:gd name="connsiteX19" fmla="*/ 1570815 w 7855693"/>
              <a:gd name="connsiteY19" fmla="*/ 192979 h 6858002"/>
              <a:gd name="connsiteX20" fmla="*/ 1845552 w 7855693"/>
              <a:gd name="connsiteY20" fmla="*/ 8893 h 6858002"/>
              <a:gd name="connsiteX21" fmla="*/ 1921037 w 7855693"/>
              <a:gd name="connsiteY21" fmla="*/ 1283 h 6858002"/>
              <a:gd name="connsiteX22" fmla="*/ 1921037 w 7855693"/>
              <a:gd name="connsiteY22" fmla="*/ 2 h 6858002"/>
              <a:gd name="connsiteX23" fmla="*/ 1933745 w 7855693"/>
              <a:gd name="connsiteY23" fmla="*/ 2 h 6858002"/>
              <a:gd name="connsiteX24" fmla="*/ 1933764 w 7855693"/>
              <a:gd name="connsiteY24" fmla="*/ 0 h 6858002"/>
              <a:gd name="connsiteX25" fmla="*/ 1933784 w 7855693"/>
              <a:gd name="connsiteY25" fmla="*/ 2 h 6858002"/>
              <a:gd name="connsiteX26" fmla="*/ 5908912 w 7855693"/>
              <a:gd name="connsiteY26" fmla="*/ 2 h 6858002"/>
              <a:gd name="connsiteX27" fmla="*/ 5908912 w 7855693"/>
              <a:gd name="connsiteY27" fmla="*/ 1084 h 6858002"/>
              <a:gd name="connsiteX28" fmla="*/ 5919663 w 7855693"/>
              <a:gd name="connsiteY28" fmla="*/ 0 h 6858002"/>
              <a:gd name="connsiteX29" fmla="*/ 6282612 w 7855693"/>
              <a:gd name="connsiteY29" fmla="*/ 192978 h 6858002"/>
              <a:gd name="connsiteX30" fmla="*/ 6307074 w 7855693"/>
              <a:gd name="connsiteY30" fmla="*/ 238046 h 6858002"/>
              <a:gd name="connsiteX31" fmla="*/ 6308562 w 7855693"/>
              <a:gd name="connsiteY31" fmla="*/ 237536 h 6858002"/>
              <a:gd name="connsiteX32" fmla="*/ 7790465 w 7855693"/>
              <a:gd name="connsiteY32" fmla="*/ 3201339 h 6858002"/>
              <a:gd name="connsiteX33" fmla="*/ 7790257 w 7855693"/>
              <a:gd name="connsiteY33" fmla="*/ 3201441 h 6858002"/>
              <a:gd name="connsiteX34" fmla="*/ 7821296 w 7855693"/>
              <a:gd name="connsiteY34" fmla="*/ 3258628 h 6858002"/>
              <a:gd name="connsiteX35" fmla="*/ 7855693 w 7855693"/>
              <a:gd name="connsiteY35" fmla="*/ 3429001 h 6858002"/>
              <a:gd name="connsiteX36" fmla="*/ 7821296 w 7855693"/>
              <a:gd name="connsiteY36" fmla="*/ 3599374 h 6858002"/>
              <a:gd name="connsiteX37" fmla="*/ 7790470 w 7855693"/>
              <a:gd name="connsiteY37" fmla="*/ 3656167 h 6858002"/>
              <a:gd name="connsiteX38" fmla="*/ 7790649 w 7855693"/>
              <a:gd name="connsiteY38" fmla="*/ 3656297 h 6858002"/>
              <a:gd name="connsiteX39" fmla="*/ 6307508 w 7855693"/>
              <a:gd name="connsiteY39" fmla="*/ 6622575 h 6858002"/>
              <a:gd name="connsiteX40" fmla="*/ 6305944 w 7855693"/>
              <a:gd name="connsiteY40" fmla="*/ 6622039 h 6858002"/>
              <a:gd name="connsiteX41" fmla="*/ 6282613 w 7855693"/>
              <a:gd name="connsiteY41" fmla="*/ 6665023 h 6858002"/>
              <a:gd name="connsiteX42" fmla="*/ 5919664 w 7855693"/>
              <a:gd name="connsiteY4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855693" h="6858002">
                <a:moveTo>
                  <a:pt x="5919664" y="6858002"/>
                </a:moveTo>
                <a:lnTo>
                  <a:pt x="5910425" y="6857071"/>
                </a:lnTo>
                <a:lnTo>
                  <a:pt x="5910425" y="6858002"/>
                </a:lnTo>
                <a:lnTo>
                  <a:pt x="1933605" y="6858002"/>
                </a:lnTo>
                <a:lnTo>
                  <a:pt x="1922550" y="6858002"/>
                </a:lnTo>
                <a:lnTo>
                  <a:pt x="1922550" y="6856887"/>
                </a:lnTo>
                <a:lnTo>
                  <a:pt x="1845393" y="6849109"/>
                </a:lnTo>
                <a:cubicBezTo>
                  <a:pt x="1731420" y="6825787"/>
                  <a:pt x="1633583" y="6758167"/>
                  <a:pt x="1570656" y="6665023"/>
                </a:cubicBezTo>
                <a:lnTo>
                  <a:pt x="1544141" y="6616174"/>
                </a:lnTo>
                <a:lnTo>
                  <a:pt x="1542826" y="6616625"/>
                </a:lnTo>
                <a:lnTo>
                  <a:pt x="53966" y="3638905"/>
                </a:lnTo>
                <a:lnTo>
                  <a:pt x="55454" y="3638172"/>
                </a:lnTo>
                <a:lnTo>
                  <a:pt x="34397" y="3599377"/>
                </a:lnTo>
                <a:cubicBezTo>
                  <a:pt x="12248" y="3547011"/>
                  <a:pt x="0" y="3489438"/>
                  <a:pt x="0" y="3429004"/>
                </a:cubicBezTo>
                <a:cubicBezTo>
                  <a:pt x="0" y="3368570"/>
                  <a:pt x="12248" y="3310997"/>
                  <a:pt x="34397" y="3258631"/>
                </a:cubicBezTo>
                <a:lnTo>
                  <a:pt x="43262" y="3242298"/>
                </a:lnTo>
                <a:lnTo>
                  <a:pt x="42603" y="3241820"/>
                </a:lnTo>
                <a:lnTo>
                  <a:pt x="1541327" y="244373"/>
                </a:lnTo>
                <a:lnTo>
                  <a:pt x="1542669" y="244833"/>
                </a:lnTo>
                <a:lnTo>
                  <a:pt x="1570815" y="192979"/>
                </a:lnTo>
                <a:cubicBezTo>
                  <a:pt x="1633741" y="99835"/>
                  <a:pt x="1731579" y="32215"/>
                  <a:pt x="1845552" y="8893"/>
                </a:cubicBezTo>
                <a:lnTo>
                  <a:pt x="1921037" y="1283"/>
                </a:lnTo>
                <a:lnTo>
                  <a:pt x="1921037" y="2"/>
                </a:lnTo>
                <a:lnTo>
                  <a:pt x="1933745" y="2"/>
                </a:lnTo>
                <a:lnTo>
                  <a:pt x="1933764" y="0"/>
                </a:lnTo>
                <a:lnTo>
                  <a:pt x="1933784" y="2"/>
                </a:lnTo>
                <a:lnTo>
                  <a:pt x="5908912" y="2"/>
                </a:lnTo>
                <a:lnTo>
                  <a:pt x="5908912" y="1084"/>
                </a:lnTo>
                <a:lnTo>
                  <a:pt x="5919663" y="0"/>
                </a:lnTo>
                <a:cubicBezTo>
                  <a:pt x="6070748" y="0"/>
                  <a:pt x="6203954" y="76549"/>
                  <a:pt x="6282612" y="192978"/>
                </a:cubicBezTo>
                <a:lnTo>
                  <a:pt x="6307074" y="238046"/>
                </a:lnTo>
                <a:lnTo>
                  <a:pt x="6308562" y="237536"/>
                </a:lnTo>
                <a:lnTo>
                  <a:pt x="7790465" y="3201339"/>
                </a:lnTo>
                <a:lnTo>
                  <a:pt x="7790257" y="3201441"/>
                </a:lnTo>
                <a:lnTo>
                  <a:pt x="7821296" y="3258628"/>
                </a:lnTo>
                <a:cubicBezTo>
                  <a:pt x="7843445" y="3310994"/>
                  <a:pt x="7855693" y="3368567"/>
                  <a:pt x="7855693" y="3429001"/>
                </a:cubicBezTo>
                <a:cubicBezTo>
                  <a:pt x="7855693" y="3489435"/>
                  <a:pt x="7843445" y="3547008"/>
                  <a:pt x="7821296" y="3599374"/>
                </a:cubicBezTo>
                <a:lnTo>
                  <a:pt x="7790470" y="3656167"/>
                </a:lnTo>
                <a:lnTo>
                  <a:pt x="7790649" y="3656297"/>
                </a:lnTo>
                <a:lnTo>
                  <a:pt x="6307508" y="6622575"/>
                </a:lnTo>
                <a:lnTo>
                  <a:pt x="6305944" y="6622039"/>
                </a:lnTo>
                <a:lnTo>
                  <a:pt x="6282613" y="6665023"/>
                </a:lnTo>
                <a:cubicBezTo>
                  <a:pt x="6203955" y="6781453"/>
                  <a:pt x="6070749" y="6858002"/>
                  <a:pt x="5919664" y="6858002"/>
                </a:cubicBezTo>
                <a:close/>
              </a:path>
            </a:pathLst>
          </a:custGeom>
          <a:noFill/>
          <a:ln w="34925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FC7D7A7-B3BF-405D-A2F2-2EF5E306CC6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A51E3DD-D0ED-44D7-89C7-A4BFF5A14C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8157" y="1363156"/>
            <a:ext cx="4826574" cy="42132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4000">
                <a:solidFill>
                  <a:schemeClr val="bg1"/>
                </a:solidFill>
              </a:defRPr>
            </a:lvl1pPr>
            <a:lvl2pPr marL="0" indent="0" algn="ctr">
              <a:buFontTx/>
              <a:buNone/>
              <a:defRPr sz="4000">
                <a:solidFill>
                  <a:schemeClr val="bg1"/>
                </a:solidFill>
              </a:defRPr>
            </a:lvl2pPr>
            <a:lvl3pPr marL="174625" indent="0" algn="ctr">
              <a:buFontTx/>
              <a:buNone/>
              <a:defRPr sz="4000">
                <a:solidFill>
                  <a:schemeClr val="bg1"/>
                </a:solidFill>
              </a:defRPr>
            </a:lvl3pPr>
            <a:lvl4pPr marL="357188" indent="0" algn="ctr">
              <a:buFontTx/>
              <a:buNone/>
              <a:defRPr sz="4000">
                <a:solidFill>
                  <a:schemeClr val="bg1"/>
                </a:solidFill>
              </a:defRPr>
            </a:lvl4pPr>
            <a:lvl5pPr marL="538163" indent="0" algn="ctr">
              <a:buFontTx/>
              <a:buNone/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NEW</a:t>
            </a:r>
            <a:br>
              <a:rPr lang="en-US"/>
            </a:br>
            <a:r>
              <a:rPr lang="en-US"/>
              <a:t>SECTION</a:t>
            </a:r>
            <a:br>
              <a:rPr lang="en-US"/>
            </a:br>
            <a:r>
              <a:rPr lang="en-US"/>
              <a:t>HERE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451732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icon light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and white photo of a bridge&#10;&#10;Description automatically generated">
            <a:extLst>
              <a:ext uri="{FF2B5EF4-FFF2-40B4-BE49-F238E27FC236}">
                <a16:creationId xmlns:a16="http://schemas.microsoft.com/office/drawing/2014/main" id="{FA790A91-0F8A-41CA-9479-F60DE407C0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9BC997-D8E8-7349-9D81-1B8CC59486B5}"/>
              </a:ext>
            </a:extLst>
          </p:cNvPr>
          <p:cNvCxnSpPr>
            <a:cxnSpLocks/>
          </p:cNvCxnSpPr>
          <p:nvPr/>
        </p:nvCxnSpPr>
        <p:spPr>
          <a:xfrm flipV="1">
            <a:off x="989089" y="4527395"/>
            <a:ext cx="0" cy="1409381"/>
          </a:xfrm>
          <a:prstGeom prst="line">
            <a:avLst/>
          </a:prstGeom>
          <a:ln w="133350">
            <a:solidFill>
              <a:srgbClr val="FB82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9">
            <a:extLst>
              <a:ext uri="{FF2B5EF4-FFF2-40B4-BE49-F238E27FC236}">
                <a16:creationId xmlns:a16="http://schemas.microsoft.com/office/drawing/2014/main" id="{A7F718E2-5A53-F54D-9AA4-C278C9706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718" y="4682888"/>
            <a:ext cx="4483914" cy="125572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>
              <a:defRPr lang="en-US" sz="4200" b="1" i="0" u="none" strike="noStrike" baseline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Picture Placeholder 18">
            <a:extLst>
              <a:ext uri="{FF2B5EF4-FFF2-40B4-BE49-F238E27FC236}">
                <a16:creationId xmlns:a16="http://schemas.microsoft.com/office/drawing/2014/main" id="{3EFEDD70-B001-A44F-B5F3-D1404D78484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865219" y="526394"/>
            <a:ext cx="2682683" cy="259399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l">
              <a:defRPr sz="14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77206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icon dark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065CFF6-C1C1-1D4B-BFB0-F51EBC52D5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1000"/>
          </a:blip>
          <a:srcRect t="7879" b="7879"/>
          <a:stretch/>
        </p:blipFill>
        <p:spPr>
          <a:xfrm>
            <a:off x="0" y="0"/>
            <a:ext cx="12205376" cy="6858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0C9C1A-B3BE-5143-8A83-762862F64886}"/>
              </a:ext>
            </a:extLst>
          </p:cNvPr>
          <p:cNvCxnSpPr>
            <a:cxnSpLocks/>
          </p:cNvCxnSpPr>
          <p:nvPr/>
        </p:nvCxnSpPr>
        <p:spPr>
          <a:xfrm flipV="1">
            <a:off x="989089" y="4527395"/>
            <a:ext cx="0" cy="1409381"/>
          </a:xfrm>
          <a:prstGeom prst="line">
            <a:avLst/>
          </a:prstGeom>
          <a:ln w="133350">
            <a:solidFill>
              <a:srgbClr val="62C9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9">
            <a:extLst>
              <a:ext uri="{FF2B5EF4-FFF2-40B4-BE49-F238E27FC236}">
                <a16:creationId xmlns:a16="http://schemas.microsoft.com/office/drawing/2014/main" id="{4A20364E-66D1-F44E-8BF4-95EAE342A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718" y="4682888"/>
            <a:ext cx="4483914" cy="125572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>
              <a:defRPr lang="en-US" sz="4200" b="1" i="0" u="none" strike="noStrike" baseline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3646C5F8-1D09-6441-AA33-C6E61279483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865219" y="526394"/>
            <a:ext cx="2682683" cy="259399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l">
              <a:defRPr sz="14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420745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icon dark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omputer&#10;&#10;Description automatically generated">
            <a:extLst>
              <a:ext uri="{FF2B5EF4-FFF2-40B4-BE49-F238E27FC236}">
                <a16:creationId xmlns:a16="http://schemas.microsoft.com/office/drawing/2014/main" id="{0FF95504-2536-4EAC-886D-75A940CC5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0C9C1A-B3BE-5143-8A83-762862F64886}"/>
              </a:ext>
            </a:extLst>
          </p:cNvPr>
          <p:cNvCxnSpPr>
            <a:cxnSpLocks/>
          </p:cNvCxnSpPr>
          <p:nvPr/>
        </p:nvCxnSpPr>
        <p:spPr>
          <a:xfrm flipV="1">
            <a:off x="989089" y="4527395"/>
            <a:ext cx="0" cy="1409381"/>
          </a:xfrm>
          <a:prstGeom prst="line">
            <a:avLst/>
          </a:prstGeom>
          <a:ln w="133350">
            <a:solidFill>
              <a:srgbClr val="62C9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9">
            <a:extLst>
              <a:ext uri="{FF2B5EF4-FFF2-40B4-BE49-F238E27FC236}">
                <a16:creationId xmlns:a16="http://schemas.microsoft.com/office/drawing/2014/main" id="{4A20364E-66D1-F44E-8BF4-95EAE342A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718" y="4682888"/>
            <a:ext cx="4483914" cy="125572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>
              <a:defRPr lang="en-US" sz="4200" b="1" i="0" u="none" strike="noStrike" baseline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3646C5F8-1D09-6441-AA33-C6E61279483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865219" y="526394"/>
            <a:ext cx="2682683" cy="259399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l">
              <a:defRPr sz="14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10165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blue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9">
            <a:extLst>
              <a:ext uri="{FF2B5EF4-FFF2-40B4-BE49-F238E27FC236}">
                <a16:creationId xmlns:a16="http://schemas.microsoft.com/office/drawing/2014/main" id="{A29F0E6C-F6F8-DE40-B8A1-4877131A2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679" y="811750"/>
            <a:ext cx="11256028" cy="6740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>
              <a:defRPr lang="en-US" sz="4200" b="1" i="0" u="none" strike="noStrike" baseline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2EB14E-F098-334B-B388-E4178189571D}"/>
              </a:ext>
            </a:extLst>
          </p:cNvPr>
          <p:cNvCxnSpPr>
            <a:cxnSpLocks/>
          </p:cNvCxnSpPr>
          <p:nvPr/>
        </p:nvCxnSpPr>
        <p:spPr>
          <a:xfrm flipH="1">
            <a:off x="591185" y="1610162"/>
            <a:ext cx="720000" cy="0"/>
          </a:xfrm>
          <a:prstGeom prst="line">
            <a:avLst/>
          </a:prstGeom>
          <a:ln w="38100">
            <a:solidFill>
              <a:srgbClr val="F98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E245D80-FF29-A440-BFA6-4AFD14190E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9745" y="1834989"/>
            <a:ext cx="11256962" cy="3096328"/>
          </a:xfrm>
          <a:prstGeom prst="rect">
            <a:avLst/>
          </a:prstGeom>
        </p:spPr>
        <p:txBody>
          <a:bodyPr numCol="3" spcCol="360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5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nonummy</a:t>
            </a:r>
            <a:r>
              <a:rPr lang="en-GB"/>
              <a:t>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laoreet</a:t>
            </a:r>
            <a:r>
              <a:rPr lang="en-GB"/>
              <a:t> dolore magna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. Ut </a:t>
            </a:r>
            <a:r>
              <a:rPr lang="en-GB" err="1"/>
              <a:t>wisi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nostrud</a:t>
            </a:r>
            <a:r>
              <a:rPr lang="en-GB"/>
              <a:t> </a:t>
            </a:r>
            <a:r>
              <a:rPr lang="en-GB" err="1"/>
              <a:t>exerci</a:t>
            </a:r>
            <a:r>
              <a:rPr lang="en-GB"/>
              <a:t> </a:t>
            </a:r>
            <a:r>
              <a:rPr lang="en-GB" err="1"/>
              <a:t>tation</a:t>
            </a:r>
            <a:r>
              <a:rPr lang="en-GB"/>
              <a:t> </a:t>
            </a:r>
            <a:r>
              <a:rPr lang="en-GB" err="1"/>
              <a:t>ullamco</a:t>
            </a:r>
            <a:r>
              <a:rPr lang="en-GB"/>
              <a:t> </a:t>
            </a:r>
            <a:r>
              <a:rPr lang="en-GB" err="1"/>
              <a:t>rper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lobortis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aliquip</a:t>
            </a:r>
            <a:r>
              <a:rPr lang="en-GB"/>
              <a:t> ex </a:t>
            </a:r>
            <a:r>
              <a:rPr lang="en-GB" err="1"/>
              <a:t>ea</a:t>
            </a:r>
            <a:r>
              <a:rPr lang="en-GB"/>
              <a:t>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.</a:t>
            </a:r>
          </a:p>
          <a:p>
            <a:pPr lvl="0"/>
            <a:r>
              <a:rPr lang="en-GB"/>
              <a:t>Duis </a:t>
            </a:r>
            <a:r>
              <a:rPr lang="en-GB" err="1"/>
              <a:t>autem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eum</a:t>
            </a:r>
            <a:r>
              <a:rPr lang="en-GB"/>
              <a:t> </a:t>
            </a:r>
            <a:r>
              <a:rPr lang="en-GB" err="1"/>
              <a:t>iriure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in </a:t>
            </a:r>
            <a:r>
              <a:rPr lang="en-GB" err="1"/>
              <a:t>hendrerit</a:t>
            </a:r>
            <a:r>
              <a:rPr lang="en-GB"/>
              <a:t> in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esse</a:t>
            </a:r>
            <a:r>
              <a:rPr lang="en-GB"/>
              <a:t> </a:t>
            </a:r>
            <a:r>
              <a:rPr lang="en-GB" err="1"/>
              <a:t>molestie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,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illum</a:t>
            </a:r>
            <a:r>
              <a:rPr lang="en-GB"/>
              <a:t> dolore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feugiat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 at </a:t>
            </a:r>
            <a:r>
              <a:rPr lang="en-GB" err="1"/>
              <a:t>vero</a:t>
            </a:r>
            <a:r>
              <a:rPr lang="en-GB"/>
              <a:t> </a:t>
            </a:r>
            <a:r>
              <a:rPr lang="en-GB" err="1"/>
              <a:t>eros</a:t>
            </a:r>
            <a:r>
              <a:rPr lang="en-GB"/>
              <a:t> et </a:t>
            </a:r>
            <a:r>
              <a:rPr lang="en-GB" err="1"/>
              <a:t>accumsan</a:t>
            </a:r>
            <a:r>
              <a:rPr lang="en-GB"/>
              <a:t> et </a:t>
            </a:r>
            <a:r>
              <a:rPr lang="en-GB" err="1"/>
              <a:t>iusto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qui </a:t>
            </a:r>
            <a:r>
              <a:rPr lang="en-GB" err="1"/>
              <a:t>blandit</a:t>
            </a:r>
            <a:r>
              <a:rPr lang="en-GB"/>
              <a:t> </a:t>
            </a:r>
            <a:r>
              <a:rPr lang="en-GB" err="1"/>
              <a:t>praesent</a:t>
            </a:r>
            <a:r>
              <a:rPr lang="en-GB"/>
              <a:t> </a:t>
            </a:r>
            <a:r>
              <a:rPr lang="en-GB" err="1"/>
              <a:t>luptatum</a:t>
            </a:r>
            <a:r>
              <a:rPr lang="en-GB"/>
              <a:t> </a:t>
            </a:r>
            <a:r>
              <a:rPr lang="en-GB" err="1"/>
              <a:t>zzril</a:t>
            </a:r>
            <a:r>
              <a:rPr lang="en-GB"/>
              <a:t> </a:t>
            </a:r>
            <a:r>
              <a:rPr lang="en-GB" err="1"/>
              <a:t>delenit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duis</a:t>
            </a:r>
            <a:r>
              <a:rPr lang="en-GB"/>
              <a:t> dolore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feugait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facilisi</a:t>
            </a:r>
            <a:r>
              <a:rPr lang="en-GB"/>
              <a:t>.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cons </a:t>
            </a:r>
            <a:r>
              <a:rPr lang="en-GB" err="1"/>
              <a:t>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nonummy</a:t>
            </a:r>
            <a:r>
              <a:rPr lang="en-GB"/>
              <a:t>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laoreet</a:t>
            </a:r>
            <a:r>
              <a:rPr lang="en-GB"/>
              <a:t> dolore magna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. Ut </a:t>
            </a:r>
            <a:r>
              <a:rPr lang="en-GB" err="1"/>
              <a:t>wisi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nostrud</a:t>
            </a:r>
            <a:r>
              <a:rPr lang="en-GB"/>
              <a:t> </a:t>
            </a:r>
            <a:r>
              <a:rPr lang="en-GB" err="1"/>
              <a:t>exerci</a:t>
            </a:r>
            <a:r>
              <a:rPr lang="en-GB"/>
              <a:t> </a:t>
            </a:r>
            <a:r>
              <a:rPr lang="en-GB" err="1"/>
              <a:t>tation</a:t>
            </a:r>
            <a:r>
              <a:rPr lang="en-GB"/>
              <a:t> </a:t>
            </a:r>
            <a:r>
              <a:rPr lang="en-GB" err="1"/>
              <a:t>ullam</a:t>
            </a:r>
            <a:r>
              <a:rPr lang="en-GB"/>
              <a:t> </a:t>
            </a:r>
            <a:r>
              <a:rPr lang="en-GB" err="1"/>
              <a:t>corper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lobortis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aliquip</a:t>
            </a:r>
            <a:r>
              <a:rPr lang="en-GB"/>
              <a:t> ex </a:t>
            </a:r>
            <a:r>
              <a:rPr lang="en-GB" err="1"/>
              <a:t>ea</a:t>
            </a:r>
            <a:r>
              <a:rPr lang="en-GB"/>
              <a:t>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.</a:t>
            </a:r>
          </a:p>
          <a:p>
            <a:pPr lvl="0"/>
            <a:r>
              <a:rPr lang="en-GB"/>
              <a:t>Duis </a:t>
            </a:r>
            <a:r>
              <a:rPr lang="en-GB" err="1"/>
              <a:t>autem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eum</a:t>
            </a:r>
            <a:r>
              <a:rPr lang="en-GB"/>
              <a:t> </a:t>
            </a:r>
            <a:r>
              <a:rPr lang="en-GB" err="1"/>
              <a:t>iriure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in </a:t>
            </a:r>
            <a:r>
              <a:rPr lang="en-GB" err="1"/>
              <a:t>hendrerit</a:t>
            </a:r>
            <a:r>
              <a:rPr lang="en-GB"/>
              <a:t> in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esse</a:t>
            </a:r>
            <a:r>
              <a:rPr lang="en-GB"/>
              <a:t> </a:t>
            </a:r>
            <a:r>
              <a:rPr lang="en-GB" err="1"/>
              <a:t>molestie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,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illum</a:t>
            </a:r>
            <a:r>
              <a:rPr lang="en-GB"/>
              <a:t> dolore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feugiat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 at </a:t>
            </a:r>
            <a:r>
              <a:rPr lang="en-GB" err="1"/>
              <a:t>vero</a:t>
            </a:r>
            <a:r>
              <a:rPr lang="en-GB"/>
              <a:t> </a:t>
            </a:r>
            <a:r>
              <a:rPr lang="en-GB" err="1"/>
              <a:t>eros</a:t>
            </a:r>
            <a:r>
              <a:rPr lang="en-GB"/>
              <a:t> et </a:t>
            </a:r>
            <a:r>
              <a:rPr lang="en-GB" err="1"/>
              <a:t>accumsan</a:t>
            </a:r>
            <a:r>
              <a:rPr lang="en-GB"/>
              <a:t> et </a:t>
            </a:r>
            <a:r>
              <a:rPr lang="en-GB" err="1"/>
              <a:t>iusto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qui </a:t>
            </a:r>
            <a:r>
              <a:rPr lang="en-GB" err="1"/>
              <a:t>blandit</a:t>
            </a:r>
            <a:r>
              <a:rPr lang="en-GB"/>
              <a:t> </a:t>
            </a:r>
            <a:r>
              <a:rPr lang="en-GB" err="1"/>
              <a:t>praesent</a:t>
            </a:r>
            <a:r>
              <a:rPr lang="en-GB"/>
              <a:t> </a:t>
            </a:r>
            <a:r>
              <a:rPr lang="en-GB" err="1"/>
              <a:t>luptatum</a:t>
            </a:r>
            <a:r>
              <a:rPr lang="en-GB"/>
              <a:t> </a:t>
            </a:r>
            <a:r>
              <a:rPr lang="en-GB" err="1"/>
              <a:t>zzril</a:t>
            </a:r>
            <a:r>
              <a:rPr lang="en-GB"/>
              <a:t> </a:t>
            </a:r>
            <a:r>
              <a:rPr lang="en-GB" err="1"/>
              <a:t>delenit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duis</a:t>
            </a:r>
            <a:r>
              <a:rPr lang="en-GB"/>
              <a:t> dolore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feugait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facilisi</a:t>
            </a:r>
            <a:r>
              <a:rPr lang="en-GB"/>
              <a:t>.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cons </a:t>
            </a:r>
            <a:r>
              <a:rPr lang="en-GB" err="1"/>
              <a:t>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nonummy</a:t>
            </a:r>
            <a:r>
              <a:rPr lang="en-GB"/>
              <a:t>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laoreet</a:t>
            </a:r>
            <a:r>
              <a:rPr lang="en-GB"/>
              <a:t> dolore magna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. Ut </a:t>
            </a:r>
            <a:r>
              <a:rPr lang="en-GB" err="1"/>
              <a:t>wisi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nostrud</a:t>
            </a:r>
            <a:r>
              <a:rPr lang="en-GB"/>
              <a:t> </a:t>
            </a:r>
            <a:r>
              <a:rPr lang="en-GB" err="1"/>
              <a:t>exerci</a:t>
            </a:r>
            <a:r>
              <a:rPr lang="en-GB"/>
              <a:t> </a:t>
            </a:r>
            <a:r>
              <a:rPr lang="en-GB" err="1"/>
              <a:t>tation</a:t>
            </a:r>
            <a:r>
              <a:rPr lang="en-GB"/>
              <a:t> </a:t>
            </a:r>
            <a:r>
              <a:rPr lang="en-GB" err="1"/>
              <a:t>ullam</a:t>
            </a:r>
            <a:r>
              <a:rPr lang="en-GB"/>
              <a:t> </a:t>
            </a:r>
            <a:r>
              <a:rPr lang="en-GB" err="1"/>
              <a:t>corper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lobortis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aliquip</a:t>
            </a:r>
            <a:r>
              <a:rPr lang="en-GB"/>
              <a:t> ex </a:t>
            </a:r>
            <a:r>
              <a:rPr lang="en-GB" err="1"/>
              <a:t>ea</a:t>
            </a:r>
            <a:r>
              <a:rPr lang="en-GB"/>
              <a:t>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.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cons </a:t>
            </a:r>
            <a:r>
              <a:rPr lang="en-GB" err="1"/>
              <a:t>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nonummy</a:t>
            </a:r>
            <a:r>
              <a:rPr lang="en-GB"/>
              <a:t>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laoreet</a:t>
            </a:r>
            <a:r>
              <a:rPr lang="en-GB"/>
              <a:t> dolore magna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. 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D798561-3DF0-4894-AE9E-F73429E87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2102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NS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188486-B665-4C4F-ACB2-5259BDBD5A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64168" y="-36094"/>
            <a:ext cx="12320337" cy="6930189"/>
          </a:xfrm>
          <a:prstGeom prst="rect">
            <a:avLst/>
          </a:prstGeom>
        </p:spPr>
      </p:pic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93E09A94-EB1A-474A-9D84-3E7A2BDF41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12" y="5344027"/>
            <a:ext cx="6763047" cy="7296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Presentation Title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206A71-81E6-764C-9D0A-23B18092E140}"/>
              </a:ext>
            </a:extLst>
          </p:cNvPr>
          <p:cNvCxnSpPr>
            <a:cxnSpLocks/>
          </p:cNvCxnSpPr>
          <p:nvPr/>
        </p:nvCxnSpPr>
        <p:spPr>
          <a:xfrm flipH="1">
            <a:off x="748265" y="6144626"/>
            <a:ext cx="1149667" cy="0"/>
          </a:xfrm>
          <a:prstGeom prst="line">
            <a:avLst/>
          </a:prstGeom>
          <a:ln w="38100">
            <a:solidFill>
              <a:srgbClr val="F98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1F92A59-C4DA-F84F-B906-1AE666D0690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254" y="732816"/>
            <a:ext cx="3375451" cy="31162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4DB7E3-E962-9E44-9795-7E5329B67DD8}"/>
              </a:ext>
            </a:extLst>
          </p:cNvPr>
          <p:cNvCxnSpPr>
            <a:cxnSpLocks/>
          </p:cNvCxnSpPr>
          <p:nvPr/>
        </p:nvCxnSpPr>
        <p:spPr>
          <a:xfrm flipV="1">
            <a:off x="7943400" y="520861"/>
            <a:ext cx="0" cy="735535"/>
          </a:xfrm>
          <a:prstGeom prst="line">
            <a:avLst/>
          </a:prstGeom>
          <a:ln w="133350">
            <a:solidFill>
              <a:srgbClr val="FB82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7D1A1F08-C795-4659-878B-1DABD60E521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7024" y="1412233"/>
            <a:ext cx="1313200" cy="1316086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EEF9FC"/>
                </a:solidFill>
              </a:defRPr>
            </a:lvl1pPr>
          </a:lstStyle>
          <a:p>
            <a:r>
              <a:rPr lang="en-US"/>
              <a:t>Team Member Photo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B8027D54-ECC1-4CD0-9BA0-BEFECEB02A3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123669" y="1412233"/>
            <a:ext cx="1313200" cy="1316086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EEF9FC"/>
                </a:solidFill>
              </a:defRPr>
            </a:lvl1pPr>
          </a:lstStyle>
          <a:p>
            <a:r>
              <a:rPr lang="en-US"/>
              <a:t>Team Member Photo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208605CB-6240-4799-93D0-B1B5EDF4286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776959" y="1412233"/>
            <a:ext cx="1313200" cy="1316086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EEF9FC"/>
                </a:solidFill>
              </a:defRPr>
            </a:lvl1pPr>
          </a:lstStyle>
          <a:p>
            <a:r>
              <a:rPr lang="en-US"/>
              <a:t>Team Member Photo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204FD7D2-67AC-41C5-9897-BAE4E40691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103604" y="1412233"/>
            <a:ext cx="1313200" cy="1316086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EEF9FC"/>
                </a:solidFill>
              </a:defRPr>
            </a:lvl1pPr>
          </a:lstStyle>
          <a:p>
            <a:r>
              <a:rPr lang="en-US"/>
              <a:t>Team Member Photo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263D164D-5FBF-4E22-BE70-E37F5689D68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450314" y="1412233"/>
            <a:ext cx="1313200" cy="1316086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EEF9FC"/>
                </a:solidFill>
              </a:defRPr>
            </a:lvl1pPr>
          </a:lstStyle>
          <a:p>
            <a:r>
              <a:rPr lang="en-US"/>
              <a:t>Team Member Photo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0D46C793-C7F8-413F-9E89-3F90762DAD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7295" y="2780130"/>
            <a:ext cx="1312659" cy="471826"/>
          </a:xfrm>
        </p:spPr>
        <p:txBody>
          <a:bodyPr>
            <a:noAutofit/>
          </a:bodyPr>
          <a:lstStyle>
            <a:lvl1pPr marL="0" indent="0" algn="ctr">
              <a:buNone/>
              <a:defRPr sz="1050" b="1">
                <a:solidFill>
                  <a:srgbClr val="EEF9FC"/>
                </a:solidFill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Title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F0548E19-18CB-4310-88D9-8F0ADBCC86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23669" y="2780130"/>
            <a:ext cx="1312659" cy="471826"/>
          </a:xfrm>
        </p:spPr>
        <p:txBody>
          <a:bodyPr>
            <a:noAutofit/>
          </a:bodyPr>
          <a:lstStyle>
            <a:lvl1pPr marL="0" indent="0" algn="ctr">
              <a:buNone/>
              <a:defRPr sz="1050" b="1">
                <a:solidFill>
                  <a:srgbClr val="EEF9FC"/>
                </a:solidFill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Title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DB4364F-E400-49C6-9BEF-F7575E902F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50314" y="2780130"/>
            <a:ext cx="1312659" cy="471826"/>
          </a:xfrm>
        </p:spPr>
        <p:txBody>
          <a:bodyPr>
            <a:noAutofit/>
          </a:bodyPr>
          <a:lstStyle>
            <a:lvl1pPr marL="0" indent="0" algn="ctr">
              <a:buNone/>
              <a:defRPr sz="1050" b="1">
                <a:solidFill>
                  <a:srgbClr val="EEF9FC"/>
                </a:solidFill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Title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16F8C95-3240-4C90-91D7-36852891BA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76959" y="2780130"/>
            <a:ext cx="1312659" cy="471826"/>
          </a:xfrm>
        </p:spPr>
        <p:txBody>
          <a:bodyPr>
            <a:noAutofit/>
          </a:bodyPr>
          <a:lstStyle>
            <a:lvl1pPr marL="0" indent="0" algn="ctr">
              <a:buNone/>
              <a:defRPr sz="1050" b="1">
                <a:solidFill>
                  <a:srgbClr val="EEF9FC"/>
                </a:solidFill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Title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8743895A-1E0D-46DA-81AA-F5ACEC0C6A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239" y="2780130"/>
            <a:ext cx="1312659" cy="471826"/>
          </a:xfrm>
        </p:spPr>
        <p:txBody>
          <a:bodyPr>
            <a:noAutofit/>
          </a:bodyPr>
          <a:lstStyle>
            <a:lvl1pPr marL="0" indent="0" algn="ctr">
              <a:buNone/>
              <a:defRPr sz="1050" b="1">
                <a:solidFill>
                  <a:srgbClr val="EEF9FC"/>
                </a:solidFill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Title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747A360B-DAF3-4B49-B06C-AE76A21B93F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97024" y="3423315"/>
            <a:ext cx="1313200" cy="1316086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EEF9FC"/>
                </a:solidFill>
              </a:defRPr>
            </a:lvl1pPr>
          </a:lstStyle>
          <a:p>
            <a:r>
              <a:rPr lang="en-US"/>
              <a:t>Team Member Photo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C4BFBFB9-5152-43D0-8D83-AF0EC390620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123669" y="3423315"/>
            <a:ext cx="1313200" cy="1316086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EEF9FC"/>
                </a:solidFill>
              </a:defRPr>
            </a:lvl1pPr>
          </a:lstStyle>
          <a:p>
            <a:r>
              <a:rPr lang="en-US"/>
              <a:t>Team Member Photo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C9423E3C-985C-45EA-AF24-E51DCAF22CC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776959" y="3423315"/>
            <a:ext cx="1313200" cy="1316086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EEF9FC"/>
                </a:solidFill>
              </a:defRPr>
            </a:lvl1pPr>
          </a:lstStyle>
          <a:p>
            <a:r>
              <a:rPr lang="en-US"/>
              <a:t>Team Member Photo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5D0B3632-42CF-4547-A8F0-C7F8692560C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0103604" y="3423315"/>
            <a:ext cx="1313200" cy="1316086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EEF9FC"/>
                </a:solidFill>
              </a:defRPr>
            </a:lvl1pPr>
          </a:lstStyle>
          <a:p>
            <a:r>
              <a:rPr lang="en-US"/>
              <a:t>Team Member Photo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0C10510B-8CE4-4735-A569-BBCB6839402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450314" y="3423315"/>
            <a:ext cx="1313200" cy="1316086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EEF9FC"/>
                </a:solidFill>
              </a:defRPr>
            </a:lvl1pPr>
          </a:lstStyle>
          <a:p>
            <a:r>
              <a:rPr lang="en-US"/>
              <a:t>Team Member Photo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BCFEEEEE-CE2F-4CF3-B882-27118ED728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97295" y="4776443"/>
            <a:ext cx="1312659" cy="471826"/>
          </a:xfrm>
        </p:spPr>
        <p:txBody>
          <a:bodyPr>
            <a:noAutofit/>
          </a:bodyPr>
          <a:lstStyle>
            <a:lvl1pPr marL="0" indent="0" algn="ctr">
              <a:buNone/>
              <a:defRPr sz="1050" b="1">
                <a:solidFill>
                  <a:srgbClr val="EEF9FC"/>
                </a:solidFill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Title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81ED449E-E0E9-4CC4-BEEA-BB7FDD161CC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24210" y="4776443"/>
            <a:ext cx="1312659" cy="471826"/>
          </a:xfrm>
        </p:spPr>
        <p:txBody>
          <a:bodyPr>
            <a:noAutofit/>
          </a:bodyPr>
          <a:lstStyle>
            <a:lvl1pPr marL="0" indent="0" algn="ctr">
              <a:buNone/>
              <a:defRPr sz="1050" b="1">
                <a:solidFill>
                  <a:srgbClr val="EEF9FC"/>
                </a:solidFill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Title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3D2FF2D5-C9AA-4DA0-A236-5130426710D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50855" y="4776443"/>
            <a:ext cx="1312659" cy="471826"/>
          </a:xfrm>
        </p:spPr>
        <p:txBody>
          <a:bodyPr>
            <a:noAutofit/>
          </a:bodyPr>
          <a:lstStyle>
            <a:lvl1pPr marL="0" indent="0" algn="ctr">
              <a:buNone/>
              <a:defRPr sz="1050" b="1">
                <a:solidFill>
                  <a:srgbClr val="EEF9FC"/>
                </a:solidFill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Title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C73D2E37-3DAE-40AD-B913-905469DC66D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777500" y="4776443"/>
            <a:ext cx="1312659" cy="471826"/>
          </a:xfrm>
        </p:spPr>
        <p:txBody>
          <a:bodyPr>
            <a:noAutofit/>
          </a:bodyPr>
          <a:lstStyle>
            <a:lvl1pPr marL="0" indent="0" algn="ctr">
              <a:buNone/>
              <a:defRPr sz="1050" b="1">
                <a:solidFill>
                  <a:srgbClr val="EEF9FC"/>
                </a:solidFill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Title</a:t>
            </a:r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8F6423B8-E684-414F-ADC2-5B1BE2DF120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104145" y="4776443"/>
            <a:ext cx="1312659" cy="471826"/>
          </a:xfrm>
        </p:spPr>
        <p:txBody>
          <a:bodyPr>
            <a:noAutofit/>
          </a:bodyPr>
          <a:lstStyle>
            <a:lvl1pPr marL="0" indent="0" algn="ctr">
              <a:buNone/>
              <a:defRPr sz="1050" b="1">
                <a:solidFill>
                  <a:srgbClr val="EEF9FC"/>
                </a:solidFill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7699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NS Team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188486-B665-4C4F-ACB2-5259BDBD5A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64168" y="-36094"/>
            <a:ext cx="12320337" cy="6930189"/>
          </a:xfrm>
          <a:prstGeom prst="rect">
            <a:avLst/>
          </a:prstGeom>
        </p:spPr>
      </p:pic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93E09A94-EB1A-474A-9D84-3E7A2BDF41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12" y="5344027"/>
            <a:ext cx="6763047" cy="7296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Presentation Title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1F92A59-C4DA-F84F-B906-1AE666D0690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254" y="732816"/>
            <a:ext cx="3375451" cy="31162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4DB7E3-E962-9E44-9795-7E5329B67DD8}"/>
              </a:ext>
            </a:extLst>
          </p:cNvPr>
          <p:cNvCxnSpPr>
            <a:cxnSpLocks/>
          </p:cNvCxnSpPr>
          <p:nvPr/>
        </p:nvCxnSpPr>
        <p:spPr>
          <a:xfrm flipV="1">
            <a:off x="7943400" y="520861"/>
            <a:ext cx="0" cy="735535"/>
          </a:xfrm>
          <a:prstGeom prst="line">
            <a:avLst/>
          </a:prstGeom>
          <a:ln w="133350">
            <a:solidFill>
              <a:srgbClr val="FB82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A410216B-4C00-48D0-AB78-15B1A17D2F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97024" y="2073563"/>
            <a:ext cx="182478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EEF9FC"/>
                </a:solidFill>
              </a:defRPr>
            </a:lvl1pPr>
          </a:lstStyle>
          <a:p>
            <a:r>
              <a:rPr lang="en-US"/>
              <a:t>Team Member Photo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9FA7721F-8CEF-489B-952D-1E6E36EB944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995772" y="2073563"/>
            <a:ext cx="182478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EEF9FC"/>
                </a:solidFill>
              </a:defRPr>
            </a:lvl1pPr>
          </a:lstStyle>
          <a:p>
            <a:r>
              <a:rPr lang="en-US"/>
              <a:t>Team Member Photo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11231762-FDE3-4CC0-B8E0-E9EC10AB2B7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93268" y="2073563"/>
            <a:ext cx="182478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EEF9FC"/>
                </a:solidFill>
              </a:defRPr>
            </a:lvl1pPr>
          </a:lstStyle>
          <a:p>
            <a:r>
              <a:rPr lang="en-US"/>
              <a:t>Team Member Photo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129469FC-FCE6-44DF-93B6-9F0744598C3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92015" y="2073563"/>
            <a:ext cx="182478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EEF9FC"/>
                </a:solidFill>
              </a:defRPr>
            </a:lvl1pPr>
          </a:lstStyle>
          <a:p>
            <a:r>
              <a:rPr lang="en-US"/>
              <a:t>Team Member Photo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118B69B2-7BF4-49D5-B60A-F4FA58B7A14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194520" y="2073563"/>
            <a:ext cx="182478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EEF9FC"/>
                </a:solidFill>
              </a:defRPr>
            </a:lvl1pPr>
          </a:lstStyle>
          <a:p>
            <a:r>
              <a:rPr lang="en-US"/>
              <a:t>Team Member Photo</a:t>
            </a:r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C0A97808-4A49-4B73-86CB-915718E2DE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7776" y="3946235"/>
            <a:ext cx="1824037" cy="655637"/>
          </a:xfrm>
        </p:spPr>
        <p:txBody>
          <a:bodyPr>
            <a:normAutofit/>
          </a:bodyPr>
          <a:lstStyle>
            <a:lvl1pPr marL="0" indent="0" algn="ctr">
              <a:buNone/>
              <a:defRPr sz="1600" b="1">
                <a:solidFill>
                  <a:srgbClr val="EEF9FC"/>
                </a:solidFill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Title</a:t>
            </a:r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56BED1C7-FB0D-47D0-A88C-99B6F01CDEC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6336" y="3946235"/>
            <a:ext cx="1824037" cy="655637"/>
          </a:xfrm>
        </p:spPr>
        <p:txBody>
          <a:bodyPr>
            <a:normAutofit/>
          </a:bodyPr>
          <a:lstStyle>
            <a:lvl1pPr marL="0" indent="0" algn="ctr">
              <a:buNone/>
              <a:defRPr sz="1600" b="1">
                <a:solidFill>
                  <a:srgbClr val="EEF9FC"/>
                </a:solidFill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Title</a:t>
            </a:r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14B3E625-F611-4D45-91BC-7260C11C29F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94896" y="3946235"/>
            <a:ext cx="1824037" cy="655637"/>
          </a:xfrm>
        </p:spPr>
        <p:txBody>
          <a:bodyPr>
            <a:normAutofit/>
          </a:bodyPr>
          <a:lstStyle>
            <a:lvl1pPr marL="0" indent="0" algn="ctr">
              <a:buNone/>
              <a:defRPr sz="1600" b="1">
                <a:solidFill>
                  <a:srgbClr val="EEF9FC"/>
                </a:solidFill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Title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29911C68-4823-4996-A224-2672BBECE0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93456" y="3946235"/>
            <a:ext cx="1824037" cy="655637"/>
          </a:xfrm>
        </p:spPr>
        <p:txBody>
          <a:bodyPr>
            <a:normAutofit/>
          </a:bodyPr>
          <a:lstStyle>
            <a:lvl1pPr marL="0" indent="0" algn="ctr">
              <a:buNone/>
              <a:defRPr sz="1600" b="1">
                <a:solidFill>
                  <a:srgbClr val="EEF9FC"/>
                </a:solidFill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Title</a:t>
            </a:r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0033DE81-68AB-4C66-B544-36903D7BD14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592015" y="3946235"/>
            <a:ext cx="1824037" cy="655637"/>
          </a:xfrm>
        </p:spPr>
        <p:txBody>
          <a:bodyPr>
            <a:normAutofit/>
          </a:bodyPr>
          <a:lstStyle>
            <a:lvl1pPr marL="0" indent="0" algn="ctr">
              <a:buNone/>
              <a:defRPr sz="1600" b="1">
                <a:solidFill>
                  <a:srgbClr val="EEF9FC"/>
                </a:solidFill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Title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200520C-6F2F-49C4-9EED-960B9ABDF019}"/>
              </a:ext>
            </a:extLst>
          </p:cNvPr>
          <p:cNvCxnSpPr>
            <a:cxnSpLocks/>
          </p:cNvCxnSpPr>
          <p:nvPr/>
        </p:nvCxnSpPr>
        <p:spPr>
          <a:xfrm flipH="1">
            <a:off x="748265" y="6144626"/>
            <a:ext cx="1149667" cy="0"/>
          </a:xfrm>
          <a:prstGeom prst="line">
            <a:avLst/>
          </a:prstGeom>
          <a:ln w="38100">
            <a:solidFill>
              <a:srgbClr val="F98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00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content half image dark blu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FD5CF4B-A4FB-C245-AB78-D79DB6651B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9745" y="3141732"/>
            <a:ext cx="5032954" cy="2576159"/>
          </a:xfrm>
          <a:prstGeom prst="rect">
            <a:avLst/>
          </a:prstGeom>
        </p:spPr>
        <p:txBody>
          <a:bodyPr numCol="1" spcCol="360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5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nonummy</a:t>
            </a:r>
            <a:r>
              <a:rPr lang="en-GB"/>
              <a:t>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laoreet</a:t>
            </a:r>
            <a:r>
              <a:rPr lang="en-GB"/>
              <a:t> dolore magna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. Ut </a:t>
            </a:r>
            <a:r>
              <a:rPr lang="en-GB" err="1"/>
              <a:t>wisi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nostrud</a:t>
            </a:r>
            <a:r>
              <a:rPr lang="en-GB"/>
              <a:t> </a:t>
            </a:r>
            <a:r>
              <a:rPr lang="en-GB" err="1"/>
              <a:t>exerci</a:t>
            </a:r>
            <a:r>
              <a:rPr lang="en-GB"/>
              <a:t> </a:t>
            </a:r>
            <a:r>
              <a:rPr lang="en-GB" err="1"/>
              <a:t>tation</a:t>
            </a:r>
            <a:r>
              <a:rPr lang="en-GB"/>
              <a:t> </a:t>
            </a:r>
            <a:r>
              <a:rPr lang="en-GB" err="1"/>
              <a:t>ullamco</a:t>
            </a:r>
            <a:r>
              <a:rPr lang="en-GB"/>
              <a:t> </a:t>
            </a:r>
            <a:r>
              <a:rPr lang="en-GB" err="1"/>
              <a:t>rper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lobortis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aliquip</a:t>
            </a:r>
            <a:r>
              <a:rPr lang="en-GB"/>
              <a:t> ex </a:t>
            </a:r>
            <a:r>
              <a:rPr lang="en-GB" err="1"/>
              <a:t>ea</a:t>
            </a:r>
            <a:r>
              <a:rPr lang="en-GB"/>
              <a:t>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.</a:t>
            </a:r>
          </a:p>
          <a:p>
            <a:pPr lvl="0"/>
            <a:r>
              <a:rPr lang="en-GB"/>
              <a:t>Duis </a:t>
            </a:r>
            <a:r>
              <a:rPr lang="en-GB" err="1"/>
              <a:t>autem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eum</a:t>
            </a:r>
            <a:r>
              <a:rPr lang="en-GB"/>
              <a:t> </a:t>
            </a:r>
            <a:r>
              <a:rPr lang="en-GB" err="1"/>
              <a:t>iriure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in </a:t>
            </a:r>
            <a:r>
              <a:rPr lang="en-GB" err="1"/>
              <a:t>hendrerit</a:t>
            </a:r>
            <a:r>
              <a:rPr lang="en-GB"/>
              <a:t> in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esse</a:t>
            </a:r>
            <a:r>
              <a:rPr lang="en-GB"/>
              <a:t> </a:t>
            </a:r>
            <a:r>
              <a:rPr lang="en-GB" err="1"/>
              <a:t>molestie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,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illum</a:t>
            </a:r>
            <a:r>
              <a:rPr lang="en-GB"/>
              <a:t> dolore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feugiat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 at </a:t>
            </a:r>
            <a:r>
              <a:rPr lang="en-GB" err="1"/>
              <a:t>vero</a:t>
            </a:r>
            <a:r>
              <a:rPr lang="en-GB"/>
              <a:t> </a:t>
            </a:r>
            <a:r>
              <a:rPr lang="en-GB" err="1"/>
              <a:t>eros</a:t>
            </a:r>
            <a:r>
              <a:rPr lang="en-GB"/>
              <a:t> et </a:t>
            </a:r>
            <a:r>
              <a:rPr lang="en-GB" err="1"/>
              <a:t>accumsan</a:t>
            </a:r>
            <a:r>
              <a:rPr lang="en-GB"/>
              <a:t> et </a:t>
            </a:r>
            <a:r>
              <a:rPr lang="en-GB" err="1"/>
              <a:t>iusto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qui </a:t>
            </a:r>
            <a:r>
              <a:rPr lang="en-GB" err="1"/>
              <a:t>blandit</a:t>
            </a:r>
            <a:r>
              <a:rPr lang="en-GB"/>
              <a:t> </a:t>
            </a:r>
            <a:r>
              <a:rPr lang="en-GB" err="1"/>
              <a:t>praesent</a:t>
            </a:r>
            <a:r>
              <a:rPr lang="en-GB"/>
              <a:t> </a:t>
            </a:r>
            <a:r>
              <a:rPr lang="en-GB" err="1"/>
              <a:t>luptatum</a:t>
            </a:r>
            <a:r>
              <a:rPr lang="en-GB"/>
              <a:t> </a:t>
            </a:r>
            <a:r>
              <a:rPr lang="en-GB" err="1"/>
              <a:t>zzril</a:t>
            </a:r>
            <a:r>
              <a:rPr lang="en-GB"/>
              <a:t> </a:t>
            </a:r>
            <a:r>
              <a:rPr lang="en-GB" err="1"/>
              <a:t>delenit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duis</a:t>
            </a:r>
            <a:r>
              <a:rPr lang="en-GB"/>
              <a:t> dolore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feugait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facilisi</a:t>
            </a:r>
            <a:r>
              <a:rPr lang="en-GB"/>
              <a:t>.</a:t>
            </a:r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B3E3555E-AE64-D24D-97F0-DB921354D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679" y="1447967"/>
            <a:ext cx="5032536" cy="125572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>
              <a:defRPr lang="en-US" sz="4200" b="1" i="0" u="none" strike="noStrike" baseline="0" smtClean="0">
                <a:solidFill>
                  <a:srgbClr val="67C9E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F3E593-E376-2645-86F6-5D9D7F1C8009}"/>
              </a:ext>
            </a:extLst>
          </p:cNvPr>
          <p:cNvCxnSpPr>
            <a:cxnSpLocks/>
          </p:cNvCxnSpPr>
          <p:nvPr/>
        </p:nvCxnSpPr>
        <p:spPr>
          <a:xfrm flipH="1">
            <a:off x="637483" y="2894952"/>
            <a:ext cx="720000" cy="0"/>
          </a:xfrm>
          <a:prstGeom prst="line">
            <a:avLst/>
          </a:prstGeom>
          <a:ln w="38100">
            <a:solidFill>
              <a:srgbClr val="F98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34B8A2B-30E6-A344-88C9-E1BDB69848E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75350" y="0"/>
            <a:ext cx="6216650" cy="6858000"/>
          </a:xfrm>
          <a:prstGeom prst="rect">
            <a:avLst/>
          </a:prstGeom>
          <a:pattFill prst="pct70">
            <a:fgClr>
              <a:srgbClr val="67C9E2"/>
            </a:fgClr>
            <a:bgClr>
              <a:schemeClr val="bg1"/>
            </a:bgClr>
          </a:pattFill>
        </p:spPr>
        <p:txBody>
          <a:bodyPr/>
          <a:lstStyle>
            <a:lvl1pPr algn="l">
              <a:defRPr/>
            </a:lvl1pPr>
            <a:lvl5pPr algn="l">
              <a:defRPr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r>
              <a:rPr lang="en-US"/>
              <a:t>Click icon to add picture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0303BE7-0576-44DD-8597-566696AE9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54210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image hald conent oran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E696EC0-417C-4443-8960-3228856B69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9745" y="3141732"/>
            <a:ext cx="5032954" cy="2576159"/>
          </a:xfrm>
          <a:prstGeom prst="rect">
            <a:avLst/>
          </a:prstGeom>
        </p:spPr>
        <p:txBody>
          <a:bodyPr numCol="1" spcCol="360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5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nonummy</a:t>
            </a:r>
            <a:r>
              <a:rPr lang="en-GB"/>
              <a:t>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laoreet</a:t>
            </a:r>
            <a:r>
              <a:rPr lang="en-GB"/>
              <a:t> dolore magna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. Ut </a:t>
            </a:r>
            <a:r>
              <a:rPr lang="en-GB" err="1"/>
              <a:t>wisi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nostrud</a:t>
            </a:r>
            <a:r>
              <a:rPr lang="en-GB"/>
              <a:t> </a:t>
            </a:r>
            <a:r>
              <a:rPr lang="en-GB" err="1"/>
              <a:t>exerci</a:t>
            </a:r>
            <a:r>
              <a:rPr lang="en-GB"/>
              <a:t> </a:t>
            </a:r>
            <a:r>
              <a:rPr lang="en-GB" err="1"/>
              <a:t>tation</a:t>
            </a:r>
            <a:r>
              <a:rPr lang="en-GB"/>
              <a:t> </a:t>
            </a:r>
            <a:r>
              <a:rPr lang="en-GB" err="1"/>
              <a:t>ullamco</a:t>
            </a:r>
            <a:r>
              <a:rPr lang="en-GB"/>
              <a:t> </a:t>
            </a:r>
            <a:r>
              <a:rPr lang="en-GB" err="1"/>
              <a:t>rper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lobortis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aliquip</a:t>
            </a:r>
            <a:r>
              <a:rPr lang="en-GB"/>
              <a:t> ex </a:t>
            </a:r>
            <a:r>
              <a:rPr lang="en-GB" err="1"/>
              <a:t>ea</a:t>
            </a:r>
            <a:r>
              <a:rPr lang="en-GB"/>
              <a:t>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.</a:t>
            </a:r>
          </a:p>
          <a:p>
            <a:pPr lvl="0"/>
            <a:r>
              <a:rPr lang="en-GB"/>
              <a:t>Duis </a:t>
            </a:r>
            <a:r>
              <a:rPr lang="en-GB" err="1"/>
              <a:t>autem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eum</a:t>
            </a:r>
            <a:r>
              <a:rPr lang="en-GB"/>
              <a:t> </a:t>
            </a:r>
            <a:r>
              <a:rPr lang="en-GB" err="1"/>
              <a:t>iriure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in </a:t>
            </a:r>
            <a:r>
              <a:rPr lang="en-GB" err="1"/>
              <a:t>hendrerit</a:t>
            </a:r>
            <a:r>
              <a:rPr lang="en-GB"/>
              <a:t> in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esse</a:t>
            </a:r>
            <a:r>
              <a:rPr lang="en-GB"/>
              <a:t> </a:t>
            </a:r>
            <a:r>
              <a:rPr lang="en-GB" err="1"/>
              <a:t>molestie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,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illum</a:t>
            </a:r>
            <a:r>
              <a:rPr lang="en-GB"/>
              <a:t> dolore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feugiat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 at </a:t>
            </a:r>
            <a:r>
              <a:rPr lang="en-GB" err="1"/>
              <a:t>vero</a:t>
            </a:r>
            <a:r>
              <a:rPr lang="en-GB"/>
              <a:t> </a:t>
            </a:r>
            <a:r>
              <a:rPr lang="en-GB" err="1"/>
              <a:t>eros</a:t>
            </a:r>
            <a:r>
              <a:rPr lang="en-GB"/>
              <a:t> et </a:t>
            </a:r>
            <a:r>
              <a:rPr lang="en-GB" err="1"/>
              <a:t>accumsan</a:t>
            </a:r>
            <a:r>
              <a:rPr lang="en-GB"/>
              <a:t> et </a:t>
            </a:r>
            <a:r>
              <a:rPr lang="en-GB" err="1"/>
              <a:t>iusto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qui </a:t>
            </a:r>
            <a:r>
              <a:rPr lang="en-GB" err="1"/>
              <a:t>blandit</a:t>
            </a:r>
            <a:r>
              <a:rPr lang="en-GB"/>
              <a:t> </a:t>
            </a:r>
            <a:r>
              <a:rPr lang="en-GB" err="1"/>
              <a:t>praesent</a:t>
            </a:r>
            <a:r>
              <a:rPr lang="en-GB"/>
              <a:t> </a:t>
            </a:r>
            <a:r>
              <a:rPr lang="en-GB" err="1"/>
              <a:t>luptatum</a:t>
            </a:r>
            <a:r>
              <a:rPr lang="en-GB"/>
              <a:t> </a:t>
            </a:r>
            <a:r>
              <a:rPr lang="en-GB" err="1"/>
              <a:t>zzril</a:t>
            </a:r>
            <a:r>
              <a:rPr lang="en-GB"/>
              <a:t> </a:t>
            </a:r>
            <a:r>
              <a:rPr lang="en-GB" err="1"/>
              <a:t>delenit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duis</a:t>
            </a:r>
            <a:r>
              <a:rPr lang="en-GB"/>
              <a:t> dolore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feugait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facilisi</a:t>
            </a:r>
            <a:r>
              <a:rPr lang="en-GB"/>
              <a:t>.</a:t>
            </a:r>
          </a:p>
        </p:txBody>
      </p:sp>
      <p:sp>
        <p:nvSpPr>
          <p:cNvPr id="6" name="Title 9">
            <a:extLst>
              <a:ext uri="{FF2B5EF4-FFF2-40B4-BE49-F238E27FC236}">
                <a16:creationId xmlns:a16="http://schemas.microsoft.com/office/drawing/2014/main" id="{C76FFDCD-BBC6-9C4A-81CD-E4425F3BA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679" y="1447967"/>
            <a:ext cx="5032536" cy="125572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>
              <a:defRPr lang="en-US" sz="4200" b="1" i="0" u="none" strike="noStrike" baseline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EF45DD8-251C-5249-BC15-79189CB3D261}"/>
              </a:ext>
            </a:extLst>
          </p:cNvPr>
          <p:cNvCxnSpPr>
            <a:cxnSpLocks/>
          </p:cNvCxnSpPr>
          <p:nvPr/>
        </p:nvCxnSpPr>
        <p:spPr>
          <a:xfrm flipH="1">
            <a:off x="637483" y="2894952"/>
            <a:ext cx="720000" cy="0"/>
          </a:xfrm>
          <a:prstGeom prst="line">
            <a:avLst/>
          </a:prstGeom>
          <a:ln w="3810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3CDA88C0-D3AF-1247-A71F-C69C430A9F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75350" y="0"/>
            <a:ext cx="6216650" cy="6858000"/>
          </a:xfrm>
          <a:prstGeom prst="rect">
            <a:avLst/>
          </a:prstGeom>
          <a:pattFill prst="pct70">
            <a:fgClr>
              <a:srgbClr val="0F4C83"/>
            </a:fgClr>
            <a:bgClr>
              <a:schemeClr val="bg1"/>
            </a:bgClr>
          </a:pattFill>
        </p:spPr>
        <p:txBody>
          <a:bodyPr/>
          <a:lstStyle>
            <a:lvl1pPr algn="l">
              <a:defRPr/>
            </a:lvl1pPr>
            <a:lvl5pPr algn="l">
              <a:defRPr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r>
              <a:rPr lang="en-US"/>
              <a:t>Click icon to add picture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D5B5F4F-0186-42D2-9AB5-F6FF68401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0490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alf content half image dark blu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34B8A2B-30E6-A344-88C9-E1BDB69848E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216650" cy="6858000"/>
          </a:xfrm>
          <a:prstGeom prst="rect">
            <a:avLst/>
          </a:prstGeom>
          <a:pattFill prst="pct70">
            <a:fgClr>
              <a:srgbClr val="67C9E2"/>
            </a:fgClr>
            <a:bgClr>
              <a:schemeClr val="bg1"/>
            </a:bgClr>
          </a:pattFill>
        </p:spPr>
        <p:txBody>
          <a:bodyPr/>
          <a:lstStyle>
            <a:lvl1pPr algn="l">
              <a:defRPr/>
            </a:lvl1pPr>
            <a:lvl5pPr algn="l">
              <a:defRPr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B3E3555E-AE64-D24D-97F0-DB921354D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0558" y="1447967"/>
            <a:ext cx="5032536" cy="125572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>
              <a:defRPr lang="en-US" sz="4200" b="1" i="0" u="none" strike="noStrike" baseline="0" smtClean="0">
                <a:solidFill>
                  <a:srgbClr val="67C9E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F3E593-E376-2645-86F6-5D9D7F1C8009}"/>
              </a:ext>
            </a:extLst>
          </p:cNvPr>
          <p:cNvCxnSpPr>
            <a:cxnSpLocks/>
          </p:cNvCxnSpPr>
          <p:nvPr/>
        </p:nvCxnSpPr>
        <p:spPr>
          <a:xfrm flipH="1">
            <a:off x="6807362" y="2894952"/>
            <a:ext cx="720000" cy="0"/>
          </a:xfrm>
          <a:prstGeom prst="line">
            <a:avLst/>
          </a:prstGeom>
          <a:ln w="38100">
            <a:solidFill>
              <a:srgbClr val="F98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90303BE7-0576-44DD-8597-566696AE9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6153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Half content half image light blue ">
    <p:bg>
      <p:bgPr>
        <a:solidFill>
          <a:srgbClr val="00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B999B34-5373-A64F-93FE-6B5F4442EC3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216650" cy="6858000"/>
          </a:xfrm>
          <a:prstGeom prst="rect">
            <a:avLst/>
          </a:prstGeom>
          <a:pattFill prst="pct70">
            <a:fgClr>
              <a:srgbClr val="F9823F"/>
            </a:fgClr>
            <a:bgClr>
              <a:schemeClr val="bg1"/>
            </a:bgClr>
          </a:pattFill>
        </p:spPr>
        <p:txBody>
          <a:bodyPr/>
          <a:lstStyle>
            <a:lvl5pPr>
              <a:defRPr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99B9B56-F17A-5C40-BE70-39F081CBF5A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23237" y="3141732"/>
            <a:ext cx="5032954" cy="2576159"/>
          </a:xfrm>
          <a:prstGeom prst="rect">
            <a:avLst/>
          </a:prstGeom>
        </p:spPr>
        <p:txBody>
          <a:bodyPr numCol="1" spcCol="360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50" b="0" i="0">
                <a:solidFill>
                  <a:srgbClr val="EEF9FC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nonummy</a:t>
            </a:r>
            <a:r>
              <a:rPr lang="en-GB"/>
              <a:t>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laoreet</a:t>
            </a:r>
            <a:r>
              <a:rPr lang="en-GB"/>
              <a:t> dolore magna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. Ut </a:t>
            </a:r>
            <a:r>
              <a:rPr lang="en-GB" err="1"/>
              <a:t>wisi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nostrud</a:t>
            </a:r>
            <a:r>
              <a:rPr lang="en-GB"/>
              <a:t> </a:t>
            </a:r>
            <a:r>
              <a:rPr lang="en-GB" err="1"/>
              <a:t>exerci</a:t>
            </a:r>
            <a:r>
              <a:rPr lang="en-GB"/>
              <a:t> </a:t>
            </a:r>
            <a:r>
              <a:rPr lang="en-GB" err="1"/>
              <a:t>tation</a:t>
            </a:r>
            <a:r>
              <a:rPr lang="en-GB"/>
              <a:t> </a:t>
            </a:r>
            <a:r>
              <a:rPr lang="en-GB" err="1"/>
              <a:t>ullamco</a:t>
            </a:r>
            <a:r>
              <a:rPr lang="en-GB"/>
              <a:t> </a:t>
            </a:r>
            <a:r>
              <a:rPr lang="en-GB" err="1"/>
              <a:t>rper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lobortis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aliquip</a:t>
            </a:r>
            <a:r>
              <a:rPr lang="en-GB"/>
              <a:t> ex </a:t>
            </a:r>
            <a:r>
              <a:rPr lang="en-GB" err="1"/>
              <a:t>ea</a:t>
            </a:r>
            <a:r>
              <a:rPr lang="en-GB"/>
              <a:t>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.</a:t>
            </a:r>
          </a:p>
          <a:p>
            <a:pPr lvl="0"/>
            <a:r>
              <a:rPr lang="en-GB"/>
              <a:t>Duis </a:t>
            </a:r>
            <a:r>
              <a:rPr lang="en-GB" err="1"/>
              <a:t>autem</a:t>
            </a:r>
            <a:r>
              <a:rPr lang="en-GB"/>
              <a:t>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eum</a:t>
            </a:r>
            <a:r>
              <a:rPr lang="en-GB"/>
              <a:t> </a:t>
            </a:r>
            <a:r>
              <a:rPr lang="en-GB" err="1"/>
              <a:t>iriure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in </a:t>
            </a:r>
            <a:r>
              <a:rPr lang="en-GB" err="1"/>
              <a:t>hendrerit</a:t>
            </a:r>
            <a:r>
              <a:rPr lang="en-GB"/>
              <a:t> in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esse</a:t>
            </a:r>
            <a:r>
              <a:rPr lang="en-GB"/>
              <a:t> </a:t>
            </a:r>
            <a:r>
              <a:rPr lang="en-GB" err="1"/>
              <a:t>molestie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,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illum</a:t>
            </a:r>
            <a:r>
              <a:rPr lang="en-GB"/>
              <a:t> dolore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feugiat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 at </a:t>
            </a:r>
            <a:r>
              <a:rPr lang="en-GB" err="1"/>
              <a:t>vero</a:t>
            </a:r>
            <a:r>
              <a:rPr lang="en-GB"/>
              <a:t> </a:t>
            </a:r>
            <a:r>
              <a:rPr lang="en-GB" err="1"/>
              <a:t>eros</a:t>
            </a:r>
            <a:r>
              <a:rPr lang="en-GB"/>
              <a:t> et </a:t>
            </a:r>
            <a:r>
              <a:rPr lang="en-GB" err="1"/>
              <a:t>accumsan</a:t>
            </a:r>
            <a:r>
              <a:rPr lang="en-GB"/>
              <a:t> et </a:t>
            </a:r>
            <a:r>
              <a:rPr lang="en-GB" err="1"/>
              <a:t>iusto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qui </a:t>
            </a:r>
            <a:r>
              <a:rPr lang="en-GB" err="1"/>
              <a:t>blandit</a:t>
            </a:r>
            <a:r>
              <a:rPr lang="en-GB"/>
              <a:t> </a:t>
            </a:r>
            <a:r>
              <a:rPr lang="en-GB" err="1"/>
              <a:t>praesent</a:t>
            </a:r>
            <a:r>
              <a:rPr lang="en-GB"/>
              <a:t> </a:t>
            </a:r>
            <a:r>
              <a:rPr lang="en-GB" err="1"/>
              <a:t>luptatum</a:t>
            </a:r>
            <a:r>
              <a:rPr lang="en-GB"/>
              <a:t> </a:t>
            </a:r>
            <a:r>
              <a:rPr lang="en-GB" err="1"/>
              <a:t>zzril</a:t>
            </a:r>
            <a:r>
              <a:rPr lang="en-GB"/>
              <a:t> </a:t>
            </a:r>
            <a:r>
              <a:rPr lang="en-GB" err="1"/>
              <a:t>delenit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duis</a:t>
            </a:r>
            <a:r>
              <a:rPr lang="en-GB"/>
              <a:t> dolore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feugait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facilisi</a:t>
            </a:r>
            <a:r>
              <a:rPr lang="en-GB"/>
              <a:t>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D6CD8D6-02BD-A349-B32A-8FF721527058}"/>
              </a:ext>
            </a:extLst>
          </p:cNvPr>
          <p:cNvCxnSpPr>
            <a:cxnSpLocks/>
          </p:cNvCxnSpPr>
          <p:nvPr/>
        </p:nvCxnSpPr>
        <p:spPr>
          <a:xfrm flipH="1">
            <a:off x="6860975" y="2894952"/>
            <a:ext cx="720000" cy="0"/>
          </a:xfrm>
          <a:prstGeom prst="line">
            <a:avLst/>
          </a:prstGeom>
          <a:ln w="38100">
            <a:solidFill>
              <a:srgbClr val="F98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9">
            <a:extLst>
              <a:ext uri="{FF2B5EF4-FFF2-40B4-BE49-F238E27FC236}">
                <a16:creationId xmlns:a16="http://schemas.microsoft.com/office/drawing/2014/main" id="{0C6DC26F-06BE-7E44-B314-D9851CDB2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4171" y="1447967"/>
            <a:ext cx="5032536" cy="125572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>
              <a:defRPr lang="en-US" sz="4200" b="1" i="0" u="none" strike="noStrike" baseline="0" smtClean="0">
                <a:solidFill>
                  <a:srgbClr val="EEF9FC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576DAEF-0931-4FC4-9646-9D13D8B6F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37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/ 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7">
            <a:extLst>
              <a:ext uri="{FF2B5EF4-FFF2-40B4-BE49-F238E27FC236}">
                <a16:creationId xmlns:a16="http://schemas.microsoft.com/office/drawing/2014/main" id="{1D0E1A4D-0465-4486-9835-A24B110BEA59}"/>
              </a:ext>
            </a:extLst>
          </p:cNvPr>
          <p:cNvSpPr/>
          <p:nvPr/>
        </p:nvSpPr>
        <p:spPr>
          <a:xfrm rot="10800000">
            <a:off x="1052435" y="1774058"/>
            <a:ext cx="2108998" cy="1841150"/>
          </a:xfrm>
          <a:custGeom>
            <a:avLst/>
            <a:gdLst>
              <a:gd name="connsiteX0" fmla="*/ 5919664 w 7855693"/>
              <a:gd name="connsiteY0" fmla="*/ 6858002 h 6858002"/>
              <a:gd name="connsiteX1" fmla="*/ 5910425 w 7855693"/>
              <a:gd name="connsiteY1" fmla="*/ 6857071 h 6858002"/>
              <a:gd name="connsiteX2" fmla="*/ 5910425 w 7855693"/>
              <a:gd name="connsiteY2" fmla="*/ 6858002 h 6858002"/>
              <a:gd name="connsiteX3" fmla="*/ 1933605 w 7855693"/>
              <a:gd name="connsiteY3" fmla="*/ 6858002 h 6858002"/>
              <a:gd name="connsiteX4" fmla="*/ 1922550 w 7855693"/>
              <a:gd name="connsiteY4" fmla="*/ 6858002 h 6858002"/>
              <a:gd name="connsiteX5" fmla="*/ 1922550 w 7855693"/>
              <a:gd name="connsiteY5" fmla="*/ 6856887 h 6858002"/>
              <a:gd name="connsiteX6" fmla="*/ 1845393 w 7855693"/>
              <a:gd name="connsiteY6" fmla="*/ 6849109 h 6858002"/>
              <a:gd name="connsiteX7" fmla="*/ 1570656 w 7855693"/>
              <a:gd name="connsiteY7" fmla="*/ 6665023 h 6858002"/>
              <a:gd name="connsiteX8" fmla="*/ 1544141 w 7855693"/>
              <a:gd name="connsiteY8" fmla="*/ 6616174 h 6858002"/>
              <a:gd name="connsiteX9" fmla="*/ 1542826 w 7855693"/>
              <a:gd name="connsiteY9" fmla="*/ 6616625 h 6858002"/>
              <a:gd name="connsiteX10" fmla="*/ 53966 w 7855693"/>
              <a:gd name="connsiteY10" fmla="*/ 3638905 h 6858002"/>
              <a:gd name="connsiteX11" fmla="*/ 55454 w 7855693"/>
              <a:gd name="connsiteY11" fmla="*/ 3638172 h 6858002"/>
              <a:gd name="connsiteX12" fmla="*/ 34397 w 7855693"/>
              <a:gd name="connsiteY12" fmla="*/ 3599377 h 6858002"/>
              <a:gd name="connsiteX13" fmla="*/ 0 w 7855693"/>
              <a:gd name="connsiteY13" fmla="*/ 3429004 h 6858002"/>
              <a:gd name="connsiteX14" fmla="*/ 34397 w 7855693"/>
              <a:gd name="connsiteY14" fmla="*/ 3258631 h 6858002"/>
              <a:gd name="connsiteX15" fmla="*/ 43262 w 7855693"/>
              <a:gd name="connsiteY15" fmla="*/ 3242298 h 6858002"/>
              <a:gd name="connsiteX16" fmla="*/ 42603 w 7855693"/>
              <a:gd name="connsiteY16" fmla="*/ 3241820 h 6858002"/>
              <a:gd name="connsiteX17" fmla="*/ 1541327 w 7855693"/>
              <a:gd name="connsiteY17" fmla="*/ 244373 h 6858002"/>
              <a:gd name="connsiteX18" fmla="*/ 1542669 w 7855693"/>
              <a:gd name="connsiteY18" fmla="*/ 244833 h 6858002"/>
              <a:gd name="connsiteX19" fmla="*/ 1570815 w 7855693"/>
              <a:gd name="connsiteY19" fmla="*/ 192979 h 6858002"/>
              <a:gd name="connsiteX20" fmla="*/ 1845552 w 7855693"/>
              <a:gd name="connsiteY20" fmla="*/ 8893 h 6858002"/>
              <a:gd name="connsiteX21" fmla="*/ 1921037 w 7855693"/>
              <a:gd name="connsiteY21" fmla="*/ 1283 h 6858002"/>
              <a:gd name="connsiteX22" fmla="*/ 1921037 w 7855693"/>
              <a:gd name="connsiteY22" fmla="*/ 2 h 6858002"/>
              <a:gd name="connsiteX23" fmla="*/ 1933745 w 7855693"/>
              <a:gd name="connsiteY23" fmla="*/ 2 h 6858002"/>
              <a:gd name="connsiteX24" fmla="*/ 1933764 w 7855693"/>
              <a:gd name="connsiteY24" fmla="*/ 0 h 6858002"/>
              <a:gd name="connsiteX25" fmla="*/ 1933784 w 7855693"/>
              <a:gd name="connsiteY25" fmla="*/ 2 h 6858002"/>
              <a:gd name="connsiteX26" fmla="*/ 5908912 w 7855693"/>
              <a:gd name="connsiteY26" fmla="*/ 2 h 6858002"/>
              <a:gd name="connsiteX27" fmla="*/ 5908912 w 7855693"/>
              <a:gd name="connsiteY27" fmla="*/ 1084 h 6858002"/>
              <a:gd name="connsiteX28" fmla="*/ 5919663 w 7855693"/>
              <a:gd name="connsiteY28" fmla="*/ 0 h 6858002"/>
              <a:gd name="connsiteX29" fmla="*/ 6282612 w 7855693"/>
              <a:gd name="connsiteY29" fmla="*/ 192978 h 6858002"/>
              <a:gd name="connsiteX30" fmla="*/ 6307074 w 7855693"/>
              <a:gd name="connsiteY30" fmla="*/ 238046 h 6858002"/>
              <a:gd name="connsiteX31" fmla="*/ 6308562 w 7855693"/>
              <a:gd name="connsiteY31" fmla="*/ 237536 h 6858002"/>
              <a:gd name="connsiteX32" fmla="*/ 7790465 w 7855693"/>
              <a:gd name="connsiteY32" fmla="*/ 3201339 h 6858002"/>
              <a:gd name="connsiteX33" fmla="*/ 7790257 w 7855693"/>
              <a:gd name="connsiteY33" fmla="*/ 3201441 h 6858002"/>
              <a:gd name="connsiteX34" fmla="*/ 7821296 w 7855693"/>
              <a:gd name="connsiteY34" fmla="*/ 3258628 h 6858002"/>
              <a:gd name="connsiteX35" fmla="*/ 7855693 w 7855693"/>
              <a:gd name="connsiteY35" fmla="*/ 3429001 h 6858002"/>
              <a:gd name="connsiteX36" fmla="*/ 7821296 w 7855693"/>
              <a:gd name="connsiteY36" fmla="*/ 3599374 h 6858002"/>
              <a:gd name="connsiteX37" fmla="*/ 7790470 w 7855693"/>
              <a:gd name="connsiteY37" fmla="*/ 3656167 h 6858002"/>
              <a:gd name="connsiteX38" fmla="*/ 7790649 w 7855693"/>
              <a:gd name="connsiteY38" fmla="*/ 3656297 h 6858002"/>
              <a:gd name="connsiteX39" fmla="*/ 6307508 w 7855693"/>
              <a:gd name="connsiteY39" fmla="*/ 6622575 h 6858002"/>
              <a:gd name="connsiteX40" fmla="*/ 6305944 w 7855693"/>
              <a:gd name="connsiteY40" fmla="*/ 6622039 h 6858002"/>
              <a:gd name="connsiteX41" fmla="*/ 6282613 w 7855693"/>
              <a:gd name="connsiteY41" fmla="*/ 6665023 h 6858002"/>
              <a:gd name="connsiteX42" fmla="*/ 5919664 w 7855693"/>
              <a:gd name="connsiteY4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855693" h="6858002">
                <a:moveTo>
                  <a:pt x="5919664" y="6858002"/>
                </a:moveTo>
                <a:lnTo>
                  <a:pt x="5910425" y="6857071"/>
                </a:lnTo>
                <a:lnTo>
                  <a:pt x="5910425" y="6858002"/>
                </a:lnTo>
                <a:lnTo>
                  <a:pt x="1933605" y="6858002"/>
                </a:lnTo>
                <a:lnTo>
                  <a:pt x="1922550" y="6858002"/>
                </a:lnTo>
                <a:lnTo>
                  <a:pt x="1922550" y="6856887"/>
                </a:lnTo>
                <a:lnTo>
                  <a:pt x="1845393" y="6849109"/>
                </a:lnTo>
                <a:cubicBezTo>
                  <a:pt x="1731420" y="6825787"/>
                  <a:pt x="1633583" y="6758167"/>
                  <a:pt x="1570656" y="6665023"/>
                </a:cubicBezTo>
                <a:lnTo>
                  <a:pt x="1544141" y="6616174"/>
                </a:lnTo>
                <a:lnTo>
                  <a:pt x="1542826" y="6616625"/>
                </a:lnTo>
                <a:lnTo>
                  <a:pt x="53966" y="3638905"/>
                </a:lnTo>
                <a:lnTo>
                  <a:pt x="55454" y="3638172"/>
                </a:lnTo>
                <a:lnTo>
                  <a:pt x="34397" y="3599377"/>
                </a:lnTo>
                <a:cubicBezTo>
                  <a:pt x="12248" y="3547011"/>
                  <a:pt x="0" y="3489438"/>
                  <a:pt x="0" y="3429004"/>
                </a:cubicBezTo>
                <a:cubicBezTo>
                  <a:pt x="0" y="3368570"/>
                  <a:pt x="12248" y="3310997"/>
                  <a:pt x="34397" y="3258631"/>
                </a:cubicBezTo>
                <a:lnTo>
                  <a:pt x="43262" y="3242298"/>
                </a:lnTo>
                <a:lnTo>
                  <a:pt x="42603" y="3241820"/>
                </a:lnTo>
                <a:lnTo>
                  <a:pt x="1541327" y="244373"/>
                </a:lnTo>
                <a:lnTo>
                  <a:pt x="1542669" y="244833"/>
                </a:lnTo>
                <a:lnTo>
                  <a:pt x="1570815" y="192979"/>
                </a:lnTo>
                <a:cubicBezTo>
                  <a:pt x="1633741" y="99835"/>
                  <a:pt x="1731579" y="32215"/>
                  <a:pt x="1845552" y="8893"/>
                </a:cubicBezTo>
                <a:lnTo>
                  <a:pt x="1921037" y="1283"/>
                </a:lnTo>
                <a:lnTo>
                  <a:pt x="1921037" y="2"/>
                </a:lnTo>
                <a:lnTo>
                  <a:pt x="1933745" y="2"/>
                </a:lnTo>
                <a:lnTo>
                  <a:pt x="1933764" y="0"/>
                </a:lnTo>
                <a:lnTo>
                  <a:pt x="1933784" y="2"/>
                </a:lnTo>
                <a:lnTo>
                  <a:pt x="5908912" y="2"/>
                </a:lnTo>
                <a:lnTo>
                  <a:pt x="5908912" y="1084"/>
                </a:lnTo>
                <a:lnTo>
                  <a:pt x="5919663" y="0"/>
                </a:lnTo>
                <a:cubicBezTo>
                  <a:pt x="6070748" y="0"/>
                  <a:pt x="6203954" y="76549"/>
                  <a:pt x="6282612" y="192978"/>
                </a:cubicBezTo>
                <a:lnTo>
                  <a:pt x="6307074" y="238046"/>
                </a:lnTo>
                <a:lnTo>
                  <a:pt x="6308562" y="237536"/>
                </a:lnTo>
                <a:lnTo>
                  <a:pt x="7790465" y="3201339"/>
                </a:lnTo>
                <a:lnTo>
                  <a:pt x="7790257" y="3201441"/>
                </a:lnTo>
                <a:lnTo>
                  <a:pt x="7821296" y="3258628"/>
                </a:lnTo>
                <a:cubicBezTo>
                  <a:pt x="7843445" y="3310994"/>
                  <a:pt x="7855693" y="3368567"/>
                  <a:pt x="7855693" y="3429001"/>
                </a:cubicBezTo>
                <a:cubicBezTo>
                  <a:pt x="7855693" y="3489435"/>
                  <a:pt x="7843445" y="3547008"/>
                  <a:pt x="7821296" y="3599374"/>
                </a:cubicBezTo>
                <a:lnTo>
                  <a:pt x="7790470" y="3656167"/>
                </a:lnTo>
                <a:lnTo>
                  <a:pt x="7790649" y="3656297"/>
                </a:lnTo>
                <a:lnTo>
                  <a:pt x="6307508" y="6622575"/>
                </a:lnTo>
                <a:lnTo>
                  <a:pt x="6305944" y="6622039"/>
                </a:lnTo>
                <a:lnTo>
                  <a:pt x="6282613" y="6665023"/>
                </a:lnTo>
                <a:cubicBezTo>
                  <a:pt x="6203955" y="6781453"/>
                  <a:pt x="6070749" y="6858002"/>
                  <a:pt x="5919664" y="6858002"/>
                </a:cubicBezTo>
                <a:close/>
              </a:path>
            </a:pathLst>
          </a:custGeom>
          <a:solidFill>
            <a:srgbClr val="FFFFFF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Freeform: Shape 57">
            <a:extLst>
              <a:ext uri="{FF2B5EF4-FFF2-40B4-BE49-F238E27FC236}">
                <a16:creationId xmlns:a16="http://schemas.microsoft.com/office/drawing/2014/main" id="{C2786EEA-261B-4E4F-874D-4D80C9C9FE0C}"/>
              </a:ext>
            </a:extLst>
          </p:cNvPr>
          <p:cNvSpPr/>
          <p:nvPr/>
        </p:nvSpPr>
        <p:spPr>
          <a:xfrm rot="10800000">
            <a:off x="2806502" y="787683"/>
            <a:ext cx="2108998" cy="1841150"/>
          </a:xfrm>
          <a:custGeom>
            <a:avLst/>
            <a:gdLst>
              <a:gd name="connsiteX0" fmla="*/ 5919664 w 7855693"/>
              <a:gd name="connsiteY0" fmla="*/ 6858002 h 6858002"/>
              <a:gd name="connsiteX1" fmla="*/ 5910425 w 7855693"/>
              <a:gd name="connsiteY1" fmla="*/ 6857071 h 6858002"/>
              <a:gd name="connsiteX2" fmla="*/ 5910425 w 7855693"/>
              <a:gd name="connsiteY2" fmla="*/ 6858002 h 6858002"/>
              <a:gd name="connsiteX3" fmla="*/ 1933605 w 7855693"/>
              <a:gd name="connsiteY3" fmla="*/ 6858002 h 6858002"/>
              <a:gd name="connsiteX4" fmla="*/ 1922550 w 7855693"/>
              <a:gd name="connsiteY4" fmla="*/ 6858002 h 6858002"/>
              <a:gd name="connsiteX5" fmla="*/ 1922550 w 7855693"/>
              <a:gd name="connsiteY5" fmla="*/ 6856887 h 6858002"/>
              <a:gd name="connsiteX6" fmla="*/ 1845393 w 7855693"/>
              <a:gd name="connsiteY6" fmla="*/ 6849109 h 6858002"/>
              <a:gd name="connsiteX7" fmla="*/ 1570656 w 7855693"/>
              <a:gd name="connsiteY7" fmla="*/ 6665023 h 6858002"/>
              <a:gd name="connsiteX8" fmla="*/ 1544141 w 7855693"/>
              <a:gd name="connsiteY8" fmla="*/ 6616174 h 6858002"/>
              <a:gd name="connsiteX9" fmla="*/ 1542826 w 7855693"/>
              <a:gd name="connsiteY9" fmla="*/ 6616625 h 6858002"/>
              <a:gd name="connsiteX10" fmla="*/ 53966 w 7855693"/>
              <a:gd name="connsiteY10" fmla="*/ 3638905 h 6858002"/>
              <a:gd name="connsiteX11" fmla="*/ 55454 w 7855693"/>
              <a:gd name="connsiteY11" fmla="*/ 3638172 h 6858002"/>
              <a:gd name="connsiteX12" fmla="*/ 34397 w 7855693"/>
              <a:gd name="connsiteY12" fmla="*/ 3599377 h 6858002"/>
              <a:gd name="connsiteX13" fmla="*/ 0 w 7855693"/>
              <a:gd name="connsiteY13" fmla="*/ 3429004 h 6858002"/>
              <a:gd name="connsiteX14" fmla="*/ 34397 w 7855693"/>
              <a:gd name="connsiteY14" fmla="*/ 3258631 h 6858002"/>
              <a:gd name="connsiteX15" fmla="*/ 43262 w 7855693"/>
              <a:gd name="connsiteY15" fmla="*/ 3242298 h 6858002"/>
              <a:gd name="connsiteX16" fmla="*/ 42603 w 7855693"/>
              <a:gd name="connsiteY16" fmla="*/ 3241820 h 6858002"/>
              <a:gd name="connsiteX17" fmla="*/ 1541327 w 7855693"/>
              <a:gd name="connsiteY17" fmla="*/ 244373 h 6858002"/>
              <a:gd name="connsiteX18" fmla="*/ 1542669 w 7855693"/>
              <a:gd name="connsiteY18" fmla="*/ 244833 h 6858002"/>
              <a:gd name="connsiteX19" fmla="*/ 1570815 w 7855693"/>
              <a:gd name="connsiteY19" fmla="*/ 192979 h 6858002"/>
              <a:gd name="connsiteX20" fmla="*/ 1845552 w 7855693"/>
              <a:gd name="connsiteY20" fmla="*/ 8893 h 6858002"/>
              <a:gd name="connsiteX21" fmla="*/ 1921037 w 7855693"/>
              <a:gd name="connsiteY21" fmla="*/ 1283 h 6858002"/>
              <a:gd name="connsiteX22" fmla="*/ 1921037 w 7855693"/>
              <a:gd name="connsiteY22" fmla="*/ 2 h 6858002"/>
              <a:gd name="connsiteX23" fmla="*/ 1933745 w 7855693"/>
              <a:gd name="connsiteY23" fmla="*/ 2 h 6858002"/>
              <a:gd name="connsiteX24" fmla="*/ 1933764 w 7855693"/>
              <a:gd name="connsiteY24" fmla="*/ 0 h 6858002"/>
              <a:gd name="connsiteX25" fmla="*/ 1933784 w 7855693"/>
              <a:gd name="connsiteY25" fmla="*/ 2 h 6858002"/>
              <a:gd name="connsiteX26" fmla="*/ 5908912 w 7855693"/>
              <a:gd name="connsiteY26" fmla="*/ 2 h 6858002"/>
              <a:gd name="connsiteX27" fmla="*/ 5908912 w 7855693"/>
              <a:gd name="connsiteY27" fmla="*/ 1084 h 6858002"/>
              <a:gd name="connsiteX28" fmla="*/ 5919663 w 7855693"/>
              <a:gd name="connsiteY28" fmla="*/ 0 h 6858002"/>
              <a:gd name="connsiteX29" fmla="*/ 6282612 w 7855693"/>
              <a:gd name="connsiteY29" fmla="*/ 192978 h 6858002"/>
              <a:gd name="connsiteX30" fmla="*/ 6307074 w 7855693"/>
              <a:gd name="connsiteY30" fmla="*/ 238046 h 6858002"/>
              <a:gd name="connsiteX31" fmla="*/ 6308562 w 7855693"/>
              <a:gd name="connsiteY31" fmla="*/ 237536 h 6858002"/>
              <a:gd name="connsiteX32" fmla="*/ 7790465 w 7855693"/>
              <a:gd name="connsiteY32" fmla="*/ 3201339 h 6858002"/>
              <a:gd name="connsiteX33" fmla="*/ 7790257 w 7855693"/>
              <a:gd name="connsiteY33" fmla="*/ 3201441 h 6858002"/>
              <a:gd name="connsiteX34" fmla="*/ 7821296 w 7855693"/>
              <a:gd name="connsiteY34" fmla="*/ 3258628 h 6858002"/>
              <a:gd name="connsiteX35" fmla="*/ 7855693 w 7855693"/>
              <a:gd name="connsiteY35" fmla="*/ 3429001 h 6858002"/>
              <a:gd name="connsiteX36" fmla="*/ 7821296 w 7855693"/>
              <a:gd name="connsiteY36" fmla="*/ 3599374 h 6858002"/>
              <a:gd name="connsiteX37" fmla="*/ 7790470 w 7855693"/>
              <a:gd name="connsiteY37" fmla="*/ 3656167 h 6858002"/>
              <a:gd name="connsiteX38" fmla="*/ 7790649 w 7855693"/>
              <a:gd name="connsiteY38" fmla="*/ 3656297 h 6858002"/>
              <a:gd name="connsiteX39" fmla="*/ 6307508 w 7855693"/>
              <a:gd name="connsiteY39" fmla="*/ 6622575 h 6858002"/>
              <a:gd name="connsiteX40" fmla="*/ 6305944 w 7855693"/>
              <a:gd name="connsiteY40" fmla="*/ 6622039 h 6858002"/>
              <a:gd name="connsiteX41" fmla="*/ 6282613 w 7855693"/>
              <a:gd name="connsiteY41" fmla="*/ 6665023 h 6858002"/>
              <a:gd name="connsiteX42" fmla="*/ 5919664 w 7855693"/>
              <a:gd name="connsiteY4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855693" h="6858002">
                <a:moveTo>
                  <a:pt x="5919664" y="6858002"/>
                </a:moveTo>
                <a:lnTo>
                  <a:pt x="5910425" y="6857071"/>
                </a:lnTo>
                <a:lnTo>
                  <a:pt x="5910425" y="6858002"/>
                </a:lnTo>
                <a:lnTo>
                  <a:pt x="1933605" y="6858002"/>
                </a:lnTo>
                <a:lnTo>
                  <a:pt x="1922550" y="6858002"/>
                </a:lnTo>
                <a:lnTo>
                  <a:pt x="1922550" y="6856887"/>
                </a:lnTo>
                <a:lnTo>
                  <a:pt x="1845393" y="6849109"/>
                </a:lnTo>
                <a:cubicBezTo>
                  <a:pt x="1731420" y="6825787"/>
                  <a:pt x="1633583" y="6758167"/>
                  <a:pt x="1570656" y="6665023"/>
                </a:cubicBezTo>
                <a:lnTo>
                  <a:pt x="1544141" y="6616174"/>
                </a:lnTo>
                <a:lnTo>
                  <a:pt x="1542826" y="6616625"/>
                </a:lnTo>
                <a:lnTo>
                  <a:pt x="53966" y="3638905"/>
                </a:lnTo>
                <a:lnTo>
                  <a:pt x="55454" y="3638172"/>
                </a:lnTo>
                <a:lnTo>
                  <a:pt x="34397" y="3599377"/>
                </a:lnTo>
                <a:cubicBezTo>
                  <a:pt x="12248" y="3547011"/>
                  <a:pt x="0" y="3489438"/>
                  <a:pt x="0" y="3429004"/>
                </a:cubicBezTo>
                <a:cubicBezTo>
                  <a:pt x="0" y="3368570"/>
                  <a:pt x="12248" y="3310997"/>
                  <a:pt x="34397" y="3258631"/>
                </a:cubicBezTo>
                <a:lnTo>
                  <a:pt x="43262" y="3242298"/>
                </a:lnTo>
                <a:lnTo>
                  <a:pt x="42603" y="3241820"/>
                </a:lnTo>
                <a:lnTo>
                  <a:pt x="1541327" y="244373"/>
                </a:lnTo>
                <a:lnTo>
                  <a:pt x="1542669" y="244833"/>
                </a:lnTo>
                <a:lnTo>
                  <a:pt x="1570815" y="192979"/>
                </a:lnTo>
                <a:cubicBezTo>
                  <a:pt x="1633741" y="99835"/>
                  <a:pt x="1731579" y="32215"/>
                  <a:pt x="1845552" y="8893"/>
                </a:cubicBezTo>
                <a:lnTo>
                  <a:pt x="1921037" y="1283"/>
                </a:lnTo>
                <a:lnTo>
                  <a:pt x="1921037" y="2"/>
                </a:lnTo>
                <a:lnTo>
                  <a:pt x="1933745" y="2"/>
                </a:lnTo>
                <a:lnTo>
                  <a:pt x="1933764" y="0"/>
                </a:lnTo>
                <a:lnTo>
                  <a:pt x="1933784" y="2"/>
                </a:lnTo>
                <a:lnTo>
                  <a:pt x="5908912" y="2"/>
                </a:lnTo>
                <a:lnTo>
                  <a:pt x="5908912" y="1084"/>
                </a:lnTo>
                <a:lnTo>
                  <a:pt x="5919663" y="0"/>
                </a:lnTo>
                <a:cubicBezTo>
                  <a:pt x="6070748" y="0"/>
                  <a:pt x="6203954" y="76549"/>
                  <a:pt x="6282612" y="192978"/>
                </a:cubicBezTo>
                <a:lnTo>
                  <a:pt x="6307074" y="238046"/>
                </a:lnTo>
                <a:lnTo>
                  <a:pt x="6308562" y="237536"/>
                </a:lnTo>
                <a:lnTo>
                  <a:pt x="7790465" y="3201339"/>
                </a:lnTo>
                <a:lnTo>
                  <a:pt x="7790257" y="3201441"/>
                </a:lnTo>
                <a:lnTo>
                  <a:pt x="7821296" y="3258628"/>
                </a:lnTo>
                <a:cubicBezTo>
                  <a:pt x="7843445" y="3310994"/>
                  <a:pt x="7855693" y="3368567"/>
                  <a:pt x="7855693" y="3429001"/>
                </a:cubicBezTo>
                <a:cubicBezTo>
                  <a:pt x="7855693" y="3489435"/>
                  <a:pt x="7843445" y="3547008"/>
                  <a:pt x="7821296" y="3599374"/>
                </a:cubicBezTo>
                <a:lnTo>
                  <a:pt x="7790470" y="3656167"/>
                </a:lnTo>
                <a:lnTo>
                  <a:pt x="7790649" y="3656297"/>
                </a:lnTo>
                <a:lnTo>
                  <a:pt x="6307508" y="6622575"/>
                </a:lnTo>
                <a:lnTo>
                  <a:pt x="6305944" y="6622039"/>
                </a:lnTo>
                <a:lnTo>
                  <a:pt x="6282613" y="6665023"/>
                </a:lnTo>
                <a:cubicBezTo>
                  <a:pt x="6203955" y="6781453"/>
                  <a:pt x="6070749" y="6858002"/>
                  <a:pt x="5919664" y="6858002"/>
                </a:cubicBezTo>
                <a:close/>
              </a:path>
            </a:pathLst>
          </a:custGeom>
          <a:solidFill>
            <a:srgbClr val="FFFFFF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Freeform 32">
            <a:extLst>
              <a:ext uri="{FF2B5EF4-FFF2-40B4-BE49-F238E27FC236}">
                <a16:creationId xmlns:a16="http://schemas.microsoft.com/office/drawing/2014/main" id="{90EB0EC4-1F9E-489F-B0D4-AF0C333DB53E}"/>
              </a:ext>
            </a:extLst>
          </p:cNvPr>
          <p:cNvSpPr/>
          <p:nvPr/>
        </p:nvSpPr>
        <p:spPr>
          <a:xfrm rot="10800000">
            <a:off x="4575221" y="0"/>
            <a:ext cx="2108998" cy="1662659"/>
          </a:xfrm>
          <a:custGeom>
            <a:avLst/>
            <a:gdLst>
              <a:gd name="connsiteX0" fmla="*/ 1751005 w 2108998"/>
              <a:gd name="connsiteY0" fmla="*/ 1662659 h 1662659"/>
              <a:gd name="connsiteX1" fmla="*/ 357354 w 2108998"/>
              <a:gd name="connsiteY1" fmla="*/ 1662659 h 1662659"/>
              <a:gd name="connsiteX2" fmla="*/ 14488 w 2108998"/>
              <a:gd name="connsiteY2" fmla="*/ 976927 h 1662659"/>
              <a:gd name="connsiteX3" fmla="*/ 14888 w 2108998"/>
              <a:gd name="connsiteY3" fmla="*/ 976731 h 1662659"/>
              <a:gd name="connsiteX4" fmla="*/ 9235 w 2108998"/>
              <a:gd name="connsiteY4" fmla="*/ 966315 h 1662659"/>
              <a:gd name="connsiteX5" fmla="*/ 0 w 2108998"/>
              <a:gd name="connsiteY5" fmla="*/ 920576 h 1662659"/>
              <a:gd name="connsiteX6" fmla="*/ 9235 w 2108998"/>
              <a:gd name="connsiteY6" fmla="*/ 874836 h 1662659"/>
              <a:gd name="connsiteX7" fmla="*/ 11615 w 2108998"/>
              <a:gd name="connsiteY7" fmla="*/ 870451 h 1662659"/>
              <a:gd name="connsiteX8" fmla="*/ 11438 w 2108998"/>
              <a:gd name="connsiteY8" fmla="*/ 870323 h 1662659"/>
              <a:gd name="connsiteX9" fmla="*/ 413796 w 2108998"/>
              <a:gd name="connsiteY9" fmla="*/ 65606 h 1662659"/>
              <a:gd name="connsiteX10" fmla="*/ 414157 w 2108998"/>
              <a:gd name="connsiteY10" fmla="*/ 65730 h 1662659"/>
              <a:gd name="connsiteX11" fmla="*/ 421713 w 2108998"/>
              <a:gd name="connsiteY11" fmla="*/ 51809 h 1662659"/>
              <a:gd name="connsiteX12" fmla="*/ 495471 w 2108998"/>
              <a:gd name="connsiteY12" fmla="*/ 2388 h 1662659"/>
              <a:gd name="connsiteX13" fmla="*/ 515736 w 2108998"/>
              <a:gd name="connsiteY13" fmla="*/ 345 h 1662659"/>
              <a:gd name="connsiteX14" fmla="*/ 515736 w 2108998"/>
              <a:gd name="connsiteY14" fmla="*/ 1 h 1662659"/>
              <a:gd name="connsiteX15" fmla="*/ 519148 w 2108998"/>
              <a:gd name="connsiteY15" fmla="*/ 1 h 1662659"/>
              <a:gd name="connsiteX16" fmla="*/ 519153 w 2108998"/>
              <a:gd name="connsiteY16" fmla="*/ 0 h 1662659"/>
              <a:gd name="connsiteX17" fmla="*/ 519158 w 2108998"/>
              <a:gd name="connsiteY17" fmla="*/ 1 h 1662659"/>
              <a:gd name="connsiteX18" fmla="*/ 1586351 w 2108998"/>
              <a:gd name="connsiteY18" fmla="*/ 1 h 1662659"/>
              <a:gd name="connsiteX19" fmla="*/ 1586351 w 2108998"/>
              <a:gd name="connsiteY19" fmla="*/ 291 h 1662659"/>
              <a:gd name="connsiteX20" fmla="*/ 1589237 w 2108998"/>
              <a:gd name="connsiteY20" fmla="*/ 0 h 1662659"/>
              <a:gd name="connsiteX21" fmla="*/ 1686677 w 2108998"/>
              <a:gd name="connsiteY21" fmla="*/ 51808 h 1662659"/>
              <a:gd name="connsiteX22" fmla="*/ 1693244 w 2108998"/>
              <a:gd name="connsiteY22" fmla="*/ 63908 h 1662659"/>
              <a:gd name="connsiteX23" fmla="*/ 1693644 w 2108998"/>
              <a:gd name="connsiteY23" fmla="*/ 63771 h 1662659"/>
              <a:gd name="connsiteX24" fmla="*/ 2091487 w 2108998"/>
              <a:gd name="connsiteY24" fmla="*/ 859455 h 1662659"/>
              <a:gd name="connsiteX25" fmla="*/ 2091431 w 2108998"/>
              <a:gd name="connsiteY25" fmla="*/ 859483 h 1662659"/>
              <a:gd name="connsiteX26" fmla="*/ 2099764 w 2108998"/>
              <a:gd name="connsiteY26" fmla="*/ 874835 h 1662659"/>
              <a:gd name="connsiteX27" fmla="*/ 2108998 w 2108998"/>
              <a:gd name="connsiteY27" fmla="*/ 920575 h 1662659"/>
              <a:gd name="connsiteX28" fmla="*/ 2099764 w 2108998"/>
              <a:gd name="connsiteY28" fmla="*/ 966315 h 1662659"/>
              <a:gd name="connsiteX29" fmla="*/ 2091488 w 2108998"/>
              <a:gd name="connsiteY29" fmla="*/ 981562 h 1662659"/>
              <a:gd name="connsiteX30" fmla="*/ 2091536 w 2108998"/>
              <a:gd name="connsiteY30" fmla="*/ 981597 h 1662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108998" h="1662659">
                <a:moveTo>
                  <a:pt x="1751005" y="1662659"/>
                </a:moveTo>
                <a:lnTo>
                  <a:pt x="357354" y="1662659"/>
                </a:lnTo>
                <a:lnTo>
                  <a:pt x="14488" y="976927"/>
                </a:lnTo>
                <a:lnTo>
                  <a:pt x="14888" y="976731"/>
                </a:lnTo>
                <a:lnTo>
                  <a:pt x="9235" y="966315"/>
                </a:lnTo>
                <a:cubicBezTo>
                  <a:pt x="3288" y="952257"/>
                  <a:pt x="0" y="936800"/>
                  <a:pt x="0" y="920576"/>
                </a:cubicBezTo>
                <a:cubicBezTo>
                  <a:pt x="0" y="904351"/>
                  <a:pt x="3288" y="888895"/>
                  <a:pt x="9235" y="874836"/>
                </a:cubicBezTo>
                <a:lnTo>
                  <a:pt x="11615" y="870451"/>
                </a:lnTo>
                <a:lnTo>
                  <a:pt x="11438" y="870323"/>
                </a:lnTo>
                <a:lnTo>
                  <a:pt x="413796" y="65606"/>
                </a:lnTo>
                <a:lnTo>
                  <a:pt x="414157" y="65730"/>
                </a:lnTo>
                <a:lnTo>
                  <a:pt x="421713" y="51809"/>
                </a:lnTo>
                <a:cubicBezTo>
                  <a:pt x="438607" y="26803"/>
                  <a:pt x="464873" y="8649"/>
                  <a:pt x="495471" y="2388"/>
                </a:cubicBezTo>
                <a:lnTo>
                  <a:pt x="515736" y="345"/>
                </a:lnTo>
                <a:lnTo>
                  <a:pt x="515736" y="1"/>
                </a:lnTo>
                <a:lnTo>
                  <a:pt x="519148" y="1"/>
                </a:lnTo>
                <a:lnTo>
                  <a:pt x="519153" y="0"/>
                </a:lnTo>
                <a:lnTo>
                  <a:pt x="519158" y="1"/>
                </a:lnTo>
                <a:lnTo>
                  <a:pt x="1586351" y="1"/>
                </a:lnTo>
                <a:lnTo>
                  <a:pt x="1586351" y="291"/>
                </a:lnTo>
                <a:lnTo>
                  <a:pt x="1589237" y="0"/>
                </a:lnTo>
                <a:cubicBezTo>
                  <a:pt x="1629799" y="0"/>
                  <a:pt x="1665560" y="20551"/>
                  <a:pt x="1686677" y="51808"/>
                </a:cubicBezTo>
                <a:lnTo>
                  <a:pt x="1693244" y="63908"/>
                </a:lnTo>
                <a:lnTo>
                  <a:pt x="1693644" y="63771"/>
                </a:lnTo>
                <a:lnTo>
                  <a:pt x="2091487" y="859455"/>
                </a:lnTo>
                <a:lnTo>
                  <a:pt x="2091431" y="859483"/>
                </a:lnTo>
                <a:lnTo>
                  <a:pt x="2099764" y="874835"/>
                </a:lnTo>
                <a:cubicBezTo>
                  <a:pt x="2105710" y="888894"/>
                  <a:pt x="2108998" y="904350"/>
                  <a:pt x="2108998" y="920575"/>
                </a:cubicBezTo>
                <a:cubicBezTo>
                  <a:pt x="2108998" y="936800"/>
                  <a:pt x="2105710" y="952256"/>
                  <a:pt x="2099764" y="966315"/>
                </a:cubicBezTo>
                <a:lnTo>
                  <a:pt x="2091488" y="981562"/>
                </a:lnTo>
                <a:lnTo>
                  <a:pt x="2091536" y="981597"/>
                </a:lnTo>
                <a:close/>
              </a:path>
            </a:pathLst>
          </a:custGeom>
          <a:solidFill>
            <a:srgbClr val="FFFFFF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Freeform 31">
            <a:extLst>
              <a:ext uri="{FF2B5EF4-FFF2-40B4-BE49-F238E27FC236}">
                <a16:creationId xmlns:a16="http://schemas.microsoft.com/office/drawing/2014/main" id="{C67B4915-877B-4AE4-A10F-02E33407BFF6}"/>
              </a:ext>
            </a:extLst>
          </p:cNvPr>
          <p:cNvSpPr/>
          <p:nvPr/>
        </p:nvSpPr>
        <p:spPr>
          <a:xfrm rot="10800000">
            <a:off x="6434640" y="1268"/>
            <a:ext cx="1896001" cy="680841"/>
          </a:xfrm>
          <a:custGeom>
            <a:avLst/>
            <a:gdLst>
              <a:gd name="connsiteX0" fmla="*/ 1896001 w 1896001"/>
              <a:gd name="connsiteY0" fmla="*/ 680841 h 680841"/>
              <a:gd name="connsiteX1" fmla="*/ 0 w 1896001"/>
              <a:gd name="connsiteY1" fmla="*/ 680841 h 680841"/>
              <a:gd name="connsiteX2" fmla="*/ 307617 w 1896001"/>
              <a:gd name="connsiteY2" fmla="*/ 65606 h 680841"/>
              <a:gd name="connsiteX3" fmla="*/ 307978 w 1896001"/>
              <a:gd name="connsiteY3" fmla="*/ 65730 h 680841"/>
              <a:gd name="connsiteX4" fmla="*/ 315534 w 1896001"/>
              <a:gd name="connsiteY4" fmla="*/ 51809 h 680841"/>
              <a:gd name="connsiteX5" fmla="*/ 389292 w 1896001"/>
              <a:gd name="connsiteY5" fmla="*/ 2388 h 680841"/>
              <a:gd name="connsiteX6" fmla="*/ 409557 w 1896001"/>
              <a:gd name="connsiteY6" fmla="*/ 344 h 680841"/>
              <a:gd name="connsiteX7" fmla="*/ 409557 w 1896001"/>
              <a:gd name="connsiteY7" fmla="*/ 1 h 680841"/>
              <a:gd name="connsiteX8" fmla="*/ 412969 w 1896001"/>
              <a:gd name="connsiteY8" fmla="*/ 1 h 680841"/>
              <a:gd name="connsiteX9" fmla="*/ 412974 w 1896001"/>
              <a:gd name="connsiteY9" fmla="*/ 0 h 680841"/>
              <a:gd name="connsiteX10" fmla="*/ 412979 w 1896001"/>
              <a:gd name="connsiteY10" fmla="*/ 1 h 680841"/>
              <a:gd name="connsiteX11" fmla="*/ 1480172 w 1896001"/>
              <a:gd name="connsiteY11" fmla="*/ 1 h 680841"/>
              <a:gd name="connsiteX12" fmla="*/ 1480172 w 1896001"/>
              <a:gd name="connsiteY12" fmla="*/ 291 h 680841"/>
              <a:gd name="connsiteX13" fmla="*/ 1483058 w 1896001"/>
              <a:gd name="connsiteY13" fmla="*/ 0 h 680841"/>
              <a:gd name="connsiteX14" fmla="*/ 1580498 w 1896001"/>
              <a:gd name="connsiteY14" fmla="*/ 51808 h 680841"/>
              <a:gd name="connsiteX15" fmla="*/ 1587065 w 1896001"/>
              <a:gd name="connsiteY15" fmla="*/ 63908 h 680841"/>
              <a:gd name="connsiteX16" fmla="*/ 1587465 w 1896001"/>
              <a:gd name="connsiteY16" fmla="*/ 63771 h 680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96001" h="680841">
                <a:moveTo>
                  <a:pt x="1896001" y="680841"/>
                </a:moveTo>
                <a:lnTo>
                  <a:pt x="0" y="680841"/>
                </a:lnTo>
                <a:lnTo>
                  <a:pt x="307617" y="65606"/>
                </a:lnTo>
                <a:lnTo>
                  <a:pt x="307978" y="65730"/>
                </a:lnTo>
                <a:lnTo>
                  <a:pt x="315534" y="51809"/>
                </a:lnTo>
                <a:cubicBezTo>
                  <a:pt x="332428" y="26802"/>
                  <a:pt x="358694" y="8649"/>
                  <a:pt x="389292" y="2388"/>
                </a:cubicBezTo>
                <a:lnTo>
                  <a:pt x="409557" y="344"/>
                </a:lnTo>
                <a:lnTo>
                  <a:pt x="409557" y="1"/>
                </a:lnTo>
                <a:lnTo>
                  <a:pt x="412969" y="1"/>
                </a:lnTo>
                <a:lnTo>
                  <a:pt x="412974" y="0"/>
                </a:lnTo>
                <a:lnTo>
                  <a:pt x="412979" y="1"/>
                </a:lnTo>
                <a:lnTo>
                  <a:pt x="1480172" y="1"/>
                </a:lnTo>
                <a:lnTo>
                  <a:pt x="1480172" y="291"/>
                </a:lnTo>
                <a:lnTo>
                  <a:pt x="1483058" y="0"/>
                </a:lnTo>
                <a:cubicBezTo>
                  <a:pt x="1523620" y="0"/>
                  <a:pt x="1559381" y="20551"/>
                  <a:pt x="1580498" y="51808"/>
                </a:cubicBezTo>
                <a:lnTo>
                  <a:pt x="1587065" y="63908"/>
                </a:lnTo>
                <a:lnTo>
                  <a:pt x="1587465" y="63771"/>
                </a:lnTo>
                <a:close/>
              </a:path>
            </a:pathLst>
          </a:custGeom>
          <a:solidFill>
            <a:srgbClr val="FFFFFF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Freeform 21">
            <a:extLst>
              <a:ext uri="{FF2B5EF4-FFF2-40B4-BE49-F238E27FC236}">
                <a16:creationId xmlns:a16="http://schemas.microsoft.com/office/drawing/2014/main" id="{E674D64A-C377-43C5-95F5-022DF0F6BFC1}"/>
              </a:ext>
            </a:extLst>
          </p:cNvPr>
          <p:cNvSpPr/>
          <p:nvPr/>
        </p:nvSpPr>
        <p:spPr>
          <a:xfrm rot="10800000">
            <a:off x="0" y="2765516"/>
            <a:ext cx="1400040" cy="1841150"/>
          </a:xfrm>
          <a:custGeom>
            <a:avLst/>
            <a:gdLst>
              <a:gd name="connsiteX0" fmla="*/ 1400040 w 1400040"/>
              <a:gd name="connsiteY0" fmla="*/ 1841150 h 1841150"/>
              <a:gd name="connsiteX1" fmla="*/ 519110 w 1400040"/>
              <a:gd name="connsiteY1" fmla="*/ 1841150 h 1841150"/>
              <a:gd name="connsiteX2" fmla="*/ 516142 w 1400040"/>
              <a:gd name="connsiteY2" fmla="*/ 1841150 h 1841150"/>
              <a:gd name="connsiteX3" fmla="*/ 516142 w 1400040"/>
              <a:gd name="connsiteY3" fmla="*/ 1840851 h 1841150"/>
              <a:gd name="connsiteX4" fmla="*/ 495428 w 1400040"/>
              <a:gd name="connsiteY4" fmla="*/ 1838763 h 1841150"/>
              <a:gd name="connsiteX5" fmla="*/ 421670 w 1400040"/>
              <a:gd name="connsiteY5" fmla="*/ 1789342 h 1841150"/>
              <a:gd name="connsiteX6" fmla="*/ 414552 w 1400040"/>
              <a:gd name="connsiteY6" fmla="*/ 1776227 h 1841150"/>
              <a:gd name="connsiteX7" fmla="*/ 414199 w 1400040"/>
              <a:gd name="connsiteY7" fmla="*/ 1776348 h 1841150"/>
              <a:gd name="connsiteX8" fmla="*/ 14488 w 1400040"/>
              <a:gd name="connsiteY8" fmla="*/ 976928 h 1841150"/>
              <a:gd name="connsiteX9" fmla="*/ 14888 w 1400040"/>
              <a:gd name="connsiteY9" fmla="*/ 976731 h 1841150"/>
              <a:gd name="connsiteX10" fmla="*/ 9235 w 1400040"/>
              <a:gd name="connsiteY10" fmla="*/ 966316 h 1841150"/>
              <a:gd name="connsiteX11" fmla="*/ 0 w 1400040"/>
              <a:gd name="connsiteY11" fmla="*/ 920576 h 1841150"/>
              <a:gd name="connsiteX12" fmla="*/ 9235 w 1400040"/>
              <a:gd name="connsiteY12" fmla="*/ 874836 h 1841150"/>
              <a:gd name="connsiteX13" fmla="*/ 11615 w 1400040"/>
              <a:gd name="connsiteY13" fmla="*/ 870451 h 1841150"/>
              <a:gd name="connsiteX14" fmla="*/ 11438 w 1400040"/>
              <a:gd name="connsiteY14" fmla="*/ 870323 h 1841150"/>
              <a:gd name="connsiteX15" fmla="*/ 413796 w 1400040"/>
              <a:gd name="connsiteY15" fmla="*/ 65606 h 1841150"/>
              <a:gd name="connsiteX16" fmla="*/ 414156 w 1400040"/>
              <a:gd name="connsiteY16" fmla="*/ 65730 h 1841150"/>
              <a:gd name="connsiteX17" fmla="*/ 421713 w 1400040"/>
              <a:gd name="connsiteY17" fmla="*/ 51809 h 1841150"/>
              <a:gd name="connsiteX18" fmla="*/ 495471 w 1400040"/>
              <a:gd name="connsiteY18" fmla="*/ 2388 h 1841150"/>
              <a:gd name="connsiteX19" fmla="*/ 515736 w 1400040"/>
              <a:gd name="connsiteY19" fmla="*/ 345 h 1841150"/>
              <a:gd name="connsiteX20" fmla="*/ 515736 w 1400040"/>
              <a:gd name="connsiteY20" fmla="*/ 1 h 1841150"/>
              <a:gd name="connsiteX21" fmla="*/ 519148 w 1400040"/>
              <a:gd name="connsiteY21" fmla="*/ 1 h 1841150"/>
              <a:gd name="connsiteX22" fmla="*/ 519153 w 1400040"/>
              <a:gd name="connsiteY22" fmla="*/ 0 h 1841150"/>
              <a:gd name="connsiteX23" fmla="*/ 519158 w 1400040"/>
              <a:gd name="connsiteY23" fmla="*/ 1 h 1841150"/>
              <a:gd name="connsiteX24" fmla="*/ 1400040 w 1400040"/>
              <a:gd name="connsiteY24" fmla="*/ 1 h 184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00040" h="1841150">
                <a:moveTo>
                  <a:pt x="1400040" y="1841150"/>
                </a:moveTo>
                <a:lnTo>
                  <a:pt x="519110" y="1841150"/>
                </a:lnTo>
                <a:lnTo>
                  <a:pt x="516142" y="1841150"/>
                </a:lnTo>
                <a:lnTo>
                  <a:pt x="516142" y="1840851"/>
                </a:lnTo>
                <a:lnTo>
                  <a:pt x="495428" y="1838763"/>
                </a:lnTo>
                <a:cubicBezTo>
                  <a:pt x="464830" y="1832502"/>
                  <a:pt x="438564" y="1814348"/>
                  <a:pt x="421670" y="1789342"/>
                </a:cubicBezTo>
                <a:lnTo>
                  <a:pt x="414552" y="1776227"/>
                </a:lnTo>
                <a:lnTo>
                  <a:pt x="414199" y="1776348"/>
                </a:lnTo>
                <a:lnTo>
                  <a:pt x="14488" y="976928"/>
                </a:lnTo>
                <a:lnTo>
                  <a:pt x="14888" y="976731"/>
                </a:lnTo>
                <a:lnTo>
                  <a:pt x="9235" y="966316"/>
                </a:lnTo>
                <a:cubicBezTo>
                  <a:pt x="3288" y="952257"/>
                  <a:pt x="0" y="936801"/>
                  <a:pt x="0" y="920576"/>
                </a:cubicBezTo>
                <a:cubicBezTo>
                  <a:pt x="0" y="904351"/>
                  <a:pt x="3288" y="888895"/>
                  <a:pt x="9235" y="874836"/>
                </a:cubicBezTo>
                <a:lnTo>
                  <a:pt x="11615" y="870451"/>
                </a:lnTo>
                <a:lnTo>
                  <a:pt x="11438" y="870323"/>
                </a:lnTo>
                <a:lnTo>
                  <a:pt x="413796" y="65606"/>
                </a:lnTo>
                <a:lnTo>
                  <a:pt x="414156" y="65730"/>
                </a:lnTo>
                <a:lnTo>
                  <a:pt x="421713" y="51809"/>
                </a:lnTo>
                <a:cubicBezTo>
                  <a:pt x="438606" y="26803"/>
                  <a:pt x="464873" y="8649"/>
                  <a:pt x="495471" y="2388"/>
                </a:cubicBezTo>
                <a:lnTo>
                  <a:pt x="515736" y="345"/>
                </a:lnTo>
                <a:lnTo>
                  <a:pt x="515736" y="1"/>
                </a:lnTo>
                <a:lnTo>
                  <a:pt x="519148" y="1"/>
                </a:lnTo>
                <a:lnTo>
                  <a:pt x="519153" y="0"/>
                </a:lnTo>
                <a:lnTo>
                  <a:pt x="519158" y="1"/>
                </a:lnTo>
                <a:lnTo>
                  <a:pt x="1400040" y="1"/>
                </a:lnTo>
                <a:close/>
              </a:path>
            </a:pathLst>
          </a:custGeom>
          <a:solidFill>
            <a:srgbClr val="FFFFFF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B0D8C831-913F-4E51-9D94-FC84E4C4BC06}"/>
              </a:ext>
            </a:extLst>
          </p:cNvPr>
          <p:cNvSpPr/>
          <p:nvPr/>
        </p:nvSpPr>
        <p:spPr>
          <a:xfrm rot="10800000">
            <a:off x="-2354" y="798778"/>
            <a:ext cx="1402394" cy="1841150"/>
          </a:xfrm>
          <a:custGeom>
            <a:avLst/>
            <a:gdLst>
              <a:gd name="connsiteX0" fmla="*/ 1402394 w 1402394"/>
              <a:gd name="connsiteY0" fmla="*/ 1841150 h 1841150"/>
              <a:gd name="connsiteX1" fmla="*/ 519110 w 1402394"/>
              <a:gd name="connsiteY1" fmla="*/ 1841150 h 1841150"/>
              <a:gd name="connsiteX2" fmla="*/ 516142 w 1402394"/>
              <a:gd name="connsiteY2" fmla="*/ 1841150 h 1841150"/>
              <a:gd name="connsiteX3" fmla="*/ 516142 w 1402394"/>
              <a:gd name="connsiteY3" fmla="*/ 1840851 h 1841150"/>
              <a:gd name="connsiteX4" fmla="*/ 495428 w 1402394"/>
              <a:gd name="connsiteY4" fmla="*/ 1838762 h 1841150"/>
              <a:gd name="connsiteX5" fmla="*/ 421670 w 1402394"/>
              <a:gd name="connsiteY5" fmla="*/ 1789341 h 1841150"/>
              <a:gd name="connsiteX6" fmla="*/ 414552 w 1402394"/>
              <a:gd name="connsiteY6" fmla="*/ 1776227 h 1841150"/>
              <a:gd name="connsiteX7" fmla="*/ 414199 w 1402394"/>
              <a:gd name="connsiteY7" fmla="*/ 1776348 h 1841150"/>
              <a:gd name="connsiteX8" fmla="*/ 14488 w 1402394"/>
              <a:gd name="connsiteY8" fmla="*/ 976927 h 1841150"/>
              <a:gd name="connsiteX9" fmla="*/ 14888 w 1402394"/>
              <a:gd name="connsiteY9" fmla="*/ 976730 h 1841150"/>
              <a:gd name="connsiteX10" fmla="*/ 9235 w 1402394"/>
              <a:gd name="connsiteY10" fmla="*/ 966315 h 1841150"/>
              <a:gd name="connsiteX11" fmla="*/ 0 w 1402394"/>
              <a:gd name="connsiteY11" fmla="*/ 920576 h 1841150"/>
              <a:gd name="connsiteX12" fmla="*/ 9235 w 1402394"/>
              <a:gd name="connsiteY12" fmla="*/ 874836 h 1841150"/>
              <a:gd name="connsiteX13" fmla="*/ 11615 w 1402394"/>
              <a:gd name="connsiteY13" fmla="*/ 870451 h 1841150"/>
              <a:gd name="connsiteX14" fmla="*/ 11438 w 1402394"/>
              <a:gd name="connsiteY14" fmla="*/ 870323 h 1841150"/>
              <a:gd name="connsiteX15" fmla="*/ 413796 w 1402394"/>
              <a:gd name="connsiteY15" fmla="*/ 65606 h 1841150"/>
              <a:gd name="connsiteX16" fmla="*/ 414156 w 1402394"/>
              <a:gd name="connsiteY16" fmla="*/ 65730 h 1841150"/>
              <a:gd name="connsiteX17" fmla="*/ 421713 w 1402394"/>
              <a:gd name="connsiteY17" fmla="*/ 51809 h 1841150"/>
              <a:gd name="connsiteX18" fmla="*/ 495471 w 1402394"/>
              <a:gd name="connsiteY18" fmla="*/ 2388 h 1841150"/>
              <a:gd name="connsiteX19" fmla="*/ 515736 w 1402394"/>
              <a:gd name="connsiteY19" fmla="*/ 345 h 1841150"/>
              <a:gd name="connsiteX20" fmla="*/ 515736 w 1402394"/>
              <a:gd name="connsiteY20" fmla="*/ 1 h 1841150"/>
              <a:gd name="connsiteX21" fmla="*/ 519148 w 1402394"/>
              <a:gd name="connsiteY21" fmla="*/ 1 h 1841150"/>
              <a:gd name="connsiteX22" fmla="*/ 519153 w 1402394"/>
              <a:gd name="connsiteY22" fmla="*/ 0 h 1841150"/>
              <a:gd name="connsiteX23" fmla="*/ 519158 w 1402394"/>
              <a:gd name="connsiteY23" fmla="*/ 1 h 1841150"/>
              <a:gd name="connsiteX24" fmla="*/ 1402394 w 1402394"/>
              <a:gd name="connsiteY24" fmla="*/ 1 h 184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02394" h="1841150">
                <a:moveTo>
                  <a:pt x="1402394" y="1841150"/>
                </a:moveTo>
                <a:lnTo>
                  <a:pt x="519110" y="1841150"/>
                </a:lnTo>
                <a:lnTo>
                  <a:pt x="516142" y="1841150"/>
                </a:lnTo>
                <a:lnTo>
                  <a:pt x="516142" y="1840851"/>
                </a:lnTo>
                <a:lnTo>
                  <a:pt x="495428" y="1838762"/>
                </a:lnTo>
                <a:cubicBezTo>
                  <a:pt x="464830" y="1832501"/>
                  <a:pt x="438564" y="1814347"/>
                  <a:pt x="421670" y="1789341"/>
                </a:cubicBezTo>
                <a:lnTo>
                  <a:pt x="414552" y="1776227"/>
                </a:lnTo>
                <a:lnTo>
                  <a:pt x="414199" y="1776348"/>
                </a:lnTo>
                <a:lnTo>
                  <a:pt x="14488" y="976927"/>
                </a:lnTo>
                <a:lnTo>
                  <a:pt x="14888" y="976730"/>
                </a:lnTo>
                <a:lnTo>
                  <a:pt x="9235" y="966315"/>
                </a:lnTo>
                <a:cubicBezTo>
                  <a:pt x="3288" y="952257"/>
                  <a:pt x="0" y="936800"/>
                  <a:pt x="0" y="920576"/>
                </a:cubicBezTo>
                <a:cubicBezTo>
                  <a:pt x="0" y="904351"/>
                  <a:pt x="3288" y="888895"/>
                  <a:pt x="9235" y="874836"/>
                </a:cubicBezTo>
                <a:lnTo>
                  <a:pt x="11615" y="870451"/>
                </a:lnTo>
                <a:lnTo>
                  <a:pt x="11438" y="870323"/>
                </a:lnTo>
                <a:lnTo>
                  <a:pt x="413796" y="65606"/>
                </a:lnTo>
                <a:lnTo>
                  <a:pt x="414156" y="65730"/>
                </a:lnTo>
                <a:lnTo>
                  <a:pt x="421713" y="51809"/>
                </a:lnTo>
                <a:cubicBezTo>
                  <a:pt x="438606" y="26803"/>
                  <a:pt x="464873" y="8649"/>
                  <a:pt x="495471" y="2388"/>
                </a:cubicBezTo>
                <a:lnTo>
                  <a:pt x="515736" y="345"/>
                </a:lnTo>
                <a:lnTo>
                  <a:pt x="515736" y="1"/>
                </a:lnTo>
                <a:lnTo>
                  <a:pt x="519148" y="1"/>
                </a:lnTo>
                <a:lnTo>
                  <a:pt x="519153" y="0"/>
                </a:lnTo>
                <a:lnTo>
                  <a:pt x="519158" y="1"/>
                </a:lnTo>
                <a:lnTo>
                  <a:pt x="1402394" y="1"/>
                </a:lnTo>
                <a:close/>
              </a:path>
            </a:pathLst>
          </a:custGeom>
          <a:solidFill>
            <a:srgbClr val="FFFFFF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Freeform 34">
            <a:extLst>
              <a:ext uri="{FF2B5EF4-FFF2-40B4-BE49-F238E27FC236}">
                <a16:creationId xmlns:a16="http://schemas.microsoft.com/office/drawing/2014/main" id="{3FEA270D-CE65-42F2-A456-F9BFD62F7FB2}"/>
              </a:ext>
            </a:extLst>
          </p:cNvPr>
          <p:cNvSpPr/>
          <p:nvPr/>
        </p:nvSpPr>
        <p:spPr>
          <a:xfrm rot="10800000">
            <a:off x="1061227" y="0"/>
            <a:ext cx="2072852" cy="1662660"/>
          </a:xfrm>
          <a:custGeom>
            <a:avLst/>
            <a:gdLst>
              <a:gd name="connsiteX0" fmla="*/ 1736507 w 2108998"/>
              <a:gd name="connsiteY0" fmla="*/ 1691653 h 1691653"/>
              <a:gd name="connsiteX1" fmla="*/ 371851 w 2108998"/>
              <a:gd name="connsiteY1" fmla="*/ 1691653 h 1691653"/>
              <a:gd name="connsiteX2" fmla="*/ 14488 w 2108998"/>
              <a:gd name="connsiteY2" fmla="*/ 976927 h 1691653"/>
              <a:gd name="connsiteX3" fmla="*/ 14888 w 2108998"/>
              <a:gd name="connsiteY3" fmla="*/ 976731 h 1691653"/>
              <a:gd name="connsiteX4" fmla="*/ 9234 w 2108998"/>
              <a:gd name="connsiteY4" fmla="*/ 966315 h 1691653"/>
              <a:gd name="connsiteX5" fmla="*/ 0 w 2108998"/>
              <a:gd name="connsiteY5" fmla="*/ 920576 h 1691653"/>
              <a:gd name="connsiteX6" fmla="*/ 9234 w 2108998"/>
              <a:gd name="connsiteY6" fmla="*/ 874836 h 1691653"/>
              <a:gd name="connsiteX7" fmla="*/ 11614 w 2108998"/>
              <a:gd name="connsiteY7" fmla="*/ 870451 h 1691653"/>
              <a:gd name="connsiteX8" fmla="*/ 11438 w 2108998"/>
              <a:gd name="connsiteY8" fmla="*/ 870323 h 1691653"/>
              <a:gd name="connsiteX9" fmla="*/ 413796 w 2108998"/>
              <a:gd name="connsiteY9" fmla="*/ 65606 h 1691653"/>
              <a:gd name="connsiteX10" fmla="*/ 414156 w 2108998"/>
              <a:gd name="connsiteY10" fmla="*/ 65730 h 1691653"/>
              <a:gd name="connsiteX11" fmla="*/ 421713 w 2108998"/>
              <a:gd name="connsiteY11" fmla="*/ 51809 h 1691653"/>
              <a:gd name="connsiteX12" fmla="*/ 495471 w 2108998"/>
              <a:gd name="connsiteY12" fmla="*/ 2388 h 1691653"/>
              <a:gd name="connsiteX13" fmla="*/ 515736 w 2108998"/>
              <a:gd name="connsiteY13" fmla="*/ 345 h 1691653"/>
              <a:gd name="connsiteX14" fmla="*/ 515736 w 2108998"/>
              <a:gd name="connsiteY14" fmla="*/ 1 h 1691653"/>
              <a:gd name="connsiteX15" fmla="*/ 519148 w 2108998"/>
              <a:gd name="connsiteY15" fmla="*/ 1 h 1691653"/>
              <a:gd name="connsiteX16" fmla="*/ 519153 w 2108998"/>
              <a:gd name="connsiteY16" fmla="*/ 0 h 1691653"/>
              <a:gd name="connsiteX17" fmla="*/ 519158 w 2108998"/>
              <a:gd name="connsiteY17" fmla="*/ 1 h 1691653"/>
              <a:gd name="connsiteX18" fmla="*/ 1586350 w 2108998"/>
              <a:gd name="connsiteY18" fmla="*/ 1 h 1691653"/>
              <a:gd name="connsiteX19" fmla="*/ 1586350 w 2108998"/>
              <a:gd name="connsiteY19" fmla="*/ 291 h 1691653"/>
              <a:gd name="connsiteX20" fmla="*/ 1589237 w 2108998"/>
              <a:gd name="connsiteY20" fmla="*/ 0 h 1691653"/>
              <a:gd name="connsiteX21" fmla="*/ 1686677 w 2108998"/>
              <a:gd name="connsiteY21" fmla="*/ 51808 h 1691653"/>
              <a:gd name="connsiteX22" fmla="*/ 1693244 w 2108998"/>
              <a:gd name="connsiteY22" fmla="*/ 63908 h 1691653"/>
              <a:gd name="connsiteX23" fmla="*/ 1693643 w 2108998"/>
              <a:gd name="connsiteY23" fmla="*/ 63771 h 1691653"/>
              <a:gd name="connsiteX24" fmla="*/ 2091486 w 2108998"/>
              <a:gd name="connsiteY24" fmla="*/ 859455 h 1691653"/>
              <a:gd name="connsiteX25" fmla="*/ 2091431 w 2108998"/>
              <a:gd name="connsiteY25" fmla="*/ 859483 h 1691653"/>
              <a:gd name="connsiteX26" fmla="*/ 2099763 w 2108998"/>
              <a:gd name="connsiteY26" fmla="*/ 874835 h 1691653"/>
              <a:gd name="connsiteX27" fmla="*/ 2108998 w 2108998"/>
              <a:gd name="connsiteY27" fmla="*/ 920575 h 1691653"/>
              <a:gd name="connsiteX28" fmla="*/ 2099763 w 2108998"/>
              <a:gd name="connsiteY28" fmla="*/ 966315 h 1691653"/>
              <a:gd name="connsiteX29" fmla="*/ 2091488 w 2108998"/>
              <a:gd name="connsiteY29" fmla="*/ 981562 h 1691653"/>
              <a:gd name="connsiteX30" fmla="*/ 2091536 w 2108998"/>
              <a:gd name="connsiteY30" fmla="*/ 981597 h 1691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108998" h="1691653">
                <a:moveTo>
                  <a:pt x="1736507" y="1691653"/>
                </a:moveTo>
                <a:lnTo>
                  <a:pt x="371851" y="1691653"/>
                </a:lnTo>
                <a:lnTo>
                  <a:pt x="14488" y="976927"/>
                </a:lnTo>
                <a:lnTo>
                  <a:pt x="14888" y="976731"/>
                </a:lnTo>
                <a:lnTo>
                  <a:pt x="9234" y="966315"/>
                </a:lnTo>
                <a:cubicBezTo>
                  <a:pt x="3288" y="952257"/>
                  <a:pt x="0" y="936800"/>
                  <a:pt x="0" y="920576"/>
                </a:cubicBezTo>
                <a:cubicBezTo>
                  <a:pt x="0" y="904351"/>
                  <a:pt x="3288" y="888895"/>
                  <a:pt x="9234" y="874836"/>
                </a:cubicBezTo>
                <a:lnTo>
                  <a:pt x="11614" y="870451"/>
                </a:lnTo>
                <a:lnTo>
                  <a:pt x="11438" y="870323"/>
                </a:lnTo>
                <a:lnTo>
                  <a:pt x="413796" y="65606"/>
                </a:lnTo>
                <a:lnTo>
                  <a:pt x="414156" y="65730"/>
                </a:lnTo>
                <a:lnTo>
                  <a:pt x="421713" y="51809"/>
                </a:lnTo>
                <a:cubicBezTo>
                  <a:pt x="438606" y="26803"/>
                  <a:pt x="464872" y="8649"/>
                  <a:pt x="495471" y="2388"/>
                </a:cubicBezTo>
                <a:lnTo>
                  <a:pt x="515736" y="345"/>
                </a:lnTo>
                <a:lnTo>
                  <a:pt x="515736" y="1"/>
                </a:lnTo>
                <a:lnTo>
                  <a:pt x="519148" y="1"/>
                </a:lnTo>
                <a:lnTo>
                  <a:pt x="519153" y="0"/>
                </a:lnTo>
                <a:lnTo>
                  <a:pt x="519158" y="1"/>
                </a:lnTo>
                <a:lnTo>
                  <a:pt x="1586350" y="1"/>
                </a:lnTo>
                <a:lnTo>
                  <a:pt x="1586350" y="291"/>
                </a:lnTo>
                <a:lnTo>
                  <a:pt x="1589237" y="0"/>
                </a:lnTo>
                <a:cubicBezTo>
                  <a:pt x="1629798" y="0"/>
                  <a:pt x="1665560" y="20551"/>
                  <a:pt x="1686677" y="51808"/>
                </a:cubicBezTo>
                <a:lnTo>
                  <a:pt x="1693244" y="63908"/>
                </a:lnTo>
                <a:lnTo>
                  <a:pt x="1693643" y="63771"/>
                </a:lnTo>
                <a:lnTo>
                  <a:pt x="2091486" y="859455"/>
                </a:lnTo>
                <a:lnTo>
                  <a:pt x="2091431" y="859483"/>
                </a:lnTo>
                <a:lnTo>
                  <a:pt x="2099763" y="874835"/>
                </a:lnTo>
                <a:cubicBezTo>
                  <a:pt x="2105710" y="888894"/>
                  <a:pt x="2108998" y="904350"/>
                  <a:pt x="2108998" y="920575"/>
                </a:cubicBezTo>
                <a:cubicBezTo>
                  <a:pt x="2108998" y="936800"/>
                  <a:pt x="2105710" y="952256"/>
                  <a:pt x="2099763" y="966315"/>
                </a:cubicBezTo>
                <a:lnTo>
                  <a:pt x="2091488" y="981562"/>
                </a:lnTo>
                <a:lnTo>
                  <a:pt x="2091536" y="981597"/>
                </a:lnTo>
                <a:close/>
              </a:path>
            </a:pathLst>
          </a:custGeom>
          <a:solidFill>
            <a:srgbClr val="FFFFFF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Freeform 38">
            <a:extLst>
              <a:ext uri="{FF2B5EF4-FFF2-40B4-BE49-F238E27FC236}">
                <a16:creationId xmlns:a16="http://schemas.microsoft.com/office/drawing/2014/main" id="{1C4DAC3A-002E-4B0E-AF60-6D7BF00E8E58}"/>
              </a:ext>
            </a:extLst>
          </p:cNvPr>
          <p:cNvSpPr/>
          <p:nvPr/>
        </p:nvSpPr>
        <p:spPr>
          <a:xfrm rot="10800000">
            <a:off x="2907145" y="-3582"/>
            <a:ext cx="1896001" cy="680841"/>
          </a:xfrm>
          <a:custGeom>
            <a:avLst/>
            <a:gdLst>
              <a:gd name="connsiteX0" fmla="*/ 1896001 w 1896001"/>
              <a:gd name="connsiteY0" fmla="*/ 680841 h 680841"/>
              <a:gd name="connsiteX1" fmla="*/ 0 w 1896001"/>
              <a:gd name="connsiteY1" fmla="*/ 680841 h 680841"/>
              <a:gd name="connsiteX2" fmla="*/ 307617 w 1896001"/>
              <a:gd name="connsiteY2" fmla="*/ 65606 h 680841"/>
              <a:gd name="connsiteX3" fmla="*/ 307978 w 1896001"/>
              <a:gd name="connsiteY3" fmla="*/ 65730 h 680841"/>
              <a:gd name="connsiteX4" fmla="*/ 315534 w 1896001"/>
              <a:gd name="connsiteY4" fmla="*/ 51809 h 680841"/>
              <a:gd name="connsiteX5" fmla="*/ 389292 w 1896001"/>
              <a:gd name="connsiteY5" fmla="*/ 2388 h 680841"/>
              <a:gd name="connsiteX6" fmla="*/ 409557 w 1896001"/>
              <a:gd name="connsiteY6" fmla="*/ 344 h 680841"/>
              <a:gd name="connsiteX7" fmla="*/ 409557 w 1896001"/>
              <a:gd name="connsiteY7" fmla="*/ 1 h 680841"/>
              <a:gd name="connsiteX8" fmla="*/ 412969 w 1896001"/>
              <a:gd name="connsiteY8" fmla="*/ 1 h 680841"/>
              <a:gd name="connsiteX9" fmla="*/ 412974 w 1896001"/>
              <a:gd name="connsiteY9" fmla="*/ 0 h 680841"/>
              <a:gd name="connsiteX10" fmla="*/ 412979 w 1896001"/>
              <a:gd name="connsiteY10" fmla="*/ 1 h 680841"/>
              <a:gd name="connsiteX11" fmla="*/ 1480172 w 1896001"/>
              <a:gd name="connsiteY11" fmla="*/ 1 h 680841"/>
              <a:gd name="connsiteX12" fmla="*/ 1480172 w 1896001"/>
              <a:gd name="connsiteY12" fmla="*/ 291 h 680841"/>
              <a:gd name="connsiteX13" fmla="*/ 1483058 w 1896001"/>
              <a:gd name="connsiteY13" fmla="*/ 0 h 680841"/>
              <a:gd name="connsiteX14" fmla="*/ 1580498 w 1896001"/>
              <a:gd name="connsiteY14" fmla="*/ 51808 h 680841"/>
              <a:gd name="connsiteX15" fmla="*/ 1587065 w 1896001"/>
              <a:gd name="connsiteY15" fmla="*/ 63908 h 680841"/>
              <a:gd name="connsiteX16" fmla="*/ 1587465 w 1896001"/>
              <a:gd name="connsiteY16" fmla="*/ 63771 h 680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96001" h="680841">
                <a:moveTo>
                  <a:pt x="1896001" y="680841"/>
                </a:moveTo>
                <a:lnTo>
                  <a:pt x="0" y="680841"/>
                </a:lnTo>
                <a:lnTo>
                  <a:pt x="307617" y="65606"/>
                </a:lnTo>
                <a:lnTo>
                  <a:pt x="307978" y="65730"/>
                </a:lnTo>
                <a:lnTo>
                  <a:pt x="315534" y="51809"/>
                </a:lnTo>
                <a:cubicBezTo>
                  <a:pt x="332428" y="26802"/>
                  <a:pt x="358694" y="8649"/>
                  <a:pt x="389292" y="2388"/>
                </a:cubicBezTo>
                <a:lnTo>
                  <a:pt x="409557" y="344"/>
                </a:lnTo>
                <a:lnTo>
                  <a:pt x="409557" y="1"/>
                </a:lnTo>
                <a:lnTo>
                  <a:pt x="412969" y="1"/>
                </a:lnTo>
                <a:lnTo>
                  <a:pt x="412974" y="0"/>
                </a:lnTo>
                <a:lnTo>
                  <a:pt x="412979" y="1"/>
                </a:lnTo>
                <a:lnTo>
                  <a:pt x="1480172" y="1"/>
                </a:lnTo>
                <a:lnTo>
                  <a:pt x="1480172" y="291"/>
                </a:lnTo>
                <a:lnTo>
                  <a:pt x="1483058" y="0"/>
                </a:lnTo>
                <a:cubicBezTo>
                  <a:pt x="1523620" y="0"/>
                  <a:pt x="1559381" y="20551"/>
                  <a:pt x="1580498" y="51808"/>
                </a:cubicBezTo>
                <a:lnTo>
                  <a:pt x="1587065" y="63908"/>
                </a:lnTo>
                <a:lnTo>
                  <a:pt x="1587465" y="63771"/>
                </a:lnTo>
                <a:close/>
              </a:path>
            </a:pathLst>
          </a:custGeom>
          <a:solidFill>
            <a:srgbClr val="FFFFFF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Freeform 39">
            <a:extLst>
              <a:ext uri="{FF2B5EF4-FFF2-40B4-BE49-F238E27FC236}">
                <a16:creationId xmlns:a16="http://schemas.microsoft.com/office/drawing/2014/main" id="{0F124262-5441-49C8-862B-500E36EDBCD8}"/>
              </a:ext>
            </a:extLst>
          </p:cNvPr>
          <p:cNvSpPr/>
          <p:nvPr/>
        </p:nvSpPr>
        <p:spPr>
          <a:xfrm rot="10800000">
            <a:off x="-589278" y="0"/>
            <a:ext cx="1896001" cy="680841"/>
          </a:xfrm>
          <a:custGeom>
            <a:avLst/>
            <a:gdLst>
              <a:gd name="connsiteX0" fmla="*/ 1896001 w 1896001"/>
              <a:gd name="connsiteY0" fmla="*/ 680841 h 680841"/>
              <a:gd name="connsiteX1" fmla="*/ 0 w 1896001"/>
              <a:gd name="connsiteY1" fmla="*/ 680841 h 680841"/>
              <a:gd name="connsiteX2" fmla="*/ 307617 w 1896001"/>
              <a:gd name="connsiteY2" fmla="*/ 65606 h 680841"/>
              <a:gd name="connsiteX3" fmla="*/ 307978 w 1896001"/>
              <a:gd name="connsiteY3" fmla="*/ 65730 h 680841"/>
              <a:gd name="connsiteX4" fmla="*/ 315534 w 1896001"/>
              <a:gd name="connsiteY4" fmla="*/ 51809 h 680841"/>
              <a:gd name="connsiteX5" fmla="*/ 389292 w 1896001"/>
              <a:gd name="connsiteY5" fmla="*/ 2388 h 680841"/>
              <a:gd name="connsiteX6" fmla="*/ 409557 w 1896001"/>
              <a:gd name="connsiteY6" fmla="*/ 344 h 680841"/>
              <a:gd name="connsiteX7" fmla="*/ 409557 w 1896001"/>
              <a:gd name="connsiteY7" fmla="*/ 1 h 680841"/>
              <a:gd name="connsiteX8" fmla="*/ 412969 w 1896001"/>
              <a:gd name="connsiteY8" fmla="*/ 1 h 680841"/>
              <a:gd name="connsiteX9" fmla="*/ 412974 w 1896001"/>
              <a:gd name="connsiteY9" fmla="*/ 0 h 680841"/>
              <a:gd name="connsiteX10" fmla="*/ 412979 w 1896001"/>
              <a:gd name="connsiteY10" fmla="*/ 1 h 680841"/>
              <a:gd name="connsiteX11" fmla="*/ 1480172 w 1896001"/>
              <a:gd name="connsiteY11" fmla="*/ 1 h 680841"/>
              <a:gd name="connsiteX12" fmla="*/ 1480172 w 1896001"/>
              <a:gd name="connsiteY12" fmla="*/ 291 h 680841"/>
              <a:gd name="connsiteX13" fmla="*/ 1483058 w 1896001"/>
              <a:gd name="connsiteY13" fmla="*/ 0 h 680841"/>
              <a:gd name="connsiteX14" fmla="*/ 1580498 w 1896001"/>
              <a:gd name="connsiteY14" fmla="*/ 51808 h 680841"/>
              <a:gd name="connsiteX15" fmla="*/ 1587065 w 1896001"/>
              <a:gd name="connsiteY15" fmla="*/ 63908 h 680841"/>
              <a:gd name="connsiteX16" fmla="*/ 1587465 w 1896001"/>
              <a:gd name="connsiteY16" fmla="*/ 63771 h 680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96001" h="680841">
                <a:moveTo>
                  <a:pt x="1896001" y="680841"/>
                </a:moveTo>
                <a:lnTo>
                  <a:pt x="0" y="680841"/>
                </a:lnTo>
                <a:lnTo>
                  <a:pt x="307617" y="65606"/>
                </a:lnTo>
                <a:lnTo>
                  <a:pt x="307978" y="65730"/>
                </a:lnTo>
                <a:lnTo>
                  <a:pt x="315534" y="51809"/>
                </a:lnTo>
                <a:cubicBezTo>
                  <a:pt x="332428" y="26802"/>
                  <a:pt x="358694" y="8649"/>
                  <a:pt x="389292" y="2388"/>
                </a:cubicBezTo>
                <a:lnTo>
                  <a:pt x="409557" y="344"/>
                </a:lnTo>
                <a:lnTo>
                  <a:pt x="409557" y="1"/>
                </a:lnTo>
                <a:lnTo>
                  <a:pt x="412969" y="1"/>
                </a:lnTo>
                <a:lnTo>
                  <a:pt x="412974" y="0"/>
                </a:lnTo>
                <a:lnTo>
                  <a:pt x="412979" y="1"/>
                </a:lnTo>
                <a:lnTo>
                  <a:pt x="1480172" y="1"/>
                </a:lnTo>
                <a:lnTo>
                  <a:pt x="1480172" y="291"/>
                </a:lnTo>
                <a:lnTo>
                  <a:pt x="1483058" y="0"/>
                </a:lnTo>
                <a:cubicBezTo>
                  <a:pt x="1523620" y="0"/>
                  <a:pt x="1559381" y="20551"/>
                  <a:pt x="1580498" y="51808"/>
                </a:cubicBezTo>
                <a:lnTo>
                  <a:pt x="1587065" y="63908"/>
                </a:lnTo>
                <a:lnTo>
                  <a:pt x="1587465" y="63771"/>
                </a:lnTo>
                <a:close/>
              </a:path>
            </a:pathLst>
          </a:custGeom>
          <a:solidFill>
            <a:srgbClr val="FFFFFF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Freeform: Shape 57">
            <a:extLst>
              <a:ext uri="{FF2B5EF4-FFF2-40B4-BE49-F238E27FC236}">
                <a16:creationId xmlns:a16="http://schemas.microsoft.com/office/drawing/2014/main" id="{49CCC559-1A0F-4E24-BE86-F932A0E0136C}"/>
              </a:ext>
            </a:extLst>
          </p:cNvPr>
          <p:cNvSpPr/>
          <p:nvPr/>
        </p:nvSpPr>
        <p:spPr>
          <a:xfrm rot="10800000">
            <a:off x="8125361" y="774637"/>
            <a:ext cx="3397740" cy="2966219"/>
          </a:xfrm>
          <a:custGeom>
            <a:avLst/>
            <a:gdLst>
              <a:gd name="connsiteX0" fmla="*/ 5919664 w 7855693"/>
              <a:gd name="connsiteY0" fmla="*/ 6858002 h 6858002"/>
              <a:gd name="connsiteX1" fmla="*/ 5910425 w 7855693"/>
              <a:gd name="connsiteY1" fmla="*/ 6857071 h 6858002"/>
              <a:gd name="connsiteX2" fmla="*/ 5910425 w 7855693"/>
              <a:gd name="connsiteY2" fmla="*/ 6858002 h 6858002"/>
              <a:gd name="connsiteX3" fmla="*/ 1933605 w 7855693"/>
              <a:gd name="connsiteY3" fmla="*/ 6858002 h 6858002"/>
              <a:gd name="connsiteX4" fmla="*/ 1922550 w 7855693"/>
              <a:gd name="connsiteY4" fmla="*/ 6858002 h 6858002"/>
              <a:gd name="connsiteX5" fmla="*/ 1922550 w 7855693"/>
              <a:gd name="connsiteY5" fmla="*/ 6856887 h 6858002"/>
              <a:gd name="connsiteX6" fmla="*/ 1845393 w 7855693"/>
              <a:gd name="connsiteY6" fmla="*/ 6849109 h 6858002"/>
              <a:gd name="connsiteX7" fmla="*/ 1570656 w 7855693"/>
              <a:gd name="connsiteY7" fmla="*/ 6665023 h 6858002"/>
              <a:gd name="connsiteX8" fmla="*/ 1544141 w 7855693"/>
              <a:gd name="connsiteY8" fmla="*/ 6616174 h 6858002"/>
              <a:gd name="connsiteX9" fmla="*/ 1542826 w 7855693"/>
              <a:gd name="connsiteY9" fmla="*/ 6616625 h 6858002"/>
              <a:gd name="connsiteX10" fmla="*/ 53966 w 7855693"/>
              <a:gd name="connsiteY10" fmla="*/ 3638905 h 6858002"/>
              <a:gd name="connsiteX11" fmla="*/ 55454 w 7855693"/>
              <a:gd name="connsiteY11" fmla="*/ 3638172 h 6858002"/>
              <a:gd name="connsiteX12" fmla="*/ 34397 w 7855693"/>
              <a:gd name="connsiteY12" fmla="*/ 3599377 h 6858002"/>
              <a:gd name="connsiteX13" fmla="*/ 0 w 7855693"/>
              <a:gd name="connsiteY13" fmla="*/ 3429004 h 6858002"/>
              <a:gd name="connsiteX14" fmla="*/ 34397 w 7855693"/>
              <a:gd name="connsiteY14" fmla="*/ 3258631 h 6858002"/>
              <a:gd name="connsiteX15" fmla="*/ 43262 w 7855693"/>
              <a:gd name="connsiteY15" fmla="*/ 3242298 h 6858002"/>
              <a:gd name="connsiteX16" fmla="*/ 42603 w 7855693"/>
              <a:gd name="connsiteY16" fmla="*/ 3241820 h 6858002"/>
              <a:gd name="connsiteX17" fmla="*/ 1541327 w 7855693"/>
              <a:gd name="connsiteY17" fmla="*/ 244373 h 6858002"/>
              <a:gd name="connsiteX18" fmla="*/ 1542669 w 7855693"/>
              <a:gd name="connsiteY18" fmla="*/ 244833 h 6858002"/>
              <a:gd name="connsiteX19" fmla="*/ 1570815 w 7855693"/>
              <a:gd name="connsiteY19" fmla="*/ 192979 h 6858002"/>
              <a:gd name="connsiteX20" fmla="*/ 1845552 w 7855693"/>
              <a:gd name="connsiteY20" fmla="*/ 8893 h 6858002"/>
              <a:gd name="connsiteX21" fmla="*/ 1921037 w 7855693"/>
              <a:gd name="connsiteY21" fmla="*/ 1283 h 6858002"/>
              <a:gd name="connsiteX22" fmla="*/ 1921037 w 7855693"/>
              <a:gd name="connsiteY22" fmla="*/ 2 h 6858002"/>
              <a:gd name="connsiteX23" fmla="*/ 1933745 w 7855693"/>
              <a:gd name="connsiteY23" fmla="*/ 2 h 6858002"/>
              <a:gd name="connsiteX24" fmla="*/ 1933764 w 7855693"/>
              <a:gd name="connsiteY24" fmla="*/ 0 h 6858002"/>
              <a:gd name="connsiteX25" fmla="*/ 1933784 w 7855693"/>
              <a:gd name="connsiteY25" fmla="*/ 2 h 6858002"/>
              <a:gd name="connsiteX26" fmla="*/ 5908912 w 7855693"/>
              <a:gd name="connsiteY26" fmla="*/ 2 h 6858002"/>
              <a:gd name="connsiteX27" fmla="*/ 5908912 w 7855693"/>
              <a:gd name="connsiteY27" fmla="*/ 1084 h 6858002"/>
              <a:gd name="connsiteX28" fmla="*/ 5919663 w 7855693"/>
              <a:gd name="connsiteY28" fmla="*/ 0 h 6858002"/>
              <a:gd name="connsiteX29" fmla="*/ 6282612 w 7855693"/>
              <a:gd name="connsiteY29" fmla="*/ 192978 h 6858002"/>
              <a:gd name="connsiteX30" fmla="*/ 6307074 w 7855693"/>
              <a:gd name="connsiteY30" fmla="*/ 238046 h 6858002"/>
              <a:gd name="connsiteX31" fmla="*/ 6308562 w 7855693"/>
              <a:gd name="connsiteY31" fmla="*/ 237536 h 6858002"/>
              <a:gd name="connsiteX32" fmla="*/ 7790465 w 7855693"/>
              <a:gd name="connsiteY32" fmla="*/ 3201339 h 6858002"/>
              <a:gd name="connsiteX33" fmla="*/ 7790257 w 7855693"/>
              <a:gd name="connsiteY33" fmla="*/ 3201441 h 6858002"/>
              <a:gd name="connsiteX34" fmla="*/ 7821296 w 7855693"/>
              <a:gd name="connsiteY34" fmla="*/ 3258628 h 6858002"/>
              <a:gd name="connsiteX35" fmla="*/ 7855693 w 7855693"/>
              <a:gd name="connsiteY35" fmla="*/ 3429001 h 6858002"/>
              <a:gd name="connsiteX36" fmla="*/ 7821296 w 7855693"/>
              <a:gd name="connsiteY36" fmla="*/ 3599374 h 6858002"/>
              <a:gd name="connsiteX37" fmla="*/ 7790470 w 7855693"/>
              <a:gd name="connsiteY37" fmla="*/ 3656167 h 6858002"/>
              <a:gd name="connsiteX38" fmla="*/ 7790649 w 7855693"/>
              <a:gd name="connsiteY38" fmla="*/ 3656297 h 6858002"/>
              <a:gd name="connsiteX39" fmla="*/ 6307508 w 7855693"/>
              <a:gd name="connsiteY39" fmla="*/ 6622575 h 6858002"/>
              <a:gd name="connsiteX40" fmla="*/ 6305944 w 7855693"/>
              <a:gd name="connsiteY40" fmla="*/ 6622039 h 6858002"/>
              <a:gd name="connsiteX41" fmla="*/ 6282613 w 7855693"/>
              <a:gd name="connsiteY41" fmla="*/ 6665023 h 6858002"/>
              <a:gd name="connsiteX42" fmla="*/ 5919664 w 7855693"/>
              <a:gd name="connsiteY4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855693" h="6858002">
                <a:moveTo>
                  <a:pt x="5919664" y="6858002"/>
                </a:moveTo>
                <a:lnTo>
                  <a:pt x="5910425" y="6857071"/>
                </a:lnTo>
                <a:lnTo>
                  <a:pt x="5910425" y="6858002"/>
                </a:lnTo>
                <a:lnTo>
                  <a:pt x="1933605" y="6858002"/>
                </a:lnTo>
                <a:lnTo>
                  <a:pt x="1922550" y="6858002"/>
                </a:lnTo>
                <a:lnTo>
                  <a:pt x="1922550" y="6856887"/>
                </a:lnTo>
                <a:lnTo>
                  <a:pt x="1845393" y="6849109"/>
                </a:lnTo>
                <a:cubicBezTo>
                  <a:pt x="1731420" y="6825787"/>
                  <a:pt x="1633583" y="6758167"/>
                  <a:pt x="1570656" y="6665023"/>
                </a:cubicBezTo>
                <a:lnTo>
                  <a:pt x="1544141" y="6616174"/>
                </a:lnTo>
                <a:lnTo>
                  <a:pt x="1542826" y="6616625"/>
                </a:lnTo>
                <a:lnTo>
                  <a:pt x="53966" y="3638905"/>
                </a:lnTo>
                <a:lnTo>
                  <a:pt x="55454" y="3638172"/>
                </a:lnTo>
                <a:lnTo>
                  <a:pt x="34397" y="3599377"/>
                </a:lnTo>
                <a:cubicBezTo>
                  <a:pt x="12248" y="3547011"/>
                  <a:pt x="0" y="3489438"/>
                  <a:pt x="0" y="3429004"/>
                </a:cubicBezTo>
                <a:cubicBezTo>
                  <a:pt x="0" y="3368570"/>
                  <a:pt x="12248" y="3310997"/>
                  <a:pt x="34397" y="3258631"/>
                </a:cubicBezTo>
                <a:lnTo>
                  <a:pt x="43262" y="3242298"/>
                </a:lnTo>
                <a:lnTo>
                  <a:pt x="42603" y="3241820"/>
                </a:lnTo>
                <a:lnTo>
                  <a:pt x="1541327" y="244373"/>
                </a:lnTo>
                <a:lnTo>
                  <a:pt x="1542669" y="244833"/>
                </a:lnTo>
                <a:lnTo>
                  <a:pt x="1570815" y="192979"/>
                </a:lnTo>
                <a:cubicBezTo>
                  <a:pt x="1633741" y="99835"/>
                  <a:pt x="1731579" y="32215"/>
                  <a:pt x="1845552" y="8893"/>
                </a:cubicBezTo>
                <a:lnTo>
                  <a:pt x="1921037" y="1283"/>
                </a:lnTo>
                <a:lnTo>
                  <a:pt x="1921037" y="2"/>
                </a:lnTo>
                <a:lnTo>
                  <a:pt x="1933745" y="2"/>
                </a:lnTo>
                <a:lnTo>
                  <a:pt x="1933764" y="0"/>
                </a:lnTo>
                <a:lnTo>
                  <a:pt x="1933784" y="2"/>
                </a:lnTo>
                <a:lnTo>
                  <a:pt x="5908912" y="2"/>
                </a:lnTo>
                <a:lnTo>
                  <a:pt x="5908912" y="1084"/>
                </a:lnTo>
                <a:lnTo>
                  <a:pt x="5919663" y="0"/>
                </a:lnTo>
                <a:cubicBezTo>
                  <a:pt x="6070748" y="0"/>
                  <a:pt x="6203954" y="76549"/>
                  <a:pt x="6282612" y="192978"/>
                </a:cubicBezTo>
                <a:lnTo>
                  <a:pt x="6307074" y="238046"/>
                </a:lnTo>
                <a:lnTo>
                  <a:pt x="6308562" y="237536"/>
                </a:lnTo>
                <a:lnTo>
                  <a:pt x="7790465" y="3201339"/>
                </a:lnTo>
                <a:lnTo>
                  <a:pt x="7790257" y="3201441"/>
                </a:lnTo>
                <a:lnTo>
                  <a:pt x="7821296" y="3258628"/>
                </a:lnTo>
                <a:cubicBezTo>
                  <a:pt x="7843445" y="3310994"/>
                  <a:pt x="7855693" y="3368567"/>
                  <a:pt x="7855693" y="3429001"/>
                </a:cubicBezTo>
                <a:cubicBezTo>
                  <a:pt x="7855693" y="3489435"/>
                  <a:pt x="7843445" y="3547008"/>
                  <a:pt x="7821296" y="3599374"/>
                </a:cubicBezTo>
                <a:lnTo>
                  <a:pt x="7790470" y="3656167"/>
                </a:lnTo>
                <a:lnTo>
                  <a:pt x="7790649" y="3656297"/>
                </a:lnTo>
                <a:lnTo>
                  <a:pt x="6307508" y="6622575"/>
                </a:lnTo>
                <a:lnTo>
                  <a:pt x="6305944" y="6622039"/>
                </a:lnTo>
                <a:lnTo>
                  <a:pt x="6282613" y="6665023"/>
                </a:lnTo>
                <a:cubicBezTo>
                  <a:pt x="6203955" y="6781453"/>
                  <a:pt x="6070749" y="6858002"/>
                  <a:pt x="5919664" y="6858002"/>
                </a:cubicBezTo>
                <a:close/>
              </a:path>
            </a:pathLst>
          </a:custGeom>
          <a:solidFill>
            <a:srgbClr val="FF82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F12D3EC-284B-4A54-B3D6-0C049160AAD2}"/>
              </a:ext>
            </a:extLst>
          </p:cNvPr>
          <p:cNvCxnSpPr>
            <a:cxnSpLocks/>
          </p:cNvCxnSpPr>
          <p:nvPr/>
        </p:nvCxnSpPr>
        <p:spPr>
          <a:xfrm>
            <a:off x="1033560" y="5242955"/>
            <a:ext cx="0" cy="735814"/>
          </a:xfrm>
          <a:prstGeom prst="line">
            <a:avLst/>
          </a:prstGeom>
          <a:noFill/>
          <a:ln w="28575" cap="flat" cmpd="sng" algn="ctr">
            <a:solidFill>
              <a:srgbClr val="FF8200"/>
            </a:solidFill>
            <a:prstDash val="solid"/>
            <a:miter lim="800000"/>
          </a:ln>
          <a:effectLst/>
        </p:spPr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B893A668-283C-419C-9D62-603203A3E6C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9C19B3-571C-44C6-96A7-24608DD2040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744231" y="1177746"/>
            <a:ext cx="2160000" cy="21600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picture</a:t>
            </a:r>
          </a:p>
        </p:txBody>
      </p:sp>
      <p:sp>
        <p:nvSpPr>
          <p:cNvPr id="17" name="Text Placeholder 25">
            <a:extLst>
              <a:ext uri="{FF2B5EF4-FFF2-40B4-BE49-F238E27FC236}">
                <a16:creationId xmlns:a16="http://schemas.microsoft.com/office/drawing/2014/main" id="{E0133DC9-914F-4D3F-A814-AEA5FC8AE01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3204" y="5334824"/>
            <a:ext cx="7117437" cy="831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44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TITLE HERE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35999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20579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7">
            <a:extLst>
              <a:ext uri="{FF2B5EF4-FFF2-40B4-BE49-F238E27FC236}">
                <a16:creationId xmlns:a16="http://schemas.microsoft.com/office/drawing/2014/main" id="{871A2247-B8A6-4EB0-AA14-F0719352869A}"/>
              </a:ext>
            </a:extLst>
          </p:cNvPr>
          <p:cNvSpPr/>
          <p:nvPr/>
        </p:nvSpPr>
        <p:spPr>
          <a:xfrm rot="10800000">
            <a:off x="1052435" y="1774058"/>
            <a:ext cx="2108998" cy="1841150"/>
          </a:xfrm>
          <a:custGeom>
            <a:avLst/>
            <a:gdLst>
              <a:gd name="connsiteX0" fmla="*/ 5919664 w 7855693"/>
              <a:gd name="connsiteY0" fmla="*/ 6858002 h 6858002"/>
              <a:gd name="connsiteX1" fmla="*/ 5910425 w 7855693"/>
              <a:gd name="connsiteY1" fmla="*/ 6857071 h 6858002"/>
              <a:gd name="connsiteX2" fmla="*/ 5910425 w 7855693"/>
              <a:gd name="connsiteY2" fmla="*/ 6858002 h 6858002"/>
              <a:gd name="connsiteX3" fmla="*/ 1933605 w 7855693"/>
              <a:gd name="connsiteY3" fmla="*/ 6858002 h 6858002"/>
              <a:gd name="connsiteX4" fmla="*/ 1922550 w 7855693"/>
              <a:gd name="connsiteY4" fmla="*/ 6858002 h 6858002"/>
              <a:gd name="connsiteX5" fmla="*/ 1922550 w 7855693"/>
              <a:gd name="connsiteY5" fmla="*/ 6856887 h 6858002"/>
              <a:gd name="connsiteX6" fmla="*/ 1845393 w 7855693"/>
              <a:gd name="connsiteY6" fmla="*/ 6849109 h 6858002"/>
              <a:gd name="connsiteX7" fmla="*/ 1570656 w 7855693"/>
              <a:gd name="connsiteY7" fmla="*/ 6665023 h 6858002"/>
              <a:gd name="connsiteX8" fmla="*/ 1544141 w 7855693"/>
              <a:gd name="connsiteY8" fmla="*/ 6616174 h 6858002"/>
              <a:gd name="connsiteX9" fmla="*/ 1542826 w 7855693"/>
              <a:gd name="connsiteY9" fmla="*/ 6616625 h 6858002"/>
              <a:gd name="connsiteX10" fmla="*/ 53966 w 7855693"/>
              <a:gd name="connsiteY10" fmla="*/ 3638905 h 6858002"/>
              <a:gd name="connsiteX11" fmla="*/ 55454 w 7855693"/>
              <a:gd name="connsiteY11" fmla="*/ 3638172 h 6858002"/>
              <a:gd name="connsiteX12" fmla="*/ 34397 w 7855693"/>
              <a:gd name="connsiteY12" fmla="*/ 3599377 h 6858002"/>
              <a:gd name="connsiteX13" fmla="*/ 0 w 7855693"/>
              <a:gd name="connsiteY13" fmla="*/ 3429004 h 6858002"/>
              <a:gd name="connsiteX14" fmla="*/ 34397 w 7855693"/>
              <a:gd name="connsiteY14" fmla="*/ 3258631 h 6858002"/>
              <a:gd name="connsiteX15" fmla="*/ 43262 w 7855693"/>
              <a:gd name="connsiteY15" fmla="*/ 3242298 h 6858002"/>
              <a:gd name="connsiteX16" fmla="*/ 42603 w 7855693"/>
              <a:gd name="connsiteY16" fmla="*/ 3241820 h 6858002"/>
              <a:gd name="connsiteX17" fmla="*/ 1541327 w 7855693"/>
              <a:gd name="connsiteY17" fmla="*/ 244373 h 6858002"/>
              <a:gd name="connsiteX18" fmla="*/ 1542669 w 7855693"/>
              <a:gd name="connsiteY18" fmla="*/ 244833 h 6858002"/>
              <a:gd name="connsiteX19" fmla="*/ 1570815 w 7855693"/>
              <a:gd name="connsiteY19" fmla="*/ 192979 h 6858002"/>
              <a:gd name="connsiteX20" fmla="*/ 1845552 w 7855693"/>
              <a:gd name="connsiteY20" fmla="*/ 8893 h 6858002"/>
              <a:gd name="connsiteX21" fmla="*/ 1921037 w 7855693"/>
              <a:gd name="connsiteY21" fmla="*/ 1283 h 6858002"/>
              <a:gd name="connsiteX22" fmla="*/ 1921037 w 7855693"/>
              <a:gd name="connsiteY22" fmla="*/ 2 h 6858002"/>
              <a:gd name="connsiteX23" fmla="*/ 1933745 w 7855693"/>
              <a:gd name="connsiteY23" fmla="*/ 2 h 6858002"/>
              <a:gd name="connsiteX24" fmla="*/ 1933764 w 7855693"/>
              <a:gd name="connsiteY24" fmla="*/ 0 h 6858002"/>
              <a:gd name="connsiteX25" fmla="*/ 1933784 w 7855693"/>
              <a:gd name="connsiteY25" fmla="*/ 2 h 6858002"/>
              <a:gd name="connsiteX26" fmla="*/ 5908912 w 7855693"/>
              <a:gd name="connsiteY26" fmla="*/ 2 h 6858002"/>
              <a:gd name="connsiteX27" fmla="*/ 5908912 w 7855693"/>
              <a:gd name="connsiteY27" fmla="*/ 1084 h 6858002"/>
              <a:gd name="connsiteX28" fmla="*/ 5919663 w 7855693"/>
              <a:gd name="connsiteY28" fmla="*/ 0 h 6858002"/>
              <a:gd name="connsiteX29" fmla="*/ 6282612 w 7855693"/>
              <a:gd name="connsiteY29" fmla="*/ 192978 h 6858002"/>
              <a:gd name="connsiteX30" fmla="*/ 6307074 w 7855693"/>
              <a:gd name="connsiteY30" fmla="*/ 238046 h 6858002"/>
              <a:gd name="connsiteX31" fmla="*/ 6308562 w 7855693"/>
              <a:gd name="connsiteY31" fmla="*/ 237536 h 6858002"/>
              <a:gd name="connsiteX32" fmla="*/ 7790465 w 7855693"/>
              <a:gd name="connsiteY32" fmla="*/ 3201339 h 6858002"/>
              <a:gd name="connsiteX33" fmla="*/ 7790257 w 7855693"/>
              <a:gd name="connsiteY33" fmla="*/ 3201441 h 6858002"/>
              <a:gd name="connsiteX34" fmla="*/ 7821296 w 7855693"/>
              <a:gd name="connsiteY34" fmla="*/ 3258628 h 6858002"/>
              <a:gd name="connsiteX35" fmla="*/ 7855693 w 7855693"/>
              <a:gd name="connsiteY35" fmla="*/ 3429001 h 6858002"/>
              <a:gd name="connsiteX36" fmla="*/ 7821296 w 7855693"/>
              <a:gd name="connsiteY36" fmla="*/ 3599374 h 6858002"/>
              <a:gd name="connsiteX37" fmla="*/ 7790470 w 7855693"/>
              <a:gd name="connsiteY37" fmla="*/ 3656167 h 6858002"/>
              <a:gd name="connsiteX38" fmla="*/ 7790649 w 7855693"/>
              <a:gd name="connsiteY38" fmla="*/ 3656297 h 6858002"/>
              <a:gd name="connsiteX39" fmla="*/ 6307508 w 7855693"/>
              <a:gd name="connsiteY39" fmla="*/ 6622575 h 6858002"/>
              <a:gd name="connsiteX40" fmla="*/ 6305944 w 7855693"/>
              <a:gd name="connsiteY40" fmla="*/ 6622039 h 6858002"/>
              <a:gd name="connsiteX41" fmla="*/ 6282613 w 7855693"/>
              <a:gd name="connsiteY41" fmla="*/ 6665023 h 6858002"/>
              <a:gd name="connsiteX42" fmla="*/ 5919664 w 7855693"/>
              <a:gd name="connsiteY4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855693" h="6858002">
                <a:moveTo>
                  <a:pt x="5919664" y="6858002"/>
                </a:moveTo>
                <a:lnTo>
                  <a:pt x="5910425" y="6857071"/>
                </a:lnTo>
                <a:lnTo>
                  <a:pt x="5910425" y="6858002"/>
                </a:lnTo>
                <a:lnTo>
                  <a:pt x="1933605" y="6858002"/>
                </a:lnTo>
                <a:lnTo>
                  <a:pt x="1922550" y="6858002"/>
                </a:lnTo>
                <a:lnTo>
                  <a:pt x="1922550" y="6856887"/>
                </a:lnTo>
                <a:lnTo>
                  <a:pt x="1845393" y="6849109"/>
                </a:lnTo>
                <a:cubicBezTo>
                  <a:pt x="1731420" y="6825787"/>
                  <a:pt x="1633583" y="6758167"/>
                  <a:pt x="1570656" y="6665023"/>
                </a:cubicBezTo>
                <a:lnTo>
                  <a:pt x="1544141" y="6616174"/>
                </a:lnTo>
                <a:lnTo>
                  <a:pt x="1542826" y="6616625"/>
                </a:lnTo>
                <a:lnTo>
                  <a:pt x="53966" y="3638905"/>
                </a:lnTo>
                <a:lnTo>
                  <a:pt x="55454" y="3638172"/>
                </a:lnTo>
                <a:lnTo>
                  <a:pt x="34397" y="3599377"/>
                </a:lnTo>
                <a:cubicBezTo>
                  <a:pt x="12248" y="3547011"/>
                  <a:pt x="0" y="3489438"/>
                  <a:pt x="0" y="3429004"/>
                </a:cubicBezTo>
                <a:cubicBezTo>
                  <a:pt x="0" y="3368570"/>
                  <a:pt x="12248" y="3310997"/>
                  <a:pt x="34397" y="3258631"/>
                </a:cubicBezTo>
                <a:lnTo>
                  <a:pt x="43262" y="3242298"/>
                </a:lnTo>
                <a:lnTo>
                  <a:pt x="42603" y="3241820"/>
                </a:lnTo>
                <a:lnTo>
                  <a:pt x="1541327" y="244373"/>
                </a:lnTo>
                <a:lnTo>
                  <a:pt x="1542669" y="244833"/>
                </a:lnTo>
                <a:lnTo>
                  <a:pt x="1570815" y="192979"/>
                </a:lnTo>
                <a:cubicBezTo>
                  <a:pt x="1633741" y="99835"/>
                  <a:pt x="1731579" y="32215"/>
                  <a:pt x="1845552" y="8893"/>
                </a:cubicBezTo>
                <a:lnTo>
                  <a:pt x="1921037" y="1283"/>
                </a:lnTo>
                <a:lnTo>
                  <a:pt x="1921037" y="2"/>
                </a:lnTo>
                <a:lnTo>
                  <a:pt x="1933745" y="2"/>
                </a:lnTo>
                <a:lnTo>
                  <a:pt x="1933764" y="0"/>
                </a:lnTo>
                <a:lnTo>
                  <a:pt x="1933784" y="2"/>
                </a:lnTo>
                <a:lnTo>
                  <a:pt x="5908912" y="2"/>
                </a:lnTo>
                <a:lnTo>
                  <a:pt x="5908912" y="1084"/>
                </a:lnTo>
                <a:lnTo>
                  <a:pt x="5919663" y="0"/>
                </a:lnTo>
                <a:cubicBezTo>
                  <a:pt x="6070748" y="0"/>
                  <a:pt x="6203954" y="76549"/>
                  <a:pt x="6282612" y="192978"/>
                </a:cubicBezTo>
                <a:lnTo>
                  <a:pt x="6307074" y="238046"/>
                </a:lnTo>
                <a:lnTo>
                  <a:pt x="6308562" y="237536"/>
                </a:lnTo>
                <a:lnTo>
                  <a:pt x="7790465" y="3201339"/>
                </a:lnTo>
                <a:lnTo>
                  <a:pt x="7790257" y="3201441"/>
                </a:lnTo>
                <a:lnTo>
                  <a:pt x="7821296" y="3258628"/>
                </a:lnTo>
                <a:cubicBezTo>
                  <a:pt x="7843445" y="3310994"/>
                  <a:pt x="7855693" y="3368567"/>
                  <a:pt x="7855693" y="3429001"/>
                </a:cubicBezTo>
                <a:cubicBezTo>
                  <a:pt x="7855693" y="3489435"/>
                  <a:pt x="7843445" y="3547008"/>
                  <a:pt x="7821296" y="3599374"/>
                </a:cubicBezTo>
                <a:lnTo>
                  <a:pt x="7790470" y="3656167"/>
                </a:lnTo>
                <a:lnTo>
                  <a:pt x="7790649" y="3656297"/>
                </a:lnTo>
                <a:lnTo>
                  <a:pt x="6307508" y="6622575"/>
                </a:lnTo>
                <a:lnTo>
                  <a:pt x="6305944" y="6622039"/>
                </a:lnTo>
                <a:lnTo>
                  <a:pt x="6282613" y="6665023"/>
                </a:lnTo>
                <a:cubicBezTo>
                  <a:pt x="6203955" y="6781453"/>
                  <a:pt x="6070749" y="6858002"/>
                  <a:pt x="5919664" y="6858002"/>
                </a:cubicBezTo>
                <a:close/>
              </a:path>
            </a:pathLst>
          </a:custGeom>
          <a:solidFill>
            <a:srgbClr val="FFFFFF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Freeform: Shape 57">
            <a:extLst>
              <a:ext uri="{FF2B5EF4-FFF2-40B4-BE49-F238E27FC236}">
                <a16:creationId xmlns:a16="http://schemas.microsoft.com/office/drawing/2014/main" id="{0AF0AE1B-F968-449D-9ED2-886544B2491C}"/>
              </a:ext>
            </a:extLst>
          </p:cNvPr>
          <p:cNvSpPr/>
          <p:nvPr/>
        </p:nvSpPr>
        <p:spPr>
          <a:xfrm rot="10800000">
            <a:off x="2806502" y="787683"/>
            <a:ext cx="2108998" cy="1841150"/>
          </a:xfrm>
          <a:custGeom>
            <a:avLst/>
            <a:gdLst>
              <a:gd name="connsiteX0" fmla="*/ 5919664 w 7855693"/>
              <a:gd name="connsiteY0" fmla="*/ 6858002 h 6858002"/>
              <a:gd name="connsiteX1" fmla="*/ 5910425 w 7855693"/>
              <a:gd name="connsiteY1" fmla="*/ 6857071 h 6858002"/>
              <a:gd name="connsiteX2" fmla="*/ 5910425 w 7855693"/>
              <a:gd name="connsiteY2" fmla="*/ 6858002 h 6858002"/>
              <a:gd name="connsiteX3" fmla="*/ 1933605 w 7855693"/>
              <a:gd name="connsiteY3" fmla="*/ 6858002 h 6858002"/>
              <a:gd name="connsiteX4" fmla="*/ 1922550 w 7855693"/>
              <a:gd name="connsiteY4" fmla="*/ 6858002 h 6858002"/>
              <a:gd name="connsiteX5" fmla="*/ 1922550 w 7855693"/>
              <a:gd name="connsiteY5" fmla="*/ 6856887 h 6858002"/>
              <a:gd name="connsiteX6" fmla="*/ 1845393 w 7855693"/>
              <a:gd name="connsiteY6" fmla="*/ 6849109 h 6858002"/>
              <a:gd name="connsiteX7" fmla="*/ 1570656 w 7855693"/>
              <a:gd name="connsiteY7" fmla="*/ 6665023 h 6858002"/>
              <a:gd name="connsiteX8" fmla="*/ 1544141 w 7855693"/>
              <a:gd name="connsiteY8" fmla="*/ 6616174 h 6858002"/>
              <a:gd name="connsiteX9" fmla="*/ 1542826 w 7855693"/>
              <a:gd name="connsiteY9" fmla="*/ 6616625 h 6858002"/>
              <a:gd name="connsiteX10" fmla="*/ 53966 w 7855693"/>
              <a:gd name="connsiteY10" fmla="*/ 3638905 h 6858002"/>
              <a:gd name="connsiteX11" fmla="*/ 55454 w 7855693"/>
              <a:gd name="connsiteY11" fmla="*/ 3638172 h 6858002"/>
              <a:gd name="connsiteX12" fmla="*/ 34397 w 7855693"/>
              <a:gd name="connsiteY12" fmla="*/ 3599377 h 6858002"/>
              <a:gd name="connsiteX13" fmla="*/ 0 w 7855693"/>
              <a:gd name="connsiteY13" fmla="*/ 3429004 h 6858002"/>
              <a:gd name="connsiteX14" fmla="*/ 34397 w 7855693"/>
              <a:gd name="connsiteY14" fmla="*/ 3258631 h 6858002"/>
              <a:gd name="connsiteX15" fmla="*/ 43262 w 7855693"/>
              <a:gd name="connsiteY15" fmla="*/ 3242298 h 6858002"/>
              <a:gd name="connsiteX16" fmla="*/ 42603 w 7855693"/>
              <a:gd name="connsiteY16" fmla="*/ 3241820 h 6858002"/>
              <a:gd name="connsiteX17" fmla="*/ 1541327 w 7855693"/>
              <a:gd name="connsiteY17" fmla="*/ 244373 h 6858002"/>
              <a:gd name="connsiteX18" fmla="*/ 1542669 w 7855693"/>
              <a:gd name="connsiteY18" fmla="*/ 244833 h 6858002"/>
              <a:gd name="connsiteX19" fmla="*/ 1570815 w 7855693"/>
              <a:gd name="connsiteY19" fmla="*/ 192979 h 6858002"/>
              <a:gd name="connsiteX20" fmla="*/ 1845552 w 7855693"/>
              <a:gd name="connsiteY20" fmla="*/ 8893 h 6858002"/>
              <a:gd name="connsiteX21" fmla="*/ 1921037 w 7855693"/>
              <a:gd name="connsiteY21" fmla="*/ 1283 h 6858002"/>
              <a:gd name="connsiteX22" fmla="*/ 1921037 w 7855693"/>
              <a:gd name="connsiteY22" fmla="*/ 2 h 6858002"/>
              <a:gd name="connsiteX23" fmla="*/ 1933745 w 7855693"/>
              <a:gd name="connsiteY23" fmla="*/ 2 h 6858002"/>
              <a:gd name="connsiteX24" fmla="*/ 1933764 w 7855693"/>
              <a:gd name="connsiteY24" fmla="*/ 0 h 6858002"/>
              <a:gd name="connsiteX25" fmla="*/ 1933784 w 7855693"/>
              <a:gd name="connsiteY25" fmla="*/ 2 h 6858002"/>
              <a:gd name="connsiteX26" fmla="*/ 5908912 w 7855693"/>
              <a:gd name="connsiteY26" fmla="*/ 2 h 6858002"/>
              <a:gd name="connsiteX27" fmla="*/ 5908912 w 7855693"/>
              <a:gd name="connsiteY27" fmla="*/ 1084 h 6858002"/>
              <a:gd name="connsiteX28" fmla="*/ 5919663 w 7855693"/>
              <a:gd name="connsiteY28" fmla="*/ 0 h 6858002"/>
              <a:gd name="connsiteX29" fmla="*/ 6282612 w 7855693"/>
              <a:gd name="connsiteY29" fmla="*/ 192978 h 6858002"/>
              <a:gd name="connsiteX30" fmla="*/ 6307074 w 7855693"/>
              <a:gd name="connsiteY30" fmla="*/ 238046 h 6858002"/>
              <a:gd name="connsiteX31" fmla="*/ 6308562 w 7855693"/>
              <a:gd name="connsiteY31" fmla="*/ 237536 h 6858002"/>
              <a:gd name="connsiteX32" fmla="*/ 7790465 w 7855693"/>
              <a:gd name="connsiteY32" fmla="*/ 3201339 h 6858002"/>
              <a:gd name="connsiteX33" fmla="*/ 7790257 w 7855693"/>
              <a:gd name="connsiteY33" fmla="*/ 3201441 h 6858002"/>
              <a:gd name="connsiteX34" fmla="*/ 7821296 w 7855693"/>
              <a:gd name="connsiteY34" fmla="*/ 3258628 h 6858002"/>
              <a:gd name="connsiteX35" fmla="*/ 7855693 w 7855693"/>
              <a:gd name="connsiteY35" fmla="*/ 3429001 h 6858002"/>
              <a:gd name="connsiteX36" fmla="*/ 7821296 w 7855693"/>
              <a:gd name="connsiteY36" fmla="*/ 3599374 h 6858002"/>
              <a:gd name="connsiteX37" fmla="*/ 7790470 w 7855693"/>
              <a:gd name="connsiteY37" fmla="*/ 3656167 h 6858002"/>
              <a:gd name="connsiteX38" fmla="*/ 7790649 w 7855693"/>
              <a:gd name="connsiteY38" fmla="*/ 3656297 h 6858002"/>
              <a:gd name="connsiteX39" fmla="*/ 6307508 w 7855693"/>
              <a:gd name="connsiteY39" fmla="*/ 6622575 h 6858002"/>
              <a:gd name="connsiteX40" fmla="*/ 6305944 w 7855693"/>
              <a:gd name="connsiteY40" fmla="*/ 6622039 h 6858002"/>
              <a:gd name="connsiteX41" fmla="*/ 6282613 w 7855693"/>
              <a:gd name="connsiteY41" fmla="*/ 6665023 h 6858002"/>
              <a:gd name="connsiteX42" fmla="*/ 5919664 w 7855693"/>
              <a:gd name="connsiteY4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855693" h="6858002">
                <a:moveTo>
                  <a:pt x="5919664" y="6858002"/>
                </a:moveTo>
                <a:lnTo>
                  <a:pt x="5910425" y="6857071"/>
                </a:lnTo>
                <a:lnTo>
                  <a:pt x="5910425" y="6858002"/>
                </a:lnTo>
                <a:lnTo>
                  <a:pt x="1933605" y="6858002"/>
                </a:lnTo>
                <a:lnTo>
                  <a:pt x="1922550" y="6858002"/>
                </a:lnTo>
                <a:lnTo>
                  <a:pt x="1922550" y="6856887"/>
                </a:lnTo>
                <a:lnTo>
                  <a:pt x="1845393" y="6849109"/>
                </a:lnTo>
                <a:cubicBezTo>
                  <a:pt x="1731420" y="6825787"/>
                  <a:pt x="1633583" y="6758167"/>
                  <a:pt x="1570656" y="6665023"/>
                </a:cubicBezTo>
                <a:lnTo>
                  <a:pt x="1544141" y="6616174"/>
                </a:lnTo>
                <a:lnTo>
                  <a:pt x="1542826" y="6616625"/>
                </a:lnTo>
                <a:lnTo>
                  <a:pt x="53966" y="3638905"/>
                </a:lnTo>
                <a:lnTo>
                  <a:pt x="55454" y="3638172"/>
                </a:lnTo>
                <a:lnTo>
                  <a:pt x="34397" y="3599377"/>
                </a:lnTo>
                <a:cubicBezTo>
                  <a:pt x="12248" y="3547011"/>
                  <a:pt x="0" y="3489438"/>
                  <a:pt x="0" y="3429004"/>
                </a:cubicBezTo>
                <a:cubicBezTo>
                  <a:pt x="0" y="3368570"/>
                  <a:pt x="12248" y="3310997"/>
                  <a:pt x="34397" y="3258631"/>
                </a:cubicBezTo>
                <a:lnTo>
                  <a:pt x="43262" y="3242298"/>
                </a:lnTo>
                <a:lnTo>
                  <a:pt x="42603" y="3241820"/>
                </a:lnTo>
                <a:lnTo>
                  <a:pt x="1541327" y="244373"/>
                </a:lnTo>
                <a:lnTo>
                  <a:pt x="1542669" y="244833"/>
                </a:lnTo>
                <a:lnTo>
                  <a:pt x="1570815" y="192979"/>
                </a:lnTo>
                <a:cubicBezTo>
                  <a:pt x="1633741" y="99835"/>
                  <a:pt x="1731579" y="32215"/>
                  <a:pt x="1845552" y="8893"/>
                </a:cubicBezTo>
                <a:lnTo>
                  <a:pt x="1921037" y="1283"/>
                </a:lnTo>
                <a:lnTo>
                  <a:pt x="1921037" y="2"/>
                </a:lnTo>
                <a:lnTo>
                  <a:pt x="1933745" y="2"/>
                </a:lnTo>
                <a:lnTo>
                  <a:pt x="1933764" y="0"/>
                </a:lnTo>
                <a:lnTo>
                  <a:pt x="1933784" y="2"/>
                </a:lnTo>
                <a:lnTo>
                  <a:pt x="5908912" y="2"/>
                </a:lnTo>
                <a:lnTo>
                  <a:pt x="5908912" y="1084"/>
                </a:lnTo>
                <a:lnTo>
                  <a:pt x="5919663" y="0"/>
                </a:lnTo>
                <a:cubicBezTo>
                  <a:pt x="6070748" y="0"/>
                  <a:pt x="6203954" y="76549"/>
                  <a:pt x="6282612" y="192978"/>
                </a:cubicBezTo>
                <a:lnTo>
                  <a:pt x="6307074" y="238046"/>
                </a:lnTo>
                <a:lnTo>
                  <a:pt x="6308562" y="237536"/>
                </a:lnTo>
                <a:lnTo>
                  <a:pt x="7790465" y="3201339"/>
                </a:lnTo>
                <a:lnTo>
                  <a:pt x="7790257" y="3201441"/>
                </a:lnTo>
                <a:lnTo>
                  <a:pt x="7821296" y="3258628"/>
                </a:lnTo>
                <a:cubicBezTo>
                  <a:pt x="7843445" y="3310994"/>
                  <a:pt x="7855693" y="3368567"/>
                  <a:pt x="7855693" y="3429001"/>
                </a:cubicBezTo>
                <a:cubicBezTo>
                  <a:pt x="7855693" y="3489435"/>
                  <a:pt x="7843445" y="3547008"/>
                  <a:pt x="7821296" y="3599374"/>
                </a:cubicBezTo>
                <a:lnTo>
                  <a:pt x="7790470" y="3656167"/>
                </a:lnTo>
                <a:lnTo>
                  <a:pt x="7790649" y="3656297"/>
                </a:lnTo>
                <a:lnTo>
                  <a:pt x="6307508" y="6622575"/>
                </a:lnTo>
                <a:lnTo>
                  <a:pt x="6305944" y="6622039"/>
                </a:lnTo>
                <a:lnTo>
                  <a:pt x="6282613" y="6665023"/>
                </a:lnTo>
                <a:cubicBezTo>
                  <a:pt x="6203955" y="6781453"/>
                  <a:pt x="6070749" y="6858002"/>
                  <a:pt x="5919664" y="6858002"/>
                </a:cubicBezTo>
                <a:close/>
              </a:path>
            </a:pathLst>
          </a:custGeom>
          <a:solidFill>
            <a:srgbClr val="FFFFFF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Freeform 32">
            <a:extLst>
              <a:ext uri="{FF2B5EF4-FFF2-40B4-BE49-F238E27FC236}">
                <a16:creationId xmlns:a16="http://schemas.microsoft.com/office/drawing/2014/main" id="{CCED0C9E-633E-4656-8512-8609A3D8AEA1}"/>
              </a:ext>
            </a:extLst>
          </p:cNvPr>
          <p:cNvSpPr/>
          <p:nvPr/>
        </p:nvSpPr>
        <p:spPr>
          <a:xfrm rot="10800000">
            <a:off x="4575221" y="0"/>
            <a:ext cx="2108998" cy="1662659"/>
          </a:xfrm>
          <a:custGeom>
            <a:avLst/>
            <a:gdLst>
              <a:gd name="connsiteX0" fmla="*/ 1751005 w 2108998"/>
              <a:gd name="connsiteY0" fmla="*/ 1662659 h 1662659"/>
              <a:gd name="connsiteX1" fmla="*/ 357354 w 2108998"/>
              <a:gd name="connsiteY1" fmla="*/ 1662659 h 1662659"/>
              <a:gd name="connsiteX2" fmla="*/ 14488 w 2108998"/>
              <a:gd name="connsiteY2" fmla="*/ 976927 h 1662659"/>
              <a:gd name="connsiteX3" fmla="*/ 14888 w 2108998"/>
              <a:gd name="connsiteY3" fmla="*/ 976731 h 1662659"/>
              <a:gd name="connsiteX4" fmla="*/ 9235 w 2108998"/>
              <a:gd name="connsiteY4" fmla="*/ 966315 h 1662659"/>
              <a:gd name="connsiteX5" fmla="*/ 0 w 2108998"/>
              <a:gd name="connsiteY5" fmla="*/ 920576 h 1662659"/>
              <a:gd name="connsiteX6" fmla="*/ 9235 w 2108998"/>
              <a:gd name="connsiteY6" fmla="*/ 874836 h 1662659"/>
              <a:gd name="connsiteX7" fmla="*/ 11615 w 2108998"/>
              <a:gd name="connsiteY7" fmla="*/ 870451 h 1662659"/>
              <a:gd name="connsiteX8" fmla="*/ 11438 w 2108998"/>
              <a:gd name="connsiteY8" fmla="*/ 870323 h 1662659"/>
              <a:gd name="connsiteX9" fmla="*/ 413796 w 2108998"/>
              <a:gd name="connsiteY9" fmla="*/ 65606 h 1662659"/>
              <a:gd name="connsiteX10" fmla="*/ 414157 w 2108998"/>
              <a:gd name="connsiteY10" fmla="*/ 65730 h 1662659"/>
              <a:gd name="connsiteX11" fmla="*/ 421713 w 2108998"/>
              <a:gd name="connsiteY11" fmla="*/ 51809 h 1662659"/>
              <a:gd name="connsiteX12" fmla="*/ 495471 w 2108998"/>
              <a:gd name="connsiteY12" fmla="*/ 2388 h 1662659"/>
              <a:gd name="connsiteX13" fmla="*/ 515736 w 2108998"/>
              <a:gd name="connsiteY13" fmla="*/ 345 h 1662659"/>
              <a:gd name="connsiteX14" fmla="*/ 515736 w 2108998"/>
              <a:gd name="connsiteY14" fmla="*/ 1 h 1662659"/>
              <a:gd name="connsiteX15" fmla="*/ 519148 w 2108998"/>
              <a:gd name="connsiteY15" fmla="*/ 1 h 1662659"/>
              <a:gd name="connsiteX16" fmla="*/ 519153 w 2108998"/>
              <a:gd name="connsiteY16" fmla="*/ 0 h 1662659"/>
              <a:gd name="connsiteX17" fmla="*/ 519158 w 2108998"/>
              <a:gd name="connsiteY17" fmla="*/ 1 h 1662659"/>
              <a:gd name="connsiteX18" fmla="*/ 1586351 w 2108998"/>
              <a:gd name="connsiteY18" fmla="*/ 1 h 1662659"/>
              <a:gd name="connsiteX19" fmla="*/ 1586351 w 2108998"/>
              <a:gd name="connsiteY19" fmla="*/ 291 h 1662659"/>
              <a:gd name="connsiteX20" fmla="*/ 1589237 w 2108998"/>
              <a:gd name="connsiteY20" fmla="*/ 0 h 1662659"/>
              <a:gd name="connsiteX21" fmla="*/ 1686677 w 2108998"/>
              <a:gd name="connsiteY21" fmla="*/ 51808 h 1662659"/>
              <a:gd name="connsiteX22" fmla="*/ 1693244 w 2108998"/>
              <a:gd name="connsiteY22" fmla="*/ 63908 h 1662659"/>
              <a:gd name="connsiteX23" fmla="*/ 1693644 w 2108998"/>
              <a:gd name="connsiteY23" fmla="*/ 63771 h 1662659"/>
              <a:gd name="connsiteX24" fmla="*/ 2091487 w 2108998"/>
              <a:gd name="connsiteY24" fmla="*/ 859455 h 1662659"/>
              <a:gd name="connsiteX25" fmla="*/ 2091431 w 2108998"/>
              <a:gd name="connsiteY25" fmla="*/ 859483 h 1662659"/>
              <a:gd name="connsiteX26" fmla="*/ 2099764 w 2108998"/>
              <a:gd name="connsiteY26" fmla="*/ 874835 h 1662659"/>
              <a:gd name="connsiteX27" fmla="*/ 2108998 w 2108998"/>
              <a:gd name="connsiteY27" fmla="*/ 920575 h 1662659"/>
              <a:gd name="connsiteX28" fmla="*/ 2099764 w 2108998"/>
              <a:gd name="connsiteY28" fmla="*/ 966315 h 1662659"/>
              <a:gd name="connsiteX29" fmla="*/ 2091488 w 2108998"/>
              <a:gd name="connsiteY29" fmla="*/ 981562 h 1662659"/>
              <a:gd name="connsiteX30" fmla="*/ 2091536 w 2108998"/>
              <a:gd name="connsiteY30" fmla="*/ 981597 h 1662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108998" h="1662659">
                <a:moveTo>
                  <a:pt x="1751005" y="1662659"/>
                </a:moveTo>
                <a:lnTo>
                  <a:pt x="357354" y="1662659"/>
                </a:lnTo>
                <a:lnTo>
                  <a:pt x="14488" y="976927"/>
                </a:lnTo>
                <a:lnTo>
                  <a:pt x="14888" y="976731"/>
                </a:lnTo>
                <a:lnTo>
                  <a:pt x="9235" y="966315"/>
                </a:lnTo>
                <a:cubicBezTo>
                  <a:pt x="3288" y="952257"/>
                  <a:pt x="0" y="936800"/>
                  <a:pt x="0" y="920576"/>
                </a:cubicBezTo>
                <a:cubicBezTo>
                  <a:pt x="0" y="904351"/>
                  <a:pt x="3288" y="888895"/>
                  <a:pt x="9235" y="874836"/>
                </a:cubicBezTo>
                <a:lnTo>
                  <a:pt x="11615" y="870451"/>
                </a:lnTo>
                <a:lnTo>
                  <a:pt x="11438" y="870323"/>
                </a:lnTo>
                <a:lnTo>
                  <a:pt x="413796" y="65606"/>
                </a:lnTo>
                <a:lnTo>
                  <a:pt x="414157" y="65730"/>
                </a:lnTo>
                <a:lnTo>
                  <a:pt x="421713" y="51809"/>
                </a:lnTo>
                <a:cubicBezTo>
                  <a:pt x="438607" y="26803"/>
                  <a:pt x="464873" y="8649"/>
                  <a:pt x="495471" y="2388"/>
                </a:cubicBezTo>
                <a:lnTo>
                  <a:pt x="515736" y="345"/>
                </a:lnTo>
                <a:lnTo>
                  <a:pt x="515736" y="1"/>
                </a:lnTo>
                <a:lnTo>
                  <a:pt x="519148" y="1"/>
                </a:lnTo>
                <a:lnTo>
                  <a:pt x="519153" y="0"/>
                </a:lnTo>
                <a:lnTo>
                  <a:pt x="519158" y="1"/>
                </a:lnTo>
                <a:lnTo>
                  <a:pt x="1586351" y="1"/>
                </a:lnTo>
                <a:lnTo>
                  <a:pt x="1586351" y="291"/>
                </a:lnTo>
                <a:lnTo>
                  <a:pt x="1589237" y="0"/>
                </a:lnTo>
                <a:cubicBezTo>
                  <a:pt x="1629799" y="0"/>
                  <a:pt x="1665560" y="20551"/>
                  <a:pt x="1686677" y="51808"/>
                </a:cubicBezTo>
                <a:lnTo>
                  <a:pt x="1693244" y="63908"/>
                </a:lnTo>
                <a:lnTo>
                  <a:pt x="1693644" y="63771"/>
                </a:lnTo>
                <a:lnTo>
                  <a:pt x="2091487" y="859455"/>
                </a:lnTo>
                <a:lnTo>
                  <a:pt x="2091431" y="859483"/>
                </a:lnTo>
                <a:lnTo>
                  <a:pt x="2099764" y="874835"/>
                </a:lnTo>
                <a:cubicBezTo>
                  <a:pt x="2105710" y="888894"/>
                  <a:pt x="2108998" y="904350"/>
                  <a:pt x="2108998" y="920575"/>
                </a:cubicBezTo>
                <a:cubicBezTo>
                  <a:pt x="2108998" y="936800"/>
                  <a:pt x="2105710" y="952256"/>
                  <a:pt x="2099764" y="966315"/>
                </a:cubicBezTo>
                <a:lnTo>
                  <a:pt x="2091488" y="981562"/>
                </a:lnTo>
                <a:lnTo>
                  <a:pt x="2091536" y="981597"/>
                </a:lnTo>
                <a:close/>
              </a:path>
            </a:pathLst>
          </a:custGeom>
          <a:solidFill>
            <a:srgbClr val="FFFFFF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Freeform 31">
            <a:extLst>
              <a:ext uri="{FF2B5EF4-FFF2-40B4-BE49-F238E27FC236}">
                <a16:creationId xmlns:a16="http://schemas.microsoft.com/office/drawing/2014/main" id="{BA23CF06-C972-44B3-956E-20AC7BD367D7}"/>
              </a:ext>
            </a:extLst>
          </p:cNvPr>
          <p:cNvSpPr/>
          <p:nvPr/>
        </p:nvSpPr>
        <p:spPr>
          <a:xfrm rot="10800000">
            <a:off x="6434640" y="1268"/>
            <a:ext cx="1896001" cy="680841"/>
          </a:xfrm>
          <a:custGeom>
            <a:avLst/>
            <a:gdLst>
              <a:gd name="connsiteX0" fmla="*/ 1896001 w 1896001"/>
              <a:gd name="connsiteY0" fmla="*/ 680841 h 680841"/>
              <a:gd name="connsiteX1" fmla="*/ 0 w 1896001"/>
              <a:gd name="connsiteY1" fmla="*/ 680841 h 680841"/>
              <a:gd name="connsiteX2" fmla="*/ 307617 w 1896001"/>
              <a:gd name="connsiteY2" fmla="*/ 65606 h 680841"/>
              <a:gd name="connsiteX3" fmla="*/ 307978 w 1896001"/>
              <a:gd name="connsiteY3" fmla="*/ 65730 h 680841"/>
              <a:gd name="connsiteX4" fmla="*/ 315534 w 1896001"/>
              <a:gd name="connsiteY4" fmla="*/ 51809 h 680841"/>
              <a:gd name="connsiteX5" fmla="*/ 389292 w 1896001"/>
              <a:gd name="connsiteY5" fmla="*/ 2388 h 680841"/>
              <a:gd name="connsiteX6" fmla="*/ 409557 w 1896001"/>
              <a:gd name="connsiteY6" fmla="*/ 344 h 680841"/>
              <a:gd name="connsiteX7" fmla="*/ 409557 w 1896001"/>
              <a:gd name="connsiteY7" fmla="*/ 1 h 680841"/>
              <a:gd name="connsiteX8" fmla="*/ 412969 w 1896001"/>
              <a:gd name="connsiteY8" fmla="*/ 1 h 680841"/>
              <a:gd name="connsiteX9" fmla="*/ 412974 w 1896001"/>
              <a:gd name="connsiteY9" fmla="*/ 0 h 680841"/>
              <a:gd name="connsiteX10" fmla="*/ 412979 w 1896001"/>
              <a:gd name="connsiteY10" fmla="*/ 1 h 680841"/>
              <a:gd name="connsiteX11" fmla="*/ 1480172 w 1896001"/>
              <a:gd name="connsiteY11" fmla="*/ 1 h 680841"/>
              <a:gd name="connsiteX12" fmla="*/ 1480172 w 1896001"/>
              <a:gd name="connsiteY12" fmla="*/ 291 h 680841"/>
              <a:gd name="connsiteX13" fmla="*/ 1483058 w 1896001"/>
              <a:gd name="connsiteY13" fmla="*/ 0 h 680841"/>
              <a:gd name="connsiteX14" fmla="*/ 1580498 w 1896001"/>
              <a:gd name="connsiteY14" fmla="*/ 51808 h 680841"/>
              <a:gd name="connsiteX15" fmla="*/ 1587065 w 1896001"/>
              <a:gd name="connsiteY15" fmla="*/ 63908 h 680841"/>
              <a:gd name="connsiteX16" fmla="*/ 1587465 w 1896001"/>
              <a:gd name="connsiteY16" fmla="*/ 63771 h 680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96001" h="680841">
                <a:moveTo>
                  <a:pt x="1896001" y="680841"/>
                </a:moveTo>
                <a:lnTo>
                  <a:pt x="0" y="680841"/>
                </a:lnTo>
                <a:lnTo>
                  <a:pt x="307617" y="65606"/>
                </a:lnTo>
                <a:lnTo>
                  <a:pt x="307978" y="65730"/>
                </a:lnTo>
                <a:lnTo>
                  <a:pt x="315534" y="51809"/>
                </a:lnTo>
                <a:cubicBezTo>
                  <a:pt x="332428" y="26802"/>
                  <a:pt x="358694" y="8649"/>
                  <a:pt x="389292" y="2388"/>
                </a:cubicBezTo>
                <a:lnTo>
                  <a:pt x="409557" y="344"/>
                </a:lnTo>
                <a:lnTo>
                  <a:pt x="409557" y="1"/>
                </a:lnTo>
                <a:lnTo>
                  <a:pt x="412969" y="1"/>
                </a:lnTo>
                <a:lnTo>
                  <a:pt x="412974" y="0"/>
                </a:lnTo>
                <a:lnTo>
                  <a:pt x="412979" y="1"/>
                </a:lnTo>
                <a:lnTo>
                  <a:pt x="1480172" y="1"/>
                </a:lnTo>
                <a:lnTo>
                  <a:pt x="1480172" y="291"/>
                </a:lnTo>
                <a:lnTo>
                  <a:pt x="1483058" y="0"/>
                </a:lnTo>
                <a:cubicBezTo>
                  <a:pt x="1523620" y="0"/>
                  <a:pt x="1559381" y="20551"/>
                  <a:pt x="1580498" y="51808"/>
                </a:cubicBezTo>
                <a:lnTo>
                  <a:pt x="1587065" y="63908"/>
                </a:lnTo>
                <a:lnTo>
                  <a:pt x="1587465" y="63771"/>
                </a:lnTo>
                <a:close/>
              </a:path>
            </a:pathLst>
          </a:custGeom>
          <a:solidFill>
            <a:srgbClr val="FFFFFF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Freeform 21">
            <a:extLst>
              <a:ext uri="{FF2B5EF4-FFF2-40B4-BE49-F238E27FC236}">
                <a16:creationId xmlns:a16="http://schemas.microsoft.com/office/drawing/2014/main" id="{1DC8FDF1-9968-48E8-821C-1BC9203390FF}"/>
              </a:ext>
            </a:extLst>
          </p:cNvPr>
          <p:cNvSpPr/>
          <p:nvPr/>
        </p:nvSpPr>
        <p:spPr>
          <a:xfrm rot="10800000">
            <a:off x="0" y="2765516"/>
            <a:ext cx="1400040" cy="1841150"/>
          </a:xfrm>
          <a:custGeom>
            <a:avLst/>
            <a:gdLst>
              <a:gd name="connsiteX0" fmla="*/ 1400040 w 1400040"/>
              <a:gd name="connsiteY0" fmla="*/ 1841150 h 1841150"/>
              <a:gd name="connsiteX1" fmla="*/ 519110 w 1400040"/>
              <a:gd name="connsiteY1" fmla="*/ 1841150 h 1841150"/>
              <a:gd name="connsiteX2" fmla="*/ 516142 w 1400040"/>
              <a:gd name="connsiteY2" fmla="*/ 1841150 h 1841150"/>
              <a:gd name="connsiteX3" fmla="*/ 516142 w 1400040"/>
              <a:gd name="connsiteY3" fmla="*/ 1840851 h 1841150"/>
              <a:gd name="connsiteX4" fmla="*/ 495428 w 1400040"/>
              <a:gd name="connsiteY4" fmla="*/ 1838763 h 1841150"/>
              <a:gd name="connsiteX5" fmla="*/ 421670 w 1400040"/>
              <a:gd name="connsiteY5" fmla="*/ 1789342 h 1841150"/>
              <a:gd name="connsiteX6" fmla="*/ 414552 w 1400040"/>
              <a:gd name="connsiteY6" fmla="*/ 1776227 h 1841150"/>
              <a:gd name="connsiteX7" fmla="*/ 414199 w 1400040"/>
              <a:gd name="connsiteY7" fmla="*/ 1776348 h 1841150"/>
              <a:gd name="connsiteX8" fmla="*/ 14488 w 1400040"/>
              <a:gd name="connsiteY8" fmla="*/ 976928 h 1841150"/>
              <a:gd name="connsiteX9" fmla="*/ 14888 w 1400040"/>
              <a:gd name="connsiteY9" fmla="*/ 976731 h 1841150"/>
              <a:gd name="connsiteX10" fmla="*/ 9235 w 1400040"/>
              <a:gd name="connsiteY10" fmla="*/ 966316 h 1841150"/>
              <a:gd name="connsiteX11" fmla="*/ 0 w 1400040"/>
              <a:gd name="connsiteY11" fmla="*/ 920576 h 1841150"/>
              <a:gd name="connsiteX12" fmla="*/ 9235 w 1400040"/>
              <a:gd name="connsiteY12" fmla="*/ 874836 h 1841150"/>
              <a:gd name="connsiteX13" fmla="*/ 11615 w 1400040"/>
              <a:gd name="connsiteY13" fmla="*/ 870451 h 1841150"/>
              <a:gd name="connsiteX14" fmla="*/ 11438 w 1400040"/>
              <a:gd name="connsiteY14" fmla="*/ 870323 h 1841150"/>
              <a:gd name="connsiteX15" fmla="*/ 413796 w 1400040"/>
              <a:gd name="connsiteY15" fmla="*/ 65606 h 1841150"/>
              <a:gd name="connsiteX16" fmla="*/ 414156 w 1400040"/>
              <a:gd name="connsiteY16" fmla="*/ 65730 h 1841150"/>
              <a:gd name="connsiteX17" fmla="*/ 421713 w 1400040"/>
              <a:gd name="connsiteY17" fmla="*/ 51809 h 1841150"/>
              <a:gd name="connsiteX18" fmla="*/ 495471 w 1400040"/>
              <a:gd name="connsiteY18" fmla="*/ 2388 h 1841150"/>
              <a:gd name="connsiteX19" fmla="*/ 515736 w 1400040"/>
              <a:gd name="connsiteY19" fmla="*/ 345 h 1841150"/>
              <a:gd name="connsiteX20" fmla="*/ 515736 w 1400040"/>
              <a:gd name="connsiteY20" fmla="*/ 1 h 1841150"/>
              <a:gd name="connsiteX21" fmla="*/ 519148 w 1400040"/>
              <a:gd name="connsiteY21" fmla="*/ 1 h 1841150"/>
              <a:gd name="connsiteX22" fmla="*/ 519153 w 1400040"/>
              <a:gd name="connsiteY22" fmla="*/ 0 h 1841150"/>
              <a:gd name="connsiteX23" fmla="*/ 519158 w 1400040"/>
              <a:gd name="connsiteY23" fmla="*/ 1 h 1841150"/>
              <a:gd name="connsiteX24" fmla="*/ 1400040 w 1400040"/>
              <a:gd name="connsiteY24" fmla="*/ 1 h 184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00040" h="1841150">
                <a:moveTo>
                  <a:pt x="1400040" y="1841150"/>
                </a:moveTo>
                <a:lnTo>
                  <a:pt x="519110" y="1841150"/>
                </a:lnTo>
                <a:lnTo>
                  <a:pt x="516142" y="1841150"/>
                </a:lnTo>
                <a:lnTo>
                  <a:pt x="516142" y="1840851"/>
                </a:lnTo>
                <a:lnTo>
                  <a:pt x="495428" y="1838763"/>
                </a:lnTo>
                <a:cubicBezTo>
                  <a:pt x="464830" y="1832502"/>
                  <a:pt x="438564" y="1814348"/>
                  <a:pt x="421670" y="1789342"/>
                </a:cubicBezTo>
                <a:lnTo>
                  <a:pt x="414552" y="1776227"/>
                </a:lnTo>
                <a:lnTo>
                  <a:pt x="414199" y="1776348"/>
                </a:lnTo>
                <a:lnTo>
                  <a:pt x="14488" y="976928"/>
                </a:lnTo>
                <a:lnTo>
                  <a:pt x="14888" y="976731"/>
                </a:lnTo>
                <a:lnTo>
                  <a:pt x="9235" y="966316"/>
                </a:lnTo>
                <a:cubicBezTo>
                  <a:pt x="3288" y="952257"/>
                  <a:pt x="0" y="936801"/>
                  <a:pt x="0" y="920576"/>
                </a:cubicBezTo>
                <a:cubicBezTo>
                  <a:pt x="0" y="904351"/>
                  <a:pt x="3288" y="888895"/>
                  <a:pt x="9235" y="874836"/>
                </a:cubicBezTo>
                <a:lnTo>
                  <a:pt x="11615" y="870451"/>
                </a:lnTo>
                <a:lnTo>
                  <a:pt x="11438" y="870323"/>
                </a:lnTo>
                <a:lnTo>
                  <a:pt x="413796" y="65606"/>
                </a:lnTo>
                <a:lnTo>
                  <a:pt x="414156" y="65730"/>
                </a:lnTo>
                <a:lnTo>
                  <a:pt x="421713" y="51809"/>
                </a:lnTo>
                <a:cubicBezTo>
                  <a:pt x="438606" y="26803"/>
                  <a:pt x="464873" y="8649"/>
                  <a:pt x="495471" y="2388"/>
                </a:cubicBezTo>
                <a:lnTo>
                  <a:pt x="515736" y="345"/>
                </a:lnTo>
                <a:lnTo>
                  <a:pt x="515736" y="1"/>
                </a:lnTo>
                <a:lnTo>
                  <a:pt x="519148" y="1"/>
                </a:lnTo>
                <a:lnTo>
                  <a:pt x="519153" y="0"/>
                </a:lnTo>
                <a:lnTo>
                  <a:pt x="519158" y="1"/>
                </a:lnTo>
                <a:lnTo>
                  <a:pt x="1400040" y="1"/>
                </a:lnTo>
                <a:close/>
              </a:path>
            </a:pathLst>
          </a:custGeom>
          <a:solidFill>
            <a:srgbClr val="FFFFFF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E15AEAD6-6D4F-43C0-91C1-80AE91FEE9ED}"/>
              </a:ext>
            </a:extLst>
          </p:cNvPr>
          <p:cNvSpPr/>
          <p:nvPr/>
        </p:nvSpPr>
        <p:spPr>
          <a:xfrm rot="10800000">
            <a:off x="-2354" y="798778"/>
            <a:ext cx="1402394" cy="1841150"/>
          </a:xfrm>
          <a:custGeom>
            <a:avLst/>
            <a:gdLst>
              <a:gd name="connsiteX0" fmla="*/ 1402394 w 1402394"/>
              <a:gd name="connsiteY0" fmla="*/ 1841150 h 1841150"/>
              <a:gd name="connsiteX1" fmla="*/ 519110 w 1402394"/>
              <a:gd name="connsiteY1" fmla="*/ 1841150 h 1841150"/>
              <a:gd name="connsiteX2" fmla="*/ 516142 w 1402394"/>
              <a:gd name="connsiteY2" fmla="*/ 1841150 h 1841150"/>
              <a:gd name="connsiteX3" fmla="*/ 516142 w 1402394"/>
              <a:gd name="connsiteY3" fmla="*/ 1840851 h 1841150"/>
              <a:gd name="connsiteX4" fmla="*/ 495428 w 1402394"/>
              <a:gd name="connsiteY4" fmla="*/ 1838762 h 1841150"/>
              <a:gd name="connsiteX5" fmla="*/ 421670 w 1402394"/>
              <a:gd name="connsiteY5" fmla="*/ 1789341 h 1841150"/>
              <a:gd name="connsiteX6" fmla="*/ 414552 w 1402394"/>
              <a:gd name="connsiteY6" fmla="*/ 1776227 h 1841150"/>
              <a:gd name="connsiteX7" fmla="*/ 414199 w 1402394"/>
              <a:gd name="connsiteY7" fmla="*/ 1776348 h 1841150"/>
              <a:gd name="connsiteX8" fmla="*/ 14488 w 1402394"/>
              <a:gd name="connsiteY8" fmla="*/ 976927 h 1841150"/>
              <a:gd name="connsiteX9" fmla="*/ 14888 w 1402394"/>
              <a:gd name="connsiteY9" fmla="*/ 976730 h 1841150"/>
              <a:gd name="connsiteX10" fmla="*/ 9235 w 1402394"/>
              <a:gd name="connsiteY10" fmla="*/ 966315 h 1841150"/>
              <a:gd name="connsiteX11" fmla="*/ 0 w 1402394"/>
              <a:gd name="connsiteY11" fmla="*/ 920576 h 1841150"/>
              <a:gd name="connsiteX12" fmla="*/ 9235 w 1402394"/>
              <a:gd name="connsiteY12" fmla="*/ 874836 h 1841150"/>
              <a:gd name="connsiteX13" fmla="*/ 11615 w 1402394"/>
              <a:gd name="connsiteY13" fmla="*/ 870451 h 1841150"/>
              <a:gd name="connsiteX14" fmla="*/ 11438 w 1402394"/>
              <a:gd name="connsiteY14" fmla="*/ 870323 h 1841150"/>
              <a:gd name="connsiteX15" fmla="*/ 413796 w 1402394"/>
              <a:gd name="connsiteY15" fmla="*/ 65606 h 1841150"/>
              <a:gd name="connsiteX16" fmla="*/ 414156 w 1402394"/>
              <a:gd name="connsiteY16" fmla="*/ 65730 h 1841150"/>
              <a:gd name="connsiteX17" fmla="*/ 421713 w 1402394"/>
              <a:gd name="connsiteY17" fmla="*/ 51809 h 1841150"/>
              <a:gd name="connsiteX18" fmla="*/ 495471 w 1402394"/>
              <a:gd name="connsiteY18" fmla="*/ 2388 h 1841150"/>
              <a:gd name="connsiteX19" fmla="*/ 515736 w 1402394"/>
              <a:gd name="connsiteY19" fmla="*/ 345 h 1841150"/>
              <a:gd name="connsiteX20" fmla="*/ 515736 w 1402394"/>
              <a:gd name="connsiteY20" fmla="*/ 1 h 1841150"/>
              <a:gd name="connsiteX21" fmla="*/ 519148 w 1402394"/>
              <a:gd name="connsiteY21" fmla="*/ 1 h 1841150"/>
              <a:gd name="connsiteX22" fmla="*/ 519153 w 1402394"/>
              <a:gd name="connsiteY22" fmla="*/ 0 h 1841150"/>
              <a:gd name="connsiteX23" fmla="*/ 519158 w 1402394"/>
              <a:gd name="connsiteY23" fmla="*/ 1 h 1841150"/>
              <a:gd name="connsiteX24" fmla="*/ 1402394 w 1402394"/>
              <a:gd name="connsiteY24" fmla="*/ 1 h 184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02394" h="1841150">
                <a:moveTo>
                  <a:pt x="1402394" y="1841150"/>
                </a:moveTo>
                <a:lnTo>
                  <a:pt x="519110" y="1841150"/>
                </a:lnTo>
                <a:lnTo>
                  <a:pt x="516142" y="1841150"/>
                </a:lnTo>
                <a:lnTo>
                  <a:pt x="516142" y="1840851"/>
                </a:lnTo>
                <a:lnTo>
                  <a:pt x="495428" y="1838762"/>
                </a:lnTo>
                <a:cubicBezTo>
                  <a:pt x="464830" y="1832501"/>
                  <a:pt x="438564" y="1814347"/>
                  <a:pt x="421670" y="1789341"/>
                </a:cubicBezTo>
                <a:lnTo>
                  <a:pt x="414552" y="1776227"/>
                </a:lnTo>
                <a:lnTo>
                  <a:pt x="414199" y="1776348"/>
                </a:lnTo>
                <a:lnTo>
                  <a:pt x="14488" y="976927"/>
                </a:lnTo>
                <a:lnTo>
                  <a:pt x="14888" y="976730"/>
                </a:lnTo>
                <a:lnTo>
                  <a:pt x="9235" y="966315"/>
                </a:lnTo>
                <a:cubicBezTo>
                  <a:pt x="3288" y="952257"/>
                  <a:pt x="0" y="936800"/>
                  <a:pt x="0" y="920576"/>
                </a:cubicBezTo>
                <a:cubicBezTo>
                  <a:pt x="0" y="904351"/>
                  <a:pt x="3288" y="888895"/>
                  <a:pt x="9235" y="874836"/>
                </a:cubicBezTo>
                <a:lnTo>
                  <a:pt x="11615" y="870451"/>
                </a:lnTo>
                <a:lnTo>
                  <a:pt x="11438" y="870323"/>
                </a:lnTo>
                <a:lnTo>
                  <a:pt x="413796" y="65606"/>
                </a:lnTo>
                <a:lnTo>
                  <a:pt x="414156" y="65730"/>
                </a:lnTo>
                <a:lnTo>
                  <a:pt x="421713" y="51809"/>
                </a:lnTo>
                <a:cubicBezTo>
                  <a:pt x="438606" y="26803"/>
                  <a:pt x="464873" y="8649"/>
                  <a:pt x="495471" y="2388"/>
                </a:cubicBezTo>
                <a:lnTo>
                  <a:pt x="515736" y="345"/>
                </a:lnTo>
                <a:lnTo>
                  <a:pt x="515736" y="1"/>
                </a:lnTo>
                <a:lnTo>
                  <a:pt x="519148" y="1"/>
                </a:lnTo>
                <a:lnTo>
                  <a:pt x="519153" y="0"/>
                </a:lnTo>
                <a:lnTo>
                  <a:pt x="519158" y="1"/>
                </a:lnTo>
                <a:lnTo>
                  <a:pt x="1402394" y="1"/>
                </a:lnTo>
                <a:close/>
              </a:path>
            </a:pathLst>
          </a:custGeom>
          <a:solidFill>
            <a:srgbClr val="FFFFFF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Freeform 34">
            <a:extLst>
              <a:ext uri="{FF2B5EF4-FFF2-40B4-BE49-F238E27FC236}">
                <a16:creationId xmlns:a16="http://schemas.microsoft.com/office/drawing/2014/main" id="{347AF29A-E955-412A-B917-C2BF7AB0A183}"/>
              </a:ext>
            </a:extLst>
          </p:cNvPr>
          <p:cNvSpPr/>
          <p:nvPr/>
        </p:nvSpPr>
        <p:spPr>
          <a:xfrm rot="10800000">
            <a:off x="1061227" y="0"/>
            <a:ext cx="2072852" cy="1662660"/>
          </a:xfrm>
          <a:custGeom>
            <a:avLst/>
            <a:gdLst>
              <a:gd name="connsiteX0" fmla="*/ 1736507 w 2108998"/>
              <a:gd name="connsiteY0" fmla="*/ 1691653 h 1691653"/>
              <a:gd name="connsiteX1" fmla="*/ 371851 w 2108998"/>
              <a:gd name="connsiteY1" fmla="*/ 1691653 h 1691653"/>
              <a:gd name="connsiteX2" fmla="*/ 14488 w 2108998"/>
              <a:gd name="connsiteY2" fmla="*/ 976927 h 1691653"/>
              <a:gd name="connsiteX3" fmla="*/ 14888 w 2108998"/>
              <a:gd name="connsiteY3" fmla="*/ 976731 h 1691653"/>
              <a:gd name="connsiteX4" fmla="*/ 9234 w 2108998"/>
              <a:gd name="connsiteY4" fmla="*/ 966315 h 1691653"/>
              <a:gd name="connsiteX5" fmla="*/ 0 w 2108998"/>
              <a:gd name="connsiteY5" fmla="*/ 920576 h 1691653"/>
              <a:gd name="connsiteX6" fmla="*/ 9234 w 2108998"/>
              <a:gd name="connsiteY6" fmla="*/ 874836 h 1691653"/>
              <a:gd name="connsiteX7" fmla="*/ 11614 w 2108998"/>
              <a:gd name="connsiteY7" fmla="*/ 870451 h 1691653"/>
              <a:gd name="connsiteX8" fmla="*/ 11438 w 2108998"/>
              <a:gd name="connsiteY8" fmla="*/ 870323 h 1691653"/>
              <a:gd name="connsiteX9" fmla="*/ 413796 w 2108998"/>
              <a:gd name="connsiteY9" fmla="*/ 65606 h 1691653"/>
              <a:gd name="connsiteX10" fmla="*/ 414156 w 2108998"/>
              <a:gd name="connsiteY10" fmla="*/ 65730 h 1691653"/>
              <a:gd name="connsiteX11" fmla="*/ 421713 w 2108998"/>
              <a:gd name="connsiteY11" fmla="*/ 51809 h 1691653"/>
              <a:gd name="connsiteX12" fmla="*/ 495471 w 2108998"/>
              <a:gd name="connsiteY12" fmla="*/ 2388 h 1691653"/>
              <a:gd name="connsiteX13" fmla="*/ 515736 w 2108998"/>
              <a:gd name="connsiteY13" fmla="*/ 345 h 1691653"/>
              <a:gd name="connsiteX14" fmla="*/ 515736 w 2108998"/>
              <a:gd name="connsiteY14" fmla="*/ 1 h 1691653"/>
              <a:gd name="connsiteX15" fmla="*/ 519148 w 2108998"/>
              <a:gd name="connsiteY15" fmla="*/ 1 h 1691653"/>
              <a:gd name="connsiteX16" fmla="*/ 519153 w 2108998"/>
              <a:gd name="connsiteY16" fmla="*/ 0 h 1691653"/>
              <a:gd name="connsiteX17" fmla="*/ 519158 w 2108998"/>
              <a:gd name="connsiteY17" fmla="*/ 1 h 1691653"/>
              <a:gd name="connsiteX18" fmla="*/ 1586350 w 2108998"/>
              <a:gd name="connsiteY18" fmla="*/ 1 h 1691653"/>
              <a:gd name="connsiteX19" fmla="*/ 1586350 w 2108998"/>
              <a:gd name="connsiteY19" fmla="*/ 291 h 1691653"/>
              <a:gd name="connsiteX20" fmla="*/ 1589237 w 2108998"/>
              <a:gd name="connsiteY20" fmla="*/ 0 h 1691653"/>
              <a:gd name="connsiteX21" fmla="*/ 1686677 w 2108998"/>
              <a:gd name="connsiteY21" fmla="*/ 51808 h 1691653"/>
              <a:gd name="connsiteX22" fmla="*/ 1693244 w 2108998"/>
              <a:gd name="connsiteY22" fmla="*/ 63908 h 1691653"/>
              <a:gd name="connsiteX23" fmla="*/ 1693643 w 2108998"/>
              <a:gd name="connsiteY23" fmla="*/ 63771 h 1691653"/>
              <a:gd name="connsiteX24" fmla="*/ 2091486 w 2108998"/>
              <a:gd name="connsiteY24" fmla="*/ 859455 h 1691653"/>
              <a:gd name="connsiteX25" fmla="*/ 2091431 w 2108998"/>
              <a:gd name="connsiteY25" fmla="*/ 859483 h 1691653"/>
              <a:gd name="connsiteX26" fmla="*/ 2099763 w 2108998"/>
              <a:gd name="connsiteY26" fmla="*/ 874835 h 1691653"/>
              <a:gd name="connsiteX27" fmla="*/ 2108998 w 2108998"/>
              <a:gd name="connsiteY27" fmla="*/ 920575 h 1691653"/>
              <a:gd name="connsiteX28" fmla="*/ 2099763 w 2108998"/>
              <a:gd name="connsiteY28" fmla="*/ 966315 h 1691653"/>
              <a:gd name="connsiteX29" fmla="*/ 2091488 w 2108998"/>
              <a:gd name="connsiteY29" fmla="*/ 981562 h 1691653"/>
              <a:gd name="connsiteX30" fmla="*/ 2091536 w 2108998"/>
              <a:gd name="connsiteY30" fmla="*/ 981597 h 1691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108998" h="1691653">
                <a:moveTo>
                  <a:pt x="1736507" y="1691653"/>
                </a:moveTo>
                <a:lnTo>
                  <a:pt x="371851" y="1691653"/>
                </a:lnTo>
                <a:lnTo>
                  <a:pt x="14488" y="976927"/>
                </a:lnTo>
                <a:lnTo>
                  <a:pt x="14888" y="976731"/>
                </a:lnTo>
                <a:lnTo>
                  <a:pt x="9234" y="966315"/>
                </a:lnTo>
                <a:cubicBezTo>
                  <a:pt x="3288" y="952257"/>
                  <a:pt x="0" y="936800"/>
                  <a:pt x="0" y="920576"/>
                </a:cubicBezTo>
                <a:cubicBezTo>
                  <a:pt x="0" y="904351"/>
                  <a:pt x="3288" y="888895"/>
                  <a:pt x="9234" y="874836"/>
                </a:cubicBezTo>
                <a:lnTo>
                  <a:pt x="11614" y="870451"/>
                </a:lnTo>
                <a:lnTo>
                  <a:pt x="11438" y="870323"/>
                </a:lnTo>
                <a:lnTo>
                  <a:pt x="413796" y="65606"/>
                </a:lnTo>
                <a:lnTo>
                  <a:pt x="414156" y="65730"/>
                </a:lnTo>
                <a:lnTo>
                  <a:pt x="421713" y="51809"/>
                </a:lnTo>
                <a:cubicBezTo>
                  <a:pt x="438606" y="26803"/>
                  <a:pt x="464872" y="8649"/>
                  <a:pt x="495471" y="2388"/>
                </a:cubicBezTo>
                <a:lnTo>
                  <a:pt x="515736" y="345"/>
                </a:lnTo>
                <a:lnTo>
                  <a:pt x="515736" y="1"/>
                </a:lnTo>
                <a:lnTo>
                  <a:pt x="519148" y="1"/>
                </a:lnTo>
                <a:lnTo>
                  <a:pt x="519153" y="0"/>
                </a:lnTo>
                <a:lnTo>
                  <a:pt x="519158" y="1"/>
                </a:lnTo>
                <a:lnTo>
                  <a:pt x="1586350" y="1"/>
                </a:lnTo>
                <a:lnTo>
                  <a:pt x="1586350" y="291"/>
                </a:lnTo>
                <a:lnTo>
                  <a:pt x="1589237" y="0"/>
                </a:lnTo>
                <a:cubicBezTo>
                  <a:pt x="1629798" y="0"/>
                  <a:pt x="1665560" y="20551"/>
                  <a:pt x="1686677" y="51808"/>
                </a:cubicBezTo>
                <a:lnTo>
                  <a:pt x="1693244" y="63908"/>
                </a:lnTo>
                <a:lnTo>
                  <a:pt x="1693643" y="63771"/>
                </a:lnTo>
                <a:lnTo>
                  <a:pt x="2091486" y="859455"/>
                </a:lnTo>
                <a:lnTo>
                  <a:pt x="2091431" y="859483"/>
                </a:lnTo>
                <a:lnTo>
                  <a:pt x="2099763" y="874835"/>
                </a:lnTo>
                <a:cubicBezTo>
                  <a:pt x="2105710" y="888894"/>
                  <a:pt x="2108998" y="904350"/>
                  <a:pt x="2108998" y="920575"/>
                </a:cubicBezTo>
                <a:cubicBezTo>
                  <a:pt x="2108998" y="936800"/>
                  <a:pt x="2105710" y="952256"/>
                  <a:pt x="2099763" y="966315"/>
                </a:cubicBezTo>
                <a:lnTo>
                  <a:pt x="2091488" y="981562"/>
                </a:lnTo>
                <a:lnTo>
                  <a:pt x="2091536" y="981597"/>
                </a:lnTo>
                <a:close/>
              </a:path>
            </a:pathLst>
          </a:custGeom>
          <a:solidFill>
            <a:srgbClr val="FFFFFF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Freeform 38">
            <a:extLst>
              <a:ext uri="{FF2B5EF4-FFF2-40B4-BE49-F238E27FC236}">
                <a16:creationId xmlns:a16="http://schemas.microsoft.com/office/drawing/2014/main" id="{E460F55D-8515-49AF-852B-41C164CF4942}"/>
              </a:ext>
            </a:extLst>
          </p:cNvPr>
          <p:cNvSpPr/>
          <p:nvPr/>
        </p:nvSpPr>
        <p:spPr>
          <a:xfrm rot="10800000">
            <a:off x="2907145" y="-3582"/>
            <a:ext cx="1896001" cy="680841"/>
          </a:xfrm>
          <a:custGeom>
            <a:avLst/>
            <a:gdLst>
              <a:gd name="connsiteX0" fmla="*/ 1896001 w 1896001"/>
              <a:gd name="connsiteY0" fmla="*/ 680841 h 680841"/>
              <a:gd name="connsiteX1" fmla="*/ 0 w 1896001"/>
              <a:gd name="connsiteY1" fmla="*/ 680841 h 680841"/>
              <a:gd name="connsiteX2" fmla="*/ 307617 w 1896001"/>
              <a:gd name="connsiteY2" fmla="*/ 65606 h 680841"/>
              <a:gd name="connsiteX3" fmla="*/ 307978 w 1896001"/>
              <a:gd name="connsiteY3" fmla="*/ 65730 h 680841"/>
              <a:gd name="connsiteX4" fmla="*/ 315534 w 1896001"/>
              <a:gd name="connsiteY4" fmla="*/ 51809 h 680841"/>
              <a:gd name="connsiteX5" fmla="*/ 389292 w 1896001"/>
              <a:gd name="connsiteY5" fmla="*/ 2388 h 680841"/>
              <a:gd name="connsiteX6" fmla="*/ 409557 w 1896001"/>
              <a:gd name="connsiteY6" fmla="*/ 344 h 680841"/>
              <a:gd name="connsiteX7" fmla="*/ 409557 w 1896001"/>
              <a:gd name="connsiteY7" fmla="*/ 1 h 680841"/>
              <a:gd name="connsiteX8" fmla="*/ 412969 w 1896001"/>
              <a:gd name="connsiteY8" fmla="*/ 1 h 680841"/>
              <a:gd name="connsiteX9" fmla="*/ 412974 w 1896001"/>
              <a:gd name="connsiteY9" fmla="*/ 0 h 680841"/>
              <a:gd name="connsiteX10" fmla="*/ 412979 w 1896001"/>
              <a:gd name="connsiteY10" fmla="*/ 1 h 680841"/>
              <a:gd name="connsiteX11" fmla="*/ 1480172 w 1896001"/>
              <a:gd name="connsiteY11" fmla="*/ 1 h 680841"/>
              <a:gd name="connsiteX12" fmla="*/ 1480172 w 1896001"/>
              <a:gd name="connsiteY12" fmla="*/ 291 h 680841"/>
              <a:gd name="connsiteX13" fmla="*/ 1483058 w 1896001"/>
              <a:gd name="connsiteY13" fmla="*/ 0 h 680841"/>
              <a:gd name="connsiteX14" fmla="*/ 1580498 w 1896001"/>
              <a:gd name="connsiteY14" fmla="*/ 51808 h 680841"/>
              <a:gd name="connsiteX15" fmla="*/ 1587065 w 1896001"/>
              <a:gd name="connsiteY15" fmla="*/ 63908 h 680841"/>
              <a:gd name="connsiteX16" fmla="*/ 1587465 w 1896001"/>
              <a:gd name="connsiteY16" fmla="*/ 63771 h 680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96001" h="680841">
                <a:moveTo>
                  <a:pt x="1896001" y="680841"/>
                </a:moveTo>
                <a:lnTo>
                  <a:pt x="0" y="680841"/>
                </a:lnTo>
                <a:lnTo>
                  <a:pt x="307617" y="65606"/>
                </a:lnTo>
                <a:lnTo>
                  <a:pt x="307978" y="65730"/>
                </a:lnTo>
                <a:lnTo>
                  <a:pt x="315534" y="51809"/>
                </a:lnTo>
                <a:cubicBezTo>
                  <a:pt x="332428" y="26802"/>
                  <a:pt x="358694" y="8649"/>
                  <a:pt x="389292" y="2388"/>
                </a:cubicBezTo>
                <a:lnTo>
                  <a:pt x="409557" y="344"/>
                </a:lnTo>
                <a:lnTo>
                  <a:pt x="409557" y="1"/>
                </a:lnTo>
                <a:lnTo>
                  <a:pt x="412969" y="1"/>
                </a:lnTo>
                <a:lnTo>
                  <a:pt x="412974" y="0"/>
                </a:lnTo>
                <a:lnTo>
                  <a:pt x="412979" y="1"/>
                </a:lnTo>
                <a:lnTo>
                  <a:pt x="1480172" y="1"/>
                </a:lnTo>
                <a:lnTo>
                  <a:pt x="1480172" y="291"/>
                </a:lnTo>
                <a:lnTo>
                  <a:pt x="1483058" y="0"/>
                </a:lnTo>
                <a:cubicBezTo>
                  <a:pt x="1523620" y="0"/>
                  <a:pt x="1559381" y="20551"/>
                  <a:pt x="1580498" y="51808"/>
                </a:cubicBezTo>
                <a:lnTo>
                  <a:pt x="1587065" y="63908"/>
                </a:lnTo>
                <a:lnTo>
                  <a:pt x="1587465" y="63771"/>
                </a:lnTo>
                <a:close/>
              </a:path>
            </a:pathLst>
          </a:custGeom>
          <a:solidFill>
            <a:srgbClr val="FFFFFF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Freeform 39">
            <a:extLst>
              <a:ext uri="{FF2B5EF4-FFF2-40B4-BE49-F238E27FC236}">
                <a16:creationId xmlns:a16="http://schemas.microsoft.com/office/drawing/2014/main" id="{44D67416-E586-4276-B2ED-B2A7FF474056}"/>
              </a:ext>
            </a:extLst>
          </p:cNvPr>
          <p:cNvSpPr/>
          <p:nvPr/>
        </p:nvSpPr>
        <p:spPr>
          <a:xfrm rot="10800000">
            <a:off x="-589278" y="0"/>
            <a:ext cx="1896001" cy="680841"/>
          </a:xfrm>
          <a:custGeom>
            <a:avLst/>
            <a:gdLst>
              <a:gd name="connsiteX0" fmla="*/ 1896001 w 1896001"/>
              <a:gd name="connsiteY0" fmla="*/ 680841 h 680841"/>
              <a:gd name="connsiteX1" fmla="*/ 0 w 1896001"/>
              <a:gd name="connsiteY1" fmla="*/ 680841 h 680841"/>
              <a:gd name="connsiteX2" fmla="*/ 307617 w 1896001"/>
              <a:gd name="connsiteY2" fmla="*/ 65606 h 680841"/>
              <a:gd name="connsiteX3" fmla="*/ 307978 w 1896001"/>
              <a:gd name="connsiteY3" fmla="*/ 65730 h 680841"/>
              <a:gd name="connsiteX4" fmla="*/ 315534 w 1896001"/>
              <a:gd name="connsiteY4" fmla="*/ 51809 h 680841"/>
              <a:gd name="connsiteX5" fmla="*/ 389292 w 1896001"/>
              <a:gd name="connsiteY5" fmla="*/ 2388 h 680841"/>
              <a:gd name="connsiteX6" fmla="*/ 409557 w 1896001"/>
              <a:gd name="connsiteY6" fmla="*/ 344 h 680841"/>
              <a:gd name="connsiteX7" fmla="*/ 409557 w 1896001"/>
              <a:gd name="connsiteY7" fmla="*/ 1 h 680841"/>
              <a:gd name="connsiteX8" fmla="*/ 412969 w 1896001"/>
              <a:gd name="connsiteY8" fmla="*/ 1 h 680841"/>
              <a:gd name="connsiteX9" fmla="*/ 412974 w 1896001"/>
              <a:gd name="connsiteY9" fmla="*/ 0 h 680841"/>
              <a:gd name="connsiteX10" fmla="*/ 412979 w 1896001"/>
              <a:gd name="connsiteY10" fmla="*/ 1 h 680841"/>
              <a:gd name="connsiteX11" fmla="*/ 1480172 w 1896001"/>
              <a:gd name="connsiteY11" fmla="*/ 1 h 680841"/>
              <a:gd name="connsiteX12" fmla="*/ 1480172 w 1896001"/>
              <a:gd name="connsiteY12" fmla="*/ 291 h 680841"/>
              <a:gd name="connsiteX13" fmla="*/ 1483058 w 1896001"/>
              <a:gd name="connsiteY13" fmla="*/ 0 h 680841"/>
              <a:gd name="connsiteX14" fmla="*/ 1580498 w 1896001"/>
              <a:gd name="connsiteY14" fmla="*/ 51808 h 680841"/>
              <a:gd name="connsiteX15" fmla="*/ 1587065 w 1896001"/>
              <a:gd name="connsiteY15" fmla="*/ 63908 h 680841"/>
              <a:gd name="connsiteX16" fmla="*/ 1587465 w 1896001"/>
              <a:gd name="connsiteY16" fmla="*/ 63771 h 680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96001" h="680841">
                <a:moveTo>
                  <a:pt x="1896001" y="680841"/>
                </a:moveTo>
                <a:lnTo>
                  <a:pt x="0" y="680841"/>
                </a:lnTo>
                <a:lnTo>
                  <a:pt x="307617" y="65606"/>
                </a:lnTo>
                <a:lnTo>
                  <a:pt x="307978" y="65730"/>
                </a:lnTo>
                <a:lnTo>
                  <a:pt x="315534" y="51809"/>
                </a:lnTo>
                <a:cubicBezTo>
                  <a:pt x="332428" y="26802"/>
                  <a:pt x="358694" y="8649"/>
                  <a:pt x="389292" y="2388"/>
                </a:cubicBezTo>
                <a:lnTo>
                  <a:pt x="409557" y="344"/>
                </a:lnTo>
                <a:lnTo>
                  <a:pt x="409557" y="1"/>
                </a:lnTo>
                <a:lnTo>
                  <a:pt x="412969" y="1"/>
                </a:lnTo>
                <a:lnTo>
                  <a:pt x="412974" y="0"/>
                </a:lnTo>
                <a:lnTo>
                  <a:pt x="412979" y="1"/>
                </a:lnTo>
                <a:lnTo>
                  <a:pt x="1480172" y="1"/>
                </a:lnTo>
                <a:lnTo>
                  <a:pt x="1480172" y="291"/>
                </a:lnTo>
                <a:lnTo>
                  <a:pt x="1483058" y="0"/>
                </a:lnTo>
                <a:cubicBezTo>
                  <a:pt x="1523620" y="0"/>
                  <a:pt x="1559381" y="20551"/>
                  <a:pt x="1580498" y="51808"/>
                </a:cubicBezTo>
                <a:lnTo>
                  <a:pt x="1587065" y="63908"/>
                </a:lnTo>
                <a:lnTo>
                  <a:pt x="1587465" y="63771"/>
                </a:lnTo>
                <a:close/>
              </a:path>
            </a:pathLst>
          </a:custGeom>
          <a:solidFill>
            <a:srgbClr val="FFFFFF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742C976-57FB-4F11-94C7-C2069EE77DFC}"/>
              </a:ext>
            </a:extLst>
          </p:cNvPr>
          <p:cNvCxnSpPr>
            <a:cxnSpLocks/>
          </p:cNvCxnSpPr>
          <p:nvPr/>
        </p:nvCxnSpPr>
        <p:spPr>
          <a:xfrm>
            <a:off x="1033560" y="5242955"/>
            <a:ext cx="0" cy="735814"/>
          </a:xfrm>
          <a:prstGeom prst="line">
            <a:avLst/>
          </a:prstGeom>
          <a:noFill/>
          <a:ln w="28575" cap="flat" cmpd="sng" algn="ctr">
            <a:solidFill>
              <a:srgbClr val="FF8200"/>
            </a:solidFill>
            <a:prstDash val="solid"/>
            <a:miter lim="800000"/>
          </a:ln>
          <a:effectLst/>
        </p:spPr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6AC71BE4-3510-43BE-AF60-18E9F217203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434DD3F0-AEF6-451B-A069-D6ED42FC12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3204" y="5334824"/>
            <a:ext cx="7117437" cy="831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44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TITLE HERE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0140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7">
            <a:extLst>
              <a:ext uri="{FF2B5EF4-FFF2-40B4-BE49-F238E27FC236}">
                <a16:creationId xmlns:a16="http://schemas.microsoft.com/office/drawing/2014/main" id="{EA85D038-9776-4D27-984A-0E1DC8F6D8CC}"/>
              </a:ext>
            </a:extLst>
          </p:cNvPr>
          <p:cNvSpPr/>
          <p:nvPr/>
        </p:nvSpPr>
        <p:spPr>
          <a:xfrm rot="10800000">
            <a:off x="1052435" y="1774058"/>
            <a:ext cx="2108998" cy="1841150"/>
          </a:xfrm>
          <a:custGeom>
            <a:avLst/>
            <a:gdLst>
              <a:gd name="connsiteX0" fmla="*/ 5919664 w 7855693"/>
              <a:gd name="connsiteY0" fmla="*/ 6858002 h 6858002"/>
              <a:gd name="connsiteX1" fmla="*/ 5910425 w 7855693"/>
              <a:gd name="connsiteY1" fmla="*/ 6857071 h 6858002"/>
              <a:gd name="connsiteX2" fmla="*/ 5910425 w 7855693"/>
              <a:gd name="connsiteY2" fmla="*/ 6858002 h 6858002"/>
              <a:gd name="connsiteX3" fmla="*/ 1933605 w 7855693"/>
              <a:gd name="connsiteY3" fmla="*/ 6858002 h 6858002"/>
              <a:gd name="connsiteX4" fmla="*/ 1922550 w 7855693"/>
              <a:gd name="connsiteY4" fmla="*/ 6858002 h 6858002"/>
              <a:gd name="connsiteX5" fmla="*/ 1922550 w 7855693"/>
              <a:gd name="connsiteY5" fmla="*/ 6856887 h 6858002"/>
              <a:gd name="connsiteX6" fmla="*/ 1845393 w 7855693"/>
              <a:gd name="connsiteY6" fmla="*/ 6849109 h 6858002"/>
              <a:gd name="connsiteX7" fmla="*/ 1570656 w 7855693"/>
              <a:gd name="connsiteY7" fmla="*/ 6665023 h 6858002"/>
              <a:gd name="connsiteX8" fmla="*/ 1544141 w 7855693"/>
              <a:gd name="connsiteY8" fmla="*/ 6616174 h 6858002"/>
              <a:gd name="connsiteX9" fmla="*/ 1542826 w 7855693"/>
              <a:gd name="connsiteY9" fmla="*/ 6616625 h 6858002"/>
              <a:gd name="connsiteX10" fmla="*/ 53966 w 7855693"/>
              <a:gd name="connsiteY10" fmla="*/ 3638905 h 6858002"/>
              <a:gd name="connsiteX11" fmla="*/ 55454 w 7855693"/>
              <a:gd name="connsiteY11" fmla="*/ 3638172 h 6858002"/>
              <a:gd name="connsiteX12" fmla="*/ 34397 w 7855693"/>
              <a:gd name="connsiteY12" fmla="*/ 3599377 h 6858002"/>
              <a:gd name="connsiteX13" fmla="*/ 0 w 7855693"/>
              <a:gd name="connsiteY13" fmla="*/ 3429004 h 6858002"/>
              <a:gd name="connsiteX14" fmla="*/ 34397 w 7855693"/>
              <a:gd name="connsiteY14" fmla="*/ 3258631 h 6858002"/>
              <a:gd name="connsiteX15" fmla="*/ 43262 w 7855693"/>
              <a:gd name="connsiteY15" fmla="*/ 3242298 h 6858002"/>
              <a:gd name="connsiteX16" fmla="*/ 42603 w 7855693"/>
              <a:gd name="connsiteY16" fmla="*/ 3241820 h 6858002"/>
              <a:gd name="connsiteX17" fmla="*/ 1541327 w 7855693"/>
              <a:gd name="connsiteY17" fmla="*/ 244373 h 6858002"/>
              <a:gd name="connsiteX18" fmla="*/ 1542669 w 7855693"/>
              <a:gd name="connsiteY18" fmla="*/ 244833 h 6858002"/>
              <a:gd name="connsiteX19" fmla="*/ 1570815 w 7855693"/>
              <a:gd name="connsiteY19" fmla="*/ 192979 h 6858002"/>
              <a:gd name="connsiteX20" fmla="*/ 1845552 w 7855693"/>
              <a:gd name="connsiteY20" fmla="*/ 8893 h 6858002"/>
              <a:gd name="connsiteX21" fmla="*/ 1921037 w 7855693"/>
              <a:gd name="connsiteY21" fmla="*/ 1283 h 6858002"/>
              <a:gd name="connsiteX22" fmla="*/ 1921037 w 7855693"/>
              <a:gd name="connsiteY22" fmla="*/ 2 h 6858002"/>
              <a:gd name="connsiteX23" fmla="*/ 1933745 w 7855693"/>
              <a:gd name="connsiteY23" fmla="*/ 2 h 6858002"/>
              <a:gd name="connsiteX24" fmla="*/ 1933764 w 7855693"/>
              <a:gd name="connsiteY24" fmla="*/ 0 h 6858002"/>
              <a:gd name="connsiteX25" fmla="*/ 1933784 w 7855693"/>
              <a:gd name="connsiteY25" fmla="*/ 2 h 6858002"/>
              <a:gd name="connsiteX26" fmla="*/ 5908912 w 7855693"/>
              <a:gd name="connsiteY26" fmla="*/ 2 h 6858002"/>
              <a:gd name="connsiteX27" fmla="*/ 5908912 w 7855693"/>
              <a:gd name="connsiteY27" fmla="*/ 1084 h 6858002"/>
              <a:gd name="connsiteX28" fmla="*/ 5919663 w 7855693"/>
              <a:gd name="connsiteY28" fmla="*/ 0 h 6858002"/>
              <a:gd name="connsiteX29" fmla="*/ 6282612 w 7855693"/>
              <a:gd name="connsiteY29" fmla="*/ 192978 h 6858002"/>
              <a:gd name="connsiteX30" fmla="*/ 6307074 w 7855693"/>
              <a:gd name="connsiteY30" fmla="*/ 238046 h 6858002"/>
              <a:gd name="connsiteX31" fmla="*/ 6308562 w 7855693"/>
              <a:gd name="connsiteY31" fmla="*/ 237536 h 6858002"/>
              <a:gd name="connsiteX32" fmla="*/ 7790465 w 7855693"/>
              <a:gd name="connsiteY32" fmla="*/ 3201339 h 6858002"/>
              <a:gd name="connsiteX33" fmla="*/ 7790257 w 7855693"/>
              <a:gd name="connsiteY33" fmla="*/ 3201441 h 6858002"/>
              <a:gd name="connsiteX34" fmla="*/ 7821296 w 7855693"/>
              <a:gd name="connsiteY34" fmla="*/ 3258628 h 6858002"/>
              <a:gd name="connsiteX35" fmla="*/ 7855693 w 7855693"/>
              <a:gd name="connsiteY35" fmla="*/ 3429001 h 6858002"/>
              <a:gd name="connsiteX36" fmla="*/ 7821296 w 7855693"/>
              <a:gd name="connsiteY36" fmla="*/ 3599374 h 6858002"/>
              <a:gd name="connsiteX37" fmla="*/ 7790470 w 7855693"/>
              <a:gd name="connsiteY37" fmla="*/ 3656167 h 6858002"/>
              <a:gd name="connsiteX38" fmla="*/ 7790649 w 7855693"/>
              <a:gd name="connsiteY38" fmla="*/ 3656297 h 6858002"/>
              <a:gd name="connsiteX39" fmla="*/ 6307508 w 7855693"/>
              <a:gd name="connsiteY39" fmla="*/ 6622575 h 6858002"/>
              <a:gd name="connsiteX40" fmla="*/ 6305944 w 7855693"/>
              <a:gd name="connsiteY40" fmla="*/ 6622039 h 6858002"/>
              <a:gd name="connsiteX41" fmla="*/ 6282613 w 7855693"/>
              <a:gd name="connsiteY41" fmla="*/ 6665023 h 6858002"/>
              <a:gd name="connsiteX42" fmla="*/ 5919664 w 7855693"/>
              <a:gd name="connsiteY4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855693" h="6858002">
                <a:moveTo>
                  <a:pt x="5919664" y="6858002"/>
                </a:moveTo>
                <a:lnTo>
                  <a:pt x="5910425" y="6857071"/>
                </a:lnTo>
                <a:lnTo>
                  <a:pt x="5910425" y="6858002"/>
                </a:lnTo>
                <a:lnTo>
                  <a:pt x="1933605" y="6858002"/>
                </a:lnTo>
                <a:lnTo>
                  <a:pt x="1922550" y="6858002"/>
                </a:lnTo>
                <a:lnTo>
                  <a:pt x="1922550" y="6856887"/>
                </a:lnTo>
                <a:lnTo>
                  <a:pt x="1845393" y="6849109"/>
                </a:lnTo>
                <a:cubicBezTo>
                  <a:pt x="1731420" y="6825787"/>
                  <a:pt x="1633583" y="6758167"/>
                  <a:pt x="1570656" y="6665023"/>
                </a:cubicBezTo>
                <a:lnTo>
                  <a:pt x="1544141" y="6616174"/>
                </a:lnTo>
                <a:lnTo>
                  <a:pt x="1542826" y="6616625"/>
                </a:lnTo>
                <a:lnTo>
                  <a:pt x="53966" y="3638905"/>
                </a:lnTo>
                <a:lnTo>
                  <a:pt x="55454" y="3638172"/>
                </a:lnTo>
                <a:lnTo>
                  <a:pt x="34397" y="3599377"/>
                </a:lnTo>
                <a:cubicBezTo>
                  <a:pt x="12248" y="3547011"/>
                  <a:pt x="0" y="3489438"/>
                  <a:pt x="0" y="3429004"/>
                </a:cubicBezTo>
                <a:cubicBezTo>
                  <a:pt x="0" y="3368570"/>
                  <a:pt x="12248" y="3310997"/>
                  <a:pt x="34397" y="3258631"/>
                </a:cubicBezTo>
                <a:lnTo>
                  <a:pt x="43262" y="3242298"/>
                </a:lnTo>
                <a:lnTo>
                  <a:pt x="42603" y="3241820"/>
                </a:lnTo>
                <a:lnTo>
                  <a:pt x="1541327" y="244373"/>
                </a:lnTo>
                <a:lnTo>
                  <a:pt x="1542669" y="244833"/>
                </a:lnTo>
                <a:lnTo>
                  <a:pt x="1570815" y="192979"/>
                </a:lnTo>
                <a:cubicBezTo>
                  <a:pt x="1633741" y="99835"/>
                  <a:pt x="1731579" y="32215"/>
                  <a:pt x="1845552" y="8893"/>
                </a:cubicBezTo>
                <a:lnTo>
                  <a:pt x="1921037" y="1283"/>
                </a:lnTo>
                <a:lnTo>
                  <a:pt x="1921037" y="2"/>
                </a:lnTo>
                <a:lnTo>
                  <a:pt x="1933745" y="2"/>
                </a:lnTo>
                <a:lnTo>
                  <a:pt x="1933764" y="0"/>
                </a:lnTo>
                <a:lnTo>
                  <a:pt x="1933784" y="2"/>
                </a:lnTo>
                <a:lnTo>
                  <a:pt x="5908912" y="2"/>
                </a:lnTo>
                <a:lnTo>
                  <a:pt x="5908912" y="1084"/>
                </a:lnTo>
                <a:lnTo>
                  <a:pt x="5919663" y="0"/>
                </a:lnTo>
                <a:cubicBezTo>
                  <a:pt x="6070748" y="0"/>
                  <a:pt x="6203954" y="76549"/>
                  <a:pt x="6282612" y="192978"/>
                </a:cubicBezTo>
                <a:lnTo>
                  <a:pt x="6307074" y="238046"/>
                </a:lnTo>
                <a:lnTo>
                  <a:pt x="6308562" y="237536"/>
                </a:lnTo>
                <a:lnTo>
                  <a:pt x="7790465" y="3201339"/>
                </a:lnTo>
                <a:lnTo>
                  <a:pt x="7790257" y="3201441"/>
                </a:lnTo>
                <a:lnTo>
                  <a:pt x="7821296" y="3258628"/>
                </a:lnTo>
                <a:cubicBezTo>
                  <a:pt x="7843445" y="3310994"/>
                  <a:pt x="7855693" y="3368567"/>
                  <a:pt x="7855693" y="3429001"/>
                </a:cubicBezTo>
                <a:cubicBezTo>
                  <a:pt x="7855693" y="3489435"/>
                  <a:pt x="7843445" y="3547008"/>
                  <a:pt x="7821296" y="3599374"/>
                </a:cubicBezTo>
                <a:lnTo>
                  <a:pt x="7790470" y="3656167"/>
                </a:lnTo>
                <a:lnTo>
                  <a:pt x="7790649" y="3656297"/>
                </a:lnTo>
                <a:lnTo>
                  <a:pt x="6307508" y="6622575"/>
                </a:lnTo>
                <a:lnTo>
                  <a:pt x="6305944" y="6622039"/>
                </a:lnTo>
                <a:lnTo>
                  <a:pt x="6282613" y="6665023"/>
                </a:lnTo>
                <a:cubicBezTo>
                  <a:pt x="6203955" y="6781453"/>
                  <a:pt x="6070749" y="6858002"/>
                  <a:pt x="5919664" y="6858002"/>
                </a:cubicBezTo>
                <a:close/>
              </a:path>
            </a:pathLst>
          </a:custGeom>
          <a:solidFill>
            <a:srgbClr val="FFFFFF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Freeform: Shape 57">
            <a:extLst>
              <a:ext uri="{FF2B5EF4-FFF2-40B4-BE49-F238E27FC236}">
                <a16:creationId xmlns:a16="http://schemas.microsoft.com/office/drawing/2014/main" id="{5753BEFC-7B73-4A1A-8BA8-FED71A5BD5FA}"/>
              </a:ext>
            </a:extLst>
          </p:cNvPr>
          <p:cNvSpPr/>
          <p:nvPr/>
        </p:nvSpPr>
        <p:spPr>
          <a:xfrm rot="10800000">
            <a:off x="2806502" y="787683"/>
            <a:ext cx="2108998" cy="1841150"/>
          </a:xfrm>
          <a:custGeom>
            <a:avLst/>
            <a:gdLst>
              <a:gd name="connsiteX0" fmla="*/ 5919664 w 7855693"/>
              <a:gd name="connsiteY0" fmla="*/ 6858002 h 6858002"/>
              <a:gd name="connsiteX1" fmla="*/ 5910425 w 7855693"/>
              <a:gd name="connsiteY1" fmla="*/ 6857071 h 6858002"/>
              <a:gd name="connsiteX2" fmla="*/ 5910425 w 7855693"/>
              <a:gd name="connsiteY2" fmla="*/ 6858002 h 6858002"/>
              <a:gd name="connsiteX3" fmla="*/ 1933605 w 7855693"/>
              <a:gd name="connsiteY3" fmla="*/ 6858002 h 6858002"/>
              <a:gd name="connsiteX4" fmla="*/ 1922550 w 7855693"/>
              <a:gd name="connsiteY4" fmla="*/ 6858002 h 6858002"/>
              <a:gd name="connsiteX5" fmla="*/ 1922550 w 7855693"/>
              <a:gd name="connsiteY5" fmla="*/ 6856887 h 6858002"/>
              <a:gd name="connsiteX6" fmla="*/ 1845393 w 7855693"/>
              <a:gd name="connsiteY6" fmla="*/ 6849109 h 6858002"/>
              <a:gd name="connsiteX7" fmla="*/ 1570656 w 7855693"/>
              <a:gd name="connsiteY7" fmla="*/ 6665023 h 6858002"/>
              <a:gd name="connsiteX8" fmla="*/ 1544141 w 7855693"/>
              <a:gd name="connsiteY8" fmla="*/ 6616174 h 6858002"/>
              <a:gd name="connsiteX9" fmla="*/ 1542826 w 7855693"/>
              <a:gd name="connsiteY9" fmla="*/ 6616625 h 6858002"/>
              <a:gd name="connsiteX10" fmla="*/ 53966 w 7855693"/>
              <a:gd name="connsiteY10" fmla="*/ 3638905 h 6858002"/>
              <a:gd name="connsiteX11" fmla="*/ 55454 w 7855693"/>
              <a:gd name="connsiteY11" fmla="*/ 3638172 h 6858002"/>
              <a:gd name="connsiteX12" fmla="*/ 34397 w 7855693"/>
              <a:gd name="connsiteY12" fmla="*/ 3599377 h 6858002"/>
              <a:gd name="connsiteX13" fmla="*/ 0 w 7855693"/>
              <a:gd name="connsiteY13" fmla="*/ 3429004 h 6858002"/>
              <a:gd name="connsiteX14" fmla="*/ 34397 w 7855693"/>
              <a:gd name="connsiteY14" fmla="*/ 3258631 h 6858002"/>
              <a:gd name="connsiteX15" fmla="*/ 43262 w 7855693"/>
              <a:gd name="connsiteY15" fmla="*/ 3242298 h 6858002"/>
              <a:gd name="connsiteX16" fmla="*/ 42603 w 7855693"/>
              <a:gd name="connsiteY16" fmla="*/ 3241820 h 6858002"/>
              <a:gd name="connsiteX17" fmla="*/ 1541327 w 7855693"/>
              <a:gd name="connsiteY17" fmla="*/ 244373 h 6858002"/>
              <a:gd name="connsiteX18" fmla="*/ 1542669 w 7855693"/>
              <a:gd name="connsiteY18" fmla="*/ 244833 h 6858002"/>
              <a:gd name="connsiteX19" fmla="*/ 1570815 w 7855693"/>
              <a:gd name="connsiteY19" fmla="*/ 192979 h 6858002"/>
              <a:gd name="connsiteX20" fmla="*/ 1845552 w 7855693"/>
              <a:gd name="connsiteY20" fmla="*/ 8893 h 6858002"/>
              <a:gd name="connsiteX21" fmla="*/ 1921037 w 7855693"/>
              <a:gd name="connsiteY21" fmla="*/ 1283 h 6858002"/>
              <a:gd name="connsiteX22" fmla="*/ 1921037 w 7855693"/>
              <a:gd name="connsiteY22" fmla="*/ 2 h 6858002"/>
              <a:gd name="connsiteX23" fmla="*/ 1933745 w 7855693"/>
              <a:gd name="connsiteY23" fmla="*/ 2 h 6858002"/>
              <a:gd name="connsiteX24" fmla="*/ 1933764 w 7855693"/>
              <a:gd name="connsiteY24" fmla="*/ 0 h 6858002"/>
              <a:gd name="connsiteX25" fmla="*/ 1933784 w 7855693"/>
              <a:gd name="connsiteY25" fmla="*/ 2 h 6858002"/>
              <a:gd name="connsiteX26" fmla="*/ 5908912 w 7855693"/>
              <a:gd name="connsiteY26" fmla="*/ 2 h 6858002"/>
              <a:gd name="connsiteX27" fmla="*/ 5908912 w 7855693"/>
              <a:gd name="connsiteY27" fmla="*/ 1084 h 6858002"/>
              <a:gd name="connsiteX28" fmla="*/ 5919663 w 7855693"/>
              <a:gd name="connsiteY28" fmla="*/ 0 h 6858002"/>
              <a:gd name="connsiteX29" fmla="*/ 6282612 w 7855693"/>
              <a:gd name="connsiteY29" fmla="*/ 192978 h 6858002"/>
              <a:gd name="connsiteX30" fmla="*/ 6307074 w 7855693"/>
              <a:gd name="connsiteY30" fmla="*/ 238046 h 6858002"/>
              <a:gd name="connsiteX31" fmla="*/ 6308562 w 7855693"/>
              <a:gd name="connsiteY31" fmla="*/ 237536 h 6858002"/>
              <a:gd name="connsiteX32" fmla="*/ 7790465 w 7855693"/>
              <a:gd name="connsiteY32" fmla="*/ 3201339 h 6858002"/>
              <a:gd name="connsiteX33" fmla="*/ 7790257 w 7855693"/>
              <a:gd name="connsiteY33" fmla="*/ 3201441 h 6858002"/>
              <a:gd name="connsiteX34" fmla="*/ 7821296 w 7855693"/>
              <a:gd name="connsiteY34" fmla="*/ 3258628 h 6858002"/>
              <a:gd name="connsiteX35" fmla="*/ 7855693 w 7855693"/>
              <a:gd name="connsiteY35" fmla="*/ 3429001 h 6858002"/>
              <a:gd name="connsiteX36" fmla="*/ 7821296 w 7855693"/>
              <a:gd name="connsiteY36" fmla="*/ 3599374 h 6858002"/>
              <a:gd name="connsiteX37" fmla="*/ 7790470 w 7855693"/>
              <a:gd name="connsiteY37" fmla="*/ 3656167 h 6858002"/>
              <a:gd name="connsiteX38" fmla="*/ 7790649 w 7855693"/>
              <a:gd name="connsiteY38" fmla="*/ 3656297 h 6858002"/>
              <a:gd name="connsiteX39" fmla="*/ 6307508 w 7855693"/>
              <a:gd name="connsiteY39" fmla="*/ 6622575 h 6858002"/>
              <a:gd name="connsiteX40" fmla="*/ 6305944 w 7855693"/>
              <a:gd name="connsiteY40" fmla="*/ 6622039 h 6858002"/>
              <a:gd name="connsiteX41" fmla="*/ 6282613 w 7855693"/>
              <a:gd name="connsiteY41" fmla="*/ 6665023 h 6858002"/>
              <a:gd name="connsiteX42" fmla="*/ 5919664 w 7855693"/>
              <a:gd name="connsiteY4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855693" h="6858002">
                <a:moveTo>
                  <a:pt x="5919664" y="6858002"/>
                </a:moveTo>
                <a:lnTo>
                  <a:pt x="5910425" y="6857071"/>
                </a:lnTo>
                <a:lnTo>
                  <a:pt x="5910425" y="6858002"/>
                </a:lnTo>
                <a:lnTo>
                  <a:pt x="1933605" y="6858002"/>
                </a:lnTo>
                <a:lnTo>
                  <a:pt x="1922550" y="6858002"/>
                </a:lnTo>
                <a:lnTo>
                  <a:pt x="1922550" y="6856887"/>
                </a:lnTo>
                <a:lnTo>
                  <a:pt x="1845393" y="6849109"/>
                </a:lnTo>
                <a:cubicBezTo>
                  <a:pt x="1731420" y="6825787"/>
                  <a:pt x="1633583" y="6758167"/>
                  <a:pt x="1570656" y="6665023"/>
                </a:cubicBezTo>
                <a:lnTo>
                  <a:pt x="1544141" y="6616174"/>
                </a:lnTo>
                <a:lnTo>
                  <a:pt x="1542826" y="6616625"/>
                </a:lnTo>
                <a:lnTo>
                  <a:pt x="53966" y="3638905"/>
                </a:lnTo>
                <a:lnTo>
                  <a:pt x="55454" y="3638172"/>
                </a:lnTo>
                <a:lnTo>
                  <a:pt x="34397" y="3599377"/>
                </a:lnTo>
                <a:cubicBezTo>
                  <a:pt x="12248" y="3547011"/>
                  <a:pt x="0" y="3489438"/>
                  <a:pt x="0" y="3429004"/>
                </a:cubicBezTo>
                <a:cubicBezTo>
                  <a:pt x="0" y="3368570"/>
                  <a:pt x="12248" y="3310997"/>
                  <a:pt x="34397" y="3258631"/>
                </a:cubicBezTo>
                <a:lnTo>
                  <a:pt x="43262" y="3242298"/>
                </a:lnTo>
                <a:lnTo>
                  <a:pt x="42603" y="3241820"/>
                </a:lnTo>
                <a:lnTo>
                  <a:pt x="1541327" y="244373"/>
                </a:lnTo>
                <a:lnTo>
                  <a:pt x="1542669" y="244833"/>
                </a:lnTo>
                <a:lnTo>
                  <a:pt x="1570815" y="192979"/>
                </a:lnTo>
                <a:cubicBezTo>
                  <a:pt x="1633741" y="99835"/>
                  <a:pt x="1731579" y="32215"/>
                  <a:pt x="1845552" y="8893"/>
                </a:cubicBezTo>
                <a:lnTo>
                  <a:pt x="1921037" y="1283"/>
                </a:lnTo>
                <a:lnTo>
                  <a:pt x="1921037" y="2"/>
                </a:lnTo>
                <a:lnTo>
                  <a:pt x="1933745" y="2"/>
                </a:lnTo>
                <a:lnTo>
                  <a:pt x="1933764" y="0"/>
                </a:lnTo>
                <a:lnTo>
                  <a:pt x="1933784" y="2"/>
                </a:lnTo>
                <a:lnTo>
                  <a:pt x="5908912" y="2"/>
                </a:lnTo>
                <a:lnTo>
                  <a:pt x="5908912" y="1084"/>
                </a:lnTo>
                <a:lnTo>
                  <a:pt x="5919663" y="0"/>
                </a:lnTo>
                <a:cubicBezTo>
                  <a:pt x="6070748" y="0"/>
                  <a:pt x="6203954" y="76549"/>
                  <a:pt x="6282612" y="192978"/>
                </a:cubicBezTo>
                <a:lnTo>
                  <a:pt x="6307074" y="238046"/>
                </a:lnTo>
                <a:lnTo>
                  <a:pt x="6308562" y="237536"/>
                </a:lnTo>
                <a:lnTo>
                  <a:pt x="7790465" y="3201339"/>
                </a:lnTo>
                <a:lnTo>
                  <a:pt x="7790257" y="3201441"/>
                </a:lnTo>
                <a:lnTo>
                  <a:pt x="7821296" y="3258628"/>
                </a:lnTo>
                <a:cubicBezTo>
                  <a:pt x="7843445" y="3310994"/>
                  <a:pt x="7855693" y="3368567"/>
                  <a:pt x="7855693" y="3429001"/>
                </a:cubicBezTo>
                <a:cubicBezTo>
                  <a:pt x="7855693" y="3489435"/>
                  <a:pt x="7843445" y="3547008"/>
                  <a:pt x="7821296" y="3599374"/>
                </a:cubicBezTo>
                <a:lnTo>
                  <a:pt x="7790470" y="3656167"/>
                </a:lnTo>
                <a:lnTo>
                  <a:pt x="7790649" y="3656297"/>
                </a:lnTo>
                <a:lnTo>
                  <a:pt x="6307508" y="6622575"/>
                </a:lnTo>
                <a:lnTo>
                  <a:pt x="6305944" y="6622039"/>
                </a:lnTo>
                <a:lnTo>
                  <a:pt x="6282613" y="6665023"/>
                </a:lnTo>
                <a:cubicBezTo>
                  <a:pt x="6203955" y="6781453"/>
                  <a:pt x="6070749" y="6858002"/>
                  <a:pt x="5919664" y="6858002"/>
                </a:cubicBezTo>
                <a:close/>
              </a:path>
            </a:pathLst>
          </a:custGeom>
          <a:solidFill>
            <a:srgbClr val="FFFFFF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Freeform 32">
            <a:extLst>
              <a:ext uri="{FF2B5EF4-FFF2-40B4-BE49-F238E27FC236}">
                <a16:creationId xmlns:a16="http://schemas.microsoft.com/office/drawing/2014/main" id="{B5C65629-DCF4-4F3F-B666-DBD55831D4FF}"/>
              </a:ext>
            </a:extLst>
          </p:cNvPr>
          <p:cNvSpPr/>
          <p:nvPr/>
        </p:nvSpPr>
        <p:spPr>
          <a:xfrm rot="10800000">
            <a:off x="4575221" y="0"/>
            <a:ext cx="2108998" cy="1662659"/>
          </a:xfrm>
          <a:custGeom>
            <a:avLst/>
            <a:gdLst>
              <a:gd name="connsiteX0" fmla="*/ 1751005 w 2108998"/>
              <a:gd name="connsiteY0" fmla="*/ 1662659 h 1662659"/>
              <a:gd name="connsiteX1" fmla="*/ 357354 w 2108998"/>
              <a:gd name="connsiteY1" fmla="*/ 1662659 h 1662659"/>
              <a:gd name="connsiteX2" fmla="*/ 14488 w 2108998"/>
              <a:gd name="connsiteY2" fmla="*/ 976927 h 1662659"/>
              <a:gd name="connsiteX3" fmla="*/ 14888 w 2108998"/>
              <a:gd name="connsiteY3" fmla="*/ 976731 h 1662659"/>
              <a:gd name="connsiteX4" fmla="*/ 9235 w 2108998"/>
              <a:gd name="connsiteY4" fmla="*/ 966315 h 1662659"/>
              <a:gd name="connsiteX5" fmla="*/ 0 w 2108998"/>
              <a:gd name="connsiteY5" fmla="*/ 920576 h 1662659"/>
              <a:gd name="connsiteX6" fmla="*/ 9235 w 2108998"/>
              <a:gd name="connsiteY6" fmla="*/ 874836 h 1662659"/>
              <a:gd name="connsiteX7" fmla="*/ 11615 w 2108998"/>
              <a:gd name="connsiteY7" fmla="*/ 870451 h 1662659"/>
              <a:gd name="connsiteX8" fmla="*/ 11438 w 2108998"/>
              <a:gd name="connsiteY8" fmla="*/ 870323 h 1662659"/>
              <a:gd name="connsiteX9" fmla="*/ 413796 w 2108998"/>
              <a:gd name="connsiteY9" fmla="*/ 65606 h 1662659"/>
              <a:gd name="connsiteX10" fmla="*/ 414157 w 2108998"/>
              <a:gd name="connsiteY10" fmla="*/ 65730 h 1662659"/>
              <a:gd name="connsiteX11" fmla="*/ 421713 w 2108998"/>
              <a:gd name="connsiteY11" fmla="*/ 51809 h 1662659"/>
              <a:gd name="connsiteX12" fmla="*/ 495471 w 2108998"/>
              <a:gd name="connsiteY12" fmla="*/ 2388 h 1662659"/>
              <a:gd name="connsiteX13" fmla="*/ 515736 w 2108998"/>
              <a:gd name="connsiteY13" fmla="*/ 345 h 1662659"/>
              <a:gd name="connsiteX14" fmla="*/ 515736 w 2108998"/>
              <a:gd name="connsiteY14" fmla="*/ 1 h 1662659"/>
              <a:gd name="connsiteX15" fmla="*/ 519148 w 2108998"/>
              <a:gd name="connsiteY15" fmla="*/ 1 h 1662659"/>
              <a:gd name="connsiteX16" fmla="*/ 519153 w 2108998"/>
              <a:gd name="connsiteY16" fmla="*/ 0 h 1662659"/>
              <a:gd name="connsiteX17" fmla="*/ 519158 w 2108998"/>
              <a:gd name="connsiteY17" fmla="*/ 1 h 1662659"/>
              <a:gd name="connsiteX18" fmla="*/ 1586351 w 2108998"/>
              <a:gd name="connsiteY18" fmla="*/ 1 h 1662659"/>
              <a:gd name="connsiteX19" fmla="*/ 1586351 w 2108998"/>
              <a:gd name="connsiteY19" fmla="*/ 291 h 1662659"/>
              <a:gd name="connsiteX20" fmla="*/ 1589237 w 2108998"/>
              <a:gd name="connsiteY20" fmla="*/ 0 h 1662659"/>
              <a:gd name="connsiteX21" fmla="*/ 1686677 w 2108998"/>
              <a:gd name="connsiteY21" fmla="*/ 51808 h 1662659"/>
              <a:gd name="connsiteX22" fmla="*/ 1693244 w 2108998"/>
              <a:gd name="connsiteY22" fmla="*/ 63908 h 1662659"/>
              <a:gd name="connsiteX23" fmla="*/ 1693644 w 2108998"/>
              <a:gd name="connsiteY23" fmla="*/ 63771 h 1662659"/>
              <a:gd name="connsiteX24" fmla="*/ 2091487 w 2108998"/>
              <a:gd name="connsiteY24" fmla="*/ 859455 h 1662659"/>
              <a:gd name="connsiteX25" fmla="*/ 2091431 w 2108998"/>
              <a:gd name="connsiteY25" fmla="*/ 859483 h 1662659"/>
              <a:gd name="connsiteX26" fmla="*/ 2099764 w 2108998"/>
              <a:gd name="connsiteY26" fmla="*/ 874835 h 1662659"/>
              <a:gd name="connsiteX27" fmla="*/ 2108998 w 2108998"/>
              <a:gd name="connsiteY27" fmla="*/ 920575 h 1662659"/>
              <a:gd name="connsiteX28" fmla="*/ 2099764 w 2108998"/>
              <a:gd name="connsiteY28" fmla="*/ 966315 h 1662659"/>
              <a:gd name="connsiteX29" fmla="*/ 2091488 w 2108998"/>
              <a:gd name="connsiteY29" fmla="*/ 981562 h 1662659"/>
              <a:gd name="connsiteX30" fmla="*/ 2091536 w 2108998"/>
              <a:gd name="connsiteY30" fmla="*/ 981597 h 1662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108998" h="1662659">
                <a:moveTo>
                  <a:pt x="1751005" y="1662659"/>
                </a:moveTo>
                <a:lnTo>
                  <a:pt x="357354" y="1662659"/>
                </a:lnTo>
                <a:lnTo>
                  <a:pt x="14488" y="976927"/>
                </a:lnTo>
                <a:lnTo>
                  <a:pt x="14888" y="976731"/>
                </a:lnTo>
                <a:lnTo>
                  <a:pt x="9235" y="966315"/>
                </a:lnTo>
                <a:cubicBezTo>
                  <a:pt x="3288" y="952257"/>
                  <a:pt x="0" y="936800"/>
                  <a:pt x="0" y="920576"/>
                </a:cubicBezTo>
                <a:cubicBezTo>
                  <a:pt x="0" y="904351"/>
                  <a:pt x="3288" y="888895"/>
                  <a:pt x="9235" y="874836"/>
                </a:cubicBezTo>
                <a:lnTo>
                  <a:pt x="11615" y="870451"/>
                </a:lnTo>
                <a:lnTo>
                  <a:pt x="11438" y="870323"/>
                </a:lnTo>
                <a:lnTo>
                  <a:pt x="413796" y="65606"/>
                </a:lnTo>
                <a:lnTo>
                  <a:pt x="414157" y="65730"/>
                </a:lnTo>
                <a:lnTo>
                  <a:pt x="421713" y="51809"/>
                </a:lnTo>
                <a:cubicBezTo>
                  <a:pt x="438607" y="26803"/>
                  <a:pt x="464873" y="8649"/>
                  <a:pt x="495471" y="2388"/>
                </a:cubicBezTo>
                <a:lnTo>
                  <a:pt x="515736" y="345"/>
                </a:lnTo>
                <a:lnTo>
                  <a:pt x="515736" y="1"/>
                </a:lnTo>
                <a:lnTo>
                  <a:pt x="519148" y="1"/>
                </a:lnTo>
                <a:lnTo>
                  <a:pt x="519153" y="0"/>
                </a:lnTo>
                <a:lnTo>
                  <a:pt x="519158" y="1"/>
                </a:lnTo>
                <a:lnTo>
                  <a:pt x="1586351" y="1"/>
                </a:lnTo>
                <a:lnTo>
                  <a:pt x="1586351" y="291"/>
                </a:lnTo>
                <a:lnTo>
                  <a:pt x="1589237" y="0"/>
                </a:lnTo>
                <a:cubicBezTo>
                  <a:pt x="1629799" y="0"/>
                  <a:pt x="1665560" y="20551"/>
                  <a:pt x="1686677" y="51808"/>
                </a:cubicBezTo>
                <a:lnTo>
                  <a:pt x="1693244" y="63908"/>
                </a:lnTo>
                <a:lnTo>
                  <a:pt x="1693644" y="63771"/>
                </a:lnTo>
                <a:lnTo>
                  <a:pt x="2091487" y="859455"/>
                </a:lnTo>
                <a:lnTo>
                  <a:pt x="2091431" y="859483"/>
                </a:lnTo>
                <a:lnTo>
                  <a:pt x="2099764" y="874835"/>
                </a:lnTo>
                <a:cubicBezTo>
                  <a:pt x="2105710" y="888894"/>
                  <a:pt x="2108998" y="904350"/>
                  <a:pt x="2108998" y="920575"/>
                </a:cubicBezTo>
                <a:cubicBezTo>
                  <a:pt x="2108998" y="936800"/>
                  <a:pt x="2105710" y="952256"/>
                  <a:pt x="2099764" y="966315"/>
                </a:cubicBezTo>
                <a:lnTo>
                  <a:pt x="2091488" y="981562"/>
                </a:lnTo>
                <a:lnTo>
                  <a:pt x="2091536" y="981597"/>
                </a:lnTo>
                <a:close/>
              </a:path>
            </a:pathLst>
          </a:custGeom>
          <a:solidFill>
            <a:srgbClr val="FFFFFF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Freeform 31">
            <a:extLst>
              <a:ext uri="{FF2B5EF4-FFF2-40B4-BE49-F238E27FC236}">
                <a16:creationId xmlns:a16="http://schemas.microsoft.com/office/drawing/2014/main" id="{A25B4895-0406-471D-B6C4-F67373F6063E}"/>
              </a:ext>
            </a:extLst>
          </p:cNvPr>
          <p:cNvSpPr/>
          <p:nvPr/>
        </p:nvSpPr>
        <p:spPr>
          <a:xfrm rot="10800000">
            <a:off x="6434640" y="1268"/>
            <a:ext cx="1896001" cy="680841"/>
          </a:xfrm>
          <a:custGeom>
            <a:avLst/>
            <a:gdLst>
              <a:gd name="connsiteX0" fmla="*/ 1896001 w 1896001"/>
              <a:gd name="connsiteY0" fmla="*/ 680841 h 680841"/>
              <a:gd name="connsiteX1" fmla="*/ 0 w 1896001"/>
              <a:gd name="connsiteY1" fmla="*/ 680841 h 680841"/>
              <a:gd name="connsiteX2" fmla="*/ 307617 w 1896001"/>
              <a:gd name="connsiteY2" fmla="*/ 65606 h 680841"/>
              <a:gd name="connsiteX3" fmla="*/ 307978 w 1896001"/>
              <a:gd name="connsiteY3" fmla="*/ 65730 h 680841"/>
              <a:gd name="connsiteX4" fmla="*/ 315534 w 1896001"/>
              <a:gd name="connsiteY4" fmla="*/ 51809 h 680841"/>
              <a:gd name="connsiteX5" fmla="*/ 389292 w 1896001"/>
              <a:gd name="connsiteY5" fmla="*/ 2388 h 680841"/>
              <a:gd name="connsiteX6" fmla="*/ 409557 w 1896001"/>
              <a:gd name="connsiteY6" fmla="*/ 344 h 680841"/>
              <a:gd name="connsiteX7" fmla="*/ 409557 w 1896001"/>
              <a:gd name="connsiteY7" fmla="*/ 1 h 680841"/>
              <a:gd name="connsiteX8" fmla="*/ 412969 w 1896001"/>
              <a:gd name="connsiteY8" fmla="*/ 1 h 680841"/>
              <a:gd name="connsiteX9" fmla="*/ 412974 w 1896001"/>
              <a:gd name="connsiteY9" fmla="*/ 0 h 680841"/>
              <a:gd name="connsiteX10" fmla="*/ 412979 w 1896001"/>
              <a:gd name="connsiteY10" fmla="*/ 1 h 680841"/>
              <a:gd name="connsiteX11" fmla="*/ 1480172 w 1896001"/>
              <a:gd name="connsiteY11" fmla="*/ 1 h 680841"/>
              <a:gd name="connsiteX12" fmla="*/ 1480172 w 1896001"/>
              <a:gd name="connsiteY12" fmla="*/ 291 h 680841"/>
              <a:gd name="connsiteX13" fmla="*/ 1483058 w 1896001"/>
              <a:gd name="connsiteY13" fmla="*/ 0 h 680841"/>
              <a:gd name="connsiteX14" fmla="*/ 1580498 w 1896001"/>
              <a:gd name="connsiteY14" fmla="*/ 51808 h 680841"/>
              <a:gd name="connsiteX15" fmla="*/ 1587065 w 1896001"/>
              <a:gd name="connsiteY15" fmla="*/ 63908 h 680841"/>
              <a:gd name="connsiteX16" fmla="*/ 1587465 w 1896001"/>
              <a:gd name="connsiteY16" fmla="*/ 63771 h 680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96001" h="680841">
                <a:moveTo>
                  <a:pt x="1896001" y="680841"/>
                </a:moveTo>
                <a:lnTo>
                  <a:pt x="0" y="680841"/>
                </a:lnTo>
                <a:lnTo>
                  <a:pt x="307617" y="65606"/>
                </a:lnTo>
                <a:lnTo>
                  <a:pt x="307978" y="65730"/>
                </a:lnTo>
                <a:lnTo>
                  <a:pt x="315534" y="51809"/>
                </a:lnTo>
                <a:cubicBezTo>
                  <a:pt x="332428" y="26802"/>
                  <a:pt x="358694" y="8649"/>
                  <a:pt x="389292" y="2388"/>
                </a:cubicBezTo>
                <a:lnTo>
                  <a:pt x="409557" y="344"/>
                </a:lnTo>
                <a:lnTo>
                  <a:pt x="409557" y="1"/>
                </a:lnTo>
                <a:lnTo>
                  <a:pt x="412969" y="1"/>
                </a:lnTo>
                <a:lnTo>
                  <a:pt x="412974" y="0"/>
                </a:lnTo>
                <a:lnTo>
                  <a:pt x="412979" y="1"/>
                </a:lnTo>
                <a:lnTo>
                  <a:pt x="1480172" y="1"/>
                </a:lnTo>
                <a:lnTo>
                  <a:pt x="1480172" y="291"/>
                </a:lnTo>
                <a:lnTo>
                  <a:pt x="1483058" y="0"/>
                </a:lnTo>
                <a:cubicBezTo>
                  <a:pt x="1523620" y="0"/>
                  <a:pt x="1559381" y="20551"/>
                  <a:pt x="1580498" y="51808"/>
                </a:cubicBezTo>
                <a:lnTo>
                  <a:pt x="1587065" y="63908"/>
                </a:lnTo>
                <a:lnTo>
                  <a:pt x="1587465" y="63771"/>
                </a:lnTo>
                <a:close/>
              </a:path>
            </a:pathLst>
          </a:custGeom>
          <a:solidFill>
            <a:srgbClr val="FFFFFF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Freeform 21">
            <a:extLst>
              <a:ext uri="{FF2B5EF4-FFF2-40B4-BE49-F238E27FC236}">
                <a16:creationId xmlns:a16="http://schemas.microsoft.com/office/drawing/2014/main" id="{0068E62B-8AF3-4855-87A9-603A74737E64}"/>
              </a:ext>
            </a:extLst>
          </p:cNvPr>
          <p:cNvSpPr/>
          <p:nvPr/>
        </p:nvSpPr>
        <p:spPr>
          <a:xfrm rot="10800000">
            <a:off x="0" y="2765516"/>
            <a:ext cx="1400040" cy="1841150"/>
          </a:xfrm>
          <a:custGeom>
            <a:avLst/>
            <a:gdLst>
              <a:gd name="connsiteX0" fmla="*/ 1400040 w 1400040"/>
              <a:gd name="connsiteY0" fmla="*/ 1841150 h 1841150"/>
              <a:gd name="connsiteX1" fmla="*/ 519110 w 1400040"/>
              <a:gd name="connsiteY1" fmla="*/ 1841150 h 1841150"/>
              <a:gd name="connsiteX2" fmla="*/ 516142 w 1400040"/>
              <a:gd name="connsiteY2" fmla="*/ 1841150 h 1841150"/>
              <a:gd name="connsiteX3" fmla="*/ 516142 w 1400040"/>
              <a:gd name="connsiteY3" fmla="*/ 1840851 h 1841150"/>
              <a:gd name="connsiteX4" fmla="*/ 495428 w 1400040"/>
              <a:gd name="connsiteY4" fmla="*/ 1838763 h 1841150"/>
              <a:gd name="connsiteX5" fmla="*/ 421670 w 1400040"/>
              <a:gd name="connsiteY5" fmla="*/ 1789342 h 1841150"/>
              <a:gd name="connsiteX6" fmla="*/ 414552 w 1400040"/>
              <a:gd name="connsiteY6" fmla="*/ 1776227 h 1841150"/>
              <a:gd name="connsiteX7" fmla="*/ 414199 w 1400040"/>
              <a:gd name="connsiteY7" fmla="*/ 1776348 h 1841150"/>
              <a:gd name="connsiteX8" fmla="*/ 14488 w 1400040"/>
              <a:gd name="connsiteY8" fmla="*/ 976928 h 1841150"/>
              <a:gd name="connsiteX9" fmla="*/ 14888 w 1400040"/>
              <a:gd name="connsiteY9" fmla="*/ 976731 h 1841150"/>
              <a:gd name="connsiteX10" fmla="*/ 9235 w 1400040"/>
              <a:gd name="connsiteY10" fmla="*/ 966316 h 1841150"/>
              <a:gd name="connsiteX11" fmla="*/ 0 w 1400040"/>
              <a:gd name="connsiteY11" fmla="*/ 920576 h 1841150"/>
              <a:gd name="connsiteX12" fmla="*/ 9235 w 1400040"/>
              <a:gd name="connsiteY12" fmla="*/ 874836 h 1841150"/>
              <a:gd name="connsiteX13" fmla="*/ 11615 w 1400040"/>
              <a:gd name="connsiteY13" fmla="*/ 870451 h 1841150"/>
              <a:gd name="connsiteX14" fmla="*/ 11438 w 1400040"/>
              <a:gd name="connsiteY14" fmla="*/ 870323 h 1841150"/>
              <a:gd name="connsiteX15" fmla="*/ 413796 w 1400040"/>
              <a:gd name="connsiteY15" fmla="*/ 65606 h 1841150"/>
              <a:gd name="connsiteX16" fmla="*/ 414156 w 1400040"/>
              <a:gd name="connsiteY16" fmla="*/ 65730 h 1841150"/>
              <a:gd name="connsiteX17" fmla="*/ 421713 w 1400040"/>
              <a:gd name="connsiteY17" fmla="*/ 51809 h 1841150"/>
              <a:gd name="connsiteX18" fmla="*/ 495471 w 1400040"/>
              <a:gd name="connsiteY18" fmla="*/ 2388 h 1841150"/>
              <a:gd name="connsiteX19" fmla="*/ 515736 w 1400040"/>
              <a:gd name="connsiteY19" fmla="*/ 345 h 1841150"/>
              <a:gd name="connsiteX20" fmla="*/ 515736 w 1400040"/>
              <a:gd name="connsiteY20" fmla="*/ 1 h 1841150"/>
              <a:gd name="connsiteX21" fmla="*/ 519148 w 1400040"/>
              <a:gd name="connsiteY21" fmla="*/ 1 h 1841150"/>
              <a:gd name="connsiteX22" fmla="*/ 519153 w 1400040"/>
              <a:gd name="connsiteY22" fmla="*/ 0 h 1841150"/>
              <a:gd name="connsiteX23" fmla="*/ 519158 w 1400040"/>
              <a:gd name="connsiteY23" fmla="*/ 1 h 1841150"/>
              <a:gd name="connsiteX24" fmla="*/ 1400040 w 1400040"/>
              <a:gd name="connsiteY24" fmla="*/ 1 h 184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00040" h="1841150">
                <a:moveTo>
                  <a:pt x="1400040" y="1841150"/>
                </a:moveTo>
                <a:lnTo>
                  <a:pt x="519110" y="1841150"/>
                </a:lnTo>
                <a:lnTo>
                  <a:pt x="516142" y="1841150"/>
                </a:lnTo>
                <a:lnTo>
                  <a:pt x="516142" y="1840851"/>
                </a:lnTo>
                <a:lnTo>
                  <a:pt x="495428" y="1838763"/>
                </a:lnTo>
                <a:cubicBezTo>
                  <a:pt x="464830" y="1832502"/>
                  <a:pt x="438564" y="1814348"/>
                  <a:pt x="421670" y="1789342"/>
                </a:cubicBezTo>
                <a:lnTo>
                  <a:pt x="414552" y="1776227"/>
                </a:lnTo>
                <a:lnTo>
                  <a:pt x="414199" y="1776348"/>
                </a:lnTo>
                <a:lnTo>
                  <a:pt x="14488" y="976928"/>
                </a:lnTo>
                <a:lnTo>
                  <a:pt x="14888" y="976731"/>
                </a:lnTo>
                <a:lnTo>
                  <a:pt x="9235" y="966316"/>
                </a:lnTo>
                <a:cubicBezTo>
                  <a:pt x="3288" y="952257"/>
                  <a:pt x="0" y="936801"/>
                  <a:pt x="0" y="920576"/>
                </a:cubicBezTo>
                <a:cubicBezTo>
                  <a:pt x="0" y="904351"/>
                  <a:pt x="3288" y="888895"/>
                  <a:pt x="9235" y="874836"/>
                </a:cubicBezTo>
                <a:lnTo>
                  <a:pt x="11615" y="870451"/>
                </a:lnTo>
                <a:lnTo>
                  <a:pt x="11438" y="870323"/>
                </a:lnTo>
                <a:lnTo>
                  <a:pt x="413796" y="65606"/>
                </a:lnTo>
                <a:lnTo>
                  <a:pt x="414156" y="65730"/>
                </a:lnTo>
                <a:lnTo>
                  <a:pt x="421713" y="51809"/>
                </a:lnTo>
                <a:cubicBezTo>
                  <a:pt x="438606" y="26803"/>
                  <a:pt x="464873" y="8649"/>
                  <a:pt x="495471" y="2388"/>
                </a:cubicBezTo>
                <a:lnTo>
                  <a:pt x="515736" y="345"/>
                </a:lnTo>
                <a:lnTo>
                  <a:pt x="515736" y="1"/>
                </a:lnTo>
                <a:lnTo>
                  <a:pt x="519148" y="1"/>
                </a:lnTo>
                <a:lnTo>
                  <a:pt x="519153" y="0"/>
                </a:lnTo>
                <a:lnTo>
                  <a:pt x="519158" y="1"/>
                </a:lnTo>
                <a:lnTo>
                  <a:pt x="1400040" y="1"/>
                </a:lnTo>
                <a:close/>
              </a:path>
            </a:pathLst>
          </a:custGeom>
          <a:solidFill>
            <a:srgbClr val="FFFFFF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D837DD2-5DD1-4483-AB8E-5A5BED2C05E3}"/>
              </a:ext>
            </a:extLst>
          </p:cNvPr>
          <p:cNvSpPr/>
          <p:nvPr/>
        </p:nvSpPr>
        <p:spPr>
          <a:xfrm rot="10800000">
            <a:off x="-2354" y="798778"/>
            <a:ext cx="1402394" cy="1841150"/>
          </a:xfrm>
          <a:custGeom>
            <a:avLst/>
            <a:gdLst>
              <a:gd name="connsiteX0" fmla="*/ 1402394 w 1402394"/>
              <a:gd name="connsiteY0" fmla="*/ 1841150 h 1841150"/>
              <a:gd name="connsiteX1" fmla="*/ 519110 w 1402394"/>
              <a:gd name="connsiteY1" fmla="*/ 1841150 h 1841150"/>
              <a:gd name="connsiteX2" fmla="*/ 516142 w 1402394"/>
              <a:gd name="connsiteY2" fmla="*/ 1841150 h 1841150"/>
              <a:gd name="connsiteX3" fmla="*/ 516142 w 1402394"/>
              <a:gd name="connsiteY3" fmla="*/ 1840851 h 1841150"/>
              <a:gd name="connsiteX4" fmla="*/ 495428 w 1402394"/>
              <a:gd name="connsiteY4" fmla="*/ 1838762 h 1841150"/>
              <a:gd name="connsiteX5" fmla="*/ 421670 w 1402394"/>
              <a:gd name="connsiteY5" fmla="*/ 1789341 h 1841150"/>
              <a:gd name="connsiteX6" fmla="*/ 414552 w 1402394"/>
              <a:gd name="connsiteY6" fmla="*/ 1776227 h 1841150"/>
              <a:gd name="connsiteX7" fmla="*/ 414199 w 1402394"/>
              <a:gd name="connsiteY7" fmla="*/ 1776348 h 1841150"/>
              <a:gd name="connsiteX8" fmla="*/ 14488 w 1402394"/>
              <a:gd name="connsiteY8" fmla="*/ 976927 h 1841150"/>
              <a:gd name="connsiteX9" fmla="*/ 14888 w 1402394"/>
              <a:gd name="connsiteY9" fmla="*/ 976730 h 1841150"/>
              <a:gd name="connsiteX10" fmla="*/ 9235 w 1402394"/>
              <a:gd name="connsiteY10" fmla="*/ 966315 h 1841150"/>
              <a:gd name="connsiteX11" fmla="*/ 0 w 1402394"/>
              <a:gd name="connsiteY11" fmla="*/ 920576 h 1841150"/>
              <a:gd name="connsiteX12" fmla="*/ 9235 w 1402394"/>
              <a:gd name="connsiteY12" fmla="*/ 874836 h 1841150"/>
              <a:gd name="connsiteX13" fmla="*/ 11615 w 1402394"/>
              <a:gd name="connsiteY13" fmla="*/ 870451 h 1841150"/>
              <a:gd name="connsiteX14" fmla="*/ 11438 w 1402394"/>
              <a:gd name="connsiteY14" fmla="*/ 870323 h 1841150"/>
              <a:gd name="connsiteX15" fmla="*/ 413796 w 1402394"/>
              <a:gd name="connsiteY15" fmla="*/ 65606 h 1841150"/>
              <a:gd name="connsiteX16" fmla="*/ 414156 w 1402394"/>
              <a:gd name="connsiteY16" fmla="*/ 65730 h 1841150"/>
              <a:gd name="connsiteX17" fmla="*/ 421713 w 1402394"/>
              <a:gd name="connsiteY17" fmla="*/ 51809 h 1841150"/>
              <a:gd name="connsiteX18" fmla="*/ 495471 w 1402394"/>
              <a:gd name="connsiteY18" fmla="*/ 2388 h 1841150"/>
              <a:gd name="connsiteX19" fmla="*/ 515736 w 1402394"/>
              <a:gd name="connsiteY19" fmla="*/ 345 h 1841150"/>
              <a:gd name="connsiteX20" fmla="*/ 515736 w 1402394"/>
              <a:gd name="connsiteY20" fmla="*/ 1 h 1841150"/>
              <a:gd name="connsiteX21" fmla="*/ 519148 w 1402394"/>
              <a:gd name="connsiteY21" fmla="*/ 1 h 1841150"/>
              <a:gd name="connsiteX22" fmla="*/ 519153 w 1402394"/>
              <a:gd name="connsiteY22" fmla="*/ 0 h 1841150"/>
              <a:gd name="connsiteX23" fmla="*/ 519158 w 1402394"/>
              <a:gd name="connsiteY23" fmla="*/ 1 h 1841150"/>
              <a:gd name="connsiteX24" fmla="*/ 1402394 w 1402394"/>
              <a:gd name="connsiteY24" fmla="*/ 1 h 184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02394" h="1841150">
                <a:moveTo>
                  <a:pt x="1402394" y="1841150"/>
                </a:moveTo>
                <a:lnTo>
                  <a:pt x="519110" y="1841150"/>
                </a:lnTo>
                <a:lnTo>
                  <a:pt x="516142" y="1841150"/>
                </a:lnTo>
                <a:lnTo>
                  <a:pt x="516142" y="1840851"/>
                </a:lnTo>
                <a:lnTo>
                  <a:pt x="495428" y="1838762"/>
                </a:lnTo>
                <a:cubicBezTo>
                  <a:pt x="464830" y="1832501"/>
                  <a:pt x="438564" y="1814347"/>
                  <a:pt x="421670" y="1789341"/>
                </a:cubicBezTo>
                <a:lnTo>
                  <a:pt x="414552" y="1776227"/>
                </a:lnTo>
                <a:lnTo>
                  <a:pt x="414199" y="1776348"/>
                </a:lnTo>
                <a:lnTo>
                  <a:pt x="14488" y="976927"/>
                </a:lnTo>
                <a:lnTo>
                  <a:pt x="14888" y="976730"/>
                </a:lnTo>
                <a:lnTo>
                  <a:pt x="9235" y="966315"/>
                </a:lnTo>
                <a:cubicBezTo>
                  <a:pt x="3288" y="952257"/>
                  <a:pt x="0" y="936800"/>
                  <a:pt x="0" y="920576"/>
                </a:cubicBezTo>
                <a:cubicBezTo>
                  <a:pt x="0" y="904351"/>
                  <a:pt x="3288" y="888895"/>
                  <a:pt x="9235" y="874836"/>
                </a:cubicBezTo>
                <a:lnTo>
                  <a:pt x="11615" y="870451"/>
                </a:lnTo>
                <a:lnTo>
                  <a:pt x="11438" y="870323"/>
                </a:lnTo>
                <a:lnTo>
                  <a:pt x="413796" y="65606"/>
                </a:lnTo>
                <a:lnTo>
                  <a:pt x="414156" y="65730"/>
                </a:lnTo>
                <a:lnTo>
                  <a:pt x="421713" y="51809"/>
                </a:lnTo>
                <a:cubicBezTo>
                  <a:pt x="438606" y="26803"/>
                  <a:pt x="464873" y="8649"/>
                  <a:pt x="495471" y="2388"/>
                </a:cubicBezTo>
                <a:lnTo>
                  <a:pt x="515736" y="345"/>
                </a:lnTo>
                <a:lnTo>
                  <a:pt x="515736" y="1"/>
                </a:lnTo>
                <a:lnTo>
                  <a:pt x="519148" y="1"/>
                </a:lnTo>
                <a:lnTo>
                  <a:pt x="519153" y="0"/>
                </a:lnTo>
                <a:lnTo>
                  <a:pt x="519158" y="1"/>
                </a:lnTo>
                <a:lnTo>
                  <a:pt x="1402394" y="1"/>
                </a:lnTo>
                <a:close/>
              </a:path>
            </a:pathLst>
          </a:custGeom>
          <a:solidFill>
            <a:srgbClr val="FFFFFF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Freeform 34">
            <a:extLst>
              <a:ext uri="{FF2B5EF4-FFF2-40B4-BE49-F238E27FC236}">
                <a16:creationId xmlns:a16="http://schemas.microsoft.com/office/drawing/2014/main" id="{4B41F54E-E14B-4CC6-B66F-BBDC81C0C1DC}"/>
              </a:ext>
            </a:extLst>
          </p:cNvPr>
          <p:cNvSpPr/>
          <p:nvPr/>
        </p:nvSpPr>
        <p:spPr>
          <a:xfrm rot="10800000">
            <a:off x="1061227" y="0"/>
            <a:ext cx="2072852" cy="1662660"/>
          </a:xfrm>
          <a:custGeom>
            <a:avLst/>
            <a:gdLst>
              <a:gd name="connsiteX0" fmla="*/ 1736507 w 2108998"/>
              <a:gd name="connsiteY0" fmla="*/ 1691653 h 1691653"/>
              <a:gd name="connsiteX1" fmla="*/ 371851 w 2108998"/>
              <a:gd name="connsiteY1" fmla="*/ 1691653 h 1691653"/>
              <a:gd name="connsiteX2" fmla="*/ 14488 w 2108998"/>
              <a:gd name="connsiteY2" fmla="*/ 976927 h 1691653"/>
              <a:gd name="connsiteX3" fmla="*/ 14888 w 2108998"/>
              <a:gd name="connsiteY3" fmla="*/ 976731 h 1691653"/>
              <a:gd name="connsiteX4" fmla="*/ 9234 w 2108998"/>
              <a:gd name="connsiteY4" fmla="*/ 966315 h 1691653"/>
              <a:gd name="connsiteX5" fmla="*/ 0 w 2108998"/>
              <a:gd name="connsiteY5" fmla="*/ 920576 h 1691653"/>
              <a:gd name="connsiteX6" fmla="*/ 9234 w 2108998"/>
              <a:gd name="connsiteY6" fmla="*/ 874836 h 1691653"/>
              <a:gd name="connsiteX7" fmla="*/ 11614 w 2108998"/>
              <a:gd name="connsiteY7" fmla="*/ 870451 h 1691653"/>
              <a:gd name="connsiteX8" fmla="*/ 11438 w 2108998"/>
              <a:gd name="connsiteY8" fmla="*/ 870323 h 1691653"/>
              <a:gd name="connsiteX9" fmla="*/ 413796 w 2108998"/>
              <a:gd name="connsiteY9" fmla="*/ 65606 h 1691653"/>
              <a:gd name="connsiteX10" fmla="*/ 414156 w 2108998"/>
              <a:gd name="connsiteY10" fmla="*/ 65730 h 1691653"/>
              <a:gd name="connsiteX11" fmla="*/ 421713 w 2108998"/>
              <a:gd name="connsiteY11" fmla="*/ 51809 h 1691653"/>
              <a:gd name="connsiteX12" fmla="*/ 495471 w 2108998"/>
              <a:gd name="connsiteY12" fmla="*/ 2388 h 1691653"/>
              <a:gd name="connsiteX13" fmla="*/ 515736 w 2108998"/>
              <a:gd name="connsiteY13" fmla="*/ 345 h 1691653"/>
              <a:gd name="connsiteX14" fmla="*/ 515736 w 2108998"/>
              <a:gd name="connsiteY14" fmla="*/ 1 h 1691653"/>
              <a:gd name="connsiteX15" fmla="*/ 519148 w 2108998"/>
              <a:gd name="connsiteY15" fmla="*/ 1 h 1691653"/>
              <a:gd name="connsiteX16" fmla="*/ 519153 w 2108998"/>
              <a:gd name="connsiteY16" fmla="*/ 0 h 1691653"/>
              <a:gd name="connsiteX17" fmla="*/ 519158 w 2108998"/>
              <a:gd name="connsiteY17" fmla="*/ 1 h 1691653"/>
              <a:gd name="connsiteX18" fmla="*/ 1586350 w 2108998"/>
              <a:gd name="connsiteY18" fmla="*/ 1 h 1691653"/>
              <a:gd name="connsiteX19" fmla="*/ 1586350 w 2108998"/>
              <a:gd name="connsiteY19" fmla="*/ 291 h 1691653"/>
              <a:gd name="connsiteX20" fmla="*/ 1589237 w 2108998"/>
              <a:gd name="connsiteY20" fmla="*/ 0 h 1691653"/>
              <a:gd name="connsiteX21" fmla="*/ 1686677 w 2108998"/>
              <a:gd name="connsiteY21" fmla="*/ 51808 h 1691653"/>
              <a:gd name="connsiteX22" fmla="*/ 1693244 w 2108998"/>
              <a:gd name="connsiteY22" fmla="*/ 63908 h 1691653"/>
              <a:gd name="connsiteX23" fmla="*/ 1693643 w 2108998"/>
              <a:gd name="connsiteY23" fmla="*/ 63771 h 1691653"/>
              <a:gd name="connsiteX24" fmla="*/ 2091486 w 2108998"/>
              <a:gd name="connsiteY24" fmla="*/ 859455 h 1691653"/>
              <a:gd name="connsiteX25" fmla="*/ 2091431 w 2108998"/>
              <a:gd name="connsiteY25" fmla="*/ 859483 h 1691653"/>
              <a:gd name="connsiteX26" fmla="*/ 2099763 w 2108998"/>
              <a:gd name="connsiteY26" fmla="*/ 874835 h 1691653"/>
              <a:gd name="connsiteX27" fmla="*/ 2108998 w 2108998"/>
              <a:gd name="connsiteY27" fmla="*/ 920575 h 1691653"/>
              <a:gd name="connsiteX28" fmla="*/ 2099763 w 2108998"/>
              <a:gd name="connsiteY28" fmla="*/ 966315 h 1691653"/>
              <a:gd name="connsiteX29" fmla="*/ 2091488 w 2108998"/>
              <a:gd name="connsiteY29" fmla="*/ 981562 h 1691653"/>
              <a:gd name="connsiteX30" fmla="*/ 2091536 w 2108998"/>
              <a:gd name="connsiteY30" fmla="*/ 981597 h 1691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108998" h="1691653">
                <a:moveTo>
                  <a:pt x="1736507" y="1691653"/>
                </a:moveTo>
                <a:lnTo>
                  <a:pt x="371851" y="1691653"/>
                </a:lnTo>
                <a:lnTo>
                  <a:pt x="14488" y="976927"/>
                </a:lnTo>
                <a:lnTo>
                  <a:pt x="14888" y="976731"/>
                </a:lnTo>
                <a:lnTo>
                  <a:pt x="9234" y="966315"/>
                </a:lnTo>
                <a:cubicBezTo>
                  <a:pt x="3288" y="952257"/>
                  <a:pt x="0" y="936800"/>
                  <a:pt x="0" y="920576"/>
                </a:cubicBezTo>
                <a:cubicBezTo>
                  <a:pt x="0" y="904351"/>
                  <a:pt x="3288" y="888895"/>
                  <a:pt x="9234" y="874836"/>
                </a:cubicBezTo>
                <a:lnTo>
                  <a:pt x="11614" y="870451"/>
                </a:lnTo>
                <a:lnTo>
                  <a:pt x="11438" y="870323"/>
                </a:lnTo>
                <a:lnTo>
                  <a:pt x="413796" y="65606"/>
                </a:lnTo>
                <a:lnTo>
                  <a:pt x="414156" y="65730"/>
                </a:lnTo>
                <a:lnTo>
                  <a:pt x="421713" y="51809"/>
                </a:lnTo>
                <a:cubicBezTo>
                  <a:pt x="438606" y="26803"/>
                  <a:pt x="464872" y="8649"/>
                  <a:pt x="495471" y="2388"/>
                </a:cubicBezTo>
                <a:lnTo>
                  <a:pt x="515736" y="345"/>
                </a:lnTo>
                <a:lnTo>
                  <a:pt x="515736" y="1"/>
                </a:lnTo>
                <a:lnTo>
                  <a:pt x="519148" y="1"/>
                </a:lnTo>
                <a:lnTo>
                  <a:pt x="519153" y="0"/>
                </a:lnTo>
                <a:lnTo>
                  <a:pt x="519158" y="1"/>
                </a:lnTo>
                <a:lnTo>
                  <a:pt x="1586350" y="1"/>
                </a:lnTo>
                <a:lnTo>
                  <a:pt x="1586350" y="291"/>
                </a:lnTo>
                <a:lnTo>
                  <a:pt x="1589237" y="0"/>
                </a:lnTo>
                <a:cubicBezTo>
                  <a:pt x="1629798" y="0"/>
                  <a:pt x="1665560" y="20551"/>
                  <a:pt x="1686677" y="51808"/>
                </a:cubicBezTo>
                <a:lnTo>
                  <a:pt x="1693244" y="63908"/>
                </a:lnTo>
                <a:lnTo>
                  <a:pt x="1693643" y="63771"/>
                </a:lnTo>
                <a:lnTo>
                  <a:pt x="2091486" y="859455"/>
                </a:lnTo>
                <a:lnTo>
                  <a:pt x="2091431" y="859483"/>
                </a:lnTo>
                <a:lnTo>
                  <a:pt x="2099763" y="874835"/>
                </a:lnTo>
                <a:cubicBezTo>
                  <a:pt x="2105710" y="888894"/>
                  <a:pt x="2108998" y="904350"/>
                  <a:pt x="2108998" y="920575"/>
                </a:cubicBezTo>
                <a:cubicBezTo>
                  <a:pt x="2108998" y="936800"/>
                  <a:pt x="2105710" y="952256"/>
                  <a:pt x="2099763" y="966315"/>
                </a:cubicBezTo>
                <a:lnTo>
                  <a:pt x="2091488" y="981562"/>
                </a:lnTo>
                <a:lnTo>
                  <a:pt x="2091536" y="981597"/>
                </a:lnTo>
                <a:close/>
              </a:path>
            </a:pathLst>
          </a:custGeom>
          <a:solidFill>
            <a:srgbClr val="FFFFFF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Freeform 38">
            <a:extLst>
              <a:ext uri="{FF2B5EF4-FFF2-40B4-BE49-F238E27FC236}">
                <a16:creationId xmlns:a16="http://schemas.microsoft.com/office/drawing/2014/main" id="{CD7F4039-3272-4DDA-BA81-EF36E74A3046}"/>
              </a:ext>
            </a:extLst>
          </p:cNvPr>
          <p:cNvSpPr/>
          <p:nvPr/>
        </p:nvSpPr>
        <p:spPr>
          <a:xfrm rot="10800000">
            <a:off x="2907145" y="-3582"/>
            <a:ext cx="1896001" cy="680841"/>
          </a:xfrm>
          <a:custGeom>
            <a:avLst/>
            <a:gdLst>
              <a:gd name="connsiteX0" fmla="*/ 1896001 w 1896001"/>
              <a:gd name="connsiteY0" fmla="*/ 680841 h 680841"/>
              <a:gd name="connsiteX1" fmla="*/ 0 w 1896001"/>
              <a:gd name="connsiteY1" fmla="*/ 680841 h 680841"/>
              <a:gd name="connsiteX2" fmla="*/ 307617 w 1896001"/>
              <a:gd name="connsiteY2" fmla="*/ 65606 h 680841"/>
              <a:gd name="connsiteX3" fmla="*/ 307978 w 1896001"/>
              <a:gd name="connsiteY3" fmla="*/ 65730 h 680841"/>
              <a:gd name="connsiteX4" fmla="*/ 315534 w 1896001"/>
              <a:gd name="connsiteY4" fmla="*/ 51809 h 680841"/>
              <a:gd name="connsiteX5" fmla="*/ 389292 w 1896001"/>
              <a:gd name="connsiteY5" fmla="*/ 2388 h 680841"/>
              <a:gd name="connsiteX6" fmla="*/ 409557 w 1896001"/>
              <a:gd name="connsiteY6" fmla="*/ 344 h 680841"/>
              <a:gd name="connsiteX7" fmla="*/ 409557 w 1896001"/>
              <a:gd name="connsiteY7" fmla="*/ 1 h 680841"/>
              <a:gd name="connsiteX8" fmla="*/ 412969 w 1896001"/>
              <a:gd name="connsiteY8" fmla="*/ 1 h 680841"/>
              <a:gd name="connsiteX9" fmla="*/ 412974 w 1896001"/>
              <a:gd name="connsiteY9" fmla="*/ 0 h 680841"/>
              <a:gd name="connsiteX10" fmla="*/ 412979 w 1896001"/>
              <a:gd name="connsiteY10" fmla="*/ 1 h 680841"/>
              <a:gd name="connsiteX11" fmla="*/ 1480172 w 1896001"/>
              <a:gd name="connsiteY11" fmla="*/ 1 h 680841"/>
              <a:gd name="connsiteX12" fmla="*/ 1480172 w 1896001"/>
              <a:gd name="connsiteY12" fmla="*/ 291 h 680841"/>
              <a:gd name="connsiteX13" fmla="*/ 1483058 w 1896001"/>
              <a:gd name="connsiteY13" fmla="*/ 0 h 680841"/>
              <a:gd name="connsiteX14" fmla="*/ 1580498 w 1896001"/>
              <a:gd name="connsiteY14" fmla="*/ 51808 h 680841"/>
              <a:gd name="connsiteX15" fmla="*/ 1587065 w 1896001"/>
              <a:gd name="connsiteY15" fmla="*/ 63908 h 680841"/>
              <a:gd name="connsiteX16" fmla="*/ 1587465 w 1896001"/>
              <a:gd name="connsiteY16" fmla="*/ 63771 h 680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96001" h="680841">
                <a:moveTo>
                  <a:pt x="1896001" y="680841"/>
                </a:moveTo>
                <a:lnTo>
                  <a:pt x="0" y="680841"/>
                </a:lnTo>
                <a:lnTo>
                  <a:pt x="307617" y="65606"/>
                </a:lnTo>
                <a:lnTo>
                  <a:pt x="307978" y="65730"/>
                </a:lnTo>
                <a:lnTo>
                  <a:pt x="315534" y="51809"/>
                </a:lnTo>
                <a:cubicBezTo>
                  <a:pt x="332428" y="26802"/>
                  <a:pt x="358694" y="8649"/>
                  <a:pt x="389292" y="2388"/>
                </a:cubicBezTo>
                <a:lnTo>
                  <a:pt x="409557" y="344"/>
                </a:lnTo>
                <a:lnTo>
                  <a:pt x="409557" y="1"/>
                </a:lnTo>
                <a:lnTo>
                  <a:pt x="412969" y="1"/>
                </a:lnTo>
                <a:lnTo>
                  <a:pt x="412974" y="0"/>
                </a:lnTo>
                <a:lnTo>
                  <a:pt x="412979" y="1"/>
                </a:lnTo>
                <a:lnTo>
                  <a:pt x="1480172" y="1"/>
                </a:lnTo>
                <a:lnTo>
                  <a:pt x="1480172" y="291"/>
                </a:lnTo>
                <a:lnTo>
                  <a:pt x="1483058" y="0"/>
                </a:lnTo>
                <a:cubicBezTo>
                  <a:pt x="1523620" y="0"/>
                  <a:pt x="1559381" y="20551"/>
                  <a:pt x="1580498" y="51808"/>
                </a:cubicBezTo>
                <a:lnTo>
                  <a:pt x="1587065" y="63908"/>
                </a:lnTo>
                <a:lnTo>
                  <a:pt x="1587465" y="63771"/>
                </a:lnTo>
                <a:close/>
              </a:path>
            </a:pathLst>
          </a:custGeom>
          <a:solidFill>
            <a:srgbClr val="FFFFFF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Freeform 39">
            <a:extLst>
              <a:ext uri="{FF2B5EF4-FFF2-40B4-BE49-F238E27FC236}">
                <a16:creationId xmlns:a16="http://schemas.microsoft.com/office/drawing/2014/main" id="{1A898566-A973-4189-A2C8-F6026A97351E}"/>
              </a:ext>
            </a:extLst>
          </p:cNvPr>
          <p:cNvSpPr/>
          <p:nvPr/>
        </p:nvSpPr>
        <p:spPr>
          <a:xfrm rot="10800000">
            <a:off x="-589278" y="0"/>
            <a:ext cx="1896001" cy="680841"/>
          </a:xfrm>
          <a:custGeom>
            <a:avLst/>
            <a:gdLst>
              <a:gd name="connsiteX0" fmla="*/ 1896001 w 1896001"/>
              <a:gd name="connsiteY0" fmla="*/ 680841 h 680841"/>
              <a:gd name="connsiteX1" fmla="*/ 0 w 1896001"/>
              <a:gd name="connsiteY1" fmla="*/ 680841 h 680841"/>
              <a:gd name="connsiteX2" fmla="*/ 307617 w 1896001"/>
              <a:gd name="connsiteY2" fmla="*/ 65606 h 680841"/>
              <a:gd name="connsiteX3" fmla="*/ 307978 w 1896001"/>
              <a:gd name="connsiteY3" fmla="*/ 65730 h 680841"/>
              <a:gd name="connsiteX4" fmla="*/ 315534 w 1896001"/>
              <a:gd name="connsiteY4" fmla="*/ 51809 h 680841"/>
              <a:gd name="connsiteX5" fmla="*/ 389292 w 1896001"/>
              <a:gd name="connsiteY5" fmla="*/ 2388 h 680841"/>
              <a:gd name="connsiteX6" fmla="*/ 409557 w 1896001"/>
              <a:gd name="connsiteY6" fmla="*/ 344 h 680841"/>
              <a:gd name="connsiteX7" fmla="*/ 409557 w 1896001"/>
              <a:gd name="connsiteY7" fmla="*/ 1 h 680841"/>
              <a:gd name="connsiteX8" fmla="*/ 412969 w 1896001"/>
              <a:gd name="connsiteY8" fmla="*/ 1 h 680841"/>
              <a:gd name="connsiteX9" fmla="*/ 412974 w 1896001"/>
              <a:gd name="connsiteY9" fmla="*/ 0 h 680841"/>
              <a:gd name="connsiteX10" fmla="*/ 412979 w 1896001"/>
              <a:gd name="connsiteY10" fmla="*/ 1 h 680841"/>
              <a:gd name="connsiteX11" fmla="*/ 1480172 w 1896001"/>
              <a:gd name="connsiteY11" fmla="*/ 1 h 680841"/>
              <a:gd name="connsiteX12" fmla="*/ 1480172 w 1896001"/>
              <a:gd name="connsiteY12" fmla="*/ 291 h 680841"/>
              <a:gd name="connsiteX13" fmla="*/ 1483058 w 1896001"/>
              <a:gd name="connsiteY13" fmla="*/ 0 h 680841"/>
              <a:gd name="connsiteX14" fmla="*/ 1580498 w 1896001"/>
              <a:gd name="connsiteY14" fmla="*/ 51808 h 680841"/>
              <a:gd name="connsiteX15" fmla="*/ 1587065 w 1896001"/>
              <a:gd name="connsiteY15" fmla="*/ 63908 h 680841"/>
              <a:gd name="connsiteX16" fmla="*/ 1587465 w 1896001"/>
              <a:gd name="connsiteY16" fmla="*/ 63771 h 680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96001" h="680841">
                <a:moveTo>
                  <a:pt x="1896001" y="680841"/>
                </a:moveTo>
                <a:lnTo>
                  <a:pt x="0" y="680841"/>
                </a:lnTo>
                <a:lnTo>
                  <a:pt x="307617" y="65606"/>
                </a:lnTo>
                <a:lnTo>
                  <a:pt x="307978" y="65730"/>
                </a:lnTo>
                <a:lnTo>
                  <a:pt x="315534" y="51809"/>
                </a:lnTo>
                <a:cubicBezTo>
                  <a:pt x="332428" y="26802"/>
                  <a:pt x="358694" y="8649"/>
                  <a:pt x="389292" y="2388"/>
                </a:cubicBezTo>
                <a:lnTo>
                  <a:pt x="409557" y="344"/>
                </a:lnTo>
                <a:lnTo>
                  <a:pt x="409557" y="1"/>
                </a:lnTo>
                <a:lnTo>
                  <a:pt x="412969" y="1"/>
                </a:lnTo>
                <a:lnTo>
                  <a:pt x="412974" y="0"/>
                </a:lnTo>
                <a:lnTo>
                  <a:pt x="412979" y="1"/>
                </a:lnTo>
                <a:lnTo>
                  <a:pt x="1480172" y="1"/>
                </a:lnTo>
                <a:lnTo>
                  <a:pt x="1480172" y="291"/>
                </a:lnTo>
                <a:lnTo>
                  <a:pt x="1483058" y="0"/>
                </a:lnTo>
                <a:cubicBezTo>
                  <a:pt x="1523620" y="0"/>
                  <a:pt x="1559381" y="20551"/>
                  <a:pt x="1580498" y="51808"/>
                </a:cubicBezTo>
                <a:lnTo>
                  <a:pt x="1587065" y="63908"/>
                </a:lnTo>
                <a:lnTo>
                  <a:pt x="1587465" y="63771"/>
                </a:lnTo>
                <a:close/>
              </a:path>
            </a:pathLst>
          </a:custGeom>
          <a:solidFill>
            <a:srgbClr val="FFFFFF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F82FD0-6346-4880-8BD1-ACCC29254022}"/>
              </a:ext>
            </a:extLst>
          </p:cNvPr>
          <p:cNvCxnSpPr>
            <a:cxnSpLocks/>
          </p:cNvCxnSpPr>
          <p:nvPr/>
        </p:nvCxnSpPr>
        <p:spPr>
          <a:xfrm flipV="1">
            <a:off x="3518781" y="4114800"/>
            <a:ext cx="0" cy="1772233"/>
          </a:xfrm>
          <a:prstGeom prst="line">
            <a:avLst/>
          </a:prstGeom>
          <a:ln w="28575">
            <a:solidFill>
              <a:srgbClr val="FB82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06455CCE-1608-478F-B879-F3A6E8B28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6759" y="4114800"/>
            <a:ext cx="3384881" cy="312821"/>
          </a:xfrm>
          <a:prstGeom prst="rect">
            <a:avLst/>
          </a:prstGeom>
        </p:spPr>
      </p:pic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9DA83111-3A9F-427E-9C05-50FAD7A0A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06892" y="4557580"/>
            <a:ext cx="7751102" cy="1329453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paragraph here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26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1BDEDE-9A72-4794-982E-1B91E80D72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1000"/>
          </a:blip>
          <a:srcRect t="7879" b="7879"/>
          <a:stretch/>
        </p:blipFill>
        <p:spPr>
          <a:xfrm>
            <a:off x="0" y="0"/>
            <a:ext cx="12205376" cy="6858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6E4A0CD-3F74-49A8-8295-F80179BF238D}"/>
              </a:ext>
            </a:extLst>
          </p:cNvPr>
          <p:cNvCxnSpPr>
            <a:cxnSpLocks/>
          </p:cNvCxnSpPr>
          <p:nvPr/>
        </p:nvCxnSpPr>
        <p:spPr>
          <a:xfrm flipV="1">
            <a:off x="1061227" y="3320025"/>
            <a:ext cx="0" cy="2648975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20">
            <a:extLst>
              <a:ext uri="{FF2B5EF4-FFF2-40B4-BE49-F238E27FC236}">
                <a16:creationId xmlns:a16="http://schemas.microsoft.com/office/drawing/2014/main" id="{FF85A6E5-6769-4CFB-A80E-5B7DBE58D1A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865219" y="526394"/>
            <a:ext cx="2682682" cy="259399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picture</a:t>
            </a:r>
          </a:p>
        </p:txBody>
      </p:sp>
      <p:sp>
        <p:nvSpPr>
          <p:cNvPr id="7" name="Text Placeholder 25">
            <a:extLst>
              <a:ext uri="{FF2B5EF4-FFF2-40B4-BE49-F238E27FC236}">
                <a16:creationId xmlns:a16="http://schemas.microsoft.com/office/drawing/2014/main" id="{80357DCF-3C7F-40C0-801B-B7B8D6375F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4377" y="3516415"/>
            <a:ext cx="7117437" cy="2332202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52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0"/>
            <a:r>
              <a:rPr lang="en-US"/>
              <a:t>MASTER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630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xagons Joined - D Clouds">
    <p:bg>
      <p:bgPr>
        <a:solidFill>
          <a:srgbClr val="00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68E5C54-B676-4D3B-A1F1-CA70A383BB4B}"/>
              </a:ext>
            </a:extLst>
          </p:cNvPr>
          <p:cNvCxnSpPr>
            <a:cxnSpLocks/>
          </p:cNvCxnSpPr>
          <p:nvPr/>
        </p:nvCxnSpPr>
        <p:spPr>
          <a:xfrm>
            <a:off x="22186" y="3423194"/>
            <a:ext cx="1133514" cy="5803"/>
          </a:xfrm>
          <a:prstGeom prst="line">
            <a:avLst/>
          </a:prstGeom>
          <a:noFill/>
          <a:ln w="44450" cap="flat" cmpd="sng" algn="ctr">
            <a:solidFill>
              <a:srgbClr val="FFFFFF"/>
            </a:solidFill>
            <a:prstDash val="sysDot"/>
            <a:miter lim="800000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4765E07-7AE2-4246-A441-B8BE2CBA790E}"/>
              </a:ext>
            </a:extLst>
          </p:cNvPr>
          <p:cNvCxnSpPr/>
          <p:nvPr/>
        </p:nvCxnSpPr>
        <p:spPr>
          <a:xfrm>
            <a:off x="3649030" y="3951924"/>
            <a:ext cx="1156137" cy="324543"/>
          </a:xfrm>
          <a:prstGeom prst="line">
            <a:avLst/>
          </a:prstGeom>
          <a:noFill/>
          <a:ln w="44450" cap="flat" cmpd="sng" algn="ctr">
            <a:solidFill>
              <a:srgbClr val="FFFFFF"/>
            </a:solidFill>
            <a:prstDash val="sysDot"/>
            <a:miter lim="800000"/>
          </a:ln>
          <a:effectLst/>
        </p:spPr>
      </p:cxnSp>
      <p:sp>
        <p:nvSpPr>
          <p:cNvPr id="43" name="Freeform: Shape 57">
            <a:extLst>
              <a:ext uri="{FF2B5EF4-FFF2-40B4-BE49-F238E27FC236}">
                <a16:creationId xmlns:a16="http://schemas.microsoft.com/office/drawing/2014/main" id="{A3C19337-F51E-402A-B04B-6ACD5CA77E70}"/>
              </a:ext>
            </a:extLst>
          </p:cNvPr>
          <p:cNvSpPr/>
          <p:nvPr/>
        </p:nvSpPr>
        <p:spPr>
          <a:xfrm rot="10800000">
            <a:off x="1054182" y="2179661"/>
            <a:ext cx="2862182" cy="2498678"/>
          </a:xfrm>
          <a:custGeom>
            <a:avLst/>
            <a:gdLst>
              <a:gd name="connsiteX0" fmla="*/ 5919664 w 7855693"/>
              <a:gd name="connsiteY0" fmla="*/ 6858002 h 6858002"/>
              <a:gd name="connsiteX1" fmla="*/ 5910425 w 7855693"/>
              <a:gd name="connsiteY1" fmla="*/ 6857071 h 6858002"/>
              <a:gd name="connsiteX2" fmla="*/ 5910425 w 7855693"/>
              <a:gd name="connsiteY2" fmla="*/ 6858002 h 6858002"/>
              <a:gd name="connsiteX3" fmla="*/ 1933605 w 7855693"/>
              <a:gd name="connsiteY3" fmla="*/ 6858002 h 6858002"/>
              <a:gd name="connsiteX4" fmla="*/ 1922550 w 7855693"/>
              <a:gd name="connsiteY4" fmla="*/ 6858002 h 6858002"/>
              <a:gd name="connsiteX5" fmla="*/ 1922550 w 7855693"/>
              <a:gd name="connsiteY5" fmla="*/ 6856887 h 6858002"/>
              <a:gd name="connsiteX6" fmla="*/ 1845393 w 7855693"/>
              <a:gd name="connsiteY6" fmla="*/ 6849109 h 6858002"/>
              <a:gd name="connsiteX7" fmla="*/ 1570656 w 7855693"/>
              <a:gd name="connsiteY7" fmla="*/ 6665023 h 6858002"/>
              <a:gd name="connsiteX8" fmla="*/ 1544141 w 7855693"/>
              <a:gd name="connsiteY8" fmla="*/ 6616174 h 6858002"/>
              <a:gd name="connsiteX9" fmla="*/ 1542826 w 7855693"/>
              <a:gd name="connsiteY9" fmla="*/ 6616625 h 6858002"/>
              <a:gd name="connsiteX10" fmla="*/ 53966 w 7855693"/>
              <a:gd name="connsiteY10" fmla="*/ 3638905 h 6858002"/>
              <a:gd name="connsiteX11" fmla="*/ 55454 w 7855693"/>
              <a:gd name="connsiteY11" fmla="*/ 3638172 h 6858002"/>
              <a:gd name="connsiteX12" fmla="*/ 34397 w 7855693"/>
              <a:gd name="connsiteY12" fmla="*/ 3599377 h 6858002"/>
              <a:gd name="connsiteX13" fmla="*/ 0 w 7855693"/>
              <a:gd name="connsiteY13" fmla="*/ 3429004 h 6858002"/>
              <a:gd name="connsiteX14" fmla="*/ 34397 w 7855693"/>
              <a:gd name="connsiteY14" fmla="*/ 3258631 h 6858002"/>
              <a:gd name="connsiteX15" fmla="*/ 43262 w 7855693"/>
              <a:gd name="connsiteY15" fmla="*/ 3242298 h 6858002"/>
              <a:gd name="connsiteX16" fmla="*/ 42603 w 7855693"/>
              <a:gd name="connsiteY16" fmla="*/ 3241820 h 6858002"/>
              <a:gd name="connsiteX17" fmla="*/ 1541327 w 7855693"/>
              <a:gd name="connsiteY17" fmla="*/ 244373 h 6858002"/>
              <a:gd name="connsiteX18" fmla="*/ 1542669 w 7855693"/>
              <a:gd name="connsiteY18" fmla="*/ 244833 h 6858002"/>
              <a:gd name="connsiteX19" fmla="*/ 1570815 w 7855693"/>
              <a:gd name="connsiteY19" fmla="*/ 192979 h 6858002"/>
              <a:gd name="connsiteX20" fmla="*/ 1845552 w 7855693"/>
              <a:gd name="connsiteY20" fmla="*/ 8893 h 6858002"/>
              <a:gd name="connsiteX21" fmla="*/ 1921037 w 7855693"/>
              <a:gd name="connsiteY21" fmla="*/ 1283 h 6858002"/>
              <a:gd name="connsiteX22" fmla="*/ 1921037 w 7855693"/>
              <a:gd name="connsiteY22" fmla="*/ 2 h 6858002"/>
              <a:gd name="connsiteX23" fmla="*/ 1933745 w 7855693"/>
              <a:gd name="connsiteY23" fmla="*/ 2 h 6858002"/>
              <a:gd name="connsiteX24" fmla="*/ 1933764 w 7855693"/>
              <a:gd name="connsiteY24" fmla="*/ 0 h 6858002"/>
              <a:gd name="connsiteX25" fmla="*/ 1933784 w 7855693"/>
              <a:gd name="connsiteY25" fmla="*/ 2 h 6858002"/>
              <a:gd name="connsiteX26" fmla="*/ 5908912 w 7855693"/>
              <a:gd name="connsiteY26" fmla="*/ 2 h 6858002"/>
              <a:gd name="connsiteX27" fmla="*/ 5908912 w 7855693"/>
              <a:gd name="connsiteY27" fmla="*/ 1084 h 6858002"/>
              <a:gd name="connsiteX28" fmla="*/ 5919663 w 7855693"/>
              <a:gd name="connsiteY28" fmla="*/ 0 h 6858002"/>
              <a:gd name="connsiteX29" fmla="*/ 6282612 w 7855693"/>
              <a:gd name="connsiteY29" fmla="*/ 192978 h 6858002"/>
              <a:gd name="connsiteX30" fmla="*/ 6307074 w 7855693"/>
              <a:gd name="connsiteY30" fmla="*/ 238046 h 6858002"/>
              <a:gd name="connsiteX31" fmla="*/ 6308562 w 7855693"/>
              <a:gd name="connsiteY31" fmla="*/ 237536 h 6858002"/>
              <a:gd name="connsiteX32" fmla="*/ 7790465 w 7855693"/>
              <a:gd name="connsiteY32" fmla="*/ 3201339 h 6858002"/>
              <a:gd name="connsiteX33" fmla="*/ 7790257 w 7855693"/>
              <a:gd name="connsiteY33" fmla="*/ 3201441 h 6858002"/>
              <a:gd name="connsiteX34" fmla="*/ 7821296 w 7855693"/>
              <a:gd name="connsiteY34" fmla="*/ 3258628 h 6858002"/>
              <a:gd name="connsiteX35" fmla="*/ 7855693 w 7855693"/>
              <a:gd name="connsiteY35" fmla="*/ 3429001 h 6858002"/>
              <a:gd name="connsiteX36" fmla="*/ 7821296 w 7855693"/>
              <a:gd name="connsiteY36" fmla="*/ 3599374 h 6858002"/>
              <a:gd name="connsiteX37" fmla="*/ 7790470 w 7855693"/>
              <a:gd name="connsiteY37" fmla="*/ 3656167 h 6858002"/>
              <a:gd name="connsiteX38" fmla="*/ 7790649 w 7855693"/>
              <a:gd name="connsiteY38" fmla="*/ 3656297 h 6858002"/>
              <a:gd name="connsiteX39" fmla="*/ 6307508 w 7855693"/>
              <a:gd name="connsiteY39" fmla="*/ 6622575 h 6858002"/>
              <a:gd name="connsiteX40" fmla="*/ 6305944 w 7855693"/>
              <a:gd name="connsiteY40" fmla="*/ 6622039 h 6858002"/>
              <a:gd name="connsiteX41" fmla="*/ 6282613 w 7855693"/>
              <a:gd name="connsiteY41" fmla="*/ 6665023 h 6858002"/>
              <a:gd name="connsiteX42" fmla="*/ 5919664 w 7855693"/>
              <a:gd name="connsiteY4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855693" h="6858002">
                <a:moveTo>
                  <a:pt x="5919664" y="6858002"/>
                </a:moveTo>
                <a:lnTo>
                  <a:pt x="5910425" y="6857071"/>
                </a:lnTo>
                <a:lnTo>
                  <a:pt x="5910425" y="6858002"/>
                </a:lnTo>
                <a:lnTo>
                  <a:pt x="1933605" y="6858002"/>
                </a:lnTo>
                <a:lnTo>
                  <a:pt x="1922550" y="6858002"/>
                </a:lnTo>
                <a:lnTo>
                  <a:pt x="1922550" y="6856887"/>
                </a:lnTo>
                <a:lnTo>
                  <a:pt x="1845393" y="6849109"/>
                </a:lnTo>
                <a:cubicBezTo>
                  <a:pt x="1731420" y="6825787"/>
                  <a:pt x="1633583" y="6758167"/>
                  <a:pt x="1570656" y="6665023"/>
                </a:cubicBezTo>
                <a:lnTo>
                  <a:pt x="1544141" y="6616174"/>
                </a:lnTo>
                <a:lnTo>
                  <a:pt x="1542826" y="6616625"/>
                </a:lnTo>
                <a:lnTo>
                  <a:pt x="53966" y="3638905"/>
                </a:lnTo>
                <a:lnTo>
                  <a:pt x="55454" y="3638172"/>
                </a:lnTo>
                <a:lnTo>
                  <a:pt x="34397" y="3599377"/>
                </a:lnTo>
                <a:cubicBezTo>
                  <a:pt x="12248" y="3547011"/>
                  <a:pt x="0" y="3489438"/>
                  <a:pt x="0" y="3429004"/>
                </a:cubicBezTo>
                <a:cubicBezTo>
                  <a:pt x="0" y="3368570"/>
                  <a:pt x="12248" y="3310997"/>
                  <a:pt x="34397" y="3258631"/>
                </a:cubicBezTo>
                <a:lnTo>
                  <a:pt x="43262" y="3242298"/>
                </a:lnTo>
                <a:lnTo>
                  <a:pt x="42603" y="3241820"/>
                </a:lnTo>
                <a:lnTo>
                  <a:pt x="1541327" y="244373"/>
                </a:lnTo>
                <a:lnTo>
                  <a:pt x="1542669" y="244833"/>
                </a:lnTo>
                <a:lnTo>
                  <a:pt x="1570815" y="192979"/>
                </a:lnTo>
                <a:cubicBezTo>
                  <a:pt x="1633741" y="99835"/>
                  <a:pt x="1731579" y="32215"/>
                  <a:pt x="1845552" y="8893"/>
                </a:cubicBezTo>
                <a:lnTo>
                  <a:pt x="1921037" y="1283"/>
                </a:lnTo>
                <a:lnTo>
                  <a:pt x="1921037" y="2"/>
                </a:lnTo>
                <a:lnTo>
                  <a:pt x="1933745" y="2"/>
                </a:lnTo>
                <a:lnTo>
                  <a:pt x="1933764" y="0"/>
                </a:lnTo>
                <a:lnTo>
                  <a:pt x="1933784" y="2"/>
                </a:lnTo>
                <a:lnTo>
                  <a:pt x="5908912" y="2"/>
                </a:lnTo>
                <a:lnTo>
                  <a:pt x="5908912" y="1084"/>
                </a:lnTo>
                <a:lnTo>
                  <a:pt x="5919663" y="0"/>
                </a:lnTo>
                <a:cubicBezTo>
                  <a:pt x="6070748" y="0"/>
                  <a:pt x="6203954" y="76549"/>
                  <a:pt x="6282612" y="192978"/>
                </a:cubicBezTo>
                <a:lnTo>
                  <a:pt x="6307074" y="238046"/>
                </a:lnTo>
                <a:lnTo>
                  <a:pt x="6308562" y="237536"/>
                </a:lnTo>
                <a:lnTo>
                  <a:pt x="7790465" y="3201339"/>
                </a:lnTo>
                <a:lnTo>
                  <a:pt x="7790257" y="3201441"/>
                </a:lnTo>
                <a:lnTo>
                  <a:pt x="7821296" y="3258628"/>
                </a:lnTo>
                <a:cubicBezTo>
                  <a:pt x="7843445" y="3310994"/>
                  <a:pt x="7855693" y="3368567"/>
                  <a:pt x="7855693" y="3429001"/>
                </a:cubicBezTo>
                <a:cubicBezTo>
                  <a:pt x="7855693" y="3489435"/>
                  <a:pt x="7843445" y="3547008"/>
                  <a:pt x="7821296" y="3599374"/>
                </a:cubicBezTo>
                <a:lnTo>
                  <a:pt x="7790470" y="3656167"/>
                </a:lnTo>
                <a:lnTo>
                  <a:pt x="7790649" y="3656297"/>
                </a:lnTo>
                <a:lnTo>
                  <a:pt x="6307508" y="6622575"/>
                </a:lnTo>
                <a:lnTo>
                  <a:pt x="6305944" y="6622039"/>
                </a:lnTo>
                <a:lnTo>
                  <a:pt x="6282613" y="6665023"/>
                </a:lnTo>
                <a:cubicBezTo>
                  <a:pt x="6203955" y="6781453"/>
                  <a:pt x="6070749" y="6858002"/>
                  <a:pt x="5919664" y="6858002"/>
                </a:cubicBezTo>
                <a:close/>
              </a:path>
            </a:pathLst>
          </a:custGeom>
          <a:solidFill>
            <a:srgbClr val="FF82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DC2F3B4-12F1-402E-97BC-F0F30A4AEC15}"/>
              </a:ext>
            </a:extLst>
          </p:cNvPr>
          <p:cNvCxnSpPr>
            <a:cxnSpLocks/>
          </p:cNvCxnSpPr>
          <p:nvPr/>
        </p:nvCxnSpPr>
        <p:spPr>
          <a:xfrm flipV="1">
            <a:off x="7122821" y="3784600"/>
            <a:ext cx="1329886" cy="450577"/>
          </a:xfrm>
          <a:prstGeom prst="line">
            <a:avLst/>
          </a:prstGeom>
          <a:noFill/>
          <a:ln w="44450" cap="flat" cmpd="sng" algn="ctr">
            <a:solidFill>
              <a:srgbClr val="FFFFFF"/>
            </a:solidFill>
            <a:prstDash val="sysDot"/>
            <a:miter lim="800000"/>
          </a:ln>
          <a:effectLst/>
        </p:spPr>
      </p:cxnSp>
      <p:sp>
        <p:nvSpPr>
          <p:cNvPr id="50" name="Freeform: Shape 57">
            <a:extLst>
              <a:ext uri="{FF2B5EF4-FFF2-40B4-BE49-F238E27FC236}">
                <a16:creationId xmlns:a16="http://schemas.microsoft.com/office/drawing/2014/main" id="{D498F3AC-7A3B-4D0E-A2E7-C45653B43916}"/>
              </a:ext>
            </a:extLst>
          </p:cNvPr>
          <p:cNvSpPr/>
          <p:nvPr/>
        </p:nvSpPr>
        <p:spPr>
          <a:xfrm rot="10800000">
            <a:off x="4554489" y="3428998"/>
            <a:ext cx="2862182" cy="2498678"/>
          </a:xfrm>
          <a:custGeom>
            <a:avLst/>
            <a:gdLst>
              <a:gd name="connsiteX0" fmla="*/ 5919664 w 7855693"/>
              <a:gd name="connsiteY0" fmla="*/ 6858002 h 6858002"/>
              <a:gd name="connsiteX1" fmla="*/ 5910425 w 7855693"/>
              <a:gd name="connsiteY1" fmla="*/ 6857071 h 6858002"/>
              <a:gd name="connsiteX2" fmla="*/ 5910425 w 7855693"/>
              <a:gd name="connsiteY2" fmla="*/ 6858002 h 6858002"/>
              <a:gd name="connsiteX3" fmla="*/ 1933605 w 7855693"/>
              <a:gd name="connsiteY3" fmla="*/ 6858002 h 6858002"/>
              <a:gd name="connsiteX4" fmla="*/ 1922550 w 7855693"/>
              <a:gd name="connsiteY4" fmla="*/ 6858002 h 6858002"/>
              <a:gd name="connsiteX5" fmla="*/ 1922550 w 7855693"/>
              <a:gd name="connsiteY5" fmla="*/ 6856887 h 6858002"/>
              <a:gd name="connsiteX6" fmla="*/ 1845393 w 7855693"/>
              <a:gd name="connsiteY6" fmla="*/ 6849109 h 6858002"/>
              <a:gd name="connsiteX7" fmla="*/ 1570656 w 7855693"/>
              <a:gd name="connsiteY7" fmla="*/ 6665023 h 6858002"/>
              <a:gd name="connsiteX8" fmla="*/ 1544141 w 7855693"/>
              <a:gd name="connsiteY8" fmla="*/ 6616174 h 6858002"/>
              <a:gd name="connsiteX9" fmla="*/ 1542826 w 7855693"/>
              <a:gd name="connsiteY9" fmla="*/ 6616625 h 6858002"/>
              <a:gd name="connsiteX10" fmla="*/ 53966 w 7855693"/>
              <a:gd name="connsiteY10" fmla="*/ 3638905 h 6858002"/>
              <a:gd name="connsiteX11" fmla="*/ 55454 w 7855693"/>
              <a:gd name="connsiteY11" fmla="*/ 3638172 h 6858002"/>
              <a:gd name="connsiteX12" fmla="*/ 34397 w 7855693"/>
              <a:gd name="connsiteY12" fmla="*/ 3599377 h 6858002"/>
              <a:gd name="connsiteX13" fmla="*/ 0 w 7855693"/>
              <a:gd name="connsiteY13" fmla="*/ 3429004 h 6858002"/>
              <a:gd name="connsiteX14" fmla="*/ 34397 w 7855693"/>
              <a:gd name="connsiteY14" fmla="*/ 3258631 h 6858002"/>
              <a:gd name="connsiteX15" fmla="*/ 43262 w 7855693"/>
              <a:gd name="connsiteY15" fmla="*/ 3242298 h 6858002"/>
              <a:gd name="connsiteX16" fmla="*/ 42603 w 7855693"/>
              <a:gd name="connsiteY16" fmla="*/ 3241820 h 6858002"/>
              <a:gd name="connsiteX17" fmla="*/ 1541327 w 7855693"/>
              <a:gd name="connsiteY17" fmla="*/ 244373 h 6858002"/>
              <a:gd name="connsiteX18" fmla="*/ 1542669 w 7855693"/>
              <a:gd name="connsiteY18" fmla="*/ 244833 h 6858002"/>
              <a:gd name="connsiteX19" fmla="*/ 1570815 w 7855693"/>
              <a:gd name="connsiteY19" fmla="*/ 192979 h 6858002"/>
              <a:gd name="connsiteX20" fmla="*/ 1845552 w 7855693"/>
              <a:gd name="connsiteY20" fmla="*/ 8893 h 6858002"/>
              <a:gd name="connsiteX21" fmla="*/ 1921037 w 7855693"/>
              <a:gd name="connsiteY21" fmla="*/ 1283 h 6858002"/>
              <a:gd name="connsiteX22" fmla="*/ 1921037 w 7855693"/>
              <a:gd name="connsiteY22" fmla="*/ 2 h 6858002"/>
              <a:gd name="connsiteX23" fmla="*/ 1933745 w 7855693"/>
              <a:gd name="connsiteY23" fmla="*/ 2 h 6858002"/>
              <a:gd name="connsiteX24" fmla="*/ 1933764 w 7855693"/>
              <a:gd name="connsiteY24" fmla="*/ 0 h 6858002"/>
              <a:gd name="connsiteX25" fmla="*/ 1933784 w 7855693"/>
              <a:gd name="connsiteY25" fmla="*/ 2 h 6858002"/>
              <a:gd name="connsiteX26" fmla="*/ 5908912 w 7855693"/>
              <a:gd name="connsiteY26" fmla="*/ 2 h 6858002"/>
              <a:gd name="connsiteX27" fmla="*/ 5908912 w 7855693"/>
              <a:gd name="connsiteY27" fmla="*/ 1084 h 6858002"/>
              <a:gd name="connsiteX28" fmla="*/ 5919663 w 7855693"/>
              <a:gd name="connsiteY28" fmla="*/ 0 h 6858002"/>
              <a:gd name="connsiteX29" fmla="*/ 6282612 w 7855693"/>
              <a:gd name="connsiteY29" fmla="*/ 192978 h 6858002"/>
              <a:gd name="connsiteX30" fmla="*/ 6307074 w 7855693"/>
              <a:gd name="connsiteY30" fmla="*/ 238046 h 6858002"/>
              <a:gd name="connsiteX31" fmla="*/ 6308562 w 7855693"/>
              <a:gd name="connsiteY31" fmla="*/ 237536 h 6858002"/>
              <a:gd name="connsiteX32" fmla="*/ 7790465 w 7855693"/>
              <a:gd name="connsiteY32" fmla="*/ 3201339 h 6858002"/>
              <a:gd name="connsiteX33" fmla="*/ 7790257 w 7855693"/>
              <a:gd name="connsiteY33" fmla="*/ 3201441 h 6858002"/>
              <a:gd name="connsiteX34" fmla="*/ 7821296 w 7855693"/>
              <a:gd name="connsiteY34" fmla="*/ 3258628 h 6858002"/>
              <a:gd name="connsiteX35" fmla="*/ 7855693 w 7855693"/>
              <a:gd name="connsiteY35" fmla="*/ 3429001 h 6858002"/>
              <a:gd name="connsiteX36" fmla="*/ 7821296 w 7855693"/>
              <a:gd name="connsiteY36" fmla="*/ 3599374 h 6858002"/>
              <a:gd name="connsiteX37" fmla="*/ 7790470 w 7855693"/>
              <a:gd name="connsiteY37" fmla="*/ 3656167 h 6858002"/>
              <a:gd name="connsiteX38" fmla="*/ 7790649 w 7855693"/>
              <a:gd name="connsiteY38" fmla="*/ 3656297 h 6858002"/>
              <a:gd name="connsiteX39" fmla="*/ 6307508 w 7855693"/>
              <a:gd name="connsiteY39" fmla="*/ 6622575 h 6858002"/>
              <a:gd name="connsiteX40" fmla="*/ 6305944 w 7855693"/>
              <a:gd name="connsiteY40" fmla="*/ 6622039 h 6858002"/>
              <a:gd name="connsiteX41" fmla="*/ 6282613 w 7855693"/>
              <a:gd name="connsiteY41" fmla="*/ 6665023 h 6858002"/>
              <a:gd name="connsiteX42" fmla="*/ 5919664 w 7855693"/>
              <a:gd name="connsiteY4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855693" h="6858002">
                <a:moveTo>
                  <a:pt x="5919664" y="6858002"/>
                </a:moveTo>
                <a:lnTo>
                  <a:pt x="5910425" y="6857071"/>
                </a:lnTo>
                <a:lnTo>
                  <a:pt x="5910425" y="6858002"/>
                </a:lnTo>
                <a:lnTo>
                  <a:pt x="1933605" y="6858002"/>
                </a:lnTo>
                <a:lnTo>
                  <a:pt x="1922550" y="6858002"/>
                </a:lnTo>
                <a:lnTo>
                  <a:pt x="1922550" y="6856887"/>
                </a:lnTo>
                <a:lnTo>
                  <a:pt x="1845393" y="6849109"/>
                </a:lnTo>
                <a:cubicBezTo>
                  <a:pt x="1731420" y="6825787"/>
                  <a:pt x="1633583" y="6758167"/>
                  <a:pt x="1570656" y="6665023"/>
                </a:cubicBezTo>
                <a:lnTo>
                  <a:pt x="1544141" y="6616174"/>
                </a:lnTo>
                <a:lnTo>
                  <a:pt x="1542826" y="6616625"/>
                </a:lnTo>
                <a:lnTo>
                  <a:pt x="53966" y="3638905"/>
                </a:lnTo>
                <a:lnTo>
                  <a:pt x="55454" y="3638172"/>
                </a:lnTo>
                <a:lnTo>
                  <a:pt x="34397" y="3599377"/>
                </a:lnTo>
                <a:cubicBezTo>
                  <a:pt x="12248" y="3547011"/>
                  <a:pt x="0" y="3489438"/>
                  <a:pt x="0" y="3429004"/>
                </a:cubicBezTo>
                <a:cubicBezTo>
                  <a:pt x="0" y="3368570"/>
                  <a:pt x="12248" y="3310997"/>
                  <a:pt x="34397" y="3258631"/>
                </a:cubicBezTo>
                <a:lnTo>
                  <a:pt x="43262" y="3242298"/>
                </a:lnTo>
                <a:lnTo>
                  <a:pt x="42603" y="3241820"/>
                </a:lnTo>
                <a:lnTo>
                  <a:pt x="1541327" y="244373"/>
                </a:lnTo>
                <a:lnTo>
                  <a:pt x="1542669" y="244833"/>
                </a:lnTo>
                <a:lnTo>
                  <a:pt x="1570815" y="192979"/>
                </a:lnTo>
                <a:cubicBezTo>
                  <a:pt x="1633741" y="99835"/>
                  <a:pt x="1731579" y="32215"/>
                  <a:pt x="1845552" y="8893"/>
                </a:cubicBezTo>
                <a:lnTo>
                  <a:pt x="1921037" y="1283"/>
                </a:lnTo>
                <a:lnTo>
                  <a:pt x="1921037" y="2"/>
                </a:lnTo>
                <a:lnTo>
                  <a:pt x="1933745" y="2"/>
                </a:lnTo>
                <a:lnTo>
                  <a:pt x="1933764" y="0"/>
                </a:lnTo>
                <a:lnTo>
                  <a:pt x="1933784" y="2"/>
                </a:lnTo>
                <a:lnTo>
                  <a:pt x="5908912" y="2"/>
                </a:lnTo>
                <a:lnTo>
                  <a:pt x="5908912" y="1084"/>
                </a:lnTo>
                <a:lnTo>
                  <a:pt x="5919663" y="0"/>
                </a:lnTo>
                <a:cubicBezTo>
                  <a:pt x="6070748" y="0"/>
                  <a:pt x="6203954" y="76549"/>
                  <a:pt x="6282612" y="192978"/>
                </a:cubicBezTo>
                <a:lnTo>
                  <a:pt x="6307074" y="238046"/>
                </a:lnTo>
                <a:lnTo>
                  <a:pt x="6308562" y="237536"/>
                </a:lnTo>
                <a:lnTo>
                  <a:pt x="7790465" y="3201339"/>
                </a:lnTo>
                <a:lnTo>
                  <a:pt x="7790257" y="3201441"/>
                </a:lnTo>
                <a:lnTo>
                  <a:pt x="7821296" y="3258628"/>
                </a:lnTo>
                <a:cubicBezTo>
                  <a:pt x="7843445" y="3310994"/>
                  <a:pt x="7855693" y="3368567"/>
                  <a:pt x="7855693" y="3429001"/>
                </a:cubicBezTo>
                <a:cubicBezTo>
                  <a:pt x="7855693" y="3489435"/>
                  <a:pt x="7843445" y="3547008"/>
                  <a:pt x="7821296" y="3599374"/>
                </a:cubicBezTo>
                <a:lnTo>
                  <a:pt x="7790470" y="3656167"/>
                </a:lnTo>
                <a:lnTo>
                  <a:pt x="7790649" y="3656297"/>
                </a:lnTo>
                <a:lnTo>
                  <a:pt x="6307508" y="6622575"/>
                </a:lnTo>
                <a:lnTo>
                  <a:pt x="6305944" y="6622039"/>
                </a:lnTo>
                <a:lnTo>
                  <a:pt x="6282613" y="6665023"/>
                </a:lnTo>
                <a:cubicBezTo>
                  <a:pt x="6203955" y="6781453"/>
                  <a:pt x="6070749" y="6858002"/>
                  <a:pt x="5919664" y="6858002"/>
                </a:cubicBezTo>
                <a:close/>
              </a:path>
            </a:pathLst>
          </a:custGeom>
          <a:solidFill>
            <a:srgbClr val="57C9E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D9717C2-E476-43D1-95C6-6AB2D4D6B4E3}"/>
              </a:ext>
            </a:extLst>
          </p:cNvPr>
          <p:cNvCxnSpPr>
            <a:cxnSpLocks/>
          </p:cNvCxnSpPr>
          <p:nvPr/>
        </p:nvCxnSpPr>
        <p:spPr>
          <a:xfrm>
            <a:off x="11036300" y="3417391"/>
            <a:ext cx="1133514" cy="5803"/>
          </a:xfrm>
          <a:prstGeom prst="line">
            <a:avLst/>
          </a:prstGeom>
          <a:noFill/>
          <a:ln w="44450" cap="flat" cmpd="sng" algn="ctr">
            <a:solidFill>
              <a:srgbClr val="FFFFFF"/>
            </a:solidFill>
            <a:prstDash val="sysDot"/>
            <a:miter lim="800000"/>
          </a:ln>
          <a:effectLst/>
        </p:spPr>
      </p:cxnSp>
      <p:sp>
        <p:nvSpPr>
          <p:cNvPr id="54" name="Freeform: Shape 57">
            <a:extLst>
              <a:ext uri="{FF2B5EF4-FFF2-40B4-BE49-F238E27FC236}">
                <a16:creationId xmlns:a16="http://schemas.microsoft.com/office/drawing/2014/main" id="{F0203968-79D3-4AF6-84FA-757B72950729}"/>
              </a:ext>
            </a:extLst>
          </p:cNvPr>
          <p:cNvSpPr/>
          <p:nvPr/>
        </p:nvSpPr>
        <p:spPr>
          <a:xfrm rot="10800000">
            <a:off x="8203956" y="2179659"/>
            <a:ext cx="2862182" cy="2498678"/>
          </a:xfrm>
          <a:custGeom>
            <a:avLst/>
            <a:gdLst>
              <a:gd name="connsiteX0" fmla="*/ 5919664 w 7855693"/>
              <a:gd name="connsiteY0" fmla="*/ 6858002 h 6858002"/>
              <a:gd name="connsiteX1" fmla="*/ 5910425 w 7855693"/>
              <a:gd name="connsiteY1" fmla="*/ 6857071 h 6858002"/>
              <a:gd name="connsiteX2" fmla="*/ 5910425 w 7855693"/>
              <a:gd name="connsiteY2" fmla="*/ 6858002 h 6858002"/>
              <a:gd name="connsiteX3" fmla="*/ 1933605 w 7855693"/>
              <a:gd name="connsiteY3" fmla="*/ 6858002 h 6858002"/>
              <a:gd name="connsiteX4" fmla="*/ 1922550 w 7855693"/>
              <a:gd name="connsiteY4" fmla="*/ 6858002 h 6858002"/>
              <a:gd name="connsiteX5" fmla="*/ 1922550 w 7855693"/>
              <a:gd name="connsiteY5" fmla="*/ 6856887 h 6858002"/>
              <a:gd name="connsiteX6" fmla="*/ 1845393 w 7855693"/>
              <a:gd name="connsiteY6" fmla="*/ 6849109 h 6858002"/>
              <a:gd name="connsiteX7" fmla="*/ 1570656 w 7855693"/>
              <a:gd name="connsiteY7" fmla="*/ 6665023 h 6858002"/>
              <a:gd name="connsiteX8" fmla="*/ 1544141 w 7855693"/>
              <a:gd name="connsiteY8" fmla="*/ 6616174 h 6858002"/>
              <a:gd name="connsiteX9" fmla="*/ 1542826 w 7855693"/>
              <a:gd name="connsiteY9" fmla="*/ 6616625 h 6858002"/>
              <a:gd name="connsiteX10" fmla="*/ 53966 w 7855693"/>
              <a:gd name="connsiteY10" fmla="*/ 3638905 h 6858002"/>
              <a:gd name="connsiteX11" fmla="*/ 55454 w 7855693"/>
              <a:gd name="connsiteY11" fmla="*/ 3638172 h 6858002"/>
              <a:gd name="connsiteX12" fmla="*/ 34397 w 7855693"/>
              <a:gd name="connsiteY12" fmla="*/ 3599377 h 6858002"/>
              <a:gd name="connsiteX13" fmla="*/ 0 w 7855693"/>
              <a:gd name="connsiteY13" fmla="*/ 3429004 h 6858002"/>
              <a:gd name="connsiteX14" fmla="*/ 34397 w 7855693"/>
              <a:gd name="connsiteY14" fmla="*/ 3258631 h 6858002"/>
              <a:gd name="connsiteX15" fmla="*/ 43262 w 7855693"/>
              <a:gd name="connsiteY15" fmla="*/ 3242298 h 6858002"/>
              <a:gd name="connsiteX16" fmla="*/ 42603 w 7855693"/>
              <a:gd name="connsiteY16" fmla="*/ 3241820 h 6858002"/>
              <a:gd name="connsiteX17" fmla="*/ 1541327 w 7855693"/>
              <a:gd name="connsiteY17" fmla="*/ 244373 h 6858002"/>
              <a:gd name="connsiteX18" fmla="*/ 1542669 w 7855693"/>
              <a:gd name="connsiteY18" fmla="*/ 244833 h 6858002"/>
              <a:gd name="connsiteX19" fmla="*/ 1570815 w 7855693"/>
              <a:gd name="connsiteY19" fmla="*/ 192979 h 6858002"/>
              <a:gd name="connsiteX20" fmla="*/ 1845552 w 7855693"/>
              <a:gd name="connsiteY20" fmla="*/ 8893 h 6858002"/>
              <a:gd name="connsiteX21" fmla="*/ 1921037 w 7855693"/>
              <a:gd name="connsiteY21" fmla="*/ 1283 h 6858002"/>
              <a:gd name="connsiteX22" fmla="*/ 1921037 w 7855693"/>
              <a:gd name="connsiteY22" fmla="*/ 2 h 6858002"/>
              <a:gd name="connsiteX23" fmla="*/ 1933745 w 7855693"/>
              <a:gd name="connsiteY23" fmla="*/ 2 h 6858002"/>
              <a:gd name="connsiteX24" fmla="*/ 1933764 w 7855693"/>
              <a:gd name="connsiteY24" fmla="*/ 0 h 6858002"/>
              <a:gd name="connsiteX25" fmla="*/ 1933784 w 7855693"/>
              <a:gd name="connsiteY25" fmla="*/ 2 h 6858002"/>
              <a:gd name="connsiteX26" fmla="*/ 5908912 w 7855693"/>
              <a:gd name="connsiteY26" fmla="*/ 2 h 6858002"/>
              <a:gd name="connsiteX27" fmla="*/ 5908912 w 7855693"/>
              <a:gd name="connsiteY27" fmla="*/ 1084 h 6858002"/>
              <a:gd name="connsiteX28" fmla="*/ 5919663 w 7855693"/>
              <a:gd name="connsiteY28" fmla="*/ 0 h 6858002"/>
              <a:gd name="connsiteX29" fmla="*/ 6282612 w 7855693"/>
              <a:gd name="connsiteY29" fmla="*/ 192978 h 6858002"/>
              <a:gd name="connsiteX30" fmla="*/ 6307074 w 7855693"/>
              <a:gd name="connsiteY30" fmla="*/ 238046 h 6858002"/>
              <a:gd name="connsiteX31" fmla="*/ 6308562 w 7855693"/>
              <a:gd name="connsiteY31" fmla="*/ 237536 h 6858002"/>
              <a:gd name="connsiteX32" fmla="*/ 7790465 w 7855693"/>
              <a:gd name="connsiteY32" fmla="*/ 3201339 h 6858002"/>
              <a:gd name="connsiteX33" fmla="*/ 7790257 w 7855693"/>
              <a:gd name="connsiteY33" fmla="*/ 3201441 h 6858002"/>
              <a:gd name="connsiteX34" fmla="*/ 7821296 w 7855693"/>
              <a:gd name="connsiteY34" fmla="*/ 3258628 h 6858002"/>
              <a:gd name="connsiteX35" fmla="*/ 7855693 w 7855693"/>
              <a:gd name="connsiteY35" fmla="*/ 3429001 h 6858002"/>
              <a:gd name="connsiteX36" fmla="*/ 7821296 w 7855693"/>
              <a:gd name="connsiteY36" fmla="*/ 3599374 h 6858002"/>
              <a:gd name="connsiteX37" fmla="*/ 7790470 w 7855693"/>
              <a:gd name="connsiteY37" fmla="*/ 3656167 h 6858002"/>
              <a:gd name="connsiteX38" fmla="*/ 7790649 w 7855693"/>
              <a:gd name="connsiteY38" fmla="*/ 3656297 h 6858002"/>
              <a:gd name="connsiteX39" fmla="*/ 6307508 w 7855693"/>
              <a:gd name="connsiteY39" fmla="*/ 6622575 h 6858002"/>
              <a:gd name="connsiteX40" fmla="*/ 6305944 w 7855693"/>
              <a:gd name="connsiteY40" fmla="*/ 6622039 h 6858002"/>
              <a:gd name="connsiteX41" fmla="*/ 6282613 w 7855693"/>
              <a:gd name="connsiteY41" fmla="*/ 6665023 h 6858002"/>
              <a:gd name="connsiteX42" fmla="*/ 5919664 w 7855693"/>
              <a:gd name="connsiteY4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855693" h="6858002">
                <a:moveTo>
                  <a:pt x="5919664" y="6858002"/>
                </a:moveTo>
                <a:lnTo>
                  <a:pt x="5910425" y="6857071"/>
                </a:lnTo>
                <a:lnTo>
                  <a:pt x="5910425" y="6858002"/>
                </a:lnTo>
                <a:lnTo>
                  <a:pt x="1933605" y="6858002"/>
                </a:lnTo>
                <a:lnTo>
                  <a:pt x="1922550" y="6858002"/>
                </a:lnTo>
                <a:lnTo>
                  <a:pt x="1922550" y="6856887"/>
                </a:lnTo>
                <a:lnTo>
                  <a:pt x="1845393" y="6849109"/>
                </a:lnTo>
                <a:cubicBezTo>
                  <a:pt x="1731420" y="6825787"/>
                  <a:pt x="1633583" y="6758167"/>
                  <a:pt x="1570656" y="6665023"/>
                </a:cubicBezTo>
                <a:lnTo>
                  <a:pt x="1544141" y="6616174"/>
                </a:lnTo>
                <a:lnTo>
                  <a:pt x="1542826" y="6616625"/>
                </a:lnTo>
                <a:lnTo>
                  <a:pt x="53966" y="3638905"/>
                </a:lnTo>
                <a:lnTo>
                  <a:pt x="55454" y="3638172"/>
                </a:lnTo>
                <a:lnTo>
                  <a:pt x="34397" y="3599377"/>
                </a:lnTo>
                <a:cubicBezTo>
                  <a:pt x="12248" y="3547011"/>
                  <a:pt x="0" y="3489438"/>
                  <a:pt x="0" y="3429004"/>
                </a:cubicBezTo>
                <a:cubicBezTo>
                  <a:pt x="0" y="3368570"/>
                  <a:pt x="12248" y="3310997"/>
                  <a:pt x="34397" y="3258631"/>
                </a:cubicBezTo>
                <a:lnTo>
                  <a:pt x="43262" y="3242298"/>
                </a:lnTo>
                <a:lnTo>
                  <a:pt x="42603" y="3241820"/>
                </a:lnTo>
                <a:lnTo>
                  <a:pt x="1541327" y="244373"/>
                </a:lnTo>
                <a:lnTo>
                  <a:pt x="1542669" y="244833"/>
                </a:lnTo>
                <a:lnTo>
                  <a:pt x="1570815" y="192979"/>
                </a:lnTo>
                <a:cubicBezTo>
                  <a:pt x="1633741" y="99835"/>
                  <a:pt x="1731579" y="32215"/>
                  <a:pt x="1845552" y="8893"/>
                </a:cubicBezTo>
                <a:lnTo>
                  <a:pt x="1921037" y="1283"/>
                </a:lnTo>
                <a:lnTo>
                  <a:pt x="1921037" y="2"/>
                </a:lnTo>
                <a:lnTo>
                  <a:pt x="1933745" y="2"/>
                </a:lnTo>
                <a:lnTo>
                  <a:pt x="1933764" y="0"/>
                </a:lnTo>
                <a:lnTo>
                  <a:pt x="1933784" y="2"/>
                </a:lnTo>
                <a:lnTo>
                  <a:pt x="5908912" y="2"/>
                </a:lnTo>
                <a:lnTo>
                  <a:pt x="5908912" y="1084"/>
                </a:lnTo>
                <a:lnTo>
                  <a:pt x="5919663" y="0"/>
                </a:lnTo>
                <a:cubicBezTo>
                  <a:pt x="6070748" y="0"/>
                  <a:pt x="6203954" y="76549"/>
                  <a:pt x="6282612" y="192978"/>
                </a:cubicBezTo>
                <a:lnTo>
                  <a:pt x="6307074" y="238046"/>
                </a:lnTo>
                <a:lnTo>
                  <a:pt x="6308562" y="237536"/>
                </a:lnTo>
                <a:lnTo>
                  <a:pt x="7790465" y="3201339"/>
                </a:lnTo>
                <a:lnTo>
                  <a:pt x="7790257" y="3201441"/>
                </a:lnTo>
                <a:lnTo>
                  <a:pt x="7821296" y="3258628"/>
                </a:lnTo>
                <a:cubicBezTo>
                  <a:pt x="7843445" y="3310994"/>
                  <a:pt x="7855693" y="3368567"/>
                  <a:pt x="7855693" y="3429001"/>
                </a:cubicBezTo>
                <a:cubicBezTo>
                  <a:pt x="7855693" y="3489435"/>
                  <a:pt x="7843445" y="3547008"/>
                  <a:pt x="7821296" y="3599374"/>
                </a:cubicBezTo>
                <a:lnTo>
                  <a:pt x="7790470" y="3656167"/>
                </a:lnTo>
                <a:lnTo>
                  <a:pt x="7790649" y="3656297"/>
                </a:lnTo>
                <a:lnTo>
                  <a:pt x="6307508" y="6622575"/>
                </a:lnTo>
                <a:lnTo>
                  <a:pt x="6305944" y="6622039"/>
                </a:lnTo>
                <a:lnTo>
                  <a:pt x="6282613" y="6665023"/>
                </a:lnTo>
                <a:cubicBezTo>
                  <a:pt x="6203955" y="6781453"/>
                  <a:pt x="6070749" y="6858002"/>
                  <a:pt x="5919664" y="6858002"/>
                </a:cubicBezTo>
                <a:close/>
              </a:path>
            </a:pathLst>
          </a:custGeom>
          <a:solidFill>
            <a:srgbClr val="FF82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B40B7D3D-918E-4AD9-93B7-F9C5F5FC94E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14574" y="2696602"/>
            <a:ext cx="1747235" cy="1464791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icon to insert picture</a:t>
            </a:r>
          </a:p>
          <a:p>
            <a:endParaRPr lang="en-GB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0EF1E096-C332-47E4-8E39-D1197CD67E9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11961" y="3951924"/>
            <a:ext cx="1747235" cy="1464791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icon to insert picture</a:t>
            </a:r>
          </a:p>
          <a:p>
            <a:endParaRPr lang="en-GB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B8437AA4-9FDA-4742-8020-744728EF3D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761429" y="2684995"/>
            <a:ext cx="1747235" cy="1464791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icon to insert picture</a:t>
            </a:r>
          </a:p>
          <a:p>
            <a:endParaRPr lang="en-GB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724F5A2-F2C2-4AD6-91A1-205DE000FDF4}"/>
              </a:ext>
            </a:extLst>
          </p:cNvPr>
          <p:cNvCxnSpPr/>
          <p:nvPr/>
        </p:nvCxnSpPr>
        <p:spPr>
          <a:xfrm>
            <a:off x="390294" y="324118"/>
            <a:ext cx="0" cy="523220"/>
          </a:xfrm>
          <a:prstGeom prst="line">
            <a:avLst/>
          </a:prstGeom>
          <a:ln w="38100">
            <a:solidFill>
              <a:srgbClr val="FB82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>
            <a:extLst>
              <a:ext uri="{FF2B5EF4-FFF2-40B4-BE49-F238E27FC236}">
                <a16:creationId xmlns:a16="http://schemas.microsoft.com/office/drawing/2014/main" id="{3764A2D0-AD5C-483C-AC32-E642F4ADBFE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2CC830B8-42CA-412C-AF20-E0AC3A9B35B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4068" y="324118"/>
            <a:ext cx="10360263" cy="523220"/>
          </a:xfrm>
        </p:spPr>
        <p:txBody>
          <a:bodyPr anchor="ctr">
            <a:no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  <a:lvl6pPr>
              <a:defRPr sz="2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6pPr>
          </a:lstStyle>
          <a:p>
            <a:pPr lvl="0"/>
            <a:r>
              <a:rPr lang="en-GB"/>
              <a:t>CLICK TO ADD TITLE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2E538429-8ECF-4EBE-A316-01A2CE511DC5}"/>
              </a:ext>
            </a:extLst>
          </p:cNvPr>
          <p:cNvSpPr txBox="1">
            <a:spLocks/>
          </p:cNvSpPr>
          <p:nvPr/>
        </p:nvSpPr>
        <p:spPr>
          <a:xfrm>
            <a:off x="230530" y="6304264"/>
            <a:ext cx="12973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>
                <a:solidFill>
                  <a:schemeClr val="bg1"/>
                </a:solidFill>
              </a:rPr>
              <a:t>SLIDE  </a:t>
            </a:r>
            <a:r>
              <a:rPr lang="en-GB" sz="1400">
                <a:solidFill>
                  <a:schemeClr val="accent3"/>
                </a:solidFill>
              </a:rPr>
              <a:t>|</a:t>
            </a:r>
            <a:r>
              <a:rPr lang="en-GB" sz="1000">
                <a:solidFill>
                  <a:schemeClr val="bg1"/>
                </a:solidFill>
              </a:rPr>
              <a:t>  </a:t>
            </a:r>
            <a:fld id="{85845CA8-B977-449B-9FF9-20DC913440A4}" type="slidenum">
              <a:rPr lang="en-GB" sz="1000" smtClean="0">
                <a:solidFill>
                  <a:schemeClr val="bg1"/>
                </a:solidFill>
              </a:rPr>
              <a:pPr algn="l"/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6420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ckground Clouds - NS:GO SLID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B11BDA-1C39-024C-B3BD-D9D8375BDF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6556" y="-1"/>
            <a:ext cx="12198555" cy="6861687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D9115B-DE5E-B147-BDD8-985FB04F32D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2000"/>
          </a:blip>
          <a:srcRect/>
          <a:stretch/>
        </p:blipFill>
        <p:spPr>
          <a:xfrm>
            <a:off x="-6556" y="858"/>
            <a:ext cx="12190476" cy="685714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C647D76-7FFF-9945-A621-FE1AF023F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436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AAF487A-15A0-4422-9440-714DCC7DFC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</a:blip>
          <a:srcRect/>
          <a:stretch/>
        </p:blipFill>
        <p:spPr>
          <a:xfrm>
            <a:off x="0" y="0"/>
            <a:ext cx="12192000" cy="6857142"/>
          </a:xfrm>
          <a:prstGeom prst="rect">
            <a:avLst/>
          </a:prstGeom>
        </p:spPr>
      </p:pic>
      <p:sp>
        <p:nvSpPr>
          <p:cNvPr id="7" name="Freeform: Shape 57">
            <a:extLst>
              <a:ext uri="{FF2B5EF4-FFF2-40B4-BE49-F238E27FC236}">
                <a16:creationId xmlns:a16="http://schemas.microsoft.com/office/drawing/2014/main" id="{12B3DE66-FE16-49DD-AC55-0EDCEA351E66}"/>
              </a:ext>
            </a:extLst>
          </p:cNvPr>
          <p:cNvSpPr/>
          <p:nvPr/>
        </p:nvSpPr>
        <p:spPr>
          <a:xfrm rot="10800000">
            <a:off x="1052435" y="1774058"/>
            <a:ext cx="2108998" cy="1841150"/>
          </a:xfrm>
          <a:custGeom>
            <a:avLst/>
            <a:gdLst>
              <a:gd name="connsiteX0" fmla="*/ 5919664 w 7855693"/>
              <a:gd name="connsiteY0" fmla="*/ 6858002 h 6858002"/>
              <a:gd name="connsiteX1" fmla="*/ 5910425 w 7855693"/>
              <a:gd name="connsiteY1" fmla="*/ 6857071 h 6858002"/>
              <a:gd name="connsiteX2" fmla="*/ 5910425 w 7855693"/>
              <a:gd name="connsiteY2" fmla="*/ 6858002 h 6858002"/>
              <a:gd name="connsiteX3" fmla="*/ 1933605 w 7855693"/>
              <a:gd name="connsiteY3" fmla="*/ 6858002 h 6858002"/>
              <a:gd name="connsiteX4" fmla="*/ 1922550 w 7855693"/>
              <a:gd name="connsiteY4" fmla="*/ 6858002 h 6858002"/>
              <a:gd name="connsiteX5" fmla="*/ 1922550 w 7855693"/>
              <a:gd name="connsiteY5" fmla="*/ 6856887 h 6858002"/>
              <a:gd name="connsiteX6" fmla="*/ 1845393 w 7855693"/>
              <a:gd name="connsiteY6" fmla="*/ 6849109 h 6858002"/>
              <a:gd name="connsiteX7" fmla="*/ 1570656 w 7855693"/>
              <a:gd name="connsiteY7" fmla="*/ 6665023 h 6858002"/>
              <a:gd name="connsiteX8" fmla="*/ 1544141 w 7855693"/>
              <a:gd name="connsiteY8" fmla="*/ 6616174 h 6858002"/>
              <a:gd name="connsiteX9" fmla="*/ 1542826 w 7855693"/>
              <a:gd name="connsiteY9" fmla="*/ 6616625 h 6858002"/>
              <a:gd name="connsiteX10" fmla="*/ 53966 w 7855693"/>
              <a:gd name="connsiteY10" fmla="*/ 3638905 h 6858002"/>
              <a:gd name="connsiteX11" fmla="*/ 55454 w 7855693"/>
              <a:gd name="connsiteY11" fmla="*/ 3638172 h 6858002"/>
              <a:gd name="connsiteX12" fmla="*/ 34397 w 7855693"/>
              <a:gd name="connsiteY12" fmla="*/ 3599377 h 6858002"/>
              <a:gd name="connsiteX13" fmla="*/ 0 w 7855693"/>
              <a:gd name="connsiteY13" fmla="*/ 3429004 h 6858002"/>
              <a:gd name="connsiteX14" fmla="*/ 34397 w 7855693"/>
              <a:gd name="connsiteY14" fmla="*/ 3258631 h 6858002"/>
              <a:gd name="connsiteX15" fmla="*/ 43262 w 7855693"/>
              <a:gd name="connsiteY15" fmla="*/ 3242298 h 6858002"/>
              <a:gd name="connsiteX16" fmla="*/ 42603 w 7855693"/>
              <a:gd name="connsiteY16" fmla="*/ 3241820 h 6858002"/>
              <a:gd name="connsiteX17" fmla="*/ 1541327 w 7855693"/>
              <a:gd name="connsiteY17" fmla="*/ 244373 h 6858002"/>
              <a:gd name="connsiteX18" fmla="*/ 1542669 w 7855693"/>
              <a:gd name="connsiteY18" fmla="*/ 244833 h 6858002"/>
              <a:gd name="connsiteX19" fmla="*/ 1570815 w 7855693"/>
              <a:gd name="connsiteY19" fmla="*/ 192979 h 6858002"/>
              <a:gd name="connsiteX20" fmla="*/ 1845552 w 7855693"/>
              <a:gd name="connsiteY20" fmla="*/ 8893 h 6858002"/>
              <a:gd name="connsiteX21" fmla="*/ 1921037 w 7855693"/>
              <a:gd name="connsiteY21" fmla="*/ 1283 h 6858002"/>
              <a:gd name="connsiteX22" fmla="*/ 1921037 w 7855693"/>
              <a:gd name="connsiteY22" fmla="*/ 2 h 6858002"/>
              <a:gd name="connsiteX23" fmla="*/ 1933745 w 7855693"/>
              <a:gd name="connsiteY23" fmla="*/ 2 h 6858002"/>
              <a:gd name="connsiteX24" fmla="*/ 1933764 w 7855693"/>
              <a:gd name="connsiteY24" fmla="*/ 0 h 6858002"/>
              <a:gd name="connsiteX25" fmla="*/ 1933784 w 7855693"/>
              <a:gd name="connsiteY25" fmla="*/ 2 h 6858002"/>
              <a:gd name="connsiteX26" fmla="*/ 5908912 w 7855693"/>
              <a:gd name="connsiteY26" fmla="*/ 2 h 6858002"/>
              <a:gd name="connsiteX27" fmla="*/ 5908912 w 7855693"/>
              <a:gd name="connsiteY27" fmla="*/ 1084 h 6858002"/>
              <a:gd name="connsiteX28" fmla="*/ 5919663 w 7855693"/>
              <a:gd name="connsiteY28" fmla="*/ 0 h 6858002"/>
              <a:gd name="connsiteX29" fmla="*/ 6282612 w 7855693"/>
              <a:gd name="connsiteY29" fmla="*/ 192978 h 6858002"/>
              <a:gd name="connsiteX30" fmla="*/ 6307074 w 7855693"/>
              <a:gd name="connsiteY30" fmla="*/ 238046 h 6858002"/>
              <a:gd name="connsiteX31" fmla="*/ 6308562 w 7855693"/>
              <a:gd name="connsiteY31" fmla="*/ 237536 h 6858002"/>
              <a:gd name="connsiteX32" fmla="*/ 7790465 w 7855693"/>
              <a:gd name="connsiteY32" fmla="*/ 3201339 h 6858002"/>
              <a:gd name="connsiteX33" fmla="*/ 7790257 w 7855693"/>
              <a:gd name="connsiteY33" fmla="*/ 3201441 h 6858002"/>
              <a:gd name="connsiteX34" fmla="*/ 7821296 w 7855693"/>
              <a:gd name="connsiteY34" fmla="*/ 3258628 h 6858002"/>
              <a:gd name="connsiteX35" fmla="*/ 7855693 w 7855693"/>
              <a:gd name="connsiteY35" fmla="*/ 3429001 h 6858002"/>
              <a:gd name="connsiteX36" fmla="*/ 7821296 w 7855693"/>
              <a:gd name="connsiteY36" fmla="*/ 3599374 h 6858002"/>
              <a:gd name="connsiteX37" fmla="*/ 7790470 w 7855693"/>
              <a:gd name="connsiteY37" fmla="*/ 3656167 h 6858002"/>
              <a:gd name="connsiteX38" fmla="*/ 7790649 w 7855693"/>
              <a:gd name="connsiteY38" fmla="*/ 3656297 h 6858002"/>
              <a:gd name="connsiteX39" fmla="*/ 6307508 w 7855693"/>
              <a:gd name="connsiteY39" fmla="*/ 6622575 h 6858002"/>
              <a:gd name="connsiteX40" fmla="*/ 6305944 w 7855693"/>
              <a:gd name="connsiteY40" fmla="*/ 6622039 h 6858002"/>
              <a:gd name="connsiteX41" fmla="*/ 6282613 w 7855693"/>
              <a:gd name="connsiteY41" fmla="*/ 6665023 h 6858002"/>
              <a:gd name="connsiteX42" fmla="*/ 5919664 w 7855693"/>
              <a:gd name="connsiteY4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855693" h="6858002">
                <a:moveTo>
                  <a:pt x="5919664" y="6858002"/>
                </a:moveTo>
                <a:lnTo>
                  <a:pt x="5910425" y="6857071"/>
                </a:lnTo>
                <a:lnTo>
                  <a:pt x="5910425" y="6858002"/>
                </a:lnTo>
                <a:lnTo>
                  <a:pt x="1933605" y="6858002"/>
                </a:lnTo>
                <a:lnTo>
                  <a:pt x="1922550" y="6858002"/>
                </a:lnTo>
                <a:lnTo>
                  <a:pt x="1922550" y="6856887"/>
                </a:lnTo>
                <a:lnTo>
                  <a:pt x="1845393" y="6849109"/>
                </a:lnTo>
                <a:cubicBezTo>
                  <a:pt x="1731420" y="6825787"/>
                  <a:pt x="1633583" y="6758167"/>
                  <a:pt x="1570656" y="6665023"/>
                </a:cubicBezTo>
                <a:lnTo>
                  <a:pt x="1544141" y="6616174"/>
                </a:lnTo>
                <a:lnTo>
                  <a:pt x="1542826" y="6616625"/>
                </a:lnTo>
                <a:lnTo>
                  <a:pt x="53966" y="3638905"/>
                </a:lnTo>
                <a:lnTo>
                  <a:pt x="55454" y="3638172"/>
                </a:lnTo>
                <a:lnTo>
                  <a:pt x="34397" y="3599377"/>
                </a:lnTo>
                <a:cubicBezTo>
                  <a:pt x="12248" y="3547011"/>
                  <a:pt x="0" y="3489438"/>
                  <a:pt x="0" y="3429004"/>
                </a:cubicBezTo>
                <a:cubicBezTo>
                  <a:pt x="0" y="3368570"/>
                  <a:pt x="12248" y="3310997"/>
                  <a:pt x="34397" y="3258631"/>
                </a:cubicBezTo>
                <a:lnTo>
                  <a:pt x="43262" y="3242298"/>
                </a:lnTo>
                <a:lnTo>
                  <a:pt x="42603" y="3241820"/>
                </a:lnTo>
                <a:lnTo>
                  <a:pt x="1541327" y="244373"/>
                </a:lnTo>
                <a:lnTo>
                  <a:pt x="1542669" y="244833"/>
                </a:lnTo>
                <a:lnTo>
                  <a:pt x="1570815" y="192979"/>
                </a:lnTo>
                <a:cubicBezTo>
                  <a:pt x="1633741" y="99835"/>
                  <a:pt x="1731579" y="32215"/>
                  <a:pt x="1845552" y="8893"/>
                </a:cubicBezTo>
                <a:lnTo>
                  <a:pt x="1921037" y="1283"/>
                </a:lnTo>
                <a:lnTo>
                  <a:pt x="1921037" y="2"/>
                </a:lnTo>
                <a:lnTo>
                  <a:pt x="1933745" y="2"/>
                </a:lnTo>
                <a:lnTo>
                  <a:pt x="1933764" y="0"/>
                </a:lnTo>
                <a:lnTo>
                  <a:pt x="1933784" y="2"/>
                </a:lnTo>
                <a:lnTo>
                  <a:pt x="5908912" y="2"/>
                </a:lnTo>
                <a:lnTo>
                  <a:pt x="5908912" y="1084"/>
                </a:lnTo>
                <a:lnTo>
                  <a:pt x="5919663" y="0"/>
                </a:lnTo>
                <a:cubicBezTo>
                  <a:pt x="6070748" y="0"/>
                  <a:pt x="6203954" y="76549"/>
                  <a:pt x="6282612" y="192978"/>
                </a:cubicBezTo>
                <a:lnTo>
                  <a:pt x="6307074" y="238046"/>
                </a:lnTo>
                <a:lnTo>
                  <a:pt x="6308562" y="237536"/>
                </a:lnTo>
                <a:lnTo>
                  <a:pt x="7790465" y="3201339"/>
                </a:lnTo>
                <a:lnTo>
                  <a:pt x="7790257" y="3201441"/>
                </a:lnTo>
                <a:lnTo>
                  <a:pt x="7821296" y="3258628"/>
                </a:lnTo>
                <a:cubicBezTo>
                  <a:pt x="7843445" y="3310994"/>
                  <a:pt x="7855693" y="3368567"/>
                  <a:pt x="7855693" y="3429001"/>
                </a:cubicBezTo>
                <a:cubicBezTo>
                  <a:pt x="7855693" y="3489435"/>
                  <a:pt x="7843445" y="3547008"/>
                  <a:pt x="7821296" y="3599374"/>
                </a:cubicBezTo>
                <a:lnTo>
                  <a:pt x="7790470" y="3656167"/>
                </a:lnTo>
                <a:lnTo>
                  <a:pt x="7790649" y="3656297"/>
                </a:lnTo>
                <a:lnTo>
                  <a:pt x="6307508" y="6622575"/>
                </a:lnTo>
                <a:lnTo>
                  <a:pt x="6305944" y="6622039"/>
                </a:lnTo>
                <a:lnTo>
                  <a:pt x="6282613" y="6665023"/>
                </a:lnTo>
                <a:cubicBezTo>
                  <a:pt x="6203955" y="6781453"/>
                  <a:pt x="6070749" y="6858002"/>
                  <a:pt x="5919664" y="6858002"/>
                </a:cubicBezTo>
                <a:close/>
              </a:path>
            </a:pathLst>
          </a:custGeom>
          <a:solidFill>
            <a:srgbClr val="FB823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Freeform: Shape 57">
            <a:extLst>
              <a:ext uri="{FF2B5EF4-FFF2-40B4-BE49-F238E27FC236}">
                <a16:creationId xmlns:a16="http://schemas.microsoft.com/office/drawing/2014/main" id="{711BEE50-860D-4DE6-A233-135D35972016}"/>
              </a:ext>
            </a:extLst>
          </p:cNvPr>
          <p:cNvSpPr/>
          <p:nvPr/>
        </p:nvSpPr>
        <p:spPr>
          <a:xfrm rot="10800000">
            <a:off x="2806502" y="787683"/>
            <a:ext cx="2108998" cy="1841150"/>
          </a:xfrm>
          <a:custGeom>
            <a:avLst/>
            <a:gdLst>
              <a:gd name="connsiteX0" fmla="*/ 5919664 w 7855693"/>
              <a:gd name="connsiteY0" fmla="*/ 6858002 h 6858002"/>
              <a:gd name="connsiteX1" fmla="*/ 5910425 w 7855693"/>
              <a:gd name="connsiteY1" fmla="*/ 6857071 h 6858002"/>
              <a:gd name="connsiteX2" fmla="*/ 5910425 w 7855693"/>
              <a:gd name="connsiteY2" fmla="*/ 6858002 h 6858002"/>
              <a:gd name="connsiteX3" fmla="*/ 1933605 w 7855693"/>
              <a:gd name="connsiteY3" fmla="*/ 6858002 h 6858002"/>
              <a:gd name="connsiteX4" fmla="*/ 1922550 w 7855693"/>
              <a:gd name="connsiteY4" fmla="*/ 6858002 h 6858002"/>
              <a:gd name="connsiteX5" fmla="*/ 1922550 w 7855693"/>
              <a:gd name="connsiteY5" fmla="*/ 6856887 h 6858002"/>
              <a:gd name="connsiteX6" fmla="*/ 1845393 w 7855693"/>
              <a:gd name="connsiteY6" fmla="*/ 6849109 h 6858002"/>
              <a:gd name="connsiteX7" fmla="*/ 1570656 w 7855693"/>
              <a:gd name="connsiteY7" fmla="*/ 6665023 h 6858002"/>
              <a:gd name="connsiteX8" fmla="*/ 1544141 w 7855693"/>
              <a:gd name="connsiteY8" fmla="*/ 6616174 h 6858002"/>
              <a:gd name="connsiteX9" fmla="*/ 1542826 w 7855693"/>
              <a:gd name="connsiteY9" fmla="*/ 6616625 h 6858002"/>
              <a:gd name="connsiteX10" fmla="*/ 53966 w 7855693"/>
              <a:gd name="connsiteY10" fmla="*/ 3638905 h 6858002"/>
              <a:gd name="connsiteX11" fmla="*/ 55454 w 7855693"/>
              <a:gd name="connsiteY11" fmla="*/ 3638172 h 6858002"/>
              <a:gd name="connsiteX12" fmla="*/ 34397 w 7855693"/>
              <a:gd name="connsiteY12" fmla="*/ 3599377 h 6858002"/>
              <a:gd name="connsiteX13" fmla="*/ 0 w 7855693"/>
              <a:gd name="connsiteY13" fmla="*/ 3429004 h 6858002"/>
              <a:gd name="connsiteX14" fmla="*/ 34397 w 7855693"/>
              <a:gd name="connsiteY14" fmla="*/ 3258631 h 6858002"/>
              <a:gd name="connsiteX15" fmla="*/ 43262 w 7855693"/>
              <a:gd name="connsiteY15" fmla="*/ 3242298 h 6858002"/>
              <a:gd name="connsiteX16" fmla="*/ 42603 w 7855693"/>
              <a:gd name="connsiteY16" fmla="*/ 3241820 h 6858002"/>
              <a:gd name="connsiteX17" fmla="*/ 1541327 w 7855693"/>
              <a:gd name="connsiteY17" fmla="*/ 244373 h 6858002"/>
              <a:gd name="connsiteX18" fmla="*/ 1542669 w 7855693"/>
              <a:gd name="connsiteY18" fmla="*/ 244833 h 6858002"/>
              <a:gd name="connsiteX19" fmla="*/ 1570815 w 7855693"/>
              <a:gd name="connsiteY19" fmla="*/ 192979 h 6858002"/>
              <a:gd name="connsiteX20" fmla="*/ 1845552 w 7855693"/>
              <a:gd name="connsiteY20" fmla="*/ 8893 h 6858002"/>
              <a:gd name="connsiteX21" fmla="*/ 1921037 w 7855693"/>
              <a:gd name="connsiteY21" fmla="*/ 1283 h 6858002"/>
              <a:gd name="connsiteX22" fmla="*/ 1921037 w 7855693"/>
              <a:gd name="connsiteY22" fmla="*/ 2 h 6858002"/>
              <a:gd name="connsiteX23" fmla="*/ 1933745 w 7855693"/>
              <a:gd name="connsiteY23" fmla="*/ 2 h 6858002"/>
              <a:gd name="connsiteX24" fmla="*/ 1933764 w 7855693"/>
              <a:gd name="connsiteY24" fmla="*/ 0 h 6858002"/>
              <a:gd name="connsiteX25" fmla="*/ 1933784 w 7855693"/>
              <a:gd name="connsiteY25" fmla="*/ 2 h 6858002"/>
              <a:gd name="connsiteX26" fmla="*/ 5908912 w 7855693"/>
              <a:gd name="connsiteY26" fmla="*/ 2 h 6858002"/>
              <a:gd name="connsiteX27" fmla="*/ 5908912 w 7855693"/>
              <a:gd name="connsiteY27" fmla="*/ 1084 h 6858002"/>
              <a:gd name="connsiteX28" fmla="*/ 5919663 w 7855693"/>
              <a:gd name="connsiteY28" fmla="*/ 0 h 6858002"/>
              <a:gd name="connsiteX29" fmla="*/ 6282612 w 7855693"/>
              <a:gd name="connsiteY29" fmla="*/ 192978 h 6858002"/>
              <a:gd name="connsiteX30" fmla="*/ 6307074 w 7855693"/>
              <a:gd name="connsiteY30" fmla="*/ 238046 h 6858002"/>
              <a:gd name="connsiteX31" fmla="*/ 6308562 w 7855693"/>
              <a:gd name="connsiteY31" fmla="*/ 237536 h 6858002"/>
              <a:gd name="connsiteX32" fmla="*/ 7790465 w 7855693"/>
              <a:gd name="connsiteY32" fmla="*/ 3201339 h 6858002"/>
              <a:gd name="connsiteX33" fmla="*/ 7790257 w 7855693"/>
              <a:gd name="connsiteY33" fmla="*/ 3201441 h 6858002"/>
              <a:gd name="connsiteX34" fmla="*/ 7821296 w 7855693"/>
              <a:gd name="connsiteY34" fmla="*/ 3258628 h 6858002"/>
              <a:gd name="connsiteX35" fmla="*/ 7855693 w 7855693"/>
              <a:gd name="connsiteY35" fmla="*/ 3429001 h 6858002"/>
              <a:gd name="connsiteX36" fmla="*/ 7821296 w 7855693"/>
              <a:gd name="connsiteY36" fmla="*/ 3599374 h 6858002"/>
              <a:gd name="connsiteX37" fmla="*/ 7790470 w 7855693"/>
              <a:gd name="connsiteY37" fmla="*/ 3656167 h 6858002"/>
              <a:gd name="connsiteX38" fmla="*/ 7790649 w 7855693"/>
              <a:gd name="connsiteY38" fmla="*/ 3656297 h 6858002"/>
              <a:gd name="connsiteX39" fmla="*/ 6307508 w 7855693"/>
              <a:gd name="connsiteY39" fmla="*/ 6622575 h 6858002"/>
              <a:gd name="connsiteX40" fmla="*/ 6305944 w 7855693"/>
              <a:gd name="connsiteY40" fmla="*/ 6622039 h 6858002"/>
              <a:gd name="connsiteX41" fmla="*/ 6282613 w 7855693"/>
              <a:gd name="connsiteY41" fmla="*/ 6665023 h 6858002"/>
              <a:gd name="connsiteX42" fmla="*/ 5919664 w 7855693"/>
              <a:gd name="connsiteY4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855693" h="6858002">
                <a:moveTo>
                  <a:pt x="5919664" y="6858002"/>
                </a:moveTo>
                <a:lnTo>
                  <a:pt x="5910425" y="6857071"/>
                </a:lnTo>
                <a:lnTo>
                  <a:pt x="5910425" y="6858002"/>
                </a:lnTo>
                <a:lnTo>
                  <a:pt x="1933605" y="6858002"/>
                </a:lnTo>
                <a:lnTo>
                  <a:pt x="1922550" y="6858002"/>
                </a:lnTo>
                <a:lnTo>
                  <a:pt x="1922550" y="6856887"/>
                </a:lnTo>
                <a:lnTo>
                  <a:pt x="1845393" y="6849109"/>
                </a:lnTo>
                <a:cubicBezTo>
                  <a:pt x="1731420" y="6825787"/>
                  <a:pt x="1633583" y="6758167"/>
                  <a:pt x="1570656" y="6665023"/>
                </a:cubicBezTo>
                <a:lnTo>
                  <a:pt x="1544141" y="6616174"/>
                </a:lnTo>
                <a:lnTo>
                  <a:pt x="1542826" y="6616625"/>
                </a:lnTo>
                <a:lnTo>
                  <a:pt x="53966" y="3638905"/>
                </a:lnTo>
                <a:lnTo>
                  <a:pt x="55454" y="3638172"/>
                </a:lnTo>
                <a:lnTo>
                  <a:pt x="34397" y="3599377"/>
                </a:lnTo>
                <a:cubicBezTo>
                  <a:pt x="12248" y="3547011"/>
                  <a:pt x="0" y="3489438"/>
                  <a:pt x="0" y="3429004"/>
                </a:cubicBezTo>
                <a:cubicBezTo>
                  <a:pt x="0" y="3368570"/>
                  <a:pt x="12248" y="3310997"/>
                  <a:pt x="34397" y="3258631"/>
                </a:cubicBezTo>
                <a:lnTo>
                  <a:pt x="43262" y="3242298"/>
                </a:lnTo>
                <a:lnTo>
                  <a:pt x="42603" y="3241820"/>
                </a:lnTo>
                <a:lnTo>
                  <a:pt x="1541327" y="244373"/>
                </a:lnTo>
                <a:lnTo>
                  <a:pt x="1542669" y="244833"/>
                </a:lnTo>
                <a:lnTo>
                  <a:pt x="1570815" y="192979"/>
                </a:lnTo>
                <a:cubicBezTo>
                  <a:pt x="1633741" y="99835"/>
                  <a:pt x="1731579" y="32215"/>
                  <a:pt x="1845552" y="8893"/>
                </a:cubicBezTo>
                <a:lnTo>
                  <a:pt x="1921037" y="1283"/>
                </a:lnTo>
                <a:lnTo>
                  <a:pt x="1921037" y="2"/>
                </a:lnTo>
                <a:lnTo>
                  <a:pt x="1933745" y="2"/>
                </a:lnTo>
                <a:lnTo>
                  <a:pt x="1933764" y="0"/>
                </a:lnTo>
                <a:lnTo>
                  <a:pt x="1933784" y="2"/>
                </a:lnTo>
                <a:lnTo>
                  <a:pt x="5908912" y="2"/>
                </a:lnTo>
                <a:lnTo>
                  <a:pt x="5908912" y="1084"/>
                </a:lnTo>
                <a:lnTo>
                  <a:pt x="5919663" y="0"/>
                </a:lnTo>
                <a:cubicBezTo>
                  <a:pt x="6070748" y="0"/>
                  <a:pt x="6203954" y="76549"/>
                  <a:pt x="6282612" y="192978"/>
                </a:cubicBezTo>
                <a:lnTo>
                  <a:pt x="6307074" y="238046"/>
                </a:lnTo>
                <a:lnTo>
                  <a:pt x="6308562" y="237536"/>
                </a:lnTo>
                <a:lnTo>
                  <a:pt x="7790465" y="3201339"/>
                </a:lnTo>
                <a:lnTo>
                  <a:pt x="7790257" y="3201441"/>
                </a:lnTo>
                <a:lnTo>
                  <a:pt x="7821296" y="3258628"/>
                </a:lnTo>
                <a:cubicBezTo>
                  <a:pt x="7843445" y="3310994"/>
                  <a:pt x="7855693" y="3368567"/>
                  <a:pt x="7855693" y="3429001"/>
                </a:cubicBezTo>
                <a:cubicBezTo>
                  <a:pt x="7855693" y="3489435"/>
                  <a:pt x="7843445" y="3547008"/>
                  <a:pt x="7821296" y="3599374"/>
                </a:cubicBezTo>
                <a:lnTo>
                  <a:pt x="7790470" y="3656167"/>
                </a:lnTo>
                <a:lnTo>
                  <a:pt x="7790649" y="3656297"/>
                </a:lnTo>
                <a:lnTo>
                  <a:pt x="6307508" y="6622575"/>
                </a:lnTo>
                <a:lnTo>
                  <a:pt x="6305944" y="6622039"/>
                </a:lnTo>
                <a:lnTo>
                  <a:pt x="6282613" y="6665023"/>
                </a:lnTo>
                <a:cubicBezTo>
                  <a:pt x="6203955" y="6781453"/>
                  <a:pt x="6070749" y="6858002"/>
                  <a:pt x="5919664" y="6858002"/>
                </a:cubicBezTo>
                <a:close/>
              </a:path>
            </a:pathLst>
          </a:custGeom>
          <a:solidFill>
            <a:srgbClr val="FB823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Freeform 32">
            <a:extLst>
              <a:ext uri="{FF2B5EF4-FFF2-40B4-BE49-F238E27FC236}">
                <a16:creationId xmlns:a16="http://schemas.microsoft.com/office/drawing/2014/main" id="{1529C588-551D-48E2-9E1A-8D6D94410C4A}"/>
              </a:ext>
            </a:extLst>
          </p:cNvPr>
          <p:cNvSpPr/>
          <p:nvPr/>
        </p:nvSpPr>
        <p:spPr>
          <a:xfrm rot="10800000">
            <a:off x="4575221" y="0"/>
            <a:ext cx="2108998" cy="1662659"/>
          </a:xfrm>
          <a:custGeom>
            <a:avLst/>
            <a:gdLst>
              <a:gd name="connsiteX0" fmla="*/ 1751005 w 2108998"/>
              <a:gd name="connsiteY0" fmla="*/ 1662659 h 1662659"/>
              <a:gd name="connsiteX1" fmla="*/ 357354 w 2108998"/>
              <a:gd name="connsiteY1" fmla="*/ 1662659 h 1662659"/>
              <a:gd name="connsiteX2" fmla="*/ 14488 w 2108998"/>
              <a:gd name="connsiteY2" fmla="*/ 976927 h 1662659"/>
              <a:gd name="connsiteX3" fmla="*/ 14888 w 2108998"/>
              <a:gd name="connsiteY3" fmla="*/ 976731 h 1662659"/>
              <a:gd name="connsiteX4" fmla="*/ 9235 w 2108998"/>
              <a:gd name="connsiteY4" fmla="*/ 966315 h 1662659"/>
              <a:gd name="connsiteX5" fmla="*/ 0 w 2108998"/>
              <a:gd name="connsiteY5" fmla="*/ 920576 h 1662659"/>
              <a:gd name="connsiteX6" fmla="*/ 9235 w 2108998"/>
              <a:gd name="connsiteY6" fmla="*/ 874836 h 1662659"/>
              <a:gd name="connsiteX7" fmla="*/ 11615 w 2108998"/>
              <a:gd name="connsiteY7" fmla="*/ 870451 h 1662659"/>
              <a:gd name="connsiteX8" fmla="*/ 11438 w 2108998"/>
              <a:gd name="connsiteY8" fmla="*/ 870323 h 1662659"/>
              <a:gd name="connsiteX9" fmla="*/ 413796 w 2108998"/>
              <a:gd name="connsiteY9" fmla="*/ 65606 h 1662659"/>
              <a:gd name="connsiteX10" fmla="*/ 414157 w 2108998"/>
              <a:gd name="connsiteY10" fmla="*/ 65730 h 1662659"/>
              <a:gd name="connsiteX11" fmla="*/ 421713 w 2108998"/>
              <a:gd name="connsiteY11" fmla="*/ 51809 h 1662659"/>
              <a:gd name="connsiteX12" fmla="*/ 495471 w 2108998"/>
              <a:gd name="connsiteY12" fmla="*/ 2388 h 1662659"/>
              <a:gd name="connsiteX13" fmla="*/ 515736 w 2108998"/>
              <a:gd name="connsiteY13" fmla="*/ 345 h 1662659"/>
              <a:gd name="connsiteX14" fmla="*/ 515736 w 2108998"/>
              <a:gd name="connsiteY14" fmla="*/ 1 h 1662659"/>
              <a:gd name="connsiteX15" fmla="*/ 519148 w 2108998"/>
              <a:gd name="connsiteY15" fmla="*/ 1 h 1662659"/>
              <a:gd name="connsiteX16" fmla="*/ 519153 w 2108998"/>
              <a:gd name="connsiteY16" fmla="*/ 0 h 1662659"/>
              <a:gd name="connsiteX17" fmla="*/ 519158 w 2108998"/>
              <a:gd name="connsiteY17" fmla="*/ 1 h 1662659"/>
              <a:gd name="connsiteX18" fmla="*/ 1586351 w 2108998"/>
              <a:gd name="connsiteY18" fmla="*/ 1 h 1662659"/>
              <a:gd name="connsiteX19" fmla="*/ 1586351 w 2108998"/>
              <a:gd name="connsiteY19" fmla="*/ 291 h 1662659"/>
              <a:gd name="connsiteX20" fmla="*/ 1589237 w 2108998"/>
              <a:gd name="connsiteY20" fmla="*/ 0 h 1662659"/>
              <a:gd name="connsiteX21" fmla="*/ 1686677 w 2108998"/>
              <a:gd name="connsiteY21" fmla="*/ 51808 h 1662659"/>
              <a:gd name="connsiteX22" fmla="*/ 1693244 w 2108998"/>
              <a:gd name="connsiteY22" fmla="*/ 63908 h 1662659"/>
              <a:gd name="connsiteX23" fmla="*/ 1693644 w 2108998"/>
              <a:gd name="connsiteY23" fmla="*/ 63771 h 1662659"/>
              <a:gd name="connsiteX24" fmla="*/ 2091487 w 2108998"/>
              <a:gd name="connsiteY24" fmla="*/ 859455 h 1662659"/>
              <a:gd name="connsiteX25" fmla="*/ 2091431 w 2108998"/>
              <a:gd name="connsiteY25" fmla="*/ 859483 h 1662659"/>
              <a:gd name="connsiteX26" fmla="*/ 2099764 w 2108998"/>
              <a:gd name="connsiteY26" fmla="*/ 874835 h 1662659"/>
              <a:gd name="connsiteX27" fmla="*/ 2108998 w 2108998"/>
              <a:gd name="connsiteY27" fmla="*/ 920575 h 1662659"/>
              <a:gd name="connsiteX28" fmla="*/ 2099764 w 2108998"/>
              <a:gd name="connsiteY28" fmla="*/ 966315 h 1662659"/>
              <a:gd name="connsiteX29" fmla="*/ 2091488 w 2108998"/>
              <a:gd name="connsiteY29" fmla="*/ 981562 h 1662659"/>
              <a:gd name="connsiteX30" fmla="*/ 2091536 w 2108998"/>
              <a:gd name="connsiteY30" fmla="*/ 981597 h 1662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108998" h="1662659">
                <a:moveTo>
                  <a:pt x="1751005" y="1662659"/>
                </a:moveTo>
                <a:lnTo>
                  <a:pt x="357354" y="1662659"/>
                </a:lnTo>
                <a:lnTo>
                  <a:pt x="14488" y="976927"/>
                </a:lnTo>
                <a:lnTo>
                  <a:pt x="14888" y="976731"/>
                </a:lnTo>
                <a:lnTo>
                  <a:pt x="9235" y="966315"/>
                </a:lnTo>
                <a:cubicBezTo>
                  <a:pt x="3288" y="952257"/>
                  <a:pt x="0" y="936800"/>
                  <a:pt x="0" y="920576"/>
                </a:cubicBezTo>
                <a:cubicBezTo>
                  <a:pt x="0" y="904351"/>
                  <a:pt x="3288" y="888895"/>
                  <a:pt x="9235" y="874836"/>
                </a:cubicBezTo>
                <a:lnTo>
                  <a:pt x="11615" y="870451"/>
                </a:lnTo>
                <a:lnTo>
                  <a:pt x="11438" y="870323"/>
                </a:lnTo>
                <a:lnTo>
                  <a:pt x="413796" y="65606"/>
                </a:lnTo>
                <a:lnTo>
                  <a:pt x="414157" y="65730"/>
                </a:lnTo>
                <a:lnTo>
                  <a:pt x="421713" y="51809"/>
                </a:lnTo>
                <a:cubicBezTo>
                  <a:pt x="438607" y="26803"/>
                  <a:pt x="464873" y="8649"/>
                  <a:pt x="495471" y="2388"/>
                </a:cubicBezTo>
                <a:lnTo>
                  <a:pt x="515736" y="345"/>
                </a:lnTo>
                <a:lnTo>
                  <a:pt x="515736" y="1"/>
                </a:lnTo>
                <a:lnTo>
                  <a:pt x="519148" y="1"/>
                </a:lnTo>
                <a:lnTo>
                  <a:pt x="519153" y="0"/>
                </a:lnTo>
                <a:lnTo>
                  <a:pt x="519158" y="1"/>
                </a:lnTo>
                <a:lnTo>
                  <a:pt x="1586351" y="1"/>
                </a:lnTo>
                <a:lnTo>
                  <a:pt x="1586351" y="291"/>
                </a:lnTo>
                <a:lnTo>
                  <a:pt x="1589237" y="0"/>
                </a:lnTo>
                <a:cubicBezTo>
                  <a:pt x="1629799" y="0"/>
                  <a:pt x="1665560" y="20551"/>
                  <a:pt x="1686677" y="51808"/>
                </a:cubicBezTo>
                <a:lnTo>
                  <a:pt x="1693244" y="63908"/>
                </a:lnTo>
                <a:lnTo>
                  <a:pt x="1693644" y="63771"/>
                </a:lnTo>
                <a:lnTo>
                  <a:pt x="2091487" y="859455"/>
                </a:lnTo>
                <a:lnTo>
                  <a:pt x="2091431" y="859483"/>
                </a:lnTo>
                <a:lnTo>
                  <a:pt x="2099764" y="874835"/>
                </a:lnTo>
                <a:cubicBezTo>
                  <a:pt x="2105710" y="888894"/>
                  <a:pt x="2108998" y="904350"/>
                  <a:pt x="2108998" y="920575"/>
                </a:cubicBezTo>
                <a:cubicBezTo>
                  <a:pt x="2108998" y="936800"/>
                  <a:pt x="2105710" y="952256"/>
                  <a:pt x="2099764" y="966315"/>
                </a:cubicBezTo>
                <a:lnTo>
                  <a:pt x="2091488" y="981562"/>
                </a:lnTo>
                <a:lnTo>
                  <a:pt x="2091536" y="981597"/>
                </a:lnTo>
                <a:close/>
              </a:path>
            </a:pathLst>
          </a:custGeom>
          <a:solidFill>
            <a:srgbClr val="FB823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Freeform 31">
            <a:extLst>
              <a:ext uri="{FF2B5EF4-FFF2-40B4-BE49-F238E27FC236}">
                <a16:creationId xmlns:a16="http://schemas.microsoft.com/office/drawing/2014/main" id="{3F27BD39-55B7-4C01-AC7C-6F20E97EC32D}"/>
              </a:ext>
            </a:extLst>
          </p:cNvPr>
          <p:cNvSpPr/>
          <p:nvPr/>
        </p:nvSpPr>
        <p:spPr>
          <a:xfrm rot="10800000">
            <a:off x="6434640" y="1268"/>
            <a:ext cx="1896001" cy="680841"/>
          </a:xfrm>
          <a:custGeom>
            <a:avLst/>
            <a:gdLst>
              <a:gd name="connsiteX0" fmla="*/ 1896001 w 1896001"/>
              <a:gd name="connsiteY0" fmla="*/ 680841 h 680841"/>
              <a:gd name="connsiteX1" fmla="*/ 0 w 1896001"/>
              <a:gd name="connsiteY1" fmla="*/ 680841 h 680841"/>
              <a:gd name="connsiteX2" fmla="*/ 307617 w 1896001"/>
              <a:gd name="connsiteY2" fmla="*/ 65606 h 680841"/>
              <a:gd name="connsiteX3" fmla="*/ 307978 w 1896001"/>
              <a:gd name="connsiteY3" fmla="*/ 65730 h 680841"/>
              <a:gd name="connsiteX4" fmla="*/ 315534 w 1896001"/>
              <a:gd name="connsiteY4" fmla="*/ 51809 h 680841"/>
              <a:gd name="connsiteX5" fmla="*/ 389292 w 1896001"/>
              <a:gd name="connsiteY5" fmla="*/ 2388 h 680841"/>
              <a:gd name="connsiteX6" fmla="*/ 409557 w 1896001"/>
              <a:gd name="connsiteY6" fmla="*/ 344 h 680841"/>
              <a:gd name="connsiteX7" fmla="*/ 409557 w 1896001"/>
              <a:gd name="connsiteY7" fmla="*/ 1 h 680841"/>
              <a:gd name="connsiteX8" fmla="*/ 412969 w 1896001"/>
              <a:gd name="connsiteY8" fmla="*/ 1 h 680841"/>
              <a:gd name="connsiteX9" fmla="*/ 412974 w 1896001"/>
              <a:gd name="connsiteY9" fmla="*/ 0 h 680841"/>
              <a:gd name="connsiteX10" fmla="*/ 412979 w 1896001"/>
              <a:gd name="connsiteY10" fmla="*/ 1 h 680841"/>
              <a:gd name="connsiteX11" fmla="*/ 1480172 w 1896001"/>
              <a:gd name="connsiteY11" fmla="*/ 1 h 680841"/>
              <a:gd name="connsiteX12" fmla="*/ 1480172 w 1896001"/>
              <a:gd name="connsiteY12" fmla="*/ 291 h 680841"/>
              <a:gd name="connsiteX13" fmla="*/ 1483058 w 1896001"/>
              <a:gd name="connsiteY13" fmla="*/ 0 h 680841"/>
              <a:gd name="connsiteX14" fmla="*/ 1580498 w 1896001"/>
              <a:gd name="connsiteY14" fmla="*/ 51808 h 680841"/>
              <a:gd name="connsiteX15" fmla="*/ 1587065 w 1896001"/>
              <a:gd name="connsiteY15" fmla="*/ 63908 h 680841"/>
              <a:gd name="connsiteX16" fmla="*/ 1587465 w 1896001"/>
              <a:gd name="connsiteY16" fmla="*/ 63771 h 680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96001" h="680841">
                <a:moveTo>
                  <a:pt x="1896001" y="680841"/>
                </a:moveTo>
                <a:lnTo>
                  <a:pt x="0" y="680841"/>
                </a:lnTo>
                <a:lnTo>
                  <a:pt x="307617" y="65606"/>
                </a:lnTo>
                <a:lnTo>
                  <a:pt x="307978" y="65730"/>
                </a:lnTo>
                <a:lnTo>
                  <a:pt x="315534" y="51809"/>
                </a:lnTo>
                <a:cubicBezTo>
                  <a:pt x="332428" y="26802"/>
                  <a:pt x="358694" y="8649"/>
                  <a:pt x="389292" y="2388"/>
                </a:cubicBezTo>
                <a:lnTo>
                  <a:pt x="409557" y="344"/>
                </a:lnTo>
                <a:lnTo>
                  <a:pt x="409557" y="1"/>
                </a:lnTo>
                <a:lnTo>
                  <a:pt x="412969" y="1"/>
                </a:lnTo>
                <a:lnTo>
                  <a:pt x="412974" y="0"/>
                </a:lnTo>
                <a:lnTo>
                  <a:pt x="412979" y="1"/>
                </a:lnTo>
                <a:lnTo>
                  <a:pt x="1480172" y="1"/>
                </a:lnTo>
                <a:lnTo>
                  <a:pt x="1480172" y="291"/>
                </a:lnTo>
                <a:lnTo>
                  <a:pt x="1483058" y="0"/>
                </a:lnTo>
                <a:cubicBezTo>
                  <a:pt x="1523620" y="0"/>
                  <a:pt x="1559381" y="20551"/>
                  <a:pt x="1580498" y="51808"/>
                </a:cubicBezTo>
                <a:lnTo>
                  <a:pt x="1587065" y="63908"/>
                </a:lnTo>
                <a:lnTo>
                  <a:pt x="1587465" y="63771"/>
                </a:lnTo>
                <a:close/>
              </a:path>
            </a:pathLst>
          </a:custGeom>
          <a:solidFill>
            <a:srgbClr val="FB823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Freeform 21">
            <a:extLst>
              <a:ext uri="{FF2B5EF4-FFF2-40B4-BE49-F238E27FC236}">
                <a16:creationId xmlns:a16="http://schemas.microsoft.com/office/drawing/2014/main" id="{C41E02D3-4F32-4855-BCF1-DFC064C67B8E}"/>
              </a:ext>
            </a:extLst>
          </p:cNvPr>
          <p:cNvSpPr/>
          <p:nvPr/>
        </p:nvSpPr>
        <p:spPr>
          <a:xfrm rot="10800000">
            <a:off x="0" y="2765516"/>
            <a:ext cx="1400040" cy="1841150"/>
          </a:xfrm>
          <a:custGeom>
            <a:avLst/>
            <a:gdLst>
              <a:gd name="connsiteX0" fmla="*/ 1400040 w 1400040"/>
              <a:gd name="connsiteY0" fmla="*/ 1841150 h 1841150"/>
              <a:gd name="connsiteX1" fmla="*/ 519110 w 1400040"/>
              <a:gd name="connsiteY1" fmla="*/ 1841150 h 1841150"/>
              <a:gd name="connsiteX2" fmla="*/ 516142 w 1400040"/>
              <a:gd name="connsiteY2" fmla="*/ 1841150 h 1841150"/>
              <a:gd name="connsiteX3" fmla="*/ 516142 w 1400040"/>
              <a:gd name="connsiteY3" fmla="*/ 1840851 h 1841150"/>
              <a:gd name="connsiteX4" fmla="*/ 495428 w 1400040"/>
              <a:gd name="connsiteY4" fmla="*/ 1838763 h 1841150"/>
              <a:gd name="connsiteX5" fmla="*/ 421670 w 1400040"/>
              <a:gd name="connsiteY5" fmla="*/ 1789342 h 1841150"/>
              <a:gd name="connsiteX6" fmla="*/ 414552 w 1400040"/>
              <a:gd name="connsiteY6" fmla="*/ 1776227 h 1841150"/>
              <a:gd name="connsiteX7" fmla="*/ 414199 w 1400040"/>
              <a:gd name="connsiteY7" fmla="*/ 1776348 h 1841150"/>
              <a:gd name="connsiteX8" fmla="*/ 14488 w 1400040"/>
              <a:gd name="connsiteY8" fmla="*/ 976928 h 1841150"/>
              <a:gd name="connsiteX9" fmla="*/ 14888 w 1400040"/>
              <a:gd name="connsiteY9" fmla="*/ 976731 h 1841150"/>
              <a:gd name="connsiteX10" fmla="*/ 9235 w 1400040"/>
              <a:gd name="connsiteY10" fmla="*/ 966316 h 1841150"/>
              <a:gd name="connsiteX11" fmla="*/ 0 w 1400040"/>
              <a:gd name="connsiteY11" fmla="*/ 920576 h 1841150"/>
              <a:gd name="connsiteX12" fmla="*/ 9235 w 1400040"/>
              <a:gd name="connsiteY12" fmla="*/ 874836 h 1841150"/>
              <a:gd name="connsiteX13" fmla="*/ 11615 w 1400040"/>
              <a:gd name="connsiteY13" fmla="*/ 870451 h 1841150"/>
              <a:gd name="connsiteX14" fmla="*/ 11438 w 1400040"/>
              <a:gd name="connsiteY14" fmla="*/ 870323 h 1841150"/>
              <a:gd name="connsiteX15" fmla="*/ 413796 w 1400040"/>
              <a:gd name="connsiteY15" fmla="*/ 65606 h 1841150"/>
              <a:gd name="connsiteX16" fmla="*/ 414156 w 1400040"/>
              <a:gd name="connsiteY16" fmla="*/ 65730 h 1841150"/>
              <a:gd name="connsiteX17" fmla="*/ 421713 w 1400040"/>
              <a:gd name="connsiteY17" fmla="*/ 51809 h 1841150"/>
              <a:gd name="connsiteX18" fmla="*/ 495471 w 1400040"/>
              <a:gd name="connsiteY18" fmla="*/ 2388 h 1841150"/>
              <a:gd name="connsiteX19" fmla="*/ 515736 w 1400040"/>
              <a:gd name="connsiteY19" fmla="*/ 345 h 1841150"/>
              <a:gd name="connsiteX20" fmla="*/ 515736 w 1400040"/>
              <a:gd name="connsiteY20" fmla="*/ 1 h 1841150"/>
              <a:gd name="connsiteX21" fmla="*/ 519148 w 1400040"/>
              <a:gd name="connsiteY21" fmla="*/ 1 h 1841150"/>
              <a:gd name="connsiteX22" fmla="*/ 519153 w 1400040"/>
              <a:gd name="connsiteY22" fmla="*/ 0 h 1841150"/>
              <a:gd name="connsiteX23" fmla="*/ 519158 w 1400040"/>
              <a:gd name="connsiteY23" fmla="*/ 1 h 1841150"/>
              <a:gd name="connsiteX24" fmla="*/ 1400040 w 1400040"/>
              <a:gd name="connsiteY24" fmla="*/ 1 h 184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00040" h="1841150">
                <a:moveTo>
                  <a:pt x="1400040" y="1841150"/>
                </a:moveTo>
                <a:lnTo>
                  <a:pt x="519110" y="1841150"/>
                </a:lnTo>
                <a:lnTo>
                  <a:pt x="516142" y="1841150"/>
                </a:lnTo>
                <a:lnTo>
                  <a:pt x="516142" y="1840851"/>
                </a:lnTo>
                <a:lnTo>
                  <a:pt x="495428" y="1838763"/>
                </a:lnTo>
                <a:cubicBezTo>
                  <a:pt x="464830" y="1832502"/>
                  <a:pt x="438564" y="1814348"/>
                  <a:pt x="421670" y="1789342"/>
                </a:cubicBezTo>
                <a:lnTo>
                  <a:pt x="414552" y="1776227"/>
                </a:lnTo>
                <a:lnTo>
                  <a:pt x="414199" y="1776348"/>
                </a:lnTo>
                <a:lnTo>
                  <a:pt x="14488" y="976928"/>
                </a:lnTo>
                <a:lnTo>
                  <a:pt x="14888" y="976731"/>
                </a:lnTo>
                <a:lnTo>
                  <a:pt x="9235" y="966316"/>
                </a:lnTo>
                <a:cubicBezTo>
                  <a:pt x="3288" y="952257"/>
                  <a:pt x="0" y="936801"/>
                  <a:pt x="0" y="920576"/>
                </a:cubicBezTo>
                <a:cubicBezTo>
                  <a:pt x="0" y="904351"/>
                  <a:pt x="3288" y="888895"/>
                  <a:pt x="9235" y="874836"/>
                </a:cubicBezTo>
                <a:lnTo>
                  <a:pt x="11615" y="870451"/>
                </a:lnTo>
                <a:lnTo>
                  <a:pt x="11438" y="870323"/>
                </a:lnTo>
                <a:lnTo>
                  <a:pt x="413796" y="65606"/>
                </a:lnTo>
                <a:lnTo>
                  <a:pt x="414156" y="65730"/>
                </a:lnTo>
                <a:lnTo>
                  <a:pt x="421713" y="51809"/>
                </a:lnTo>
                <a:cubicBezTo>
                  <a:pt x="438606" y="26803"/>
                  <a:pt x="464873" y="8649"/>
                  <a:pt x="495471" y="2388"/>
                </a:cubicBezTo>
                <a:lnTo>
                  <a:pt x="515736" y="345"/>
                </a:lnTo>
                <a:lnTo>
                  <a:pt x="515736" y="1"/>
                </a:lnTo>
                <a:lnTo>
                  <a:pt x="519148" y="1"/>
                </a:lnTo>
                <a:lnTo>
                  <a:pt x="519153" y="0"/>
                </a:lnTo>
                <a:lnTo>
                  <a:pt x="519158" y="1"/>
                </a:lnTo>
                <a:lnTo>
                  <a:pt x="1400040" y="1"/>
                </a:lnTo>
                <a:close/>
              </a:path>
            </a:pathLst>
          </a:custGeom>
          <a:solidFill>
            <a:srgbClr val="FB823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Freeform 22">
            <a:extLst>
              <a:ext uri="{FF2B5EF4-FFF2-40B4-BE49-F238E27FC236}">
                <a16:creationId xmlns:a16="http://schemas.microsoft.com/office/drawing/2014/main" id="{546A5706-4387-4DA8-9176-572467BF49B2}"/>
              </a:ext>
            </a:extLst>
          </p:cNvPr>
          <p:cNvSpPr/>
          <p:nvPr/>
        </p:nvSpPr>
        <p:spPr>
          <a:xfrm rot="10800000">
            <a:off x="-2354" y="798778"/>
            <a:ext cx="1402394" cy="1841150"/>
          </a:xfrm>
          <a:custGeom>
            <a:avLst/>
            <a:gdLst>
              <a:gd name="connsiteX0" fmla="*/ 1402394 w 1402394"/>
              <a:gd name="connsiteY0" fmla="*/ 1841150 h 1841150"/>
              <a:gd name="connsiteX1" fmla="*/ 519110 w 1402394"/>
              <a:gd name="connsiteY1" fmla="*/ 1841150 h 1841150"/>
              <a:gd name="connsiteX2" fmla="*/ 516142 w 1402394"/>
              <a:gd name="connsiteY2" fmla="*/ 1841150 h 1841150"/>
              <a:gd name="connsiteX3" fmla="*/ 516142 w 1402394"/>
              <a:gd name="connsiteY3" fmla="*/ 1840851 h 1841150"/>
              <a:gd name="connsiteX4" fmla="*/ 495428 w 1402394"/>
              <a:gd name="connsiteY4" fmla="*/ 1838762 h 1841150"/>
              <a:gd name="connsiteX5" fmla="*/ 421670 w 1402394"/>
              <a:gd name="connsiteY5" fmla="*/ 1789341 h 1841150"/>
              <a:gd name="connsiteX6" fmla="*/ 414552 w 1402394"/>
              <a:gd name="connsiteY6" fmla="*/ 1776227 h 1841150"/>
              <a:gd name="connsiteX7" fmla="*/ 414199 w 1402394"/>
              <a:gd name="connsiteY7" fmla="*/ 1776348 h 1841150"/>
              <a:gd name="connsiteX8" fmla="*/ 14488 w 1402394"/>
              <a:gd name="connsiteY8" fmla="*/ 976927 h 1841150"/>
              <a:gd name="connsiteX9" fmla="*/ 14888 w 1402394"/>
              <a:gd name="connsiteY9" fmla="*/ 976730 h 1841150"/>
              <a:gd name="connsiteX10" fmla="*/ 9235 w 1402394"/>
              <a:gd name="connsiteY10" fmla="*/ 966315 h 1841150"/>
              <a:gd name="connsiteX11" fmla="*/ 0 w 1402394"/>
              <a:gd name="connsiteY11" fmla="*/ 920576 h 1841150"/>
              <a:gd name="connsiteX12" fmla="*/ 9235 w 1402394"/>
              <a:gd name="connsiteY12" fmla="*/ 874836 h 1841150"/>
              <a:gd name="connsiteX13" fmla="*/ 11615 w 1402394"/>
              <a:gd name="connsiteY13" fmla="*/ 870451 h 1841150"/>
              <a:gd name="connsiteX14" fmla="*/ 11438 w 1402394"/>
              <a:gd name="connsiteY14" fmla="*/ 870323 h 1841150"/>
              <a:gd name="connsiteX15" fmla="*/ 413796 w 1402394"/>
              <a:gd name="connsiteY15" fmla="*/ 65606 h 1841150"/>
              <a:gd name="connsiteX16" fmla="*/ 414156 w 1402394"/>
              <a:gd name="connsiteY16" fmla="*/ 65730 h 1841150"/>
              <a:gd name="connsiteX17" fmla="*/ 421713 w 1402394"/>
              <a:gd name="connsiteY17" fmla="*/ 51809 h 1841150"/>
              <a:gd name="connsiteX18" fmla="*/ 495471 w 1402394"/>
              <a:gd name="connsiteY18" fmla="*/ 2388 h 1841150"/>
              <a:gd name="connsiteX19" fmla="*/ 515736 w 1402394"/>
              <a:gd name="connsiteY19" fmla="*/ 345 h 1841150"/>
              <a:gd name="connsiteX20" fmla="*/ 515736 w 1402394"/>
              <a:gd name="connsiteY20" fmla="*/ 1 h 1841150"/>
              <a:gd name="connsiteX21" fmla="*/ 519148 w 1402394"/>
              <a:gd name="connsiteY21" fmla="*/ 1 h 1841150"/>
              <a:gd name="connsiteX22" fmla="*/ 519153 w 1402394"/>
              <a:gd name="connsiteY22" fmla="*/ 0 h 1841150"/>
              <a:gd name="connsiteX23" fmla="*/ 519158 w 1402394"/>
              <a:gd name="connsiteY23" fmla="*/ 1 h 1841150"/>
              <a:gd name="connsiteX24" fmla="*/ 1402394 w 1402394"/>
              <a:gd name="connsiteY24" fmla="*/ 1 h 184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02394" h="1841150">
                <a:moveTo>
                  <a:pt x="1402394" y="1841150"/>
                </a:moveTo>
                <a:lnTo>
                  <a:pt x="519110" y="1841150"/>
                </a:lnTo>
                <a:lnTo>
                  <a:pt x="516142" y="1841150"/>
                </a:lnTo>
                <a:lnTo>
                  <a:pt x="516142" y="1840851"/>
                </a:lnTo>
                <a:lnTo>
                  <a:pt x="495428" y="1838762"/>
                </a:lnTo>
                <a:cubicBezTo>
                  <a:pt x="464830" y="1832501"/>
                  <a:pt x="438564" y="1814347"/>
                  <a:pt x="421670" y="1789341"/>
                </a:cubicBezTo>
                <a:lnTo>
                  <a:pt x="414552" y="1776227"/>
                </a:lnTo>
                <a:lnTo>
                  <a:pt x="414199" y="1776348"/>
                </a:lnTo>
                <a:lnTo>
                  <a:pt x="14488" y="976927"/>
                </a:lnTo>
                <a:lnTo>
                  <a:pt x="14888" y="976730"/>
                </a:lnTo>
                <a:lnTo>
                  <a:pt x="9235" y="966315"/>
                </a:lnTo>
                <a:cubicBezTo>
                  <a:pt x="3288" y="952257"/>
                  <a:pt x="0" y="936800"/>
                  <a:pt x="0" y="920576"/>
                </a:cubicBezTo>
                <a:cubicBezTo>
                  <a:pt x="0" y="904351"/>
                  <a:pt x="3288" y="888895"/>
                  <a:pt x="9235" y="874836"/>
                </a:cubicBezTo>
                <a:lnTo>
                  <a:pt x="11615" y="870451"/>
                </a:lnTo>
                <a:lnTo>
                  <a:pt x="11438" y="870323"/>
                </a:lnTo>
                <a:lnTo>
                  <a:pt x="413796" y="65606"/>
                </a:lnTo>
                <a:lnTo>
                  <a:pt x="414156" y="65730"/>
                </a:lnTo>
                <a:lnTo>
                  <a:pt x="421713" y="51809"/>
                </a:lnTo>
                <a:cubicBezTo>
                  <a:pt x="438606" y="26803"/>
                  <a:pt x="464873" y="8649"/>
                  <a:pt x="495471" y="2388"/>
                </a:cubicBezTo>
                <a:lnTo>
                  <a:pt x="515736" y="345"/>
                </a:lnTo>
                <a:lnTo>
                  <a:pt x="515736" y="1"/>
                </a:lnTo>
                <a:lnTo>
                  <a:pt x="519148" y="1"/>
                </a:lnTo>
                <a:lnTo>
                  <a:pt x="519153" y="0"/>
                </a:lnTo>
                <a:lnTo>
                  <a:pt x="519158" y="1"/>
                </a:lnTo>
                <a:lnTo>
                  <a:pt x="1402394" y="1"/>
                </a:lnTo>
                <a:close/>
              </a:path>
            </a:pathLst>
          </a:custGeom>
          <a:solidFill>
            <a:srgbClr val="FB823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Freeform 34">
            <a:extLst>
              <a:ext uri="{FF2B5EF4-FFF2-40B4-BE49-F238E27FC236}">
                <a16:creationId xmlns:a16="http://schemas.microsoft.com/office/drawing/2014/main" id="{F53DDB96-A6AB-4CD2-84CF-BD1C06FCFE6E}"/>
              </a:ext>
            </a:extLst>
          </p:cNvPr>
          <p:cNvSpPr/>
          <p:nvPr/>
        </p:nvSpPr>
        <p:spPr>
          <a:xfrm rot="10800000">
            <a:off x="1061227" y="0"/>
            <a:ext cx="2072852" cy="1662660"/>
          </a:xfrm>
          <a:custGeom>
            <a:avLst/>
            <a:gdLst>
              <a:gd name="connsiteX0" fmla="*/ 1736507 w 2108998"/>
              <a:gd name="connsiteY0" fmla="*/ 1691653 h 1691653"/>
              <a:gd name="connsiteX1" fmla="*/ 371851 w 2108998"/>
              <a:gd name="connsiteY1" fmla="*/ 1691653 h 1691653"/>
              <a:gd name="connsiteX2" fmla="*/ 14488 w 2108998"/>
              <a:gd name="connsiteY2" fmla="*/ 976927 h 1691653"/>
              <a:gd name="connsiteX3" fmla="*/ 14888 w 2108998"/>
              <a:gd name="connsiteY3" fmla="*/ 976731 h 1691653"/>
              <a:gd name="connsiteX4" fmla="*/ 9234 w 2108998"/>
              <a:gd name="connsiteY4" fmla="*/ 966315 h 1691653"/>
              <a:gd name="connsiteX5" fmla="*/ 0 w 2108998"/>
              <a:gd name="connsiteY5" fmla="*/ 920576 h 1691653"/>
              <a:gd name="connsiteX6" fmla="*/ 9234 w 2108998"/>
              <a:gd name="connsiteY6" fmla="*/ 874836 h 1691653"/>
              <a:gd name="connsiteX7" fmla="*/ 11614 w 2108998"/>
              <a:gd name="connsiteY7" fmla="*/ 870451 h 1691653"/>
              <a:gd name="connsiteX8" fmla="*/ 11438 w 2108998"/>
              <a:gd name="connsiteY8" fmla="*/ 870323 h 1691653"/>
              <a:gd name="connsiteX9" fmla="*/ 413796 w 2108998"/>
              <a:gd name="connsiteY9" fmla="*/ 65606 h 1691653"/>
              <a:gd name="connsiteX10" fmla="*/ 414156 w 2108998"/>
              <a:gd name="connsiteY10" fmla="*/ 65730 h 1691653"/>
              <a:gd name="connsiteX11" fmla="*/ 421713 w 2108998"/>
              <a:gd name="connsiteY11" fmla="*/ 51809 h 1691653"/>
              <a:gd name="connsiteX12" fmla="*/ 495471 w 2108998"/>
              <a:gd name="connsiteY12" fmla="*/ 2388 h 1691653"/>
              <a:gd name="connsiteX13" fmla="*/ 515736 w 2108998"/>
              <a:gd name="connsiteY13" fmla="*/ 345 h 1691653"/>
              <a:gd name="connsiteX14" fmla="*/ 515736 w 2108998"/>
              <a:gd name="connsiteY14" fmla="*/ 1 h 1691653"/>
              <a:gd name="connsiteX15" fmla="*/ 519148 w 2108998"/>
              <a:gd name="connsiteY15" fmla="*/ 1 h 1691653"/>
              <a:gd name="connsiteX16" fmla="*/ 519153 w 2108998"/>
              <a:gd name="connsiteY16" fmla="*/ 0 h 1691653"/>
              <a:gd name="connsiteX17" fmla="*/ 519158 w 2108998"/>
              <a:gd name="connsiteY17" fmla="*/ 1 h 1691653"/>
              <a:gd name="connsiteX18" fmla="*/ 1586350 w 2108998"/>
              <a:gd name="connsiteY18" fmla="*/ 1 h 1691653"/>
              <a:gd name="connsiteX19" fmla="*/ 1586350 w 2108998"/>
              <a:gd name="connsiteY19" fmla="*/ 291 h 1691653"/>
              <a:gd name="connsiteX20" fmla="*/ 1589237 w 2108998"/>
              <a:gd name="connsiteY20" fmla="*/ 0 h 1691653"/>
              <a:gd name="connsiteX21" fmla="*/ 1686677 w 2108998"/>
              <a:gd name="connsiteY21" fmla="*/ 51808 h 1691653"/>
              <a:gd name="connsiteX22" fmla="*/ 1693244 w 2108998"/>
              <a:gd name="connsiteY22" fmla="*/ 63908 h 1691653"/>
              <a:gd name="connsiteX23" fmla="*/ 1693643 w 2108998"/>
              <a:gd name="connsiteY23" fmla="*/ 63771 h 1691653"/>
              <a:gd name="connsiteX24" fmla="*/ 2091486 w 2108998"/>
              <a:gd name="connsiteY24" fmla="*/ 859455 h 1691653"/>
              <a:gd name="connsiteX25" fmla="*/ 2091431 w 2108998"/>
              <a:gd name="connsiteY25" fmla="*/ 859483 h 1691653"/>
              <a:gd name="connsiteX26" fmla="*/ 2099763 w 2108998"/>
              <a:gd name="connsiteY26" fmla="*/ 874835 h 1691653"/>
              <a:gd name="connsiteX27" fmla="*/ 2108998 w 2108998"/>
              <a:gd name="connsiteY27" fmla="*/ 920575 h 1691653"/>
              <a:gd name="connsiteX28" fmla="*/ 2099763 w 2108998"/>
              <a:gd name="connsiteY28" fmla="*/ 966315 h 1691653"/>
              <a:gd name="connsiteX29" fmla="*/ 2091488 w 2108998"/>
              <a:gd name="connsiteY29" fmla="*/ 981562 h 1691653"/>
              <a:gd name="connsiteX30" fmla="*/ 2091536 w 2108998"/>
              <a:gd name="connsiteY30" fmla="*/ 981597 h 1691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108998" h="1691653">
                <a:moveTo>
                  <a:pt x="1736507" y="1691653"/>
                </a:moveTo>
                <a:lnTo>
                  <a:pt x="371851" y="1691653"/>
                </a:lnTo>
                <a:lnTo>
                  <a:pt x="14488" y="976927"/>
                </a:lnTo>
                <a:lnTo>
                  <a:pt x="14888" y="976731"/>
                </a:lnTo>
                <a:lnTo>
                  <a:pt x="9234" y="966315"/>
                </a:lnTo>
                <a:cubicBezTo>
                  <a:pt x="3288" y="952257"/>
                  <a:pt x="0" y="936800"/>
                  <a:pt x="0" y="920576"/>
                </a:cubicBezTo>
                <a:cubicBezTo>
                  <a:pt x="0" y="904351"/>
                  <a:pt x="3288" y="888895"/>
                  <a:pt x="9234" y="874836"/>
                </a:cubicBezTo>
                <a:lnTo>
                  <a:pt x="11614" y="870451"/>
                </a:lnTo>
                <a:lnTo>
                  <a:pt x="11438" y="870323"/>
                </a:lnTo>
                <a:lnTo>
                  <a:pt x="413796" y="65606"/>
                </a:lnTo>
                <a:lnTo>
                  <a:pt x="414156" y="65730"/>
                </a:lnTo>
                <a:lnTo>
                  <a:pt x="421713" y="51809"/>
                </a:lnTo>
                <a:cubicBezTo>
                  <a:pt x="438606" y="26803"/>
                  <a:pt x="464872" y="8649"/>
                  <a:pt x="495471" y="2388"/>
                </a:cubicBezTo>
                <a:lnTo>
                  <a:pt x="515736" y="345"/>
                </a:lnTo>
                <a:lnTo>
                  <a:pt x="515736" y="1"/>
                </a:lnTo>
                <a:lnTo>
                  <a:pt x="519148" y="1"/>
                </a:lnTo>
                <a:lnTo>
                  <a:pt x="519153" y="0"/>
                </a:lnTo>
                <a:lnTo>
                  <a:pt x="519158" y="1"/>
                </a:lnTo>
                <a:lnTo>
                  <a:pt x="1586350" y="1"/>
                </a:lnTo>
                <a:lnTo>
                  <a:pt x="1586350" y="291"/>
                </a:lnTo>
                <a:lnTo>
                  <a:pt x="1589237" y="0"/>
                </a:lnTo>
                <a:cubicBezTo>
                  <a:pt x="1629798" y="0"/>
                  <a:pt x="1665560" y="20551"/>
                  <a:pt x="1686677" y="51808"/>
                </a:cubicBezTo>
                <a:lnTo>
                  <a:pt x="1693244" y="63908"/>
                </a:lnTo>
                <a:lnTo>
                  <a:pt x="1693643" y="63771"/>
                </a:lnTo>
                <a:lnTo>
                  <a:pt x="2091486" y="859455"/>
                </a:lnTo>
                <a:lnTo>
                  <a:pt x="2091431" y="859483"/>
                </a:lnTo>
                <a:lnTo>
                  <a:pt x="2099763" y="874835"/>
                </a:lnTo>
                <a:cubicBezTo>
                  <a:pt x="2105710" y="888894"/>
                  <a:pt x="2108998" y="904350"/>
                  <a:pt x="2108998" y="920575"/>
                </a:cubicBezTo>
                <a:cubicBezTo>
                  <a:pt x="2108998" y="936800"/>
                  <a:pt x="2105710" y="952256"/>
                  <a:pt x="2099763" y="966315"/>
                </a:cubicBezTo>
                <a:lnTo>
                  <a:pt x="2091488" y="981562"/>
                </a:lnTo>
                <a:lnTo>
                  <a:pt x="2091536" y="981597"/>
                </a:lnTo>
                <a:close/>
              </a:path>
            </a:pathLst>
          </a:custGeom>
          <a:solidFill>
            <a:srgbClr val="FB823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Freeform 38">
            <a:extLst>
              <a:ext uri="{FF2B5EF4-FFF2-40B4-BE49-F238E27FC236}">
                <a16:creationId xmlns:a16="http://schemas.microsoft.com/office/drawing/2014/main" id="{53B77340-50E0-4A07-9062-BB6968682E62}"/>
              </a:ext>
            </a:extLst>
          </p:cNvPr>
          <p:cNvSpPr/>
          <p:nvPr/>
        </p:nvSpPr>
        <p:spPr>
          <a:xfrm rot="10800000">
            <a:off x="2907145" y="-3582"/>
            <a:ext cx="1896001" cy="680841"/>
          </a:xfrm>
          <a:custGeom>
            <a:avLst/>
            <a:gdLst>
              <a:gd name="connsiteX0" fmla="*/ 1896001 w 1896001"/>
              <a:gd name="connsiteY0" fmla="*/ 680841 h 680841"/>
              <a:gd name="connsiteX1" fmla="*/ 0 w 1896001"/>
              <a:gd name="connsiteY1" fmla="*/ 680841 h 680841"/>
              <a:gd name="connsiteX2" fmla="*/ 307617 w 1896001"/>
              <a:gd name="connsiteY2" fmla="*/ 65606 h 680841"/>
              <a:gd name="connsiteX3" fmla="*/ 307978 w 1896001"/>
              <a:gd name="connsiteY3" fmla="*/ 65730 h 680841"/>
              <a:gd name="connsiteX4" fmla="*/ 315534 w 1896001"/>
              <a:gd name="connsiteY4" fmla="*/ 51809 h 680841"/>
              <a:gd name="connsiteX5" fmla="*/ 389292 w 1896001"/>
              <a:gd name="connsiteY5" fmla="*/ 2388 h 680841"/>
              <a:gd name="connsiteX6" fmla="*/ 409557 w 1896001"/>
              <a:gd name="connsiteY6" fmla="*/ 344 h 680841"/>
              <a:gd name="connsiteX7" fmla="*/ 409557 w 1896001"/>
              <a:gd name="connsiteY7" fmla="*/ 1 h 680841"/>
              <a:gd name="connsiteX8" fmla="*/ 412969 w 1896001"/>
              <a:gd name="connsiteY8" fmla="*/ 1 h 680841"/>
              <a:gd name="connsiteX9" fmla="*/ 412974 w 1896001"/>
              <a:gd name="connsiteY9" fmla="*/ 0 h 680841"/>
              <a:gd name="connsiteX10" fmla="*/ 412979 w 1896001"/>
              <a:gd name="connsiteY10" fmla="*/ 1 h 680841"/>
              <a:gd name="connsiteX11" fmla="*/ 1480172 w 1896001"/>
              <a:gd name="connsiteY11" fmla="*/ 1 h 680841"/>
              <a:gd name="connsiteX12" fmla="*/ 1480172 w 1896001"/>
              <a:gd name="connsiteY12" fmla="*/ 291 h 680841"/>
              <a:gd name="connsiteX13" fmla="*/ 1483058 w 1896001"/>
              <a:gd name="connsiteY13" fmla="*/ 0 h 680841"/>
              <a:gd name="connsiteX14" fmla="*/ 1580498 w 1896001"/>
              <a:gd name="connsiteY14" fmla="*/ 51808 h 680841"/>
              <a:gd name="connsiteX15" fmla="*/ 1587065 w 1896001"/>
              <a:gd name="connsiteY15" fmla="*/ 63908 h 680841"/>
              <a:gd name="connsiteX16" fmla="*/ 1587465 w 1896001"/>
              <a:gd name="connsiteY16" fmla="*/ 63771 h 680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96001" h="680841">
                <a:moveTo>
                  <a:pt x="1896001" y="680841"/>
                </a:moveTo>
                <a:lnTo>
                  <a:pt x="0" y="680841"/>
                </a:lnTo>
                <a:lnTo>
                  <a:pt x="307617" y="65606"/>
                </a:lnTo>
                <a:lnTo>
                  <a:pt x="307978" y="65730"/>
                </a:lnTo>
                <a:lnTo>
                  <a:pt x="315534" y="51809"/>
                </a:lnTo>
                <a:cubicBezTo>
                  <a:pt x="332428" y="26802"/>
                  <a:pt x="358694" y="8649"/>
                  <a:pt x="389292" y="2388"/>
                </a:cubicBezTo>
                <a:lnTo>
                  <a:pt x="409557" y="344"/>
                </a:lnTo>
                <a:lnTo>
                  <a:pt x="409557" y="1"/>
                </a:lnTo>
                <a:lnTo>
                  <a:pt x="412969" y="1"/>
                </a:lnTo>
                <a:lnTo>
                  <a:pt x="412974" y="0"/>
                </a:lnTo>
                <a:lnTo>
                  <a:pt x="412979" y="1"/>
                </a:lnTo>
                <a:lnTo>
                  <a:pt x="1480172" y="1"/>
                </a:lnTo>
                <a:lnTo>
                  <a:pt x="1480172" y="291"/>
                </a:lnTo>
                <a:lnTo>
                  <a:pt x="1483058" y="0"/>
                </a:lnTo>
                <a:cubicBezTo>
                  <a:pt x="1523620" y="0"/>
                  <a:pt x="1559381" y="20551"/>
                  <a:pt x="1580498" y="51808"/>
                </a:cubicBezTo>
                <a:lnTo>
                  <a:pt x="1587065" y="63908"/>
                </a:lnTo>
                <a:lnTo>
                  <a:pt x="1587465" y="63771"/>
                </a:lnTo>
                <a:close/>
              </a:path>
            </a:pathLst>
          </a:custGeom>
          <a:solidFill>
            <a:srgbClr val="FB823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Freeform 23">
            <a:extLst>
              <a:ext uri="{FF2B5EF4-FFF2-40B4-BE49-F238E27FC236}">
                <a16:creationId xmlns:a16="http://schemas.microsoft.com/office/drawing/2014/main" id="{A2D28B4F-DB2B-47C8-B26F-D01F6E7F3579}"/>
              </a:ext>
            </a:extLst>
          </p:cNvPr>
          <p:cNvSpPr/>
          <p:nvPr/>
        </p:nvSpPr>
        <p:spPr>
          <a:xfrm rot="10800000">
            <a:off x="-2354" y="0"/>
            <a:ext cx="1309077" cy="680841"/>
          </a:xfrm>
          <a:custGeom>
            <a:avLst/>
            <a:gdLst>
              <a:gd name="connsiteX0" fmla="*/ 1309077 w 1309077"/>
              <a:gd name="connsiteY0" fmla="*/ 680841 h 680841"/>
              <a:gd name="connsiteX1" fmla="*/ 0 w 1309077"/>
              <a:gd name="connsiteY1" fmla="*/ 680841 h 680841"/>
              <a:gd name="connsiteX2" fmla="*/ 307617 w 1309077"/>
              <a:gd name="connsiteY2" fmla="*/ 65606 h 680841"/>
              <a:gd name="connsiteX3" fmla="*/ 307978 w 1309077"/>
              <a:gd name="connsiteY3" fmla="*/ 65730 h 680841"/>
              <a:gd name="connsiteX4" fmla="*/ 315534 w 1309077"/>
              <a:gd name="connsiteY4" fmla="*/ 51809 h 680841"/>
              <a:gd name="connsiteX5" fmla="*/ 389292 w 1309077"/>
              <a:gd name="connsiteY5" fmla="*/ 2388 h 680841"/>
              <a:gd name="connsiteX6" fmla="*/ 409557 w 1309077"/>
              <a:gd name="connsiteY6" fmla="*/ 344 h 680841"/>
              <a:gd name="connsiteX7" fmla="*/ 409557 w 1309077"/>
              <a:gd name="connsiteY7" fmla="*/ 1 h 680841"/>
              <a:gd name="connsiteX8" fmla="*/ 412969 w 1309077"/>
              <a:gd name="connsiteY8" fmla="*/ 1 h 680841"/>
              <a:gd name="connsiteX9" fmla="*/ 412974 w 1309077"/>
              <a:gd name="connsiteY9" fmla="*/ 0 h 680841"/>
              <a:gd name="connsiteX10" fmla="*/ 412979 w 1309077"/>
              <a:gd name="connsiteY10" fmla="*/ 1 h 680841"/>
              <a:gd name="connsiteX11" fmla="*/ 1309077 w 1309077"/>
              <a:gd name="connsiteY11" fmla="*/ 1 h 680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09077" h="680841">
                <a:moveTo>
                  <a:pt x="1309077" y="680841"/>
                </a:moveTo>
                <a:lnTo>
                  <a:pt x="0" y="680841"/>
                </a:lnTo>
                <a:lnTo>
                  <a:pt x="307617" y="65606"/>
                </a:lnTo>
                <a:lnTo>
                  <a:pt x="307978" y="65730"/>
                </a:lnTo>
                <a:lnTo>
                  <a:pt x="315534" y="51809"/>
                </a:lnTo>
                <a:cubicBezTo>
                  <a:pt x="332428" y="26802"/>
                  <a:pt x="358694" y="8649"/>
                  <a:pt x="389292" y="2388"/>
                </a:cubicBezTo>
                <a:lnTo>
                  <a:pt x="409557" y="344"/>
                </a:lnTo>
                <a:lnTo>
                  <a:pt x="409557" y="1"/>
                </a:lnTo>
                <a:lnTo>
                  <a:pt x="412969" y="1"/>
                </a:lnTo>
                <a:lnTo>
                  <a:pt x="412974" y="0"/>
                </a:lnTo>
                <a:lnTo>
                  <a:pt x="412979" y="1"/>
                </a:lnTo>
                <a:lnTo>
                  <a:pt x="1309077" y="1"/>
                </a:lnTo>
                <a:close/>
              </a:path>
            </a:pathLst>
          </a:custGeom>
          <a:solidFill>
            <a:srgbClr val="FB823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BFFE3ED-2FB1-43D1-A3F8-19BE12CB9DDD}"/>
              </a:ext>
            </a:extLst>
          </p:cNvPr>
          <p:cNvCxnSpPr>
            <a:cxnSpLocks/>
          </p:cNvCxnSpPr>
          <p:nvPr/>
        </p:nvCxnSpPr>
        <p:spPr>
          <a:xfrm>
            <a:off x="1033560" y="5242955"/>
            <a:ext cx="0" cy="735814"/>
          </a:xfrm>
          <a:prstGeom prst="line">
            <a:avLst/>
          </a:prstGeom>
          <a:noFill/>
          <a:ln w="28575" cap="flat" cmpd="sng" algn="ctr">
            <a:solidFill>
              <a:srgbClr val="FF8200"/>
            </a:solidFill>
            <a:prstDash val="solid"/>
            <a:miter lim="800000"/>
          </a:ln>
          <a:effectLst/>
        </p:spPr>
      </p:cxnSp>
      <p:pic>
        <p:nvPicPr>
          <p:cNvPr id="18" name="Picture 17" descr="A picture containing plate, mug, cup&#10;&#10;Description automatically generated">
            <a:extLst>
              <a:ext uri="{FF2B5EF4-FFF2-40B4-BE49-F238E27FC236}">
                <a16:creationId xmlns:a16="http://schemas.microsoft.com/office/drawing/2014/main" id="{32470C23-2FD3-4699-8BDD-A639F2998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4261" y="481114"/>
            <a:ext cx="2974119" cy="16687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A298130-1283-46E0-AE17-0E652CE0CB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sp>
        <p:nvSpPr>
          <p:cNvPr id="17" name="Text Placeholder 25">
            <a:extLst>
              <a:ext uri="{FF2B5EF4-FFF2-40B4-BE49-F238E27FC236}">
                <a16:creationId xmlns:a16="http://schemas.microsoft.com/office/drawing/2014/main" id="{F5FB7226-1631-485D-BF20-CFF2004615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3204" y="5262839"/>
            <a:ext cx="8905203" cy="831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4400"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1800">
                <a:solidFill>
                  <a:srgbClr val="676770"/>
                </a:solidFill>
              </a:defRPr>
            </a:lvl2pPr>
            <a:lvl3pPr>
              <a:defRPr sz="1800">
                <a:solidFill>
                  <a:srgbClr val="676770"/>
                </a:solidFill>
              </a:defRPr>
            </a:lvl3pPr>
            <a:lvl4pPr>
              <a:defRPr sz="1800">
                <a:solidFill>
                  <a:srgbClr val="676770"/>
                </a:solidFill>
              </a:defRPr>
            </a:lvl4pPr>
            <a:lvl5pPr>
              <a:defRPr sz="1800">
                <a:solidFill>
                  <a:srgbClr val="676770"/>
                </a:solidFill>
              </a:defRPr>
            </a:lvl5pPr>
          </a:lstStyle>
          <a:p>
            <a:pPr lvl="0"/>
            <a:r>
              <a:rPr lang="en-US"/>
              <a:t>INSERT TITLE HERE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9143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omputer&#10;&#10;Description automatically generated">
            <a:extLst>
              <a:ext uri="{FF2B5EF4-FFF2-40B4-BE49-F238E27FC236}">
                <a16:creationId xmlns:a16="http://schemas.microsoft.com/office/drawing/2014/main" id="{7D17C064-2C01-4376-AE2C-7DC484F65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F88165-533B-45E4-A288-BCA550A48E65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gradFill flip="none" rotWithShape="1">
            <a:gsLst>
              <a:gs pos="33000">
                <a:srgbClr val="004B87">
                  <a:alpha val="15000"/>
                </a:srgbClr>
              </a:gs>
              <a:gs pos="100000">
                <a:srgbClr val="57C9E8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217C828-A79A-4CB1-8C9C-40D33BF0D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26092" y="316371"/>
            <a:ext cx="3181976" cy="55905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E2892F7-96CD-4C5B-855A-E52DA19BEF76}"/>
              </a:ext>
            </a:extLst>
          </p:cNvPr>
          <p:cNvCxnSpPr>
            <a:cxnSpLocks/>
          </p:cNvCxnSpPr>
          <p:nvPr/>
        </p:nvCxnSpPr>
        <p:spPr>
          <a:xfrm flipV="1">
            <a:off x="543901" y="3053912"/>
            <a:ext cx="0" cy="752439"/>
          </a:xfrm>
          <a:prstGeom prst="line">
            <a:avLst/>
          </a:prstGeom>
          <a:noFill/>
          <a:ln w="28575" cap="flat" cmpd="sng" algn="ctr">
            <a:solidFill>
              <a:srgbClr val="F9823F"/>
            </a:solidFill>
            <a:prstDash val="solid"/>
            <a:miter lim="800000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7191A76-555A-4630-B4D8-FA68E5AA4E78}"/>
              </a:ext>
            </a:extLst>
          </p:cNvPr>
          <p:cNvCxnSpPr>
            <a:cxnSpLocks/>
          </p:cNvCxnSpPr>
          <p:nvPr/>
        </p:nvCxnSpPr>
        <p:spPr>
          <a:xfrm flipV="1">
            <a:off x="543901" y="4095782"/>
            <a:ext cx="0" cy="1502378"/>
          </a:xfrm>
          <a:prstGeom prst="line">
            <a:avLst/>
          </a:prstGeom>
          <a:noFill/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8F83833-EB24-42A9-BF4B-EC7F20A9FC93}"/>
              </a:ext>
            </a:extLst>
          </p:cNvPr>
          <p:cNvCxnSpPr>
            <a:cxnSpLocks/>
          </p:cNvCxnSpPr>
          <p:nvPr/>
        </p:nvCxnSpPr>
        <p:spPr>
          <a:xfrm flipV="1">
            <a:off x="543901" y="5798464"/>
            <a:ext cx="0" cy="297799"/>
          </a:xfrm>
          <a:prstGeom prst="line">
            <a:avLst/>
          </a:prstGeom>
          <a:noFill/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E925DD65-90B1-4357-BBC2-648E80E1D69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12" y="3052334"/>
            <a:ext cx="10989283" cy="754018"/>
          </a:xfrm>
        </p:spPr>
        <p:txBody>
          <a:bodyPr>
            <a:noAutofit/>
          </a:bodyPr>
          <a:lstStyle>
            <a:lvl1pPr marL="0" indent="0">
              <a:buNone/>
              <a:defRPr sz="4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21A2AD9E-3E43-44AA-984F-2FCB1F2EBA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13" y="4095321"/>
            <a:ext cx="5794995" cy="1629218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Name</a:t>
            </a:r>
            <a:endParaRPr lang="en-GB"/>
          </a:p>
        </p:txBody>
      </p:sp>
      <p:sp>
        <p:nvSpPr>
          <p:cNvPr id="22" name="Text Placeholder 25">
            <a:extLst>
              <a:ext uri="{FF2B5EF4-FFF2-40B4-BE49-F238E27FC236}">
                <a16:creationId xmlns:a16="http://schemas.microsoft.com/office/drawing/2014/main" id="{8F4E4CB9-A8C2-45D8-B48E-23E3F6B3E4E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25801" y="4095321"/>
            <a:ext cx="4922294" cy="1629218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  <a:p>
            <a:pPr lvl="0"/>
            <a:r>
              <a:rPr lang="en-US"/>
              <a:t>Job Title</a:t>
            </a:r>
          </a:p>
          <a:p>
            <a:pPr lvl="0"/>
            <a:r>
              <a:rPr lang="en-US"/>
              <a:t>Job Title</a:t>
            </a:r>
          </a:p>
          <a:p>
            <a:pPr lvl="0"/>
            <a:r>
              <a:rPr lang="en-US"/>
              <a:t>Job Title</a:t>
            </a:r>
            <a:endParaRPr lang="en-GB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EEBCD957-8768-41DD-9236-BBC66A8A5C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8813" y="5798465"/>
            <a:ext cx="3071813" cy="442912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00/00/0000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13524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AAF487A-15A0-4422-9440-714DCC7DFC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</a:blip>
          <a:srcRect/>
          <a:stretch/>
        </p:blipFill>
        <p:spPr>
          <a:xfrm>
            <a:off x="0" y="0"/>
            <a:ext cx="12192000" cy="6857142"/>
          </a:xfrm>
          <a:prstGeom prst="rect">
            <a:avLst/>
          </a:prstGeom>
        </p:spPr>
      </p:pic>
      <p:sp>
        <p:nvSpPr>
          <p:cNvPr id="7" name="Freeform: Shape 57">
            <a:extLst>
              <a:ext uri="{FF2B5EF4-FFF2-40B4-BE49-F238E27FC236}">
                <a16:creationId xmlns:a16="http://schemas.microsoft.com/office/drawing/2014/main" id="{12B3DE66-FE16-49DD-AC55-0EDCEA351E66}"/>
              </a:ext>
            </a:extLst>
          </p:cNvPr>
          <p:cNvSpPr/>
          <p:nvPr/>
        </p:nvSpPr>
        <p:spPr>
          <a:xfrm rot="10800000">
            <a:off x="1052435" y="1774058"/>
            <a:ext cx="2108998" cy="1841150"/>
          </a:xfrm>
          <a:custGeom>
            <a:avLst/>
            <a:gdLst>
              <a:gd name="connsiteX0" fmla="*/ 5919664 w 7855693"/>
              <a:gd name="connsiteY0" fmla="*/ 6858002 h 6858002"/>
              <a:gd name="connsiteX1" fmla="*/ 5910425 w 7855693"/>
              <a:gd name="connsiteY1" fmla="*/ 6857071 h 6858002"/>
              <a:gd name="connsiteX2" fmla="*/ 5910425 w 7855693"/>
              <a:gd name="connsiteY2" fmla="*/ 6858002 h 6858002"/>
              <a:gd name="connsiteX3" fmla="*/ 1933605 w 7855693"/>
              <a:gd name="connsiteY3" fmla="*/ 6858002 h 6858002"/>
              <a:gd name="connsiteX4" fmla="*/ 1922550 w 7855693"/>
              <a:gd name="connsiteY4" fmla="*/ 6858002 h 6858002"/>
              <a:gd name="connsiteX5" fmla="*/ 1922550 w 7855693"/>
              <a:gd name="connsiteY5" fmla="*/ 6856887 h 6858002"/>
              <a:gd name="connsiteX6" fmla="*/ 1845393 w 7855693"/>
              <a:gd name="connsiteY6" fmla="*/ 6849109 h 6858002"/>
              <a:gd name="connsiteX7" fmla="*/ 1570656 w 7855693"/>
              <a:gd name="connsiteY7" fmla="*/ 6665023 h 6858002"/>
              <a:gd name="connsiteX8" fmla="*/ 1544141 w 7855693"/>
              <a:gd name="connsiteY8" fmla="*/ 6616174 h 6858002"/>
              <a:gd name="connsiteX9" fmla="*/ 1542826 w 7855693"/>
              <a:gd name="connsiteY9" fmla="*/ 6616625 h 6858002"/>
              <a:gd name="connsiteX10" fmla="*/ 53966 w 7855693"/>
              <a:gd name="connsiteY10" fmla="*/ 3638905 h 6858002"/>
              <a:gd name="connsiteX11" fmla="*/ 55454 w 7855693"/>
              <a:gd name="connsiteY11" fmla="*/ 3638172 h 6858002"/>
              <a:gd name="connsiteX12" fmla="*/ 34397 w 7855693"/>
              <a:gd name="connsiteY12" fmla="*/ 3599377 h 6858002"/>
              <a:gd name="connsiteX13" fmla="*/ 0 w 7855693"/>
              <a:gd name="connsiteY13" fmla="*/ 3429004 h 6858002"/>
              <a:gd name="connsiteX14" fmla="*/ 34397 w 7855693"/>
              <a:gd name="connsiteY14" fmla="*/ 3258631 h 6858002"/>
              <a:gd name="connsiteX15" fmla="*/ 43262 w 7855693"/>
              <a:gd name="connsiteY15" fmla="*/ 3242298 h 6858002"/>
              <a:gd name="connsiteX16" fmla="*/ 42603 w 7855693"/>
              <a:gd name="connsiteY16" fmla="*/ 3241820 h 6858002"/>
              <a:gd name="connsiteX17" fmla="*/ 1541327 w 7855693"/>
              <a:gd name="connsiteY17" fmla="*/ 244373 h 6858002"/>
              <a:gd name="connsiteX18" fmla="*/ 1542669 w 7855693"/>
              <a:gd name="connsiteY18" fmla="*/ 244833 h 6858002"/>
              <a:gd name="connsiteX19" fmla="*/ 1570815 w 7855693"/>
              <a:gd name="connsiteY19" fmla="*/ 192979 h 6858002"/>
              <a:gd name="connsiteX20" fmla="*/ 1845552 w 7855693"/>
              <a:gd name="connsiteY20" fmla="*/ 8893 h 6858002"/>
              <a:gd name="connsiteX21" fmla="*/ 1921037 w 7855693"/>
              <a:gd name="connsiteY21" fmla="*/ 1283 h 6858002"/>
              <a:gd name="connsiteX22" fmla="*/ 1921037 w 7855693"/>
              <a:gd name="connsiteY22" fmla="*/ 2 h 6858002"/>
              <a:gd name="connsiteX23" fmla="*/ 1933745 w 7855693"/>
              <a:gd name="connsiteY23" fmla="*/ 2 h 6858002"/>
              <a:gd name="connsiteX24" fmla="*/ 1933764 w 7855693"/>
              <a:gd name="connsiteY24" fmla="*/ 0 h 6858002"/>
              <a:gd name="connsiteX25" fmla="*/ 1933784 w 7855693"/>
              <a:gd name="connsiteY25" fmla="*/ 2 h 6858002"/>
              <a:gd name="connsiteX26" fmla="*/ 5908912 w 7855693"/>
              <a:gd name="connsiteY26" fmla="*/ 2 h 6858002"/>
              <a:gd name="connsiteX27" fmla="*/ 5908912 w 7855693"/>
              <a:gd name="connsiteY27" fmla="*/ 1084 h 6858002"/>
              <a:gd name="connsiteX28" fmla="*/ 5919663 w 7855693"/>
              <a:gd name="connsiteY28" fmla="*/ 0 h 6858002"/>
              <a:gd name="connsiteX29" fmla="*/ 6282612 w 7855693"/>
              <a:gd name="connsiteY29" fmla="*/ 192978 h 6858002"/>
              <a:gd name="connsiteX30" fmla="*/ 6307074 w 7855693"/>
              <a:gd name="connsiteY30" fmla="*/ 238046 h 6858002"/>
              <a:gd name="connsiteX31" fmla="*/ 6308562 w 7855693"/>
              <a:gd name="connsiteY31" fmla="*/ 237536 h 6858002"/>
              <a:gd name="connsiteX32" fmla="*/ 7790465 w 7855693"/>
              <a:gd name="connsiteY32" fmla="*/ 3201339 h 6858002"/>
              <a:gd name="connsiteX33" fmla="*/ 7790257 w 7855693"/>
              <a:gd name="connsiteY33" fmla="*/ 3201441 h 6858002"/>
              <a:gd name="connsiteX34" fmla="*/ 7821296 w 7855693"/>
              <a:gd name="connsiteY34" fmla="*/ 3258628 h 6858002"/>
              <a:gd name="connsiteX35" fmla="*/ 7855693 w 7855693"/>
              <a:gd name="connsiteY35" fmla="*/ 3429001 h 6858002"/>
              <a:gd name="connsiteX36" fmla="*/ 7821296 w 7855693"/>
              <a:gd name="connsiteY36" fmla="*/ 3599374 h 6858002"/>
              <a:gd name="connsiteX37" fmla="*/ 7790470 w 7855693"/>
              <a:gd name="connsiteY37" fmla="*/ 3656167 h 6858002"/>
              <a:gd name="connsiteX38" fmla="*/ 7790649 w 7855693"/>
              <a:gd name="connsiteY38" fmla="*/ 3656297 h 6858002"/>
              <a:gd name="connsiteX39" fmla="*/ 6307508 w 7855693"/>
              <a:gd name="connsiteY39" fmla="*/ 6622575 h 6858002"/>
              <a:gd name="connsiteX40" fmla="*/ 6305944 w 7855693"/>
              <a:gd name="connsiteY40" fmla="*/ 6622039 h 6858002"/>
              <a:gd name="connsiteX41" fmla="*/ 6282613 w 7855693"/>
              <a:gd name="connsiteY41" fmla="*/ 6665023 h 6858002"/>
              <a:gd name="connsiteX42" fmla="*/ 5919664 w 7855693"/>
              <a:gd name="connsiteY4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855693" h="6858002">
                <a:moveTo>
                  <a:pt x="5919664" y="6858002"/>
                </a:moveTo>
                <a:lnTo>
                  <a:pt x="5910425" y="6857071"/>
                </a:lnTo>
                <a:lnTo>
                  <a:pt x="5910425" y="6858002"/>
                </a:lnTo>
                <a:lnTo>
                  <a:pt x="1933605" y="6858002"/>
                </a:lnTo>
                <a:lnTo>
                  <a:pt x="1922550" y="6858002"/>
                </a:lnTo>
                <a:lnTo>
                  <a:pt x="1922550" y="6856887"/>
                </a:lnTo>
                <a:lnTo>
                  <a:pt x="1845393" y="6849109"/>
                </a:lnTo>
                <a:cubicBezTo>
                  <a:pt x="1731420" y="6825787"/>
                  <a:pt x="1633583" y="6758167"/>
                  <a:pt x="1570656" y="6665023"/>
                </a:cubicBezTo>
                <a:lnTo>
                  <a:pt x="1544141" y="6616174"/>
                </a:lnTo>
                <a:lnTo>
                  <a:pt x="1542826" y="6616625"/>
                </a:lnTo>
                <a:lnTo>
                  <a:pt x="53966" y="3638905"/>
                </a:lnTo>
                <a:lnTo>
                  <a:pt x="55454" y="3638172"/>
                </a:lnTo>
                <a:lnTo>
                  <a:pt x="34397" y="3599377"/>
                </a:lnTo>
                <a:cubicBezTo>
                  <a:pt x="12248" y="3547011"/>
                  <a:pt x="0" y="3489438"/>
                  <a:pt x="0" y="3429004"/>
                </a:cubicBezTo>
                <a:cubicBezTo>
                  <a:pt x="0" y="3368570"/>
                  <a:pt x="12248" y="3310997"/>
                  <a:pt x="34397" y="3258631"/>
                </a:cubicBezTo>
                <a:lnTo>
                  <a:pt x="43262" y="3242298"/>
                </a:lnTo>
                <a:lnTo>
                  <a:pt x="42603" y="3241820"/>
                </a:lnTo>
                <a:lnTo>
                  <a:pt x="1541327" y="244373"/>
                </a:lnTo>
                <a:lnTo>
                  <a:pt x="1542669" y="244833"/>
                </a:lnTo>
                <a:lnTo>
                  <a:pt x="1570815" y="192979"/>
                </a:lnTo>
                <a:cubicBezTo>
                  <a:pt x="1633741" y="99835"/>
                  <a:pt x="1731579" y="32215"/>
                  <a:pt x="1845552" y="8893"/>
                </a:cubicBezTo>
                <a:lnTo>
                  <a:pt x="1921037" y="1283"/>
                </a:lnTo>
                <a:lnTo>
                  <a:pt x="1921037" y="2"/>
                </a:lnTo>
                <a:lnTo>
                  <a:pt x="1933745" y="2"/>
                </a:lnTo>
                <a:lnTo>
                  <a:pt x="1933764" y="0"/>
                </a:lnTo>
                <a:lnTo>
                  <a:pt x="1933784" y="2"/>
                </a:lnTo>
                <a:lnTo>
                  <a:pt x="5908912" y="2"/>
                </a:lnTo>
                <a:lnTo>
                  <a:pt x="5908912" y="1084"/>
                </a:lnTo>
                <a:lnTo>
                  <a:pt x="5919663" y="0"/>
                </a:lnTo>
                <a:cubicBezTo>
                  <a:pt x="6070748" y="0"/>
                  <a:pt x="6203954" y="76549"/>
                  <a:pt x="6282612" y="192978"/>
                </a:cubicBezTo>
                <a:lnTo>
                  <a:pt x="6307074" y="238046"/>
                </a:lnTo>
                <a:lnTo>
                  <a:pt x="6308562" y="237536"/>
                </a:lnTo>
                <a:lnTo>
                  <a:pt x="7790465" y="3201339"/>
                </a:lnTo>
                <a:lnTo>
                  <a:pt x="7790257" y="3201441"/>
                </a:lnTo>
                <a:lnTo>
                  <a:pt x="7821296" y="3258628"/>
                </a:lnTo>
                <a:cubicBezTo>
                  <a:pt x="7843445" y="3310994"/>
                  <a:pt x="7855693" y="3368567"/>
                  <a:pt x="7855693" y="3429001"/>
                </a:cubicBezTo>
                <a:cubicBezTo>
                  <a:pt x="7855693" y="3489435"/>
                  <a:pt x="7843445" y="3547008"/>
                  <a:pt x="7821296" y="3599374"/>
                </a:cubicBezTo>
                <a:lnTo>
                  <a:pt x="7790470" y="3656167"/>
                </a:lnTo>
                <a:lnTo>
                  <a:pt x="7790649" y="3656297"/>
                </a:lnTo>
                <a:lnTo>
                  <a:pt x="6307508" y="6622575"/>
                </a:lnTo>
                <a:lnTo>
                  <a:pt x="6305944" y="6622039"/>
                </a:lnTo>
                <a:lnTo>
                  <a:pt x="6282613" y="6665023"/>
                </a:lnTo>
                <a:cubicBezTo>
                  <a:pt x="6203955" y="6781453"/>
                  <a:pt x="6070749" y="6858002"/>
                  <a:pt x="5919664" y="6858002"/>
                </a:cubicBezTo>
                <a:close/>
              </a:path>
            </a:pathLst>
          </a:custGeom>
          <a:solidFill>
            <a:srgbClr val="67677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Freeform: Shape 57">
            <a:extLst>
              <a:ext uri="{FF2B5EF4-FFF2-40B4-BE49-F238E27FC236}">
                <a16:creationId xmlns:a16="http://schemas.microsoft.com/office/drawing/2014/main" id="{711BEE50-860D-4DE6-A233-135D35972016}"/>
              </a:ext>
            </a:extLst>
          </p:cNvPr>
          <p:cNvSpPr/>
          <p:nvPr/>
        </p:nvSpPr>
        <p:spPr>
          <a:xfrm rot="10800000">
            <a:off x="2806502" y="787683"/>
            <a:ext cx="2108998" cy="1841150"/>
          </a:xfrm>
          <a:custGeom>
            <a:avLst/>
            <a:gdLst>
              <a:gd name="connsiteX0" fmla="*/ 5919664 w 7855693"/>
              <a:gd name="connsiteY0" fmla="*/ 6858002 h 6858002"/>
              <a:gd name="connsiteX1" fmla="*/ 5910425 w 7855693"/>
              <a:gd name="connsiteY1" fmla="*/ 6857071 h 6858002"/>
              <a:gd name="connsiteX2" fmla="*/ 5910425 w 7855693"/>
              <a:gd name="connsiteY2" fmla="*/ 6858002 h 6858002"/>
              <a:gd name="connsiteX3" fmla="*/ 1933605 w 7855693"/>
              <a:gd name="connsiteY3" fmla="*/ 6858002 h 6858002"/>
              <a:gd name="connsiteX4" fmla="*/ 1922550 w 7855693"/>
              <a:gd name="connsiteY4" fmla="*/ 6858002 h 6858002"/>
              <a:gd name="connsiteX5" fmla="*/ 1922550 w 7855693"/>
              <a:gd name="connsiteY5" fmla="*/ 6856887 h 6858002"/>
              <a:gd name="connsiteX6" fmla="*/ 1845393 w 7855693"/>
              <a:gd name="connsiteY6" fmla="*/ 6849109 h 6858002"/>
              <a:gd name="connsiteX7" fmla="*/ 1570656 w 7855693"/>
              <a:gd name="connsiteY7" fmla="*/ 6665023 h 6858002"/>
              <a:gd name="connsiteX8" fmla="*/ 1544141 w 7855693"/>
              <a:gd name="connsiteY8" fmla="*/ 6616174 h 6858002"/>
              <a:gd name="connsiteX9" fmla="*/ 1542826 w 7855693"/>
              <a:gd name="connsiteY9" fmla="*/ 6616625 h 6858002"/>
              <a:gd name="connsiteX10" fmla="*/ 53966 w 7855693"/>
              <a:gd name="connsiteY10" fmla="*/ 3638905 h 6858002"/>
              <a:gd name="connsiteX11" fmla="*/ 55454 w 7855693"/>
              <a:gd name="connsiteY11" fmla="*/ 3638172 h 6858002"/>
              <a:gd name="connsiteX12" fmla="*/ 34397 w 7855693"/>
              <a:gd name="connsiteY12" fmla="*/ 3599377 h 6858002"/>
              <a:gd name="connsiteX13" fmla="*/ 0 w 7855693"/>
              <a:gd name="connsiteY13" fmla="*/ 3429004 h 6858002"/>
              <a:gd name="connsiteX14" fmla="*/ 34397 w 7855693"/>
              <a:gd name="connsiteY14" fmla="*/ 3258631 h 6858002"/>
              <a:gd name="connsiteX15" fmla="*/ 43262 w 7855693"/>
              <a:gd name="connsiteY15" fmla="*/ 3242298 h 6858002"/>
              <a:gd name="connsiteX16" fmla="*/ 42603 w 7855693"/>
              <a:gd name="connsiteY16" fmla="*/ 3241820 h 6858002"/>
              <a:gd name="connsiteX17" fmla="*/ 1541327 w 7855693"/>
              <a:gd name="connsiteY17" fmla="*/ 244373 h 6858002"/>
              <a:gd name="connsiteX18" fmla="*/ 1542669 w 7855693"/>
              <a:gd name="connsiteY18" fmla="*/ 244833 h 6858002"/>
              <a:gd name="connsiteX19" fmla="*/ 1570815 w 7855693"/>
              <a:gd name="connsiteY19" fmla="*/ 192979 h 6858002"/>
              <a:gd name="connsiteX20" fmla="*/ 1845552 w 7855693"/>
              <a:gd name="connsiteY20" fmla="*/ 8893 h 6858002"/>
              <a:gd name="connsiteX21" fmla="*/ 1921037 w 7855693"/>
              <a:gd name="connsiteY21" fmla="*/ 1283 h 6858002"/>
              <a:gd name="connsiteX22" fmla="*/ 1921037 w 7855693"/>
              <a:gd name="connsiteY22" fmla="*/ 2 h 6858002"/>
              <a:gd name="connsiteX23" fmla="*/ 1933745 w 7855693"/>
              <a:gd name="connsiteY23" fmla="*/ 2 h 6858002"/>
              <a:gd name="connsiteX24" fmla="*/ 1933764 w 7855693"/>
              <a:gd name="connsiteY24" fmla="*/ 0 h 6858002"/>
              <a:gd name="connsiteX25" fmla="*/ 1933784 w 7855693"/>
              <a:gd name="connsiteY25" fmla="*/ 2 h 6858002"/>
              <a:gd name="connsiteX26" fmla="*/ 5908912 w 7855693"/>
              <a:gd name="connsiteY26" fmla="*/ 2 h 6858002"/>
              <a:gd name="connsiteX27" fmla="*/ 5908912 w 7855693"/>
              <a:gd name="connsiteY27" fmla="*/ 1084 h 6858002"/>
              <a:gd name="connsiteX28" fmla="*/ 5919663 w 7855693"/>
              <a:gd name="connsiteY28" fmla="*/ 0 h 6858002"/>
              <a:gd name="connsiteX29" fmla="*/ 6282612 w 7855693"/>
              <a:gd name="connsiteY29" fmla="*/ 192978 h 6858002"/>
              <a:gd name="connsiteX30" fmla="*/ 6307074 w 7855693"/>
              <a:gd name="connsiteY30" fmla="*/ 238046 h 6858002"/>
              <a:gd name="connsiteX31" fmla="*/ 6308562 w 7855693"/>
              <a:gd name="connsiteY31" fmla="*/ 237536 h 6858002"/>
              <a:gd name="connsiteX32" fmla="*/ 7790465 w 7855693"/>
              <a:gd name="connsiteY32" fmla="*/ 3201339 h 6858002"/>
              <a:gd name="connsiteX33" fmla="*/ 7790257 w 7855693"/>
              <a:gd name="connsiteY33" fmla="*/ 3201441 h 6858002"/>
              <a:gd name="connsiteX34" fmla="*/ 7821296 w 7855693"/>
              <a:gd name="connsiteY34" fmla="*/ 3258628 h 6858002"/>
              <a:gd name="connsiteX35" fmla="*/ 7855693 w 7855693"/>
              <a:gd name="connsiteY35" fmla="*/ 3429001 h 6858002"/>
              <a:gd name="connsiteX36" fmla="*/ 7821296 w 7855693"/>
              <a:gd name="connsiteY36" fmla="*/ 3599374 h 6858002"/>
              <a:gd name="connsiteX37" fmla="*/ 7790470 w 7855693"/>
              <a:gd name="connsiteY37" fmla="*/ 3656167 h 6858002"/>
              <a:gd name="connsiteX38" fmla="*/ 7790649 w 7855693"/>
              <a:gd name="connsiteY38" fmla="*/ 3656297 h 6858002"/>
              <a:gd name="connsiteX39" fmla="*/ 6307508 w 7855693"/>
              <a:gd name="connsiteY39" fmla="*/ 6622575 h 6858002"/>
              <a:gd name="connsiteX40" fmla="*/ 6305944 w 7855693"/>
              <a:gd name="connsiteY40" fmla="*/ 6622039 h 6858002"/>
              <a:gd name="connsiteX41" fmla="*/ 6282613 w 7855693"/>
              <a:gd name="connsiteY41" fmla="*/ 6665023 h 6858002"/>
              <a:gd name="connsiteX42" fmla="*/ 5919664 w 7855693"/>
              <a:gd name="connsiteY4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855693" h="6858002">
                <a:moveTo>
                  <a:pt x="5919664" y="6858002"/>
                </a:moveTo>
                <a:lnTo>
                  <a:pt x="5910425" y="6857071"/>
                </a:lnTo>
                <a:lnTo>
                  <a:pt x="5910425" y="6858002"/>
                </a:lnTo>
                <a:lnTo>
                  <a:pt x="1933605" y="6858002"/>
                </a:lnTo>
                <a:lnTo>
                  <a:pt x="1922550" y="6858002"/>
                </a:lnTo>
                <a:lnTo>
                  <a:pt x="1922550" y="6856887"/>
                </a:lnTo>
                <a:lnTo>
                  <a:pt x="1845393" y="6849109"/>
                </a:lnTo>
                <a:cubicBezTo>
                  <a:pt x="1731420" y="6825787"/>
                  <a:pt x="1633583" y="6758167"/>
                  <a:pt x="1570656" y="6665023"/>
                </a:cubicBezTo>
                <a:lnTo>
                  <a:pt x="1544141" y="6616174"/>
                </a:lnTo>
                <a:lnTo>
                  <a:pt x="1542826" y="6616625"/>
                </a:lnTo>
                <a:lnTo>
                  <a:pt x="53966" y="3638905"/>
                </a:lnTo>
                <a:lnTo>
                  <a:pt x="55454" y="3638172"/>
                </a:lnTo>
                <a:lnTo>
                  <a:pt x="34397" y="3599377"/>
                </a:lnTo>
                <a:cubicBezTo>
                  <a:pt x="12248" y="3547011"/>
                  <a:pt x="0" y="3489438"/>
                  <a:pt x="0" y="3429004"/>
                </a:cubicBezTo>
                <a:cubicBezTo>
                  <a:pt x="0" y="3368570"/>
                  <a:pt x="12248" y="3310997"/>
                  <a:pt x="34397" y="3258631"/>
                </a:cubicBezTo>
                <a:lnTo>
                  <a:pt x="43262" y="3242298"/>
                </a:lnTo>
                <a:lnTo>
                  <a:pt x="42603" y="3241820"/>
                </a:lnTo>
                <a:lnTo>
                  <a:pt x="1541327" y="244373"/>
                </a:lnTo>
                <a:lnTo>
                  <a:pt x="1542669" y="244833"/>
                </a:lnTo>
                <a:lnTo>
                  <a:pt x="1570815" y="192979"/>
                </a:lnTo>
                <a:cubicBezTo>
                  <a:pt x="1633741" y="99835"/>
                  <a:pt x="1731579" y="32215"/>
                  <a:pt x="1845552" y="8893"/>
                </a:cubicBezTo>
                <a:lnTo>
                  <a:pt x="1921037" y="1283"/>
                </a:lnTo>
                <a:lnTo>
                  <a:pt x="1921037" y="2"/>
                </a:lnTo>
                <a:lnTo>
                  <a:pt x="1933745" y="2"/>
                </a:lnTo>
                <a:lnTo>
                  <a:pt x="1933764" y="0"/>
                </a:lnTo>
                <a:lnTo>
                  <a:pt x="1933784" y="2"/>
                </a:lnTo>
                <a:lnTo>
                  <a:pt x="5908912" y="2"/>
                </a:lnTo>
                <a:lnTo>
                  <a:pt x="5908912" y="1084"/>
                </a:lnTo>
                <a:lnTo>
                  <a:pt x="5919663" y="0"/>
                </a:lnTo>
                <a:cubicBezTo>
                  <a:pt x="6070748" y="0"/>
                  <a:pt x="6203954" y="76549"/>
                  <a:pt x="6282612" y="192978"/>
                </a:cubicBezTo>
                <a:lnTo>
                  <a:pt x="6307074" y="238046"/>
                </a:lnTo>
                <a:lnTo>
                  <a:pt x="6308562" y="237536"/>
                </a:lnTo>
                <a:lnTo>
                  <a:pt x="7790465" y="3201339"/>
                </a:lnTo>
                <a:lnTo>
                  <a:pt x="7790257" y="3201441"/>
                </a:lnTo>
                <a:lnTo>
                  <a:pt x="7821296" y="3258628"/>
                </a:lnTo>
                <a:cubicBezTo>
                  <a:pt x="7843445" y="3310994"/>
                  <a:pt x="7855693" y="3368567"/>
                  <a:pt x="7855693" y="3429001"/>
                </a:cubicBezTo>
                <a:cubicBezTo>
                  <a:pt x="7855693" y="3489435"/>
                  <a:pt x="7843445" y="3547008"/>
                  <a:pt x="7821296" y="3599374"/>
                </a:cubicBezTo>
                <a:lnTo>
                  <a:pt x="7790470" y="3656167"/>
                </a:lnTo>
                <a:lnTo>
                  <a:pt x="7790649" y="3656297"/>
                </a:lnTo>
                <a:lnTo>
                  <a:pt x="6307508" y="6622575"/>
                </a:lnTo>
                <a:lnTo>
                  <a:pt x="6305944" y="6622039"/>
                </a:lnTo>
                <a:lnTo>
                  <a:pt x="6282613" y="6665023"/>
                </a:lnTo>
                <a:cubicBezTo>
                  <a:pt x="6203955" y="6781453"/>
                  <a:pt x="6070749" y="6858002"/>
                  <a:pt x="5919664" y="6858002"/>
                </a:cubicBezTo>
                <a:close/>
              </a:path>
            </a:pathLst>
          </a:custGeom>
          <a:solidFill>
            <a:srgbClr val="67677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Freeform 32">
            <a:extLst>
              <a:ext uri="{FF2B5EF4-FFF2-40B4-BE49-F238E27FC236}">
                <a16:creationId xmlns:a16="http://schemas.microsoft.com/office/drawing/2014/main" id="{1529C588-551D-48E2-9E1A-8D6D94410C4A}"/>
              </a:ext>
            </a:extLst>
          </p:cNvPr>
          <p:cNvSpPr/>
          <p:nvPr/>
        </p:nvSpPr>
        <p:spPr>
          <a:xfrm rot="10800000">
            <a:off x="4575221" y="0"/>
            <a:ext cx="2108998" cy="1662659"/>
          </a:xfrm>
          <a:custGeom>
            <a:avLst/>
            <a:gdLst>
              <a:gd name="connsiteX0" fmla="*/ 1751005 w 2108998"/>
              <a:gd name="connsiteY0" fmla="*/ 1662659 h 1662659"/>
              <a:gd name="connsiteX1" fmla="*/ 357354 w 2108998"/>
              <a:gd name="connsiteY1" fmla="*/ 1662659 h 1662659"/>
              <a:gd name="connsiteX2" fmla="*/ 14488 w 2108998"/>
              <a:gd name="connsiteY2" fmla="*/ 976927 h 1662659"/>
              <a:gd name="connsiteX3" fmla="*/ 14888 w 2108998"/>
              <a:gd name="connsiteY3" fmla="*/ 976731 h 1662659"/>
              <a:gd name="connsiteX4" fmla="*/ 9235 w 2108998"/>
              <a:gd name="connsiteY4" fmla="*/ 966315 h 1662659"/>
              <a:gd name="connsiteX5" fmla="*/ 0 w 2108998"/>
              <a:gd name="connsiteY5" fmla="*/ 920576 h 1662659"/>
              <a:gd name="connsiteX6" fmla="*/ 9235 w 2108998"/>
              <a:gd name="connsiteY6" fmla="*/ 874836 h 1662659"/>
              <a:gd name="connsiteX7" fmla="*/ 11615 w 2108998"/>
              <a:gd name="connsiteY7" fmla="*/ 870451 h 1662659"/>
              <a:gd name="connsiteX8" fmla="*/ 11438 w 2108998"/>
              <a:gd name="connsiteY8" fmla="*/ 870323 h 1662659"/>
              <a:gd name="connsiteX9" fmla="*/ 413796 w 2108998"/>
              <a:gd name="connsiteY9" fmla="*/ 65606 h 1662659"/>
              <a:gd name="connsiteX10" fmla="*/ 414157 w 2108998"/>
              <a:gd name="connsiteY10" fmla="*/ 65730 h 1662659"/>
              <a:gd name="connsiteX11" fmla="*/ 421713 w 2108998"/>
              <a:gd name="connsiteY11" fmla="*/ 51809 h 1662659"/>
              <a:gd name="connsiteX12" fmla="*/ 495471 w 2108998"/>
              <a:gd name="connsiteY12" fmla="*/ 2388 h 1662659"/>
              <a:gd name="connsiteX13" fmla="*/ 515736 w 2108998"/>
              <a:gd name="connsiteY13" fmla="*/ 345 h 1662659"/>
              <a:gd name="connsiteX14" fmla="*/ 515736 w 2108998"/>
              <a:gd name="connsiteY14" fmla="*/ 1 h 1662659"/>
              <a:gd name="connsiteX15" fmla="*/ 519148 w 2108998"/>
              <a:gd name="connsiteY15" fmla="*/ 1 h 1662659"/>
              <a:gd name="connsiteX16" fmla="*/ 519153 w 2108998"/>
              <a:gd name="connsiteY16" fmla="*/ 0 h 1662659"/>
              <a:gd name="connsiteX17" fmla="*/ 519158 w 2108998"/>
              <a:gd name="connsiteY17" fmla="*/ 1 h 1662659"/>
              <a:gd name="connsiteX18" fmla="*/ 1586351 w 2108998"/>
              <a:gd name="connsiteY18" fmla="*/ 1 h 1662659"/>
              <a:gd name="connsiteX19" fmla="*/ 1586351 w 2108998"/>
              <a:gd name="connsiteY19" fmla="*/ 291 h 1662659"/>
              <a:gd name="connsiteX20" fmla="*/ 1589237 w 2108998"/>
              <a:gd name="connsiteY20" fmla="*/ 0 h 1662659"/>
              <a:gd name="connsiteX21" fmla="*/ 1686677 w 2108998"/>
              <a:gd name="connsiteY21" fmla="*/ 51808 h 1662659"/>
              <a:gd name="connsiteX22" fmla="*/ 1693244 w 2108998"/>
              <a:gd name="connsiteY22" fmla="*/ 63908 h 1662659"/>
              <a:gd name="connsiteX23" fmla="*/ 1693644 w 2108998"/>
              <a:gd name="connsiteY23" fmla="*/ 63771 h 1662659"/>
              <a:gd name="connsiteX24" fmla="*/ 2091487 w 2108998"/>
              <a:gd name="connsiteY24" fmla="*/ 859455 h 1662659"/>
              <a:gd name="connsiteX25" fmla="*/ 2091431 w 2108998"/>
              <a:gd name="connsiteY25" fmla="*/ 859483 h 1662659"/>
              <a:gd name="connsiteX26" fmla="*/ 2099764 w 2108998"/>
              <a:gd name="connsiteY26" fmla="*/ 874835 h 1662659"/>
              <a:gd name="connsiteX27" fmla="*/ 2108998 w 2108998"/>
              <a:gd name="connsiteY27" fmla="*/ 920575 h 1662659"/>
              <a:gd name="connsiteX28" fmla="*/ 2099764 w 2108998"/>
              <a:gd name="connsiteY28" fmla="*/ 966315 h 1662659"/>
              <a:gd name="connsiteX29" fmla="*/ 2091488 w 2108998"/>
              <a:gd name="connsiteY29" fmla="*/ 981562 h 1662659"/>
              <a:gd name="connsiteX30" fmla="*/ 2091536 w 2108998"/>
              <a:gd name="connsiteY30" fmla="*/ 981597 h 1662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108998" h="1662659">
                <a:moveTo>
                  <a:pt x="1751005" y="1662659"/>
                </a:moveTo>
                <a:lnTo>
                  <a:pt x="357354" y="1662659"/>
                </a:lnTo>
                <a:lnTo>
                  <a:pt x="14488" y="976927"/>
                </a:lnTo>
                <a:lnTo>
                  <a:pt x="14888" y="976731"/>
                </a:lnTo>
                <a:lnTo>
                  <a:pt x="9235" y="966315"/>
                </a:lnTo>
                <a:cubicBezTo>
                  <a:pt x="3288" y="952257"/>
                  <a:pt x="0" y="936800"/>
                  <a:pt x="0" y="920576"/>
                </a:cubicBezTo>
                <a:cubicBezTo>
                  <a:pt x="0" y="904351"/>
                  <a:pt x="3288" y="888895"/>
                  <a:pt x="9235" y="874836"/>
                </a:cubicBezTo>
                <a:lnTo>
                  <a:pt x="11615" y="870451"/>
                </a:lnTo>
                <a:lnTo>
                  <a:pt x="11438" y="870323"/>
                </a:lnTo>
                <a:lnTo>
                  <a:pt x="413796" y="65606"/>
                </a:lnTo>
                <a:lnTo>
                  <a:pt x="414157" y="65730"/>
                </a:lnTo>
                <a:lnTo>
                  <a:pt x="421713" y="51809"/>
                </a:lnTo>
                <a:cubicBezTo>
                  <a:pt x="438607" y="26803"/>
                  <a:pt x="464873" y="8649"/>
                  <a:pt x="495471" y="2388"/>
                </a:cubicBezTo>
                <a:lnTo>
                  <a:pt x="515736" y="345"/>
                </a:lnTo>
                <a:lnTo>
                  <a:pt x="515736" y="1"/>
                </a:lnTo>
                <a:lnTo>
                  <a:pt x="519148" y="1"/>
                </a:lnTo>
                <a:lnTo>
                  <a:pt x="519153" y="0"/>
                </a:lnTo>
                <a:lnTo>
                  <a:pt x="519158" y="1"/>
                </a:lnTo>
                <a:lnTo>
                  <a:pt x="1586351" y="1"/>
                </a:lnTo>
                <a:lnTo>
                  <a:pt x="1586351" y="291"/>
                </a:lnTo>
                <a:lnTo>
                  <a:pt x="1589237" y="0"/>
                </a:lnTo>
                <a:cubicBezTo>
                  <a:pt x="1629799" y="0"/>
                  <a:pt x="1665560" y="20551"/>
                  <a:pt x="1686677" y="51808"/>
                </a:cubicBezTo>
                <a:lnTo>
                  <a:pt x="1693244" y="63908"/>
                </a:lnTo>
                <a:lnTo>
                  <a:pt x="1693644" y="63771"/>
                </a:lnTo>
                <a:lnTo>
                  <a:pt x="2091487" y="859455"/>
                </a:lnTo>
                <a:lnTo>
                  <a:pt x="2091431" y="859483"/>
                </a:lnTo>
                <a:lnTo>
                  <a:pt x="2099764" y="874835"/>
                </a:lnTo>
                <a:cubicBezTo>
                  <a:pt x="2105710" y="888894"/>
                  <a:pt x="2108998" y="904350"/>
                  <a:pt x="2108998" y="920575"/>
                </a:cubicBezTo>
                <a:cubicBezTo>
                  <a:pt x="2108998" y="936800"/>
                  <a:pt x="2105710" y="952256"/>
                  <a:pt x="2099764" y="966315"/>
                </a:cubicBezTo>
                <a:lnTo>
                  <a:pt x="2091488" y="981562"/>
                </a:lnTo>
                <a:lnTo>
                  <a:pt x="2091536" y="981597"/>
                </a:lnTo>
                <a:close/>
              </a:path>
            </a:pathLst>
          </a:custGeom>
          <a:solidFill>
            <a:srgbClr val="67677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Freeform 31">
            <a:extLst>
              <a:ext uri="{FF2B5EF4-FFF2-40B4-BE49-F238E27FC236}">
                <a16:creationId xmlns:a16="http://schemas.microsoft.com/office/drawing/2014/main" id="{3F27BD39-55B7-4C01-AC7C-6F20E97EC32D}"/>
              </a:ext>
            </a:extLst>
          </p:cNvPr>
          <p:cNvSpPr/>
          <p:nvPr/>
        </p:nvSpPr>
        <p:spPr>
          <a:xfrm rot="10800000">
            <a:off x="6434640" y="1268"/>
            <a:ext cx="1896001" cy="680841"/>
          </a:xfrm>
          <a:custGeom>
            <a:avLst/>
            <a:gdLst>
              <a:gd name="connsiteX0" fmla="*/ 1896001 w 1896001"/>
              <a:gd name="connsiteY0" fmla="*/ 680841 h 680841"/>
              <a:gd name="connsiteX1" fmla="*/ 0 w 1896001"/>
              <a:gd name="connsiteY1" fmla="*/ 680841 h 680841"/>
              <a:gd name="connsiteX2" fmla="*/ 307617 w 1896001"/>
              <a:gd name="connsiteY2" fmla="*/ 65606 h 680841"/>
              <a:gd name="connsiteX3" fmla="*/ 307978 w 1896001"/>
              <a:gd name="connsiteY3" fmla="*/ 65730 h 680841"/>
              <a:gd name="connsiteX4" fmla="*/ 315534 w 1896001"/>
              <a:gd name="connsiteY4" fmla="*/ 51809 h 680841"/>
              <a:gd name="connsiteX5" fmla="*/ 389292 w 1896001"/>
              <a:gd name="connsiteY5" fmla="*/ 2388 h 680841"/>
              <a:gd name="connsiteX6" fmla="*/ 409557 w 1896001"/>
              <a:gd name="connsiteY6" fmla="*/ 344 h 680841"/>
              <a:gd name="connsiteX7" fmla="*/ 409557 w 1896001"/>
              <a:gd name="connsiteY7" fmla="*/ 1 h 680841"/>
              <a:gd name="connsiteX8" fmla="*/ 412969 w 1896001"/>
              <a:gd name="connsiteY8" fmla="*/ 1 h 680841"/>
              <a:gd name="connsiteX9" fmla="*/ 412974 w 1896001"/>
              <a:gd name="connsiteY9" fmla="*/ 0 h 680841"/>
              <a:gd name="connsiteX10" fmla="*/ 412979 w 1896001"/>
              <a:gd name="connsiteY10" fmla="*/ 1 h 680841"/>
              <a:gd name="connsiteX11" fmla="*/ 1480172 w 1896001"/>
              <a:gd name="connsiteY11" fmla="*/ 1 h 680841"/>
              <a:gd name="connsiteX12" fmla="*/ 1480172 w 1896001"/>
              <a:gd name="connsiteY12" fmla="*/ 291 h 680841"/>
              <a:gd name="connsiteX13" fmla="*/ 1483058 w 1896001"/>
              <a:gd name="connsiteY13" fmla="*/ 0 h 680841"/>
              <a:gd name="connsiteX14" fmla="*/ 1580498 w 1896001"/>
              <a:gd name="connsiteY14" fmla="*/ 51808 h 680841"/>
              <a:gd name="connsiteX15" fmla="*/ 1587065 w 1896001"/>
              <a:gd name="connsiteY15" fmla="*/ 63908 h 680841"/>
              <a:gd name="connsiteX16" fmla="*/ 1587465 w 1896001"/>
              <a:gd name="connsiteY16" fmla="*/ 63771 h 680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96001" h="680841">
                <a:moveTo>
                  <a:pt x="1896001" y="680841"/>
                </a:moveTo>
                <a:lnTo>
                  <a:pt x="0" y="680841"/>
                </a:lnTo>
                <a:lnTo>
                  <a:pt x="307617" y="65606"/>
                </a:lnTo>
                <a:lnTo>
                  <a:pt x="307978" y="65730"/>
                </a:lnTo>
                <a:lnTo>
                  <a:pt x="315534" y="51809"/>
                </a:lnTo>
                <a:cubicBezTo>
                  <a:pt x="332428" y="26802"/>
                  <a:pt x="358694" y="8649"/>
                  <a:pt x="389292" y="2388"/>
                </a:cubicBezTo>
                <a:lnTo>
                  <a:pt x="409557" y="344"/>
                </a:lnTo>
                <a:lnTo>
                  <a:pt x="409557" y="1"/>
                </a:lnTo>
                <a:lnTo>
                  <a:pt x="412969" y="1"/>
                </a:lnTo>
                <a:lnTo>
                  <a:pt x="412974" y="0"/>
                </a:lnTo>
                <a:lnTo>
                  <a:pt x="412979" y="1"/>
                </a:lnTo>
                <a:lnTo>
                  <a:pt x="1480172" y="1"/>
                </a:lnTo>
                <a:lnTo>
                  <a:pt x="1480172" y="291"/>
                </a:lnTo>
                <a:lnTo>
                  <a:pt x="1483058" y="0"/>
                </a:lnTo>
                <a:cubicBezTo>
                  <a:pt x="1523620" y="0"/>
                  <a:pt x="1559381" y="20551"/>
                  <a:pt x="1580498" y="51808"/>
                </a:cubicBezTo>
                <a:lnTo>
                  <a:pt x="1587065" y="63908"/>
                </a:lnTo>
                <a:lnTo>
                  <a:pt x="1587465" y="63771"/>
                </a:lnTo>
                <a:close/>
              </a:path>
            </a:pathLst>
          </a:custGeom>
          <a:solidFill>
            <a:srgbClr val="67677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Freeform 21">
            <a:extLst>
              <a:ext uri="{FF2B5EF4-FFF2-40B4-BE49-F238E27FC236}">
                <a16:creationId xmlns:a16="http://schemas.microsoft.com/office/drawing/2014/main" id="{C41E02D3-4F32-4855-BCF1-DFC064C67B8E}"/>
              </a:ext>
            </a:extLst>
          </p:cNvPr>
          <p:cNvSpPr/>
          <p:nvPr/>
        </p:nvSpPr>
        <p:spPr>
          <a:xfrm rot="10800000">
            <a:off x="0" y="2765516"/>
            <a:ext cx="1400040" cy="1841150"/>
          </a:xfrm>
          <a:custGeom>
            <a:avLst/>
            <a:gdLst>
              <a:gd name="connsiteX0" fmla="*/ 1400040 w 1400040"/>
              <a:gd name="connsiteY0" fmla="*/ 1841150 h 1841150"/>
              <a:gd name="connsiteX1" fmla="*/ 519110 w 1400040"/>
              <a:gd name="connsiteY1" fmla="*/ 1841150 h 1841150"/>
              <a:gd name="connsiteX2" fmla="*/ 516142 w 1400040"/>
              <a:gd name="connsiteY2" fmla="*/ 1841150 h 1841150"/>
              <a:gd name="connsiteX3" fmla="*/ 516142 w 1400040"/>
              <a:gd name="connsiteY3" fmla="*/ 1840851 h 1841150"/>
              <a:gd name="connsiteX4" fmla="*/ 495428 w 1400040"/>
              <a:gd name="connsiteY4" fmla="*/ 1838763 h 1841150"/>
              <a:gd name="connsiteX5" fmla="*/ 421670 w 1400040"/>
              <a:gd name="connsiteY5" fmla="*/ 1789342 h 1841150"/>
              <a:gd name="connsiteX6" fmla="*/ 414552 w 1400040"/>
              <a:gd name="connsiteY6" fmla="*/ 1776227 h 1841150"/>
              <a:gd name="connsiteX7" fmla="*/ 414199 w 1400040"/>
              <a:gd name="connsiteY7" fmla="*/ 1776348 h 1841150"/>
              <a:gd name="connsiteX8" fmla="*/ 14488 w 1400040"/>
              <a:gd name="connsiteY8" fmla="*/ 976928 h 1841150"/>
              <a:gd name="connsiteX9" fmla="*/ 14888 w 1400040"/>
              <a:gd name="connsiteY9" fmla="*/ 976731 h 1841150"/>
              <a:gd name="connsiteX10" fmla="*/ 9235 w 1400040"/>
              <a:gd name="connsiteY10" fmla="*/ 966316 h 1841150"/>
              <a:gd name="connsiteX11" fmla="*/ 0 w 1400040"/>
              <a:gd name="connsiteY11" fmla="*/ 920576 h 1841150"/>
              <a:gd name="connsiteX12" fmla="*/ 9235 w 1400040"/>
              <a:gd name="connsiteY12" fmla="*/ 874836 h 1841150"/>
              <a:gd name="connsiteX13" fmla="*/ 11615 w 1400040"/>
              <a:gd name="connsiteY13" fmla="*/ 870451 h 1841150"/>
              <a:gd name="connsiteX14" fmla="*/ 11438 w 1400040"/>
              <a:gd name="connsiteY14" fmla="*/ 870323 h 1841150"/>
              <a:gd name="connsiteX15" fmla="*/ 413796 w 1400040"/>
              <a:gd name="connsiteY15" fmla="*/ 65606 h 1841150"/>
              <a:gd name="connsiteX16" fmla="*/ 414156 w 1400040"/>
              <a:gd name="connsiteY16" fmla="*/ 65730 h 1841150"/>
              <a:gd name="connsiteX17" fmla="*/ 421713 w 1400040"/>
              <a:gd name="connsiteY17" fmla="*/ 51809 h 1841150"/>
              <a:gd name="connsiteX18" fmla="*/ 495471 w 1400040"/>
              <a:gd name="connsiteY18" fmla="*/ 2388 h 1841150"/>
              <a:gd name="connsiteX19" fmla="*/ 515736 w 1400040"/>
              <a:gd name="connsiteY19" fmla="*/ 345 h 1841150"/>
              <a:gd name="connsiteX20" fmla="*/ 515736 w 1400040"/>
              <a:gd name="connsiteY20" fmla="*/ 1 h 1841150"/>
              <a:gd name="connsiteX21" fmla="*/ 519148 w 1400040"/>
              <a:gd name="connsiteY21" fmla="*/ 1 h 1841150"/>
              <a:gd name="connsiteX22" fmla="*/ 519153 w 1400040"/>
              <a:gd name="connsiteY22" fmla="*/ 0 h 1841150"/>
              <a:gd name="connsiteX23" fmla="*/ 519158 w 1400040"/>
              <a:gd name="connsiteY23" fmla="*/ 1 h 1841150"/>
              <a:gd name="connsiteX24" fmla="*/ 1400040 w 1400040"/>
              <a:gd name="connsiteY24" fmla="*/ 1 h 184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00040" h="1841150">
                <a:moveTo>
                  <a:pt x="1400040" y="1841150"/>
                </a:moveTo>
                <a:lnTo>
                  <a:pt x="519110" y="1841150"/>
                </a:lnTo>
                <a:lnTo>
                  <a:pt x="516142" y="1841150"/>
                </a:lnTo>
                <a:lnTo>
                  <a:pt x="516142" y="1840851"/>
                </a:lnTo>
                <a:lnTo>
                  <a:pt x="495428" y="1838763"/>
                </a:lnTo>
                <a:cubicBezTo>
                  <a:pt x="464830" y="1832502"/>
                  <a:pt x="438564" y="1814348"/>
                  <a:pt x="421670" y="1789342"/>
                </a:cubicBezTo>
                <a:lnTo>
                  <a:pt x="414552" y="1776227"/>
                </a:lnTo>
                <a:lnTo>
                  <a:pt x="414199" y="1776348"/>
                </a:lnTo>
                <a:lnTo>
                  <a:pt x="14488" y="976928"/>
                </a:lnTo>
                <a:lnTo>
                  <a:pt x="14888" y="976731"/>
                </a:lnTo>
                <a:lnTo>
                  <a:pt x="9235" y="966316"/>
                </a:lnTo>
                <a:cubicBezTo>
                  <a:pt x="3288" y="952257"/>
                  <a:pt x="0" y="936801"/>
                  <a:pt x="0" y="920576"/>
                </a:cubicBezTo>
                <a:cubicBezTo>
                  <a:pt x="0" y="904351"/>
                  <a:pt x="3288" y="888895"/>
                  <a:pt x="9235" y="874836"/>
                </a:cubicBezTo>
                <a:lnTo>
                  <a:pt x="11615" y="870451"/>
                </a:lnTo>
                <a:lnTo>
                  <a:pt x="11438" y="870323"/>
                </a:lnTo>
                <a:lnTo>
                  <a:pt x="413796" y="65606"/>
                </a:lnTo>
                <a:lnTo>
                  <a:pt x="414156" y="65730"/>
                </a:lnTo>
                <a:lnTo>
                  <a:pt x="421713" y="51809"/>
                </a:lnTo>
                <a:cubicBezTo>
                  <a:pt x="438606" y="26803"/>
                  <a:pt x="464873" y="8649"/>
                  <a:pt x="495471" y="2388"/>
                </a:cubicBezTo>
                <a:lnTo>
                  <a:pt x="515736" y="345"/>
                </a:lnTo>
                <a:lnTo>
                  <a:pt x="515736" y="1"/>
                </a:lnTo>
                <a:lnTo>
                  <a:pt x="519148" y="1"/>
                </a:lnTo>
                <a:lnTo>
                  <a:pt x="519153" y="0"/>
                </a:lnTo>
                <a:lnTo>
                  <a:pt x="519158" y="1"/>
                </a:lnTo>
                <a:lnTo>
                  <a:pt x="1400040" y="1"/>
                </a:lnTo>
                <a:close/>
              </a:path>
            </a:pathLst>
          </a:custGeom>
          <a:solidFill>
            <a:srgbClr val="67677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Freeform 22">
            <a:extLst>
              <a:ext uri="{FF2B5EF4-FFF2-40B4-BE49-F238E27FC236}">
                <a16:creationId xmlns:a16="http://schemas.microsoft.com/office/drawing/2014/main" id="{546A5706-4387-4DA8-9176-572467BF49B2}"/>
              </a:ext>
            </a:extLst>
          </p:cNvPr>
          <p:cNvSpPr/>
          <p:nvPr/>
        </p:nvSpPr>
        <p:spPr>
          <a:xfrm rot="10800000">
            <a:off x="-2354" y="798778"/>
            <a:ext cx="1402394" cy="1841150"/>
          </a:xfrm>
          <a:custGeom>
            <a:avLst/>
            <a:gdLst>
              <a:gd name="connsiteX0" fmla="*/ 1402394 w 1402394"/>
              <a:gd name="connsiteY0" fmla="*/ 1841150 h 1841150"/>
              <a:gd name="connsiteX1" fmla="*/ 519110 w 1402394"/>
              <a:gd name="connsiteY1" fmla="*/ 1841150 h 1841150"/>
              <a:gd name="connsiteX2" fmla="*/ 516142 w 1402394"/>
              <a:gd name="connsiteY2" fmla="*/ 1841150 h 1841150"/>
              <a:gd name="connsiteX3" fmla="*/ 516142 w 1402394"/>
              <a:gd name="connsiteY3" fmla="*/ 1840851 h 1841150"/>
              <a:gd name="connsiteX4" fmla="*/ 495428 w 1402394"/>
              <a:gd name="connsiteY4" fmla="*/ 1838762 h 1841150"/>
              <a:gd name="connsiteX5" fmla="*/ 421670 w 1402394"/>
              <a:gd name="connsiteY5" fmla="*/ 1789341 h 1841150"/>
              <a:gd name="connsiteX6" fmla="*/ 414552 w 1402394"/>
              <a:gd name="connsiteY6" fmla="*/ 1776227 h 1841150"/>
              <a:gd name="connsiteX7" fmla="*/ 414199 w 1402394"/>
              <a:gd name="connsiteY7" fmla="*/ 1776348 h 1841150"/>
              <a:gd name="connsiteX8" fmla="*/ 14488 w 1402394"/>
              <a:gd name="connsiteY8" fmla="*/ 976927 h 1841150"/>
              <a:gd name="connsiteX9" fmla="*/ 14888 w 1402394"/>
              <a:gd name="connsiteY9" fmla="*/ 976730 h 1841150"/>
              <a:gd name="connsiteX10" fmla="*/ 9235 w 1402394"/>
              <a:gd name="connsiteY10" fmla="*/ 966315 h 1841150"/>
              <a:gd name="connsiteX11" fmla="*/ 0 w 1402394"/>
              <a:gd name="connsiteY11" fmla="*/ 920576 h 1841150"/>
              <a:gd name="connsiteX12" fmla="*/ 9235 w 1402394"/>
              <a:gd name="connsiteY12" fmla="*/ 874836 h 1841150"/>
              <a:gd name="connsiteX13" fmla="*/ 11615 w 1402394"/>
              <a:gd name="connsiteY13" fmla="*/ 870451 h 1841150"/>
              <a:gd name="connsiteX14" fmla="*/ 11438 w 1402394"/>
              <a:gd name="connsiteY14" fmla="*/ 870323 h 1841150"/>
              <a:gd name="connsiteX15" fmla="*/ 413796 w 1402394"/>
              <a:gd name="connsiteY15" fmla="*/ 65606 h 1841150"/>
              <a:gd name="connsiteX16" fmla="*/ 414156 w 1402394"/>
              <a:gd name="connsiteY16" fmla="*/ 65730 h 1841150"/>
              <a:gd name="connsiteX17" fmla="*/ 421713 w 1402394"/>
              <a:gd name="connsiteY17" fmla="*/ 51809 h 1841150"/>
              <a:gd name="connsiteX18" fmla="*/ 495471 w 1402394"/>
              <a:gd name="connsiteY18" fmla="*/ 2388 h 1841150"/>
              <a:gd name="connsiteX19" fmla="*/ 515736 w 1402394"/>
              <a:gd name="connsiteY19" fmla="*/ 345 h 1841150"/>
              <a:gd name="connsiteX20" fmla="*/ 515736 w 1402394"/>
              <a:gd name="connsiteY20" fmla="*/ 1 h 1841150"/>
              <a:gd name="connsiteX21" fmla="*/ 519148 w 1402394"/>
              <a:gd name="connsiteY21" fmla="*/ 1 h 1841150"/>
              <a:gd name="connsiteX22" fmla="*/ 519153 w 1402394"/>
              <a:gd name="connsiteY22" fmla="*/ 0 h 1841150"/>
              <a:gd name="connsiteX23" fmla="*/ 519158 w 1402394"/>
              <a:gd name="connsiteY23" fmla="*/ 1 h 1841150"/>
              <a:gd name="connsiteX24" fmla="*/ 1402394 w 1402394"/>
              <a:gd name="connsiteY24" fmla="*/ 1 h 184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02394" h="1841150">
                <a:moveTo>
                  <a:pt x="1402394" y="1841150"/>
                </a:moveTo>
                <a:lnTo>
                  <a:pt x="519110" y="1841150"/>
                </a:lnTo>
                <a:lnTo>
                  <a:pt x="516142" y="1841150"/>
                </a:lnTo>
                <a:lnTo>
                  <a:pt x="516142" y="1840851"/>
                </a:lnTo>
                <a:lnTo>
                  <a:pt x="495428" y="1838762"/>
                </a:lnTo>
                <a:cubicBezTo>
                  <a:pt x="464830" y="1832501"/>
                  <a:pt x="438564" y="1814347"/>
                  <a:pt x="421670" y="1789341"/>
                </a:cubicBezTo>
                <a:lnTo>
                  <a:pt x="414552" y="1776227"/>
                </a:lnTo>
                <a:lnTo>
                  <a:pt x="414199" y="1776348"/>
                </a:lnTo>
                <a:lnTo>
                  <a:pt x="14488" y="976927"/>
                </a:lnTo>
                <a:lnTo>
                  <a:pt x="14888" y="976730"/>
                </a:lnTo>
                <a:lnTo>
                  <a:pt x="9235" y="966315"/>
                </a:lnTo>
                <a:cubicBezTo>
                  <a:pt x="3288" y="952257"/>
                  <a:pt x="0" y="936800"/>
                  <a:pt x="0" y="920576"/>
                </a:cubicBezTo>
                <a:cubicBezTo>
                  <a:pt x="0" y="904351"/>
                  <a:pt x="3288" y="888895"/>
                  <a:pt x="9235" y="874836"/>
                </a:cubicBezTo>
                <a:lnTo>
                  <a:pt x="11615" y="870451"/>
                </a:lnTo>
                <a:lnTo>
                  <a:pt x="11438" y="870323"/>
                </a:lnTo>
                <a:lnTo>
                  <a:pt x="413796" y="65606"/>
                </a:lnTo>
                <a:lnTo>
                  <a:pt x="414156" y="65730"/>
                </a:lnTo>
                <a:lnTo>
                  <a:pt x="421713" y="51809"/>
                </a:lnTo>
                <a:cubicBezTo>
                  <a:pt x="438606" y="26803"/>
                  <a:pt x="464873" y="8649"/>
                  <a:pt x="495471" y="2388"/>
                </a:cubicBezTo>
                <a:lnTo>
                  <a:pt x="515736" y="345"/>
                </a:lnTo>
                <a:lnTo>
                  <a:pt x="515736" y="1"/>
                </a:lnTo>
                <a:lnTo>
                  <a:pt x="519148" y="1"/>
                </a:lnTo>
                <a:lnTo>
                  <a:pt x="519153" y="0"/>
                </a:lnTo>
                <a:lnTo>
                  <a:pt x="519158" y="1"/>
                </a:lnTo>
                <a:lnTo>
                  <a:pt x="1402394" y="1"/>
                </a:lnTo>
                <a:close/>
              </a:path>
            </a:pathLst>
          </a:custGeom>
          <a:solidFill>
            <a:srgbClr val="67677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Freeform 34">
            <a:extLst>
              <a:ext uri="{FF2B5EF4-FFF2-40B4-BE49-F238E27FC236}">
                <a16:creationId xmlns:a16="http://schemas.microsoft.com/office/drawing/2014/main" id="{F53DDB96-A6AB-4CD2-84CF-BD1C06FCFE6E}"/>
              </a:ext>
            </a:extLst>
          </p:cNvPr>
          <p:cNvSpPr/>
          <p:nvPr/>
        </p:nvSpPr>
        <p:spPr>
          <a:xfrm rot="10800000">
            <a:off x="1061227" y="0"/>
            <a:ext cx="2072852" cy="1662660"/>
          </a:xfrm>
          <a:custGeom>
            <a:avLst/>
            <a:gdLst>
              <a:gd name="connsiteX0" fmla="*/ 1736507 w 2108998"/>
              <a:gd name="connsiteY0" fmla="*/ 1691653 h 1691653"/>
              <a:gd name="connsiteX1" fmla="*/ 371851 w 2108998"/>
              <a:gd name="connsiteY1" fmla="*/ 1691653 h 1691653"/>
              <a:gd name="connsiteX2" fmla="*/ 14488 w 2108998"/>
              <a:gd name="connsiteY2" fmla="*/ 976927 h 1691653"/>
              <a:gd name="connsiteX3" fmla="*/ 14888 w 2108998"/>
              <a:gd name="connsiteY3" fmla="*/ 976731 h 1691653"/>
              <a:gd name="connsiteX4" fmla="*/ 9234 w 2108998"/>
              <a:gd name="connsiteY4" fmla="*/ 966315 h 1691653"/>
              <a:gd name="connsiteX5" fmla="*/ 0 w 2108998"/>
              <a:gd name="connsiteY5" fmla="*/ 920576 h 1691653"/>
              <a:gd name="connsiteX6" fmla="*/ 9234 w 2108998"/>
              <a:gd name="connsiteY6" fmla="*/ 874836 h 1691653"/>
              <a:gd name="connsiteX7" fmla="*/ 11614 w 2108998"/>
              <a:gd name="connsiteY7" fmla="*/ 870451 h 1691653"/>
              <a:gd name="connsiteX8" fmla="*/ 11438 w 2108998"/>
              <a:gd name="connsiteY8" fmla="*/ 870323 h 1691653"/>
              <a:gd name="connsiteX9" fmla="*/ 413796 w 2108998"/>
              <a:gd name="connsiteY9" fmla="*/ 65606 h 1691653"/>
              <a:gd name="connsiteX10" fmla="*/ 414156 w 2108998"/>
              <a:gd name="connsiteY10" fmla="*/ 65730 h 1691653"/>
              <a:gd name="connsiteX11" fmla="*/ 421713 w 2108998"/>
              <a:gd name="connsiteY11" fmla="*/ 51809 h 1691653"/>
              <a:gd name="connsiteX12" fmla="*/ 495471 w 2108998"/>
              <a:gd name="connsiteY12" fmla="*/ 2388 h 1691653"/>
              <a:gd name="connsiteX13" fmla="*/ 515736 w 2108998"/>
              <a:gd name="connsiteY13" fmla="*/ 345 h 1691653"/>
              <a:gd name="connsiteX14" fmla="*/ 515736 w 2108998"/>
              <a:gd name="connsiteY14" fmla="*/ 1 h 1691653"/>
              <a:gd name="connsiteX15" fmla="*/ 519148 w 2108998"/>
              <a:gd name="connsiteY15" fmla="*/ 1 h 1691653"/>
              <a:gd name="connsiteX16" fmla="*/ 519153 w 2108998"/>
              <a:gd name="connsiteY16" fmla="*/ 0 h 1691653"/>
              <a:gd name="connsiteX17" fmla="*/ 519158 w 2108998"/>
              <a:gd name="connsiteY17" fmla="*/ 1 h 1691653"/>
              <a:gd name="connsiteX18" fmla="*/ 1586350 w 2108998"/>
              <a:gd name="connsiteY18" fmla="*/ 1 h 1691653"/>
              <a:gd name="connsiteX19" fmla="*/ 1586350 w 2108998"/>
              <a:gd name="connsiteY19" fmla="*/ 291 h 1691653"/>
              <a:gd name="connsiteX20" fmla="*/ 1589237 w 2108998"/>
              <a:gd name="connsiteY20" fmla="*/ 0 h 1691653"/>
              <a:gd name="connsiteX21" fmla="*/ 1686677 w 2108998"/>
              <a:gd name="connsiteY21" fmla="*/ 51808 h 1691653"/>
              <a:gd name="connsiteX22" fmla="*/ 1693244 w 2108998"/>
              <a:gd name="connsiteY22" fmla="*/ 63908 h 1691653"/>
              <a:gd name="connsiteX23" fmla="*/ 1693643 w 2108998"/>
              <a:gd name="connsiteY23" fmla="*/ 63771 h 1691653"/>
              <a:gd name="connsiteX24" fmla="*/ 2091486 w 2108998"/>
              <a:gd name="connsiteY24" fmla="*/ 859455 h 1691653"/>
              <a:gd name="connsiteX25" fmla="*/ 2091431 w 2108998"/>
              <a:gd name="connsiteY25" fmla="*/ 859483 h 1691653"/>
              <a:gd name="connsiteX26" fmla="*/ 2099763 w 2108998"/>
              <a:gd name="connsiteY26" fmla="*/ 874835 h 1691653"/>
              <a:gd name="connsiteX27" fmla="*/ 2108998 w 2108998"/>
              <a:gd name="connsiteY27" fmla="*/ 920575 h 1691653"/>
              <a:gd name="connsiteX28" fmla="*/ 2099763 w 2108998"/>
              <a:gd name="connsiteY28" fmla="*/ 966315 h 1691653"/>
              <a:gd name="connsiteX29" fmla="*/ 2091488 w 2108998"/>
              <a:gd name="connsiteY29" fmla="*/ 981562 h 1691653"/>
              <a:gd name="connsiteX30" fmla="*/ 2091536 w 2108998"/>
              <a:gd name="connsiteY30" fmla="*/ 981597 h 1691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108998" h="1691653">
                <a:moveTo>
                  <a:pt x="1736507" y="1691653"/>
                </a:moveTo>
                <a:lnTo>
                  <a:pt x="371851" y="1691653"/>
                </a:lnTo>
                <a:lnTo>
                  <a:pt x="14488" y="976927"/>
                </a:lnTo>
                <a:lnTo>
                  <a:pt x="14888" y="976731"/>
                </a:lnTo>
                <a:lnTo>
                  <a:pt x="9234" y="966315"/>
                </a:lnTo>
                <a:cubicBezTo>
                  <a:pt x="3288" y="952257"/>
                  <a:pt x="0" y="936800"/>
                  <a:pt x="0" y="920576"/>
                </a:cubicBezTo>
                <a:cubicBezTo>
                  <a:pt x="0" y="904351"/>
                  <a:pt x="3288" y="888895"/>
                  <a:pt x="9234" y="874836"/>
                </a:cubicBezTo>
                <a:lnTo>
                  <a:pt x="11614" y="870451"/>
                </a:lnTo>
                <a:lnTo>
                  <a:pt x="11438" y="870323"/>
                </a:lnTo>
                <a:lnTo>
                  <a:pt x="413796" y="65606"/>
                </a:lnTo>
                <a:lnTo>
                  <a:pt x="414156" y="65730"/>
                </a:lnTo>
                <a:lnTo>
                  <a:pt x="421713" y="51809"/>
                </a:lnTo>
                <a:cubicBezTo>
                  <a:pt x="438606" y="26803"/>
                  <a:pt x="464872" y="8649"/>
                  <a:pt x="495471" y="2388"/>
                </a:cubicBezTo>
                <a:lnTo>
                  <a:pt x="515736" y="345"/>
                </a:lnTo>
                <a:lnTo>
                  <a:pt x="515736" y="1"/>
                </a:lnTo>
                <a:lnTo>
                  <a:pt x="519148" y="1"/>
                </a:lnTo>
                <a:lnTo>
                  <a:pt x="519153" y="0"/>
                </a:lnTo>
                <a:lnTo>
                  <a:pt x="519158" y="1"/>
                </a:lnTo>
                <a:lnTo>
                  <a:pt x="1586350" y="1"/>
                </a:lnTo>
                <a:lnTo>
                  <a:pt x="1586350" y="291"/>
                </a:lnTo>
                <a:lnTo>
                  <a:pt x="1589237" y="0"/>
                </a:lnTo>
                <a:cubicBezTo>
                  <a:pt x="1629798" y="0"/>
                  <a:pt x="1665560" y="20551"/>
                  <a:pt x="1686677" y="51808"/>
                </a:cubicBezTo>
                <a:lnTo>
                  <a:pt x="1693244" y="63908"/>
                </a:lnTo>
                <a:lnTo>
                  <a:pt x="1693643" y="63771"/>
                </a:lnTo>
                <a:lnTo>
                  <a:pt x="2091486" y="859455"/>
                </a:lnTo>
                <a:lnTo>
                  <a:pt x="2091431" y="859483"/>
                </a:lnTo>
                <a:lnTo>
                  <a:pt x="2099763" y="874835"/>
                </a:lnTo>
                <a:cubicBezTo>
                  <a:pt x="2105710" y="888894"/>
                  <a:pt x="2108998" y="904350"/>
                  <a:pt x="2108998" y="920575"/>
                </a:cubicBezTo>
                <a:cubicBezTo>
                  <a:pt x="2108998" y="936800"/>
                  <a:pt x="2105710" y="952256"/>
                  <a:pt x="2099763" y="966315"/>
                </a:cubicBezTo>
                <a:lnTo>
                  <a:pt x="2091488" y="981562"/>
                </a:lnTo>
                <a:lnTo>
                  <a:pt x="2091536" y="981597"/>
                </a:lnTo>
                <a:close/>
              </a:path>
            </a:pathLst>
          </a:custGeom>
          <a:solidFill>
            <a:srgbClr val="67677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Freeform 38">
            <a:extLst>
              <a:ext uri="{FF2B5EF4-FFF2-40B4-BE49-F238E27FC236}">
                <a16:creationId xmlns:a16="http://schemas.microsoft.com/office/drawing/2014/main" id="{53B77340-50E0-4A07-9062-BB6968682E62}"/>
              </a:ext>
            </a:extLst>
          </p:cNvPr>
          <p:cNvSpPr/>
          <p:nvPr/>
        </p:nvSpPr>
        <p:spPr>
          <a:xfrm rot="10800000">
            <a:off x="2907145" y="-3582"/>
            <a:ext cx="1896001" cy="680841"/>
          </a:xfrm>
          <a:custGeom>
            <a:avLst/>
            <a:gdLst>
              <a:gd name="connsiteX0" fmla="*/ 1896001 w 1896001"/>
              <a:gd name="connsiteY0" fmla="*/ 680841 h 680841"/>
              <a:gd name="connsiteX1" fmla="*/ 0 w 1896001"/>
              <a:gd name="connsiteY1" fmla="*/ 680841 h 680841"/>
              <a:gd name="connsiteX2" fmla="*/ 307617 w 1896001"/>
              <a:gd name="connsiteY2" fmla="*/ 65606 h 680841"/>
              <a:gd name="connsiteX3" fmla="*/ 307978 w 1896001"/>
              <a:gd name="connsiteY3" fmla="*/ 65730 h 680841"/>
              <a:gd name="connsiteX4" fmla="*/ 315534 w 1896001"/>
              <a:gd name="connsiteY4" fmla="*/ 51809 h 680841"/>
              <a:gd name="connsiteX5" fmla="*/ 389292 w 1896001"/>
              <a:gd name="connsiteY5" fmla="*/ 2388 h 680841"/>
              <a:gd name="connsiteX6" fmla="*/ 409557 w 1896001"/>
              <a:gd name="connsiteY6" fmla="*/ 344 h 680841"/>
              <a:gd name="connsiteX7" fmla="*/ 409557 w 1896001"/>
              <a:gd name="connsiteY7" fmla="*/ 1 h 680841"/>
              <a:gd name="connsiteX8" fmla="*/ 412969 w 1896001"/>
              <a:gd name="connsiteY8" fmla="*/ 1 h 680841"/>
              <a:gd name="connsiteX9" fmla="*/ 412974 w 1896001"/>
              <a:gd name="connsiteY9" fmla="*/ 0 h 680841"/>
              <a:gd name="connsiteX10" fmla="*/ 412979 w 1896001"/>
              <a:gd name="connsiteY10" fmla="*/ 1 h 680841"/>
              <a:gd name="connsiteX11" fmla="*/ 1480172 w 1896001"/>
              <a:gd name="connsiteY11" fmla="*/ 1 h 680841"/>
              <a:gd name="connsiteX12" fmla="*/ 1480172 w 1896001"/>
              <a:gd name="connsiteY12" fmla="*/ 291 h 680841"/>
              <a:gd name="connsiteX13" fmla="*/ 1483058 w 1896001"/>
              <a:gd name="connsiteY13" fmla="*/ 0 h 680841"/>
              <a:gd name="connsiteX14" fmla="*/ 1580498 w 1896001"/>
              <a:gd name="connsiteY14" fmla="*/ 51808 h 680841"/>
              <a:gd name="connsiteX15" fmla="*/ 1587065 w 1896001"/>
              <a:gd name="connsiteY15" fmla="*/ 63908 h 680841"/>
              <a:gd name="connsiteX16" fmla="*/ 1587465 w 1896001"/>
              <a:gd name="connsiteY16" fmla="*/ 63771 h 680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96001" h="680841">
                <a:moveTo>
                  <a:pt x="1896001" y="680841"/>
                </a:moveTo>
                <a:lnTo>
                  <a:pt x="0" y="680841"/>
                </a:lnTo>
                <a:lnTo>
                  <a:pt x="307617" y="65606"/>
                </a:lnTo>
                <a:lnTo>
                  <a:pt x="307978" y="65730"/>
                </a:lnTo>
                <a:lnTo>
                  <a:pt x="315534" y="51809"/>
                </a:lnTo>
                <a:cubicBezTo>
                  <a:pt x="332428" y="26802"/>
                  <a:pt x="358694" y="8649"/>
                  <a:pt x="389292" y="2388"/>
                </a:cubicBezTo>
                <a:lnTo>
                  <a:pt x="409557" y="344"/>
                </a:lnTo>
                <a:lnTo>
                  <a:pt x="409557" y="1"/>
                </a:lnTo>
                <a:lnTo>
                  <a:pt x="412969" y="1"/>
                </a:lnTo>
                <a:lnTo>
                  <a:pt x="412974" y="0"/>
                </a:lnTo>
                <a:lnTo>
                  <a:pt x="412979" y="1"/>
                </a:lnTo>
                <a:lnTo>
                  <a:pt x="1480172" y="1"/>
                </a:lnTo>
                <a:lnTo>
                  <a:pt x="1480172" y="291"/>
                </a:lnTo>
                <a:lnTo>
                  <a:pt x="1483058" y="0"/>
                </a:lnTo>
                <a:cubicBezTo>
                  <a:pt x="1523620" y="0"/>
                  <a:pt x="1559381" y="20551"/>
                  <a:pt x="1580498" y="51808"/>
                </a:cubicBezTo>
                <a:lnTo>
                  <a:pt x="1587065" y="63908"/>
                </a:lnTo>
                <a:lnTo>
                  <a:pt x="1587465" y="63771"/>
                </a:lnTo>
                <a:close/>
              </a:path>
            </a:pathLst>
          </a:custGeom>
          <a:solidFill>
            <a:srgbClr val="67677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Freeform 23">
            <a:extLst>
              <a:ext uri="{FF2B5EF4-FFF2-40B4-BE49-F238E27FC236}">
                <a16:creationId xmlns:a16="http://schemas.microsoft.com/office/drawing/2014/main" id="{A2D28B4F-DB2B-47C8-B26F-D01F6E7F3579}"/>
              </a:ext>
            </a:extLst>
          </p:cNvPr>
          <p:cNvSpPr/>
          <p:nvPr/>
        </p:nvSpPr>
        <p:spPr>
          <a:xfrm rot="10800000">
            <a:off x="-2354" y="0"/>
            <a:ext cx="1309077" cy="680841"/>
          </a:xfrm>
          <a:custGeom>
            <a:avLst/>
            <a:gdLst>
              <a:gd name="connsiteX0" fmla="*/ 1309077 w 1309077"/>
              <a:gd name="connsiteY0" fmla="*/ 680841 h 680841"/>
              <a:gd name="connsiteX1" fmla="*/ 0 w 1309077"/>
              <a:gd name="connsiteY1" fmla="*/ 680841 h 680841"/>
              <a:gd name="connsiteX2" fmla="*/ 307617 w 1309077"/>
              <a:gd name="connsiteY2" fmla="*/ 65606 h 680841"/>
              <a:gd name="connsiteX3" fmla="*/ 307978 w 1309077"/>
              <a:gd name="connsiteY3" fmla="*/ 65730 h 680841"/>
              <a:gd name="connsiteX4" fmla="*/ 315534 w 1309077"/>
              <a:gd name="connsiteY4" fmla="*/ 51809 h 680841"/>
              <a:gd name="connsiteX5" fmla="*/ 389292 w 1309077"/>
              <a:gd name="connsiteY5" fmla="*/ 2388 h 680841"/>
              <a:gd name="connsiteX6" fmla="*/ 409557 w 1309077"/>
              <a:gd name="connsiteY6" fmla="*/ 344 h 680841"/>
              <a:gd name="connsiteX7" fmla="*/ 409557 w 1309077"/>
              <a:gd name="connsiteY7" fmla="*/ 1 h 680841"/>
              <a:gd name="connsiteX8" fmla="*/ 412969 w 1309077"/>
              <a:gd name="connsiteY8" fmla="*/ 1 h 680841"/>
              <a:gd name="connsiteX9" fmla="*/ 412974 w 1309077"/>
              <a:gd name="connsiteY9" fmla="*/ 0 h 680841"/>
              <a:gd name="connsiteX10" fmla="*/ 412979 w 1309077"/>
              <a:gd name="connsiteY10" fmla="*/ 1 h 680841"/>
              <a:gd name="connsiteX11" fmla="*/ 1309077 w 1309077"/>
              <a:gd name="connsiteY11" fmla="*/ 1 h 680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09077" h="680841">
                <a:moveTo>
                  <a:pt x="1309077" y="680841"/>
                </a:moveTo>
                <a:lnTo>
                  <a:pt x="0" y="680841"/>
                </a:lnTo>
                <a:lnTo>
                  <a:pt x="307617" y="65606"/>
                </a:lnTo>
                <a:lnTo>
                  <a:pt x="307978" y="65730"/>
                </a:lnTo>
                <a:lnTo>
                  <a:pt x="315534" y="51809"/>
                </a:lnTo>
                <a:cubicBezTo>
                  <a:pt x="332428" y="26802"/>
                  <a:pt x="358694" y="8649"/>
                  <a:pt x="389292" y="2388"/>
                </a:cubicBezTo>
                <a:lnTo>
                  <a:pt x="409557" y="344"/>
                </a:lnTo>
                <a:lnTo>
                  <a:pt x="409557" y="1"/>
                </a:lnTo>
                <a:lnTo>
                  <a:pt x="412969" y="1"/>
                </a:lnTo>
                <a:lnTo>
                  <a:pt x="412974" y="0"/>
                </a:lnTo>
                <a:lnTo>
                  <a:pt x="412979" y="1"/>
                </a:lnTo>
                <a:lnTo>
                  <a:pt x="1309077" y="1"/>
                </a:lnTo>
                <a:close/>
              </a:path>
            </a:pathLst>
          </a:custGeom>
          <a:solidFill>
            <a:srgbClr val="67677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BFFE3ED-2FB1-43D1-A3F8-19BE12CB9DDD}"/>
              </a:ext>
            </a:extLst>
          </p:cNvPr>
          <p:cNvCxnSpPr>
            <a:cxnSpLocks/>
          </p:cNvCxnSpPr>
          <p:nvPr/>
        </p:nvCxnSpPr>
        <p:spPr>
          <a:xfrm>
            <a:off x="1033560" y="5242955"/>
            <a:ext cx="0" cy="735814"/>
          </a:xfrm>
          <a:prstGeom prst="line">
            <a:avLst/>
          </a:prstGeom>
          <a:noFill/>
          <a:ln w="28575" cap="flat" cmpd="sng" algn="ctr">
            <a:solidFill>
              <a:srgbClr val="FF8200"/>
            </a:solidFill>
            <a:prstDash val="solid"/>
            <a:miter lim="800000"/>
          </a:ln>
          <a:effectLst/>
        </p:spPr>
      </p:cxnSp>
      <p:pic>
        <p:nvPicPr>
          <p:cNvPr id="20" name="Graphic 19">
            <a:extLst>
              <a:ext uri="{FF2B5EF4-FFF2-40B4-BE49-F238E27FC236}">
                <a16:creationId xmlns:a16="http://schemas.microsoft.com/office/drawing/2014/main" id="{FA298130-1283-46E0-AE17-0E652CE0C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sp>
        <p:nvSpPr>
          <p:cNvPr id="17" name="Text Placeholder 25">
            <a:extLst>
              <a:ext uri="{FF2B5EF4-FFF2-40B4-BE49-F238E27FC236}">
                <a16:creationId xmlns:a16="http://schemas.microsoft.com/office/drawing/2014/main" id="{F5FB7226-1631-485D-BF20-CFF2004615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3204" y="5262839"/>
            <a:ext cx="8905203" cy="831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4400"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1800">
                <a:solidFill>
                  <a:srgbClr val="676770"/>
                </a:solidFill>
              </a:defRPr>
            </a:lvl2pPr>
            <a:lvl3pPr>
              <a:defRPr sz="1800">
                <a:solidFill>
                  <a:srgbClr val="676770"/>
                </a:solidFill>
              </a:defRPr>
            </a:lvl3pPr>
            <a:lvl4pPr>
              <a:defRPr sz="1800">
                <a:solidFill>
                  <a:srgbClr val="676770"/>
                </a:solidFill>
              </a:defRPr>
            </a:lvl4pPr>
            <a:lvl5pPr>
              <a:defRPr sz="1800">
                <a:solidFill>
                  <a:srgbClr val="676770"/>
                </a:solidFill>
              </a:defRPr>
            </a:lvl5pPr>
          </a:lstStyle>
          <a:p>
            <a:pPr lvl="0"/>
            <a:r>
              <a:rPr lang="en-US"/>
              <a:t>INSERT TITLE HERE</a:t>
            </a:r>
            <a:endParaRPr lang="en-GB"/>
          </a:p>
        </p:txBody>
      </p:sp>
      <p:sp>
        <p:nvSpPr>
          <p:cNvPr id="22" name="Freeform: Shape 57">
            <a:extLst>
              <a:ext uri="{FF2B5EF4-FFF2-40B4-BE49-F238E27FC236}">
                <a16:creationId xmlns:a16="http://schemas.microsoft.com/office/drawing/2014/main" id="{2840AE39-9A19-4F83-8EDD-084722DEA900}"/>
              </a:ext>
            </a:extLst>
          </p:cNvPr>
          <p:cNvSpPr/>
          <p:nvPr/>
        </p:nvSpPr>
        <p:spPr>
          <a:xfrm rot="10800000">
            <a:off x="8125361" y="774637"/>
            <a:ext cx="3397740" cy="2966219"/>
          </a:xfrm>
          <a:custGeom>
            <a:avLst/>
            <a:gdLst>
              <a:gd name="connsiteX0" fmla="*/ 5919664 w 7855693"/>
              <a:gd name="connsiteY0" fmla="*/ 6858002 h 6858002"/>
              <a:gd name="connsiteX1" fmla="*/ 5910425 w 7855693"/>
              <a:gd name="connsiteY1" fmla="*/ 6857071 h 6858002"/>
              <a:gd name="connsiteX2" fmla="*/ 5910425 w 7855693"/>
              <a:gd name="connsiteY2" fmla="*/ 6858002 h 6858002"/>
              <a:gd name="connsiteX3" fmla="*/ 1933605 w 7855693"/>
              <a:gd name="connsiteY3" fmla="*/ 6858002 h 6858002"/>
              <a:gd name="connsiteX4" fmla="*/ 1922550 w 7855693"/>
              <a:gd name="connsiteY4" fmla="*/ 6858002 h 6858002"/>
              <a:gd name="connsiteX5" fmla="*/ 1922550 w 7855693"/>
              <a:gd name="connsiteY5" fmla="*/ 6856887 h 6858002"/>
              <a:gd name="connsiteX6" fmla="*/ 1845393 w 7855693"/>
              <a:gd name="connsiteY6" fmla="*/ 6849109 h 6858002"/>
              <a:gd name="connsiteX7" fmla="*/ 1570656 w 7855693"/>
              <a:gd name="connsiteY7" fmla="*/ 6665023 h 6858002"/>
              <a:gd name="connsiteX8" fmla="*/ 1544141 w 7855693"/>
              <a:gd name="connsiteY8" fmla="*/ 6616174 h 6858002"/>
              <a:gd name="connsiteX9" fmla="*/ 1542826 w 7855693"/>
              <a:gd name="connsiteY9" fmla="*/ 6616625 h 6858002"/>
              <a:gd name="connsiteX10" fmla="*/ 53966 w 7855693"/>
              <a:gd name="connsiteY10" fmla="*/ 3638905 h 6858002"/>
              <a:gd name="connsiteX11" fmla="*/ 55454 w 7855693"/>
              <a:gd name="connsiteY11" fmla="*/ 3638172 h 6858002"/>
              <a:gd name="connsiteX12" fmla="*/ 34397 w 7855693"/>
              <a:gd name="connsiteY12" fmla="*/ 3599377 h 6858002"/>
              <a:gd name="connsiteX13" fmla="*/ 0 w 7855693"/>
              <a:gd name="connsiteY13" fmla="*/ 3429004 h 6858002"/>
              <a:gd name="connsiteX14" fmla="*/ 34397 w 7855693"/>
              <a:gd name="connsiteY14" fmla="*/ 3258631 h 6858002"/>
              <a:gd name="connsiteX15" fmla="*/ 43262 w 7855693"/>
              <a:gd name="connsiteY15" fmla="*/ 3242298 h 6858002"/>
              <a:gd name="connsiteX16" fmla="*/ 42603 w 7855693"/>
              <a:gd name="connsiteY16" fmla="*/ 3241820 h 6858002"/>
              <a:gd name="connsiteX17" fmla="*/ 1541327 w 7855693"/>
              <a:gd name="connsiteY17" fmla="*/ 244373 h 6858002"/>
              <a:gd name="connsiteX18" fmla="*/ 1542669 w 7855693"/>
              <a:gd name="connsiteY18" fmla="*/ 244833 h 6858002"/>
              <a:gd name="connsiteX19" fmla="*/ 1570815 w 7855693"/>
              <a:gd name="connsiteY19" fmla="*/ 192979 h 6858002"/>
              <a:gd name="connsiteX20" fmla="*/ 1845552 w 7855693"/>
              <a:gd name="connsiteY20" fmla="*/ 8893 h 6858002"/>
              <a:gd name="connsiteX21" fmla="*/ 1921037 w 7855693"/>
              <a:gd name="connsiteY21" fmla="*/ 1283 h 6858002"/>
              <a:gd name="connsiteX22" fmla="*/ 1921037 w 7855693"/>
              <a:gd name="connsiteY22" fmla="*/ 2 h 6858002"/>
              <a:gd name="connsiteX23" fmla="*/ 1933745 w 7855693"/>
              <a:gd name="connsiteY23" fmla="*/ 2 h 6858002"/>
              <a:gd name="connsiteX24" fmla="*/ 1933764 w 7855693"/>
              <a:gd name="connsiteY24" fmla="*/ 0 h 6858002"/>
              <a:gd name="connsiteX25" fmla="*/ 1933784 w 7855693"/>
              <a:gd name="connsiteY25" fmla="*/ 2 h 6858002"/>
              <a:gd name="connsiteX26" fmla="*/ 5908912 w 7855693"/>
              <a:gd name="connsiteY26" fmla="*/ 2 h 6858002"/>
              <a:gd name="connsiteX27" fmla="*/ 5908912 w 7855693"/>
              <a:gd name="connsiteY27" fmla="*/ 1084 h 6858002"/>
              <a:gd name="connsiteX28" fmla="*/ 5919663 w 7855693"/>
              <a:gd name="connsiteY28" fmla="*/ 0 h 6858002"/>
              <a:gd name="connsiteX29" fmla="*/ 6282612 w 7855693"/>
              <a:gd name="connsiteY29" fmla="*/ 192978 h 6858002"/>
              <a:gd name="connsiteX30" fmla="*/ 6307074 w 7855693"/>
              <a:gd name="connsiteY30" fmla="*/ 238046 h 6858002"/>
              <a:gd name="connsiteX31" fmla="*/ 6308562 w 7855693"/>
              <a:gd name="connsiteY31" fmla="*/ 237536 h 6858002"/>
              <a:gd name="connsiteX32" fmla="*/ 7790465 w 7855693"/>
              <a:gd name="connsiteY32" fmla="*/ 3201339 h 6858002"/>
              <a:gd name="connsiteX33" fmla="*/ 7790257 w 7855693"/>
              <a:gd name="connsiteY33" fmla="*/ 3201441 h 6858002"/>
              <a:gd name="connsiteX34" fmla="*/ 7821296 w 7855693"/>
              <a:gd name="connsiteY34" fmla="*/ 3258628 h 6858002"/>
              <a:gd name="connsiteX35" fmla="*/ 7855693 w 7855693"/>
              <a:gd name="connsiteY35" fmla="*/ 3429001 h 6858002"/>
              <a:gd name="connsiteX36" fmla="*/ 7821296 w 7855693"/>
              <a:gd name="connsiteY36" fmla="*/ 3599374 h 6858002"/>
              <a:gd name="connsiteX37" fmla="*/ 7790470 w 7855693"/>
              <a:gd name="connsiteY37" fmla="*/ 3656167 h 6858002"/>
              <a:gd name="connsiteX38" fmla="*/ 7790649 w 7855693"/>
              <a:gd name="connsiteY38" fmla="*/ 3656297 h 6858002"/>
              <a:gd name="connsiteX39" fmla="*/ 6307508 w 7855693"/>
              <a:gd name="connsiteY39" fmla="*/ 6622575 h 6858002"/>
              <a:gd name="connsiteX40" fmla="*/ 6305944 w 7855693"/>
              <a:gd name="connsiteY40" fmla="*/ 6622039 h 6858002"/>
              <a:gd name="connsiteX41" fmla="*/ 6282613 w 7855693"/>
              <a:gd name="connsiteY41" fmla="*/ 6665023 h 6858002"/>
              <a:gd name="connsiteX42" fmla="*/ 5919664 w 7855693"/>
              <a:gd name="connsiteY4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855693" h="6858002">
                <a:moveTo>
                  <a:pt x="5919664" y="6858002"/>
                </a:moveTo>
                <a:lnTo>
                  <a:pt x="5910425" y="6857071"/>
                </a:lnTo>
                <a:lnTo>
                  <a:pt x="5910425" y="6858002"/>
                </a:lnTo>
                <a:lnTo>
                  <a:pt x="1933605" y="6858002"/>
                </a:lnTo>
                <a:lnTo>
                  <a:pt x="1922550" y="6858002"/>
                </a:lnTo>
                <a:lnTo>
                  <a:pt x="1922550" y="6856887"/>
                </a:lnTo>
                <a:lnTo>
                  <a:pt x="1845393" y="6849109"/>
                </a:lnTo>
                <a:cubicBezTo>
                  <a:pt x="1731420" y="6825787"/>
                  <a:pt x="1633583" y="6758167"/>
                  <a:pt x="1570656" y="6665023"/>
                </a:cubicBezTo>
                <a:lnTo>
                  <a:pt x="1544141" y="6616174"/>
                </a:lnTo>
                <a:lnTo>
                  <a:pt x="1542826" y="6616625"/>
                </a:lnTo>
                <a:lnTo>
                  <a:pt x="53966" y="3638905"/>
                </a:lnTo>
                <a:lnTo>
                  <a:pt x="55454" y="3638172"/>
                </a:lnTo>
                <a:lnTo>
                  <a:pt x="34397" y="3599377"/>
                </a:lnTo>
                <a:cubicBezTo>
                  <a:pt x="12248" y="3547011"/>
                  <a:pt x="0" y="3489438"/>
                  <a:pt x="0" y="3429004"/>
                </a:cubicBezTo>
                <a:cubicBezTo>
                  <a:pt x="0" y="3368570"/>
                  <a:pt x="12248" y="3310997"/>
                  <a:pt x="34397" y="3258631"/>
                </a:cubicBezTo>
                <a:lnTo>
                  <a:pt x="43262" y="3242298"/>
                </a:lnTo>
                <a:lnTo>
                  <a:pt x="42603" y="3241820"/>
                </a:lnTo>
                <a:lnTo>
                  <a:pt x="1541327" y="244373"/>
                </a:lnTo>
                <a:lnTo>
                  <a:pt x="1542669" y="244833"/>
                </a:lnTo>
                <a:lnTo>
                  <a:pt x="1570815" y="192979"/>
                </a:lnTo>
                <a:cubicBezTo>
                  <a:pt x="1633741" y="99835"/>
                  <a:pt x="1731579" y="32215"/>
                  <a:pt x="1845552" y="8893"/>
                </a:cubicBezTo>
                <a:lnTo>
                  <a:pt x="1921037" y="1283"/>
                </a:lnTo>
                <a:lnTo>
                  <a:pt x="1921037" y="2"/>
                </a:lnTo>
                <a:lnTo>
                  <a:pt x="1933745" y="2"/>
                </a:lnTo>
                <a:lnTo>
                  <a:pt x="1933764" y="0"/>
                </a:lnTo>
                <a:lnTo>
                  <a:pt x="1933784" y="2"/>
                </a:lnTo>
                <a:lnTo>
                  <a:pt x="5908912" y="2"/>
                </a:lnTo>
                <a:lnTo>
                  <a:pt x="5908912" y="1084"/>
                </a:lnTo>
                <a:lnTo>
                  <a:pt x="5919663" y="0"/>
                </a:lnTo>
                <a:cubicBezTo>
                  <a:pt x="6070748" y="0"/>
                  <a:pt x="6203954" y="76549"/>
                  <a:pt x="6282612" y="192978"/>
                </a:cubicBezTo>
                <a:lnTo>
                  <a:pt x="6307074" y="238046"/>
                </a:lnTo>
                <a:lnTo>
                  <a:pt x="6308562" y="237536"/>
                </a:lnTo>
                <a:lnTo>
                  <a:pt x="7790465" y="3201339"/>
                </a:lnTo>
                <a:lnTo>
                  <a:pt x="7790257" y="3201441"/>
                </a:lnTo>
                <a:lnTo>
                  <a:pt x="7821296" y="3258628"/>
                </a:lnTo>
                <a:cubicBezTo>
                  <a:pt x="7843445" y="3310994"/>
                  <a:pt x="7855693" y="3368567"/>
                  <a:pt x="7855693" y="3429001"/>
                </a:cubicBezTo>
                <a:cubicBezTo>
                  <a:pt x="7855693" y="3489435"/>
                  <a:pt x="7843445" y="3547008"/>
                  <a:pt x="7821296" y="3599374"/>
                </a:cubicBezTo>
                <a:lnTo>
                  <a:pt x="7790470" y="3656167"/>
                </a:lnTo>
                <a:lnTo>
                  <a:pt x="7790649" y="3656297"/>
                </a:lnTo>
                <a:lnTo>
                  <a:pt x="6307508" y="6622575"/>
                </a:lnTo>
                <a:lnTo>
                  <a:pt x="6305944" y="6622039"/>
                </a:lnTo>
                <a:lnTo>
                  <a:pt x="6282613" y="6665023"/>
                </a:lnTo>
                <a:cubicBezTo>
                  <a:pt x="6203955" y="6781453"/>
                  <a:pt x="6070749" y="6858002"/>
                  <a:pt x="5919664" y="6858002"/>
                </a:cubicBezTo>
                <a:close/>
              </a:path>
            </a:pathLst>
          </a:custGeom>
          <a:solidFill>
            <a:srgbClr val="FF82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73E50B8C-B743-4689-B99A-FC4BC71B07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744231" y="1195129"/>
            <a:ext cx="2160000" cy="21600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</a:t>
            </a:r>
            <a:br>
              <a:rPr lang="en-GB"/>
            </a:br>
            <a:r>
              <a:rPr lang="en-GB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5098620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AAF487A-15A0-4422-9440-714DCC7DFC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</a:blip>
          <a:srcRect/>
          <a:stretch/>
        </p:blipFill>
        <p:spPr>
          <a:xfrm>
            <a:off x="0" y="0"/>
            <a:ext cx="12192000" cy="685714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BFFE3ED-2FB1-43D1-A3F8-19BE12CB9DDD}"/>
              </a:ext>
            </a:extLst>
          </p:cNvPr>
          <p:cNvCxnSpPr>
            <a:cxnSpLocks/>
          </p:cNvCxnSpPr>
          <p:nvPr/>
        </p:nvCxnSpPr>
        <p:spPr>
          <a:xfrm>
            <a:off x="1033560" y="5242955"/>
            <a:ext cx="0" cy="735814"/>
          </a:xfrm>
          <a:prstGeom prst="line">
            <a:avLst/>
          </a:prstGeom>
          <a:noFill/>
          <a:ln w="28575" cap="flat" cmpd="sng" algn="ctr">
            <a:solidFill>
              <a:srgbClr val="FF8200"/>
            </a:solidFill>
            <a:prstDash val="solid"/>
            <a:miter lim="800000"/>
          </a:ln>
          <a:effectLst/>
        </p:spPr>
      </p:cxnSp>
      <p:pic>
        <p:nvPicPr>
          <p:cNvPr id="18" name="Picture 17" descr="A picture containing plate, mug, cup&#10;&#10;Description automatically generated">
            <a:extLst>
              <a:ext uri="{FF2B5EF4-FFF2-40B4-BE49-F238E27FC236}">
                <a16:creationId xmlns:a16="http://schemas.microsoft.com/office/drawing/2014/main" id="{32470C23-2FD3-4699-8BDD-A639F2998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4261" y="481114"/>
            <a:ext cx="2974119" cy="16687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A298130-1283-46E0-AE17-0E652CE0CB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sp>
        <p:nvSpPr>
          <p:cNvPr id="17" name="Text Placeholder 25">
            <a:extLst>
              <a:ext uri="{FF2B5EF4-FFF2-40B4-BE49-F238E27FC236}">
                <a16:creationId xmlns:a16="http://schemas.microsoft.com/office/drawing/2014/main" id="{F5FB7226-1631-485D-BF20-CFF2004615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3204" y="5262839"/>
            <a:ext cx="8905203" cy="831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4400"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1800">
                <a:solidFill>
                  <a:srgbClr val="676770"/>
                </a:solidFill>
              </a:defRPr>
            </a:lvl2pPr>
            <a:lvl3pPr>
              <a:defRPr sz="1800">
                <a:solidFill>
                  <a:srgbClr val="676770"/>
                </a:solidFill>
              </a:defRPr>
            </a:lvl3pPr>
            <a:lvl4pPr>
              <a:defRPr sz="1800">
                <a:solidFill>
                  <a:srgbClr val="676770"/>
                </a:solidFill>
              </a:defRPr>
            </a:lvl4pPr>
            <a:lvl5pPr>
              <a:defRPr sz="1800">
                <a:solidFill>
                  <a:srgbClr val="676770"/>
                </a:solidFill>
              </a:defRPr>
            </a:lvl5pPr>
          </a:lstStyle>
          <a:p>
            <a:pPr lvl="0"/>
            <a:r>
              <a:rPr lang="en-US"/>
              <a:t>INSERT TITLE HERE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88617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x Icons / Hexag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7">
            <a:extLst>
              <a:ext uri="{FF2B5EF4-FFF2-40B4-BE49-F238E27FC236}">
                <a16:creationId xmlns:a16="http://schemas.microsoft.com/office/drawing/2014/main" id="{905477B2-4C92-49C1-B4AB-23F301E48AA1}"/>
              </a:ext>
            </a:extLst>
          </p:cNvPr>
          <p:cNvSpPr/>
          <p:nvPr/>
        </p:nvSpPr>
        <p:spPr>
          <a:xfrm rot="10800000">
            <a:off x="1186303" y="1437172"/>
            <a:ext cx="2862182" cy="2498678"/>
          </a:xfrm>
          <a:custGeom>
            <a:avLst/>
            <a:gdLst>
              <a:gd name="connsiteX0" fmla="*/ 5919664 w 7855693"/>
              <a:gd name="connsiteY0" fmla="*/ 6858002 h 6858002"/>
              <a:gd name="connsiteX1" fmla="*/ 5910425 w 7855693"/>
              <a:gd name="connsiteY1" fmla="*/ 6857071 h 6858002"/>
              <a:gd name="connsiteX2" fmla="*/ 5910425 w 7855693"/>
              <a:gd name="connsiteY2" fmla="*/ 6858002 h 6858002"/>
              <a:gd name="connsiteX3" fmla="*/ 1933605 w 7855693"/>
              <a:gd name="connsiteY3" fmla="*/ 6858002 h 6858002"/>
              <a:gd name="connsiteX4" fmla="*/ 1922550 w 7855693"/>
              <a:gd name="connsiteY4" fmla="*/ 6858002 h 6858002"/>
              <a:gd name="connsiteX5" fmla="*/ 1922550 w 7855693"/>
              <a:gd name="connsiteY5" fmla="*/ 6856887 h 6858002"/>
              <a:gd name="connsiteX6" fmla="*/ 1845393 w 7855693"/>
              <a:gd name="connsiteY6" fmla="*/ 6849109 h 6858002"/>
              <a:gd name="connsiteX7" fmla="*/ 1570656 w 7855693"/>
              <a:gd name="connsiteY7" fmla="*/ 6665023 h 6858002"/>
              <a:gd name="connsiteX8" fmla="*/ 1544141 w 7855693"/>
              <a:gd name="connsiteY8" fmla="*/ 6616174 h 6858002"/>
              <a:gd name="connsiteX9" fmla="*/ 1542826 w 7855693"/>
              <a:gd name="connsiteY9" fmla="*/ 6616625 h 6858002"/>
              <a:gd name="connsiteX10" fmla="*/ 53966 w 7855693"/>
              <a:gd name="connsiteY10" fmla="*/ 3638905 h 6858002"/>
              <a:gd name="connsiteX11" fmla="*/ 55454 w 7855693"/>
              <a:gd name="connsiteY11" fmla="*/ 3638172 h 6858002"/>
              <a:gd name="connsiteX12" fmla="*/ 34397 w 7855693"/>
              <a:gd name="connsiteY12" fmla="*/ 3599377 h 6858002"/>
              <a:gd name="connsiteX13" fmla="*/ 0 w 7855693"/>
              <a:gd name="connsiteY13" fmla="*/ 3429004 h 6858002"/>
              <a:gd name="connsiteX14" fmla="*/ 34397 w 7855693"/>
              <a:gd name="connsiteY14" fmla="*/ 3258631 h 6858002"/>
              <a:gd name="connsiteX15" fmla="*/ 43262 w 7855693"/>
              <a:gd name="connsiteY15" fmla="*/ 3242298 h 6858002"/>
              <a:gd name="connsiteX16" fmla="*/ 42603 w 7855693"/>
              <a:gd name="connsiteY16" fmla="*/ 3241820 h 6858002"/>
              <a:gd name="connsiteX17" fmla="*/ 1541327 w 7855693"/>
              <a:gd name="connsiteY17" fmla="*/ 244373 h 6858002"/>
              <a:gd name="connsiteX18" fmla="*/ 1542669 w 7855693"/>
              <a:gd name="connsiteY18" fmla="*/ 244833 h 6858002"/>
              <a:gd name="connsiteX19" fmla="*/ 1570815 w 7855693"/>
              <a:gd name="connsiteY19" fmla="*/ 192979 h 6858002"/>
              <a:gd name="connsiteX20" fmla="*/ 1845552 w 7855693"/>
              <a:gd name="connsiteY20" fmla="*/ 8893 h 6858002"/>
              <a:gd name="connsiteX21" fmla="*/ 1921037 w 7855693"/>
              <a:gd name="connsiteY21" fmla="*/ 1283 h 6858002"/>
              <a:gd name="connsiteX22" fmla="*/ 1921037 w 7855693"/>
              <a:gd name="connsiteY22" fmla="*/ 2 h 6858002"/>
              <a:gd name="connsiteX23" fmla="*/ 1933745 w 7855693"/>
              <a:gd name="connsiteY23" fmla="*/ 2 h 6858002"/>
              <a:gd name="connsiteX24" fmla="*/ 1933764 w 7855693"/>
              <a:gd name="connsiteY24" fmla="*/ 0 h 6858002"/>
              <a:gd name="connsiteX25" fmla="*/ 1933784 w 7855693"/>
              <a:gd name="connsiteY25" fmla="*/ 2 h 6858002"/>
              <a:gd name="connsiteX26" fmla="*/ 5908912 w 7855693"/>
              <a:gd name="connsiteY26" fmla="*/ 2 h 6858002"/>
              <a:gd name="connsiteX27" fmla="*/ 5908912 w 7855693"/>
              <a:gd name="connsiteY27" fmla="*/ 1084 h 6858002"/>
              <a:gd name="connsiteX28" fmla="*/ 5919663 w 7855693"/>
              <a:gd name="connsiteY28" fmla="*/ 0 h 6858002"/>
              <a:gd name="connsiteX29" fmla="*/ 6282612 w 7855693"/>
              <a:gd name="connsiteY29" fmla="*/ 192978 h 6858002"/>
              <a:gd name="connsiteX30" fmla="*/ 6307074 w 7855693"/>
              <a:gd name="connsiteY30" fmla="*/ 238046 h 6858002"/>
              <a:gd name="connsiteX31" fmla="*/ 6308562 w 7855693"/>
              <a:gd name="connsiteY31" fmla="*/ 237536 h 6858002"/>
              <a:gd name="connsiteX32" fmla="*/ 7790465 w 7855693"/>
              <a:gd name="connsiteY32" fmla="*/ 3201339 h 6858002"/>
              <a:gd name="connsiteX33" fmla="*/ 7790257 w 7855693"/>
              <a:gd name="connsiteY33" fmla="*/ 3201441 h 6858002"/>
              <a:gd name="connsiteX34" fmla="*/ 7821296 w 7855693"/>
              <a:gd name="connsiteY34" fmla="*/ 3258628 h 6858002"/>
              <a:gd name="connsiteX35" fmla="*/ 7855693 w 7855693"/>
              <a:gd name="connsiteY35" fmla="*/ 3429001 h 6858002"/>
              <a:gd name="connsiteX36" fmla="*/ 7821296 w 7855693"/>
              <a:gd name="connsiteY36" fmla="*/ 3599374 h 6858002"/>
              <a:gd name="connsiteX37" fmla="*/ 7790470 w 7855693"/>
              <a:gd name="connsiteY37" fmla="*/ 3656167 h 6858002"/>
              <a:gd name="connsiteX38" fmla="*/ 7790649 w 7855693"/>
              <a:gd name="connsiteY38" fmla="*/ 3656297 h 6858002"/>
              <a:gd name="connsiteX39" fmla="*/ 6307508 w 7855693"/>
              <a:gd name="connsiteY39" fmla="*/ 6622575 h 6858002"/>
              <a:gd name="connsiteX40" fmla="*/ 6305944 w 7855693"/>
              <a:gd name="connsiteY40" fmla="*/ 6622039 h 6858002"/>
              <a:gd name="connsiteX41" fmla="*/ 6282613 w 7855693"/>
              <a:gd name="connsiteY41" fmla="*/ 6665023 h 6858002"/>
              <a:gd name="connsiteX42" fmla="*/ 5919664 w 7855693"/>
              <a:gd name="connsiteY4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855693" h="6858002">
                <a:moveTo>
                  <a:pt x="5919664" y="6858002"/>
                </a:moveTo>
                <a:lnTo>
                  <a:pt x="5910425" y="6857071"/>
                </a:lnTo>
                <a:lnTo>
                  <a:pt x="5910425" y="6858002"/>
                </a:lnTo>
                <a:lnTo>
                  <a:pt x="1933605" y="6858002"/>
                </a:lnTo>
                <a:lnTo>
                  <a:pt x="1922550" y="6858002"/>
                </a:lnTo>
                <a:lnTo>
                  <a:pt x="1922550" y="6856887"/>
                </a:lnTo>
                <a:lnTo>
                  <a:pt x="1845393" y="6849109"/>
                </a:lnTo>
                <a:cubicBezTo>
                  <a:pt x="1731420" y="6825787"/>
                  <a:pt x="1633583" y="6758167"/>
                  <a:pt x="1570656" y="6665023"/>
                </a:cubicBezTo>
                <a:lnTo>
                  <a:pt x="1544141" y="6616174"/>
                </a:lnTo>
                <a:lnTo>
                  <a:pt x="1542826" y="6616625"/>
                </a:lnTo>
                <a:lnTo>
                  <a:pt x="53966" y="3638905"/>
                </a:lnTo>
                <a:lnTo>
                  <a:pt x="55454" y="3638172"/>
                </a:lnTo>
                <a:lnTo>
                  <a:pt x="34397" y="3599377"/>
                </a:lnTo>
                <a:cubicBezTo>
                  <a:pt x="12248" y="3547011"/>
                  <a:pt x="0" y="3489438"/>
                  <a:pt x="0" y="3429004"/>
                </a:cubicBezTo>
                <a:cubicBezTo>
                  <a:pt x="0" y="3368570"/>
                  <a:pt x="12248" y="3310997"/>
                  <a:pt x="34397" y="3258631"/>
                </a:cubicBezTo>
                <a:lnTo>
                  <a:pt x="43262" y="3242298"/>
                </a:lnTo>
                <a:lnTo>
                  <a:pt x="42603" y="3241820"/>
                </a:lnTo>
                <a:lnTo>
                  <a:pt x="1541327" y="244373"/>
                </a:lnTo>
                <a:lnTo>
                  <a:pt x="1542669" y="244833"/>
                </a:lnTo>
                <a:lnTo>
                  <a:pt x="1570815" y="192979"/>
                </a:lnTo>
                <a:cubicBezTo>
                  <a:pt x="1633741" y="99835"/>
                  <a:pt x="1731579" y="32215"/>
                  <a:pt x="1845552" y="8893"/>
                </a:cubicBezTo>
                <a:lnTo>
                  <a:pt x="1921037" y="1283"/>
                </a:lnTo>
                <a:lnTo>
                  <a:pt x="1921037" y="2"/>
                </a:lnTo>
                <a:lnTo>
                  <a:pt x="1933745" y="2"/>
                </a:lnTo>
                <a:lnTo>
                  <a:pt x="1933764" y="0"/>
                </a:lnTo>
                <a:lnTo>
                  <a:pt x="1933784" y="2"/>
                </a:lnTo>
                <a:lnTo>
                  <a:pt x="5908912" y="2"/>
                </a:lnTo>
                <a:lnTo>
                  <a:pt x="5908912" y="1084"/>
                </a:lnTo>
                <a:lnTo>
                  <a:pt x="5919663" y="0"/>
                </a:lnTo>
                <a:cubicBezTo>
                  <a:pt x="6070748" y="0"/>
                  <a:pt x="6203954" y="76549"/>
                  <a:pt x="6282612" y="192978"/>
                </a:cubicBezTo>
                <a:lnTo>
                  <a:pt x="6307074" y="238046"/>
                </a:lnTo>
                <a:lnTo>
                  <a:pt x="6308562" y="237536"/>
                </a:lnTo>
                <a:lnTo>
                  <a:pt x="7790465" y="3201339"/>
                </a:lnTo>
                <a:lnTo>
                  <a:pt x="7790257" y="3201441"/>
                </a:lnTo>
                <a:lnTo>
                  <a:pt x="7821296" y="3258628"/>
                </a:lnTo>
                <a:cubicBezTo>
                  <a:pt x="7843445" y="3310994"/>
                  <a:pt x="7855693" y="3368567"/>
                  <a:pt x="7855693" y="3429001"/>
                </a:cubicBezTo>
                <a:cubicBezTo>
                  <a:pt x="7855693" y="3489435"/>
                  <a:pt x="7843445" y="3547008"/>
                  <a:pt x="7821296" y="3599374"/>
                </a:cubicBezTo>
                <a:lnTo>
                  <a:pt x="7790470" y="3656167"/>
                </a:lnTo>
                <a:lnTo>
                  <a:pt x="7790649" y="3656297"/>
                </a:lnTo>
                <a:lnTo>
                  <a:pt x="6307508" y="6622575"/>
                </a:lnTo>
                <a:lnTo>
                  <a:pt x="6305944" y="6622039"/>
                </a:lnTo>
                <a:lnTo>
                  <a:pt x="6282613" y="6665023"/>
                </a:lnTo>
                <a:cubicBezTo>
                  <a:pt x="6203955" y="6781453"/>
                  <a:pt x="6070749" y="6858002"/>
                  <a:pt x="5919664" y="6858002"/>
                </a:cubicBezTo>
                <a:close/>
              </a:path>
            </a:pathLst>
          </a:custGeom>
          <a:solidFill>
            <a:srgbClr val="FF82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Freeform: Shape 57">
            <a:extLst>
              <a:ext uri="{FF2B5EF4-FFF2-40B4-BE49-F238E27FC236}">
                <a16:creationId xmlns:a16="http://schemas.microsoft.com/office/drawing/2014/main" id="{2D8988AE-084B-405A-9BE4-516AB4A97A0A}"/>
              </a:ext>
            </a:extLst>
          </p:cNvPr>
          <p:cNvSpPr/>
          <p:nvPr/>
        </p:nvSpPr>
        <p:spPr>
          <a:xfrm rot="10800000">
            <a:off x="4668465" y="1437171"/>
            <a:ext cx="2862182" cy="2498678"/>
          </a:xfrm>
          <a:custGeom>
            <a:avLst/>
            <a:gdLst>
              <a:gd name="connsiteX0" fmla="*/ 5919664 w 7855693"/>
              <a:gd name="connsiteY0" fmla="*/ 6858002 h 6858002"/>
              <a:gd name="connsiteX1" fmla="*/ 5910425 w 7855693"/>
              <a:gd name="connsiteY1" fmla="*/ 6857071 h 6858002"/>
              <a:gd name="connsiteX2" fmla="*/ 5910425 w 7855693"/>
              <a:gd name="connsiteY2" fmla="*/ 6858002 h 6858002"/>
              <a:gd name="connsiteX3" fmla="*/ 1933605 w 7855693"/>
              <a:gd name="connsiteY3" fmla="*/ 6858002 h 6858002"/>
              <a:gd name="connsiteX4" fmla="*/ 1922550 w 7855693"/>
              <a:gd name="connsiteY4" fmla="*/ 6858002 h 6858002"/>
              <a:gd name="connsiteX5" fmla="*/ 1922550 w 7855693"/>
              <a:gd name="connsiteY5" fmla="*/ 6856887 h 6858002"/>
              <a:gd name="connsiteX6" fmla="*/ 1845393 w 7855693"/>
              <a:gd name="connsiteY6" fmla="*/ 6849109 h 6858002"/>
              <a:gd name="connsiteX7" fmla="*/ 1570656 w 7855693"/>
              <a:gd name="connsiteY7" fmla="*/ 6665023 h 6858002"/>
              <a:gd name="connsiteX8" fmla="*/ 1544141 w 7855693"/>
              <a:gd name="connsiteY8" fmla="*/ 6616174 h 6858002"/>
              <a:gd name="connsiteX9" fmla="*/ 1542826 w 7855693"/>
              <a:gd name="connsiteY9" fmla="*/ 6616625 h 6858002"/>
              <a:gd name="connsiteX10" fmla="*/ 53966 w 7855693"/>
              <a:gd name="connsiteY10" fmla="*/ 3638905 h 6858002"/>
              <a:gd name="connsiteX11" fmla="*/ 55454 w 7855693"/>
              <a:gd name="connsiteY11" fmla="*/ 3638172 h 6858002"/>
              <a:gd name="connsiteX12" fmla="*/ 34397 w 7855693"/>
              <a:gd name="connsiteY12" fmla="*/ 3599377 h 6858002"/>
              <a:gd name="connsiteX13" fmla="*/ 0 w 7855693"/>
              <a:gd name="connsiteY13" fmla="*/ 3429004 h 6858002"/>
              <a:gd name="connsiteX14" fmla="*/ 34397 w 7855693"/>
              <a:gd name="connsiteY14" fmla="*/ 3258631 h 6858002"/>
              <a:gd name="connsiteX15" fmla="*/ 43262 w 7855693"/>
              <a:gd name="connsiteY15" fmla="*/ 3242298 h 6858002"/>
              <a:gd name="connsiteX16" fmla="*/ 42603 w 7855693"/>
              <a:gd name="connsiteY16" fmla="*/ 3241820 h 6858002"/>
              <a:gd name="connsiteX17" fmla="*/ 1541327 w 7855693"/>
              <a:gd name="connsiteY17" fmla="*/ 244373 h 6858002"/>
              <a:gd name="connsiteX18" fmla="*/ 1542669 w 7855693"/>
              <a:gd name="connsiteY18" fmla="*/ 244833 h 6858002"/>
              <a:gd name="connsiteX19" fmla="*/ 1570815 w 7855693"/>
              <a:gd name="connsiteY19" fmla="*/ 192979 h 6858002"/>
              <a:gd name="connsiteX20" fmla="*/ 1845552 w 7855693"/>
              <a:gd name="connsiteY20" fmla="*/ 8893 h 6858002"/>
              <a:gd name="connsiteX21" fmla="*/ 1921037 w 7855693"/>
              <a:gd name="connsiteY21" fmla="*/ 1283 h 6858002"/>
              <a:gd name="connsiteX22" fmla="*/ 1921037 w 7855693"/>
              <a:gd name="connsiteY22" fmla="*/ 2 h 6858002"/>
              <a:gd name="connsiteX23" fmla="*/ 1933745 w 7855693"/>
              <a:gd name="connsiteY23" fmla="*/ 2 h 6858002"/>
              <a:gd name="connsiteX24" fmla="*/ 1933764 w 7855693"/>
              <a:gd name="connsiteY24" fmla="*/ 0 h 6858002"/>
              <a:gd name="connsiteX25" fmla="*/ 1933784 w 7855693"/>
              <a:gd name="connsiteY25" fmla="*/ 2 h 6858002"/>
              <a:gd name="connsiteX26" fmla="*/ 5908912 w 7855693"/>
              <a:gd name="connsiteY26" fmla="*/ 2 h 6858002"/>
              <a:gd name="connsiteX27" fmla="*/ 5908912 w 7855693"/>
              <a:gd name="connsiteY27" fmla="*/ 1084 h 6858002"/>
              <a:gd name="connsiteX28" fmla="*/ 5919663 w 7855693"/>
              <a:gd name="connsiteY28" fmla="*/ 0 h 6858002"/>
              <a:gd name="connsiteX29" fmla="*/ 6282612 w 7855693"/>
              <a:gd name="connsiteY29" fmla="*/ 192978 h 6858002"/>
              <a:gd name="connsiteX30" fmla="*/ 6307074 w 7855693"/>
              <a:gd name="connsiteY30" fmla="*/ 238046 h 6858002"/>
              <a:gd name="connsiteX31" fmla="*/ 6308562 w 7855693"/>
              <a:gd name="connsiteY31" fmla="*/ 237536 h 6858002"/>
              <a:gd name="connsiteX32" fmla="*/ 7790465 w 7855693"/>
              <a:gd name="connsiteY32" fmla="*/ 3201339 h 6858002"/>
              <a:gd name="connsiteX33" fmla="*/ 7790257 w 7855693"/>
              <a:gd name="connsiteY33" fmla="*/ 3201441 h 6858002"/>
              <a:gd name="connsiteX34" fmla="*/ 7821296 w 7855693"/>
              <a:gd name="connsiteY34" fmla="*/ 3258628 h 6858002"/>
              <a:gd name="connsiteX35" fmla="*/ 7855693 w 7855693"/>
              <a:gd name="connsiteY35" fmla="*/ 3429001 h 6858002"/>
              <a:gd name="connsiteX36" fmla="*/ 7821296 w 7855693"/>
              <a:gd name="connsiteY36" fmla="*/ 3599374 h 6858002"/>
              <a:gd name="connsiteX37" fmla="*/ 7790470 w 7855693"/>
              <a:gd name="connsiteY37" fmla="*/ 3656167 h 6858002"/>
              <a:gd name="connsiteX38" fmla="*/ 7790649 w 7855693"/>
              <a:gd name="connsiteY38" fmla="*/ 3656297 h 6858002"/>
              <a:gd name="connsiteX39" fmla="*/ 6307508 w 7855693"/>
              <a:gd name="connsiteY39" fmla="*/ 6622575 h 6858002"/>
              <a:gd name="connsiteX40" fmla="*/ 6305944 w 7855693"/>
              <a:gd name="connsiteY40" fmla="*/ 6622039 h 6858002"/>
              <a:gd name="connsiteX41" fmla="*/ 6282613 w 7855693"/>
              <a:gd name="connsiteY41" fmla="*/ 6665023 h 6858002"/>
              <a:gd name="connsiteX42" fmla="*/ 5919664 w 7855693"/>
              <a:gd name="connsiteY4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855693" h="6858002">
                <a:moveTo>
                  <a:pt x="5919664" y="6858002"/>
                </a:moveTo>
                <a:lnTo>
                  <a:pt x="5910425" y="6857071"/>
                </a:lnTo>
                <a:lnTo>
                  <a:pt x="5910425" y="6858002"/>
                </a:lnTo>
                <a:lnTo>
                  <a:pt x="1933605" y="6858002"/>
                </a:lnTo>
                <a:lnTo>
                  <a:pt x="1922550" y="6858002"/>
                </a:lnTo>
                <a:lnTo>
                  <a:pt x="1922550" y="6856887"/>
                </a:lnTo>
                <a:lnTo>
                  <a:pt x="1845393" y="6849109"/>
                </a:lnTo>
                <a:cubicBezTo>
                  <a:pt x="1731420" y="6825787"/>
                  <a:pt x="1633583" y="6758167"/>
                  <a:pt x="1570656" y="6665023"/>
                </a:cubicBezTo>
                <a:lnTo>
                  <a:pt x="1544141" y="6616174"/>
                </a:lnTo>
                <a:lnTo>
                  <a:pt x="1542826" y="6616625"/>
                </a:lnTo>
                <a:lnTo>
                  <a:pt x="53966" y="3638905"/>
                </a:lnTo>
                <a:lnTo>
                  <a:pt x="55454" y="3638172"/>
                </a:lnTo>
                <a:lnTo>
                  <a:pt x="34397" y="3599377"/>
                </a:lnTo>
                <a:cubicBezTo>
                  <a:pt x="12248" y="3547011"/>
                  <a:pt x="0" y="3489438"/>
                  <a:pt x="0" y="3429004"/>
                </a:cubicBezTo>
                <a:cubicBezTo>
                  <a:pt x="0" y="3368570"/>
                  <a:pt x="12248" y="3310997"/>
                  <a:pt x="34397" y="3258631"/>
                </a:cubicBezTo>
                <a:lnTo>
                  <a:pt x="43262" y="3242298"/>
                </a:lnTo>
                <a:lnTo>
                  <a:pt x="42603" y="3241820"/>
                </a:lnTo>
                <a:lnTo>
                  <a:pt x="1541327" y="244373"/>
                </a:lnTo>
                <a:lnTo>
                  <a:pt x="1542669" y="244833"/>
                </a:lnTo>
                <a:lnTo>
                  <a:pt x="1570815" y="192979"/>
                </a:lnTo>
                <a:cubicBezTo>
                  <a:pt x="1633741" y="99835"/>
                  <a:pt x="1731579" y="32215"/>
                  <a:pt x="1845552" y="8893"/>
                </a:cubicBezTo>
                <a:lnTo>
                  <a:pt x="1921037" y="1283"/>
                </a:lnTo>
                <a:lnTo>
                  <a:pt x="1921037" y="2"/>
                </a:lnTo>
                <a:lnTo>
                  <a:pt x="1933745" y="2"/>
                </a:lnTo>
                <a:lnTo>
                  <a:pt x="1933764" y="0"/>
                </a:lnTo>
                <a:lnTo>
                  <a:pt x="1933784" y="2"/>
                </a:lnTo>
                <a:lnTo>
                  <a:pt x="5908912" y="2"/>
                </a:lnTo>
                <a:lnTo>
                  <a:pt x="5908912" y="1084"/>
                </a:lnTo>
                <a:lnTo>
                  <a:pt x="5919663" y="0"/>
                </a:lnTo>
                <a:cubicBezTo>
                  <a:pt x="6070748" y="0"/>
                  <a:pt x="6203954" y="76549"/>
                  <a:pt x="6282612" y="192978"/>
                </a:cubicBezTo>
                <a:lnTo>
                  <a:pt x="6307074" y="238046"/>
                </a:lnTo>
                <a:lnTo>
                  <a:pt x="6308562" y="237536"/>
                </a:lnTo>
                <a:lnTo>
                  <a:pt x="7790465" y="3201339"/>
                </a:lnTo>
                <a:lnTo>
                  <a:pt x="7790257" y="3201441"/>
                </a:lnTo>
                <a:lnTo>
                  <a:pt x="7821296" y="3258628"/>
                </a:lnTo>
                <a:cubicBezTo>
                  <a:pt x="7843445" y="3310994"/>
                  <a:pt x="7855693" y="3368567"/>
                  <a:pt x="7855693" y="3429001"/>
                </a:cubicBezTo>
                <a:cubicBezTo>
                  <a:pt x="7855693" y="3489435"/>
                  <a:pt x="7843445" y="3547008"/>
                  <a:pt x="7821296" y="3599374"/>
                </a:cubicBezTo>
                <a:lnTo>
                  <a:pt x="7790470" y="3656167"/>
                </a:lnTo>
                <a:lnTo>
                  <a:pt x="7790649" y="3656297"/>
                </a:lnTo>
                <a:lnTo>
                  <a:pt x="6307508" y="6622575"/>
                </a:lnTo>
                <a:lnTo>
                  <a:pt x="6305944" y="6622039"/>
                </a:lnTo>
                <a:lnTo>
                  <a:pt x="6282613" y="6665023"/>
                </a:lnTo>
                <a:cubicBezTo>
                  <a:pt x="6203955" y="6781453"/>
                  <a:pt x="6070749" y="6858002"/>
                  <a:pt x="5919664" y="6858002"/>
                </a:cubicBezTo>
                <a:close/>
              </a:path>
            </a:pathLst>
          </a:custGeom>
          <a:solidFill>
            <a:srgbClr val="FF82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Freeform: Shape 57">
            <a:extLst>
              <a:ext uri="{FF2B5EF4-FFF2-40B4-BE49-F238E27FC236}">
                <a16:creationId xmlns:a16="http://schemas.microsoft.com/office/drawing/2014/main" id="{BF1CB781-9564-47F4-A77D-15E83AABE6FC}"/>
              </a:ext>
            </a:extLst>
          </p:cNvPr>
          <p:cNvSpPr/>
          <p:nvPr/>
        </p:nvSpPr>
        <p:spPr>
          <a:xfrm rot="10800000">
            <a:off x="8243620" y="1437170"/>
            <a:ext cx="2862182" cy="2498678"/>
          </a:xfrm>
          <a:custGeom>
            <a:avLst/>
            <a:gdLst>
              <a:gd name="connsiteX0" fmla="*/ 5919664 w 7855693"/>
              <a:gd name="connsiteY0" fmla="*/ 6858002 h 6858002"/>
              <a:gd name="connsiteX1" fmla="*/ 5910425 w 7855693"/>
              <a:gd name="connsiteY1" fmla="*/ 6857071 h 6858002"/>
              <a:gd name="connsiteX2" fmla="*/ 5910425 w 7855693"/>
              <a:gd name="connsiteY2" fmla="*/ 6858002 h 6858002"/>
              <a:gd name="connsiteX3" fmla="*/ 1933605 w 7855693"/>
              <a:gd name="connsiteY3" fmla="*/ 6858002 h 6858002"/>
              <a:gd name="connsiteX4" fmla="*/ 1922550 w 7855693"/>
              <a:gd name="connsiteY4" fmla="*/ 6858002 h 6858002"/>
              <a:gd name="connsiteX5" fmla="*/ 1922550 w 7855693"/>
              <a:gd name="connsiteY5" fmla="*/ 6856887 h 6858002"/>
              <a:gd name="connsiteX6" fmla="*/ 1845393 w 7855693"/>
              <a:gd name="connsiteY6" fmla="*/ 6849109 h 6858002"/>
              <a:gd name="connsiteX7" fmla="*/ 1570656 w 7855693"/>
              <a:gd name="connsiteY7" fmla="*/ 6665023 h 6858002"/>
              <a:gd name="connsiteX8" fmla="*/ 1544141 w 7855693"/>
              <a:gd name="connsiteY8" fmla="*/ 6616174 h 6858002"/>
              <a:gd name="connsiteX9" fmla="*/ 1542826 w 7855693"/>
              <a:gd name="connsiteY9" fmla="*/ 6616625 h 6858002"/>
              <a:gd name="connsiteX10" fmla="*/ 53966 w 7855693"/>
              <a:gd name="connsiteY10" fmla="*/ 3638905 h 6858002"/>
              <a:gd name="connsiteX11" fmla="*/ 55454 w 7855693"/>
              <a:gd name="connsiteY11" fmla="*/ 3638172 h 6858002"/>
              <a:gd name="connsiteX12" fmla="*/ 34397 w 7855693"/>
              <a:gd name="connsiteY12" fmla="*/ 3599377 h 6858002"/>
              <a:gd name="connsiteX13" fmla="*/ 0 w 7855693"/>
              <a:gd name="connsiteY13" fmla="*/ 3429004 h 6858002"/>
              <a:gd name="connsiteX14" fmla="*/ 34397 w 7855693"/>
              <a:gd name="connsiteY14" fmla="*/ 3258631 h 6858002"/>
              <a:gd name="connsiteX15" fmla="*/ 43262 w 7855693"/>
              <a:gd name="connsiteY15" fmla="*/ 3242298 h 6858002"/>
              <a:gd name="connsiteX16" fmla="*/ 42603 w 7855693"/>
              <a:gd name="connsiteY16" fmla="*/ 3241820 h 6858002"/>
              <a:gd name="connsiteX17" fmla="*/ 1541327 w 7855693"/>
              <a:gd name="connsiteY17" fmla="*/ 244373 h 6858002"/>
              <a:gd name="connsiteX18" fmla="*/ 1542669 w 7855693"/>
              <a:gd name="connsiteY18" fmla="*/ 244833 h 6858002"/>
              <a:gd name="connsiteX19" fmla="*/ 1570815 w 7855693"/>
              <a:gd name="connsiteY19" fmla="*/ 192979 h 6858002"/>
              <a:gd name="connsiteX20" fmla="*/ 1845552 w 7855693"/>
              <a:gd name="connsiteY20" fmla="*/ 8893 h 6858002"/>
              <a:gd name="connsiteX21" fmla="*/ 1921037 w 7855693"/>
              <a:gd name="connsiteY21" fmla="*/ 1283 h 6858002"/>
              <a:gd name="connsiteX22" fmla="*/ 1921037 w 7855693"/>
              <a:gd name="connsiteY22" fmla="*/ 2 h 6858002"/>
              <a:gd name="connsiteX23" fmla="*/ 1933745 w 7855693"/>
              <a:gd name="connsiteY23" fmla="*/ 2 h 6858002"/>
              <a:gd name="connsiteX24" fmla="*/ 1933764 w 7855693"/>
              <a:gd name="connsiteY24" fmla="*/ 0 h 6858002"/>
              <a:gd name="connsiteX25" fmla="*/ 1933784 w 7855693"/>
              <a:gd name="connsiteY25" fmla="*/ 2 h 6858002"/>
              <a:gd name="connsiteX26" fmla="*/ 5908912 w 7855693"/>
              <a:gd name="connsiteY26" fmla="*/ 2 h 6858002"/>
              <a:gd name="connsiteX27" fmla="*/ 5908912 w 7855693"/>
              <a:gd name="connsiteY27" fmla="*/ 1084 h 6858002"/>
              <a:gd name="connsiteX28" fmla="*/ 5919663 w 7855693"/>
              <a:gd name="connsiteY28" fmla="*/ 0 h 6858002"/>
              <a:gd name="connsiteX29" fmla="*/ 6282612 w 7855693"/>
              <a:gd name="connsiteY29" fmla="*/ 192978 h 6858002"/>
              <a:gd name="connsiteX30" fmla="*/ 6307074 w 7855693"/>
              <a:gd name="connsiteY30" fmla="*/ 238046 h 6858002"/>
              <a:gd name="connsiteX31" fmla="*/ 6308562 w 7855693"/>
              <a:gd name="connsiteY31" fmla="*/ 237536 h 6858002"/>
              <a:gd name="connsiteX32" fmla="*/ 7790465 w 7855693"/>
              <a:gd name="connsiteY32" fmla="*/ 3201339 h 6858002"/>
              <a:gd name="connsiteX33" fmla="*/ 7790257 w 7855693"/>
              <a:gd name="connsiteY33" fmla="*/ 3201441 h 6858002"/>
              <a:gd name="connsiteX34" fmla="*/ 7821296 w 7855693"/>
              <a:gd name="connsiteY34" fmla="*/ 3258628 h 6858002"/>
              <a:gd name="connsiteX35" fmla="*/ 7855693 w 7855693"/>
              <a:gd name="connsiteY35" fmla="*/ 3429001 h 6858002"/>
              <a:gd name="connsiteX36" fmla="*/ 7821296 w 7855693"/>
              <a:gd name="connsiteY36" fmla="*/ 3599374 h 6858002"/>
              <a:gd name="connsiteX37" fmla="*/ 7790470 w 7855693"/>
              <a:gd name="connsiteY37" fmla="*/ 3656167 h 6858002"/>
              <a:gd name="connsiteX38" fmla="*/ 7790649 w 7855693"/>
              <a:gd name="connsiteY38" fmla="*/ 3656297 h 6858002"/>
              <a:gd name="connsiteX39" fmla="*/ 6307508 w 7855693"/>
              <a:gd name="connsiteY39" fmla="*/ 6622575 h 6858002"/>
              <a:gd name="connsiteX40" fmla="*/ 6305944 w 7855693"/>
              <a:gd name="connsiteY40" fmla="*/ 6622039 h 6858002"/>
              <a:gd name="connsiteX41" fmla="*/ 6282613 w 7855693"/>
              <a:gd name="connsiteY41" fmla="*/ 6665023 h 6858002"/>
              <a:gd name="connsiteX42" fmla="*/ 5919664 w 7855693"/>
              <a:gd name="connsiteY4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855693" h="6858002">
                <a:moveTo>
                  <a:pt x="5919664" y="6858002"/>
                </a:moveTo>
                <a:lnTo>
                  <a:pt x="5910425" y="6857071"/>
                </a:lnTo>
                <a:lnTo>
                  <a:pt x="5910425" y="6858002"/>
                </a:lnTo>
                <a:lnTo>
                  <a:pt x="1933605" y="6858002"/>
                </a:lnTo>
                <a:lnTo>
                  <a:pt x="1922550" y="6858002"/>
                </a:lnTo>
                <a:lnTo>
                  <a:pt x="1922550" y="6856887"/>
                </a:lnTo>
                <a:lnTo>
                  <a:pt x="1845393" y="6849109"/>
                </a:lnTo>
                <a:cubicBezTo>
                  <a:pt x="1731420" y="6825787"/>
                  <a:pt x="1633583" y="6758167"/>
                  <a:pt x="1570656" y="6665023"/>
                </a:cubicBezTo>
                <a:lnTo>
                  <a:pt x="1544141" y="6616174"/>
                </a:lnTo>
                <a:lnTo>
                  <a:pt x="1542826" y="6616625"/>
                </a:lnTo>
                <a:lnTo>
                  <a:pt x="53966" y="3638905"/>
                </a:lnTo>
                <a:lnTo>
                  <a:pt x="55454" y="3638172"/>
                </a:lnTo>
                <a:lnTo>
                  <a:pt x="34397" y="3599377"/>
                </a:lnTo>
                <a:cubicBezTo>
                  <a:pt x="12248" y="3547011"/>
                  <a:pt x="0" y="3489438"/>
                  <a:pt x="0" y="3429004"/>
                </a:cubicBezTo>
                <a:cubicBezTo>
                  <a:pt x="0" y="3368570"/>
                  <a:pt x="12248" y="3310997"/>
                  <a:pt x="34397" y="3258631"/>
                </a:cubicBezTo>
                <a:lnTo>
                  <a:pt x="43262" y="3242298"/>
                </a:lnTo>
                <a:lnTo>
                  <a:pt x="42603" y="3241820"/>
                </a:lnTo>
                <a:lnTo>
                  <a:pt x="1541327" y="244373"/>
                </a:lnTo>
                <a:lnTo>
                  <a:pt x="1542669" y="244833"/>
                </a:lnTo>
                <a:lnTo>
                  <a:pt x="1570815" y="192979"/>
                </a:lnTo>
                <a:cubicBezTo>
                  <a:pt x="1633741" y="99835"/>
                  <a:pt x="1731579" y="32215"/>
                  <a:pt x="1845552" y="8893"/>
                </a:cubicBezTo>
                <a:lnTo>
                  <a:pt x="1921037" y="1283"/>
                </a:lnTo>
                <a:lnTo>
                  <a:pt x="1921037" y="2"/>
                </a:lnTo>
                <a:lnTo>
                  <a:pt x="1933745" y="2"/>
                </a:lnTo>
                <a:lnTo>
                  <a:pt x="1933764" y="0"/>
                </a:lnTo>
                <a:lnTo>
                  <a:pt x="1933784" y="2"/>
                </a:lnTo>
                <a:lnTo>
                  <a:pt x="5908912" y="2"/>
                </a:lnTo>
                <a:lnTo>
                  <a:pt x="5908912" y="1084"/>
                </a:lnTo>
                <a:lnTo>
                  <a:pt x="5919663" y="0"/>
                </a:lnTo>
                <a:cubicBezTo>
                  <a:pt x="6070748" y="0"/>
                  <a:pt x="6203954" y="76549"/>
                  <a:pt x="6282612" y="192978"/>
                </a:cubicBezTo>
                <a:lnTo>
                  <a:pt x="6307074" y="238046"/>
                </a:lnTo>
                <a:lnTo>
                  <a:pt x="6308562" y="237536"/>
                </a:lnTo>
                <a:lnTo>
                  <a:pt x="7790465" y="3201339"/>
                </a:lnTo>
                <a:lnTo>
                  <a:pt x="7790257" y="3201441"/>
                </a:lnTo>
                <a:lnTo>
                  <a:pt x="7821296" y="3258628"/>
                </a:lnTo>
                <a:cubicBezTo>
                  <a:pt x="7843445" y="3310994"/>
                  <a:pt x="7855693" y="3368567"/>
                  <a:pt x="7855693" y="3429001"/>
                </a:cubicBezTo>
                <a:cubicBezTo>
                  <a:pt x="7855693" y="3489435"/>
                  <a:pt x="7843445" y="3547008"/>
                  <a:pt x="7821296" y="3599374"/>
                </a:cubicBezTo>
                <a:lnTo>
                  <a:pt x="7790470" y="3656167"/>
                </a:lnTo>
                <a:lnTo>
                  <a:pt x="7790649" y="3656297"/>
                </a:lnTo>
                <a:lnTo>
                  <a:pt x="6307508" y="6622575"/>
                </a:lnTo>
                <a:lnTo>
                  <a:pt x="6305944" y="6622039"/>
                </a:lnTo>
                <a:lnTo>
                  <a:pt x="6282613" y="6665023"/>
                </a:lnTo>
                <a:cubicBezTo>
                  <a:pt x="6203955" y="6781453"/>
                  <a:pt x="6070749" y="6858002"/>
                  <a:pt x="5919664" y="6858002"/>
                </a:cubicBezTo>
                <a:close/>
              </a:path>
            </a:pathLst>
          </a:custGeom>
          <a:solidFill>
            <a:srgbClr val="FF82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AE31D287-EAC1-4596-91B8-EBB900E1147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729683" y="1954115"/>
            <a:ext cx="1747235" cy="1464791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icon to insert picture</a:t>
            </a:r>
          </a:p>
          <a:p>
            <a:endParaRPr lang="en-GB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1E96191-FA8A-4361-9261-910B92F740F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225937" y="1954115"/>
            <a:ext cx="1747235" cy="1464791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icon to insert picture</a:t>
            </a:r>
          </a:p>
          <a:p>
            <a:endParaRPr lang="en-GB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3856833-497D-438E-9B8C-56A69C7CAFF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801093" y="1954115"/>
            <a:ext cx="1747235" cy="1464791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icon to insert picture</a:t>
            </a:r>
          </a:p>
          <a:p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ECA598-6BA2-4161-9008-4908762CBC13}"/>
              </a:ext>
            </a:extLst>
          </p:cNvPr>
          <p:cNvCxnSpPr/>
          <p:nvPr/>
        </p:nvCxnSpPr>
        <p:spPr>
          <a:xfrm>
            <a:off x="390294" y="324118"/>
            <a:ext cx="0" cy="523220"/>
          </a:xfrm>
          <a:prstGeom prst="line">
            <a:avLst/>
          </a:prstGeom>
          <a:ln w="38100">
            <a:solidFill>
              <a:srgbClr val="FB82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03792663-2E38-40B6-8F27-6E6AB5CBFA95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96E76545-7A3E-4B8A-BF52-FCF6F09AAD8F}"/>
              </a:ext>
            </a:extLst>
          </p:cNvPr>
          <p:cNvSpPr txBox="1">
            <a:spLocks/>
          </p:cNvSpPr>
          <p:nvPr/>
        </p:nvSpPr>
        <p:spPr>
          <a:xfrm>
            <a:off x="230530" y="6304264"/>
            <a:ext cx="12973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>
                <a:solidFill>
                  <a:schemeClr val="bg1"/>
                </a:solidFill>
              </a:rPr>
              <a:t>SLIDE  </a:t>
            </a:r>
            <a:r>
              <a:rPr lang="en-GB" sz="1400">
                <a:solidFill>
                  <a:schemeClr val="accent3"/>
                </a:solidFill>
              </a:rPr>
              <a:t>|</a:t>
            </a:r>
            <a:r>
              <a:rPr lang="en-GB" sz="1000">
                <a:solidFill>
                  <a:schemeClr val="bg1"/>
                </a:solidFill>
              </a:rPr>
              <a:t>  </a:t>
            </a:r>
            <a:fld id="{85845CA8-B977-449B-9FF9-20DC913440A4}" type="slidenum">
              <a:rPr lang="en-GB" sz="1000" smtClean="0">
                <a:solidFill>
                  <a:schemeClr val="bg1"/>
                </a:solidFill>
              </a:rPr>
              <a:pPr algn="l"/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E8EABB2-98F6-4F8E-8EC5-03090E871B8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341043" y="4265734"/>
            <a:ext cx="2552700" cy="157185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174625" marR="0" indent="-174625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360363" marR="0" indent="-185738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80000"/>
              <a:buFont typeface="Courier New" panose="02070309020205020404" pitchFamily="49" charset="0"/>
              <a:buChar char="o"/>
              <a:tabLst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538163" marR="0" indent="-180975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Segoe UI" panose="020B0502040204020203" pitchFamily="34" charset="0"/>
              <a:buChar char="▪"/>
              <a:tabLst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719138" marR="0" indent="-180975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Segoe UI" panose="020B0502040204020203" pitchFamily="34" charset="0"/>
              <a:buChar char="▫"/>
              <a:tabLst/>
              <a:def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Click to edit Master text styles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Second level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Third level</a:t>
            </a: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Fourth level</a:t>
            </a:r>
          </a:p>
          <a:p>
            <a:pPr marL="0" marR="0" lvl="4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Fifth level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B3CD55C-DAF9-4D57-B5D2-66383861F8D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824463" y="4265734"/>
            <a:ext cx="2552700" cy="157185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174625" marR="0" indent="-174625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360363" marR="0" indent="-185738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80000"/>
              <a:buFont typeface="Courier New" panose="02070309020205020404" pitchFamily="49" charset="0"/>
              <a:buChar char="o"/>
              <a:tabLst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538163" marR="0" indent="-180975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Segoe UI" panose="020B0502040204020203" pitchFamily="34" charset="0"/>
              <a:buChar char="▪"/>
              <a:tabLst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719138" marR="0" indent="-180975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Segoe UI" panose="020B0502040204020203" pitchFamily="34" charset="0"/>
              <a:buChar char="▫"/>
              <a:tabLst/>
              <a:def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Click to edit Master text styles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Second level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Third level</a:t>
            </a: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Fourth level</a:t>
            </a:r>
          </a:p>
          <a:p>
            <a:pPr marL="0" marR="0" lvl="4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Fifth level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7508F95-DF7B-411F-BABB-9EE80CA0279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403174" y="4265734"/>
            <a:ext cx="2552700" cy="157185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174625" marR="0" indent="-174625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360363" marR="0" indent="-185738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80000"/>
              <a:buFont typeface="Courier New" panose="02070309020205020404" pitchFamily="49" charset="0"/>
              <a:buChar char="o"/>
              <a:tabLst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538163" marR="0" indent="-180975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Segoe UI" panose="020B0502040204020203" pitchFamily="34" charset="0"/>
              <a:buChar char="▪"/>
              <a:tabLst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719138" marR="0" indent="-180975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Segoe UI" panose="020B0502040204020203" pitchFamily="34" charset="0"/>
              <a:buChar char="▫"/>
              <a:tabLst/>
              <a:def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Click to edit Master text styles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Second level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Third level</a:t>
            </a: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Fourth level</a:t>
            </a:r>
          </a:p>
          <a:p>
            <a:pPr marL="0" marR="0" lvl="4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Fifth level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4DF6554D-C823-4DD9-ADA0-55189C87B3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4068" y="324118"/>
            <a:ext cx="10360263" cy="523220"/>
          </a:xfrm>
        </p:spPr>
        <p:txBody>
          <a:bodyPr anchor="ctr">
            <a:no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GB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846053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yan / Blue Bl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4">
            <a:extLst>
              <a:ext uri="{FF2B5EF4-FFF2-40B4-BE49-F238E27FC236}">
                <a16:creationId xmlns:a16="http://schemas.microsoft.com/office/drawing/2014/main" id="{FFC38780-BAA0-4ACC-9F77-72F430EEE7E5}"/>
              </a:ext>
            </a:extLst>
          </p:cNvPr>
          <p:cNvSpPr/>
          <p:nvPr/>
        </p:nvSpPr>
        <p:spPr>
          <a:xfrm>
            <a:off x="0" y="1"/>
            <a:ext cx="6096000" cy="6858000"/>
          </a:xfrm>
          <a:custGeom>
            <a:avLst/>
            <a:gdLst>
              <a:gd name="connsiteX0" fmla="*/ 0 w 6096000"/>
              <a:gd name="connsiteY0" fmla="*/ 0 h 6857999"/>
              <a:gd name="connsiteX1" fmla="*/ 4425394 w 6096000"/>
              <a:gd name="connsiteY1" fmla="*/ 0 h 6857999"/>
              <a:gd name="connsiteX2" fmla="*/ 4433867 w 6096000"/>
              <a:gd name="connsiteY2" fmla="*/ 9784 h 6857999"/>
              <a:gd name="connsiteX3" fmla="*/ 4459713 w 6096000"/>
              <a:gd name="connsiteY3" fmla="*/ 57403 h 6857999"/>
              <a:gd name="connsiteX4" fmla="*/ 4461286 w 6096000"/>
              <a:gd name="connsiteY4" fmla="*/ 56865 h 6857999"/>
              <a:gd name="connsiteX5" fmla="*/ 6027080 w 6096000"/>
              <a:gd name="connsiteY5" fmla="*/ 3188450 h 6857999"/>
              <a:gd name="connsiteX6" fmla="*/ 6026860 w 6096000"/>
              <a:gd name="connsiteY6" fmla="*/ 3188558 h 6857999"/>
              <a:gd name="connsiteX7" fmla="*/ 6059656 w 6096000"/>
              <a:gd name="connsiteY7" fmla="*/ 3248982 h 6857999"/>
              <a:gd name="connsiteX8" fmla="*/ 6096000 w 6096000"/>
              <a:gd name="connsiteY8" fmla="*/ 3429000 h 6857999"/>
              <a:gd name="connsiteX9" fmla="*/ 6059656 w 6096000"/>
              <a:gd name="connsiteY9" fmla="*/ 3609018 h 6857999"/>
              <a:gd name="connsiteX10" fmla="*/ 6027085 w 6096000"/>
              <a:gd name="connsiteY10" fmla="*/ 3669026 h 6857999"/>
              <a:gd name="connsiteX11" fmla="*/ 6027274 w 6096000"/>
              <a:gd name="connsiteY11" fmla="*/ 3669163 h 6857999"/>
              <a:gd name="connsiteX12" fmla="*/ 4460172 w 6096000"/>
              <a:gd name="connsiteY12" fmla="*/ 6803364 h 6857999"/>
              <a:gd name="connsiteX13" fmla="*/ 4458519 w 6096000"/>
              <a:gd name="connsiteY13" fmla="*/ 6802798 h 6857999"/>
              <a:gd name="connsiteX14" fmla="*/ 4433868 w 6096000"/>
              <a:gd name="connsiteY14" fmla="*/ 6848215 h 6857999"/>
              <a:gd name="connsiteX15" fmla="*/ 4425395 w 6096000"/>
              <a:gd name="connsiteY15" fmla="*/ 6857999 h 6857999"/>
              <a:gd name="connsiteX16" fmla="*/ 0 w 6096000"/>
              <a:gd name="connsiteY1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0" h="6857999">
                <a:moveTo>
                  <a:pt x="0" y="0"/>
                </a:moveTo>
                <a:lnTo>
                  <a:pt x="4425394" y="0"/>
                </a:lnTo>
                <a:lnTo>
                  <a:pt x="4433867" y="9784"/>
                </a:lnTo>
                <a:lnTo>
                  <a:pt x="4459713" y="57403"/>
                </a:lnTo>
                <a:lnTo>
                  <a:pt x="4461286" y="56865"/>
                </a:lnTo>
                <a:lnTo>
                  <a:pt x="6027080" y="3188450"/>
                </a:lnTo>
                <a:lnTo>
                  <a:pt x="6026860" y="3188558"/>
                </a:lnTo>
                <a:lnTo>
                  <a:pt x="6059656" y="3248982"/>
                </a:lnTo>
                <a:cubicBezTo>
                  <a:pt x="6083060" y="3304313"/>
                  <a:pt x="6096000" y="3365145"/>
                  <a:pt x="6096000" y="3429000"/>
                </a:cubicBezTo>
                <a:cubicBezTo>
                  <a:pt x="6096000" y="3492855"/>
                  <a:pt x="6083060" y="3553688"/>
                  <a:pt x="6059656" y="3609018"/>
                </a:cubicBezTo>
                <a:lnTo>
                  <a:pt x="6027085" y="3669026"/>
                </a:lnTo>
                <a:lnTo>
                  <a:pt x="6027274" y="3669163"/>
                </a:lnTo>
                <a:lnTo>
                  <a:pt x="4460172" y="6803364"/>
                </a:lnTo>
                <a:lnTo>
                  <a:pt x="4458519" y="6802798"/>
                </a:lnTo>
                <a:lnTo>
                  <a:pt x="4433868" y="6848215"/>
                </a:lnTo>
                <a:lnTo>
                  <a:pt x="4425395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57C9E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Freeform: Shape 57">
            <a:extLst>
              <a:ext uri="{FF2B5EF4-FFF2-40B4-BE49-F238E27FC236}">
                <a16:creationId xmlns:a16="http://schemas.microsoft.com/office/drawing/2014/main" id="{538D48BF-038D-4C2F-BC06-714ED4FF585F}"/>
              </a:ext>
            </a:extLst>
          </p:cNvPr>
          <p:cNvSpPr/>
          <p:nvPr/>
        </p:nvSpPr>
        <p:spPr>
          <a:xfrm rot="10800000">
            <a:off x="968947" y="1880081"/>
            <a:ext cx="3548506" cy="3097837"/>
          </a:xfrm>
          <a:custGeom>
            <a:avLst/>
            <a:gdLst>
              <a:gd name="connsiteX0" fmla="*/ 5919664 w 7855693"/>
              <a:gd name="connsiteY0" fmla="*/ 6858002 h 6858002"/>
              <a:gd name="connsiteX1" fmla="*/ 5910425 w 7855693"/>
              <a:gd name="connsiteY1" fmla="*/ 6857071 h 6858002"/>
              <a:gd name="connsiteX2" fmla="*/ 5910425 w 7855693"/>
              <a:gd name="connsiteY2" fmla="*/ 6858002 h 6858002"/>
              <a:gd name="connsiteX3" fmla="*/ 1933605 w 7855693"/>
              <a:gd name="connsiteY3" fmla="*/ 6858002 h 6858002"/>
              <a:gd name="connsiteX4" fmla="*/ 1922550 w 7855693"/>
              <a:gd name="connsiteY4" fmla="*/ 6858002 h 6858002"/>
              <a:gd name="connsiteX5" fmla="*/ 1922550 w 7855693"/>
              <a:gd name="connsiteY5" fmla="*/ 6856887 h 6858002"/>
              <a:gd name="connsiteX6" fmla="*/ 1845393 w 7855693"/>
              <a:gd name="connsiteY6" fmla="*/ 6849109 h 6858002"/>
              <a:gd name="connsiteX7" fmla="*/ 1570656 w 7855693"/>
              <a:gd name="connsiteY7" fmla="*/ 6665023 h 6858002"/>
              <a:gd name="connsiteX8" fmla="*/ 1544141 w 7855693"/>
              <a:gd name="connsiteY8" fmla="*/ 6616174 h 6858002"/>
              <a:gd name="connsiteX9" fmla="*/ 1542826 w 7855693"/>
              <a:gd name="connsiteY9" fmla="*/ 6616625 h 6858002"/>
              <a:gd name="connsiteX10" fmla="*/ 53966 w 7855693"/>
              <a:gd name="connsiteY10" fmla="*/ 3638905 h 6858002"/>
              <a:gd name="connsiteX11" fmla="*/ 55454 w 7855693"/>
              <a:gd name="connsiteY11" fmla="*/ 3638172 h 6858002"/>
              <a:gd name="connsiteX12" fmla="*/ 34397 w 7855693"/>
              <a:gd name="connsiteY12" fmla="*/ 3599377 h 6858002"/>
              <a:gd name="connsiteX13" fmla="*/ 0 w 7855693"/>
              <a:gd name="connsiteY13" fmla="*/ 3429004 h 6858002"/>
              <a:gd name="connsiteX14" fmla="*/ 34397 w 7855693"/>
              <a:gd name="connsiteY14" fmla="*/ 3258631 h 6858002"/>
              <a:gd name="connsiteX15" fmla="*/ 43262 w 7855693"/>
              <a:gd name="connsiteY15" fmla="*/ 3242298 h 6858002"/>
              <a:gd name="connsiteX16" fmla="*/ 42603 w 7855693"/>
              <a:gd name="connsiteY16" fmla="*/ 3241820 h 6858002"/>
              <a:gd name="connsiteX17" fmla="*/ 1541327 w 7855693"/>
              <a:gd name="connsiteY17" fmla="*/ 244373 h 6858002"/>
              <a:gd name="connsiteX18" fmla="*/ 1542669 w 7855693"/>
              <a:gd name="connsiteY18" fmla="*/ 244833 h 6858002"/>
              <a:gd name="connsiteX19" fmla="*/ 1570815 w 7855693"/>
              <a:gd name="connsiteY19" fmla="*/ 192979 h 6858002"/>
              <a:gd name="connsiteX20" fmla="*/ 1845552 w 7855693"/>
              <a:gd name="connsiteY20" fmla="*/ 8893 h 6858002"/>
              <a:gd name="connsiteX21" fmla="*/ 1921037 w 7855693"/>
              <a:gd name="connsiteY21" fmla="*/ 1283 h 6858002"/>
              <a:gd name="connsiteX22" fmla="*/ 1921037 w 7855693"/>
              <a:gd name="connsiteY22" fmla="*/ 2 h 6858002"/>
              <a:gd name="connsiteX23" fmla="*/ 1933745 w 7855693"/>
              <a:gd name="connsiteY23" fmla="*/ 2 h 6858002"/>
              <a:gd name="connsiteX24" fmla="*/ 1933764 w 7855693"/>
              <a:gd name="connsiteY24" fmla="*/ 0 h 6858002"/>
              <a:gd name="connsiteX25" fmla="*/ 1933784 w 7855693"/>
              <a:gd name="connsiteY25" fmla="*/ 2 h 6858002"/>
              <a:gd name="connsiteX26" fmla="*/ 5908912 w 7855693"/>
              <a:gd name="connsiteY26" fmla="*/ 2 h 6858002"/>
              <a:gd name="connsiteX27" fmla="*/ 5908912 w 7855693"/>
              <a:gd name="connsiteY27" fmla="*/ 1084 h 6858002"/>
              <a:gd name="connsiteX28" fmla="*/ 5919663 w 7855693"/>
              <a:gd name="connsiteY28" fmla="*/ 0 h 6858002"/>
              <a:gd name="connsiteX29" fmla="*/ 6282612 w 7855693"/>
              <a:gd name="connsiteY29" fmla="*/ 192978 h 6858002"/>
              <a:gd name="connsiteX30" fmla="*/ 6307074 w 7855693"/>
              <a:gd name="connsiteY30" fmla="*/ 238046 h 6858002"/>
              <a:gd name="connsiteX31" fmla="*/ 6308562 w 7855693"/>
              <a:gd name="connsiteY31" fmla="*/ 237536 h 6858002"/>
              <a:gd name="connsiteX32" fmla="*/ 7790465 w 7855693"/>
              <a:gd name="connsiteY32" fmla="*/ 3201339 h 6858002"/>
              <a:gd name="connsiteX33" fmla="*/ 7790257 w 7855693"/>
              <a:gd name="connsiteY33" fmla="*/ 3201441 h 6858002"/>
              <a:gd name="connsiteX34" fmla="*/ 7821296 w 7855693"/>
              <a:gd name="connsiteY34" fmla="*/ 3258628 h 6858002"/>
              <a:gd name="connsiteX35" fmla="*/ 7855693 w 7855693"/>
              <a:gd name="connsiteY35" fmla="*/ 3429001 h 6858002"/>
              <a:gd name="connsiteX36" fmla="*/ 7821296 w 7855693"/>
              <a:gd name="connsiteY36" fmla="*/ 3599374 h 6858002"/>
              <a:gd name="connsiteX37" fmla="*/ 7790470 w 7855693"/>
              <a:gd name="connsiteY37" fmla="*/ 3656167 h 6858002"/>
              <a:gd name="connsiteX38" fmla="*/ 7790649 w 7855693"/>
              <a:gd name="connsiteY38" fmla="*/ 3656297 h 6858002"/>
              <a:gd name="connsiteX39" fmla="*/ 6307508 w 7855693"/>
              <a:gd name="connsiteY39" fmla="*/ 6622575 h 6858002"/>
              <a:gd name="connsiteX40" fmla="*/ 6305944 w 7855693"/>
              <a:gd name="connsiteY40" fmla="*/ 6622039 h 6858002"/>
              <a:gd name="connsiteX41" fmla="*/ 6282613 w 7855693"/>
              <a:gd name="connsiteY41" fmla="*/ 6665023 h 6858002"/>
              <a:gd name="connsiteX42" fmla="*/ 5919664 w 7855693"/>
              <a:gd name="connsiteY4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855693" h="6858002">
                <a:moveTo>
                  <a:pt x="5919664" y="6858002"/>
                </a:moveTo>
                <a:lnTo>
                  <a:pt x="5910425" y="6857071"/>
                </a:lnTo>
                <a:lnTo>
                  <a:pt x="5910425" y="6858002"/>
                </a:lnTo>
                <a:lnTo>
                  <a:pt x="1933605" y="6858002"/>
                </a:lnTo>
                <a:lnTo>
                  <a:pt x="1922550" y="6858002"/>
                </a:lnTo>
                <a:lnTo>
                  <a:pt x="1922550" y="6856887"/>
                </a:lnTo>
                <a:lnTo>
                  <a:pt x="1845393" y="6849109"/>
                </a:lnTo>
                <a:cubicBezTo>
                  <a:pt x="1731420" y="6825787"/>
                  <a:pt x="1633583" y="6758167"/>
                  <a:pt x="1570656" y="6665023"/>
                </a:cubicBezTo>
                <a:lnTo>
                  <a:pt x="1544141" y="6616174"/>
                </a:lnTo>
                <a:lnTo>
                  <a:pt x="1542826" y="6616625"/>
                </a:lnTo>
                <a:lnTo>
                  <a:pt x="53966" y="3638905"/>
                </a:lnTo>
                <a:lnTo>
                  <a:pt x="55454" y="3638172"/>
                </a:lnTo>
                <a:lnTo>
                  <a:pt x="34397" y="3599377"/>
                </a:lnTo>
                <a:cubicBezTo>
                  <a:pt x="12248" y="3547011"/>
                  <a:pt x="0" y="3489438"/>
                  <a:pt x="0" y="3429004"/>
                </a:cubicBezTo>
                <a:cubicBezTo>
                  <a:pt x="0" y="3368570"/>
                  <a:pt x="12248" y="3310997"/>
                  <a:pt x="34397" y="3258631"/>
                </a:cubicBezTo>
                <a:lnTo>
                  <a:pt x="43262" y="3242298"/>
                </a:lnTo>
                <a:lnTo>
                  <a:pt x="42603" y="3241820"/>
                </a:lnTo>
                <a:lnTo>
                  <a:pt x="1541327" y="244373"/>
                </a:lnTo>
                <a:lnTo>
                  <a:pt x="1542669" y="244833"/>
                </a:lnTo>
                <a:lnTo>
                  <a:pt x="1570815" y="192979"/>
                </a:lnTo>
                <a:cubicBezTo>
                  <a:pt x="1633741" y="99835"/>
                  <a:pt x="1731579" y="32215"/>
                  <a:pt x="1845552" y="8893"/>
                </a:cubicBezTo>
                <a:lnTo>
                  <a:pt x="1921037" y="1283"/>
                </a:lnTo>
                <a:lnTo>
                  <a:pt x="1921037" y="2"/>
                </a:lnTo>
                <a:lnTo>
                  <a:pt x="1933745" y="2"/>
                </a:lnTo>
                <a:lnTo>
                  <a:pt x="1933764" y="0"/>
                </a:lnTo>
                <a:lnTo>
                  <a:pt x="1933784" y="2"/>
                </a:lnTo>
                <a:lnTo>
                  <a:pt x="5908912" y="2"/>
                </a:lnTo>
                <a:lnTo>
                  <a:pt x="5908912" y="1084"/>
                </a:lnTo>
                <a:lnTo>
                  <a:pt x="5919663" y="0"/>
                </a:lnTo>
                <a:cubicBezTo>
                  <a:pt x="6070748" y="0"/>
                  <a:pt x="6203954" y="76549"/>
                  <a:pt x="6282612" y="192978"/>
                </a:cubicBezTo>
                <a:lnTo>
                  <a:pt x="6307074" y="238046"/>
                </a:lnTo>
                <a:lnTo>
                  <a:pt x="6308562" y="237536"/>
                </a:lnTo>
                <a:lnTo>
                  <a:pt x="7790465" y="3201339"/>
                </a:lnTo>
                <a:lnTo>
                  <a:pt x="7790257" y="3201441"/>
                </a:lnTo>
                <a:lnTo>
                  <a:pt x="7821296" y="3258628"/>
                </a:lnTo>
                <a:cubicBezTo>
                  <a:pt x="7843445" y="3310994"/>
                  <a:pt x="7855693" y="3368567"/>
                  <a:pt x="7855693" y="3429001"/>
                </a:cubicBezTo>
                <a:cubicBezTo>
                  <a:pt x="7855693" y="3489435"/>
                  <a:pt x="7843445" y="3547008"/>
                  <a:pt x="7821296" y="3599374"/>
                </a:cubicBezTo>
                <a:lnTo>
                  <a:pt x="7790470" y="3656167"/>
                </a:lnTo>
                <a:lnTo>
                  <a:pt x="7790649" y="3656297"/>
                </a:lnTo>
                <a:lnTo>
                  <a:pt x="6307508" y="6622575"/>
                </a:lnTo>
                <a:lnTo>
                  <a:pt x="6305944" y="6622039"/>
                </a:lnTo>
                <a:lnTo>
                  <a:pt x="6282613" y="6665023"/>
                </a:lnTo>
                <a:cubicBezTo>
                  <a:pt x="6203955" y="6781453"/>
                  <a:pt x="6070749" y="6858002"/>
                  <a:pt x="5919664" y="6858002"/>
                </a:cubicBezTo>
                <a:close/>
              </a:path>
            </a:pathLst>
          </a:custGeom>
          <a:noFill/>
          <a:ln w="28575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022EF8E-42BE-466D-B2DE-DD1C72ECB728}"/>
              </a:ext>
            </a:extLst>
          </p:cNvPr>
          <p:cNvSpPr txBox="1">
            <a:spLocks/>
          </p:cNvSpPr>
          <p:nvPr/>
        </p:nvSpPr>
        <p:spPr>
          <a:xfrm>
            <a:off x="230530" y="6304264"/>
            <a:ext cx="12973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>
                <a:solidFill>
                  <a:schemeClr val="bg1"/>
                </a:solidFill>
              </a:rPr>
              <a:t>SLIDE  </a:t>
            </a:r>
            <a:r>
              <a:rPr lang="en-GB" sz="1400">
                <a:solidFill>
                  <a:schemeClr val="bg1"/>
                </a:solidFill>
              </a:rPr>
              <a:t>|</a:t>
            </a:r>
            <a:r>
              <a:rPr lang="en-GB" sz="1000">
                <a:solidFill>
                  <a:schemeClr val="bg1"/>
                </a:solidFill>
              </a:rPr>
              <a:t>  </a:t>
            </a:r>
            <a:fld id="{85845CA8-B977-449B-9FF9-20DC913440A4}" type="slidenum">
              <a:rPr lang="en-GB" sz="1000" smtClean="0">
                <a:solidFill>
                  <a:schemeClr val="bg1"/>
                </a:solidFill>
              </a:rPr>
              <a:pPr algn="l"/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DB06DEA-77AC-4D6D-9B1E-819F4B78B4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05132" y="2173607"/>
            <a:ext cx="4951575" cy="3336856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EF71AF8-E360-495E-9C53-62C9E285E75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6C7E134-6475-41A0-BF2A-406752824D0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9600" y="6418800"/>
            <a:ext cx="1638300" cy="151407"/>
          </a:xfrm>
          <a:prstGeom prst="rect">
            <a:avLst/>
          </a:prstGeom>
        </p:spPr>
      </p:pic>
      <p:sp>
        <p:nvSpPr>
          <p:cNvPr id="15" name="Picture Placeholder 20">
            <a:extLst>
              <a:ext uri="{FF2B5EF4-FFF2-40B4-BE49-F238E27FC236}">
                <a16:creationId xmlns:a16="http://schemas.microsoft.com/office/drawing/2014/main" id="{642BF2D4-78C1-4F5C-91AE-44C2DE9C6F7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663199" y="2348999"/>
            <a:ext cx="2160000" cy="21600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</a:t>
            </a:r>
            <a:br>
              <a:rPr lang="en-GB"/>
            </a:br>
            <a:r>
              <a:rPr lang="en-GB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699979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 / Blue Bl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4">
            <a:extLst>
              <a:ext uri="{FF2B5EF4-FFF2-40B4-BE49-F238E27FC236}">
                <a16:creationId xmlns:a16="http://schemas.microsoft.com/office/drawing/2014/main" id="{FFC38780-BAA0-4ACC-9F77-72F430EEE7E5}"/>
              </a:ext>
            </a:extLst>
          </p:cNvPr>
          <p:cNvSpPr/>
          <p:nvPr/>
        </p:nvSpPr>
        <p:spPr>
          <a:xfrm>
            <a:off x="0" y="1"/>
            <a:ext cx="6096000" cy="6858000"/>
          </a:xfrm>
          <a:custGeom>
            <a:avLst/>
            <a:gdLst>
              <a:gd name="connsiteX0" fmla="*/ 0 w 6096000"/>
              <a:gd name="connsiteY0" fmla="*/ 0 h 6857999"/>
              <a:gd name="connsiteX1" fmla="*/ 4425394 w 6096000"/>
              <a:gd name="connsiteY1" fmla="*/ 0 h 6857999"/>
              <a:gd name="connsiteX2" fmla="*/ 4433867 w 6096000"/>
              <a:gd name="connsiteY2" fmla="*/ 9784 h 6857999"/>
              <a:gd name="connsiteX3" fmla="*/ 4459713 w 6096000"/>
              <a:gd name="connsiteY3" fmla="*/ 57403 h 6857999"/>
              <a:gd name="connsiteX4" fmla="*/ 4461286 w 6096000"/>
              <a:gd name="connsiteY4" fmla="*/ 56865 h 6857999"/>
              <a:gd name="connsiteX5" fmla="*/ 6027080 w 6096000"/>
              <a:gd name="connsiteY5" fmla="*/ 3188450 h 6857999"/>
              <a:gd name="connsiteX6" fmla="*/ 6026860 w 6096000"/>
              <a:gd name="connsiteY6" fmla="*/ 3188558 h 6857999"/>
              <a:gd name="connsiteX7" fmla="*/ 6059656 w 6096000"/>
              <a:gd name="connsiteY7" fmla="*/ 3248982 h 6857999"/>
              <a:gd name="connsiteX8" fmla="*/ 6096000 w 6096000"/>
              <a:gd name="connsiteY8" fmla="*/ 3429000 h 6857999"/>
              <a:gd name="connsiteX9" fmla="*/ 6059656 w 6096000"/>
              <a:gd name="connsiteY9" fmla="*/ 3609018 h 6857999"/>
              <a:gd name="connsiteX10" fmla="*/ 6027085 w 6096000"/>
              <a:gd name="connsiteY10" fmla="*/ 3669026 h 6857999"/>
              <a:gd name="connsiteX11" fmla="*/ 6027274 w 6096000"/>
              <a:gd name="connsiteY11" fmla="*/ 3669163 h 6857999"/>
              <a:gd name="connsiteX12" fmla="*/ 4460172 w 6096000"/>
              <a:gd name="connsiteY12" fmla="*/ 6803364 h 6857999"/>
              <a:gd name="connsiteX13" fmla="*/ 4458519 w 6096000"/>
              <a:gd name="connsiteY13" fmla="*/ 6802798 h 6857999"/>
              <a:gd name="connsiteX14" fmla="*/ 4433868 w 6096000"/>
              <a:gd name="connsiteY14" fmla="*/ 6848215 h 6857999"/>
              <a:gd name="connsiteX15" fmla="*/ 4425395 w 6096000"/>
              <a:gd name="connsiteY15" fmla="*/ 6857999 h 6857999"/>
              <a:gd name="connsiteX16" fmla="*/ 0 w 6096000"/>
              <a:gd name="connsiteY1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0" h="6857999">
                <a:moveTo>
                  <a:pt x="0" y="0"/>
                </a:moveTo>
                <a:lnTo>
                  <a:pt x="4425394" y="0"/>
                </a:lnTo>
                <a:lnTo>
                  <a:pt x="4433867" y="9784"/>
                </a:lnTo>
                <a:lnTo>
                  <a:pt x="4459713" y="57403"/>
                </a:lnTo>
                <a:lnTo>
                  <a:pt x="4461286" y="56865"/>
                </a:lnTo>
                <a:lnTo>
                  <a:pt x="6027080" y="3188450"/>
                </a:lnTo>
                <a:lnTo>
                  <a:pt x="6026860" y="3188558"/>
                </a:lnTo>
                <a:lnTo>
                  <a:pt x="6059656" y="3248982"/>
                </a:lnTo>
                <a:cubicBezTo>
                  <a:pt x="6083060" y="3304313"/>
                  <a:pt x="6096000" y="3365145"/>
                  <a:pt x="6096000" y="3429000"/>
                </a:cubicBezTo>
                <a:cubicBezTo>
                  <a:pt x="6096000" y="3492855"/>
                  <a:pt x="6083060" y="3553688"/>
                  <a:pt x="6059656" y="3609018"/>
                </a:cubicBezTo>
                <a:lnTo>
                  <a:pt x="6027085" y="3669026"/>
                </a:lnTo>
                <a:lnTo>
                  <a:pt x="6027274" y="3669163"/>
                </a:lnTo>
                <a:lnTo>
                  <a:pt x="4460172" y="6803364"/>
                </a:lnTo>
                <a:lnTo>
                  <a:pt x="4458519" y="6802798"/>
                </a:lnTo>
                <a:lnTo>
                  <a:pt x="4433868" y="6848215"/>
                </a:lnTo>
                <a:lnTo>
                  <a:pt x="4425395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FF82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Freeform: Shape 57">
            <a:extLst>
              <a:ext uri="{FF2B5EF4-FFF2-40B4-BE49-F238E27FC236}">
                <a16:creationId xmlns:a16="http://schemas.microsoft.com/office/drawing/2014/main" id="{538D48BF-038D-4C2F-BC06-714ED4FF585F}"/>
              </a:ext>
            </a:extLst>
          </p:cNvPr>
          <p:cNvSpPr/>
          <p:nvPr/>
        </p:nvSpPr>
        <p:spPr>
          <a:xfrm rot="10800000">
            <a:off x="968947" y="1880081"/>
            <a:ext cx="3548506" cy="3097837"/>
          </a:xfrm>
          <a:custGeom>
            <a:avLst/>
            <a:gdLst>
              <a:gd name="connsiteX0" fmla="*/ 5919664 w 7855693"/>
              <a:gd name="connsiteY0" fmla="*/ 6858002 h 6858002"/>
              <a:gd name="connsiteX1" fmla="*/ 5910425 w 7855693"/>
              <a:gd name="connsiteY1" fmla="*/ 6857071 h 6858002"/>
              <a:gd name="connsiteX2" fmla="*/ 5910425 w 7855693"/>
              <a:gd name="connsiteY2" fmla="*/ 6858002 h 6858002"/>
              <a:gd name="connsiteX3" fmla="*/ 1933605 w 7855693"/>
              <a:gd name="connsiteY3" fmla="*/ 6858002 h 6858002"/>
              <a:gd name="connsiteX4" fmla="*/ 1922550 w 7855693"/>
              <a:gd name="connsiteY4" fmla="*/ 6858002 h 6858002"/>
              <a:gd name="connsiteX5" fmla="*/ 1922550 w 7855693"/>
              <a:gd name="connsiteY5" fmla="*/ 6856887 h 6858002"/>
              <a:gd name="connsiteX6" fmla="*/ 1845393 w 7855693"/>
              <a:gd name="connsiteY6" fmla="*/ 6849109 h 6858002"/>
              <a:gd name="connsiteX7" fmla="*/ 1570656 w 7855693"/>
              <a:gd name="connsiteY7" fmla="*/ 6665023 h 6858002"/>
              <a:gd name="connsiteX8" fmla="*/ 1544141 w 7855693"/>
              <a:gd name="connsiteY8" fmla="*/ 6616174 h 6858002"/>
              <a:gd name="connsiteX9" fmla="*/ 1542826 w 7855693"/>
              <a:gd name="connsiteY9" fmla="*/ 6616625 h 6858002"/>
              <a:gd name="connsiteX10" fmla="*/ 53966 w 7855693"/>
              <a:gd name="connsiteY10" fmla="*/ 3638905 h 6858002"/>
              <a:gd name="connsiteX11" fmla="*/ 55454 w 7855693"/>
              <a:gd name="connsiteY11" fmla="*/ 3638172 h 6858002"/>
              <a:gd name="connsiteX12" fmla="*/ 34397 w 7855693"/>
              <a:gd name="connsiteY12" fmla="*/ 3599377 h 6858002"/>
              <a:gd name="connsiteX13" fmla="*/ 0 w 7855693"/>
              <a:gd name="connsiteY13" fmla="*/ 3429004 h 6858002"/>
              <a:gd name="connsiteX14" fmla="*/ 34397 w 7855693"/>
              <a:gd name="connsiteY14" fmla="*/ 3258631 h 6858002"/>
              <a:gd name="connsiteX15" fmla="*/ 43262 w 7855693"/>
              <a:gd name="connsiteY15" fmla="*/ 3242298 h 6858002"/>
              <a:gd name="connsiteX16" fmla="*/ 42603 w 7855693"/>
              <a:gd name="connsiteY16" fmla="*/ 3241820 h 6858002"/>
              <a:gd name="connsiteX17" fmla="*/ 1541327 w 7855693"/>
              <a:gd name="connsiteY17" fmla="*/ 244373 h 6858002"/>
              <a:gd name="connsiteX18" fmla="*/ 1542669 w 7855693"/>
              <a:gd name="connsiteY18" fmla="*/ 244833 h 6858002"/>
              <a:gd name="connsiteX19" fmla="*/ 1570815 w 7855693"/>
              <a:gd name="connsiteY19" fmla="*/ 192979 h 6858002"/>
              <a:gd name="connsiteX20" fmla="*/ 1845552 w 7855693"/>
              <a:gd name="connsiteY20" fmla="*/ 8893 h 6858002"/>
              <a:gd name="connsiteX21" fmla="*/ 1921037 w 7855693"/>
              <a:gd name="connsiteY21" fmla="*/ 1283 h 6858002"/>
              <a:gd name="connsiteX22" fmla="*/ 1921037 w 7855693"/>
              <a:gd name="connsiteY22" fmla="*/ 2 h 6858002"/>
              <a:gd name="connsiteX23" fmla="*/ 1933745 w 7855693"/>
              <a:gd name="connsiteY23" fmla="*/ 2 h 6858002"/>
              <a:gd name="connsiteX24" fmla="*/ 1933764 w 7855693"/>
              <a:gd name="connsiteY24" fmla="*/ 0 h 6858002"/>
              <a:gd name="connsiteX25" fmla="*/ 1933784 w 7855693"/>
              <a:gd name="connsiteY25" fmla="*/ 2 h 6858002"/>
              <a:gd name="connsiteX26" fmla="*/ 5908912 w 7855693"/>
              <a:gd name="connsiteY26" fmla="*/ 2 h 6858002"/>
              <a:gd name="connsiteX27" fmla="*/ 5908912 w 7855693"/>
              <a:gd name="connsiteY27" fmla="*/ 1084 h 6858002"/>
              <a:gd name="connsiteX28" fmla="*/ 5919663 w 7855693"/>
              <a:gd name="connsiteY28" fmla="*/ 0 h 6858002"/>
              <a:gd name="connsiteX29" fmla="*/ 6282612 w 7855693"/>
              <a:gd name="connsiteY29" fmla="*/ 192978 h 6858002"/>
              <a:gd name="connsiteX30" fmla="*/ 6307074 w 7855693"/>
              <a:gd name="connsiteY30" fmla="*/ 238046 h 6858002"/>
              <a:gd name="connsiteX31" fmla="*/ 6308562 w 7855693"/>
              <a:gd name="connsiteY31" fmla="*/ 237536 h 6858002"/>
              <a:gd name="connsiteX32" fmla="*/ 7790465 w 7855693"/>
              <a:gd name="connsiteY32" fmla="*/ 3201339 h 6858002"/>
              <a:gd name="connsiteX33" fmla="*/ 7790257 w 7855693"/>
              <a:gd name="connsiteY33" fmla="*/ 3201441 h 6858002"/>
              <a:gd name="connsiteX34" fmla="*/ 7821296 w 7855693"/>
              <a:gd name="connsiteY34" fmla="*/ 3258628 h 6858002"/>
              <a:gd name="connsiteX35" fmla="*/ 7855693 w 7855693"/>
              <a:gd name="connsiteY35" fmla="*/ 3429001 h 6858002"/>
              <a:gd name="connsiteX36" fmla="*/ 7821296 w 7855693"/>
              <a:gd name="connsiteY36" fmla="*/ 3599374 h 6858002"/>
              <a:gd name="connsiteX37" fmla="*/ 7790470 w 7855693"/>
              <a:gd name="connsiteY37" fmla="*/ 3656167 h 6858002"/>
              <a:gd name="connsiteX38" fmla="*/ 7790649 w 7855693"/>
              <a:gd name="connsiteY38" fmla="*/ 3656297 h 6858002"/>
              <a:gd name="connsiteX39" fmla="*/ 6307508 w 7855693"/>
              <a:gd name="connsiteY39" fmla="*/ 6622575 h 6858002"/>
              <a:gd name="connsiteX40" fmla="*/ 6305944 w 7855693"/>
              <a:gd name="connsiteY40" fmla="*/ 6622039 h 6858002"/>
              <a:gd name="connsiteX41" fmla="*/ 6282613 w 7855693"/>
              <a:gd name="connsiteY41" fmla="*/ 6665023 h 6858002"/>
              <a:gd name="connsiteX42" fmla="*/ 5919664 w 7855693"/>
              <a:gd name="connsiteY4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855693" h="6858002">
                <a:moveTo>
                  <a:pt x="5919664" y="6858002"/>
                </a:moveTo>
                <a:lnTo>
                  <a:pt x="5910425" y="6857071"/>
                </a:lnTo>
                <a:lnTo>
                  <a:pt x="5910425" y="6858002"/>
                </a:lnTo>
                <a:lnTo>
                  <a:pt x="1933605" y="6858002"/>
                </a:lnTo>
                <a:lnTo>
                  <a:pt x="1922550" y="6858002"/>
                </a:lnTo>
                <a:lnTo>
                  <a:pt x="1922550" y="6856887"/>
                </a:lnTo>
                <a:lnTo>
                  <a:pt x="1845393" y="6849109"/>
                </a:lnTo>
                <a:cubicBezTo>
                  <a:pt x="1731420" y="6825787"/>
                  <a:pt x="1633583" y="6758167"/>
                  <a:pt x="1570656" y="6665023"/>
                </a:cubicBezTo>
                <a:lnTo>
                  <a:pt x="1544141" y="6616174"/>
                </a:lnTo>
                <a:lnTo>
                  <a:pt x="1542826" y="6616625"/>
                </a:lnTo>
                <a:lnTo>
                  <a:pt x="53966" y="3638905"/>
                </a:lnTo>
                <a:lnTo>
                  <a:pt x="55454" y="3638172"/>
                </a:lnTo>
                <a:lnTo>
                  <a:pt x="34397" y="3599377"/>
                </a:lnTo>
                <a:cubicBezTo>
                  <a:pt x="12248" y="3547011"/>
                  <a:pt x="0" y="3489438"/>
                  <a:pt x="0" y="3429004"/>
                </a:cubicBezTo>
                <a:cubicBezTo>
                  <a:pt x="0" y="3368570"/>
                  <a:pt x="12248" y="3310997"/>
                  <a:pt x="34397" y="3258631"/>
                </a:cubicBezTo>
                <a:lnTo>
                  <a:pt x="43262" y="3242298"/>
                </a:lnTo>
                <a:lnTo>
                  <a:pt x="42603" y="3241820"/>
                </a:lnTo>
                <a:lnTo>
                  <a:pt x="1541327" y="244373"/>
                </a:lnTo>
                <a:lnTo>
                  <a:pt x="1542669" y="244833"/>
                </a:lnTo>
                <a:lnTo>
                  <a:pt x="1570815" y="192979"/>
                </a:lnTo>
                <a:cubicBezTo>
                  <a:pt x="1633741" y="99835"/>
                  <a:pt x="1731579" y="32215"/>
                  <a:pt x="1845552" y="8893"/>
                </a:cubicBezTo>
                <a:lnTo>
                  <a:pt x="1921037" y="1283"/>
                </a:lnTo>
                <a:lnTo>
                  <a:pt x="1921037" y="2"/>
                </a:lnTo>
                <a:lnTo>
                  <a:pt x="1933745" y="2"/>
                </a:lnTo>
                <a:lnTo>
                  <a:pt x="1933764" y="0"/>
                </a:lnTo>
                <a:lnTo>
                  <a:pt x="1933784" y="2"/>
                </a:lnTo>
                <a:lnTo>
                  <a:pt x="5908912" y="2"/>
                </a:lnTo>
                <a:lnTo>
                  <a:pt x="5908912" y="1084"/>
                </a:lnTo>
                <a:lnTo>
                  <a:pt x="5919663" y="0"/>
                </a:lnTo>
                <a:cubicBezTo>
                  <a:pt x="6070748" y="0"/>
                  <a:pt x="6203954" y="76549"/>
                  <a:pt x="6282612" y="192978"/>
                </a:cubicBezTo>
                <a:lnTo>
                  <a:pt x="6307074" y="238046"/>
                </a:lnTo>
                <a:lnTo>
                  <a:pt x="6308562" y="237536"/>
                </a:lnTo>
                <a:lnTo>
                  <a:pt x="7790465" y="3201339"/>
                </a:lnTo>
                <a:lnTo>
                  <a:pt x="7790257" y="3201441"/>
                </a:lnTo>
                <a:lnTo>
                  <a:pt x="7821296" y="3258628"/>
                </a:lnTo>
                <a:cubicBezTo>
                  <a:pt x="7843445" y="3310994"/>
                  <a:pt x="7855693" y="3368567"/>
                  <a:pt x="7855693" y="3429001"/>
                </a:cubicBezTo>
                <a:cubicBezTo>
                  <a:pt x="7855693" y="3489435"/>
                  <a:pt x="7843445" y="3547008"/>
                  <a:pt x="7821296" y="3599374"/>
                </a:cubicBezTo>
                <a:lnTo>
                  <a:pt x="7790470" y="3656167"/>
                </a:lnTo>
                <a:lnTo>
                  <a:pt x="7790649" y="3656297"/>
                </a:lnTo>
                <a:lnTo>
                  <a:pt x="6307508" y="6622575"/>
                </a:lnTo>
                <a:lnTo>
                  <a:pt x="6305944" y="6622039"/>
                </a:lnTo>
                <a:lnTo>
                  <a:pt x="6282613" y="6665023"/>
                </a:lnTo>
                <a:cubicBezTo>
                  <a:pt x="6203955" y="6781453"/>
                  <a:pt x="6070749" y="6858002"/>
                  <a:pt x="5919664" y="6858002"/>
                </a:cubicBezTo>
                <a:close/>
              </a:path>
            </a:pathLst>
          </a:custGeom>
          <a:noFill/>
          <a:ln w="28575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022EF8E-42BE-466D-B2DE-DD1C72ECB728}"/>
              </a:ext>
            </a:extLst>
          </p:cNvPr>
          <p:cNvSpPr txBox="1">
            <a:spLocks/>
          </p:cNvSpPr>
          <p:nvPr/>
        </p:nvSpPr>
        <p:spPr>
          <a:xfrm>
            <a:off x="230530" y="6304264"/>
            <a:ext cx="12973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>
                <a:solidFill>
                  <a:schemeClr val="bg1"/>
                </a:solidFill>
              </a:rPr>
              <a:t>SLIDE  </a:t>
            </a:r>
            <a:r>
              <a:rPr lang="en-GB" sz="1400">
                <a:solidFill>
                  <a:schemeClr val="bg1"/>
                </a:solidFill>
              </a:rPr>
              <a:t>|</a:t>
            </a:r>
            <a:r>
              <a:rPr lang="en-GB" sz="1000">
                <a:solidFill>
                  <a:schemeClr val="bg1"/>
                </a:solidFill>
              </a:rPr>
              <a:t>  </a:t>
            </a:r>
            <a:fld id="{85845CA8-B977-449B-9FF9-20DC913440A4}" type="slidenum">
              <a:rPr lang="en-GB" sz="1000" smtClean="0">
                <a:solidFill>
                  <a:schemeClr val="bg1"/>
                </a:solidFill>
              </a:rPr>
              <a:pPr algn="l"/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DB06DEA-77AC-4D6D-9B1E-819F4B78B4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05132" y="2173607"/>
            <a:ext cx="4951575" cy="3336856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C26D7B5-3DCD-4E27-BF08-FDEB0CFCFBA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8844625-4A23-4DB4-9A57-6C09DB4D069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9600" y="6418800"/>
            <a:ext cx="1638300" cy="151407"/>
          </a:xfrm>
          <a:prstGeom prst="rect">
            <a:avLst/>
          </a:prstGeom>
        </p:spPr>
      </p:pic>
      <p:sp>
        <p:nvSpPr>
          <p:cNvPr id="17" name="Picture Placeholder 20">
            <a:extLst>
              <a:ext uri="{FF2B5EF4-FFF2-40B4-BE49-F238E27FC236}">
                <a16:creationId xmlns:a16="http://schemas.microsoft.com/office/drawing/2014/main" id="{C3B7B643-958F-484D-AF8F-595485ED66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663199" y="2348999"/>
            <a:ext cx="2160000" cy="21600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</a:t>
            </a:r>
            <a:br>
              <a:rPr lang="en-GB"/>
            </a:br>
            <a:r>
              <a:rPr lang="en-GB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502719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x Icons / Hexagons Key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118F14-D4B7-4A10-839F-776FF9A75E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5" r="52" b="1213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D6534E-8055-4655-9D66-56444F8556E9}"/>
              </a:ext>
            </a:extLst>
          </p:cNvPr>
          <p:cNvSpPr/>
          <p:nvPr/>
        </p:nvSpPr>
        <p:spPr>
          <a:xfrm>
            <a:off x="1" y="0"/>
            <a:ext cx="12191999" cy="6858002"/>
          </a:xfrm>
          <a:prstGeom prst="rect">
            <a:avLst/>
          </a:prstGeom>
          <a:solidFill>
            <a:srgbClr val="0F4D8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57">
            <a:extLst>
              <a:ext uri="{FF2B5EF4-FFF2-40B4-BE49-F238E27FC236}">
                <a16:creationId xmlns:a16="http://schemas.microsoft.com/office/drawing/2014/main" id="{CE21E558-53BE-46C5-A235-6B88B67332F1}"/>
              </a:ext>
            </a:extLst>
          </p:cNvPr>
          <p:cNvSpPr/>
          <p:nvPr/>
        </p:nvSpPr>
        <p:spPr>
          <a:xfrm rot="10800000">
            <a:off x="1289882" y="1542863"/>
            <a:ext cx="2783182" cy="2429712"/>
          </a:xfrm>
          <a:custGeom>
            <a:avLst/>
            <a:gdLst>
              <a:gd name="connsiteX0" fmla="*/ 5919664 w 7855693"/>
              <a:gd name="connsiteY0" fmla="*/ 6858002 h 6858002"/>
              <a:gd name="connsiteX1" fmla="*/ 5910425 w 7855693"/>
              <a:gd name="connsiteY1" fmla="*/ 6857071 h 6858002"/>
              <a:gd name="connsiteX2" fmla="*/ 5910425 w 7855693"/>
              <a:gd name="connsiteY2" fmla="*/ 6858002 h 6858002"/>
              <a:gd name="connsiteX3" fmla="*/ 1933605 w 7855693"/>
              <a:gd name="connsiteY3" fmla="*/ 6858002 h 6858002"/>
              <a:gd name="connsiteX4" fmla="*/ 1922550 w 7855693"/>
              <a:gd name="connsiteY4" fmla="*/ 6858002 h 6858002"/>
              <a:gd name="connsiteX5" fmla="*/ 1922550 w 7855693"/>
              <a:gd name="connsiteY5" fmla="*/ 6856887 h 6858002"/>
              <a:gd name="connsiteX6" fmla="*/ 1845393 w 7855693"/>
              <a:gd name="connsiteY6" fmla="*/ 6849109 h 6858002"/>
              <a:gd name="connsiteX7" fmla="*/ 1570656 w 7855693"/>
              <a:gd name="connsiteY7" fmla="*/ 6665023 h 6858002"/>
              <a:gd name="connsiteX8" fmla="*/ 1544141 w 7855693"/>
              <a:gd name="connsiteY8" fmla="*/ 6616174 h 6858002"/>
              <a:gd name="connsiteX9" fmla="*/ 1542826 w 7855693"/>
              <a:gd name="connsiteY9" fmla="*/ 6616625 h 6858002"/>
              <a:gd name="connsiteX10" fmla="*/ 53966 w 7855693"/>
              <a:gd name="connsiteY10" fmla="*/ 3638905 h 6858002"/>
              <a:gd name="connsiteX11" fmla="*/ 55454 w 7855693"/>
              <a:gd name="connsiteY11" fmla="*/ 3638172 h 6858002"/>
              <a:gd name="connsiteX12" fmla="*/ 34397 w 7855693"/>
              <a:gd name="connsiteY12" fmla="*/ 3599377 h 6858002"/>
              <a:gd name="connsiteX13" fmla="*/ 0 w 7855693"/>
              <a:gd name="connsiteY13" fmla="*/ 3429004 h 6858002"/>
              <a:gd name="connsiteX14" fmla="*/ 34397 w 7855693"/>
              <a:gd name="connsiteY14" fmla="*/ 3258631 h 6858002"/>
              <a:gd name="connsiteX15" fmla="*/ 43262 w 7855693"/>
              <a:gd name="connsiteY15" fmla="*/ 3242298 h 6858002"/>
              <a:gd name="connsiteX16" fmla="*/ 42603 w 7855693"/>
              <a:gd name="connsiteY16" fmla="*/ 3241820 h 6858002"/>
              <a:gd name="connsiteX17" fmla="*/ 1541327 w 7855693"/>
              <a:gd name="connsiteY17" fmla="*/ 244373 h 6858002"/>
              <a:gd name="connsiteX18" fmla="*/ 1542669 w 7855693"/>
              <a:gd name="connsiteY18" fmla="*/ 244833 h 6858002"/>
              <a:gd name="connsiteX19" fmla="*/ 1570815 w 7855693"/>
              <a:gd name="connsiteY19" fmla="*/ 192979 h 6858002"/>
              <a:gd name="connsiteX20" fmla="*/ 1845552 w 7855693"/>
              <a:gd name="connsiteY20" fmla="*/ 8893 h 6858002"/>
              <a:gd name="connsiteX21" fmla="*/ 1921037 w 7855693"/>
              <a:gd name="connsiteY21" fmla="*/ 1283 h 6858002"/>
              <a:gd name="connsiteX22" fmla="*/ 1921037 w 7855693"/>
              <a:gd name="connsiteY22" fmla="*/ 2 h 6858002"/>
              <a:gd name="connsiteX23" fmla="*/ 1933745 w 7855693"/>
              <a:gd name="connsiteY23" fmla="*/ 2 h 6858002"/>
              <a:gd name="connsiteX24" fmla="*/ 1933764 w 7855693"/>
              <a:gd name="connsiteY24" fmla="*/ 0 h 6858002"/>
              <a:gd name="connsiteX25" fmla="*/ 1933784 w 7855693"/>
              <a:gd name="connsiteY25" fmla="*/ 2 h 6858002"/>
              <a:gd name="connsiteX26" fmla="*/ 5908912 w 7855693"/>
              <a:gd name="connsiteY26" fmla="*/ 2 h 6858002"/>
              <a:gd name="connsiteX27" fmla="*/ 5908912 w 7855693"/>
              <a:gd name="connsiteY27" fmla="*/ 1084 h 6858002"/>
              <a:gd name="connsiteX28" fmla="*/ 5919663 w 7855693"/>
              <a:gd name="connsiteY28" fmla="*/ 0 h 6858002"/>
              <a:gd name="connsiteX29" fmla="*/ 6282612 w 7855693"/>
              <a:gd name="connsiteY29" fmla="*/ 192978 h 6858002"/>
              <a:gd name="connsiteX30" fmla="*/ 6307074 w 7855693"/>
              <a:gd name="connsiteY30" fmla="*/ 238046 h 6858002"/>
              <a:gd name="connsiteX31" fmla="*/ 6308562 w 7855693"/>
              <a:gd name="connsiteY31" fmla="*/ 237536 h 6858002"/>
              <a:gd name="connsiteX32" fmla="*/ 7790465 w 7855693"/>
              <a:gd name="connsiteY32" fmla="*/ 3201339 h 6858002"/>
              <a:gd name="connsiteX33" fmla="*/ 7790257 w 7855693"/>
              <a:gd name="connsiteY33" fmla="*/ 3201441 h 6858002"/>
              <a:gd name="connsiteX34" fmla="*/ 7821296 w 7855693"/>
              <a:gd name="connsiteY34" fmla="*/ 3258628 h 6858002"/>
              <a:gd name="connsiteX35" fmla="*/ 7855693 w 7855693"/>
              <a:gd name="connsiteY35" fmla="*/ 3429001 h 6858002"/>
              <a:gd name="connsiteX36" fmla="*/ 7821296 w 7855693"/>
              <a:gd name="connsiteY36" fmla="*/ 3599374 h 6858002"/>
              <a:gd name="connsiteX37" fmla="*/ 7790470 w 7855693"/>
              <a:gd name="connsiteY37" fmla="*/ 3656167 h 6858002"/>
              <a:gd name="connsiteX38" fmla="*/ 7790649 w 7855693"/>
              <a:gd name="connsiteY38" fmla="*/ 3656297 h 6858002"/>
              <a:gd name="connsiteX39" fmla="*/ 6307508 w 7855693"/>
              <a:gd name="connsiteY39" fmla="*/ 6622575 h 6858002"/>
              <a:gd name="connsiteX40" fmla="*/ 6305944 w 7855693"/>
              <a:gd name="connsiteY40" fmla="*/ 6622039 h 6858002"/>
              <a:gd name="connsiteX41" fmla="*/ 6282613 w 7855693"/>
              <a:gd name="connsiteY41" fmla="*/ 6665023 h 6858002"/>
              <a:gd name="connsiteX42" fmla="*/ 5919664 w 7855693"/>
              <a:gd name="connsiteY4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855693" h="6858002">
                <a:moveTo>
                  <a:pt x="5919664" y="6858002"/>
                </a:moveTo>
                <a:lnTo>
                  <a:pt x="5910425" y="6857071"/>
                </a:lnTo>
                <a:lnTo>
                  <a:pt x="5910425" y="6858002"/>
                </a:lnTo>
                <a:lnTo>
                  <a:pt x="1933605" y="6858002"/>
                </a:lnTo>
                <a:lnTo>
                  <a:pt x="1922550" y="6858002"/>
                </a:lnTo>
                <a:lnTo>
                  <a:pt x="1922550" y="6856887"/>
                </a:lnTo>
                <a:lnTo>
                  <a:pt x="1845393" y="6849109"/>
                </a:lnTo>
                <a:cubicBezTo>
                  <a:pt x="1731420" y="6825787"/>
                  <a:pt x="1633583" y="6758167"/>
                  <a:pt x="1570656" y="6665023"/>
                </a:cubicBezTo>
                <a:lnTo>
                  <a:pt x="1544141" y="6616174"/>
                </a:lnTo>
                <a:lnTo>
                  <a:pt x="1542826" y="6616625"/>
                </a:lnTo>
                <a:lnTo>
                  <a:pt x="53966" y="3638905"/>
                </a:lnTo>
                <a:lnTo>
                  <a:pt x="55454" y="3638172"/>
                </a:lnTo>
                <a:lnTo>
                  <a:pt x="34397" y="3599377"/>
                </a:lnTo>
                <a:cubicBezTo>
                  <a:pt x="12248" y="3547011"/>
                  <a:pt x="0" y="3489438"/>
                  <a:pt x="0" y="3429004"/>
                </a:cubicBezTo>
                <a:cubicBezTo>
                  <a:pt x="0" y="3368570"/>
                  <a:pt x="12248" y="3310997"/>
                  <a:pt x="34397" y="3258631"/>
                </a:cubicBezTo>
                <a:lnTo>
                  <a:pt x="43262" y="3242298"/>
                </a:lnTo>
                <a:lnTo>
                  <a:pt x="42603" y="3241820"/>
                </a:lnTo>
                <a:lnTo>
                  <a:pt x="1541327" y="244373"/>
                </a:lnTo>
                <a:lnTo>
                  <a:pt x="1542669" y="244833"/>
                </a:lnTo>
                <a:lnTo>
                  <a:pt x="1570815" y="192979"/>
                </a:lnTo>
                <a:cubicBezTo>
                  <a:pt x="1633741" y="99835"/>
                  <a:pt x="1731579" y="32215"/>
                  <a:pt x="1845552" y="8893"/>
                </a:cubicBezTo>
                <a:lnTo>
                  <a:pt x="1921037" y="1283"/>
                </a:lnTo>
                <a:lnTo>
                  <a:pt x="1921037" y="2"/>
                </a:lnTo>
                <a:lnTo>
                  <a:pt x="1933745" y="2"/>
                </a:lnTo>
                <a:lnTo>
                  <a:pt x="1933764" y="0"/>
                </a:lnTo>
                <a:lnTo>
                  <a:pt x="1933784" y="2"/>
                </a:lnTo>
                <a:lnTo>
                  <a:pt x="5908912" y="2"/>
                </a:lnTo>
                <a:lnTo>
                  <a:pt x="5908912" y="1084"/>
                </a:lnTo>
                <a:lnTo>
                  <a:pt x="5919663" y="0"/>
                </a:lnTo>
                <a:cubicBezTo>
                  <a:pt x="6070748" y="0"/>
                  <a:pt x="6203954" y="76549"/>
                  <a:pt x="6282612" y="192978"/>
                </a:cubicBezTo>
                <a:lnTo>
                  <a:pt x="6307074" y="238046"/>
                </a:lnTo>
                <a:lnTo>
                  <a:pt x="6308562" y="237536"/>
                </a:lnTo>
                <a:lnTo>
                  <a:pt x="7790465" y="3201339"/>
                </a:lnTo>
                <a:lnTo>
                  <a:pt x="7790257" y="3201441"/>
                </a:lnTo>
                <a:lnTo>
                  <a:pt x="7821296" y="3258628"/>
                </a:lnTo>
                <a:cubicBezTo>
                  <a:pt x="7843445" y="3310994"/>
                  <a:pt x="7855693" y="3368567"/>
                  <a:pt x="7855693" y="3429001"/>
                </a:cubicBezTo>
                <a:cubicBezTo>
                  <a:pt x="7855693" y="3489435"/>
                  <a:pt x="7843445" y="3547008"/>
                  <a:pt x="7821296" y="3599374"/>
                </a:cubicBezTo>
                <a:lnTo>
                  <a:pt x="7790470" y="3656167"/>
                </a:lnTo>
                <a:lnTo>
                  <a:pt x="7790649" y="3656297"/>
                </a:lnTo>
                <a:lnTo>
                  <a:pt x="6307508" y="6622575"/>
                </a:lnTo>
                <a:lnTo>
                  <a:pt x="6305944" y="6622039"/>
                </a:lnTo>
                <a:lnTo>
                  <a:pt x="6282613" y="6665023"/>
                </a:lnTo>
                <a:cubicBezTo>
                  <a:pt x="6203955" y="6781453"/>
                  <a:pt x="6070749" y="6858002"/>
                  <a:pt x="5919664" y="6858002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57">
            <a:extLst>
              <a:ext uri="{FF2B5EF4-FFF2-40B4-BE49-F238E27FC236}">
                <a16:creationId xmlns:a16="http://schemas.microsoft.com/office/drawing/2014/main" id="{F0EB4138-63AB-46A6-91E4-CCA948AFACC2}"/>
              </a:ext>
            </a:extLst>
          </p:cNvPr>
          <p:cNvSpPr/>
          <p:nvPr/>
        </p:nvSpPr>
        <p:spPr>
          <a:xfrm rot="10800000">
            <a:off x="4704409" y="1542864"/>
            <a:ext cx="2783182" cy="2429712"/>
          </a:xfrm>
          <a:custGeom>
            <a:avLst/>
            <a:gdLst>
              <a:gd name="connsiteX0" fmla="*/ 5919664 w 7855693"/>
              <a:gd name="connsiteY0" fmla="*/ 6858002 h 6858002"/>
              <a:gd name="connsiteX1" fmla="*/ 5910425 w 7855693"/>
              <a:gd name="connsiteY1" fmla="*/ 6857071 h 6858002"/>
              <a:gd name="connsiteX2" fmla="*/ 5910425 w 7855693"/>
              <a:gd name="connsiteY2" fmla="*/ 6858002 h 6858002"/>
              <a:gd name="connsiteX3" fmla="*/ 1933605 w 7855693"/>
              <a:gd name="connsiteY3" fmla="*/ 6858002 h 6858002"/>
              <a:gd name="connsiteX4" fmla="*/ 1922550 w 7855693"/>
              <a:gd name="connsiteY4" fmla="*/ 6858002 h 6858002"/>
              <a:gd name="connsiteX5" fmla="*/ 1922550 w 7855693"/>
              <a:gd name="connsiteY5" fmla="*/ 6856887 h 6858002"/>
              <a:gd name="connsiteX6" fmla="*/ 1845393 w 7855693"/>
              <a:gd name="connsiteY6" fmla="*/ 6849109 h 6858002"/>
              <a:gd name="connsiteX7" fmla="*/ 1570656 w 7855693"/>
              <a:gd name="connsiteY7" fmla="*/ 6665023 h 6858002"/>
              <a:gd name="connsiteX8" fmla="*/ 1544141 w 7855693"/>
              <a:gd name="connsiteY8" fmla="*/ 6616174 h 6858002"/>
              <a:gd name="connsiteX9" fmla="*/ 1542826 w 7855693"/>
              <a:gd name="connsiteY9" fmla="*/ 6616625 h 6858002"/>
              <a:gd name="connsiteX10" fmla="*/ 53966 w 7855693"/>
              <a:gd name="connsiteY10" fmla="*/ 3638905 h 6858002"/>
              <a:gd name="connsiteX11" fmla="*/ 55454 w 7855693"/>
              <a:gd name="connsiteY11" fmla="*/ 3638172 h 6858002"/>
              <a:gd name="connsiteX12" fmla="*/ 34397 w 7855693"/>
              <a:gd name="connsiteY12" fmla="*/ 3599377 h 6858002"/>
              <a:gd name="connsiteX13" fmla="*/ 0 w 7855693"/>
              <a:gd name="connsiteY13" fmla="*/ 3429004 h 6858002"/>
              <a:gd name="connsiteX14" fmla="*/ 34397 w 7855693"/>
              <a:gd name="connsiteY14" fmla="*/ 3258631 h 6858002"/>
              <a:gd name="connsiteX15" fmla="*/ 43262 w 7855693"/>
              <a:gd name="connsiteY15" fmla="*/ 3242298 h 6858002"/>
              <a:gd name="connsiteX16" fmla="*/ 42603 w 7855693"/>
              <a:gd name="connsiteY16" fmla="*/ 3241820 h 6858002"/>
              <a:gd name="connsiteX17" fmla="*/ 1541327 w 7855693"/>
              <a:gd name="connsiteY17" fmla="*/ 244373 h 6858002"/>
              <a:gd name="connsiteX18" fmla="*/ 1542669 w 7855693"/>
              <a:gd name="connsiteY18" fmla="*/ 244833 h 6858002"/>
              <a:gd name="connsiteX19" fmla="*/ 1570815 w 7855693"/>
              <a:gd name="connsiteY19" fmla="*/ 192979 h 6858002"/>
              <a:gd name="connsiteX20" fmla="*/ 1845552 w 7855693"/>
              <a:gd name="connsiteY20" fmla="*/ 8893 h 6858002"/>
              <a:gd name="connsiteX21" fmla="*/ 1921037 w 7855693"/>
              <a:gd name="connsiteY21" fmla="*/ 1283 h 6858002"/>
              <a:gd name="connsiteX22" fmla="*/ 1921037 w 7855693"/>
              <a:gd name="connsiteY22" fmla="*/ 2 h 6858002"/>
              <a:gd name="connsiteX23" fmla="*/ 1933745 w 7855693"/>
              <a:gd name="connsiteY23" fmla="*/ 2 h 6858002"/>
              <a:gd name="connsiteX24" fmla="*/ 1933764 w 7855693"/>
              <a:gd name="connsiteY24" fmla="*/ 0 h 6858002"/>
              <a:gd name="connsiteX25" fmla="*/ 1933784 w 7855693"/>
              <a:gd name="connsiteY25" fmla="*/ 2 h 6858002"/>
              <a:gd name="connsiteX26" fmla="*/ 5908912 w 7855693"/>
              <a:gd name="connsiteY26" fmla="*/ 2 h 6858002"/>
              <a:gd name="connsiteX27" fmla="*/ 5908912 w 7855693"/>
              <a:gd name="connsiteY27" fmla="*/ 1084 h 6858002"/>
              <a:gd name="connsiteX28" fmla="*/ 5919663 w 7855693"/>
              <a:gd name="connsiteY28" fmla="*/ 0 h 6858002"/>
              <a:gd name="connsiteX29" fmla="*/ 6282612 w 7855693"/>
              <a:gd name="connsiteY29" fmla="*/ 192978 h 6858002"/>
              <a:gd name="connsiteX30" fmla="*/ 6307074 w 7855693"/>
              <a:gd name="connsiteY30" fmla="*/ 238046 h 6858002"/>
              <a:gd name="connsiteX31" fmla="*/ 6308562 w 7855693"/>
              <a:gd name="connsiteY31" fmla="*/ 237536 h 6858002"/>
              <a:gd name="connsiteX32" fmla="*/ 7790465 w 7855693"/>
              <a:gd name="connsiteY32" fmla="*/ 3201339 h 6858002"/>
              <a:gd name="connsiteX33" fmla="*/ 7790257 w 7855693"/>
              <a:gd name="connsiteY33" fmla="*/ 3201441 h 6858002"/>
              <a:gd name="connsiteX34" fmla="*/ 7821296 w 7855693"/>
              <a:gd name="connsiteY34" fmla="*/ 3258628 h 6858002"/>
              <a:gd name="connsiteX35" fmla="*/ 7855693 w 7855693"/>
              <a:gd name="connsiteY35" fmla="*/ 3429001 h 6858002"/>
              <a:gd name="connsiteX36" fmla="*/ 7821296 w 7855693"/>
              <a:gd name="connsiteY36" fmla="*/ 3599374 h 6858002"/>
              <a:gd name="connsiteX37" fmla="*/ 7790470 w 7855693"/>
              <a:gd name="connsiteY37" fmla="*/ 3656167 h 6858002"/>
              <a:gd name="connsiteX38" fmla="*/ 7790649 w 7855693"/>
              <a:gd name="connsiteY38" fmla="*/ 3656297 h 6858002"/>
              <a:gd name="connsiteX39" fmla="*/ 6307508 w 7855693"/>
              <a:gd name="connsiteY39" fmla="*/ 6622575 h 6858002"/>
              <a:gd name="connsiteX40" fmla="*/ 6305944 w 7855693"/>
              <a:gd name="connsiteY40" fmla="*/ 6622039 h 6858002"/>
              <a:gd name="connsiteX41" fmla="*/ 6282613 w 7855693"/>
              <a:gd name="connsiteY41" fmla="*/ 6665023 h 6858002"/>
              <a:gd name="connsiteX42" fmla="*/ 5919664 w 7855693"/>
              <a:gd name="connsiteY4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855693" h="6858002">
                <a:moveTo>
                  <a:pt x="5919664" y="6858002"/>
                </a:moveTo>
                <a:lnTo>
                  <a:pt x="5910425" y="6857071"/>
                </a:lnTo>
                <a:lnTo>
                  <a:pt x="5910425" y="6858002"/>
                </a:lnTo>
                <a:lnTo>
                  <a:pt x="1933605" y="6858002"/>
                </a:lnTo>
                <a:lnTo>
                  <a:pt x="1922550" y="6858002"/>
                </a:lnTo>
                <a:lnTo>
                  <a:pt x="1922550" y="6856887"/>
                </a:lnTo>
                <a:lnTo>
                  <a:pt x="1845393" y="6849109"/>
                </a:lnTo>
                <a:cubicBezTo>
                  <a:pt x="1731420" y="6825787"/>
                  <a:pt x="1633583" y="6758167"/>
                  <a:pt x="1570656" y="6665023"/>
                </a:cubicBezTo>
                <a:lnTo>
                  <a:pt x="1544141" y="6616174"/>
                </a:lnTo>
                <a:lnTo>
                  <a:pt x="1542826" y="6616625"/>
                </a:lnTo>
                <a:lnTo>
                  <a:pt x="53966" y="3638905"/>
                </a:lnTo>
                <a:lnTo>
                  <a:pt x="55454" y="3638172"/>
                </a:lnTo>
                <a:lnTo>
                  <a:pt x="34397" y="3599377"/>
                </a:lnTo>
                <a:cubicBezTo>
                  <a:pt x="12248" y="3547011"/>
                  <a:pt x="0" y="3489438"/>
                  <a:pt x="0" y="3429004"/>
                </a:cubicBezTo>
                <a:cubicBezTo>
                  <a:pt x="0" y="3368570"/>
                  <a:pt x="12248" y="3310997"/>
                  <a:pt x="34397" y="3258631"/>
                </a:cubicBezTo>
                <a:lnTo>
                  <a:pt x="43262" y="3242298"/>
                </a:lnTo>
                <a:lnTo>
                  <a:pt x="42603" y="3241820"/>
                </a:lnTo>
                <a:lnTo>
                  <a:pt x="1541327" y="244373"/>
                </a:lnTo>
                <a:lnTo>
                  <a:pt x="1542669" y="244833"/>
                </a:lnTo>
                <a:lnTo>
                  <a:pt x="1570815" y="192979"/>
                </a:lnTo>
                <a:cubicBezTo>
                  <a:pt x="1633741" y="99835"/>
                  <a:pt x="1731579" y="32215"/>
                  <a:pt x="1845552" y="8893"/>
                </a:cubicBezTo>
                <a:lnTo>
                  <a:pt x="1921037" y="1283"/>
                </a:lnTo>
                <a:lnTo>
                  <a:pt x="1921037" y="2"/>
                </a:lnTo>
                <a:lnTo>
                  <a:pt x="1933745" y="2"/>
                </a:lnTo>
                <a:lnTo>
                  <a:pt x="1933764" y="0"/>
                </a:lnTo>
                <a:lnTo>
                  <a:pt x="1933784" y="2"/>
                </a:lnTo>
                <a:lnTo>
                  <a:pt x="5908912" y="2"/>
                </a:lnTo>
                <a:lnTo>
                  <a:pt x="5908912" y="1084"/>
                </a:lnTo>
                <a:lnTo>
                  <a:pt x="5919663" y="0"/>
                </a:lnTo>
                <a:cubicBezTo>
                  <a:pt x="6070748" y="0"/>
                  <a:pt x="6203954" y="76549"/>
                  <a:pt x="6282612" y="192978"/>
                </a:cubicBezTo>
                <a:lnTo>
                  <a:pt x="6307074" y="238046"/>
                </a:lnTo>
                <a:lnTo>
                  <a:pt x="6308562" y="237536"/>
                </a:lnTo>
                <a:lnTo>
                  <a:pt x="7790465" y="3201339"/>
                </a:lnTo>
                <a:lnTo>
                  <a:pt x="7790257" y="3201441"/>
                </a:lnTo>
                <a:lnTo>
                  <a:pt x="7821296" y="3258628"/>
                </a:lnTo>
                <a:cubicBezTo>
                  <a:pt x="7843445" y="3310994"/>
                  <a:pt x="7855693" y="3368567"/>
                  <a:pt x="7855693" y="3429001"/>
                </a:cubicBezTo>
                <a:cubicBezTo>
                  <a:pt x="7855693" y="3489435"/>
                  <a:pt x="7843445" y="3547008"/>
                  <a:pt x="7821296" y="3599374"/>
                </a:cubicBezTo>
                <a:lnTo>
                  <a:pt x="7790470" y="3656167"/>
                </a:lnTo>
                <a:lnTo>
                  <a:pt x="7790649" y="3656297"/>
                </a:lnTo>
                <a:lnTo>
                  <a:pt x="6307508" y="6622575"/>
                </a:lnTo>
                <a:lnTo>
                  <a:pt x="6305944" y="6622039"/>
                </a:lnTo>
                <a:lnTo>
                  <a:pt x="6282613" y="6665023"/>
                </a:lnTo>
                <a:cubicBezTo>
                  <a:pt x="6203955" y="6781453"/>
                  <a:pt x="6070749" y="6858002"/>
                  <a:pt x="5919664" y="6858002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form: Shape 57">
            <a:extLst>
              <a:ext uri="{FF2B5EF4-FFF2-40B4-BE49-F238E27FC236}">
                <a16:creationId xmlns:a16="http://schemas.microsoft.com/office/drawing/2014/main" id="{405D42DB-6FC4-4D2B-BBF6-B23076E19C6D}"/>
              </a:ext>
            </a:extLst>
          </p:cNvPr>
          <p:cNvSpPr/>
          <p:nvPr/>
        </p:nvSpPr>
        <p:spPr>
          <a:xfrm rot="10800000">
            <a:off x="8118936" y="1542864"/>
            <a:ext cx="2783182" cy="2429712"/>
          </a:xfrm>
          <a:custGeom>
            <a:avLst/>
            <a:gdLst>
              <a:gd name="connsiteX0" fmla="*/ 5919664 w 7855693"/>
              <a:gd name="connsiteY0" fmla="*/ 6858002 h 6858002"/>
              <a:gd name="connsiteX1" fmla="*/ 5910425 w 7855693"/>
              <a:gd name="connsiteY1" fmla="*/ 6857071 h 6858002"/>
              <a:gd name="connsiteX2" fmla="*/ 5910425 w 7855693"/>
              <a:gd name="connsiteY2" fmla="*/ 6858002 h 6858002"/>
              <a:gd name="connsiteX3" fmla="*/ 1933605 w 7855693"/>
              <a:gd name="connsiteY3" fmla="*/ 6858002 h 6858002"/>
              <a:gd name="connsiteX4" fmla="*/ 1922550 w 7855693"/>
              <a:gd name="connsiteY4" fmla="*/ 6858002 h 6858002"/>
              <a:gd name="connsiteX5" fmla="*/ 1922550 w 7855693"/>
              <a:gd name="connsiteY5" fmla="*/ 6856887 h 6858002"/>
              <a:gd name="connsiteX6" fmla="*/ 1845393 w 7855693"/>
              <a:gd name="connsiteY6" fmla="*/ 6849109 h 6858002"/>
              <a:gd name="connsiteX7" fmla="*/ 1570656 w 7855693"/>
              <a:gd name="connsiteY7" fmla="*/ 6665023 h 6858002"/>
              <a:gd name="connsiteX8" fmla="*/ 1544141 w 7855693"/>
              <a:gd name="connsiteY8" fmla="*/ 6616174 h 6858002"/>
              <a:gd name="connsiteX9" fmla="*/ 1542826 w 7855693"/>
              <a:gd name="connsiteY9" fmla="*/ 6616625 h 6858002"/>
              <a:gd name="connsiteX10" fmla="*/ 53966 w 7855693"/>
              <a:gd name="connsiteY10" fmla="*/ 3638905 h 6858002"/>
              <a:gd name="connsiteX11" fmla="*/ 55454 w 7855693"/>
              <a:gd name="connsiteY11" fmla="*/ 3638172 h 6858002"/>
              <a:gd name="connsiteX12" fmla="*/ 34397 w 7855693"/>
              <a:gd name="connsiteY12" fmla="*/ 3599377 h 6858002"/>
              <a:gd name="connsiteX13" fmla="*/ 0 w 7855693"/>
              <a:gd name="connsiteY13" fmla="*/ 3429004 h 6858002"/>
              <a:gd name="connsiteX14" fmla="*/ 34397 w 7855693"/>
              <a:gd name="connsiteY14" fmla="*/ 3258631 h 6858002"/>
              <a:gd name="connsiteX15" fmla="*/ 43262 w 7855693"/>
              <a:gd name="connsiteY15" fmla="*/ 3242298 h 6858002"/>
              <a:gd name="connsiteX16" fmla="*/ 42603 w 7855693"/>
              <a:gd name="connsiteY16" fmla="*/ 3241820 h 6858002"/>
              <a:gd name="connsiteX17" fmla="*/ 1541327 w 7855693"/>
              <a:gd name="connsiteY17" fmla="*/ 244373 h 6858002"/>
              <a:gd name="connsiteX18" fmla="*/ 1542669 w 7855693"/>
              <a:gd name="connsiteY18" fmla="*/ 244833 h 6858002"/>
              <a:gd name="connsiteX19" fmla="*/ 1570815 w 7855693"/>
              <a:gd name="connsiteY19" fmla="*/ 192979 h 6858002"/>
              <a:gd name="connsiteX20" fmla="*/ 1845552 w 7855693"/>
              <a:gd name="connsiteY20" fmla="*/ 8893 h 6858002"/>
              <a:gd name="connsiteX21" fmla="*/ 1921037 w 7855693"/>
              <a:gd name="connsiteY21" fmla="*/ 1283 h 6858002"/>
              <a:gd name="connsiteX22" fmla="*/ 1921037 w 7855693"/>
              <a:gd name="connsiteY22" fmla="*/ 2 h 6858002"/>
              <a:gd name="connsiteX23" fmla="*/ 1933745 w 7855693"/>
              <a:gd name="connsiteY23" fmla="*/ 2 h 6858002"/>
              <a:gd name="connsiteX24" fmla="*/ 1933764 w 7855693"/>
              <a:gd name="connsiteY24" fmla="*/ 0 h 6858002"/>
              <a:gd name="connsiteX25" fmla="*/ 1933784 w 7855693"/>
              <a:gd name="connsiteY25" fmla="*/ 2 h 6858002"/>
              <a:gd name="connsiteX26" fmla="*/ 5908912 w 7855693"/>
              <a:gd name="connsiteY26" fmla="*/ 2 h 6858002"/>
              <a:gd name="connsiteX27" fmla="*/ 5908912 w 7855693"/>
              <a:gd name="connsiteY27" fmla="*/ 1084 h 6858002"/>
              <a:gd name="connsiteX28" fmla="*/ 5919663 w 7855693"/>
              <a:gd name="connsiteY28" fmla="*/ 0 h 6858002"/>
              <a:gd name="connsiteX29" fmla="*/ 6282612 w 7855693"/>
              <a:gd name="connsiteY29" fmla="*/ 192978 h 6858002"/>
              <a:gd name="connsiteX30" fmla="*/ 6307074 w 7855693"/>
              <a:gd name="connsiteY30" fmla="*/ 238046 h 6858002"/>
              <a:gd name="connsiteX31" fmla="*/ 6308562 w 7855693"/>
              <a:gd name="connsiteY31" fmla="*/ 237536 h 6858002"/>
              <a:gd name="connsiteX32" fmla="*/ 7790465 w 7855693"/>
              <a:gd name="connsiteY32" fmla="*/ 3201339 h 6858002"/>
              <a:gd name="connsiteX33" fmla="*/ 7790257 w 7855693"/>
              <a:gd name="connsiteY33" fmla="*/ 3201441 h 6858002"/>
              <a:gd name="connsiteX34" fmla="*/ 7821296 w 7855693"/>
              <a:gd name="connsiteY34" fmla="*/ 3258628 h 6858002"/>
              <a:gd name="connsiteX35" fmla="*/ 7855693 w 7855693"/>
              <a:gd name="connsiteY35" fmla="*/ 3429001 h 6858002"/>
              <a:gd name="connsiteX36" fmla="*/ 7821296 w 7855693"/>
              <a:gd name="connsiteY36" fmla="*/ 3599374 h 6858002"/>
              <a:gd name="connsiteX37" fmla="*/ 7790470 w 7855693"/>
              <a:gd name="connsiteY37" fmla="*/ 3656167 h 6858002"/>
              <a:gd name="connsiteX38" fmla="*/ 7790649 w 7855693"/>
              <a:gd name="connsiteY38" fmla="*/ 3656297 h 6858002"/>
              <a:gd name="connsiteX39" fmla="*/ 6307508 w 7855693"/>
              <a:gd name="connsiteY39" fmla="*/ 6622575 h 6858002"/>
              <a:gd name="connsiteX40" fmla="*/ 6305944 w 7855693"/>
              <a:gd name="connsiteY40" fmla="*/ 6622039 h 6858002"/>
              <a:gd name="connsiteX41" fmla="*/ 6282613 w 7855693"/>
              <a:gd name="connsiteY41" fmla="*/ 6665023 h 6858002"/>
              <a:gd name="connsiteX42" fmla="*/ 5919664 w 7855693"/>
              <a:gd name="connsiteY4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855693" h="6858002">
                <a:moveTo>
                  <a:pt x="5919664" y="6858002"/>
                </a:moveTo>
                <a:lnTo>
                  <a:pt x="5910425" y="6857071"/>
                </a:lnTo>
                <a:lnTo>
                  <a:pt x="5910425" y="6858002"/>
                </a:lnTo>
                <a:lnTo>
                  <a:pt x="1933605" y="6858002"/>
                </a:lnTo>
                <a:lnTo>
                  <a:pt x="1922550" y="6858002"/>
                </a:lnTo>
                <a:lnTo>
                  <a:pt x="1922550" y="6856887"/>
                </a:lnTo>
                <a:lnTo>
                  <a:pt x="1845393" y="6849109"/>
                </a:lnTo>
                <a:cubicBezTo>
                  <a:pt x="1731420" y="6825787"/>
                  <a:pt x="1633583" y="6758167"/>
                  <a:pt x="1570656" y="6665023"/>
                </a:cubicBezTo>
                <a:lnTo>
                  <a:pt x="1544141" y="6616174"/>
                </a:lnTo>
                <a:lnTo>
                  <a:pt x="1542826" y="6616625"/>
                </a:lnTo>
                <a:lnTo>
                  <a:pt x="53966" y="3638905"/>
                </a:lnTo>
                <a:lnTo>
                  <a:pt x="55454" y="3638172"/>
                </a:lnTo>
                <a:lnTo>
                  <a:pt x="34397" y="3599377"/>
                </a:lnTo>
                <a:cubicBezTo>
                  <a:pt x="12248" y="3547011"/>
                  <a:pt x="0" y="3489438"/>
                  <a:pt x="0" y="3429004"/>
                </a:cubicBezTo>
                <a:cubicBezTo>
                  <a:pt x="0" y="3368570"/>
                  <a:pt x="12248" y="3310997"/>
                  <a:pt x="34397" y="3258631"/>
                </a:cubicBezTo>
                <a:lnTo>
                  <a:pt x="43262" y="3242298"/>
                </a:lnTo>
                <a:lnTo>
                  <a:pt x="42603" y="3241820"/>
                </a:lnTo>
                <a:lnTo>
                  <a:pt x="1541327" y="244373"/>
                </a:lnTo>
                <a:lnTo>
                  <a:pt x="1542669" y="244833"/>
                </a:lnTo>
                <a:lnTo>
                  <a:pt x="1570815" y="192979"/>
                </a:lnTo>
                <a:cubicBezTo>
                  <a:pt x="1633741" y="99835"/>
                  <a:pt x="1731579" y="32215"/>
                  <a:pt x="1845552" y="8893"/>
                </a:cubicBezTo>
                <a:lnTo>
                  <a:pt x="1921037" y="1283"/>
                </a:lnTo>
                <a:lnTo>
                  <a:pt x="1921037" y="2"/>
                </a:lnTo>
                <a:lnTo>
                  <a:pt x="1933745" y="2"/>
                </a:lnTo>
                <a:lnTo>
                  <a:pt x="1933764" y="0"/>
                </a:lnTo>
                <a:lnTo>
                  <a:pt x="1933784" y="2"/>
                </a:lnTo>
                <a:lnTo>
                  <a:pt x="5908912" y="2"/>
                </a:lnTo>
                <a:lnTo>
                  <a:pt x="5908912" y="1084"/>
                </a:lnTo>
                <a:lnTo>
                  <a:pt x="5919663" y="0"/>
                </a:lnTo>
                <a:cubicBezTo>
                  <a:pt x="6070748" y="0"/>
                  <a:pt x="6203954" y="76549"/>
                  <a:pt x="6282612" y="192978"/>
                </a:cubicBezTo>
                <a:lnTo>
                  <a:pt x="6307074" y="238046"/>
                </a:lnTo>
                <a:lnTo>
                  <a:pt x="6308562" y="237536"/>
                </a:lnTo>
                <a:lnTo>
                  <a:pt x="7790465" y="3201339"/>
                </a:lnTo>
                <a:lnTo>
                  <a:pt x="7790257" y="3201441"/>
                </a:lnTo>
                <a:lnTo>
                  <a:pt x="7821296" y="3258628"/>
                </a:lnTo>
                <a:cubicBezTo>
                  <a:pt x="7843445" y="3310994"/>
                  <a:pt x="7855693" y="3368567"/>
                  <a:pt x="7855693" y="3429001"/>
                </a:cubicBezTo>
                <a:cubicBezTo>
                  <a:pt x="7855693" y="3489435"/>
                  <a:pt x="7843445" y="3547008"/>
                  <a:pt x="7821296" y="3599374"/>
                </a:cubicBezTo>
                <a:lnTo>
                  <a:pt x="7790470" y="3656167"/>
                </a:lnTo>
                <a:lnTo>
                  <a:pt x="7790649" y="3656297"/>
                </a:lnTo>
                <a:lnTo>
                  <a:pt x="6307508" y="6622575"/>
                </a:lnTo>
                <a:lnTo>
                  <a:pt x="6305944" y="6622039"/>
                </a:lnTo>
                <a:lnTo>
                  <a:pt x="6282613" y="6665023"/>
                </a:lnTo>
                <a:cubicBezTo>
                  <a:pt x="6203955" y="6781453"/>
                  <a:pt x="6070749" y="6858002"/>
                  <a:pt x="5919664" y="6858002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712313-3035-4E0D-909B-0DDF2CDA3ED6}"/>
              </a:ext>
            </a:extLst>
          </p:cNvPr>
          <p:cNvSpPr/>
          <p:nvPr/>
        </p:nvSpPr>
        <p:spPr>
          <a:xfrm>
            <a:off x="1" y="4826000"/>
            <a:ext cx="12191999" cy="203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9C1F2D2-A248-411D-A3DE-9B26974661E3}"/>
              </a:ext>
            </a:extLst>
          </p:cNvPr>
          <p:cNvCxnSpPr/>
          <p:nvPr/>
        </p:nvCxnSpPr>
        <p:spPr>
          <a:xfrm>
            <a:off x="390294" y="324118"/>
            <a:ext cx="0" cy="523220"/>
          </a:xfrm>
          <a:prstGeom prst="line">
            <a:avLst/>
          </a:prstGeom>
          <a:ln w="38100">
            <a:solidFill>
              <a:srgbClr val="FB82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6D668A5-1A01-4F2F-B181-029062B91CF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680646" y="1751242"/>
            <a:ext cx="2001652" cy="1006475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7200" b="0">
                <a:solidFill>
                  <a:srgbClr val="57C9E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00</a:t>
            </a:r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6010BAD-A17D-40DE-9FE9-BBF2C7B9463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290638" y="2966100"/>
            <a:ext cx="2782887" cy="1007186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0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</a:lstStyle>
          <a:p>
            <a:pPr lvl="0"/>
            <a:r>
              <a:rPr lang="en-GB"/>
              <a:t>Click to insert text</a:t>
            </a:r>
            <a:endParaRPr lang="en-US"/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62F927A1-C7C4-4AC0-A7F7-3649B73A12A7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415470" y="5070341"/>
            <a:ext cx="1800225" cy="109696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800" b="0">
                <a:solidFill>
                  <a:srgbClr val="676770"/>
                </a:solidFill>
              </a:defRPr>
            </a:lvl1pPr>
          </a:lstStyle>
          <a:p>
            <a:r>
              <a:rPr lang="en-GB"/>
              <a:t>Click icon to insert picture</a:t>
            </a:r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5EA47A2A-E622-4F66-B93B-055F9A431EEA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2329746" y="5070341"/>
            <a:ext cx="1800225" cy="109696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800" b="0">
                <a:solidFill>
                  <a:srgbClr val="676770"/>
                </a:solidFill>
              </a:defRPr>
            </a:lvl1pPr>
          </a:lstStyle>
          <a:p>
            <a:r>
              <a:rPr lang="en-GB"/>
              <a:t>Click icon to insert picture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B13B84F2-CBAF-4C3B-94E6-E49EC5E86408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4244022" y="5070341"/>
            <a:ext cx="1800225" cy="109696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800" b="0">
                <a:solidFill>
                  <a:srgbClr val="676770"/>
                </a:solidFill>
              </a:defRPr>
            </a:lvl1pPr>
          </a:lstStyle>
          <a:p>
            <a:r>
              <a:rPr lang="en-GB"/>
              <a:t>Click icon to insert picture</a:t>
            </a:r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48039DA9-0CFC-4928-A525-1FA223AA8B8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986851" y="5070339"/>
            <a:ext cx="1800225" cy="109696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800" b="0">
                <a:solidFill>
                  <a:srgbClr val="676770"/>
                </a:solidFill>
              </a:defRPr>
            </a:lvl1pPr>
          </a:lstStyle>
          <a:p>
            <a:r>
              <a:rPr lang="en-GB"/>
              <a:t>Click icon to insert picture</a:t>
            </a:r>
          </a:p>
        </p:txBody>
      </p:sp>
      <p:sp>
        <p:nvSpPr>
          <p:cNvPr id="22" name="Picture Placeholder 6">
            <a:extLst>
              <a:ext uri="{FF2B5EF4-FFF2-40B4-BE49-F238E27FC236}">
                <a16:creationId xmlns:a16="http://schemas.microsoft.com/office/drawing/2014/main" id="{AEC112FE-1904-4678-827F-A92A47A50BD3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072574" y="5070339"/>
            <a:ext cx="1800225" cy="109696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800" b="0">
                <a:solidFill>
                  <a:srgbClr val="676770"/>
                </a:solidFill>
              </a:defRPr>
            </a:lvl1pPr>
          </a:lstStyle>
          <a:p>
            <a:r>
              <a:rPr lang="en-GB"/>
              <a:t>Click icon to insert picture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09F19A43-8B87-4A2A-8148-3807C0F90F22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158298" y="5070340"/>
            <a:ext cx="1800225" cy="109696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800" b="0">
                <a:solidFill>
                  <a:srgbClr val="676770"/>
                </a:solidFill>
              </a:defRPr>
            </a:lvl1pPr>
          </a:lstStyle>
          <a:p>
            <a:r>
              <a:rPr lang="en-GB"/>
              <a:t>Click icon to insert picture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23978B78-4783-4D30-B321-7A5C2C72D1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54D3AB6C-A50F-44F5-B3A0-403662931C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095173" y="1750889"/>
            <a:ext cx="2001652" cy="1006475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7200" b="0">
                <a:solidFill>
                  <a:srgbClr val="57C9E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00</a:t>
            </a:r>
            <a:endParaRPr lang="en-US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8356A43-C941-42C0-9F48-0442FC41ADF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509702" y="1750889"/>
            <a:ext cx="2001652" cy="1006475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7200" b="0">
                <a:solidFill>
                  <a:srgbClr val="57C9E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00</a:t>
            </a:r>
            <a:endParaRPr lang="en-US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3F7AE115-C2CD-4086-9654-B86766043213}"/>
              </a:ext>
            </a:extLst>
          </p:cNvPr>
          <p:cNvSpPr txBox="1">
            <a:spLocks/>
          </p:cNvSpPr>
          <p:nvPr/>
        </p:nvSpPr>
        <p:spPr>
          <a:xfrm>
            <a:off x="230530" y="6304264"/>
            <a:ext cx="12973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>
                <a:solidFill>
                  <a:schemeClr val="accent5"/>
                </a:solidFill>
              </a:rPr>
              <a:t>SLIDE  </a:t>
            </a:r>
            <a:r>
              <a:rPr lang="en-GB" sz="1400">
                <a:solidFill>
                  <a:schemeClr val="accent3"/>
                </a:solidFill>
              </a:rPr>
              <a:t>|</a:t>
            </a:r>
            <a:r>
              <a:rPr lang="en-GB" sz="1000">
                <a:solidFill>
                  <a:schemeClr val="accent5"/>
                </a:solidFill>
              </a:rPr>
              <a:t>  </a:t>
            </a:r>
            <a:fld id="{85845CA8-B977-449B-9FF9-20DC913440A4}" type="slidenum">
              <a:rPr lang="en-GB" sz="1000" smtClean="0">
                <a:solidFill>
                  <a:schemeClr val="accent5"/>
                </a:solidFill>
              </a:rPr>
              <a:pPr algn="l"/>
              <a:t>‹#›</a:t>
            </a:fld>
            <a:endParaRPr lang="en-GB" sz="1000">
              <a:solidFill>
                <a:schemeClr val="accent5"/>
              </a:solidFill>
            </a:endParaRP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631D0409-1BF3-4F81-B12F-3B1465FBA48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4068" y="324118"/>
            <a:ext cx="10360263" cy="523220"/>
          </a:xfrm>
        </p:spPr>
        <p:txBody>
          <a:bodyPr anchor="ctr">
            <a:no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GB"/>
              <a:t>CLICK TO ADD TITLE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478AC2DE-21E8-45BD-9CCB-3E8DD1FCC07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18474" y="2966100"/>
            <a:ext cx="2782887" cy="1007186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0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</a:lstStyle>
          <a:p>
            <a:pPr lvl="0"/>
            <a:r>
              <a:rPr lang="en-GB"/>
              <a:t>Click to insert text</a:t>
            </a:r>
            <a:endParaRPr lang="en-US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29870057-A231-4588-BE21-2F965B5EA5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704556" y="2966100"/>
            <a:ext cx="2782887" cy="1007186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0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</a:lstStyle>
          <a:p>
            <a:pPr lvl="0"/>
            <a:r>
              <a:rPr lang="en-GB"/>
              <a:t>Click to insert text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0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ud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73C88E8-FDA2-471F-8818-9D9E534CC4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255" r="52" b="12138"/>
          <a:stretch/>
        </p:blipFill>
        <p:spPr>
          <a:xfrm>
            <a:off x="-13110" y="0"/>
            <a:ext cx="12205110" cy="685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15899E1-AEFC-410D-B08C-CBEB54F04F2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6EBDE58-C232-40FB-B8F7-6FD38BBF8705}"/>
              </a:ext>
            </a:extLst>
          </p:cNvPr>
          <p:cNvSpPr txBox="1">
            <a:spLocks/>
          </p:cNvSpPr>
          <p:nvPr/>
        </p:nvSpPr>
        <p:spPr>
          <a:xfrm>
            <a:off x="230400" y="6303600"/>
            <a:ext cx="12973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>
                <a:solidFill>
                  <a:schemeClr val="bg1"/>
                </a:solidFill>
              </a:rPr>
              <a:t>SLIDE  </a:t>
            </a:r>
            <a:r>
              <a:rPr lang="en-GB" sz="1400">
                <a:solidFill>
                  <a:schemeClr val="accent3"/>
                </a:solidFill>
              </a:rPr>
              <a:t>|</a:t>
            </a:r>
            <a:r>
              <a:rPr lang="en-GB" sz="1000">
                <a:solidFill>
                  <a:schemeClr val="bg1"/>
                </a:solidFill>
              </a:rPr>
              <a:t>  </a:t>
            </a:r>
            <a:fld id="{85845CA8-B977-449B-9FF9-20DC913440A4}" type="slidenum">
              <a:rPr lang="en-GB" sz="1000" smtClean="0">
                <a:solidFill>
                  <a:schemeClr val="bg1"/>
                </a:solidFill>
              </a:rPr>
              <a:pPr algn="l"/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67AB584-7E28-440B-AA36-EBBD2F32A4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069" y="1334860"/>
            <a:ext cx="11283276" cy="464354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4047AD-F2E3-465B-B8B0-35DC63530551}"/>
              </a:ext>
            </a:extLst>
          </p:cNvPr>
          <p:cNvCxnSpPr/>
          <p:nvPr/>
        </p:nvCxnSpPr>
        <p:spPr>
          <a:xfrm>
            <a:off x="390294" y="324118"/>
            <a:ext cx="0" cy="52322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D9AA1C3A-2D4E-4B73-BDB0-58169DEC73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68" y="324119"/>
            <a:ext cx="11283277" cy="52322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90000"/>
              </a:lnSpc>
              <a:buNone/>
              <a:defRPr sz="2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TITLE HERE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53055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uds 2 N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73C88E8-FDA2-471F-8818-9D9E534CC4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255" r="52" b="12138"/>
          <a:stretch/>
        </p:blipFill>
        <p:spPr>
          <a:xfrm>
            <a:off x="-13110" y="0"/>
            <a:ext cx="12205110" cy="685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15899E1-AEFC-410D-B08C-CBEB54F04F2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6EBDE58-C232-40FB-B8F7-6FD38BBF8705}"/>
              </a:ext>
            </a:extLst>
          </p:cNvPr>
          <p:cNvSpPr txBox="1">
            <a:spLocks/>
          </p:cNvSpPr>
          <p:nvPr/>
        </p:nvSpPr>
        <p:spPr>
          <a:xfrm>
            <a:off x="230400" y="6303600"/>
            <a:ext cx="12973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>
                <a:solidFill>
                  <a:schemeClr val="bg1"/>
                </a:solidFill>
              </a:rPr>
              <a:t>SLIDE  </a:t>
            </a:r>
            <a:r>
              <a:rPr lang="en-GB" sz="1400">
                <a:solidFill>
                  <a:schemeClr val="accent3"/>
                </a:solidFill>
              </a:rPr>
              <a:t>|</a:t>
            </a:r>
            <a:r>
              <a:rPr lang="en-GB" sz="1000">
                <a:solidFill>
                  <a:schemeClr val="bg1"/>
                </a:solidFill>
              </a:rPr>
              <a:t>  </a:t>
            </a:r>
            <a:fld id="{85845CA8-B977-449B-9FF9-20DC913440A4}" type="slidenum">
              <a:rPr lang="en-GB" sz="1000" smtClean="0">
                <a:solidFill>
                  <a:schemeClr val="bg1"/>
                </a:solidFill>
              </a:rPr>
              <a:pPr algn="l"/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67AB584-7E28-440B-AA36-EBBD2F32A4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069" y="1334860"/>
            <a:ext cx="11283276" cy="464354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D9AA1C3A-2D4E-4B73-BDB0-58169DEC73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68" y="324119"/>
            <a:ext cx="11283277" cy="52322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90000"/>
              </a:lnSpc>
              <a:buNone/>
              <a:defRPr sz="2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TITLE HERE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38977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lobe - Blue /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2C8EBA2-6654-48FA-8A4A-261EFA858947}"/>
              </a:ext>
            </a:extLst>
          </p:cNvPr>
          <p:cNvGrpSpPr/>
          <p:nvPr/>
        </p:nvGrpSpPr>
        <p:grpSpPr>
          <a:xfrm>
            <a:off x="1857537" y="685800"/>
            <a:ext cx="8476926" cy="5486400"/>
            <a:chOff x="1857537" y="685800"/>
            <a:chExt cx="8476926" cy="5486400"/>
          </a:xfrm>
          <a:solidFill>
            <a:schemeClr val="bg1"/>
          </a:solidFill>
        </p:grpSpPr>
        <p:sp>
          <p:nvSpPr>
            <p:cNvPr id="13" name="Fiji">
              <a:extLst>
                <a:ext uri="{FF2B5EF4-FFF2-40B4-BE49-F238E27FC236}">
                  <a16:creationId xmlns:a16="http://schemas.microsoft.com/office/drawing/2014/main" id="{0EC27437-ECCC-4CDA-B04F-602133090F66}"/>
                </a:ext>
              </a:extLst>
            </p:cNvPr>
            <p:cNvSpPr>
              <a:spLocks/>
            </p:cNvSpPr>
            <p:nvPr>
              <p:custDataLst>
                <p:tags r:id="rId1"/>
              </p:custDataLst>
            </p:nvPr>
          </p:nvSpPr>
          <p:spPr bwMode="auto">
            <a:xfrm>
              <a:off x="10005578" y="4972310"/>
              <a:ext cx="66861" cy="54214"/>
            </a:xfrm>
            <a:custGeom>
              <a:avLst/>
              <a:gdLst/>
              <a:ahLst/>
              <a:cxnLst/>
              <a:rect l="l" t="t" r="r" b="b"/>
              <a:pathLst>
                <a:path w="67394" h="54646">
                  <a:moveTo>
                    <a:pt x="21857" y="27323"/>
                  </a:moveTo>
                  <a:lnTo>
                    <a:pt x="21857" y="29145"/>
                  </a:lnTo>
                  <a:lnTo>
                    <a:pt x="27322" y="32788"/>
                  </a:lnTo>
                  <a:lnTo>
                    <a:pt x="32786" y="49182"/>
                  </a:lnTo>
                  <a:lnTo>
                    <a:pt x="29143" y="51003"/>
                  </a:lnTo>
                  <a:lnTo>
                    <a:pt x="20036" y="54646"/>
                  </a:lnTo>
                  <a:lnTo>
                    <a:pt x="0" y="49182"/>
                  </a:lnTo>
                  <a:lnTo>
                    <a:pt x="0" y="34609"/>
                  </a:lnTo>
                  <a:lnTo>
                    <a:pt x="14572" y="29145"/>
                  </a:lnTo>
                  <a:lnTo>
                    <a:pt x="20036" y="29145"/>
                  </a:lnTo>
                  <a:close/>
                  <a:moveTo>
                    <a:pt x="65573" y="0"/>
                  </a:moveTo>
                  <a:lnTo>
                    <a:pt x="67394" y="0"/>
                  </a:lnTo>
                  <a:lnTo>
                    <a:pt x="67394" y="3643"/>
                  </a:lnTo>
                  <a:lnTo>
                    <a:pt x="61930" y="9107"/>
                  </a:lnTo>
                  <a:lnTo>
                    <a:pt x="61930" y="16393"/>
                  </a:lnTo>
                  <a:lnTo>
                    <a:pt x="49179" y="12750"/>
                  </a:lnTo>
                  <a:lnTo>
                    <a:pt x="38251" y="21858"/>
                  </a:lnTo>
                  <a:lnTo>
                    <a:pt x="34608" y="21858"/>
                  </a:lnTo>
                  <a:lnTo>
                    <a:pt x="27322" y="12750"/>
                  </a:lnTo>
                  <a:lnTo>
                    <a:pt x="27322" y="10929"/>
                  </a:lnTo>
                  <a:lnTo>
                    <a:pt x="29143" y="10929"/>
                  </a:lnTo>
                  <a:lnTo>
                    <a:pt x="38251" y="9107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New Zealand (North Island)">
              <a:extLst>
                <a:ext uri="{FF2B5EF4-FFF2-40B4-BE49-F238E27FC236}">
                  <a16:creationId xmlns:a16="http://schemas.microsoft.com/office/drawing/2014/main" id="{5F1F4146-375A-46F8-B572-4C02B0907A24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9898962" y="5449375"/>
              <a:ext cx="139145" cy="215041"/>
            </a:xfrm>
            <a:custGeom>
              <a:avLst/>
              <a:gdLst>
                <a:gd name="T0" fmla="*/ 0 w 77"/>
                <a:gd name="T1" fmla="*/ 0 h 119"/>
                <a:gd name="T2" fmla="*/ 4 w 77"/>
                <a:gd name="T3" fmla="*/ 0 h 119"/>
                <a:gd name="T4" fmla="*/ 7 w 77"/>
                <a:gd name="T5" fmla="*/ 7 h 119"/>
                <a:gd name="T6" fmla="*/ 9 w 77"/>
                <a:gd name="T7" fmla="*/ 6 h 119"/>
                <a:gd name="T8" fmla="*/ 21 w 77"/>
                <a:gd name="T9" fmla="*/ 13 h 119"/>
                <a:gd name="T10" fmla="*/ 25 w 77"/>
                <a:gd name="T11" fmla="*/ 24 h 119"/>
                <a:gd name="T12" fmla="*/ 25 w 77"/>
                <a:gd name="T13" fmla="*/ 25 h 119"/>
                <a:gd name="T14" fmla="*/ 22 w 77"/>
                <a:gd name="T15" fmla="*/ 25 h 119"/>
                <a:gd name="T16" fmla="*/ 29 w 77"/>
                <a:gd name="T17" fmla="*/ 33 h 119"/>
                <a:gd name="T18" fmla="*/ 28 w 77"/>
                <a:gd name="T19" fmla="*/ 40 h 119"/>
                <a:gd name="T20" fmla="*/ 34 w 77"/>
                <a:gd name="T21" fmla="*/ 40 h 119"/>
                <a:gd name="T22" fmla="*/ 35 w 77"/>
                <a:gd name="T23" fmla="*/ 43 h 119"/>
                <a:gd name="T24" fmla="*/ 35 w 77"/>
                <a:gd name="T25" fmla="*/ 34 h 119"/>
                <a:gd name="T26" fmla="*/ 37 w 77"/>
                <a:gd name="T27" fmla="*/ 34 h 119"/>
                <a:gd name="T28" fmla="*/ 40 w 77"/>
                <a:gd name="T29" fmla="*/ 37 h 119"/>
                <a:gd name="T30" fmla="*/ 41 w 77"/>
                <a:gd name="T31" fmla="*/ 37 h 119"/>
                <a:gd name="T32" fmla="*/ 44 w 77"/>
                <a:gd name="T33" fmla="*/ 52 h 119"/>
                <a:gd name="T34" fmla="*/ 58 w 77"/>
                <a:gd name="T35" fmla="*/ 56 h 119"/>
                <a:gd name="T36" fmla="*/ 70 w 77"/>
                <a:gd name="T37" fmla="*/ 49 h 119"/>
                <a:gd name="T38" fmla="*/ 77 w 77"/>
                <a:gd name="T39" fmla="*/ 52 h 119"/>
                <a:gd name="T40" fmla="*/ 77 w 77"/>
                <a:gd name="T41" fmla="*/ 53 h 119"/>
                <a:gd name="T42" fmla="*/ 74 w 77"/>
                <a:gd name="T43" fmla="*/ 68 h 119"/>
                <a:gd name="T44" fmla="*/ 70 w 77"/>
                <a:gd name="T45" fmla="*/ 70 h 119"/>
                <a:gd name="T46" fmla="*/ 70 w 77"/>
                <a:gd name="T47" fmla="*/ 77 h 119"/>
                <a:gd name="T48" fmla="*/ 59 w 77"/>
                <a:gd name="T49" fmla="*/ 79 h 119"/>
                <a:gd name="T50" fmla="*/ 55 w 77"/>
                <a:gd name="T51" fmla="*/ 83 h 119"/>
                <a:gd name="T52" fmla="*/ 58 w 77"/>
                <a:gd name="T53" fmla="*/ 87 h 119"/>
                <a:gd name="T54" fmla="*/ 58 w 77"/>
                <a:gd name="T55" fmla="*/ 89 h 119"/>
                <a:gd name="T56" fmla="*/ 53 w 77"/>
                <a:gd name="T57" fmla="*/ 99 h 119"/>
                <a:gd name="T58" fmla="*/ 37 w 77"/>
                <a:gd name="T59" fmla="*/ 119 h 119"/>
                <a:gd name="T60" fmla="*/ 27 w 77"/>
                <a:gd name="T61" fmla="*/ 114 h 119"/>
                <a:gd name="T62" fmla="*/ 27 w 77"/>
                <a:gd name="T63" fmla="*/ 113 h 119"/>
                <a:gd name="T64" fmla="*/ 32 w 77"/>
                <a:gd name="T65" fmla="*/ 102 h 119"/>
                <a:gd name="T66" fmla="*/ 32 w 77"/>
                <a:gd name="T67" fmla="*/ 95 h 119"/>
                <a:gd name="T68" fmla="*/ 13 w 77"/>
                <a:gd name="T69" fmla="*/ 81 h 119"/>
                <a:gd name="T70" fmla="*/ 13 w 77"/>
                <a:gd name="T71" fmla="*/ 80 h 119"/>
                <a:gd name="T72" fmla="*/ 16 w 77"/>
                <a:gd name="T73" fmla="*/ 76 h 119"/>
                <a:gd name="T74" fmla="*/ 24 w 77"/>
                <a:gd name="T75" fmla="*/ 71 h 119"/>
                <a:gd name="T76" fmla="*/ 27 w 77"/>
                <a:gd name="T77" fmla="*/ 59 h 119"/>
                <a:gd name="T78" fmla="*/ 28 w 77"/>
                <a:gd name="T79" fmla="*/ 59 h 119"/>
                <a:gd name="T80" fmla="*/ 28 w 77"/>
                <a:gd name="T81" fmla="*/ 47 h 119"/>
                <a:gd name="T82" fmla="*/ 25 w 77"/>
                <a:gd name="T83" fmla="*/ 44 h 119"/>
                <a:gd name="T84" fmla="*/ 27 w 77"/>
                <a:gd name="T85" fmla="*/ 41 h 119"/>
                <a:gd name="T86" fmla="*/ 25 w 77"/>
                <a:gd name="T87" fmla="*/ 43 h 119"/>
                <a:gd name="T88" fmla="*/ 24 w 77"/>
                <a:gd name="T89" fmla="*/ 43 h 119"/>
                <a:gd name="T90" fmla="*/ 24 w 77"/>
                <a:gd name="T91" fmla="*/ 41 h 119"/>
                <a:gd name="T92" fmla="*/ 21 w 77"/>
                <a:gd name="T93" fmla="*/ 37 h 119"/>
                <a:gd name="T94" fmla="*/ 21 w 77"/>
                <a:gd name="T95" fmla="*/ 30 h 119"/>
                <a:gd name="T96" fmla="*/ 19 w 77"/>
                <a:gd name="T97" fmla="*/ 30 h 119"/>
                <a:gd name="T98" fmla="*/ 19 w 77"/>
                <a:gd name="T99" fmla="*/ 31 h 119"/>
                <a:gd name="T100" fmla="*/ 10 w 77"/>
                <a:gd name="T101" fmla="*/ 22 h 119"/>
                <a:gd name="T102" fmla="*/ 9 w 77"/>
                <a:gd name="T103" fmla="*/ 18 h 119"/>
                <a:gd name="T104" fmla="*/ 6 w 77"/>
                <a:gd name="T105" fmla="*/ 15 h 119"/>
                <a:gd name="T106" fmla="*/ 0 w 77"/>
                <a:gd name="T107" fmla="*/ 1 h 119"/>
                <a:gd name="T108" fmla="*/ 0 w 77"/>
                <a:gd name="T109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7" h="119">
                  <a:moveTo>
                    <a:pt x="0" y="0"/>
                  </a:moveTo>
                  <a:lnTo>
                    <a:pt x="4" y="0"/>
                  </a:lnTo>
                  <a:lnTo>
                    <a:pt x="7" y="7"/>
                  </a:lnTo>
                  <a:lnTo>
                    <a:pt x="9" y="6"/>
                  </a:lnTo>
                  <a:lnTo>
                    <a:pt x="21" y="13"/>
                  </a:lnTo>
                  <a:lnTo>
                    <a:pt x="25" y="24"/>
                  </a:lnTo>
                  <a:lnTo>
                    <a:pt x="25" y="25"/>
                  </a:lnTo>
                  <a:lnTo>
                    <a:pt x="22" y="25"/>
                  </a:lnTo>
                  <a:lnTo>
                    <a:pt x="29" y="33"/>
                  </a:lnTo>
                  <a:lnTo>
                    <a:pt x="28" y="40"/>
                  </a:lnTo>
                  <a:lnTo>
                    <a:pt x="34" y="40"/>
                  </a:lnTo>
                  <a:lnTo>
                    <a:pt x="35" y="43"/>
                  </a:lnTo>
                  <a:lnTo>
                    <a:pt x="35" y="34"/>
                  </a:lnTo>
                  <a:lnTo>
                    <a:pt x="37" y="34"/>
                  </a:lnTo>
                  <a:lnTo>
                    <a:pt x="40" y="37"/>
                  </a:lnTo>
                  <a:lnTo>
                    <a:pt x="41" y="37"/>
                  </a:lnTo>
                  <a:lnTo>
                    <a:pt x="44" y="52"/>
                  </a:lnTo>
                  <a:lnTo>
                    <a:pt x="58" y="56"/>
                  </a:lnTo>
                  <a:lnTo>
                    <a:pt x="70" y="49"/>
                  </a:lnTo>
                  <a:lnTo>
                    <a:pt x="77" y="52"/>
                  </a:lnTo>
                  <a:lnTo>
                    <a:pt x="77" y="53"/>
                  </a:lnTo>
                  <a:lnTo>
                    <a:pt x="74" y="68"/>
                  </a:lnTo>
                  <a:lnTo>
                    <a:pt x="70" y="70"/>
                  </a:lnTo>
                  <a:lnTo>
                    <a:pt x="70" y="77"/>
                  </a:lnTo>
                  <a:lnTo>
                    <a:pt x="59" y="79"/>
                  </a:lnTo>
                  <a:lnTo>
                    <a:pt x="55" y="83"/>
                  </a:lnTo>
                  <a:lnTo>
                    <a:pt x="58" y="87"/>
                  </a:lnTo>
                  <a:lnTo>
                    <a:pt x="58" y="89"/>
                  </a:lnTo>
                  <a:lnTo>
                    <a:pt x="53" y="99"/>
                  </a:lnTo>
                  <a:lnTo>
                    <a:pt x="37" y="119"/>
                  </a:lnTo>
                  <a:lnTo>
                    <a:pt x="27" y="114"/>
                  </a:lnTo>
                  <a:lnTo>
                    <a:pt x="27" y="113"/>
                  </a:lnTo>
                  <a:lnTo>
                    <a:pt x="32" y="102"/>
                  </a:lnTo>
                  <a:lnTo>
                    <a:pt x="32" y="95"/>
                  </a:lnTo>
                  <a:lnTo>
                    <a:pt x="13" y="81"/>
                  </a:lnTo>
                  <a:lnTo>
                    <a:pt x="13" y="80"/>
                  </a:lnTo>
                  <a:lnTo>
                    <a:pt x="16" y="76"/>
                  </a:lnTo>
                  <a:lnTo>
                    <a:pt x="24" y="71"/>
                  </a:lnTo>
                  <a:lnTo>
                    <a:pt x="27" y="59"/>
                  </a:lnTo>
                  <a:lnTo>
                    <a:pt x="28" y="59"/>
                  </a:lnTo>
                  <a:lnTo>
                    <a:pt x="28" y="47"/>
                  </a:lnTo>
                  <a:lnTo>
                    <a:pt x="25" y="44"/>
                  </a:lnTo>
                  <a:lnTo>
                    <a:pt x="27" y="41"/>
                  </a:lnTo>
                  <a:lnTo>
                    <a:pt x="25" y="43"/>
                  </a:lnTo>
                  <a:lnTo>
                    <a:pt x="24" y="43"/>
                  </a:lnTo>
                  <a:lnTo>
                    <a:pt x="24" y="41"/>
                  </a:lnTo>
                  <a:lnTo>
                    <a:pt x="21" y="37"/>
                  </a:lnTo>
                  <a:lnTo>
                    <a:pt x="21" y="30"/>
                  </a:lnTo>
                  <a:lnTo>
                    <a:pt x="19" y="30"/>
                  </a:lnTo>
                  <a:lnTo>
                    <a:pt x="19" y="31"/>
                  </a:lnTo>
                  <a:lnTo>
                    <a:pt x="10" y="22"/>
                  </a:lnTo>
                  <a:lnTo>
                    <a:pt x="9" y="18"/>
                  </a:lnTo>
                  <a:lnTo>
                    <a:pt x="6" y="1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New Zealand (South Island)">
              <a:extLst>
                <a:ext uri="{FF2B5EF4-FFF2-40B4-BE49-F238E27FC236}">
                  <a16:creationId xmlns:a16="http://schemas.microsoft.com/office/drawing/2014/main" id="{F40D6C87-55DC-40FB-93E3-26C4235D82A8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9754396" y="5631889"/>
              <a:ext cx="182514" cy="200585"/>
            </a:xfrm>
            <a:custGeom>
              <a:avLst/>
              <a:gdLst>
                <a:gd name="T0" fmla="*/ 80 w 101"/>
                <a:gd name="T1" fmla="*/ 0 h 111"/>
                <a:gd name="T2" fmla="*/ 87 w 101"/>
                <a:gd name="T3" fmla="*/ 12 h 111"/>
                <a:gd name="T4" fmla="*/ 95 w 101"/>
                <a:gd name="T5" fmla="*/ 6 h 111"/>
                <a:gd name="T6" fmla="*/ 96 w 101"/>
                <a:gd name="T7" fmla="*/ 6 h 111"/>
                <a:gd name="T8" fmla="*/ 98 w 101"/>
                <a:gd name="T9" fmla="*/ 7 h 111"/>
                <a:gd name="T10" fmla="*/ 101 w 101"/>
                <a:gd name="T11" fmla="*/ 9 h 111"/>
                <a:gd name="T12" fmla="*/ 101 w 101"/>
                <a:gd name="T13" fmla="*/ 10 h 111"/>
                <a:gd name="T14" fmla="*/ 99 w 101"/>
                <a:gd name="T15" fmla="*/ 13 h 111"/>
                <a:gd name="T16" fmla="*/ 101 w 101"/>
                <a:gd name="T17" fmla="*/ 22 h 111"/>
                <a:gd name="T18" fmla="*/ 90 w 101"/>
                <a:gd name="T19" fmla="*/ 40 h 111"/>
                <a:gd name="T20" fmla="*/ 83 w 101"/>
                <a:gd name="T21" fmla="*/ 46 h 111"/>
                <a:gd name="T22" fmla="*/ 81 w 101"/>
                <a:gd name="T23" fmla="*/ 55 h 111"/>
                <a:gd name="T24" fmla="*/ 86 w 101"/>
                <a:gd name="T25" fmla="*/ 59 h 111"/>
                <a:gd name="T26" fmla="*/ 86 w 101"/>
                <a:gd name="T27" fmla="*/ 61 h 111"/>
                <a:gd name="T28" fmla="*/ 77 w 101"/>
                <a:gd name="T29" fmla="*/ 56 h 111"/>
                <a:gd name="T30" fmla="*/ 68 w 101"/>
                <a:gd name="T31" fmla="*/ 64 h 111"/>
                <a:gd name="T32" fmla="*/ 65 w 101"/>
                <a:gd name="T33" fmla="*/ 62 h 111"/>
                <a:gd name="T34" fmla="*/ 55 w 101"/>
                <a:gd name="T35" fmla="*/ 98 h 111"/>
                <a:gd name="T36" fmla="*/ 41 w 101"/>
                <a:gd name="T37" fmla="*/ 108 h 111"/>
                <a:gd name="T38" fmla="*/ 32 w 101"/>
                <a:gd name="T39" fmla="*/ 111 h 111"/>
                <a:gd name="T40" fmla="*/ 16 w 101"/>
                <a:gd name="T41" fmla="*/ 105 h 111"/>
                <a:gd name="T42" fmla="*/ 15 w 101"/>
                <a:gd name="T43" fmla="*/ 102 h 111"/>
                <a:gd name="T44" fmla="*/ 3 w 101"/>
                <a:gd name="T45" fmla="*/ 102 h 111"/>
                <a:gd name="T46" fmla="*/ 3 w 101"/>
                <a:gd name="T47" fmla="*/ 99 h 111"/>
                <a:gd name="T48" fmla="*/ 1 w 101"/>
                <a:gd name="T49" fmla="*/ 99 h 111"/>
                <a:gd name="T50" fmla="*/ 1 w 101"/>
                <a:gd name="T51" fmla="*/ 96 h 111"/>
                <a:gd name="T52" fmla="*/ 0 w 101"/>
                <a:gd name="T53" fmla="*/ 96 h 111"/>
                <a:gd name="T54" fmla="*/ 0 w 101"/>
                <a:gd name="T55" fmla="*/ 95 h 111"/>
                <a:gd name="T56" fmla="*/ 4 w 101"/>
                <a:gd name="T57" fmla="*/ 92 h 111"/>
                <a:gd name="T58" fmla="*/ 6 w 101"/>
                <a:gd name="T59" fmla="*/ 89 h 111"/>
                <a:gd name="T60" fmla="*/ 3 w 101"/>
                <a:gd name="T61" fmla="*/ 89 h 111"/>
                <a:gd name="T62" fmla="*/ 3 w 101"/>
                <a:gd name="T63" fmla="*/ 87 h 111"/>
                <a:gd name="T64" fmla="*/ 4 w 101"/>
                <a:gd name="T65" fmla="*/ 84 h 111"/>
                <a:gd name="T66" fmla="*/ 7 w 101"/>
                <a:gd name="T67" fmla="*/ 84 h 111"/>
                <a:gd name="T68" fmla="*/ 7 w 101"/>
                <a:gd name="T69" fmla="*/ 83 h 111"/>
                <a:gd name="T70" fmla="*/ 6 w 101"/>
                <a:gd name="T71" fmla="*/ 83 h 111"/>
                <a:gd name="T72" fmla="*/ 7 w 101"/>
                <a:gd name="T73" fmla="*/ 78 h 111"/>
                <a:gd name="T74" fmla="*/ 10 w 101"/>
                <a:gd name="T75" fmla="*/ 77 h 111"/>
                <a:gd name="T76" fmla="*/ 12 w 101"/>
                <a:gd name="T77" fmla="*/ 77 h 111"/>
                <a:gd name="T78" fmla="*/ 12 w 101"/>
                <a:gd name="T79" fmla="*/ 75 h 111"/>
                <a:gd name="T80" fmla="*/ 21 w 101"/>
                <a:gd name="T81" fmla="*/ 62 h 111"/>
                <a:gd name="T82" fmla="*/ 21 w 101"/>
                <a:gd name="T83" fmla="*/ 61 h 111"/>
                <a:gd name="T84" fmla="*/ 22 w 101"/>
                <a:gd name="T85" fmla="*/ 61 h 111"/>
                <a:gd name="T86" fmla="*/ 34 w 101"/>
                <a:gd name="T87" fmla="*/ 58 h 111"/>
                <a:gd name="T88" fmla="*/ 56 w 101"/>
                <a:gd name="T89" fmla="*/ 38 h 111"/>
                <a:gd name="T90" fmla="*/ 64 w 101"/>
                <a:gd name="T91" fmla="*/ 22 h 111"/>
                <a:gd name="T92" fmla="*/ 69 w 101"/>
                <a:gd name="T93" fmla="*/ 18 h 111"/>
                <a:gd name="T94" fmla="*/ 72 w 101"/>
                <a:gd name="T95" fmla="*/ 9 h 111"/>
                <a:gd name="T96" fmla="*/ 80 w 101"/>
                <a:gd name="T9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1" h="111">
                  <a:moveTo>
                    <a:pt x="80" y="0"/>
                  </a:moveTo>
                  <a:lnTo>
                    <a:pt x="87" y="12"/>
                  </a:lnTo>
                  <a:lnTo>
                    <a:pt x="95" y="6"/>
                  </a:lnTo>
                  <a:lnTo>
                    <a:pt x="96" y="6"/>
                  </a:lnTo>
                  <a:lnTo>
                    <a:pt x="98" y="7"/>
                  </a:lnTo>
                  <a:lnTo>
                    <a:pt x="101" y="9"/>
                  </a:lnTo>
                  <a:lnTo>
                    <a:pt x="101" y="10"/>
                  </a:lnTo>
                  <a:lnTo>
                    <a:pt x="99" y="13"/>
                  </a:lnTo>
                  <a:lnTo>
                    <a:pt x="101" y="22"/>
                  </a:lnTo>
                  <a:lnTo>
                    <a:pt x="90" y="40"/>
                  </a:lnTo>
                  <a:lnTo>
                    <a:pt x="83" y="46"/>
                  </a:lnTo>
                  <a:lnTo>
                    <a:pt x="81" y="55"/>
                  </a:lnTo>
                  <a:lnTo>
                    <a:pt x="86" y="59"/>
                  </a:lnTo>
                  <a:lnTo>
                    <a:pt x="86" y="61"/>
                  </a:lnTo>
                  <a:lnTo>
                    <a:pt x="77" y="56"/>
                  </a:lnTo>
                  <a:lnTo>
                    <a:pt x="68" y="64"/>
                  </a:lnTo>
                  <a:lnTo>
                    <a:pt x="65" y="62"/>
                  </a:lnTo>
                  <a:lnTo>
                    <a:pt x="55" y="98"/>
                  </a:lnTo>
                  <a:lnTo>
                    <a:pt x="41" y="108"/>
                  </a:lnTo>
                  <a:lnTo>
                    <a:pt x="32" y="111"/>
                  </a:lnTo>
                  <a:lnTo>
                    <a:pt x="16" y="105"/>
                  </a:lnTo>
                  <a:lnTo>
                    <a:pt x="15" y="102"/>
                  </a:lnTo>
                  <a:lnTo>
                    <a:pt x="3" y="102"/>
                  </a:lnTo>
                  <a:lnTo>
                    <a:pt x="3" y="99"/>
                  </a:lnTo>
                  <a:lnTo>
                    <a:pt x="1" y="99"/>
                  </a:lnTo>
                  <a:lnTo>
                    <a:pt x="1" y="96"/>
                  </a:lnTo>
                  <a:lnTo>
                    <a:pt x="0" y="96"/>
                  </a:lnTo>
                  <a:lnTo>
                    <a:pt x="0" y="95"/>
                  </a:lnTo>
                  <a:lnTo>
                    <a:pt x="4" y="92"/>
                  </a:lnTo>
                  <a:lnTo>
                    <a:pt x="6" y="89"/>
                  </a:lnTo>
                  <a:lnTo>
                    <a:pt x="3" y="89"/>
                  </a:lnTo>
                  <a:lnTo>
                    <a:pt x="3" y="87"/>
                  </a:lnTo>
                  <a:lnTo>
                    <a:pt x="4" y="84"/>
                  </a:lnTo>
                  <a:lnTo>
                    <a:pt x="7" y="84"/>
                  </a:lnTo>
                  <a:lnTo>
                    <a:pt x="7" y="83"/>
                  </a:lnTo>
                  <a:lnTo>
                    <a:pt x="6" y="83"/>
                  </a:lnTo>
                  <a:lnTo>
                    <a:pt x="7" y="78"/>
                  </a:lnTo>
                  <a:lnTo>
                    <a:pt x="10" y="77"/>
                  </a:lnTo>
                  <a:lnTo>
                    <a:pt x="12" y="77"/>
                  </a:lnTo>
                  <a:lnTo>
                    <a:pt x="12" y="75"/>
                  </a:lnTo>
                  <a:lnTo>
                    <a:pt x="21" y="62"/>
                  </a:lnTo>
                  <a:lnTo>
                    <a:pt x="21" y="61"/>
                  </a:lnTo>
                  <a:lnTo>
                    <a:pt x="22" y="61"/>
                  </a:lnTo>
                  <a:lnTo>
                    <a:pt x="34" y="58"/>
                  </a:lnTo>
                  <a:lnTo>
                    <a:pt x="56" y="38"/>
                  </a:lnTo>
                  <a:lnTo>
                    <a:pt x="64" y="22"/>
                  </a:lnTo>
                  <a:lnTo>
                    <a:pt x="69" y="18"/>
                  </a:lnTo>
                  <a:lnTo>
                    <a:pt x="72" y="9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Stewart Island">
              <a:extLst>
                <a:ext uri="{FF2B5EF4-FFF2-40B4-BE49-F238E27FC236}">
                  <a16:creationId xmlns:a16="http://schemas.microsoft.com/office/drawing/2014/main" id="{C9BE059E-2BDF-4421-AB31-45438B4F2F4A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9777888" y="5828859"/>
              <a:ext cx="16264" cy="21685"/>
            </a:xfrm>
            <a:custGeom>
              <a:avLst/>
              <a:gdLst>
                <a:gd name="T0" fmla="*/ 3 w 9"/>
                <a:gd name="T1" fmla="*/ 0 h 12"/>
                <a:gd name="T2" fmla="*/ 6 w 9"/>
                <a:gd name="T3" fmla="*/ 2 h 12"/>
                <a:gd name="T4" fmla="*/ 9 w 9"/>
                <a:gd name="T5" fmla="*/ 9 h 12"/>
                <a:gd name="T6" fmla="*/ 8 w 9"/>
                <a:gd name="T7" fmla="*/ 9 h 12"/>
                <a:gd name="T8" fmla="*/ 0 w 9"/>
                <a:gd name="T9" fmla="*/ 12 h 12"/>
                <a:gd name="T10" fmla="*/ 3 w 9"/>
                <a:gd name="T11" fmla="*/ 2 h 12"/>
                <a:gd name="T12" fmla="*/ 3 w 9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2">
                  <a:moveTo>
                    <a:pt x="3" y="0"/>
                  </a:moveTo>
                  <a:lnTo>
                    <a:pt x="6" y="2"/>
                  </a:lnTo>
                  <a:lnTo>
                    <a:pt x="9" y="9"/>
                  </a:lnTo>
                  <a:lnTo>
                    <a:pt x="8" y="9"/>
                  </a:lnTo>
                  <a:lnTo>
                    <a:pt x="0" y="12"/>
                  </a:lnTo>
                  <a:lnTo>
                    <a:pt x="3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Auckland Island">
              <a:extLst>
                <a:ext uri="{FF2B5EF4-FFF2-40B4-BE49-F238E27FC236}">
                  <a16:creationId xmlns:a16="http://schemas.microsoft.com/office/drawing/2014/main" id="{93E41BC5-0134-482F-A8D1-6E2CD9C86AA9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9739941" y="5969810"/>
              <a:ext cx="10843" cy="12650"/>
            </a:xfrm>
            <a:custGeom>
              <a:avLst/>
              <a:gdLst>
                <a:gd name="T0" fmla="*/ 3 w 6"/>
                <a:gd name="T1" fmla="*/ 0 h 7"/>
                <a:gd name="T2" fmla="*/ 5 w 6"/>
                <a:gd name="T3" fmla="*/ 0 h 7"/>
                <a:gd name="T4" fmla="*/ 5 w 6"/>
                <a:gd name="T5" fmla="*/ 1 h 7"/>
                <a:gd name="T6" fmla="*/ 6 w 6"/>
                <a:gd name="T7" fmla="*/ 6 h 7"/>
                <a:gd name="T8" fmla="*/ 5 w 6"/>
                <a:gd name="T9" fmla="*/ 6 h 7"/>
                <a:gd name="T10" fmla="*/ 2 w 6"/>
                <a:gd name="T11" fmla="*/ 7 h 7"/>
                <a:gd name="T12" fmla="*/ 0 w 6"/>
                <a:gd name="T13" fmla="*/ 7 h 7"/>
                <a:gd name="T14" fmla="*/ 0 w 6"/>
                <a:gd name="T15" fmla="*/ 6 h 7"/>
                <a:gd name="T16" fmla="*/ 3 w 6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7">
                  <a:moveTo>
                    <a:pt x="3" y="0"/>
                  </a:moveTo>
                  <a:lnTo>
                    <a:pt x="5" y="0"/>
                  </a:lnTo>
                  <a:lnTo>
                    <a:pt x="5" y="1"/>
                  </a:lnTo>
                  <a:lnTo>
                    <a:pt x="6" y="6"/>
                  </a:lnTo>
                  <a:lnTo>
                    <a:pt x="5" y="6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6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New Caledonia">
              <a:extLst>
                <a:ext uri="{FF2B5EF4-FFF2-40B4-BE49-F238E27FC236}">
                  <a16:creationId xmlns:a16="http://schemas.microsoft.com/office/drawing/2014/main" id="{DAD5B347-8EAB-474D-AC47-D64985E4D353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9694765" y="5071700"/>
              <a:ext cx="97581" cy="61440"/>
            </a:xfrm>
            <a:custGeom>
              <a:avLst/>
              <a:gdLst/>
              <a:ahLst/>
              <a:cxnLst/>
              <a:rect l="l" t="t" r="r" b="b"/>
              <a:pathLst>
                <a:path w="98359" h="61930">
                  <a:moveTo>
                    <a:pt x="89251" y="29144"/>
                  </a:moveTo>
                  <a:lnTo>
                    <a:pt x="98359" y="29144"/>
                  </a:lnTo>
                  <a:lnTo>
                    <a:pt x="98359" y="38252"/>
                  </a:lnTo>
                  <a:lnTo>
                    <a:pt x="94716" y="40073"/>
                  </a:lnTo>
                  <a:lnTo>
                    <a:pt x="94716" y="38252"/>
                  </a:lnTo>
                  <a:lnTo>
                    <a:pt x="89251" y="32787"/>
                  </a:lnTo>
                  <a:close/>
                  <a:moveTo>
                    <a:pt x="71036" y="12750"/>
                  </a:moveTo>
                  <a:lnTo>
                    <a:pt x="72858" y="12750"/>
                  </a:lnTo>
                  <a:lnTo>
                    <a:pt x="78322" y="16393"/>
                  </a:lnTo>
                  <a:lnTo>
                    <a:pt x="81965" y="27322"/>
                  </a:lnTo>
                  <a:lnTo>
                    <a:pt x="78322" y="27322"/>
                  </a:lnTo>
                  <a:lnTo>
                    <a:pt x="72858" y="23679"/>
                  </a:lnTo>
                  <a:lnTo>
                    <a:pt x="71036" y="23679"/>
                  </a:lnTo>
                  <a:close/>
                  <a:moveTo>
                    <a:pt x="0" y="0"/>
                  </a:moveTo>
                  <a:lnTo>
                    <a:pt x="5465" y="1822"/>
                  </a:lnTo>
                  <a:lnTo>
                    <a:pt x="9108" y="1822"/>
                  </a:lnTo>
                  <a:lnTo>
                    <a:pt x="71038" y="54644"/>
                  </a:lnTo>
                  <a:lnTo>
                    <a:pt x="71038" y="56466"/>
                  </a:lnTo>
                  <a:lnTo>
                    <a:pt x="65574" y="61930"/>
                  </a:lnTo>
                  <a:lnTo>
                    <a:pt x="49180" y="51001"/>
                  </a:lnTo>
                  <a:lnTo>
                    <a:pt x="25501" y="32787"/>
                  </a:lnTo>
                  <a:lnTo>
                    <a:pt x="16394" y="29144"/>
                  </a:lnTo>
                  <a:lnTo>
                    <a:pt x="0" y="10929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Australia - Mainland">
              <a:extLst>
                <a:ext uri="{FF2B5EF4-FFF2-40B4-BE49-F238E27FC236}">
                  <a16:creationId xmlns:a16="http://schemas.microsoft.com/office/drawing/2014/main" id="{6BEBC1A6-CDC7-44B9-A5CB-0083C016E9C2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8498488" y="4838588"/>
              <a:ext cx="955937" cy="749932"/>
            </a:xfrm>
            <a:custGeom>
              <a:avLst/>
              <a:gdLst>
                <a:gd name="T0" fmla="*/ 391 w 529"/>
                <a:gd name="T1" fmla="*/ 16 h 415"/>
                <a:gd name="T2" fmla="*/ 410 w 529"/>
                <a:gd name="T3" fmla="*/ 49 h 415"/>
                <a:gd name="T4" fmla="*/ 432 w 529"/>
                <a:gd name="T5" fmla="*/ 105 h 415"/>
                <a:gd name="T6" fmla="*/ 449 w 529"/>
                <a:gd name="T7" fmla="*/ 117 h 415"/>
                <a:gd name="T8" fmla="*/ 467 w 529"/>
                <a:gd name="T9" fmla="*/ 136 h 415"/>
                <a:gd name="T10" fmla="*/ 483 w 529"/>
                <a:gd name="T11" fmla="*/ 156 h 415"/>
                <a:gd name="T12" fmla="*/ 492 w 529"/>
                <a:gd name="T13" fmla="*/ 160 h 415"/>
                <a:gd name="T14" fmla="*/ 529 w 529"/>
                <a:gd name="T15" fmla="*/ 252 h 415"/>
                <a:gd name="T16" fmla="*/ 492 w 529"/>
                <a:gd name="T17" fmla="*/ 351 h 415"/>
                <a:gd name="T18" fmla="*/ 474 w 529"/>
                <a:gd name="T19" fmla="*/ 393 h 415"/>
                <a:gd name="T20" fmla="*/ 438 w 529"/>
                <a:gd name="T21" fmla="*/ 409 h 415"/>
                <a:gd name="T22" fmla="*/ 422 w 529"/>
                <a:gd name="T23" fmla="*/ 400 h 415"/>
                <a:gd name="T24" fmla="*/ 412 w 529"/>
                <a:gd name="T25" fmla="*/ 399 h 415"/>
                <a:gd name="T26" fmla="*/ 370 w 529"/>
                <a:gd name="T27" fmla="*/ 402 h 415"/>
                <a:gd name="T28" fmla="*/ 346 w 529"/>
                <a:gd name="T29" fmla="*/ 366 h 415"/>
                <a:gd name="T30" fmla="*/ 330 w 529"/>
                <a:gd name="T31" fmla="*/ 344 h 415"/>
                <a:gd name="T32" fmla="*/ 309 w 529"/>
                <a:gd name="T33" fmla="*/ 351 h 415"/>
                <a:gd name="T34" fmla="*/ 323 w 529"/>
                <a:gd name="T35" fmla="*/ 323 h 415"/>
                <a:gd name="T36" fmla="*/ 305 w 529"/>
                <a:gd name="T37" fmla="*/ 334 h 415"/>
                <a:gd name="T38" fmla="*/ 287 w 529"/>
                <a:gd name="T39" fmla="*/ 338 h 415"/>
                <a:gd name="T40" fmla="*/ 274 w 529"/>
                <a:gd name="T41" fmla="*/ 314 h 415"/>
                <a:gd name="T42" fmla="*/ 252 w 529"/>
                <a:gd name="T43" fmla="*/ 302 h 415"/>
                <a:gd name="T44" fmla="*/ 195 w 529"/>
                <a:gd name="T45" fmla="*/ 302 h 415"/>
                <a:gd name="T46" fmla="*/ 90 w 529"/>
                <a:gd name="T47" fmla="*/ 331 h 415"/>
                <a:gd name="T48" fmla="*/ 63 w 529"/>
                <a:gd name="T49" fmla="*/ 350 h 415"/>
                <a:gd name="T50" fmla="*/ 40 w 529"/>
                <a:gd name="T51" fmla="*/ 345 h 415"/>
                <a:gd name="T52" fmla="*/ 31 w 529"/>
                <a:gd name="T53" fmla="*/ 325 h 415"/>
                <a:gd name="T54" fmla="*/ 13 w 529"/>
                <a:gd name="T55" fmla="*/ 240 h 415"/>
                <a:gd name="T56" fmla="*/ 4 w 529"/>
                <a:gd name="T57" fmla="*/ 215 h 415"/>
                <a:gd name="T58" fmla="*/ 10 w 529"/>
                <a:gd name="T59" fmla="*/ 215 h 415"/>
                <a:gd name="T60" fmla="*/ 6 w 529"/>
                <a:gd name="T61" fmla="*/ 159 h 415"/>
                <a:gd name="T62" fmla="*/ 17 w 529"/>
                <a:gd name="T63" fmla="*/ 153 h 415"/>
                <a:gd name="T64" fmla="*/ 49 w 529"/>
                <a:gd name="T65" fmla="*/ 133 h 415"/>
                <a:gd name="T66" fmla="*/ 83 w 529"/>
                <a:gd name="T67" fmla="*/ 126 h 415"/>
                <a:gd name="T68" fmla="*/ 115 w 529"/>
                <a:gd name="T69" fmla="*/ 92 h 415"/>
                <a:gd name="T70" fmla="*/ 127 w 529"/>
                <a:gd name="T71" fmla="*/ 77 h 415"/>
                <a:gd name="T72" fmla="*/ 135 w 529"/>
                <a:gd name="T73" fmla="*/ 76 h 415"/>
                <a:gd name="T74" fmla="*/ 145 w 529"/>
                <a:gd name="T75" fmla="*/ 76 h 415"/>
                <a:gd name="T76" fmla="*/ 154 w 529"/>
                <a:gd name="T77" fmla="*/ 59 h 415"/>
                <a:gd name="T78" fmla="*/ 161 w 529"/>
                <a:gd name="T79" fmla="*/ 52 h 415"/>
                <a:gd name="T80" fmla="*/ 167 w 529"/>
                <a:gd name="T81" fmla="*/ 44 h 415"/>
                <a:gd name="T82" fmla="*/ 194 w 529"/>
                <a:gd name="T83" fmla="*/ 61 h 415"/>
                <a:gd name="T84" fmla="*/ 215 w 529"/>
                <a:gd name="T85" fmla="*/ 56 h 415"/>
                <a:gd name="T86" fmla="*/ 220 w 529"/>
                <a:gd name="T87" fmla="*/ 34 h 415"/>
                <a:gd name="T88" fmla="*/ 231 w 529"/>
                <a:gd name="T89" fmla="*/ 24 h 415"/>
                <a:gd name="T90" fmla="*/ 244 w 529"/>
                <a:gd name="T91" fmla="*/ 10 h 415"/>
                <a:gd name="T92" fmla="*/ 247 w 529"/>
                <a:gd name="T93" fmla="*/ 9 h 415"/>
                <a:gd name="T94" fmla="*/ 258 w 529"/>
                <a:gd name="T95" fmla="*/ 10 h 415"/>
                <a:gd name="T96" fmla="*/ 287 w 529"/>
                <a:gd name="T97" fmla="*/ 22 h 415"/>
                <a:gd name="T98" fmla="*/ 303 w 529"/>
                <a:gd name="T99" fmla="*/ 18 h 415"/>
                <a:gd name="T100" fmla="*/ 305 w 529"/>
                <a:gd name="T101" fmla="*/ 30 h 415"/>
                <a:gd name="T102" fmla="*/ 301 w 529"/>
                <a:gd name="T103" fmla="*/ 38 h 415"/>
                <a:gd name="T104" fmla="*/ 293 w 529"/>
                <a:gd name="T105" fmla="*/ 59 h 415"/>
                <a:gd name="T106" fmla="*/ 315 w 529"/>
                <a:gd name="T107" fmla="*/ 70 h 415"/>
                <a:gd name="T108" fmla="*/ 352 w 529"/>
                <a:gd name="T109" fmla="*/ 95 h 415"/>
                <a:gd name="T110" fmla="*/ 373 w 529"/>
                <a:gd name="T111" fmla="*/ 27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29" h="415">
                  <a:moveTo>
                    <a:pt x="385" y="0"/>
                  </a:moveTo>
                  <a:lnTo>
                    <a:pt x="386" y="0"/>
                  </a:lnTo>
                  <a:lnTo>
                    <a:pt x="388" y="4"/>
                  </a:lnTo>
                  <a:lnTo>
                    <a:pt x="388" y="15"/>
                  </a:lnTo>
                  <a:lnTo>
                    <a:pt x="391" y="16"/>
                  </a:lnTo>
                  <a:lnTo>
                    <a:pt x="391" y="22"/>
                  </a:lnTo>
                  <a:lnTo>
                    <a:pt x="395" y="27"/>
                  </a:lnTo>
                  <a:lnTo>
                    <a:pt x="401" y="49"/>
                  </a:lnTo>
                  <a:lnTo>
                    <a:pt x="403" y="50"/>
                  </a:lnTo>
                  <a:lnTo>
                    <a:pt x="410" y="49"/>
                  </a:lnTo>
                  <a:lnTo>
                    <a:pt x="412" y="49"/>
                  </a:lnTo>
                  <a:lnTo>
                    <a:pt x="421" y="59"/>
                  </a:lnTo>
                  <a:lnTo>
                    <a:pt x="424" y="80"/>
                  </a:lnTo>
                  <a:lnTo>
                    <a:pt x="428" y="84"/>
                  </a:lnTo>
                  <a:lnTo>
                    <a:pt x="432" y="105"/>
                  </a:lnTo>
                  <a:lnTo>
                    <a:pt x="434" y="107"/>
                  </a:lnTo>
                  <a:lnTo>
                    <a:pt x="435" y="113"/>
                  </a:lnTo>
                  <a:lnTo>
                    <a:pt x="441" y="116"/>
                  </a:lnTo>
                  <a:lnTo>
                    <a:pt x="449" y="116"/>
                  </a:lnTo>
                  <a:lnTo>
                    <a:pt x="449" y="117"/>
                  </a:lnTo>
                  <a:lnTo>
                    <a:pt x="452" y="123"/>
                  </a:lnTo>
                  <a:lnTo>
                    <a:pt x="458" y="124"/>
                  </a:lnTo>
                  <a:lnTo>
                    <a:pt x="467" y="130"/>
                  </a:lnTo>
                  <a:lnTo>
                    <a:pt x="468" y="130"/>
                  </a:lnTo>
                  <a:lnTo>
                    <a:pt x="467" y="136"/>
                  </a:lnTo>
                  <a:lnTo>
                    <a:pt x="469" y="138"/>
                  </a:lnTo>
                  <a:lnTo>
                    <a:pt x="475" y="147"/>
                  </a:lnTo>
                  <a:lnTo>
                    <a:pt x="478" y="160"/>
                  </a:lnTo>
                  <a:lnTo>
                    <a:pt x="480" y="160"/>
                  </a:lnTo>
                  <a:lnTo>
                    <a:pt x="483" y="156"/>
                  </a:lnTo>
                  <a:lnTo>
                    <a:pt x="489" y="162"/>
                  </a:lnTo>
                  <a:lnTo>
                    <a:pt x="490" y="160"/>
                  </a:lnTo>
                  <a:lnTo>
                    <a:pt x="490" y="159"/>
                  </a:lnTo>
                  <a:lnTo>
                    <a:pt x="492" y="159"/>
                  </a:lnTo>
                  <a:lnTo>
                    <a:pt x="492" y="160"/>
                  </a:lnTo>
                  <a:lnTo>
                    <a:pt x="495" y="175"/>
                  </a:lnTo>
                  <a:lnTo>
                    <a:pt x="512" y="191"/>
                  </a:lnTo>
                  <a:lnTo>
                    <a:pt x="523" y="209"/>
                  </a:lnTo>
                  <a:lnTo>
                    <a:pt x="523" y="228"/>
                  </a:lnTo>
                  <a:lnTo>
                    <a:pt x="529" y="252"/>
                  </a:lnTo>
                  <a:lnTo>
                    <a:pt x="521" y="291"/>
                  </a:lnTo>
                  <a:lnTo>
                    <a:pt x="514" y="307"/>
                  </a:lnTo>
                  <a:lnTo>
                    <a:pt x="499" y="326"/>
                  </a:lnTo>
                  <a:lnTo>
                    <a:pt x="501" y="329"/>
                  </a:lnTo>
                  <a:lnTo>
                    <a:pt x="492" y="351"/>
                  </a:lnTo>
                  <a:lnTo>
                    <a:pt x="490" y="351"/>
                  </a:lnTo>
                  <a:lnTo>
                    <a:pt x="486" y="360"/>
                  </a:lnTo>
                  <a:lnTo>
                    <a:pt x="483" y="388"/>
                  </a:lnTo>
                  <a:lnTo>
                    <a:pt x="481" y="388"/>
                  </a:lnTo>
                  <a:lnTo>
                    <a:pt x="474" y="393"/>
                  </a:lnTo>
                  <a:lnTo>
                    <a:pt x="458" y="394"/>
                  </a:lnTo>
                  <a:lnTo>
                    <a:pt x="441" y="408"/>
                  </a:lnTo>
                  <a:lnTo>
                    <a:pt x="434" y="408"/>
                  </a:lnTo>
                  <a:lnTo>
                    <a:pt x="434" y="409"/>
                  </a:lnTo>
                  <a:lnTo>
                    <a:pt x="438" y="409"/>
                  </a:lnTo>
                  <a:lnTo>
                    <a:pt x="438" y="411"/>
                  </a:lnTo>
                  <a:lnTo>
                    <a:pt x="435" y="415"/>
                  </a:lnTo>
                  <a:lnTo>
                    <a:pt x="434" y="415"/>
                  </a:lnTo>
                  <a:lnTo>
                    <a:pt x="424" y="405"/>
                  </a:lnTo>
                  <a:lnTo>
                    <a:pt x="422" y="400"/>
                  </a:lnTo>
                  <a:lnTo>
                    <a:pt x="415" y="402"/>
                  </a:lnTo>
                  <a:lnTo>
                    <a:pt x="416" y="397"/>
                  </a:lnTo>
                  <a:lnTo>
                    <a:pt x="415" y="394"/>
                  </a:lnTo>
                  <a:lnTo>
                    <a:pt x="410" y="397"/>
                  </a:lnTo>
                  <a:lnTo>
                    <a:pt x="412" y="399"/>
                  </a:lnTo>
                  <a:lnTo>
                    <a:pt x="395" y="409"/>
                  </a:lnTo>
                  <a:lnTo>
                    <a:pt x="384" y="403"/>
                  </a:lnTo>
                  <a:lnTo>
                    <a:pt x="375" y="400"/>
                  </a:lnTo>
                  <a:lnTo>
                    <a:pt x="372" y="402"/>
                  </a:lnTo>
                  <a:lnTo>
                    <a:pt x="370" y="402"/>
                  </a:lnTo>
                  <a:lnTo>
                    <a:pt x="357" y="394"/>
                  </a:lnTo>
                  <a:lnTo>
                    <a:pt x="351" y="387"/>
                  </a:lnTo>
                  <a:lnTo>
                    <a:pt x="346" y="379"/>
                  </a:lnTo>
                  <a:lnTo>
                    <a:pt x="348" y="372"/>
                  </a:lnTo>
                  <a:lnTo>
                    <a:pt x="346" y="366"/>
                  </a:lnTo>
                  <a:lnTo>
                    <a:pt x="341" y="359"/>
                  </a:lnTo>
                  <a:lnTo>
                    <a:pt x="342" y="354"/>
                  </a:lnTo>
                  <a:lnTo>
                    <a:pt x="327" y="357"/>
                  </a:lnTo>
                  <a:lnTo>
                    <a:pt x="330" y="351"/>
                  </a:lnTo>
                  <a:lnTo>
                    <a:pt x="330" y="344"/>
                  </a:lnTo>
                  <a:lnTo>
                    <a:pt x="326" y="336"/>
                  </a:lnTo>
                  <a:lnTo>
                    <a:pt x="321" y="350"/>
                  </a:lnTo>
                  <a:lnTo>
                    <a:pt x="318" y="350"/>
                  </a:lnTo>
                  <a:lnTo>
                    <a:pt x="314" y="351"/>
                  </a:lnTo>
                  <a:lnTo>
                    <a:pt x="309" y="351"/>
                  </a:lnTo>
                  <a:lnTo>
                    <a:pt x="309" y="350"/>
                  </a:lnTo>
                  <a:lnTo>
                    <a:pt x="311" y="345"/>
                  </a:lnTo>
                  <a:lnTo>
                    <a:pt x="317" y="344"/>
                  </a:lnTo>
                  <a:lnTo>
                    <a:pt x="317" y="334"/>
                  </a:lnTo>
                  <a:lnTo>
                    <a:pt x="323" y="323"/>
                  </a:lnTo>
                  <a:lnTo>
                    <a:pt x="324" y="317"/>
                  </a:lnTo>
                  <a:lnTo>
                    <a:pt x="323" y="311"/>
                  </a:lnTo>
                  <a:lnTo>
                    <a:pt x="321" y="314"/>
                  </a:lnTo>
                  <a:lnTo>
                    <a:pt x="315" y="328"/>
                  </a:lnTo>
                  <a:lnTo>
                    <a:pt x="305" y="334"/>
                  </a:lnTo>
                  <a:lnTo>
                    <a:pt x="299" y="341"/>
                  </a:lnTo>
                  <a:lnTo>
                    <a:pt x="299" y="348"/>
                  </a:lnTo>
                  <a:lnTo>
                    <a:pt x="298" y="348"/>
                  </a:lnTo>
                  <a:lnTo>
                    <a:pt x="287" y="342"/>
                  </a:lnTo>
                  <a:lnTo>
                    <a:pt x="287" y="338"/>
                  </a:lnTo>
                  <a:lnTo>
                    <a:pt x="290" y="339"/>
                  </a:lnTo>
                  <a:lnTo>
                    <a:pt x="290" y="336"/>
                  </a:lnTo>
                  <a:lnTo>
                    <a:pt x="281" y="319"/>
                  </a:lnTo>
                  <a:lnTo>
                    <a:pt x="274" y="316"/>
                  </a:lnTo>
                  <a:lnTo>
                    <a:pt x="274" y="314"/>
                  </a:lnTo>
                  <a:lnTo>
                    <a:pt x="275" y="310"/>
                  </a:lnTo>
                  <a:lnTo>
                    <a:pt x="265" y="304"/>
                  </a:lnTo>
                  <a:lnTo>
                    <a:pt x="265" y="305"/>
                  </a:lnTo>
                  <a:lnTo>
                    <a:pt x="255" y="301"/>
                  </a:lnTo>
                  <a:lnTo>
                    <a:pt x="252" y="302"/>
                  </a:lnTo>
                  <a:lnTo>
                    <a:pt x="250" y="302"/>
                  </a:lnTo>
                  <a:lnTo>
                    <a:pt x="243" y="295"/>
                  </a:lnTo>
                  <a:lnTo>
                    <a:pt x="232" y="293"/>
                  </a:lnTo>
                  <a:lnTo>
                    <a:pt x="210" y="295"/>
                  </a:lnTo>
                  <a:lnTo>
                    <a:pt x="195" y="302"/>
                  </a:lnTo>
                  <a:lnTo>
                    <a:pt x="170" y="305"/>
                  </a:lnTo>
                  <a:lnTo>
                    <a:pt x="143" y="317"/>
                  </a:lnTo>
                  <a:lnTo>
                    <a:pt x="137" y="328"/>
                  </a:lnTo>
                  <a:lnTo>
                    <a:pt x="137" y="329"/>
                  </a:lnTo>
                  <a:lnTo>
                    <a:pt x="90" y="331"/>
                  </a:lnTo>
                  <a:lnTo>
                    <a:pt x="83" y="338"/>
                  </a:lnTo>
                  <a:lnTo>
                    <a:pt x="75" y="339"/>
                  </a:lnTo>
                  <a:lnTo>
                    <a:pt x="68" y="347"/>
                  </a:lnTo>
                  <a:lnTo>
                    <a:pt x="63" y="347"/>
                  </a:lnTo>
                  <a:lnTo>
                    <a:pt x="63" y="350"/>
                  </a:lnTo>
                  <a:lnTo>
                    <a:pt x="59" y="350"/>
                  </a:lnTo>
                  <a:lnTo>
                    <a:pt x="54" y="348"/>
                  </a:lnTo>
                  <a:lnTo>
                    <a:pt x="51" y="348"/>
                  </a:lnTo>
                  <a:lnTo>
                    <a:pt x="43" y="345"/>
                  </a:lnTo>
                  <a:lnTo>
                    <a:pt x="40" y="345"/>
                  </a:lnTo>
                  <a:lnTo>
                    <a:pt x="31" y="336"/>
                  </a:lnTo>
                  <a:lnTo>
                    <a:pt x="26" y="335"/>
                  </a:lnTo>
                  <a:lnTo>
                    <a:pt x="25" y="335"/>
                  </a:lnTo>
                  <a:lnTo>
                    <a:pt x="25" y="325"/>
                  </a:lnTo>
                  <a:lnTo>
                    <a:pt x="31" y="325"/>
                  </a:lnTo>
                  <a:lnTo>
                    <a:pt x="34" y="317"/>
                  </a:lnTo>
                  <a:lnTo>
                    <a:pt x="34" y="295"/>
                  </a:lnTo>
                  <a:lnTo>
                    <a:pt x="23" y="276"/>
                  </a:lnTo>
                  <a:lnTo>
                    <a:pt x="22" y="258"/>
                  </a:lnTo>
                  <a:lnTo>
                    <a:pt x="13" y="240"/>
                  </a:lnTo>
                  <a:lnTo>
                    <a:pt x="10" y="227"/>
                  </a:lnTo>
                  <a:lnTo>
                    <a:pt x="0" y="215"/>
                  </a:lnTo>
                  <a:lnTo>
                    <a:pt x="0" y="213"/>
                  </a:lnTo>
                  <a:lnTo>
                    <a:pt x="1" y="213"/>
                  </a:lnTo>
                  <a:lnTo>
                    <a:pt x="4" y="215"/>
                  </a:lnTo>
                  <a:lnTo>
                    <a:pt x="7" y="219"/>
                  </a:lnTo>
                  <a:lnTo>
                    <a:pt x="9" y="218"/>
                  </a:lnTo>
                  <a:lnTo>
                    <a:pt x="7" y="212"/>
                  </a:lnTo>
                  <a:lnTo>
                    <a:pt x="9" y="212"/>
                  </a:lnTo>
                  <a:lnTo>
                    <a:pt x="10" y="215"/>
                  </a:lnTo>
                  <a:lnTo>
                    <a:pt x="13" y="212"/>
                  </a:lnTo>
                  <a:lnTo>
                    <a:pt x="3" y="190"/>
                  </a:lnTo>
                  <a:lnTo>
                    <a:pt x="3" y="182"/>
                  </a:lnTo>
                  <a:lnTo>
                    <a:pt x="7" y="173"/>
                  </a:lnTo>
                  <a:lnTo>
                    <a:pt x="6" y="159"/>
                  </a:lnTo>
                  <a:lnTo>
                    <a:pt x="10" y="153"/>
                  </a:lnTo>
                  <a:lnTo>
                    <a:pt x="10" y="150"/>
                  </a:lnTo>
                  <a:lnTo>
                    <a:pt x="11" y="150"/>
                  </a:lnTo>
                  <a:lnTo>
                    <a:pt x="13" y="159"/>
                  </a:lnTo>
                  <a:lnTo>
                    <a:pt x="17" y="153"/>
                  </a:lnTo>
                  <a:lnTo>
                    <a:pt x="17" y="151"/>
                  </a:lnTo>
                  <a:lnTo>
                    <a:pt x="29" y="148"/>
                  </a:lnTo>
                  <a:lnTo>
                    <a:pt x="35" y="141"/>
                  </a:lnTo>
                  <a:lnTo>
                    <a:pt x="46" y="133"/>
                  </a:lnTo>
                  <a:lnTo>
                    <a:pt x="49" y="133"/>
                  </a:lnTo>
                  <a:lnTo>
                    <a:pt x="51" y="135"/>
                  </a:lnTo>
                  <a:lnTo>
                    <a:pt x="57" y="135"/>
                  </a:lnTo>
                  <a:lnTo>
                    <a:pt x="72" y="129"/>
                  </a:lnTo>
                  <a:lnTo>
                    <a:pt x="77" y="126"/>
                  </a:lnTo>
                  <a:lnTo>
                    <a:pt x="83" y="126"/>
                  </a:lnTo>
                  <a:lnTo>
                    <a:pt x="100" y="120"/>
                  </a:lnTo>
                  <a:lnTo>
                    <a:pt x="108" y="114"/>
                  </a:lnTo>
                  <a:lnTo>
                    <a:pt x="112" y="105"/>
                  </a:lnTo>
                  <a:lnTo>
                    <a:pt x="118" y="99"/>
                  </a:lnTo>
                  <a:lnTo>
                    <a:pt x="115" y="92"/>
                  </a:lnTo>
                  <a:lnTo>
                    <a:pt x="117" y="92"/>
                  </a:lnTo>
                  <a:lnTo>
                    <a:pt x="118" y="86"/>
                  </a:lnTo>
                  <a:lnTo>
                    <a:pt x="124" y="81"/>
                  </a:lnTo>
                  <a:lnTo>
                    <a:pt x="126" y="77"/>
                  </a:lnTo>
                  <a:lnTo>
                    <a:pt x="127" y="77"/>
                  </a:lnTo>
                  <a:lnTo>
                    <a:pt x="135" y="90"/>
                  </a:lnTo>
                  <a:lnTo>
                    <a:pt x="135" y="86"/>
                  </a:lnTo>
                  <a:lnTo>
                    <a:pt x="137" y="86"/>
                  </a:lnTo>
                  <a:lnTo>
                    <a:pt x="135" y="80"/>
                  </a:lnTo>
                  <a:lnTo>
                    <a:pt x="135" y="76"/>
                  </a:lnTo>
                  <a:lnTo>
                    <a:pt x="140" y="74"/>
                  </a:lnTo>
                  <a:lnTo>
                    <a:pt x="143" y="79"/>
                  </a:lnTo>
                  <a:lnTo>
                    <a:pt x="146" y="79"/>
                  </a:lnTo>
                  <a:lnTo>
                    <a:pt x="145" y="77"/>
                  </a:lnTo>
                  <a:lnTo>
                    <a:pt x="145" y="76"/>
                  </a:lnTo>
                  <a:lnTo>
                    <a:pt x="148" y="70"/>
                  </a:lnTo>
                  <a:lnTo>
                    <a:pt x="148" y="65"/>
                  </a:lnTo>
                  <a:lnTo>
                    <a:pt x="154" y="64"/>
                  </a:lnTo>
                  <a:lnTo>
                    <a:pt x="152" y="59"/>
                  </a:lnTo>
                  <a:lnTo>
                    <a:pt x="154" y="59"/>
                  </a:lnTo>
                  <a:lnTo>
                    <a:pt x="154" y="58"/>
                  </a:lnTo>
                  <a:lnTo>
                    <a:pt x="157" y="59"/>
                  </a:lnTo>
                  <a:lnTo>
                    <a:pt x="155" y="53"/>
                  </a:lnTo>
                  <a:lnTo>
                    <a:pt x="160" y="53"/>
                  </a:lnTo>
                  <a:lnTo>
                    <a:pt x="161" y="52"/>
                  </a:lnTo>
                  <a:lnTo>
                    <a:pt x="164" y="52"/>
                  </a:lnTo>
                  <a:lnTo>
                    <a:pt x="164" y="53"/>
                  </a:lnTo>
                  <a:lnTo>
                    <a:pt x="166" y="52"/>
                  </a:lnTo>
                  <a:lnTo>
                    <a:pt x="166" y="44"/>
                  </a:lnTo>
                  <a:lnTo>
                    <a:pt x="167" y="44"/>
                  </a:lnTo>
                  <a:lnTo>
                    <a:pt x="169" y="47"/>
                  </a:lnTo>
                  <a:lnTo>
                    <a:pt x="179" y="43"/>
                  </a:lnTo>
                  <a:lnTo>
                    <a:pt x="188" y="46"/>
                  </a:lnTo>
                  <a:lnTo>
                    <a:pt x="197" y="55"/>
                  </a:lnTo>
                  <a:lnTo>
                    <a:pt x="194" y="61"/>
                  </a:lnTo>
                  <a:lnTo>
                    <a:pt x="195" y="59"/>
                  </a:lnTo>
                  <a:lnTo>
                    <a:pt x="200" y="56"/>
                  </a:lnTo>
                  <a:lnTo>
                    <a:pt x="209" y="56"/>
                  </a:lnTo>
                  <a:lnTo>
                    <a:pt x="215" y="59"/>
                  </a:lnTo>
                  <a:lnTo>
                    <a:pt x="215" y="56"/>
                  </a:lnTo>
                  <a:lnTo>
                    <a:pt x="210" y="50"/>
                  </a:lnTo>
                  <a:lnTo>
                    <a:pt x="218" y="38"/>
                  </a:lnTo>
                  <a:lnTo>
                    <a:pt x="222" y="37"/>
                  </a:lnTo>
                  <a:lnTo>
                    <a:pt x="222" y="36"/>
                  </a:lnTo>
                  <a:lnTo>
                    <a:pt x="220" y="34"/>
                  </a:lnTo>
                  <a:lnTo>
                    <a:pt x="222" y="30"/>
                  </a:lnTo>
                  <a:lnTo>
                    <a:pt x="222" y="28"/>
                  </a:lnTo>
                  <a:lnTo>
                    <a:pt x="228" y="25"/>
                  </a:lnTo>
                  <a:lnTo>
                    <a:pt x="231" y="28"/>
                  </a:lnTo>
                  <a:lnTo>
                    <a:pt x="231" y="24"/>
                  </a:lnTo>
                  <a:lnTo>
                    <a:pt x="232" y="22"/>
                  </a:lnTo>
                  <a:lnTo>
                    <a:pt x="247" y="22"/>
                  </a:lnTo>
                  <a:lnTo>
                    <a:pt x="252" y="19"/>
                  </a:lnTo>
                  <a:lnTo>
                    <a:pt x="252" y="15"/>
                  </a:lnTo>
                  <a:lnTo>
                    <a:pt x="244" y="10"/>
                  </a:lnTo>
                  <a:lnTo>
                    <a:pt x="241" y="10"/>
                  </a:lnTo>
                  <a:lnTo>
                    <a:pt x="241" y="9"/>
                  </a:lnTo>
                  <a:lnTo>
                    <a:pt x="243" y="9"/>
                  </a:lnTo>
                  <a:lnTo>
                    <a:pt x="246" y="7"/>
                  </a:lnTo>
                  <a:lnTo>
                    <a:pt x="247" y="9"/>
                  </a:lnTo>
                  <a:lnTo>
                    <a:pt x="249" y="7"/>
                  </a:lnTo>
                  <a:lnTo>
                    <a:pt x="250" y="7"/>
                  </a:lnTo>
                  <a:lnTo>
                    <a:pt x="255" y="12"/>
                  </a:lnTo>
                  <a:lnTo>
                    <a:pt x="256" y="10"/>
                  </a:lnTo>
                  <a:lnTo>
                    <a:pt x="258" y="10"/>
                  </a:lnTo>
                  <a:lnTo>
                    <a:pt x="260" y="15"/>
                  </a:lnTo>
                  <a:lnTo>
                    <a:pt x="268" y="15"/>
                  </a:lnTo>
                  <a:lnTo>
                    <a:pt x="275" y="19"/>
                  </a:lnTo>
                  <a:lnTo>
                    <a:pt x="281" y="19"/>
                  </a:lnTo>
                  <a:lnTo>
                    <a:pt x="287" y="22"/>
                  </a:lnTo>
                  <a:lnTo>
                    <a:pt x="298" y="18"/>
                  </a:lnTo>
                  <a:lnTo>
                    <a:pt x="298" y="19"/>
                  </a:lnTo>
                  <a:lnTo>
                    <a:pt x="299" y="19"/>
                  </a:lnTo>
                  <a:lnTo>
                    <a:pt x="299" y="24"/>
                  </a:lnTo>
                  <a:lnTo>
                    <a:pt x="303" y="18"/>
                  </a:lnTo>
                  <a:lnTo>
                    <a:pt x="305" y="18"/>
                  </a:lnTo>
                  <a:lnTo>
                    <a:pt x="306" y="22"/>
                  </a:lnTo>
                  <a:lnTo>
                    <a:pt x="309" y="22"/>
                  </a:lnTo>
                  <a:lnTo>
                    <a:pt x="309" y="24"/>
                  </a:lnTo>
                  <a:lnTo>
                    <a:pt x="305" y="30"/>
                  </a:lnTo>
                  <a:lnTo>
                    <a:pt x="306" y="33"/>
                  </a:lnTo>
                  <a:lnTo>
                    <a:pt x="305" y="36"/>
                  </a:lnTo>
                  <a:lnTo>
                    <a:pt x="302" y="36"/>
                  </a:lnTo>
                  <a:lnTo>
                    <a:pt x="302" y="38"/>
                  </a:lnTo>
                  <a:lnTo>
                    <a:pt x="301" y="38"/>
                  </a:lnTo>
                  <a:lnTo>
                    <a:pt x="299" y="37"/>
                  </a:lnTo>
                  <a:lnTo>
                    <a:pt x="298" y="41"/>
                  </a:lnTo>
                  <a:lnTo>
                    <a:pt x="299" y="40"/>
                  </a:lnTo>
                  <a:lnTo>
                    <a:pt x="299" y="41"/>
                  </a:lnTo>
                  <a:lnTo>
                    <a:pt x="293" y="59"/>
                  </a:lnTo>
                  <a:lnTo>
                    <a:pt x="303" y="64"/>
                  </a:lnTo>
                  <a:lnTo>
                    <a:pt x="305" y="71"/>
                  </a:lnTo>
                  <a:lnTo>
                    <a:pt x="308" y="71"/>
                  </a:lnTo>
                  <a:lnTo>
                    <a:pt x="311" y="70"/>
                  </a:lnTo>
                  <a:lnTo>
                    <a:pt x="315" y="70"/>
                  </a:lnTo>
                  <a:lnTo>
                    <a:pt x="315" y="71"/>
                  </a:lnTo>
                  <a:lnTo>
                    <a:pt x="326" y="80"/>
                  </a:lnTo>
                  <a:lnTo>
                    <a:pt x="338" y="83"/>
                  </a:lnTo>
                  <a:lnTo>
                    <a:pt x="342" y="89"/>
                  </a:lnTo>
                  <a:lnTo>
                    <a:pt x="352" y="95"/>
                  </a:lnTo>
                  <a:lnTo>
                    <a:pt x="361" y="92"/>
                  </a:lnTo>
                  <a:lnTo>
                    <a:pt x="366" y="80"/>
                  </a:lnTo>
                  <a:lnTo>
                    <a:pt x="370" y="59"/>
                  </a:lnTo>
                  <a:lnTo>
                    <a:pt x="370" y="40"/>
                  </a:lnTo>
                  <a:lnTo>
                    <a:pt x="373" y="27"/>
                  </a:lnTo>
                  <a:lnTo>
                    <a:pt x="370" y="24"/>
                  </a:lnTo>
                  <a:lnTo>
                    <a:pt x="379" y="4"/>
                  </a:lnTo>
                  <a:lnTo>
                    <a:pt x="385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Australia - Offshore">
              <a:extLst>
                <a:ext uri="{FF2B5EF4-FFF2-40B4-BE49-F238E27FC236}">
                  <a16:creationId xmlns:a16="http://schemas.microsoft.com/office/drawing/2014/main" id="{7BADFC6C-8735-4745-854B-834E0C814477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8894235" y="4851238"/>
              <a:ext cx="554769" cy="646929"/>
            </a:xfrm>
            <a:custGeom>
              <a:avLst/>
              <a:gdLst/>
              <a:ahLst/>
              <a:cxnLst/>
              <a:rect l="l" t="t" r="r" b="b"/>
              <a:pathLst>
                <a:path w="559191" h="652086">
                  <a:moveTo>
                    <a:pt x="174861" y="635692"/>
                  </a:moveTo>
                  <a:lnTo>
                    <a:pt x="194897" y="646622"/>
                  </a:lnTo>
                  <a:lnTo>
                    <a:pt x="194897" y="648443"/>
                  </a:lnTo>
                  <a:lnTo>
                    <a:pt x="185790" y="648443"/>
                  </a:lnTo>
                  <a:lnTo>
                    <a:pt x="180325" y="652086"/>
                  </a:lnTo>
                  <a:lnTo>
                    <a:pt x="158468" y="652086"/>
                  </a:lnTo>
                  <a:lnTo>
                    <a:pt x="156646" y="642978"/>
                  </a:lnTo>
                  <a:lnTo>
                    <a:pt x="156646" y="641157"/>
                  </a:lnTo>
                  <a:lnTo>
                    <a:pt x="158468" y="641157"/>
                  </a:lnTo>
                  <a:close/>
                  <a:moveTo>
                    <a:pt x="553726" y="338793"/>
                  </a:moveTo>
                  <a:lnTo>
                    <a:pt x="555548" y="338793"/>
                  </a:lnTo>
                  <a:lnTo>
                    <a:pt x="559191" y="349722"/>
                  </a:lnTo>
                  <a:lnTo>
                    <a:pt x="553726" y="362473"/>
                  </a:lnTo>
                  <a:lnTo>
                    <a:pt x="550083" y="362473"/>
                  </a:lnTo>
                  <a:close/>
                  <a:moveTo>
                    <a:pt x="229505" y="127503"/>
                  </a:moveTo>
                  <a:lnTo>
                    <a:pt x="231327" y="127503"/>
                  </a:lnTo>
                  <a:lnTo>
                    <a:pt x="236791" y="131146"/>
                  </a:lnTo>
                  <a:lnTo>
                    <a:pt x="236791" y="132967"/>
                  </a:lnTo>
                  <a:lnTo>
                    <a:pt x="234970" y="132967"/>
                  </a:lnTo>
                  <a:lnTo>
                    <a:pt x="224041" y="138432"/>
                  </a:lnTo>
                  <a:lnTo>
                    <a:pt x="222219" y="138432"/>
                  </a:lnTo>
                  <a:lnTo>
                    <a:pt x="222219" y="132967"/>
                  </a:lnTo>
                  <a:close/>
                  <a:moveTo>
                    <a:pt x="153003" y="61930"/>
                  </a:moveTo>
                  <a:lnTo>
                    <a:pt x="163932" y="61930"/>
                  </a:lnTo>
                  <a:lnTo>
                    <a:pt x="163932" y="65573"/>
                  </a:lnTo>
                  <a:lnTo>
                    <a:pt x="167575" y="72859"/>
                  </a:lnTo>
                  <a:lnTo>
                    <a:pt x="167575" y="76502"/>
                  </a:lnTo>
                  <a:lnTo>
                    <a:pt x="156646" y="78324"/>
                  </a:lnTo>
                  <a:lnTo>
                    <a:pt x="156646" y="76502"/>
                  </a:lnTo>
                  <a:lnTo>
                    <a:pt x="153003" y="65573"/>
                  </a:lnTo>
                  <a:close/>
                  <a:moveTo>
                    <a:pt x="7286" y="0"/>
                  </a:moveTo>
                  <a:lnTo>
                    <a:pt x="10929" y="0"/>
                  </a:lnTo>
                  <a:lnTo>
                    <a:pt x="18215" y="5464"/>
                  </a:lnTo>
                  <a:lnTo>
                    <a:pt x="29144" y="0"/>
                  </a:lnTo>
                  <a:lnTo>
                    <a:pt x="32787" y="0"/>
                  </a:lnTo>
                  <a:lnTo>
                    <a:pt x="38252" y="9107"/>
                  </a:lnTo>
                  <a:lnTo>
                    <a:pt x="38252" y="10929"/>
                  </a:lnTo>
                  <a:lnTo>
                    <a:pt x="34609" y="10929"/>
                  </a:lnTo>
                  <a:lnTo>
                    <a:pt x="23680" y="20037"/>
                  </a:lnTo>
                  <a:lnTo>
                    <a:pt x="21858" y="20037"/>
                  </a:lnTo>
                  <a:lnTo>
                    <a:pt x="14570" y="16393"/>
                  </a:lnTo>
                  <a:lnTo>
                    <a:pt x="12751" y="16393"/>
                  </a:lnTo>
                  <a:lnTo>
                    <a:pt x="10929" y="20036"/>
                  </a:lnTo>
                  <a:lnTo>
                    <a:pt x="1821" y="20036"/>
                  </a:lnTo>
                  <a:lnTo>
                    <a:pt x="0" y="14571"/>
                  </a:lnTo>
                  <a:lnTo>
                    <a:pt x="0" y="10928"/>
                  </a:lnTo>
                  <a:lnTo>
                    <a:pt x="5464" y="5464"/>
                  </a:lnTo>
                  <a:lnTo>
                    <a:pt x="7286" y="5464"/>
                  </a:lnTo>
                  <a:lnTo>
                    <a:pt x="9561" y="8194"/>
                  </a:lnTo>
                  <a:lnTo>
                    <a:pt x="7286" y="3643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Tasmania">
              <a:extLst>
                <a:ext uri="{FF2B5EF4-FFF2-40B4-BE49-F238E27FC236}">
                  <a16:creationId xmlns:a16="http://schemas.microsoft.com/office/drawing/2014/main" id="{8608939E-A9DE-45B9-B0E2-312FEDDDFB47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9244806" y="5604783"/>
              <a:ext cx="88545" cy="122880"/>
            </a:xfrm>
            <a:custGeom>
              <a:avLst/>
              <a:gdLst/>
              <a:ahLst/>
              <a:cxnLst/>
              <a:rect l="l" t="t" r="r" b="b"/>
              <a:pathLst>
                <a:path w="89251" h="123859">
                  <a:moveTo>
                    <a:pt x="0" y="29143"/>
                  </a:moveTo>
                  <a:lnTo>
                    <a:pt x="3643" y="29143"/>
                  </a:lnTo>
                  <a:lnTo>
                    <a:pt x="43715" y="43715"/>
                  </a:lnTo>
                  <a:lnTo>
                    <a:pt x="78323" y="32786"/>
                  </a:lnTo>
                  <a:lnTo>
                    <a:pt x="81966" y="32786"/>
                  </a:lnTo>
                  <a:lnTo>
                    <a:pt x="81966" y="34608"/>
                  </a:lnTo>
                  <a:lnTo>
                    <a:pt x="87430" y="49179"/>
                  </a:lnTo>
                  <a:lnTo>
                    <a:pt x="87430" y="72858"/>
                  </a:lnTo>
                  <a:lnTo>
                    <a:pt x="78323" y="96537"/>
                  </a:lnTo>
                  <a:lnTo>
                    <a:pt x="76501" y="96537"/>
                  </a:lnTo>
                  <a:lnTo>
                    <a:pt x="67394" y="100180"/>
                  </a:lnTo>
                  <a:lnTo>
                    <a:pt x="61930" y="112930"/>
                  </a:lnTo>
                  <a:lnTo>
                    <a:pt x="56465" y="112930"/>
                  </a:lnTo>
                  <a:lnTo>
                    <a:pt x="51001" y="123859"/>
                  </a:lnTo>
                  <a:lnTo>
                    <a:pt x="32786" y="122038"/>
                  </a:lnTo>
                  <a:lnTo>
                    <a:pt x="29144" y="122038"/>
                  </a:lnTo>
                  <a:lnTo>
                    <a:pt x="29144" y="118395"/>
                  </a:lnTo>
                  <a:lnTo>
                    <a:pt x="34608" y="116573"/>
                  </a:lnTo>
                  <a:lnTo>
                    <a:pt x="27322" y="112930"/>
                  </a:lnTo>
                  <a:lnTo>
                    <a:pt x="14572" y="96537"/>
                  </a:lnTo>
                  <a:lnTo>
                    <a:pt x="10929" y="74680"/>
                  </a:lnTo>
                  <a:lnTo>
                    <a:pt x="14572" y="74680"/>
                  </a:lnTo>
                  <a:lnTo>
                    <a:pt x="16393" y="83787"/>
                  </a:lnTo>
                  <a:lnTo>
                    <a:pt x="20036" y="80144"/>
                  </a:lnTo>
                  <a:lnTo>
                    <a:pt x="0" y="49179"/>
                  </a:lnTo>
                  <a:close/>
                  <a:moveTo>
                    <a:pt x="83787" y="18214"/>
                  </a:moveTo>
                  <a:lnTo>
                    <a:pt x="87430" y="18214"/>
                  </a:lnTo>
                  <a:lnTo>
                    <a:pt x="89251" y="23679"/>
                  </a:lnTo>
                  <a:lnTo>
                    <a:pt x="81965" y="23679"/>
                  </a:lnTo>
                  <a:lnTo>
                    <a:pt x="81965" y="21857"/>
                  </a:lnTo>
                  <a:close/>
                  <a:moveTo>
                    <a:pt x="76501" y="0"/>
                  </a:moveTo>
                  <a:lnTo>
                    <a:pt x="76501" y="1821"/>
                  </a:lnTo>
                  <a:lnTo>
                    <a:pt x="87430" y="7286"/>
                  </a:lnTo>
                  <a:lnTo>
                    <a:pt x="87430" y="16393"/>
                  </a:lnTo>
                  <a:lnTo>
                    <a:pt x="81966" y="18215"/>
                  </a:lnTo>
                  <a:lnTo>
                    <a:pt x="72858" y="1821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Solomon Islands">
              <a:extLst>
                <a:ext uri="{FF2B5EF4-FFF2-40B4-BE49-F238E27FC236}">
                  <a16:creationId xmlns:a16="http://schemas.microsoft.com/office/drawing/2014/main" id="{D964EE9E-A603-4FAD-94C6-FC31391DAEEC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9477915" y="4715708"/>
              <a:ext cx="182514" cy="155409"/>
            </a:xfrm>
            <a:custGeom>
              <a:avLst/>
              <a:gdLst/>
              <a:ahLst/>
              <a:cxnLst/>
              <a:rect l="l" t="t" r="r" b="b"/>
              <a:pathLst>
                <a:path w="183969" h="156648">
                  <a:moveTo>
                    <a:pt x="127503" y="151183"/>
                  </a:moveTo>
                  <a:lnTo>
                    <a:pt x="134790" y="153005"/>
                  </a:lnTo>
                  <a:lnTo>
                    <a:pt x="134790" y="156648"/>
                  </a:lnTo>
                  <a:lnTo>
                    <a:pt x="122039" y="156648"/>
                  </a:lnTo>
                  <a:lnTo>
                    <a:pt x="122039" y="153005"/>
                  </a:lnTo>
                  <a:close/>
                  <a:moveTo>
                    <a:pt x="160289" y="112931"/>
                  </a:moveTo>
                  <a:lnTo>
                    <a:pt x="178505" y="118396"/>
                  </a:lnTo>
                  <a:lnTo>
                    <a:pt x="183969" y="129325"/>
                  </a:lnTo>
                  <a:lnTo>
                    <a:pt x="171218" y="129325"/>
                  </a:lnTo>
                  <a:close/>
                  <a:moveTo>
                    <a:pt x="116574" y="91074"/>
                  </a:moveTo>
                  <a:lnTo>
                    <a:pt x="134788" y="91074"/>
                  </a:lnTo>
                  <a:lnTo>
                    <a:pt x="149360" y="105646"/>
                  </a:lnTo>
                  <a:lnTo>
                    <a:pt x="149360" y="107468"/>
                  </a:lnTo>
                  <a:lnTo>
                    <a:pt x="127502" y="107468"/>
                  </a:lnTo>
                  <a:lnTo>
                    <a:pt x="116574" y="100182"/>
                  </a:lnTo>
                  <a:close/>
                  <a:moveTo>
                    <a:pt x="140254" y="69216"/>
                  </a:moveTo>
                  <a:lnTo>
                    <a:pt x="143897" y="69216"/>
                  </a:lnTo>
                  <a:lnTo>
                    <a:pt x="165755" y="100180"/>
                  </a:lnTo>
                  <a:lnTo>
                    <a:pt x="165755" y="102002"/>
                  </a:lnTo>
                  <a:lnTo>
                    <a:pt x="151183" y="91073"/>
                  </a:lnTo>
                  <a:lnTo>
                    <a:pt x="140254" y="72859"/>
                  </a:lnTo>
                  <a:close/>
                  <a:moveTo>
                    <a:pt x="54644" y="56467"/>
                  </a:moveTo>
                  <a:lnTo>
                    <a:pt x="60109" y="56467"/>
                  </a:lnTo>
                  <a:lnTo>
                    <a:pt x="60109" y="61930"/>
                  </a:lnTo>
                  <a:lnTo>
                    <a:pt x="61930" y="61930"/>
                  </a:lnTo>
                  <a:lnTo>
                    <a:pt x="67395" y="58287"/>
                  </a:lnTo>
                  <a:lnTo>
                    <a:pt x="71038" y="58287"/>
                  </a:lnTo>
                  <a:lnTo>
                    <a:pt x="76503" y="72859"/>
                  </a:lnTo>
                  <a:lnTo>
                    <a:pt x="61930" y="67394"/>
                  </a:lnTo>
                  <a:lnTo>
                    <a:pt x="60109" y="67394"/>
                  </a:lnTo>
                  <a:lnTo>
                    <a:pt x="60109" y="63753"/>
                  </a:lnTo>
                  <a:lnTo>
                    <a:pt x="56465" y="63753"/>
                  </a:lnTo>
                  <a:close/>
                  <a:moveTo>
                    <a:pt x="92896" y="47359"/>
                  </a:moveTo>
                  <a:lnTo>
                    <a:pt x="118397" y="63752"/>
                  </a:lnTo>
                  <a:lnTo>
                    <a:pt x="123862" y="72860"/>
                  </a:lnTo>
                  <a:lnTo>
                    <a:pt x="122040" y="72860"/>
                  </a:lnTo>
                  <a:lnTo>
                    <a:pt x="96539" y="58288"/>
                  </a:lnTo>
                  <a:lnTo>
                    <a:pt x="92896" y="51002"/>
                  </a:lnTo>
                  <a:close/>
                  <a:moveTo>
                    <a:pt x="43716" y="27323"/>
                  </a:moveTo>
                  <a:lnTo>
                    <a:pt x="45537" y="27323"/>
                  </a:lnTo>
                  <a:lnTo>
                    <a:pt x="67396" y="41895"/>
                  </a:lnTo>
                  <a:lnTo>
                    <a:pt x="71039" y="41895"/>
                  </a:lnTo>
                  <a:lnTo>
                    <a:pt x="71039" y="45538"/>
                  </a:lnTo>
                  <a:lnTo>
                    <a:pt x="67396" y="45538"/>
                  </a:lnTo>
                  <a:lnTo>
                    <a:pt x="54645" y="41895"/>
                  </a:lnTo>
                  <a:lnTo>
                    <a:pt x="43716" y="29144"/>
                  </a:lnTo>
                  <a:close/>
                  <a:moveTo>
                    <a:pt x="0" y="0"/>
                  </a:moveTo>
                  <a:lnTo>
                    <a:pt x="3643" y="0"/>
                  </a:lnTo>
                  <a:lnTo>
                    <a:pt x="9107" y="1821"/>
                  </a:lnTo>
                  <a:lnTo>
                    <a:pt x="32786" y="23679"/>
                  </a:lnTo>
                  <a:lnTo>
                    <a:pt x="32786" y="34608"/>
                  </a:lnTo>
                  <a:lnTo>
                    <a:pt x="21857" y="34608"/>
                  </a:lnTo>
                  <a:lnTo>
                    <a:pt x="14571" y="29143"/>
                  </a:lnTo>
                  <a:lnTo>
                    <a:pt x="14571" y="21857"/>
                  </a:lnTo>
                  <a:lnTo>
                    <a:pt x="3643" y="10929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Papua New Guinea">
              <a:extLst>
                <a:ext uri="{FF2B5EF4-FFF2-40B4-BE49-F238E27FC236}">
                  <a16:creationId xmlns:a16="http://schemas.microsoft.com/office/drawing/2014/main" id="{B701334C-EBAC-4234-9BEB-19F7523757DF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9154451" y="4634391"/>
              <a:ext cx="290937" cy="206006"/>
            </a:xfrm>
            <a:custGeom>
              <a:avLst/>
              <a:gdLst/>
              <a:ahLst/>
              <a:cxnLst/>
              <a:rect l="l" t="t" r="r" b="b"/>
              <a:pathLst>
                <a:path w="293256" h="207648">
                  <a:moveTo>
                    <a:pt x="225862" y="173039"/>
                  </a:moveTo>
                  <a:lnTo>
                    <a:pt x="229505" y="173039"/>
                  </a:lnTo>
                  <a:lnTo>
                    <a:pt x="236791" y="176682"/>
                  </a:lnTo>
                  <a:lnTo>
                    <a:pt x="240434" y="178504"/>
                  </a:lnTo>
                  <a:lnTo>
                    <a:pt x="240434" y="187611"/>
                  </a:lnTo>
                  <a:lnTo>
                    <a:pt x="229505" y="183968"/>
                  </a:lnTo>
                  <a:lnTo>
                    <a:pt x="225862" y="176682"/>
                  </a:lnTo>
                  <a:close/>
                  <a:moveTo>
                    <a:pt x="162110" y="83788"/>
                  </a:moveTo>
                  <a:lnTo>
                    <a:pt x="169396" y="83788"/>
                  </a:lnTo>
                  <a:lnTo>
                    <a:pt x="173039" y="87431"/>
                  </a:lnTo>
                  <a:lnTo>
                    <a:pt x="173039" y="92896"/>
                  </a:lnTo>
                  <a:lnTo>
                    <a:pt x="169396" y="92896"/>
                  </a:lnTo>
                  <a:lnTo>
                    <a:pt x="163932" y="87431"/>
                  </a:lnTo>
                  <a:lnTo>
                    <a:pt x="162110" y="87431"/>
                  </a:lnTo>
                  <a:close/>
                  <a:moveTo>
                    <a:pt x="262292" y="51001"/>
                  </a:moveTo>
                  <a:lnTo>
                    <a:pt x="269578" y="51001"/>
                  </a:lnTo>
                  <a:lnTo>
                    <a:pt x="269578" y="54644"/>
                  </a:lnTo>
                  <a:lnTo>
                    <a:pt x="271399" y="60109"/>
                  </a:lnTo>
                  <a:lnTo>
                    <a:pt x="275042" y="60109"/>
                  </a:lnTo>
                  <a:lnTo>
                    <a:pt x="264113" y="87431"/>
                  </a:lnTo>
                  <a:lnTo>
                    <a:pt x="256828" y="87431"/>
                  </a:lnTo>
                  <a:lnTo>
                    <a:pt x="251363" y="98359"/>
                  </a:lnTo>
                  <a:lnTo>
                    <a:pt x="234970" y="103824"/>
                  </a:lnTo>
                  <a:lnTo>
                    <a:pt x="229505" y="103824"/>
                  </a:lnTo>
                  <a:lnTo>
                    <a:pt x="224041" y="105645"/>
                  </a:lnTo>
                  <a:lnTo>
                    <a:pt x="209469" y="105645"/>
                  </a:lnTo>
                  <a:lnTo>
                    <a:pt x="202183" y="100181"/>
                  </a:lnTo>
                  <a:lnTo>
                    <a:pt x="196719" y="100181"/>
                  </a:lnTo>
                  <a:lnTo>
                    <a:pt x="180326" y="94716"/>
                  </a:lnTo>
                  <a:lnTo>
                    <a:pt x="174861" y="87431"/>
                  </a:lnTo>
                  <a:lnTo>
                    <a:pt x="174861" y="83788"/>
                  </a:lnTo>
                  <a:lnTo>
                    <a:pt x="209469" y="83788"/>
                  </a:lnTo>
                  <a:lnTo>
                    <a:pt x="218577" y="72859"/>
                  </a:lnTo>
                  <a:lnTo>
                    <a:pt x="220398" y="72859"/>
                  </a:lnTo>
                  <a:lnTo>
                    <a:pt x="220398" y="81966"/>
                  </a:lnTo>
                  <a:lnTo>
                    <a:pt x="234970" y="83788"/>
                  </a:lnTo>
                  <a:lnTo>
                    <a:pt x="253185" y="67394"/>
                  </a:lnTo>
                  <a:lnTo>
                    <a:pt x="253185" y="54644"/>
                  </a:lnTo>
                  <a:lnTo>
                    <a:pt x="258649" y="54644"/>
                  </a:lnTo>
                  <a:close/>
                  <a:moveTo>
                    <a:pt x="271398" y="38250"/>
                  </a:moveTo>
                  <a:lnTo>
                    <a:pt x="275041" y="38250"/>
                  </a:lnTo>
                  <a:lnTo>
                    <a:pt x="287792" y="45536"/>
                  </a:lnTo>
                  <a:lnTo>
                    <a:pt x="293256" y="56465"/>
                  </a:lnTo>
                  <a:lnTo>
                    <a:pt x="287792" y="67393"/>
                  </a:lnTo>
                  <a:lnTo>
                    <a:pt x="282327" y="67393"/>
                  </a:lnTo>
                  <a:close/>
                  <a:moveTo>
                    <a:pt x="1822" y="14572"/>
                  </a:moveTo>
                  <a:lnTo>
                    <a:pt x="83788" y="40073"/>
                  </a:lnTo>
                  <a:lnTo>
                    <a:pt x="111110" y="61931"/>
                  </a:lnTo>
                  <a:lnTo>
                    <a:pt x="118396" y="83788"/>
                  </a:lnTo>
                  <a:lnTo>
                    <a:pt x="162111" y="98360"/>
                  </a:lnTo>
                  <a:lnTo>
                    <a:pt x="167575" y="114753"/>
                  </a:lnTo>
                  <a:lnTo>
                    <a:pt x="167575" y="116575"/>
                  </a:lnTo>
                  <a:lnTo>
                    <a:pt x="163932" y="116575"/>
                  </a:lnTo>
                  <a:lnTo>
                    <a:pt x="147539" y="118396"/>
                  </a:lnTo>
                  <a:lnTo>
                    <a:pt x="153004" y="129325"/>
                  </a:lnTo>
                  <a:lnTo>
                    <a:pt x="169397" y="143897"/>
                  </a:lnTo>
                  <a:lnTo>
                    <a:pt x="183969" y="165754"/>
                  </a:lnTo>
                  <a:lnTo>
                    <a:pt x="196719" y="167576"/>
                  </a:lnTo>
                  <a:lnTo>
                    <a:pt x="198540" y="178505"/>
                  </a:lnTo>
                  <a:lnTo>
                    <a:pt x="214934" y="183969"/>
                  </a:lnTo>
                  <a:lnTo>
                    <a:pt x="214934" y="189434"/>
                  </a:lnTo>
                  <a:lnTo>
                    <a:pt x="236791" y="194898"/>
                  </a:lnTo>
                  <a:lnTo>
                    <a:pt x="236791" y="196719"/>
                  </a:lnTo>
                  <a:lnTo>
                    <a:pt x="229505" y="200362"/>
                  </a:lnTo>
                  <a:lnTo>
                    <a:pt x="231327" y="200362"/>
                  </a:lnTo>
                  <a:lnTo>
                    <a:pt x="231327" y="202184"/>
                  </a:lnTo>
                  <a:lnTo>
                    <a:pt x="224041" y="207648"/>
                  </a:lnTo>
                  <a:lnTo>
                    <a:pt x="213112" y="202184"/>
                  </a:lnTo>
                  <a:lnTo>
                    <a:pt x="163932" y="194898"/>
                  </a:lnTo>
                  <a:lnTo>
                    <a:pt x="142075" y="176683"/>
                  </a:lnTo>
                  <a:lnTo>
                    <a:pt x="142075" y="171219"/>
                  </a:lnTo>
                  <a:lnTo>
                    <a:pt x="134789" y="171219"/>
                  </a:lnTo>
                  <a:lnTo>
                    <a:pt x="123860" y="151183"/>
                  </a:lnTo>
                  <a:lnTo>
                    <a:pt x="83788" y="132968"/>
                  </a:lnTo>
                  <a:lnTo>
                    <a:pt x="74680" y="138432"/>
                  </a:lnTo>
                  <a:lnTo>
                    <a:pt x="69216" y="134789"/>
                  </a:lnTo>
                  <a:lnTo>
                    <a:pt x="72859" y="140254"/>
                  </a:lnTo>
                  <a:lnTo>
                    <a:pt x="72859" y="143897"/>
                  </a:lnTo>
                  <a:lnTo>
                    <a:pt x="69216" y="143897"/>
                  </a:lnTo>
                  <a:lnTo>
                    <a:pt x="63752" y="145718"/>
                  </a:lnTo>
                  <a:lnTo>
                    <a:pt x="61930" y="149361"/>
                  </a:lnTo>
                  <a:lnTo>
                    <a:pt x="51001" y="154826"/>
                  </a:lnTo>
                  <a:lnTo>
                    <a:pt x="58287" y="165754"/>
                  </a:lnTo>
                  <a:lnTo>
                    <a:pt x="45537" y="176683"/>
                  </a:lnTo>
                  <a:lnTo>
                    <a:pt x="29144" y="176683"/>
                  </a:lnTo>
                  <a:lnTo>
                    <a:pt x="23679" y="173040"/>
                  </a:lnTo>
                  <a:lnTo>
                    <a:pt x="7286" y="173040"/>
                  </a:lnTo>
                  <a:lnTo>
                    <a:pt x="5465" y="171219"/>
                  </a:lnTo>
                  <a:lnTo>
                    <a:pt x="0" y="116575"/>
                  </a:lnTo>
                  <a:lnTo>
                    <a:pt x="1822" y="72859"/>
                  </a:lnTo>
                  <a:close/>
                  <a:moveTo>
                    <a:pt x="214933" y="10929"/>
                  </a:moveTo>
                  <a:lnTo>
                    <a:pt x="225862" y="10929"/>
                  </a:lnTo>
                  <a:lnTo>
                    <a:pt x="229505" y="14572"/>
                  </a:lnTo>
                  <a:lnTo>
                    <a:pt x="229505" y="16394"/>
                  </a:lnTo>
                  <a:lnTo>
                    <a:pt x="225862" y="16394"/>
                  </a:lnTo>
                  <a:lnTo>
                    <a:pt x="220398" y="20037"/>
                  </a:lnTo>
                  <a:lnTo>
                    <a:pt x="214933" y="14572"/>
                  </a:lnTo>
                  <a:close/>
                  <a:moveTo>
                    <a:pt x="134789" y="0"/>
                  </a:moveTo>
                  <a:lnTo>
                    <a:pt x="147540" y="0"/>
                  </a:lnTo>
                  <a:lnTo>
                    <a:pt x="145719" y="9108"/>
                  </a:lnTo>
                  <a:lnTo>
                    <a:pt x="134789" y="9108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Tonga">
              <a:extLst>
                <a:ext uri="{FF2B5EF4-FFF2-40B4-BE49-F238E27FC236}">
                  <a16:creationId xmlns:a16="http://schemas.microsoft.com/office/drawing/2014/main" id="{F829FEFF-DF53-4D9A-BD40-F829BEACAC05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10177249" y="5093385"/>
              <a:ext cx="10843" cy="7228"/>
            </a:xfrm>
            <a:custGeom>
              <a:avLst/>
              <a:gdLst>
                <a:gd name="T0" fmla="*/ 1 w 6"/>
                <a:gd name="T1" fmla="*/ 0 h 4"/>
                <a:gd name="T2" fmla="*/ 4 w 6"/>
                <a:gd name="T3" fmla="*/ 1 h 4"/>
                <a:gd name="T4" fmla="*/ 6 w 6"/>
                <a:gd name="T5" fmla="*/ 1 h 4"/>
                <a:gd name="T6" fmla="*/ 6 w 6"/>
                <a:gd name="T7" fmla="*/ 4 h 4"/>
                <a:gd name="T8" fmla="*/ 4 w 6"/>
                <a:gd name="T9" fmla="*/ 4 h 4"/>
                <a:gd name="T10" fmla="*/ 1 w 6"/>
                <a:gd name="T11" fmla="*/ 1 h 4"/>
                <a:gd name="T12" fmla="*/ 0 w 6"/>
                <a:gd name="T13" fmla="*/ 1 h 4"/>
                <a:gd name="T14" fmla="*/ 1 w 6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4">
                  <a:moveTo>
                    <a:pt x="1" y="0"/>
                  </a:moveTo>
                  <a:lnTo>
                    <a:pt x="4" y="1"/>
                  </a:lnTo>
                  <a:lnTo>
                    <a:pt x="6" y="1"/>
                  </a:lnTo>
                  <a:lnTo>
                    <a:pt x="6" y="4"/>
                  </a:lnTo>
                  <a:lnTo>
                    <a:pt x="4" y="4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Vanuatu">
              <a:extLst>
                <a:ext uri="{FF2B5EF4-FFF2-40B4-BE49-F238E27FC236}">
                  <a16:creationId xmlns:a16="http://schemas.microsoft.com/office/drawing/2014/main" id="{13F34DCD-53C1-496D-BB96-4091704942C0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9750781" y="4934363"/>
              <a:ext cx="48791" cy="77703"/>
            </a:xfrm>
            <a:custGeom>
              <a:avLst/>
              <a:gdLst/>
              <a:ahLst/>
              <a:cxnLst/>
              <a:rect l="l" t="t" r="r" b="b"/>
              <a:pathLst>
                <a:path w="49180" h="78322">
                  <a:moveTo>
                    <a:pt x="47359" y="71036"/>
                  </a:moveTo>
                  <a:lnTo>
                    <a:pt x="49180" y="71036"/>
                  </a:lnTo>
                  <a:lnTo>
                    <a:pt x="49180" y="78322"/>
                  </a:lnTo>
                  <a:lnTo>
                    <a:pt x="41894" y="78322"/>
                  </a:lnTo>
                  <a:close/>
                  <a:moveTo>
                    <a:pt x="38252" y="36429"/>
                  </a:moveTo>
                  <a:lnTo>
                    <a:pt x="41895" y="36429"/>
                  </a:lnTo>
                  <a:lnTo>
                    <a:pt x="43716" y="41894"/>
                  </a:lnTo>
                  <a:lnTo>
                    <a:pt x="43716" y="43715"/>
                  </a:lnTo>
                  <a:lnTo>
                    <a:pt x="36430" y="43715"/>
                  </a:lnTo>
                  <a:lnTo>
                    <a:pt x="36430" y="41894"/>
                  </a:lnTo>
                  <a:close/>
                  <a:moveTo>
                    <a:pt x="16393" y="30964"/>
                  </a:moveTo>
                  <a:lnTo>
                    <a:pt x="20036" y="30964"/>
                  </a:lnTo>
                  <a:lnTo>
                    <a:pt x="32787" y="47358"/>
                  </a:lnTo>
                  <a:lnTo>
                    <a:pt x="32787" y="49179"/>
                  </a:lnTo>
                  <a:lnTo>
                    <a:pt x="21858" y="49179"/>
                  </a:lnTo>
                  <a:lnTo>
                    <a:pt x="21858" y="47358"/>
                  </a:lnTo>
                  <a:lnTo>
                    <a:pt x="16393" y="32786"/>
                  </a:lnTo>
                  <a:close/>
                  <a:moveTo>
                    <a:pt x="3643" y="0"/>
                  </a:moveTo>
                  <a:lnTo>
                    <a:pt x="3643" y="3643"/>
                  </a:lnTo>
                  <a:lnTo>
                    <a:pt x="9108" y="14573"/>
                  </a:lnTo>
                  <a:lnTo>
                    <a:pt x="14573" y="9108"/>
                  </a:lnTo>
                  <a:lnTo>
                    <a:pt x="16394" y="9108"/>
                  </a:lnTo>
                  <a:lnTo>
                    <a:pt x="16394" y="10929"/>
                  </a:lnTo>
                  <a:lnTo>
                    <a:pt x="20037" y="21859"/>
                  </a:lnTo>
                  <a:lnTo>
                    <a:pt x="20037" y="25502"/>
                  </a:lnTo>
                  <a:lnTo>
                    <a:pt x="16394" y="25502"/>
                  </a:lnTo>
                  <a:lnTo>
                    <a:pt x="9108" y="27323"/>
                  </a:lnTo>
                  <a:lnTo>
                    <a:pt x="9108" y="25502"/>
                  </a:lnTo>
                  <a:lnTo>
                    <a:pt x="0" y="3643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Chatham Island">
              <a:extLst>
                <a:ext uri="{FF2B5EF4-FFF2-40B4-BE49-F238E27FC236}">
                  <a16:creationId xmlns:a16="http://schemas.microsoft.com/office/drawing/2014/main" id="{665B9215-F183-40EA-9EAD-C55DB65B751B}"/>
                </a:ext>
              </a:extLst>
            </p:cNvPr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10148336" y="5733084"/>
              <a:ext cx="12650" cy="14457"/>
            </a:xfrm>
            <a:custGeom>
              <a:avLst/>
              <a:gdLst>
                <a:gd name="T0" fmla="*/ 4 w 7"/>
                <a:gd name="T1" fmla="*/ 0 h 8"/>
                <a:gd name="T2" fmla="*/ 7 w 7"/>
                <a:gd name="T3" fmla="*/ 0 h 8"/>
                <a:gd name="T4" fmla="*/ 7 w 7"/>
                <a:gd name="T5" fmla="*/ 2 h 8"/>
                <a:gd name="T6" fmla="*/ 4 w 7"/>
                <a:gd name="T7" fmla="*/ 8 h 8"/>
                <a:gd name="T8" fmla="*/ 3 w 7"/>
                <a:gd name="T9" fmla="*/ 8 h 8"/>
                <a:gd name="T10" fmla="*/ 3 w 7"/>
                <a:gd name="T11" fmla="*/ 6 h 8"/>
                <a:gd name="T12" fmla="*/ 1 w 7"/>
                <a:gd name="T13" fmla="*/ 3 h 8"/>
                <a:gd name="T14" fmla="*/ 0 w 7"/>
                <a:gd name="T15" fmla="*/ 3 h 8"/>
                <a:gd name="T16" fmla="*/ 0 w 7"/>
                <a:gd name="T17" fmla="*/ 2 h 8"/>
                <a:gd name="T18" fmla="*/ 3 w 7"/>
                <a:gd name="T19" fmla="*/ 2 h 8"/>
                <a:gd name="T20" fmla="*/ 4 w 7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8">
                  <a:moveTo>
                    <a:pt x="4" y="0"/>
                  </a:moveTo>
                  <a:lnTo>
                    <a:pt x="7" y="0"/>
                  </a:lnTo>
                  <a:lnTo>
                    <a:pt x="7" y="2"/>
                  </a:lnTo>
                  <a:lnTo>
                    <a:pt x="4" y="8"/>
                  </a:lnTo>
                  <a:lnTo>
                    <a:pt x="3" y="8"/>
                  </a:lnTo>
                  <a:lnTo>
                    <a:pt x="3" y="6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American Samoa">
              <a:extLst>
                <a:ext uri="{FF2B5EF4-FFF2-40B4-BE49-F238E27FC236}">
                  <a16:creationId xmlns:a16="http://schemas.microsoft.com/office/drawing/2014/main" id="{31B20AC0-2395-42D8-A0A3-91408148F0FE}"/>
                </a:ext>
              </a:extLst>
            </p:cNvPr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10233268" y="4905449"/>
              <a:ext cx="39755" cy="16264"/>
            </a:xfrm>
            <a:custGeom>
              <a:avLst/>
              <a:gdLst/>
              <a:ahLst/>
              <a:cxnLst/>
              <a:rect l="l" t="t" r="r" b="b"/>
              <a:pathLst>
                <a:path w="40072" h="16394">
                  <a:moveTo>
                    <a:pt x="0" y="0"/>
                  </a:moveTo>
                  <a:lnTo>
                    <a:pt x="9107" y="0"/>
                  </a:lnTo>
                  <a:lnTo>
                    <a:pt x="16393" y="1822"/>
                  </a:lnTo>
                  <a:lnTo>
                    <a:pt x="20037" y="1822"/>
                  </a:lnTo>
                  <a:lnTo>
                    <a:pt x="21858" y="10929"/>
                  </a:lnTo>
                  <a:lnTo>
                    <a:pt x="29143" y="10929"/>
                  </a:lnTo>
                  <a:lnTo>
                    <a:pt x="40072" y="16394"/>
                  </a:lnTo>
                  <a:lnTo>
                    <a:pt x="23679" y="16394"/>
                  </a:lnTo>
                  <a:lnTo>
                    <a:pt x="21857" y="12751"/>
                  </a:lnTo>
                  <a:lnTo>
                    <a:pt x="20037" y="12751"/>
                  </a:lnTo>
                  <a:lnTo>
                    <a:pt x="9107" y="7287"/>
                  </a:lnTo>
                  <a:lnTo>
                    <a:pt x="3643" y="1822"/>
                  </a:lnTo>
                  <a:lnTo>
                    <a:pt x="0" y="1822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Galapagos">
              <a:extLst>
                <a:ext uri="{FF2B5EF4-FFF2-40B4-BE49-F238E27FC236}">
                  <a16:creationId xmlns:a16="http://schemas.microsoft.com/office/drawing/2014/main" id="{ADBD2F85-E35B-4F46-A506-111AA2C329DC}"/>
                </a:ext>
              </a:extLst>
            </p:cNvPr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3662792" y="4587407"/>
              <a:ext cx="37948" cy="30721"/>
            </a:xfrm>
            <a:custGeom>
              <a:avLst/>
              <a:gdLst/>
              <a:ahLst/>
              <a:cxnLst/>
              <a:rect l="l" t="t" r="r" b="b"/>
              <a:pathLst>
                <a:path w="38251" h="30966">
                  <a:moveTo>
                    <a:pt x="34608" y="12749"/>
                  </a:moveTo>
                  <a:lnTo>
                    <a:pt x="38251" y="12749"/>
                  </a:lnTo>
                  <a:lnTo>
                    <a:pt x="38251" y="14571"/>
                  </a:lnTo>
                  <a:lnTo>
                    <a:pt x="34608" y="20035"/>
                  </a:lnTo>
                  <a:lnTo>
                    <a:pt x="29143" y="20035"/>
                  </a:lnTo>
                  <a:lnTo>
                    <a:pt x="29143" y="18214"/>
                  </a:lnTo>
                  <a:close/>
                  <a:moveTo>
                    <a:pt x="21858" y="5464"/>
                  </a:moveTo>
                  <a:lnTo>
                    <a:pt x="23679" y="5464"/>
                  </a:lnTo>
                  <a:lnTo>
                    <a:pt x="27322" y="12750"/>
                  </a:lnTo>
                  <a:lnTo>
                    <a:pt x="20036" y="12750"/>
                  </a:lnTo>
                  <a:lnTo>
                    <a:pt x="20036" y="9107"/>
                  </a:lnTo>
                  <a:close/>
                  <a:moveTo>
                    <a:pt x="9108" y="0"/>
                  </a:moveTo>
                  <a:lnTo>
                    <a:pt x="20037" y="20037"/>
                  </a:lnTo>
                  <a:lnTo>
                    <a:pt x="10929" y="29145"/>
                  </a:lnTo>
                  <a:lnTo>
                    <a:pt x="10929" y="30966"/>
                  </a:lnTo>
                  <a:lnTo>
                    <a:pt x="9108" y="30966"/>
                  </a:lnTo>
                  <a:lnTo>
                    <a:pt x="9108" y="29145"/>
                  </a:lnTo>
                  <a:lnTo>
                    <a:pt x="5465" y="20037"/>
                  </a:lnTo>
                  <a:lnTo>
                    <a:pt x="8197" y="14572"/>
                  </a:lnTo>
                  <a:lnTo>
                    <a:pt x="0" y="14572"/>
                  </a:lnTo>
                  <a:lnTo>
                    <a:pt x="0" y="12751"/>
                  </a:lnTo>
                  <a:lnTo>
                    <a:pt x="5205" y="7547"/>
                  </a:lnTo>
                  <a:lnTo>
                    <a:pt x="3643" y="5464"/>
                  </a:lnTo>
                  <a:lnTo>
                    <a:pt x="3643" y="1821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Venezuela">
              <a:extLst>
                <a:ext uri="{FF2B5EF4-FFF2-40B4-BE49-F238E27FC236}">
                  <a16:creationId xmlns:a16="http://schemas.microsoft.com/office/drawing/2014/main" id="{D4253C45-65A9-4B8D-A8C6-ECC76170A023}"/>
                </a:ext>
              </a:extLst>
            </p:cNvPr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4094679" y="4300084"/>
              <a:ext cx="323464" cy="272867"/>
            </a:xfrm>
            <a:custGeom>
              <a:avLst/>
              <a:gdLst>
                <a:gd name="T0" fmla="*/ 21 w 179"/>
                <a:gd name="T1" fmla="*/ 30 h 151"/>
                <a:gd name="T2" fmla="*/ 23 w 179"/>
                <a:gd name="T3" fmla="*/ 41 h 151"/>
                <a:gd name="T4" fmla="*/ 29 w 179"/>
                <a:gd name="T5" fmla="*/ 33 h 151"/>
                <a:gd name="T6" fmla="*/ 25 w 179"/>
                <a:gd name="T7" fmla="*/ 21 h 151"/>
                <a:gd name="T8" fmla="*/ 50 w 179"/>
                <a:gd name="T9" fmla="*/ 9 h 151"/>
                <a:gd name="T10" fmla="*/ 71 w 179"/>
                <a:gd name="T11" fmla="*/ 22 h 151"/>
                <a:gd name="T12" fmla="*/ 90 w 179"/>
                <a:gd name="T13" fmla="*/ 21 h 151"/>
                <a:gd name="T14" fmla="*/ 102 w 179"/>
                <a:gd name="T15" fmla="*/ 27 h 151"/>
                <a:gd name="T16" fmla="*/ 123 w 179"/>
                <a:gd name="T17" fmla="*/ 24 h 151"/>
                <a:gd name="T18" fmla="*/ 118 w 179"/>
                <a:gd name="T19" fmla="*/ 22 h 151"/>
                <a:gd name="T20" fmla="*/ 149 w 179"/>
                <a:gd name="T21" fmla="*/ 21 h 151"/>
                <a:gd name="T22" fmla="*/ 142 w 179"/>
                <a:gd name="T23" fmla="*/ 27 h 151"/>
                <a:gd name="T24" fmla="*/ 152 w 179"/>
                <a:gd name="T25" fmla="*/ 33 h 151"/>
                <a:gd name="T26" fmla="*/ 166 w 179"/>
                <a:gd name="T27" fmla="*/ 46 h 151"/>
                <a:gd name="T28" fmla="*/ 164 w 179"/>
                <a:gd name="T29" fmla="*/ 49 h 151"/>
                <a:gd name="T30" fmla="*/ 172 w 179"/>
                <a:gd name="T31" fmla="*/ 47 h 151"/>
                <a:gd name="T32" fmla="*/ 179 w 179"/>
                <a:gd name="T33" fmla="*/ 52 h 151"/>
                <a:gd name="T34" fmla="*/ 178 w 179"/>
                <a:gd name="T35" fmla="*/ 55 h 151"/>
                <a:gd name="T36" fmla="*/ 166 w 179"/>
                <a:gd name="T37" fmla="*/ 67 h 151"/>
                <a:gd name="T38" fmla="*/ 170 w 179"/>
                <a:gd name="T39" fmla="*/ 68 h 151"/>
                <a:gd name="T40" fmla="*/ 160 w 179"/>
                <a:gd name="T41" fmla="*/ 80 h 151"/>
                <a:gd name="T42" fmla="*/ 167 w 179"/>
                <a:gd name="T43" fmla="*/ 93 h 151"/>
                <a:gd name="T44" fmla="*/ 136 w 179"/>
                <a:gd name="T45" fmla="*/ 111 h 151"/>
                <a:gd name="T46" fmla="*/ 114 w 179"/>
                <a:gd name="T47" fmla="*/ 108 h 151"/>
                <a:gd name="T48" fmla="*/ 120 w 179"/>
                <a:gd name="T49" fmla="*/ 120 h 151"/>
                <a:gd name="T50" fmla="*/ 132 w 179"/>
                <a:gd name="T51" fmla="*/ 129 h 151"/>
                <a:gd name="T52" fmla="*/ 133 w 179"/>
                <a:gd name="T53" fmla="*/ 132 h 151"/>
                <a:gd name="T54" fmla="*/ 132 w 179"/>
                <a:gd name="T55" fmla="*/ 133 h 151"/>
                <a:gd name="T56" fmla="*/ 120 w 179"/>
                <a:gd name="T57" fmla="*/ 141 h 151"/>
                <a:gd name="T58" fmla="*/ 92 w 179"/>
                <a:gd name="T59" fmla="*/ 151 h 151"/>
                <a:gd name="T60" fmla="*/ 84 w 179"/>
                <a:gd name="T61" fmla="*/ 144 h 151"/>
                <a:gd name="T62" fmla="*/ 72 w 179"/>
                <a:gd name="T63" fmla="*/ 124 h 151"/>
                <a:gd name="T64" fmla="*/ 80 w 179"/>
                <a:gd name="T65" fmla="*/ 117 h 151"/>
                <a:gd name="T66" fmla="*/ 71 w 179"/>
                <a:gd name="T67" fmla="*/ 101 h 151"/>
                <a:gd name="T68" fmla="*/ 72 w 179"/>
                <a:gd name="T69" fmla="*/ 80 h 151"/>
                <a:gd name="T70" fmla="*/ 52 w 179"/>
                <a:gd name="T71" fmla="*/ 81 h 151"/>
                <a:gd name="T72" fmla="*/ 37 w 179"/>
                <a:gd name="T73" fmla="*/ 68 h 151"/>
                <a:gd name="T74" fmla="*/ 19 w 179"/>
                <a:gd name="T75" fmla="*/ 68 h 151"/>
                <a:gd name="T76" fmla="*/ 13 w 179"/>
                <a:gd name="T77" fmla="*/ 53 h 151"/>
                <a:gd name="T78" fmla="*/ 0 w 179"/>
                <a:gd name="T79" fmla="*/ 41 h 151"/>
                <a:gd name="T80" fmla="*/ 10 w 179"/>
                <a:gd name="T81" fmla="*/ 18 h 151"/>
                <a:gd name="T82" fmla="*/ 26 w 179"/>
                <a:gd name="T83" fmla="*/ 4 h 151"/>
                <a:gd name="T84" fmla="*/ 28 w 179"/>
                <a:gd name="T85" fmla="*/ 6 h 151"/>
                <a:gd name="T86" fmla="*/ 25 w 179"/>
                <a:gd name="T87" fmla="*/ 19 h 151"/>
                <a:gd name="T88" fmla="*/ 47 w 179"/>
                <a:gd name="T89" fmla="*/ 9 h 151"/>
                <a:gd name="T90" fmla="*/ 41 w 179"/>
                <a:gd name="T91" fmla="*/ 7 h 151"/>
                <a:gd name="T92" fmla="*/ 40 w 179"/>
                <a:gd name="T93" fmla="*/ 6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9" h="151">
                  <a:moveTo>
                    <a:pt x="25" y="21"/>
                  </a:moveTo>
                  <a:lnTo>
                    <a:pt x="21" y="30"/>
                  </a:lnTo>
                  <a:lnTo>
                    <a:pt x="21" y="34"/>
                  </a:lnTo>
                  <a:lnTo>
                    <a:pt x="23" y="41"/>
                  </a:lnTo>
                  <a:lnTo>
                    <a:pt x="31" y="37"/>
                  </a:lnTo>
                  <a:lnTo>
                    <a:pt x="29" y="33"/>
                  </a:lnTo>
                  <a:lnTo>
                    <a:pt x="25" y="25"/>
                  </a:lnTo>
                  <a:lnTo>
                    <a:pt x="25" y="21"/>
                  </a:lnTo>
                  <a:close/>
                  <a:moveTo>
                    <a:pt x="46" y="0"/>
                  </a:moveTo>
                  <a:lnTo>
                    <a:pt x="50" y="9"/>
                  </a:lnTo>
                  <a:lnTo>
                    <a:pt x="66" y="13"/>
                  </a:lnTo>
                  <a:lnTo>
                    <a:pt x="71" y="22"/>
                  </a:lnTo>
                  <a:lnTo>
                    <a:pt x="83" y="22"/>
                  </a:lnTo>
                  <a:lnTo>
                    <a:pt x="90" y="21"/>
                  </a:lnTo>
                  <a:lnTo>
                    <a:pt x="96" y="21"/>
                  </a:lnTo>
                  <a:lnTo>
                    <a:pt x="102" y="27"/>
                  </a:lnTo>
                  <a:lnTo>
                    <a:pt x="108" y="27"/>
                  </a:lnTo>
                  <a:lnTo>
                    <a:pt x="123" y="24"/>
                  </a:lnTo>
                  <a:lnTo>
                    <a:pt x="120" y="22"/>
                  </a:lnTo>
                  <a:lnTo>
                    <a:pt x="118" y="22"/>
                  </a:lnTo>
                  <a:lnTo>
                    <a:pt x="118" y="21"/>
                  </a:lnTo>
                  <a:lnTo>
                    <a:pt x="149" y="21"/>
                  </a:lnTo>
                  <a:lnTo>
                    <a:pt x="139" y="25"/>
                  </a:lnTo>
                  <a:lnTo>
                    <a:pt x="142" y="27"/>
                  </a:lnTo>
                  <a:lnTo>
                    <a:pt x="145" y="33"/>
                  </a:lnTo>
                  <a:lnTo>
                    <a:pt x="152" y="33"/>
                  </a:lnTo>
                  <a:lnTo>
                    <a:pt x="163" y="37"/>
                  </a:lnTo>
                  <a:lnTo>
                    <a:pt x="166" y="46"/>
                  </a:lnTo>
                  <a:lnTo>
                    <a:pt x="166" y="47"/>
                  </a:lnTo>
                  <a:lnTo>
                    <a:pt x="164" y="49"/>
                  </a:lnTo>
                  <a:lnTo>
                    <a:pt x="169" y="50"/>
                  </a:lnTo>
                  <a:lnTo>
                    <a:pt x="172" y="47"/>
                  </a:lnTo>
                  <a:lnTo>
                    <a:pt x="173" y="47"/>
                  </a:lnTo>
                  <a:lnTo>
                    <a:pt x="179" y="52"/>
                  </a:lnTo>
                  <a:lnTo>
                    <a:pt x="179" y="53"/>
                  </a:lnTo>
                  <a:lnTo>
                    <a:pt x="178" y="55"/>
                  </a:lnTo>
                  <a:lnTo>
                    <a:pt x="166" y="61"/>
                  </a:lnTo>
                  <a:lnTo>
                    <a:pt x="166" y="67"/>
                  </a:lnTo>
                  <a:lnTo>
                    <a:pt x="170" y="67"/>
                  </a:lnTo>
                  <a:lnTo>
                    <a:pt x="170" y="68"/>
                  </a:lnTo>
                  <a:lnTo>
                    <a:pt x="161" y="74"/>
                  </a:lnTo>
                  <a:lnTo>
                    <a:pt x="160" y="80"/>
                  </a:lnTo>
                  <a:lnTo>
                    <a:pt x="167" y="92"/>
                  </a:lnTo>
                  <a:lnTo>
                    <a:pt x="167" y="93"/>
                  </a:lnTo>
                  <a:lnTo>
                    <a:pt x="163" y="101"/>
                  </a:lnTo>
                  <a:lnTo>
                    <a:pt x="136" y="111"/>
                  </a:lnTo>
                  <a:lnTo>
                    <a:pt x="114" y="105"/>
                  </a:lnTo>
                  <a:lnTo>
                    <a:pt x="114" y="108"/>
                  </a:lnTo>
                  <a:lnTo>
                    <a:pt x="120" y="113"/>
                  </a:lnTo>
                  <a:lnTo>
                    <a:pt x="120" y="120"/>
                  </a:lnTo>
                  <a:lnTo>
                    <a:pt x="121" y="127"/>
                  </a:lnTo>
                  <a:lnTo>
                    <a:pt x="132" y="129"/>
                  </a:lnTo>
                  <a:lnTo>
                    <a:pt x="133" y="129"/>
                  </a:lnTo>
                  <a:lnTo>
                    <a:pt x="133" y="132"/>
                  </a:lnTo>
                  <a:lnTo>
                    <a:pt x="132" y="132"/>
                  </a:lnTo>
                  <a:lnTo>
                    <a:pt x="132" y="133"/>
                  </a:lnTo>
                  <a:lnTo>
                    <a:pt x="123" y="136"/>
                  </a:lnTo>
                  <a:lnTo>
                    <a:pt x="120" y="141"/>
                  </a:lnTo>
                  <a:lnTo>
                    <a:pt x="102" y="151"/>
                  </a:lnTo>
                  <a:lnTo>
                    <a:pt x="92" y="151"/>
                  </a:lnTo>
                  <a:lnTo>
                    <a:pt x="92" y="150"/>
                  </a:lnTo>
                  <a:lnTo>
                    <a:pt x="84" y="144"/>
                  </a:lnTo>
                  <a:lnTo>
                    <a:pt x="78" y="130"/>
                  </a:lnTo>
                  <a:lnTo>
                    <a:pt x="72" y="124"/>
                  </a:lnTo>
                  <a:lnTo>
                    <a:pt x="72" y="123"/>
                  </a:lnTo>
                  <a:lnTo>
                    <a:pt x="80" y="117"/>
                  </a:lnTo>
                  <a:lnTo>
                    <a:pt x="74" y="108"/>
                  </a:lnTo>
                  <a:lnTo>
                    <a:pt x="71" y="101"/>
                  </a:lnTo>
                  <a:lnTo>
                    <a:pt x="77" y="80"/>
                  </a:lnTo>
                  <a:lnTo>
                    <a:pt x="72" y="80"/>
                  </a:lnTo>
                  <a:lnTo>
                    <a:pt x="65" y="81"/>
                  </a:lnTo>
                  <a:lnTo>
                    <a:pt x="52" y="81"/>
                  </a:lnTo>
                  <a:lnTo>
                    <a:pt x="43" y="70"/>
                  </a:lnTo>
                  <a:lnTo>
                    <a:pt x="37" y="68"/>
                  </a:lnTo>
                  <a:lnTo>
                    <a:pt x="26" y="70"/>
                  </a:lnTo>
                  <a:lnTo>
                    <a:pt x="19" y="68"/>
                  </a:lnTo>
                  <a:lnTo>
                    <a:pt x="13" y="64"/>
                  </a:lnTo>
                  <a:lnTo>
                    <a:pt x="13" y="53"/>
                  </a:lnTo>
                  <a:lnTo>
                    <a:pt x="7" y="41"/>
                  </a:lnTo>
                  <a:lnTo>
                    <a:pt x="0" y="41"/>
                  </a:lnTo>
                  <a:lnTo>
                    <a:pt x="0" y="40"/>
                  </a:lnTo>
                  <a:lnTo>
                    <a:pt x="10" y="18"/>
                  </a:lnTo>
                  <a:lnTo>
                    <a:pt x="19" y="7"/>
                  </a:lnTo>
                  <a:lnTo>
                    <a:pt x="26" y="4"/>
                  </a:lnTo>
                  <a:lnTo>
                    <a:pt x="28" y="4"/>
                  </a:lnTo>
                  <a:lnTo>
                    <a:pt x="28" y="6"/>
                  </a:lnTo>
                  <a:lnTo>
                    <a:pt x="22" y="9"/>
                  </a:lnTo>
                  <a:lnTo>
                    <a:pt x="25" y="19"/>
                  </a:lnTo>
                  <a:lnTo>
                    <a:pt x="34" y="13"/>
                  </a:lnTo>
                  <a:lnTo>
                    <a:pt x="47" y="9"/>
                  </a:lnTo>
                  <a:lnTo>
                    <a:pt x="46" y="9"/>
                  </a:lnTo>
                  <a:lnTo>
                    <a:pt x="41" y="7"/>
                  </a:lnTo>
                  <a:lnTo>
                    <a:pt x="40" y="7"/>
                  </a:lnTo>
                  <a:lnTo>
                    <a:pt x="40" y="6"/>
                  </a:lnTo>
                  <a:lnTo>
                    <a:pt x="46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Uruguay">
              <a:extLst>
                <a:ext uri="{FF2B5EF4-FFF2-40B4-BE49-F238E27FC236}">
                  <a16:creationId xmlns:a16="http://schemas.microsoft.com/office/drawing/2014/main" id="{F0F90496-F37F-457A-8B68-08AC16860506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4445249" y="5328302"/>
              <a:ext cx="128302" cy="137337"/>
            </a:xfrm>
            <a:custGeom>
              <a:avLst/>
              <a:gdLst>
                <a:gd name="T0" fmla="*/ 19 w 71"/>
                <a:gd name="T1" fmla="*/ 0 h 76"/>
                <a:gd name="T2" fmla="*/ 24 w 71"/>
                <a:gd name="T3" fmla="*/ 0 h 76"/>
                <a:gd name="T4" fmla="*/ 31 w 71"/>
                <a:gd name="T5" fmla="*/ 8 h 76"/>
                <a:gd name="T6" fmla="*/ 33 w 71"/>
                <a:gd name="T7" fmla="*/ 14 h 76"/>
                <a:gd name="T8" fmla="*/ 38 w 71"/>
                <a:gd name="T9" fmla="*/ 11 h 76"/>
                <a:gd name="T10" fmla="*/ 38 w 71"/>
                <a:gd name="T11" fmla="*/ 12 h 76"/>
                <a:gd name="T12" fmla="*/ 44 w 71"/>
                <a:gd name="T13" fmla="*/ 18 h 76"/>
                <a:gd name="T14" fmla="*/ 62 w 71"/>
                <a:gd name="T15" fmla="*/ 28 h 76"/>
                <a:gd name="T16" fmla="*/ 65 w 71"/>
                <a:gd name="T17" fmla="*/ 36 h 76"/>
                <a:gd name="T18" fmla="*/ 71 w 71"/>
                <a:gd name="T19" fmla="*/ 40 h 76"/>
                <a:gd name="T20" fmla="*/ 71 w 71"/>
                <a:gd name="T21" fmla="*/ 42 h 76"/>
                <a:gd name="T22" fmla="*/ 67 w 71"/>
                <a:gd name="T23" fmla="*/ 48 h 76"/>
                <a:gd name="T24" fmla="*/ 68 w 71"/>
                <a:gd name="T25" fmla="*/ 57 h 76"/>
                <a:gd name="T26" fmla="*/ 68 w 71"/>
                <a:gd name="T27" fmla="*/ 58 h 76"/>
                <a:gd name="T28" fmla="*/ 58 w 71"/>
                <a:gd name="T29" fmla="*/ 71 h 76"/>
                <a:gd name="T30" fmla="*/ 47 w 71"/>
                <a:gd name="T31" fmla="*/ 76 h 76"/>
                <a:gd name="T32" fmla="*/ 31 w 71"/>
                <a:gd name="T33" fmla="*/ 74 h 76"/>
                <a:gd name="T34" fmla="*/ 16 w 71"/>
                <a:gd name="T35" fmla="*/ 68 h 76"/>
                <a:gd name="T36" fmla="*/ 7 w 71"/>
                <a:gd name="T37" fmla="*/ 68 h 76"/>
                <a:gd name="T38" fmla="*/ 1 w 71"/>
                <a:gd name="T39" fmla="*/ 61 h 76"/>
                <a:gd name="T40" fmla="*/ 0 w 71"/>
                <a:gd name="T41" fmla="*/ 61 h 76"/>
                <a:gd name="T42" fmla="*/ 4 w 71"/>
                <a:gd name="T43" fmla="*/ 43 h 76"/>
                <a:gd name="T44" fmla="*/ 7 w 71"/>
                <a:gd name="T45" fmla="*/ 8 h 76"/>
                <a:gd name="T46" fmla="*/ 12 w 71"/>
                <a:gd name="T47" fmla="*/ 2 h 76"/>
                <a:gd name="T48" fmla="*/ 15 w 71"/>
                <a:gd name="T49" fmla="*/ 2 h 76"/>
                <a:gd name="T50" fmla="*/ 19 w 71"/>
                <a:gd name="T5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1" h="76">
                  <a:moveTo>
                    <a:pt x="19" y="0"/>
                  </a:moveTo>
                  <a:lnTo>
                    <a:pt x="24" y="0"/>
                  </a:lnTo>
                  <a:lnTo>
                    <a:pt x="31" y="8"/>
                  </a:lnTo>
                  <a:lnTo>
                    <a:pt x="33" y="14"/>
                  </a:lnTo>
                  <a:lnTo>
                    <a:pt x="38" y="11"/>
                  </a:lnTo>
                  <a:lnTo>
                    <a:pt x="38" y="12"/>
                  </a:lnTo>
                  <a:lnTo>
                    <a:pt x="44" y="18"/>
                  </a:lnTo>
                  <a:lnTo>
                    <a:pt x="62" y="28"/>
                  </a:lnTo>
                  <a:lnTo>
                    <a:pt x="65" y="36"/>
                  </a:lnTo>
                  <a:lnTo>
                    <a:pt x="71" y="40"/>
                  </a:lnTo>
                  <a:lnTo>
                    <a:pt x="71" y="42"/>
                  </a:lnTo>
                  <a:lnTo>
                    <a:pt x="67" y="48"/>
                  </a:lnTo>
                  <a:lnTo>
                    <a:pt x="68" y="57"/>
                  </a:lnTo>
                  <a:lnTo>
                    <a:pt x="68" y="58"/>
                  </a:lnTo>
                  <a:lnTo>
                    <a:pt x="58" y="71"/>
                  </a:lnTo>
                  <a:lnTo>
                    <a:pt x="47" y="76"/>
                  </a:lnTo>
                  <a:lnTo>
                    <a:pt x="31" y="74"/>
                  </a:lnTo>
                  <a:lnTo>
                    <a:pt x="16" y="68"/>
                  </a:lnTo>
                  <a:lnTo>
                    <a:pt x="7" y="68"/>
                  </a:lnTo>
                  <a:lnTo>
                    <a:pt x="1" y="61"/>
                  </a:lnTo>
                  <a:lnTo>
                    <a:pt x="0" y="61"/>
                  </a:lnTo>
                  <a:lnTo>
                    <a:pt x="4" y="43"/>
                  </a:lnTo>
                  <a:lnTo>
                    <a:pt x="7" y="8"/>
                  </a:lnTo>
                  <a:lnTo>
                    <a:pt x="12" y="2"/>
                  </a:lnTo>
                  <a:lnTo>
                    <a:pt x="15" y="2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Trinidad &amp; Tobago">
              <a:extLst>
                <a:ext uri="{FF2B5EF4-FFF2-40B4-BE49-F238E27FC236}">
                  <a16:creationId xmlns:a16="http://schemas.microsoft.com/office/drawing/2014/main" id="{EC286742-0AE6-4691-B17D-091E99F5810D}"/>
                </a:ext>
              </a:extLst>
            </p:cNvPr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4363932" y="4334418"/>
              <a:ext cx="27107" cy="19879"/>
            </a:xfrm>
            <a:custGeom>
              <a:avLst/>
              <a:gdLst>
                <a:gd name="T0" fmla="*/ 3 w 15"/>
                <a:gd name="T1" fmla="*/ 0 h 11"/>
                <a:gd name="T2" fmla="*/ 15 w 15"/>
                <a:gd name="T3" fmla="*/ 0 h 11"/>
                <a:gd name="T4" fmla="*/ 15 w 15"/>
                <a:gd name="T5" fmla="*/ 2 h 11"/>
                <a:gd name="T6" fmla="*/ 14 w 15"/>
                <a:gd name="T7" fmla="*/ 2 h 11"/>
                <a:gd name="T8" fmla="*/ 12 w 15"/>
                <a:gd name="T9" fmla="*/ 9 h 11"/>
                <a:gd name="T10" fmla="*/ 8 w 15"/>
                <a:gd name="T11" fmla="*/ 9 h 11"/>
                <a:gd name="T12" fmla="*/ 5 w 15"/>
                <a:gd name="T13" fmla="*/ 11 h 11"/>
                <a:gd name="T14" fmla="*/ 0 w 15"/>
                <a:gd name="T15" fmla="*/ 11 h 11"/>
                <a:gd name="T16" fmla="*/ 0 w 15"/>
                <a:gd name="T17" fmla="*/ 9 h 11"/>
                <a:gd name="T18" fmla="*/ 6 w 15"/>
                <a:gd name="T19" fmla="*/ 6 h 11"/>
                <a:gd name="T20" fmla="*/ 3 w 15"/>
                <a:gd name="T21" fmla="*/ 2 h 11"/>
                <a:gd name="T22" fmla="*/ 3 w 15"/>
                <a:gd name="T2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11">
                  <a:moveTo>
                    <a:pt x="3" y="0"/>
                  </a:moveTo>
                  <a:lnTo>
                    <a:pt x="15" y="0"/>
                  </a:lnTo>
                  <a:lnTo>
                    <a:pt x="15" y="2"/>
                  </a:lnTo>
                  <a:lnTo>
                    <a:pt x="14" y="2"/>
                  </a:lnTo>
                  <a:lnTo>
                    <a:pt x="12" y="9"/>
                  </a:lnTo>
                  <a:lnTo>
                    <a:pt x="8" y="9"/>
                  </a:lnTo>
                  <a:lnTo>
                    <a:pt x="5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6" y="6"/>
                  </a:lnTo>
                  <a:lnTo>
                    <a:pt x="3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Suriname">
              <a:extLst>
                <a:ext uri="{FF2B5EF4-FFF2-40B4-BE49-F238E27FC236}">
                  <a16:creationId xmlns:a16="http://schemas.microsoft.com/office/drawing/2014/main" id="{3B34534C-A8F4-4D6C-9849-6B2021996E75}"/>
                </a:ext>
              </a:extLst>
            </p:cNvPr>
            <p:cNvSpPr>
              <a:spLocks/>
            </p:cNvSpPr>
            <p:nvPr>
              <p:custDataLst>
                <p:tags r:id="rId20"/>
              </p:custDataLst>
            </p:nvPr>
          </p:nvSpPr>
          <p:spPr bwMode="auto">
            <a:xfrm>
              <a:off x="4456091" y="4446456"/>
              <a:ext cx="99389" cy="99389"/>
            </a:xfrm>
            <a:custGeom>
              <a:avLst/>
              <a:gdLst>
                <a:gd name="T0" fmla="*/ 41 w 55"/>
                <a:gd name="T1" fmla="*/ 0 h 55"/>
                <a:gd name="T2" fmla="*/ 55 w 55"/>
                <a:gd name="T3" fmla="*/ 3 h 55"/>
                <a:gd name="T4" fmla="*/ 55 w 55"/>
                <a:gd name="T5" fmla="*/ 8 h 55"/>
                <a:gd name="T6" fmla="*/ 50 w 55"/>
                <a:gd name="T7" fmla="*/ 15 h 55"/>
                <a:gd name="T8" fmla="*/ 50 w 55"/>
                <a:gd name="T9" fmla="*/ 23 h 55"/>
                <a:gd name="T10" fmla="*/ 55 w 55"/>
                <a:gd name="T11" fmla="*/ 32 h 55"/>
                <a:gd name="T12" fmla="*/ 53 w 55"/>
                <a:gd name="T13" fmla="*/ 45 h 55"/>
                <a:gd name="T14" fmla="*/ 49 w 55"/>
                <a:gd name="T15" fmla="*/ 49 h 55"/>
                <a:gd name="T16" fmla="*/ 47 w 55"/>
                <a:gd name="T17" fmla="*/ 49 h 55"/>
                <a:gd name="T18" fmla="*/ 41 w 55"/>
                <a:gd name="T19" fmla="*/ 46 h 55"/>
                <a:gd name="T20" fmla="*/ 31 w 55"/>
                <a:gd name="T21" fmla="*/ 48 h 55"/>
                <a:gd name="T22" fmla="*/ 30 w 55"/>
                <a:gd name="T23" fmla="*/ 55 h 55"/>
                <a:gd name="T24" fmla="*/ 21 w 55"/>
                <a:gd name="T25" fmla="*/ 55 h 55"/>
                <a:gd name="T26" fmla="*/ 15 w 55"/>
                <a:gd name="T27" fmla="*/ 48 h 55"/>
                <a:gd name="T28" fmla="*/ 10 w 55"/>
                <a:gd name="T29" fmla="*/ 38 h 55"/>
                <a:gd name="T30" fmla="*/ 6 w 55"/>
                <a:gd name="T31" fmla="*/ 36 h 55"/>
                <a:gd name="T32" fmla="*/ 0 w 55"/>
                <a:gd name="T33" fmla="*/ 26 h 55"/>
                <a:gd name="T34" fmla="*/ 1 w 55"/>
                <a:gd name="T35" fmla="*/ 15 h 55"/>
                <a:gd name="T36" fmla="*/ 3 w 55"/>
                <a:gd name="T37" fmla="*/ 15 h 55"/>
                <a:gd name="T38" fmla="*/ 9 w 55"/>
                <a:gd name="T39" fmla="*/ 14 h 55"/>
                <a:gd name="T40" fmla="*/ 13 w 55"/>
                <a:gd name="T41" fmla="*/ 3 h 55"/>
                <a:gd name="T42" fmla="*/ 13 w 55"/>
                <a:gd name="T43" fmla="*/ 2 h 55"/>
                <a:gd name="T44" fmla="*/ 15 w 55"/>
                <a:gd name="T45" fmla="*/ 2 h 55"/>
                <a:gd name="T46" fmla="*/ 41 w 55"/>
                <a:gd name="T4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5" h="55">
                  <a:moveTo>
                    <a:pt x="41" y="0"/>
                  </a:moveTo>
                  <a:lnTo>
                    <a:pt x="55" y="3"/>
                  </a:lnTo>
                  <a:lnTo>
                    <a:pt x="55" y="8"/>
                  </a:lnTo>
                  <a:lnTo>
                    <a:pt x="50" y="15"/>
                  </a:lnTo>
                  <a:lnTo>
                    <a:pt x="50" y="23"/>
                  </a:lnTo>
                  <a:lnTo>
                    <a:pt x="55" y="32"/>
                  </a:lnTo>
                  <a:lnTo>
                    <a:pt x="53" y="45"/>
                  </a:lnTo>
                  <a:lnTo>
                    <a:pt x="49" y="49"/>
                  </a:lnTo>
                  <a:lnTo>
                    <a:pt x="47" y="49"/>
                  </a:lnTo>
                  <a:lnTo>
                    <a:pt x="41" y="46"/>
                  </a:lnTo>
                  <a:lnTo>
                    <a:pt x="31" y="48"/>
                  </a:lnTo>
                  <a:lnTo>
                    <a:pt x="30" y="55"/>
                  </a:lnTo>
                  <a:lnTo>
                    <a:pt x="21" y="55"/>
                  </a:lnTo>
                  <a:lnTo>
                    <a:pt x="15" y="48"/>
                  </a:lnTo>
                  <a:lnTo>
                    <a:pt x="10" y="38"/>
                  </a:lnTo>
                  <a:lnTo>
                    <a:pt x="6" y="36"/>
                  </a:lnTo>
                  <a:lnTo>
                    <a:pt x="0" y="26"/>
                  </a:lnTo>
                  <a:lnTo>
                    <a:pt x="1" y="15"/>
                  </a:lnTo>
                  <a:lnTo>
                    <a:pt x="3" y="15"/>
                  </a:lnTo>
                  <a:lnTo>
                    <a:pt x="9" y="14"/>
                  </a:lnTo>
                  <a:lnTo>
                    <a:pt x="13" y="3"/>
                  </a:lnTo>
                  <a:lnTo>
                    <a:pt x="13" y="2"/>
                  </a:lnTo>
                  <a:lnTo>
                    <a:pt x="15" y="2"/>
                  </a:lnTo>
                  <a:lnTo>
                    <a:pt x="41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Peru">
              <a:extLst>
                <a:ext uri="{FF2B5EF4-FFF2-40B4-BE49-F238E27FC236}">
                  <a16:creationId xmlns:a16="http://schemas.microsoft.com/office/drawing/2014/main" id="{AF398FF5-FEB5-486E-AE8C-6AF6ABDC6971}"/>
                </a:ext>
              </a:extLst>
            </p:cNvPr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3906744" y="4592828"/>
              <a:ext cx="298166" cy="430081"/>
            </a:xfrm>
            <a:custGeom>
              <a:avLst/>
              <a:gdLst>
                <a:gd name="T0" fmla="*/ 82 w 165"/>
                <a:gd name="T1" fmla="*/ 0 h 238"/>
                <a:gd name="T2" fmla="*/ 86 w 165"/>
                <a:gd name="T3" fmla="*/ 1 h 238"/>
                <a:gd name="T4" fmla="*/ 101 w 165"/>
                <a:gd name="T5" fmla="*/ 13 h 238"/>
                <a:gd name="T6" fmla="*/ 107 w 165"/>
                <a:gd name="T7" fmla="*/ 20 h 238"/>
                <a:gd name="T8" fmla="*/ 110 w 165"/>
                <a:gd name="T9" fmla="*/ 29 h 238"/>
                <a:gd name="T10" fmla="*/ 123 w 165"/>
                <a:gd name="T11" fmla="*/ 26 h 238"/>
                <a:gd name="T12" fmla="*/ 130 w 165"/>
                <a:gd name="T13" fmla="*/ 29 h 238"/>
                <a:gd name="T14" fmla="*/ 145 w 165"/>
                <a:gd name="T15" fmla="*/ 31 h 238"/>
                <a:gd name="T16" fmla="*/ 148 w 165"/>
                <a:gd name="T17" fmla="*/ 37 h 238"/>
                <a:gd name="T18" fmla="*/ 148 w 165"/>
                <a:gd name="T19" fmla="*/ 51 h 238"/>
                <a:gd name="T20" fmla="*/ 117 w 165"/>
                <a:gd name="T21" fmla="*/ 65 h 238"/>
                <a:gd name="T22" fmla="*/ 108 w 165"/>
                <a:gd name="T23" fmla="*/ 83 h 238"/>
                <a:gd name="T24" fmla="*/ 104 w 165"/>
                <a:gd name="T25" fmla="*/ 87 h 238"/>
                <a:gd name="T26" fmla="*/ 102 w 165"/>
                <a:gd name="T27" fmla="*/ 105 h 238"/>
                <a:gd name="T28" fmla="*/ 111 w 165"/>
                <a:gd name="T29" fmla="*/ 120 h 238"/>
                <a:gd name="T30" fmla="*/ 117 w 165"/>
                <a:gd name="T31" fmla="*/ 121 h 238"/>
                <a:gd name="T32" fmla="*/ 127 w 165"/>
                <a:gd name="T33" fmla="*/ 127 h 238"/>
                <a:gd name="T34" fmla="*/ 142 w 165"/>
                <a:gd name="T35" fmla="*/ 118 h 238"/>
                <a:gd name="T36" fmla="*/ 144 w 165"/>
                <a:gd name="T37" fmla="*/ 142 h 238"/>
                <a:gd name="T38" fmla="*/ 154 w 165"/>
                <a:gd name="T39" fmla="*/ 139 h 238"/>
                <a:gd name="T40" fmla="*/ 165 w 165"/>
                <a:gd name="T41" fmla="*/ 160 h 238"/>
                <a:gd name="T42" fmla="*/ 162 w 165"/>
                <a:gd name="T43" fmla="*/ 188 h 238"/>
                <a:gd name="T44" fmla="*/ 160 w 165"/>
                <a:gd name="T45" fmla="*/ 197 h 238"/>
                <a:gd name="T46" fmla="*/ 157 w 165"/>
                <a:gd name="T47" fmla="*/ 203 h 238"/>
                <a:gd name="T48" fmla="*/ 162 w 165"/>
                <a:gd name="T49" fmla="*/ 215 h 238"/>
                <a:gd name="T50" fmla="*/ 154 w 165"/>
                <a:gd name="T51" fmla="*/ 226 h 238"/>
                <a:gd name="T52" fmla="*/ 151 w 165"/>
                <a:gd name="T53" fmla="*/ 235 h 238"/>
                <a:gd name="T54" fmla="*/ 141 w 165"/>
                <a:gd name="T55" fmla="*/ 238 h 238"/>
                <a:gd name="T56" fmla="*/ 98 w 165"/>
                <a:gd name="T57" fmla="*/ 213 h 238"/>
                <a:gd name="T58" fmla="*/ 65 w 165"/>
                <a:gd name="T59" fmla="*/ 186 h 238"/>
                <a:gd name="T60" fmla="*/ 64 w 165"/>
                <a:gd name="T61" fmla="*/ 172 h 238"/>
                <a:gd name="T62" fmla="*/ 31 w 165"/>
                <a:gd name="T63" fmla="*/ 106 h 238"/>
                <a:gd name="T64" fmla="*/ 18 w 165"/>
                <a:gd name="T65" fmla="*/ 87 h 238"/>
                <a:gd name="T66" fmla="*/ 3 w 165"/>
                <a:gd name="T67" fmla="*/ 74 h 238"/>
                <a:gd name="T68" fmla="*/ 3 w 165"/>
                <a:gd name="T69" fmla="*/ 68 h 238"/>
                <a:gd name="T70" fmla="*/ 1 w 165"/>
                <a:gd name="T71" fmla="*/ 54 h 238"/>
                <a:gd name="T72" fmla="*/ 13 w 165"/>
                <a:gd name="T73" fmla="*/ 43 h 238"/>
                <a:gd name="T74" fmla="*/ 10 w 165"/>
                <a:gd name="T75" fmla="*/ 51 h 238"/>
                <a:gd name="T76" fmla="*/ 16 w 165"/>
                <a:gd name="T77" fmla="*/ 56 h 238"/>
                <a:gd name="T78" fmla="*/ 24 w 165"/>
                <a:gd name="T79" fmla="*/ 57 h 238"/>
                <a:gd name="T80" fmla="*/ 30 w 165"/>
                <a:gd name="T81" fmla="*/ 62 h 238"/>
                <a:gd name="T82" fmla="*/ 34 w 165"/>
                <a:gd name="T83" fmla="*/ 50 h 238"/>
                <a:gd name="T84" fmla="*/ 42 w 165"/>
                <a:gd name="T85" fmla="*/ 44 h 238"/>
                <a:gd name="T86" fmla="*/ 43 w 165"/>
                <a:gd name="T87" fmla="*/ 38 h 238"/>
                <a:gd name="T88" fmla="*/ 73 w 165"/>
                <a:gd name="T89" fmla="*/ 20 h 238"/>
                <a:gd name="T90" fmla="*/ 80 w 165"/>
                <a:gd name="T91" fmla="*/ 10 h 238"/>
                <a:gd name="T92" fmla="*/ 74 w 165"/>
                <a:gd name="T93" fmla="*/ 1 h 238"/>
                <a:gd name="T94" fmla="*/ 79 w 165"/>
                <a:gd name="T95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5" h="238">
                  <a:moveTo>
                    <a:pt x="79" y="0"/>
                  </a:moveTo>
                  <a:lnTo>
                    <a:pt x="82" y="0"/>
                  </a:lnTo>
                  <a:lnTo>
                    <a:pt x="83" y="1"/>
                  </a:lnTo>
                  <a:lnTo>
                    <a:pt x="86" y="1"/>
                  </a:lnTo>
                  <a:lnTo>
                    <a:pt x="95" y="11"/>
                  </a:lnTo>
                  <a:lnTo>
                    <a:pt x="101" y="13"/>
                  </a:lnTo>
                  <a:lnTo>
                    <a:pt x="102" y="20"/>
                  </a:lnTo>
                  <a:lnTo>
                    <a:pt x="107" y="20"/>
                  </a:lnTo>
                  <a:lnTo>
                    <a:pt x="107" y="22"/>
                  </a:lnTo>
                  <a:lnTo>
                    <a:pt x="110" y="29"/>
                  </a:lnTo>
                  <a:lnTo>
                    <a:pt x="119" y="31"/>
                  </a:lnTo>
                  <a:lnTo>
                    <a:pt x="123" y="26"/>
                  </a:lnTo>
                  <a:lnTo>
                    <a:pt x="125" y="26"/>
                  </a:lnTo>
                  <a:lnTo>
                    <a:pt x="130" y="29"/>
                  </a:lnTo>
                  <a:lnTo>
                    <a:pt x="135" y="26"/>
                  </a:lnTo>
                  <a:lnTo>
                    <a:pt x="145" y="31"/>
                  </a:lnTo>
                  <a:lnTo>
                    <a:pt x="148" y="35"/>
                  </a:lnTo>
                  <a:lnTo>
                    <a:pt x="148" y="37"/>
                  </a:lnTo>
                  <a:lnTo>
                    <a:pt x="141" y="47"/>
                  </a:lnTo>
                  <a:lnTo>
                    <a:pt x="148" y="51"/>
                  </a:lnTo>
                  <a:lnTo>
                    <a:pt x="127" y="57"/>
                  </a:lnTo>
                  <a:lnTo>
                    <a:pt x="117" y="65"/>
                  </a:lnTo>
                  <a:lnTo>
                    <a:pt x="110" y="75"/>
                  </a:lnTo>
                  <a:lnTo>
                    <a:pt x="108" y="83"/>
                  </a:lnTo>
                  <a:lnTo>
                    <a:pt x="108" y="84"/>
                  </a:lnTo>
                  <a:lnTo>
                    <a:pt x="104" y="87"/>
                  </a:lnTo>
                  <a:lnTo>
                    <a:pt x="99" y="96"/>
                  </a:lnTo>
                  <a:lnTo>
                    <a:pt x="102" y="105"/>
                  </a:lnTo>
                  <a:lnTo>
                    <a:pt x="111" y="114"/>
                  </a:lnTo>
                  <a:lnTo>
                    <a:pt x="111" y="120"/>
                  </a:lnTo>
                  <a:lnTo>
                    <a:pt x="117" y="120"/>
                  </a:lnTo>
                  <a:lnTo>
                    <a:pt x="117" y="121"/>
                  </a:lnTo>
                  <a:lnTo>
                    <a:pt x="122" y="126"/>
                  </a:lnTo>
                  <a:lnTo>
                    <a:pt x="127" y="127"/>
                  </a:lnTo>
                  <a:lnTo>
                    <a:pt x="141" y="118"/>
                  </a:lnTo>
                  <a:lnTo>
                    <a:pt x="142" y="118"/>
                  </a:lnTo>
                  <a:lnTo>
                    <a:pt x="142" y="140"/>
                  </a:lnTo>
                  <a:lnTo>
                    <a:pt x="144" y="142"/>
                  </a:lnTo>
                  <a:lnTo>
                    <a:pt x="153" y="139"/>
                  </a:lnTo>
                  <a:lnTo>
                    <a:pt x="154" y="139"/>
                  </a:lnTo>
                  <a:lnTo>
                    <a:pt x="154" y="140"/>
                  </a:lnTo>
                  <a:lnTo>
                    <a:pt x="165" y="160"/>
                  </a:lnTo>
                  <a:lnTo>
                    <a:pt x="162" y="166"/>
                  </a:lnTo>
                  <a:lnTo>
                    <a:pt x="162" y="188"/>
                  </a:lnTo>
                  <a:lnTo>
                    <a:pt x="157" y="191"/>
                  </a:lnTo>
                  <a:lnTo>
                    <a:pt x="160" y="197"/>
                  </a:lnTo>
                  <a:lnTo>
                    <a:pt x="160" y="198"/>
                  </a:lnTo>
                  <a:lnTo>
                    <a:pt x="157" y="203"/>
                  </a:lnTo>
                  <a:lnTo>
                    <a:pt x="157" y="207"/>
                  </a:lnTo>
                  <a:lnTo>
                    <a:pt x="162" y="215"/>
                  </a:lnTo>
                  <a:lnTo>
                    <a:pt x="162" y="216"/>
                  </a:lnTo>
                  <a:lnTo>
                    <a:pt x="154" y="226"/>
                  </a:lnTo>
                  <a:lnTo>
                    <a:pt x="154" y="229"/>
                  </a:lnTo>
                  <a:lnTo>
                    <a:pt x="151" y="235"/>
                  </a:lnTo>
                  <a:lnTo>
                    <a:pt x="151" y="237"/>
                  </a:lnTo>
                  <a:lnTo>
                    <a:pt x="141" y="238"/>
                  </a:lnTo>
                  <a:lnTo>
                    <a:pt x="117" y="219"/>
                  </a:lnTo>
                  <a:lnTo>
                    <a:pt x="98" y="213"/>
                  </a:lnTo>
                  <a:lnTo>
                    <a:pt x="80" y="200"/>
                  </a:lnTo>
                  <a:lnTo>
                    <a:pt x="65" y="186"/>
                  </a:lnTo>
                  <a:lnTo>
                    <a:pt x="65" y="185"/>
                  </a:lnTo>
                  <a:lnTo>
                    <a:pt x="64" y="172"/>
                  </a:lnTo>
                  <a:lnTo>
                    <a:pt x="47" y="148"/>
                  </a:lnTo>
                  <a:lnTo>
                    <a:pt x="31" y="106"/>
                  </a:lnTo>
                  <a:lnTo>
                    <a:pt x="25" y="100"/>
                  </a:lnTo>
                  <a:lnTo>
                    <a:pt x="18" y="87"/>
                  </a:lnTo>
                  <a:lnTo>
                    <a:pt x="3" y="75"/>
                  </a:lnTo>
                  <a:lnTo>
                    <a:pt x="3" y="74"/>
                  </a:lnTo>
                  <a:lnTo>
                    <a:pt x="4" y="71"/>
                  </a:lnTo>
                  <a:lnTo>
                    <a:pt x="3" y="68"/>
                  </a:lnTo>
                  <a:lnTo>
                    <a:pt x="0" y="54"/>
                  </a:lnTo>
                  <a:lnTo>
                    <a:pt x="1" y="54"/>
                  </a:lnTo>
                  <a:lnTo>
                    <a:pt x="12" y="43"/>
                  </a:lnTo>
                  <a:lnTo>
                    <a:pt x="13" y="43"/>
                  </a:lnTo>
                  <a:lnTo>
                    <a:pt x="15" y="48"/>
                  </a:lnTo>
                  <a:lnTo>
                    <a:pt x="10" y="51"/>
                  </a:lnTo>
                  <a:lnTo>
                    <a:pt x="12" y="56"/>
                  </a:lnTo>
                  <a:lnTo>
                    <a:pt x="16" y="56"/>
                  </a:lnTo>
                  <a:lnTo>
                    <a:pt x="22" y="57"/>
                  </a:lnTo>
                  <a:lnTo>
                    <a:pt x="24" y="57"/>
                  </a:lnTo>
                  <a:lnTo>
                    <a:pt x="25" y="62"/>
                  </a:lnTo>
                  <a:lnTo>
                    <a:pt x="30" y="62"/>
                  </a:lnTo>
                  <a:lnTo>
                    <a:pt x="34" y="59"/>
                  </a:lnTo>
                  <a:lnTo>
                    <a:pt x="34" y="50"/>
                  </a:lnTo>
                  <a:lnTo>
                    <a:pt x="37" y="44"/>
                  </a:lnTo>
                  <a:lnTo>
                    <a:pt x="42" y="44"/>
                  </a:lnTo>
                  <a:lnTo>
                    <a:pt x="43" y="40"/>
                  </a:lnTo>
                  <a:lnTo>
                    <a:pt x="43" y="38"/>
                  </a:lnTo>
                  <a:lnTo>
                    <a:pt x="61" y="31"/>
                  </a:lnTo>
                  <a:lnTo>
                    <a:pt x="73" y="20"/>
                  </a:lnTo>
                  <a:lnTo>
                    <a:pt x="79" y="10"/>
                  </a:lnTo>
                  <a:lnTo>
                    <a:pt x="80" y="10"/>
                  </a:lnTo>
                  <a:lnTo>
                    <a:pt x="74" y="2"/>
                  </a:lnTo>
                  <a:lnTo>
                    <a:pt x="74" y="1"/>
                  </a:lnTo>
                  <a:lnTo>
                    <a:pt x="76" y="1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Paraguay">
              <a:extLst>
                <a:ext uri="{FF2B5EF4-FFF2-40B4-BE49-F238E27FC236}">
                  <a16:creationId xmlns:a16="http://schemas.microsoft.com/office/drawing/2014/main" id="{D09A4D50-5EB7-47DB-92D8-D4911EEA71E9}"/>
                </a:ext>
              </a:extLst>
            </p:cNvPr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4345861" y="5048207"/>
              <a:ext cx="200584" cy="213233"/>
            </a:xfrm>
            <a:custGeom>
              <a:avLst/>
              <a:gdLst>
                <a:gd name="T0" fmla="*/ 37 w 111"/>
                <a:gd name="T1" fmla="*/ 0 h 118"/>
                <a:gd name="T2" fmla="*/ 48 w 111"/>
                <a:gd name="T3" fmla="*/ 0 h 118"/>
                <a:gd name="T4" fmla="*/ 53 w 111"/>
                <a:gd name="T5" fmla="*/ 3 h 118"/>
                <a:gd name="T6" fmla="*/ 61 w 111"/>
                <a:gd name="T7" fmla="*/ 11 h 118"/>
                <a:gd name="T8" fmla="*/ 64 w 111"/>
                <a:gd name="T9" fmla="*/ 38 h 118"/>
                <a:gd name="T10" fmla="*/ 74 w 111"/>
                <a:gd name="T11" fmla="*/ 41 h 118"/>
                <a:gd name="T12" fmla="*/ 83 w 111"/>
                <a:gd name="T13" fmla="*/ 40 h 118"/>
                <a:gd name="T14" fmla="*/ 91 w 111"/>
                <a:gd name="T15" fmla="*/ 43 h 118"/>
                <a:gd name="T16" fmla="*/ 92 w 111"/>
                <a:gd name="T17" fmla="*/ 43 h 118"/>
                <a:gd name="T18" fmla="*/ 96 w 111"/>
                <a:gd name="T19" fmla="*/ 63 h 118"/>
                <a:gd name="T20" fmla="*/ 110 w 111"/>
                <a:gd name="T21" fmla="*/ 65 h 118"/>
                <a:gd name="T22" fmla="*/ 111 w 111"/>
                <a:gd name="T23" fmla="*/ 74 h 118"/>
                <a:gd name="T24" fmla="*/ 108 w 111"/>
                <a:gd name="T25" fmla="*/ 90 h 118"/>
                <a:gd name="T26" fmla="*/ 105 w 111"/>
                <a:gd name="T27" fmla="*/ 103 h 118"/>
                <a:gd name="T28" fmla="*/ 93 w 111"/>
                <a:gd name="T29" fmla="*/ 115 h 118"/>
                <a:gd name="T30" fmla="*/ 91 w 111"/>
                <a:gd name="T31" fmla="*/ 115 h 118"/>
                <a:gd name="T32" fmla="*/ 88 w 111"/>
                <a:gd name="T33" fmla="*/ 117 h 118"/>
                <a:gd name="T34" fmla="*/ 83 w 111"/>
                <a:gd name="T35" fmla="*/ 117 h 118"/>
                <a:gd name="T36" fmla="*/ 80 w 111"/>
                <a:gd name="T37" fmla="*/ 118 h 118"/>
                <a:gd name="T38" fmla="*/ 77 w 111"/>
                <a:gd name="T39" fmla="*/ 118 h 118"/>
                <a:gd name="T40" fmla="*/ 70 w 111"/>
                <a:gd name="T41" fmla="*/ 114 h 118"/>
                <a:gd name="T42" fmla="*/ 56 w 111"/>
                <a:gd name="T43" fmla="*/ 112 h 118"/>
                <a:gd name="T44" fmla="*/ 56 w 111"/>
                <a:gd name="T45" fmla="*/ 106 h 118"/>
                <a:gd name="T46" fmla="*/ 65 w 111"/>
                <a:gd name="T47" fmla="*/ 90 h 118"/>
                <a:gd name="T48" fmla="*/ 64 w 111"/>
                <a:gd name="T49" fmla="*/ 87 h 118"/>
                <a:gd name="T50" fmla="*/ 40 w 111"/>
                <a:gd name="T51" fmla="*/ 71 h 118"/>
                <a:gd name="T52" fmla="*/ 24 w 111"/>
                <a:gd name="T53" fmla="*/ 66 h 118"/>
                <a:gd name="T54" fmla="*/ 5 w 111"/>
                <a:gd name="T55" fmla="*/ 44 h 118"/>
                <a:gd name="T56" fmla="*/ 0 w 111"/>
                <a:gd name="T57" fmla="*/ 44 h 118"/>
                <a:gd name="T58" fmla="*/ 0 w 111"/>
                <a:gd name="T59" fmla="*/ 43 h 118"/>
                <a:gd name="T60" fmla="*/ 5 w 111"/>
                <a:gd name="T61" fmla="*/ 29 h 118"/>
                <a:gd name="T62" fmla="*/ 5 w 111"/>
                <a:gd name="T63" fmla="*/ 20 h 118"/>
                <a:gd name="T64" fmla="*/ 10 w 111"/>
                <a:gd name="T65" fmla="*/ 7 h 118"/>
                <a:gd name="T66" fmla="*/ 37 w 111"/>
                <a:gd name="T6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1" h="118">
                  <a:moveTo>
                    <a:pt x="37" y="0"/>
                  </a:moveTo>
                  <a:lnTo>
                    <a:pt x="48" y="0"/>
                  </a:lnTo>
                  <a:lnTo>
                    <a:pt x="53" y="3"/>
                  </a:lnTo>
                  <a:lnTo>
                    <a:pt x="61" y="11"/>
                  </a:lnTo>
                  <a:lnTo>
                    <a:pt x="64" y="38"/>
                  </a:lnTo>
                  <a:lnTo>
                    <a:pt x="74" y="41"/>
                  </a:lnTo>
                  <a:lnTo>
                    <a:pt x="83" y="40"/>
                  </a:lnTo>
                  <a:lnTo>
                    <a:pt x="91" y="43"/>
                  </a:lnTo>
                  <a:lnTo>
                    <a:pt x="92" y="43"/>
                  </a:lnTo>
                  <a:lnTo>
                    <a:pt x="96" y="63"/>
                  </a:lnTo>
                  <a:lnTo>
                    <a:pt x="110" y="65"/>
                  </a:lnTo>
                  <a:lnTo>
                    <a:pt x="111" y="74"/>
                  </a:lnTo>
                  <a:lnTo>
                    <a:pt x="108" y="90"/>
                  </a:lnTo>
                  <a:lnTo>
                    <a:pt x="105" y="103"/>
                  </a:lnTo>
                  <a:lnTo>
                    <a:pt x="93" y="115"/>
                  </a:lnTo>
                  <a:lnTo>
                    <a:pt x="91" y="115"/>
                  </a:lnTo>
                  <a:lnTo>
                    <a:pt x="88" y="117"/>
                  </a:lnTo>
                  <a:lnTo>
                    <a:pt x="83" y="117"/>
                  </a:lnTo>
                  <a:lnTo>
                    <a:pt x="80" y="118"/>
                  </a:lnTo>
                  <a:lnTo>
                    <a:pt x="77" y="118"/>
                  </a:lnTo>
                  <a:lnTo>
                    <a:pt x="70" y="114"/>
                  </a:lnTo>
                  <a:lnTo>
                    <a:pt x="56" y="112"/>
                  </a:lnTo>
                  <a:lnTo>
                    <a:pt x="56" y="106"/>
                  </a:lnTo>
                  <a:lnTo>
                    <a:pt x="65" y="90"/>
                  </a:lnTo>
                  <a:lnTo>
                    <a:pt x="64" y="87"/>
                  </a:lnTo>
                  <a:lnTo>
                    <a:pt x="40" y="71"/>
                  </a:lnTo>
                  <a:lnTo>
                    <a:pt x="24" y="66"/>
                  </a:lnTo>
                  <a:lnTo>
                    <a:pt x="5" y="44"/>
                  </a:lnTo>
                  <a:lnTo>
                    <a:pt x="0" y="44"/>
                  </a:lnTo>
                  <a:lnTo>
                    <a:pt x="0" y="43"/>
                  </a:lnTo>
                  <a:lnTo>
                    <a:pt x="5" y="29"/>
                  </a:lnTo>
                  <a:lnTo>
                    <a:pt x="5" y="20"/>
                  </a:lnTo>
                  <a:lnTo>
                    <a:pt x="10" y="7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Isla de Margarita">
              <a:extLst>
                <a:ext uri="{FF2B5EF4-FFF2-40B4-BE49-F238E27FC236}">
                  <a16:creationId xmlns:a16="http://schemas.microsoft.com/office/drawing/2014/main" id="{21861D8E-D420-4E4B-8709-D31EBF1A2A85}"/>
                </a:ext>
              </a:extLst>
            </p:cNvPr>
            <p:cNvSpPr>
              <a:spLocks/>
            </p:cNvSpPr>
            <p:nvPr>
              <p:custDataLst>
                <p:tags r:id="rId23"/>
              </p:custDataLst>
            </p:nvPr>
          </p:nvSpPr>
          <p:spPr bwMode="auto">
            <a:xfrm>
              <a:off x="4307912" y="4323576"/>
              <a:ext cx="14457" cy="10843"/>
            </a:xfrm>
            <a:custGeom>
              <a:avLst/>
              <a:gdLst>
                <a:gd name="T0" fmla="*/ 5 w 8"/>
                <a:gd name="T1" fmla="*/ 0 h 6"/>
                <a:gd name="T2" fmla="*/ 6 w 8"/>
                <a:gd name="T3" fmla="*/ 0 h 6"/>
                <a:gd name="T4" fmla="*/ 8 w 8"/>
                <a:gd name="T5" fmla="*/ 3 h 6"/>
                <a:gd name="T6" fmla="*/ 8 w 8"/>
                <a:gd name="T7" fmla="*/ 5 h 6"/>
                <a:gd name="T8" fmla="*/ 5 w 8"/>
                <a:gd name="T9" fmla="*/ 6 h 6"/>
                <a:gd name="T10" fmla="*/ 0 w 8"/>
                <a:gd name="T11" fmla="*/ 3 h 6"/>
                <a:gd name="T12" fmla="*/ 0 w 8"/>
                <a:gd name="T13" fmla="*/ 2 h 6"/>
                <a:gd name="T14" fmla="*/ 5 w 8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6">
                  <a:moveTo>
                    <a:pt x="5" y="0"/>
                  </a:moveTo>
                  <a:lnTo>
                    <a:pt x="6" y="0"/>
                  </a:lnTo>
                  <a:lnTo>
                    <a:pt x="8" y="3"/>
                  </a:lnTo>
                  <a:lnTo>
                    <a:pt x="8" y="5"/>
                  </a:lnTo>
                  <a:lnTo>
                    <a:pt x="5" y="6"/>
                  </a:lnTo>
                  <a:lnTo>
                    <a:pt x="0" y="3"/>
                  </a:lnTo>
                  <a:lnTo>
                    <a:pt x="0" y="2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French Guiana">
              <a:extLst>
                <a:ext uri="{FF2B5EF4-FFF2-40B4-BE49-F238E27FC236}">
                  <a16:creationId xmlns:a16="http://schemas.microsoft.com/office/drawing/2014/main" id="{5A69B780-027F-4112-A1D9-D02C3965F3A2}"/>
                </a:ext>
              </a:extLst>
            </p:cNvPr>
            <p:cNvSpPr>
              <a:spLocks/>
            </p:cNvSpPr>
            <p:nvPr>
              <p:custDataLst>
                <p:tags r:id="rId24"/>
              </p:custDataLst>
            </p:nvPr>
          </p:nvSpPr>
          <p:spPr bwMode="auto">
            <a:xfrm>
              <a:off x="4541024" y="4455491"/>
              <a:ext cx="72283" cy="88546"/>
            </a:xfrm>
            <a:custGeom>
              <a:avLst/>
              <a:gdLst>
                <a:gd name="T0" fmla="*/ 9 w 40"/>
                <a:gd name="T1" fmla="*/ 0 h 49"/>
                <a:gd name="T2" fmla="*/ 26 w 40"/>
                <a:gd name="T3" fmla="*/ 7 h 49"/>
                <a:gd name="T4" fmla="*/ 36 w 40"/>
                <a:gd name="T5" fmla="*/ 16 h 49"/>
                <a:gd name="T6" fmla="*/ 40 w 40"/>
                <a:gd name="T7" fmla="*/ 21 h 49"/>
                <a:gd name="T8" fmla="*/ 40 w 40"/>
                <a:gd name="T9" fmla="*/ 22 h 49"/>
                <a:gd name="T10" fmla="*/ 27 w 40"/>
                <a:gd name="T11" fmla="*/ 41 h 49"/>
                <a:gd name="T12" fmla="*/ 20 w 40"/>
                <a:gd name="T13" fmla="*/ 47 h 49"/>
                <a:gd name="T14" fmla="*/ 17 w 40"/>
                <a:gd name="T15" fmla="*/ 47 h 49"/>
                <a:gd name="T16" fmla="*/ 14 w 40"/>
                <a:gd name="T17" fmla="*/ 49 h 49"/>
                <a:gd name="T18" fmla="*/ 6 w 40"/>
                <a:gd name="T19" fmla="*/ 49 h 49"/>
                <a:gd name="T20" fmla="*/ 0 w 40"/>
                <a:gd name="T21" fmla="*/ 44 h 49"/>
                <a:gd name="T22" fmla="*/ 0 w 40"/>
                <a:gd name="T23" fmla="*/ 43 h 49"/>
                <a:gd name="T24" fmla="*/ 5 w 40"/>
                <a:gd name="T25" fmla="*/ 40 h 49"/>
                <a:gd name="T26" fmla="*/ 6 w 40"/>
                <a:gd name="T27" fmla="*/ 27 h 49"/>
                <a:gd name="T28" fmla="*/ 2 w 40"/>
                <a:gd name="T29" fmla="*/ 19 h 49"/>
                <a:gd name="T30" fmla="*/ 2 w 40"/>
                <a:gd name="T31" fmla="*/ 9 h 49"/>
                <a:gd name="T32" fmla="*/ 6 w 40"/>
                <a:gd name="T33" fmla="*/ 3 h 49"/>
                <a:gd name="T34" fmla="*/ 9 w 4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49">
                  <a:moveTo>
                    <a:pt x="9" y="0"/>
                  </a:moveTo>
                  <a:lnTo>
                    <a:pt x="26" y="7"/>
                  </a:lnTo>
                  <a:lnTo>
                    <a:pt x="36" y="16"/>
                  </a:lnTo>
                  <a:lnTo>
                    <a:pt x="40" y="21"/>
                  </a:lnTo>
                  <a:lnTo>
                    <a:pt x="40" y="22"/>
                  </a:lnTo>
                  <a:lnTo>
                    <a:pt x="27" y="41"/>
                  </a:lnTo>
                  <a:lnTo>
                    <a:pt x="20" y="47"/>
                  </a:lnTo>
                  <a:lnTo>
                    <a:pt x="17" y="47"/>
                  </a:lnTo>
                  <a:lnTo>
                    <a:pt x="14" y="49"/>
                  </a:lnTo>
                  <a:lnTo>
                    <a:pt x="6" y="49"/>
                  </a:lnTo>
                  <a:lnTo>
                    <a:pt x="0" y="44"/>
                  </a:lnTo>
                  <a:lnTo>
                    <a:pt x="0" y="43"/>
                  </a:lnTo>
                  <a:lnTo>
                    <a:pt x="5" y="40"/>
                  </a:lnTo>
                  <a:lnTo>
                    <a:pt x="6" y="27"/>
                  </a:lnTo>
                  <a:lnTo>
                    <a:pt x="2" y="19"/>
                  </a:lnTo>
                  <a:lnTo>
                    <a:pt x="2" y="9"/>
                  </a:lnTo>
                  <a:lnTo>
                    <a:pt x="6" y="3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Guyana">
              <a:extLst>
                <a:ext uri="{FF2B5EF4-FFF2-40B4-BE49-F238E27FC236}">
                  <a16:creationId xmlns:a16="http://schemas.microsoft.com/office/drawing/2014/main" id="{1E702D0E-EB05-4610-8BF8-441D27A8D708}"/>
                </a:ext>
              </a:extLst>
            </p:cNvPr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>
              <a:off x="4380195" y="4394051"/>
              <a:ext cx="115652" cy="166250"/>
            </a:xfrm>
            <a:custGeom>
              <a:avLst/>
              <a:gdLst>
                <a:gd name="T0" fmla="*/ 20 w 64"/>
                <a:gd name="T1" fmla="*/ 0 h 92"/>
                <a:gd name="T2" fmla="*/ 24 w 64"/>
                <a:gd name="T3" fmla="*/ 0 h 92"/>
                <a:gd name="T4" fmla="*/ 34 w 64"/>
                <a:gd name="T5" fmla="*/ 9 h 92"/>
                <a:gd name="T6" fmla="*/ 37 w 64"/>
                <a:gd name="T7" fmla="*/ 19 h 92"/>
                <a:gd name="T8" fmla="*/ 48 w 64"/>
                <a:gd name="T9" fmla="*/ 21 h 92"/>
                <a:gd name="T10" fmla="*/ 57 w 64"/>
                <a:gd name="T11" fmla="*/ 32 h 92"/>
                <a:gd name="T12" fmla="*/ 52 w 64"/>
                <a:gd name="T13" fmla="*/ 44 h 92"/>
                <a:gd name="T14" fmla="*/ 51 w 64"/>
                <a:gd name="T15" fmla="*/ 44 h 92"/>
                <a:gd name="T16" fmla="*/ 45 w 64"/>
                <a:gd name="T17" fmla="*/ 46 h 92"/>
                <a:gd name="T18" fmla="*/ 43 w 64"/>
                <a:gd name="T19" fmla="*/ 55 h 92"/>
                <a:gd name="T20" fmla="*/ 49 w 64"/>
                <a:gd name="T21" fmla="*/ 64 h 92"/>
                <a:gd name="T22" fmla="*/ 54 w 64"/>
                <a:gd name="T23" fmla="*/ 65 h 92"/>
                <a:gd name="T24" fmla="*/ 58 w 64"/>
                <a:gd name="T25" fmla="*/ 77 h 92"/>
                <a:gd name="T26" fmla="*/ 64 w 64"/>
                <a:gd name="T27" fmla="*/ 83 h 92"/>
                <a:gd name="T28" fmla="*/ 64 w 64"/>
                <a:gd name="T29" fmla="*/ 84 h 92"/>
                <a:gd name="T30" fmla="*/ 61 w 64"/>
                <a:gd name="T31" fmla="*/ 84 h 92"/>
                <a:gd name="T32" fmla="*/ 57 w 64"/>
                <a:gd name="T33" fmla="*/ 83 h 92"/>
                <a:gd name="T34" fmla="*/ 54 w 64"/>
                <a:gd name="T35" fmla="*/ 83 h 92"/>
                <a:gd name="T36" fmla="*/ 36 w 64"/>
                <a:gd name="T37" fmla="*/ 92 h 92"/>
                <a:gd name="T38" fmla="*/ 34 w 64"/>
                <a:gd name="T39" fmla="*/ 92 h 92"/>
                <a:gd name="T40" fmla="*/ 27 w 64"/>
                <a:gd name="T41" fmla="*/ 89 h 92"/>
                <a:gd name="T42" fmla="*/ 21 w 64"/>
                <a:gd name="T43" fmla="*/ 86 h 92"/>
                <a:gd name="T44" fmla="*/ 21 w 64"/>
                <a:gd name="T45" fmla="*/ 78 h 92"/>
                <a:gd name="T46" fmla="*/ 18 w 64"/>
                <a:gd name="T47" fmla="*/ 75 h 92"/>
                <a:gd name="T48" fmla="*/ 20 w 64"/>
                <a:gd name="T49" fmla="*/ 61 h 92"/>
                <a:gd name="T50" fmla="*/ 23 w 64"/>
                <a:gd name="T51" fmla="*/ 58 h 92"/>
                <a:gd name="T52" fmla="*/ 21 w 64"/>
                <a:gd name="T53" fmla="*/ 50 h 92"/>
                <a:gd name="T54" fmla="*/ 17 w 64"/>
                <a:gd name="T55" fmla="*/ 50 h 92"/>
                <a:gd name="T56" fmla="*/ 17 w 64"/>
                <a:gd name="T57" fmla="*/ 41 h 92"/>
                <a:gd name="T58" fmla="*/ 8 w 64"/>
                <a:gd name="T59" fmla="*/ 41 h 92"/>
                <a:gd name="T60" fmla="*/ 0 w 64"/>
                <a:gd name="T61" fmla="*/ 28 h 92"/>
                <a:gd name="T62" fmla="*/ 3 w 64"/>
                <a:gd name="T63" fmla="*/ 21 h 92"/>
                <a:gd name="T64" fmla="*/ 9 w 64"/>
                <a:gd name="T65" fmla="*/ 16 h 92"/>
                <a:gd name="T66" fmla="*/ 6 w 64"/>
                <a:gd name="T67" fmla="*/ 16 h 92"/>
                <a:gd name="T68" fmla="*/ 6 w 64"/>
                <a:gd name="T69" fmla="*/ 7 h 92"/>
                <a:gd name="T70" fmla="*/ 8 w 64"/>
                <a:gd name="T71" fmla="*/ 7 h 92"/>
                <a:gd name="T72" fmla="*/ 18 w 64"/>
                <a:gd name="T73" fmla="*/ 1 h 92"/>
                <a:gd name="T74" fmla="*/ 20 w 64"/>
                <a:gd name="T7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" h="92">
                  <a:moveTo>
                    <a:pt x="20" y="0"/>
                  </a:moveTo>
                  <a:lnTo>
                    <a:pt x="24" y="0"/>
                  </a:lnTo>
                  <a:lnTo>
                    <a:pt x="34" y="9"/>
                  </a:lnTo>
                  <a:lnTo>
                    <a:pt x="37" y="19"/>
                  </a:lnTo>
                  <a:lnTo>
                    <a:pt x="48" y="21"/>
                  </a:lnTo>
                  <a:lnTo>
                    <a:pt x="57" y="32"/>
                  </a:lnTo>
                  <a:lnTo>
                    <a:pt x="52" y="44"/>
                  </a:lnTo>
                  <a:lnTo>
                    <a:pt x="51" y="44"/>
                  </a:lnTo>
                  <a:lnTo>
                    <a:pt x="45" y="46"/>
                  </a:lnTo>
                  <a:lnTo>
                    <a:pt x="43" y="55"/>
                  </a:lnTo>
                  <a:lnTo>
                    <a:pt x="49" y="64"/>
                  </a:lnTo>
                  <a:lnTo>
                    <a:pt x="54" y="65"/>
                  </a:lnTo>
                  <a:lnTo>
                    <a:pt x="58" y="77"/>
                  </a:lnTo>
                  <a:lnTo>
                    <a:pt x="64" y="83"/>
                  </a:lnTo>
                  <a:lnTo>
                    <a:pt x="64" y="84"/>
                  </a:lnTo>
                  <a:lnTo>
                    <a:pt x="61" y="84"/>
                  </a:lnTo>
                  <a:lnTo>
                    <a:pt x="57" y="83"/>
                  </a:lnTo>
                  <a:lnTo>
                    <a:pt x="54" y="83"/>
                  </a:lnTo>
                  <a:lnTo>
                    <a:pt x="36" y="92"/>
                  </a:lnTo>
                  <a:lnTo>
                    <a:pt x="34" y="92"/>
                  </a:lnTo>
                  <a:lnTo>
                    <a:pt x="27" y="89"/>
                  </a:lnTo>
                  <a:lnTo>
                    <a:pt x="21" y="86"/>
                  </a:lnTo>
                  <a:lnTo>
                    <a:pt x="21" y="78"/>
                  </a:lnTo>
                  <a:lnTo>
                    <a:pt x="18" y="75"/>
                  </a:lnTo>
                  <a:lnTo>
                    <a:pt x="20" y="61"/>
                  </a:lnTo>
                  <a:lnTo>
                    <a:pt x="23" y="58"/>
                  </a:lnTo>
                  <a:lnTo>
                    <a:pt x="21" y="50"/>
                  </a:lnTo>
                  <a:lnTo>
                    <a:pt x="17" y="50"/>
                  </a:lnTo>
                  <a:lnTo>
                    <a:pt x="17" y="41"/>
                  </a:lnTo>
                  <a:lnTo>
                    <a:pt x="8" y="41"/>
                  </a:lnTo>
                  <a:lnTo>
                    <a:pt x="0" y="28"/>
                  </a:lnTo>
                  <a:lnTo>
                    <a:pt x="3" y="21"/>
                  </a:lnTo>
                  <a:lnTo>
                    <a:pt x="9" y="16"/>
                  </a:lnTo>
                  <a:lnTo>
                    <a:pt x="6" y="16"/>
                  </a:lnTo>
                  <a:lnTo>
                    <a:pt x="6" y="7"/>
                  </a:lnTo>
                  <a:lnTo>
                    <a:pt x="8" y="7"/>
                  </a:lnTo>
                  <a:lnTo>
                    <a:pt x="18" y="1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Ecuador">
              <a:extLst>
                <a:ext uri="{FF2B5EF4-FFF2-40B4-BE49-F238E27FC236}">
                  <a16:creationId xmlns:a16="http://schemas.microsoft.com/office/drawing/2014/main" id="{AC617E89-D90D-43DC-B5F1-5D4EB649AD73}"/>
                </a:ext>
              </a:extLst>
            </p:cNvPr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3917587" y="4556686"/>
              <a:ext cx="137336" cy="153601"/>
            </a:xfrm>
            <a:custGeom>
              <a:avLst/>
              <a:gdLst>
                <a:gd name="T0" fmla="*/ 27 w 76"/>
                <a:gd name="T1" fmla="*/ 0 h 85"/>
                <a:gd name="T2" fmla="*/ 43 w 76"/>
                <a:gd name="T3" fmla="*/ 8 h 85"/>
                <a:gd name="T4" fmla="*/ 47 w 76"/>
                <a:gd name="T5" fmla="*/ 15 h 85"/>
                <a:gd name="T6" fmla="*/ 61 w 76"/>
                <a:gd name="T7" fmla="*/ 15 h 85"/>
                <a:gd name="T8" fmla="*/ 62 w 76"/>
                <a:gd name="T9" fmla="*/ 14 h 85"/>
                <a:gd name="T10" fmla="*/ 64 w 76"/>
                <a:gd name="T11" fmla="*/ 14 h 85"/>
                <a:gd name="T12" fmla="*/ 73 w 76"/>
                <a:gd name="T13" fmla="*/ 20 h 85"/>
                <a:gd name="T14" fmla="*/ 74 w 76"/>
                <a:gd name="T15" fmla="*/ 20 h 85"/>
                <a:gd name="T16" fmla="*/ 71 w 76"/>
                <a:gd name="T17" fmla="*/ 22 h 85"/>
                <a:gd name="T18" fmla="*/ 76 w 76"/>
                <a:gd name="T19" fmla="*/ 30 h 85"/>
                <a:gd name="T20" fmla="*/ 76 w 76"/>
                <a:gd name="T21" fmla="*/ 31 h 85"/>
                <a:gd name="T22" fmla="*/ 73 w 76"/>
                <a:gd name="T23" fmla="*/ 31 h 85"/>
                <a:gd name="T24" fmla="*/ 68 w 76"/>
                <a:gd name="T25" fmla="*/ 40 h 85"/>
                <a:gd name="T26" fmla="*/ 56 w 76"/>
                <a:gd name="T27" fmla="*/ 52 h 85"/>
                <a:gd name="T28" fmla="*/ 37 w 76"/>
                <a:gd name="T29" fmla="*/ 60 h 85"/>
                <a:gd name="T30" fmla="*/ 37 w 76"/>
                <a:gd name="T31" fmla="*/ 64 h 85"/>
                <a:gd name="T32" fmla="*/ 36 w 76"/>
                <a:gd name="T33" fmla="*/ 65 h 85"/>
                <a:gd name="T34" fmla="*/ 33 w 76"/>
                <a:gd name="T35" fmla="*/ 65 h 85"/>
                <a:gd name="T36" fmla="*/ 30 w 76"/>
                <a:gd name="T37" fmla="*/ 70 h 85"/>
                <a:gd name="T38" fmla="*/ 30 w 76"/>
                <a:gd name="T39" fmla="*/ 80 h 85"/>
                <a:gd name="T40" fmla="*/ 21 w 76"/>
                <a:gd name="T41" fmla="*/ 85 h 85"/>
                <a:gd name="T42" fmla="*/ 19 w 76"/>
                <a:gd name="T43" fmla="*/ 85 h 85"/>
                <a:gd name="T44" fmla="*/ 19 w 76"/>
                <a:gd name="T45" fmla="*/ 83 h 85"/>
                <a:gd name="T46" fmla="*/ 16 w 76"/>
                <a:gd name="T47" fmla="*/ 77 h 85"/>
                <a:gd name="T48" fmla="*/ 4 w 76"/>
                <a:gd name="T49" fmla="*/ 77 h 85"/>
                <a:gd name="T50" fmla="*/ 3 w 76"/>
                <a:gd name="T51" fmla="*/ 71 h 85"/>
                <a:gd name="T52" fmla="*/ 7 w 76"/>
                <a:gd name="T53" fmla="*/ 68 h 85"/>
                <a:gd name="T54" fmla="*/ 6 w 76"/>
                <a:gd name="T55" fmla="*/ 64 h 85"/>
                <a:gd name="T56" fmla="*/ 6 w 76"/>
                <a:gd name="T57" fmla="*/ 63 h 85"/>
                <a:gd name="T58" fmla="*/ 13 w 76"/>
                <a:gd name="T59" fmla="*/ 58 h 85"/>
                <a:gd name="T60" fmla="*/ 13 w 76"/>
                <a:gd name="T61" fmla="*/ 51 h 85"/>
                <a:gd name="T62" fmla="*/ 12 w 76"/>
                <a:gd name="T63" fmla="*/ 48 h 85"/>
                <a:gd name="T64" fmla="*/ 9 w 76"/>
                <a:gd name="T65" fmla="*/ 54 h 85"/>
                <a:gd name="T66" fmla="*/ 7 w 76"/>
                <a:gd name="T67" fmla="*/ 54 h 85"/>
                <a:gd name="T68" fmla="*/ 1 w 76"/>
                <a:gd name="T69" fmla="*/ 49 h 85"/>
                <a:gd name="T70" fmla="*/ 0 w 76"/>
                <a:gd name="T71" fmla="*/ 49 h 85"/>
                <a:gd name="T72" fmla="*/ 0 w 76"/>
                <a:gd name="T73" fmla="*/ 31 h 85"/>
                <a:gd name="T74" fmla="*/ 1 w 76"/>
                <a:gd name="T75" fmla="*/ 31 h 85"/>
                <a:gd name="T76" fmla="*/ 6 w 76"/>
                <a:gd name="T77" fmla="*/ 27 h 85"/>
                <a:gd name="T78" fmla="*/ 10 w 76"/>
                <a:gd name="T79" fmla="*/ 17 h 85"/>
                <a:gd name="T80" fmla="*/ 10 w 76"/>
                <a:gd name="T81" fmla="*/ 8 h 85"/>
                <a:gd name="T82" fmla="*/ 27 w 76"/>
                <a:gd name="T8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6" h="85">
                  <a:moveTo>
                    <a:pt x="27" y="0"/>
                  </a:moveTo>
                  <a:lnTo>
                    <a:pt x="43" y="8"/>
                  </a:lnTo>
                  <a:lnTo>
                    <a:pt x="47" y="15"/>
                  </a:lnTo>
                  <a:lnTo>
                    <a:pt x="61" y="15"/>
                  </a:lnTo>
                  <a:lnTo>
                    <a:pt x="62" y="14"/>
                  </a:lnTo>
                  <a:lnTo>
                    <a:pt x="64" y="14"/>
                  </a:lnTo>
                  <a:lnTo>
                    <a:pt x="73" y="20"/>
                  </a:lnTo>
                  <a:lnTo>
                    <a:pt x="74" y="20"/>
                  </a:lnTo>
                  <a:lnTo>
                    <a:pt x="71" y="22"/>
                  </a:lnTo>
                  <a:lnTo>
                    <a:pt x="76" y="30"/>
                  </a:lnTo>
                  <a:lnTo>
                    <a:pt x="76" y="31"/>
                  </a:lnTo>
                  <a:lnTo>
                    <a:pt x="73" y="31"/>
                  </a:lnTo>
                  <a:lnTo>
                    <a:pt x="68" y="40"/>
                  </a:lnTo>
                  <a:lnTo>
                    <a:pt x="56" y="52"/>
                  </a:lnTo>
                  <a:lnTo>
                    <a:pt x="37" y="60"/>
                  </a:lnTo>
                  <a:lnTo>
                    <a:pt x="37" y="64"/>
                  </a:lnTo>
                  <a:lnTo>
                    <a:pt x="36" y="65"/>
                  </a:lnTo>
                  <a:lnTo>
                    <a:pt x="33" y="65"/>
                  </a:lnTo>
                  <a:lnTo>
                    <a:pt x="30" y="70"/>
                  </a:lnTo>
                  <a:lnTo>
                    <a:pt x="30" y="80"/>
                  </a:lnTo>
                  <a:lnTo>
                    <a:pt x="21" y="85"/>
                  </a:lnTo>
                  <a:lnTo>
                    <a:pt x="19" y="85"/>
                  </a:lnTo>
                  <a:lnTo>
                    <a:pt x="19" y="83"/>
                  </a:lnTo>
                  <a:lnTo>
                    <a:pt x="16" y="77"/>
                  </a:lnTo>
                  <a:lnTo>
                    <a:pt x="4" y="77"/>
                  </a:lnTo>
                  <a:lnTo>
                    <a:pt x="3" y="71"/>
                  </a:lnTo>
                  <a:lnTo>
                    <a:pt x="7" y="68"/>
                  </a:lnTo>
                  <a:lnTo>
                    <a:pt x="6" y="64"/>
                  </a:lnTo>
                  <a:lnTo>
                    <a:pt x="6" y="63"/>
                  </a:lnTo>
                  <a:lnTo>
                    <a:pt x="13" y="58"/>
                  </a:lnTo>
                  <a:lnTo>
                    <a:pt x="13" y="51"/>
                  </a:lnTo>
                  <a:lnTo>
                    <a:pt x="12" y="48"/>
                  </a:lnTo>
                  <a:lnTo>
                    <a:pt x="9" y="54"/>
                  </a:lnTo>
                  <a:lnTo>
                    <a:pt x="7" y="54"/>
                  </a:lnTo>
                  <a:lnTo>
                    <a:pt x="1" y="49"/>
                  </a:lnTo>
                  <a:lnTo>
                    <a:pt x="0" y="49"/>
                  </a:lnTo>
                  <a:lnTo>
                    <a:pt x="0" y="31"/>
                  </a:lnTo>
                  <a:lnTo>
                    <a:pt x="1" y="31"/>
                  </a:lnTo>
                  <a:lnTo>
                    <a:pt x="6" y="27"/>
                  </a:lnTo>
                  <a:lnTo>
                    <a:pt x="10" y="17"/>
                  </a:lnTo>
                  <a:lnTo>
                    <a:pt x="10" y="8"/>
                  </a:lnTo>
                  <a:lnTo>
                    <a:pt x="27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Bolivia">
              <a:extLst>
                <a:ext uri="{FF2B5EF4-FFF2-40B4-BE49-F238E27FC236}">
                  <a16:creationId xmlns:a16="http://schemas.microsoft.com/office/drawing/2014/main" id="{77DE5966-EDBB-4350-8375-3D81ADD679C1}"/>
                </a:ext>
              </a:extLst>
            </p:cNvPr>
            <p:cNvSpPr>
              <a:spLocks/>
            </p:cNvSpPr>
            <p:nvPr>
              <p:custDataLst>
                <p:tags r:id="rId27"/>
              </p:custDataLst>
            </p:nvPr>
          </p:nvSpPr>
          <p:spPr bwMode="auto">
            <a:xfrm>
              <a:off x="4183224" y="4815095"/>
              <a:ext cx="283709" cy="325271"/>
            </a:xfrm>
            <a:custGeom>
              <a:avLst/>
              <a:gdLst>
                <a:gd name="T0" fmla="*/ 55 w 157"/>
                <a:gd name="T1" fmla="*/ 0 h 180"/>
                <a:gd name="T2" fmla="*/ 56 w 157"/>
                <a:gd name="T3" fmla="*/ 22 h 180"/>
                <a:gd name="T4" fmla="*/ 68 w 157"/>
                <a:gd name="T5" fmla="*/ 35 h 180"/>
                <a:gd name="T6" fmla="*/ 87 w 157"/>
                <a:gd name="T7" fmla="*/ 43 h 180"/>
                <a:gd name="T8" fmla="*/ 103 w 157"/>
                <a:gd name="T9" fmla="*/ 50 h 180"/>
                <a:gd name="T10" fmla="*/ 117 w 157"/>
                <a:gd name="T11" fmla="*/ 53 h 180"/>
                <a:gd name="T12" fmla="*/ 121 w 157"/>
                <a:gd name="T13" fmla="*/ 75 h 180"/>
                <a:gd name="T14" fmla="*/ 148 w 157"/>
                <a:gd name="T15" fmla="*/ 89 h 180"/>
                <a:gd name="T16" fmla="*/ 152 w 157"/>
                <a:gd name="T17" fmla="*/ 103 h 180"/>
                <a:gd name="T18" fmla="*/ 154 w 157"/>
                <a:gd name="T19" fmla="*/ 140 h 180"/>
                <a:gd name="T20" fmla="*/ 143 w 157"/>
                <a:gd name="T21" fmla="*/ 133 h 180"/>
                <a:gd name="T22" fmla="*/ 127 w 157"/>
                <a:gd name="T23" fmla="*/ 130 h 180"/>
                <a:gd name="T24" fmla="*/ 96 w 157"/>
                <a:gd name="T25" fmla="*/ 149 h 180"/>
                <a:gd name="T26" fmla="*/ 92 w 157"/>
                <a:gd name="T27" fmla="*/ 173 h 180"/>
                <a:gd name="T28" fmla="*/ 84 w 157"/>
                <a:gd name="T29" fmla="*/ 170 h 180"/>
                <a:gd name="T30" fmla="*/ 71 w 157"/>
                <a:gd name="T31" fmla="*/ 177 h 180"/>
                <a:gd name="T32" fmla="*/ 63 w 157"/>
                <a:gd name="T33" fmla="*/ 172 h 180"/>
                <a:gd name="T34" fmla="*/ 46 w 157"/>
                <a:gd name="T35" fmla="*/ 166 h 180"/>
                <a:gd name="T36" fmla="*/ 22 w 157"/>
                <a:gd name="T37" fmla="*/ 179 h 180"/>
                <a:gd name="T38" fmla="*/ 16 w 157"/>
                <a:gd name="T39" fmla="*/ 152 h 180"/>
                <a:gd name="T40" fmla="*/ 10 w 157"/>
                <a:gd name="T41" fmla="*/ 139 h 180"/>
                <a:gd name="T42" fmla="*/ 13 w 157"/>
                <a:gd name="T43" fmla="*/ 130 h 180"/>
                <a:gd name="T44" fmla="*/ 6 w 157"/>
                <a:gd name="T45" fmla="*/ 112 h 180"/>
                <a:gd name="T46" fmla="*/ 0 w 157"/>
                <a:gd name="T47" fmla="*/ 103 h 180"/>
                <a:gd name="T48" fmla="*/ 3 w 157"/>
                <a:gd name="T49" fmla="*/ 84 h 180"/>
                <a:gd name="T50" fmla="*/ 6 w 157"/>
                <a:gd name="T51" fmla="*/ 74 h 180"/>
                <a:gd name="T52" fmla="*/ 7 w 157"/>
                <a:gd name="T53" fmla="*/ 63 h 180"/>
                <a:gd name="T54" fmla="*/ 10 w 157"/>
                <a:gd name="T55" fmla="*/ 37 h 180"/>
                <a:gd name="T56" fmla="*/ 0 w 157"/>
                <a:gd name="T57" fmla="*/ 16 h 180"/>
                <a:gd name="T58" fmla="*/ 6 w 157"/>
                <a:gd name="T59" fmla="*/ 17 h 180"/>
                <a:gd name="T60" fmla="*/ 13 w 157"/>
                <a:gd name="T61" fmla="*/ 19 h 180"/>
                <a:gd name="T62" fmla="*/ 26 w 157"/>
                <a:gd name="T63" fmla="*/ 13 h 180"/>
                <a:gd name="T64" fmla="*/ 41 w 157"/>
                <a:gd name="T65" fmla="*/ 3 h 180"/>
                <a:gd name="T66" fmla="*/ 49 w 157"/>
                <a:gd name="T67" fmla="*/ 1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7" h="180">
                  <a:moveTo>
                    <a:pt x="52" y="0"/>
                  </a:moveTo>
                  <a:lnTo>
                    <a:pt x="55" y="0"/>
                  </a:lnTo>
                  <a:lnTo>
                    <a:pt x="57" y="7"/>
                  </a:lnTo>
                  <a:lnTo>
                    <a:pt x="56" y="22"/>
                  </a:lnTo>
                  <a:lnTo>
                    <a:pt x="59" y="31"/>
                  </a:lnTo>
                  <a:lnTo>
                    <a:pt x="68" y="35"/>
                  </a:lnTo>
                  <a:lnTo>
                    <a:pt x="83" y="38"/>
                  </a:lnTo>
                  <a:lnTo>
                    <a:pt x="87" y="43"/>
                  </a:lnTo>
                  <a:lnTo>
                    <a:pt x="98" y="46"/>
                  </a:lnTo>
                  <a:lnTo>
                    <a:pt x="103" y="50"/>
                  </a:lnTo>
                  <a:lnTo>
                    <a:pt x="111" y="50"/>
                  </a:lnTo>
                  <a:lnTo>
                    <a:pt x="117" y="53"/>
                  </a:lnTo>
                  <a:lnTo>
                    <a:pt x="123" y="68"/>
                  </a:lnTo>
                  <a:lnTo>
                    <a:pt x="121" y="75"/>
                  </a:lnTo>
                  <a:lnTo>
                    <a:pt x="126" y="89"/>
                  </a:lnTo>
                  <a:lnTo>
                    <a:pt x="148" y="89"/>
                  </a:lnTo>
                  <a:lnTo>
                    <a:pt x="148" y="102"/>
                  </a:lnTo>
                  <a:lnTo>
                    <a:pt x="152" y="103"/>
                  </a:lnTo>
                  <a:lnTo>
                    <a:pt x="157" y="114"/>
                  </a:lnTo>
                  <a:lnTo>
                    <a:pt x="154" y="140"/>
                  </a:lnTo>
                  <a:lnTo>
                    <a:pt x="151" y="142"/>
                  </a:lnTo>
                  <a:lnTo>
                    <a:pt x="143" y="133"/>
                  </a:lnTo>
                  <a:lnTo>
                    <a:pt x="138" y="130"/>
                  </a:lnTo>
                  <a:lnTo>
                    <a:pt x="127" y="130"/>
                  </a:lnTo>
                  <a:lnTo>
                    <a:pt x="102" y="137"/>
                  </a:lnTo>
                  <a:lnTo>
                    <a:pt x="96" y="149"/>
                  </a:lnTo>
                  <a:lnTo>
                    <a:pt x="96" y="158"/>
                  </a:lnTo>
                  <a:lnTo>
                    <a:pt x="92" y="173"/>
                  </a:lnTo>
                  <a:lnTo>
                    <a:pt x="90" y="173"/>
                  </a:lnTo>
                  <a:lnTo>
                    <a:pt x="84" y="170"/>
                  </a:lnTo>
                  <a:lnTo>
                    <a:pt x="74" y="169"/>
                  </a:lnTo>
                  <a:lnTo>
                    <a:pt x="71" y="177"/>
                  </a:lnTo>
                  <a:lnTo>
                    <a:pt x="69" y="177"/>
                  </a:lnTo>
                  <a:lnTo>
                    <a:pt x="63" y="172"/>
                  </a:lnTo>
                  <a:lnTo>
                    <a:pt x="50" y="170"/>
                  </a:lnTo>
                  <a:lnTo>
                    <a:pt x="46" y="166"/>
                  </a:lnTo>
                  <a:lnTo>
                    <a:pt x="32" y="180"/>
                  </a:lnTo>
                  <a:lnTo>
                    <a:pt x="22" y="179"/>
                  </a:lnTo>
                  <a:lnTo>
                    <a:pt x="20" y="179"/>
                  </a:lnTo>
                  <a:lnTo>
                    <a:pt x="16" y="152"/>
                  </a:lnTo>
                  <a:lnTo>
                    <a:pt x="10" y="143"/>
                  </a:lnTo>
                  <a:lnTo>
                    <a:pt x="10" y="139"/>
                  </a:lnTo>
                  <a:lnTo>
                    <a:pt x="13" y="136"/>
                  </a:lnTo>
                  <a:lnTo>
                    <a:pt x="13" y="130"/>
                  </a:lnTo>
                  <a:lnTo>
                    <a:pt x="7" y="126"/>
                  </a:lnTo>
                  <a:lnTo>
                    <a:pt x="6" y="112"/>
                  </a:lnTo>
                  <a:lnTo>
                    <a:pt x="0" y="106"/>
                  </a:lnTo>
                  <a:lnTo>
                    <a:pt x="0" y="103"/>
                  </a:lnTo>
                  <a:lnTo>
                    <a:pt x="7" y="92"/>
                  </a:lnTo>
                  <a:lnTo>
                    <a:pt x="3" y="84"/>
                  </a:lnTo>
                  <a:lnTo>
                    <a:pt x="3" y="78"/>
                  </a:lnTo>
                  <a:lnTo>
                    <a:pt x="6" y="74"/>
                  </a:lnTo>
                  <a:lnTo>
                    <a:pt x="3" y="68"/>
                  </a:lnTo>
                  <a:lnTo>
                    <a:pt x="7" y="63"/>
                  </a:lnTo>
                  <a:lnTo>
                    <a:pt x="7" y="43"/>
                  </a:lnTo>
                  <a:lnTo>
                    <a:pt x="10" y="37"/>
                  </a:lnTo>
                  <a:lnTo>
                    <a:pt x="0" y="17"/>
                  </a:lnTo>
                  <a:lnTo>
                    <a:pt x="0" y="16"/>
                  </a:lnTo>
                  <a:lnTo>
                    <a:pt x="3" y="16"/>
                  </a:lnTo>
                  <a:lnTo>
                    <a:pt x="6" y="17"/>
                  </a:lnTo>
                  <a:lnTo>
                    <a:pt x="10" y="17"/>
                  </a:lnTo>
                  <a:lnTo>
                    <a:pt x="13" y="19"/>
                  </a:lnTo>
                  <a:lnTo>
                    <a:pt x="16" y="19"/>
                  </a:lnTo>
                  <a:lnTo>
                    <a:pt x="26" y="13"/>
                  </a:lnTo>
                  <a:lnTo>
                    <a:pt x="38" y="3"/>
                  </a:lnTo>
                  <a:lnTo>
                    <a:pt x="41" y="3"/>
                  </a:lnTo>
                  <a:lnTo>
                    <a:pt x="44" y="1"/>
                  </a:lnTo>
                  <a:lnTo>
                    <a:pt x="49" y="1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Columbia">
              <a:extLst>
                <a:ext uri="{FF2B5EF4-FFF2-40B4-BE49-F238E27FC236}">
                  <a16:creationId xmlns:a16="http://schemas.microsoft.com/office/drawing/2014/main" id="{95AEE183-A4D4-442B-B2DB-ABE92E2DAAE7}"/>
                </a:ext>
              </a:extLst>
            </p:cNvPr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3962764" y="4294663"/>
              <a:ext cx="287324" cy="390325"/>
            </a:xfrm>
            <a:custGeom>
              <a:avLst/>
              <a:gdLst>
                <a:gd name="T0" fmla="*/ 102 w 159"/>
                <a:gd name="T1" fmla="*/ 3 h 216"/>
                <a:gd name="T2" fmla="*/ 101 w 159"/>
                <a:gd name="T3" fmla="*/ 7 h 216"/>
                <a:gd name="T4" fmla="*/ 94 w 159"/>
                <a:gd name="T5" fmla="*/ 12 h 216"/>
                <a:gd name="T6" fmla="*/ 74 w 159"/>
                <a:gd name="T7" fmla="*/ 43 h 216"/>
                <a:gd name="T8" fmla="*/ 88 w 159"/>
                <a:gd name="T9" fmla="*/ 56 h 216"/>
                <a:gd name="T10" fmla="*/ 92 w 159"/>
                <a:gd name="T11" fmla="*/ 70 h 216"/>
                <a:gd name="T12" fmla="*/ 110 w 159"/>
                <a:gd name="T13" fmla="*/ 70 h 216"/>
                <a:gd name="T14" fmla="*/ 126 w 159"/>
                <a:gd name="T15" fmla="*/ 83 h 216"/>
                <a:gd name="T16" fmla="*/ 145 w 159"/>
                <a:gd name="T17" fmla="*/ 82 h 216"/>
                <a:gd name="T18" fmla="*/ 151 w 159"/>
                <a:gd name="T19" fmla="*/ 83 h 216"/>
                <a:gd name="T20" fmla="*/ 148 w 159"/>
                <a:gd name="T21" fmla="*/ 110 h 216"/>
                <a:gd name="T22" fmla="*/ 154 w 159"/>
                <a:gd name="T23" fmla="*/ 120 h 216"/>
                <a:gd name="T24" fmla="*/ 153 w 159"/>
                <a:gd name="T25" fmla="*/ 132 h 216"/>
                <a:gd name="T26" fmla="*/ 159 w 159"/>
                <a:gd name="T27" fmla="*/ 147 h 216"/>
                <a:gd name="T28" fmla="*/ 150 w 159"/>
                <a:gd name="T29" fmla="*/ 138 h 216"/>
                <a:gd name="T30" fmla="*/ 141 w 159"/>
                <a:gd name="T31" fmla="*/ 138 h 216"/>
                <a:gd name="T32" fmla="*/ 120 w 159"/>
                <a:gd name="T33" fmla="*/ 141 h 216"/>
                <a:gd name="T34" fmla="*/ 126 w 159"/>
                <a:gd name="T35" fmla="*/ 148 h 216"/>
                <a:gd name="T36" fmla="*/ 129 w 159"/>
                <a:gd name="T37" fmla="*/ 156 h 216"/>
                <a:gd name="T38" fmla="*/ 117 w 159"/>
                <a:gd name="T39" fmla="*/ 165 h 216"/>
                <a:gd name="T40" fmla="*/ 126 w 159"/>
                <a:gd name="T41" fmla="*/ 179 h 216"/>
                <a:gd name="T42" fmla="*/ 117 w 159"/>
                <a:gd name="T43" fmla="*/ 216 h 216"/>
                <a:gd name="T44" fmla="*/ 108 w 159"/>
                <a:gd name="T45" fmla="*/ 212 h 216"/>
                <a:gd name="T46" fmla="*/ 113 w 159"/>
                <a:gd name="T47" fmla="*/ 197 h 216"/>
                <a:gd name="T48" fmla="*/ 101 w 159"/>
                <a:gd name="T49" fmla="*/ 196 h 216"/>
                <a:gd name="T50" fmla="*/ 94 w 159"/>
                <a:gd name="T51" fmla="*/ 193 h 216"/>
                <a:gd name="T52" fmla="*/ 77 w 159"/>
                <a:gd name="T53" fmla="*/ 196 h 216"/>
                <a:gd name="T54" fmla="*/ 70 w 159"/>
                <a:gd name="T55" fmla="*/ 187 h 216"/>
                <a:gd name="T56" fmla="*/ 64 w 159"/>
                <a:gd name="T57" fmla="*/ 178 h 216"/>
                <a:gd name="T58" fmla="*/ 48 w 159"/>
                <a:gd name="T59" fmla="*/ 166 h 216"/>
                <a:gd name="T60" fmla="*/ 36 w 159"/>
                <a:gd name="T61" fmla="*/ 160 h 216"/>
                <a:gd name="T62" fmla="*/ 22 w 159"/>
                <a:gd name="T63" fmla="*/ 160 h 216"/>
                <a:gd name="T64" fmla="*/ 2 w 159"/>
                <a:gd name="T65" fmla="*/ 147 h 216"/>
                <a:gd name="T66" fmla="*/ 0 w 159"/>
                <a:gd name="T67" fmla="*/ 142 h 216"/>
                <a:gd name="T68" fmla="*/ 5 w 159"/>
                <a:gd name="T69" fmla="*/ 129 h 216"/>
                <a:gd name="T70" fmla="*/ 18 w 159"/>
                <a:gd name="T71" fmla="*/ 122 h 216"/>
                <a:gd name="T72" fmla="*/ 19 w 159"/>
                <a:gd name="T73" fmla="*/ 113 h 216"/>
                <a:gd name="T74" fmla="*/ 13 w 159"/>
                <a:gd name="T75" fmla="*/ 68 h 216"/>
                <a:gd name="T76" fmla="*/ 16 w 159"/>
                <a:gd name="T77" fmla="*/ 62 h 216"/>
                <a:gd name="T78" fmla="*/ 22 w 159"/>
                <a:gd name="T79" fmla="*/ 59 h 216"/>
                <a:gd name="T80" fmla="*/ 19 w 159"/>
                <a:gd name="T81" fmla="*/ 50 h 216"/>
                <a:gd name="T82" fmla="*/ 21 w 159"/>
                <a:gd name="T83" fmla="*/ 50 h 216"/>
                <a:gd name="T84" fmla="*/ 27 w 159"/>
                <a:gd name="T85" fmla="*/ 49 h 216"/>
                <a:gd name="T86" fmla="*/ 43 w 159"/>
                <a:gd name="T87" fmla="*/ 25 h 216"/>
                <a:gd name="T88" fmla="*/ 58 w 159"/>
                <a:gd name="T89" fmla="*/ 19 h 216"/>
                <a:gd name="T90" fmla="*/ 62 w 159"/>
                <a:gd name="T91" fmla="*/ 15 h 216"/>
                <a:gd name="T92" fmla="*/ 88 w 159"/>
                <a:gd name="T93" fmla="*/ 9 h 216"/>
                <a:gd name="T94" fmla="*/ 96 w 159"/>
                <a:gd name="T95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9" h="216">
                  <a:moveTo>
                    <a:pt x="96" y="0"/>
                  </a:moveTo>
                  <a:lnTo>
                    <a:pt x="102" y="3"/>
                  </a:lnTo>
                  <a:lnTo>
                    <a:pt x="102" y="4"/>
                  </a:lnTo>
                  <a:lnTo>
                    <a:pt x="101" y="7"/>
                  </a:lnTo>
                  <a:lnTo>
                    <a:pt x="101" y="9"/>
                  </a:lnTo>
                  <a:lnTo>
                    <a:pt x="94" y="12"/>
                  </a:lnTo>
                  <a:lnTo>
                    <a:pt x="85" y="21"/>
                  </a:lnTo>
                  <a:lnTo>
                    <a:pt x="74" y="43"/>
                  </a:lnTo>
                  <a:lnTo>
                    <a:pt x="80" y="43"/>
                  </a:lnTo>
                  <a:lnTo>
                    <a:pt x="88" y="56"/>
                  </a:lnTo>
                  <a:lnTo>
                    <a:pt x="88" y="65"/>
                  </a:lnTo>
                  <a:lnTo>
                    <a:pt x="92" y="70"/>
                  </a:lnTo>
                  <a:lnTo>
                    <a:pt x="99" y="71"/>
                  </a:lnTo>
                  <a:lnTo>
                    <a:pt x="110" y="70"/>
                  </a:lnTo>
                  <a:lnTo>
                    <a:pt x="117" y="73"/>
                  </a:lnTo>
                  <a:lnTo>
                    <a:pt x="126" y="83"/>
                  </a:lnTo>
                  <a:lnTo>
                    <a:pt x="138" y="83"/>
                  </a:lnTo>
                  <a:lnTo>
                    <a:pt x="145" y="82"/>
                  </a:lnTo>
                  <a:lnTo>
                    <a:pt x="151" y="82"/>
                  </a:lnTo>
                  <a:lnTo>
                    <a:pt x="151" y="83"/>
                  </a:lnTo>
                  <a:lnTo>
                    <a:pt x="145" y="104"/>
                  </a:lnTo>
                  <a:lnTo>
                    <a:pt x="148" y="110"/>
                  </a:lnTo>
                  <a:lnTo>
                    <a:pt x="154" y="119"/>
                  </a:lnTo>
                  <a:lnTo>
                    <a:pt x="154" y="120"/>
                  </a:lnTo>
                  <a:lnTo>
                    <a:pt x="147" y="127"/>
                  </a:lnTo>
                  <a:lnTo>
                    <a:pt x="153" y="132"/>
                  </a:lnTo>
                  <a:lnTo>
                    <a:pt x="159" y="145"/>
                  </a:lnTo>
                  <a:lnTo>
                    <a:pt x="159" y="147"/>
                  </a:lnTo>
                  <a:lnTo>
                    <a:pt x="156" y="148"/>
                  </a:lnTo>
                  <a:lnTo>
                    <a:pt x="150" y="138"/>
                  </a:lnTo>
                  <a:lnTo>
                    <a:pt x="144" y="141"/>
                  </a:lnTo>
                  <a:lnTo>
                    <a:pt x="141" y="138"/>
                  </a:lnTo>
                  <a:lnTo>
                    <a:pt x="139" y="141"/>
                  </a:lnTo>
                  <a:lnTo>
                    <a:pt x="120" y="141"/>
                  </a:lnTo>
                  <a:lnTo>
                    <a:pt x="120" y="148"/>
                  </a:lnTo>
                  <a:lnTo>
                    <a:pt x="126" y="148"/>
                  </a:lnTo>
                  <a:lnTo>
                    <a:pt x="126" y="150"/>
                  </a:lnTo>
                  <a:lnTo>
                    <a:pt x="129" y="156"/>
                  </a:lnTo>
                  <a:lnTo>
                    <a:pt x="117" y="157"/>
                  </a:lnTo>
                  <a:lnTo>
                    <a:pt x="117" y="165"/>
                  </a:lnTo>
                  <a:lnTo>
                    <a:pt x="123" y="169"/>
                  </a:lnTo>
                  <a:lnTo>
                    <a:pt x="126" y="179"/>
                  </a:lnTo>
                  <a:lnTo>
                    <a:pt x="119" y="216"/>
                  </a:lnTo>
                  <a:lnTo>
                    <a:pt x="117" y="216"/>
                  </a:lnTo>
                  <a:lnTo>
                    <a:pt x="108" y="213"/>
                  </a:lnTo>
                  <a:lnTo>
                    <a:pt x="108" y="212"/>
                  </a:lnTo>
                  <a:lnTo>
                    <a:pt x="116" y="202"/>
                  </a:lnTo>
                  <a:lnTo>
                    <a:pt x="113" y="197"/>
                  </a:lnTo>
                  <a:lnTo>
                    <a:pt x="104" y="193"/>
                  </a:lnTo>
                  <a:lnTo>
                    <a:pt x="101" y="196"/>
                  </a:lnTo>
                  <a:lnTo>
                    <a:pt x="99" y="196"/>
                  </a:lnTo>
                  <a:lnTo>
                    <a:pt x="94" y="193"/>
                  </a:lnTo>
                  <a:lnTo>
                    <a:pt x="88" y="197"/>
                  </a:lnTo>
                  <a:lnTo>
                    <a:pt x="77" y="196"/>
                  </a:lnTo>
                  <a:lnTo>
                    <a:pt x="76" y="187"/>
                  </a:lnTo>
                  <a:lnTo>
                    <a:pt x="70" y="187"/>
                  </a:lnTo>
                  <a:lnTo>
                    <a:pt x="68" y="179"/>
                  </a:lnTo>
                  <a:lnTo>
                    <a:pt x="64" y="178"/>
                  </a:lnTo>
                  <a:lnTo>
                    <a:pt x="54" y="166"/>
                  </a:lnTo>
                  <a:lnTo>
                    <a:pt x="48" y="166"/>
                  </a:lnTo>
                  <a:lnTo>
                    <a:pt x="37" y="160"/>
                  </a:lnTo>
                  <a:lnTo>
                    <a:pt x="36" y="160"/>
                  </a:lnTo>
                  <a:lnTo>
                    <a:pt x="22" y="162"/>
                  </a:lnTo>
                  <a:lnTo>
                    <a:pt x="22" y="160"/>
                  </a:lnTo>
                  <a:lnTo>
                    <a:pt x="16" y="154"/>
                  </a:lnTo>
                  <a:lnTo>
                    <a:pt x="2" y="147"/>
                  </a:lnTo>
                  <a:lnTo>
                    <a:pt x="0" y="145"/>
                  </a:lnTo>
                  <a:lnTo>
                    <a:pt x="0" y="142"/>
                  </a:lnTo>
                  <a:lnTo>
                    <a:pt x="5" y="139"/>
                  </a:lnTo>
                  <a:lnTo>
                    <a:pt x="5" y="129"/>
                  </a:lnTo>
                  <a:lnTo>
                    <a:pt x="16" y="126"/>
                  </a:lnTo>
                  <a:lnTo>
                    <a:pt x="18" y="122"/>
                  </a:lnTo>
                  <a:lnTo>
                    <a:pt x="25" y="114"/>
                  </a:lnTo>
                  <a:lnTo>
                    <a:pt x="19" y="113"/>
                  </a:lnTo>
                  <a:lnTo>
                    <a:pt x="19" y="79"/>
                  </a:lnTo>
                  <a:lnTo>
                    <a:pt x="13" y="68"/>
                  </a:lnTo>
                  <a:lnTo>
                    <a:pt x="13" y="67"/>
                  </a:lnTo>
                  <a:lnTo>
                    <a:pt x="16" y="62"/>
                  </a:lnTo>
                  <a:lnTo>
                    <a:pt x="18" y="62"/>
                  </a:lnTo>
                  <a:lnTo>
                    <a:pt x="22" y="59"/>
                  </a:lnTo>
                  <a:lnTo>
                    <a:pt x="19" y="53"/>
                  </a:lnTo>
                  <a:lnTo>
                    <a:pt x="19" y="50"/>
                  </a:lnTo>
                  <a:lnTo>
                    <a:pt x="21" y="49"/>
                  </a:lnTo>
                  <a:lnTo>
                    <a:pt x="21" y="50"/>
                  </a:lnTo>
                  <a:lnTo>
                    <a:pt x="27" y="56"/>
                  </a:lnTo>
                  <a:lnTo>
                    <a:pt x="27" y="49"/>
                  </a:lnTo>
                  <a:lnTo>
                    <a:pt x="43" y="39"/>
                  </a:lnTo>
                  <a:lnTo>
                    <a:pt x="43" y="25"/>
                  </a:lnTo>
                  <a:lnTo>
                    <a:pt x="52" y="19"/>
                  </a:lnTo>
                  <a:lnTo>
                    <a:pt x="58" y="19"/>
                  </a:lnTo>
                  <a:lnTo>
                    <a:pt x="59" y="21"/>
                  </a:lnTo>
                  <a:lnTo>
                    <a:pt x="62" y="15"/>
                  </a:lnTo>
                  <a:lnTo>
                    <a:pt x="76" y="13"/>
                  </a:lnTo>
                  <a:lnTo>
                    <a:pt x="88" y="9"/>
                  </a:lnTo>
                  <a:lnTo>
                    <a:pt x="91" y="3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Chile - Mainland">
              <a:extLst>
                <a:ext uri="{FF2B5EF4-FFF2-40B4-BE49-F238E27FC236}">
                  <a16:creationId xmlns:a16="http://schemas.microsoft.com/office/drawing/2014/main" id="{A7188010-314F-48AD-843C-10C7C4FF01C4}"/>
                </a:ext>
              </a:extLst>
            </p:cNvPr>
            <p:cNvSpPr>
              <a:spLocks noEditPoints="1"/>
            </p:cNvSpPr>
            <p:nvPr>
              <p:custDataLst>
                <p:tags r:id="rId29"/>
              </p:custDataLst>
            </p:nvPr>
          </p:nvSpPr>
          <p:spPr bwMode="auto">
            <a:xfrm>
              <a:off x="4040467" y="5006644"/>
              <a:ext cx="204198" cy="1087851"/>
            </a:xfrm>
            <a:custGeom>
              <a:avLst/>
              <a:gdLst>
                <a:gd name="T0" fmla="*/ 25 w 113"/>
                <a:gd name="T1" fmla="*/ 493 h 602"/>
                <a:gd name="T2" fmla="*/ 80 w 113"/>
                <a:gd name="T3" fmla="*/ 0 h 602"/>
                <a:gd name="T4" fmla="*/ 94 w 113"/>
                <a:gd name="T5" fmla="*/ 31 h 602"/>
                <a:gd name="T6" fmla="*/ 101 w 113"/>
                <a:gd name="T7" fmla="*/ 71 h 602"/>
                <a:gd name="T8" fmla="*/ 110 w 113"/>
                <a:gd name="T9" fmla="*/ 91 h 602"/>
                <a:gd name="T10" fmla="*/ 96 w 113"/>
                <a:gd name="T11" fmla="*/ 132 h 602"/>
                <a:gd name="T12" fmla="*/ 76 w 113"/>
                <a:gd name="T13" fmla="*/ 168 h 602"/>
                <a:gd name="T14" fmla="*/ 76 w 113"/>
                <a:gd name="T15" fmla="*/ 229 h 602"/>
                <a:gd name="T16" fmla="*/ 61 w 113"/>
                <a:gd name="T17" fmla="*/ 282 h 602"/>
                <a:gd name="T18" fmla="*/ 52 w 113"/>
                <a:gd name="T19" fmla="*/ 338 h 602"/>
                <a:gd name="T20" fmla="*/ 48 w 113"/>
                <a:gd name="T21" fmla="*/ 381 h 602"/>
                <a:gd name="T22" fmla="*/ 56 w 113"/>
                <a:gd name="T23" fmla="*/ 415 h 602"/>
                <a:gd name="T24" fmla="*/ 53 w 113"/>
                <a:gd name="T25" fmla="*/ 435 h 602"/>
                <a:gd name="T26" fmla="*/ 42 w 113"/>
                <a:gd name="T27" fmla="*/ 498 h 602"/>
                <a:gd name="T28" fmla="*/ 37 w 113"/>
                <a:gd name="T29" fmla="*/ 537 h 602"/>
                <a:gd name="T30" fmla="*/ 48 w 113"/>
                <a:gd name="T31" fmla="*/ 562 h 602"/>
                <a:gd name="T32" fmla="*/ 91 w 113"/>
                <a:gd name="T33" fmla="*/ 570 h 602"/>
                <a:gd name="T34" fmla="*/ 61 w 113"/>
                <a:gd name="T35" fmla="*/ 601 h 602"/>
                <a:gd name="T36" fmla="*/ 45 w 113"/>
                <a:gd name="T37" fmla="*/ 596 h 602"/>
                <a:gd name="T38" fmla="*/ 48 w 113"/>
                <a:gd name="T39" fmla="*/ 593 h 602"/>
                <a:gd name="T40" fmla="*/ 39 w 113"/>
                <a:gd name="T41" fmla="*/ 576 h 602"/>
                <a:gd name="T42" fmla="*/ 42 w 113"/>
                <a:gd name="T43" fmla="*/ 558 h 602"/>
                <a:gd name="T44" fmla="*/ 37 w 113"/>
                <a:gd name="T45" fmla="*/ 561 h 602"/>
                <a:gd name="T46" fmla="*/ 30 w 113"/>
                <a:gd name="T47" fmla="*/ 564 h 602"/>
                <a:gd name="T48" fmla="*/ 21 w 113"/>
                <a:gd name="T49" fmla="*/ 539 h 602"/>
                <a:gd name="T50" fmla="*/ 19 w 113"/>
                <a:gd name="T51" fmla="*/ 533 h 602"/>
                <a:gd name="T52" fmla="*/ 13 w 113"/>
                <a:gd name="T53" fmla="*/ 525 h 602"/>
                <a:gd name="T54" fmla="*/ 22 w 113"/>
                <a:gd name="T55" fmla="*/ 510 h 602"/>
                <a:gd name="T56" fmla="*/ 18 w 113"/>
                <a:gd name="T57" fmla="*/ 491 h 602"/>
                <a:gd name="T58" fmla="*/ 16 w 113"/>
                <a:gd name="T59" fmla="*/ 481 h 602"/>
                <a:gd name="T60" fmla="*/ 28 w 113"/>
                <a:gd name="T61" fmla="*/ 484 h 602"/>
                <a:gd name="T62" fmla="*/ 22 w 113"/>
                <a:gd name="T63" fmla="*/ 473 h 602"/>
                <a:gd name="T64" fmla="*/ 21 w 113"/>
                <a:gd name="T65" fmla="*/ 466 h 602"/>
                <a:gd name="T66" fmla="*/ 22 w 113"/>
                <a:gd name="T67" fmla="*/ 463 h 602"/>
                <a:gd name="T68" fmla="*/ 5 w 113"/>
                <a:gd name="T69" fmla="*/ 457 h 602"/>
                <a:gd name="T70" fmla="*/ 0 w 113"/>
                <a:gd name="T71" fmla="*/ 458 h 602"/>
                <a:gd name="T72" fmla="*/ 9 w 113"/>
                <a:gd name="T73" fmla="*/ 442 h 602"/>
                <a:gd name="T74" fmla="*/ 21 w 113"/>
                <a:gd name="T75" fmla="*/ 450 h 602"/>
                <a:gd name="T76" fmla="*/ 25 w 113"/>
                <a:gd name="T77" fmla="*/ 451 h 602"/>
                <a:gd name="T78" fmla="*/ 27 w 113"/>
                <a:gd name="T79" fmla="*/ 448 h 602"/>
                <a:gd name="T80" fmla="*/ 30 w 113"/>
                <a:gd name="T81" fmla="*/ 439 h 602"/>
                <a:gd name="T82" fmla="*/ 27 w 113"/>
                <a:gd name="T83" fmla="*/ 436 h 602"/>
                <a:gd name="T84" fmla="*/ 30 w 113"/>
                <a:gd name="T85" fmla="*/ 424 h 602"/>
                <a:gd name="T86" fmla="*/ 31 w 113"/>
                <a:gd name="T87" fmla="*/ 410 h 602"/>
                <a:gd name="T88" fmla="*/ 34 w 113"/>
                <a:gd name="T89" fmla="*/ 396 h 602"/>
                <a:gd name="T90" fmla="*/ 40 w 113"/>
                <a:gd name="T91" fmla="*/ 381 h 602"/>
                <a:gd name="T92" fmla="*/ 42 w 113"/>
                <a:gd name="T93" fmla="*/ 375 h 602"/>
                <a:gd name="T94" fmla="*/ 43 w 113"/>
                <a:gd name="T95" fmla="*/ 365 h 602"/>
                <a:gd name="T96" fmla="*/ 25 w 113"/>
                <a:gd name="T97" fmla="*/ 335 h 602"/>
                <a:gd name="T98" fmla="*/ 33 w 113"/>
                <a:gd name="T99" fmla="*/ 289 h 602"/>
                <a:gd name="T100" fmla="*/ 52 w 113"/>
                <a:gd name="T101" fmla="*/ 235 h 602"/>
                <a:gd name="T102" fmla="*/ 55 w 113"/>
                <a:gd name="T103" fmla="*/ 175 h 602"/>
                <a:gd name="T104" fmla="*/ 67 w 113"/>
                <a:gd name="T105" fmla="*/ 107 h 602"/>
                <a:gd name="T106" fmla="*/ 70 w 113"/>
                <a:gd name="T107" fmla="*/ 33 h 602"/>
                <a:gd name="T108" fmla="*/ 79 w 113"/>
                <a:gd name="T109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3" h="602">
                  <a:moveTo>
                    <a:pt x="22" y="490"/>
                  </a:moveTo>
                  <a:lnTo>
                    <a:pt x="21" y="491"/>
                  </a:lnTo>
                  <a:lnTo>
                    <a:pt x="19" y="491"/>
                  </a:lnTo>
                  <a:lnTo>
                    <a:pt x="25" y="493"/>
                  </a:lnTo>
                  <a:lnTo>
                    <a:pt x="24" y="490"/>
                  </a:lnTo>
                  <a:lnTo>
                    <a:pt x="22" y="490"/>
                  </a:lnTo>
                  <a:close/>
                  <a:moveTo>
                    <a:pt x="79" y="0"/>
                  </a:moveTo>
                  <a:lnTo>
                    <a:pt x="80" y="0"/>
                  </a:lnTo>
                  <a:lnTo>
                    <a:pt x="86" y="6"/>
                  </a:lnTo>
                  <a:lnTo>
                    <a:pt x="88" y="18"/>
                  </a:lnTo>
                  <a:lnTo>
                    <a:pt x="94" y="23"/>
                  </a:lnTo>
                  <a:lnTo>
                    <a:pt x="94" y="31"/>
                  </a:lnTo>
                  <a:lnTo>
                    <a:pt x="91" y="33"/>
                  </a:lnTo>
                  <a:lnTo>
                    <a:pt x="91" y="37"/>
                  </a:lnTo>
                  <a:lnTo>
                    <a:pt x="96" y="46"/>
                  </a:lnTo>
                  <a:lnTo>
                    <a:pt x="101" y="71"/>
                  </a:lnTo>
                  <a:lnTo>
                    <a:pt x="111" y="73"/>
                  </a:lnTo>
                  <a:lnTo>
                    <a:pt x="113" y="79"/>
                  </a:lnTo>
                  <a:lnTo>
                    <a:pt x="111" y="91"/>
                  </a:lnTo>
                  <a:lnTo>
                    <a:pt x="110" y="91"/>
                  </a:lnTo>
                  <a:lnTo>
                    <a:pt x="95" y="98"/>
                  </a:lnTo>
                  <a:lnTo>
                    <a:pt x="94" y="112"/>
                  </a:lnTo>
                  <a:lnTo>
                    <a:pt x="96" y="131"/>
                  </a:lnTo>
                  <a:lnTo>
                    <a:pt x="96" y="132"/>
                  </a:lnTo>
                  <a:lnTo>
                    <a:pt x="89" y="137"/>
                  </a:lnTo>
                  <a:lnTo>
                    <a:pt x="88" y="143"/>
                  </a:lnTo>
                  <a:lnTo>
                    <a:pt x="80" y="150"/>
                  </a:lnTo>
                  <a:lnTo>
                    <a:pt x="76" y="168"/>
                  </a:lnTo>
                  <a:lnTo>
                    <a:pt x="76" y="183"/>
                  </a:lnTo>
                  <a:lnTo>
                    <a:pt x="68" y="198"/>
                  </a:lnTo>
                  <a:lnTo>
                    <a:pt x="68" y="203"/>
                  </a:lnTo>
                  <a:lnTo>
                    <a:pt x="76" y="229"/>
                  </a:lnTo>
                  <a:lnTo>
                    <a:pt x="77" y="242"/>
                  </a:lnTo>
                  <a:lnTo>
                    <a:pt x="68" y="260"/>
                  </a:lnTo>
                  <a:lnTo>
                    <a:pt x="68" y="273"/>
                  </a:lnTo>
                  <a:lnTo>
                    <a:pt x="61" y="282"/>
                  </a:lnTo>
                  <a:lnTo>
                    <a:pt x="59" y="300"/>
                  </a:lnTo>
                  <a:lnTo>
                    <a:pt x="61" y="312"/>
                  </a:lnTo>
                  <a:lnTo>
                    <a:pt x="56" y="321"/>
                  </a:lnTo>
                  <a:lnTo>
                    <a:pt x="52" y="338"/>
                  </a:lnTo>
                  <a:lnTo>
                    <a:pt x="51" y="359"/>
                  </a:lnTo>
                  <a:lnTo>
                    <a:pt x="53" y="368"/>
                  </a:lnTo>
                  <a:lnTo>
                    <a:pt x="53" y="369"/>
                  </a:lnTo>
                  <a:lnTo>
                    <a:pt x="48" y="381"/>
                  </a:lnTo>
                  <a:lnTo>
                    <a:pt x="51" y="405"/>
                  </a:lnTo>
                  <a:lnTo>
                    <a:pt x="51" y="412"/>
                  </a:lnTo>
                  <a:lnTo>
                    <a:pt x="56" y="414"/>
                  </a:lnTo>
                  <a:lnTo>
                    <a:pt x="56" y="415"/>
                  </a:lnTo>
                  <a:lnTo>
                    <a:pt x="58" y="418"/>
                  </a:lnTo>
                  <a:lnTo>
                    <a:pt x="51" y="421"/>
                  </a:lnTo>
                  <a:lnTo>
                    <a:pt x="56" y="427"/>
                  </a:lnTo>
                  <a:lnTo>
                    <a:pt x="53" y="435"/>
                  </a:lnTo>
                  <a:lnTo>
                    <a:pt x="53" y="455"/>
                  </a:lnTo>
                  <a:lnTo>
                    <a:pt x="45" y="476"/>
                  </a:lnTo>
                  <a:lnTo>
                    <a:pt x="45" y="490"/>
                  </a:lnTo>
                  <a:lnTo>
                    <a:pt x="42" y="498"/>
                  </a:lnTo>
                  <a:lnTo>
                    <a:pt x="33" y="513"/>
                  </a:lnTo>
                  <a:lnTo>
                    <a:pt x="31" y="525"/>
                  </a:lnTo>
                  <a:lnTo>
                    <a:pt x="31" y="537"/>
                  </a:lnTo>
                  <a:lnTo>
                    <a:pt x="37" y="537"/>
                  </a:lnTo>
                  <a:lnTo>
                    <a:pt x="40" y="536"/>
                  </a:lnTo>
                  <a:lnTo>
                    <a:pt x="45" y="536"/>
                  </a:lnTo>
                  <a:lnTo>
                    <a:pt x="45" y="558"/>
                  </a:lnTo>
                  <a:lnTo>
                    <a:pt x="48" y="562"/>
                  </a:lnTo>
                  <a:lnTo>
                    <a:pt x="77" y="564"/>
                  </a:lnTo>
                  <a:lnTo>
                    <a:pt x="96" y="568"/>
                  </a:lnTo>
                  <a:lnTo>
                    <a:pt x="96" y="570"/>
                  </a:lnTo>
                  <a:lnTo>
                    <a:pt x="91" y="570"/>
                  </a:lnTo>
                  <a:lnTo>
                    <a:pt x="88" y="568"/>
                  </a:lnTo>
                  <a:lnTo>
                    <a:pt x="85" y="568"/>
                  </a:lnTo>
                  <a:lnTo>
                    <a:pt x="64" y="580"/>
                  </a:lnTo>
                  <a:lnTo>
                    <a:pt x="61" y="601"/>
                  </a:lnTo>
                  <a:lnTo>
                    <a:pt x="61" y="602"/>
                  </a:lnTo>
                  <a:lnTo>
                    <a:pt x="53" y="602"/>
                  </a:lnTo>
                  <a:lnTo>
                    <a:pt x="46" y="598"/>
                  </a:lnTo>
                  <a:lnTo>
                    <a:pt x="45" y="596"/>
                  </a:lnTo>
                  <a:lnTo>
                    <a:pt x="43" y="592"/>
                  </a:lnTo>
                  <a:lnTo>
                    <a:pt x="43" y="590"/>
                  </a:lnTo>
                  <a:lnTo>
                    <a:pt x="48" y="590"/>
                  </a:lnTo>
                  <a:lnTo>
                    <a:pt x="48" y="593"/>
                  </a:lnTo>
                  <a:lnTo>
                    <a:pt x="56" y="586"/>
                  </a:lnTo>
                  <a:lnTo>
                    <a:pt x="59" y="582"/>
                  </a:lnTo>
                  <a:lnTo>
                    <a:pt x="53" y="576"/>
                  </a:lnTo>
                  <a:lnTo>
                    <a:pt x="39" y="576"/>
                  </a:lnTo>
                  <a:lnTo>
                    <a:pt x="42" y="568"/>
                  </a:lnTo>
                  <a:lnTo>
                    <a:pt x="39" y="564"/>
                  </a:lnTo>
                  <a:lnTo>
                    <a:pt x="39" y="562"/>
                  </a:lnTo>
                  <a:lnTo>
                    <a:pt x="42" y="558"/>
                  </a:lnTo>
                  <a:lnTo>
                    <a:pt x="40" y="558"/>
                  </a:lnTo>
                  <a:lnTo>
                    <a:pt x="40" y="559"/>
                  </a:lnTo>
                  <a:lnTo>
                    <a:pt x="37" y="559"/>
                  </a:lnTo>
                  <a:lnTo>
                    <a:pt x="37" y="561"/>
                  </a:lnTo>
                  <a:lnTo>
                    <a:pt x="34" y="564"/>
                  </a:lnTo>
                  <a:lnTo>
                    <a:pt x="33" y="564"/>
                  </a:lnTo>
                  <a:lnTo>
                    <a:pt x="31" y="565"/>
                  </a:lnTo>
                  <a:lnTo>
                    <a:pt x="30" y="564"/>
                  </a:lnTo>
                  <a:lnTo>
                    <a:pt x="28" y="564"/>
                  </a:lnTo>
                  <a:lnTo>
                    <a:pt x="27" y="550"/>
                  </a:lnTo>
                  <a:lnTo>
                    <a:pt x="21" y="544"/>
                  </a:lnTo>
                  <a:lnTo>
                    <a:pt x="21" y="539"/>
                  </a:lnTo>
                  <a:lnTo>
                    <a:pt x="25" y="537"/>
                  </a:lnTo>
                  <a:lnTo>
                    <a:pt x="21" y="537"/>
                  </a:lnTo>
                  <a:lnTo>
                    <a:pt x="19" y="534"/>
                  </a:lnTo>
                  <a:lnTo>
                    <a:pt x="19" y="533"/>
                  </a:lnTo>
                  <a:lnTo>
                    <a:pt x="21" y="533"/>
                  </a:lnTo>
                  <a:lnTo>
                    <a:pt x="22" y="531"/>
                  </a:lnTo>
                  <a:lnTo>
                    <a:pt x="15" y="525"/>
                  </a:lnTo>
                  <a:lnTo>
                    <a:pt x="13" y="525"/>
                  </a:lnTo>
                  <a:lnTo>
                    <a:pt x="13" y="524"/>
                  </a:lnTo>
                  <a:lnTo>
                    <a:pt x="19" y="515"/>
                  </a:lnTo>
                  <a:lnTo>
                    <a:pt x="24" y="513"/>
                  </a:lnTo>
                  <a:lnTo>
                    <a:pt x="22" y="510"/>
                  </a:lnTo>
                  <a:lnTo>
                    <a:pt x="24" y="506"/>
                  </a:lnTo>
                  <a:lnTo>
                    <a:pt x="19" y="510"/>
                  </a:lnTo>
                  <a:lnTo>
                    <a:pt x="18" y="510"/>
                  </a:lnTo>
                  <a:lnTo>
                    <a:pt x="18" y="491"/>
                  </a:lnTo>
                  <a:lnTo>
                    <a:pt x="16" y="491"/>
                  </a:lnTo>
                  <a:lnTo>
                    <a:pt x="16" y="490"/>
                  </a:lnTo>
                  <a:lnTo>
                    <a:pt x="15" y="481"/>
                  </a:lnTo>
                  <a:lnTo>
                    <a:pt x="16" y="481"/>
                  </a:lnTo>
                  <a:lnTo>
                    <a:pt x="19" y="485"/>
                  </a:lnTo>
                  <a:lnTo>
                    <a:pt x="19" y="482"/>
                  </a:lnTo>
                  <a:lnTo>
                    <a:pt x="21" y="482"/>
                  </a:lnTo>
                  <a:lnTo>
                    <a:pt x="28" y="484"/>
                  </a:lnTo>
                  <a:lnTo>
                    <a:pt x="24" y="476"/>
                  </a:lnTo>
                  <a:lnTo>
                    <a:pt x="22" y="478"/>
                  </a:lnTo>
                  <a:lnTo>
                    <a:pt x="21" y="478"/>
                  </a:lnTo>
                  <a:lnTo>
                    <a:pt x="22" y="473"/>
                  </a:lnTo>
                  <a:lnTo>
                    <a:pt x="16" y="472"/>
                  </a:lnTo>
                  <a:lnTo>
                    <a:pt x="16" y="470"/>
                  </a:lnTo>
                  <a:lnTo>
                    <a:pt x="21" y="467"/>
                  </a:lnTo>
                  <a:lnTo>
                    <a:pt x="21" y="466"/>
                  </a:lnTo>
                  <a:lnTo>
                    <a:pt x="19" y="466"/>
                  </a:lnTo>
                  <a:lnTo>
                    <a:pt x="19" y="464"/>
                  </a:lnTo>
                  <a:lnTo>
                    <a:pt x="21" y="464"/>
                  </a:lnTo>
                  <a:lnTo>
                    <a:pt x="22" y="463"/>
                  </a:lnTo>
                  <a:lnTo>
                    <a:pt x="19" y="458"/>
                  </a:lnTo>
                  <a:lnTo>
                    <a:pt x="13" y="460"/>
                  </a:lnTo>
                  <a:lnTo>
                    <a:pt x="8" y="455"/>
                  </a:lnTo>
                  <a:lnTo>
                    <a:pt x="5" y="457"/>
                  </a:lnTo>
                  <a:lnTo>
                    <a:pt x="6" y="461"/>
                  </a:lnTo>
                  <a:lnTo>
                    <a:pt x="5" y="461"/>
                  </a:lnTo>
                  <a:lnTo>
                    <a:pt x="2" y="460"/>
                  </a:lnTo>
                  <a:lnTo>
                    <a:pt x="0" y="458"/>
                  </a:lnTo>
                  <a:lnTo>
                    <a:pt x="2" y="454"/>
                  </a:lnTo>
                  <a:lnTo>
                    <a:pt x="3" y="454"/>
                  </a:lnTo>
                  <a:lnTo>
                    <a:pt x="12" y="447"/>
                  </a:lnTo>
                  <a:lnTo>
                    <a:pt x="9" y="442"/>
                  </a:lnTo>
                  <a:lnTo>
                    <a:pt x="9" y="441"/>
                  </a:lnTo>
                  <a:lnTo>
                    <a:pt x="19" y="441"/>
                  </a:lnTo>
                  <a:lnTo>
                    <a:pt x="22" y="447"/>
                  </a:lnTo>
                  <a:lnTo>
                    <a:pt x="21" y="450"/>
                  </a:lnTo>
                  <a:lnTo>
                    <a:pt x="22" y="451"/>
                  </a:lnTo>
                  <a:lnTo>
                    <a:pt x="24" y="448"/>
                  </a:lnTo>
                  <a:lnTo>
                    <a:pt x="25" y="448"/>
                  </a:lnTo>
                  <a:lnTo>
                    <a:pt x="25" y="451"/>
                  </a:lnTo>
                  <a:lnTo>
                    <a:pt x="30" y="448"/>
                  </a:lnTo>
                  <a:lnTo>
                    <a:pt x="30" y="447"/>
                  </a:lnTo>
                  <a:lnTo>
                    <a:pt x="28" y="448"/>
                  </a:lnTo>
                  <a:lnTo>
                    <a:pt x="27" y="448"/>
                  </a:lnTo>
                  <a:lnTo>
                    <a:pt x="27" y="441"/>
                  </a:lnTo>
                  <a:lnTo>
                    <a:pt x="28" y="441"/>
                  </a:lnTo>
                  <a:lnTo>
                    <a:pt x="31" y="439"/>
                  </a:lnTo>
                  <a:lnTo>
                    <a:pt x="30" y="439"/>
                  </a:lnTo>
                  <a:lnTo>
                    <a:pt x="30" y="436"/>
                  </a:lnTo>
                  <a:lnTo>
                    <a:pt x="28" y="438"/>
                  </a:lnTo>
                  <a:lnTo>
                    <a:pt x="27" y="438"/>
                  </a:lnTo>
                  <a:lnTo>
                    <a:pt x="27" y="436"/>
                  </a:lnTo>
                  <a:lnTo>
                    <a:pt x="28" y="433"/>
                  </a:lnTo>
                  <a:lnTo>
                    <a:pt x="33" y="432"/>
                  </a:lnTo>
                  <a:lnTo>
                    <a:pt x="30" y="430"/>
                  </a:lnTo>
                  <a:lnTo>
                    <a:pt x="30" y="424"/>
                  </a:lnTo>
                  <a:lnTo>
                    <a:pt x="39" y="420"/>
                  </a:lnTo>
                  <a:lnTo>
                    <a:pt x="39" y="415"/>
                  </a:lnTo>
                  <a:lnTo>
                    <a:pt x="33" y="411"/>
                  </a:lnTo>
                  <a:lnTo>
                    <a:pt x="31" y="410"/>
                  </a:lnTo>
                  <a:lnTo>
                    <a:pt x="33" y="410"/>
                  </a:lnTo>
                  <a:lnTo>
                    <a:pt x="36" y="404"/>
                  </a:lnTo>
                  <a:lnTo>
                    <a:pt x="34" y="398"/>
                  </a:lnTo>
                  <a:lnTo>
                    <a:pt x="34" y="396"/>
                  </a:lnTo>
                  <a:lnTo>
                    <a:pt x="39" y="389"/>
                  </a:lnTo>
                  <a:lnTo>
                    <a:pt x="37" y="384"/>
                  </a:lnTo>
                  <a:lnTo>
                    <a:pt x="37" y="383"/>
                  </a:lnTo>
                  <a:lnTo>
                    <a:pt x="40" y="381"/>
                  </a:lnTo>
                  <a:lnTo>
                    <a:pt x="39" y="378"/>
                  </a:lnTo>
                  <a:lnTo>
                    <a:pt x="39" y="377"/>
                  </a:lnTo>
                  <a:lnTo>
                    <a:pt x="40" y="375"/>
                  </a:lnTo>
                  <a:lnTo>
                    <a:pt x="42" y="375"/>
                  </a:lnTo>
                  <a:lnTo>
                    <a:pt x="42" y="372"/>
                  </a:lnTo>
                  <a:lnTo>
                    <a:pt x="37" y="371"/>
                  </a:lnTo>
                  <a:lnTo>
                    <a:pt x="37" y="369"/>
                  </a:lnTo>
                  <a:lnTo>
                    <a:pt x="43" y="365"/>
                  </a:lnTo>
                  <a:lnTo>
                    <a:pt x="36" y="364"/>
                  </a:lnTo>
                  <a:lnTo>
                    <a:pt x="30" y="368"/>
                  </a:lnTo>
                  <a:lnTo>
                    <a:pt x="24" y="361"/>
                  </a:lnTo>
                  <a:lnTo>
                    <a:pt x="25" y="335"/>
                  </a:lnTo>
                  <a:lnTo>
                    <a:pt x="30" y="328"/>
                  </a:lnTo>
                  <a:lnTo>
                    <a:pt x="27" y="313"/>
                  </a:lnTo>
                  <a:lnTo>
                    <a:pt x="27" y="291"/>
                  </a:lnTo>
                  <a:lnTo>
                    <a:pt x="33" y="289"/>
                  </a:lnTo>
                  <a:lnTo>
                    <a:pt x="31" y="282"/>
                  </a:lnTo>
                  <a:lnTo>
                    <a:pt x="31" y="281"/>
                  </a:lnTo>
                  <a:lnTo>
                    <a:pt x="36" y="281"/>
                  </a:lnTo>
                  <a:lnTo>
                    <a:pt x="52" y="235"/>
                  </a:lnTo>
                  <a:lnTo>
                    <a:pt x="53" y="215"/>
                  </a:lnTo>
                  <a:lnTo>
                    <a:pt x="51" y="187"/>
                  </a:lnTo>
                  <a:lnTo>
                    <a:pt x="52" y="181"/>
                  </a:lnTo>
                  <a:lnTo>
                    <a:pt x="55" y="175"/>
                  </a:lnTo>
                  <a:lnTo>
                    <a:pt x="53" y="160"/>
                  </a:lnTo>
                  <a:lnTo>
                    <a:pt x="64" y="131"/>
                  </a:lnTo>
                  <a:lnTo>
                    <a:pt x="64" y="116"/>
                  </a:lnTo>
                  <a:lnTo>
                    <a:pt x="67" y="107"/>
                  </a:lnTo>
                  <a:lnTo>
                    <a:pt x="65" y="80"/>
                  </a:lnTo>
                  <a:lnTo>
                    <a:pt x="70" y="73"/>
                  </a:lnTo>
                  <a:lnTo>
                    <a:pt x="71" y="55"/>
                  </a:lnTo>
                  <a:lnTo>
                    <a:pt x="70" y="33"/>
                  </a:lnTo>
                  <a:lnTo>
                    <a:pt x="67" y="9"/>
                  </a:lnTo>
                  <a:lnTo>
                    <a:pt x="67" y="8"/>
                  </a:lnTo>
                  <a:lnTo>
                    <a:pt x="76" y="6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Chile - Offshore">
              <a:extLst>
                <a:ext uri="{FF2B5EF4-FFF2-40B4-BE49-F238E27FC236}">
                  <a16:creationId xmlns:a16="http://schemas.microsoft.com/office/drawing/2014/main" id="{8B989B7D-25A3-4ECE-89A5-00F19AEBA9E2}"/>
                </a:ext>
              </a:extLst>
            </p:cNvPr>
            <p:cNvSpPr>
              <a:spLocks/>
            </p:cNvSpPr>
            <p:nvPr>
              <p:custDataLst>
                <p:tags r:id="rId30"/>
              </p:custDataLst>
            </p:nvPr>
          </p:nvSpPr>
          <p:spPr bwMode="auto">
            <a:xfrm>
              <a:off x="4044081" y="5666222"/>
              <a:ext cx="180705" cy="505978"/>
            </a:xfrm>
            <a:custGeom>
              <a:avLst/>
              <a:gdLst/>
              <a:ahLst/>
              <a:cxnLst/>
              <a:rect l="l" t="t" r="r" b="b"/>
              <a:pathLst>
                <a:path w="182146" h="510011">
                  <a:moveTo>
                    <a:pt x="114752" y="482688"/>
                  </a:moveTo>
                  <a:lnTo>
                    <a:pt x="123860" y="482688"/>
                  </a:lnTo>
                  <a:lnTo>
                    <a:pt x="123860" y="491796"/>
                  </a:lnTo>
                  <a:lnTo>
                    <a:pt x="114752" y="486331"/>
                  </a:lnTo>
                  <a:close/>
                  <a:moveTo>
                    <a:pt x="85608" y="431688"/>
                  </a:moveTo>
                  <a:lnTo>
                    <a:pt x="89251" y="431688"/>
                  </a:lnTo>
                  <a:lnTo>
                    <a:pt x="107466" y="448082"/>
                  </a:lnTo>
                  <a:lnTo>
                    <a:pt x="109287" y="451725"/>
                  </a:lnTo>
                  <a:lnTo>
                    <a:pt x="107466" y="451725"/>
                  </a:lnTo>
                  <a:lnTo>
                    <a:pt x="83787" y="448082"/>
                  </a:lnTo>
                  <a:lnTo>
                    <a:pt x="80144" y="448082"/>
                  </a:lnTo>
                  <a:lnTo>
                    <a:pt x="80144" y="435331"/>
                  </a:lnTo>
                  <a:close/>
                  <a:moveTo>
                    <a:pt x="45537" y="413474"/>
                  </a:moveTo>
                  <a:lnTo>
                    <a:pt x="51001" y="413474"/>
                  </a:lnTo>
                  <a:lnTo>
                    <a:pt x="58287" y="415296"/>
                  </a:lnTo>
                  <a:lnTo>
                    <a:pt x="63752" y="415296"/>
                  </a:lnTo>
                  <a:lnTo>
                    <a:pt x="80145" y="431689"/>
                  </a:lnTo>
                  <a:lnTo>
                    <a:pt x="78323" y="442617"/>
                  </a:lnTo>
                  <a:lnTo>
                    <a:pt x="72859" y="442617"/>
                  </a:lnTo>
                  <a:lnTo>
                    <a:pt x="69216" y="446260"/>
                  </a:lnTo>
                  <a:lnTo>
                    <a:pt x="61930" y="446260"/>
                  </a:lnTo>
                  <a:lnTo>
                    <a:pt x="52823" y="440796"/>
                  </a:lnTo>
                  <a:lnTo>
                    <a:pt x="45537" y="415296"/>
                  </a:lnTo>
                  <a:close/>
                  <a:moveTo>
                    <a:pt x="18215" y="389794"/>
                  </a:moveTo>
                  <a:lnTo>
                    <a:pt x="20036" y="389794"/>
                  </a:lnTo>
                  <a:lnTo>
                    <a:pt x="58287" y="413474"/>
                  </a:lnTo>
                  <a:lnTo>
                    <a:pt x="58287" y="415295"/>
                  </a:lnTo>
                  <a:lnTo>
                    <a:pt x="25501" y="398902"/>
                  </a:lnTo>
                  <a:lnTo>
                    <a:pt x="20036" y="391616"/>
                  </a:lnTo>
                  <a:lnTo>
                    <a:pt x="18215" y="391616"/>
                  </a:lnTo>
                  <a:close/>
                  <a:moveTo>
                    <a:pt x="145717" y="378865"/>
                  </a:moveTo>
                  <a:lnTo>
                    <a:pt x="147539" y="378865"/>
                  </a:lnTo>
                  <a:lnTo>
                    <a:pt x="151182" y="384330"/>
                  </a:lnTo>
                  <a:lnTo>
                    <a:pt x="167575" y="384330"/>
                  </a:lnTo>
                  <a:lnTo>
                    <a:pt x="167575" y="477224"/>
                  </a:lnTo>
                  <a:lnTo>
                    <a:pt x="163932" y="477224"/>
                  </a:lnTo>
                  <a:lnTo>
                    <a:pt x="163104" y="478881"/>
                  </a:lnTo>
                  <a:lnTo>
                    <a:pt x="169396" y="477225"/>
                  </a:lnTo>
                  <a:lnTo>
                    <a:pt x="171217" y="477225"/>
                  </a:lnTo>
                  <a:lnTo>
                    <a:pt x="174860" y="482690"/>
                  </a:lnTo>
                  <a:lnTo>
                    <a:pt x="174860" y="486332"/>
                  </a:lnTo>
                  <a:lnTo>
                    <a:pt x="169396" y="486332"/>
                  </a:lnTo>
                  <a:lnTo>
                    <a:pt x="176682" y="488154"/>
                  </a:lnTo>
                  <a:lnTo>
                    <a:pt x="176682" y="491797"/>
                  </a:lnTo>
                  <a:lnTo>
                    <a:pt x="171217" y="493618"/>
                  </a:lnTo>
                  <a:lnTo>
                    <a:pt x="176682" y="493618"/>
                  </a:lnTo>
                  <a:lnTo>
                    <a:pt x="176682" y="497261"/>
                  </a:lnTo>
                  <a:lnTo>
                    <a:pt x="182146" y="508190"/>
                  </a:lnTo>
                  <a:lnTo>
                    <a:pt x="182146" y="510011"/>
                  </a:lnTo>
                  <a:lnTo>
                    <a:pt x="156646" y="491797"/>
                  </a:lnTo>
                  <a:lnTo>
                    <a:pt x="151181" y="493618"/>
                  </a:lnTo>
                  <a:lnTo>
                    <a:pt x="156646" y="502725"/>
                  </a:lnTo>
                  <a:lnTo>
                    <a:pt x="156646" y="504547"/>
                  </a:lnTo>
                  <a:lnTo>
                    <a:pt x="151181" y="504547"/>
                  </a:lnTo>
                  <a:lnTo>
                    <a:pt x="147538" y="502725"/>
                  </a:lnTo>
                  <a:lnTo>
                    <a:pt x="145717" y="502725"/>
                  </a:lnTo>
                  <a:lnTo>
                    <a:pt x="140252" y="493618"/>
                  </a:lnTo>
                  <a:lnTo>
                    <a:pt x="145717" y="488154"/>
                  </a:lnTo>
                  <a:lnTo>
                    <a:pt x="131145" y="488154"/>
                  </a:lnTo>
                  <a:lnTo>
                    <a:pt x="131145" y="486332"/>
                  </a:lnTo>
                  <a:lnTo>
                    <a:pt x="134788" y="486332"/>
                  </a:lnTo>
                  <a:lnTo>
                    <a:pt x="156016" y="480746"/>
                  </a:lnTo>
                  <a:lnTo>
                    <a:pt x="135108" y="476725"/>
                  </a:lnTo>
                  <a:lnTo>
                    <a:pt x="147539" y="480869"/>
                  </a:lnTo>
                  <a:lnTo>
                    <a:pt x="151182" y="480869"/>
                  </a:lnTo>
                  <a:lnTo>
                    <a:pt x="147539" y="482690"/>
                  </a:lnTo>
                  <a:lnTo>
                    <a:pt x="131145" y="482690"/>
                  </a:lnTo>
                  <a:lnTo>
                    <a:pt x="131145" y="475963"/>
                  </a:lnTo>
                  <a:lnTo>
                    <a:pt x="109288" y="471760"/>
                  </a:lnTo>
                  <a:lnTo>
                    <a:pt x="109288" y="468117"/>
                  </a:lnTo>
                  <a:lnTo>
                    <a:pt x="98359" y="468117"/>
                  </a:lnTo>
                  <a:lnTo>
                    <a:pt x="98359" y="459010"/>
                  </a:lnTo>
                  <a:lnTo>
                    <a:pt x="114752" y="451724"/>
                  </a:lnTo>
                  <a:lnTo>
                    <a:pt x="109289" y="442618"/>
                  </a:lnTo>
                  <a:lnTo>
                    <a:pt x="109288" y="442618"/>
                  </a:lnTo>
                  <a:lnTo>
                    <a:pt x="109288" y="442617"/>
                  </a:lnTo>
                  <a:lnTo>
                    <a:pt x="109288" y="442616"/>
                  </a:lnTo>
                  <a:lnTo>
                    <a:pt x="109288" y="440795"/>
                  </a:lnTo>
                  <a:lnTo>
                    <a:pt x="109288" y="440796"/>
                  </a:lnTo>
                  <a:lnTo>
                    <a:pt x="118396" y="420759"/>
                  </a:lnTo>
                  <a:lnTo>
                    <a:pt x="120217" y="420759"/>
                  </a:lnTo>
                  <a:lnTo>
                    <a:pt x="123860" y="440796"/>
                  </a:lnTo>
                  <a:lnTo>
                    <a:pt x="123860" y="442618"/>
                  </a:lnTo>
                  <a:lnTo>
                    <a:pt x="120217" y="442618"/>
                  </a:lnTo>
                  <a:lnTo>
                    <a:pt x="123860" y="446261"/>
                  </a:lnTo>
                  <a:lnTo>
                    <a:pt x="123860" y="448082"/>
                  </a:lnTo>
                  <a:lnTo>
                    <a:pt x="120217" y="448082"/>
                  </a:lnTo>
                  <a:lnTo>
                    <a:pt x="112931" y="442618"/>
                  </a:lnTo>
                  <a:lnTo>
                    <a:pt x="111515" y="442618"/>
                  </a:lnTo>
                  <a:lnTo>
                    <a:pt x="129324" y="457188"/>
                  </a:lnTo>
                  <a:lnTo>
                    <a:pt x="129324" y="453545"/>
                  </a:lnTo>
                  <a:lnTo>
                    <a:pt x="125681" y="453545"/>
                  </a:lnTo>
                  <a:lnTo>
                    <a:pt x="125681" y="451724"/>
                  </a:lnTo>
                  <a:lnTo>
                    <a:pt x="129324" y="448081"/>
                  </a:lnTo>
                  <a:lnTo>
                    <a:pt x="129324" y="446259"/>
                  </a:lnTo>
                  <a:lnTo>
                    <a:pt x="131146" y="448081"/>
                  </a:lnTo>
                  <a:lnTo>
                    <a:pt x="131146" y="446259"/>
                  </a:lnTo>
                  <a:lnTo>
                    <a:pt x="129324" y="429866"/>
                  </a:lnTo>
                  <a:lnTo>
                    <a:pt x="129324" y="426223"/>
                  </a:lnTo>
                  <a:lnTo>
                    <a:pt x="145717" y="415295"/>
                  </a:lnTo>
                  <a:lnTo>
                    <a:pt x="120217" y="413473"/>
                  </a:lnTo>
                  <a:lnTo>
                    <a:pt x="120217" y="397080"/>
                  </a:lnTo>
                  <a:lnTo>
                    <a:pt x="125681" y="397080"/>
                  </a:lnTo>
                  <a:lnTo>
                    <a:pt x="120217" y="391615"/>
                  </a:lnTo>
                  <a:lnTo>
                    <a:pt x="120217" y="389794"/>
                  </a:lnTo>
                  <a:lnTo>
                    <a:pt x="136610" y="386151"/>
                  </a:lnTo>
                  <a:close/>
                  <a:moveTo>
                    <a:pt x="36429" y="378865"/>
                  </a:moveTo>
                  <a:lnTo>
                    <a:pt x="45537" y="378865"/>
                  </a:lnTo>
                  <a:lnTo>
                    <a:pt x="41894" y="386151"/>
                  </a:lnTo>
                  <a:lnTo>
                    <a:pt x="40072" y="389794"/>
                  </a:lnTo>
                  <a:lnTo>
                    <a:pt x="40072" y="386151"/>
                  </a:lnTo>
                  <a:lnTo>
                    <a:pt x="36429" y="380687"/>
                  </a:lnTo>
                  <a:close/>
                  <a:moveTo>
                    <a:pt x="63752" y="358830"/>
                  </a:moveTo>
                  <a:lnTo>
                    <a:pt x="67395" y="358830"/>
                  </a:lnTo>
                  <a:lnTo>
                    <a:pt x="67395" y="362473"/>
                  </a:lnTo>
                  <a:lnTo>
                    <a:pt x="72859" y="373402"/>
                  </a:lnTo>
                  <a:lnTo>
                    <a:pt x="63752" y="386153"/>
                  </a:lnTo>
                  <a:lnTo>
                    <a:pt x="74681" y="395260"/>
                  </a:lnTo>
                  <a:lnTo>
                    <a:pt x="83788" y="386153"/>
                  </a:lnTo>
                  <a:lnTo>
                    <a:pt x="96538" y="386153"/>
                  </a:lnTo>
                  <a:lnTo>
                    <a:pt x="98360" y="395260"/>
                  </a:lnTo>
                  <a:lnTo>
                    <a:pt x="74681" y="408010"/>
                  </a:lnTo>
                  <a:lnTo>
                    <a:pt x="74681" y="418939"/>
                  </a:lnTo>
                  <a:lnTo>
                    <a:pt x="69216" y="418939"/>
                  </a:lnTo>
                  <a:lnTo>
                    <a:pt x="56466" y="408010"/>
                  </a:lnTo>
                  <a:lnTo>
                    <a:pt x="56466" y="404367"/>
                  </a:lnTo>
                  <a:lnTo>
                    <a:pt x="67395" y="404367"/>
                  </a:lnTo>
                  <a:lnTo>
                    <a:pt x="63752" y="398903"/>
                  </a:lnTo>
                  <a:lnTo>
                    <a:pt x="61930" y="398903"/>
                  </a:lnTo>
                  <a:lnTo>
                    <a:pt x="58287" y="402546"/>
                  </a:lnTo>
                  <a:lnTo>
                    <a:pt x="52823" y="402546"/>
                  </a:lnTo>
                  <a:lnTo>
                    <a:pt x="52823" y="398903"/>
                  </a:lnTo>
                  <a:lnTo>
                    <a:pt x="45537" y="391617"/>
                  </a:lnTo>
                  <a:lnTo>
                    <a:pt x="45537" y="378865"/>
                  </a:lnTo>
                  <a:lnTo>
                    <a:pt x="45537" y="367937"/>
                  </a:lnTo>
                  <a:lnTo>
                    <a:pt x="52823" y="367937"/>
                  </a:lnTo>
                  <a:lnTo>
                    <a:pt x="56466" y="364294"/>
                  </a:lnTo>
                  <a:lnTo>
                    <a:pt x="58287" y="364294"/>
                  </a:lnTo>
                  <a:lnTo>
                    <a:pt x="61930" y="369759"/>
                  </a:lnTo>
                  <a:lnTo>
                    <a:pt x="63752" y="362473"/>
                  </a:lnTo>
                  <a:close/>
                  <a:moveTo>
                    <a:pt x="30965" y="342436"/>
                  </a:moveTo>
                  <a:lnTo>
                    <a:pt x="34608" y="342436"/>
                  </a:lnTo>
                  <a:lnTo>
                    <a:pt x="41894" y="353365"/>
                  </a:lnTo>
                  <a:lnTo>
                    <a:pt x="41894" y="357008"/>
                  </a:lnTo>
                  <a:lnTo>
                    <a:pt x="40072" y="357008"/>
                  </a:lnTo>
                  <a:lnTo>
                    <a:pt x="34608" y="353365"/>
                  </a:lnTo>
                  <a:lnTo>
                    <a:pt x="30965" y="351543"/>
                  </a:lnTo>
                  <a:close/>
                  <a:moveTo>
                    <a:pt x="40072" y="335150"/>
                  </a:moveTo>
                  <a:lnTo>
                    <a:pt x="45537" y="340614"/>
                  </a:lnTo>
                  <a:lnTo>
                    <a:pt x="45537" y="351544"/>
                  </a:lnTo>
                  <a:lnTo>
                    <a:pt x="41894" y="351544"/>
                  </a:lnTo>
                  <a:lnTo>
                    <a:pt x="40072" y="336971"/>
                  </a:lnTo>
                  <a:close/>
                  <a:moveTo>
                    <a:pt x="16394" y="307829"/>
                  </a:moveTo>
                  <a:lnTo>
                    <a:pt x="18215" y="307829"/>
                  </a:lnTo>
                  <a:lnTo>
                    <a:pt x="29145" y="318758"/>
                  </a:lnTo>
                  <a:lnTo>
                    <a:pt x="29145" y="320579"/>
                  </a:lnTo>
                  <a:lnTo>
                    <a:pt x="25502" y="326044"/>
                  </a:lnTo>
                  <a:lnTo>
                    <a:pt x="25502" y="329687"/>
                  </a:lnTo>
                  <a:lnTo>
                    <a:pt x="23680" y="329687"/>
                  </a:lnTo>
                  <a:lnTo>
                    <a:pt x="23680" y="336972"/>
                  </a:lnTo>
                  <a:lnTo>
                    <a:pt x="18215" y="340615"/>
                  </a:lnTo>
                  <a:lnTo>
                    <a:pt x="16394" y="340615"/>
                  </a:lnTo>
                  <a:lnTo>
                    <a:pt x="16394" y="336972"/>
                  </a:lnTo>
                  <a:lnTo>
                    <a:pt x="20037" y="326043"/>
                  </a:lnTo>
                  <a:close/>
                  <a:moveTo>
                    <a:pt x="20037" y="300543"/>
                  </a:moveTo>
                  <a:lnTo>
                    <a:pt x="30966" y="307829"/>
                  </a:lnTo>
                  <a:lnTo>
                    <a:pt x="34609" y="313294"/>
                  </a:lnTo>
                  <a:lnTo>
                    <a:pt x="34609" y="316937"/>
                  </a:lnTo>
                  <a:lnTo>
                    <a:pt x="25501" y="311472"/>
                  </a:lnTo>
                  <a:close/>
                  <a:moveTo>
                    <a:pt x="12751" y="291435"/>
                  </a:moveTo>
                  <a:lnTo>
                    <a:pt x="18216" y="291435"/>
                  </a:lnTo>
                  <a:lnTo>
                    <a:pt x="18216" y="295078"/>
                  </a:lnTo>
                  <a:lnTo>
                    <a:pt x="16394" y="302364"/>
                  </a:lnTo>
                  <a:lnTo>
                    <a:pt x="12751" y="302364"/>
                  </a:lnTo>
                  <a:lnTo>
                    <a:pt x="1822" y="296899"/>
                  </a:lnTo>
                  <a:lnTo>
                    <a:pt x="1822" y="295078"/>
                  </a:lnTo>
                  <a:lnTo>
                    <a:pt x="10930" y="295078"/>
                  </a:lnTo>
                  <a:close/>
                  <a:moveTo>
                    <a:pt x="1821" y="269577"/>
                  </a:moveTo>
                  <a:lnTo>
                    <a:pt x="5464" y="269577"/>
                  </a:lnTo>
                  <a:lnTo>
                    <a:pt x="10929" y="278685"/>
                  </a:lnTo>
                  <a:lnTo>
                    <a:pt x="7286" y="278685"/>
                  </a:lnTo>
                  <a:lnTo>
                    <a:pt x="1821" y="275042"/>
                  </a:lnTo>
                  <a:lnTo>
                    <a:pt x="0" y="275042"/>
                  </a:lnTo>
                  <a:lnTo>
                    <a:pt x="0" y="273220"/>
                  </a:lnTo>
                  <a:close/>
                  <a:moveTo>
                    <a:pt x="16393" y="234970"/>
                  </a:moveTo>
                  <a:lnTo>
                    <a:pt x="18215" y="234970"/>
                  </a:lnTo>
                  <a:lnTo>
                    <a:pt x="25501" y="245899"/>
                  </a:lnTo>
                  <a:lnTo>
                    <a:pt x="23679" y="285971"/>
                  </a:lnTo>
                  <a:lnTo>
                    <a:pt x="16393" y="284149"/>
                  </a:lnTo>
                  <a:lnTo>
                    <a:pt x="16393" y="267756"/>
                  </a:lnTo>
                  <a:lnTo>
                    <a:pt x="7286" y="258649"/>
                  </a:lnTo>
                  <a:lnTo>
                    <a:pt x="7286" y="256827"/>
                  </a:lnTo>
                  <a:lnTo>
                    <a:pt x="10929" y="258649"/>
                  </a:lnTo>
                  <a:lnTo>
                    <a:pt x="7286" y="253184"/>
                  </a:lnTo>
                  <a:lnTo>
                    <a:pt x="7286" y="251363"/>
                  </a:lnTo>
                  <a:lnTo>
                    <a:pt x="12750" y="245899"/>
                  </a:lnTo>
                  <a:close/>
                  <a:moveTo>
                    <a:pt x="1822" y="227684"/>
                  </a:moveTo>
                  <a:lnTo>
                    <a:pt x="5465" y="227684"/>
                  </a:lnTo>
                  <a:lnTo>
                    <a:pt x="7287" y="234970"/>
                  </a:lnTo>
                  <a:lnTo>
                    <a:pt x="5465" y="240435"/>
                  </a:lnTo>
                  <a:lnTo>
                    <a:pt x="1822" y="240435"/>
                  </a:lnTo>
                  <a:close/>
                  <a:moveTo>
                    <a:pt x="5465" y="213112"/>
                  </a:moveTo>
                  <a:lnTo>
                    <a:pt x="7286" y="213112"/>
                  </a:lnTo>
                  <a:lnTo>
                    <a:pt x="12751" y="233148"/>
                  </a:lnTo>
                  <a:lnTo>
                    <a:pt x="12751" y="234970"/>
                  </a:lnTo>
                  <a:lnTo>
                    <a:pt x="10929" y="234970"/>
                  </a:lnTo>
                  <a:lnTo>
                    <a:pt x="1822" y="218576"/>
                  </a:lnTo>
                  <a:lnTo>
                    <a:pt x="1822" y="216755"/>
                  </a:lnTo>
                  <a:close/>
                  <a:moveTo>
                    <a:pt x="23680" y="196719"/>
                  </a:moveTo>
                  <a:lnTo>
                    <a:pt x="25501" y="196719"/>
                  </a:lnTo>
                  <a:lnTo>
                    <a:pt x="30966" y="205827"/>
                  </a:lnTo>
                  <a:lnTo>
                    <a:pt x="29144" y="205827"/>
                  </a:lnTo>
                  <a:lnTo>
                    <a:pt x="20037" y="200362"/>
                  </a:lnTo>
                  <a:close/>
                  <a:moveTo>
                    <a:pt x="40072" y="107467"/>
                  </a:moveTo>
                  <a:lnTo>
                    <a:pt x="41894" y="107467"/>
                  </a:lnTo>
                  <a:lnTo>
                    <a:pt x="41894" y="111110"/>
                  </a:lnTo>
                  <a:lnTo>
                    <a:pt x="45537" y="118396"/>
                  </a:lnTo>
                  <a:lnTo>
                    <a:pt x="45537" y="122039"/>
                  </a:lnTo>
                  <a:lnTo>
                    <a:pt x="41894" y="122039"/>
                  </a:lnTo>
                  <a:lnTo>
                    <a:pt x="41894" y="118396"/>
                  </a:lnTo>
                  <a:lnTo>
                    <a:pt x="30965" y="112931"/>
                  </a:lnTo>
                  <a:lnTo>
                    <a:pt x="30965" y="111110"/>
                  </a:lnTo>
                  <a:close/>
                  <a:moveTo>
                    <a:pt x="58287" y="85610"/>
                  </a:moveTo>
                  <a:lnTo>
                    <a:pt x="67395" y="94717"/>
                  </a:lnTo>
                  <a:lnTo>
                    <a:pt x="63752" y="102003"/>
                  </a:lnTo>
                  <a:lnTo>
                    <a:pt x="52823" y="107468"/>
                  </a:lnTo>
                  <a:lnTo>
                    <a:pt x="51001" y="107468"/>
                  </a:lnTo>
                  <a:lnTo>
                    <a:pt x="51001" y="105646"/>
                  </a:lnTo>
                  <a:lnTo>
                    <a:pt x="45537" y="94717"/>
                  </a:lnTo>
                  <a:lnTo>
                    <a:pt x="47358" y="94717"/>
                  </a:lnTo>
                  <a:close/>
                  <a:moveTo>
                    <a:pt x="40072" y="0"/>
                  </a:moveTo>
                  <a:lnTo>
                    <a:pt x="47358" y="5464"/>
                  </a:lnTo>
                  <a:lnTo>
                    <a:pt x="52823" y="23679"/>
                  </a:lnTo>
                  <a:lnTo>
                    <a:pt x="51001" y="23679"/>
                  </a:lnTo>
                  <a:lnTo>
                    <a:pt x="45537" y="32786"/>
                  </a:lnTo>
                  <a:lnTo>
                    <a:pt x="47358" y="38251"/>
                  </a:lnTo>
                  <a:lnTo>
                    <a:pt x="47358" y="51001"/>
                  </a:lnTo>
                  <a:lnTo>
                    <a:pt x="45537" y="51001"/>
                  </a:lnTo>
                  <a:lnTo>
                    <a:pt x="41894" y="56466"/>
                  </a:lnTo>
                  <a:lnTo>
                    <a:pt x="41894" y="60109"/>
                  </a:lnTo>
                  <a:lnTo>
                    <a:pt x="29143" y="56466"/>
                  </a:lnTo>
                  <a:lnTo>
                    <a:pt x="29143" y="54644"/>
                  </a:lnTo>
                  <a:lnTo>
                    <a:pt x="25500" y="49180"/>
                  </a:lnTo>
                  <a:lnTo>
                    <a:pt x="30964" y="10929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" name="Brazil">
              <a:extLst>
                <a:ext uri="{FF2B5EF4-FFF2-40B4-BE49-F238E27FC236}">
                  <a16:creationId xmlns:a16="http://schemas.microsoft.com/office/drawing/2014/main" id="{4F3E47C4-F22E-4582-92F1-158156B173A8}"/>
                </a:ext>
              </a:extLst>
            </p:cNvPr>
            <p:cNvSpPr>
              <a:spLocks/>
            </p:cNvSpPr>
            <p:nvPr>
              <p:custDataLst>
                <p:tags r:id="rId31"/>
              </p:custDataLst>
            </p:nvPr>
          </p:nvSpPr>
          <p:spPr bwMode="auto">
            <a:xfrm>
              <a:off x="4083837" y="4466333"/>
              <a:ext cx="921601" cy="966779"/>
            </a:xfrm>
            <a:custGeom>
              <a:avLst/>
              <a:gdLst/>
              <a:ahLst/>
              <a:cxnLst/>
              <a:rect l="l" t="t" r="r" b="b"/>
              <a:pathLst>
                <a:path w="928948" h="974486">
                  <a:moveTo>
                    <a:pt x="555547" y="162107"/>
                  </a:moveTo>
                  <a:lnTo>
                    <a:pt x="555547" y="167575"/>
                  </a:lnTo>
                  <a:lnTo>
                    <a:pt x="559190" y="167575"/>
                  </a:lnTo>
                  <a:lnTo>
                    <a:pt x="566841" y="165875"/>
                  </a:lnTo>
                  <a:lnTo>
                    <a:pt x="555548" y="162111"/>
                  </a:lnTo>
                  <a:close/>
                  <a:moveTo>
                    <a:pt x="564655" y="111109"/>
                  </a:moveTo>
                  <a:lnTo>
                    <a:pt x="566476" y="111109"/>
                  </a:lnTo>
                  <a:lnTo>
                    <a:pt x="575584" y="122038"/>
                  </a:lnTo>
                  <a:lnTo>
                    <a:pt x="575584" y="123860"/>
                  </a:lnTo>
                  <a:lnTo>
                    <a:pt x="561012" y="123860"/>
                  </a:lnTo>
                  <a:lnTo>
                    <a:pt x="559190" y="116573"/>
                  </a:lnTo>
                  <a:close/>
                  <a:moveTo>
                    <a:pt x="313292" y="0"/>
                  </a:moveTo>
                  <a:lnTo>
                    <a:pt x="331507" y="0"/>
                  </a:lnTo>
                  <a:lnTo>
                    <a:pt x="331507" y="16393"/>
                  </a:lnTo>
                  <a:lnTo>
                    <a:pt x="340614" y="16393"/>
                  </a:lnTo>
                  <a:lnTo>
                    <a:pt x="340614" y="18215"/>
                  </a:lnTo>
                  <a:lnTo>
                    <a:pt x="342436" y="32787"/>
                  </a:lnTo>
                  <a:lnTo>
                    <a:pt x="336971" y="38251"/>
                  </a:lnTo>
                  <a:lnTo>
                    <a:pt x="335150" y="63752"/>
                  </a:lnTo>
                  <a:lnTo>
                    <a:pt x="340614" y="69216"/>
                  </a:lnTo>
                  <a:lnTo>
                    <a:pt x="340614" y="80145"/>
                  </a:lnTo>
                  <a:lnTo>
                    <a:pt x="347900" y="85609"/>
                  </a:lnTo>
                  <a:lnTo>
                    <a:pt x="364293" y="91074"/>
                  </a:lnTo>
                  <a:lnTo>
                    <a:pt x="397080" y="74680"/>
                  </a:lnTo>
                  <a:lnTo>
                    <a:pt x="415295" y="78323"/>
                  </a:lnTo>
                  <a:lnTo>
                    <a:pt x="426223" y="78323"/>
                  </a:lnTo>
                  <a:lnTo>
                    <a:pt x="431688" y="67395"/>
                  </a:lnTo>
                  <a:lnTo>
                    <a:pt x="431688" y="63752"/>
                  </a:lnTo>
                  <a:lnTo>
                    <a:pt x="449902" y="61930"/>
                  </a:lnTo>
                  <a:lnTo>
                    <a:pt x="464474" y="67395"/>
                  </a:lnTo>
                  <a:lnTo>
                    <a:pt x="475403" y="74680"/>
                  </a:lnTo>
                  <a:lnTo>
                    <a:pt x="497261" y="72859"/>
                  </a:lnTo>
                  <a:lnTo>
                    <a:pt x="510011" y="61930"/>
                  </a:lnTo>
                  <a:lnTo>
                    <a:pt x="531868" y="27322"/>
                  </a:lnTo>
                  <a:lnTo>
                    <a:pt x="533690" y="23679"/>
                  </a:lnTo>
                  <a:lnTo>
                    <a:pt x="537333" y="23679"/>
                  </a:lnTo>
                  <a:lnTo>
                    <a:pt x="542797" y="29144"/>
                  </a:lnTo>
                  <a:lnTo>
                    <a:pt x="561012" y="80145"/>
                  </a:lnTo>
                  <a:lnTo>
                    <a:pt x="571941" y="83788"/>
                  </a:lnTo>
                  <a:lnTo>
                    <a:pt x="571941" y="85609"/>
                  </a:lnTo>
                  <a:lnTo>
                    <a:pt x="570119" y="100181"/>
                  </a:lnTo>
                  <a:lnTo>
                    <a:pt x="537333" y="134789"/>
                  </a:lnTo>
                  <a:lnTo>
                    <a:pt x="539154" y="151182"/>
                  </a:lnTo>
                  <a:lnTo>
                    <a:pt x="550083" y="142075"/>
                  </a:lnTo>
                  <a:lnTo>
                    <a:pt x="550083" y="140253"/>
                  </a:lnTo>
                  <a:lnTo>
                    <a:pt x="553726" y="140253"/>
                  </a:lnTo>
                  <a:lnTo>
                    <a:pt x="553726" y="142075"/>
                  </a:lnTo>
                  <a:lnTo>
                    <a:pt x="550083" y="147539"/>
                  </a:lnTo>
                  <a:lnTo>
                    <a:pt x="553726" y="153004"/>
                  </a:lnTo>
                  <a:lnTo>
                    <a:pt x="554940" y="153004"/>
                  </a:lnTo>
                  <a:lnTo>
                    <a:pt x="553726" y="134789"/>
                  </a:lnTo>
                  <a:lnTo>
                    <a:pt x="553726" y="132968"/>
                  </a:lnTo>
                  <a:lnTo>
                    <a:pt x="544619" y="142075"/>
                  </a:lnTo>
                  <a:lnTo>
                    <a:pt x="542797" y="142075"/>
                  </a:lnTo>
                  <a:lnTo>
                    <a:pt x="539154" y="134789"/>
                  </a:lnTo>
                  <a:lnTo>
                    <a:pt x="548262" y="127503"/>
                  </a:lnTo>
                  <a:lnTo>
                    <a:pt x="553727" y="123860"/>
                  </a:lnTo>
                  <a:lnTo>
                    <a:pt x="555548" y="123860"/>
                  </a:lnTo>
                  <a:lnTo>
                    <a:pt x="555548" y="127503"/>
                  </a:lnTo>
                  <a:lnTo>
                    <a:pt x="553727" y="129325"/>
                  </a:lnTo>
                  <a:lnTo>
                    <a:pt x="555548" y="129325"/>
                  </a:lnTo>
                  <a:lnTo>
                    <a:pt x="555548" y="130691"/>
                  </a:lnTo>
                  <a:lnTo>
                    <a:pt x="561012" y="129325"/>
                  </a:lnTo>
                  <a:lnTo>
                    <a:pt x="575584" y="128558"/>
                  </a:lnTo>
                  <a:lnTo>
                    <a:pt x="575584" y="127503"/>
                  </a:lnTo>
                  <a:lnTo>
                    <a:pt x="581049" y="122038"/>
                  </a:lnTo>
                  <a:lnTo>
                    <a:pt x="582870" y="123859"/>
                  </a:lnTo>
                  <a:lnTo>
                    <a:pt x="582870" y="127503"/>
                  </a:lnTo>
                  <a:lnTo>
                    <a:pt x="580477" y="128300"/>
                  </a:lnTo>
                  <a:lnTo>
                    <a:pt x="595620" y="127503"/>
                  </a:lnTo>
                  <a:lnTo>
                    <a:pt x="606549" y="129325"/>
                  </a:lnTo>
                  <a:lnTo>
                    <a:pt x="606549" y="131146"/>
                  </a:lnTo>
                  <a:lnTo>
                    <a:pt x="604728" y="142075"/>
                  </a:lnTo>
                  <a:lnTo>
                    <a:pt x="590156" y="162111"/>
                  </a:lnTo>
                  <a:lnTo>
                    <a:pt x="584084" y="163932"/>
                  </a:lnTo>
                  <a:lnTo>
                    <a:pt x="584691" y="163932"/>
                  </a:lnTo>
                  <a:lnTo>
                    <a:pt x="584691" y="178504"/>
                  </a:lnTo>
                  <a:lnTo>
                    <a:pt x="593798" y="163932"/>
                  </a:lnTo>
                  <a:lnTo>
                    <a:pt x="604727" y="158468"/>
                  </a:lnTo>
                  <a:lnTo>
                    <a:pt x="612013" y="140253"/>
                  </a:lnTo>
                  <a:lnTo>
                    <a:pt x="637513" y="140253"/>
                  </a:lnTo>
                  <a:lnTo>
                    <a:pt x="677586" y="153004"/>
                  </a:lnTo>
                  <a:lnTo>
                    <a:pt x="679407" y="162111"/>
                  </a:lnTo>
                  <a:lnTo>
                    <a:pt x="690336" y="158468"/>
                  </a:lnTo>
                  <a:lnTo>
                    <a:pt x="699443" y="167575"/>
                  </a:lnTo>
                  <a:lnTo>
                    <a:pt x="699443" y="169397"/>
                  </a:lnTo>
                  <a:lnTo>
                    <a:pt x="695800" y="174861"/>
                  </a:lnTo>
                  <a:lnTo>
                    <a:pt x="704908" y="174861"/>
                  </a:lnTo>
                  <a:lnTo>
                    <a:pt x="704908" y="178504"/>
                  </a:lnTo>
                  <a:lnTo>
                    <a:pt x="701265" y="185790"/>
                  </a:lnTo>
                  <a:lnTo>
                    <a:pt x="721301" y="178504"/>
                  </a:lnTo>
                  <a:lnTo>
                    <a:pt x="723122" y="178504"/>
                  </a:lnTo>
                  <a:lnTo>
                    <a:pt x="761373" y="191254"/>
                  </a:lnTo>
                  <a:lnTo>
                    <a:pt x="806910" y="191254"/>
                  </a:lnTo>
                  <a:lnTo>
                    <a:pt x="819660" y="196719"/>
                  </a:lnTo>
                  <a:lnTo>
                    <a:pt x="877947" y="242256"/>
                  </a:lnTo>
                  <a:lnTo>
                    <a:pt x="912555" y="245899"/>
                  </a:lnTo>
                  <a:lnTo>
                    <a:pt x="914376" y="245899"/>
                  </a:lnTo>
                  <a:lnTo>
                    <a:pt x="914376" y="247720"/>
                  </a:lnTo>
                  <a:lnTo>
                    <a:pt x="923484" y="258649"/>
                  </a:lnTo>
                  <a:lnTo>
                    <a:pt x="928948" y="291435"/>
                  </a:lnTo>
                  <a:lnTo>
                    <a:pt x="919841" y="336972"/>
                  </a:lnTo>
                  <a:lnTo>
                    <a:pt x="892519" y="371580"/>
                  </a:lnTo>
                  <a:lnTo>
                    <a:pt x="868840" y="393438"/>
                  </a:lnTo>
                  <a:lnTo>
                    <a:pt x="850625" y="429867"/>
                  </a:lnTo>
                  <a:lnTo>
                    <a:pt x="830589" y="440796"/>
                  </a:lnTo>
                  <a:lnTo>
                    <a:pt x="828767" y="469939"/>
                  </a:lnTo>
                  <a:lnTo>
                    <a:pt x="830589" y="502726"/>
                  </a:lnTo>
                  <a:lnTo>
                    <a:pt x="825125" y="548262"/>
                  </a:lnTo>
                  <a:lnTo>
                    <a:pt x="814196" y="561013"/>
                  </a:lnTo>
                  <a:lnTo>
                    <a:pt x="810553" y="593799"/>
                  </a:lnTo>
                  <a:lnTo>
                    <a:pt x="783231" y="637514"/>
                  </a:lnTo>
                  <a:lnTo>
                    <a:pt x="777766" y="655729"/>
                  </a:lnTo>
                  <a:lnTo>
                    <a:pt x="757730" y="672122"/>
                  </a:lnTo>
                  <a:lnTo>
                    <a:pt x="752266" y="679408"/>
                  </a:lnTo>
                  <a:lnTo>
                    <a:pt x="699443" y="683051"/>
                  </a:lnTo>
                  <a:lnTo>
                    <a:pt x="695800" y="688516"/>
                  </a:lnTo>
                  <a:lnTo>
                    <a:pt x="695800" y="690337"/>
                  </a:lnTo>
                  <a:lnTo>
                    <a:pt x="648442" y="710373"/>
                  </a:lnTo>
                  <a:lnTo>
                    <a:pt x="610191" y="748624"/>
                  </a:lnTo>
                  <a:lnTo>
                    <a:pt x="599263" y="763196"/>
                  </a:lnTo>
                  <a:lnTo>
                    <a:pt x="601084" y="785053"/>
                  </a:lnTo>
                  <a:lnTo>
                    <a:pt x="604727" y="790518"/>
                  </a:lnTo>
                  <a:lnTo>
                    <a:pt x="604727" y="794161"/>
                  </a:lnTo>
                  <a:lnTo>
                    <a:pt x="601084" y="795982"/>
                  </a:lnTo>
                  <a:lnTo>
                    <a:pt x="599263" y="823304"/>
                  </a:lnTo>
                  <a:lnTo>
                    <a:pt x="571941" y="852448"/>
                  </a:lnTo>
                  <a:lnTo>
                    <a:pt x="561012" y="883413"/>
                  </a:lnTo>
                  <a:lnTo>
                    <a:pt x="542797" y="908913"/>
                  </a:lnTo>
                  <a:lnTo>
                    <a:pt x="511832" y="930771"/>
                  </a:lnTo>
                  <a:lnTo>
                    <a:pt x="510011" y="947164"/>
                  </a:lnTo>
                  <a:lnTo>
                    <a:pt x="486332" y="974486"/>
                  </a:lnTo>
                  <a:lnTo>
                    <a:pt x="486332" y="972665"/>
                  </a:lnTo>
                  <a:lnTo>
                    <a:pt x="482689" y="956272"/>
                  </a:lnTo>
                  <a:lnTo>
                    <a:pt x="491796" y="945343"/>
                  </a:lnTo>
                  <a:lnTo>
                    <a:pt x="480867" y="934414"/>
                  </a:lnTo>
                  <a:lnTo>
                    <a:pt x="475403" y="923485"/>
                  </a:lnTo>
                  <a:lnTo>
                    <a:pt x="444438" y="905270"/>
                  </a:lnTo>
                  <a:lnTo>
                    <a:pt x="433509" y="890699"/>
                  </a:lnTo>
                  <a:lnTo>
                    <a:pt x="424402" y="896163"/>
                  </a:lnTo>
                  <a:lnTo>
                    <a:pt x="420759" y="896163"/>
                  </a:lnTo>
                  <a:lnTo>
                    <a:pt x="420759" y="885234"/>
                  </a:lnTo>
                  <a:lnTo>
                    <a:pt x="404366" y="872484"/>
                  </a:lnTo>
                  <a:lnTo>
                    <a:pt x="398901" y="872484"/>
                  </a:lnTo>
                  <a:lnTo>
                    <a:pt x="391615" y="874305"/>
                  </a:lnTo>
                  <a:lnTo>
                    <a:pt x="386151" y="874305"/>
                  </a:lnTo>
                  <a:lnTo>
                    <a:pt x="386151" y="872484"/>
                  </a:lnTo>
                  <a:lnTo>
                    <a:pt x="455367" y="799625"/>
                  </a:lnTo>
                  <a:lnTo>
                    <a:pt x="477224" y="788696"/>
                  </a:lnTo>
                  <a:lnTo>
                    <a:pt x="480867" y="768660"/>
                  </a:lnTo>
                  <a:lnTo>
                    <a:pt x="475403" y="752267"/>
                  </a:lnTo>
                  <a:lnTo>
                    <a:pt x="459010" y="750445"/>
                  </a:lnTo>
                  <a:lnTo>
                    <a:pt x="464474" y="721302"/>
                  </a:lnTo>
                  <a:lnTo>
                    <a:pt x="460831" y="706730"/>
                  </a:lnTo>
                  <a:lnTo>
                    <a:pt x="437152" y="704909"/>
                  </a:lnTo>
                  <a:lnTo>
                    <a:pt x="429866" y="666658"/>
                  </a:lnTo>
                  <a:lnTo>
                    <a:pt x="415295" y="661194"/>
                  </a:lnTo>
                  <a:lnTo>
                    <a:pt x="398901" y="664836"/>
                  </a:lnTo>
                  <a:lnTo>
                    <a:pt x="380687" y="659372"/>
                  </a:lnTo>
                  <a:lnTo>
                    <a:pt x="377044" y="659372"/>
                  </a:lnTo>
                  <a:lnTo>
                    <a:pt x="375222" y="610192"/>
                  </a:lnTo>
                  <a:lnTo>
                    <a:pt x="375222" y="606549"/>
                  </a:lnTo>
                  <a:lnTo>
                    <a:pt x="377044" y="606549"/>
                  </a:lnTo>
                  <a:lnTo>
                    <a:pt x="382508" y="559191"/>
                  </a:lnTo>
                  <a:lnTo>
                    <a:pt x="377044" y="542798"/>
                  </a:lnTo>
                  <a:lnTo>
                    <a:pt x="366115" y="537334"/>
                  </a:lnTo>
                  <a:lnTo>
                    <a:pt x="366115" y="515476"/>
                  </a:lnTo>
                  <a:lnTo>
                    <a:pt x="326043" y="515476"/>
                  </a:lnTo>
                  <a:lnTo>
                    <a:pt x="326043" y="513655"/>
                  </a:lnTo>
                  <a:lnTo>
                    <a:pt x="318757" y="488154"/>
                  </a:lnTo>
                  <a:lnTo>
                    <a:pt x="320578" y="475404"/>
                  </a:lnTo>
                  <a:lnTo>
                    <a:pt x="309649" y="449903"/>
                  </a:lnTo>
                  <a:lnTo>
                    <a:pt x="302364" y="444439"/>
                  </a:lnTo>
                  <a:lnTo>
                    <a:pt x="285970" y="444439"/>
                  </a:lnTo>
                  <a:lnTo>
                    <a:pt x="278685" y="437153"/>
                  </a:lnTo>
                  <a:lnTo>
                    <a:pt x="256827" y="431688"/>
                  </a:lnTo>
                  <a:lnTo>
                    <a:pt x="251363" y="424403"/>
                  </a:lnTo>
                  <a:lnTo>
                    <a:pt x="220398" y="418938"/>
                  </a:lnTo>
                  <a:lnTo>
                    <a:pt x="204004" y="408009"/>
                  </a:lnTo>
                  <a:lnTo>
                    <a:pt x="200361" y="393438"/>
                  </a:lnTo>
                  <a:lnTo>
                    <a:pt x="202183" y="364294"/>
                  </a:lnTo>
                  <a:lnTo>
                    <a:pt x="196719" y="353365"/>
                  </a:lnTo>
                  <a:lnTo>
                    <a:pt x="169397" y="357008"/>
                  </a:lnTo>
                  <a:lnTo>
                    <a:pt x="151182" y="377044"/>
                  </a:lnTo>
                  <a:lnTo>
                    <a:pt x="131146" y="387973"/>
                  </a:lnTo>
                  <a:lnTo>
                    <a:pt x="100181" y="382509"/>
                  </a:lnTo>
                  <a:lnTo>
                    <a:pt x="83788" y="387973"/>
                  </a:lnTo>
                  <a:lnTo>
                    <a:pt x="78323" y="382509"/>
                  </a:lnTo>
                  <a:lnTo>
                    <a:pt x="78323" y="346079"/>
                  </a:lnTo>
                  <a:lnTo>
                    <a:pt x="52823" y="362473"/>
                  </a:lnTo>
                  <a:lnTo>
                    <a:pt x="40072" y="358830"/>
                  </a:lnTo>
                  <a:lnTo>
                    <a:pt x="34608" y="347901"/>
                  </a:lnTo>
                  <a:lnTo>
                    <a:pt x="21858" y="347901"/>
                  </a:lnTo>
                  <a:lnTo>
                    <a:pt x="21858" y="336972"/>
                  </a:lnTo>
                  <a:lnTo>
                    <a:pt x="5465" y="320579"/>
                  </a:lnTo>
                  <a:lnTo>
                    <a:pt x="0" y="304186"/>
                  </a:lnTo>
                  <a:lnTo>
                    <a:pt x="0" y="302364"/>
                  </a:lnTo>
                  <a:lnTo>
                    <a:pt x="7286" y="284149"/>
                  </a:lnTo>
                  <a:lnTo>
                    <a:pt x="16393" y="278685"/>
                  </a:lnTo>
                  <a:lnTo>
                    <a:pt x="18215" y="264113"/>
                  </a:lnTo>
                  <a:lnTo>
                    <a:pt x="32787" y="242256"/>
                  </a:lnTo>
                  <a:lnTo>
                    <a:pt x="52823" y="231327"/>
                  </a:lnTo>
                  <a:lnTo>
                    <a:pt x="91073" y="220398"/>
                  </a:lnTo>
                  <a:lnTo>
                    <a:pt x="105645" y="153004"/>
                  </a:lnTo>
                  <a:lnTo>
                    <a:pt x="100181" y="136610"/>
                  </a:lnTo>
                  <a:lnTo>
                    <a:pt x="89252" y="129325"/>
                  </a:lnTo>
                  <a:lnTo>
                    <a:pt x="89252" y="111110"/>
                  </a:lnTo>
                  <a:lnTo>
                    <a:pt x="91073" y="111110"/>
                  </a:lnTo>
                  <a:lnTo>
                    <a:pt x="111110" y="107467"/>
                  </a:lnTo>
                  <a:lnTo>
                    <a:pt x="107467" y="100181"/>
                  </a:lnTo>
                  <a:lnTo>
                    <a:pt x="94716" y="100181"/>
                  </a:lnTo>
                  <a:lnTo>
                    <a:pt x="94716" y="80145"/>
                  </a:lnTo>
                  <a:lnTo>
                    <a:pt x="129324" y="80145"/>
                  </a:lnTo>
                  <a:lnTo>
                    <a:pt x="131146" y="74680"/>
                  </a:lnTo>
                  <a:lnTo>
                    <a:pt x="134789" y="74680"/>
                  </a:lnTo>
                  <a:lnTo>
                    <a:pt x="140253" y="80145"/>
                  </a:lnTo>
                  <a:lnTo>
                    <a:pt x="151182" y="74680"/>
                  </a:lnTo>
                  <a:lnTo>
                    <a:pt x="153003" y="74680"/>
                  </a:lnTo>
                  <a:lnTo>
                    <a:pt x="162111" y="94717"/>
                  </a:lnTo>
                  <a:lnTo>
                    <a:pt x="163932" y="91074"/>
                  </a:lnTo>
                  <a:lnTo>
                    <a:pt x="167575" y="91074"/>
                  </a:lnTo>
                  <a:lnTo>
                    <a:pt x="178504" y="105645"/>
                  </a:lnTo>
                  <a:lnTo>
                    <a:pt x="196719" y="105645"/>
                  </a:lnTo>
                  <a:lnTo>
                    <a:pt x="225862" y="85609"/>
                  </a:lnTo>
                  <a:lnTo>
                    <a:pt x="234969" y="78323"/>
                  </a:lnTo>
                  <a:lnTo>
                    <a:pt x="251363" y="72859"/>
                  </a:lnTo>
                  <a:lnTo>
                    <a:pt x="251363" y="69216"/>
                  </a:lnTo>
                  <a:lnTo>
                    <a:pt x="229505" y="67395"/>
                  </a:lnTo>
                  <a:lnTo>
                    <a:pt x="225862" y="51001"/>
                  </a:lnTo>
                  <a:lnTo>
                    <a:pt x="225862" y="38251"/>
                  </a:lnTo>
                  <a:lnTo>
                    <a:pt x="218576" y="32787"/>
                  </a:lnTo>
                  <a:lnTo>
                    <a:pt x="214933" y="32787"/>
                  </a:lnTo>
                  <a:lnTo>
                    <a:pt x="214933" y="21858"/>
                  </a:lnTo>
                  <a:lnTo>
                    <a:pt x="218576" y="21858"/>
                  </a:lnTo>
                  <a:lnTo>
                    <a:pt x="258648" y="32787"/>
                  </a:lnTo>
                  <a:lnTo>
                    <a:pt x="307828" y="12751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" name="Argentina">
              <a:extLst>
                <a:ext uri="{FF2B5EF4-FFF2-40B4-BE49-F238E27FC236}">
                  <a16:creationId xmlns:a16="http://schemas.microsoft.com/office/drawing/2014/main" id="{994FC0B9-DCEB-4C43-8028-E0C0E173C3DB}"/>
                </a:ext>
              </a:extLst>
            </p:cNvPr>
            <p:cNvSpPr>
              <a:spLocks/>
            </p:cNvSpPr>
            <p:nvPr>
              <p:custDataLst>
                <p:tags r:id="rId32"/>
              </p:custDataLst>
            </p:nvPr>
          </p:nvSpPr>
          <p:spPr bwMode="auto">
            <a:xfrm>
              <a:off x="4094679" y="5111453"/>
              <a:ext cx="468029" cy="1042676"/>
            </a:xfrm>
            <a:custGeom>
              <a:avLst/>
              <a:gdLst/>
              <a:ahLst/>
              <a:cxnLst/>
              <a:rect l="l" t="t" r="r" b="b"/>
              <a:pathLst>
                <a:path w="471760" h="1050988">
                  <a:moveTo>
                    <a:pt x="213112" y="1029130"/>
                  </a:moveTo>
                  <a:lnTo>
                    <a:pt x="231327" y="1029130"/>
                  </a:lnTo>
                  <a:lnTo>
                    <a:pt x="213112" y="1036416"/>
                  </a:lnTo>
                  <a:lnTo>
                    <a:pt x="207647" y="1036416"/>
                  </a:lnTo>
                  <a:lnTo>
                    <a:pt x="207647" y="1034595"/>
                  </a:lnTo>
                  <a:close/>
                  <a:moveTo>
                    <a:pt x="112931" y="943520"/>
                  </a:moveTo>
                  <a:lnTo>
                    <a:pt x="116574" y="943520"/>
                  </a:lnTo>
                  <a:lnTo>
                    <a:pt x="125681" y="961735"/>
                  </a:lnTo>
                  <a:lnTo>
                    <a:pt x="125681" y="963556"/>
                  </a:lnTo>
                  <a:lnTo>
                    <a:pt x="118396" y="967199"/>
                  </a:lnTo>
                  <a:lnTo>
                    <a:pt x="131146" y="985414"/>
                  </a:lnTo>
                  <a:lnTo>
                    <a:pt x="174861" y="1021843"/>
                  </a:lnTo>
                  <a:lnTo>
                    <a:pt x="198540" y="1027308"/>
                  </a:lnTo>
                  <a:lnTo>
                    <a:pt x="198540" y="1029129"/>
                  </a:lnTo>
                  <a:lnTo>
                    <a:pt x="189433" y="1036415"/>
                  </a:lnTo>
                  <a:lnTo>
                    <a:pt x="185790" y="1036415"/>
                  </a:lnTo>
                  <a:lnTo>
                    <a:pt x="183968" y="1040058"/>
                  </a:lnTo>
                  <a:lnTo>
                    <a:pt x="174861" y="1040058"/>
                  </a:lnTo>
                  <a:lnTo>
                    <a:pt x="173040" y="1041879"/>
                  </a:lnTo>
                  <a:lnTo>
                    <a:pt x="169397" y="1041879"/>
                  </a:lnTo>
                  <a:lnTo>
                    <a:pt x="151342" y="1037365"/>
                  </a:lnTo>
                  <a:lnTo>
                    <a:pt x="153005" y="1047345"/>
                  </a:lnTo>
                  <a:lnTo>
                    <a:pt x="145719" y="1047345"/>
                  </a:lnTo>
                  <a:lnTo>
                    <a:pt x="142076" y="1050988"/>
                  </a:lnTo>
                  <a:lnTo>
                    <a:pt x="136611" y="1050988"/>
                  </a:lnTo>
                  <a:lnTo>
                    <a:pt x="125682" y="1047345"/>
                  </a:lnTo>
                  <a:lnTo>
                    <a:pt x="125682" y="1040059"/>
                  </a:lnTo>
                  <a:lnTo>
                    <a:pt x="136611" y="1040059"/>
                  </a:lnTo>
                  <a:lnTo>
                    <a:pt x="145719" y="1036416"/>
                  </a:lnTo>
                  <a:lnTo>
                    <a:pt x="147545" y="1036416"/>
                  </a:lnTo>
                  <a:lnTo>
                    <a:pt x="125681" y="1030950"/>
                  </a:lnTo>
                  <a:lnTo>
                    <a:pt x="116574" y="1036415"/>
                  </a:lnTo>
                  <a:lnTo>
                    <a:pt x="112931" y="1036415"/>
                  </a:lnTo>
                  <a:close/>
                  <a:moveTo>
                    <a:pt x="169397" y="0"/>
                  </a:moveTo>
                  <a:lnTo>
                    <a:pt x="173040" y="0"/>
                  </a:lnTo>
                  <a:lnTo>
                    <a:pt x="180325" y="9108"/>
                  </a:lnTo>
                  <a:lnTo>
                    <a:pt x="207647" y="10929"/>
                  </a:lnTo>
                  <a:lnTo>
                    <a:pt x="214933" y="21858"/>
                  </a:lnTo>
                  <a:lnTo>
                    <a:pt x="220398" y="5465"/>
                  </a:lnTo>
                  <a:lnTo>
                    <a:pt x="225862" y="5465"/>
                  </a:lnTo>
                  <a:lnTo>
                    <a:pt x="231326" y="9108"/>
                  </a:lnTo>
                  <a:lnTo>
                    <a:pt x="242255" y="9108"/>
                  </a:lnTo>
                  <a:lnTo>
                    <a:pt x="256827" y="14572"/>
                  </a:lnTo>
                  <a:lnTo>
                    <a:pt x="262291" y="14572"/>
                  </a:lnTo>
                  <a:lnTo>
                    <a:pt x="298721" y="56466"/>
                  </a:lnTo>
                  <a:lnTo>
                    <a:pt x="326043" y="61930"/>
                  </a:lnTo>
                  <a:lnTo>
                    <a:pt x="371579" y="92895"/>
                  </a:lnTo>
                  <a:lnTo>
                    <a:pt x="375222" y="100181"/>
                  </a:lnTo>
                  <a:lnTo>
                    <a:pt x="375222" y="102002"/>
                  </a:lnTo>
                  <a:lnTo>
                    <a:pt x="358829" y="129324"/>
                  </a:lnTo>
                  <a:lnTo>
                    <a:pt x="358829" y="138432"/>
                  </a:lnTo>
                  <a:lnTo>
                    <a:pt x="380687" y="140253"/>
                  </a:lnTo>
                  <a:lnTo>
                    <a:pt x="393437" y="149361"/>
                  </a:lnTo>
                  <a:lnTo>
                    <a:pt x="420759" y="145718"/>
                  </a:lnTo>
                  <a:lnTo>
                    <a:pt x="444438" y="122039"/>
                  </a:lnTo>
                  <a:lnTo>
                    <a:pt x="448081" y="100181"/>
                  </a:lnTo>
                  <a:lnTo>
                    <a:pt x="448081" y="98359"/>
                  </a:lnTo>
                  <a:lnTo>
                    <a:pt x="453545" y="98359"/>
                  </a:lnTo>
                  <a:lnTo>
                    <a:pt x="459010" y="100181"/>
                  </a:lnTo>
                  <a:lnTo>
                    <a:pt x="466296" y="100181"/>
                  </a:lnTo>
                  <a:lnTo>
                    <a:pt x="471760" y="118396"/>
                  </a:lnTo>
                  <a:lnTo>
                    <a:pt x="466296" y="138432"/>
                  </a:lnTo>
                  <a:lnTo>
                    <a:pt x="466296" y="140253"/>
                  </a:lnTo>
                  <a:lnTo>
                    <a:pt x="444438" y="151182"/>
                  </a:lnTo>
                  <a:lnTo>
                    <a:pt x="375222" y="224041"/>
                  </a:lnTo>
                  <a:lnTo>
                    <a:pt x="369758" y="233148"/>
                  </a:lnTo>
                  <a:lnTo>
                    <a:pt x="364294" y="296899"/>
                  </a:lnTo>
                  <a:lnTo>
                    <a:pt x="355186" y="329686"/>
                  </a:lnTo>
                  <a:lnTo>
                    <a:pt x="358829" y="346079"/>
                  </a:lnTo>
                  <a:lnTo>
                    <a:pt x="386151" y="364294"/>
                  </a:lnTo>
                  <a:lnTo>
                    <a:pt x="386151" y="367937"/>
                  </a:lnTo>
                  <a:lnTo>
                    <a:pt x="380687" y="384330"/>
                  </a:lnTo>
                  <a:lnTo>
                    <a:pt x="387973" y="395259"/>
                  </a:lnTo>
                  <a:lnTo>
                    <a:pt x="398901" y="395259"/>
                  </a:lnTo>
                  <a:lnTo>
                    <a:pt x="398901" y="397080"/>
                  </a:lnTo>
                  <a:lnTo>
                    <a:pt x="397080" y="418938"/>
                  </a:lnTo>
                  <a:lnTo>
                    <a:pt x="380687" y="440795"/>
                  </a:lnTo>
                  <a:lnTo>
                    <a:pt x="377044" y="451724"/>
                  </a:lnTo>
                  <a:lnTo>
                    <a:pt x="364294" y="462653"/>
                  </a:lnTo>
                  <a:lnTo>
                    <a:pt x="293256" y="475403"/>
                  </a:lnTo>
                  <a:lnTo>
                    <a:pt x="269577" y="475403"/>
                  </a:lnTo>
                  <a:lnTo>
                    <a:pt x="264113" y="473582"/>
                  </a:lnTo>
                  <a:lnTo>
                    <a:pt x="264113" y="484510"/>
                  </a:lnTo>
                  <a:lnTo>
                    <a:pt x="271399" y="488153"/>
                  </a:lnTo>
                  <a:lnTo>
                    <a:pt x="271399" y="491796"/>
                  </a:lnTo>
                  <a:lnTo>
                    <a:pt x="264113" y="510011"/>
                  </a:lnTo>
                  <a:lnTo>
                    <a:pt x="264113" y="530047"/>
                  </a:lnTo>
                  <a:lnTo>
                    <a:pt x="262291" y="537333"/>
                  </a:lnTo>
                  <a:lnTo>
                    <a:pt x="245898" y="546440"/>
                  </a:lnTo>
                  <a:lnTo>
                    <a:pt x="229505" y="546440"/>
                  </a:lnTo>
                  <a:lnTo>
                    <a:pt x="202183" y="530047"/>
                  </a:lnTo>
                  <a:lnTo>
                    <a:pt x="196719" y="535511"/>
                  </a:lnTo>
                  <a:lnTo>
                    <a:pt x="202183" y="571941"/>
                  </a:lnTo>
                  <a:lnTo>
                    <a:pt x="213112" y="582870"/>
                  </a:lnTo>
                  <a:lnTo>
                    <a:pt x="218576" y="581048"/>
                  </a:lnTo>
                  <a:lnTo>
                    <a:pt x="214933" y="577405"/>
                  </a:lnTo>
                  <a:lnTo>
                    <a:pt x="214933" y="575584"/>
                  </a:lnTo>
                  <a:lnTo>
                    <a:pt x="229505" y="570119"/>
                  </a:lnTo>
                  <a:lnTo>
                    <a:pt x="229505" y="571941"/>
                  </a:lnTo>
                  <a:lnTo>
                    <a:pt x="231326" y="577405"/>
                  </a:lnTo>
                  <a:lnTo>
                    <a:pt x="234969" y="588334"/>
                  </a:lnTo>
                  <a:lnTo>
                    <a:pt x="231326" y="597441"/>
                  </a:lnTo>
                  <a:lnTo>
                    <a:pt x="218576" y="597441"/>
                  </a:lnTo>
                  <a:lnTo>
                    <a:pt x="209469" y="588334"/>
                  </a:lnTo>
                  <a:lnTo>
                    <a:pt x="202183" y="593798"/>
                  </a:lnTo>
                  <a:lnTo>
                    <a:pt x="218576" y="602906"/>
                  </a:lnTo>
                  <a:lnTo>
                    <a:pt x="218576" y="604727"/>
                  </a:lnTo>
                  <a:lnTo>
                    <a:pt x="202183" y="613835"/>
                  </a:lnTo>
                  <a:lnTo>
                    <a:pt x="196719" y="621120"/>
                  </a:lnTo>
                  <a:lnTo>
                    <a:pt x="196719" y="648442"/>
                  </a:lnTo>
                  <a:lnTo>
                    <a:pt x="185790" y="659371"/>
                  </a:lnTo>
                  <a:lnTo>
                    <a:pt x="189433" y="670300"/>
                  </a:lnTo>
                  <a:lnTo>
                    <a:pt x="173040" y="670300"/>
                  </a:lnTo>
                  <a:lnTo>
                    <a:pt x="156646" y="677586"/>
                  </a:lnTo>
                  <a:lnTo>
                    <a:pt x="140253" y="703086"/>
                  </a:lnTo>
                  <a:lnTo>
                    <a:pt x="140253" y="710372"/>
                  </a:lnTo>
                  <a:lnTo>
                    <a:pt x="147539" y="721301"/>
                  </a:lnTo>
                  <a:lnTo>
                    <a:pt x="158468" y="734051"/>
                  </a:lnTo>
                  <a:lnTo>
                    <a:pt x="180325" y="739516"/>
                  </a:lnTo>
                  <a:lnTo>
                    <a:pt x="183968" y="739516"/>
                  </a:lnTo>
                  <a:lnTo>
                    <a:pt x="185790" y="755909"/>
                  </a:lnTo>
                  <a:lnTo>
                    <a:pt x="178504" y="777767"/>
                  </a:lnTo>
                  <a:lnTo>
                    <a:pt x="140253" y="810553"/>
                  </a:lnTo>
                  <a:lnTo>
                    <a:pt x="134789" y="843339"/>
                  </a:lnTo>
                  <a:lnTo>
                    <a:pt x="131146" y="843339"/>
                  </a:lnTo>
                  <a:lnTo>
                    <a:pt x="120217" y="848804"/>
                  </a:lnTo>
                  <a:lnTo>
                    <a:pt x="120217" y="850625"/>
                  </a:lnTo>
                  <a:lnTo>
                    <a:pt x="116574" y="845161"/>
                  </a:lnTo>
                  <a:lnTo>
                    <a:pt x="118395" y="850625"/>
                  </a:lnTo>
                  <a:lnTo>
                    <a:pt x="105645" y="861554"/>
                  </a:lnTo>
                  <a:lnTo>
                    <a:pt x="96538" y="883412"/>
                  </a:lnTo>
                  <a:lnTo>
                    <a:pt x="100181" y="883412"/>
                  </a:lnTo>
                  <a:lnTo>
                    <a:pt x="102002" y="879769"/>
                  </a:lnTo>
                  <a:lnTo>
                    <a:pt x="102002" y="883412"/>
                  </a:lnTo>
                  <a:lnTo>
                    <a:pt x="105645" y="901626"/>
                  </a:lnTo>
                  <a:lnTo>
                    <a:pt x="100181" y="905269"/>
                  </a:lnTo>
                  <a:lnTo>
                    <a:pt x="105645" y="905269"/>
                  </a:lnTo>
                  <a:lnTo>
                    <a:pt x="120217" y="932591"/>
                  </a:lnTo>
                  <a:lnTo>
                    <a:pt x="85609" y="923484"/>
                  </a:lnTo>
                  <a:lnTo>
                    <a:pt x="32787" y="921662"/>
                  </a:lnTo>
                  <a:lnTo>
                    <a:pt x="29144" y="921662"/>
                  </a:lnTo>
                  <a:lnTo>
                    <a:pt x="27322" y="910734"/>
                  </a:lnTo>
                  <a:lnTo>
                    <a:pt x="23679" y="872483"/>
                  </a:lnTo>
                  <a:lnTo>
                    <a:pt x="18215" y="872483"/>
                  </a:lnTo>
                  <a:lnTo>
                    <a:pt x="12750" y="876126"/>
                  </a:lnTo>
                  <a:lnTo>
                    <a:pt x="1822" y="876126"/>
                  </a:lnTo>
                  <a:lnTo>
                    <a:pt x="0" y="850625"/>
                  </a:lnTo>
                  <a:lnTo>
                    <a:pt x="1822" y="828768"/>
                  </a:lnTo>
                  <a:lnTo>
                    <a:pt x="18215" y="801446"/>
                  </a:lnTo>
                  <a:lnTo>
                    <a:pt x="23679" y="786874"/>
                  </a:lnTo>
                  <a:lnTo>
                    <a:pt x="23679" y="761373"/>
                  </a:lnTo>
                  <a:lnTo>
                    <a:pt x="40072" y="723123"/>
                  </a:lnTo>
                  <a:lnTo>
                    <a:pt x="40072" y="686693"/>
                  </a:lnTo>
                  <a:lnTo>
                    <a:pt x="45537" y="672121"/>
                  </a:lnTo>
                  <a:lnTo>
                    <a:pt x="34608" y="661193"/>
                  </a:lnTo>
                  <a:lnTo>
                    <a:pt x="34608" y="659371"/>
                  </a:lnTo>
                  <a:lnTo>
                    <a:pt x="47358" y="655728"/>
                  </a:lnTo>
                  <a:lnTo>
                    <a:pt x="45537" y="650264"/>
                  </a:lnTo>
                  <a:lnTo>
                    <a:pt x="34608" y="648442"/>
                  </a:lnTo>
                  <a:lnTo>
                    <a:pt x="34608" y="632049"/>
                  </a:lnTo>
                  <a:lnTo>
                    <a:pt x="29144" y="588334"/>
                  </a:lnTo>
                  <a:lnTo>
                    <a:pt x="40072" y="564655"/>
                  </a:lnTo>
                  <a:lnTo>
                    <a:pt x="34608" y="548262"/>
                  </a:lnTo>
                  <a:lnTo>
                    <a:pt x="38251" y="510011"/>
                  </a:lnTo>
                  <a:lnTo>
                    <a:pt x="47358" y="475403"/>
                  </a:lnTo>
                  <a:lnTo>
                    <a:pt x="52823" y="462653"/>
                  </a:lnTo>
                  <a:lnTo>
                    <a:pt x="51001" y="440795"/>
                  </a:lnTo>
                  <a:lnTo>
                    <a:pt x="52823" y="408009"/>
                  </a:lnTo>
                  <a:lnTo>
                    <a:pt x="67394" y="389794"/>
                  </a:lnTo>
                  <a:lnTo>
                    <a:pt x="67394" y="364294"/>
                  </a:lnTo>
                  <a:lnTo>
                    <a:pt x="83788" y="333329"/>
                  </a:lnTo>
                  <a:lnTo>
                    <a:pt x="80145" y="311471"/>
                  </a:lnTo>
                  <a:lnTo>
                    <a:pt x="67394" y="264113"/>
                  </a:lnTo>
                  <a:lnTo>
                    <a:pt x="67394" y="251363"/>
                  </a:lnTo>
                  <a:lnTo>
                    <a:pt x="80145" y="224041"/>
                  </a:lnTo>
                  <a:lnTo>
                    <a:pt x="80145" y="200362"/>
                  </a:lnTo>
                  <a:lnTo>
                    <a:pt x="91073" y="167575"/>
                  </a:lnTo>
                  <a:lnTo>
                    <a:pt x="102002" y="154825"/>
                  </a:lnTo>
                  <a:lnTo>
                    <a:pt x="105645" y="143896"/>
                  </a:lnTo>
                  <a:lnTo>
                    <a:pt x="118395" y="132967"/>
                  </a:lnTo>
                  <a:lnTo>
                    <a:pt x="112931" y="98359"/>
                  </a:lnTo>
                  <a:lnTo>
                    <a:pt x="116574" y="71037"/>
                  </a:lnTo>
                  <a:lnTo>
                    <a:pt x="145718" y="56466"/>
                  </a:lnTo>
                  <a:lnTo>
                    <a:pt x="147539" y="38251"/>
                  </a:lnTo>
                  <a:lnTo>
                    <a:pt x="145718" y="27322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The Bahamas">
              <a:extLst>
                <a:ext uri="{FF2B5EF4-FFF2-40B4-BE49-F238E27FC236}">
                  <a16:creationId xmlns:a16="http://schemas.microsoft.com/office/drawing/2014/main" id="{F42E43CC-9AFA-4643-BD18-330F0A2178C7}"/>
                </a:ext>
              </a:extLst>
            </p:cNvPr>
            <p:cNvSpPr>
              <a:spLocks/>
            </p:cNvSpPr>
            <p:nvPr>
              <p:custDataLst>
                <p:tags r:id="rId33"/>
              </p:custDataLst>
            </p:nvPr>
          </p:nvSpPr>
          <p:spPr bwMode="auto">
            <a:xfrm>
              <a:off x="3962763" y="3933249"/>
              <a:ext cx="142759" cy="151794"/>
            </a:xfrm>
            <a:custGeom>
              <a:avLst/>
              <a:gdLst/>
              <a:ahLst/>
              <a:cxnLst/>
              <a:rect l="l" t="t" r="r" b="b"/>
              <a:pathLst>
                <a:path w="143897" h="153004">
                  <a:moveTo>
                    <a:pt x="140254" y="140253"/>
                  </a:moveTo>
                  <a:lnTo>
                    <a:pt x="143897" y="140253"/>
                  </a:lnTo>
                  <a:lnTo>
                    <a:pt x="143897" y="142075"/>
                  </a:lnTo>
                  <a:lnTo>
                    <a:pt x="140254" y="147539"/>
                  </a:lnTo>
                  <a:lnTo>
                    <a:pt x="140254" y="151183"/>
                  </a:lnTo>
                  <a:lnTo>
                    <a:pt x="127503" y="153004"/>
                  </a:lnTo>
                  <a:lnTo>
                    <a:pt x="123860" y="153004"/>
                  </a:lnTo>
                  <a:lnTo>
                    <a:pt x="123860" y="147539"/>
                  </a:lnTo>
                  <a:lnTo>
                    <a:pt x="127503" y="147539"/>
                  </a:lnTo>
                  <a:lnTo>
                    <a:pt x="127503" y="145718"/>
                  </a:lnTo>
                  <a:close/>
                  <a:moveTo>
                    <a:pt x="107467" y="105645"/>
                  </a:moveTo>
                  <a:lnTo>
                    <a:pt x="112932" y="105645"/>
                  </a:lnTo>
                  <a:lnTo>
                    <a:pt x="116575" y="107467"/>
                  </a:lnTo>
                  <a:lnTo>
                    <a:pt x="122039" y="107467"/>
                  </a:lnTo>
                  <a:lnTo>
                    <a:pt x="116575" y="118396"/>
                  </a:lnTo>
                  <a:lnTo>
                    <a:pt x="116575" y="122039"/>
                  </a:lnTo>
                  <a:lnTo>
                    <a:pt x="112932" y="118396"/>
                  </a:lnTo>
                  <a:lnTo>
                    <a:pt x="112932" y="112931"/>
                  </a:lnTo>
                  <a:lnTo>
                    <a:pt x="107467" y="107467"/>
                  </a:lnTo>
                  <a:close/>
                  <a:moveTo>
                    <a:pt x="29145" y="67395"/>
                  </a:moveTo>
                  <a:lnTo>
                    <a:pt x="32788" y="67395"/>
                  </a:lnTo>
                  <a:lnTo>
                    <a:pt x="32788" y="83789"/>
                  </a:lnTo>
                  <a:lnTo>
                    <a:pt x="29145" y="83789"/>
                  </a:lnTo>
                  <a:lnTo>
                    <a:pt x="23680" y="74681"/>
                  </a:lnTo>
                  <a:lnTo>
                    <a:pt x="29145" y="69217"/>
                  </a:lnTo>
                  <a:close/>
                  <a:moveTo>
                    <a:pt x="72859" y="56466"/>
                  </a:moveTo>
                  <a:lnTo>
                    <a:pt x="76502" y="56466"/>
                  </a:lnTo>
                  <a:lnTo>
                    <a:pt x="89253" y="69217"/>
                  </a:lnTo>
                  <a:lnTo>
                    <a:pt x="89253" y="72860"/>
                  </a:lnTo>
                  <a:lnTo>
                    <a:pt x="81967" y="72860"/>
                  </a:lnTo>
                  <a:close/>
                  <a:moveTo>
                    <a:pt x="65574" y="43715"/>
                  </a:moveTo>
                  <a:lnTo>
                    <a:pt x="67395" y="43715"/>
                  </a:lnTo>
                  <a:lnTo>
                    <a:pt x="67395" y="58287"/>
                  </a:lnTo>
                  <a:lnTo>
                    <a:pt x="65574" y="58287"/>
                  </a:lnTo>
                  <a:lnTo>
                    <a:pt x="60109" y="52823"/>
                  </a:lnTo>
                  <a:lnTo>
                    <a:pt x="60109" y="51001"/>
                  </a:lnTo>
                  <a:close/>
                  <a:moveTo>
                    <a:pt x="16394" y="43715"/>
                  </a:moveTo>
                  <a:lnTo>
                    <a:pt x="20037" y="43715"/>
                  </a:lnTo>
                  <a:lnTo>
                    <a:pt x="21858" y="45537"/>
                  </a:lnTo>
                  <a:lnTo>
                    <a:pt x="27323" y="56466"/>
                  </a:lnTo>
                  <a:lnTo>
                    <a:pt x="23680" y="63752"/>
                  </a:lnTo>
                  <a:lnTo>
                    <a:pt x="23680" y="67395"/>
                  </a:lnTo>
                  <a:lnTo>
                    <a:pt x="14572" y="56466"/>
                  </a:lnTo>
                  <a:lnTo>
                    <a:pt x="10929" y="56466"/>
                  </a:lnTo>
                  <a:close/>
                  <a:moveTo>
                    <a:pt x="40074" y="5465"/>
                  </a:moveTo>
                  <a:lnTo>
                    <a:pt x="43717" y="5465"/>
                  </a:lnTo>
                  <a:lnTo>
                    <a:pt x="43717" y="7287"/>
                  </a:lnTo>
                  <a:lnTo>
                    <a:pt x="45538" y="12751"/>
                  </a:lnTo>
                  <a:lnTo>
                    <a:pt x="43717" y="27323"/>
                  </a:lnTo>
                  <a:lnTo>
                    <a:pt x="40074" y="27323"/>
                  </a:lnTo>
                  <a:lnTo>
                    <a:pt x="38252" y="16394"/>
                  </a:lnTo>
                  <a:close/>
                  <a:moveTo>
                    <a:pt x="10929" y="0"/>
                  </a:moveTo>
                  <a:lnTo>
                    <a:pt x="21859" y="0"/>
                  </a:lnTo>
                  <a:lnTo>
                    <a:pt x="21859" y="1822"/>
                  </a:lnTo>
                  <a:lnTo>
                    <a:pt x="27323" y="5465"/>
                  </a:lnTo>
                  <a:lnTo>
                    <a:pt x="27323" y="10929"/>
                  </a:lnTo>
                  <a:lnTo>
                    <a:pt x="23680" y="10929"/>
                  </a:lnTo>
                  <a:lnTo>
                    <a:pt x="0" y="5465"/>
                  </a:lnTo>
                  <a:lnTo>
                    <a:pt x="0" y="1822"/>
                  </a:lnTo>
                  <a:lnTo>
                    <a:pt x="5465" y="1822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Canada - Offshore">
              <a:extLst>
                <a:ext uri="{FF2B5EF4-FFF2-40B4-BE49-F238E27FC236}">
                  <a16:creationId xmlns:a16="http://schemas.microsoft.com/office/drawing/2014/main" id="{EBBACD18-6E92-4A31-8466-9FA90CBB497B}"/>
                </a:ext>
              </a:extLst>
            </p:cNvPr>
            <p:cNvSpPr>
              <a:spLocks/>
            </p:cNvSpPr>
            <p:nvPr>
              <p:custDataLst>
                <p:tags r:id="rId34"/>
              </p:custDataLst>
            </p:nvPr>
          </p:nvSpPr>
          <p:spPr bwMode="auto">
            <a:xfrm>
              <a:off x="2616501" y="788821"/>
              <a:ext cx="1967892" cy="2596891"/>
            </a:xfrm>
            <a:custGeom>
              <a:avLst/>
              <a:gdLst/>
              <a:ahLst/>
              <a:cxnLst/>
              <a:rect l="l" t="t" r="r" b="b"/>
              <a:pathLst>
                <a:path w="1983579" h="2617593">
                  <a:moveTo>
                    <a:pt x="1256814" y="2601199"/>
                  </a:moveTo>
                  <a:lnTo>
                    <a:pt x="1289600" y="2601199"/>
                  </a:lnTo>
                  <a:lnTo>
                    <a:pt x="1289600" y="2612128"/>
                  </a:lnTo>
                  <a:lnTo>
                    <a:pt x="1287779" y="2617593"/>
                  </a:lnTo>
                  <a:lnTo>
                    <a:pt x="1284136" y="2617593"/>
                  </a:lnTo>
                  <a:lnTo>
                    <a:pt x="1256814" y="2604842"/>
                  </a:lnTo>
                  <a:lnTo>
                    <a:pt x="1254992" y="2604842"/>
                  </a:lnTo>
                  <a:close/>
                  <a:moveTo>
                    <a:pt x="1794147" y="2564770"/>
                  </a:moveTo>
                  <a:lnTo>
                    <a:pt x="1797790" y="2564770"/>
                  </a:lnTo>
                  <a:lnTo>
                    <a:pt x="1803254" y="2570235"/>
                  </a:lnTo>
                  <a:lnTo>
                    <a:pt x="1803254" y="2572056"/>
                  </a:lnTo>
                  <a:lnTo>
                    <a:pt x="1794147" y="2597556"/>
                  </a:lnTo>
                  <a:lnTo>
                    <a:pt x="1803254" y="2597556"/>
                  </a:lnTo>
                  <a:lnTo>
                    <a:pt x="1808718" y="2588449"/>
                  </a:lnTo>
                  <a:lnTo>
                    <a:pt x="1810540" y="2588449"/>
                  </a:lnTo>
                  <a:lnTo>
                    <a:pt x="1816004" y="2599378"/>
                  </a:lnTo>
                  <a:lnTo>
                    <a:pt x="1816004" y="2601199"/>
                  </a:lnTo>
                  <a:lnTo>
                    <a:pt x="1797790" y="2612128"/>
                  </a:lnTo>
                  <a:lnTo>
                    <a:pt x="1792325" y="2612128"/>
                  </a:lnTo>
                  <a:lnTo>
                    <a:pt x="1783218" y="2615771"/>
                  </a:lnTo>
                  <a:lnTo>
                    <a:pt x="1777754" y="2615771"/>
                  </a:lnTo>
                  <a:lnTo>
                    <a:pt x="1777754" y="2612128"/>
                  </a:lnTo>
                  <a:lnTo>
                    <a:pt x="1772289" y="2606664"/>
                  </a:lnTo>
                  <a:lnTo>
                    <a:pt x="1775932" y="2593914"/>
                  </a:lnTo>
                  <a:close/>
                  <a:moveTo>
                    <a:pt x="1714002" y="2564770"/>
                  </a:moveTo>
                  <a:lnTo>
                    <a:pt x="1715823" y="2564770"/>
                  </a:lnTo>
                  <a:lnTo>
                    <a:pt x="1715823" y="2566592"/>
                  </a:lnTo>
                  <a:lnTo>
                    <a:pt x="1714002" y="2572056"/>
                  </a:lnTo>
                  <a:lnTo>
                    <a:pt x="1721287" y="2581163"/>
                  </a:lnTo>
                  <a:lnTo>
                    <a:pt x="1761360" y="2586628"/>
                  </a:lnTo>
                  <a:lnTo>
                    <a:pt x="1761360" y="2588449"/>
                  </a:lnTo>
                  <a:lnTo>
                    <a:pt x="1748610" y="2601199"/>
                  </a:lnTo>
                  <a:lnTo>
                    <a:pt x="1746788" y="2601199"/>
                  </a:lnTo>
                  <a:lnTo>
                    <a:pt x="1737681" y="2592092"/>
                  </a:lnTo>
                  <a:lnTo>
                    <a:pt x="1726752" y="2593913"/>
                  </a:lnTo>
                  <a:lnTo>
                    <a:pt x="1724930" y="2593913"/>
                  </a:lnTo>
                  <a:lnTo>
                    <a:pt x="1704894" y="2577520"/>
                  </a:lnTo>
                  <a:lnTo>
                    <a:pt x="1704894" y="2575699"/>
                  </a:lnTo>
                  <a:close/>
                  <a:moveTo>
                    <a:pt x="1714002" y="2459125"/>
                  </a:moveTo>
                  <a:lnTo>
                    <a:pt x="1748610" y="2471875"/>
                  </a:lnTo>
                  <a:lnTo>
                    <a:pt x="1765004" y="2480982"/>
                  </a:lnTo>
                  <a:lnTo>
                    <a:pt x="1770468" y="2488268"/>
                  </a:lnTo>
                  <a:lnTo>
                    <a:pt x="1770468" y="2491911"/>
                  </a:lnTo>
                  <a:lnTo>
                    <a:pt x="1754075" y="2491911"/>
                  </a:lnTo>
                  <a:lnTo>
                    <a:pt x="1726752" y="2482804"/>
                  </a:lnTo>
                  <a:lnTo>
                    <a:pt x="1721288" y="2475518"/>
                  </a:lnTo>
                  <a:lnTo>
                    <a:pt x="1703073" y="2466411"/>
                  </a:lnTo>
                  <a:lnTo>
                    <a:pt x="1703073" y="2464589"/>
                  </a:lnTo>
                  <a:close/>
                  <a:moveTo>
                    <a:pt x="187613" y="2424516"/>
                  </a:moveTo>
                  <a:lnTo>
                    <a:pt x="191256" y="2424516"/>
                  </a:lnTo>
                  <a:lnTo>
                    <a:pt x="247721" y="2444552"/>
                  </a:lnTo>
                  <a:lnTo>
                    <a:pt x="269579" y="2475517"/>
                  </a:lnTo>
                  <a:lnTo>
                    <a:pt x="291437" y="2491911"/>
                  </a:lnTo>
                  <a:lnTo>
                    <a:pt x="304187" y="2513768"/>
                  </a:lnTo>
                  <a:lnTo>
                    <a:pt x="304187" y="2515590"/>
                  </a:lnTo>
                  <a:lnTo>
                    <a:pt x="302366" y="2515590"/>
                  </a:lnTo>
                  <a:lnTo>
                    <a:pt x="293258" y="2521054"/>
                  </a:lnTo>
                  <a:lnTo>
                    <a:pt x="265936" y="2510125"/>
                  </a:lnTo>
                  <a:lnTo>
                    <a:pt x="265936" y="2508304"/>
                  </a:lnTo>
                  <a:lnTo>
                    <a:pt x="258650" y="2502839"/>
                  </a:lnTo>
                  <a:lnTo>
                    <a:pt x="260472" y="2497375"/>
                  </a:lnTo>
                  <a:lnTo>
                    <a:pt x="255007" y="2497375"/>
                  </a:lnTo>
                  <a:lnTo>
                    <a:pt x="253186" y="2499196"/>
                  </a:lnTo>
                  <a:lnTo>
                    <a:pt x="247721" y="2499196"/>
                  </a:lnTo>
                  <a:lnTo>
                    <a:pt x="242257" y="2493732"/>
                  </a:lnTo>
                  <a:lnTo>
                    <a:pt x="242257" y="2491911"/>
                  </a:lnTo>
                  <a:lnTo>
                    <a:pt x="247721" y="2491911"/>
                  </a:lnTo>
                  <a:lnTo>
                    <a:pt x="242257" y="2486446"/>
                  </a:lnTo>
                  <a:lnTo>
                    <a:pt x="229507" y="2480982"/>
                  </a:lnTo>
                  <a:lnTo>
                    <a:pt x="225864" y="2480982"/>
                  </a:lnTo>
                  <a:lnTo>
                    <a:pt x="225864" y="2471874"/>
                  </a:lnTo>
                  <a:lnTo>
                    <a:pt x="231328" y="2471874"/>
                  </a:lnTo>
                  <a:lnTo>
                    <a:pt x="213114" y="2466410"/>
                  </a:lnTo>
                  <a:lnTo>
                    <a:pt x="213114" y="2464589"/>
                  </a:lnTo>
                  <a:lnTo>
                    <a:pt x="207649" y="2455481"/>
                  </a:lnTo>
                  <a:lnTo>
                    <a:pt x="207649" y="2459124"/>
                  </a:lnTo>
                  <a:lnTo>
                    <a:pt x="202185" y="2459124"/>
                  </a:lnTo>
                  <a:lnTo>
                    <a:pt x="198542" y="2455481"/>
                  </a:lnTo>
                  <a:lnTo>
                    <a:pt x="193077" y="2455481"/>
                  </a:lnTo>
                  <a:lnTo>
                    <a:pt x="191256" y="2442731"/>
                  </a:lnTo>
                  <a:lnTo>
                    <a:pt x="202185" y="2442731"/>
                  </a:lnTo>
                  <a:lnTo>
                    <a:pt x="202185" y="2437266"/>
                  </a:lnTo>
                  <a:lnTo>
                    <a:pt x="182149" y="2435445"/>
                  </a:lnTo>
                  <a:lnTo>
                    <a:pt x="180327" y="2435445"/>
                  </a:lnTo>
                  <a:lnTo>
                    <a:pt x="180327" y="2431802"/>
                  </a:lnTo>
                  <a:lnTo>
                    <a:pt x="182149" y="2431802"/>
                  </a:lnTo>
                  <a:lnTo>
                    <a:pt x="187613" y="2426338"/>
                  </a:lnTo>
                  <a:close/>
                  <a:moveTo>
                    <a:pt x="1908899" y="2399016"/>
                  </a:moveTo>
                  <a:lnTo>
                    <a:pt x="1916185" y="2399016"/>
                  </a:lnTo>
                  <a:lnTo>
                    <a:pt x="1916185" y="2402659"/>
                  </a:lnTo>
                  <a:lnTo>
                    <a:pt x="1908899" y="2408123"/>
                  </a:lnTo>
                  <a:lnTo>
                    <a:pt x="1910720" y="2415409"/>
                  </a:lnTo>
                  <a:lnTo>
                    <a:pt x="1908899" y="2424517"/>
                  </a:lnTo>
                  <a:lnTo>
                    <a:pt x="1908899" y="2426338"/>
                  </a:lnTo>
                  <a:lnTo>
                    <a:pt x="1899791" y="2426338"/>
                  </a:lnTo>
                  <a:lnTo>
                    <a:pt x="1899791" y="2437267"/>
                  </a:lnTo>
                  <a:lnTo>
                    <a:pt x="1887041" y="2455482"/>
                  </a:lnTo>
                  <a:lnTo>
                    <a:pt x="1888863" y="2470053"/>
                  </a:lnTo>
                  <a:lnTo>
                    <a:pt x="1903434" y="2453660"/>
                  </a:lnTo>
                  <a:lnTo>
                    <a:pt x="1903434" y="2459125"/>
                  </a:lnTo>
                  <a:lnTo>
                    <a:pt x="1916185" y="2460946"/>
                  </a:lnTo>
                  <a:lnTo>
                    <a:pt x="1918006" y="2460946"/>
                  </a:lnTo>
                  <a:lnTo>
                    <a:pt x="1918006" y="2464589"/>
                  </a:lnTo>
                  <a:lnTo>
                    <a:pt x="1916185" y="2464589"/>
                  </a:lnTo>
                  <a:lnTo>
                    <a:pt x="1905256" y="2470053"/>
                  </a:lnTo>
                  <a:lnTo>
                    <a:pt x="1908899" y="2477339"/>
                  </a:lnTo>
                  <a:lnTo>
                    <a:pt x="1910720" y="2477339"/>
                  </a:lnTo>
                  <a:lnTo>
                    <a:pt x="1912542" y="2475518"/>
                  </a:lnTo>
                  <a:lnTo>
                    <a:pt x="1918006" y="2475518"/>
                  </a:lnTo>
                  <a:lnTo>
                    <a:pt x="1921649" y="2471875"/>
                  </a:lnTo>
                  <a:lnTo>
                    <a:pt x="1923471" y="2471875"/>
                  </a:lnTo>
                  <a:lnTo>
                    <a:pt x="1923471" y="2475518"/>
                  </a:lnTo>
                  <a:lnTo>
                    <a:pt x="1921649" y="2482804"/>
                  </a:lnTo>
                  <a:lnTo>
                    <a:pt x="1939864" y="2477339"/>
                  </a:lnTo>
                  <a:lnTo>
                    <a:pt x="1961721" y="2480982"/>
                  </a:lnTo>
                  <a:lnTo>
                    <a:pt x="1965364" y="2480982"/>
                  </a:lnTo>
                  <a:lnTo>
                    <a:pt x="1965364" y="2482804"/>
                  </a:lnTo>
                  <a:lnTo>
                    <a:pt x="1954436" y="2513769"/>
                  </a:lnTo>
                  <a:lnTo>
                    <a:pt x="1972650" y="2508304"/>
                  </a:lnTo>
                  <a:lnTo>
                    <a:pt x="1976293" y="2508304"/>
                  </a:lnTo>
                  <a:lnTo>
                    <a:pt x="1972650" y="2515590"/>
                  </a:lnTo>
                  <a:lnTo>
                    <a:pt x="1956257" y="2526519"/>
                  </a:lnTo>
                  <a:lnTo>
                    <a:pt x="1961721" y="2528340"/>
                  </a:lnTo>
                  <a:lnTo>
                    <a:pt x="1959900" y="2539269"/>
                  </a:lnTo>
                  <a:lnTo>
                    <a:pt x="1961721" y="2542912"/>
                  </a:lnTo>
                  <a:lnTo>
                    <a:pt x="1978115" y="2522876"/>
                  </a:lnTo>
                  <a:lnTo>
                    <a:pt x="1981758" y="2522876"/>
                  </a:lnTo>
                  <a:lnTo>
                    <a:pt x="1981758" y="2526519"/>
                  </a:lnTo>
                  <a:lnTo>
                    <a:pt x="1976293" y="2544734"/>
                  </a:lnTo>
                  <a:lnTo>
                    <a:pt x="1978115" y="2539269"/>
                  </a:lnTo>
                  <a:lnTo>
                    <a:pt x="1981758" y="2539269"/>
                  </a:lnTo>
                  <a:lnTo>
                    <a:pt x="1983579" y="2550198"/>
                  </a:lnTo>
                  <a:lnTo>
                    <a:pt x="1976293" y="2577520"/>
                  </a:lnTo>
                  <a:lnTo>
                    <a:pt x="1972650" y="2577520"/>
                  </a:lnTo>
                  <a:lnTo>
                    <a:pt x="1965364" y="2581163"/>
                  </a:lnTo>
                  <a:lnTo>
                    <a:pt x="1959900" y="2564770"/>
                  </a:lnTo>
                  <a:lnTo>
                    <a:pt x="1950793" y="2572056"/>
                  </a:lnTo>
                  <a:lnTo>
                    <a:pt x="1948971" y="2572056"/>
                  </a:lnTo>
                  <a:lnTo>
                    <a:pt x="1948971" y="2570234"/>
                  </a:lnTo>
                  <a:lnTo>
                    <a:pt x="1954436" y="2553841"/>
                  </a:lnTo>
                  <a:lnTo>
                    <a:pt x="1948971" y="2533805"/>
                  </a:lnTo>
                  <a:lnTo>
                    <a:pt x="1943507" y="2550198"/>
                  </a:lnTo>
                  <a:lnTo>
                    <a:pt x="1912542" y="2572056"/>
                  </a:lnTo>
                  <a:lnTo>
                    <a:pt x="1910720" y="2572056"/>
                  </a:lnTo>
                  <a:lnTo>
                    <a:pt x="1905256" y="2566591"/>
                  </a:lnTo>
                  <a:lnTo>
                    <a:pt x="1905256" y="2564770"/>
                  </a:lnTo>
                  <a:lnTo>
                    <a:pt x="1928935" y="2544734"/>
                  </a:lnTo>
                  <a:lnTo>
                    <a:pt x="1921649" y="2542912"/>
                  </a:lnTo>
                  <a:lnTo>
                    <a:pt x="1918006" y="2550198"/>
                  </a:lnTo>
                  <a:lnTo>
                    <a:pt x="1899791" y="2550198"/>
                  </a:lnTo>
                  <a:lnTo>
                    <a:pt x="1899791" y="2548377"/>
                  </a:lnTo>
                  <a:lnTo>
                    <a:pt x="1908899" y="2542912"/>
                  </a:lnTo>
                  <a:lnTo>
                    <a:pt x="1908899" y="2539269"/>
                  </a:lnTo>
                  <a:lnTo>
                    <a:pt x="1887041" y="2548377"/>
                  </a:lnTo>
                  <a:lnTo>
                    <a:pt x="1832397" y="2548377"/>
                  </a:lnTo>
                  <a:lnTo>
                    <a:pt x="1825111" y="2542912"/>
                  </a:lnTo>
                  <a:lnTo>
                    <a:pt x="1825111" y="2533805"/>
                  </a:lnTo>
                  <a:lnTo>
                    <a:pt x="1843326" y="2519233"/>
                  </a:lnTo>
                  <a:lnTo>
                    <a:pt x="1830576" y="2515590"/>
                  </a:lnTo>
                  <a:lnTo>
                    <a:pt x="1826933" y="2513769"/>
                  </a:lnTo>
                  <a:lnTo>
                    <a:pt x="1839683" y="2508304"/>
                  </a:lnTo>
                  <a:lnTo>
                    <a:pt x="1845147" y="2491911"/>
                  </a:lnTo>
                  <a:lnTo>
                    <a:pt x="1854255" y="2491911"/>
                  </a:lnTo>
                  <a:lnTo>
                    <a:pt x="1850612" y="2480982"/>
                  </a:lnTo>
                  <a:lnTo>
                    <a:pt x="1859719" y="2475518"/>
                  </a:lnTo>
                  <a:lnTo>
                    <a:pt x="1865183" y="2453660"/>
                  </a:lnTo>
                  <a:lnTo>
                    <a:pt x="1870648" y="2450017"/>
                  </a:lnTo>
                  <a:lnTo>
                    <a:pt x="1867005" y="2450017"/>
                  </a:lnTo>
                  <a:lnTo>
                    <a:pt x="1867005" y="2448196"/>
                  </a:lnTo>
                  <a:lnTo>
                    <a:pt x="1872469" y="2437267"/>
                  </a:lnTo>
                  <a:lnTo>
                    <a:pt x="1870648" y="2431803"/>
                  </a:lnTo>
                  <a:lnTo>
                    <a:pt x="1888863" y="2408123"/>
                  </a:lnTo>
                  <a:lnTo>
                    <a:pt x="1899791" y="2402659"/>
                  </a:lnTo>
                  <a:lnTo>
                    <a:pt x="1905256" y="2402659"/>
                  </a:lnTo>
                  <a:close/>
                  <a:moveTo>
                    <a:pt x="1284136" y="2340729"/>
                  </a:moveTo>
                  <a:lnTo>
                    <a:pt x="1307815" y="2340729"/>
                  </a:lnTo>
                  <a:lnTo>
                    <a:pt x="1316922" y="2357123"/>
                  </a:lnTo>
                  <a:lnTo>
                    <a:pt x="1316922" y="2358944"/>
                  </a:lnTo>
                  <a:lnTo>
                    <a:pt x="1313279" y="2358944"/>
                  </a:lnTo>
                  <a:lnTo>
                    <a:pt x="1282314" y="2346194"/>
                  </a:lnTo>
                  <a:close/>
                  <a:moveTo>
                    <a:pt x="1621107" y="2012865"/>
                  </a:moveTo>
                  <a:lnTo>
                    <a:pt x="1624750" y="2012865"/>
                  </a:lnTo>
                  <a:lnTo>
                    <a:pt x="1624750" y="2021973"/>
                  </a:lnTo>
                  <a:lnTo>
                    <a:pt x="1613821" y="2029259"/>
                  </a:lnTo>
                  <a:lnTo>
                    <a:pt x="1610178" y="2029259"/>
                  </a:lnTo>
                  <a:lnTo>
                    <a:pt x="1610178" y="2018330"/>
                  </a:lnTo>
                  <a:close/>
                  <a:moveTo>
                    <a:pt x="466296" y="1983721"/>
                  </a:moveTo>
                  <a:lnTo>
                    <a:pt x="473582" y="1994650"/>
                  </a:lnTo>
                  <a:lnTo>
                    <a:pt x="471760" y="1994650"/>
                  </a:lnTo>
                  <a:lnTo>
                    <a:pt x="460831" y="1991007"/>
                  </a:lnTo>
                  <a:lnTo>
                    <a:pt x="460831" y="1989186"/>
                  </a:lnTo>
                  <a:close/>
                  <a:moveTo>
                    <a:pt x="1688501" y="1960043"/>
                  </a:moveTo>
                  <a:lnTo>
                    <a:pt x="1697608" y="1965508"/>
                  </a:lnTo>
                  <a:lnTo>
                    <a:pt x="1697608" y="1976437"/>
                  </a:lnTo>
                  <a:lnTo>
                    <a:pt x="1693965" y="1976437"/>
                  </a:lnTo>
                  <a:lnTo>
                    <a:pt x="1679393" y="1967329"/>
                  </a:lnTo>
                  <a:lnTo>
                    <a:pt x="1675750" y="1967329"/>
                  </a:lnTo>
                  <a:lnTo>
                    <a:pt x="1675750" y="1965508"/>
                  </a:lnTo>
                  <a:lnTo>
                    <a:pt x="1679393" y="1965508"/>
                  </a:lnTo>
                  <a:close/>
                  <a:moveTo>
                    <a:pt x="568299" y="1945470"/>
                  </a:moveTo>
                  <a:lnTo>
                    <a:pt x="566478" y="1956399"/>
                  </a:lnTo>
                  <a:lnTo>
                    <a:pt x="557370" y="1960042"/>
                  </a:lnTo>
                  <a:lnTo>
                    <a:pt x="546441" y="1954578"/>
                  </a:lnTo>
                  <a:lnTo>
                    <a:pt x="544619" y="1954578"/>
                  </a:lnTo>
                  <a:lnTo>
                    <a:pt x="544619" y="1950935"/>
                  </a:lnTo>
                  <a:lnTo>
                    <a:pt x="546441" y="1950935"/>
                  </a:lnTo>
                  <a:close/>
                  <a:moveTo>
                    <a:pt x="1329673" y="1923613"/>
                  </a:moveTo>
                  <a:lnTo>
                    <a:pt x="1349709" y="1929078"/>
                  </a:lnTo>
                  <a:lnTo>
                    <a:pt x="1335137" y="1967328"/>
                  </a:lnTo>
                  <a:lnTo>
                    <a:pt x="1324208" y="1956399"/>
                  </a:lnTo>
                  <a:lnTo>
                    <a:pt x="1324208" y="1932720"/>
                  </a:lnTo>
                  <a:close/>
                  <a:moveTo>
                    <a:pt x="590156" y="1910863"/>
                  </a:moveTo>
                  <a:lnTo>
                    <a:pt x="595620" y="1910863"/>
                  </a:lnTo>
                  <a:lnTo>
                    <a:pt x="599263" y="1912685"/>
                  </a:lnTo>
                  <a:lnTo>
                    <a:pt x="604728" y="1912685"/>
                  </a:lnTo>
                  <a:lnTo>
                    <a:pt x="604728" y="1916328"/>
                  </a:lnTo>
                  <a:lnTo>
                    <a:pt x="579227" y="1923614"/>
                  </a:lnTo>
                  <a:lnTo>
                    <a:pt x="577405" y="1921793"/>
                  </a:lnTo>
                  <a:lnTo>
                    <a:pt x="579227" y="1921793"/>
                  </a:lnTo>
                  <a:close/>
                  <a:moveTo>
                    <a:pt x="1271385" y="1898113"/>
                  </a:moveTo>
                  <a:lnTo>
                    <a:pt x="1287778" y="1898113"/>
                  </a:lnTo>
                  <a:lnTo>
                    <a:pt x="1287778" y="1899935"/>
                  </a:lnTo>
                  <a:lnTo>
                    <a:pt x="1282314" y="1910863"/>
                  </a:lnTo>
                  <a:lnTo>
                    <a:pt x="1256813" y="1934543"/>
                  </a:lnTo>
                  <a:lnTo>
                    <a:pt x="1240420" y="1940007"/>
                  </a:lnTo>
                  <a:lnTo>
                    <a:pt x="1240420" y="1938186"/>
                  </a:lnTo>
                  <a:lnTo>
                    <a:pt x="1254992" y="1907221"/>
                  </a:lnTo>
                  <a:close/>
                  <a:moveTo>
                    <a:pt x="1367923" y="1870790"/>
                  </a:moveTo>
                  <a:lnTo>
                    <a:pt x="1386139" y="1870790"/>
                  </a:lnTo>
                  <a:lnTo>
                    <a:pt x="1391603" y="1881719"/>
                  </a:lnTo>
                  <a:lnTo>
                    <a:pt x="1391603" y="1883541"/>
                  </a:lnTo>
                  <a:lnTo>
                    <a:pt x="1384317" y="1889005"/>
                  </a:lnTo>
                  <a:lnTo>
                    <a:pt x="1380674" y="1889005"/>
                  </a:lnTo>
                  <a:lnTo>
                    <a:pt x="1367923" y="1872612"/>
                  </a:lnTo>
                  <a:close/>
                  <a:moveTo>
                    <a:pt x="1205812" y="1736002"/>
                  </a:moveTo>
                  <a:lnTo>
                    <a:pt x="1209455" y="1736002"/>
                  </a:lnTo>
                  <a:lnTo>
                    <a:pt x="1209455" y="1737824"/>
                  </a:lnTo>
                  <a:lnTo>
                    <a:pt x="1214919" y="1748752"/>
                  </a:lnTo>
                  <a:lnTo>
                    <a:pt x="1214919" y="1765146"/>
                  </a:lnTo>
                  <a:lnTo>
                    <a:pt x="1225848" y="1756038"/>
                  </a:lnTo>
                  <a:lnTo>
                    <a:pt x="1227670" y="1756038"/>
                  </a:lnTo>
                  <a:lnTo>
                    <a:pt x="1234956" y="1765146"/>
                  </a:lnTo>
                  <a:lnTo>
                    <a:pt x="1234956" y="1772432"/>
                  </a:lnTo>
                  <a:lnTo>
                    <a:pt x="1284135" y="1803397"/>
                  </a:lnTo>
                  <a:lnTo>
                    <a:pt x="1287778" y="1803397"/>
                  </a:lnTo>
                  <a:lnTo>
                    <a:pt x="1293243" y="1832540"/>
                  </a:lnTo>
                  <a:lnTo>
                    <a:pt x="1311457" y="1832540"/>
                  </a:lnTo>
                  <a:lnTo>
                    <a:pt x="1329672" y="1850755"/>
                  </a:lnTo>
                  <a:lnTo>
                    <a:pt x="1329672" y="1854398"/>
                  </a:lnTo>
                  <a:lnTo>
                    <a:pt x="1305993" y="1870791"/>
                  </a:lnTo>
                  <a:lnTo>
                    <a:pt x="1273206" y="1859862"/>
                  </a:lnTo>
                  <a:lnTo>
                    <a:pt x="1273206" y="1843469"/>
                  </a:lnTo>
                  <a:lnTo>
                    <a:pt x="1256813" y="1839826"/>
                  </a:lnTo>
                  <a:lnTo>
                    <a:pt x="1260456" y="1832540"/>
                  </a:lnTo>
                  <a:lnTo>
                    <a:pt x="1245884" y="1834362"/>
                  </a:lnTo>
                  <a:lnTo>
                    <a:pt x="1245884" y="1854398"/>
                  </a:lnTo>
                  <a:lnTo>
                    <a:pt x="1209455" y="1887184"/>
                  </a:lnTo>
                  <a:lnTo>
                    <a:pt x="1205812" y="1887184"/>
                  </a:lnTo>
                  <a:lnTo>
                    <a:pt x="1198526" y="1878077"/>
                  </a:lnTo>
                  <a:lnTo>
                    <a:pt x="1194883" y="1854398"/>
                  </a:lnTo>
                  <a:lnTo>
                    <a:pt x="1194883" y="1856219"/>
                  </a:lnTo>
                  <a:lnTo>
                    <a:pt x="1165740" y="1865326"/>
                  </a:lnTo>
                  <a:lnTo>
                    <a:pt x="1162097" y="1865326"/>
                  </a:lnTo>
                  <a:lnTo>
                    <a:pt x="1160275" y="1856219"/>
                  </a:lnTo>
                  <a:lnTo>
                    <a:pt x="1165740" y="1843469"/>
                  </a:lnTo>
                  <a:lnTo>
                    <a:pt x="1182133" y="1828897"/>
                  </a:lnTo>
                  <a:lnTo>
                    <a:pt x="1178490" y="1808861"/>
                  </a:lnTo>
                  <a:lnTo>
                    <a:pt x="1183954" y="1759681"/>
                  </a:lnTo>
                  <a:lnTo>
                    <a:pt x="1193062" y="1741467"/>
                  </a:lnTo>
                  <a:lnTo>
                    <a:pt x="1194883" y="1741467"/>
                  </a:lnTo>
                  <a:close/>
                  <a:moveTo>
                    <a:pt x="1225849" y="1719609"/>
                  </a:moveTo>
                  <a:lnTo>
                    <a:pt x="1227671" y="1719609"/>
                  </a:lnTo>
                  <a:lnTo>
                    <a:pt x="1240421" y="1730538"/>
                  </a:lnTo>
                  <a:lnTo>
                    <a:pt x="1254992" y="1748754"/>
                  </a:lnTo>
                  <a:lnTo>
                    <a:pt x="1254992" y="1750575"/>
                  </a:lnTo>
                  <a:lnTo>
                    <a:pt x="1251349" y="1750575"/>
                  </a:lnTo>
                  <a:lnTo>
                    <a:pt x="1234956" y="1741467"/>
                  </a:lnTo>
                  <a:lnTo>
                    <a:pt x="1225849" y="1721431"/>
                  </a:lnTo>
                  <a:close/>
                  <a:moveTo>
                    <a:pt x="1464463" y="1597570"/>
                  </a:moveTo>
                  <a:lnTo>
                    <a:pt x="1468106" y="1597570"/>
                  </a:lnTo>
                  <a:lnTo>
                    <a:pt x="1486321" y="1615786"/>
                  </a:lnTo>
                  <a:lnTo>
                    <a:pt x="1486321" y="1619429"/>
                  </a:lnTo>
                  <a:lnTo>
                    <a:pt x="1475392" y="1619429"/>
                  </a:lnTo>
                  <a:lnTo>
                    <a:pt x="1469927" y="1621250"/>
                  </a:lnTo>
                  <a:lnTo>
                    <a:pt x="1462641" y="1621250"/>
                  </a:lnTo>
                  <a:lnTo>
                    <a:pt x="1455355" y="1604856"/>
                  </a:lnTo>
                  <a:close/>
                  <a:moveTo>
                    <a:pt x="1173026" y="1586641"/>
                  </a:moveTo>
                  <a:lnTo>
                    <a:pt x="1176669" y="1588463"/>
                  </a:lnTo>
                  <a:lnTo>
                    <a:pt x="1176669" y="1621249"/>
                  </a:lnTo>
                  <a:lnTo>
                    <a:pt x="1165740" y="1613963"/>
                  </a:lnTo>
                  <a:lnTo>
                    <a:pt x="1165740" y="1588463"/>
                  </a:lnTo>
                  <a:close/>
                  <a:moveTo>
                    <a:pt x="1418924" y="1584820"/>
                  </a:moveTo>
                  <a:lnTo>
                    <a:pt x="1418924" y="1586642"/>
                  </a:lnTo>
                  <a:lnTo>
                    <a:pt x="1444425" y="1592106"/>
                  </a:lnTo>
                  <a:lnTo>
                    <a:pt x="1446246" y="1592106"/>
                  </a:lnTo>
                  <a:lnTo>
                    <a:pt x="1449889" y="1604856"/>
                  </a:lnTo>
                  <a:lnTo>
                    <a:pt x="1449889" y="1635821"/>
                  </a:lnTo>
                  <a:lnTo>
                    <a:pt x="1435317" y="1652215"/>
                  </a:lnTo>
                  <a:lnTo>
                    <a:pt x="1435317" y="1654036"/>
                  </a:lnTo>
                  <a:lnTo>
                    <a:pt x="1402531" y="1654036"/>
                  </a:lnTo>
                  <a:lnTo>
                    <a:pt x="1402531" y="1652215"/>
                  </a:lnTo>
                  <a:lnTo>
                    <a:pt x="1395245" y="1635821"/>
                  </a:lnTo>
                  <a:lnTo>
                    <a:pt x="1397067" y="1615785"/>
                  </a:lnTo>
                  <a:lnTo>
                    <a:pt x="1417103" y="1586642"/>
                  </a:lnTo>
                  <a:close/>
                  <a:moveTo>
                    <a:pt x="1360639" y="1524710"/>
                  </a:moveTo>
                  <a:lnTo>
                    <a:pt x="1362461" y="1524710"/>
                  </a:lnTo>
                  <a:lnTo>
                    <a:pt x="1367925" y="1530175"/>
                  </a:lnTo>
                  <a:lnTo>
                    <a:pt x="1367925" y="1531996"/>
                  </a:lnTo>
                  <a:lnTo>
                    <a:pt x="1360639" y="1542925"/>
                  </a:lnTo>
                  <a:lnTo>
                    <a:pt x="1346067" y="1552033"/>
                  </a:lnTo>
                  <a:lnTo>
                    <a:pt x="1346067" y="1548390"/>
                  </a:lnTo>
                  <a:close/>
                  <a:moveTo>
                    <a:pt x="0" y="1521068"/>
                  </a:moveTo>
                  <a:lnTo>
                    <a:pt x="1821" y="1521068"/>
                  </a:lnTo>
                  <a:lnTo>
                    <a:pt x="25501" y="1542926"/>
                  </a:lnTo>
                  <a:lnTo>
                    <a:pt x="23679" y="1542926"/>
                  </a:lnTo>
                  <a:lnTo>
                    <a:pt x="7286" y="1541105"/>
                  </a:lnTo>
                  <a:lnTo>
                    <a:pt x="5464" y="1541105"/>
                  </a:lnTo>
                  <a:lnTo>
                    <a:pt x="5464" y="1537462"/>
                  </a:lnTo>
                  <a:lnTo>
                    <a:pt x="0" y="1524711"/>
                  </a:lnTo>
                  <a:close/>
                  <a:moveTo>
                    <a:pt x="1318743" y="1486461"/>
                  </a:moveTo>
                  <a:lnTo>
                    <a:pt x="1327851" y="1486461"/>
                  </a:lnTo>
                  <a:lnTo>
                    <a:pt x="1346066" y="1490104"/>
                  </a:lnTo>
                  <a:lnTo>
                    <a:pt x="1346066" y="1491926"/>
                  </a:lnTo>
                  <a:lnTo>
                    <a:pt x="1333315" y="1501033"/>
                  </a:lnTo>
                  <a:lnTo>
                    <a:pt x="1333315" y="1511962"/>
                  </a:lnTo>
                  <a:lnTo>
                    <a:pt x="1329672" y="1511962"/>
                  </a:lnTo>
                  <a:lnTo>
                    <a:pt x="1318743" y="1490104"/>
                  </a:lnTo>
                  <a:close/>
                  <a:moveTo>
                    <a:pt x="34609" y="1486461"/>
                  </a:moveTo>
                  <a:lnTo>
                    <a:pt x="36430" y="1486461"/>
                  </a:lnTo>
                  <a:lnTo>
                    <a:pt x="36430" y="1490104"/>
                  </a:lnTo>
                  <a:lnTo>
                    <a:pt x="41895" y="1501033"/>
                  </a:lnTo>
                  <a:lnTo>
                    <a:pt x="51002" y="1501033"/>
                  </a:lnTo>
                  <a:lnTo>
                    <a:pt x="51002" y="1502854"/>
                  </a:lnTo>
                  <a:lnTo>
                    <a:pt x="30966" y="1535641"/>
                  </a:lnTo>
                  <a:lnTo>
                    <a:pt x="30966" y="1537462"/>
                  </a:lnTo>
                  <a:lnTo>
                    <a:pt x="29144" y="1537462"/>
                  </a:lnTo>
                  <a:lnTo>
                    <a:pt x="23680" y="1535641"/>
                  </a:lnTo>
                  <a:lnTo>
                    <a:pt x="23680" y="1531998"/>
                  </a:lnTo>
                  <a:lnTo>
                    <a:pt x="29144" y="1526533"/>
                  </a:lnTo>
                  <a:lnTo>
                    <a:pt x="20037" y="1526533"/>
                  </a:lnTo>
                  <a:lnTo>
                    <a:pt x="12751" y="1511962"/>
                  </a:lnTo>
                  <a:lnTo>
                    <a:pt x="12751" y="1508319"/>
                  </a:lnTo>
                  <a:lnTo>
                    <a:pt x="14572" y="1508319"/>
                  </a:lnTo>
                  <a:lnTo>
                    <a:pt x="23680" y="1511962"/>
                  </a:lnTo>
                  <a:lnTo>
                    <a:pt x="34609" y="1508319"/>
                  </a:lnTo>
                  <a:lnTo>
                    <a:pt x="30966" y="1502854"/>
                  </a:lnTo>
                  <a:lnTo>
                    <a:pt x="34609" y="1490104"/>
                  </a:lnTo>
                  <a:close/>
                  <a:moveTo>
                    <a:pt x="903448" y="1479175"/>
                  </a:moveTo>
                  <a:lnTo>
                    <a:pt x="907091" y="1479175"/>
                  </a:lnTo>
                  <a:lnTo>
                    <a:pt x="930770" y="1502854"/>
                  </a:lnTo>
                  <a:lnTo>
                    <a:pt x="965378" y="1553855"/>
                  </a:lnTo>
                  <a:lnTo>
                    <a:pt x="970842" y="1552034"/>
                  </a:lnTo>
                  <a:lnTo>
                    <a:pt x="947163" y="1575713"/>
                  </a:lnTo>
                  <a:lnTo>
                    <a:pt x="943520" y="1575713"/>
                  </a:lnTo>
                  <a:lnTo>
                    <a:pt x="868840" y="1548391"/>
                  </a:lnTo>
                  <a:lnTo>
                    <a:pt x="868840" y="1535641"/>
                  </a:lnTo>
                  <a:lnTo>
                    <a:pt x="892519" y="1519248"/>
                  </a:lnTo>
                  <a:lnTo>
                    <a:pt x="890698" y="1508319"/>
                  </a:lnTo>
                  <a:lnTo>
                    <a:pt x="890698" y="1506497"/>
                  </a:lnTo>
                  <a:lnTo>
                    <a:pt x="897983" y="1506497"/>
                  </a:lnTo>
                  <a:lnTo>
                    <a:pt x="896162" y="1502854"/>
                  </a:lnTo>
                  <a:lnTo>
                    <a:pt x="896162" y="1501033"/>
                  </a:lnTo>
                  <a:close/>
                  <a:moveTo>
                    <a:pt x="932592" y="1235099"/>
                  </a:moveTo>
                  <a:lnTo>
                    <a:pt x="938057" y="1249671"/>
                  </a:lnTo>
                  <a:lnTo>
                    <a:pt x="938057" y="1251493"/>
                  </a:lnTo>
                  <a:lnTo>
                    <a:pt x="936236" y="1251493"/>
                  </a:lnTo>
                  <a:lnTo>
                    <a:pt x="927128" y="1260600"/>
                  </a:lnTo>
                  <a:lnTo>
                    <a:pt x="921663" y="1240564"/>
                  </a:lnTo>
                  <a:close/>
                  <a:moveTo>
                    <a:pt x="506367" y="1216884"/>
                  </a:moveTo>
                  <a:lnTo>
                    <a:pt x="517296" y="1224170"/>
                  </a:lnTo>
                  <a:lnTo>
                    <a:pt x="520939" y="1224170"/>
                  </a:lnTo>
                  <a:lnTo>
                    <a:pt x="522761" y="1249671"/>
                  </a:lnTo>
                  <a:lnTo>
                    <a:pt x="511832" y="1280636"/>
                  </a:lnTo>
                  <a:lnTo>
                    <a:pt x="531868" y="1273350"/>
                  </a:lnTo>
                  <a:lnTo>
                    <a:pt x="531868" y="1255135"/>
                  </a:lnTo>
                  <a:lnTo>
                    <a:pt x="533689" y="1255135"/>
                  </a:lnTo>
                  <a:lnTo>
                    <a:pt x="544618" y="1246028"/>
                  </a:lnTo>
                  <a:lnTo>
                    <a:pt x="546440" y="1246028"/>
                  </a:lnTo>
                  <a:lnTo>
                    <a:pt x="588333" y="1273350"/>
                  </a:lnTo>
                  <a:lnTo>
                    <a:pt x="590155" y="1273350"/>
                  </a:lnTo>
                  <a:lnTo>
                    <a:pt x="588333" y="1276993"/>
                  </a:lnTo>
                  <a:lnTo>
                    <a:pt x="573762" y="1300672"/>
                  </a:lnTo>
                  <a:lnTo>
                    <a:pt x="617477" y="1280636"/>
                  </a:lnTo>
                  <a:lnTo>
                    <a:pt x="612012" y="1273350"/>
                  </a:lnTo>
                  <a:lnTo>
                    <a:pt x="615655" y="1271528"/>
                  </a:lnTo>
                  <a:lnTo>
                    <a:pt x="619298" y="1271528"/>
                  </a:lnTo>
                  <a:lnTo>
                    <a:pt x="604727" y="1249671"/>
                  </a:lnTo>
                  <a:lnTo>
                    <a:pt x="604727" y="1246028"/>
                  </a:lnTo>
                  <a:lnTo>
                    <a:pt x="606548" y="1246028"/>
                  </a:lnTo>
                  <a:lnTo>
                    <a:pt x="628406" y="1255135"/>
                  </a:lnTo>
                  <a:lnTo>
                    <a:pt x="652085" y="1284279"/>
                  </a:lnTo>
                  <a:lnTo>
                    <a:pt x="655728" y="1324351"/>
                  </a:lnTo>
                  <a:lnTo>
                    <a:pt x="661192" y="1329815"/>
                  </a:lnTo>
                  <a:lnTo>
                    <a:pt x="657549" y="1346209"/>
                  </a:lnTo>
                  <a:lnTo>
                    <a:pt x="663014" y="1351673"/>
                  </a:lnTo>
                  <a:lnTo>
                    <a:pt x="677585" y="1333458"/>
                  </a:lnTo>
                  <a:lnTo>
                    <a:pt x="668478" y="1307958"/>
                  </a:lnTo>
                  <a:lnTo>
                    <a:pt x="657549" y="1235099"/>
                  </a:lnTo>
                  <a:lnTo>
                    <a:pt x="661192" y="1235099"/>
                  </a:lnTo>
                  <a:lnTo>
                    <a:pt x="666657" y="1229634"/>
                  </a:lnTo>
                  <a:lnTo>
                    <a:pt x="663014" y="1222348"/>
                  </a:lnTo>
                  <a:lnTo>
                    <a:pt x="690336" y="1233277"/>
                  </a:lnTo>
                  <a:lnTo>
                    <a:pt x="690336" y="1224170"/>
                  </a:lnTo>
                  <a:lnTo>
                    <a:pt x="697622" y="1224170"/>
                  </a:lnTo>
                  <a:lnTo>
                    <a:pt x="728586" y="1262421"/>
                  </a:lnTo>
                  <a:lnTo>
                    <a:pt x="728586" y="1271528"/>
                  </a:lnTo>
                  <a:lnTo>
                    <a:pt x="734051" y="1278814"/>
                  </a:lnTo>
                  <a:lnTo>
                    <a:pt x="739515" y="1324351"/>
                  </a:lnTo>
                  <a:lnTo>
                    <a:pt x="752266" y="1357137"/>
                  </a:lnTo>
                  <a:lnTo>
                    <a:pt x="750444" y="1395388"/>
                  </a:lnTo>
                  <a:lnTo>
                    <a:pt x="775945" y="1428175"/>
                  </a:lnTo>
                  <a:lnTo>
                    <a:pt x="792338" y="1428175"/>
                  </a:lnTo>
                  <a:lnTo>
                    <a:pt x="823303" y="1459140"/>
                  </a:lnTo>
                  <a:lnTo>
                    <a:pt x="836053" y="1459140"/>
                  </a:lnTo>
                  <a:lnTo>
                    <a:pt x="839696" y="1470069"/>
                  </a:lnTo>
                  <a:lnTo>
                    <a:pt x="836053" y="1495569"/>
                  </a:lnTo>
                  <a:lnTo>
                    <a:pt x="834232" y="1497391"/>
                  </a:lnTo>
                  <a:lnTo>
                    <a:pt x="828767" y="1497391"/>
                  </a:lnTo>
                  <a:lnTo>
                    <a:pt x="825124" y="1495569"/>
                  </a:lnTo>
                  <a:lnTo>
                    <a:pt x="823303" y="1484641"/>
                  </a:lnTo>
                  <a:lnTo>
                    <a:pt x="819660" y="1495569"/>
                  </a:lnTo>
                  <a:lnTo>
                    <a:pt x="819660" y="1497391"/>
                  </a:lnTo>
                  <a:lnTo>
                    <a:pt x="812374" y="1495569"/>
                  </a:lnTo>
                  <a:lnTo>
                    <a:pt x="812374" y="1491926"/>
                  </a:lnTo>
                  <a:lnTo>
                    <a:pt x="806910" y="1480998"/>
                  </a:lnTo>
                  <a:lnTo>
                    <a:pt x="795981" y="1490105"/>
                  </a:lnTo>
                  <a:lnTo>
                    <a:pt x="797802" y="1502855"/>
                  </a:lnTo>
                  <a:lnTo>
                    <a:pt x="797802" y="1506498"/>
                  </a:lnTo>
                  <a:lnTo>
                    <a:pt x="792338" y="1506498"/>
                  </a:lnTo>
                  <a:lnTo>
                    <a:pt x="790516" y="1502855"/>
                  </a:lnTo>
                  <a:lnTo>
                    <a:pt x="785052" y="1502855"/>
                  </a:lnTo>
                  <a:lnTo>
                    <a:pt x="785052" y="1521070"/>
                  </a:lnTo>
                  <a:lnTo>
                    <a:pt x="806910" y="1506498"/>
                  </a:lnTo>
                  <a:lnTo>
                    <a:pt x="808731" y="1506498"/>
                  </a:lnTo>
                  <a:lnTo>
                    <a:pt x="812374" y="1508320"/>
                  </a:lnTo>
                  <a:lnTo>
                    <a:pt x="812374" y="1511963"/>
                  </a:lnTo>
                  <a:lnTo>
                    <a:pt x="806910" y="1524713"/>
                  </a:lnTo>
                  <a:lnTo>
                    <a:pt x="819660" y="1530177"/>
                  </a:lnTo>
                  <a:lnTo>
                    <a:pt x="823303" y="1530177"/>
                  </a:lnTo>
                  <a:lnTo>
                    <a:pt x="823303" y="1531999"/>
                  </a:lnTo>
                  <a:lnTo>
                    <a:pt x="786873" y="1557499"/>
                  </a:lnTo>
                  <a:lnTo>
                    <a:pt x="781409" y="1557499"/>
                  </a:lnTo>
                  <a:lnTo>
                    <a:pt x="768659" y="1553856"/>
                  </a:lnTo>
                  <a:lnTo>
                    <a:pt x="752266" y="1548392"/>
                  </a:lnTo>
                  <a:lnTo>
                    <a:pt x="739515" y="1546571"/>
                  </a:lnTo>
                  <a:lnTo>
                    <a:pt x="730408" y="1546571"/>
                  </a:lnTo>
                  <a:lnTo>
                    <a:pt x="730408" y="1542928"/>
                  </a:lnTo>
                  <a:lnTo>
                    <a:pt x="735872" y="1535642"/>
                  </a:lnTo>
                  <a:lnTo>
                    <a:pt x="706729" y="1526534"/>
                  </a:lnTo>
                  <a:lnTo>
                    <a:pt x="703086" y="1526534"/>
                  </a:lnTo>
                  <a:lnTo>
                    <a:pt x="703086" y="1513784"/>
                  </a:lnTo>
                  <a:lnTo>
                    <a:pt x="701264" y="1508320"/>
                  </a:lnTo>
                  <a:lnTo>
                    <a:pt x="683050" y="1541106"/>
                  </a:lnTo>
                  <a:lnTo>
                    <a:pt x="652085" y="1542928"/>
                  </a:lnTo>
                  <a:lnTo>
                    <a:pt x="630227" y="1564785"/>
                  </a:lnTo>
                  <a:lnTo>
                    <a:pt x="624763" y="1564785"/>
                  </a:lnTo>
                  <a:lnTo>
                    <a:pt x="606548" y="1568428"/>
                  </a:lnTo>
                  <a:lnTo>
                    <a:pt x="584690" y="1570250"/>
                  </a:lnTo>
                  <a:lnTo>
                    <a:pt x="546440" y="1575714"/>
                  </a:lnTo>
                  <a:lnTo>
                    <a:pt x="540975" y="1575714"/>
                  </a:lnTo>
                  <a:lnTo>
                    <a:pt x="540975" y="1573893"/>
                  </a:lnTo>
                  <a:lnTo>
                    <a:pt x="544618" y="1568428"/>
                  </a:lnTo>
                  <a:lnTo>
                    <a:pt x="533689" y="1559321"/>
                  </a:lnTo>
                  <a:lnTo>
                    <a:pt x="531868" y="1548392"/>
                  </a:lnTo>
                  <a:lnTo>
                    <a:pt x="531868" y="1537463"/>
                  </a:lnTo>
                  <a:lnTo>
                    <a:pt x="504546" y="1521070"/>
                  </a:lnTo>
                  <a:lnTo>
                    <a:pt x="460831" y="1511963"/>
                  </a:lnTo>
                  <a:lnTo>
                    <a:pt x="442616" y="1470069"/>
                  </a:lnTo>
                  <a:lnTo>
                    <a:pt x="515475" y="1448211"/>
                  </a:lnTo>
                  <a:lnTo>
                    <a:pt x="557368" y="1453675"/>
                  </a:lnTo>
                  <a:lnTo>
                    <a:pt x="566476" y="1442747"/>
                  </a:lnTo>
                  <a:lnTo>
                    <a:pt x="526403" y="1424532"/>
                  </a:lnTo>
                  <a:lnTo>
                    <a:pt x="489974" y="1437282"/>
                  </a:lnTo>
                  <a:lnTo>
                    <a:pt x="438973" y="1429996"/>
                  </a:lnTo>
                  <a:lnTo>
                    <a:pt x="437151" y="1429996"/>
                  </a:lnTo>
                  <a:lnTo>
                    <a:pt x="420758" y="1400853"/>
                  </a:lnTo>
                  <a:lnTo>
                    <a:pt x="420758" y="1397210"/>
                  </a:lnTo>
                  <a:lnTo>
                    <a:pt x="422580" y="1397210"/>
                  </a:lnTo>
                  <a:lnTo>
                    <a:pt x="477224" y="1375352"/>
                  </a:lnTo>
                  <a:lnTo>
                    <a:pt x="473581" y="1369888"/>
                  </a:lnTo>
                  <a:lnTo>
                    <a:pt x="479045" y="1364423"/>
                  </a:lnTo>
                  <a:lnTo>
                    <a:pt x="473581" y="1364423"/>
                  </a:lnTo>
                  <a:lnTo>
                    <a:pt x="460831" y="1368066"/>
                  </a:lnTo>
                  <a:lnTo>
                    <a:pt x="444437" y="1373531"/>
                  </a:lnTo>
                  <a:lnTo>
                    <a:pt x="431687" y="1375352"/>
                  </a:lnTo>
                  <a:lnTo>
                    <a:pt x="422580" y="1375352"/>
                  </a:lnTo>
                  <a:lnTo>
                    <a:pt x="420758" y="1369888"/>
                  </a:lnTo>
                  <a:lnTo>
                    <a:pt x="420758" y="1368066"/>
                  </a:lnTo>
                  <a:lnTo>
                    <a:pt x="422580" y="1368066"/>
                  </a:lnTo>
                  <a:lnTo>
                    <a:pt x="431687" y="1362602"/>
                  </a:lnTo>
                  <a:lnTo>
                    <a:pt x="431687" y="1355316"/>
                  </a:lnTo>
                  <a:lnTo>
                    <a:pt x="417115" y="1355316"/>
                  </a:lnTo>
                  <a:lnTo>
                    <a:pt x="411651" y="1357137"/>
                  </a:lnTo>
                  <a:lnTo>
                    <a:pt x="406187" y="1357137"/>
                  </a:lnTo>
                  <a:lnTo>
                    <a:pt x="406187" y="1355316"/>
                  </a:lnTo>
                  <a:lnTo>
                    <a:pt x="404365" y="1338923"/>
                  </a:lnTo>
                  <a:lnTo>
                    <a:pt x="426223" y="1307958"/>
                  </a:lnTo>
                  <a:lnTo>
                    <a:pt x="417115" y="1300672"/>
                  </a:lnTo>
                  <a:lnTo>
                    <a:pt x="417115" y="1297029"/>
                  </a:lnTo>
                  <a:lnTo>
                    <a:pt x="422580" y="1276993"/>
                  </a:lnTo>
                  <a:close/>
                  <a:moveTo>
                    <a:pt x="1311456" y="1198669"/>
                  </a:moveTo>
                  <a:lnTo>
                    <a:pt x="1356993" y="1198669"/>
                  </a:lnTo>
                  <a:lnTo>
                    <a:pt x="1395244" y="1207777"/>
                  </a:lnTo>
                  <a:lnTo>
                    <a:pt x="1397065" y="1207777"/>
                  </a:lnTo>
                  <a:lnTo>
                    <a:pt x="1424387" y="1256957"/>
                  </a:lnTo>
                  <a:lnTo>
                    <a:pt x="1428030" y="1256957"/>
                  </a:lnTo>
                  <a:lnTo>
                    <a:pt x="1428030" y="1260600"/>
                  </a:lnTo>
                  <a:lnTo>
                    <a:pt x="1418923" y="1260600"/>
                  </a:lnTo>
                  <a:lnTo>
                    <a:pt x="1402530" y="1262421"/>
                  </a:lnTo>
                  <a:lnTo>
                    <a:pt x="1384315" y="1266064"/>
                  </a:lnTo>
                  <a:lnTo>
                    <a:pt x="1367922" y="1271529"/>
                  </a:lnTo>
                  <a:lnTo>
                    <a:pt x="1351528" y="1273350"/>
                  </a:lnTo>
                  <a:lnTo>
                    <a:pt x="1346064" y="1273350"/>
                  </a:lnTo>
                  <a:lnTo>
                    <a:pt x="1329671" y="1262421"/>
                  </a:lnTo>
                  <a:lnTo>
                    <a:pt x="1329671" y="1260600"/>
                  </a:lnTo>
                  <a:lnTo>
                    <a:pt x="1324206" y="1235099"/>
                  </a:lnTo>
                  <a:lnTo>
                    <a:pt x="1307813" y="1222348"/>
                  </a:lnTo>
                  <a:close/>
                  <a:moveTo>
                    <a:pt x="701265" y="1187742"/>
                  </a:moveTo>
                  <a:lnTo>
                    <a:pt x="719480" y="1187742"/>
                  </a:lnTo>
                  <a:lnTo>
                    <a:pt x="724944" y="1189564"/>
                  </a:lnTo>
                  <a:lnTo>
                    <a:pt x="744981" y="1189564"/>
                  </a:lnTo>
                  <a:lnTo>
                    <a:pt x="750445" y="1200492"/>
                  </a:lnTo>
                  <a:lnTo>
                    <a:pt x="750445" y="1202314"/>
                  </a:lnTo>
                  <a:lnTo>
                    <a:pt x="739516" y="1240565"/>
                  </a:lnTo>
                  <a:lnTo>
                    <a:pt x="730409" y="1256958"/>
                  </a:lnTo>
                  <a:lnTo>
                    <a:pt x="728587" y="1256958"/>
                  </a:lnTo>
                  <a:lnTo>
                    <a:pt x="688515" y="1211421"/>
                  </a:lnTo>
                  <a:lnTo>
                    <a:pt x="688515" y="1207778"/>
                  </a:lnTo>
                  <a:close/>
                  <a:moveTo>
                    <a:pt x="1151166" y="1187739"/>
                  </a:moveTo>
                  <a:lnTo>
                    <a:pt x="1214917" y="1187739"/>
                  </a:lnTo>
                  <a:lnTo>
                    <a:pt x="1183952" y="1235097"/>
                  </a:lnTo>
                  <a:lnTo>
                    <a:pt x="1173023" y="1278813"/>
                  </a:lnTo>
                  <a:lnTo>
                    <a:pt x="1182131" y="1297027"/>
                  </a:lnTo>
                  <a:lnTo>
                    <a:pt x="1176666" y="1324349"/>
                  </a:lnTo>
                  <a:lnTo>
                    <a:pt x="1182131" y="1335278"/>
                  </a:lnTo>
                  <a:lnTo>
                    <a:pt x="1214917" y="1380815"/>
                  </a:lnTo>
                  <a:lnTo>
                    <a:pt x="1183952" y="1395387"/>
                  </a:lnTo>
                  <a:lnTo>
                    <a:pt x="1209453" y="1389922"/>
                  </a:lnTo>
                  <a:lnTo>
                    <a:pt x="1211274" y="1389922"/>
                  </a:lnTo>
                  <a:lnTo>
                    <a:pt x="1211274" y="1391744"/>
                  </a:lnTo>
                  <a:lnTo>
                    <a:pt x="1214917" y="1400851"/>
                  </a:lnTo>
                  <a:lnTo>
                    <a:pt x="1214917" y="1397208"/>
                  </a:lnTo>
                  <a:lnTo>
                    <a:pt x="1216738" y="1357136"/>
                  </a:lnTo>
                  <a:lnTo>
                    <a:pt x="1203988" y="1351671"/>
                  </a:lnTo>
                  <a:lnTo>
                    <a:pt x="1200345" y="1351671"/>
                  </a:lnTo>
                  <a:lnTo>
                    <a:pt x="1187595" y="1329814"/>
                  </a:lnTo>
                  <a:lnTo>
                    <a:pt x="1187595" y="1327992"/>
                  </a:lnTo>
                  <a:lnTo>
                    <a:pt x="1211274" y="1300670"/>
                  </a:lnTo>
                  <a:lnTo>
                    <a:pt x="1198524" y="1295206"/>
                  </a:lnTo>
                  <a:lnTo>
                    <a:pt x="1193059" y="1260598"/>
                  </a:lnTo>
                  <a:lnTo>
                    <a:pt x="1193059" y="1256955"/>
                  </a:lnTo>
                  <a:lnTo>
                    <a:pt x="1194881" y="1256955"/>
                  </a:lnTo>
                  <a:lnTo>
                    <a:pt x="1227667" y="1266062"/>
                  </a:lnTo>
                  <a:lnTo>
                    <a:pt x="1198524" y="1244205"/>
                  </a:lnTo>
                  <a:lnTo>
                    <a:pt x="1198524" y="1240562"/>
                  </a:lnTo>
                  <a:lnTo>
                    <a:pt x="1211274" y="1240562"/>
                  </a:lnTo>
                  <a:lnTo>
                    <a:pt x="1216738" y="1244205"/>
                  </a:lnTo>
                  <a:lnTo>
                    <a:pt x="1229489" y="1244205"/>
                  </a:lnTo>
                  <a:lnTo>
                    <a:pt x="1214917" y="1235097"/>
                  </a:lnTo>
                  <a:lnTo>
                    <a:pt x="1209453" y="1229633"/>
                  </a:lnTo>
                  <a:lnTo>
                    <a:pt x="1209453" y="1222347"/>
                  </a:lnTo>
                  <a:lnTo>
                    <a:pt x="1211274" y="1222347"/>
                  </a:lnTo>
                  <a:lnTo>
                    <a:pt x="1225846" y="1227811"/>
                  </a:lnTo>
                  <a:lnTo>
                    <a:pt x="1222203" y="1213240"/>
                  </a:lnTo>
                  <a:lnTo>
                    <a:pt x="1225846" y="1213240"/>
                  </a:lnTo>
                  <a:lnTo>
                    <a:pt x="1244061" y="1222347"/>
                  </a:lnTo>
                  <a:lnTo>
                    <a:pt x="1244061" y="1216882"/>
                  </a:lnTo>
                  <a:lnTo>
                    <a:pt x="1234953" y="1211418"/>
                  </a:lnTo>
                  <a:lnTo>
                    <a:pt x="1234953" y="1207775"/>
                  </a:lnTo>
                  <a:lnTo>
                    <a:pt x="1244061" y="1200489"/>
                  </a:lnTo>
                  <a:lnTo>
                    <a:pt x="1295062" y="1187739"/>
                  </a:lnTo>
                  <a:lnTo>
                    <a:pt x="1302348" y="1222347"/>
                  </a:lnTo>
                  <a:lnTo>
                    <a:pt x="1298705" y="1229633"/>
                  </a:lnTo>
                  <a:lnTo>
                    <a:pt x="1316919" y="1240562"/>
                  </a:lnTo>
                  <a:lnTo>
                    <a:pt x="1316919" y="1244205"/>
                  </a:lnTo>
                  <a:lnTo>
                    <a:pt x="1313276" y="1256955"/>
                  </a:lnTo>
                  <a:lnTo>
                    <a:pt x="1322384" y="1271527"/>
                  </a:lnTo>
                  <a:lnTo>
                    <a:pt x="1324205" y="1271527"/>
                  </a:lnTo>
                  <a:lnTo>
                    <a:pt x="1324205" y="1273348"/>
                  </a:lnTo>
                  <a:lnTo>
                    <a:pt x="1311455" y="1313421"/>
                  </a:lnTo>
                  <a:lnTo>
                    <a:pt x="1316919" y="1318885"/>
                  </a:lnTo>
                  <a:lnTo>
                    <a:pt x="1316919" y="1322528"/>
                  </a:lnTo>
                  <a:lnTo>
                    <a:pt x="1307812" y="1324349"/>
                  </a:lnTo>
                  <a:lnTo>
                    <a:pt x="1307812" y="1333457"/>
                  </a:lnTo>
                  <a:lnTo>
                    <a:pt x="1327848" y="1311599"/>
                  </a:lnTo>
                  <a:lnTo>
                    <a:pt x="1333313" y="1286098"/>
                  </a:lnTo>
                  <a:lnTo>
                    <a:pt x="1335134" y="1286098"/>
                  </a:lnTo>
                  <a:lnTo>
                    <a:pt x="1335134" y="1300670"/>
                  </a:lnTo>
                  <a:lnTo>
                    <a:pt x="1355170" y="1307956"/>
                  </a:lnTo>
                  <a:lnTo>
                    <a:pt x="1367920" y="1297027"/>
                  </a:lnTo>
                  <a:lnTo>
                    <a:pt x="1362456" y="1286098"/>
                  </a:lnTo>
                  <a:lnTo>
                    <a:pt x="1362456" y="1284277"/>
                  </a:lnTo>
                  <a:lnTo>
                    <a:pt x="1386135" y="1271527"/>
                  </a:lnTo>
                  <a:lnTo>
                    <a:pt x="1386135" y="1267884"/>
                  </a:lnTo>
                  <a:lnTo>
                    <a:pt x="1389778" y="1267884"/>
                  </a:lnTo>
                  <a:lnTo>
                    <a:pt x="1435315" y="1280634"/>
                  </a:lnTo>
                  <a:lnTo>
                    <a:pt x="1451708" y="1302492"/>
                  </a:lnTo>
                  <a:lnTo>
                    <a:pt x="1451708" y="1306135"/>
                  </a:lnTo>
                  <a:lnTo>
                    <a:pt x="1449887" y="1318885"/>
                  </a:lnTo>
                  <a:lnTo>
                    <a:pt x="1468101" y="1322528"/>
                  </a:lnTo>
                  <a:lnTo>
                    <a:pt x="1468101" y="1340743"/>
                  </a:lnTo>
                  <a:lnTo>
                    <a:pt x="1455351" y="1349850"/>
                  </a:lnTo>
                  <a:lnTo>
                    <a:pt x="1484495" y="1344386"/>
                  </a:lnTo>
                  <a:lnTo>
                    <a:pt x="1486316" y="1344386"/>
                  </a:lnTo>
                  <a:lnTo>
                    <a:pt x="1475387" y="1364422"/>
                  </a:lnTo>
                  <a:lnTo>
                    <a:pt x="1484495" y="1358957"/>
                  </a:lnTo>
                  <a:lnTo>
                    <a:pt x="1484495" y="1369886"/>
                  </a:lnTo>
                  <a:lnTo>
                    <a:pt x="1489959" y="1375351"/>
                  </a:lnTo>
                  <a:lnTo>
                    <a:pt x="1489959" y="1362600"/>
                  </a:lnTo>
                  <a:lnTo>
                    <a:pt x="1500888" y="1362600"/>
                  </a:lnTo>
                  <a:lnTo>
                    <a:pt x="1508174" y="1349850"/>
                  </a:lnTo>
                  <a:lnTo>
                    <a:pt x="1511817" y="1349850"/>
                  </a:lnTo>
                  <a:lnTo>
                    <a:pt x="1537317" y="1364422"/>
                  </a:lnTo>
                  <a:lnTo>
                    <a:pt x="1546424" y="1386279"/>
                  </a:lnTo>
                  <a:lnTo>
                    <a:pt x="1542782" y="1391744"/>
                  </a:lnTo>
                  <a:lnTo>
                    <a:pt x="1542782" y="1395387"/>
                  </a:lnTo>
                  <a:lnTo>
                    <a:pt x="1530031" y="1397208"/>
                  </a:lnTo>
                  <a:lnTo>
                    <a:pt x="1557353" y="1397208"/>
                  </a:lnTo>
                  <a:lnTo>
                    <a:pt x="1557353" y="1400851"/>
                  </a:lnTo>
                  <a:lnTo>
                    <a:pt x="1559175" y="1408137"/>
                  </a:lnTo>
                  <a:lnTo>
                    <a:pt x="1551889" y="1424530"/>
                  </a:lnTo>
                  <a:lnTo>
                    <a:pt x="1573747" y="1413601"/>
                  </a:lnTo>
                  <a:lnTo>
                    <a:pt x="1573747" y="1417244"/>
                  </a:lnTo>
                  <a:lnTo>
                    <a:pt x="1564639" y="1433638"/>
                  </a:lnTo>
                  <a:lnTo>
                    <a:pt x="1581032" y="1419066"/>
                  </a:lnTo>
                  <a:lnTo>
                    <a:pt x="1608354" y="1429995"/>
                  </a:lnTo>
                  <a:lnTo>
                    <a:pt x="1608354" y="1448209"/>
                  </a:lnTo>
                  <a:lnTo>
                    <a:pt x="1606533" y="1448209"/>
                  </a:lnTo>
                  <a:lnTo>
                    <a:pt x="1584675" y="1462781"/>
                  </a:lnTo>
                  <a:lnTo>
                    <a:pt x="1590140" y="1462781"/>
                  </a:lnTo>
                  <a:lnTo>
                    <a:pt x="1597426" y="1459138"/>
                  </a:lnTo>
                  <a:lnTo>
                    <a:pt x="1606533" y="1459138"/>
                  </a:lnTo>
                  <a:lnTo>
                    <a:pt x="1606533" y="1462781"/>
                  </a:lnTo>
                  <a:lnTo>
                    <a:pt x="1597426" y="1473710"/>
                  </a:lnTo>
                  <a:lnTo>
                    <a:pt x="1610176" y="1464603"/>
                  </a:lnTo>
                  <a:lnTo>
                    <a:pt x="1613819" y="1453674"/>
                  </a:lnTo>
                  <a:lnTo>
                    <a:pt x="1613819" y="1451852"/>
                  </a:lnTo>
                  <a:lnTo>
                    <a:pt x="1615640" y="1451852"/>
                  </a:lnTo>
                  <a:lnTo>
                    <a:pt x="1615640" y="1453674"/>
                  </a:lnTo>
                  <a:lnTo>
                    <a:pt x="1637498" y="1479174"/>
                  </a:lnTo>
                  <a:lnTo>
                    <a:pt x="1641141" y="1484639"/>
                  </a:lnTo>
                  <a:lnTo>
                    <a:pt x="1641141" y="1486460"/>
                  </a:lnTo>
                  <a:lnTo>
                    <a:pt x="1637498" y="1491925"/>
                  </a:lnTo>
                  <a:lnTo>
                    <a:pt x="1602890" y="1506496"/>
                  </a:lnTo>
                  <a:lnTo>
                    <a:pt x="1653891" y="1521068"/>
                  </a:lnTo>
                  <a:lnTo>
                    <a:pt x="1653891" y="1524711"/>
                  </a:lnTo>
                  <a:lnTo>
                    <a:pt x="1608354" y="1530176"/>
                  </a:lnTo>
                  <a:lnTo>
                    <a:pt x="1624748" y="1541104"/>
                  </a:lnTo>
                  <a:lnTo>
                    <a:pt x="1615640" y="1548390"/>
                  </a:lnTo>
                  <a:lnTo>
                    <a:pt x="1626569" y="1562962"/>
                  </a:lnTo>
                  <a:lnTo>
                    <a:pt x="1624748" y="1562962"/>
                  </a:lnTo>
                  <a:lnTo>
                    <a:pt x="1624748" y="1564783"/>
                  </a:lnTo>
                  <a:lnTo>
                    <a:pt x="1613819" y="1568426"/>
                  </a:lnTo>
                  <a:lnTo>
                    <a:pt x="1648427" y="1581177"/>
                  </a:lnTo>
                  <a:lnTo>
                    <a:pt x="1652070" y="1581177"/>
                  </a:lnTo>
                  <a:lnTo>
                    <a:pt x="1646605" y="1592106"/>
                  </a:lnTo>
                  <a:lnTo>
                    <a:pt x="1662999" y="1592106"/>
                  </a:lnTo>
                  <a:lnTo>
                    <a:pt x="1664820" y="1597570"/>
                  </a:lnTo>
                  <a:lnTo>
                    <a:pt x="1664820" y="1599391"/>
                  </a:lnTo>
                  <a:lnTo>
                    <a:pt x="1662999" y="1604856"/>
                  </a:lnTo>
                  <a:lnTo>
                    <a:pt x="1668463" y="1610320"/>
                  </a:lnTo>
                  <a:lnTo>
                    <a:pt x="1688499" y="1603034"/>
                  </a:lnTo>
                  <a:lnTo>
                    <a:pt x="1692142" y="1603034"/>
                  </a:lnTo>
                  <a:lnTo>
                    <a:pt x="1688499" y="1615785"/>
                  </a:lnTo>
                  <a:lnTo>
                    <a:pt x="1703071" y="1619428"/>
                  </a:lnTo>
                  <a:lnTo>
                    <a:pt x="1715821" y="1643107"/>
                  </a:lnTo>
                  <a:lnTo>
                    <a:pt x="1715821" y="1646750"/>
                  </a:lnTo>
                  <a:lnTo>
                    <a:pt x="1710357" y="1654036"/>
                  </a:lnTo>
                  <a:lnTo>
                    <a:pt x="1719464" y="1654036"/>
                  </a:lnTo>
                  <a:lnTo>
                    <a:pt x="1724929" y="1652214"/>
                  </a:lnTo>
                  <a:lnTo>
                    <a:pt x="1737679" y="1652214"/>
                  </a:lnTo>
                  <a:lnTo>
                    <a:pt x="1732214" y="1672250"/>
                  </a:lnTo>
                  <a:lnTo>
                    <a:pt x="1757715" y="1666786"/>
                  </a:lnTo>
                  <a:lnTo>
                    <a:pt x="1775930" y="1692286"/>
                  </a:lnTo>
                  <a:lnTo>
                    <a:pt x="1777751" y="1692286"/>
                  </a:lnTo>
                  <a:lnTo>
                    <a:pt x="1775930" y="1694108"/>
                  </a:lnTo>
                  <a:lnTo>
                    <a:pt x="1770465" y="1705037"/>
                  </a:lnTo>
                  <a:lnTo>
                    <a:pt x="1772287" y="1708680"/>
                  </a:lnTo>
                  <a:lnTo>
                    <a:pt x="1772287" y="1710501"/>
                  </a:lnTo>
                  <a:lnTo>
                    <a:pt x="1770465" y="1714144"/>
                  </a:lnTo>
                  <a:lnTo>
                    <a:pt x="1754072" y="1714144"/>
                  </a:lnTo>
                  <a:lnTo>
                    <a:pt x="1748608" y="1725073"/>
                  </a:lnTo>
                  <a:lnTo>
                    <a:pt x="1759536" y="1725073"/>
                  </a:lnTo>
                  <a:lnTo>
                    <a:pt x="1761358" y="1726894"/>
                  </a:lnTo>
                  <a:lnTo>
                    <a:pt x="1759536" y="1726894"/>
                  </a:lnTo>
                  <a:lnTo>
                    <a:pt x="1752251" y="1732359"/>
                  </a:lnTo>
                  <a:lnTo>
                    <a:pt x="1746786" y="1754216"/>
                  </a:lnTo>
                  <a:lnTo>
                    <a:pt x="1743143" y="1754216"/>
                  </a:lnTo>
                  <a:lnTo>
                    <a:pt x="1730393" y="1745109"/>
                  </a:lnTo>
                  <a:lnTo>
                    <a:pt x="1732214" y="1766967"/>
                  </a:lnTo>
                  <a:lnTo>
                    <a:pt x="1724929" y="1792467"/>
                  </a:lnTo>
                  <a:lnTo>
                    <a:pt x="1721286" y="1792467"/>
                  </a:lnTo>
                  <a:lnTo>
                    <a:pt x="1708535" y="1772431"/>
                  </a:lnTo>
                  <a:lnTo>
                    <a:pt x="1699428" y="1776074"/>
                  </a:lnTo>
                  <a:lnTo>
                    <a:pt x="1693964" y="1770610"/>
                  </a:lnTo>
                  <a:lnTo>
                    <a:pt x="1693964" y="1759681"/>
                  </a:lnTo>
                  <a:lnTo>
                    <a:pt x="1692142" y="1761502"/>
                  </a:lnTo>
                  <a:lnTo>
                    <a:pt x="1688499" y="1761502"/>
                  </a:lnTo>
                  <a:lnTo>
                    <a:pt x="1681213" y="1745109"/>
                  </a:lnTo>
                  <a:lnTo>
                    <a:pt x="1681213" y="1730537"/>
                  </a:lnTo>
                  <a:lnTo>
                    <a:pt x="1675749" y="1730537"/>
                  </a:lnTo>
                  <a:lnTo>
                    <a:pt x="1673927" y="1732359"/>
                  </a:lnTo>
                  <a:lnTo>
                    <a:pt x="1668463" y="1732359"/>
                  </a:lnTo>
                  <a:lnTo>
                    <a:pt x="1668463" y="1730537"/>
                  </a:lnTo>
                  <a:lnTo>
                    <a:pt x="1664820" y="1721430"/>
                  </a:lnTo>
                  <a:lnTo>
                    <a:pt x="1642962" y="1710501"/>
                  </a:lnTo>
                  <a:lnTo>
                    <a:pt x="1641141" y="1708680"/>
                  </a:lnTo>
                  <a:lnTo>
                    <a:pt x="1642962" y="1697751"/>
                  </a:lnTo>
                  <a:lnTo>
                    <a:pt x="1632034" y="1697751"/>
                  </a:lnTo>
                  <a:lnTo>
                    <a:pt x="1637498" y="1708680"/>
                  </a:lnTo>
                  <a:lnTo>
                    <a:pt x="1637498" y="1710501"/>
                  </a:lnTo>
                  <a:lnTo>
                    <a:pt x="1635677" y="1710501"/>
                  </a:lnTo>
                  <a:lnTo>
                    <a:pt x="1624748" y="1703215"/>
                  </a:lnTo>
                  <a:lnTo>
                    <a:pt x="1615640" y="1705037"/>
                  </a:lnTo>
                  <a:lnTo>
                    <a:pt x="1641141" y="1730537"/>
                  </a:lnTo>
                  <a:lnTo>
                    <a:pt x="1641141" y="1732359"/>
                  </a:lnTo>
                  <a:lnTo>
                    <a:pt x="1621105" y="1736002"/>
                  </a:lnTo>
                  <a:lnTo>
                    <a:pt x="1621105" y="1748752"/>
                  </a:lnTo>
                  <a:lnTo>
                    <a:pt x="1637498" y="1748752"/>
                  </a:lnTo>
                  <a:lnTo>
                    <a:pt x="1637498" y="1770610"/>
                  </a:lnTo>
                  <a:lnTo>
                    <a:pt x="1642962" y="1772431"/>
                  </a:lnTo>
                  <a:lnTo>
                    <a:pt x="1648427" y="1792467"/>
                  </a:lnTo>
                  <a:lnTo>
                    <a:pt x="1652070" y="1788824"/>
                  </a:lnTo>
                  <a:lnTo>
                    <a:pt x="1664820" y="1788824"/>
                  </a:lnTo>
                  <a:lnTo>
                    <a:pt x="1662999" y="1794289"/>
                  </a:lnTo>
                  <a:lnTo>
                    <a:pt x="1673927" y="1792467"/>
                  </a:lnTo>
                  <a:lnTo>
                    <a:pt x="1675749" y="1792467"/>
                  </a:lnTo>
                  <a:lnTo>
                    <a:pt x="1675749" y="1803396"/>
                  </a:lnTo>
                  <a:lnTo>
                    <a:pt x="1681213" y="1799753"/>
                  </a:lnTo>
                  <a:lnTo>
                    <a:pt x="1692142" y="1808860"/>
                  </a:lnTo>
                  <a:lnTo>
                    <a:pt x="1686678" y="1832540"/>
                  </a:lnTo>
                  <a:lnTo>
                    <a:pt x="1699428" y="1838004"/>
                  </a:lnTo>
                  <a:lnTo>
                    <a:pt x="1704892" y="1854397"/>
                  </a:lnTo>
                  <a:lnTo>
                    <a:pt x="1703071" y="1878076"/>
                  </a:lnTo>
                  <a:lnTo>
                    <a:pt x="1699428" y="1878076"/>
                  </a:lnTo>
                  <a:lnTo>
                    <a:pt x="1692142" y="1872612"/>
                  </a:lnTo>
                  <a:lnTo>
                    <a:pt x="1692142" y="1878076"/>
                  </a:lnTo>
                  <a:lnTo>
                    <a:pt x="1699428" y="1889005"/>
                  </a:lnTo>
                  <a:lnTo>
                    <a:pt x="1703071" y="1899934"/>
                  </a:lnTo>
                  <a:lnTo>
                    <a:pt x="1703071" y="1901755"/>
                  </a:lnTo>
                  <a:lnTo>
                    <a:pt x="1699428" y="1901755"/>
                  </a:lnTo>
                  <a:lnTo>
                    <a:pt x="1697606" y="1899934"/>
                  </a:lnTo>
                  <a:lnTo>
                    <a:pt x="1692142" y="1899934"/>
                  </a:lnTo>
                  <a:lnTo>
                    <a:pt x="1697606" y="1912684"/>
                  </a:lnTo>
                  <a:lnTo>
                    <a:pt x="1697606" y="1916327"/>
                  </a:lnTo>
                  <a:lnTo>
                    <a:pt x="1693964" y="1918149"/>
                  </a:lnTo>
                  <a:lnTo>
                    <a:pt x="1692142" y="1918149"/>
                  </a:lnTo>
                  <a:lnTo>
                    <a:pt x="1679392" y="1894470"/>
                  </a:lnTo>
                  <a:lnTo>
                    <a:pt x="1648427" y="1892648"/>
                  </a:lnTo>
                  <a:lnTo>
                    <a:pt x="1626569" y="1865326"/>
                  </a:lnTo>
                  <a:lnTo>
                    <a:pt x="1619283" y="1870790"/>
                  </a:lnTo>
                  <a:lnTo>
                    <a:pt x="1615640" y="1870790"/>
                  </a:lnTo>
                  <a:lnTo>
                    <a:pt x="1602890" y="1854397"/>
                  </a:lnTo>
                  <a:lnTo>
                    <a:pt x="1601069" y="1854397"/>
                  </a:lnTo>
                  <a:lnTo>
                    <a:pt x="1606533" y="1861683"/>
                  </a:lnTo>
                  <a:lnTo>
                    <a:pt x="1626569" y="1892648"/>
                  </a:lnTo>
                  <a:lnTo>
                    <a:pt x="1664820" y="1927256"/>
                  </a:lnTo>
                  <a:lnTo>
                    <a:pt x="1668463" y="1949114"/>
                  </a:lnTo>
                  <a:lnTo>
                    <a:pt x="1668463" y="1950935"/>
                  </a:lnTo>
                  <a:lnTo>
                    <a:pt x="1657534" y="1950935"/>
                  </a:lnTo>
                  <a:lnTo>
                    <a:pt x="1646605" y="1940006"/>
                  </a:lnTo>
                  <a:lnTo>
                    <a:pt x="1635677" y="1943649"/>
                  </a:lnTo>
                  <a:lnTo>
                    <a:pt x="1606533" y="1932720"/>
                  </a:lnTo>
                  <a:lnTo>
                    <a:pt x="1601069" y="1921792"/>
                  </a:lnTo>
                  <a:lnTo>
                    <a:pt x="1595604" y="1923613"/>
                  </a:lnTo>
                  <a:lnTo>
                    <a:pt x="1591961" y="1923613"/>
                  </a:lnTo>
                  <a:lnTo>
                    <a:pt x="1584675" y="1905398"/>
                  </a:lnTo>
                  <a:lnTo>
                    <a:pt x="1575568" y="1907220"/>
                  </a:lnTo>
                  <a:lnTo>
                    <a:pt x="1573747" y="1907220"/>
                  </a:lnTo>
                  <a:lnTo>
                    <a:pt x="1573747" y="1899934"/>
                  </a:lnTo>
                  <a:lnTo>
                    <a:pt x="1564639" y="1905398"/>
                  </a:lnTo>
                  <a:lnTo>
                    <a:pt x="1562818" y="1905398"/>
                  </a:lnTo>
                  <a:lnTo>
                    <a:pt x="1540960" y="1894470"/>
                  </a:lnTo>
                  <a:lnTo>
                    <a:pt x="1519102" y="1865326"/>
                  </a:lnTo>
                  <a:lnTo>
                    <a:pt x="1519102" y="1861683"/>
                  </a:lnTo>
                  <a:lnTo>
                    <a:pt x="1522745" y="1861683"/>
                  </a:lnTo>
                  <a:lnTo>
                    <a:pt x="1528210" y="1867148"/>
                  </a:lnTo>
                  <a:lnTo>
                    <a:pt x="1535496" y="1861683"/>
                  </a:lnTo>
                  <a:lnTo>
                    <a:pt x="1500888" y="1843468"/>
                  </a:lnTo>
                  <a:lnTo>
                    <a:pt x="1484495" y="1808860"/>
                  </a:lnTo>
                  <a:lnTo>
                    <a:pt x="1458994" y="1803396"/>
                  </a:lnTo>
                  <a:lnTo>
                    <a:pt x="1458994" y="1794289"/>
                  </a:lnTo>
                  <a:lnTo>
                    <a:pt x="1455351" y="1797932"/>
                  </a:lnTo>
                  <a:lnTo>
                    <a:pt x="1462637" y="1814325"/>
                  </a:lnTo>
                  <a:lnTo>
                    <a:pt x="1458994" y="1819789"/>
                  </a:lnTo>
                  <a:lnTo>
                    <a:pt x="1435315" y="1808860"/>
                  </a:lnTo>
                  <a:lnTo>
                    <a:pt x="1429850" y="1810682"/>
                  </a:lnTo>
                  <a:lnTo>
                    <a:pt x="1433493" y="1819789"/>
                  </a:lnTo>
                  <a:lnTo>
                    <a:pt x="1429850" y="1819789"/>
                  </a:lnTo>
                  <a:lnTo>
                    <a:pt x="1411636" y="1828897"/>
                  </a:lnTo>
                  <a:lnTo>
                    <a:pt x="1407993" y="1828897"/>
                  </a:lnTo>
                  <a:lnTo>
                    <a:pt x="1386135" y="1819789"/>
                  </a:lnTo>
                  <a:lnTo>
                    <a:pt x="1377028" y="1805218"/>
                  </a:lnTo>
                  <a:lnTo>
                    <a:pt x="1377028" y="1803396"/>
                  </a:lnTo>
                  <a:lnTo>
                    <a:pt x="1378849" y="1783360"/>
                  </a:lnTo>
                  <a:lnTo>
                    <a:pt x="1391600" y="1772431"/>
                  </a:lnTo>
                  <a:lnTo>
                    <a:pt x="1391600" y="1765145"/>
                  </a:lnTo>
                  <a:lnTo>
                    <a:pt x="1395243" y="1765145"/>
                  </a:lnTo>
                  <a:lnTo>
                    <a:pt x="1391600" y="1761502"/>
                  </a:lnTo>
                  <a:lnTo>
                    <a:pt x="1391600" y="1759681"/>
                  </a:lnTo>
                  <a:lnTo>
                    <a:pt x="1402528" y="1759681"/>
                  </a:lnTo>
                  <a:lnTo>
                    <a:pt x="1418922" y="1761502"/>
                  </a:lnTo>
                  <a:lnTo>
                    <a:pt x="1435315" y="1766967"/>
                  </a:lnTo>
                  <a:lnTo>
                    <a:pt x="1444422" y="1766967"/>
                  </a:lnTo>
                  <a:lnTo>
                    <a:pt x="1469923" y="1754216"/>
                  </a:lnTo>
                  <a:lnTo>
                    <a:pt x="1484495" y="1759681"/>
                  </a:lnTo>
                  <a:lnTo>
                    <a:pt x="1484495" y="1748752"/>
                  </a:lnTo>
                  <a:lnTo>
                    <a:pt x="1462637" y="1719608"/>
                  </a:lnTo>
                  <a:lnTo>
                    <a:pt x="1462637" y="1715966"/>
                  </a:lnTo>
                  <a:lnTo>
                    <a:pt x="1497245" y="1683179"/>
                  </a:lnTo>
                  <a:lnTo>
                    <a:pt x="1500888" y="1670429"/>
                  </a:lnTo>
                  <a:lnTo>
                    <a:pt x="1513638" y="1652214"/>
                  </a:lnTo>
                  <a:lnTo>
                    <a:pt x="1497245" y="1597570"/>
                  </a:lnTo>
                  <a:lnTo>
                    <a:pt x="1479030" y="1586641"/>
                  </a:lnTo>
                  <a:lnTo>
                    <a:pt x="1475387" y="1562962"/>
                  </a:lnTo>
                  <a:lnTo>
                    <a:pt x="1469923" y="1562962"/>
                  </a:lnTo>
                  <a:lnTo>
                    <a:pt x="1469923" y="1573891"/>
                  </a:lnTo>
                  <a:lnTo>
                    <a:pt x="1468101" y="1573891"/>
                  </a:lnTo>
                  <a:lnTo>
                    <a:pt x="1451708" y="1553855"/>
                  </a:lnTo>
                  <a:lnTo>
                    <a:pt x="1451708" y="1546569"/>
                  </a:lnTo>
                  <a:lnTo>
                    <a:pt x="1438958" y="1546569"/>
                  </a:lnTo>
                  <a:lnTo>
                    <a:pt x="1413457" y="1564783"/>
                  </a:lnTo>
                  <a:lnTo>
                    <a:pt x="1411636" y="1564783"/>
                  </a:lnTo>
                  <a:lnTo>
                    <a:pt x="1411636" y="1537461"/>
                  </a:lnTo>
                  <a:lnTo>
                    <a:pt x="1424386" y="1537461"/>
                  </a:lnTo>
                  <a:lnTo>
                    <a:pt x="1433493" y="1531997"/>
                  </a:lnTo>
                  <a:lnTo>
                    <a:pt x="1429850" y="1524711"/>
                  </a:lnTo>
                  <a:lnTo>
                    <a:pt x="1400707" y="1501032"/>
                  </a:lnTo>
                  <a:lnTo>
                    <a:pt x="1400707" y="1497389"/>
                  </a:lnTo>
                  <a:lnTo>
                    <a:pt x="1406171" y="1495568"/>
                  </a:lnTo>
                  <a:lnTo>
                    <a:pt x="1402528" y="1486460"/>
                  </a:lnTo>
                  <a:lnTo>
                    <a:pt x="1386135" y="1486460"/>
                  </a:lnTo>
                  <a:lnTo>
                    <a:pt x="1386135" y="1459138"/>
                  </a:lnTo>
                  <a:lnTo>
                    <a:pt x="1380671" y="1459138"/>
                  </a:lnTo>
                  <a:lnTo>
                    <a:pt x="1378849" y="1462781"/>
                  </a:lnTo>
                  <a:lnTo>
                    <a:pt x="1373385" y="1462781"/>
                  </a:lnTo>
                  <a:lnTo>
                    <a:pt x="1360635" y="1448209"/>
                  </a:lnTo>
                  <a:lnTo>
                    <a:pt x="1351527" y="1448209"/>
                  </a:lnTo>
                  <a:lnTo>
                    <a:pt x="1355170" y="1451852"/>
                  </a:lnTo>
                  <a:lnTo>
                    <a:pt x="1362456" y="1475531"/>
                  </a:lnTo>
                  <a:lnTo>
                    <a:pt x="1362456" y="1479174"/>
                  </a:lnTo>
                  <a:lnTo>
                    <a:pt x="1360635" y="1480996"/>
                  </a:lnTo>
                  <a:lnTo>
                    <a:pt x="1338777" y="1486460"/>
                  </a:lnTo>
                  <a:lnTo>
                    <a:pt x="1335134" y="1486460"/>
                  </a:lnTo>
                  <a:lnTo>
                    <a:pt x="1333313" y="1475531"/>
                  </a:lnTo>
                  <a:lnTo>
                    <a:pt x="1295062" y="1468246"/>
                  </a:lnTo>
                  <a:lnTo>
                    <a:pt x="1307812" y="1484639"/>
                  </a:lnTo>
                  <a:lnTo>
                    <a:pt x="1311455" y="1490103"/>
                  </a:lnTo>
                  <a:lnTo>
                    <a:pt x="1311455" y="1491925"/>
                  </a:lnTo>
                  <a:lnTo>
                    <a:pt x="1302348" y="1491925"/>
                  </a:lnTo>
                  <a:lnTo>
                    <a:pt x="1293240" y="1479174"/>
                  </a:lnTo>
                  <a:lnTo>
                    <a:pt x="1287776" y="1490103"/>
                  </a:lnTo>
                  <a:lnTo>
                    <a:pt x="1284133" y="1490103"/>
                  </a:lnTo>
                  <a:lnTo>
                    <a:pt x="1256811" y="1473710"/>
                  </a:lnTo>
                  <a:lnTo>
                    <a:pt x="1189416" y="1473710"/>
                  </a:lnTo>
                  <a:lnTo>
                    <a:pt x="1176666" y="1457317"/>
                  </a:lnTo>
                  <a:lnTo>
                    <a:pt x="1173023" y="1442745"/>
                  </a:lnTo>
                  <a:lnTo>
                    <a:pt x="1162094" y="1453674"/>
                  </a:lnTo>
                  <a:lnTo>
                    <a:pt x="1154809" y="1453674"/>
                  </a:lnTo>
                  <a:lnTo>
                    <a:pt x="1149344" y="1451852"/>
                  </a:lnTo>
                  <a:lnTo>
                    <a:pt x="1136594" y="1451852"/>
                  </a:lnTo>
                  <a:lnTo>
                    <a:pt x="1105629" y="1411780"/>
                  </a:lnTo>
                  <a:lnTo>
                    <a:pt x="1109272" y="1402673"/>
                  </a:lnTo>
                  <a:lnTo>
                    <a:pt x="1105629" y="1400851"/>
                  </a:lnTo>
                  <a:lnTo>
                    <a:pt x="1105629" y="1397208"/>
                  </a:lnTo>
                  <a:lnTo>
                    <a:pt x="1127486" y="1397208"/>
                  </a:lnTo>
                  <a:lnTo>
                    <a:pt x="1143880" y="1400851"/>
                  </a:lnTo>
                  <a:lnTo>
                    <a:pt x="1151166" y="1400851"/>
                  </a:lnTo>
                  <a:lnTo>
                    <a:pt x="1092879" y="1369886"/>
                  </a:lnTo>
                  <a:lnTo>
                    <a:pt x="1089236" y="1369886"/>
                  </a:lnTo>
                  <a:lnTo>
                    <a:pt x="1094700" y="1346207"/>
                  </a:lnTo>
                  <a:lnTo>
                    <a:pt x="1087414" y="1329814"/>
                  </a:lnTo>
                  <a:lnTo>
                    <a:pt x="1087414" y="1327992"/>
                  </a:lnTo>
                  <a:lnTo>
                    <a:pt x="1098343" y="1317063"/>
                  </a:lnTo>
                  <a:lnTo>
                    <a:pt x="1094700" y="1317063"/>
                  </a:lnTo>
                  <a:lnTo>
                    <a:pt x="1094700" y="1313421"/>
                  </a:lnTo>
                  <a:lnTo>
                    <a:pt x="1092879" y="1297027"/>
                  </a:lnTo>
                  <a:lnTo>
                    <a:pt x="1103807" y="1267884"/>
                  </a:lnTo>
                  <a:lnTo>
                    <a:pt x="1105629" y="1267884"/>
                  </a:lnTo>
                  <a:lnTo>
                    <a:pt x="1105629" y="1266062"/>
                  </a:lnTo>
                  <a:lnTo>
                    <a:pt x="1111093" y="1238740"/>
                  </a:lnTo>
                  <a:close/>
                  <a:moveTo>
                    <a:pt x="848802" y="1173169"/>
                  </a:moveTo>
                  <a:lnTo>
                    <a:pt x="852445" y="1173169"/>
                  </a:lnTo>
                  <a:lnTo>
                    <a:pt x="881588" y="1187741"/>
                  </a:lnTo>
                  <a:lnTo>
                    <a:pt x="918018" y="1173169"/>
                  </a:lnTo>
                  <a:lnTo>
                    <a:pt x="919839" y="1173169"/>
                  </a:lnTo>
                  <a:lnTo>
                    <a:pt x="927125" y="1184098"/>
                  </a:lnTo>
                  <a:lnTo>
                    <a:pt x="930768" y="1187741"/>
                  </a:lnTo>
                  <a:lnTo>
                    <a:pt x="927125" y="1187741"/>
                  </a:lnTo>
                  <a:lnTo>
                    <a:pt x="914375" y="1207777"/>
                  </a:lnTo>
                  <a:lnTo>
                    <a:pt x="921661" y="1222349"/>
                  </a:lnTo>
                  <a:lnTo>
                    <a:pt x="921661" y="1224170"/>
                  </a:lnTo>
                  <a:lnTo>
                    <a:pt x="908910" y="1233277"/>
                  </a:lnTo>
                  <a:lnTo>
                    <a:pt x="897982" y="1255135"/>
                  </a:lnTo>
                  <a:lnTo>
                    <a:pt x="912553" y="1246028"/>
                  </a:lnTo>
                  <a:lnTo>
                    <a:pt x="914375" y="1246028"/>
                  </a:lnTo>
                  <a:lnTo>
                    <a:pt x="914375" y="1249671"/>
                  </a:lnTo>
                  <a:lnTo>
                    <a:pt x="927125" y="1271528"/>
                  </a:lnTo>
                  <a:lnTo>
                    <a:pt x="925303" y="1276993"/>
                  </a:lnTo>
                  <a:lnTo>
                    <a:pt x="936232" y="1271528"/>
                  </a:lnTo>
                  <a:lnTo>
                    <a:pt x="938054" y="1271528"/>
                  </a:lnTo>
                  <a:lnTo>
                    <a:pt x="943518" y="1291564"/>
                  </a:lnTo>
                  <a:lnTo>
                    <a:pt x="938054" y="1306136"/>
                  </a:lnTo>
                  <a:lnTo>
                    <a:pt x="941697" y="1340744"/>
                  </a:lnTo>
                  <a:lnTo>
                    <a:pt x="921661" y="1358959"/>
                  </a:lnTo>
                  <a:lnTo>
                    <a:pt x="907089" y="1358959"/>
                  </a:lnTo>
                  <a:lnTo>
                    <a:pt x="907089" y="1369887"/>
                  </a:lnTo>
                  <a:lnTo>
                    <a:pt x="896160" y="1384459"/>
                  </a:lnTo>
                  <a:lnTo>
                    <a:pt x="879767" y="1380816"/>
                  </a:lnTo>
                  <a:lnTo>
                    <a:pt x="879767" y="1378995"/>
                  </a:lnTo>
                  <a:lnTo>
                    <a:pt x="870660" y="1351673"/>
                  </a:lnTo>
                  <a:lnTo>
                    <a:pt x="857909" y="1335280"/>
                  </a:lnTo>
                  <a:lnTo>
                    <a:pt x="848802" y="1322529"/>
                  </a:lnTo>
                  <a:lnTo>
                    <a:pt x="823302" y="1317065"/>
                  </a:lnTo>
                  <a:lnTo>
                    <a:pt x="823302" y="1313422"/>
                  </a:lnTo>
                  <a:lnTo>
                    <a:pt x="797801" y="1273350"/>
                  </a:lnTo>
                  <a:lnTo>
                    <a:pt x="797801" y="1271528"/>
                  </a:lnTo>
                  <a:lnTo>
                    <a:pt x="801444" y="1255135"/>
                  </a:lnTo>
                  <a:lnTo>
                    <a:pt x="808730" y="1249671"/>
                  </a:lnTo>
                  <a:lnTo>
                    <a:pt x="812373" y="1249671"/>
                  </a:lnTo>
                  <a:lnTo>
                    <a:pt x="812373" y="1251492"/>
                  </a:lnTo>
                  <a:lnTo>
                    <a:pt x="830587" y="1276993"/>
                  </a:lnTo>
                  <a:lnTo>
                    <a:pt x="852445" y="1271528"/>
                  </a:lnTo>
                  <a:lnTo>
                    <a:pt x="848802" y="1260599"/>
                  </a:lnTo>
                  <a:lnTo>
                    <a:pt x="854266" y="1255135"/>
                  </a:lnTo>
                  <a:lnTo>
                    <a:pt x="846981" y="1235099"/>
                  </a:lnTo>
                  <a:lnTo>
                    <a:pt x="854266" y="1235099"/>
                  </a:lnTo>
                  <a:lnTo>
                    <a:pt x="823302" y="1213241"/>
                  </a:lnTo>
                  <a:lnTo>
                    <a:pt x="823302" y="1211420"/>
                  </a:lnTo>
                  <a:lnTo>
                    <a:pt x="830587" y="1211420"/>
                  </a:lnTo>
                  <a:lnTo>
                    <a:pt x="836052" y="1213241"/>
                  </a:lnTo>
                  <a:lnTo>
                    <a:pt x="841516" y="1213241"/>
                  </a:lnTo>
                  <a:lnTo>
                    <a:pt x="839695" y="1202313"/>
                  </a:lnTo>
                  <a:lnTo>
                    <a:pt x="828766" y="1195027"/>
                  </a:lnTo>
                  <a:lnTo>
                    <a:pt x="825123" y="1195027"/>
                  </a:lnTo>
                  <a:lnTo>
                    <a:pt x="825123" y="1193205"/>
                  </a:lnTo>
                  <a:lnTo>
                    <a:pt x="828766" y="1193205"/>
                  </a:lnTo>
                  <a:lnTo>
                    <a:pt x="848802" y="1189562"/>
                  </a:lnTo>
                  <a:lnTo>
                    <a:pt x="845159" y="1178633"/>
                  </a:lnTo>
                  <a:close/>
                  <a:moveTo>
                    <a:pt x="907092" y="1154954"/>
                  </a:moveTo>
                  <a:lnTo>
                    <a:pt x="908913" y="1154954"/>
                  </a:lnTo>
                  <a:lnTo>
                    <a:pt x="908913" y="1156776"/>
                  </a:lnTo>
                  <a:lnTo>
                    <a:pt x="890699" y="1182277"/>
                  </a:lnTo>
                  <a:lnTo>
                    <a:pt x="868841" y="1178634"/>
                  </a:lnTo>
                  <a:lnTo>
                    <a:pt x="868841" y="1176812"/>
                  </a:lnTo>
                  <a:lnTo>
                    <a:pt x="907092" y="1156776"/>
                  </a:lnTo>
                  <a:close/>
                  <a:moveTo>
                    <a:pt x="1010915" y="1149489"/>
                  </a:moveTo>
                  <a:lnTo>
                    <a:pt x="1087417" y="1171347"/>
                  </a:lnTo>
                  <a:lnTo>
                    <a:pt x="1087417" y="1173168"/>
                  </a:lnTo>
                  <a:lnTo>
                    <a:pt x="1076488" y="1200490"/>
                  </a:lnTo>
                  <a:lnTo>
                    <a:pt x="1071024" y="1200490"/>
                  </a:lnTo>
                  <a:lnTo>
                    <a:pt x="1065559" y="1224169"/>
                  </a:lnTo>
                  <a:lnTo>
                    <a:pt x="1060095" y="1229634"/>
                  </a:lnTo>
                  <a:lnTo>
                    <a:pt x="1063738" y="1229634"/>
                  </a:lnTo>
                  <a:lnTo>
                    <a:pt x="1060095" y="1240563"/>
                  </a:lnTo>
                  <a:lnTo>
                    <a:pt x="1043702" y="1273349"/>
                  </a:lnTo>
                  <a:lnTo>
                    <a:pt x="1036416" y="1273349"/>
                  </a:lnTo>
                  <a:lnTo>
                    <a:pt x="1016380" y="1271528"/>
                  </a:lnTo>
                  <a:lnTo>
                    <a:pt x="992701" y="1271528"/>
                  </a:lnTo>
                  <a:lnTo>
                    <a:pt x="1014558" y="1289742"/>
                  </a:lnTo>
                  <a:lnTo>
                    <a:pt x="1014558" y="1291564"/>
                  </a:lnTo>
                  <a:lnTo>
                    <a:pt x="998165" y="1322529"/>
                  </a:lnTo>
                  <a:lnTo>
                    <a:pt x="976307" y="1327993"/>
                  </a:lnTo>
                  <a:lnTo>
                    <a:pt x="970843" y="1324350"/>
                  </a:lnTo>
                  <a:lnTo>
                    <a:pt x="970843" y="1322529"/>
                  </a:lnTo>
                  <a:lnTo>
                    <a:pt x="976307" y="1317064"/>
                  </a:lnTo>
                  <a:lnTo>
                    <a:pt x="970843" y="1313421"/>
                  </a:lnTo>
                  <a:lnTo>
                    <a:pt x="970843" y="1295207"/>
                  </a:lnTo>
                  <a:lnTo>
                    <a:pt x="976307" y="1284278"/>
                  </a:lnTo>
                  <a:lnTo>
                    <a:pt x="959914" y="1273349"/>
                  </a:lnTo>
                  <a:lnTo>
                    <a:pt x="959914" y="1187740"/>
                  </a:lnTo>
                  <a:lnTo>
                    <a:pt x="981772" y="1193204"/>
                  </a:lnTo>
                  <a:lnTo>
                    <a:pt x="965378" y="1173168"/>
                  </a:lnTo>
                  <a:lnTo>
                    <a:pt x="965378" y="1171347"/>
                  </a:lnTo>
                  <a:lnTo>
                    <a:pt x="974486" y="1156775"/>
                  </a:lnTo>
                  <a:lnTo>
                    <a:pt x="974486" y="1154953"/>
                  </a:lnTo>
                  <a:close/>
                  <a:moveTo>
                    <a:pt x="338793" y="1109417"/>
                  </a:moveTo>
                  <a:lnTo>
                    <a:pt x="344258" y="1109417"/>
                  </a:lnTo>
                  <a:lnTo>
                    <a:pt x="344258" y="1111238"/>
                  </a:lnTo>
                  <a:lnTo>
                    <a:pt x="347901" y="1111238"/>
                  </a:lnTo>
                  <a:lnTo>
                    <a:pt x="389794" y="1144025"/>
                  </a:lnTo>
                  <a:lnTo>
                    <a:pt x="389794" y="1145846"/>
                  </a:lnTo>
                  <a:lnTo>
                    <a:pt x="387973" y="1154954"/>
                  </a:lnTo>
                  <a:lnTo>
                    <a:pt x="398902" y="1144025"/>
                  </a:lnTo>
                  <a:lnTo>
                    <a:pt x="400723" y="1144025"/>
                  </a:lnTo>
                  <a:lnTo>
                    <a:pt x="400723" y="1154954"/>
                  </a:lnTo>
                  <a:lnTo>
                    <a:pt x="406188" y="1140382"/>
                  </a:lnTo>
                  <a:lnTo>
                    <a:pt x="438974" y="1140382"/>
                  </a:lnTo>
                  <a:lnTo>
                    <a:pt x="493618" y="1205955"/>
                  </a:lnTo>
                  <a:lnTo>
                    <a:pt x="493618" y="1207777"/>
                  </a:lnTo>
                  <a:lnTo>
                    <a:pt x="404366" y="1273349"/>
                  </a:lnTo>
                  <a:lnTo>
                    <a:pt x="395259" y="1300672"/>
                  </a:lnTo>
                  <a:lnTo>
                    <a:pt x="377044" y="1307957"/>
                  </a:lnTo>
                  <a:lnTo>
                    <a:pt x="369758" y="1329815"/>
                  </a:lnTo>
                  <a:lnTo>
                    <a:pt x="371580" y="1346208"/>
                  </a:lnTo>
                  <a:lnTo>
                    <a:pt x="366115" y="1362602"/>
                  </a:lnTo>
                  <a:lnTo>
                    <a:pt x="347901" y="1373530"/>
                  </a:lnTo>
                  <a:lnTo>
                    <a:pt x="344258" y="1373530"/>
                  </a:lnTo>
                  <a:lnTo>
                    <a:pt x="338793" y="1364423"/>
                  </a:lnTo>
                  <a:lnTo>
                    <a:pt x="304186" y="1395388"/>
                  </a:lnTo>
                  <a:lnTo>
                    <a:pt x="280507" y="1346208"/>
                  </a:lnTo>
                  <a:lnTo>
                    <a:pt x="238613" y="1329815"/>
                  </a:lnTo>
                  <a:lnTo>
                    <a:pt x="238613" y="1327994"/>
                  </a:lnTo>
                  <a:lnTo>
                    <a:pt x="260471" y="1278814"/>
                  </a:lnTo>
                  <a:lnTo>
                    <a:pt x="255006" y="1255135"/>
                  </a:lnTo>
                  <a:lnTo>
                    <a:pt x="255006" y="1251492"/>
                  </a:lnTo>
                  <a:lnTo>
                    <a:pt x="265935" y="1249670"/>
                  </a:lnTo>
                  <a:lnTo>
                    <a:pt x="260471" y="1238742"/>
                  </a:lnTo>
                  <a:lnTo>
                    <a:pt x="260471" y="1235099"/>
                  </a:lnTo>
                  <a:lnTo>
                    <a:pt x="285971" y="1176812"/>
                  </a:lnTo>
                  <a:lnTo>
                    <a:pt x="276864" y="1162240"/>
                  </a:lnTo>
                  <a:lnTo>
                    <a:pt x="275042" y="1151311"/>
                  </a:lnTo>
                  <a:lnTo>
                    <a:pt x="276864" y="1144025"/>
                  </a:lnTo>
                  <a:lnTo>
                    <a:pt x="269578" y="1129453"/>
                  </a:lnTo>
                  <a:lnTo>
                    <a:pt x="269578" y="1127632"/>
                  </a:lnTo>
                  <a:lnTo>
                    <a:pt x="302364" y="1116703"/>
                  </a:lnTo>
                  <a:lnTo>
                    <a:pt x="304186" y="1116703"/>
                  </a:lnTo>
                  <a:lnTo>
                    <a:pt x="307829" y="1123989"/>
                  </a:lnTo>
                  <a:lnTo>
                    <a:pt x="307829" y="1116703"/>
                  </a:lnTo>
                  <a:lnTo>
                    <a:pt x="313293" y="1116703"/>
                  </a:lnTo>
                  <a:lnTo>
                    <a:pt x="316936" y="1114881"/>
                  </a:lnTo>
                  <a:lnTo>
                    <a:pt x="326043" y="1111238"/>
                  </a:lnTo>
                  <a:lnTo>
                    <a:pt x="333329" y="1111238"/>
                  </a:lnTo>
                  <a:close/>
                  <a:moveTo>
                    <a:pt x="746681" y="1035982"/>
                  </a:moveTo>
                  <a:cubicBezTo>
                    <a:pt x="757327" y="1032398"/>
                    <a:pt x="761619" y="1046132"/>
                    <a:pt x="764037" y="1053775"/>
                  </a:cubicBezTo>
                  <a:cubicBezTo>
                    <a:pt x="769843" y="1065482"/>
                    <a:pt x="754061" y="1077546"/>
                    <a:pt x="743298" y="1071631"/>
                  </a:cubicBezTo>
                  <a:cubicBezTo>
                    <a:pt x="739910" y="1069604"/>
                    <a:pt x="736826" y="1066977"/>
                    <a:pt x="734226" y="1063988"/>
                  </a:cubicBezTo>
                  <a:cubicBezTo>
                    <a:pt x="736221" y="1054137"/>
                    <a:pt x="738699" y="1042967"/>
                    <a:pt x="746681" y="1035982"/>
                  </a:cubicBezTo>
                  <a:close/>
                  <a:moveTo>
                    <a:pt x="948319" y="1035367"/>
                  </a:moveTo>
                  <a:cubicBezTo>
                    <a:pt x="949315" y="1036037"/>
                    <a:pt x="949827" y="1037305"/>
                    <a:pt x="948717" y="1038474"/>
                  </a:cubicBezTo>
                  <a:cubicBezTo>
                    <a:pt x="947066" y="1040925"/>
                    <a:pt x="942911" y="1038246"/>
                    <a:pt x="945017" y="1035852"/>
                  </a:cubicBezTo>
                  <a:cubicBezTo>
                    <a:pt x="945842" y="1034626"/>
                    <a:pt x="947322" y="1034697"/>
                    <a:pt x="948319" y="1035367"/>
                  </a:cubicBezTo>
                  <a:close/>
                  <a:moveTo>
                    <a:pt x="839340" y="1018550"/>
                  </a:moveTo>
                  <a:cubicBezTo>
                    <a:pt x="842979" y="1017445"/>
                    <a:pt x="846779" y="1017243"/>
                    <a:pt x="850608" y="1018643"/>
                  </a:cubicBezTo>
                  <a:cubicBezTo>
                    <a:pt x="843884" y="1022127"/>
                    <a:pt x="836404" y="1023123"/>
                    <a:pt x="829037" y="1023869"/>
                  </a:cubicBezTo>
                  <a:cubicBezTo>
                    <a:pt x="832223" y="1021660"/>
                    <a:pt x="835701" y="1019654"/>
                    <a:pt x="839340" y="1018550"/>
                  </a:cubicBezTo>
                  <a:close/>
                  <a:moveTo>
                    <a:pt x="981895" y="1016474"/>
                  </a:moveTo>
                  <a:cubicBezTo>
                    <a:pt x="990778" y="1023222"/>
                    <a:pt x="996626" y="1033069"/>
                    <a:pt x="1002887" y="1042199"/>
                  </a:cubicBezTo>
                  <a:cubicBezTo>
                    <a:pt x="1008430" y="1050021"/>
                    <a:pt x="1006699" y="1060284"/>
                    <a:pt x="1007835" y="1069240"/>
                  </a:cubicBezTo>
                  <a:cubicBezTo>
                    <a:pt x="1008247" y="1080945"/>
                    <a:pt x="1010634" y="1092757"/>
                    <a:pt x="1009147" y="1104462"/>
                  </a:cubicBezTo>
                  <a:cubicBezTo>
                    <a:pt x="1001926" y="1112159"/>
                    <a:pt x="989588" y="1108519"/>
                    <a:pt x="980408" y="1109051"/>
                  </a:cubicBezTo>
                  <a:cubicBezTo>
                    <a:pt x="972180" y="1108403"/>
                    <a:pt x="968665" y="1100222"/>
                    <a:pt x="964250" y="1094432"/>
                  </a:cubicBezTo>
                  <a:lnTo>
                    <a:pt x="959065" y="1100880"/>
                  </a:lnTo>
                  <a:lnTo>
                    <a:pt x="959957" y="1093357"/>
                  </a:lnTo>
                  <a:cubicBezTo>
                    <a:pt x="949168" y="1088816"/>
                    <a:pt x="935817" y="1082668"/>
                    <a:pt x="934383" y="1069482"/>
                  </a:cubicBezTo>
                  <a:cubicBezTo>
                    <a:pt x="935931" y="1053187"/>
                    <a:pt x="954536" y="1044174"/>
                    <a:pt x="954056" y="1027105"/>
                  </a:cubicBezTo>
                  <a:cubicBezTo>
                    <a:pt x="962642" y="1022031"/>
                    <a:pt x="971166" y="1015341"/>
                    <a:pt x="981895" y="1016474"/>
                  </a:cubicBezTo>
                  <a:close/>
                  <a:moveTo>
                    <a:pt x="940548" y="1015341"/>
                  </a:moveTo>
                  <a:cubicBezTo>
                    <a:pt x="944045" y="1016313"/>
                    <a:pt x="948929" y="1017403"/>
                    <a:pt x="950436" y="1021044"/>
                  </a:cubicBezTo>
                  <a:cubicBezTo>
                    <a:pt x="949471" y="1025656"/>
                    <a:pt x="946698" y="1029601"/>
                    <a:pt x="944528" y="1033724"/>
                  </a:cubicBezTo>
                  <a:lnTo>
                    <a:pt x="936933" y="1025170"/>
                  </a:lnTo>
                  <a:cubicBezTo>
                    <a:pt x="935063" y="1031904"/>
                    <a:pt x="931565" y="1038093"/>
                    <a:pt x="927164" y="1043433"/>
                  </a:cubicBezTo>
                  <a:cubicBezTo>
                    <a:pt x="925960" y="1039489"/>
                    <a:pt x="924272" y="1035666"/>
                    <a:pt x="923849" y="1031601"/>
                  </a:cubicBezTo>
                  <a:cubicBezTo>
                    <a:pt x="927468" y="1024564"/>
                    <a:pt x="934460" y="1020013"/>
                    <a:pt x="940548" y="1015341"/>
                  </a:cubicBezTo>
                  <a:close/>
                  <a:moveTo>
                    <a:pt x="350966" y="985240"/>
                  </a:moveTo>
                  <a:cubicBezTo>
                    <a:pt x="350019" y="992304"/>
                    <a:pt x="348894" y="999245"/>
                    <a:pt x="347828" y="1006309"/>
                  </a:cubicBezTo>
                  <a:lnTo>
                    <a:pt x="341435" y="1003996"/>
                  </a:lnTo>
                  <a:cubicBezTo>
                    <a:pt x="344750" y="997785"/>
                    <a:pt x="347651" y="991390"/>
                    <a:pt x="350966" y="985240"/>
                  </a:cubicBezTo>
                  <a:close/>
                  <a:moveTo>
                    <a:pt x="952788" y="983359"/>
                  </a:moveTo>
                  <a:cubicBezTo>
                    <a:pt x="956457" y="983236"/>
                    <a:pt x="956208" y="989256"/>
                    <a:pt x="952601" y="989133"/>
                  </a:cubicBezTo>
                  <a:cubicBezTo>
                    <a:pt x="948932" y="989133"/>
                    <a:pt x="949243" y="983236"/>
                    <a:pt x="952788" y="983359"/>
                  </a:cubicBezTo>
                  <a:close/>
                  <a:moveTo>
                    <a:pt x="984468" y="982232"/>
                  </a:moveTo>
                  <a:cubicBezTo>
                    <a:pt x="986059" y="989657"/>
                    <a:pt x="987709" y="997145"/>
                    <a:pt x="989064" y="1004691"/>
                  </a:cubicBezTo>
                  <a:cubicBezTo>
                    <a:pt x="973512" y="1009823"/>
                    <a:pt x="977694" y="993583"/>
                    <a:pt x="975456" y="985190"/>
                  </a:cubicBezTo>
                  <a:close/>
                  <a:moveTo>
                    <a:pt x="794632" y="982154"/>
                  </a:moveTo>
                  <a:cubicBezTo>
                    <a:pt x="798103" y="981311"/>
                    <a:pt x="801742" y="981394"/>
                    <a:pt x="805460" y="982787"/>
                  </a:cubicBezTo>
                  <a:cubicBezTo>
                    <a:pt x="800740" y="989376"/>
                    <a:pt x="794830" y="995008"/>
                    <a:pt x="789394" y="1001061"/>
                  </a:cubicBezTo>
                  <a:cubicBezTo>
                    <a:pt x="784678" y="1006813"/>
                    <a:pt x="776735" y="1004655"/>
                    <a:pt x="770344" y="1004356"/>
                  </a:cubicBezTo>
                  <a:cubicBezTo>
                    <a:pt x="775316" y="995547"/>
                    <a:pt x="784218" y="984684"/>
                    <a:pt x="794632" y="982154"/>
                  </a:cubicBezTo>
                  <a:close/>
                  <a:moveTo>
                    <a:pt x="974722" y="968186"/>
                  </a:moveTo>
                  <a:cubicBezTo>
                    <a:pt x="975784" y="969983"/>
                    <a:pt x="976906" y="971780"/>
                    <a:pt x="978027" y="973637"/>
                  </a:cubicBezTo>
                  <a:cubicBezTo>
                    <a:pt x="975844" y="974475"/>
                    <a:pt x="973659" y="975314"/>
                    <a:pt x="971476" y="976212"/>
                  </a:cubicBezTo>
                  <a:cubicBezTo>
                    <a:pt x="970650" y="973637"/>
                    <a:pt x="969823" y="971001"/>
                    <a:pt x="968997" y="968426"/>
                  </a:cubicBezTo>
                  <a:cubicBezTo>
                    <a:pt x="970886" y="968366"/>
                    <a:pt x="972833" y="968246"/>
                    <a:pt x="974722" y="968186"/>
                  </a:cubicBezTo>
                  <a:close/>
                  <a:moveTo>
                    <a:pt x="431732" y="967182"/>
                  </a:moveTo>
                  <a:cubicBezTo>
                    <a:pt x="428395" y="988374"/>
                    <a:pt x="423565" y="1011297"/>
                    <a:pt x="407597" y="1026639"/>
                  </a:cubicBezTo>
                  <a:cubicBezTo>
                    <a:pt x="399672" y="1026878"/>
                    <a:pt x="393176" y="1020908"/>
                    <a:pt x="386082" y="1018282"/>
                  </a:cubicBezTo>
                  <a:cubicBezTo>
                    <a:pt x="391802" y="1007895"/>
                    <a:pt x="396869" y="996791"/>
                    <a:pt x="405155" y="988195"/>
                  </a:cubicBezTo>
                  <a:cubicBezTo>
                    <a:pt x="413732" y="980852"/>
                    <a:pt x="422374" y="973510"/>
                    <a:pt x="431732" y="967182"/>
                  </a:cubicBezTo>
                  <a:close/>
                  <a:moveTo>
                    <a:pt x="1357850" y="966180"/>
                  </a:moveTo>
                  <a:cubicBezTo>
                    <a:pt x="1360785" y="973635"/>
                    <a:pt x="1355737" y="979649"/>
                    <a:pt x="1351453" y="984997"/>
                  </a:cubicBezTo>
                  <a:lnTo>
                    <a:pt x="1357791" y="994138"/>
                  </a:lnTo>
                  <a:cubicBezTo>
                    <a:pt x="1352098" y="993538"/>
                    <a:pt x="1343707" y="998286"/>
                    <a:pt x="1339716" y="992876"/>
                  </a:cubicBezTo>
                  <a:cubicBezTo>
                    <a:pt x="1343825" y="982833"/>
                    <a:pt x="1349810" y="973394"/>
                    <a:pt x="1357850" y="966180"/>
                  </a:cubicBezTo>
                  <a:close/>
                  <a:moveTo>
                    <a:pt x="787978" y="948622"/>
                  </a:moveTo>
                  <a:cubicBezTo>
                    <a:pt x="792164" y="956597"/>
                    <a:pt x="791570" y="965954"/>
                    <a:pt x="784627" y="972133"/>
                  </a:cubicBezTo>
                  <a:cubicBezTo>
                    <a:pt x="790071" y="971290"/>
                    <a:pt x="795636" y="971772"/>
                    <a:pt x="799942" y="975668"/>
                  </a:cubicBezTo>
                  <a:cubicBezTo>
                    <a:pt x="790369" y="984308"/>
                    <a:pt x="773144" y="982988"/>
                    <a:pt x="768060" y="996179"/>
                  </a:cubicBezTo>
                  <a:cubicBezTo>
                    <a:pt x="761477" y="996781"/>
                    <a:pt x="760162" y="990482"/>
                    <a:pt x="757829" y="986224"/>
                  </a:cubicBezTo>
                  <a:cubicBezTo>
                    <a:pt x="765543" y="982868"/>
                    <a:pt x="773024" y="979029"/>
                    <a:pt x="780144" y="974589"/>
                  </a:cubicBezTo>
                  <a:cubicBezTo>
                    <a:pt x="771828" y="975129"/>
                    <a:pt x="763393" y="976872"/>
                    <a:pt x="755078" y="975432"/>
                  </a:cubicBezTo>
                  <a:cubicBezTo>
                    <a:pt x="749634" y="973573"/>
                    <a:pt x="746345" y="968415"/>
                    <a:pt x="742754" y="964216"/>
                  </a:cubicBezTo>
                  <a:cubicBezTo>
                    <a:pt x="755135" y="953178"/>
                    <a:pt x="772126" y="950842"/>
                    <a:pt x="787978" y="948622"/>
                  </a:cubicBezTo>
                  <a:close/>
                  <a:moveTo>
                    <a:pt x="1233853" y="931004"/>
                  </a:moveTo>
                  <a:cubicBezTo>
                    <a:pt x="1236285" y="929058"/>
                    <a:pt x="1239386" y="933253"/>
                    <a:pt x="1236954" y="935139"/>
                  </a:cubicBezTo>
                  <a:cubicBezTo>
                    <a:pt x="1234522" y="937084"/>
                    <a:pt x="1231360" y="932889"/>
                    <a:pt x="1233853" y="931004"/>
                  </a:cubicBezTo>
                  <a:close/>
                  <a:moveTo>
                    <a:pt x="746579" y="913463"/>
                  </a:moveTo>
                  <a:cubicBezTo>
                    <a:pt x="757831" y="908992"/>
                    <a:pt x="761780" y="920625"/>
                    <a:pt x="768302" y="926229"/>
                  </a:cubicBezTo>
                  <a:cubicBezTo>
                    <a:pt x="771776" y="930289"/>
                    <a:pt x="777997" y="932854"/>
                    <a:pt x="779374" y="938221"/>
                  </a:cubicBezTo>
                  <a:cubicBezTo>
                    <a:pt x="774588" y="950628"/>
                    <a:pt x="759448" y="947647"/>
                    <a:pt x="748733" y="948659"/>
                  </a:cubicBezTo>
                  <a:cubicBezTo>
                    <a:pt x="745864" y="940132"/>
                    <a:pt x="741972" y="931958"/>
                    <a:pt x="740119" y="923190"/>
                  </a:cubicBezTo>
                  <a:cubicBezTo>
                    <a:pt x="738741" y="918714"/>
                    <a:pt x="743589" y="915791"/>
                    <a:pt x="746579" y="913463"/>
                  </a:cubicBezTo>
                  <a:close/>
                  <a:moveTo>
                    <a:pt x="879824" y="910692"/>
                  </a:moveTo>
                  <a:cubicBezTo>
                    <a:pt x="888845" y="909495"/>
                    <a:pt x="892786" y="917030"/>
                    <a:pt x="893504" y="924615"/>
                  </a:cubicBezTo>
                  <a:cubicBezTo>
                    <a:pt x="896782" y="923839"/>
                    <a:pt x="900073" y="923064"/>
                    <a:pt x="903365" y="922407"/>
                  </a:cubicBezTo>
                  <a:cubicBezTo>
                    <a:pt x="902525" y="924025"/>
                    <a:pt x="901631" y="925643"/>
                    <a:pt x="900791" y="927312"/>
                  </a:cubicBezTo>
                  <a:cubicBezTo>
                    <a:pt x="902823" y="928390"/>
                    <a:pt x="904855" y="929520"/>
                    <a:pt x="906886" y="930666"/>
                  </a:cubicBezTo>
                  <a:cubicBezTo>
                    <a:pt x="906642" y="955241"/>
                    <a:pt x="918833" y="984536"/>
                    <a:pt x="902457" y="1006128"/>
                  </a:cubicBezTo>
                  <a:lnTo>
                    <a:pt x="913808" y="1011151"/>
                  </a:lnTo>
                  <a:cubicBezTo>
                    <a:pt x="914227" y="1021011"/>
                    <a:pt x="914647" y="1030939"/>
                    <a:pt x="915487" y="1040867"/>
                  </a:cubicBezTo>
                  <a:cubicBezTo>
                    <a:pt x="912859" y="1034344"/>
                    <a:pt x="910286" y="1028006"/>
                    <a:pt x="906940" y="1021837"/>
                  </a:cubicBezTo>
                  <a:cubicBezTo>
                    <a:pt x="906548" y="1025933"/>
                    <a:pt x="906141" y="1030012"/>
                    <a:pt x="905749" y="1034108"/>
                  </a:cubicBezTo>
                  <a:cubicBezTo>
                    <a:pt x="904435" y="1031596"/>
                    <a:pt x="903175" y="1029085"/>
                    <a:pt x="901861" y="1026624"/>
                  </a:cubicBezTo>
                  <a:cubicBezTo>
                    <a:pt x="901685" y="1033198"/>
                    <a:pt x="901089" y="1039721"/>
                    <a:pt x="898638" y="1045940"/>
                  </a:cubicBezTo>
                  <a:cubicBezTo>
                    <a:pt x="903893" y="1050609"/>
                    <a:pt x="907238" y="1056880"/>
                    <a:pt x="910056" y="1063217"/>
                  </a:cubicBezTo>
                  <a:cubicBezTo>
                    <a:pt x="902281" y="1068611"/>
                    <a:pt x="894452" y="1075960"/>
                    <a:pt x="884416" y="1075960"/>
                  </a:cubicBezTo>
                  <a:cubicBezTo>
                    <a:pt x="871806" y="1076263"/>
                    <a:pt x="859264" y="1077039"/>
                    <a:pt x="846721" y="1078050"/>
                  </a:cubicBezTo>
                  <a:cubicBezTo>
                    <a:pt x="844026" y="1070870"/>
                    <a:pt x="841642" y="1063639"/>
                    <a:pt x="838893" y="1056526"/>
                  </a:cubicBezTo>
                  <a:lnTo>
                    <a:pt x="849471" y="1053407"/>
                  </a:lnTo>
                  <a:cubicBezTo>
                    <a:pt x="844324" y="1050121"/>
                    <a:pt x="838947" y="1047070"/>
                    <a:pt x="833637" y="1044036"/>
                  </a:cubicBezTo>
                  <a:cubicBezTo>
                    <a:pt x="835073" y="1043311"/>
                    <a:pt x="836495" y="1042536"/>
                    <a:pt x="837931" y="1041811"/>
                  </a:cubicBezTo>
                  <a:cubicBezTo>
                    <a:pt x="844270" y="1031478"/>
                    <a:pt x="859142" y="1025613"/>
                    <a:pt x="858370" y="1011741"/>
                  </a:cubicBezTo>
                  <a:cubicBezTo>
                    <a:pt x="834829" y="1017067"/>
                    <a:pt x="810991" y="1021180"/>
                    <a:pt x="787992" y="1028596"/>
                  </a:cubicBezTo>
                  <a:cubicBezTo>
                    <a:pt x="786435" y="1024719"/>
                    <a:pt x="784945" y="1020826"/>
                    <a:pt x="783387" y="1017000"/>
                  </a:cubicBezTo>
                  <a:cubicBezTo>
                    <a:pt x="788588" y="1012752"/>
                    <a:pt x="795929" y="1010544"/>
                    <a:pt x="799817" y="1004931"/>
                  </a:cubicBezTo>
                  <a:cubicBezTo>
                    <a:pt x="798381" y="1002285"/>
                    <a:pt x="796471" y="1000026"/>
                    <a:pt x="794737" y="997633"/>
                  </a:cubicBezTo>
                  <a:cubicBezTo>
                    <a:pt x="798449" y="994632"/>
                    <a:pt x="802092" y="991177"/>
                    <a:pt x="806806" y="990031"/>
                  </a:cubicBezTo>
                  <a:cubicBezTo>
                    <a:pt x="812359" y="994278"/>
                    <a:pt x="816720" y="999790"/>
                    <a:pt x="821623" y="1004678"/>
                  </a:cubicBezTo>
                  <a:cubicBezTo>
                    <a:pt x="819118" y="999419"/>
                    <a:pt x="816490" y="994228"/>
                    <a:pt x="813618" y="989205"/>
                  </a:cubicBezTo>
                  <a:cubicBezTo>
                    <a:pt x="814810" y="987047"/>
                    <a:pt x="815948" y="984890"/>
                    <a:pt x="817140" y="982800"/>
                  </a:cubicBezTo>
                  <a:cubicBezTo>
                    <a:pt x="813375" y="981367"/>
                    <a:pt x="808187" y="980895"/>
                    <a:pt x="806806" y="976344"/>
                  </a:cubicBezTo>
                  <a:cubicBezTo>
                    <a:pt x="803636" y="969939"/>
                    <a:pt x="810029" y="964444"/>
                    <a:pt x="812846" y="959185"/>
                  </a:cubicBezTo>
                  <a:cubicBezTo>
                    <a:pt x="808783" y="958949"/>
                    <a:pt x="804720" y="958764"/>
                    <a:pt x="800711" y="958646"/>
                  </a:cubicBezTo>
                  <a:cubicBezTo>
                    <a:pt x="802444" y="950640"/>
                    <a:pt x="800480" y="940172"/>
                    <a:pt x="807469" y="934543"/>
                  </a:cubicBezTo>
                  <a:cubicBezTo>
                    <a:pt x="814878" y="932520"/>
                    <a:pt x="821325" y="938082"/>
                    <a:pt x="823831" y="944588"/>
                  </a:cubicBezTo>
                  <a:cubicBezTo>
                    <a:pt x="829330" y="959354"/>
                    <a:pt x="841100" y="970124"/>
                    <a:pt x="848333" y="983811"/>
                  </a:cubicBezTo>
                  <a:cubicBezTo>
                    <a:pt x="850243" y="988598"/>
                    <a:pt x="855674" y="988901"/>
                    <a:pt x="859860" y="990267"/>
                  </a:cubicBezTo>
                  <a:cubicBezTo>
                    <a:pt x="853886" y="983036"/>
                    <a:pt x="849403" y="974844"/>
                    <a:pt x="846776" y="965826"/>
                  </a:cubicBezTo>
                  <a:lnTo>
                    <a:pt x="858546" y="964444"/>
                  </a:lnTo>
                  <a:cubicBezTo>
                    <a:pt x="852993" y="961579"/>
                    <a:pt x="846897" y="959893"/>
                    <a:pt x="840802" y="958696"/>
                  </a:cubicBezTo>
                  <a:lnTo>
                    <a:pt x="852518" y="948667"/>
                  </a:lnTo>
                  <a:cubicBezTo>
                    <a:pt x="844568" y="943510"/>
                    <a:pt x="832256" y="943459"/>
                    <a:pt x="828734" y="933413"/>
                  </a:cubicBezTo>
                  <a:cubicBezTo>
                    <a:pt x="825930" y="928087"/>
                    <a:pt x="833935" y="925289"/>
                    <a:pt x="836387" y="921631"/>
                  </a:cubicBezTo>
                  <a:cubicBezTo>
                    <a:pt x="842062" y="914451"/>
                    <a:pt x="852220" y="914586"/>
                    <a:pt x="860036" y="917451"/>
                  </a:cubicBezTo>
                  <a:cubicBezTo>
                    <a:pt x="867336" y="922525"/>
                    <a:pt x="869666" y="931745"/>
                    <a:pt x="872889" y="939565"/>
                  </a:cubicBezTo>
                  <a:cubicBezTo>
                    <a:pt x="879878" y="930902"/>
                    <a:pt x="869124" y="914990"/>
                    <a:pt x="886989" y="915108"/>
                  </a:cubicBezTo>
                  <a:close/>
                  <a:moveTo>
                    <a:pt x="838216" y="903076"/>
                  </a:moveTo>
                  <a:cubicBezTo>
                    <a:pt x="840857" y="903395"/>
                    <a:pt x="843596" y="904313"/>
                    <a:pt x="846093" y="904638"/>
                  </a:cubicBezTo>
                  <a:cubicBezTo>
                    <a:pt x="836041" y="912871"/>
                    <a:pt x="824845" y="926550"/>
                    <a:pt x="809975" y="921930"/>
                  </a:cubicBezTo>
                  <a:cubicBezTo>
                    <a:pt x="816899" y="916245"/>
                    <a:pt x="823880" y="910678"/>
                    <a:pt x="830924" y="905111"/>
                  </a:cubicBezTo>
                  <a:cubicBezTo>
                    <a:pt x="833031" y="903039"/>
                    <a:pt x="835575" y="902758"/>
                    <a:pt x="838216" y="903076"/>
                  </a:cubicBezTo>
                  <a:close/>
                  <a:moveTo>
                    <a:pt x="863283" y="902971"/>
                  </a:moveTo>
                  <a:cubicBezTo>
                    <a:pt x="863986" y="906630"/>
                    <a:pt x="864629" y="910289"/>
                    <a:pt x="865156" y="914008"/>
                  </a:cubicBezTo>
                  <a:cubicBezTo>
                    <a:pt x="861586" y="911142"/>
                    <a:pt x="858075" y="908215"/>
                    <a:pt x="854622" y="905227"/>
                  </a:cubicBezTo>
                  <a:cubicBezTo>
                    <a:pt x="857489" y="904435"/>
                    <a:pt x="860416" y="903703"/>
                    <a:pt x="863283" y="902971"/>
                  </a:cubicBezTo>
                  <a:close/>
                  <a:moveTo>
                    <a:pt x="630401" y="896864"/>
                  </a:moveTo>
                  <a:cubicBezTo>
                    <a:pt x="638478" y="893442"/>
                    <a:pt x="650922" y="901482"/>
                    <a:pt x="645606" y="910814"/>
                  </a:cubicBezTo>
                  <a:cubicBezTo>
                    <a:pt x="643675" y="917538"/>
                    <a:pt x="645843" y="924358"/>
                    <a:pt x="646972" y="931010"/>
                  </a:cubicBezTo>
                  <a:cubicBezTo>
                    <a:pt x="647803" y="938620"/>
                    <a:pt x="655584" y="942807"/>
                    <a:pt x="657485" y="949938"/>
                  </a:cubicBezTo>
                  <a:cubicBezTo>
                    <a:pt x="656713" y="958146"/>
                    <a:pt x="652050" y="965468"/>
                    <a:pt x="650209" y="973436"/>
                  </a:cubicBezTo>
                  <a:cubicBezTo>
                    <a:pt x="657069" y="972814"/>
                    <a:pt x="664256" y="973173"/>
                    <a:pt x="669750" y="977983"/>
                  </a:cubicBezTo>
                  <a:cubicBezTo>
                    <a:pt x="666780" y="984324"/>
                    <a:pt x="663899" y="990737"/>
                    <a:pt x="660900" y="997150"/>
                  </a:cubicBezTo>
                  <a:cubicBezTo>
                    <a:pt x="666899" y="992412"/>
                    <a:pt x="673700" y="989062"/>
                    <a:pt x="681362" y="988272"/>
                  </a:cubicBezTo>
                  <a:cubicBezTo>
                    <a:pt x="682490" y="993489"/>
                    <a:pt x="683619" y="998777"/>
                    <a:pt x="684836" y="1003970"/>
                  </a:cubicBezTo>
                  <a:cubicBezTo>
                    <a:pt x="687568" y="1002247"/>
                    <a:pt x="690330" y="1000572"/>
                    <a:pt x="693151" y="998825"/>
                  </a:cubicBezTo>
                  <a:lnTo>
                    <a:pt x="686380" y="995953"/>
                  </a:lnTo>
                  <a:cubicBezTo>
                    <a:pt x="685965" y="987674"/>
                    <a:pt x="686677" y="978150"/>
                    <a:pt x="693508" y="972455"/>
                  </a:cubicBezTo>
                  <a:cubicBezTo>
                    <a:pt x="708624" y="974441"/>
                    <a:pt x="724898" y="986956"/>
                    <a:pt x="722314" y="1003922"/>
                  </a:cubicBezTo>
                  <a:cubicBezTo>
                    <a:pt x="725195" y="1015719"/>
                    <a:pt x="717414" y="1025195"/>
                    <a:pt x="714979" y="1035963"/>
                  </a:cubicBezTo>
                  <a:cubicBezTo>
                    <a:pt x="714385" y="1047783"/>
                    <a:pt x="711386" y="1059868"/>
                    <a:pt x="705090" y="1070013"/>
                  </a:cubicBezTo>
                  <a:cubicBezTo>
                    <a:pt x="696181" y="1074440"/>
                    <a:pt x="687806" y="1080662"/>
                    <a:pt x="678125" y="1083414"/>
                  </a:cubicBezTo>
                  <a:cubicBezTo>
                    <a:pt x="671561" y="1083653"/>
                    <a:pt x="668324" y="1077144"/>
                    <a:pt x="665978" y="1072047"/>
                  </a:cubicBezTo>
                  <a:cubicBezTo>
                    <a:pt x="662236" y="1078221"/>
                    <a:pt x="657425" y="1083964"/>
                    <a:pt x="649912" y="1085041"/>
                  </a:cubicBezTo>
                  <a:cubicBezTo>
                    <a:pt x="647625" y="1079944"/>
                    <a:pt x="647744" y="1071497"/>
                    <a:pt x="641121" y="1070061"/>
                  </a:cubicBezTo>
                  <a:cubicBezTo>
                    <a:pt x="631975" y="1076714"/>
                    <a:pt x="625263" y="1087864"/>
                    <a:pt x="613354" y="1089898"/>
                  </a:cubicBezTo>
                  <a:cubicBezTo>
                    <a:pt x="607860" y="1090784"/>
                    <a:pt x="602841" y="1093201"/>
                    <a:pt x="598001" y="1095881"/>
                  </a:cubicBezTo>
                  <a:cubicBezTo>
                    <a:pt x="597585" y="1106481"/>
                    <a:pt x="586805" y="1110621"/>
                    <a:pt x="579291" y="1116196"/>
                  </a:cubicBezTo>
                  <a:cubicBezTo>
                    <a:pt x="565036" y="1125792"/>
                    <a:pt x="547396" y="1132731"/>
                    <a:pt x="530112" y="1129070"/>
                  </a:cubicBezTo>
                  <a:cubicBezTo>
                    <a:pt x="518827" y="1125552"/>
                    <a:pt x="509324" y="1116244"/>
                    <a:pt x="504899" y="1105476"/>
                  </a:cubicBezTo>
                  <a:cubicBezTo>
                    <a:pt x="510334" y="1095235"/>
                    <a:pt x="521737" y="1091262"/>
                    <a:pt x="532399" y="1089348"/>
                  </a:cubicBezTo>
                  <a:cubicBezTo>
                    <a:pt x="536111" y="1072406"/>
                    <a:pt x="556365" y="1077671"/>
                    <a:pt x="569164" y="1075804"/>
                  </a:cubicBezTo>
                  <a:cubicBezTo>
                    <a:pt x="578549" y="1070779"/>
                    <a:pt x="584310" y="1061088"/>
                    <a:pt x="590161" y="1052450"/>
                  </a:cubicBezTo>
                  <a:cubicBezTo>
                    <a:pt x="588260" y="1051851"/>
                    <a:pt x="586330" y="1051181"/>
                    <a:pt x="584429" y="1050583"/>
                  </a:cubicBezTo>
                  <a:cubicBezTo>
                    <a:pt x="578935" y="1062572"/>
                    <a:pt x="565155" y="1062883"/>
                    <a:pt x="553930" y="1064247"/>
                  </a:cubicBezTo>
                  <a:cubicBezTo>
                    <a:pt x="554702" y="1061447"/>
                    <a:pt x="555474" y="1058743"/>
                    <a:pt x="556246" y="1055991"/>
                  </a:cubicBezTo>
                  <a:cubicBezTo>
                    <a:pt x="553395" y="1056278"/>
                    <a:pt x="550455" y="1056589"/>
                    <a:pt x="547574" y="1056637"/>
                  </a:cubicBezTo>
                  <a:cubicBezTo>
                    <a:pt x="546802" y="1059461"/>
                    <a:pt x="545971" y="1062332"/>
                    <a:pt x="545139" y="1065204"/>
                  </a:cubicBezTo>
                  <a:cubicBezTo>
                    <a:pt x="536111" y="1067190"/>
                    <a:pt x="527202" y="1069535"/>
                    <a:pt x="518174" y="1071808"/>
                  </a:cubicBezTo>
                  <a:cubicBezTo>
                    <a:pt x="518530" y="1064199"/>
                    <a:pt x="518708" y="1056637"/>
                    <a:pt x="518827" y="1049100"/>
                  </a:cubicBezTo>
                  <a:cubicBezTo>
                    <a:pt x="522777" y="1044649"/>
                    <a:pt x="526667" y="1040294"/>
                    <a:pt x="530647" y="1035915"/>
                  </a:cubicBezTo>
                  <a:cubicBezTo>
                    <a:pt x="524737" y="1037901"/>
                    <a:pt x="518055" y="1039983"/>
                    <a:pt x="513363" y="1034359"/>
                  </a:cubicBezTo>
                  <a:cubicBezTo>
                    <a:pt x="511581" y="1045032"/>
                    <a:pt x="511462" y="1056637"/>
                    <a:pt x="506265" y="1066472"/>
                  </a:cubicBezTo>
                  <a:cubicBezTo>
                    <a:pt x="501662" y="1072047"/>
                    <a:pt x="495426" y="1076044"/>
                    <a:pt x="490050" y="1080781"/>
                  </a:cubicBezTo>
                  <a:cubicBezTo>
                    <a:pt x="488447" y="1074967"/>
                    <a:pt x="487051" y="1068937"/>
                    <a:pt x="485625" y="1063050"/>
                  </a:cubicBezTo>
                  <a:cubicBezTo>
                    <a:pt x="478201" y="1065036"/>
                    <a:pt x="477904" y="1072574"/>
                    <a:pt x="477488" y="1078987"/>
                  </a:cubicBezTo>
                  <a:cubicBezTo>
                    <a:pt x="472588" y="1076761"/>
                    <a:pt x="466619" y="1075517"/>
                    <a:pt x="463560" y="1070779"/>
                  </a:cubicBezTo>
                  <a:cubicBezTo>
                    <a:pt x="461244" y="1066113"/>
                    <a:pt x="461778" y="1060705"/>
                    <a:pt x="461481" y="1055680"/>
                  </a:cubicBezTo>
                  <a:cubicBezTo>
                    <a:pt x="456938" y="1058432"/>
                    <a:pt x="452750" y="1061806"/>
                    <a:pt x="447761" y="1063768"/>
                  </a:cubicBezTo>
                  <a:cubicBezTo>
                    <a:pt x="440545" y="1063002"/>
                    <a:pt x="433061" y="1059748"/>
                    <a:pt x="428220" y="1054244"/>
                  </a:cubicBezTo>
                  <a:cubicBezTo>
                    <a:pt x="428636" y="1046396"/>
                    <a:pt x="430626" y="1037781"/>
                    <a:pt x="436832" y="1032445"/>
                  </a:cubicBezTo>
                  <a:cubicBezTo>
                    <a:pt x="445148" y="1030220"/>
                    <a:pt x="453819" y="1029861"/>
                    <a:pt x="462253" y="1031727"/>
                  </a:cubicBezTo>
                  <a:cubicBezTo>
                    <a:pt x="470628" y="1025195"/>
                    <a:pt x="482893" y="1022012"/>
                    <a:pt x="486991" y="1011412"/>
                  </a:cubicBezTo>
                  <a:cubicBezTo>
                    <a:pt x="470569" y="1017226"/>
                    <a:pt x="454413" y="1026391"/>
                    <a:pt x="436417" y="1021366"/>
                  </a:cubicBezTo>
                  <a:cubicBezTo>
                    <a:pt x="438971" y="1014762"/>
                    <a:pt x="440545" y="1006985"/>
                    <a:pt x="446276" y="1002295"/>
                  </a:cubicBezTo>
                  <a:cubicBezTo>
                    <a:pt x="455067" y="1000093"/>
                    <a:pt x="464035" y="998657"/>
                    <a:pt x="472410" y="995116"/>
                  </a:cubicBezTo>
                  <a:lnTo>
                    <a:pt x="449038" y="990450"/>
                  </a:lnTo>
                  <a:cubicBezTo>
                    <a:pt x="451295" y="986549"/>
                    <a:pt x="453641" y="982649"/>
                    <a:pt x="456076" y="978868"/>
                  </a:cubicBezTo>
                  <a:cubicBezTo>
                    <a:pt x="447108" y="974800"/>
                    <a:pt x="454116" y="964128"/>
                    <a:pt x="461125" y="962453"/>
                  </a:cubicBezTo>
                  <a:cubicBezTo>
                    <a:pt x="473063" y="959581"/>
                    <a:pt x="485388" y="961926"/>
                    <a:pt x="497356" y="963410"/>
                  </a:cubicBezTo>
                  <a:cubicBezTo>
                    <a:pt x="488981" y="957906"/>
                    <a:pt x="478646" y="956830"/>
                    <a:pt x="469975" y="952403"/>
                  </a:cubicBezTo>
                  <a:cubicBezTo>
                    <a:pt x="467510" y="941060"/>
                    <a:pt x="479478" y="931967"/>
                    <a:pt x="489575" y="930699"/>
                  </a:cubicBezTo>
                  <a:cubicBezTo>
                    <a:pt x="496287" y="928857"/>
                    <a:pt x="505909" y="925626"/>
                    <a:pt x="510987" y="932326"/>
                  </a:cubicBezTo>
                  <a:cubicBezTo>
                    <a:pt x="513363" y="941372"/>
                    <a:pt x="514462" y="950847"/>
                    <a:pt x="517491" y="959773"/>
                  </a:cubicBezTo>
                  <a:cubicBezTo>
                    <a:pt x="524499" y="957906"/>
                    <a:pt x="531152" y="954078"/>
                    <a:pt x="538487" y="953719"/>
                  </a:cubicBezTo>
                  <a:cubicBezTo>
                    <a:pt x="548168" y="956399"/>
                    <a:pt x="554286" y="965157"/>
                    <a:pt x="555058" y="975159"/>
                  </a:cubicBezTo>
                  <a:cubicBezTo>
                    <a:pt x="561146" y="978222"/>
                    <a:pt x="566967" y="982122"/>
                    <a:pt x="571451" y="987387"/>
                  </a:cubicBezTo>
                  <a:cubicBezTo>
                    <a:pt x="566789" y="989852"/>
                    <a:pt x="562185" y="992364"/>
                    <a:pt x="557523" y="994924"/>
                  </a:cubicBezTo>
                  <a:cubicBezTo>
                    <a:pt x="560136" y="996360"/>
                    <a:pt x="562779" y="997940"/>
                    <a:pt x="565333" y="999423"/>
                  </a:cubicBezTo>
                  <a:cubicBezTo>
                    <a:pt x="567145" y="996241"/>
                    <a:pt x="568986" y="993130"/>
                    <a:pt x="570976" y="990019"/>
                  </a:cubicBezTo>
                  <a:cubicBezTo>
                    <a:pt x="571095" y="992292"/>
                    <a:pt x="571154" y="994566"/>
                    <a:pt x="571273" y="996911"/>
                  </a:cubicBezTo>
                  <a:cubicBezTo>
                    <a:pt x="572817" y="996719"/>
                    <a:pt x="574421" y="996552"/>
                    <a:pt x="576054" y="996432"/>
                  </a:cubicBezTo>
                  <a:cubicBezTo>
                    <a:pt x="577420" y="1006434"/>
                    <a:pt x="578935" y="1016437"/>
                    <a:pt x="580776" y="1026439"/>
                  </a:cubicBezTo>
                  <a:cubicBezTo>
                    <a:pt x="599248" y="1016389"/>
                    <a:pt x="619472" y="1027468"/>
                    <a:pt x="638538" y="1029262"/>
                  </a:cubicBezTo>
                  <a:cubicBezTo>
                    <a:pt x="638122" y="1022562"/>
                    <a:pt x="639369" y="1015838"/>
                    <a:pt x="638597" y="1009138"/>
                  </a:cubicBezTo>
                  <a:cubicBezTo>
                    <a:pt x="630757" y="1001457"/>
                    <a:pt x="620897" y="996312"/>
                    <a:pt x="611632" y="990617"/>
                  </a:cubicBezTo>
                  <a:cubicBezTo>
                    <a:pt x="612939" y="984922"/>
                    <a:pt x="614394" y="979347"/>
                    <a:pt x="615463" y="973676"/>
                  </a:cubicBezTo>
                  <a:lnTo>
                    <a:pt x="618522" y="985999"/>
                  </a:lnTo>
                  <a:cubicBezTo>
                    <a:pt x="623303" y="981094"/>
                    <a:pt x="630698" y="976786"/>
                    <a:pt x="627728" y="968220"/>
                  </a:cubicBezTo>
                  <a:cubicBezTo>
                    <a:pt x="621373" y="955322"/>
                    <a:pt x="599723" y="954915"/>
                    <a:pt x="601594" y="936873"/>
                  </a:cubicBezTo>
                  <a:cubicBezTo>
                    <a:pt x="606494" y="934073"/>
                    <a:pt x="612760" y="932614"/>
                    <a:pt x="616294" y="927947"/>
                  </a:cubicBezTo>
                  <a:cubicBezTo>
                    <a:pt x="620838" y="917538"/>
                    <a:pt x="624550" y="906627"/>
                    <a:pt x="630401" y="896864"/>
                  </a:cubicBezTo>
                  <a:close/>
                  <a:moveTo>
                    <a:pt x="919258" y="893258"/>
                  </a:moveTo>
                  <a:cubicBezTo>
                    <a:pt x="921691" y="891434"/>
                    <a:pt x="924852" y="895368"/>
                    <a:pt x="922420" y="897135"/>
                  </a:cubicBezTo>
                  <a:cubicBezTo>
                    <a:pt x="919987" y="898959"/>
                    <a:pt x="916826" y="895026"/>
                    <a:pt x="919258" y="893258"/>
                  </a:cubicBezTo>
                  <a:close/>
                  <a:moveTo>
                    <a:pt x="1091620" y="892939"/>
                  </a:moveTo>
                  <a:cubicBezTo>
                    <a:pt x="1102438" y="903535"/>
                    <a:pt x="1091801" y="918342"/>
                    <a:pt x="1099175" y="930260"/>
                  </a:cubicBezTo>
                  <a:lnTo>
                    <a:pt x="1089867" y="932068"/>
                  </a:lnTo>
                  <a:cubicBezTo>
                    <a:pt x="1085575" y="922497"/>
                    <a:pt x="1078928" y="913529"/>
                    <a:pt x="1077355" y="902933"/>
                  </a:cubicBezTo>
                  <a:cubicBezTo>
                    <a:pt x="1080014" y="897333"/>
                    <a:pt x="1086603" y="895709"/>
                    <a:pt x="1091620" y="892939"/>
                  </a:cubicBezTo>
                  <a:close/>
                  <a:moveTo>
                    <a:pt x="522180" y="886919"/>
                  </a:moveTo>
                  <a:cubicBezTo>
                    <a:pt x="525723" y="891837"/>
                    <a:pt x="534069" y="902464"/>
                    <a:pt x="525901" y="906530"/>
                  </a:cubicBezTo>
                  <a:cubicBezTo>
                    <a:pt x="515153" y="907988"/>
                    <a:pt x="504825" y="904588"/>
                    <a:pt x="494438" y="902342"/>
                  </a:cubicBezTo>
                  <a:cubicBezTo>
                    <a:pt x="497379" y="888984"/>
                    <a:pt x="510893" y="888133"/>
                    <a:pt x="522180" y="886919"/>
                  </a:cubicBezTo>
                  <a:close/>
                  <a:moveTo>
                    <a:pt x="916945" y="873542"/>
                  </a:moveTo>
                  <a:cubicBezTo>
                    <a:pt x="920518" y="872370"/>
                    <a:pt x="921843" y="878345"/>
                    <a:pt x="918271" y="879107"/>
                  </a:cubicBezTo>
                  <a:cubicBezTo>
                    <a:pt x="914640" y="880396"/>
                    <a:pt x="913315" y="874303"/>
                    <a:pt x="916945" y="873542"/>
                  </a:cubicBezTo>
                  <a:close/>
                  <a:moveTo>
                    <a:pt x="950483" y="870794"/>
                  </a:moveTo>
                  <a:cubicBezTo>
                    <a:pt x="954222" y="870351"/>
                    <a:pt x="958163" y="871096"/>
                    <a:pt x="961477" y="872830"/>
                  </a:cubicBezTo>
                  <a:cubicBezTo>
                    <a:pt x="970867" y="877607"/>
                    <a:pt x="981320" y="880381"/>
                    <a:pt x="989478" y="887316"/>
                  </a:cubicBezTo>
                  <a:cubicBezTo>
                    <a:pt x="993344" y="890655"/>
                    <a:pt x="998231" y="882410"/>
                    <a:pt x="1002140" y="886648"/>
                  </a:cubicBezTo>
                  <a:cubicBezTo>
                    <a:pt x="1008216" y="892864"/>
                    <a:pt x="1011997" y="901083"/>
                    <a:pt x="1015566" y="908916"/>
                  </a:cubicBezTo>
                  <a:cubicBezTo>
                    <a:pt x="1013442" y="917880"/>
                    <a:pt x="1010638" y="926742"/>
                    <a:pt x="1008131" y="935603"/>
                  </a:cubicBezTo>
                  <a:cubicBezTo>
                    <a:pt x="1011997" y="930081"/>
                    <a:pt x="1014972" y="923916"/>
                    <a:pt x="1019221" y="918651"/>
                  </a:cubicBezTo>
                  <a:cubicBezTo>
                    <a:pt x="1025679" y="917701"/>
                    <a:pt x="1032562" y="919678"/>
                    <a:pt x="1038723" y="916879"/>
                  </a:cubicBezTo>
                  <a:cubicBezTo>
                    <a:pt x="1046414" y="913642"/>
                    <a:pt x="1055167" y="909019"/>
                    <a:pt x="1063580" y="911844"/>
                  </a:cubicBezTo>
                  <a:cubicBezTo>
                    <a:pt x="1072885" y="916211"/>
                    <a:pt x="1078876" y="925355"/>
                    <a:pt x="1081765" y="934986"/>
                  </a:cubicBezTo>
                  <a:cubicBezTo>
                    <a:pt x="1072800" y="933368"/>
                    <a:pt x="1064047" y="930980"/>
                    <a:pt x="1055464" y="928180"/>
                  </a:cubicBezTo>
                  <a:cubicBezTo>
                    <a:pt x="1074457" y="937863"/>
                    <a:pt x="1091368" y="943437"/>
                    <a:pt x="1107514" y="950731"/>
                  </a:cubicBezTo>
                  <a:cubicBezTo>
                    <a:pt x="1112953" y="953428"/>
                    <a:pt x="1110276" y="961262"/>
                    <a:pt x="1105177" y="962392"/>
                  </a:cubicBezTo>
                  <a:cubicBezTo>
                    <a:pt x="1090136" y="966219"/>
                    <a:pt x="1074797" y="962803"/>
                    <a:pt x="1059713" y="961801"/>
                  </a:cubicBezTo>
                  <a:cubicBezTo>
                    <a:pt x="1064345" y="964138"/>
                    <a:pt x="1069146" y="966296"/>
                    <a:pt x="1073777" y="968556"/>
                  </a:cubicBezTo>
                  <a:cubicBezTo>
                    <a:pt x="1073565" y="970174"/>
                    <a:pt x="1073310" y="971792"/>
                    <a:pt x="1073098" y="973410"/>
                  </a:cubicBezTo>
                  <a:cubicBezTo>
                    <a:pt x="1078281" y="971202"/>
                    <a:pt x="1083720" y="971921"/>
                    <a:pt x="1088606" y="974592"/>
                  </a:cubicBezTo>
                  <a:cubicBezTo>
                    <a:pt x="1080618" y="976518"/>
                    <a:pt x="1072800" y="978856"/>
                    <a:pt x="1065067" y="981655"/>
                  </a:cubicBezTo>
                  <a:cubicBezTo>
                    <a:pt x="1074202" y="984583"/>
                    <a:pt x="1083975" y="983505"/>
                    <a:pt x="1093280" y="982092"/>
                  </a:cubicBezTo>
                  <a:cubicBezTo>
                    <a:pt x="1095362" y="986638"/>
                    <a:pt x="1096934" y="991415"/>
                    <a:pt x="1097997" y="996321"/>
                  </a:cubicBezTo>
                  <a:cubicBezTo>
                    <a:pt x="1103520" y="996373"/>
                    <a:pt x="1112868" y="998042"/>
                    <a:pt x="1112103" y="1005234"/>
                  </a:cubicBezTo>
                  <a:cubicBezTo>
                    <a:pt x="1115502" y="1015045"/>
                    <a:pt x="1105900" y="1016304"/>
                    <a:pt x="1100291" y="1019540"/>
                  </a:cubicBezTo>
                  <a:cubicBezTo>
                    <a:pt x="1110191" y="1019001"/>
                    <a:pt x="1112698" y="1028196"/>
                    <a:pt x="1116182" y="1034899"/>
                  </a:cubicBezTo>
                  <a:lnTo>
                    <a:pt x="1120176" y="1036107"/>
                  </a:lnTo>
                  <a:cubicBezTo>
                    <a:pt x="1119581" y="1027554"/>
                    <a:pt x="1119624" y="1018872"/>
                    <a:pt x="1121833" y="1010550"/>
                  </a:cubicBezTo>
                  <a:cubicBezTo>
                    <a:pt x="1126890" y="1016843"/>
                    <a:pt x="1130501" y="1024086"/>
                    <a:pt x="1133985" y="1031432"/>
                  </a:cubicBezTo>
                  <a:lnTo>
                    <a:pt x="1145118" y="1022288"/>
                  </a:lnTo>
                  <a:cubicBezTo>
                    <a:pt x="1147242" y="1024446"/>
                    <a:pt x="1149409" y="1026655"/>
                    <a:pt x="1151576" y="1028812"/>
                  </a:cubicBezTo>
                  <a:cubicBezTo>
                    <a:pt x="1152808" y="1024985"/>
                    <a:pt x="1154168" y="1021210"/>
                    <a:pt x="1155868" y="1017562"/>
                  </a:cubicBezTo>
                  <a:cubicBezTo>
                    <a:pt x="1162326" y="1024677"/>
                    <a:pt x="1169549" y="1031021"/>
                    <a:pt x="1177792" y="1035927"/>
                  </a:cubicBezTo>
                  <a:cubicBezTo>
                    <a:pt x="1176602" y="1037956"/>
                    <a:pt x="1175413" y="1039934"/>
                    <a:pt x="1174266" y="1041963"/>
                  </a:cubicBezTo>
                  <a:cubicBezTo>
                    <a:pt x="1179662" y="1039702"/>
                    <a:pt x="1185143" y="1037673"/>
                    <a:pt x="1190837" y="1036055"/>
                  </a:cubicBezTo>
                  <a:cubicBezTo>
                    <a:pt x="1188542" y="1033101"/>
                    <a:pt x="1186290" y="1030173"/>
                    <a:pt x="1184081" y="1027194"/>
                  </a:cubicBezTo>
                  <a:cubicBezTo>
                    <a:pt x="1203923" y="1020542"/>
                    <a:pt x="1224276" y="1013016"/>
                    <a:pt x="1239615" y="998170"/>
                  </a:cubicBezTo>
                  <a:cubicBezTo>
                    <a:pt x="1244331" y="1001047"/>
                    <a:pt x="1248877" y="1004463"/>
                    <a:pt x="1254231" y="1005953"/>
                  </a:cubicBezTo>
                  <a:cubicBezTo>
                    <a:pt x="1261752" y="1004515"/>
                    <a:pt x="1267573" y="998710"/>
                    <a:pt x="1274966" y="996912"/>
                  </a:cubicBezTo>
                  <a:cubicBezTo>
                    <a:pt x="1285121" y="996989"/>
                    <a:pt x="1294936" y="999737"/>
                    <a:pt x="1304369" y="1003384"/>
                  </a:cubicBezTo>
                  <a:cubicBezTo>
                    <a:pt x="1303052" y="1007160"/>
                    <a:pt x="1301862" y="1010987"/>
                    <a:pt x="1300630" y="1014814"/>
                  </a:cubicBezTo>
                  <a:cubicBezTo>
                    <a:pt x="1309510" y="1016432"/>
                    <a:pt x="1320090" y="1013119"/>
                    <a:pt x="1327696" y="1019103"/>
                  </a:cubicBezTo>
                  <a:cubicBezTo>
                    <a:pt x="1333135" y="1023187"/>
                    <a:pt x="1326124" y="1029095"/>
                    <a:pt x="1323914" y="1033101"/>
                  </a:cubicBezTo>
                  <a:cubicBezTo>
                    <a:pt x="1328588" y="1032768"/>
                    <a:pt x="1333390" y="1031869"/>
                    <a:pt x="1338021" y="1032768"/>
                  </a:cubicBezTo>
                  <a:cubicBezTo>
                    <a:pt x="1342057" y="1039035"/>
                    <a:pt x="1343884" y="1047228"/>
                    <a:pt x="1342397" y="1054651"/>
                  </a:cubicBezTo>
                  <a:cubicBezTo>
                    <a:pt x="1336534" y="1062844"/>
                    <a:pt x="1327738" y="1068521"/>
                    <a:pt x="1320813" y="1075892"/>
                  </a:cubicBezTo>
                  <a:cubicBezTo>
                    <a:pt x="1327356" y="1080669"/>
                    <a:pt x="1334197" y="1076483"/>
                    <a:pt x="1340443" y="1073606"/>
                  </a:cubicBezTo>
                  <a:cubicBezTo>
                    <a:pt x="1342695" y="1078461"/>
                    <a:pt x="1344989" y="1083264"/>
                    <a:pt x="1347241" y="1088092"/>
                  </a:cubicBezTo>
                  <a:cubicBezTo>
                    <a:pt x="1340825" y="1089762"/>
                    <a:pt x="1334409" y="1091277"/>
                    <a:pt x="1327823" y="1092048"/>
                  </a:cubicBezTo>
                  <a:cubicBezTo>
                    <a:pt x="1327059" y="1099214"/>
                    <a:pt x="1326931" y="1106457"/>
                    <a:pt x="1327356" y="1113648"/>
                  </a:cubicBezTo>
                  <a:cubicBezTo>
                    <a:pt x="1313292" y="1113597"/>
                    <a:pt x="1298633" y="1114059"/>
                    <a:pt x="1288180" y="1125078"/>
                  </a:cubicBezTo>
                  <a:cubicBezTo>
                    <a:pt x="1279767" y="1121302"/>
                    <a:pt x="1270717" y="1118965"/>
                    <a:pt x="1261454" y="1118734"/>
                  </a:cubicBezTo>
                  <a:cubicBezTo>
                    <a:pt x="1260520" y="1105275"/>
                    <a:pt x="1257036" y="1091868"/>
                    <a:pt x="1245691" y="1083726"/>
                  </a:cubicBezTo>
                  <a:cubicBezTo>
                    <a:pt x="1248665" y="1092176"/>
                    <a:pt x="1253041" y="1101191"/>
                    <a:pt x="1248793" y="1110053"/>
                  </a:cubicBezTo>
                  <a:cubicBezTo>
                    <a:pt x="1247475" y="1119196"/>
                    <a:pt x="1237108" y="1119505"/>
                    <a:pt x="1229715" y="1120583"/>
                  </a:cubicBezTo>
                  <a:cubicBezTo>
                    <a:pt x="1221302" y="1120994"/>
                    <a:pt x="1212889" y="1119864"/>
                    <a:pt x="1204518" y="1120943"/>
                  </a:cubicBezTo>
                  <a:cubicBezTo>
                    <a:pt x="1203244" y="1118554"/>
                    <a:pt x="1201926" y="1116217"/>
                    <a:pt x="1200609" y="1113880"/>
                  </a:cubicBezTo>
                  <a:cubicBezTo>
                    <a:pt x="1199250" y="1116448"/>
                    <a:pt x="1197932" y="1119094"/>
                    <a:pt x="1196615" y="1121662"/>
                  </a:cubicBezTo>
                  <a:lnTo>
                    <a:pt x="1185270" y="1124230"/>
                  </a:lnTo>
                  <a:cubicBezTo>
                    <a:pt x="1185143" y="1120943"/>
                    <a:pt x="1185015" y="1117707"/>
                    <a:pt x="1184973" y="1114419"/>
                  </a:cubicBezTo>
                  <a:cubicBezTo>
                    <a:pt x="1181744" y="1118143"/>
                    <a:pt x="1178217" y="1122201"/>
                    <a:pt x="1172948" y="1122561"/>
                  </a:cubicBezTo>
                  <a:cubicBezTo>
                    <a:pt x="1158119" y="1124359"/>
                    <a:pt x="1142611" y="1126208"/>
                    <a:pt x="1128207" y="1121354"/>
                  </a:cubicBezTo>
                  <a:cubicBezTo>
                    <a:pt x="1125445" y="1110720"/>
                    <a:pt x="1131436" y="1099650"/>
                    <a:pt x="1127060" y="1089043"/>
                  </a:cubicBezTo>
                  <a:cubicBezTo>
                    <a:pt x="1124128" y="1094077"/>
                    <a:pt x="1121918" y="1099291"/>
                    <a:pt x="1120346" y="1105018"/>
                  </a:cubicBezTo>
                  <a:cubicBezTo>
                    <a:pt x="1118986" y="1102167"/>
                    <a:pt x="1117627" y="1099342"/>
                    <a:pt x="1116182" y="1096542"/>
                  </a:cubicBezTo>
                  <a:cubicBezTo>
                    <a:pt x="1113718" y="1104248"/>
                    <a:pt x="1112486" y="1114188"/>
                    <a:pt x="1103605" y="1117244"/>
                  </a:cubicBezTo>
                  <a:cubicBezTo>
                    <a:pt x="1089796" y="1123280"/>
                    <a:pt x="1078579" y="1109333"/>
                    <a:pt x="1067659" y="1102810"/>
                  </a:cubicBezTo>
                  <a:cubicBezTo>
                    <a:pt x="1070038" y="1097364"/>
                    <a:pt x="1071993" y="1091739"/>
                    <a:pt x="1073735" y="1086012"/>
                  </a:cubicBezTo>
                  <a:cubicBezTo>
                    <a:pt x="1067701" y="1093255"/>
                    <a:pt x="1061243" y="1101371"/>
                    <a:pt x="1063452" y="1111491"/>
                  </a:cubicBezTo>
                  <a:cubicBezTo>
                    <a:pt x="1056272" y="1107715"/>
                    <a:pt x="1047434" y="1104479"/>
                    <a:pt x="1043610" y="1096902"/>
                  </a:cubicBezTo>
                  <a:cubicBezTo>
                    <a:pt x="1041698" y="1086731"/>
                    <a:pt x="1039913" y="1076123"/>
                    <a:pt x="1041400" y="1065721"/>
                  </a:cubicBezTo>
                  <a:cubicBezTo>
                    <a:pt x="1028271" y="1057528"/>
                    <a:pt x="1031798" y="1037905"/>
                    <a:pt x="1038553" y="1026475"/>
                  </a:cubicBezTo>
                  <a:cubicBezTo>
                    <a:pt x="1046287" y="1016663"/>
                    <a:pt x="1039871" y="1003795"/>
                    <a:pt x="1038723" y="993136"/>
                  </a:cubicBezTo>
                  <a:cubicBezTo>
                    <a:pt x="1027591" y="978856"/>
                    <a:pt x="1023597" y="960953"/>
                    <a:pt x="1017011" y="944387"/>
                  </a:cubicBezTo>
                  <a:cubicBezTo>
                    <a:pt x="1012125" y="946185"/>
                    <a:pt x="1007323" y="948214"/>
                    <a:pt x="1002437" y="950063"/>
                  </a:cubicBezTo>
                  <a:cubicBezTo>
                    <a:pt x="1002267" y="951990"/>
                    <a:pt x="1002055" y="953890"/>
                    <a:pt x="1001970" y="955868"/>
                  </a:cubicBezTo>
                  <a:cubicBezTo>
                    <a:pt x="994364" y="954430"/>
                    <a:pt x="986886" y="952118"/>
                    <a:pt x="979238" y="951681"/>
                  </a:cubicBezTo>
                  <a:cubicBezTo>
                    <a:pt x="973374" y="953608"/>
                    <a:pt x="968020" y="956844"/>
                    <a:pt x="962029" y="958385"/>
                  </a:cubicBezTo>
                  <a:cubicBezTo>
                    <a:pt x="964834" y="953839"/>
                    <a:pt x="968020" y="949601"/>
                    <a:pt x="971335" y="945414"/>
                  </a:cubicBezTo>
                  <a:cubicBezTo>
                    <a:pt x="960712" y="944027"/>
                    <a:pt x="949495" y="940791"/>
                    <a:pt x="943801" y="930877"/>
                  </a:cubicBezTo>
                  <a:lnTo>
                    <a:pt x="954381" y="925483"/>
                  </a:lnTo>
                  <a:cubicBezTo>
                    <a:pt x="943929" y="921117"/>
                    <a:pt x="936876" y="911613"/>
                    <a:pt x="926423" y="907221"/>
                  </a:cubicBezTo>
                  <a:cubicBezTo>
                    <a:pt x="926211" y="904293"/>
                    <a:pt x="925998" y="901365"/>
                    <a:pt x="925701" y="898437"/>
                  </a:cubicBezTo>
                  <a:cubicBezTo>
                    <a:pt x="929525" y="900004"/>
                    <a:pt x="933349" y="901442"/>
                    <a:pt x="937173" y="902855"/>
                  </a:cubicBezTo>
                  <a:cubicBezTo>
                    <a:pt x="937088" y="894019"/>
                    <a:pt x="923534" y="890732"/>
                    <a:pt x="930545" y="881511"/>
                  </a:cubicBezTo>
                  <a:cubicBezTo>
                    <a:pt x="927783" y="881922"/>
                    <a:pt x="925021" y="882410"/>
                    <a:pt x="922344" y="882949"/>
                  </a:cubicBezTo>
                  <a:cubicBezTo>
                    <a:pt x="928760" y="881280"/>
                    <a:pt x="936153" y="881331"/>
                    <a:pt x="940700" y="875886"/>
                  </a:cubicBezTo>
                  <a:cubicBezTo>
                    <a:pt x="943207" y="872868"/>
                    <a:pt x="946744" y="871237"/>
                    <a:pt x="950483" y="870794"/>
                  </a:cubicBezTo>
                  <a:close/>
                  <a:moveTo>
                    <a:pt x="520598" y="860251"/>
                  </a:moveTo>
                  <a:cubicBezTo>
                    <a:pt x="524000" y="858825"/>
                    <a:pt x="526041" y="864184"/>
                    <a:pt x="522392" y="865040"/>
                  </a:cubicBezTo>
                  <a:cubicBezTo>
                    <a:pt x="518928" y="866351"/>
                    <a:pt x="517011" y="861163"/>
                    <a:pt x="520598" y="860251"/>
                  </a:cubicBezTo>
                  <a:close/>
                  <a:moveTo>
                    <a:pt x="753457" y="856821"/>
                  </a:moveTo>
                  <a:lnTo>
                    <a:pt x="757804" y="863373"/>
                  </a:lnTo>
                  <a:cubicBezTo>
                    <a:pt x="753698" y="865981"/>
                    <a:pt x="749170" y="867862"/>
                    <a:pt x="744761" y="869864"/>
                  </a:cubicBezTo>
                  <a:cubicBezTo>
                    <a:pt x="747055" y="865072"/>
                    <a:pt x="750015" y="860764"/>
                    <a:pt x="753457" y="856821"/>
                  </a:cubicBezTo>
                  <a:close/>
                  <a:moveTo>
                    <a:pt x="1069801" y="850894"/>
                  </a:moveTo>
                  <a:cubicBezTo>
                    <a:pt x="1073296" y="851767"/>
                    <a:pt x="1075771" y="854647"/>
                    <a:pt x="1074691" y="859810"/>
                  </a:cubicBezTo>
                  <a:cubicBezTo>
                    <a:pt x="1069831" y="866853"/>
                    <a:pt x="1062690" y="857720"/>
                    <a:pt x="1058791" y="854021"/>
                  </a:cubicBezTo>
                  <a:cubicBezTo>
                    <a:pt x="1061791" y="851156"/>
                    <a:pt x="1066306" y="850021"/>
                    <a:pt x="1069801" y="850894"/>
                  </a:cubicBezTo>
                  <a:close/>
                  <a:moveTo>
                    <a:pt x="956456" y="848793"/>
                  </a:moveTo>
                  <a:cubicBezTo>
                    <a:pt x="960508" y="850805"/>
                    <a:pt x="964561" y="852934"/>
                    <a:pt x="968495" y="855242"/>
                  </a:cubicBezTo>
                  <a:lnTo>
                    <a:pt x="964384" y="861334"/>
                  </a:lnTo>
                  <a:cubicBezTo>
                    <a:pt x="961565" y="857252"/>
                    <a:pt x="958982" y="853052"/>
                    <a:pt x="956456" y="848793"/>
                  </a:cubicBezTo>
                  <a:close/>
                  <a:moveTo>
                    <a:pt x="448747" y="816184"/>
                  </a:moveTo>
                  <a:cubicBezTo>
                    <a:pt x="455680" y="816366"/>
                    <a:pt x="462362" y="818345"/>
                    <a:pt x="468287" y="822050"/>
                  </a:cubicBezTo>
                  <a:lnTo>
                    <a:pt x="458255" y="826717"/>
                  </a:lnTo>
                  <a:cubicBezTo>
                    <a:pt x="463676" y="827843"/>
                    <a:pt x="469187" y="828623"/>
                    <a:pt x="474626" y="829350"/>
                  </a:cubicBezTo>
                  <a:cubicBezTo>
                    <a:pt x="477075" y="834307"/>
                    <a:pt x="479939" y="839265"/>
                    <a:pt x="480893" y="844767"/>
                  </a:cubicBezTo>
                  <a:cubicBezTo>
                    <a:pt x="474806" y="851468"/>
                    <a:pt x="463622" y="853212"/>
                    <a:pt x="459984" y="862001"/>
                  </a:cubicBezTo>
                  <a:cubicBezTo>
                    <a:pt x="463856" y="870736"/>
                    <a:pt x="469907" y="878327"/>
                    <a:pt x="474554" y="886644"/>
                  </a:cubicBezTo>
                  <a:cubicBezTo>
                    <a:pt x="469187" y="885754"/>
                    <a:pt x="463802" y="884737"/>
                    <a:pt x="458490" y="883720"/>
                  </a:cubicBezTo>
                  <a:cubicBezTo>
                    <a:pt x="463334" y="891910"/>
                    <a:pt x="472051" y="899809"/>
                    <a:pt x="470862" y="910088"/>
                  </a:cubicBezTo>
                  <a:cubicBezTo>
                    <a:pt x="464937" y="919004"/>
                    <a:pt x="452745" y="919731"/>
                    <a:pt x="444623" y="925887"/>
                  </a:cubicBezTo>
                  <a:cubicBezTo>
                    <a:pt x="441165" y="934495"/>
                    <a:pt x="446477" y="947479"/>
                    <a:pt x="436915" y="952509"/>
                  </a:cubicBezTo>
                  <a:cubicBezTo>
                    <a:pt x="428198" y="955069"/>
                    <a:pt x="421553" y="945209"/>
                    <a:pt x="419644" y="937854"/>
                  </a:cubicBezTo>
                  <a:cubicBezTo>
                    <a:pt x="418563" y="923853"/>
                    <a:pt x="423048" y="910088"/>
                    <a:pt x="425569" y="896450"/>
                  </a:cubicBezTo>
                  <a:cubicBezTo>
                    <a:pt x="421733" y="898484"/>
                    <a:pt x="417681" y="900227"/>
                    <a:pt x="414097" y="902788"/>
                  </a:cubicBezTo>
                  <a:cubicBezTo>
                    <a:pt x="410801" y="910451"/>
                    <a:pt x="413142" y="919894"/>
                    <a:pt x="408478" y="927140"/>
                  </a:cubicBezTo>
                  <a:cubicBezTo>
                    <a:pt x="404894" y="927739"/>
                    <a:pt x="401184" y="927376"/>
                    <a:pt x="397546" y="927267"/>
                  </a:cubicBezTo>
                  <a:cubicBezTo>
                    <a:pt x="400230" y="931026"/>
                    <a:pt x="403273" y="934622"/>
                    <a:pt x="405074" y="938980"/>
                  </a:cubicBezTo>
                  <a:cubicBezTo>
                    <a:pt x="402805" y="950348"/>
                    <a:pt x="398501" y="961171"/>
                    <a:pt x="394485" y="971994"/>
                  </a:cubicBezTo>
                  <a:cubicBezTo>
                    <a:pt x="387029" y="964876"/>
                    <a:pt x="386363" y="954234"/>
                    <a:pt x="384040" y="944791"/>
                  </a:cubicBezTo>
                  <a:cubicBezTo>
                    <a:pt x="382725" y="945499"/>
                    <a:pt x="381338" y="946280"/>
                    <a:pt x="380024" y="947061"/>
                  </a:cubicBezTo>
                  <a:cubicBezTo>
                    <a:pt x="380690" y="958066"/>
                    <a:pt x="382239" y="969071"/>
                    <a:pt x="382725" y="980075"/>
                  </a:cubicBezTo>
                  <a:cubicBezTo>
                    <a:pt x="381284" y="990790"/>
                    <a:pt x="370659" y="995148"/>
                    <a:pt x="361564" y="997781"/>
                  </a:cubicBezTo>
                  <a:cubicBezTo>
                    <a:pt x="359007" y="983671"/>
                    <a:pt x="355585" y="969670"/>
                    <a:pt x="351713" y="955905"/>
                  </a:cubicBezTo>
                  <a:cubicBezTo>
                    <a:pt x="349624" y="964821"/>
                    <a:pt x="349084" y="973974"/>
                    <a:pt x="348417" y="983072"/>
                  </a:cubicBezTo>
                  <a:cubicBezTo>
                    <a:pt x="339161" y="986304"/>
                    <a:pt x="332173" y="979240"/>
                    <a:pt x="326374" y="973011"/>
                  </a:cubicBezTo>
                  <a:cubicBezTo>
                    <a:pt x="321296" y="979785"/>
                    <a:pt x="316163" y="986413"/>
                    <a:pt x="310472" y="992642"/>
                  </a:cubicBezTo>
                  <a:cubicBezTo>
                    <a:pt x="310130" y="987848"/>
                    <a:pt x="309824" y="983126"/>
                    <a:pt x="309698" y="978405"/>
                  </a:cubicBezTo>
                  <a:cubicBezTo>
                    <a:pt x="306708" y="978169"/>
                    <a:pt x="303737" y="977987"/>
                    <a:pt x="300801" y="977805"/>
                  </a:cubicBezTo>
                  <a:lnTo>
                    <a:pt x="300801" y="974391"/>
                  </a:lnTo>
                  <a:cubicBezTo>
                    <a:pt x="304745" y="974573"/>
                    <a:pt x="308689" y="974864"/>
                    <a:pt x="312633" y="975172"/>
                  </a:cubicBezTo>
                  <a:cubicBezTo>
                    <a:pt x="311318" y="970378"/>
                    <a:pt x="309770" y="965657"/>
                    <a:pt x="308275" y="960935"/>
                  </a:cubicBezTo>
                  <a:cubicBezTo>
                    <a:pt x="305754" y="963695"/>
                    <a:pt x="303250" y="966437"/>
                    <a:pt x="300801" y="969252"/>
                  </a:cubicBezTo>
                  <a:lnTo>
                    <a:pt x="300801" y="966982"/>
                  </a:lnTo>
                  <a:cubicBezTo>
                    <a:pt x="305393" y="954779"/>
                    <a:pt x="312093" y="942757"/>
                    <a:pt x="322376" y="934495"/>
                  </a:cubicBezTo>
                  <a:cubicBezTo>
                    <a:pt x="328823" y="935275"/>
                    <a:pt x="334316" y="938980"/>
                    <a:pt x="339827" y="942267"/>
                  </a:cubicBezTo>
                  <a:cubicBezTo>
                    <a:pt x="338332" y="935221"/>
                    <a:pt x="335937" y="927321"/>
                    <a:pt x="340115" y="920748"/>
                  </a:cubicBezTo>
                  <a:cubicBezTo>
                    <a:pt x="342799" y="914809"/>
                    <a:pt x="348958" y="909743"/>
                    <a:pt x="347535" y="902624"/>
                  </a:cubicBezTo>
                  <a:cubicBezTo>
                    <a:pt x="350867" y="903750"/>
                    <a:pt x="354216" y="904949"/>
                    <a:pt x="357620" y="906147"/>
                  </a:cubicBezTo>
                  <a:cubicBezTo>
                    <a:pt x="360249" y="899501"/>
                    <a:pt x="362338" y="892618"/>
                    <a:pt x="365634" y="886281"/>
                  </a:cubicBezTo>
                  <a:cubicBezTo>
                    <a:pt x="373216" y="870554"/>
                    <a:pt x="387984" y="858896"/>
                    <a:pt x="391675" y="841244"/>
                  </a:cubicBezTo>
                  <a:cubicBezTo>
                    <a:pt x="394017" y="843169"/>
                    <a:pt x="396412" y="845022"/>
                    <a:pt x="398861" y="846874"/>
                  </a:cubicBezTo>
                  <a:cubicBezTo>
                    <a:pt x="400104" y="843750"/>
                    <a:pt x="401364" y="840645"/>
                    <a:pt x="402625" y="837540"/>
                  </a:cubicBezTo>
                  <a:cubicBezTo>
                    <a:pt x="417014" y="835452"/>
                    <a:pt x="431530" y="837540"/>
                    <a:pt x="443614" y="846093"/>
                  </a:cubicBezTo>
                  <a:cubicBezTo>
                    <a:pt x="442227" y="843278"/>
                    <a:pt x="440913" y="840409"/>
                    <a:pt x="439598" y="837594"/>
                  </a:cubicBezTo>
                  <a:lnTo>
                    <a:pt x="450115" y="840645"/>
                  </a:lnTo>
                  <a:cubicBezTo>
                    <a:pt x="450421" y="839628"/>
                    <a:pt x="450710" y="838611"/>
                    <a:pt x="451016" y="837594"/>
                  </a:cubicBezTo>
                  <a:cubicBezTo>
                    <a:pt x="447018" y="833345"/>
                    <a:pt x="443362" y="828805"/>
                    <a:pt x="440210" y="823902"/>
                  </a:cubicBezTo>
                  <a:cubicBezTo>
                    <a:pt x="444677" y="825627"/>
                    <a:pt x="449161" y="827498"/>
                    <a:pt x="453591" y="829531"/>
                  </a:cubicBezTo>
                  <a:cubicBezTo>
                    <a:pt x="451916" y="825028"/>
                    <a:pt x="450295" y="820615"/>
                    <a:pt x="448747" y="816184"/>
                  </a:cubicBezTo>
                  <a:close/>
                  <a:moveTo>
                    <a:pt x="1211561" y="813676"/>
                  </a:moveTo>
                  <a:cubicBezTo>
                    <a:pt x="1213105" y="817237"/>
                    <a:pt x="1214648" y="820860"/>
                    <a:pt x="1216311" y="824421"/>
                  </a:cubicBezTo>
                  <a:lnTo>
                    <a:pt x="1209305" y="828224"/>
                  </a:lnTo>
                  <a:cubicBezTo>
                    <a:pt x="1206929" y="823756"/>
                    <a:pt x="1204376" y="819411"/>
                    <a:pt x="1201763" y="815125"/>
                  </a:cubicBezTo>
                  <a:cubicBezTo>
                    <a:pt x="1205029" y="814702"/>
                    <a:pt x="1208295" y="814219"/>
                    <a:pt x="1211561" y="813676"/>
                  </a:cubicBezTo>
                  <a:close/>
                  <a:moveTo>
                    <a:pt x="1073870" y="807288"/>
                  </a:moveTo>
                  <a:cubicBezTo>
                    <a:pt x="1077973" y="807146"/>
                    <a:pt x="1082023" y="807864"/>
                    <a:pt x="1085619" y="810078"/>
                  </a:cubicBezTo>
                  <a:cubicBezTo>
                    <a:pt x="1094990" y="818097"/>
                    <a:pt x="1100429" y="830781"/>
                    <a:pt x="1099463" y="843052"/>
                  </a:cubicBezTo>
                  <a:cubicBezTo>
                    <a:pt x="1097466" y="849456"/>
                    <a:pt x="1090695" y="859327"/>
                    <a:pt x="1082958" y="854781"/>
                  </a:cubicBezTo>
                  <a:cubicBezTo>
                    <a:pt x="1075522" y="849751"/>
                    <a:pt x="1067484" y="844067"/>
                    <a:pt x="1063556" y="835811"/>
                  </a:cubicBezTo>
                  <a:cubicBezTo>
                    <a:pt x="1061864" y="827255"/>
                    <a:pt x="1062347" y="818334"/>
                    <a:pt x="1061802" y="809659"/>
                  </a:cubicBezTo>
                  <a:cubicBezTo>
                    <a:pt x="1065611" y="808433"/>
                    <a:pt x="1069767" y="807430"/>
                    <a:pt x="1073870" y="807288"/>
                  </a:cubicBezTo>
                  <a:close/>
                  <a:moveTo>
                    <a:pt x="712017" y="793108"/>
                  </a:moveTo>
                  <a:cubicBezTo>
                    <a:pt x="723790" y="802208"/>
                    <a:pt x="734601" y="815253"/>
                    <a:pt x="732199" y="831056"/>
                  </a:cubicBezTo>
                  <a:cubicBezTo>
                    <a:pt x="743911" y="835067"/>
                    <a:pt x="750277" y="850929"/>
                    <a:pt x="745173" y="862005"/>
                  </a:cubicBezTo>
                  <a:cubicBezTo>
                    <a:pt x="736764" y="866850"/>
                    <a:pt x="725891" y="860265"/>
                    <a:pt x="722770" y="852065"/>
                  </a:cubicBezTo>
                  <a:cubicBezTo>
                    <a:pt x="715742" y="833570"/>
                    <a:pt x="711959" y="814176"/>
                    <a:pt x="706132" y="795320"/>
                  </a:cubicBezTo>
                  <a:close/>
                  <a:moveTo>
                    <a:pt x="1006431" y="791604"/>
                  </a:moveTo>
                  <a:cubicBezTo>
                    <a:pt x="1010561" y="795152"/>
                    <a:pt x="1014506" y="798881"/>
                    <a:pt x="1018159" y="802903"/>
                  </a:cubicBezTo>
                  <a:cubicBezTo>
                    <a:pt x="1010619" y="809705"/>
                    <a:pt x="1007444" y="819288"/>
                    <a:pt x="1007511" y="829228"/>
                  </a:cubicBezTo>
                  <a:cubicBezTo>
                    <a:pt x="992608" y="828340"/>
                    <a:pt x="978006" y="824081"/>
                    <a:pt x="962985" y="825680"/>
                  </a:cubicBezTo>
                  <a:cubicBezTo>
                    <a:pt x="954549" y="828754"/>
                    <a:pt x="946414" y="824672"/>
                    <a:pt x="942703" y="817395"/>
                  </a:cubicBezTo>
                  <a:cubicBezTo>
                    <a:pt x="934384" y="807399"/>
                    <a:pt x="946289" y="794031"/>
                    <a:pt x="956643" y="791841"/>
                  </a:cubicBezTo>
                  <a:cubicBezTo>
                    <a:pt x="964903" y="793022"/>
                    <a:pt x="973164" y="794087"/>
                    <a:pt x="981474" y="792609"/>
                  </a:cubicBezTo>
                  <a:cubicBezTo>
                    <a:pt x="989977" y="791604"/>
                    <a:pt x="998715" y="797579"/>
                    <a:pt x="1006431" y="791604"/>
                  </a:cubicBezTo>
                  <a:close/>
                  <a:moveTo>
                    <a:pt x="1390884" y="782073"/>
                  </a:moveTo>
                  <a:cubicBezTo>
                    <a:pt x="1389120" y="786699"/>
                    <a:pt x="1385776" y="790244"/>
                    <a:pt x="1381094" y="792106"/>
                  </a:cubicBezTo>
                  <a:lnTo>
                    <a:pt x="1380851" y="784356"/>
                  </a:lnTo>
                  <a:cubicBezTo>
                    <a:pt x="1384195" y="783515"/>
                    <a:pt x="1387479" y="782734"/>
                    <a:pt x="1390884" y="782073"/>
                  </a:cubicBezTo>
                  <a:close/>
                  <a:moveTo>
                    <a:pt x="803614" y="778388"/>
                  </a:moveTo>
                  <a:cubicBezTo>
                    <a:pt x="807692" y="777971"/>
                    <a:pt x="811709" y="778135"/>
                    <a:pt x="815458" y="780217"/>
                  </a:cubicBezTo>
                  <a:cubicBezTo>
                    <a:pt x="822711" y="783250"/>
                    <a:pt x="826908" y="790091"/>
                    <a:pt x="831045" y="796275"/>
                  </a:cubicBezTo>
                  <a:cubicBezTo>
                    <a:pt x="821573" y="797107"/>
                    <a:pt x="812759" y="801154"/>
                    <a:pt x="803525" y="802640"/>
                  </a:cubicBezTo>
                  <a:cubicBezTo>
                    <a:pt x="793994" y="799606"/>
                    <a:pt x="791775" y="788722"/>
                    <a:pt x="791414" y="780039"/>
                  </a:cubicBezTo>
                  <a:cubicBezTo>
                    <a:pt x="795401" y="779801"/>
                    <a:pt x="799537" y="778804"/>
                    <a:pt x="803614" y="778388"/>
                  </a:cubicBezTo>
                  <a:close/>
                  <a:moveTo>
                    <a:pt x="507330" y="758997"/>
                  </a:moveTo>
                  <a:cubicBezTo>
                    <a:pt x="514603" y="768348"/>
                    <a:pt x="521037" y="778232"/>
                    <a:pt x="527045" y="788414"/>
                  </a:cubicBezTo>
                  <a:cubicBezTo>
                    <a:pt x="522538" y="794073"/>
                    <a:pt x="516826" y="798661"/>
                    <a:pt x="510095" y="801637"/>
                  </a:cubicBezTo>
                  <a:cubicBezTo>
                    <a:pt x="502522" y="792167"/>
                    <a:pt x="494771" y="782760"/>
                    <a:pt x="489421" y="771802"/>
                  </a:cubicBezTo>
                  <a:cubicBezTo>
                    <a:pt x="495369" y="767512"/>
                    <a:pt x="501261" y="763167"/>
                    <a:pt x="507330" y="758997"/>
                  </a:cubicBezTo>
                  <a:close/>
                  <a:moveTo>
                    <a:pt x="613413" y="753132"/>
                  </a:moveTo>
                  <a:cubicBezTo>
                    <a:pt x="616710" y="753506"/>
                    <a:pt x="619888" y="754639"/>
                    <a:pt x="622878" y="757032"/>
                  </a:cubicBezTo>
                  <a:cubicBezTo>
                    <a:pt x="625870" y="775949"/>
                    <a:pt x="602362" y="779301"/>
                    <a:pt x="589256" y="782479"/>
                  </a:cubicBezTo>
                  <a:cubicBezTo>
                    <a:pt x="593206" y="791812"/>
                    <a:pt x="602296" y="791812"/>
                    <a:pt x="610729" y="793257"/>
                  </a:cubicBezTo>
                  <a:cubicBezTo>
                    <a:pt x="610073" y="803312"/>
                    <a:pt x="613609" y="816893"/>
                    <a:pt x="604754" y="824502"/>
                  </a:cubicBezTo>
                  <a:cubicBezTo>
                    <a:pt x="592727" y="831918"/>
                    <a:pt x="578187" y="833479"/>
                    <a:pt x="565748" y="840125"/>
                  </a:cubicBezTo>
                  <a:cubicBezTo>
                    <a:pt x="559462" y="843775"/>
                    <a:pt x="555213" y="837129"/>
                    <a:pt x="551620" y="833065"/>
                  </a:cubicBezTo>
                  <a:cubicBezTo>
                    <a:pt x="547314" y="827555"/>
                    <a:pt x="541273" y="823905"/>
                    <a:pt x="536610" y="818810"/>
                  </a:cubicBezTo>
                  <a:cubicBezTo>
                    <a:pt x="535888" y="814745"/>
                    <a:pt x="536488" y="810613"/>
                    <a:pt x="536667" y="806539"/>
                  </a:cubicBezTo>
                  <a:cubicBezTo>
                    <a:pt x="534697" y="797206"/>
                    <a:pt x="532061" y="787324"/>
                    <a:pt x="535410" y="778588"/>
                  </a:cubicBezTo>
                  <a:cubicBezTo>
                    <a:pt x="548871" y="767512"/>
                    <a:pt x="566039" y="762002"/>
                    <a:pt x="582380" y="756734"/>
                  </a:cubicBezTo>
                  <a:cubicBezTo>
                    <a:pt x="592561" y="757723"/>
                    <a:pt x="603523" y="752011"/>
                    <a:pt x="613413" y="753132"/>
                  </a:cubicBezTo>
                  <a:close/>
                  <a:moveTo>
                    <a:pt x="809642" y="741170"/>
                  </a:moveTo>
                  <a:cubicBezTo>
                    <a:pt x="813239" y="738930"/>
                    <a:pt x="815996" y="745287"/>
                    <a:pt x="812820" y="747346"/>
                  </a:cubicBezTo>
                  <a:cubicBezTo>
                    <a:pt x="809283" y="749465"/>
                    <a:pt x="806465" y="743228"/>
                    <a:pt x="809642" y="741170"/>
                  </a:cubicBezTo>
                  <a:close/>
                  <a:moveTo>
                    <a:pt x="779986" y="732912"/>
                  </a:moveTo>
                  <a:cubicBezTo>
                    <a:pt x="782270" y="735265"/>
                    <a:pt x="784554" y="737621"/>
                    <a:pt x="786899" y="739854"/>
                  </a:cubicBezTo>
                  <a:cubicBezTo>
                    <a:pt x="782991" y="744624"/>
                    <a:pt x="779024" y="749453"/>
                    <a:pt x="774815" y="753981"/>
                  </a:cubicBezTo>
                  <a:cubicBezTo>
                    <a:pt x="772351" y="746314"/>
                    <a:pt x="775777" y="739191"/>
                    <a:pt x="779986" y="732912"/>
                  </a:cubicBezTo>
                  <a:close/>
                  <a:moveTo>
                    <a:pt x="1138054" y="713348"/>
                  </a:moveTo>
                  <a:cubicBezTo>
                    <a:pt x="1137995" y="722322"/>
                    <a:pt x="1135858" y="731118"/>
                    <a:pt x="1132592" y="739434"/>
                  </a:cubicBezTo>
                  <a:cubicBezTo>
                    <a:pt x="1128021" y="730460"/>
                    <a:pt x="1133542" y="721127"/>
                    <a:pt x="1138054" y="713348"/>
                  </a:cubicBezTo>
                  <a:close/>
                  <a:moveTo>
                    <a:pt x="596367" y="676881"/>
                  </a:moveTo>
                  <a:cubicBezTo>
                    <a:pt x="608187" y="676224"/>
                    <a:pt x="613937" y="688653"/>
                    <a:pt x="621314" y="695763"/>
                  </a:cubicBezTo>
                  <a:cubicBezTo>
                    <a:pt x="630908" y="703535"/>
                    <a:pt x="631387" y="717993"/>
                    <a:pt x="627015" y="728750"/>
                  </a:cubicBezTo>
                  <a:cubicBezTo>
                    <a:pt x="618080" y="729884"/>
                    <a:pt x="609086" y="730362"/>
                    <a:pt x="600390" y="733054"/>
                  </a:cubicBezTo>
                  <a:cubicBezTo>
                    <a:pt x="593672" y="730720"/>
                    <a:pt x="589240" y="724267"/>
                    <a:pt x="583540" y="720082"/>
                  </a:cubicBezTo>
                  <a:cubicBezTo>
                    <a:pt x="582102" y="724506"/>
                    <a:pt x="580485" y="728870"/>
                    <a:pt x="578089" y="732869"/>
                  </a:cubicBezTo>
                  <a:cubicBezTo>
                    <a:pt x="569753" y="734427"/>
                    <a:pt x="566329" y="726177"/>
                    <a:pt x="559920" y="723252"/>
                  </a:cubicBezTo>
                  <a:cubicBezTo>
                    <a:pt x="549548" y="723909"/>
                    <a:pt x="542650" y="735920"/>
                    <a:pt x="531559" y="732451"/>
                  </a:cubicBezTo>
                  <a:cubicBezTo>
                    <a:pt x="533536" y="713868"/>
                    <a:pt x="552363" y="699768"/>
                    <a:pt x="570592" y="700544"/>
                  </a:cubicBezTo>
                  <a:cubicBezTo>
                    <a:pt x="578209" y="691823"/>
                    <a:pt x="585217" y="681245"/>
                    <a:pt x="596367" y="676881"/>
                  </a:cubicBezTo>
                  <a:close/>
                  <a:moveTo>
                    <a:pt x="896454" y="668811"/>
                  </a:moveTo>
                  <a:cubicBezTo>
                    <a:pt x="913458" y="667195"/>
                    <a:pt x="925210" y="682213"/>
                    <a:pt x="938926" y="690049"/>
                  </a:cubicBezTo>
                  <a:cubicBezTo>
                    <a:pt x="945664" y="692555"/>
                    <a:pt x="941432" y="699799"/>
                    <a:pt x="940718" y="704821"/>
                  </a:cubicBezTo>
                  <a:cubicBezTo>
                    <a:pt x="946560" y="707092"/>
                    <a:pt x="952698" y="706191"/>
                    <a:pt x="958789" y="706561"/>
                  </a:cubicBezTo>
                  <a:cubicBezTo>
                    <a:pt x="965585" y="710979"/>
                    <a:pt x="971018" y="717149"/>
                    <a:pt x="976498" y="723061"/>
                  </a:cubicBezTo>
                  <a:cubicBezTo>
                    <a:pt x="971847" y="728565"/>
                    <a:pt x="967014" y="733957"/>
                    <a:pt x="961944" y="739091"/>
                  </a:cubicBezTo>
                  <a:cubicBezTo>
                    <a:pt x="970531" y="745558"/>
                    <a:pt x="978528" y="759848"/>
                    <a:pt x="969102" y="768709"/>
                  </a:cubicBezTo>
                  <a:cubicBezTo>
                    <a:pt x="957769" y="774509"/>
                    <a:pt x="945721" y="781506"/>
                    <a:pt x="932664" y="779828"/>
                  </a:cubicBezTo>
                  <a:cubicBezTo>
                    <a:pt x="929861" y="782888"/>
                    <a:pt x="928546" y="786948"/>
                    <a:pt x="926697" y="790601"/>
                  </a:cubicBezTo>
                  <a:cubicBezTo>
                    <a:pt x="925324" y="789700"/>
                    <a:pt x="924009" y="788812"/>
                    <a:pt x="922703" y="787911"/>
                  </a:cubicBezTo>
                  <a:cubicBezTo>
                    <a:pt x="925506" y="775348"/>
                    <a:pt x="914230" y="769128"/>
                    <a:pt x="906062" y="763020"/>
                  </a:cubicBezTo>
                  <a:cubicBezTo>
                    <a:pt x="906958" y="761354"/>
                    <a:pt x="907844" y="759737"/>
                    <a:pt x="908807" y="758120"/>
                  </a:cubicBezTo>
                  <a:cubicBezTo>
                    <a:pt x="915364" y="756985"/>
                    <a:pt x="922227" y="756800"/>
                    <a:pt x="928727" y="755011"/>
                  </a:cubicBezTo>
                  <a:cubicBezTo>
                    <a:pt x="923533" y="746335"/>
                    <a:pt x="913753" y="742991"/>
                    <a:pt x="905042" y="739338"/>
                  </a:cubicBezTo>
                  <a:cubicBezTo>
                    <a:pt x="898189" y="729885"/>
                    <a:pt x="895082" y="718038"/>
                    <a:pt x="889601" y="707746"/>
                  </a:cubicBezTo>
                  <a:cubicBezTo>
                    <a:pt x="892041" y="705722"/>
                    <a:pt x="894672" y="703859"/>
                    <a:pt x="896873" y="701526"/>
                  </a:cubicBezTo>
                  <a:cubicBezTo>
                    <a:pt x="894843" y="690889"/>
                    <a:pt x="883215" y="676166"/>
                    <a:pt x="896454" y="668811"/>
                  </a:cubicBezTo>
                  <a:close/>
                  <a:moveTo>
                    <a:pt x="1196856" y="637796"/>
                  </a:moveTo>
                  <a:cubicBezTo>
                    <a:pt x="1201010" y="638428"/>
                    <a:pt x="1205387" y="640264"/>
                    <a:pt x="1209287" y="640927"/>
                  </a:cubicBezTo>
                  <a:cubicBezTo>
                    <a:pt x="1202440" y="653088"/>
                    <a:pt x="1188266" y="656339"/>
                    <a:pt x="1176178" y="660673"/>
                  </a:cubicBezTo>
                  <a:cubicBezTo>
                    <a:pt x="1178797" y="654171"/>
                    <a:pt x="1179989" y="646467"/>
                    <a:pt x="1185766" y="641891"/>
                  </a:cubicBezTo>
                  <a:cubicBezTo>
                    <a:pt x="1188773" y="637737"/>
                    <a:pt x="1192703" y="637165"/>
                    <a:pt x="1196856" y="637796"/>
                  </a:cubicBezTo>
                  <a:close/>
                  <a:moveTo>
                    <a:pt x="759819" y="598469"/>
                  </a:moveTo>
                  <a:cubicBezTo>
                    <a:pt x="766155" y="603000"/>
                    <a:pt x="773689" y="606292"/>
                    <a:pt x="779263" y="611888"/>
                  </a:cubicBezTo>
                  <a:cubicBezTo>
                    <a:pt x="790200" y="626818"/>
                    <a:pt x="785777" y="645969"/>
                    <a:pt x="790978" y="662680"/>
                  </a:cubicBezTo>
                  <a:cubicBezTo>
                    <a:pt x="793668" y="653017"/>
                    <a:pt x="793846" y="640953"/>
                    <a:pt x="804086" y="635938"/>
                  </a:cubicBezTo>
                  <a:cubicBezTo>
                    <a:pt x="807311" y="632724"/>
                    <a:pt x="810713" y="636713"/>
                    <a:pt x="813111" y="638920"/>
                  </a:cubicBezTo>
                  <a:cubicBezTo>
                    <a:pt x="817665" y="643935"/>
                    <a:pt x="821958" y="649241"/>
                    <a:pt x="827581" y="653075"/>
                  </a:cubicBezTo>
                  <a:cubicBezTo>
                    <a:pt x="825977" y="659930"/>
                    <a:pt x="824243" y="667094"/>
                    <a:pt x="826268" y="674065"/>
                  </a:cubicBezTo>
                  <a:cubicBezTo>
                    <a:pt x="831534" y="672226"/>
                    <a:pt x="836736" y="669651"/>
                    <a:pt x="842358" y="669070"/>
                  </a:cubicBezTo>
                  <a:cubicBezTo>
                    <a:pt x="850022" y="673949"/>
                    <a:pt x="855580" y="682314"/>
                    <a:pt x="853490" y="691609"/>
                  </a:cubicBezTo>
                  <a:cubicBezTo>
                    <a:pt x="857071" y="693294"/>
                    <a:pt x="860716" y="694843"/>
                    <a:pt x="864313" y="696450"/>
                  </a:cubicBezTo>
                  <a:cubicBezTo>
                    <a:pt x="860959" y="706229"/>
                    <a:pt x="852825" y="715853"/>
                    <a:pt x="858027" y="726774"/>
                  </a:cubicBezTo>
                  <a:cubicBezTo>
                    <a:pt x="863536" y="737753"/>
                    <a:pt x="872917" y="746932"/>
                    <a:pt x="875980" y="759169"/>
                  </a:cubicBezTo>
                  <a:cubicBezTo>
                    <a:pt x="876693" y="767709"/>
                    <a:pt x="874003" y="776113"/>
                    <a:pt x="872561" y="784478"/>
                  </a:cubicBezTo>
                  <a:cubicBezTo>
                    <a:pt x="863892" y="786085"/>
                    <a:pt x="854024" y="792107"/>
                    <a:pt x="845404" y="786802"/>
                  </a:cubicBezTo>
                  <a:cubicBezTo>
                    <a:pt x="830935" y="777004"/>
                    <a:pt x="833511" y="757911"/>
                    <a:pt x="827954" y="743175"/>
                  </a:cubicBezTo>
                  <a:lnTo>
                    <a:pt x="821310" y="745092"/>
                  </a:lnTo>
                  <a:cubicBezTo>
                    <a:pt x="816109" y="739651"/>
                    <a:pt x="810065" y="733396"/>
                    <a:pt x="802045" y="733203"/>
                  </a:cubicBezTo>
                  <a:cubicBezTo>
                    <a:pt x="795823" y="734345"/>
                    <a:pt x="789601" y="738218"/>
                    <a:pt x="783508" y="734461"/>
                  </a:cubicBezTo>
                  <a:cubicBezTo>
                    <a:pt x="784821" y="730279"/>
                    <a:pt x="786133" y="726057"/>
                    <a:pt x="787446" y="721817"/>
                  </a:cubicBezTo>
                  <a:cubicBezTo>
                    <a:pt x="776930" y="723075"/>
                    <a:pt x="767240" y="727665"/>
                    <a:pt x="759155" y="734345"/>
                  </a:cubicBezTo>
                  <a:cubicBezTo>
                    <a:pt x="752820" y="740425"/>
                    <a:pt x="742174" y="734229"/>
                    <a:pt x="739727" y="727122"/>
                  </a:cubicBezTo>
                  <a:cubicBezTo>
                    <a:pt x="734640" y="719241"/>
                    <a:pt x="726506" y="706171"/>
                    <a:pt x="736373" y="698425"/>
                  </a:cubicBezTo>
                  <a:cubicBezTo>
                    <a:pt x="748088" y="697457"/>
                    <a:pt x="757243" y="706771"/>
                    <a:pt x="769023" y="706422"/>
                  </a:cubicBezTo>
                  <a:cubicBezTo>
                    <a:pt x="769865" y="702066"/>
                    <a:pt x="770578" y="697709"/>
                    <a:pt x="771356" y="693352"/>
                  </a:cubicBezTo>
                  <a:cubicBezTo>
                    <a:pt x="766819" y="692984"/>
                    <a:pt x="762217" y="692635"/>
                    <a:pt x="757729" y="691551"/>
                  </a:cubicBezTo>
                  <a:cubicBezTo>
                    <a:pt x="764000" y="686245"/>
                    <a:pt x="773462" y="682373"/>
                    <a:pt x="772798" y="672652"/>
                  </a:cubicBezTo>
                  <a:lnTo>
                    <a:pt x="761132" y="676931"/>
                  </a:lnTo>
                  <a:cubicBezTo>
                    <a:pt x="761667" y="674782"/>
                    <a:pt x="762153" y="672652"/>
                    <a:pt x="762687" y="670503"/>
                  </a:cubicBezTo>
                  <a:lnTo>
                    <a:pt x="755688" y="676041"/>
                  </a:lnTo>
                  <a:lnTo>
                    <a:pt x="749174" y="674065"/>
                  </a:lnTo>
                  <a:cubicBezTo>
                    <a:pt x="752528" y="668876"/>
                    <a:pt x="756238" y="663880"/>
                    <a:pt x="760176" y="659097"/>
                  </a:cubicBezTo>
                  <a:lnTo>
                    <a:pt x="751621" y="648118"/>
                  </a:lnTo>
                  <a:cubicBezTo>
                    <a:pt x="742709" y="654624"/>
                    <a:pt x="743017" y="668760"/>
                    <a:pt x="731286" y="671935"/>
                  </a:cubicBezTo>
                  <a:cubicBezTo>
                    <a:pt x="733927" y="661421"/>
                    <a:pt x="737151" y="651042"/>
                    <a:pt x="739954" y="640605"/>
                  </a:cubicBezTo>
                  <a:cubicBezTo>
                    <a:pt x="733198" y="642096"/>
                    <a:pt x="726571" y="643819"/>
                    <a:pt x="719927" y="645620"/>
                  </a:cubicBezTo>
                  <a:cubicBezTo>
                    <a:pt x="714661" y="632356"/>
                    <a:pt x="716995" y="618104"/>
                    <a:pt x="720219" y="604743"/>
                  </a:cubicBezTo>
                  <a:cubicBezTo>
                    <a:pt x="733797" y="609332"/>
                    <a:pt x="746484" y="599670"/>
                    <a:pt x="759819" y="598469"/>
                  </a:cubicBezTo>
                  <a:close/>
                  <a:moveTo>
                    <a:pt x="856893" y="493124"/>
                  </a:moveTo>
                  <a:cubicBezTo>
                    <a:pt x="862068" y="497363"/>
                    <a:pt x="868374" y="498855"/>
                    <a:pt x="874742" y="496646"/>
                  </a:cubicBezTo>
                  <a:cubicBezTo>
                    <a:pt x="883548" y="515744"/>
                    <a:pt x="886227" y="538429"/>
                    <a:pt x="881111" y="558840"/>
                  </a:cubicBezTo>
                  <a:cubicBezTo>
                    <a:pt x="871469" y="552630"/>
                    <a:pt x="869269" y="541708"/>
                    <a:pt x="865758" y="531620"/>
                  </a:cubicBezTo>
                  <a:cubicBezTo>
                    <a:pt x="860043" y="529472"/>
                    <a:pt x="853797" y="529892"/>
                    <a:pt x="847904" y="528755"/>
                  </a:cubicBezTo>
                  <a:cubicBezTo>
                    <a:pt x="847845" y="516342"/>
                    <a:pt x="846597" y="502134"/>
                    <a:pt x="856893" y="493124"/>
                  </a:cubicBezTo>
                  <a:close/>
                  <a:moveTo>
                    <a:pt x="870400" y="488706"/>
                  </a:moveTo>
                  <a:cubicBezTo>
                    <a:pt x="871459" y="489428"/>
                    <a:pt x="872003" y="490796"/>
                    <a:pt x="870824" y="492073"/>
                  </a:cubicBezTo>
                  <a:cubicBezTo>
                    <a:pt x="869009" y="494627"/>
                    <a:pt x="864654" y="491769"/>
                    <a:pt x="866892" y="489215"/>
                  </a:cubicBezTo>
                  <a:cubicBezTo>
                    <a:pt x="867769" y="487908"/>
                    <a:pt x="869342" y="487984"/>
                    <a:pt x="870400" y="488706"/>
                  </a:cubicBezTo>
                  <a:close/>
                  <a:moveTo>
                    <a:pt x="961904" y="412895"/>
                  </a:moveTo>
                  <a:cubicBezTo>
                    <a:pt x="968331" y="413977"/>
                    <a:pt x="973409" y="418366"/>
                    <a:pt x="972805" y="426904"/>
                  </a:cubicBezTo>
                  <a:cubicBezTo>
                    <a:pt x="962498" y="425582"/>
                    <a:pt x="952614" y="422215"/>
                    <a:pt x="942910" y="418726"/>
                  </a:cubicBezTo>
                  <a:cubicBezTo>
                    <a:pt x="947701" y="414037"/>
                    <a:pt x="955477" y="411812"/>
                    <a:pt x="961904" y="412895"/>
                  </a:cubicBezTo>
                  <a:close/>
                  <a:moveTo>
                    <a:pt x="1005529" y="309016"/>
                  </a:moveTo>
                  <a:cubicBezTo>
                    <a:pt x="1022396" y="317379"/>
                    <a:pt x="1043017" y="327511"/>
                    <a:pt x="1047085" y="347775"/>
                  </a:cubicBezTo>
                  <a:cubicBezTo>
                    <a:pt x="1050071" y="364987"/>
                    <a:pt x="1057011" y="381181"/>
                    <a:pt x="1063127" y="397463"/>
                  </a:cubicBezTo>
                  <a:cubicBezTo>
                    <a:pt x="1064776" y="405958"/>
                    <a:pt x="1071973" y="411002"/>
                    <a:pt x="1076211" y="417949"/>
                  </a:cubicBezTo>
                  <a:cubicBezTo>
                    <a:pt x="1075557" y="422860"/>
                    <a:pt x="1074959" y="427949"/>
                    <a:pt x="1073992" y="432860"/>
                  </a:cubicBezTo>
                  <a:cubicBezTo>
                    <a:pt x="1081729" y="434143"/>
                    <a:pt x="1089323" y="437107"/>
                    <a:pt x="1094756" y="442992"/>
                  </a:cubicBezTo>
                  <a:cubicBezTo>
                    <a:pt x="1097202" y="440559"/>
                    <a:pt x="1099591" y="438037"/>
                    <a:pt x="1102521" y="436178"/>
                  </a:cubicBezTo>
                  <a:cubicBezTo>
                    <a:pt x="1107982" y="438125"/>
                    <a:pt x="1113842" y="442815"/>
                    <a:pt x="1114069" y="448788"/>
                  </a:cubicBezTo>
                  <a:cubicBezTo>
                    <a:pt x="1108636" y="464186"/>
                    <a:pt x="1109461" y="483388"/>
                    <a:pt x="1121379" y="495512"/>
                  </a:cubicBezTo>
                  <a:cubicBezTo>
                    <a:pt x="1124167" y="498565"/>
                    <a:pt x="1128490" y="498874"/>
                    <a:pt x="1131590" y="496175"/>
                  </a:cubicBezTo>
                  <a:cubicBezTo>
                    <a:pt x="1131761" y="485955"/>
                    <a:pt x="1122858" y="478300"/>
                    <a:pt x="1123569" y="467902"/>
                  </a:cubicBezTo>
                  <a:cubicBezTo>
                    <a:pt x="1121123" y="461487"/>
                    <a:pt x="1124821" y="454717"/>
                    <a:pt x="1130396" y="452107"/>
                  </a:cubicBezTo>
                  <a:cubicBezTo>
                    <a:pt x="1136369" y="452107"/>
                    <a:pt x="1142370" y="453876"/>
                    <a:pt x="1147547" y="456841"/>
                  </a:cubicBezTo>
                  <a:cubicBezTo>
                    <a:pt x="1150847" y="469982"/>
                    <a:pt x="1155085" y="490423"/>
                    <a:pt x="1138587" y="496529"/>
                  </a:cubicBezTo>
                  <a:cubicBezTo>
                    <a:pt x="1139071" y="499228"/>
                    <a:pt x="1139555" y="501883"/>
                    <a:pt x="1139953" y="504582"/>
                  </a:cubicBezTo>
                  <a:cubicBezTo>
                    <a:pt x="1144817" y="503387"/>
                    <a:pt x="1149823" y="502016"/>
                    <a:pt x="1154857" y="502679"/>
                  </a:cubicBezTo>
                  <a:cubicBezTo>
                    <a:pt x="1161257" y="509980"/>
                    <a:pt x="1165552" y="521218"/>
                    <a:pt x="1158100" y="529360"/>
                  </a:cubicBezTo>
                  <a:lnTo>
                    <a:pt x="1166092" y="527501"/>
                  </a:lnTo>
                  <a:cubicBezTo>
                    <a:pt x="1164613" y="543386"/>
                    <a:pt x="1164130" y="560995"/>
                    <a:pt x="1153350" y="573871"/>
                  </a:cubicBezTo>
                  <a:cubicBezTo>
                    <a:pt x="1153776" y="575818"/>
                    <a:pt x="1154260" y="577764"/>
                    <a:pt x="1154743" y="579711"/>
                  </a:cubicBezTo>
                  <a:cubicBezTo>
                    <a:pt x="1160773" y="572986"/>
                    <a:pt x="1166405" y="564845"/>
                    <a:pt x="1174540" y="560730"/>
                  </a:cubicBezTo>
                  <a:cubicBezTo>
                    <a:pt x="1185292" y="558872"/>
                    <a:pt x="1187141" y="572145"/>
                    <a:pt x="1186202" y="579977"/>
                  </a:cubicBezTo>
                  <a:lnTo>
                    <a:pt x="1189956" y="579048"/>
                  </a:lnTo>
                  <a:cubicBezTo>
                    <a:pt x="1191407" y="573871"/>
                    <a:pt x="1192886" y="568827"/>
                    <a:pt x="1194451" y="563739"/>
                  </a:cubicBezTo>
                  <a:cubicBezTo>
                    <a:pt x="1200623" y="579092"/>
                    <a:pt x="1207250" y="594224"/>
                    <a:pt x="1214304" y="609179"/>
                  </a:cubicBezTo>
                  <a:cubicBezTo>
                    <a:pt x="1206056" y="629576"/>
                    <a:pt x="1174113" y="627187"/>
                    <a:pt x="1171724" y="651212"/>
                  </a:cubicBezTo>
                  <a:cubicBezTo>
                    <a:pt x="1169392" y="649044"/>
                    <a:pt x="1167003" y="646876"/>
                    <a:pt x="1164613" y="644752"/>
                  </a:cubicBezTo>
                  <a:cubicBezTo>
                    <a:pt x="1165751" y="661477"/>
                    <a:pt x="1153776" y="674884"/>
                    <a:pt x="1149368" y="690370"/>
                  </a:cubicBezTo>
                  <a:cubicBezTo>
                    <a:pt x="1135544" y="679707"/>
                    <a:pt x="1141176" y="659929"/>
                    <a:pt x="1141887" y="644752"/>
                  </a:cubicBezTo>
                  <a:lnTo>
                    <a:pt x="1136084" y="645283"/>
                  </a:lnTo>
                  <a:cubicBezTo>
                    <a:pt x="1134179" y="658336"/>
                    <a:pt x="1133923" y="671831"/>
                    <a:pt x="1137165" y="684706"/>
                  </a:cubicBezTo>
                  <a:cubicBezTo>
                    <a:pt x="1136682" y="688865"/>
                    <a:pt x="1141773" y="692361"/>
                    <a:pt x="1142541" y="698024"/>
                  </a:cubicBezTo>
                  <a:cubicBezTo>
                    <a:pt x="1143309" y="704042"/>
                    <a:pt x="1138417" y="708599"/>
                    <a:pt x="1135487" y="713245"/>
                  </a:cubicBezTo>
                  <a:cubicBezTo>
                    <a:pt x="1131420" y="705856"/>
                    <a:pt x="1127893" y="698024"/>
                    <a:pt x="1122204" y="691741"/>
                  </a:cubicBezTo>
                  <a:cubicBezTo>
                    <a:pt x="1122375" y="701431"/>
                    <a:pt x="1125617" y="710679"/>
                    <a:pt x="1126328" y="720280"/>
                  </a:cubicBezTo>
                  <a:cubicBezTo>
                    <a:pt x="1125845" y="730368"/>
                    <a:pt x="1123029" y="740235"/>
                    <a:pt x="1120412" y="749969"/>
                  </a:cubicBezTo>
                  <a:cubicBezTo>
                    <a:pt x="1106588" y="733465"/>
                    <a:pt x="1100302" y="712183"/>
                    <a:pt x="1091656" y="692759"/>
                  </a:cubicBezTo>
                  <a:cubicBezTo>
                    <a:pt x="1090575" y="712891"/>
                    <a:pt x="1102948" y="729704"/>
                    <a:pt x="1104569" y="749394"/>
                  </a:cubicBezTo>
                  <a:cubicBezTo>
                    <a:pt x="1096918" y="742270"/>
                    <a:pt x="1092168" y="732801"/>
                    <a:pt x="1084516" y="725722"/>
                  </a:cubicBezTo>
                  <a:cubicBezTo>
                    <a:pt x="1084175" y="734261"/>
                    <a:pt x="1084459" y="742934"/>
                    <a:pt x="1084061" y="751473"/>
                  </a:cubicBezTo>
                  <a:cubicBezTo>
                    <a:pt x="1057011" y="750057"/>
                    <a:pt x="1028056" y="736607"/>
                    <a:pt x="1018982" y="709130"/>
                  </a:cubicBezTo>
                  <a:lnTo>
                    <a:pt x="1053001" y="701962"/>
                  </a:lnTo>
                  <a:cubicBezTo>
                    <a:pt x="1039974" y="698024"/>
                    <a:pt x="1026036" y="689573"/>
                    <a:pt x="1012639" y="697139"/>
                  </a:cubicBezTo>
                  <a:cubicBezTo>
                    <a:pt x="1008288" y="688910"/>
                    <a:pt x="1003537" y="680857"/>
                    <a:pt x="1000380" y="672052"/>
                  </a:cubicBezTo>
                  <a:cubicBezTo>
                    <a:pt x="1006723" y="674176"/>
                    <a:pt x="1012952" y="676654"/>
                    <a:pt x="1019352" y="678689"/>
                  </a:cubicBezTo>
                  <a:cubicBezTo>
                    <a:pt x="1015683" y="670238"/>
                    <a:pt x="1006894" y="668203"/>
                    <a:pt x="999072" y="665415"/>
                  </a:cubicBezTo>
                  <a:cubicBezTo>
                    <a:pt x="993980" y="660460"/>
                    <a:pt x="991961" y="652938"/>
                    <a:pt x="988292" y="646965"/>
                  </a:cubicBezTo>
                  <a:cubicBezTo>
                    <a:pt x="998588" y="642186"/>
                    <a:pt x="1008999" y="636567"/>
                    <a:pt x="1012156" y="624665"/>
                  </a:cubicBezTo>
                  <a:cubicBezTo>
                    <a:pt x="1032977" y="629930"/>
                    <a:pt x="1054622" y="623382"/>
                    <a:pt x="1074590" y="617763"/>
                  </a:cubicBezTo>
                  <a:cubicBezTo>
                    <a:pt x="1068787" y="613913"/>
                    <a:pt x="1062046" y="614488"/>
                    <a:pt x="1055817" y="616922"/>
                  </a:cubicBezTo>
                  <a:cubicBezTo>
                    <a:pt x="1046430" y="620240"/>
                    <a:pt x="1036134" y="618426"/>
                    <a:pt x="1027117" y="614975"/>
                  </a:cubicBezTo>
                  <a:cubicBezTo>
                    <a:pt x="1030815" y="608913"/>
                    <a:pt x="1037471" y="606790"/>
                    <a:pt x="1043671" y="604135"/>
                  </a:cubicBezTo>
                  <a:cubicBezTo>
                    <a:pt x="1038523" y="602277"/>
                    <a:pt x="1033460" y="600374"/>
                    <a:pt x="1028369" y="598339"/>
                  </a:cubicBezTo>
                  <a:cubicBezTo>
                    <a:pt x="1032209" y="594711"/>
                    <a:pt x="1036020" y="591127"/>
                    <a:pt x="1039718" y="587366"/>
                  </a:cubicBezTo>
                  <a:cubicBezTo>
                    <a:pt x="1028198" y="587764"/>
                    <a:pt x="1019949" y="595551"/>
                    <a:pt x="1012583" y="603294"/>
                  </a:cubicBezTo>
                  <a:cubicBezTo>
                    <a:pt x="1012156" y="600197"/>
                    <a:pt x="1011672" y="597144"/>
                    <a:pt x="1011217" y="594047"/>
                  </a:cubicBezTo>
                  <a:cubicBezTo>
                    <a:pt x="1006240" y="602232"/>
                    <a:pt x="1001945" y="611878"/>
                    <a:pt x="992018" y="614975"/>
                  </a:cubicBezTo>
                  <a:cubicBezTo>
                    <a:pt x="990624" y="608559"/>
                    <a:pt x="992957" y="602409"/>
                    <a:pt x="995886" y="596834"/>
                  </a:cubicBezTo>
                  <a:lnTo>
                    <a:pt x="985021" y="592056"/>
                  </a:lnTo>
                  <a:cubicBezTo>
                    <a:pt x="985248" y="594799"/>
                    <a:pt x="985476" y="597498"/>
                    <a:pt x="985675" y="600197"/>
                  </a:cubicBezTo>
                  <a:cubicBezTo>
                    <a:pt x="979872" y="604666"/>
                    <a:pt x="974127" y="609223"/>
                    <a:pt x="967613" y="612719"/>
                  </a:cubicBezTo>
                  <a:cubicBezTo>
                    <a:pt x="966902" y="607321"/>
                    <a:pt x="966163" y="602011"/>
                    <a:pt x="965622" y="596657"/>
                  </a:cubicBezTo>
                  <a:cubicBezTo>
                    <a:pt x="953619" y="599710"/>
                    <a:pt x="951287" y="584711"/>
                    <a:pt x="955354" y="576216"/>
                  </a:cubicBezTo>
                  <a:cubicBezTo>
                    <a:pt x="966902" y="570287"/>
                    <a:pt x="990880" y="567544"/>
                    <a:pt x="986983" y="549093"/>
                  </a:cubicBezTo>
                  <a:cubicBezTo>
                    <a:pt x="978792" y="558473"/>
                    <a:pt x="967187" y="567190"/>
                    <a:pt x="953960" y="563739"/>
                  </a:cubicBezTo>
                  <a:cubicBezTo>
                    <a:pt x="943692" y="553695"/>
                    <a:pt x="938544" y="539315"/>
                    <a:pt x="931120" y="527147"/>
                  </a:cubicBezTo>
                  <a:lnTo>
                    <a:pt x="942185" y="525997"/>
                  </a:lnTo>
                  <a:cubicBezTo>
                    <a:pt x="930779" y="518696"/>
                    <a:pt x="929869" y="504494"/>
                    <a:pt x="930694" y="492282"/>
                  </a:cubicBezTo>
                  <a:cubicBezTo>
                    <a:pt x="938544" y="496839"/>
                    <a:pt x="945826" y="502370"/>
                    <a:pt x="953847" y="506617"/>
                  </a:cubicBezTo>
                  <a:cubicBezTo>
                    <a:pt x="962949" y="510378"/>
                    <a:pt x="973103" y="508520"/>
                    <a:pt x="982489" y="511175"/>
                  </a:cubicBezTo>
                  <a:cubicBezTo>
                    <a:pt x="979929" y="507414"/>
                    <a:pt x="977426" y="503564"/>
                    <a:pt x="974952" y="499759"/>
                  </a:cubicBezTo>
                  <a:cubicBezTo>
                    <a:pt x="980811" y="496175"/>
                    <a:pt x="986670" y="492636"/>
                    <a:pt x="992672" y="489273"/>
                  </a:cubicBezTo>
                  <a:cubicBezTo>
                    <a:pt x="989003" y="488211"/>
                    <a:pt x="985305" y="487061"/>
                    <a:pt x="981721" y="485866"/>
                  </a:cubicBezTo>
                  <a:cubicBezTo>
                    <a:pt x="977057" y="491574"/>
                    <a:pt x="971567" y="497016"/>
                    <a:pt x="964086" y="498565"/>
                  </a:cubicBezTo>
                  <a:cubicBezTo>
                    <a:pt x="960417" y="496175"/>
                    <a:pt x="957146" y="493255"/>
                    <a:pt x="953960" y="490246"/>
                  </a:cubicBezTo>
                  <a:lnTo>
                    <a:pt x="963603" y="484495"/>
                  </a:lnTo>
                  <a:cubicBezTo>
                    <a:pt x="956549" y="484008"/>
                    <a:pt x="948585" y="487370"/>
                    <a:pt x="942498" y="482415"/>
                  </a:cubicBezTo>
                  <a:cubicBezTo>
                    <a:pt x="935956" y="478167"/>
                    <a:pt x="933936" y="470823"/>
                    <a:pt x="931604" y="463920"/>
                  </a:cubicBezTo>
                  <a:lnTo>
                    <a:pt x="939426" y="464938"/>
                  </a:lnTo>
                  <a:cubicBezTo>
                    <a:pt x="945712" y="455514"/>
                    <a:pt x="955354" y="463920"/>
                    <a:pt x="962749" y="467283"/>
                  </a:cubicBezTo>
                  <a:cubicBezTo>
                    <a:pt x="958824" y="459451"/>
                    <a:pt x="953079" y="452682"/>
                    <a:pt x="947930" y="445691"/>
                  </a:cubicBezTo>
                  <a:cubicBezTo>
                    <a:pt x="948755" y="441089"/>
                    <a:pt x="948755" y="436444"/>
                    <a:pt x="948158" y="431754"/>
                  </a:cubicBezTo>
                  <a:cubicBezTo>
                    <a:pt x="966362" y="425559"/>
                    <a:pt x="983286" y="434099"/>
                    <a:pt x="1000864" y="437461"/>
                  </a:cubicBezTo>
                  <a:cubicBezTo>
                    <a:pt x="994748" y="428302"/>
                    <a:pt x="977768" y="429718"/>
                    <a:pt x="979275" y="415825"/>
                  </a:cubicBezTo>
                  <a:lnTo>
                    <a:pt x="993013" y="413038"/>
                  </a:lnTo>
                  <a:cubicBezTo>
                    <a:pt x="991762" y="411489"/>
                    <a:pt x="990510" y="409985"/>
                    <a:pt x="989316" y="408436"/>
                  </a:cubicBezTo>
                  <a:cubicBezTo>
                    <a:pt x="985789" y="409056"/>
                    <a:pt x="982205" y="409896"/>
                    <a:pt x="978621" y="409941"/>
                  </a:cubicBezTo>
                  <a:cubicBezTo>
                    <a:pt x="974497" y="408082"/>
                    <a:pt x="973530" y="403171"/>
                    <a:pt x="971738" y="399499"/>
                  </a:cubicBezTo>
                  <a:cubicBezTo>
                    <a:pt x="967414" y="399499"/>
                    <a:pt x="962693" y="400383"/>
                    <a:pt x="958824" y="397994"/>
                  </a:cubicBezTo>
                  <a:cubicBezTo>
                    <a:pt x="957630" y="391933"/>
                    <a:pt x="963489" y="389676"/>
                    <a:pt x="967727" y="387242"/>
                  </a:cubicBezTo>
                  <a:cubicBezTo>
                    <a:pt x="964968" y="386402"/>
                    <a:pt x="962294" y="385605"/>
                    <a:pt x="959535" y="384897"/>
                  </a:cubicBezTo>
                  <a:cubicBezTo>
                    <a:pt x="963830" y="375916"/>
                    <a:pt x="965878" y="364854"/>
                    <a:pt x="974838" y="359191"/>
                  </a:cubicBezTo>
                  <a:cubicBezTo>
                    <a:pt x="981835" y="359545"/>
                    <a:pt x="983513" y="367509"/>
                    <a:pt x="986016" y="372641"/>
                  </a:cubicBezTo>
                  <a:cubicBezTo>
                    <a:pt x="988832" y="369367"/>
                    <a:pt x="991876" y="366358"/>
                    <a:pt x="994208" y="362730"/>
                  </a:cubicBezTo>
                  <a:cubicBezTo>
                    <a:pt x="991819" y="358881"/>
                    <a:pt x="988775" y="355607"/>
                    <a:pt x="986016" y="352111"/>
                  </a:cubicBezTo>
                  <a:cubicBezTo>
                    <a:pt x="995545" y="353218"/>
                    <a:pt x="1004988" y="354501"/>
                    <a:pt x="1014431" y="356270"/>
                  </a:cubicBezTo>
                  <a:cubicBezTo>
                    <a:pt x="1015455" y="349634"/>
                    <a:pt x="1020177" y="341227"/>
                    <a:pt x="1013407" y="336360"/>
                  </a:cubicBezTo>
                  <a:cubicBezTo>
                    <a:pt x="1005756" y="334767"/>
                    <a:pt x="997877" y="336714"/>
                    <a:pt x="990226" y="337112"/>
                  </a:cubicBezTo>
                  <a:cubicBezTo>
                    <a:pt x="985135" y="328750"/>
                    <a:pt x="988121" y="319370"/>
                    <a:pt x="990994" y="310874"/>
                  </a:cubicBezTo>
                  <a:cubicBezTo>
                    <a:pt x="996683" y="313573"/>
                    <a:pt x="1002229" y="316449"/>
                    <a:pt x="1007548" y="319724"/>
                  </a:cubicBezTo>
                  <a:cubicBezTo>
                    <a:pt x="1006837" y="316140"/>
                    <a:pt x="1006183" y="312556"/>
                    <a:pt x="1005529" y="309016"/>
                  </a:cubicBezTo>
                  <a:close/>
                  <a:moveTo>
                    <a:pt x="1648413" y="276576"/>
                  </a:moveTo>
                  <a:cubicBezTo>
                    <a:pt x="1650857" y="274704"/>
                    <a:pt x="1656233" y="274402"/>
                    <a:pt x="1657761" y="277482"/>
                  </a:cubicBezTo>
                  <a:cubicBezTo>
                    <a:pt x="1656356" y="280924"/>
                    <a:pt x="1648230" y="280381"/>
                    <a:pt x="1648413" y="276576"/>
                  </a:cubicBezTo>
                  <a:close/>
                  <a:moveTo>
                    <a:pt x="1692235" y="251326"/>
                  </a:moveTo>
                  <a:lnTo>
                    <a:pt x="1692877" y="259352"/>
                  </a:lnTo>
                  <a:lnTo>
                    <a:pt x="1685352" y="258667"/>
                  </a:lnTo>
                  <a:cubicBezTo>
                    <a:pt x="1687569" y="256117"/>
                    <a:pt x="1689844" y="253690"/>
                    <a:pt x="1692235" y="251326"/>
                  </a:cubicBezTo>
                  <a:close/>
                  <a:moveTo>
                    <a:pt x="1640423" y="65828"/>
                  </a:moveTo>
                  <a:cubicBezTo>
                    <a:pt x="1643717" y="65884"/>
                    <a:pt x="1643158" y="70731"/>
                    <a:pt x="1640050" y="70562"/>
                  </a:cubicBezTo>
                  <a:cubicBezTo>
                    <a:pt x="1636694" y="70562"/>
                    <a:pt x="1637316" y="65715"/>
                    <a:pt x="1640423" y="65828"/>
                  </a:cubicBezTo>
                  <a:close/>
                  <a:moveTo>
                    <a:pt x="1377339" y="28091"/>
                  </a:moveTo>
                  <a:cubicBezTo>
                    <a:pt x="1376353" y="34149"/>
                    <a:pt x="1374381" y="39972"/>
                    <a:pt x="1371132" y="45147"/>
                  </a:cubicBezTo>
                  <a:cubicBezTo>
                    <a:pt x="1370262" y="40736"/>
                    <a:pt x="1369043" y="36326"/>
                    <a:pt x="1368811" y="31796"/>
                  </a:cubicBezTo>
                  <a:cubicBezTo>
                    <a:pt x="1371538" y="30267"/>
                    <a:pt x="1374439" y="29268"/>
                    <a:pt x="1377339" y="28091"/>
                  </a:cubicBezTo>
                  <a:close/>
                  <a:moveTo>
                    <a:pt x="1476165" y="4014"/>
                  </a:moveTo>
                  <a:cubicBezTo>
                    <a:pt x="1475282" y="6226"/>
                    <a:pt x="1474340" y="8381"/>
                    <a:pt x="1473457" y="10536"/>
                  </a:cubicBezTo>
                  <a:cubicBezTo>
                    <a:pt x="1470514" y="8495"/>
                    <a:pt x="1467512" y="6396"/>
                    <a:pt x="1464627" y="4354"/>
                  </a:cubicBezTo>
                  <a:cubicBezTo>
                    <a:pt x="1468453" y="4184"/>
                    <a:pt x="1472339" y="4128"/>
                    <a:pt x="1476165" y="4014"/>
                  </a:cubicBezTo>
                  <a:close/>
                  <a:moveTo>
                    <a:pt x="1579062" y="0"/>
                  </a:moveTo>
                  <a:cubicBezTo>
                    <a:pt x="1578643" y="4485"/>
                    <a:pt x="1578165" y="9030"/>
                    <a:pt x="1577746" y="13515"/>
                  </a:cubicBezTo>
                  <a:lnTo>
                    <a:pt x="1583010" y="15667"/>
                  </a:lnTo>
                  <a:cubicBezTo>
                    <a:pt x="1581874" y="18239"/>
                    <a:pt x="1580737" y="20930"/>
                    <a:pt x="1579660" y="23561"/>
                  </a:cubicBezTo>
                  <a:lnTo>
                    <a:pt x="1593120" y="17162"/>
                  </a:lnTo>
                  <a:cubicBezTo>
                    <a:pt x="1594795" y="23561"/>
                    <a:pt x="1596649" y="29959"/>
                    <a:pt x="1598863" y="36238"/>
                  </a:cubicBezTo>
                  <a:cubicBezTo>
                    <a:pt x="1600538" y="31096"/>
                    <a:pt x="1601674" y="25534"/>
                    <a:pt x="1605263" y="21229"/>
                  </a:cubicBezTo>
                  <a:cubicBezTo>
                    <a:pt x="1611724" y="19255"/>
                    <a:pt x="1615672" y="26670"/>
                    <a:pt x="1616450" y="31993"/>
                  </a:cubicBezTo>
                  <a:cubicBezTo>
                    <a:pt x="1623748" y="29660"/>
                    <a:pt x="1631285" y="30498"/>
                    <a:pt x="1637866" y="34265"/>
                  </a:cubicBezTo>
                  <a:cubicBezTo>
                    <a:pt x="1639062" y="33189"/>
                    <a:pt x="1640199" y="32112"/>
                    <a:pt x="1641395" y="30976"/>
                  </a:cubicBezTo>
                  <a:cubicBezTo>
                    <a:pt x="1646540" y="32949"/>
                    <a:pt x="1651864" y="34265"/>
                    <a:pt x="1656709" y="36777"/>
                  </a:cubicBezTo>
                  <a:cubicBezTo>
                    <a:pt x="1658444" y="43235"/>
                    <a:pt x="1654077" y="49275"/>
                    <a:pt x="1650129" y="53879"/>
                  </a:cubicBezTo>
                  <a:cubicBezTo>
                    <a:pt x="1636669" y="70803"/>
                    <a:pt x="1613100" y="75527"/>
                    <a:pt x="1601435" y="94364"/>
                  </a:cubicBezTo>
                  <a:cubicBezTo>
                    <a:pt x="1612023" y="91673"/>
                    <a:pt x="1623090" y="89819"/>
                    <a:pt x="1632960" y="84915"/>
                  </a:cubicBezTo>
                  <a:cubicBezTo>
                    <a:pt x="1648813" y="74271"/>
                    <a:pt x="1660657" y="58304"/>
                    <a:pt x="1677586" y="49155"/>
                  </a:cubicBezTo>
                  <a:cubicBezTo>
                    <a:pt x="1679082" y="53281"/>
                    <a:pt x="1680577" y="57467"/>
                    <a:pt x="1682133" y="61593"/>
                  </a:cubicBezTo>
                  <a:cubicBezTo>
                    <a:pt x="1684645" y="55972"/>
                    <a:pt x="1687098" y="49992"/>
                    <a:pt x="1686081" y="43713"/>
                  </a:cubicBezTo>
                  <a:cubicBezTo>
                    <a:pt x="1688534" y="41860"/>
                    <a:pt x="1690926" y="39946"/>
                    <a:pt x="1693319" y="37973"/>
                  </a:cubicBezTo>
                  <a:cubicBezTo>
                    <a:pt x="1695054" y="38690"/>
                    <a:pt x="1696849" y="39348"/>
                    <a:pt x="1698643" y="40006"/>
                  </a:cubicBezTo>
                  <a:cubicBezTo>
                    <a:pt x="1696011" y="49095"/>
                    <a:pt x="1699241" y="58125"/>
                    <a:pt x="1703907" y="65899"/>
                  </a:cubicBezTo>
                  <a:cubicBezTo>
                    <a:pt x="1708155" y="61534"/>
                    <a:pt x="1711744" y="56451"/>
                    <a:pt x="1716948" y="53221"/>
                  </a:cubicBezTo>
                  <a:cubicBezTo>
                    <a:pt x="1721614" y="53461"/>
                    <a:pt x="1725921" y="55374"/>
                    <a:pt x="1730348" y="56690"/>
                  </a:cubicBezTo>
                  <a:cubicBezTo>
                    <a:pt x="1735792" y="67394"/>
                    <a:pt x="1716649" y="74689"/>
                    <a:pt x="1725383" y="83540"/>
                  </a:cubicBezTo>
                  <a:cubicBezTo>
                    <a:pt x="1729750" y="90357"/>
                    <a:pt x="1734655" y="96815"/>
                    <a:pt x="1738484" y="103991"/>
                  </a:cubicBezTo>
                  <a:cubicBezTo>
                    <a:pt x="1739620" y="111526"/>
                    <a:pt x="1736330" y="119240"/>
                    <a:pt x="1735313" y="126775"/>
                  </a:cubicBezTo>
                  <a:cubicBezTo>
                    <a:pt x="1739680" y="120556"/>
                    <a:pt x="1743868" y="112303"/>
                    <a:pt x="1752541" y="111885"/>
                  </a:cubicBezTo>
                  <a:cubicBezTo>
                    <a:pt x="1773299" y="118283"/>
                    <a:pt x="1792202" y="139452"/>
                    <a:pt x="1784067" y="162356"/>
                  </a:cubicBezTo>
                  <a:cubicBezTo>
                    <a:pt x="1782153" y="174435"/>
                    <a:pt x="1765941" y="177545"/>
                    <a:pt x="1763967" y="189564"/>
                  </a:cubicBezTo>
                  <a:cubicBezTo>
                    <a:pt x="1762053" y="199969"/>
                    <a:pt x="1752123" y="205650"/>
                    <a:pt x="1746440" y="213783"/>
                  </a:cubicBezTo>
                  <a:cubicBezTo>
                    <a:pt x="1738125" y="225085"/>
                    <a:pt x="1724605" y="231065"/>
                    <a:pt x="1717008" y="242965"/>
                  </a:cubicBezTo>
                  <a:cubicBezTo>
                    <a:pt x="1713897" y="240753"/>
                    <a:pt x="1710906" y="238480"/>
                    <a:pt x="1707915" y="236208"/>
                  </a:cubicBezTo>
                  <a:cubicBezTo>
                    <a:pt x="1709889" y="241949"/>
                    <a:pt x="1714137" y="249782"/>
                    <a:pt x="1706540" y="253370"/>
                  </a:cubicBezTo>
                  <a:cubicBezTo>
                    <a:pt x="1700079" y="254506"/>
                    <a:pt x="1693379" y="246852"/>
                    <a:pt x="1686440" y="249962"/>
                  </a:cubicBezTo>
                  <a:cubicBezTo>
                    <a:pt x="1679321" y="253191"/>
                    <a:pt x="1672203" y="256420"/>
                    <a:pt x="1664725" y="258812"/>
                  </a:cubicBezTo>
                  <a:cubicBezTo>
                    <a:pt x="1670887" y="259769"/>
                    <a:pt x="1677108" y="260427"/>
                    <a:pt x="1683329" y="260785"/>
                  </a:cubicBezTo>
                  <a:cubicBezTo>
                    <a:pt x="1676928" y="264852"/>
                    <a:pt x="1669870" y="267722"/>
                    <a:pt x="1662272" y="268380"/>
                  </a:cubicBezTo>
                  <a:cubicBezTo>
                    <a:pt x="1645224" y="269696"/>
                    <a:pt x="1629012" y="275974"/>
                    <a:pt x="1611963" y="277170"/>
                  </a:cubicBezTo>
                  <a:cubicBezTo>
                    <a:pt x="1603708" y="270234"/>
                    <a:pt x="1597427" y="261324"/>
                    <a:pt x="1589052" y="254566"/>
                  </a:cubicBezTo>
                  <a:cubicBezTo>
                    <a:pt x="1595273" y="264433"/>
                    <a:pt x="1602990" y="273224"/>
                    <a:pt x="1609271" y="283031"/>
                  </a:cubicBezTo>
                  <a:lnTo>
                    <a:pt x="1601614" y="287157"/>
                  </a:lnTo>
                  <a:cubicBezTo>
                    <a:pt x="1614835" y="289011"/>
                    <a:pt x="1626978" y="281177"/>
                    <a:pt x="1639840" y="279921"/>
                  </a:cubicBezTo>
                  <a:cubicBezTo>
                    <a:pt x="1644446" y="281057"/>
                    <a:pt x="1648394" y="283988"/>
                    <a:pt x="1652402" y="286439"/>
                  </a:cubicBezTo>
                  <a:cubicBezTo>
                    <a:pt x="1636729" y="301329"/>
                    <a:pt x="1618125" y="312572"/>
                    <a:pt x="1600418" y="324950"/>
                  </a:cubicBezTo>
                  <a:cubicBezTo>
                    <a:pt x="1595812" y="328419"/>
                    <a:pt x="1589890" y="328000"/>
                    <a:pt x="1584446" y="327940"/>
                  </a:cubicBezTo>
                  <a:cubicBezTo>
                    <a:pt x="1584446" y="329555"/>
                    <a:pt x="1584506" y="331169"/>
                    <a:pt x="1584566" y="332784"/>
                  </a:cubicBezTo>
                  <a:cubicBezTo>
                    <a:pt x="1579062" y="336432"/>
                    <a:pt x="1573678" y="340079"/>
                    <a:pt x="1568235" y="343787"/>
                  </a:cubicBezTo>
                  <a:lnTo>
                    <a:pt x="1576490" y="344564"/>
                  </a:lnTo>
                  <a:cubicBezTo>
                    <a:pt x="1576310" y="346478"/>
                    <a:pt x="1576131" y="348451"/>
                    <a:pt x="1575951" y="350425"/>
                  </a:cubicBezTo>
                  <a:cubicBezTo>
                    <a:pt x="1582472" y="344325"/>
                    <a:pt x="1588454" y="337269"/>
                    <a:pt x="1596829" y="333502"/>
                  </a:cubicBezTo>
                  <a:cubicBezTo>
                    <a:pt x="1625662" y="319389"/>
                    <a:pt x="1653000" y="302226"/>
                    <a:pt x="1681893" y="288114"/>
                  </a:cubicBezTo>
                  <a:cubicBezTo>
                    <a:pt x="1688892" y="285064"/>
                    <a:pt x="1696490" y="283748"/>
                    <a:pt x="1703848" y="281895"/>
                  </a:cubicBezTo>
                  <a:cubicBezTo>
                    <a:pt x="1709889" y="303482"/>
                    <a:pt x="1689790" y="321422"/>
                    <a:pt x="1673578" y="332066"/>
                  </a:cubicBezTo>
                  <a:cubicBezTo>
                    <a:pt x="1662033" y="336312"/>
                    <a:pt x="1657965" y="348990"/>
                    <a:pt x="1653359" y="359215"/>
                  </a:cubicBezTo>
                  <a:cubicBezTo>
                    <a:pt x="1648334" y="371115"/>
                    <a:pt x="1634635" y="375720"/>
                    <a:pt x="1628294" y="386723"/>
                  </a:cubicBezTo>
                  <a:cubicBezTo>
                    <a:pt x="1620039" y="399879"/>
                    <a:pt x="1609391" y="411301"/>
                    <a:pt x="1600119" y="423679"/>
                  </a:cubicBezTo>
                  <a:cubicBezTo>
                    <a:pt x="1592402" y="433845"/>
                    <a:pt x="1592940" y="447778"/>
                    <a:pt x="1586420" y="458542"/>
                  </a:cubicBezTo>
                  <a:cubicBezTo>
                    <a:pt x="1582053" y="465419"/>
                    <a:pt x="1572422" y="464941"/>
                    <a:pt x="1565662" y="466854"/>
                  </a:cubicBezTo>
                  <a:cubicBezTo>
                    <a:pt x="1567756" y="455791"/>
                    <a:pt x="1564047" y="445626"/>
                    <a:pt x="1556330" y="437852"/>
                  </a:cubicBezTo>
                  <a:cubicBezTo>
                    <a:pt x="1558663" y="445865"/>
                    <a:pt x="1561654" y="453938"/>
                    <a:pt x="1561355" y="462429"/>
                  </a:cubicBezTo>
                  <a:cubicBezTo>
                    <a:pt x="1560398" y="469904"/>
                    <a:pt x="1568773" y="473133"/>
                    <a:pt x="1573200" y="477618"/>
                  </a:cubicBezTo>
                  <a:cubicBezTo>
                    <a:pt x="1571226" y="482462"/>
                    <a:pt x="1569969" y="490057"/>
                    <a:pt x="1562970" y="488621"/>
                  </a:cubicBezTo>
                  <a:cubicBezTo>
                    <a:pt x="1551126" y="486110"/>
                    <a:pt x="1542691" y="494841"/>
                    <a:pt x="1532940" y="499266"/>
                  </a:cubicBezTo>
                  <a:cubicBezTo>
                    <a:pt x="1527377" y="495558"/>
                    <a:pt x="1522831" y="490535"/>
                    <a:pt x="1517567" y="486528"/>
                  </a:cubicBezTo>
                  <a:cubicBezTo>
                    <a:pt x="1520258" y="490774"/>
                    <a:pt x="1523070" y="494960"/>
                    <a:pt x="1526001" y="499086"/>
                  </a:cubicBezTo>
                  <a:cubicBezTo>
                    <a:pt x="1523190" y="501598"/>
                    <a:pt x="1520498" y="504229"/>
                    <a:pt x="1517806" y="506860"/>
                  </a:cubicBezTo>
                  <a:cubicBezTo>
                    <a:pt x="1532402" y="507040"/>
                    <a:pt x="1545503" y="500641"/>
                    <a:pt x="1558304" y="494542"/>
                  </a:cubicBezTo>
                  <a:cubicBezTo>
                    <a:pt x="1559919" y="501598"/>
                    <a:pt x="1560637" y="509910"/>
                    <a:pt x="1554835" y="515412"/>
                  </a:cubicBezTo>
                  <a:cubicBezTo>
                    <a:pt x="1548314" y="519478"/>
                    <a:pt x="1540956" y="522229"/>
                    <a:pt x="1535453" y="527790"/>
                  </a:cubicBezTo>
                  <a:cubicBezTo>
                    <a:pt x="1541136" y="528029"/>
                    <a:pt x="1546759" y="528209"/>
                    <a:pt x="1552442" y="528627"/>
                  </a:cubicBezTo>
                  <a:cubicBezTo>
                    <a:pt x="1546041" y="544295"/>
                    <a:pt x="1532462" y="558706"/>
                    <a:pt x="1514875" y="560142"/>
                  </a:cubicBezTo>
                  <a:cubicBezTo>
                    <a:pt x="1501116" y="562534"/>
                    <a:pt x="1501355" y="548301"/>
                    <a:pt x="1496091" y="540527"/>
                  </a:cubicBezTo>
                  <a:cubicBezTo>
                    <a:pt x="1491305" y="538733"/>
                    <a:pt x="1486161" y="538554"/>
                    <a:pt x="1481076" y="538255"/>
                  </a:cubicBezTo>
                  <a:cubicBezTo>
                    <a:pt x="1479640" y="535863"/>
                    <a:pt x="1478205" y="533531"/>
                    <a:pt x="1476769" y="531258"/>
                  </a:cubicBezTo>
                  <a:cubicBezTo>
                    <a:pt x="1468873" y="532634"/>
                    <a:pt x="1461096" y="534607"/>
                    <a:pt x="1453439" y="537059"/>
                  </a:cubicBezTo>
                  <a:cubicBezTo>
                    <a:pt x="1464984" y="542202"/>
                    <a:pt x="1477786" y="543338"/>
                    <a:pt x="1489511" y="548002"/>
                  </a:cubicBezTo>
                  <a:cubicBezTo>
                    <a:pt x="1495194" y="556434"/>
                    <a:pt x="1497228" y="567198"/>
                    <a:pt x="1496091" y="577244"/>
                  </a:cubicBezTo>
                  <a:cubicBezTo>
                    <a:pt x="1492382" y="580653"/>
                    <a:pt x="1487477" y="582088"/>
                    <a:pt x="1482990" y="584061"/>
                  </a:cubicBezTo>
                  <a:cubicBezTo>
                    <a:pt x="1481315" y="581968"/>
                    <a:pt x="1479760" y="579875"/>
                    <a:pt x="1478145" y="577842"/>
                  </a:cubicBezTo>
                  <a:lnTo>
                    <a:pt x="1475453" y="591656"/>
                  </a:lnTo>
                  <a:cubicBezTo>
                    <a:pt x="1467018" y="592134"/>
                    <a:pt x="1459421" y="588905"/>
                    <a:pt x="1452901" y="584002"/>
                  </a:cubicBezTo>
                  <a:cubicBezTo>
                    <a:pt x="1453260" y="589383"/>
                    <a:pt x="1453678" y="594706"/>
                    <a:pt x="1454097" y="600088"/>
                  </a:cubicBezTo>
                  <a:cubicBezTo>
                    <a:pt x="1433579" y="596858"/>
                    <a:pt x="1420717" y="575988"/>
                    <a:pt x="1398344" y="578799"/>
                  </a:cubicBezTo>
                  <a:cubicBezTo>
                    <a:pt x="1405942" y="581968"/>
                    <a:pt x="1414137" y="583942"/>
                    <a:pt x="1421555" y="587709"/>
                  </a:cubicBezTo>
                  <a:cubicBezTo>
                    <a:pt x="1425563" y="592194"/>
                    <a:pt x="1427058" y="598353"/>
                    <a:pt x="1429690" y="603735"/>
                  </a:cubicBezTo>
                  <a:cubicBezTo>
                    <a:pt x="1421256" y="603018"/>
                    <a:pt x="1413000" y="602181"/>
                    <a:pt x="1404685" y="601044"/>
                  </a:cubicBezTo>
                  <a:cubicBezTo>
                    <a:pt x="1403429" y="597038"/>
                    <a:pt x="1402053" y="593031"/>
                    <a:pt x="1400857" y="589025"/>
                  </a:cubicBezTo>
                  <a:lnTo>
                    <a:pt x="1395652" y="588128"/>
                  </a:lnTo>
                  <a:cubicBezTo>
                    <a:pt x="1397028" y="593749"/>
                    <a:pt x="1398344" y="599430"/>
                    <a:pt x="1399660" y="605051"/>
                  </a:cubicBezTo>
                  <a:cubicBezTo>
                    <a:pt x="1392362" y="603676"/>
                    <a:pt x="1385124" y="602300"/>
                    <a:pt x="1377826" y="601224"/>
                  </a:cubicBezTo>
                  <a:cubicBezTo>
                    <a:pt x="1382791" y="604274"/>
                    <a:pt x="1387876" y="607443"/>
                    <a:pt x="1393499" y="609177"/>
                  </a:cubicBezTo>
                  <a:cubicBezTo>
                    <a:pt x="1417666" y="612406"/>
                    <a:pt x="1441953" y="615576"/>
                    <a:pt x="1466420" y="616532"/>
                  </a:cubicBezTo>
                  <a:cubicBezTo>
                    <a:pt x="1463608" y="618984"/>
                    <a:pt x="1460737" y="621376"/>
                    <a:pt x="1457806" y="623649"/>
                  </a:cubicBezTo>
                  <a:cubicBezTo>
                    <a:pt x="1460976" y="629509"/>
                    <a:pt x="1463728" y="635608"/>
                    <a:pt x="1466181" y="641828"/>
                  </a:cubicBezTo>
                  <a:cubicBezTo>
                    <a:pt x="1455174" y="643861"/>
                    <a:pt x="1444645" y="641230"/>
                    <a:pt x="1434596" y="636804"/>
                  </a:cubicBezTo>
                  <a:cubicBezTo>
                    <a:pt x="1431784" y="630705"/>
                    <a:pt x="1431006" y="620120"/>
                    <a:pt x="1421914" y="621615"/>
                  </a:cubicBezTo>
                  <a:cubicBezTo>
                    <a:pt x="1409052" y="623230"/>
                    <a:pt x="1396310" y="621675"/>
                    <a:pt x="1383509" y="620898"/>
                  </a:cubicBezTo>
                  <a:cubicBezTo>
                    <a:pt x="1397626" y="627117"/>
                    <a:pt x="1413539" y="626639"/>
                    <a:pt x="1427597" y="633097"/>
                  </a:cubicBezTo>
                  <a:cubicBezTo>
                    <a:pt x="1407616" y="631901"/>
                    <a:pt x="1390089" y="639675"/>
                    <a:pt x="1380219" y="653608"/>
                  </a:cubicBezTo>
                  <a:cubicBezTo>
                    <a:pt x="1397985" y="644220"/>
                    <a:pt x="1420538" y="637821"/>
                    <a:pt x="1434476" y="652233"/>
                  </a:cubicBezTo>
                  <a:lnTo>
                    <a:pt x="1421973" y="660963"/>
                  </a:lnTo>
                  <a:cubicBezTo>
                    <a:pt x="1431904" y="662638"/>
                    <a:pt x="1445423" y="656777"/>
                    <a:pt x="1453020" y="665927"/>
                  </a:cubicBezTo>
                  <a:cubicBezTo>
                    <a:pt x="1458883" y="672923"/>
                    <a:pt x="1466779" y="677588"/>
                    <a:pt x="1473359" y="683867"/>
                  </a:cubicBezTo>
                  <a:cubicBezTo>
                    <a:pt x="1468095" y="684405"/>
                    <a:pt x="1462831" y="683687"/>
                    <a:pt x="1457686" y="682372"/>
                  </a:cubicBezTo>
                  <a:cubicBezTo>
                    <a:pt x="1458404" y="687215"/>
                    <a:pt x="1459301" y="692119"/>
                    <a:pt x="1460139" y="696963"/>
                  </a:cubicBezTo>
                  <a:cubicBezTo>
                    <a:pt x="1448893" y="703122"/>
                    <a:pt x="1436570" y="706411"/>
                    <a:pt x="1424247" y="709461"/>
                  </a:cubicBezTo>
                  <a:cubicBezTo>
                    <a:pt x="1433638" y="714125"/>
                    <a:pt x="1443449" y="718311"/>
                    <a:pt x="1450029" y="727042"/>
                  </a:cubicBezTo>
                  <a:cubicBezTo>
                    <a:pt x="1445303" y="731228"/>
                    <a:pt x="1441535" y="736311"/>
                    <a:pt x="1438364" y="741753"/>
                  </a:cubicBezTo>
                  <a:cubicBezTo>
                    <a:pt x="1427656" y="739600"/>
                    <a:pt x="1416590" y="737208"/>
                    <a:pt x="1405762" y="739839"/>
                  </a:cubicBezTo>
                  <a:lnTo>
                    <a:pt x="1407258" y="745699"/>
                  </a:lnTo>
                  <a:lnTo>
                    <a:pt x="1438065" y="752995"/>
                  </a:lnTo>
                  <a:cubicBezTo>
                    <a:pt x="1435971" y="758377"/>
                    <a:pt x="1433818" y="763759"/>
                    <a:pt x="1431545" y="769081"/>
                  </a:cubicBezTo>
                  <a:cubicBezTo>
                    <a:pt x="1427597" y="768004"/>
                    <a:pt x="1423648" y="766569"/>
                    <a:pt x="1419521" y="766510"/>
                  </a:cubicBezTo>
                  <a:cubicBezTo>
                    <a:pt x="1414735" y="769739"/>
                    <a:pt x="1411624" y="774822"/>
                    <a:pt x="1408454" y="779546"/>
                  </a:cubicBezTo>
                  <a:cubicBezTo>
                    <a:pt x="1396550" y="772310"/>
                    <a:pt x="1382552" y="771234"/>
                    <a:pt x="1369092" y="773805"/>
                  </a:cubicBezTo>
                  <a:cubicBezTo>
                    <a:pt x="1377527" y="785107"/>
                    <a:pt x="1381176" y="798622"/>
                    <a:pt x="1384466" y="812077"/>
                  </a:cubicBezTo>
                  <a:cubicBezTo>
                    <a:pt x="1380279" y="825233"/>
                    <a:pt x="1372921" y="837611"/>
                    <a:pt x="1360657" y="844667"/>
                  </a:cubicBezTo>
                  <a:cubicBezTo>
                    <a:pt x="1360897" y="842156"/>
                    <a:pt x="1361136" y="839644"/>
                    <a:pt x="1361435" y="837133"/>
                  </a:cubicBezTo>
                  <a:cubicBezTo>
                    <a:pt x="1352462" y="847478"/>
                    <a:pt x="1337985" y="847059"/>
                    <a:pt x="1325543" y="846162"/>
                  </a:cubicBezTo>
                  <a:cubicBezTo>
                    <a:pt x="1310468" y="843531"/>
                    <a:pt x="1302213" y="829897"/>
                    <a:pt x="1292402" y="819731"/>
                  </a:cubicBezTo>
                  <a:lnTo>
                    <a:pt x="1288095" y="830674"/>
                  </a:lnTo>
                  <a:cubicBezTo>
                    <a:pt x="1293658" y="834621"/>
                    <a:pt x="1299222" y="838628"/>
                    <a:pt x="1304127" y="843352"/>
                  </a:cubicBezTo>
                  <a:cubicBezTo>
                    <a:pt x="1295872" y="844010"/>
                    <a:pt x="1287617" y="844129"/>
                    <a:pt x="1279361" y="844249"/>
                  </a:cubicBezTo>
                  <a:cubicBezTo>
                    <a:pt x="1282532" y="849511"/>
                    <a:pt x="1285702" y="854833"/>
                    <a:pt x="1288514" y="860395"/>
                  </a:cubicBezTo>
                  <a:lnTo>
                    <a:pt x="1305264" y="847717"/>
                  </a:lnTo>
                  <a:cubicBezTo>
                    <a:pt x="1312980" y="850169"/>
                    <a:pt x="1320398" y="853757"/>
                    <a:pt x="1328414" y="855132"/>
                  </a:cubicBezTo>
                  <a:cubicBezTo>
                    <a:pt x="1335952" y="855073"/>
                    <a:pt x="1345044" y="849511"/>
                    <a:pt x="1351325" y="856269"/>
                  </a:cubicBezTo>
                  <a:cubicBezTo>
                    <a:pt x="1360119" y="864760"/>
                    <a:pt x="1349950" y="876301"/>
                    <a:pt x="1346001" y="884255"/>
                  </a:cubicBezTo>
                  <a:cubicBezTo>
                    <a:pt x="1354496" y="883537"/>
                    <a:pt x="1357666" y="890294"/>
                    <a:pt x="1360777" y="896155"/>
                  </a:cubicBezTo>
                  <a:cubicBezTo>
                    <a:pt x="1364486" y="887962"/>
                    <a:pt x="1369331" y="880248"/>
                    <a:pt x="1376091" y="874208"/>
                  </a:cubicBezTo>
                  <a:cubicBezTo>
                    <a:pt x="1383210" y="886886"/>
                    <a:pt x="1390627" y="905902"/>
                    <a:pt x="1379321" y="918101"/>
                  </a:cubicBezTo>
                  <a:cubicBezTo>
                    <a:pt x="1375134" y="923782"/>
                    <a:pt x="1371724" y="930061"/>
                    <a:pt x="1367477" y="935742"/>
                  </a:cubicBezTo>
                  <a:cubicBezTo>
                    <a:pt x="1366759" y="931735"/>
                    <a:pt x="1365981" y="927729"/>
                    <a:pt x="1365264" y="923722"/>
                  </a:cubicBezTo>
                  <a:cubicBezTo>
                    <a:pt x="1356949" y="932752"/>
                    <a:pt x="1353898" y="942081"/>
                    <a:pt x="1347676" y="948718"/>
                  </a:cubicBezTo>
                  <a:cubicBezTo>
                    <a:pt x="1333379" y="953562"/>
                    <a:pt x="1320279" y="961336"/>
                    <a:pt x="1305981" y="966180"/>
                  </a:cubicBezTo>
                  <a:cubicBezTo>
                    <a:pt x="1306998" y="956193"/>
                    <a:pt x="1311964" y="947104"/>
                    <a:pt x="1312681" y="937177"/>
                  </a:cubicBezTo>
                  <a:cubicBezTo>
                    <a:pt x="1307178" y="926652"/>
                    <a:pt x="1293359" y="931855"/>
                    <a:pt x="1284207" y="930779"/>
                  </a:cubicBezTo>
                  <a:cubicBezTo>
                    <a:pt x="1284147" y="919955"/>
                    <a:pt x="1276191" y="912540"/>
                    <a:pt x="1267876" y="906799"/>
                  </a:cubicBezTo>
                  <a:cubicBezTo>
                    <a:pt x="1270927" y="912659"/>
                    <a:pt x="1275054" y="917802"/>
                    <a:pt x="1279780" y="922347"/>
                  </a:cubicBezTo>
                  <a:cubicBezTo>
                    <a:pt x="1279002" y="928805"/>
                    <a:pt x="1278344" y="935084"/>
                    <a:pt x="1277985" y="941662"/>
                  </a:cubicBezTo>
                  <a:cubicBezTo>
                    <a:pt x="1273020" y="939270"/>
                    <a:pt x="1265423" y="942798"/>
                    <a:pt x="1261176" y="938254"/>
                  </a:cubicBezTo>
                  <a:cubicBezTo>
                    <a:pt x="1258783" y="929044"/>
                    <a:pt x="1257587" y="918998"/>
                    <a:pt x="1250229" y="912181"/>
                  </a:cubicBezTo>
                  <a:cubicBezTo>
                    <a:pt x="1251784" y="921510"/>
                    <a:pt x="1253938" y="930719"/>
                    <a:pt x="1255852" y="939988"/>
                  </a:cubicBezTo>
                  <a:cubicBezTo>
                    <a:pt x="1240897" y="941602"/>
                    <a:pt x="1236709" y="926712"/>
                    <a:pt x="1230967" y="916606"/>
                  </a:cubicBezTo>
                  <a:cubicBezTo>
                    <a:pt x="1230368" y="922526"/>
                    <a:pt x="1229950" y="928506"/>
                    <a:pt x="1230129" y="934426"/>
                  </a:cubicBezTo>
                  <a:cubicBezTo>
                    <a:pt x="1227078" y="935084"/>
                    <a:pt x="1224087" y="935862"/>
                    <a:pt x="1221096" y="936759"/>
                  </a:cubicBezTo>
                  <a:cubicBezTo>
                    <a:pt x="1217567" y="931197"/>
                    <a:pt x="1213918" y="925755"/>
                    <a:pt x="1209850" y="920613"/>
                  </a:cubicBezTo>
                  <a:cubicBezTo>
                    <a:pt x="1207457" y="933529"/>
                    <a:pt x="1216729" y="941782"/>
                    <a:pt x="1225164" y="949197"/>
                  </a:cubicBezTo>
                  <a:cubicBezTo>
                    <a:pt x="1209012" y="954160"/>
                    <a:pt x="1194536" y="946566"/>
                    <a:pt x="1179940" y="941124"/>
                  </a:cubicBezTo>
                  <a:cubicBezTo>
                    <a:pt x="1178923" y="938313"/>
                    <a:pt x="1178025" y="935563"/>
                    <a:pt x="1177068" y="932812"/>
                  </a:cubicBezTo>
                  <a:lnTo>
                    <a:pt x="1172821" y="932274"/>
                  </a:lnTo>
                  <a:lnTo>
                    <a:pt x="1169292" y="945788"/>
                  </a:lnTo>
                  <a:cubicBezTo>
                    <a:pt x="1162173" y="940167"/>
                    <a:pt x="1156131" y="933290"/>
                    <a:pt x="1151525" y="925456"/>
                  </a:cubicBezTo>
                  <a:cubicBezTo>
                    <a:pt x="1152662" y="932632"/>
                    <a:pt x="1152482" y="940107"/>
                    <a:pt x="1149790" y="946925"/>
                  </a:cubicBezTo>
                  <a:cubicBezTo>
                    <a:pt x="1143509" y="944652"/>
                    <a:pt x="1137108" y="942619"/>
                    <a:pt x="1130767" y="940466"/>
                  </a:cubicBezTo>
                  <a:cubicBezTo>
                    <a:pt x="1129092" y="928207"/>
                    <a:pt x="1131724" y="913915"/>
                    <a:pt x="1124187" y="903151"/>
                  </a:cubicBezTo>
                  <a:cubicBezTo>
                    <a:pt x="1124366" y="914095"/>
                    <a:pt x="1126221" y="924978"/>
                    <a:pt x="1125742" y="936041"/>
                  </a:cubicBezTo>
                  <a:cubicBezTo>
                    <a:pt x="1124965" y="931556"/>
                    <a:pt x="1124247" y="927071"/>
                    <a:pt x="1123589" y="922586"/>
                  </a:cubicBezTo>
                  <a:cubicBezTo>
                    <a:pt x="1121555" y="928147"/>
                    <a:pt x="1119641" y="933828"/>
                    <a:pt x="1117846" y="939450"/>
                  </a:cubicBezTo>
                  <a:cubicBezTo>
                    <a:pt x="1110548" y="935503"/>
                    <a:pt x="1105942" y="928626"/>
                    <a:pt x="1100977" y="922227"/>
                  </a:cubicBezTo>
                  <a:cubicBezTo>
                    <a:pt x="1106121" y="912719"/>
                    <a:pt x="1105284" y="901776"/>
                    <a:pt x="1105882" y="891490"/>
                  </a:cubicBezTo>
                  <a:cubicBezTo>
                    <a:pt x="1114795" y="883118"/>
                    <a:pt x="1125144" y="876002"/>
                    <a:pt x="1131545" y="865298"/>
                  </a:cubicBezTo>
                  <a:cubicBezTo>
                    <a:pt x="1138903" y="864222"/>
                    <a:pt x="1146560" y="864162"/>
                    <a:pt x="1153798" y="866255"/>
                  </a:cubicBezTo>
                  <a:cubicBezTo>
                    <a:pt x="1154337" y="863684"/>
                    <a:pt x="1154875" y="861172"/>
                    <a:pt x="1155473" y="858660"/>
                  </a:cubicBezTo>
                  <a:cubicBezTo>
                    <a:pt x="1161216" y="859617"/>
                    <a:pt x="1166959" y="860454"/>
                    <a:pt x="1172761" y="860634"/>
                  </a:cubicBezTo>
                  <a:cubicBezTo>
                    <a:pt x="1169052" y="858541"/>
                    <a:pt x="1165224" y="856687"/>
                    <a:pt x="1161336" y="854893"/>
                  </a:cubicBezTo>
                  <a:cubicBezTo>
                    <a:pt x="1162412" y="852621"/>
                    <a:pt x="1163489" y="850348"/>
                    <a:pt x="1164626" y="848076"/>
                  </a:cubicBezTo>
                  <a:lnTo>
                    <a:pt x="1158644" y="846760"/>
                  </a:lnTo>
                  <a:cubicBezTo>
                    <a:pt x="1162053" y="843711"/>
                    <a:pt x="1164925" y="840063"/>
                    <a:pt x="1168394" y="837073"/>
                  </a:cubicBezTo>
                  <a:cubicBezTo>
                    <a:pt x="1162711" y="838209"/>
                    <a:pt x="1157148" y="840541"/>
                    <a:pt x="1151345" y="840601"/>
                  </a:cubicBezTo>
                  <a:cubicBezTo>
                    <a:pt x="1144287" y="840182"/>
                    <a:pt x="1146620" y="831990"/>
                    <a:pt x="1146979" y="827326"/>
                  </a:cubicBezTo>
                  <a:cubicBezTo>
                    <a:pt x="1150747" y="813153"/>
                    <a:pt x="1125623" y="808728"/>
                    <a:pt x="1135493" y="792821"/>
                  </a:cubicBezTo>
                  <a:cubicBezTo>
                    <a:pt x="1135254" y="785645"/>
                    <a:pt x="1143569" y="784629"/>
                    <a:pt x="1148414" y="781938"/>
                  </a:cubicBezTo>
                  <a:cubicBezTo>
                    <a:pt x="1159062" y="775420"/>
                    <a:pt x="1172163" y="781041"/>
                    <a:pt x="1180418" y="788695"/>
                  </a:cubicBezTo>
                  <a:cubicBezTo>
                    <a:pt x="1191425" y="799100"/>
                    <a:pt x="1188913" y="815844"/>
                    <a:pt x="1194775" y="828821"/>
                  </a:cubicBezTo>
                  <a:cubicBezTo>
                    <a:pt x="1204287" y="835159"/>
                    <a:pt x="1215294" y="839345"/>
                    <a:pt x="1224446" y="846461"/>
                  </a:cubicBezTo>
                  <a:cubicBezTo>
                    <a:pt x="1223310" y="842335"/>
                    <a:pt x="1222113" y="838209"/>
                    <a:pt x="1220977" y="834083"/>
                  </a:cubicBezTo>
                  <a:cubicBezTo>
                    <a:pt x="1230189" y="835040"/>
                    <a:pt x="1239282" y="837073"/>
                    <a:pt x="1248195" y="839465"/>
                  </a:cubicBezTo>
                  <a:cubicBezTo>
                    <a:pt x="1245563" y="835877"/>
                    <a:pt x="1242871" y="832289"/>
                    <a:pt x="1240299" y="828701"/>
                  </a:cubicBezTo>
                  <a:cubicBezTo>
                    <a:pt x="1262552" y="811419"/>
                    <a:pt x="1268773" y="781758"/>
                    <a:pt x="1275054" y="755805"/>
                  </a:cubicBezTo>
                  <a:cubicBezTo>
                    <a:pt x="1272003" y="758496"/>
                    <a:pt x="1267577" y="760410"/>
                    <a:pt x="1266560" y="764716"/>
                  </a:cubicBezTo>
                  <a:cubicBezTo>
                    <a:pt x="1260937" y="785227"/>
                    <a:pt x="1253459" y="805439"/>
                    <a:pt x="1241435" y="823080"/>
                  </a:cubicBezTo>
                  <a:cubicBezTo>
                    <a:pt x="1231924" y="820209"/>
                    <a:pt x="1217447" y="824635"/>
                    <a:pt x="1212542" y="813332"/>
                  </a:cubicBezTo>
                  <a:cubicBezTo>
                    <a:pt x="1206679" y="807054"/>
                    <a:pt x="1208235" y="798084"/>
                    <a:pt x="1205483" y="790609"/>
                  </a:cubicBezTo>
                  <a:cubicBezTo>
                    <a:pt x="1202671" y="784689"/>
                    <a:pt x="1199082" y="779247"/>
                    <a:pt x="1195493" y="773865"/>
                  </a:cubicBezTo>
                  <a:cubicBezTo>
                    <a:pt x="1201236" y="767765"/>
                    <a:pt x="1210029" y="763101"/>
                    <a:pt x="1211704" y="754251"/>
                  </a:cubicBezTo>
                  <a:cubicBezTo>
                    <a:pt x="1213978" y="744443"/>
                    <a:pt x="1214576" y="734337"/>
                    <a:pt x="1215593" y="724351"/>
                  </a:cubicBezTo>
                  <a:cubicBezTo>
                    <a:pt x="1208354" y="735414"/>
                    <a:pt x="1206859" y="752696"/>
                    <a:pt x="1192801" y="757360"/>
                  </a:cubicBezTo>
                  <a:cubicBezTo>
                    <a:pt x="1188733" y="758915"/>
                    <a:pt x="1184247" y="758437"/>
                    <a:pt x="1180000" y="758377"/>
                  </a:cubicBezTo>
                  <a:cubicBezTo>
                    <a:pt x="1183708" y="749347"/>
                    <a:pt x="1187716" y="740437"/>
                    <a:pt x="1191306" y="731347"/>
                  </a:cubicBezTo>
                  <a:cubicBezTo>
                    <a:pt x="1183768" y="738165"/>
                    <a:pt x="1176769" y="745639"/>
                    <a:pt x="1168873" y="752098"/>
                  </a:cubicBezTo>
                  <a:cubicBezTo>
                    <a:pt x="1162951" y="756942"/>
                    <a:pt x="1155593" y="753294"/>
                    <a:pt x="1149611" y="750782"/>
                  </a:cubicBezTo>
                  <a:cubicBezTo>
                    <a:pt x="1153379" y="747852"/>
                    <a:pt x="1157208" y="745161"/>
                    <a:pt x="1161156" y="742530"/>
                  </a:cubicBezTo>
                  <a:cubicBezTo>
                    <a:pt x="1158285" y="741753"/>
                    <a:pt x="1155413" y="741095"/>
                    <a:pt x="1152542" y="740557"/>
                  </a:cubicBezTo>
                  <a:cubicBezTo>
                    <a:pt x="1152243" y="732842"/>
                    <a:pt x="1150927" y="725068"/>
                    <a:pt x="1151585" y="717414"/>
                  </a:cubicBezTo>
                  <a:cubicBezTo>
                    <a:pt x="1155054" y="707487"/>
                    <a:pt x="1161635" y="698936"/>
                    <a:pt x="1164446" y="688770"/>
                  </a:cubicBezTo>
                  <a:cubicBezTo>
                    <a:pt x="1166899" y="683747"/>
                    <a:pt x="1166959" y="674957"/>
                    <a:pt x="1173479" y="672684"/>
                  </a:cubicBezTo>
                  <a:cubicBezTo>
                    <a:pt x="1186101" y="668737"/>
                    <a:pt x="1198245" y="663415"/>
                    <a:pt x="1209611" y="656718"/>
                  </a:cubicBezTo>
                  <a:cubicBezTo>
                    <a:pt x="1217866" y="662638"/>
                    <a:pt x="1228155" y="663176"/>
                    <a:pt x="1237427" y="666585"/>
                  </a:cubicBezTo>
                  <a:cubicBezTo>
                    <a:pt x="1254057" y="674119"/>
                    <a:pt x="1264047" y="690086"/>
                    <a:pt x="1277746" y="701448"/>
                  </a:cubicBezTo>
                  <a:cubicBezTo>
                    <a:pt x="1275952" y="685182"/>
                    <a:pt x="1261236" y="677229"/>
                    <a:pt x="1252801" y="665030"/>
                  </a:cubicBezTo>
                  <a:cubicBezTo>
                    <a:pt x="1265662" y="665329"/>
                    <a:pt x="1278464" y="664492"/>
                    <a:pt x="1291266" y="663475"/>
                  </a:cubicBezTo>
                  <a:cubicBezTo>
                    <a:pt x="1291266" y="656179"/>
                    <a:pt x="1291864" y="648944"/>
                    <a:pt x="1292821" y="641768"/>
                  </a:cubicBezTo>
                  <a:cubicBezTo>
                    <a:pt x="1286779" y="647389"/>
                    <a:pt x="1282532" y="655402"/>
                    <a:pt x="1274935" y="658990"/>
                  </a:cubicBezTo>
                  <a:cubicBezTo>
                    <a:pt x="1259680" y="655641"/>
                    <a:pt x="1244007" y="653608"/>
                    <a:pt x="1228933" y="649482"/>
                  </a:cubicBezTo>
                  <a:cubicBezTo>
                    <a:pt x="1220378" y="647030"/>
                    <a:pt x="1213320" y="634054"/>
                    <a:pt x="1223190" y="628791"/>
                  </a:cubicBezTo>
                  <a:cubicBezTo>
                    <a:pt x="1233838" y="627595"/>
                    <a:pt x="1236530" y="642426"/>
                    <a:pt x="1246699" y="644279"/>
                  </a:cubicBezTo>
                  <a:cubicBezTo>
                    <a:pt x="1243828" y="634831"/>
                    <a:pt x="1236769" y="627835"/>
                    <a:pt x="1230787" y="620300"/>
                  </a:cubicBezTo>
                  <a:cubicBezTo>
                    <a:pt x="1224326" y="610493"/>
                    <a:pt x="1226360" y="597337"/>
                    <a:pt x="1218703" y="588068"/>
                  </a:cubicBezTo>
                  <a:cubicBezTo>
                    <a:pt x="1212602" y="580174"/>
                    <a:pt x="1212362" y="569769"/>
                    <a:pt x="1207278" y="561517"/>
                  </a:cubicBezTo>
                  <a:cubicBezTo>
                    <a:pt x="1198364" y="555716"/>
                    <a:pt x="1187716" y="553324"/>
                    <a:pt x="1178863" y="547464"/>
                  </a:cubicBezTo>
                  <a:cubicBezTo>
                    <a:pt x="1173479" y="536581"/>
                    <a:pt x="1181854" y="523604"/>
                    <a:pt x="1176111" y="512661"/>
                  </a:cubicBezTo>
                  <a:cubicBezTo>
                    <a:pt x="1170428" y="500282"/>
                    <a:pt x="1171625" y="485990"/>
                    <a:pt x="1174317" y="473014"/>
                  </a:cubicBezTo>
                  <a:cubicBezTo>
                    <a:pt x="1179581" y="466675"/>
                    <a:pt x="1189212" y="467692"/>
                    <a:pt x="1195672" y="471758"/>
                  </a:cubicBezTo>
                  <a:cubicBezTo>
                    <a:pt x="1208654" y="479771"/>
                    <a:pt x="1225463" y="472894"/>
                    <a:pt x="1238923" y="479233"/>
                  </a:cubicBezTo>
                  <a:cubicBezTo>
                    <a:pt x="1250468" y="491851"/>
                    <a:pt x="1257946" y="507578"/>
                    <a:pt x="1270029" y="519837"/>
                  </a:cubicBezTo>
                  <a:cubicBezTo>
                    <a:pt x="1283070" y="531199"/>
                    <a:pt x="1280259" y="551889"/>
                    <a:pt x="1293958" y="562653"/>
                  </a:cubicBezTo>
                  <a:cubicBezTo>
                    <a:pt x="1300059" y="566121"/>
                    <a:pt x="1306819" y="567975"/>
                    <a:pt x="1313220" y="570786"/>
                  </a:cubicBezTo>
                  <a:cubicBezTo>
                    <a:pt x="1320937" y="566420"/>
                    <a:pt x="1329371" y="562892"/>
                    <a:pt x="1335772" y="556494"/>
                  </a:cubicBezTo>
                  <a:cubicBezTo>
                    <a:pt x="1328055" y="557510"/>
                    <a:pt x="1320937" y="560799"/>
                    <a:pt x="1313399" y="562414"/>
                  </a:cubicBezTo>
                  <a:cubicBezTo>
                    <a:pt x="1307238" y="559843"/>
                    <a:pt x="1302033" y="555417"/>
                    <a:pt x="1296291" y="552128"/>
                  </a:cubicBezTo>
                  <a:cubicBezTo>
                    <a:pt x="1294616" y="542022"/>
                    <a:pt x="1293658" y="531737"/>
                    <a:pt x="1290967" y="521870"/>
                  </a:cubicBezTo>
                  <a:cubicBezTo>
                    <a:pt x="1285942" y="515113"/>
                    <a:pt x="1277866" y="511106"/>
                    <a:pt x="1273678" y="503571"/>
                  </a:cubicBezTo>
                  <a:cubicBezTo>
                    <a:pt x="1266201" y="491791"/>
                    <a:pt x="1259800" y="479293"/>
                    <a:pt x="1253579" y="466795"/>
                  </a:cubicBezTo>
                  <a:cubicBezTo>
                    <a:pt x="1274935" y="459080"/>
                    <a:pt x="1297846" y="456748"/>
                    <a:pt x="1318843" y="448077"/>
                  </a:cubicBezTo>
                  <a:cubicBezTo>
                    <a:pt x="1334277" y="431034"/>
                    <a:pt x="1360298" y="437852"/>
                    <a:pt x="1380338" y="430975"/>
                  </a:cubicBezTo>
                  <a:cubicBezTo>
                    <a:pt x="1364665" y="424815"/>
                    <a:pt x="1347916" y="426789"/>
                    <a:pt x="1331644" y="427925"/>
                  </a:cubicBezTo>
                  <a:cubicBezTo>
                    <a:pt x="1343190" y="416264"/>
                    <a:pt x="1356769" y="406277"/>
                    <a:pt x="1372083" y="400118"/>
                  </a:cubicBezTo>
                  <a:cubicBezTo>
                    <a:pt x="1385244" y="393540"/>
                    <a:pt x="1400318" y="394916"/>
                    <a:pt x="1414496" y="392464"/>
                  </a:cubicBezTo>
                  <a:lnTo>
                    <a:pt x="1414615" y="386783"/>
                  </a:lnTo>
                  <a:cubicBezTo>
                    <a:pt x="1395114" y="382477"/>
                    <a:pt x="1374715" y="382118"/>
                    <a:pt x="1356590" y="392045"/>
                  </a:cubicBezTo>
                  <a:cubicBezTo>
                    <a:pt x="1356649" y="385288"/>
                    <a:pt x="1355274" y="378232"/>
                    <a:pt x="1357128" y="371713"/>
                  </a:cubicBezTo>
                  <a:cubicBezTo>
                    <a:pt x="1361854" y="363581"/>
                    <a:pt x="1368374" y="356285"/>
                    <a:pt x="1370049" y="346717"/>
                  </a:cubicBezTo>
                  <a:cubicBezTo>
                    <a:pt x="1376510" y="324591"/>
                    <a:pt x="1402292" y="316698"/>
                    <a:pt x="1411086" y="296426"/>
                  </a:cubicBezTo>
                  <a:cubicBezTo>
                    <a:pt x="1398943" y="303422"/>
                    <a:pt x="1387457" y="311675"/>
                    <a:pt x="1376390" y="320286"/>
                  </a:cubicBezTo>
                  <a:cubicBezTo>
                    <a:pt x="1368075" y="329136"/>
                    <a:pt x="1364007" y="341096"/>
                    <a:pt x="1360179" y="352338"/>
                  </a:cubicBezTo>
                  <a:cubicBezTo>
                    <a:pt x="1356590" y="350963"/>
                    <a:pt x="1353060" y="349588"/>
                    <a:pt x="1349531" y="348093"/>
                  </a:cubicBezTo>
                  <a:cubicBezTo>
                    <a:pt x="1351266" y="351860"/>
                    <a:pt x="1352761" y="355926"/>
                    <a:pt x="1350488" y="359813"/>
                  </a:cubicBezTo>
                  <a:cubicBezTo>
                    <a:pt x="1346959" y="366750"/>
                    <a:pt x="1350727" y="374703"/>
                    <a:pt x="1347617" y="381700"/>
                  </a:cubicBezTo>
                  <a:cubicBezTo>
                    <a:pt x="1342233" y="400896"/>
                    <a:pt x="1322432" y="409626"/>
                    <a:pt x="1307776" y="420510"/>
                  </a:cubicBezTo>
                  <a:cubicBezTo>
                    <a:pt x="1290907" y="428941"/>
                    <a:pt x="1272721" y="438988"/>
                    <a:pt x="1253280" y="437433"/>
                  </a:cubicBezTo>
                  <a:cubicBezTo>
                    <a:pt x="1255852" y="428044"/>
                    <a:pt x="1258604" y="416922"/>
                    <a:pt x="1269072" y="413693"/>
                  </a:cubicBezTo>
                  <a:cubicBezTo>
                    <a:pt x="1278344" y="410703"/>
                    <a:pt x="1290129" y="404842"/>
                    <a:pt x="1286719" y="393002"/>
                  </a:cubicBezTo>
                  <a:cubicBezTo>
                    <a:pt x="1272901" y="400776"/>
                    <a:pt x="1261894" y="419194"/>
                    <a:pt x="1244247" y="415786"/>
                  </a:cubicBezTo>
                  <a:cubicBezTo>
                    <a:pt x="1247956" y="408012"/>
                    <a:pt x="1253280" y="401195"/>
                    <a:pt x="1256869" y="393361"/>
                  </a:cubicBezTo>
                  <a:cubicBezTo>
                    <a:pt x="1251006" y="398324"/>
                    <a:pt x="1244665" y="403347"/>
                    <a:pt x="1240837" y="410164"/>
                  </a:cubicBezTo>
                  <a:cubicBezTo>
                    <a:pt x="1240179" y="417998"/>
                    <a:pt x="1243529" y="425952"/>
                    <a:pt x="1240957" y="433606"/>
                  </a:cubicBezTo>
                  <a:cubicBezTo>
                    <a:pt x="1238564" y="439406"/>
                    <a:pt x="1231445" y="440363"/>
                    <a:pt x="1226001" y="441260"/>
                  </a:cubicBezTo>
                  <a:cubicBezTo>
                    <a:pt x="1214516" y="441559"/>
                    <a:pt x="1202911" y="441260"/>
                    <a:pt x="1191605" y="438808"/>
                  </a:cubicBezTo>
                  <a:cubicBezTo>
                    <a:pt x="1192083" y="436775"/>
                    <a:pt x="1192562" y="434742"/>
                    <a:pt x="1193040" y="432769"/>
                  </a:cubicBezTo>
                  <a:cubicBezTo>
                    <a:pt x="1186400" y="441499"/>
                    <a:pt x="1175573" y="437313"/>
                    <a:pt x="1169770" y="429838"/>
                  </a:cubicBezTo>
                  <a:cubicBezTo>
                    <a:pt x="1171924" y="412616"/>
                    <a:pt x="1183349" y="398264"/>
                    <a:pt x="1189511" y="382358"/>
                  </a:cubicBezTo>
                  <a:cubicBezTo>
                    <a:pt x="1195194" y="367647"/>
                    <a:pt x="1213320" y="365793"/>
                    <a:pt x="1226121" y="361428"/>
                  </a:cubicBezTo>
                  <a:cubicBezTo>
                    <a:pt x="1242632" y="354431"/>
                    <a:pt x="1260937" y="351441"/>
                    <a:pt x="1276370" y="341993"/>
                  </a:cubicBezTo>
                  <a:cubicBezTo>
                    <a:pt x="1261296" y="341395"/>
                    <a:pt x="1248494" y="350544"/>
                    <a:pt x="1234077" y="353355"/>
                  </a:cubicBezTo>
                  <a:cubicBezTo>
                    <a:pt x="1217507" y="358139"/>
                    <a:pt x="1196510" y="356225"/>
                    <a:pt x="1185324" y="371713"/>
                  </a:cubicBezTo>
                  <a:cubicBezTo>
                    <a:pt x="1174257" y="388936"/>
                    <a:pt x="1165762" y="407713"/>
                    <a:pt x="1156370" y="425892"/>
                  </a:cubicBezTo>
                  <a:cubicBezTo>
                    <a:pt x="1149192" y="426490"/>
                    <a:pt x="1143150" y="421945"/>
                    <a:pt x="1137587" y="418058"/>
                  </a:cubicBezTo>
                  <a:cubicBezTo>
                    <a:pt x="1125024" y="407234"/>
                    <a:pt x="1111385" y="396590"/>
                    <a:pt x="1102951" y="381999"/>
                  </a:cubicBezTo>
                  <a:cubicBezTo>
                    <a:pt x="1113419" y="376677"/>
                    <a:pt x="1123589" y="368544"/>
                    <a:pt x="1136091" y="369561"/>
                  </a:cubicBezTo>
                  <a:cubicBezTo>
                    <a:pt x="1147696" y="368903"/>
                    <a:pt x="1159601" y="373089"/>
                    <a:pt x="1170727" y="367767"/>
                  </a:cubicBezTo>
                  <a:cubicBezTo>
                    <a:pt x="1181316" y="362743"/>
                    <a:pt x="1190408" y="354671"/>
                    <a:pt x="1195972" y="344325"/>
                  </a:cubicBezTo>
                  <a:cubicBezTo>
                    <a:pt x="1200638" y="334817"/>
                    <a:pt x="1210568" y="330452"/>
                    <a:pt x="1219182" y="325429"/>
                  </a:cubicBezTo>
                  <a:cubicBezTo>
                    <a:pt x="1216011" y="323934"/>
                    <a:pt x="1212961" y="319807"/>
                    <a:pt x="1209192" y="321781"/>
                  </a:cubicBezTo>
                  <a:cubicBezTo>
                    <a:pt x="1199980" y="325847"/>
                    <a:pt x="1190947" y="331528"/>
                    <a:pt x="1184905" y="339780"/>
                  </a:cubicBezTo>
                  <a:cubicBezTo>
                    <a:pt x="1176769" y="353714"/>
                    <a:pt x="1159182" y="357063"/>
                    <a:pt x="1144466" y="359275"/>
                  </a:cubicBezTo>
                  <a:cubicBezTo>
                    <a:pt x="1126640" y="359454"/>
                    <a:pt x="1109411" y="364179"/>
                    <a:pt x="1092063" y="367527"/>
                  </a:cubicBezTo>
                  <a:cubicBezTo>
                    <a:pt x="1086201" y="358079"/>
                    <a:pt x="1076749" y="340558"/>
                    <a:pt x="1089970" y="333442"/>
                  </a:cubicBezTo>
                  <a:cubicBezTo>
                    <a:pt x="1096789" y="331229"/>
                    <a:pt x="1104147" y="333681"/>
                    <a:pt x="1111206" y="333621"/>
                  </a:cubicBezTo>
                  <a:lnTo>
                    <a:pt x="1091645" y="317356"/>
                  </a:lnTo>
                  <a:cubicBezTo>
                    <a:pt x="1104685" y="311675"/>
                    <a:pt x="1112582" y="299356"/>
                    <a:pt x="1121615" y="288951"/>
                  </a:cubicBezTo>
                  <a:cubicBezTo>
                    <a:pt x="1129212" y="284107"/>
                    <a:pt x="1139022" y="286499"/>
                    <a:pt x="1147577" y="286499"/>
                  </a:cubicBezTo>
                  <a:cubicBezTo>
                    <a:pt x="1141236" y="281715"/>
                    <a:pt x="1132681" y="277529"/>
                    <a:pt x="1124845" y="281476"/>
                  </a:cubicBezTo>
                  <a:cubicBezTo>
                    <a:pt x="1108813" y="288532"/>
                    <a:pt x="1096370" y="301688"/>
                    <a:pt x="1081894" y="311376"/>
                  </a:cubicBezTo>
                  <a:cubicBezTo>
                    <a:pt x="1078006" y="307130"/>
                    <a:pt x="1073998" y="303064"/>
                    <a:pt x="1069930" y="298997"/>
                  </a:cubicBezTo>
                  <a:cubicBezTo>
                    <a:pt x="1079860" y="288174"/>
                    <a:pt x="1091346" y="279084"/>
                    <a:pt x="1102771" y="269935"/>
                  </a:cubicBezTo>
                  <a:lnTo>
                    <a:pt x="1091286" y="271250"/>
                  </a:lnTo>
                  <a:cubicBezTo>
                    <a:pt x="1089551" y="267423"/>
                    <a:pt x="1087756" y="263596"/>
                    <a:pt x="1085902" y="259769"/>
                  </a:cubicBezTo>
                  <a:cubicBezTo>
                    <a:pt x="1080159" y="263656"/>
                    <a:pt x="1072622" y="266227"/>
                    <a:pt x="1070109" y="273284"/>
                  </a:cubicBezTo>
                  <a:cubicBezTo>
                    <a:pt x="1069032" y="280758"/>
                    <a:pt x="1063589" y="284885"/>
                    <a:pt x="1057367" y="287576"/>
                  </a:cubicBezTo>
                  <a:cubicBezTo>
                    <a:pt x="1056650" y="283748"/>
                    <a:pt x="1055872" y="279921"/>
                    <a:pt x="1055094" y="276094"/>
                  </a:cubicBezTo>
                  <a:cubicBezTo>
                    <a:pt x="1053778" y="278964"/>
                    <a:pt x="1052522" y="281835"/>
                    <a:pt x="1051206" y="284705"/>
                  </a:cubicBezTo>
                  <a:cubicBezTo>
                    <a:pt x="1049411" y="283808"/>
                    <a:pt x="1047617" y="282851"/>
                    <a:pt x="1045822" y="282014"/>
                  </a:cubicBezTo>
                  <a:cubicBezTo>
                    <a:pt x="1046839" y="271071"/>
                    <a:pt x="1044745" y="257496"/>
                    <a:pt x="1054556" y="249902"/>
                  </a:cubicBezTo>
                  <a:cubicBezTo>
                    <a:pt x="1062692" y="243982"/>
                    <a:pt x="1069391" y="236447"/>
                    <a:pt x="1076630" y="229451"/>
                  </a:cubicBezTo>
                  <a:cubicBezTo>
                    <a:pt x="1082313" y="223650"/>
                    <a:pt x="1090987" y="223949"/>
                    <a:pt x="1098404" y="222155"/>
                  </a:cubicBezTo>
                  <a:cubicBezTo>
                    <a:pt x="1099900" y="228075"/>
                    <a:pt x="1103609" y="232919"/>
                    <a:pt x="1107677" y="237284"/>
                  </a:cubicBezTo>
                  <a:cubicBezTo>
                    <a:pt x="1106002" y="230288"/>
                    <a:pt x="1104985" y="223052"/>
                    <a:pt x="1106002" y="215876"/>
                  </a:cubicBezTo>
                  <a:cubicBezTo>
                    <a:pt x="1109052" y="218148"/>
                    <a:pt x="1112043" y="220540"/>
                    <a:pt x="1114915" y="222992"/>
                  </a:cubicBezTo>
                  <a:cubicBezTo>
                    <a:pt x="1106959" y="202122"/>
                    <a:pt x="1134117" y="183345"/>
                    <a:pt x="1152243" y="192853"/>
                  </a:cubicBezTo>
                  <a:cubicBezTo>
                    <a:pt x="1159003" y="198534"/>
                    <a:pt x="1158105" y="207803"/>
                    <a:pt x="1158045" y="215637"/>
                  </a:cubicBezTo>
                  <a:cubicBezTo>
                    <a:pt x="1162532" y="209836"/>
                    <a:pt x="1165164" y="203019"/>
                    <a:pt x="1166241" y="195843"/>
                  </a:cubicBezTo>
                  <a:cubicBezTo>
                    <a:pt x="1179521" y="195245"/>
                    <a:pt x="1188853" y="202900"/>
                    <a:pt x="1193698" y="214800"/>
                  </a:cubicBezTo>
                  <a:cubicBezTo>
                    <a:pt x="1194237" y="211929"/>
                    <a:pt x="1194835" y="209119"/>
                    <a:pt x="1195792" y="206368"/>
                  </a:cubicBezTo>
                  <a:cubicBezTo>
                    <a:pt x="1201774" y="203797"/>
                    <a:pt x="1206021" y="207863"/>
                    <a:pt x="1209312" y="211511"/>
                  </a:cubicBezTo>
                  <a:cubicBezTo>
                    <a:pt x="1210867" y="209717"/>
                    <a:pt x="1212482" y="207983"/>
                    <a:pt x="1214037" y="206189"/>
                  </a:cubicBezTo>
                  <a:cubicBezTo>
                    <a:pt x="1216131" y="212886"/>
                    <a:pt x="1218045" y="219703"/>
                    <a:pt x="1220259" y="226401"/>
                  </a:cubicBezTo>
                  <a:cubicBezTo>
                    <a:pt x="1218045" y="219404"/>
                    <a:pt x="1221694" y="205710"/>
                    <a:pt x="1211884" y="202840"/>
                  </a:cubicBezTo>
                  <a:cubicBezTo>
                    <a:pt x="1198484" y="198654"/>
                    <a:pt x="1185682" y="192793"/>
                    <a:pt x="1173659" y="185558"/>
                  </a:cubicBezTo>
                  <a:cubicBezTo>
                    <a:pt x="1167676" y="182149"/>
                    <a:pt x="1167078" y="174614"/>
                    <a:pt x="1164925" y="168754"/>
                  </a:cubicBezTo>
                  <a:cubicBezTo>
                    <a:pt x="1177846" y="166960"/>
                    <a:pt x="1191425" y="165046"/>
                    <a:pt x="1202612" y="157751"/>
                  </a:cubicBezTo>
                  <a:cubicBezTo>
                    <a:pt x="1199322" y="147166"/>
                    <a:pt x="1199322" y="134369"/>
                    <a:pt x="1188793" y="127851"/>
                  </a:cubicBezTo>
                  <a:cubicBezTo>
                    <a:pt x="1199082" y="121273"/>
                    <a:pt x="1211465" y="118941"/>
                    <a:pt x="1222652" y="124562"/>
                  </a:cubicBezTo>
                  <a:cubicBezTo>
                    <a:pt x="1220378" y="126894"/>
                    <a:pt x="1218045" y="129107"/>
                    <a:pt x="1215772" y="131379"/>
                  </a:cubicBezTo>
                  <a:cubicBezTo>
                    <a:pt x="1220498" y="135565"/>
                    <a:pt x="1225104" y="140887"/>
                    <a:pt x="1231744" y="141784"/>
                  </a:cubicBezTo>
                  <a:cubicBezTo>
                    <a:pt x="1238085" y="142861"/>
                    <a:pt x="1245563" y="144655"/>
                    <a:pt x="1247178" y="152010"/>
                  </a:cubicBezTo>
                  <a:cubicBezTo>
                    <a:pt x="1251724" y="166302"/>
                    <a:pt x="1265662" y="182149"/>
                    <a:pt x="1256390" y="197219"/>
                  </a:cubicBezTo>
                  <a:cubicBezTo>
                    <a:pt x="1264945" y="195604"/>
                    <a:pt x="1273499" y="194348"/>
                    <a:pt x="1282113" y="193092"/>
                  </a:cubicBezTo>
                  <a:lnTo>
                    <a:pt x="1268534" y="190401"/>
                  </a:lnTo>
                  <a:cubicBezTo>
                    <a:pt x="1264646" y="179339"/>
                    <a:pt x="1259920" y="168575"/>
                    <a:pt x="1257288" y="157153"/>
                  </a:cubicBezTo>
                  <a:cubicBezTo>
                    <a:pt x="1267457" y="153206"/>
                    <a:pt x="1272123" y="163910"/>
                    <a:pt x="1277926" y="170249"/>
                  </a:cubicBezTo>
                  <a:cubicBezTo>
                    <a:pt x="1292342" y="187112"/>
                    <a:pt x="1310229" y="201106"/>
                    <a:pt x="1329730" y="211750"/>
                  </a:cubicBezTo>
                  <a:cubicBezTo>
                    <a:pt x="1334994" y="221079"/>
                    <a:pt x="1339122" y="232082"/>
                    <a:pt x="1348992" y="237763"/>
                  </a:cubicBezTo>
                  <a:cubicBezTo>
                    <a:pt x="1344745" y="225982"/>
                    <a:pt x="1339002" y="214740"/>
                    <a:pt x="1332302" y="204275"/>
                  </a:cubicBezTo>
                  <a:cubicBezTo>
                    <a:pt x="1323210" y="197876"/>
                    <a:pt x="1306101" y="194288"/>
                    <a:pt x="1308853" y="179757"/>
                  </a:cubicBezTo>
                  <a:cubicBezTo>
                    <a:pt x="1288454" y="174674"/>
                    <a:pt x="1279481" y="154582"/>
                    <a:pt x="1266141" y="140588"/>
                  </a:cubicBezTo>
                  <a:cubicBezTo>
                    <a:pt x="1266560" y="132097"/>
                    <a:pt x="1268594" y="123785"/>
                    <a:pt x="1272482" y="116250"/>
                  </a:cubicBezTo>
                  <a:lnTo>
                    <a:pt x="1294436" y="118223"/>
                  </a:lnTo>
                  <a:cubicBezTo>
                    <a:pt x="1287796" y="112842"/>
                    <a:pt x="1280139" y="108177"/>
                    <a:pt x="1275114" y="101181"/>
                  </a:cubicBezTo>
                  <a:cubicBezTo>
                    <a:pt x="1270747" y="95141"/>
                    <a:pt x="1276011" y="88623"/>
                    <a:pt x="1279122" y="83420"/>
                  </a:cubicBezTo>
                  <a:cubicBezTo>
                    <a:pt x="1288275" y="88384"/>
                    <a:pt x="1296949" y="94124"/>
                    <a:pt x="1304366" y="101480"/>
                  </a:cubicBezTo>
                  <a:cubicBezTo>
                    <a:pt x="1303290" y="103214"/>
                    <a:pt x="1302213" y="105008"/>
                    <a:pt x="1301136" y="106742"/>
                  </a:cubicBezTo>
                  <a:cubicBezTo>
                    <a:pt x="1306639" y="108416"/>
                    <a:pt x="1312143" y="109911"/>
                    <a:pt x="1317886" y="110390"/>
                  </a:cubicBezTo>
                  <a:cubicBezTo>
                    <a:pt x="1312442" y="91493"/>
                    <a:pt x="1299461" y="76244"/>
                    <a:pt x="1291385" y="58544"/>
                  </a:cubicBezTo>
                  <a:cubicBezTo>
                    <a:pt x="1301196" y="57826"/>
                    <a:pt x="1312083" y="55972"/>
                    <a:pt x="1320578" y="62251"/>
                  </a:cubicBezTo>
                  <a:cubicBezTo>
                    <a:pt x="1327995" y="68231"/>
                    <a:pt x="1327278" y="78816"/>
                    <a:pt x="1329311" y="87367"/>
                  </a:cubicBezTo>
                  <a:cubicBezTo>
                    <a:pt x="1330927" y="84198"/>
                    <a:pt x="1332482" y="80968"/>
                    <a:pt x="1333918" y="77739"/>
                  </a:cubicBezTo>
                  <a:cubicBezTo>
                    <a:pt x="1342592" y="82882"/>
                    <a:pt x="1352103" y="86530"/>
                    <a:pt x="1362452" y="86410"/>
                  </a:cubicBezTo>
                  <a:cubicBezTo>
                    <a:pt x="1350787" y="80191"/>
                    <a:pt x="1331465" y="77141"/>
                    <a:pt x="1331704" y="60457"/>
                  </a:cubicBezTo>
                  <a:lnTo>
                    <a:pt x="1338823" y="57706"/>
                  </a:lnTo>
                  <a:cubicBezTo>
                    <a:pt x="1331286" y="55195"/>
                    <a:pt x="1320039" y="52683"/>
                    <a:pt x="1321774" y="42458"/>
                  </a:cubicBezTo>
                  <a:cubicBezTo>
                    <a:pt x="1327816" y="35102"/>
                    <a:pt x="1336968" y="29361"/>
                    <a:pt x="1346420" y="27807"/>
                  </a:cubicBezTo>
                  <a:cubicBezTo>
                    <a:pt x="1351684" y="30976"/>
                    <a:pt x="1353299" y="37375"/>
                    <a:pt x="1356231" y="42398"/>
                  </a:cubicBezTo>
                  <a:lnTo>
                    <a:pt x="1363409" y="32890"/>
                  </a:lnTo>
                  <a:cubicBezTo>
                    <a:pt x="1366101" y="38750"/>
                    <a:pt x="1368314" y="44730"/>
                    <a:pt x="1370827" y="50650"/>
                  </a:cubicBezTo>
                  <a:cubicBezTo>
                    <a:pt x="1374835" y="45687"/>
                    <a:pt x="1378843" y="40723"/>
                    <a:pt x="1382791" y="35640"/>
                  </a:cubicBezTo>
                  <a:cubicBezTo>
                    <a:pt x="1388534" y="41142"/>
                    <a:pt x="1395234" y="45687"/>
                    <a:pt x="1400378" y="51786"/>
                  </a:cubicBezTo>
                  <a:cubicBezTo>
                    <a:pt x="1406300" y="62311"/>
                    <a:pt x="1408215" y="74630"/>
                    <a:pt x="1413658" y="85394"/>
                  </a:cubicBezTo>
                  <a:cubicBezTo>
                    <a:pt x="1417846" y="90895"/>
                    <a:pt x="1424247" y="94244"/>
                    <a:pt x="1428494" y="99686"/>
                  </a:cubicBezTo>
                  <a:cubicBezTo>
                    <a:pt x="1427716" y="109852"/>
                    <a:pt x="1423050" y="119240"/>
                    <a:pt x="1420777" y="129047"/>
                  </a:cubicBezTo>
                  <a:cubicBezTo>
                    <a:pt x="1427896" y="117984"/>
                    <a:pt x="1434237" y="106443"/>
                    <a:pt x="1440996" y="95201"/>
                  </a:cubicBezTo>
                  <a:cubicBezTo>
                    <a:pt x="1433100" y="89340"/>
                    <a:pt x="1423888" y="83241"/>
                    <a:pt x="1420777" y="73493"/>
                  </a:cubicBezTo>
                  <a:cubicBezTo>
                    <a:pt x="1419521" y="67693"/>
                    <a:pt x="1426221" y="65361"/>
                    <a:pt x="1429750" y="62251"/>
                  </a:cubicBezTo>
                  <a:cubicBezTo>
                    <a:pt x="1426280" y="62431"/>
                    <a:pt x="1422751" y="62670"/>
                    <a:pt x="1419281" y="62311"/>
                  </a:cubicBezTo>
                  <a:cubicBezTo>
                    <a:pt x="1412641" y="55195"/>
                    <a:pt x="1412163" y="43952"/>
                    <a:pt x="1404147" y="37674"/>
                  </a:cubicBezTo>
                  <a:cubicBezTo>
                    <a:pt x="1399720" y="32770"/>
                    <a:pt x="1389431" y="25714"/>
                    <a:pt x="1397088" y="19016"/>
                  </a:cubicBezTo>
                  <a:cubicBezTo>
                    <a:pt x="1404984" y="19196"/>
                    <a:pt x="1413359" y="21229"/>
                    <a:pt x="1420418" y="16265"/>
                  </a:cubicBezTo>
                  <a:cubicBezTo>
                    <a:pt x="1429989" y="9747"/>
                    <a:pt x="1440697" y="19495"/>
                    <a:pt x="1450388" y="14830"/>
                  </a:cubicBezTo>
                  <a:cubicBezTo>
                    <a:pt x="1457686" y="11721"/>
                    <a:pt x="1465164" y="17222"/>
                    <a:pt x="1470308" y="21886"/>
                  </a:cubicBezTo>
                  <a:cubicBezTo>
                    <a:pt x="1475752" y="31096"/>
                    <a:pt x="1477128" y="41919"/>
                    <a:pt x="1481196" y="51667"/>
                  </a:cubicBezTo>
                  <a:cubicBezTo>
                    <a:pt x="1488195" y="63208"/>
                    <a:pt x="1498364" y="72417"/>
                    <a:pt x="1508833" y="80789"/>
                  </a:cubicBezTo>
                  <a:lnTo>
                    <a:pt x="1511943" y="75766"/>
                  </a:lnTo>
                  <a:cubicBezTo>
                    <a:pt x="1502671" y="66856"/>
                    <a:pt x="1494117" y="56989"/>
                    <a:pt x="1489511" y="44849"/>
                  </a:cubicBezTo>
                  <a:cubicBezTo>
                    <a:pt x="1481674" y="29959"/>
                    <a:pt x="1497646" y="17581"/>
                    <a:pt x="1505363" y="6339"/>
                  </a:cubicBezTo>
                  <a:cubicBezTo>
                    <a:pt x="1514635" y="5322"/>
                    <a:pt x="1523728" y="3169"/>
                    <a:pt x="1532940" y="1674"/>
                  </a:cubicBezTo>
                  <a:cubicBezTo>
                    <a:pt x="1531624" y="8611"/>
                    <a:pt x="1530129" y="15548"/>
                    <a:pt x="1528753" y="22484"/>
                  </a:cubicBezTo>
                  <a:cubicBezTo>
                    <a:pt x="1534376" y="32112"/>
                    <a:pt x="1542033" y="40544"/>
                    <a:pt x="1552801" y="44371"/>
                  </a:cubicBezTo>
                  <a:cubicBezTo>
                    <a:pt x="1548075" y="35102"/>
                    <a:pt x="1542452" y="26371"/>
                    <a:pt x="1537068" y="17521"/>
                  </a:cubicBezTo>
                  <a:cubicBezTo>
                    <a:pt x="1540956" y="13275"/>
                    <a:pt x="1544007" y="8013"/>
                    <a:pt x="1548853" y="4784"/>
                  </a:cubicBezTo>
                  <a:cubicBezTo>
                    <a:pt x="1558304" y="717"/>
                    <a:pt x="1568952" y="1136"/>
                    <a:pt x="1579062" y="0"/>
                  </a:cubicBez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" name="Canada - Mainland">
              <a:extLst>
                <a:ext uri="{FF2B5EF4-FFF2-40B4-BE49-F238E27FC236}">
                  <a16:creationId xmlns:a16="http://schemas.microsoft.com/office/drawing/2014/main" id="{0C33F2C1-C536-4E25-B749-C706A58B0DBA}"/>
                </a:ext>
              </a:extLst>
            </p:cNvPr>
            <p:cNvSpPr>
              <a:spLocks noEditPoints="1"/>
            </p:cNvSpPr>
            <p:nvPr>
              <p:custDataLst>
                <p:tags r:id="rId35"/>
              </p:custDataLst>
            </p:nvPr>
          </p:nvSpPr>
          <p:spPr bwMode="auto">
            <a:xfrm>
              <a:off x="2497236" y="2108118"/>
              <a:ext cx="2016681" cy="1393245"/>
            </a:xfrm>
            <a:custGeom>
              <a:avLst/>
              <a:gdLst>
                <a:gd name="T0" fmla="*/ 581 w 1116"/>
                <a:gd name="T1" fmla="*/ 586 h 771"/>
                <a:gd name="T2" fmla="*/ 568 w 1116"/>
                <a:gd name="T3" fmla="*/ 575 h 771"/>
                <a:gd name="T4" fmla="*/ 564 w 1116"/>
                <a:gd name="T5" fmla="*/ 531 h 771"/>
                <a:gd name="T6" fmla="*/ 426 w 1116"/>
                <a:gd name="T7" fmla="*/ 408 h 771"/>
                <a:gd name="T8" fmla="*/ 344 w 1116"/>
                <a:gd name="T9" fmla="*/ 340 h 771"/>
                <a:gd name="T10" fmla="*/ 381 w 1116"/>
                <a:gd name="T11" fmla="*/ 340 h 771"/>
                <a:gd name="T12" fmla="*/ 374 w 1116"/>
                <a:gd name="T13" fmla="*/ 335 h 771"/>
                <a:gd name="T14" fmla="*/ 684 w 1116"/>
                <a:gd name="T15" fmla="*/ 228 h 771"/>
                <a:gd name="T16" fmla="*/ 257 w 1116"/>
                <a:gd name="T17" fmla="*/ 223 h 771"/>
                <a:gd name="T18" fmla="*/ 269 w 1116"/>
                <a:gd name="T19" fmla="*/ 243 h 771"/>
                <a:gd name="T20" fmla="*/ 272 w 1116"/>
                <a:gd name="T21" fmla="*/ 209 h 771"/>
                <a:gd name="T22" fmla="*/ 610 w 1116"/>
                <a:gd name="T23" fmla="*/ 2 h 771"/>
                <a:gd name="T24" fmla="*/ 656 w 1116"/>
                <a:gd name="T25" fmla="*/ 97 h 771"/>
                <a:gd name="T26" fmla="*/ 676 w 1116"/>
                <a:gd name="T27" fmla="*/ 105 h 771"/>
                <a:gd name="T28" fmla="*/ 736 w 1116"/>
                <a:gd name="T29" fmla="*/ 114 h 771"/>
                <a:gd name="T30" fmla="*/ 780 w 1116"/>
                <a:gd name="T31" fmla="*/ 131 h 771"/>
                <a:gd name="T32" fmla="*/ 749 w 1116"/>
                <a:gd name="T33" fmla="*/ 212 h 771"/>
                <a:gd name="T34" fmla="*/ 693 w 1116"/>
                <a:gd name="T35" fmla="*/ 240 h 771"/>
                <a:gd name="T36" fmla="*/ 639 w 1116"/>
                <a:gd name="T37" fmla="*/ 288 h 771"/>
                <a:gd name="T38" fmla="*/ 638 w 1116"/>
                <a:gd name="T39" fmla="*/ 319 h 771"/>
                <a:gd name="T40" fmla="*/ 611 w 1116"/>
                <a:gd name="T41" fmla="*/ 427 h 771"/>
                <a:gd name="T42" fmla="*/ 728 w 1116"/>
                <a:gd name="T43" fmla="*/ 504 h 771"/>
                <a:gd name="T44" fmla="*/ 786 w 1116"/>
                <a:gd name="T45" fmla="*/ 596 h 771"/>
                <a:gd name="T46" fmla="*/ 839 w 1116"/>
                <a:gd name="T47" fmla="*/ 485 h 771"/>
                <a:gd name="T48" fmla="*/ 827 w 1116"/>
                <a:gd name="T49" fmla="*/ 393 h 771"/>
                <a:gd name="T50" fmla="*/ 862 w 1116"/>
                <a:gd name="T51" fmla="*/ 332 h 771"/>
                <a:gd name="T52" fmla="*/ 934 w 1116"/>
                <a:gd name="T53" fmla="*/ 362 h 771"/>
                <a:gd name="T54" fmla="*/ 930 w 1116"/>
                <a:gd name="T55" fmla="*/ 420 h 771"/>
                <a:gd name="T56" fmla="*/ 980 w 1116"/>
                <a:gd name="T57" fmla="*/ 429 h 771"/>
                <a:gd name="T58" fmla="*/ 1007 w 1116"/>
                <a:gd name="T59" fmla="*/ 402 h 771"/>
                <a:gd name="T60" fmla="*/ 1023 w 1116"/>
                <a:gd name="T61" fmla="*/ 427 h 771"/>
                <a:gd name="T62" fmla="*/ 1041 w 1116"/>
                <a:gd name="T63" fmla="*/ 466 h 771"/>
                <a:gd name="T64" fmla="*/ 1042 w 1116"/>
                <a:gd name="T65" fmla="*/ 485 h 771"/>
                <a:gd name="T66" fmla="*/ 1094 w 1116"/>
                <a:gd name="T67" fmla="*/ 522 h 771"/>
                <a:gd name="T68" fmla="*/ 1085 w 1116"/>
                <a:gd name="T69" fmla="*/ 532 h 771"/>
                <a:gd name="T70" fmla="*/ 1114 w 1116"/>
                <a:gd name="T71" fmla="*/ 567 h 771"/>
                <a:gd name="T72" fmla="*/ 971 w 1116"/>
                <a:gd name="T73" fmla="*/ 621 h 771"/>
                <a:gd name="T74" fmla="*/ 992 w 1116"/>
                <a:gd name="T75" fmla="*/ 658 h 771"/>
                <a:gd name="T76" fmla="*/ 1025 w 1116"/>
                <a:gd name="T77" fmla="*/ 703 h 771"/>
                <a:gd name="T78" fmla="*/ 1007 w 1116"/>
                <a:gd name="T79" fmla="*/ 725 h 771"/>
                <a:gd name="T80" fmla="*/ 986 w 1116"/>
                <a:gd name="T81" fmla="*/ 712 h 771"/>
                <a:gd name="T82" fmla="*/ 909 w 1116"/>
                <a:gd name="T83" fmla="*/ 718 h 771"/>
                <a:gd name="T84" fmla="*/ 756 w 1116"/>
                <a:gd name="T85" fmla="*/ 771 h 771"/>
                <a:gd name="T86" fmla="*/ 781 w 1116"/>
                <a:gd name="T87" fmla="*/ 712 h 771"/>
                <a:gd name="T88" fmla="*/ 736 w 1116"/>
                <a:gd name="T89" fmla="*/ 681 h 771"/>
                <a:gd name="T90" fmla="*/ 682 w 1116"/>
                <a:gd name="T91" fmla="*/ 650 h 771"/>
                <a:gd name="T92" fmla="*/ 227 w 1116"/>
                <a:gd name="T93" fmla="*/ 632 h 771"/>
                <a:gd name="T94" fmla="*/ 186 w 1116"/>
                <a:gd name="T95" fmla="*/ 602 h 771"/>
                <a:gd name="T96" fmla="*/ 166 w 1116"/>
                <a:gd name="T97" fmla="*/ 567 h 771"/>
                <a:gd name="T98" fmla="*/ 86 w 1116"/>
                <a:gd name="T99" fmla="*/ 421 h 771"/>
                <a:gd name="T100" fmla="*/ 76 w 1116"/>
                <a:gd name="T101" fmla="*/ 128 h 771"/>
                <a:gd name="T102" fmla="*/ 132 w 1116"/>
                <a:gd name="T103" fmla="*/ 97 h 771"/>
                <a:gd name="T104" fmla="*/ 196 w 1116"/>
                <a:gd name="T105" fmla="*/ 101 h 771"/>
                <a:gd name="T106" fmla="*/ 275 w 1116"/>
                <a:gd name="T107" fmla="*/ 101 h 771"/>
                <a:gd name="T108" fmla="*/ 409 w 1116"/>
                <a:gd name="T109" fmla="*/ 159 h 771"/>
                <a:gd name="T110" fmla="*/ 438 w 1116"/>
                <a:gd name="T111" fmla="*/ 181 h 771"/>
                <a:gd name="T112" fmla="*/ 448 w 1116"/>
                <a:gd name="T113" fmla="*/ 141 h 771"/>
                <a:gd name="T114" fmla="*/ 466 w 1116"/>
                <a:gd name="T115" fmla="*/ 132 h 771"/>
                <a:gd name="T116" fmla="*/ 572 w 1116"/>
                <a:gd name="T117" fmla="*/ 162 h 771"/>
                <a:gd name="T118" fmla="*/ 589 w 1116"/>
                <a:gd name="T119" fmla="*/ 142 h 771"/>
                <a:gd name="T120" fmla="*/ 605 w 1116"/>
                <a:gd name="T121" fmla="*/ 148 h 771"/>
                <a:gd name="T122" fmla="*/ 583 w 1116"/>
                <a:gd name="T123" fmla="*/ 48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16" h="771">
                  <a:moveTo>
                    <a:pt x="1004" y="710"/>
                  </a:moveTo>
                  <a:lnTo>
                    <a:pt x="1005" y="713"/>
                  </a:lnTo>
                  <a:lnTo>
                    <a:pt x="1013" y="710"/>
                  </a:lnTo>
                  <a:lnTo>
                    <a:pt x="1004" y="710"/>
                  </a:lnTo>
                  <a:close/>
                  <a:moveTo>
                    <a:pt x="581" y="586"/>
                  </a:moveTo>
                  <a:lnTo>
                    <a:pt x="578" y="595"/>
                  </a:lnTo>
                  <a:lnTo>
                    <a:pt x="581" y="593"/>
                  </a:lnTo>
                  <a:lnTo>
                    <a:pt x="583" y="593"/>
                  </a:lnTo>
                  <a:lnTo>
                    <a:pt x="583" y="595"/>
                  </a:lnTo>
                  <a:lnTo>
                    <a:pt x="577" y="607"/>
                  </a:lnTo>
                  <a:lnTo>
                    <a:pt x="578" y="611"/>
                  </a:lnTo>
                  <a:lnTo>
                    <a:pt x="580" y="611"/>
                  </a:lnTo>
                  <a:lnTo>
                    <a:pt x="581" y="607"/>
                  </a:lnTo>
                  <a:lnTo>
                    <a:pt x="583" y="607"/>
                  </a:lnTo>
                  <a:lnTo>
                    <a:pt x="586" y="595"/>
                  </a:lnTo>
                  <a:lnTo>
                    <a:pt x="581" y="586"/>
                  </a:lnTo>
                  <a:close/>
                  <a:moveTo>
                    <a:pt x="559" y="529"/>
                  </a:moveTo>
                  <a:lnTo>
                    <a:pt x="562" y="531"/>
                  </a:lnTo>
                  <a:lnTo>
                    <a:pt x="561" y="535"/>
                  </a:lnTo>
                  <a:lnTo>
                    <a:pt x="564" y="541"/>
                  </a:lnTo>
                  <a:lnTo>
                    <a:pt x="564" y="543"/>
                  </a:lnTo>
                  <a:lnTo>
                    <a:pt x="552" y="540"/>
                  </a:lnTo>
                  <a:lnTo>
                    <a:pt x="547" y="549"/>
                  </a:lnTo>
                  <a:lnTo>
                    <a:pt x="549" y="552"/>
                  </a:lnTo>
                  <a:lnTo>
                    <a:pt x="558" y="555"/>
                  </a:lnTo>
                  <a:lnTo>
                    <a:pt x="558" y="556"/>
                  </a:lnTo>
                  <a:lnTo>
                    <a:pt x="552" y="559"/>
                  </a:lnTo>
                  <a:lnTo>
                    <a:pt x="555" y="565"/>
                  </a:lnTo>
                  <a:lnTo>
                    <a:pt x="561" y="571"/>
                  </a:lnTo>
                  <a:lnTo>
                    <a:pt x="562" y="580"/>
                  </a:lnTo>
                  <a:lnTo>
                    <a:pt x="565" y="580"/>
                  </a:lnTo>
                  <a:lnTo>
                    <a:pt x="568" y="575"/>
                  </a:lnTo>
                  <a:lnTo>
                    <a:pt x="570" y="575"/>
                  </a:lnTo>
                  <a:lnTo>
                    <a:pt x="574" y="589"/>
                  </a:lnTo>
                  <a:lnTo>
                    <a:pt x="575" y="584"/>
                  </a:lnTo>
                  <a:lnTo>
                    <a:pt x="577" y="584"/>
                  </a:lnTo>
                  <a:lnTo>
                    <a:pt x="580" y="586"/>
                  </a:lnTo>
                  <a:lnTo>
                    <a:pt x="581" y="586"/>
                  </a:lnTo>
                  <a:lnTo>
                    <a:pt x="575" y="575"/>
                  </a:lnTo>
                  <a:lnTo>
                    <a:pt x="572" y="558"/>
                  </a:lnTo>
                  <a:lnTo>
                    <a:pt x="568" y="553"/>
                  </a:lnTo>
                  <a:lnTo>
                    <a:pt x="565" y="541"/>
                  </a:lnTo>
                  <a:lnTo>
                    <a:pt x="565" y="537"/>
                  </a:lnTo>
                  <a:lnTo>
                    <a:pt x="568" y="535"/>
                  </a:lnTo>
                  <a:lnTo>
                    <a:pt x="567" y="534"/>
                  </a:lnTo>
                  <a:lnTo>
                    <a:pt x="562" y="537"/>
                  </a:lnTo>
                  <a:lnTo>
                    <a:pt x="562" y="535"/>
                  </a:lnTo>
                  <a:lnTo>
                    <a:pt x="564" y="531"/>
                  </a:lnTo>
                  <a:lnTo>
                    <a:pt x="562" y="529"/>
                  </a:lnTo>
                  <a:lnTo>
                    <a:pt x="559" y="529"/>
                  </a:lnTo>
                  <a:close/>
                  <a:moveTo>
                    <a:pt x="415" y="395"/>
                  </a:moveTo>
                  <a:lnTo>
                    <a:pt x="414" y="396"/>
                  </a:lnTo>
                  <a:lnTo>
                    <a:pt x="417" y="398"/>
                  </a:lnTo>
                  <a:lnTo>
                    <a:pt x="417" y="399"/>
                  </a:lnTo>
                  <a:lnTo>
                    <a:pt x="411" y="400"/>
                  </a:lnTo>
                  <a:lnTo>
                    <a:pt x="395" y="420"/>
                  </a:lnTo>
                  <a:lnTo>
                    <a:pt x="402" y="420"/>
                  </a:lnTo>
                  <a:lnTo>
                    <a:pt x="402" y="418"/>
                  </a:lnTo>
                  <a:lnTo>
                    <a:pt x="404" y="418"/>
                  </a:lnTo>
                  <a:lnTo>
                    <a:pt x="417" y="412"/>
                  </a:lnTo>
                  <a:lnTo>
                    <a:pt x="449" y="409"/>
                  </a:lnTo>
                  <a:lnTo>
                    <a:pt x="436" y="406"/>
                  </a:lnTo>
                  <a:lnTo>
                    <a:pt x="429" y="406"/>
                  </a:lnTo>
                  <a:lnTo>
                    <a:pt x="426" y="408"/>
                  </a:lnTo>
                  <a:lnTo>
                    <a:pt x="420" y="408"/>
                  </a:lnTo>
                  <a:lnTo>
                    <a:pt x="420" y="406"/>
                  </a:lnTo>
                  <a:lnTo>
                    <a:pt x="421" y="406"/>
                  </a:lnTo>
                  <a:lnTo>
                    <a:pt x="423" y="405"/>
                  </a:lnTo>
                  <a:lnTo>
                    <a:pt x="417" y="405"/>
                  </a:lnTo>
                  <a:lnTo>
                    <a:pt x="417" y="399"/>
                  </a:lnTo>
                  <a:lnTo>
                    <a:pt x="423" y="395"/>
                  </a:lnTo>
                  <a:lnTo>
                    <a:pt x="415" y="395"/>
                  </a:lnTo>
                  <a:close/>
                  <a:moveTo>
                    <a:pt x="323" y="310"/>
                  </a:moveTo>
                  <a:lnTo>
                    <a:pt x="332" y="323"/>
                  </a:lnTo>
                  <a:lnTo>
                    <a:pt x="343" y="329"/>
                  </a:lnTo>
                  <a:lnTo>
                    <a:pt x="343" y="331"/>
                  </a:lnTo>
                  <a:lnTo>
                    <a:pt x="341" y="334"/>
                  </a:lnTo>
                  <a:lnTo>
                    <a:pt x="347" y="335"/>
                  </a:lnTo>
                  <a:lnTo>
                    <a:pt x="347" y="337"/>
                  </a:lnTo>
                  <a:lnTo>
                    <a:pt x="344" y="340"/>
                  </a:lnTo>
                  <a:lnTo>
                    <a:pt x="346" y="341"/>
                  </a:lnTo>
                  <a:lnTo>
                    <a:pt x="346" y="343"/>
                  </a:lnTo>
                  <a:lnTo>
                    <a:pt x="338" y="343"/>
                  </a:lnTo>
                  <a:lnTo>
                    <a:pt x="337" y="353"/>
                  </a:lnTo>
                  <a:lnTo>
                    <a:pt x="331" y="353"/>
                  </a:lnTo>
                  <a:lnTo>
                    <a:pt x="331" y="360"/>
                  </a:lnTo>
                  <a:lnTo>
                    <a:pt x="329" y="360"/>
                  </a:lnTo>
                  <a:lnTo>
                    <a:pt x="300" y="350"/>
                  </a:lnTo>
                  <a:lnTo>
                    <a:pt x="295" y="355"/>
                  </a:lnTo>
                  <a:lnTo>
                    <a:pt x="304" y="353"/>
                  </a:lnTo>
                  <a:lnTo>
                    <a:pt x="306" y="353"/>
                  </a:lnTo>
                  <a:lnTo>
                    <a:pt x="325" y="369"/>
                  </a:lnTo>
                  <a:lnTo>
                    <a:pt x="355" y="365"/>
                  </a:lnTo>
                  <a:lnTo>
                    <a:pt x="358" y="356"/>
                  </a:lnTo>
                  <a:lnTo>
                    <a:pt x="374" y="349"/>
                  </a:lnTo>
                  <a:lnTo>
                    <a:pt x="381" y="340"/>
                  </a:lnTo>
                  <a:lnTo>
                    <a:pt x="383" y="334"/>
                  </a:lnTo>
                  <a:lnTo>
                    <a:pt x="392" y="329"/>
                  </a:lnTo>
                  <a:lnTo>
                    <a:pt x="392" y="323"/>
                  </a:lnTo>
                  <a:lnTo>
                    <a:pt x="398" y="323"/>
                  </a:lnTo>
                  <a:lnTo>
                    <a:pt x="402" y="325"/>
                  </a:lnTo>
                  <a:lnTo>
                    <a:pt x="405" y="325"/>
                  </a:lnTo>
                  <a:lnTo>
                    <a:pt x="401" y="320"/>
                  </a:lnTo>
                  <a:lnTo>
                    <a:pt x="404" y="319"/>
                  </a:lnTo>
                  <a:lnTo>
                    <a:pt x="405" y="319"/>
                  </a:lnTo>
                  <a:lnTo>
                    <a:pt x="412" y="322"/>
                  </a:lnTo>
                  <a:lnTo>
                    <a:pt x="417" y="319"/>
                  </a:lnTo>
                  <a:lnTo>
                    <a:pt x="405" y="313"/>
                  </a:lnTo>
                  <a:lnTo>
                    <a:pt x="395" y="314"/>
                  </a:lnTo>
                  <a:lnTo>
                    <a:pt x="384" y="320"/>
                  </a:lnTo>
                  <a:lnTo>
                    <a:pt x="375" y="335"/>
                  </a:lnTo>
                  <a:lnTo>
                    <a:pt x="374" y="335"/>
                  </a:lnTo>
                  <a:lnTo>
                    <a:pt x="365" y="337"/>
                  </a:lnTo>
                  <a:lnTo>
                    <a:pt x="361" y="337"/>
                  </a:lnTo>
                  <a:lnTo>
                    <a:pt x="361" y="329"/>
                  </a:lnTo>
                  <a:lnTo>
                    <a:pt x="355" y="332"/>
                  </a:lnTo>
                  <a:lnTo>
                    <a:pt x="352" y="323"/>
                  </a:lnTo>
                  <a:lnTo>
                    <a:pt x="350" y="323"/>
                  </a:lnTo>
                  <a:lnTo>
                    <a:pt x="346" y="326"/>
                  </a:lnTo>
                  <a:lnTo>
                    <a:pt x="332" y="317"/>
                  </a:lnTo>
                  <a:lnTo>
                    <a:pt x="329" y="310"/>
                  </a:lnTo>
                  <a:lnTo>
                    <a:pt x="323" y="310"/>
                  </a:lnTo>
                  <a:close/>
                  <a:moveTo>
                    <a:pt x="666" y="223"/>
                  </a:moveTo>
                  <a:lnTo>
                    <a:pt x="664" y="224"/>
                  </a:lnTo>
                  <a:lnTo>
                    <a:pt x="679" y="239"/>
                  </a:lnTo>
                  <a:lnTo>
                    <a:pt x="693" y="240"/>
                  </a:lnTo>
                  <a:lnTo>
                    <a:pt x="693" y="239"/>
                  </a:lnTo>
                  <a:lnTo>
                    <a:pt x="684" y="228"/>
                  </a:lnTo>
                  <a:lnTo>
                    <a:pt x="666" y="223"/>
                  </a:lnTo>
                  <a:close/>
                  <a:moveTo>
                    <a:pt x="276" y="187"/>
                  </a:moveTo>
                  <a:lnTo>
                    <a:pt x="251" y="202"/>
                  </a:lnTo>
                  <a:lnTo>
                    <a:pt x="211" y="211"/>
                  </a:lnTo>
                  <a:lnTo>
                    <a:pt x="209" y="215"/>
                  </a:lnTo>
                  <a:lnTo>
                    <a:pt x="212" y="220"/>
                  </a:lnTo>
                  <a:lnTo>
                    <a:pt x="215" y="214"/>
                  </a:lnTo>
                  <a:lnTo>
                    <a:pt x="218" y="214"/>
                  </a:lnTo>
                  <a:lnTo>
                    <a:pt x="223" y="215"/>
                  </a:lnTo>
                  <a:lnTo>
                    <a:pt x="226" y="215"/>
                  </a:lnTo>
                  <a:lnTo>
                    <a:pt x="230" y="217"/>
                  </a:lnTo>
                  <a:lnTo>
                    <a:pt x="233" y="217"/>
                  </a:lnTo>
                  <a:lnTo>
                    <a:pt x="235" y="212"/>
                  </a:lnTo>
                  <a:lnTo>
                    <a:pt x="258" y="217"/>
                  </a:lnTo>
                  <a:lnTo>
                    <a:pt x="258" y="218"/>
                  </a:lnTo>
                  <a:lnTo>
                    <a:pt x="257" y="223"/>
                  </a:lnTo>
                  <a:lnTo>
                    <a:pt x="254" y="223"/>
                  </a:lnTo>
                  <a:lnTo>
                    <a:pt x="249" y="221"/>
                  </a:lnTo>
                  <a:lnTo>
                    <a:pt x="243" y="221"/>
                  </a:lnTo>
                  <a:lnTo>
                    <a:pt x="246" y="226"/>
                  </a:lnTo>
                  <a:lnTo>
                    <a:pt x="246" y="231"/>
                  </a:lnTo>
                  <a:lnTo>
                    <a:pt x="239" y="237"/>
                  </a:lnTo>
                  <a:lnTo>
                    <a:pt x="238" y="243"/>
                  </a:lnTo>
                  <a:lnTo>
                    <a:pt x="238" y="245"/>
                  </a:lnTo>
                  <a:lnTo>
                    <a:pt x="232" y="246"/>
                  </a:lnTo>
                  <a:lnTo>
                    <a:pt x="249" y="252"/>
                  </a:lnTo>
                  <a:lnTo>
                    <a:pt x="254" y="248"/>
                  </a:lnTo>
                  <a:lnTo>
                    <a:pt x="255" y="239"/>
                  </a:lnTo>
                  <a:lnTo>
                    <a:pt x="269" y="233"/>
                  </a:lnTo>
                  <a:lnTo>
                    <a:pt x="270" y="233"/>
                  </a:lnTo>
                  <a:lnTo>
                    <a:pt x="270" y="239"/>
                  </a:lnTo>
                  <a:lnTo>
                    <a:pt x="269" y="243"/>
                  </a:lnTo>
                  <a:lnTo>
                    <a:pt x="257" y="254"/>
                  </a:lnTo>
                  <a:lnTo>
                    <a:pt x="258" y="258"/>
                  </a:lnTo>
                  <a:lnTo>
                    <a:pt x="276" y="240"/>
                  </a:lnTo>
                  <a:lnTo>
                    <a:pt x="280" y="240"/>
                  </a:lnTo>
                  <a:lnTo>
                    <a:pt x="276" y="234"/>
                  </a:lnTo>
                  <a:lnTo>
                    <a:pt x="280" y="227"/>
                  </a:lnTo>
                  <a:lnTo>
                    <a:pt x="288" y="227"/>
                  </a:lnTo>
                  <a:lnTo>
                    <a:pt x="292" y="228"/>
                  </a:lnTo>
                  <a:lnTo>
                    <a:pt x="295" y="228"/>
                  </a:lnTo>
                  <a:lnTo>
                    <a:pt x="306" y="214"/>
                  </a:lnTo>
                  <a:lnTo>
                    <a:pt x="304" y="211"/>
                  </a:lnTo>
                  <a:lnTo>
                    <a:pt x="306" y="206"/>
                  </a:lnTo>
                  <a:lnTo>
                    <a:pt x="304" y="206"/>
                  </a:lnTo>
                  <a:lnTo>
                    <a:pt x="306" y="200"/>
                  </a:lnTo>
                  <a:lnTo>
                    <a:pt x="295" y="209"/>
                  </a:lnTo>
                  <a:lnTo>
                    <a:pt x="272" y="209"/>
                  </a:lnTo>
                  <a:lnTo>
                    <a:pt x="269" y="206"/>
                  </a:lnTo>
                  <a:lnTo>
                    <a:pt x="272" y="200"/>
                  </a:lnTo>
                  <a:lnTo>
                    <a:pt x="286" y="191"/>
                  </a:lnTo>
                  <a:lnTo>
                    <a:pt x="276" y="187"/>
                  </a:lnTo>
                  <a:close/>
                  <a:moveTo>
                    <a:pt x="596" y="172"/>
                  </a:moveTo>
                  <a:lnTo>
                    <a:pt x="595" y="175"/>
                  </a:lnTo>
                  <a:lnTo>
                    <a:pt x="596" y="177"/>
                  </a:lnTo>
                  <a:lnTo>
                    <a:pt x="596" y="172"/>
                  </a:lnTo>
                  <a:close/>
                  <a:moveTo>
                    <a:pt x="618" y="101"/>
                  </a:moveTo>
                  <a:lnTo>
                    <a:pt x="617" y="107"/>
                  </a:lnTo>
                  <a:lnTo>
                    <a:pt x="618" y="105"/>
                  </a:lnTo>
                  <a:lnTo>
                    <a:pt x="618" y="101"/>
                  </a:lnTo>
                  <a:close/>
                  <a:moveTo>
                    <a:pt x="601" y="0"/>
                  </a:moveTo>
                  <a:lnTo>
                    <a:pt x="602" y="0"/>
                  </a:lnTo>
                  <a:lnTo>
                    <a:pt x="608" y="2"/>
                  </a:lnTo>
                  <a:lnTo>
                    <a:pt x="610" y="2"/>
                  </a:lnTo>
                  <a:lnTo>
                    <a:pt x="610" y="3"/>
                  </a:lnTo>
                  <a:lnTo>
                    <a:pt x="608" y="8"/>
                  </a:lnTo>
                  <a:lnTo>
                    <a:pt x="610" y="11"/>
                  </a:lnTo>
                  <a:lnTo>
                    <a:pt x="617" y="8"/>
                  </a:lnTo>
                  <a:lnTo>
                    <a:pt x="618" y="8"/>
                  </a:lnTo>
                  <a:lnTo>
                    <a:pt x="618" y="9"/>
                  </a:lnTo>
                  <a:lnTo>
                    <a:pt x="620" y="18"/>
                  </a:lnTo>
                  <a:lnTo>
                    <a:pt x="627" y="27"/>
                  </a:lnTo>
                  <a:lnTo>
                    <a:pt x="629" y="48"/>
                  </a:lnTo>
                  <a:lnTo>
                    <a:pt x="648" y="74"/>
                  </a:lnTo>
                  <a:lnTo>
                    <a:pt x="644" y="74"/>
                  </a:lnTo>
                  <a:lnTo>
                    <a:pt x="641" y="73"/>
                  </a:lnTo>
                  <a:lnTo>
                    <a:pt x="638" y="73"/>
                  </a:lnTo>
                  <a:lnTo>
                    <a:pt x="642" y="80"/>
                  </a:lnTo>
                  <a:lnTo>
                    <a:pt x="632" y="91"/>
                  </a:lnTo>
                  <a:lnTo>
                    <a:pt x="656" y="97"/>
                  </a:lnTo>
                  <a:lnTo>
                    <a:pt x="657" y="97"/>
                  </a:lnTo>
                  <a:lnTo>
                    <a:pt x="657" y="98"/>
                  </a:lnTo>
                  <a:lnTo>
                    <a:pt x="656" y="104"/>
                  </a:lnTo>
                  <a:lnTo>
                    <a:pt x="656" y="105"/>
                  </a:lnTo>
                  <a:lnTo>
                    <a:pt x="654" y="105"/>
                  </a:lnTo>
                  <a:lnTo>
                    <a:pt x="651" y="104"/>
                  </a:lnTo>
                  <a:lnTo>
                    <a:pt x="661" y="122"/>
                  </a:lnTo>
                  <a:lnTo>
                    <a:pt x="663" y="122"/>
                  </a:lnTo>
                  <a:lnTo>
                    <a:pt x="663" y="123"/>
                  </a:lnTo>
                  <a:lnTo>
                    <a:pt x="660" y="134"/>
                  </a:lnTo>
                  <a:lnTo>
                    <a:pt x="663" y="140"/>
                  </a:lnTo>
                  <a:lnTo>
                    <a:pt x="669" y="126"/>
                  </a:lnTo>
                  <a:lnTo>
                    <a:pt x="669" y="114"/>
                  </a:lnTo>
                  <a:lnTo>
                    <a:pt x="673" y="107"/>
                  </a:lnTo>
                  <a:lnTo>
                    <a:pt x="675" y="107"/>
                  </a:lnTo>
                  <a:lnTo>
                    <a:pt x="676" y="105"/>
                  </a:lnTo>
                  <a:lnTo>
                    <a:pt x="681" y="105"/>
                  </a:lnTo>
                  <a:lnTo>
                    <a:pt x="691" y="120"/>
                  </a:lnTo>
                  <a:lnTo>
                    <a:pt x="696" y="141"/>
                  </a:lnTo>
                  <a:lnTo>
                    <a:pt x="693" y="141"/>
                  </a:lnTo>
                  <a:lnTo>
                    <a:pt x="691" y="142"/>
                  </a:lnTo>
                  <a:lnTo>
                    <a:pt x="690" y="142"/>
                  </a:lnTo>
                  <a:lnTo>
                    <a:pt x="688" y="154"/>
                  </a:lnTo>
                  <a:lnTo>
                    <a:pt x="701" y="177"/>
                  </a:lnTo>
                  <a:lnTo>
                    <a:pt x="712" y="171"/>
                  </a:lnTo>
                  <a:lnTo>
                    <a:pt x="712" y="160"/>
                  </a:lnTo>
                  <a:lnTo>
                    <a:pt x="721" y="140"/>
                  </a:lnTo>
                  <a:lnTo>
                    <a:pt x="722" y="128"/>
                  </a:lnTo>
                  <a:lnTo>
                    <a:pt x="734" y="125"/>
                  </a:lnTo>
                  <a:lnTo>
                    <a:pt x="730" y="122"/>
                  </a:lnTo>
                  <a:lnTo>
                    <a:pt x="730" y="120"/>
                  </a:lnTo>
                  <a:lnTo>
                    <a:pt x="736" y="114"/>
                  </a:lnTo>
                  <a:lnTo>
                    <a:pt x="725" y="105"/>
                  </a:lnTo>
                  <a:lnTo>
                    <a:pt x="725" y="86"/>
                  </a:lnTo>
                  <a:lnTo>
                    <a:pt x="730" y="86"/>
                  </a:lnTo>
                  <a:lnTo>
                    <a:pt x="739" y="88"/>
                  </a:lnTo>
                  <a:lnTo>
                    <a:pt x="750" y="89"/>
                  </a:lnTo>
                  <a:lnTo>
                    <a:pt x="759" y="91"/>
                  </a:lnTo>
                  <a:lnTo>
                    <a:pt x="764" y="91"/>
                  </a:lnTo>
                  <a:lnTo>
                    <a:pt x="765" y="98"/>
                  </a:lnTo>
                  <a:lnTo>
                    <a:pt x="764" y="100"/>
                  </a:lnTo>
                  <a:lnTo>
                    <a:pt x="768" y="107"/>
                  </a:lnTo>
                  <a:lnTo>
                    <a:pt x="781" y="111"/>
                  </a:lnTo>
                  <a:lnTo>
                    <a:pt x="781" y="113"/>
                  </a:lnTo>
                  <a:lnTo>
                    <a:pt x="774" y="120"/>
                  </a:lnTo>
                  <a:lnTo>
                    <a:pt x="781" y="122"/>
                  </a:lnTo>
                  <a:lnTo>
                    <a:pt x="781" y="123"/>
                  </a:lnTo>
                  <a:lnTo>
                    <a:pt x="780" y="131"/>
                  </a:lnTo>
                  <a:lnTo>
                    <a:pt x="773" y="138"/>
                  </a:lnTo>
                  <a:lnTo>
                    <a:pt x="770" y="134"/>
                  </a:lnTo>
                  <a:lnTo>
                    <a:pt x="765" y="135"/>
                  </a:lnTo>
                  <a:lnTo>
                    <a:pt x="768" y="140"/>
                  </a:lnTo>
                  <a:lnTo>
                    <a:pt x="768" y="145"/>
                  </a:lnTo>
                  <a:lnTo>
                    <a:pt x="771" y="144"/>
                  </a:lnTo>
                  <a:lnTo>
                    <a:pt x="773" y="144"/>
                  </a:lnTo>
                  <a:lnTo>
                    <a:pt x="771" y="154"/>
                  </a:lnTo>
                  <a:lnTo>
                    <a:pt x="781" y="168"/>
                  </a:lnTo>
                  <a:lnTo>
                    <a:pt x="781" y="178"/>
                  </a:lnTo>
                  <a:lnTo>
                    <a:pt x="764" y="200"/>
                  </a:lnTo>
                  <a:lnTo>
                    <a:pt x="755" y="206"/>
                  </a:lnTo>
                  <a:lnTo>
                    <a:pt x="753" y="206"/>
                  </a:lnTo>
                  <a:lnTo>
                    <a:pt x="746" y="197"/>
                  </a:lnTo>
                  <a:lnTo>
                    <a:pt x="744" y="200"/>
                  </a:lnTo>
                  <a:lnTo>
                    <a:pt x="749" y="212"/>
                  </a:lnTo>
                  <a:lnTo>
                    <a:pt x="749" y="214"/>
                  </a:lnTo>
                  <a:lnTo>
                    <a:pt x="740" y="208"/>
                  </a:lnTo>
                  <a:lnTo>
                    <a:pt x="740" y="212"/>
                  </a:lnTo>
                  <a:lnTo>
                    <a:pt x="736" y="212"/>
                  </a:lnTo>
                  <a:lnTo>
                    <a:pt x="733" y="211"/>
                  </a:lnTo>
                  <a:lnTo>
                    <a:pt x="730" y="211"/>
                  </a:lnTo>
                  <a:lnTo>
                    <a:pt x="728" y="200"/>
                  </a:lnTo>
                  <a:lnTo>
                    <a:pt x="713" y="200"/>
                  </a:lnTo>
                  <a:lnTo>
                    <a:pt x="712" y="206"/>
                  </a:lnTo>
                  <a:lnTo>
                    <a:pt x="719" y="208"/>
                  </a:lnTo>
                  <a:lnTo>
                    <a:pt x="719" y="215"/>
                  </a:lnTo>
                  <a:lnTo>
                    <a:pt x="703" y="237"/>
                  </a:lnTo>
                  <a:lnTo>
                    <a:pt x="703" y="239"/>
                  </a:lnTo>
                  <a:lnTo>
                    <a:pt x="700" y="239"/>
                  </a:lnTo>
                  <a:lnTo>
                    <a:pt x="697" y="240"/>
                  </a:lnTo>
                  <a:lnTo>
                    <a:pt x="693" y="240"/>
                  </a:lnTo>
                  <a:lnTo>
                    <a:pt x="707" y="242"/>
                  </a:lnTo>
                  <a:lnTo>
                    <a:pt x="709" y="242"/>
                  </a:lnTo>
                  <a:lnTo>
                    <a:pt x="709" y="243"/>
                  </a:lnTo>
                  <a:lnTo>
                    <a:pt x="693" y="274"/>
                  </a:lnTo>
                  <a:lnTo>
                    <a:pt x="693" y="276"/>
                  </a:lnTo>
                  <a:lnTo>
                    <a:pt x="679" y="280"/>
                  </a:lnTo>
                  <a:lnTo>
                    <a:pt x="678" y="280"/>
                  </a:lnTo>
                  <a:lnTo>
                    <a:pt x="670" y="277"/>
                  </a:lnTo>
                  <a:lnTo>
                    <a:pt x="670" y="282"/>
                  </a:lnTo>
                  <a:lnTo>
                    <a:pt x="667" y="282"/>
                  </a:lnTo>
                  <a:lnTo>
                    <a:pt x="667" y="289"/>
                  </a:lnTo>
                  <a:lnTo>
                    <a:pt x="666" y="289"/>
                  </a:lnTo>
                  <a:lnTo>
                    <a:pt x="660" y="295"/>
                  </a:lnTo>
                  <a:lnTo>
                    <a:pt x="658" y="295"/>
                  </a:lnTo>
                  <a:lnTo>
                    <a:pt x="647" y="286"/>
                  </a:lnTo>
                  <a:lnTo>
                    <a:pt x="639" y="288"/>
                  </a:lnTo>
                  <a:lnTo>
                    <a:pt x="623" y="279"/>
                  </a:lnTo>
                  <a:lnTo>
                    <a:pt x="621" y="282"/>
                  </a:lnTo>
                  <a:lnTo>
                    <a:pt x="623" y="283"/>
                  </a:lnTo>
                  <a:lnTo>
                    <a:pt x="623" y="280"/>
                  </a:lnTo>
                  <a:lnTo>
                    <a:pt x="624" y="280"/>
                  </a:lnTo>
                  <a:lnTo>
                    <a:pt x="639" y="289"/>
                  </a:lnTo>
                  <a:lnTo>
                    <a:pt x="639" y="291"/>
                  </a:lnTo>
                  <a:lnTo>
                    <a:pt x="644" y="288"/>
                  </a:lnTo>
                  <a:lnTo>
                    <a:pt x="656" y="294"/>
                  </a:lnTo>
                  <a:lnTo>
                    <a:pt x="657" y="295"/>
                  </a:lnTo>
                  <a:lnTo>
                    <a:pt x="660" y="309"/>
                  </a:lnTo>
                  <a:lnTo>
                    <a:pt x="660" y="310"/>
                  </a:lnTo>
                  <a:lnTo>
                    <a:pt x="658" y="310"/>
                  </a:lnTo>
                  <a:lnTo>
                    <a:pt x="648" y="314"/>
                  </a:lnTo>
                  <a:lnTo>
                    <a:pt x="636" y="314"/>
                  </a:lnTo>
                  <a:lnTo>
                    <a:pt x="638" y="319"/>
                  </a:lnTo>
                  <a:lnTo>
                    <a:pt x="642" y="320"/>
                  </a:lnTo>
                  <a:lnTo>
                    <a:pt x="642" y="322"/>
                  </a:lnTo>
                  <a:lnTo>
                    <a:pt x="633" y="322"/>
                  </a:lnTo>
                  <a:lnTo>
                    <a:pt x="633" y="337"/>
                  </a:lnTo>
                  <a:lnTo>
                    <a:pt x="629" y="334"/>
                  </a:lnTo>
                  <a:lnTo>
                    <a:pt x="624" y="340"/>
                  </a:lnTo>
                  <a:lnTo>
                    <a:pt x="623" y="340"/>
                  </a:lnTo>
                  <a:lnTo>
                    <a:pt x="624" y="343"/>
                  </a:lnTo>
                  <a:lnTo>
                    <a:pt x="621" y="349"/>
                  </a:lnTo>
                  <a:lnTo>
                    <a:pt x="608" y="355"/>
                  </a:lnTo>
                  <a:lnTo>
                    <a:pt x="613" y="360"/>
                  </a:lnTo>
                  <a:lnTo>
                    <a:pt x="605" y="380"/>
                  </a:lnTo>
                  <a:lnTo>
                    <a:pt x="605" y="412"/>
                  </a:lnTo>
                  <a:lnTo>
                    <a:pt x="604" y="415"/>
                  </a:lnTo>
                  <a:lnTo>
                    <a:pt x="610" y="421"/>
                  </a:lnTo>
                  <a:lnTo>
                    <a:pt x="611" y="427"/>
                  </a:lnTo>
                  <a:lnTo>
                    <a:pt x="613" y="423"/>
                  </a:lnTo>
                  <a:lnTo>
                    <a:pt x="613" y="421"/>
                  </a:lnTo>
                  <a:lnTo>
                    <a:pt x="614" y="421"/>
                  </a:lnTo>
                  <a:lnTo>
                    <a:pt x="615" y="423"/>
                  </a:lnTo>
                  <a:lnTo>
                    <a:pt x="621" y="423"/>
                  </a:lnTo>
                  <a:lnTo>
                    <a:pt x="623" y="424"/>
                  </a:lnTo>
                  <a:lnTo>
                    <a:pt x="626" y="424"/>
                  </a:lnTo>
                  <a:lnTo>
                    <a:pt x="636" y="455"/>
                  </a:lnTo>
                  <a:lnTo>
                    <a:pt x="636" y="463"/>
                  </a:lnTo>
                  <a:lnTo>
                    <a:pt x="633" y="466"/>
                  </a:lnTo>
                  <a:lnTo>
                    <a:pt x="653" y="458"/>
                  </a:lnTo>
                  <a:lnTo>
                    <a:pt x="678" y="470"/>
                  </a:lnTo>
                  <a:lnTo>
                    <a:pt x="691" y="479"/>
                  </a:lnTo>
                  <a:lnTo>
                    <a:pt x="698" y="491"/>
                  </a:lnTo>
                  <a:lnTo>
                    <a:pt x="721" y="497"/>
                  </a:lnTo>
                  <a:lnTo>
                    <a:pt x="728" y="504"/>
                  </a:lnTo>
                  <a:lnTo>
                    <a:pt x="728" y="506"/>
                  </a:lnTo>
                  <a:lnTo>
                    <a:pt x="733" y="506"/>
                  </a:lnTo>
                  <a:lnTo>
                    <a:pt x="764" y="510"/>
                  </a:lnTo>
                  <a:lnTo>
                    <a:pt x="768" y="510"/>
                  </a:lnTo>
                  <a:lnTo>
                    <a:pt x="767" y="532"/>
                  </a:lnTo>
                  <a:lnTo>
                    <a:pt x="770" y="552"/>
                  </a:lnTo>
                  <a:lnTo>
                    <a:pt x="768" y="558"/>
                  </a:lnTo>
                  <a:lnTo>
                    <a:pt x="780" y="571"/>
                  </a:lnTo>
                  <a:lnTo>
                    <a:pt x="780" y="572"/>
                  </a:lnTo>
                  <a:lnTo>
                    <a:pt x="779" y="572"/>
                  </a:lnTo>
                  <a:lnTo>
                    <a:pt x="773" y="577"/>
                  </a:lnTo>
                  <a:lnTo>
                    <a:pt x="783" y="577"/>
                  </a:lnTo>
                  <a:lnTo>
                    <a:pt x="789" y="583"/>
                  </a:lnTo>
                  <a:lnTo>
                    <a:pt x="790" y="590"/>
                  </a:lnTo>
                  <a:lnTo>
                    <a:pt x="790" y="592"/>
                  </a:lnTo>
                  <a:lnTo>
                    <a:pt x="786" y="596"/>
                  </a:lnTo>
                  <a:lnTo>
                    <a:pt x="792" y="592"/>
                  </a:lnTo>
                  <a:lnTo>
                    <a:pt x="793" y="592"/>
                  </a:lnTo>
                  <a:lnTo>
                    <a:pt x="801" y="596"/>
                  </a:lnTo>
                  <a:lnTo>
                    <a:pt x="801" y="590"/>
                  </a:lnTo>
                  <a:lnTo>
                    <a:pt x="802" y="590"/>
                  </a:lnTo>
                  <a:lnTo>
                    <a:pt x="805" y="589"/>
                  </a:lnTo>
                  <a:lnTo>
                    <a:pt x="813" y="593"/>
                  </a:lnTo>
                  <a:lnTo>
                    <a:pt x="814" y="589"/>
                  </a:lnTo>
                  <a:lnTo>
                    <a:pt x="810" y="583"/>
                  </a:lnTo>
                  <a:lnTo>
                    <a:pt x="810" y="581"/>
                  </a:lnTo>
                  <a:lnTo>
                    <a:pt x="819" y="574"/>
                  </a:lnTo>
                  <a:lnTo>
                    <a:pt x="814" y="568"/>
                  </a:lnTo>
                  <a:lnTo>
                    <a:pt x="811" y="537"/>
                  </a:lnTo>
                  <a:lnTo>
                    <a:pt x="802" y="524"/>
                  </a:lnTo>
                  <a:lnTo>
                    <a:pt x="827" y="504"/>
                  </a:lnTo>
                  <a:lnTo>
                    <a:pt x="839" y="485"/>
                  </a:lnTo>
                  <a:lnTo>
                    <a:pt x="841" y="485"/>
                  </a:lnTo>
                  <a:lnTo>
                    <a:pt x="847" y="483"/>
                  </a:lnTo>
                  <a:lnTo>
                    <a:pt x="844" y="478"/>
                  </a:lnTo>
                  <a:lnTo>
                    <a:pt x="841" y="483"/>
                  </a:lnTo>
                  <a:lnTo>
                    <a:pt x="839" y="483"/>
                  </a:lnTo>
                  <a:lnTo>
                    <a:pt x="838" y="467"/>
                  </a:lnTo>
                  <a:lnTo>
                    <a:pt x="829" y="435"/>
                  </a:lnTo>
                  <a:lnTo>
                    <a:pt x="813" y="423"/>
                  </a:lnTo>
                  <a:lnTo>
                    <a:pt x="813" y="415"/>
                  </a:lnTo>
                  <a:lnTo>
                    <a:pt x="814" y="414"/>
                  </a:lnTo>
                  <a:lnTo>
                    <a:pt x="827" y="409"/>
                  </a:lnTo>
                  <a:lnTo>
                    <a:pt x="827" y="400"/>
                  </a:lnTo>
                  <a:lnTo>
                    <a:pt x="830" y="400"/>
                  </a:lnTo>
                  <a:lnTo>
                    <a:pt x="830" y="399"/>
                  </a:lnTo>
                  <a:lnTo>
                    <a:pt x="833" y="393"/>
                  </a:lnTo>
                  <a:lnTo>
                    <a:pt x="827" y="393"/>
                  </a:lnTo>
                  <a:lnTo>
                    <a:pt x="827" y="392"/>
                  </a:lnTo>
                  <a:lnTo>
                    <a:pt x="829" y="387"/>
                  </a:lnTo>
                  <a:lnTo>
                    <a:pt x="826" y="380"/>
                  </a:lnTo>
                  <a:lnTo>
                    <a:pt x="824" y="374"/>
                  </a:lnTo>
                  <a:lnTo>
                    <a:pt x="824" y="372"/>
                  </a:lnTo>
                  <a:lnTo>
                    <a:pt x="827" y="372"/>
                  </a:lnTo>
                  <a:lnTo>
                    <a:pt x="822" y="371"/>
                  </a:lnTo>
                  <a:lnTo>
                    <a:pt x="822" y="369"/>
                  </a:lnTo>
                  <a:lnTo>
                    <a:pt x="830" y="346"/>
                  </a:lnTo>
                  <a:lnTo>
                    <a:pt x="822" y="344"/>
                  </a:lnTo>
                  <a:lnTo>
                    <a:pt x="822" y="343"/>
                  </a:lnTo>
                  <a:lnTo>
                    <a:pt x="820" y="331"/>
                  </a:lnTo>
                  <a:lnTo>
                    <a:pt x="820" y="329"/>
                  </a:lnTo>
                  <a:lnTo>
                    <a:pt x="829" y="320"/>
                  </a:lnTo>
                  <a:lnTo>
                    <a:pt x="830" y="320"/>
                  </a:lnTo>
                  <a:lnTo>
                    <a:pt x="862" y="332"/>
                  </a:lnTo>
                  <a:lnTo>
                    <a:pt x="878" y="323"/>
                  </a:lnTo>
                  <a:lnTo>
                    <a:pt x="894" y="332"/>
                  </a:lnTo>
                  <a:lnTo>
                    <a:pt x="894" y="334"/>
                  </a:lnTo>
                  <a:lnTo>
                    <a:pt x="893" y="341"/>
                  </a:lnTo>
                  <a:lnTo>
                    <a:pt x="899" y="340"/>
                  </a:lnTo>
                  <a:lnTo>
                    <a:pt x="902" y="347"/>
                  </a:lnTo>
                  <a:lnTo>
                    <a:pt x="900" y="349"/>
                  </a:lnTo>
                  <a:lnTo>
                    <a:pt x="909" y="349"/>
                  </a:lnTo>
                  <a:lnTo>
                    <a:pt x="909" y="350"/>
                  </a:lnTo>
                  <a:lnTo>
                    <a:pt x="905" y="353"/>
                  </a:lnTo>
                  <a:lnTo>
                    <a:pt x="907" y="360"/>
                  </a:lnTo>
                  <a:lnTo>
                    <a:pt x="924" y="362"/>
                  </a:lnTo>
                  <a:lnTo>
                    <a:pt x="925" y="362"/>
                  </a:lnTo>
                  <a:lnTo>
                    <a:pt x="927" y="368"/>
                  </a:lnTo>
                  <a:lnTo>
                    <a:pt x="933" y="362"/>
                  </a:lnTo>
                  <a:lnTo>
                    <a:pt x="934" y="362"/>
                  </a:lnTo>
                  <a:lnTo>
                    <a:pt x="937" y="366"/>
                  </a:lnTo>
                  <a:lnTo>
                    <a:pt x="933" y="378"/>
                  </a:lnTo>
                  <a:lnTo>
                    <a:pt x="937" y="389"/>
                  </a:lnTo>
                  <a:lnTo>
                    <a:pt x="937" y="390"/>
                  </a:lnTo>
                  <a:lnTo>
                    <a:pt x="919" y="390"/>
                  </a:lnTo>
                  <a:lnTo>
                    <a:pt x="933" y="393"/>
                  </a:lnTo>
                  <a:lnTo>
                    <a:pt x="934" y="393"/>
                  </a:lnTo>
                  <a:lnTo>
                    <a:pt x="937" y="400"/>
                  </a:lnTo>
                  <a:lnTo>
                    <a:pt x="934" y="408"/>
                  </a:lnTo>
                  <a:lnTo>
                    <a:pt x="939" y="408"/>
                  </a:lnTo>
                  <a:lnTo>
                    <a:pt x="939" y="409"/>
                  </a:lnTo>
                  <a:lnTo>
                    <a:pt x="936" y="412"/>
                  </a:lnTo>
                  <a:lnTo>
                    <a:pt x="939" y="417"/>
                  </a:lnTo>
                  <a:lnTo>
                    <a:pt x="939" y="418"/>
                  </a:lnTo>
                  <a:lnTo>
                    <a:pt x="933" y="421"/>
                  </a:lnTo>
                  <a:lnTo>
                    <a:pt x="930" y="420"/>
                  </a:lnTo>
                  <a:lnTo>
                    <a:pt x="930" y="423"/>
                  </a:lnTo>
                  <a:lnTo>
                    <a:pt x="948" y="420"/>
                  </a:lnTo>
                  <a:lnTo>
                    <a:pt x="949" y="420"/>
                  </a:lnTo>
                  <a:lnTo>
                    <a:pt x="952" y="430"/>
                  </a:lnTo>
                  <a:lnTo>
                    <a:pt x="952" y="435"/>
                  </a:lnTo>
                  <a:lnTo>
                    <a:pt x="955" y="426"/>
                  </a:lnTo>
                  <a:lnTo>
                    <a:pt x="956" y="426"/>
                  </a:lnTo>
                  <a:lnTo>
                    <a:pt x="956" y="430"/>
                  </a:lnTo>
                  <a:lnTo>
                    <a:pt x="958" y="430"/>
                  </a:lnTo>
                  <a:lnTo>
                    <a:pt x="958" y="432"/>
                  </a:lnTo>
                  <a:lnTo>
                    <a:pt x="959" y="438"/>
                  </a:lnTo>
                  <a:lnTo>
                    <a:pt x="971" y="429"/>
                  </a:lnTo>
                  <a:lnTo>
                    <a:pt x="974" y="420"/>
                  </a:lnTo>
                  <a:lnTo>
                    <a:pt x="976" y="420"/>
                  </a:lnTo>
                  <a:lnTo>
                    <a:pt x="980" y="424"/>
                  </a:lnTo>
                  <a:lnTo>
                    <a:pt x="980" y="429"/>
                  </a:lnTo>
                  <a:lnTo>
                    <a:pt x="983" y="426"/>
                  </a:lnTo>
                  <a:lnTo>
                    <a:pt x="979" y="420"/>
                  </a:lnTo>
                  <a:lnTo>
                    <a:pt x="979" y="418"/>
                  </a:lnTo>
                  <a:lnTo>
                    <a:pt x="983" y="418"/>
                  </a:lnTo>
                  <a:lnTo>
                    <a:pt x="985" y="412"/>
                  </a:lnTo>
                  <a:lnTo>
                    <a:pt x="985" y="408"/>
                  </a:lnTo>
                  <a:lnTo>
                    <a:pt x="989" y="405"/>
                  </a:lnTo>
                  <a:lnTo>
                    <a:pt x="986" y="399"/>
                  </a:lnTo>
                  <a:lnTo>
                    <a:pt x="986" y="398"/>
                  </a:lnTo>
                  <a:lnTo>
                    <a:pt x="995" y="383"/>
                  </a:lnTo>
                  <a:lnTo>
                    <a:pt x="1001" y="383"/>
                  </a:lnTo>
                  <a:lnTo>
                    <a:pt x="1004" y="390"/>
                  </a:lnTo>
                  <a:lnTo>
                    <a:pt x="1002" y="393"/>
                  </a:lnTo>
                  <a:lnTo>
                    <a:pt x="1004" y="393"/>
                  </a:lnTo>
                  <a:lnTo>
                    <a:pt x="1004" y="395"/>
                  </a:lnTo>
                  <a:lnTo>
                    <a:pt x="1007" y="402"/>
                  </a:lnTo>
                  <a:lnTo>
                    <a:pt x="1011" y="402"/>
                  </a:lnTo>
                  <a:lnTo>
                    <a:pt x="1011" y="403"/>
                  </a:lnTo>
                  <a:lnTo>
                    <a:pt x="1008" y="406"/>
                  </a:lnTo>
                  <a:lnTo>
                    <a:pt x="1016" y="411"/>
                  </a:lnTo>
                  <a:lnTo>
                    <a:pt x="1017" y="411"/>
                  </a:lnTo>
                  <a:lnTo>
                    <a:pt x="1016" y="412"/>
                  </a:lnTo>
                  <a:lnTo>
                    <a:pt x="1008" y="417"/>
                  </a:lnTo>
                  <a:lnTo>
                    <a:pt x="1010" y="417"/>
                  </a:lnTo>
                  <a:lnTo>
                    <a:pt x="1011" y="415"/>
                  </a:lnTo>
                  <a:lnTo>
                    <a:pt x="1014" y="415"/>
                  </a:lnTo>
                  <a:lnTo>
                    <a:pt x="1016" y="414"/>
                  </a:lnTo>
                  <a:lnTo>
                    <a:pt x="1019" y="414"/>
                  </a:lnTo>
                  <a:lnTo>
                    <a:pt x="1019" y="415"/>
                  </a:lnTo>
                  <a:lnTo>
                    <a:pt x="1017" y="421"/>
                  </a:lnTo>
                  <a:lnTo>
                    <a:pt x="1023" y="426"/>
                  </a:lnTo>
                  <a:lnTo>
                    <a:pt x="1023" y="427"/>
                  </a:lnTo>
                  <a:lnTo>
                    <a:pt x="1016" y="430"/>
                  </a:lnTo>
                  <a:lnTo>
                    <a:pt x="1026" y="432"/>
                  </a:lnTo>
                  <a:lnTo>
                    <a:pt x="1028" y="432"/>
                  </a:lnTo>
                  <a:lnTo>
                    <a:pt x="1028" y="433"/>
                  </a:lnTo>
                  <a:lnTo>
                    <a:pt x="1020" y="439"/>
                  </a:lnTo>
                  <a:lnTo>
                    <a:pt x="1026" y="438"/>
                  </a:lnTo>
                  <a:lnTo>
                    <a:pt x="1028" y="438"/>
                  </a:lnTo>
                  <a:lnTo>
                    <a:pt x="1029" y="440"/>
                  </a:lnTo>
                  <a:lnTo>
                    <a:pt x="1029" y="442"/>
                  </a:lnTo>
                  <a:lnTo>
                    <a:pt x="1028" y="443"/>
                  </a:lnTo>
                  <a:lnTo>
                    <a:pt x="1031" y="443"/>
                  </a:lnTo>
                  <a:lnTo>
                    <a:pt x="1036" y="451"/>
                  </a:lnTo>
                  <a:lnTo>
                    <a:pt x="1036" y="452"/>
                  </a:lnTo>
                  <a:lnTo>
                    <a:pt x="1031" y="455"/>
                  </a:lnTo>
                  <a:lnTo>
                    <a:pt x="1035" y="455"/>
                  </a:lnTo>
                  <a:lnTo>
                    <a:pt x="1041" y="466"/>
                  </a:lnTo>
                  <a:lnTo>
                    <a:pt x="1036" y="472"/>
                  </a:lnTo>
                  <a:lnTo>
                    <a:pt x="1038" y="473"/>
                  </a:lnTo>
                  <a:lnTo>
                    <a:pt x="1038" y="475"/>
                  </a:lnTo>
                  <a:lnTo>
                    <a:pt x="1036" y="475"/>
                  </a:lnTo>
                  <a:lnTo>
                    <a:pt x="1032" y="473"/>
                  </a:lnTo>
                  <a:lnTo>
                    <a:pt x="1031" y="473"/>
                  </a:lnTo>
                  <a:lnTo>
                    <a:pt x="1026" y="475"/>
                  </a:lnTo>
                  <a:lnTo>
                    <a:pt x="1036" y="476"/>
                  </a:lnTo>
                  <a:lnTo>
                    <a:pt x="1035" y="479"/>
                  </a:lnTo>
                  <a:lnTo>
                    <a:pt x="1038" y="482"/>
                  </a:lnTo>
                  <a:lnTo>
                    <a:pt x="1038" y="483"/>
                  </a:lnTo>
                  <a:lnTo>
                    <a:pt x="1036" y="485"/>
                  </a:lnTo>
                  <a:lnTo>
                    <a:pt x="1038" y="485"/>
                  </a:lnTo>
                  <a:lnTo>
                    <a:pt x="1039" y="483"/>
                  </a:lnTo>
                  <a:lnTo>
                    <a:pt x="1042" y="483"/>
                  </a:lnTo>
                  <a:lnTo>
                    <a:pt x="1042" y="485"/>
                  </a:lnTo>
                  <a:lnTo>
                    <a:pt x="1044" y="491"/>
                  </a:lnTo>
                  <a:lnTo>
                    <a:pt x="1056" y="494"/>
                  </a:lnTo>
                  <a:lnTo>
                    <a:pt x="1056" y="495"/>
                  </a:lnTo>
                  <a:lnTo>
                    <a:pt x="1057" y="503"/>
                  </a:lnTo>
                  <a:lnTo>
                    <a:pt x="1054" y="506"/>
                  </a:lnTo>
                  <a:lnTo>
                    <a:pt x="1057" y="506"/>
                  </a:lnTo>
                  <a:lnTo>
                    <a:pt x="1060" y="504"/>
                  </a:lnTo>
                  <a:lnTo>
                    <a:pt x="1065" y="504"/>
                  </a:lnTo>
                  <a:lnTo>
                    <a:pt x="1066" y="507"/>
                  </a:lnTo>
                  <a:lnTo>
                    <a:pt x="1066" y="512"/>
                  </a:lnTo>
                  <a:lnTo>
                    <a:pt x="1069" y="507"/>
                  </a:lnTo>
                  <a:lnTo>
                    <a:pt x="1071" y="507"/>
                  </a:lnTo>
                  <a:lnTo>
                    <a:pt x="1076" y="516"/>
                  </a:lnTo>
                  <a:lnTo>
                    <a:pt x="1081" y="518"/>
                  </a:lnTo>
                  <a:lnTo>
                    <a:pt x="1085" y="513"/>
                  </a:lnTo>
                  <a:lnTo>
                    <a:pt x="1094" y="522"/>
                  </a:lnTo>
                  <a:lnTo>
                    <a:pt x="1094" y="524"/>
                  </a:lnTo>
                  <a:lnTo>
                    <a:pt x="1093" y="524"/>
                  </a:lnTo>
                  <a:lnTo>
                    <a:pt x="1075" y="531"/>
                  </a:lnTo>
                  <a:lnTo>
                    <a:pt x="1076" y="531"/>
                  </a:lnTo>
                  <a:lnTo>
                    <a:pt x="1078" y="532"/>
                  </a:lnTo>
                  <a:lnTo>
                    <a:pt x="1076" y="532"/>
                  </a:lnTo>
                  <a:lnTo>
                    <a:pt x="1062" y="538"/>
                  </a:lnTo>
                  <a:lnTo>
                    <a:pt x="1059" y="544"/>
                  </a:lnTo>
                  <a:lnTo>
                    <a:pt x="1057" y="544"/>
                  </a:lnTo>
                  <a:lnTo>
                    <a:pt x="1048" y="540"/>
                  </a:lnTo>
                  <a:lnTo>
                    <a:pt x="1047" y="541"/>
                  </a:lnTo>
                  <a:lnTo>
                    <a:pt x="1056" y="544"/>
                  </a:lnTo>
                  <a:lnTo>
                    <a:pt x="1057" y="546"/>
                  </a:lnTo>
                  <a:lnTo>
                    <a:pt x="1056" y="550"/>
                  </a:lnTo>
                  <a:lnTo>
                    <a:pt x="1076" y="534"/>
                  </a:lnTo>
                  <a:lnTo>
                    <a:pt x="1085" y="532"/>
                  </a:lnTo>
                  <a:lnTo>
                    <a:pt x="1084" y="532"/>
                  </a:lnTo>
                  <a:lnTo>
                    <a:pt x="1084" y="531"/>
                  </a:lnTo>
                  <a:lnTo>
                    <a:pt x="1096" y="531"/>
                  </a:lnTo>
                  <a:lnTo>
                    <a:pt x="1096" y="546"/>
                  </a:lnTo>
                  <a:lnTo>
                    <a:pt x="1099" y="540"/>
                  </a:lnTo>
                  <a:lnTo>
                    <a:pt x="1099" y="538"/>
                  </a:lnTo>
                  <a:lnTo>
                    <a:pt x="1100" y="538"/>
                  </a:lnTo>
                  <a:lnTo>
                    <a:pt x="1114" y="544"/>
                  </a:lnTo>
                  <a:lnTo>
                    <a:pt x="1114" y="546"/>
                  </a:lnTo>
                  <a:lnTo>
                    <a:pt x="1112" y="546"/>
                  </a:lnTo>
                  <a:lnTo>
                    <a:pt x="1116" y="553"/>
                  </a:lnTo>
                  <a:lnTo>
                    <a:pt x="1109" y="553"/>
                  </a:lnTo>
                  <a:lnTo>
                    <a:pt x="1114" y="556"/>
                  </a:lnTo>
                  <a:lnTo>
                    <a:pt x="1116" y="565"/>
                  </a:lnTo>
                  <a:lnTo>
                    <a:pt x="1115" y="565"/>
                  </a:lnTo>
                  <a:lnTo>
                    <a:pt x="1114" y="567"/>
                  </a:lnTo>
                  <a:lnTo>
                    <a:pt x="1116" y="571"/>
                  </a:lnTo>
                  <a:lnTo>
                    <a:pt x="1114" y="571"/>
                  </a:lnTo>
                  <a:lnTo>
                    <a:pt x="1116" y="574"/>
                  </a:lnTo>
                  <a:lnTo>
                    <a:pt x="1116" y="575"/>
                  </a:lnTo>
                  <a:lnTo>
                    <a:pt x="1105" y="589"/>
                  </a:lnTo>
                  <a:lnTo>
                    <a:pt x="1081" y="593"/>
                  </a:lnTo>
                  <a:lnTo>
                    <a:pt x="1060" y="615"/>
                  </a:lnTo>
                  <a:lnTo>
                    <a:pt x="1059" y="615"/>
                  </a:lnTo>
                  <a:lnTo>
                    <a:pt x="1057" y="614"/>
                  </a:lnTo>
                  <a:lnTo>
                    <a:pt x="1056" y="614"/>
                  </a:lnTo>
                  <a:lnTo>
                    <a:pt x="1056" y="612"/>
                  </a:lnTo>
                  <a:lnTo>
                    <a:pt x="1039" y="618"/>
                  </a:lnTo>
                  <a:lnTo>
                    <a:pt x="1038" y="618"/>
                  </a:lnTo>
                  <a:lnTo>
                    <a:pt x="1031" y="615"/>
                  </a:lnTo>
                  <a:lnTo>
                    <a:pt x="977" y="615"/>
                  </a:lnTo>
                  <a:lnTo>
                    <a:pt x="971" y="621"/>
                  </a:lnTo>
                  <a:lnTo>
                    <a:pt x="965" y="633"/>
                  </a:lnTo>
                  <a:lnTo>
                    <a:pt x="964" y="633"/>
                  </a:lnTo>
                  <a:lnTo>
                    <a:pt x="955" y="635"/>
                  </a:lnTo>
                  <a:lnTo>
                    <a:pt x="945" y="644"/>
                  </a:lnTo>
                  <a:lnTo>
                    <a:pt x="937" y="654"/>
                  </a:lnTo>
                  <a:lnTo>
                    <a:pt x="933" y="657"/>
                  </a:lnTo>
                  <a:lnTo>
                    <a:pt x="925" y="670"/>
                  </a:lnTo>
                  <a:lnTo>
                    <a:pt x="918" y="679"/>
                  </a:lnTo>
                  <a:lnTo>
                    <a:pt x="919" y="678"/>
                  </a:lnTo>
                  <a:lnTo>
                    <a:pt x="934" y="660"/>
                  </a:lnTo>
                  <a:lnTo>
                    <a:pt x="949" y="647"/>
                  </a:lnTo>
                  <a:lnTo>
                    <a:pt x="973" y="636"/>
                  </a:lnTo>
                  <a:lnTo>
                    <a:pt x="993" y="635"/>
                  </a:lnTo>
                  <a:lnTo>
                    <a:pt x="1004" y="639"/>
                  </a:lnTo>
                  <a:lnTo>
                    <a:pt x="1004" y="650"/>
                  </a:lnTo>
                  <a:lnTo>
                    <a:pt x="992" y="658"/>
                  </a:lnTo>
                  <a:lnTo>
                    <a:pt x="990" y="658"/>
                  </a:lnTo>
                  <a:lnTo>
                    <a:pt x="983" y="657"/>
                  </a:lnTo>
                  <a:lnTo>
                    <a:pt x="977" y="658"/>
                  </a:lnTo>
                  <a:lnTo>
                    <a:pt x="985" y="660"/>
                  </a:lnTo>
                  <a:lnTo>
                    <a:pt x="986" y="664"/>
                  </a:lnTo>
                  <a:lnTo>
                    <a:pt x="993" y="661"/>
                  </a:lnTo>
                  <a:lnTo>
                    <a:pt x="998" y="663"/>
                  </a:lnTo>
                  <a:lnTo>
                    <a:pt x="998" y="664"/>
                  </a:lnTo>
                  <a:lnTo>
                    <a:pt x="992" y="676"/>
                  </a:lnTo>
                  <a:lnTo>
                    <a:pt x="998" y="676"/>
                  </a:lnTo>
                  <a:lnTo>
                    <a:pt x="998" y="688"/>
                  </a:lnTo>
                  <a:lnTo>
                    <a:pt x="1001" y="691"/>
                  </a:lnTo>
                  <a:lnTo>
                    <a:pt x="1011" y="696"/>
                  </a:lnTo>
                  <a:lnTo>
                    <a:pt x="1011" y="697"/>
                  </a:lnTo>
                  <a:lnTo>
                    <a:pt x="1010" y="697"/>
                  </a:lnTo>
                  <a:lnTo>
                    <a:pt x="1025" y="703"/>
                  </a:lnTo>
                  <a:lnTo>
                    <a:pt x="1033" y="700"/>
                  </a:lnTo>
                  <a:lnTo>
                    <a:pt x="1033" y="698"/>
                  </a:lnTo>
                  <a:lnTo>
                    <a:pt x="1035" y="698"/>
                  </a:lnTo>
                  <a:lnTo>
                    <a:pt x="1035" y="700"/>
                  </a:lnTo>
                  <a:lnTo>
                    <a:pt x="1036" y="703"/>
                  </a:lnTo>
                  <a:lnTo>
                    <a:pt x="1042" y="704"/>
                  </a:lnTo>
                  <a:lnTo>
                    <a:pt x="1044" y="704"/>
                  </a:lnTo>
                  <a:lnTo>
                    <a:pt x="1044" y="706"/>
                  </a:lnTo>
                  <a:lnTo>
                    <a:pt x="1042" y="709"/>
                  </a:lnTo>
                  <a:lnTo>
                    <a:pt x="1047" y="710"/>
                  </a:lnTo>
                  <a:lnTo>
                    <a:pt x="1048" y="710"/>
                  </a:lnTo>
                  <a:lnTo>
                    <a:pt x="1047" y="712"/>
                  </a:lnTo>
                  <a:lnTo>
                    <a:pt x="1023" y="721"/>
                  </a:lnTo>
                  <a:lnTo>
                    <a:pt x="1014" y="722"/>
                  </a:lnTo>
                  <a:lnTo>
                    <a:pt x="1014" y="725"/>
                  </a:lnTo>
                  <a:lnTo>
                    <a:pt x="1007" y="725"/>
                  </a:lnTo>
                  <a:lnTo>
                    <a:pt x="1004" y="730"/>
                  </a:lnTo>
                  <a:lnTo>
                    <a:pt x="990" y="744"/>
                  </a:lnTo>
                  <a:lnTo>
                    <a:pt x="989" y="744"/>
                  </a:lnTo>
                  <a:lnTo>
                    <a:pt x="980" y="738"/>
                  </a:lnTo>
                  <a:lnTo>
                    <a:pt x="980" y="737"/>
                  </a:lnTo>
                  <a:lnTo>
                    <a:pt x="979" y="731"/>
                  </a:lnTo>
                  <a:lnTo>
                    <a:pt x="982" y="725"/>
                  </a:lnTo>
                  <a:lnTo>
                    <a:pt x="979" y="725"/>
                  </a:lnTo>
                  <a:lnTo>
                    <a:pt x="979" y="724"/>
                  </a:lnTo>
                  <a:lnTo>
                    <a:pt x="980" y="724"/>
                  </a:lnTo>
                  <a:lnTo>
                    <a:pt x="1001" y="710"/>
                  </a:lnTo>
                  <a:lnTo>
                    <a:pt x="996" y="710"/>
                  </a:lnTo>
                  <a:lnTo>
                    <a:pt x="996" y="707"/>
                  </a:lnTo>
                  <a:lnTo>
                    <a:pt x="1002" y="700"/>
                  </a:lnTo>
                  <a:lnTo>
                    <a:pt x="1001" y="700"/>
                  </a:lnTo>
                  <a:lnTo>
                    <a:pt x="986" y="712"/>
                  </a:lnTo>
                  <a:lnTo>
                    <a:pt x="967" y="713"/>
                  </a:lnTo>
                  <a:lnTo>
                    <a:pt x="961" y="713"/>
                  </a:lnTo>
                  <a:lnTo>
                    <a:pt x="961" y="712"/>
                  </a:lnTo>
                  <a:lnTo>
                    <a:pt x="959" y="706"/>
                  </a:lnTo>
                  <a:lnTo>
                    <a:pt x="958" y="704"/>
                  </a:lnTo>
                  <a:lnTo>
                    <a:pt x="956" y="704"/>
                  </a:lnTo>
                  <a:lnTo>
                    <a:pt x="956" y="679"/>
                  </a:lnTo>
                  <a:lnTo>
                    <a:pt x="950" y="673"/>
                  </a:lnTo>
                  <a:lnTo>
                    <a:pt x="945" y="676"/>
                  </a:lnTo>
                  <a:lnTo>
                    <a:pt x="943" y="676"/>
                  </a:lnTo>
                  <a:lnTo>
                    <a:pt x="937" y="672"/>
                  </a:lnTo>
                  <a:lnTo>
                    <a:pt x="928" y="684"/>
                  </a:lnTo>
                  <a:lnTo>
                    <a:pt x="921" y="710"/>
                  </a:lnTo>
                  <a:lnTo>
                    <a:pt x="921" y="712"/>
                  </a:lnTo>
                  <a:lnTo>
                    <a:pt x="910" y="712"/>
                  </a:lnTo>
                  <a:lnTo>
                    <a:pt x="909" y="718"/>
                  </a:lnTo>
                  <a:lnTo>
                    <a:pt x="863" y="718"/>
                  </a:lnTo>
                  <a:lnTo>
                    <a:pt x="854" y="725"/>
                  </a:lnTo>
                  <a:lnTo>
                    <a:pt x="838" y="734"/>
                  </a:lnTo>
                  <a:lnTo>
                    <a:pt x="836" y="733"/>
                  </a:lnTo>
                  <a:lnTo>
                    <a:pt x="836" y="737"/>
                  </a:lnTo>
                  <a:lnTo>
                    <a:pt x="823" y="737"/>
                  </a:lnTo>
                  <a:lnTo>
                    <a:pt x="808" y="740"/>
                  </a:lnTo>
                  <a:lnTo>
                    <a:pt x="802" y="747"/>
                  </a:lnTo>
                  <a:lnTo>
                    <a:pt x="810" y="749"/>
                  </a:lnTo>
                  <a:lnTo>
                    <a:pt x="811" y="749"/>
                  </a:lnTo>
                  <a:lnTo>
                    <a:pt x="813" y="756"/>
                  </a:lnTo>
                  <a:lnTo>
                    <a:pt x="796" y="756"/>
                  </a:lnTo>
                  <a:lnTo>
                    <a:pt x="790" y="761"/>
                  </a:lnTo>
                  <a:lnTo>
                    <a:pt x="783" y="759"/>
                  </a:lnTo>
                  <a:lnTo>
                    <a:pt x="765" y="771"/>
                  </a:lnTo>
                  <a:lnTo>
                    <a:pt x="756" y="771"/>
                  </a:lnTo>
                  <a:lnTo>
                    <a:pt x="756" y="770"/>
                  </a:lnTo>
                  <a:lnTo>
                    <a:pt x="759" y="764"/>
                  </a:lnTo>
                  <a:lnTo>
                    <a:pt x="759" y="762"/>
                  </a:lnTo>
                  <a:lnTo>
                    <a:pt x="761" y="762"/>
                  </a:lnTo>
                  <a:lnTo>
                    <a:pt x="764" y="764"/>
                  </a:lnTo>
                  <a:lnTo>
                    <a:pt x="762" y="759"/>
                  </a:lnTo>
                  <a:lnTo>
                    <a:pt x="765" y="752"/>
                  </a:lnTo>
                  <a:lnTo>
                    <a:pt x="765" y="750"/>
                  </a:lnTo>
                  <a:lnTo>
                    <a:pt x="774" y="746"/>
                  </a:lnTo>
                  <a:lnTo>
                    <a:pt x="774" y="731"/>
                  </a:lnTo>
                  <a:lnTo>
                    <a:pt x="779" y="721"/>
                  </a:lnTo>
                  <a:lnTo>
                    <a:pt x="776" y="712"/>
                  </a:lnTo>
                  <a:lnTo>
                    <a:pt x="776" y="710"/>
                  </a:lnTo>
                  <a:lnTo>
                    <a:pt x="779" y="710"/>
                  </a:lnTo>
                  <a:lnTo>
                    <a:pt x="780" y="712"/>
                  </a:lnTo>
                  <a:lnTo>
                    <a:pt x="781" y="712"/>
                  </a:lnTo>
                  <a:lnTo>
                    <a:pt x="783" y="716"/>
                  </a:lnTo>
                  <a:lnTo>
                    <a:pt x="786" y="716"/>
                  </a:lnTo>
                  <a:lnTo>
                    <a:pt x="786" y="722"/>
                  </a:lnTo>
                  <a:lnTo>
                    <a:pt x="787" y="721"/>
                  </a:lnTo>
                  <a:lnTo>
                    <a:pt x="789" y="721"/>
                  </a:lnTo>
                  <a:lnTo>
                    <a:pt x="796" y="724"/>
                  </a:lnTo>
                  <a:lnTo>
                    <a:pt x="796" y="718"/>
                  </a:lnTo>
                  <a:lnTo>
                    <a:pt x="799" y="719"/>
                  </a:lnTo>
                  <a:lnTo>
                    <a:pt x="796" y="715"/>
                  </a:lnTo>
                  <a:lnTo>
                    <a:pt x="796" y="710"/>
                  </a:lnTo>
                  <a:lnTo>
                    <a:pt x="787" y="700"/>
                  </a:lnTo>
                  <a:lnTo>
                    <a:pt x="743" y="693"/>
                  </a:lnTo>
                  <a:lnTo>
                    <a:pt x="741" y="690"/>
                  </a:lnTo>
                  <a:lnTo>
                    <a:pt x="739" y="690"/>
                  </a:lnTo>
                  <a:lnTo>
                    <a:pt x="739" y="682"/>
                  </a:lnTo>
                  <a:lnTo>
                    <a:pt x="736" y="681"/>
                  </a:lnTo>
                  <a:lnTo>
                    <a:pt x="736" y="672"/>
                  </a:lnTo>
                  <a:lnTo>
                    <a:pt x="731" y="667"/>
                  </a:lnTo>
                  <a:lnTo>
                    <a:pt x="733" y="661"/>
                  </a:lnTo>
                  <a:lnTo>
                    <a:pt x="722" y="661"/>
                  </a:lnTo>
                  <a:lnTo>
                    <a:pt x="713" y="645"/>
                  </a:lnTo>
                  <a:lnTo>
                    <a:pt x="706" y="645"/>
                  </a:lnTo>
                  <a:lnTo>
                    <a:pt x="706" y="654"/>
                  </a:lnTo>
                  <a:lnTo>
                    <a:pt x="704" y="654"/>
                  </a:lnTo>
                  <a:lnTo>
                    <a:pt x="700" y="644"/>
                  </a:lnTo>
                  <a:lnTo>
                    <a:pt x="693" y="641"/>
                  </a:lnTo>
                  <a:lnTo>
                    <a:pt x="688" y="651"/>
                  </a:lnTo>
                  <a:lnTo>
                    <a:pt x="687" y="651"/>
                  </a:lnTo>
                  <a:lnTo>
                    <a:pt x="687" y="647"/>
                  </a:lnTo>
                  <a:lnTo>
                    <a:pt x="684" y="653"/>
                  </a:lnTo>
                  <a:lnTo>
                    <a:pt x="682" y="653"/>
                  </a:lnTo>
                  <a:lnTo>
                    <a:pt x="682" y="650"/>
                  </a:lnTo>
                  <a:lnTo>
                    <a:pt x="676" y="658"/>
                  </a:lnTo>
                  <a:lnTo>
                    <a:pt x="670" y="661"/>
                  </a:lnTo>
                  <a:lnTo>
                    <a:pt x="656" y="657"/>
                  </a:lnTo>
                  <a:lnTo>
                    <a:pt x="650" y="658"/>
                  </a:lnTo>
                  <a:lnTo>
                    <a:pt x="630" y="648"/>
                  </a:lnTo>
                  <a:lnTo>
                    <a:pt x="607" y="647"/>
                  </a:lnTo>
                  <a:lnTo>
                    <a:pt x="601" y="635"/>
                  </a:lnTo>
                  <a:lnTo>
                    <a:pt x="601" y="642"/>
                  </a:lnTo>
                  <a:lnTo>
                    <a:pt x="239" y="641"/>
                  </a:lnTo>
                  <a:lnTo>
                    <a:pt x="236" y="638"/>
                  </a:lnTo>
                  <a:lnTo>
                    <a:pt x="236" y="636"/>
                  </a:lnTo>
                  <a:lnTo>
                    <a:pt x="239" y="636"/>
                  </a:lnTo>
                  <a:lnTo>
                    <a:pt x="233" y="635"/>
                  </a:lnTo>
                  <a:lnTo>
                    <a:pt x="233" y="627"/>
                  </a:lnTo>
                  <a:lnTo>
                    <a:pt x="229" y="632"/>
                  </a:lnTo>
                  <a:lnTo>
                    <a:pt x="227" y="632"/>
                  </a:lnTo>
                  <a:lnTo>
                    <a:pt x="227" y="626"/>
                  </a:lnTo>
                  <a:lnTo>
                    <a:pt x="224" y="621"/>
                  </a:lnTo>
                  <a:lnTo>
                    <a:pt x="224" y="624"/>
                  </a:lnTo>
                  <a:lnTo>
                    <a:pt x="221" y="624"/>
                  </a:lnTo>
                  <a:lnTo>
                    <a:pt x="215" y="621"/>
                  </a:lnTo>
                  <a:lnTo>
                    <a:pt x="212" y="618"/>
                  </a:lnTo>
                  <a:lnTo>
                    <a:pt x="212" y="617"/>
                  </a:lnTo>
                  <a:lnTo>
                    <a:pt x="214" y="612"/>
                  </a:lnTo>
                  <a:lnTo>
                    <a:pt x="196" y="610"/>
                  </a:lnTo>
                  <a:lnTo>
                    <a:pt x="195" y="610"/>
                  </a:lnTo>
                  <a:lnTo>
                    <a:pt x="195" y="608"/>
                  </a:lnTo>
                  <a:lnTo>
                    <a:pt x="197" y="605"/>
                  </a:lnTo>
                  <a:lnTo>
                    <a:pt x="192" y="602"/>
                  </a:lnTo>
                  <a:lnTo>
                    <a:pt x="192" y="601"/>
                  </a:lnTo>
                  <a:lnTo>
                    <a:pt x="189" y="601"/>
                  </a:lnTo>
                  <a:lnTo>
                    <a:pt x="186" y="602"/>
                  </a:lnTo>
                  <a:lnTo>
                    <a:pt x="181" y="602"/>
                  </a:lnTo>
                  <a:lnTo>
                    <a:pt x="175" y="598"/>
                  </a:lnTo>
                  <a:lnTo>
                    <a:pt x="174" y="595"/>
                  </a:lnTo>
                  <a:lnTo>
                    <a:pt x="174" y="593"/>
                  </a:lnTo>
                  <a:lnTo>
                    <a:pt x="177" y="593"/>
                  </a:lnTo>
                  <a:lnTo>
                    <a:pt x="174" y="592"/>
                  </a:lnTo>
                  <a:lnTo>
                    <a:pt x="174" y="590"/>
                  </a:lnTo>
                  <a:lnTo>
                    <a:pt x="178" y="589"/>
                  </a:lnTo>
                  <a:lnTo>
                    <a:pt x="177" y="589"/>
                  </a:lnTo>
                  <a:lnTo>
                    <a:pt x="177" y="584"/>
                  </a:lnTo>
                  <a:lnTo>
                    <a:pt x="174" y="587"/>
                  </a:lnTo>
                  <a:lnTo>
                    <a:pt x="172" y="587"/>
                  </a:lnTo>
                  <a:lnTo>
                    <a:pt x="172" y="569"/>
                  </a:lnTo>
                  <a:lnTo>
                    <a:pt x="168" y="571"/>
                  </a:lnTo>
                  <a:lnTo>
                    <a:pt x="166" y="571"/>
                  </a:lnTo>
                  <a:lnTo>
                    <a:pt x="166" y="567"/>
                  </a:lnTo>
                  <a:lnTo>
                    <a:pt x="160" y="568"/>
                  </a:lnTo>
                  <a:lnTo>
                    <a:pt x="156" y="558"/>
                  </a:lnTo>
                  <a:lnTo>
                    <a:pt x="156" y="547"/>
                  </a:lnTo>
                  <a:lnTo>
                    <a:pt x="154" y="549"/>
                  </a:lnTo>
                  <a:lnTo>
                    <a:pt x="153" y="549"/>
                  </a:lnTo>
                  <a:lnTo>
                    <a:pt x="143" y="537"/>
                  </a:lnTo>
                  <a:lnTo>
                    <a:pt x="143" y="535"/>
                  </a:lnTo>
                  <a:lnTo>
                    <a:pt x="144" y="531"/>
                  </a:lnTo>
                  <a:lnTo>
                    <a:pt x="138" y="526"/>
                  </a:lnTo>
                  <a:lnTo>
                    <a:pt x="138" y="525"/>
                  </a:lnTo>
                  <a:lnTo>
                    <a:pt x="140" y="519"/>
                  </a:lnTo>
                  <a:lnTo>
                    <a:pt x="143" y="519"/>
                  </a:lnTo>
                  <a:lnTo>
                    <a:pt x="143" y="489"/>
                  </a:lnTo>
                  <a:lnTo>
                    <a:pt x="119" y="476"/>
                  </a:lnTo>
                  <a:lnTo>
                    <a:pt x="94" y="426"/>
                  </a:lnTo>
                  <a:lnTo>
                    <a:pt x="86" y="421"/>
                  </a:lnTo>
                  <a:lnTo>
                    <a:pt x="73" y="398"/>
                  </a:lnTo>
                  <a:lnTo>
                    <a:pt x="63" y="403"/>
                  </a:lnTo>
                  <a:lnTo>
                    <a:pt x="58" y="414"/>
                  </a:lnTo>
                  <a:lnTo>
                    <a:pt x="46" y="420"/>
                  </a:lnTo>
                  <a:lnTo>
                    <a:pt x="42" y="411"/>
                  </a:lnTo>
                  <a:lnTo>
                    <a:pt x="24" y="390"/>
                  </a:lnTo>
                  <a:lnTo>
                    <a:pt x="23" y="390"/>
                  </a:lnTo>
                  <a:lnTo>
                    <a:pt x="24" y="384"/>
                  </a:lnTo>
                  <a:lnTo>
                    <a:pt x="14" y="387"/>
                  </a:lnTo>
                  <a:lnTo>
                    <a:pt x="0" y="384"/>
                  </a:lnTo>
                  <a:lnTo>
                    <a:pt x="0" y="88"/>
                  </a:lnTo>
                  <a:lnTo>
                    <a:pt x="24" y="94"/>
                  </a:lnTo>
                  <a:lnTo>
                    <a:pt x="46" y="117"/>
                  </a:lnTo>
                  <a:lnTo>
                    <a:pt x="60" y="117"/>
                  </a:lnTo>
                  <a:lnTo>
                    <a:pt x="74" y="128"/>
                  </a:lnTo>
                  <a:lnTo>
                    <a:pt x="76" y="128"/>
                  </a:lnTo>
                  <a:lnTo>
                    <a:pt x="73" y="120"/>
                  </a:lnTo>
                  <a:lnTo>
                    <a:pt x="71" y="120"/>
                  </a:lnTo>
                  <a:lnTo>
                    <a:pt x="73" y="119"/>
                  </a:lnTo>
                  <a:lnTo>
                    <a:pt x="76" y="119"/>
                  </a:lnTo>
                  <a:lnTo>
                    <a:pt x="79" y="120"/>
                  </a:lnTo>
                  <a:lnTo>
                    <a:pt x="83" y="120"/>
                  </a:lnTo>
                  <a:lnTo>
                    <a:pt x="89" y="129"/>
                  </a:lnTo>
                  <a:lnTo>
                    <a:pt x="89" y="126"/>
                  </a:lnTo>
                  <a:lnTo>
                    <a:pt x="83" y="114"/>
                  </a:lnTo>
                  <a:lnTo>
                    <a:pt x="83" y="113"/>
                  </a:lnTo>
                  <a:lnTo>
                    <a:pt x="92" y="104"/>
                  </a:lnTo>
                  <a:lnTo>
                    <a:pt x="149" y="68"/>
                  </a:lnTo>
                  <a:lnTo>
                    <a:pt x="150" y="68"/>
                  </a:lnTo>
                  <a:lnTo>
                    <a:pt x="153" y="76"/>
                  </a:lnTo>
                  <a:lnTo>
                    <a:pt x="150" y="80"/>
                  </a:lnTo>
                  <a:lnTo>
                    <a:pt x="132" y="97"/>
                  </a:lnTo>
                  <a:lnTo>
                    <a:pt x="120" y="97"/>
                  </a:lnTo>
                  <a:lnTo>
                    <a:pt x="110" y="108"/>
                  </a:lnTo>
                  <a:lnTo>
                    <a:pt x="131" y="98"/>
                  </a:lnTo>
                  <a:lnTo>
                    <a:pt x="131" y="105"/>
                  </a:lnTo>
                  <a:lnTo>
                    <a:pt x="140" y="91"/>
                  </a:lnTo>
                  <a:lnTo>
                    <a:pt x="159" y="79"/>
                  </a:lnTo>
                  <a:lnTo>
                    <a:pt x="159" y="80"/>
                  </a:lnTo>
                  <a:lnTo>
                    <a:pt x="157" y="86"/>
                  </a:lnTo>
                  <a:lnTo>
                    <a:pt x="174" y="70"/>
                  </a:lnTo>
                  <a:lnTo>
                    <a:pt x="166" y="64"/>
                  </a:lnTo>
                  <a:lnTo>
                    <a:pt x="166" y="62"/>
                  </a:lnTo>
                  <a:lnTo>
                    <a:pt x="169" y="57"/>
                  </a:lnTo>
                  <a:lnTo>
                    <a:pt x="171" y="57"/>
                  </a:lnTo>
                  <a:lnTo>
                    <a:pt x="180" y="67"/>
                  </a:lnTo>
                  <a:lnTo>
                    <a:pt x="187" y="89"/>
                  </a:lnTo>
                  <a:lnTo>
                    <a:pt x="196" y="101"/>
                  </a:lnTo>
                  <a:lnTo>
                    <a:pt x="200" y="100"/>
                  </a:lnTo>
                  <a:lnTo>
                    <a:pt x="206" y="97"/>
                  </a:lnTo>
                  <a:lnTo>
                    <a:pt x="203" y="94"/>
                  </a:lnTo>
                  <a:lnTo>
                    <a:pt x="211" y="79"/>
                  </a:lnTo>
                  <a:lnTo>
                    <a:pt x="214" y="79"/>
                  </a:lnTo>
                  <a:lnTo>
                    <a:pt x="214" y="77"/>
                  </a:lnTo>
                  <a:lnTo>
                    <a:pt x="212" y="74"/>
                  </a:lnTo>
                  <a:lnTo>
                    <a:pt x="212" y="73"/>
                  </a:lnTo>
                  <a:lnTo>
                    <a:pt x="217" y="73"/>
                  </a:lnTo>
                  <a:lnTo>
                    <a:pt x="217" y="88"/>
                  </a:lnTo>
                  <a:lnTo>
                    <a:pt x="223" y="89"/>
                  </a:lnTo>
                  <a:lnTo>
                    <a:pt x="217" y="101"/>
                  </a:lnTo>
                  <a:lnTo>
                    <a:pt x="229" y="101"/>
                  </a:lnTo>
                  <a:lnTo>
                    <a:pt x="235" y="86"/>
                  </a:lnTo>
                  <a:lnTo>
                    <a:pt x="252" y="86"/>
                  </a:lnTo>
                  <a:lnTo>
                    <a:pt x="275" y="101"/>
                  </a:lnTo>
                  <a:lnTo>
                    <a:pt x="315" y="117"/>
                  </a:lnTo>
                  <a:lnTo>
                    <a:pt x="326" y="122"/>
                  </a:lnTo>
                  <a:lnTo>
                    <a:pt x="323" y="116"/>
                  </a:lnTo>
                  <a:lnTo>
                    <a:pt x="338" y="116"/>
                  </a:lnTo>
                  <a:lnTo>
                    <a:pt x="338" y="117"/>
                  </a:lnTo>
                  <a:lnTo>
                    <a:pt x="352" y="131"/>
                  </a:lnTo>
                  <a:lnTo>
                    <a:pt x="353" y="141"/>
                  </a:lnTo>
                  <a:lnTo>
                    <a:pt x="344" y="141"/>
                  </a:lnTo>
                  <a:lnTo>
                    <a:pt x="344" y="142"/>
                  </a:lnTo>
                  <a:lnTo>
                    <a:pt x="337" y="145"/>
                  </a:lnTo>
                  <a:lnTo>
                    <a:pt x="337" y="151"/>
                  </a:lnTo>
                  <a:lnTo>
                    <a:pt x="334" y="153"/>
                  </a:lnTo>
                  <a:lnTo>
                    <a:pt x="344" y="159"/>
                  </a:lnTo>
                  <a:lnTo>
                    <a:pt x="381" y="160"/>
                  </a:lnTo>
                  <a:lnTo>
                    <a:pt x="405" y="148"/>
                  </a:lnTo>
                  <a:lnTo>
                    <a:pt x="409" y="159"/>
                  </a:lnTo>
                  <a:lnTo>
                    <a:pt x="420" y="159"/>
                  </a:lnTo>
                  <a:lnTo>
                    <a:pt x="421" y="168"/>
                  </a:lnTo>
                  <a:lnTo>
                    <a:pt x="423" y="162"/>
                  </a:lnTo>
                  <a:lnTo>
                    <a:pt x="424" y="162"/>
                  </a:lnTo>
                  <a:lnTo>
                    <a:pt x="424" y="171"/>
                  </a:lnTo>
                  <a:lnTo>
                    <a:pt x="432" y="172"/>
                  </a:lnTo>
                  <a:lnTo>
                    <a:pt x="432" y="174"/>
                  </a:lnTo>
                  <a:lnTo>
                    <a:pt x="435" y="180"/>
                  </a:lnTo>
                  <a:lnTo>
                    <a:pt x="435" y="181"/>
                  </a:lnTo>
                  <a:lnTo>
                    <a:pt x="427" y="183"/>
                  </a:lnTo>
                  <a:lnTo>
                    <a:pt x="433" y="191"/>
                  </a:lnTo>
                  <a:lnTo>
                    <a:pt x="433" y="187"/>
                  </a:lnTo>
                  <a:lnTo>
                    <a:pt x="441" y="187"/>
                  </a:lnTo>
                  <a:lnTo>
                    <a:pt x="439" y="183"/>
                  </a:lnTo>
                  <a:lnTo>
                    <a:pt x="438" y="183"/>
                  </a:lnTo>
                  <a:lnTo>
                    <a:pt x="438" y="181"/>
                  </a:lnTo>
                  <a:lnTo>
                    <a:pt x="441" y="181"/>
                  </a:lnTo>
                  <a:lnTo>
                    <a:pt x="430" y="160"/>
                  </a:lnTo>
                  <a:lnTo>
                    <a:pt x="430" y="159"/>
                  </a:lnTo>
                  <a:lnTo>
                    <a:pt x="435" y="153"/>
                  </a:lnTo>
                  <a:lnTo>
                    <a:pt x="433" y="151"/>
                  </a:lnTo>
                  <a:lnTo>
                    <a:pt x="436" y="148"/>
                  </a:lnTo>
                  <a:lnTo>
                    <a:pt x="451" y="141"/>
                  </a:lnTo>
                  <a:lnTo>
                    <a:pt x="457" y="128"/>
                  </a:lnTo>
                  <a:lnTo>
                    <a:pt x="451" y="131"/>
                  </a:lnTo>
                  <a:lnTo>
                    <a:pt x="451" y="132"/>
                  </a:lnTo>
                  <a:lnTo>
                    <a:pt x="452" y="134"/>
                  </a:lnTo>
                  <a:lnTo>
                    <a:pt x="449" y="134"/>
                  </a:lnTo>
                  <a:lnTo>
                    <a:pt x="449" y="135"/>
                  </a:lnTo>
                  <a:lnTo>
                    <a:pt x="451" y="135"/>
                  </a:lnTo>
                  <a:lnTo>
                    <a:pt x="449" y="141"/>
                  </a:lnTo>
                  <a:lnTo>
                    <a:pt x="448" y="141"/>
                  </a:lnTo>
                  <a:lnTo>
                    <a:pt x="438" y="138"/>
                  </a:lnTo>
                  <a:lnTo>
                    <a:pt x="433" y="141"/>
                  </a:lnTo>
                  <a:lnTo>
                    <a:pt x="438" y="144"/>
                  </a:lnTo>
                  <a:lnTo>
                    <a:pt x="438" y="145"/>
                  </a:lnTo>
                  <a:lnTo>
                    <a:pt x="436" y="145"/>
                  </a:lnTo>
                  <a:lnTo>
                    <a:pt x="432" y="147"/>
                  </a:lnTo>
                  <a:lnTo>
                    <a:pt x="421" y="138"/>
                  </a:lnTo>
                  <a:lnTo>
                    <a:pt x="420" y="138"/>
                  </a:lnTo>
                  <a:lnTo>
                    <a:pt x="420" y="137"/>
                  </a:lnTo>
                  <a:lnTo>
                    <a:pt x="427" y="128"/>
                  </a:lnTo>
                  <a:lnTo>
                    <a:pt x="454" y="116"/>
                  </a:lnTo>
                  <a:lnTo>
                    <a:pt x="455" y="116"/>
                  </a:lnTo>
                  <a:lnTo>
                    <a:pt x="464" y="123"/>
                  </a:lnTo>
                  <a:lnTo>
                    <a:pt x="464" y="125"/>
                  </a:lnTo>
                  <a:lnTo>
                    <a:pt x="463" y="126"/>
                  </a:lnTo>
                  <a:lnTo>
                    <a:pt x="466" y="132"/>
                  </a:lnTo>
                  <a:lnTo>
                    <a:pt x="466" y="134"/>
                  </a:lnTo>
                  <a:lnTo>
                    <a:pt x="464" y="135"/>
                  </a:lnTo>
                  <a:lnTo>
                    <a:pt x="475" y="141"/>
                  </a:lnTo>
                  <a:lnTo>
                    <a:pt x="476" y="142"/>
                  </a:lnTo>
                  <a:lnTo>
                    <a:pt x="476" y="145"/>
                  </a:lnTo>
                  <a:lnTo>
                    <a:pt x="494" y="145"/>
                  </a:lnTo>
                  <a:lnTo>
                    <a:pt x="507" y="160"/>
                  </a:lnTo>
                  <a:lnTo>
                    <a:pt x="531" y="154"/>
                  </a:lnTo>
                  <a:lnTo>
                    <a:pt x="556" y="159"/>
                  </a:lnTo>
                  <a:lnTo>
                    <a:pt x="552" y="150"/>
                  </a:lnTo>
                  <a:lnTo>
                    <a:pt x="555" y="147"/>
                  </a:lnTo>
                  <a:lnTo>
                    <a:pt x="556" y="147"/>
                  </a:lnTo>
                  <a:lnTo>
                    <a:pt x="556" y="148"/>
                  </a:lnTo>
                  <a:lnTo>
                    <a:pt x="561" y="159"/>
                  </a:lnTo>
                  <a:lnTo>
                    <a:pt x="571" y="163"/>
                  </a:lnTo>
                  <a:lnTo>
                    <a:pt x="572" y="162"/>
                  </a:lnTo>
                  <a:lnTo>
                    <a:pt x="572" y="154"/>
                  </a:lnTo>
                  <a:lnTo>
                    <a:pt x="570" y="154"/>
                  </a:lnTo>
                  <a:lnTo>
                    <a:pt x="565" y="156"/>
                  </a:lnTo>
                  <a:lnTo>
                    <a:pt x="562" y="156"/>
                  </a:lnTo>
                  <a:lnTo>
                    <a:pt x="553" y="138"/>
                  </a:lnTo>
                  <a:lnTo>
                    <a:pt x="553" y="137"/>
                  </a:lnTo>
                  <a:lnTo>
                    <a:pt x="556" y="137"/>
                  </a:lnTo>
                  <a:lnTo>
                    <a:pt x="561" y="135"/>
                  </a:lnTo>
                  <a:lnTo>
                    <a:pt x="564" y="135"/>
                  </a:lnTo>
                  <a:lnTo>
                    <a:pt x="568" y="134"/>
                  </a:lnTo>
                  <a:lnTo>
                    <a:pt x="572" y="134"/>
                  </a:lnTo>
                  <a:lnTo>
                    <a:pt x="577" y="140"/>
                  </a:lnTo>
                  <a:lnTo>
                    <a:pt x="583" y="140"/>
                  </a:lnTo>
                  <a:lnTo>
                    <a:pt x="583" y="141"/>
                  </a:lnTo>
                  <a:lnTo>
                    <a:pt x="581" y="148"/>
                  </a:lnTo>
                  <a:lnTo>
                    <a:pt x="589" y="142"/>
                  </a:lnTo>
                  <a:lnTo>
                    <a:pt x="587" y="159"/>
                  </a:lnTo>
                  <a:lnTo>
                    <a:pt x="589" y="162"/>
                  </a:lnTo>
                  <a:lnTo>
                    <a:pt x="589" y="163"/>
                  </a:lnTo>
                  <a:lnTo>
                    <a:pt x="584" y="166"/>
                  </a:lnTo>
                  <a:lnTo>
                    <a:pt x="589" y="168"/>
                  </a:lnTo>
                  <a:lnTo>
                    <a:pt x="589" y="174"/>
                  </a:lnTo>
                  <a:lnTo>
                    <a:pt x="595" y="171"/>
                  </a:lnTo>
                  <a:lnTo>
                    <a:pt x="596" y="171"/>
                  </a:lnTo>
                  <a:lnTo>
                    <a:pt x="596" y="166"/>
                  </a:lnTo>
                  <a:lnTo>
                    <a:pt x="593" y="160"/>
                  </a:lnTo>
                  <a:lnTo>
                    <a:pt x="595" y="151"/>
                  </a:lnTo>
                  <a:lnTo>
                    <a:pt x="593" y="148"/>
                  </a:lnTo>
                  <a:lnTo>
                    <a:pt x="593" y="147"/>
                  </a:lnTo>
                  <a:lnTo>
                    <a:pt x="599" y="147"/>
                  </a:lnTo>
                  <a:lnTo>
                    <a:pt x="602" y="148"/>
                  </a:lnTo>
                  <a:lnTo>
                    <a:pt x="605" y="148"/>
                  </a:lnTo>
                  <a:lnTo>
                    <a:pt x="620" y="131"/>
                  </a:lnTo>
                  <a:lnTo>
                    <a:pt x="617" y="120"/>
                  </a:lnTo>
                  <a:lnTo>
                    <a:pt x="614" y="125"/>
                  </a:lnTo>
                  <a:lnTo>
                    <a:pt x="610" y="125"/>
                  </a:lnTo>
                  <a:lnTo>
                    <a:pt x="608" y="126"/>
                  </a:lnTo>
                  <a:lnTo>
                    <a:pt x="605" y="126"/>
                  </a:lnTo>
                  <a:lnTo>
                    <a:pt x="605" y="125"/>
                  </a:lnTo>
                  <a:lnTo>
                    <a:pt x="613" y="102"/>
                  </a:lnTo>
                  <a:lnTo>
                    <a:pt x="617" y="100"/>
                  </a:lnTo>
                  <a:lnTo>
                    <a:pt x="617" y="98"/>
                  </a:lnTo>
                  <a:lnTo>
                    <a:pt x="610" y="101"/>
                  </a:lnTo>
                  <a:lnTo>
                    <a:pt x="608" y="101"/>
                  </a:lnTo>
                  <a:lnTo>
                    <a:pt x="580" y="76"/>
                  </a:lnTo>
                  <a:lnTo>
                    <a:pt x="580" y="64"/>
                  </a:lnTo>
                  <a:lnTo>
                    <a:pt x="587" y="54"/>
                  </a:lnTo>
                  <a:lnTo>
                    <a:pt x="583" y="48"/>
                  </a:lnTo>
                  <a:lnTo>
                    <a:pt x="581" y="48"/>
                  </a:lnTo>
                  <a:lnTo>
                    <a:pt x="583" y="28"/>
                  </a:lnTo>
                  <a:lnTo>
                    <a:pt x="589" y="24"/>
                  </a:lnTo>
                  <a:lnTo>
                    <a:pt x="590" y="24"/>
                  </a:lnTo>
                  <a:lnTo>
                    <a:pt x="593" y="27"/>
                  </a:lnTo>
                  <a:lnTo>
                    <a:pt x="595" y="21"/>
                  </a:lnTo>
                  <a:lnTo>
                    <a:pt x="590" y="16"/>
                  </a:lnTo>
                  <a:lnTo>
                    <a:pt x="590" y="15"/>
                  </a:lnTo>
                  <a:lnTo>
                    <a:pt x="601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Alaska - Mainland">
              <a:extLst>
                <a:ext uri="{FF2B5EF4-FFF2-40B4-BE49-F238E27FC236}">
                  <a16:creationId xmlns:a16="http://schemas.microsoft.com/office/drawing/2014/main" id="{5016D751-E34E-457B-BA99-9D1C297C3DFC}"/>
                </a:ext>
              </a:extLst>
            </p:cNvPr>
            <p:cNvSpPr>
              <a:spLocks noEditPoints="1"/>
            </p:cNvSpPr>
            <p:nvPr>
              <p:custDataLst>
                <p:tags r:id="rId36"/>
              </p:custDataLst>
            </p:nvPr>
          </p:nvSpPr>
          <p:spPr bwMode="auto">
            <a:xfrm>
              <a:off x="1857537" y="2153295"/>
              <a:ext cx="899916" cy="892689"/>
            </a:xfrm>
            <a:custGeom>
              <a:avLst/>
              <a:gdLst>
                <a:gd name="T0" fmla="*/ 234 w 498"/>
                <a:gd name="T1" fmla="*/ 318 h 494"/>
                <a:gd name="T2" fmla="*/ 166 w 498"/>
                <a:gd name="T3" fmla="*/ 8 h 494"/>
                <a:gd name="T4" fmla="*/ 196 w 498"/>
                <a:gd name="T5" fmla="*/ 17 h 494"/>
                <a:gd name="T6" fmla="*/ 212 w 498"/>
                <a:gd name="T7" fmla="*/ 30 h 494"/>
                <a:gd name="T8" fmla="*/ 308 w 498"/>
                <a:gd name="T9" fmla="*/ 52 h 494"/>
                <a:gd name="T10" fmla="*/ 356 w 498"/>
                <a:gd name="T11" fmla="*/ 358 h 494"/>
                <a:gd name="T12" fmla="*/ 393 w 498"/>
                <a:gd name="T13" fmla="*/ 375 h 494"/>
                <a:gd name="T14" fmla="*/ 415 w 498"/>
                <a:gd name="T15" fmla="*/ 377 h 494"/>
                <a:gd name="T16" fmla="*/ 498 w 498"/>
                <a:gd name="T17" fmla="*/ 488 h 494"/>
                <a:gd name="T18" fmla="*/ 483 w 498"/>
                <a:gd name="T19" fmla="*/ 463 h 494"/>
                <a:gd name="T20" fmla="*/ 476 w 498"/>
                <a:gd name="T21" fmla="*/ 460 h 494"/>
                <a:gd name="T22" fmla="*/ 461 w 498"/>
                <a:gd name="T23" fmla="*/ 441 h 494"/>
                <a:gd name="T24" fmla="*/ 454 w 498"/>
                <a:gd name="T25" fmla="*/ 427 h 494"/>
                <a:gd name="T26" fmla="*/ 448 w 498"/>
                <a:gd name="T27" fmla="*/ 417 h 494"/>
                <a:gd name="T28" fmla="*/ 433 w 498"/>
                <a:gd name="T29" fmla="*/ 405 h 494"/>
                <a:gd name="T30" fmla="*/ 420 w 498"/>
                <a:gd name="T31" fmla="*/ 407 h 494"/>
                <a:gd name="T32" fmla="*/ 411 w 498"/>
                <a:gd name="T33" fmla="*/ 411 h 494"/>
                <a:gd name="T34" fmla="*/ 369 w 498"/>
                <a:gd name="T35" fmla="*/ 378 h 494"/>
                <a:gd name="T36" fmla="*/ 359 w 498"/>
                <a:gd name="T37" fmla="*/ 374 h 494"/>
                <a:gd name="T38" fmla="*/ 302 w 498"/>
                <a:gd name="T39" fmla="*/ 355 h 494"/>
                <a:gd name="T40" fmla="*/ 279 w 498"/>
                <a:gd name="T41" fmla="*/ 346 h 494"/>
                <a:gd name="T42" fmla="*/ 267 w 498"/>
                <a:gd name="T43" fmla="*/ 341 h 494"/>
                <a:gd name="T44" fmla="*/ 257 w 498"/>
                <a:gd name="T45" fmla="*/ 353 h 494"/>
                <a:gd name="T46" fmla="*/ 240 w 498"/>
                <a:gd name="T47" fmla="*/ 375 h 494"/>
                <a:gd name="T48" fmla="*/ 214 w 498"/>
                <a:gd name="T49" fmla="*/ 389 h 494"/>
                <a:gd name="T50" fmla="*/ 216 w 498"/>
                <a:gd name="T51" fmla="*/ 377 h 494"/>
                <a:gd name="T52" fmla="*/ 243 w 498"/>
                <a:gd name="T53" fmla="*/ 341 h 494"/>
                <a:gd name="T54" fmla="*/ 214 w 498"/>
                <a:gd name="T55" fmla="*/ 343 h 494"/>
                <a:gd name="T56" fmla="*/ 188 w 498"/>
                <a:gd name="T57" fmla="*/ 390 h 494"/>
                <a:gd name="T58" fmla="*/ 182 w 498"/>
                <a:gd name="T59" fmla="*/ 413 h 494"/>
                <a:gd name="T60" fmla="*/ 153 w 498"/>
                <a:gd name="T61" fmla="*/ 439 h 494"/>
                <a:gd name="T62" fmla="*/ 133 w 498"/>
                <a:gd name="T63" fmla="*/ 454 h 494"/>
                <a:gd name="T64" fmla="*/ 110 w 498"/>
                <a:gd name="T65" fmla="*/ 475 h 494"/>
                <a:gd name="T66" fmla="*/ 73 w 498"/>
                <a:gd name="T67" fmla="*/ 485 h 494"/>
                <a:gd name="T68" fmla="*/ 59 w 498"/>
                <a:gd name="T69" fmla="*/ 484 h 494"/>
                <a:gd name="T70" fmla="*/ 99 w 498"/>
                <a:gd name="T71" fmla="*/ 460 h 494"/>
                <a:gd name="T72" fmla="*/ 138 w 498"/>
                <a:gd name="T73" fmla="*/ 410 h 494"/>
                <a:gd name="T74" fmla="*/ 125 w 498"/>
                <a:gd name="T75" fmla="*/ 396 h 494"/>
                <a:gd name="T76" fmla="*/ 119 w 498"/>
                <a:gd name="T77" fmla="*/ 407 h 494"/>
                <a:gd name="T78" fmla="*/ 77 w 498"/>
                <a:gd name="T79" fmla="*/ 401 h 494"/>
                <a:gd name="T80" fmla="*/ 79 w 498"/>
                <a:gd name="T81" fmla="*/ 386 h 494"/>
                <a:gd name="T82" fmla="*/ 67 w 498"/>
                <a:gd name="T83" fmla="*/ 375 h 494"/>
                <a:gd name="T84" fmla="*/ 49 w 498"/>
                <a:gd name="T85" fmla="*/ 367 h 494"/>
                <a:gd name="T86" fmla="*/ 43 w 498"/>
                <a:gd name="T87" fmla="*/ 338 h 494"/>
                <a:gd name="T88" fmla="*/ 28 w 498"/>
                <a:gd name="T89" fmla="*/ 328 h 494"/>
                <a:gd name="T90" fmla="*/ 30 w 498"/>
                <a:gd name="T91" fmla="*/ 315 h 494"/>
                <a:gd name="T92" fmla="*/ 77 w 498"/>
                <a:gd name="T93" fmla="*/ 269 h 494"/>
                <a:gd name="T94" fmla="*/ 71 w 498"/>
                <a:gd name="T95" fmla="*/ 248 h 494"/>
                <a:gd name="T96" fmla="*/ 27 w 498"/>
                <a:gd name="T97" fmla="*/ 238 h 494"/>
                <a:gd name="T98" fmla="*/ 33 w 498"/>
                <a:gd name="T99" fmla="*/ 189 h 494"/>
                <a:gd name="T100" fmla="*/ 58 w 498"/>
                <a:gd name="T101" fmla="*/ 184 h 494"/>
                <a:gd name="T102" fmla="*/ 82 w 498"/>
                <a:gd name="T103" fmla="*/ 178 h 494"/>
                <a:gd name="T104" fmla="*/ 90 w 498"/>
                <a:gd name="T105" fmla="*/ 171 h 494"/>
                <a:gd name="T106" fmla="*/ 80 w 498"/>
                <a:gd name="T107" fmla="*/ 160 h 494"/>
                <a:gd name="T108" fmla="*/ 55 w 498"/>
                <a:gd name="T109" fmla="*/ 143 h 494"/>
                <a:gd name="T110" fmla="*/ 55 w 498"/>
                <a:gd name="T111" fmla="*/ 91 h 494"/>
                <a:gd name="T112" fmla="*/ 68 w 498"/>
                <a:gd name="T113" fmla="*/ 63 h 494"/>
                <a:gd name="T114" fmla="*/ 80 w 498"/>
                <a:gd name="T115" fmla="*/ 42 h 494"/>
                <a:gd name="T116" fmla="*/ 105 w 498"/>
                <a:gd name="T117" fmla="*/ 40 h 494"/>
                <a:gd name="T118" fmla="*/ 120 w 498"/>
                <a:gd name="T119" fmla="*/ 17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8" h="494">
                  <a:moveTo>
                    <a:pt x="375" y="368"/>
                  </a:moveTo>
                  <a:lnTo>
                    <a:pt x="377" y="371"/>
                  </a:lnTo>
                  <a:lnTo>
                    <a:pt x="378" y="370"/>
                  </a:lnTo>
                  <a:lnTo>
                    <a:pt x="375" y="368"/>
                  </a:lnTo>
                  <a:close/>
                  <a:moveTo>
                    <a:pt x="233" y="310"/>
                  </a:moveTo>
                  <a:lnTo>
                    <a:pt x="228" y="330"/>
                  </a:lnTo>
                  <a:lnTo>
                    <a:pt x="234" y="318"/>
                  </a:lnTo>
                  <a:lnTo>
                    <a:pt x="233" y="310"/>
                  </a:lnTo>
                  <a:close/>
                  <a:moveTo>
                    <a:pt x="89" y="184"/>
                  </a:moveTo>
                  <a:lnTo>
                    <a:pt x="92" y="187"/>
                  </a:lnTo>
                  <a:lnTo>
                    <a:pt x="93" y="186"/>
                  </a:lnTo>
                  <a:lnTo>
                    <a:pt x="89" y="184"/>
                  </a:lnTo>
                  <a:close/>
                  <a:moveTo>
                    <a:pt x="150" y="0"/>
                  </a:moveTo>
                  <a:lnTo>
                    <a:pt x="166" y="8"/>
                  </a:lnTo>
                  <a:lnTo>
                    <a:pt x="166" y="9"/>
                  </a:lnTo>
                  <a:lnTo>
                    <a:pt x="157" y="20"/>
                  </a:lnTo>
                  <a:lnTo>
                    <a:pt x="168" y="24"/>
                  </a:lnTo>
                  <a:lnTo>
                    <a:pt x="166" y="14"/>
                  </a:lnTo>
                  <a:lnTo>
                    <a:pt x="172" y="9"/>
                  </a:lnTo>
                  <a:lnTo>
                    <a:pt x="182" y="21"/>
                  </a:lnTo>
                  <a:lnTo>
                    <a:pt x="196" y="17"/>
                  </a:lnTo>
                  <a:lnTo>
                    <a:pt x="200" y="23"/>
                  </a:lnTo>
                  <a:lnTo>
                    <a:pt x="203" y="23"/>
                  </a:lnTo>
                  <a:lnTo>
                    <a:pt x="206" y="21"/>
                  </a:lnTo>
                  <a:lnTo>
                    <a:pt x="211" y="21"/>
                  </a:lnTo>
                  <a:lnTo>
                    <a:pt x="211" y="23"/>
                  </a:lnTo>
                  <a:lnTo>
                    <a:pt x="209" y="29"/>
                  </a:lnTo>
                  <a:lnTo>
                    <a:pt x="212" y="30"/>
                  </a:lnTo>
                  <a:lnTo>
                    <a:pt x="218" y="32"/>
                  </a:lnTo>
                  <a:lnTo>
                    <a:pt x="218" y="33"/>
                  </a:lnTo>
                  <a:lnTo>
                    <a:pt x="216" y="34"/>
                  </a:lnTo>
                  <a:lnTo>
                    <a:pt x="246" y="34"/>
                  </a:lnTo>
                  <a:lnTo>
                    <a:pt x="299" y="54"/>
                  </a:lnTo>
                  <a:lnTo>
                    <a:pt x="302" y="54"/>
                  </a:lnTo>
                  <a:lnTo>
                    <a:pt x="308" y="52"/>
                  </a:lnTo>
                  <a:lnTo>
                    <a:pt x="317" y="49"/>
                  </a:lnTo>
                  <a:lnTo>
                    <a:pt x="323" y="48"/>
                  </a:lnTo>
                  <a:lnTo>
                    <a:pt x="326" y="48"/>
                  </a:lnTo>
                  <a:lnTo>
                    <a:pt x="351" y="66"/>
                  </a:lnTo>
                  <a:lnTo>
                    <a:pt x="354" y="63"/>
                  </a:lnTo>
                  <a:lnTo>
                    <a:pt x="356" y="63"/>
                  </a:lnTo>
                  <a:lnTo>
                    <a:pt x="356" y="358"/>
                  </a:lnTo>
                  <a:lnTo>
                    <a:pt x="368" y="361"/>
                  </a:lnTo>
                  <a:lnTo>
                    <a:pt x="378" y="358"/>
                  </a:lnTo>
                  <a:lnTo>
                    <a:pt x="380" y="358"/>
                  </a:lnTo>
                  <a:lnTo>
                    <a:pt x="378" y="365"/>
                  </a:lnTo>
                  <a:lnTo>
                    <a:pt x="393" y="380"/>
                  </a:lnTo>
                  <a:lnTo>
                    <a:pt x="394" y="378"/>
                  </a:lnTo>
                  <a:lnTo>
                    <a:pt x="393" y="375"/>
                  </a:lnTo>
                  <a:lnTo>
                    <a:pt x="394" y="375"/>
                  </a:lnTo>
                  <a:lnTo>
                    <a:pt x="396" y="378"/>
                  </a:lnTo>
                  <a:lnTo>
                    <a:pt x="394" y="381"/>
                  </a:lnTo>
                  <a:lnTo>
                    <a:pt x="397" y="386"/>
                  </a:lnTo>
                  <a:lnTo>
                    <a:pt x="400" y="393"/>
                  </a:lnTo>
                  <a:lnTo>
                    <a:pt x="411" y="387"/>
                  </a:lnTo>
                  <a:lnTo>
                    <a:pt x="415" y="377"/>
                  </a:lnTo>
                  <a:lnTo>
                    <a:pt x="427" y="371"/>
                  </a:lnTo>
                  <a:lnTo>
                    <a:pt x="428" y="371"/>
                  </a:lnTo>
                  <a:lnTo>
                    <a:pt x="442" y="395"/>
                  </a:lnTo>
                  <a:lnTo>
                    <a:pt x="449" y="401"/>
                  </a:lnTo>
                  <a:lnTo>
                    <a:pt x="474" y="450"/>
                  </a:lnTo>
                  <a:lnTo>
                    <a:pt x="498" y="464"/>
                  </a:lnTo>
                  <a:lnTo>
                    <a:pt x="498" y="488"/>
                  </a:lnTo>
                  <a:lnTo>
                    <a:pt x="488" y="494"/>
                  </a:lnTo>
                  <a:lnTo>
                    <a:pt x="486" y="494"/>
                  </a:lnTo>
                  <a:lnTo>
                    <a:pt x="486" y="487"/>
                  </a:lnTo>
                  <a:lnTo>
                    <a:pt x="491" y="484"/>
                  </a:lnTo>
                  <a:lnTo>
                    <a:pt x="489" y="481"/>
                  </a:lnTo>
                  <a:lnTo>
                    <a:pt x="486" y="481"/>
                  </a:lnTo>
                  <a:lnTo>
                    <a:pt x="483" y="463"/>
                  </a:lnTo>
                  <a:lnTo>
                    <a:pt x="476" y="467"/>
                  </a:lnTo>
                  <a:lnTo>
                    <a:pt x="471" y="475"/>
                  </a:lnTo>
                  <a:lnTo>
                    <a:pt x="470" y="475"/>
                  </a:lnTo>
                  <a:lnTo>
                    <a:pt x="468" y="472"/>
                  </a:lnTo>
                  <a:lnTo>
                    <a:pt x="468" y="470"/>
                  </a:lnTo>
                  <a:lnTo>
                    <a:pt x="473" y="460"/>
                  </a:lnTo>
                  <a:lnTo>
                    <a:pt x="476" y="460"/>
                  </a:lnTo>
                  <a:lnTo>
                    <a:pt x="470" y="456"/>
                  </a:lnTo>
                  <a:lnTo>
                    <a:pt x="467" y="448"/>
                  </a:lnTo>
                  <a:lnTo>
                    <a:pt x="461" y="444"/>
                  </a:lnTo>
                  <a:lnTo>
                    <a:pt x="458" y="441"/>
                  </a:lnTo>
                  <a:lnTo>
                    <a:pt x="458" y="439"/>
                  </a:lnTo>
                  <a:lnTo>
                    <a:pt x="460" y="439"/>
                  </a:lnTo>
                  <a:lnTo>
                    <a:pt x="461" y="441"/>
                  </a:lnTo>
                  <a:lnTo>
                    <a:pt x="461" y="439"/>
                  </a:lnTo>
                  <a:lnTo>
                    <a:pt x="454" y="438"/>
                  </a:lnTo>
                  <a:lnTo>
                    <a:pt x="452" y="436"/>
                  </a:lnTo>
                  <a:lnTo>
                    <a:pt x="454" y="436"/>
                  </a:lnTo>
                  <a:lnTo>
                    <a:pt x="455" y="433"/>
                  </a:lnTo>
                  <a:lnTo>
                    <a:pt x="454" y="433"/>
                  </a:lnTo>
                  <a:lnTo>
                    <a:pt x="454" y="427"/>
                  </a:lnTo>
                  <a:lnTo>
                    <a:pt x="451" y="427"/>
                  </a:lnTo>
                  <a:lnTo>
                    <a:pt x="451" y="423"/>
                  </a:lnTo>
                  <a:lnTo>
                    <a:pt x="452" y="423"/>
                  </a:lnTo>
                  <a:lnTo>
                    <a:pt x="457" y="426"/>
                  </a:lnTo>
                  <a:lnTo>
                    <a:pt x="452" y="421"/>
                  </a:lnTo>
                  <a:lnTo>
                    <a:pt x="449" y="421"/>
                  </a:lnTo>
                  <a:lnTo>
                    <a:pt x="448" y="417"/>
                  </a:lnTo>
                  <a:lnTo>
                    <a:pt x="446" y="417"/>
                  </a:lnTo>
                  <a:lnTo>
                    <a:pt x="443" y="411"/>
                  </a:lnTo>
                  <a:lnTo>
                    <a:pt x="436" y="408"/>
                  </a:lnTo>
                  <a:lnTo>
                    <a:pt x="436" y="407"/>
                  </a:lnTo>
                  <a:lnTo>
                    <a:pt x="427" y="384"/>
                  </a:lnTo>
                  <a:lnTo>
                    <a:pt x="427" y="387"/>
                  </a:lnTo>
                  <a:lnTo>
                    <a:pt x="433" y="405"/>
                  </a:lnTo>
                  <a:lnTo>
                    <a:pt x="431" y="410"/>
                  </a:lnTo>
                  <a:lnTo>
                    <a:pt x="431" y="411"/>
                  </a:lnTo>
                  <a:lnTo>
                    <a:pt x="427" y="411"/>
                  </a:lnTo>
                  <a:lnTo>
                    <a:pt x="425" y="405"/>
                  </a:lnTo>
                  <a:lnTo>
                    <a:pt x="421" y="408"/>
                  </a:lnTo>
                  <a:lnTo>
                    <a:pt x="421" y="407"/>
                  </a:lnTo>
                  <a:lnTo>
                    <a:pt x="420" y="407"/>
                  </a:lnTo>
                  <a:lnTo>
                    <a:pt x="421" y="402"/>
                  </a:lnTo>
                  <a:lnTo>
                    <a:pt x="418" y="395"/>
                  </a:lnTo>
                  <a:lnTo>
                    <a:pt x="417" y="398"/>
                  </a:lnTo>
                  <a:lnTo>
                    <a:pt x="408" y="393"/>
                  </a:lnTo>
                  <a:lnTo>
                    <a:pt x="418" y="404"/>
                  </a:lnTo>
                  <a:lnTo>
                    <a:pt x="418" y="408"/>
                  </a:lnTo>
                  <a:lnTo>
                    <a:pt x="411" y="411"/>
                  </a:lnTo>
                  <a:lnTo>
                    <a:pt x="397" y="402"/>
                  </a:lnTo>
                  <a:lnTo>
                    <a:pt x="399" y="399"/>
                  </a:lnTo>
                  <a:lnTo>
                    <a:pt x="391" y="392"/>
                  </a:lnTo>
                  <a:lnTo>
                    <a:pt x="390" y="392"/>
                  </a:lnTo>
                  <a:lnTo>
                    <a:pt x="390" y="384"/>
                  </a:lnTo>
                  <a:lnTo>
                    <a:pt x="385" y="389"/>
                  </a:lnTo>
                  <a:lnTo>
                    <a:pt x="369" y="378"/>
                  </a:lnTo>
                  <a:lnTo>
                    <a:pt x="369" y="377"/>
                  </a:lnTo>
                  <a:lnTo>
                    <a:pt x="372" y="375"/>
                  </a:lnTo>
                  <a:lnTo>
                    <a:pt x="374" y="367"/>
                  </a:lnTo>
                  <a:lnTo>
                    <a:pt x="372" y="365"/>
                  </a:lnTo>
                  <a:lnTo>
                    <a:pt x="369" y="371"/>
                  </a:lnTo>
                  <a:lnTo>
                    <a:pt x="368" y="371"/>
                  </a:lnTo>
                  <a:lnTo>
                    <a:pt x="359" y="374"/>
                  </a:lnTo>
                  <a:lnTo>
                    <a:pt x="350" y="370"/>
                  </a:lnTo>
                  <a:lnTo>
                    <a:pt x="348" y="370"/>
                  </a:lnTo>
                  <a:lnTo>
                    <a:pt x="348" y="365"/>
                  </a:lnTo>
                  <a:lnTo>
                    <a:pt x="337" y="365"/>
                  </a:lnTo>
                  <a:lnTo>
                    <a:pt x="326" y="367"/>
                  </a:lnTo>
                  <a:lnTo>
                    <a:pt x="314" y="367"/>
                  </a:lnTo>
                  <a:lnTo>
                    <a:pt x="302" y="355"/>
                  </a:lnTo>
                  <a:lnTo>
                    <a:pt x="298" y="358"/>
                  </a:lnTo>
                  <a:lnTo>
                    <a:pt x="291" y="352"/>
                  </a:lnTo>
                  <a:lnTo>
                    <a:pt x="291" y="349"/>
                  </a:lnTo>
                  <a:lnTo>
                    <a:pt x="283" y="349"/>
                  </a:lnTo>
                  <a:lnTo>
                    <a:pt x="286" y="346"/>
                  </a:lnTo>
                  <a:lnTo>
                    <a:pt x="279" y="347"/>
                  </a:lnTo>
                  <a:lnTo>
                    <a:pt x="279" y="346"/>
                  </a:lnTo>
                  <a:lnTo>
                    <a:pt x="282" y="344"/>
                  </a:lnTo>
                  <a:lnTo>
                    <a:pt x="279" y="344"/>
                  </a:lnTo>
                  <a:lnTo>
                    <a:pt x="280" y="338"/>
                  </a:lnTo>
                  <a:lnTo>
                    <a:pt x="270" y="341"/>
                  </a:lnTo>
                  <a:lnTo>
                    <a:pt x="268" y="341"/>
                  </a:lnTo>
                  <a:lnTo>
                    <a:pt x="267" y="338"/>
                  </a:lnTo>
                  <a:lnTo>
                    <a:pt x="267" y="341"/>
                  </a:lnTo>
                  <a:lnTo>
                    <a:pt x="264" y="343"/>
                  </a:lnTo>
                  <a:lnTo>
                    <a:pt x="262" y="343"/>
                  </a:lnTo>
                  <a:lnTo>
                    <a:pt x="264" y="335"/>
                  </a:lnTo>
                  <a:lnTo>
                    <a:pt x="255" y="344"/>
                  </a:lnTo>
                  <a:lnTo>
                    <a:pt x="259" y="346"/>
                  </a:lnTo>
                  <a:lnTo>
                    <a:pt x="259" y="347"/>
                  </a:lnTo>
                  <a:lnTo>
                    <a:pt x="257" y="353"/>
                  </a:lnTo>
                  <a:lnTo>
                    <a:pt x="262" y="352"/>
                  </a:lnTo>
                  <a:lnTo>
                    <a:pt x="257" y="367"/>
                  </a:lnTo>
                  <a:lnTo>
                    <a:pt x="255" y="367"/>
                  </a:lnTo>
                  <a:lnTo>
                    <a:pt x="245" y="365"/>
                  </a:lnTo>
                  <a:lnTo>
                    <a:pt x="242" y="374"/>
                  </a:lnTo>
                  <a:lnTo>
                    <a:pt x="240" y="374"/>
                  </a:lnTo>
                  <a:lnTo>
                    <a:pt x="240" y="375"/>
                  </a:lnTo>
                  <a:lnTo>
                    <a:pt x="236" y="375"/>
                  </a:lnTo>
                  <a:lnTo>
                    <a:pt x="233" y="383"/>
                  </a:lnTo>
                  <a:lnTo>
                    <a:pt x="231" y="383"/>
                  </a:lnTo>
                  <a:lnTo>
                    <a:pt x="231" y="378"/>
                  </a:lnTo>
                  <a:lnTo>
                    <a:pt x="224" y="386"/>
                  </a:lnTo>
                  <a:lnTo>
                    <a:pt x="215" y="389"/>
                  </a:lnTo>
                  <a:lnTo>
                    <a:pt x="214" y="389"/>
                  </a:lnTo>
                  <a:lnTo>
                    <a:pt x="214" y="387"/>
                  </a:lnTo>
                  <a:lnTo>
                    <a:pt x="211" y="386"/>
                  </a:lnTo>
                  <a:lnTo>
                    <a:pt x="211" y="384"/>
                  </a:lnTo>
                  <a:lnTo>
                    <a:pt x="212" y="380"/>
                  </a:lnTo>
                  <a:lnTo>
                    <a:pt x="218" y="380"/>
                  </a:lnTo>
                  <a:lnTo>
                    <a:pt x="222" y="374"/>
                  </a:lnTo>
                  <a:lnTo>
                    <a:pt x="216" y="377"/>
                  </a:lnTo>
                  <a:lnTo>
                    <a:pt x="216" y="375"/>
                  </a:lnTo>
                  <a:lnTo>
                    <a:pt x="212" y="374"/>
                  </a:lnTo>
                  <a:lnTo>
                    <a:pt x="212" y="373"/>
                  </a:lnTo>
                  <a:lnTo>
                    <a:pt x="218" y="358"/>
                  </a:lnTo>
                  <a:lnTo>
                    <a:pt x="219" y="346"/>
                  </a:lnTo>
                  <a:lnTo>
                    <a:pt x="231" y="340"/>
                  </a:lnTo>
                  <a:lnTo>
                    <a:pt x="243" y="341"/>
                  </a:lnTo>
                  <a:lnTo>
                    <a:pt x="236" y="338"/>
                  </a:lnTo>
                  <a:lnTo>
                    <a:pt x="236" y="337"/>
                  </a:lnTo>
                  <a:lnTo>
                    <a:pt x="242" y="330"/>
                  </a:lnTo>
                  <a:lnTo>
                    <a:pt x="236" y="334"/>
                  </a:lnTo>
                  <a:lnTo>
                    <a:pt x="234" y="334"/>
                  </a:lnTo>
                  <a:lnTo>
                    <a:pt x="228" y="332"/>
                  </a:lnTo>
                  <a:lnTo>
                    <a:pt x="214" y="343"/>
                  </a:lnTo>
                  <a:lnTo>
                    <a:pt x="203" y="361"/>
                  </a:lnTo>
                  <a:lnTo>
                    <a:pt x="202" y="361"/>
                  </a:lnTo>
                  <a:lnTo>
                    <a:pt x="197" y="359"/>
                  </a:lnTo>
                  <a:lnTo>
                    <a:pt x="202" y="367"/>
                  </a:lnTo>
                  <a:lnTo>
                    <a:pt x="184" y="381"/>
                  </a:lnTo>
                  <a:lnTo>
                    <a:pt x="182" y="389"/>
                  </a:lnTo>
                  <a:lnTo>
                    <a:pt x="188" y="390"/>
                  </a:lnTo>
                  <a:lnTo>
                    <a:pt x="193" y="395"/>
                  </a:lnTo>
                  <a:lnTo>
                    <a:pt x="193" y="396"/>
                  </a:lnTo>
                  <a:lnTo>
                    <a:pt x="184" y="405"/>
                  </a:lnTo>
                  <a:lnTo>
                    <a:pt x="182" y="408"/>
                  </a:lnTo>
                  <a:lnTo>
                    <a:pt x="184" y="411"/>
                  </a:lnTo>
                  <a:lnTo>
                    <a:pt x="184" y="413"/>
                  </a:lnTo>
                  <a:lnTo>
                    <a:pt x="182" y="413"/>
                  </a:lnTo>
                  <a:lnTo>
                    <a:pt x="171" y="417"/>
                  </a:lnTo>
                  <a:lnTo>
                    <a:pt x="166" y="424"/>
                  </a:lnTo>
                  <a:lnTo>
                    <a:pt x="163" y="423"/>
                  </a:lnTo>
                  <a:lnTo>
                    <a:pt x="162" y="427"/>
                  </a:lnTo>
                  <a:lnTo>
                    <a:pt x="153" y="433"/>
                  </a:lnTo>
                  <a:lnTo>
                    <a:pt x="154" y="433"/>
                  </a:lnTo>
                  <a:lnTo>
                    <a:pt x="153" y="439"/>
                  </a:lnTo>
                  <a:lnTo>
                    <a:pt x="139" y="445"/>
                  </a:lnTo>
                  <a:lnTo>
                    <a:pt x="139" y="451"/>
                  </a:lnTo>
                  <a:lnTo>
                    <a:pt x="133" y="451"/>
                  </a:lnTo>
                  <a:lnTo>
                    <a:pt x="133" y="453"/>
                  </a:lnTo>
                  <a:lnTo>
                    <a:pt x="135" y="453"/>
                  </a:lnTo>
                  <a:lnTo>
                    <a:pt x="135" y="454"/>
                  </a:lnTo>
                  <a:lnTo>
                    <a:pt x="133" y="454"/>
                  </a:lnTo>
                  <a:lnTo>
                    <a:pt x="123" y="457"/>
                  </a:lnTo>
                  <a:lnTo>
                    <a:pt x="120" y="456"/>
                  </a:lnTo>
                  <a:lnTo>
                    <a:pt x="125" y="463"/>
                  </a:lnTo>
                  <a:lnTo>
                    <a:pt x="125" y="464"/>
                  </a:lnTo>
                  <a:lnTo>
                    <a:pt x="114" y="467"/>
                  </a:lnTo>
                  <a:lnTo>
                    <a:pt x="111" y="475"/>
                  </a:lnTo>
                  <a:lnTo>
                    <a:pt x="110" y="475"/>
                  </a:lnTo>
                  <a:lnTo>
                    <a:pt x="107" y="469"/>
                  </a:lnTo>
                  <a:lnTo>
                    <a:pt x="88" y="479"/>
                  </a:lnTo>
                  <a:lnTo>
                    <a:pt x="86" y="479"/>
                  </a:lnTo>
                  <a:lnTo>
                    <a:pt x="86" y="473"/>
                  </a:lnTo>
                  <a:lnTo>
                    <a:pt x="80" y="485"/>
                  </a:lnTo>
                  <a:lnTo>
                    <a:pt x="74" y="487"/>
                  </a:lnTo>
                  <a:lnTo>
                    <a:pt x="73" y="485"/>
                  </a:lnTo>
                  <a:lnTo>
                    <a:pt x="73" y="487"/>
                  </a:lnTo>
                  <a:lnTo>
                    <a:pt x="65" y="485"/>
                  </a:lnTo>
                  <a:lnTo>
                    <a:pt x="64" y="490"/>
                  </a:lnTo>
                  <a:lnTo>
                    <a:pt x="64" y="491"/>
                  </a:lnTo>
                  <a:lnTo>
                    <a:pt x="62" y="491"/>
                  </a:lnTo>
                  <a:lnTo>
                    <a:pt x="59" y="485"/>
                  </a:lnTo>
                  <a:lnTo>
                    <a:pt x="59" y="484"/>
                  </a:lnTo>
                  <a:lnTo>
                    <a:pt x="61" y="484"/>
                  </a:lnTo>
                  <a:lnTo>
                    <a:pt x="62" y="482"/>
                  </a:lnTo>
                  <a:lnTo>
                    <a:pt x="89" y="463"/>
                  </a:lnTo>
                  <a:lnTo>
                    <a:pt x="98" y="466"/>
                  </a:lnTo>
                  <a:lnTo>
                    <a:pt x="98" y="464"/>
                  </a:lnTo>
                  <a:lnTo>
                    <a:pt x="99" y="463"/>
                  </a:lnTo>
                  <a:lnTo>
                    <a:pt x="99" y="460"/>
                  </a:lnTo>
                  <a:lnTo>
                    <a:pt x="102" y="457"/>
                  </a:lnTo>
                  <a:lnTo>
                    <a:pt x="102" y="454"/>
                  </a:lnTo>
                  <a:lnTo>
                    <a:pt x="123" y="444"/>
                  </a:lnTo>
                  <a:lnTo>
                    <a:pt x="125" y="438"/>
                  </a:lnTo>
                  <a:lnTo>
                    <a:pt x="132" y="433"/>
                  </a:lnTo>
                  <a:lnTo>
                    <a:pt x="141" y="410"/>
                  </a:lnTo>
                  <a:lnTo>
                    <a:pt x="138" y="410"/>
                  </a:lnTo>
                  <a:lnTo>
                    <a:pt x="138" y="408"/>
                  </a:lnTo>
                  <a:lnTo>
                    <a:pt x="139" y="402"/>
                  </a:lnTo>
                  <a:lnTo>
                    <a:pt x="147" y="392"/>
                  </a:lnTo>
                  <a:lnTo>
                    <a:pt x="132" y="401"/>
                  </a:lnTo>
                  <a:lnTo>
                    <a:pt x="131" y="402"/>
                  </a:lnTo>
                  <a:lnTo>
                    <a:pt x="131" y="401"/>
                  </a:lnTo>
                  <a:lnTo>
                    <a:pt x="125" y="396"/>
                  </a:lnTo>
                  <a:lnTo>
                    <a:pt x="125" y="393"/>
                  </a:lnTo>
                  <a:lnTo>
                    <a:pt x="122" y="398"/>
                  </a:lnTo>
                  <a:lnTo>
                    <a:pt x="123" y="404"/>
                  </a:lnTo>
                  <a:lnTo>
                    <a:pt x="123" y="405"/>
                  </a:lnTo>
                  <a:lnTo>
                    <a:pt x="120" y="407"/>
                  </a:lnTo>
                  <a:lnTo>
                    <a:pt x="120" y="408"/>
                  </a:lnTo>
                  <a:lnTo>
                    <a:pt x="119" y="407"/>
                  </a:lnTo>
                  <a:lnTo>
                    <a:pt x="111" y="395"/>
                  </a:lnTo>
                  <a:lnTo>
                    <a:pt x="102" y="395"/>
                  </a:lnTo>
                  <a:lnTo>
                    <a:pt x="102" y="387"/>
                  </a:lnTo>
                  <a:lnTo>
                    <a:pt x="96" y="393"/>
                  </a:lnTo>
                  <a:lnTo>
                    <a:pt x="79" y="402"/>
                  </a:lnTo>
                  <a:lnTo>
                    <a:pt x="77" y="402"/>
                  </a:lnTo>
                  <a:lnTo>
                    <a:pt x="77" y="401"/>
                  </a:lnTo>
                  <a:lnTo>
                    <a:pt x="85" y="396"/>
                  </a:lnTo>
                  <a:lnTo>
                    <a:pt x="83" y="392"/>
                  </a:lnTo>
                  <a:lnTo>
                    <a:pt x="83" y="390"/>
                  </a:lnTo>
                  <a:lnTo>
                    <a:pt x="85" y="389"/>
                  </a:lnTo>
                  <a:lnTo>
                    <a:pt x="80" y="387"/>
                  </a:lnTo>
                  <a:lnTo>
                    <a:pt x="79" y="387"/>
                  </a:lnTo>
                  <a:lnTo>
                    <a:pt x="79" y="386"/>
                  </a:lnTo>
                  <a:lnTo>
                    <a:pt x="83" y="377"/>
                  </a:lnTo>
                  <a:lnTo>
                    <a:pt x="74" y="358"/>
                  </a:lnTo>
                  <a:lnTo>
                    <a:pt x="83" y="347"/>
                  </a:lnTo>
                  <a:lnTo>
                    <a:pt x="77" y="352"/>
                  </a:lnTo>
                  <a:lnTo>
                    <a:pt x="74" y="358"/>
                  </a:lnTo>
                  <a:lnTo>
                    <a:pt x="76" y="362"/>
                  </a:lnTo>
                  <a:lnTo>
                    <a:pt x="67" y="375"/>
                  </a:lnTo>
                  <a:lnTo>
                    <a:pt x="64" y="375"/>
                  </a:lnTo>
                  <a:lnTo>
                    <a:pt x="59" y="374"/>
                  </a:lnTo>
                  <a:lnTo>
                    <a:pt x="55" y="374"/>
                  </a:lnTo>
                  <a:lnTo>
                    <a:pt x="50" y="368"/>
                  </a:lnTo>
                  <a:lnTo>
                    <a:pt x="52" y="368"/>
                  </a:lnTo>
                  <a:lnTo>
                    <a:pt x="52" y="367"/>
                  </a:lnTo>
                  <a:lnTo>
                    <a:pt x="49" y="367"/>
                  </a:lnTo>
                  <a:lnTo>
                    <a:pt x="48" y="361"/>
                  </a:lnTo>
                  <a:lnTo>
                    <a:pt x="48" y="359"/>
                  </a:lnTo>
                  <a:lnTo>
                    <a:pt x="56" y="344"/>
                  </a:lnTo>
                  <a:lnTo>
                    <a:pt x="48" y="344"/>
                  </a:lnTo>
                  <a:lnTo>
                    <a:pt x="45" y="343"/>
                  </a:lnTo>
                  <a:lnTo>
                    <a:pt x="46" y="338"/>
                  </a:lnTo>
                  <a:lnTo>
                    <a:pt x="43" y="338"/>
                  </a:lnTo>
                  <a:lnTo>
                    <a:pt x="39" y="340"/>
                  </a:lnTo>
                  <a:lnTo>
                    <a:pt x="37" y="340"/>
                  </a:lnTo>
                  <a:lnTo>
                    <a:pt x="34" y="334"/>
                  </a:lnTo>
                  <a:lnTo>
                    <a:pt x="34" y="332"/>
                  </a:lnTo>
                  <a:lnTo>
                    <a:pt x="36" y="330"/>
                  </a:lnTo>
                  <a:lnTo>
                    <a:pt x="28" y="330"/>
                  </a:lnTo>
                  <a:lnTo>
                    <a:pt x="28" y="328"/>
                  </a:lnTo>
                  <a:lnTo>
                    <a:pt x="30" y="328"/>
                  </a:lnTo>
                  <a:lnTo>
                    <a:pt x="34" y="324"/>
                  </a:lnTo>
                  <a:lnTo>
                    <a:pt x="25" y="327"/>
                  </a:lnTo>
                  <a:lnTo>
                    <a:pt x="24" y="327"/>
                  </a:lnTo>
                  <a:lnTo>
                    <a:pt x="27" y="321"/>
                  </a:lnTo>
                  <a:lnTo>
                    <a:pt x="25" y="318"/>
                  </a:lnTo>
                  <a:lnTo>
                    <a:pt x="30" y="315"/>
                  </a:lnTo>
                  <a:lnTo>
                    <a:pt x="34" y="301"/>
                  </a:lnTo>
                  <a:lnTo>
                    <a:pt x="46" y="291"/>
                  </a:lnTo>
                  <a:lnTo>
                    <a:pt x="53" y="291"/>
                  </a:lnTo>
                  <a:lnTo>
                    <a:pt x="53" y="287"/>
                  </a:lnTo>
                  <a:lnTo>
                    <a:pt x="58" y="284"/>
                  </a:lnTo>
                  <a:lnTo>
                    <a:pt x="67" y="282"/>
                  </a:lnTo>
                  <a:lnTo>
                    <a:pt x="77" y="269"/>
                  </a:lnTo>
                  <a:lnTo>
                    <a:pt x="92" y="267"/>
                  </a:lnTo>
                  <a:lnTo>
                    <a:pt x="96" y="258"/>
                  </a:lnTo>
                  <a:lnTo>
                    <a:pt x="88" y="239"/>
                  </a:lnTo>
                  <a:lnTo>
                    <a:pt x="93" y="239"/>
                  </a:lnTo>
                  <a:lnTo>
                    <a:pt x="96" y="233"/>
                  </a:lnTo>
                  <a:lnTo>
                    <a:pt x="85" y="230"/>
                  </a:lnTo>
                  <a:lnTo>
                    <a:pt x="71" y="248"/>
                  </a:lnTo>
                  <a:lnTo>
                    <a:pt x="68" y="241"/>
                  </a:lnTo>
                  <a:lnTo>
                    <a:pt x="67" y="242"/>
                  </a:lnTo>
                  <a:lnTo>
                    <a:pt x="67" y="244"/>
                  </a:lnTo>
                  <a:lnTo>
                    <a:pt x="59" y="239"/>
                  </a:lnTo>
                  <a:lnTo>
                    <a:pt x="43" y="242"/>
                  </a:lnTo>
                  <a:lnTo>
                    <a:pt x="27" y="239"/>
                  </a:lnTo>
                  <a:lnTo>
                    <a:pt x="27" y="238"/>
                  </a:lnTo>
                  <a:lnTo>
                    <a:pt x="16" y="218"/>
                  </a:lnTo>
                  <a:lnTo>
                    <a:pt x="24" y="215"/>
                  </a:lnTo>
                  <a:lnTo>
                    <a:pt x="10" y="214"/>
                  </a:lnTo>
                  <a:lnTo>
                    <a:pt x="0" y="203"/>
                  </a:lnTo>
                  <a:lnTo>
                    <a:pt x="0" y="202"/>
                  </a:lnTo>
                  <a:lnTo>
                    <a:pt x="24" y="187"/>
                  </a:lnTo>
                  <a:lnTo>
                    <a:pt x="33" y="189"/>
                  </a:lnTo>
                  <a:lnTo>
                    <a:pt x="30" y="186"/>
                  </a:lnTo>
                  <a:lnTo>
                    <a:pt x="30" y="184"/>
                  </a:lnTo>
                  <a:lnTo>
                    <a:pt x="31" y="184"/>
                  </a:lnTo>
                  <a:lnTo>
                    <a:pt x="46" y="174"/>
                  </a:lnTo>
                  <a:lnTo>
                    <a:pt x="55" y="174"/>
                  </a:lnTo>
                  <a:lnTo>
                    <a:pt x="58" y="175"/>
                  </a:lnTo>
                  <a:lnTo>
                    <a:pt x="58" y="184"/>
                  </a:lnTo>
                  <a:lnTo>
                    <a:pt x="55" y="186"/>
                  </a:lnTo>
                  <a:lnTo>
                    <a:pt x="59" y="192"/>
                  </a:lnTo>
                  <a:lnTo>
                    <a:pt x="83" y="195"/>
                  </a:lnTo>
                  <a:lnTo>
                    <a:pt x="86" y="184"/>
                  </a:lnTo>
                  <a:lnTo>
                    <a:pt x="82" y="184"/>
                  </a:lnTo>
                  <a:lnTo>
                    <a:pt x="80" y="183"/>
                  </a:lnTo>
                  <a:lnTo>
                    <a:pt x="82" y="178"/>
                  </a:lnTo>
                  <a:lnTo>
                    <a:pt x="79" y="172"/>
                  </a:lnTo>
                  <a:lnTo>
                    <a:pt x="79" y="171"/>
                  </a:lnTo>
                  <a:lnTo>
                    <a:pt x="80" y="171"/>
                  </a:lnTo>
                  <a:lnTo>
                    <a:pt x="85" y="178"/>
                  </a:lnTo>
                  <a:lnTo>
                    <a:pt x="98" y="181"/>
                  </a:lnTo>
                  <a:lnTo>
                    <a:pt x="111" y="175"/>
                  </a:lnTo>
                  <a:lnTo>
                    <a:pt x="90" y="171"/>
                  </a:lnTo>
                  <a:lnTo>
                    <a:pt x="90" y="177"/>
                  </a:lnTo>
                  <a:lnTo>
                    <a:pt x="89" y="177"/>
                  </a:lnTo>
                  <a:lnTo>
                    <a:pt x="82" y="169"/>
                  </a:lnTo>
                  <a:lnTo>
                    <a:pt x="82" y="168"/>
                  </a:lnTo>
                  <a:lnTo>
                    <a:pt x="86" y="162"/>
                  </a:lnTo>
                  <a:lnTo>
                    <a:pt x="86" y="160"/>
                  </a:lnTo>
                  <a:lnTo>
                    <a:pt x="80" y="160"/>
                  </a:lnTo>
                  <a:lnTo>
                    <a:pt x="77" y="162"/>
                  </a:lnTo>
                  <a:lnTo>
                    <a:pt x="74" y="162"/>
                  </a:lnTo>
                  <a:lnTo>
                    <a:pt x="74" y="158"/>
                  </a:lnTo>
                  <a:lnTo>
                    <a:pt x="71" y="162"/>
                  </a:lnTo>
                  <a:lnTo>
                    <a:pt x="70" y="162"/>
                  </a:lnTo>
                  <a:lnTo>
                    <a:pt x="59" y="158"/>
                  </a:lnTo>
                  <a:lnTo>
                    <a:pt x="55" y="143"/>
                  </a:lnTo>
                  <a:lnTo>
                    <a:pt x="49" y="137"/>
                  </a:lnTo>
                  <a:lnTo>
                    <a:pt x="16" y="115"/>
                  </a:lnTo>
                  <a:lnTo>
                    <a:pt x="16" y="113"/>
                  </a:lnTo>
                  <a:lnTo>
                    <a:pt x="24" y="109"/>
                  </a:lnTo>
                  <a:lnTo>
                    <a:pt x="24" y="95"/>
                  </a:lnTo>
                  <a:lnTo>
                    <a:pt x="25" y="95"/>
                  </a:lnTo>
                  <a:lnTo>
                    <a:pt x="55" y="91"/>
                  </a:lnTo>
                  <a:lnTo>
                    <a:pt x="65" y="76"/>
                  </a:lnTo>
                  <a:lnTo>
                    <a:pt x="67" y="67"/>
                  </a:lnTo>
                  <a:lnTo>
                    <a:pt x="67" y="66"/>
                  </a:lnTo>
                  <a:lnTo>
                    <a:pt x="68" y="66"/>
                  </a:lnTo>
                  <a:lnTo>
                    <a:pt x="67" y="64"/>
                  </a:lnTo>
                  <a:lnTo>
                    <a:pt x="67" y="63"/>
                  </a:lnTo>
                  <a:lnTo>
                    <a:pt x="68" y="63"/>
                  </a:lnTo>
                  <a:lnTo>
                    <a:pt x="68" y="61"/>
                  </a:lnTo>
                  <a:lnTo>
                    <a:pt x="74" y="52"/>
                  </a:lnTo>
                  <a:lnTo>
                    <a:pt x="76" y="52"/>
                  </a:lnTo>
                  <a:lnTo>
                    <a:pt x="80" y="55"/>
                  </a:lnTo>
                  <a:lnTo>
                    <a:pt x="77" y="52"/>
                  </a:lnTo>
                  <a:lnTo>
                    <a:pt x="77" y="51"/>
                  </a:lnTo>
                  <a:lnTo>
                    <a:pt x="80" y="42"/>
                  </a:lnTo>
                  <a:lnTo>
                    <a:pt x="83" y="42"/>
                  </a:lnTo>
                  <a:lnTo>
                    <a:pt x="85" y="43"/>
                  </a:lnTo>
                  <a:lnTo>
                    <a:pt x="83" y="46"/>
                  </a:lnTo>
                  <a:lnTo>
                    <a:pt x="104" y="30"/>
                  </a:lnTo>
                  <a:lnTo>
                    <a:pt x="107" y="33"/>
                  </a:lnTo>
                  <a:lnTo>
                    <a:pt x="107" y="34"/>
                  </a:lnTo>
                  <a:lnTo>
                    <a:pt x="105" y="40"/>
                  </a:lnTo>
                  <a:lnTo>
                    <a:pt x="107" y="42"/>
                  </a:lnTo>
                  <a:lnTo>
                    <a:pt x="108" y="34"/>
                  </a:lnTo>
                  <a:lnTo>
                    <a:pt x="113" y="33"/>
                  </a:lnTo>
                  <a:lnTo>
                    <a:pt x="105" y="29"/>
                  </a:lnTo>
                  <a:lnTo>
                    <a:pt x="108" y="24"/>
                  </a:lnTo>
                  <a:lnTo>
                    <a:pt x="119" y="17"/>
                  </a:lnTo>
                  <a:lnTo>
                    <a:pt x="120" y="17"/>
                  </a:lnTo>
                  <a:lnTo>
                    <a:pt x="120" y="18"/>
                  </a:lnTo>
                  <a:lnTo>
                    <a:pt x="114" y="24"/>
                  </a:lnTo>
                  <a:lnTo>
                    <a:pt x="117" y="26"/>
                  </a:lnTo>
                  <a:lnTo>
                    <a:pt x="117" y="23"/>
                  </a:lnTo>
                  <a:lnTo>
                    <a:pt x="133" y="20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" name="Alaska - Offshore">
              <a:extLst>
                <a:ext uri="{FF2B5EF4-FFF2-40B4-BE49-F238E27FC236}">
                  <a16:creationId xmlns:a16="http://schemas.microsoft.com/office/drawing/2014/main" id="{A2377121-4D3D-411C-BA21-77CADEC972A8}"/>
                </a:ext>
              </a:extLst>
            </p:cNvPr>
            <p:cNvSpPr>
              <a:spLocks/>
            </p:cNvSpPr>
            <p:nvPr>
              <p:custDataLst>
                <p:tags r:id="rId37"/>
              </p:custDataLst>
            </p:nvPr>
          </p:nvSpPr>
          <p:spPr bwMode="auto">
            <a:xfrm>
              <a:off x="1866572" y="2446039"/>
              <a:ext cx="907145" cy="701140"/>
            </a:xfrm>
            <a:custGeom>
              <a:avLst/>
              <a:gdLst/>
              <a:ahLst/>
              <a:cxnLst/>
              <a:rect l="l" t="t" r="r" b="b"/>
              <a:pathLst>
                <a:path w="914377" h="706729">
                  <a:moveTo>
                    <a:pt x="892519" y="639334"/>
                  </a:moveTo>
                  <a:lnTo>
                    <a:pt x="903448" y="644799"/>
                  </a:lnTo>
                  <a:lnTo>
                    <a:pt x="912556" y="655728"/>
                  </a:lnTo>
                  <a:lnTo>
                    <a:pt x="914377" y="655728"/>
                  </a:lnTo>
                  <a:lnTo>
                    <a:pt x="912556" y="666657"/>
                  </a:lnTo>
                  <a:lnTo>
                    <a:pt x="908913" y="666657"/>
                  </a:lnTo>
                  <a:lnTo>
                    <a:pt x="901741" y="654704"/>
                  </a:lnTo>
                  <a:lnTo>
                    <a:pt x="903448" y="666656"/>
                  </a:lnTo>
                  <a:lnTo>
                    <a:pt x="887054" y="648441"/>
                  </a:lnTo>
                  <a:lnTo>
                    <a:pt x="887054" y="644798"/>
                  </a:lnTo>
                  <a:lnTo>
                    <a:pt x="898336" y="649029"/>
                  </a:lnTo>
                  <a:close/>
                  <a:moveTo>
                    <a:pt x="25501" y="633870"/>
                  </a:moveTo>
                  <a:lnTo>
                    <a:pt x="34608" y="633870"/>
                  </a:lnTo>
                  <a:lnTo>
                    <a:pt x="29144" y="644799"/>
                  </a:lnTo>
                  <a:lnTo>
                    <a:pt x="30965" y="644799"/>
                  </a:lnTo>
                  <a:lnTo>
                    <a:pt x="30965" y="648442"/>
                  </a:lnTo>
                  <a:lnTo>
                    <a:pt x="29144" y="648442"/>
                  </a:lnTo>
                  <a:lnTo>
                    <a:pt x="20036" y="655728"/>
                  </a:lnTo>
                  <a:lnTo>
                    <a:pt x="0" y="664836"/>
                  </a:lnTo>
                  <a:lnTo>
                    <a:pt x="0" y="661193"/>
                  </a:lnTo>
                  <a:lnTo>
                    <a:pt x="14572" y="644799"/>
                  </a:lnTo>
                  <a:lnTo>
                    <a:pt x="12750" y="637513"/>
                  </a:lnTo>
                  <a:lnTo>
                    <a:pt x="18215" y="637513"/>
                  </a:lnTo>
                  <a:close/>
                  <a:moveTo>
                    <a:pt x="887056" y="628405"/>
                  </a:moveTo>
                  <a:lnTo>
                    <a:pt x="890699" y="628405"/>
                  </a:lnTo>
                  <a:lnTo>
                    <a:pt x="892520" y="637513"/>
                  </a:lnTo>
                  <a:lnTo>
                    <a:pt x="892520" y="639334"/>
                  </a:lnTo>
                  <a:lnTo>
                    <a:pt x="885234" y="637513"/>
                  </a:lnTo>
                  <a:lnTo>
                    <a:pt x="881591" y="633870"/>
                  </a:lnTo>
                  <a:close/>
                  <a:moveTo>
                    <a:pt x="823304" y="626583"/>
                  </a:moveTo>
                  <a:lnTo>
                    <a:pt x="839697" y="626583"/>
                  </a:lnTo>
                  <a:lnTo>
                    <a:pt x="839697" y="632048"/>
                  </a:lnTo>
                  <a:lnTo>
                    <a:pt x="843340" y="626583"/>
                  </a:lnTo>
                  <a:lnTo>
                    <a:pt x="843340" y="628405"/>
                  </a:lnTo>
                  <a:lnTo>
                    <a:pt x="846983" y="637512"/>
                  </a:lnTo>
                  <a:lnTo>
                    <a:pt x="848804" y="632048"/>
                  </a:lnTo>
                  <a:lnTo>
                    <a:pt x="854269" y="626583"/>
                  </a:lnTo>
                  <a:lnTo>
                    <a:pt x="857912" y="626583"/>
                  </a:lnTo>
                  <a:lnTo>
                    <a:pt x="859733" y="633869"/>
                  </a:lnTo>
                  <a:lnTo>
                    <a:pt x="854269" y="659369"/>
                  </a:lnTo>
                  <a:lnTo>
                    <a:pt x="854269" y="661191"/>
                  </a:lnTo>
                  <a:lnTo>
                    <a:pt x="854257" y="661200"/>
                  </a:lnTo>
                  <a:lnTo>
                    <a:pt x="854269" y="661192"/>
                  </a:lnTo>
                  <a:lnTo>
                    <a:pt x="854269" y="664835"/>
                  </a:lnTo>
                  <a:lnTo>
                    <a:pt x="857912" y="664835"/>
                  </a:lnTo>
                  <a:lnTo>
                    <a:pt x="859733" y="670300"/>
                  </a:lnTo>
                  <a:lnTo>
                    <a:pt x="859733" y="672121"/>
                  </a:lnTo>
                  <a:lnTo>
                    <a:pt x="857912" y="672121"/>
                  </a:lnTo>
                  <a:lnTo>
                    <a:pt x="859733" y="675764"/>
                  </a:lnTo>
                  <a:lnTo>
                    <a:pt x="859733" y="677585"/>
                  </a:lnTo>
                  <a:lnTo>
                    <a:pt x="854269" y="677585"/>
                  </a:lnTo>
                  <a:lnTo>
                    <a:pt x="854269" y="686693"/>
                  </a:lnTo>
                  <a:lnTo>
                    <a:pt x="868841" y="706729"/>
                  </a:lnTo>
                  <a:lnTo>
                    <a:pt x="846983" y="686693"/>
                  </a:lnTo>
                  <a:lnTo>
                    <a:pt x="846983" y="681228"/>
                  </a:lnTo>
                  <a:lnTo>
                    <a:pt x="843340" y="681228"/>
                  </a:lnTo>
                  <a:lnTo>
                    <a:pt x="843340" y="672121"/>
                  </a:lnTo>
                  <a:lnTo>
                    <a:pt x="841518" y="672121"/>
                  </a:lnTo>
                  <a:lnTo>
                    <a:pt x="841518" y="670300"/>
                  </a:lnTo>
                  <a:lnTo>
                    <a:pt x="841520" y="670298"/>
                  </a:lnTo>
                  <a:lnTo>
                    <a:pt x="841519" y="670298"/>
                  </a:lnTo>
                  <a:lnTo>
                    <a:pt x="839697" y="659369"/>
                  </a:lnTo>
                  <a:lnTo>
                    <a:pt x="841519" y="655726"/>
                  </a:lnTo>
                  <a:lnTo>
                    <a:pt x="830590" y="650262"/>
                  </a:lnTo>
                  <a:lnTo>
                    <a:pt x="823304" y="633869"/>
                  </a:lnTo>
                  <a:close/>
                  <a:moveTo>
                    <a:pt x="40072" y="621119"/>
                  </a:moveTo>
                  <a:lnTo>
                    <a:pt x="41893" y="621119"/>
                  </a:lnTo>
                  <a:lnTo>
                    <a:pt x="47358" y="628405"/>
                  </a:lnTo>
                  <a:lnTo>
                    <a:pt x="41893" y="628405"/>
                  </a:lnTo>
                  <a:lnTo>
                    <a:pt x="40072" y="632048"/>
                  </a:lnTo>
                  <a:lnTo>
                    <a:pt x="36429" y="632048"/>
                  </a:lnTo>
                  <a:lnTo>
                    <a:pt x="36429" y="628405"/>
                  </a:lnTo>
                  <a:lnTo>
                    <a:pt x="40072" y="622941"/>
                  </a:lnTo>
                  <a:close/>
                  <a:moveTo>
                    <a:pt x="96539" y="588333"/>
                  </a:moveTo>
                  <a:lnTo>
                    <a:pt x="109289" y="602905"/>
                  </a:lnTo>
                  <a:lnTo>
                    <a:pt x="109289" y="604726"/>
                  </a:lnTo>
                  <a:lnTo>
                    <a:pt x="107468" y="604726"/>
                  </a:lnTo>
                  <a:lnTo>
                    <a:pt x="85610" y="608369"/>
                  </a:lnTo>
                  <a:lnTo>
                    <a:pt x="78324" y="617476"/>
                  </a:lnTo>
                  <a:lnTo>
                    <a:pt x="74681" y="617476"/>
                  </a:lnTo>
                  <a:lnTo>
                    <a:pt x="63752" y="610190"/>
                  </a:lnTo>
                  <a:lnTo>
                    <a:pt x="63752" y="608369"/>
                  </a:lnTo>
                  <a:lnTo>
                    <a:pt x="74681" y="593797"/>
                  </a:lnTo>
                  <a:close/>
                  <a:moveTo>
                    <a:pt x="163932" y="575583"/>
                  </a:moveTo>
                  <a:lnTo>
                    <a:pt x="165753" y="575583"/>
                  </a:lnTo>
                  <a:lnTo>
                    <a:pt x="169396" y="577405"/>
                  </a:lnTo>
                  <a:lnTo>
                    <a:pt x="171218" y="586512"/>
                  </a:lnTo>
                  <a:lnTo>
                    <a:pt x="163932" y="586512"/>
                  </a:lnTo>
                  <a:close/>
                  <a:moveTo>
                    <a:pt x="870662" y="553725"/>
                  </a:moveTo>
                  <a:lnTo>
                    <a:pt x="879769" y="586511"/>
                  </a:lnTo>
                  <a:lnTo>
                    <a:pt x="876126" y="586511"/>
                  </a:lnTo>
                  <a:lnTo>
                    <a:pt x="865197" y="582868"/>
                  </a:lnTo>
                  <a:lnTo>
                    <a:pt x="865197" y="575582"/>
                  </a:lnTo>
                  <a:lnTo>
                    <a:pt x="863376" y="581047"/>
                  </a:lnTo>
                  <a:lnTo>
                    <a:pt x="859733" y="581047"/>
                  </a:lnTo>
                  <a:lnTo>
                    <a:pt x="854268" y="575582"/>
                  </a:lnTo>
                  <a:lnTo>
                    <a:pt x="857911" y="559189"/>
                  </a:lnTo>
                  <a:lnTo>
                    <a:pt x="857911" y="555546"/>
                  </a:lnTo>
                  <a:lnTo>
                    <a:pt x="859733" y="555546"/>
                  </a:lnTo>
                  <a:close/>
                  <a:moveTo>
                    <a:pt x="218576" y="537332"/>
                  </a:moveTo>
                  <a:lnTo>
                    <a:pt x="220397" y="537332"/>
                  </a:lnTo>
                  <a:lnTo>
                    <a:pt x="225862" y="542797"/>
                  </a:lnTo>
                  <a:lnTo>
                    <a:pt x="224040" y="553726"/>
                  </a:lnTo>
                  <a:lnTo>
                    <a:pt x="220397" y="553726"/>
                  </a:lnTo>
                  <a:lnTo>
                    <a:pt x="218576" y="539154"/>
                  </a:lnTo>
                  <a:close/>
                  <a:moveTo>
                    <a:pt x="812374" y="535510"/>
                  </a:moveTo>
                  <a:lnTo>
                    <a:pt x="817838" y="535510"/>
                  </a:lnTo>
                  <a:lnTo>
                    <a:pt x="823303" y="537331"/>
                  </a:lnTo>
                  <a:lnTo>
                    <a:pt x="825124" y="537331"/>
                  </a:lnTo>
                  <a:lnTo>
                    <a:pt x="825124" y="548260"/>
                  </a:lnTo>
                  <a:lnTo>
                    <a:pt x="834231" y="548260"/>
                  </a:lnTo>
                  <a:lnTo>
                    <a:pt x="846982" y="571939"/>
                  </a:lnTo>
                  <a:lnTo>
                    <a:pt x="846982" y="575582"/>
                  </a:lnTo>
                  <a:lnTo>
                    <a:pt x="841517" y="571939"/>
                  </a:lnTo>
                  <a:lnTo>
                    <a:pt x="843339" y="577404"/>
                  </a:lnTo>
                  <a:lnTo>
                    <a:pt x="852446" y="582868"/>
                  </a:lnTo>
                  <a:lnTo>
                    <a:pt x="852446" y="586511"/>
                  </a:lnTo>
                  <a:lnTo>
                    <a:pt x="848803" y="591976"/>
                  </a:lnTo>
                  <a:lnTo>
                    <a:pt x="852446" y="591976"/>
                  </a:lnTo>
                  <a:lnTo>
                    <a:pt x="852446" y="604726"/>
                  </a:lnTo>
                  <a:lnTo>
                    <a:pt x="843339" y="604726"/>
                  </a:lnTo>
                  <a:lnTo>
                    <a:pt x="836053" y="586511"/>
                  </a:lnTo>
                  <a:lnTo>
                    <a:pt x="823304" y="581047"/>
                  </a:lnTo>
                  <a:lnTo>
                    <a:pt x="834232" y="602904"/>
                  </a:lnTo>
                  <a:lnTo>
                    <a:pt x="834232" y="604726"/>
                  </a:lnTo>
                  <a:lnTo>
                    <a:pt x="830589" y="604726"/>
                  </a:lnTo>
                  <a:lnTo>
                    <a:pt x="823303" y="593797"/>
                  </a:lnTo>
                  <a:lnTo>
                    <a:pt x="823303" y="581047"/>
                  </a:lnTo>
                  <a:lnTo>
                    <a:pt x="823303" y="577404"/>
                  </a:lnTo>
                  <a:lnTo>
                    <a:pt x="828767" y="575582"/>
                  </a:lnTo>
                  <a:lnTo>
                    <a:pt x="828767" y="570118"/>
                  </a:lnTo>
                  <a:lnTo>
                    <a:pt x="817838" y="566475"/>
                  </a:lnTo>
                  <a:lnTo>
                    <a:pt x="819660" y="548260"/>
                  </a:lnTo>
                  <a:lnTo>
                    <a:pt x="812374" y="555546"/>
                  </a:lnTo>
                  <a:lnTo>
                    <a:pt x="808731" y="555546"/>
                  </a:lnTo>
                  <a:lnTo>
                    <a:pt x="808731" y="553725"/>
                  </a:lnTo>
                  <a:lnTo>
                    <a:pt x="814195" y="542796"/>
                  </a:lnTo>
                  <a:lnTo>
                    <a:pt x="812374" y="537331"/>
                  </a:lnTo>
                  <a:close/>
                  <a:moveTo>
                    <a:pt x="841517" y="531867"/>
                  </a:moveTo>
                  <a:lnTo>
                    <a:pt x="843339" y="531867"/>
                  </a:lnTo>
                  <a:lnTo>
                    <a:pt x="848803" y="537332"/>
                  </a:lnTo>
                  <a:lnTo>
                    <a:pt x="848803" y="544618"/>
                  </a:lnTo>
                  <a:lnTo>
                    <a:pt x="846982" y="542796"/>
                  </a:lnTo>
                  <a:close/>
                  <a:moveTo>
                    <a:pt x="825125" y="531867"/>
                  </a:moveTo>
                  <a:lnTo>
                    <a:pt x="836054" y="531867"/>
                  </a:lnTo>
                  <a:lnTo>
                    <a:pt x="834233" y="539153"/>
                  </a:lnTo>
                  <a:lnTo>
                    <a:pt x="830590" y="539153"/>
                  </a:lnTo>
                  <a:lnTo>
                    <a:pt x="825125" y="535510"/>
                  </a:lnTo>
                  <a:close/>
                  <a:moveTo>
                    <a:pt x="309649" y="526403"/>
                  </a:moveTo>
                  <a:lnTo>
                    <a:pt x="315114" y="530046"/>
                  </a:lnTo>
                  <a:lnTo>
                    <a:pt x="315114" y="531868"/>
                  </a:lnTo>
                  <a:lnTo>
                    <a:pt x="311471" y="535511"/>
                  </a:lnTo>
                  <a:lnTo>
                    <a:pt x="309649" y="535511"/>
                  </a:lnTo>
                  <a:close/>
                  <a:moveTo>
                    <a:pt x="806910" y="502724"/>
                  </a:moveTo>
                  <a:lnTo>
                    <a:pt x="808731" y="502724"/>
                  </a:lnTo>
                  <a:lnTo>
                    <a:pt x="812374" y="504545"/>
                  </a:lnTo>
                  <a:lnTo>
                    <a:pt x="819660" y="504545"/>
                  </a:lnTo>
                  <a:lnTo>
                    <a:pt x="823303" y="508188"/>
                  </a:lnTo>
                  <a:lnTo>
                    <a:pt x="825125" y="508188"/>
                  </a:lnTo>
                  <a:lnTo>
                    <a:pt x="828768" y="520938"/>
                  </a:lnTo>
                  <a:lnTo>
                    <a:pt x="828768" y="524580"/>
                  </a:lnTo>
                  <a:lnTo>
                    <a:pt x="830590" y="519116"/>
                  </a:lnTo>
                  <a:lnTo>
                    <a:pt x="830590" y="515473"/>
                  </a:lnTo>
                  <a:lnTo>
                    <a:pt x="834233" y="515473"/>
                  </a:lnTo>
                  <a:lnTo>
                    <a:pt x="834233" y="519116"/>
                  </a:lnTo>
                  <a:lnTo>
                    <a:pt x="836054" y="526402"/>
                  </a:lnTo>
                  <a:lnTo>
                    <a:pt x="828768" y="526402"/>
                  </a:lnTo>
                  <a:lnTo>
                    <a:pt x="828768" y="524581"/>
                  </a:lnTo>
                  <a:lnTo>
                    <a:pt x="823303" y="519117"/>
                  </a:lnTo>
                  <a:lnTo>
                    <a:pt x="825125" y="530045"/>
                  </a:lnTo>
                  <a:lnTo>
                    <a:pt x="825125" y="531867"/>
                  </a:lnTo>
                  <a:lnTo>
                    <a:pt x="812374" y="531867"/>
                  </a:lnTo>
                  <a:lnTo>
                    <a:pt x="808732" y="519726"/>
                  </a:lnTo>
                  <a:lnTo>
                    <a:pt x="808732" y="526402"/>
                  </a:lnTo>
                  <a:lnTo>
                    <a:pt x="806910" y="526402"/>
                  </a:lnTo>
                  <a:lnTo>
                    <a:pt x="806910" y="548260"/>
                  </a:lnTo>
                  <a:lnTo>
                    <a:pt x="803267" y="548260"/>
                  </a:lnTo>
                  <a:lnTo>
                    <a:pt x="803267" y="544617"/>
                  </a:lnTo>
                  <a:lnTo>
                    <a:pt x="797803" y="539153"/>
                  </a:lnTo>
                  <a:lnTo>
                    <a:pt x="797803" y="530045"/>
                  </a:lnTo>
                  <a:lnTo>
                    <a:pt x="801446" y="530045"/>
                  </a:lnTo>
                  <a:lnTo>
                    <a:pt x="792338" y="513652"/>
                  </a:lnTo>
                  <a:lnTo>
                    <a:pt x="806910" y="515473"/>
                  </a:lnTo>
                  <a:lnTo>
                    <a:pt x="807456" y="515473"/>
                  </a:lnTo>
                  <a:lnTo>
                    <a:pt x="806910" y="513652"/>
                  </a:lnTo>
                  <a:lnTo>
                    <a:pt x="803267" y="504545"/>
                  </a:lnTo>
                  <a:lnTo>
                    <a:pt x="806910" y="504545"/>
                  </a:lnTo>
                  <a:close/>
                  <a:moveTo>
                    <a:pt x="344258" y="464473"/>
                  </a:moveTo>
                  <a:lnTo>
                    <a:pt x="347901" y="464473"/>
                  </a:lnTo>
                  <a:lnTo>
                    <a:pt x="355187" y="471759"/>
                  </a:lnTo>
                  <a:lnTo>
                    <a:pt x="360651" y="466295"/>
                  </a:lnTo>
                  <a:lnTo>
                    <a:pt x="364294" y="466295"/>
                  </a:lnTo>
                  <a:lnTo>
                    <a:pt x="364294" y="480866"/>
                  </a:lnTo>
                  <a:lnTo>
                    <a:pt x="371580" y="480866"/>
                  </a:lnTo>
                  <a:lnTo>
                    <a:pt x="371580" y="482688"/>
                  </a:lnTo>
                  <a:lnTo>
                    <a:pt x="369759" y="488152"/>
                  </a:lnTo>
                  <a:lnTo>
                    <a:pt x="366116" y="488152"/>
                  </a:lnTo>
                  <a:lnTo>
                    <a:pt x="355187" y="486331"/>
                  </a:lnTo>
                  <a:lnTo>
                    <a:pt x="360651" y="493617"/>
                  </a:lnTo>
                  <a:lnTo>
                    <a:pt x="360651" y="497260"/>
                  </a:lnTo>
                  <a:lnTo>
                    <a:pt x="355187" y="497260"/>
                  </a:lnTo>
                  <a:lnTo>
                    <a:pt x="353365" y="493617"/>
                  </a:lnTo>
                  <a:lnTo>
                    <a:pt x="347901" y="493617"/>
                  </a:lnTo>
                  <a:lnTo>
                    <a:pt x="331507" y="519117"/>
                  </a:lnTo>
                  <a:lnTo>
                    <a:pt x="327864" y="519117"/>
                  </a:lnTo>
                  <a:lnTo>
                    <a:pt x="327864" y="510010"/>
                  </a:lnTo>
                  <a:lnTo>
                    <a:pt x="326043" y="504545"/>
                  </a:lnTo>
                  <a:lnTo>
                    <a:pt x="326043" y="502724"/>
                  </a:lnTo>
                  <a:lnTo>
                    <a:pt x="322400" y="513653"/>
                  </a:lnTo>
                  <a:lnTo>
                    <a:pt x="322400" y="515474"/>
                  </a:lnTo>
                  <a:lnTo>
                    <a:pt x="320578" y="515474"/>
                  </a:lnTo>
                  <a:lnTo>
                    <a:pt x="320578" y="513653"/>
                  </a:lnTo>
                  <a:lnTo>
                    <a:pt x="307828" y="493617"/>
                  </a:lnTo>
                  <a:lnTo>
                    <a:pt x="307828" y="491795"/>
                  </a:lnTo>
                  <a:lnTo>
                    <a:pt x="322400" y="477223"/>
                  </a:lnTo>
                  <a:lnTo>
                    <a:pt x="326043" y="477223"/>
                  </a:lnTo>
                  <a:lnTo>
                    <a:pt x="331507" y="486331"/>
                  </a:lnTo>
                  <a:lnTo>
                    <a:pt x="333329" y="480866"/>
                  </a:lnTo>
                  <a:lnTo>
                    <a:pt x="327864" y="469938"/>
                  </a:lnTo>
                  <a:lnTo>
                    <a:pt x="331507" y="469938"/>
                  </a:lnTo>
                  <a:lnTo>
                    <a:pt x="338793" y="475402"/>
                  </a:lnTo>
                  <a:lnTo>
                    <a:pt x="347901" y="469938"/>
                  </a:lnTo>
                  <a:lnTo>
                    <a:pt x="344258" y="466295"/>
                  </a:lnTo>
                  <a:close/>
                  <a:moveTo>
                    <a:pt x="792338" y="457186"/>
                  </a:moveTo>
                  <a:lnTo>
                    <a:pt x="795981" y="457186"/>
                  </a:lnTo>
                  <a:lnTo>
                    <a:pt x="797802" y="460829"/>
                  </a:lnTo>
                  <a:lnTo>
                    <a:pt x="806910" y="491794"/>
                  </a:lnTo>
                  <a:lnTo>
                    <a:pt x="806910" y="493615"/>
                  </a:lnTo>
                  <a:lnTo>
                    <a:pt x="801445" y="491794"/>
                  </a:lnTo>
                  <a:lnTo>
                    <a:pt x="801445" y="499080"/>
                  </a:lnTo>
                  <a:lnTo>
                    <a:pt x="792338" y="508187"/>
                  </a:lnTo>
                  <a:lnTo>
                    <a:pt x="790516" y="508187"/>
                  </a:lnTo>
                  <a:lnTo>
                    <a:pt x="790516" y="491794"/>
                  </a:lnTo>
                  <a:lnTo>
                    <a:pt x="792338" y="488151"/>
                  </a:lnTo>
                  <a:lnTo>
                    <a:pt x="790516" y="486329"/>
                  </a:lnTo>
                  <a:lnTo>
                    <a:pt x="790516" y="482686"/>
                  </a:lnTo>
                  <a:lnTo>
                    <a:pt x="786873" y="482686"/>
                  </a:lnTo>
                  <a:lnTo>
                    <a:pt x="785052" y="460829"/>
                  </a:lnTo>
                  <a:lnTo>
                    <a:pt x="785052" y="459007"/>
                  </a:lnTo>
                  <a:close/>
                  <a:moveTo>
                    <a:pt x="757730" y="448080"/>
                  </a:moveTo>
                  <a:lnTo>
                    <a:pt x="775945" y="459009"/>
                  </a:lnTo>
                  <a:lnTo>
                    <a:pt x="781409" y="464473"/>
                  </a:lnTo>
                  <a:lnTo>
                    <a:pt x="781409" y="466294"/>
                  </a:lnTo>
                  <a:lnTo>
                    <a:pt x="775945" y="466294"/>
                  </a:lnTo>
                  <a:lnTo>
                    <a:pt x="779587" y="471759"/>
                  </a:lnTo>
                  <a:lnTo>
                    <a:pt x="775945" y="471759"/>
                  </a:lnTo>
                  <a:lnTo>
                    <a:pt x="781409" y="475402"/>
                  </a:lnTo>
                  <a:lnTo>
                    <a:pt x="781409" y="488152"/>
                  </a:lnTo>
                  <a:lnTo>
                    <a:pt x="779587" y="488152"/>
                  </a:lnTo>
                  <a:lnTo>
                    <a:pt x="763194" y="475402"/>
                  </a:lnTo>
                  <a:lnTo>
                    <a:pt x="764713" y="484510"/>
                  </a:lnTo>
                  <a:lnTo>
                    <a:pt x="765016" y="482687"/>
                  </a:lnTo>
                  <a:lnTo>
                    <a:pt x="768660" y="482687"/>
                  </a:lnTo>
                  <a:lnTo>
                    <a:pt x="781410" y="493616"/>
                  </a:lnTo>
                  <a:lnTo>
                    <a:pt x="790518" y="524581"/>
                  </a:lnTo>
                  <a:lnTo>
                    <a:pt x="786875" y="542796"/>
                  </a:lnTo>
                  <a:lnTo>
                    <a:pt x="785053" y="542796"/>
                  </a:lnTo>
                  <a:lnTo>
                    <a:pt x="779589" y="526403"/>
                  </a:lnTo>
                  <a:lnTo>
                    <a:pt x="779589" y="520938"/>
                  </a:lnTo>
                  <a:lnTo>
                    <a:pt x="770481" y="513652"/>
                  </a:lnTo>
                  <a:lnTo>
                    <a:pt x="768660" y="513652"/>
                  </a:lnTo>
                  <a:lnTo>
                    <a:pt x="774124" y="504545"/>
                  </a:lnTo>
                  <a:lnTo>
                    <a:pt x="763195" y="493616"/>
                  </a:lnTo>
                  <a:lnTo>
                    <a:pt x="763802" y="489971"/>
                  </a:lnTo>
                  <a:lnTo>
                    <a:pt x="763194" y="491795"/>
                  </a:lnTo>
                  <a:lnTo>
                    <a:pt x="761373" y="491795"/>
                  </a:lnTo>
                  <a:lnTo>
                    <a:pt x="746801" y="471759"/>
                  </a:lnTo>
                  <a:lnTo>
                    <a:pt x="750444" y="466294"/>
                  </a:lnTo>
                  <a:lnTo>
                    <a:pt x="744980" y="459009"/>
                  </a:lnTo>
                  <a:lnTo>
                    <a:pt x="744980" y="457187"/>
                  </a:lnTo>
                  <a:lnTo>
                    <a:pt x="746801" y="457187"/>
                  </a:lnTo>
                  <a:close/>
                  <a:moveTo>
                    <a:pt x="355186" y="442616"/>
                  </a:moveTo>
                  <a:lnTo>
                    <a:pt x="369758" y="442616"/>
                  </a:lnTo>
                  <a:lnTo>
                    <a:pt x="369758" y="446259"/>
                  </a:lnTo>
                  <a:lnTo>
                    <a:pt x="371580" y="446259"/>
                  </a:lnTo>
                  <a:lnTo>
                    <a:pt x="375223" y="453545"/>
                  </a:lnTo>
                  <a:lnTo>
                    <a:pt x="375223" y="457188"/>
                  </a:lnTo>
                  <a:lnTo>
                    <a:pt x="353365" y="460831"/>
                  </a:lnTo>
                  <a:lnTo>
                    <a:pt x="347900" y="457188"/>
                  </a:lnTo>
                  <a:lnTo>
                    <a:pt x="347900" y="453545"/>
                  </a:lnTo>
                  <a:lnTo>
                    <a:pt x="355186" y="451723"/>
                  </a:lnTo>
                  <a:lnTo>
                    <a:pt x="353365" y="448080"/>
                  </a:lnTo>
                  <a:close/>
                  <a:moveTo>
                    <a:pt x="488154" y="351542"/>
                  </a:moveTo>
                  <a:lnTo>
                    <a:pt x="489975" y="351542"/>
                  </a:lnTo>
                  <a:lnTo>
                    <a:pt x="495440" y="357006"/>
                  </a:lnTo>
                  <a:lnTo>
                    <a:pt x="495440" y="358828"/>
                  </a:lnTo>
                  <a:lnTo>
                    <a:pt x="482689" y="378863"/>
                  </a:lnTo>
                  <a:lnTo>
                    <a:pt x="471760" y="380685"/>
                  </a:lnTo>
                  <a:lnTo>
                    <a:pt x="468117" y="380685"/>
                  </a:lnTo>
                  <a:lnTo>
                    <a:pt x="473582" y="373399"/>
                  </a:lnTo>
                  <a:close/>
                  <a:moveTo>
                    <a:pt x="36430" y="351542"/>
                  </a:moveTo>
                  <a:lnTo>
                    <a:pt x="51001" y="357006"/>
                  </a:lnTo>
                  <a:lnTo>
                    <a:pt x="52823" y="357006"/>
                  </a:lnTo>
                  <a:lnTo>
                    <a:pt x="52823" y="369756"/>
                  </a:lnTo>
                  <a:lnTo>
                    <a:pt x="40073" y="384328"/>
                  </a:lnTo>
                  <a:lnTo>
                    <a:pt x="14572" y="373399"/>
                  </a:lnTo>
                  <a:lnTo>
                    <a:pt x="3643" y="362471"/>
                  </a:lnTo>
                  <a:lnTo>
                    <a:pt x="3643" y="358828"/>
                  </a:lnTo>
                  <a:close/>
                  <a:moveTo>
                    <a:pt x="500904" y="346077"/>
                  </a:moveTo>
                  <a:lnTo>
                    <a:pt x="504547" y="346077"/>
                  </a:lnTo>
                  <a:lnTo>
                    <a:pt x="515476" y="351541"/>
                  </a:lnTo>
                  <a:lnTo>
                    <a:pt x="515476" y="353363"/>
                  </a:lnTo>
                  <a:lnTo>
                    <a:pt x="499082" y="353363"/>
                  </a:lnTo>
                  <a:lnTo>
                    <a:pt x="499082" y="351541"/>
                  </a:lnTo>
                  <a:lnTo>
                    <a:pt x="500904" y="347898"/>
                  </a:lnTo>
                  <a:close/>
                  <a:moveTo>
                    <a:pt x="67395" y="329685"/>
                  </a:moveTo>
                  <a:lnTo>
                    <a:pt x="85609" y="342436"/>
                  </a:lnTo>
                  <a:lnTo>
                    <a:pt x="74680" y="353365"/>
                  </a:lnTo>
                  <a:lnTo>
                    <a:pt x="72859" y="353365"/>
                  </a:lnTo>
                  <a:lnTo>
                    <a:pt x="58287" y="340614"/>
                  </a:lnTo>
                  <a:lnTo>
                    <a:pt x="56466" y="340614"/>
                  </a:lnTo>
                  <a:close/>
                  <a:moveTo>
                    <a:pt x="74681" y="216754"/>
                  </a:moveTo>
                  <a:lnTo>
                    <a:pt x="78324" y="216754"/>
                  </a:lnTo>
                  <a:lnTo>
                    <a:pt x="81967" y="218575"/>
                  </a:lnTo>
                  <a:lnTo>
                    <a:pt x="81967" y="231326"/>
                  </a:lnTo>
                  <a:lnTo>
                    <a:pt x="80145" y="231326"/>
                  </a:lnTo>
                  <a:lnTo>
                    <a:pt x="69216" y="236791"/>
                  </a:lnTo>
                  <a:lnTo>
                    <a:pt x="67395" y="236791"/>
                  </a:lnTo>
                  <a:lnTo>
                    <a:pt x="67395" y="227683"/>
                  </a:lnTo>
                  <a:close/>
                  <a:moveTo>
                    <a:pt x="125682" y="0"/>
                  </a:moveTo>
                  <a:lnTo>
                    <a:pt x="129325" y="0"/>
                  </a:lnTo>
                  <a:lnTo>
                    <a:pt x="140254" y="10930"/>
                  </a:lnTo>
                  <a:lnTo>
                    <a:pt x="140254" y="12751"/>
                  </a:lnTo>
                  <a:lnTo>
                    <a:pt x="129325" y="12751"/>
                  </a:lnTo>
                  <a:lnTo>
                    <a:pt x="125682" y="1822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" name="USA - Mainland">
              <a:extLst>
                <a:ext uri="{FF2B5EF4-FFF2-40B4-BE49-F238E27FC236}">
                  <a16:creationId xmlns:a16="http://schemas.microsoft.com/office/drawing/2014/main" id="{24EF59C2-8C2F-46A6-8EC4-ABABC5744127}"/>
                </a:ext>
              </a:extLst>
            </p:cNvPr>
            <p:cNvSpPr>
              <a:spLocks noEditPoints="1"/>
            </p:cNvSpPr>
            <p:nvPr>
              <p:custDataLst>
                <p:tags r:id="rId38"/>
              </p:custDataLst>
            </p:nvPr>
          </p:nvSpPr>
          <p:spPr bwMode="auto">
            <a:xfrm>
              <a:off x="2885754" y="3250181"/>
              <a:ext cx="1360718" cy="728247"/>
            </a:xfrm>
            <a:custGeom>
              <a:avLst/>
              <a:gdLst>
                <a:gd name="T0" fmla="*/ 162 w 753"/>
                <a:gd name="T1" fmla="*/ 160 h 403"/>
                <a:gd name="T2" fmla="*/ 151 w 753"/>
                <a:gd name="T3" fmla="*/ 144 h 403"/>
                <a:gd name="T4" fmla="*/ 393 w 753"/>
                <a:gd name="T5" fmla="*/ 13 h 403"/>
                <a:gd name="T6" fmla="*/ 436 w 753"/>
                <a:gd name="T7" fmla="*/ 43 h 403"/>
                <a:gd name="T8" fmla="*/ 481 w 753"/>
                <a:gd name="T9" fmla="*/ 37 h 403"/>
                <a:gd name="T10" fmla="*/ 488 w 753"/>
                <a:gd name="T11" fmla="*/ 56 h 403"/>
                <a:gd name="T12" fmla="*/ 526 w 753"/>
                <a:gd name="T13" fmla="*/ 56 h 403"/>
                <a:gd name="T14" fmla="*/ 519 w 753"/>
                <a:gd name="T15" fmla="*/ 69 h 403"/>
                <a:gd name="T16" fmla="*/ 481 w 753"/>
                <a:gd name="T17" fmla="*/ 90 h 403"/>
                <a:gd name="T18" fmla="*/ 485 w 753"/>
                <a:gd name="T19" fmla="*/ 93 h 403"/>
                <a:gd name="T20" fmla="*/ 500 w 753"/>
                <a:gd name="T21" fmla="*/ 127 h 403"/>
                <a:gd name="T22" fmla="*/ 509 w 753"/>
                <a:gd name="T23" fmla="*/ 86 h 403"/>
                <a:gd name="T24" fmla="*/ 525 w 753"/>
                <a:gd name="T25" fmla="*/ 71 h 403"/>
                <a:gd name="T26" fmla="*/ 534 w 753"/>
                <a:gd name="T27" fmla="*/ 108 h 403"/>
                <a:gd name="T28" fmla="*/ 549 w 753"/>
                <a:gd name="T29" fmla="*/ 127 h 403"/>
                <a:gd name="T30" fmla="*/ 543 w 753"/>
                <a:gd name="T31" fmla="*/ 145 h 403"/>
                <a:gd name="T32" fmla="*/ 623 w 753"/>
                <a:gd name="T33" fmla="*/ 114 h 403"/>
                <a:gd name="T34" fmla="*/ 638 w 753"/>
                <a:gd name="T35" fmla="*/ 92 h 403"/>
                <a:gd name="T36" fmla="*/ 721 w 753"/>
                <a:gd name="T37" fmla="*/ 38 h 403"/>
                <a:gd name="T38" fmla="*/ 743 w 753"/>
                <a:gd name="T39" fmla="*/ 71 h 403"/>
                <a:gd name="T40" fmla="*/ 752 w 753"/>
                <a:gd name="T41" fmla="*/ 86 h 403"/>
                <a:gd name="T42" fmla="*/ 727 w 753"/>
                <a:gd name="T43" fmla="*/ 104 h 403"/>
                <a:gd name="T44" fmla="*/ 713 w 753"/>
                <a:gd name="T45" fmla="*/ 139 h 403"/>
                <a:gd name="T46" fmla="*/ 706 w 753"/>
                <a:gd name="T47" fmla="*/ 145 h 403"/>
                <a:gd name="T48" fmla="*/ 660 w 753"/>
                <a:gd name="T49" fmla="*/ 161 h 403"/>
                <a:gd name="T50" fmla="*/ 650 w 753"/>
                <a:gd name="T51" fmla="*/ 187 h 403"/>
                <a:gd name="T52" fmla="*/ 639 w 753"/>
                <a:gd name="T53" fmla="*/ 207 h 403"/>
                <a:gd name="T54" fmla="*/ 635 w 753"/>
                <a:gd name="T55" fmla="*/ 182 h 403"/>
                <a:gd name="T56" fmla="*/ 632 w 753"/>
                <a:gd name="T57" fmla="*/ 209 h 403"/>
                <a:gd name="T58" fmla="*/ 632 w 753"/>
                <a:gd name="T59" fmla="*/ 224 h 403"/>
                <a:gd name="T60" fmla="*/ 630 w 753"/>
                <a:gd name="T61" fmla="*/ 238 h 403"/>
                <a:gd name="T62" fmla="*/ 636 w 753"/>
                <a:gd name="T63" fmla="*/ 240 h 403"/>
                <a:gd name="T64" fmla="*/ 629 w 753"/>
                <a:gd name="T65" fmla="*/ 247 h 403"/>
                <a:gd name="T66" fmla="*/ 630 w 753"/>
                <a:gd name="T67" fmla="*/ 259 h 403"/>
                <a:gd name="T68" fmla="*/ 574 w 753"/>
                <a:gd name="T69" fmla="*/ 293 h 403"/>
                <a:gd name="T70" fmla="*/ 581 w 753"/>
                <a:gd name="T71" fmla="*/ 390 h 403"/>
                <a:gd name="T72" fmla="*/ 555 w 753"/>
                <a:gd name="T73" fmla="*/ 378 h 403"/>
                <a:gd name="T74" fmla="*/ 529 w 753"/>
                <a:gd name="T75" fmla="*/ 330 h 403"/>
                <a:gd name="T76" fmla="*/ 489 w 753"/>
                <a:gd name="T77" fmla="*/ 324 h 403"/>
                <a:gd name="T78" fmla="*/ 448 w 753"/>
                <a:gd name="T79" fmla="*/ 327 h 403"/>
                <a:gd name="T80" fmla="*/ 457 w 753"/>
                <a:gd name="T81" fmla="*/ 338 h 403"/>
                <a:gd name="T82" fmla="*/ 441 w 753"/>
                <a:gd name="T83" fmla="*/ 345 h 403"/>
                <a:gd name="T84" fmla="*/ 389 w 753"/>
                <a:gd name="T85" fmla="*/ 339 h 403"/>
                <a:gd name="T86" fmla="*/ 368 w 753"/>
                <a:gd name="T87" fmla="*/ 353 h 403"/>
                <a:gd name="T88" fmla="*/ 356 w 753"/>
                <a:gd name="T89" fmla="*/ 373 h 403"/>
                <a:gd name="T90" fmla="*/ 325 w 753"/>
                <a:gd name="T91" fmla="*/ 367 h 403"/>
                <a:gd name="T92" fmla="*/ 277 w 753"/>
                <a:gd name="T93" fmla="*/ 348 h 403"/>
                <a:gd name="T94" fmla="*/ 214 w 753"/>
                <a:gd name="T95" fmla="*/ 313 h 403"/>
                <a:gd name="T96" fmla="*/ 101 w 753"/>
                <a:gd name="T97" fmla="*/ 295 h 403"/>
                <a:gd name="T98" fmla="*/ 80 w 753"/>
                <a:gd name="T99" fmla="*/ 271 h 403"/>
                <a:gd name="T100" fmla="*/ 28 w 753"/>
                <a:gd name="T101" fmla="*/ 212 h 403"/>
                <a:gd name="T102" fmla="*/ 28 w 753"/>
                <a:gd name="T103" fmla="*/ 207 h 403"/>
                <a:gd name="T104" fmla="*/ 5 w 753"/>
                <a:gd name="T105" fmla="*/ 167 h 403"/>
                <a:gd name="T106" fmla="*/ 9 w 753"/>
                <a:gd name="T107" fmla="*/ 64 h 403"/>
                <a:gd name="T108" fmla="*/ 9 w 753"/>
                <a:gd name="T109" fmla="*/ 53 h 403"/>
                <a:gd name="T110" fmla="*/ 6 w 753"/>
                <a:gd name="T111" fmla="*/ 46 h 403"/>
                <a:gd name="T112" fmla="*/ 23 w 753"/>
                <a:gd name="T113" fmla="*/ 35 h 403"/>
                <a:gd name="T114" fmla="*/ 30 w 753"/>
                <a:gd name="T115" fmla="*/ 1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53" h="403">
                  <a:moveTo>
                    <a:pt x="160" y="147"/>
                  </a:moveTo>
                  <a:lnTo>
                    <a:pt x="160" y="151"/>
                  </a:lnTo>
                  <a:lnTo>
                    <a:pt x="159" y="151"/>
                  </a:lnTo>
                  <a:lnTo>
                    <a:pt x="156" y="149"/>
                  </a:lnTo>
                  <a:lnTo>
                    <a:pt x="160" y="157"/>
                  </a:lnTo>
                  <a:lnTo>
                    <a:pt x="162" y="160"/>
                  </a:lnTo>
                  <a:lnTo>
                    <a:pt x="165" y="158"/>
                  </a:lnTo>
                  <a:lnTo>
                    <a:pt x="166" y="157"/>
                  </a:lnTo>
                  <a:lnTo>
                    <a:pt x="162" y="152"/>
                  </a:lnTo>
                  <a:lnTo>
                    <a:pt x="163" y="148"/>
                  </a:lnTo>
                  <a:lnTo>
                    <a:pt x="160" y="147"/>
                  </a:lnTo>
                  <a:close/>
                  <a:moveTo>
                    <a:pt x="151" y="144"/>
                  </a:moveTo>
                  <a:lnTo>
                    <a:pt x="154" y="148"/>
                  </a:lnTo>
                  <a:lnTo>
                    <a:pt x="156" y="145"/>
                  </a:lnTo>
                  <a:lnTo>
                    <a:pt x="151" y="144"/>
                  </a:lnTo>
                  <a:close/>
                  <a:moveTo>
                    <a:pt x="384" y="0"/>
                  </a:moveTo>
                  <a:lnTo>
                    <a:pt x="386" y="0"/>
                  </a:lnTo>
                  <a:lnTo>
                    <a:pt x="393" y="13"/>
                  </a:lnTo>
                  <a:lnTo>
                    <a:pt x="415" y="15"/>
                  </a:lnTo>
                  <a:lnTo>
                    <a:pt x="435" y="25"/>
                  </a:lnTo>
                  <a:lnTo>
                    <a:pt x="441" y="23"/>
                  </a:lnTo>
                  <a:lnTo>
                    <a:pt x="455" y="28"/>
                  </a:lnTo>
                  <a:lnTo>
                    <a:pt x="455" y="29"/>
                  </a:lnTo>
                  <a:lnTo>
                    <a:pt x="436" y="43"/>
                  </a:lnTo>
                  <a:lnTo>
                    <a:pt x="427" y="53"/>
                  </a:lnTo>
                  <a:lnTo>
                    <a:pt x="439" y="49"/>
                  </a:lnTo>
                  <a:lnTo>
                    <a:pt x="441" y="49"/>
                  </a:lnTo>
                  <a:lnTo>
                    <a:pt x="441" y="55"/>
                  </a:lnTo>
                  <a:lnTo>
                    <a:pt x="449" y="55"/>
                  </a:lnTo>
                  <a:lnTo>
                    <a:pt x="481" y="37"/>
                  </a:lnTo>
                  <a:lnTo>
                    <a:pt x="481" y="38"/>
                  </a:lnTo>
                  <a:lnTo>
                    <a:pt x="473" y="49"/>
                  </a:lnTo>
                  <a:lnTo>
                    <a:pt x="473" y="52"/>
                  </a:lnTo>
                  <a:lnTo>
                    <a:pt x="478" y="49"/>
                  </a:lnTo>
                  <a:lnTo>
                    <a:pt x="479" y="49"/>
                  </a:lnTo>
                  <a:lnTo>
                    <a:pt x="488" y="56"/>
                  </a:lnTo>
                  <a:lnTo>
                    <a:pt x="495" y="58"/>
                  </a:lnTo>
                  <a:lnTo>
                    <a:pt x="501" y="52"/>
                  </a:lnTo>
                  <a:lnTo>
                    <a:pt x="516" y="52"/>
                  </a:lnTo>
                  <a:lnTo>
                    <a:pt x="518" y="55"/>
                  </a:lnTo>
                  <a:lnTo>
                    <a:pt x="524" y="56"/>
                  </a:lnTo>
                  <a:lnTo>
                    <a:pt x="526" y="56"/>
                  </a:lnTo>
                  <a:lnTo>
                    <a:pt x="526" y="58"/>
                  </a:lnTo>
                  <a:lnTo>
                    <a:pt x="531" y="65"/>
                  </a:lnTo>
                  <a:lnTo>
                    <a:pt x="531" y="66"/>
                  </a:lnTo>
                  <a:lnTo>
                    <a:pt x="522" y="66"/>
                  </a:lnTo>
                  <a:lnTo>
                    <a:pt x="521" y="69"/>
                  </a:lnTo>
                  <a:lnTo>
                    <a:pt x="519" y="69"/>
                  </a:lnTo>
                  <a:lnTo>
                    <a:pt x="513" y="65"/>
                  </a:lnTo>
                  <a:lnTo>
                    <a:pt x="495" y="74"/>
                  </a:lnTo>
                  <a:lnTo>
                    <a:pt x="495" y="69"/>
                  </a:lnTo>
                  <a:lnTo>
                    <a:pt x="489" y="74"/>
                  </a:lnTo>
                  <a:lnTo>
                    <a:pt x="481" y="89"/>
                  </a:lnTo>
                  <a:lnTo>
                    <a:pt x="481" y="90"/>
                  </a:lnTo>
                  <a:lnTo>
                    <a:pt x="485" y="87"/>
                  </a:lnTo>
                  <a:lnTo>
                    <a:pt x="488" y="78"/>
                  </a:lnTo>
                  <a:lnTo>
                    <a:pt x="489" y="78"/>
                  </a:lnTo>
                  <a:lnTo>
                    <a:pt x="491" y="81"/>
                  </a:lnTo>
                  <a:lnTo>
                    <a:pt x="491" y="83"/>
                  </a:lnTo>
                  <a:lnTo>
                    <a:pt x="485" y="93"/>
                  </a:lnTo>
                  <a:lnTo>
                    <a:pt x="481" y="117"/>
                  </a:lnTo>
                  <a:lnTo>
                    <a:pt x="481" y="133"/>
                  </a:lnTo>
                  <a:lnTo>
                    <a:pt x="485" y="141"/>
                  </a:lnTo>
                  <a:lnTo>
                    <a:pt x="489" y="144"/>
                  </a:lnTo>
                  <a:lnTo>
                    <a:pt x="494" y="139"/>
                  </a:lnTo>
                  <a:lnTo>
                    <a:pt x="500" y="127"/>
                  </a:lnTo>
                  <a:lnTo>
                    <a:pt x="500" y="118"/>
                  </a:lnTo>
                  <a:lnTo>
                    <a:pt x="497" y="109"/>
                  </a:lnTo>
                  <a:lnTo>
                    <a:pt x="500" y="90"/>
                  </a:lnTo>
                  <a:lnTo>
                    <a:pt x="507" y="81"/>
                  </a:lnTo>
                  <a:lnTo>
                    <a:pt x="509" y="81"/>
                  </a:lnTo>
                  <a:lnTo>
                    <a:pt x="509" y="86"/>
                  </a:lnTo>
                  <a:lnTo>
                    <a:pt x="510" y="86"/>
                  </a:lnTo>
                  <a:lnTo>
                    <a:pt x="510" y="78"/>
                  </a:lnTo>
                  <a:lnTo>
                    <a:pt x="512" y="78"/>
                  </a:lnTo>
                  <a:lnTo>
                    <a:pt x="516" y="77"/>
                  </a:lnTo>
                  <a:lnTo>
                    <a:pt x="516" y="71"/>
                  </a:lnTo>
                  <a:lnTo>
                    <a:pt x="525" y="71"/>
                  </a:lnTo>
                  <a:lnTo>
                    <a:pt x="537" y="78"/>
                  </a:lnTo>
                  <a:lnTo>
                    <a:pt x="538" y="78"/>
                  </a:lnTo>
                  <a:lnTo>
                    <a:pt x="538" y="80"/>
                  </a:lnTo>
                  <a:lnTo>
                    <a:pt x="540" y="95"/>
                  </a:lnTo>
                  <a:lnTo>
                    <a:pt x="532" y="106"/>
                  </a:lnTo>
                  <a:lnTo>
                    <a:pt x="534" y="108"/>
                  </a:lnTo>
                  <a:lnTo>
                    <a:pt x="538" y="104"/>
                  </a:lnTo>
                  <a:lnTo>
                    <a:pt x="544" y="101"/>
                  </a:lnTo>
                  <a:lnTo>
                    <a:pt x="546" y="101"/>
                  </a:lnTo>
                  <a:lnTo>
                    <a:pt x="546" y="102"/>
                  </a:lnTo>
                  <a:lnTo>
                    <a:pt x="552" y="120"/>
                  </a:lnTo>
                  <a:lnTo>
                    <a:pt x="549" y="127"/>
                  </a:lnTo>
                  <a:lnTo>
                    <a:pt x="549" y="129"/>
                  </a:lnTo>
                  <a:lnTo>
                    <a:pt x="547" y="129"/>
                  </a:lnTo>
                  <a:lnTo>
                    <a:pt x="546" y="132"/>
                  </a:lnTo>
                  <a:lnTo>
                    <a:pt x="543" y="139"/>
                  </a:lnTo>
                  <a:lnTo>
                    <a:pt x="538" y="144"/>
                  </a:lnTo>
                  <a:lnTo>
                    <a:pt x="543" y="145"/>
                  </a:lnTo>
                  <a:lnTo>
                    <a:pt x="559" y="145"/>
                  </a:lnTo>
                  <a:lnTo>
                    <a:pt x="583" y="135"/>
                  </a:lnTo>
                  <a:lnTo>
                    <a:pt x="596" y="124"/>
                  </a:lnTo>
                  <a:lnTo>
                    <a:pt x="595" y="117"/>
                  </a:lnTo>
                  <a:lnTo>
                    <a:pt x="607" y="112"/>
                  </a:lnTo>
                  <a:lnTo>
                    <a:pt x="623" y="114"/>
                  </a:lnTo>
                  <a:lnTo>
                    <a:pt x="632" y="111"/>
                  </a:lnTo>
                  <a:lnTo>
                    <a:pt x="632" y="105"/>
                  </a:lnTo>
                  <a:lnTo>
                    <a:pt x="633" y="102"/>
                  </a:lnTo>
                  <a:lnTo>
                    <a:pt x="630" y="102"/>
                  </a:lnTo>
                  <a:lnTo>
                    <a:pt x="630" y="101"/>
                  </a:lnTo>
                  <a:lnTo>
                    <a:pt x="638" y="92"/>
                  </a:lnTo>
                  <a:lnTo>
                    <a:pt x="648" y="84"/>
                  </a:lnTo>
                  <a:lnTo>
                    <a:pt x="692" y="84"/>
                  </a:lnTo>
                  <a:lnTo>
                    <a:pt x="695" y="80"/>
                  </a:lnTo>
                  <a:lnTo>
                    <a:pt x="704" y="78"/>
                  </a:lnTo>
                  <a:lnTo>
                    <a:pt x="713" y="50"/>
                  </a:lnTo>
                  <a:lnTo>
                    <a:pt x="721" y="38"/>
                  </a:lnTo>
                  <a:lnTo>
                    <a:pt x="722" y="38"/>
                  </a:lnTo>
                  <a:lnTo>
                    <a:pt x="728" y="43"/>
                  </a:lnTo>
                  <a:lnTo>
                    <a:pt x="735" y="40"/>
                  </a:lnTo>
                  <a:lnTo>
                    <a:pt x="737" y="40"/>
                  </a:lnTo>
                  <a:lnTo>
                    <a:pt x="743" y="46"/>
                  </a:lnTo>
                  <a:lnTo>
                    <a:pt x="743" y="71"/>
                  </a:lnTo>
                  <a:lnTo>
                    <a:pt x="746" y="72"/>
                  </a:lnTo>
                  <a:lnTo>
                    <a:pt x="746" y="74"/>
                  </a:lnTo>
                  <a:lnTo>
                    <a:pt x="747" y="80"/>
                  </a:lnTo>
                  <a:lnTo>
                    <a:pt x="753" y="80"/>
                  </a:lnTo>
                  <a:lnTo>
                    <a:pt x="753" y="81"/>
                  </a:lnTo>
                  <a:lnTo>
                    <a:pt x="752" y="86"/>
                  </a:lnTo>
                  <a:lnTo>
                    <a:pt x="753" y="89"/>
                  </a:lnTo>
                  <a:lnTo>
                    <a:pt x="752" y="90"/>
                  </a:lnTo>
                  <a:lnTo>
                    <a:pt x="735" y="99"/>
                  </a:lnTo>
                  <a:lnTo>
                    <a:pt x="730" y="95"/>
                  </a:lnTo>
                  <a:lnTo>
                    <a:pt x="727" y="102"/>
                  </a:lnTo>
                  <a:lnTo>
                    <a:pt x="727" y="104"/>
                  </a:lnTo>
                  <a:lnTo>
                    <a:pt x="725" y="104"/>
                  </a:lnTo>
                  <a:lnTo>
                    <a:pt x="712" y="109"/>
                  </a:lnTo>
                  <a:lnTo>
                    <a:pt x="703" y="133"/>
                  </a:lnTo>
                  <a:lnTo>
                    <a:pt x="710" y="142"/>
                  </a:lnTo>
                  <a:lnTo>
                    <a:pt x="713" y="142"/>
                  </a:lnTo>
                  <a:lnTo>
                    <a:pt x="713" y="139"/>
                  </a:lnTo>
                  <a:lnTo>
                    <a:pt x="715" y="138"/>
                  </a:lnTo>
                  <a:lnTo>
                    <a:pt x="715" y="139"/>
                  </a:lnTo>
                  <a:lnTo>
                    <a:pt x="716" y="144"/>
                  </a:lnTo>
                  <a:lnTo>
                    <a:pt x="712" y="144"/>
                  </a:lnTo>
                  <a:lnTo>
                    <a:pt x="709" y="145"/>
                  </a:lnTo>
                  <a:lnTo>
                    <a:pt x="706" y="145"/>
                  </a:lnTo>
                  <a:lnTo>
                    <a:pt x="703" y="147"/>
                  </a:lnTo>
                  <a:lnTo>
                    <a:pt x="700" y="147"/>
                  </a:lnTo>
                  <a:lnTo>
                    <a:pt x="698" y="145"/>
                  </a:lnTo>
                  <a:lnTo>
                    <a:pt x="694" y="149"/>
                  </a:lnTo>
                  <a:lnTo>
                    <a:pt x="675" y="152"/>
                  </a:lnTo>
                  <a:lnTo>
                    <a:pt x="660" y="161"/>
                  </a:lnTo>
                  <a:lnTo>
                    <a:pt x="660" y="164"/>
                  </a:lnTo>
                  <a:lnTo>
                    <a:pt x="663" y="170"/>
                  </a:lnTo>
                  <a:lnTo>
                    <a:pt x="660" y="179"/>
                  </a:lnTo>
                  <a:lnTo>
                    <a:pt x="651" y="191"/>
                  </a:lnTo>
                  <a:lnTo>
                    <a:pt x="650" y="191"/>
                  </a:lnTo>
                  <a:lnTo>
                    <a:pt x="650" y="187"/>
                  </a:lnTo>
                  <a:lnTo>
                    <a:pt x="644" y="182"/>
                  </a:lnTo>
                  <a:lnTo>
                    <a:pt x="650" y="197"/>
                  </a:lnTo>
                  <a:lnTo>
                    <a:pt x="638" y="221"/>
                  </a:lnTo>
                  <a:lnTo>
                    <a:pt x="636" y="221"/>
                  </a:lnTo>
                  <a:lnTo>
                    <a:pt x="635" y="215"/>
                  </a:lnTo>
                  <a:lnTo>
                    <a:pt x="639" y="207"/>
                  </a:lnTo>
                  <a:lnTo>
                    <a:pt x="632" y="200"/>
                  </a:lnTo>
                  <a:lnTo>
                    <a:pt x="632" y="198"/>
                  </a:lnTo>
                  <a:lnTo>
                    <a:pt x="633" y="192"/>
                  </a:lnTo>
                  <a:lnTo>
                    <a:pt x="632" y="192"/>
                  </a:lnTo>
                  <a:lnTo>
                    <a:pt x="632" y="191"/>
                  </a:lnTo>
                  <a:lnTo>
                    <a:pt x="635" y="182"/>
                  </a:lnTo>
                  <a:lnTo>
                    <a:pt x="629" y="187"/>
                  </a:lnTo>
                  <a:lnTo>
                    <a:pt x="629" y="198"/>
                  </a:lnTo>
                  <a:lnTo>
                    <a:pt x="632" y="204"/>
                  </a:lnTo>
                  <a:lnTo>
                    <a:pt x="630" y="204"/>
                  </a:lnTo>
                  <a:lnTo>
                    <a:pt x="620" y="198"/>
                  </a:lnTo>
                  <a:lnTo>
                    <a:pt x="632" y="209"/>
                  </a:lnTo>
                  <a:lnTo>
                    <a:pt x="633" y="209"/>
                  </a:lnTo>
                  <a:lnTo>
                    <a:pt x="633" y="210"/>
                  </a:lnTo>
                  <a:lnTo>
                    <a:pt x="630" y="212"/>
                  </a:lnTo>
                  <a:lnTo>
                    <a:pt x="633" y="221"/>
                  </a:lnTo>
                  <a:lnTo>
                    <a:pt x="633" y="222"/>
                  </a:lnTo>
                  <a:lnTo>
                    <a:pt x="632" y="224"/>
                  </a:lnTo>
                  <a:lnTo>
                    <a:pt x="636" y="224"/>
                  </a:lnTo>
                  <a:lnTo>
                    <a:pt x="639" y="237"/>
                  </a:lnTo>
                  <a:lnTo>
                    <a:pt x="639" y="238"/>
                  </a:lnTo>
                  <a:lnTo>
                    <a:pt x="638" y="238"/>
                  </a:lnTo>
                  <a:lnTo>
                    <a:pt x="633" y="237"/>
                  </a:lnTo>
                  <a:lnTo>
                    <a:pt x="630" y="238"/>
                  </a:lnTo>
                  <a:lnTo>
                    <a:pt x="629" y="238"/>
                  </a:lnTo>
                  <a:lnTo>
                    <a:pt x="627" y="237"/>
                  </a:lnTo>
                  <a:lnTo>
                    <a:pt x="627" y="240"/>
                  </a:lnTo>
                  <a:lnTo>
                    <a:pt x="635" y="240"/>
                  </a:lnTo>
                  <a:lnTo>
                    <a:pt x="636" y="241"/>
                  </a:lnTo>
                  <a:lnTo>
                    <a:pt x="636" y="240"/>
                  </a:lnTo>
                  <a:lnTo>
                    <a:pt x="638" y="240"/>
                  </a:lnTo>
                  <a:lnTo>
                    <a:pt x="639" y="244"/>
                  </a:lnTo>
                  <a:lnTo>
                    <a:pt x="641" y="244"/>
                  </a:lnTo>
                  <a:lnTo>
                    <a:pt x="635" y="250"/>
                  </a:lnTo>
                  <a:lnTo>
                    <a:pt x="633" y="250"/>
                  </a:lnTo>
                  <a:lnTo>
                    <a:pt x="629" y="247"/>
                  </a:lnTo>
                  <a:lnTo>
                    <a:pt x="627" y="249"/>
                  </a:lnTo>
                  <a:lnTo>
                    <a:pt x="630" y="250"/>
                  </a:lnTo>
                  <a:lnTo>
                    <a:pt x="630" y="252"/>
                  </a:lnTo>
                  <a:lnTo>
                    <a:pt x="629" y="253"/>
                  </a:lnTo>
                  <a:lnTo>
                    <a:pt x="630" y="253"/>
                  </a:lnTo>
                  <a:lnTo>
                    <a:pt x="630" y="259"/>
                  </a:lnTo>
                  <a:lnTo>
                    <a:pt x="617" y="264"/>
                  </a:lnTo>
                  <a:lnTo>
                    <a:pt x="612" y="270"/>
                  </a:lnTo>
                  <a:lnTo>
                    <a:pt x="598" y="277"/>
                  </a:lnTo>
                  <a:lnTo>
                    <a:pt x="593" y="284"/>
                  </a:lnTo>
                  <a:lnTo>
                    <a:pt x="581" y="293"/>
                  </a:lnTo>
                  <a:lnTo>
                    <a:pt x="574" y="293"/>
                  </a:lnTo>
                  <a:lnTo>
                    <a:pt x="575" y="296"/>
                  </a:lnTo>
                  <a:lnTo>
                    <a:pt x="575" y="298"/>
                  </a:lnTo>
                  <a:lnTo>
                    <a:pt x="571" y="301"/>
                  </a:lnTo>
                  <a:lnTo>
                    <a:pt x="562" y="323"/>
                  </a:lnTo>
                  <a:lnTo>
                    <a:pt x="581" y="376"/>
                  </a:lnTo>
                  <a:lnTo>
                    <a:pt x="581" y="390"/>
                  </a:lnTo>
                  <a:lnTo>
                    <a:pt x="578" y="400"/>
                  </a:lnTo>
                  <a:lnTo>
                    <a:pt x="568" y="403"/>
                  </a:lnTo>
                  <a:lnTo>
                    <a:pt x="566" y="403"/>
                  </a:lnTo>
                  <a:lnTo>
                    <a:pt x="564" y="394"/>
                  </a:lnTo>
                  <a:lnTo>
                    <a:pt x="559" y="391"/>
                  </a:lnTo>
                  <a:lnTo>
                    <a:pt x="555" y="378"/>
                  </a:lnTo>
                  <a:lnTo>
                    <a:pt x="553" y="378"/>
                  </a:lnTo>
                  <a:lnTo>
                    <a:pt x="547" y="370"/>
                  </a:lnTo>
                  <a:lnTo>
                    <a:pt x="549" y="364"/>
                  </a:lnTo>
                  <a:lnTo>
                    <a:pt x="546" y="364"/>
                  </a:lnTo>
                  <a:lnTo>
                    <a:pt x="546" y="344"/>
                  </a:lnTo>
                  <a:lnTo>
                    <a:pt x="529" y="330"/>
                  </a:lnTo>
                  <a:lnTo>
                    <a:pt x="513" y="336"/>
                  </a:lnTo>
                  <a:lnTo>
                    <a:pt x="500" y="324"/>
                  </a:lnTo>
                  <a:lnTo>
                    <a:pt x="497" y="324"/>
                  </a:lnTo>
                  <a:lnTo>
                    <a:pt x="494" y="326"/>
                  </a:lnTo>
                  <a:lnTo>
                    <a:pt x="489" y="326"/>
                  </a:lnTo>
                  <a:lnTo>
                    <a:pt x="489" y="324"/>
                  </a:lnTo>
                  <a:lnTo>
                    <a:pt x="479" y="329"/>
                  </a:lnTo>
                  <a:lnTo>
                    <a:pt x="478" y="329"/>
                  </a:lnTo>
                  <a:lnTo>
                    <a:pt x="478" y="321"/>
                  </a:lnTo>
                  <a:lnTo>
                    <a:pt x="475" y="326"/>
                  </a:lnTo>
                  <a:lnTo>
                    <a:pt x="475" y="327"/>
                  </a:lnTo>
                  <a:lnTo>
                    <a:pt x="448" y="327"/>
                  </a:lnTo>
                  <a:lnTo>
                    <a:pt x="448" y="330"/>
                  </a:lnTo>
                  <a:lnTo>
                    <a:pt x="451" y="330"/>
                  </a:lnTo>
                  <a:lnTo>
                    <a:pt x="454" y="329"/>
                  </a:lnTo>
                  <a:lnTo>
                    <a:pt x="461" y="329"/>
                  </a:lnTo>
                  <a:lnTo>
                    <a:pt x="461" y="330"/>
                  </a:lnTo>
                  <a:lnTo>
                    <a:pt x="457" y="338"/>
                  </a:lnTo>
                  <a:lnTo>
                    <a:pt x="463" y="344"/>
                  </a:lnTo>
                  <a:lnTo>
                    <a:pt x="463" y="345"/>
                  </a:lnTo>
                  <a:lnTo>
                    <a:pt x="460" y="347"/>
                  </a:lnTo>
                  <a:lnTo>
                    <a:pt x="452" y="341"/>
                  </a:lnTo>
                  <a:lnTo>
                    <a:pt x="449" y="345"/>
                  </a:lnTo>
                  <a:lnTo>
                    <a:pt x="441" y="345"/>
                  </a:lnTo>
                  <a:lnTo>
                    <a:pt x="427" y="336"/>
                  </a:lnTo>
                  <a:lnTo>
                    <a:pt x="423" y="339"/>
                  </a:lnTo>
                  <a:lnTo>
                    <a:pt x="400" y="336"/>
                  </a:lnTo>
                  <a:lnTo>
                    <a:pt x="390" y="341"/>
                  </a:lnTo>
                  <a:lnTo>
                    <a:pt x="389" y="341"/>
                  </a:lnTo>
                  <a:lnTo>
                    <a:pt x="389" y="339"/>
                  </a:lnTo>
                  <a:lnTo>
                    <a:pt x="390" y="338"/>
                  </a:lnTo>
                  <a:lnTo>
                    <a:pt x="389" y="336"/>
                  </a:lnTo>
                  <a:lnTo>
                    <a:pt x="386" y="348"/>
                  </a:lnTo>
                  <a:lnTo>
                    <a:pt x="386" y="350"/>
                  </a:lnTo>
                  <a:lnTo>
                    <a:pt x="378" y="353"/>
                  </a:lnTo>
                  <a:lnTo>
                    <a:pt x="368" y="353"/>
                  </a:lnTo>
                  <a:lnTo>
                    <a:pt x="369" y="356"/>
                  </a:lnTo>
                  <a:lnTo>
                    <a:pt x="369" y="357"/>
                  </a:lnTo>
                  <a:lnTo>
                    <a:pt x="357" y="364"/>
                  </a:lnTo>
                  <a:lnTo>
                    <a:pt x="359" y="372"/>
                  </a:lnTo>
                  <a:lnTo>
                    <a:pt x="359" y="373"/>
                  </a:lnTo>
                  <a:lnTo>
                    <a:pt x="356" y="373"/>
                  </a:lnTo>
                  <a:lnTo>
                    <a:pt x="357" y="375"/>
                  </a:lnTo>
                  <a:lnTo>
                    <a:pt x="356" y="381"/>
                  </a:lnTo>
                  <a:lnTo>
                    <a:pt x="360" y="393"/>
                  </a:lnTo>
                  <a:lnTo>
                    <a:pt x="360" y="394"/>
                  </a:lnTo>
                  <a:lnTo>
                    <a:pt x="334" y="385"/>
                  </a:lnTo>
                  <a:lnTo>
                    <a:pt x="325" y="367"/>
                  </a:lnTo>
                  <a:lnTo>
                    <a:pt x="316" y="357"/>
                  </a:lnTo>
                  <a:lnTo>
                    <a:pt x="312" y="345"/>
                  </a:lnTo>
                  <a:lnTo>
                    <a:pt x="301" y="335"/>
                  </a:lnTo>
                  <a:lnTo>
                    <a:pt x="286" y="336"/>
                  </a:lnTo>
                  <a:lnTo>
                    <a:pt x="279" y="348"/>
                  </a:lnTo>
                  <a:lnTo>
                    <a:pt x="277" y="348"/>
                  </a:lnTo>
                  <a:lnTo>
                    <a:pt x="264" y="339"/>
                  </a:lnTo>
                  <a:lnTo>
                    <a:pt x="258" y="332"/>
                  </a:lnTo>
                  <a:lnTo>
                    <a:pt x="255" y="323"/>
                  </a:lnTo>
                  <a:lnTo>
                    <a:pt x="237" y="305"/>
                  </a:lnTo>
                  <a:lnTo>
                    <a:pt x="214" y="305"/>
                  </a:lnTo>
                  <a:lnTo>
                    <a:pt x="214" y="313"/>
                  </a:lnTo>
                  <a:lnTo>
                    <a:pt x="178" y="314"/>
                  </a:lnTo>
                  <a:lnTo>
                    <a:pt x="128" y="292"/>
                  </a:lnTo>
                  <a:lnTo>
                    <a:pt x="125" y="292"/>
                  </a:lnTo>
                  <a:lnTo>
                    <a:pt x="117" y="293"/>
                  </a:lnTo>
                  <a:lnTo>
                    <a:pt x="108" y="293"/>
                  </a:lnTo>
                  <a:lnTo>
                    <a:pt x="101" y="295"/>
                  </a:lnTo>
                  <a:lnTo>
                    <a:pt x="98" y="295"/>
                  </a:lnTo>
                  <a:lnTo>
                    <a:pt x="98" y="293"/>
                  </a:lnTo>
                  <a:lnTo>
                    <a:pt x="95" y="284"/>
                  </a:lnTo>
                  <a:lnTo>
                    <a:pt x="88" y="277"/>
                  </a:lnTo>
                  <a:lnTo>
                    <a:pt x="83" y="276"/>
                  </a:lnTo>
                  <a:lnTo>
                    <a:pt x="80" y="271"/>
                  </a:lnTo>
                  <a:lnTo>
                    <a:pt x="54" y="262"/>
                  </a:lnTo>
                  <a:lnTo>
                    <a:pt x="54" y="253"/>
                  </a:lnTo>
                  <a:lnTo>
                    <a:pt x="37" y="234"/>
                  </a:lnTo>
                  <a:lnTo>
                    <a:pt x="37" y="225"/>
                  </a:lnTo>
                  <a:lnTo>
                    <a:pt x="31" y="221"/>
                  </a:lnTo>
                  <a:lnTo>
                    <a:pt x="28" y="212"/>
                  </a:lnTo>
                  <a:lnTo>
                    <a:pt x="30" y="210"/>
                  </a:lnTo>
                  <a:lnTo>
                    <a:pt x="31" y="210"/>
                  </a:lnTo>
                  <a:lnTo>
                    <a:pt x="30" y="207"/>
                  </a:lnTo>
                  <a:lnTo>
                    <a:pt x="33" y="204"/>
                  </a:lnTo>
                  <a:lnTo>
                    <a:pt x="30" y="204"/>
                  </a:lnTo>
                  <a:lnTo>
                    <a:pt x="28" y="207"/>
                  </a:lnTo>
                  <a:lnTo>
                    <a:pt x="28" y="209"/>
                  </a:lnTo>
                  <a:lnTo>
                    <a:pt x="27" y="209"/>
                  </a:lnTo>
                  <a:lnTo>
                    <a:pt x="23" y="206"/>
                  </a:lnTo>
                  <a:lnTo>
                    <a:pt x="14" y="192"/>
                  </a:lnTo>
                  <a:lnTo>
                    <a:pt x="12" y="178"/>
                  </a:lnTo>
                  <a:lnTo>
                    <a:pt x="5" y="167"/>
                  </a:lnTo>
                  <a:lnTo>
                    <a:pt x="8" y="148"/>
                  </a:lnTo>
                  <a:lnTo>
                    <a:pt x="6" y="141"/>
                  </a:lnTo>
                  <a:lnTo>
                    <a:pt x="3" y="123"/>
                  </a:lnTo>
                  <a:lnTo>
                    <a:pt x="6" y="112"/>
                  </a:lnTo>
                  <a:lnTo>
                    <a:pt x="9" y="65"/>
                  </a:lnTo>
                  <a:lnTo>
                    <a:pt x="9" y="64"/>
                  </a:lnTo>
                  <a:lnTo>
                    <a:pt x="11" y="64"/>
                  </a:lnTo>
                  <a:lnTo>
                    <a:pt x="17" y="62"/>
                  </a:lnTo>
                  <a:lnTo>
                    <a:pt x="9" y="59"/>
                  </a:lnTo>
                  <a:lnTo>
                    <a:pt x="8" y="59"/>
                  </a:lnTo>
                  <a:lnTo>
                    <a:pt x="8" y="53"/>
                  </a:lnTo>
                  <a:lnTo>
                    <a:pt x="9" y="53"/>
                  </a:lnTo>
                  <a:lnTo>
                    <a:pt x="11" y="55"/>
                  </a:lnTo>
                  <a:lnTo>
                    <a:pt x="11" y="53"/>
                  </a:lnTo>
                  <a:lnTo>
                    <a:pt x="8" y="52"/>
                  </a:lnTo>
                  <a:lnTo>
                    <a:pt x="8" y="47"/>
                  </a:lnTo>
                  <a:lnTo>
                    <a:pt x="6" y="47"/>
                  </a:lnTo>
                  <a:lnTo>
                    <a:pt x="6" y="46"/>
                  </a:lnTo>
                  <a:lnTo>
                    <a:pt x="0" y="23"/>
                  </a:lnTo>
                  <a:lnTo>
                    <a:pt x="0" y="19"/>
                  </a:lnTo>
                  <a:lnTo>
                    <a:pt x="2" y="19"/>
                  </a:lnTo>
                  <a:lnTo>
                    <a:pt x="25" y="23"/>
                  </a:lnTo>
                  <a:lnTo>
                    <a:pt x="25" y="29"/>
                  </a:lnTo>
                  <a:lnTo>
                    <a:pt x="23" y="35"/>
                  </a:lnTo>
                  <a:lnTo>
                    <a:pt x="24" y="38"/>
                  </a:lnTo>
                  <a:lnTo>
                    <a:pt x="30" y="28"/>
                  </a:lnTo>
                  <a:lnTo>
                    <a:pt x="30" y="21"/>
                  </a:lnTo>
                  <a:lnTo>
                    <a:pt x="27" y="19"/>
                  </a:lnTo>
                  <a:lnTo>
                    <a:pt x="27" y="18"/>
                  </a:lnTo>
                  <a:lnTo>
                    <a:pt x="30" y="13"/>
                  </a:lnTo>
                  <a:lnTo>
                    <a:pt x="24" y="9"/>
                  </a:lnTo>
                  <a:lnTo>
                    <a:pt x="24" y="7"/>
                  </a:lnTo>
                  <a:lnTo>
                    <a:pt x="384" y="9"/>
                  </a:lnTo>
                  <a:lnTo>
                    <a:pt x="384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" name="USA - Offshore">
              <a:extLst>
                <a:ext uri="{FF2B5EF4-FFF2-40B4-BE49-F238E27FC236}">
                  <a16:creationId xmlns:a16="http://schemas.microsoft.com/office/drawing/2014/main" id="{66DA399C-6B0D-4B3D-8D4B-031E6FBB3513}"/>
                </a:ext>
              </a:extLst>
            </p:cNvPr>
            <p:cNvSpPr>
              <a:spLocks/>
            </p:cNvSpPr>
            <p:nvPr>
              <p:custDataLst>
                <p:tags r:id="rId39"/>
              </p:custDataLst>
            </p:nvPr>
          </p:nvSpPr>
          <p:spPr bwMode="auto">
            <a:xfrm>
              <a:off x="3536295" y="3524854"/>
              <a:ext cx="590909" cy="388519"/>
            </a:xfrm>
            <a:custGeom>
              <a:avLst/>
              <a:gdLst/>
              <a:ahLst/>
              <a:cxnLst/>
              <a:rect l="l" t="t" r="r" b="b"/>
              <a:pathLst>
                <a:path w="595620" h="391616">
                  <a:moveTo>
                    <a:pt x="14572" y="373401"/>
                  </a:moveTo>
                  <a:lnTo>
                    <a:pt x="16394" y="373401"/>
                  </a:lnTo>
                  <a:lnTo>
                    <a:pt x="16394" y="377044"/>
                  </a:lnTo>
                  <a:lnTo>
                    <a:pt x="3643" y="391616"/>
                  </a:lnTo>
                  <a:lnTo>
                    <a:pt x="0" y="391616"/>
                  </a:lnTo>
                  <a:lnTo>
                    <a:pt x="0" y="389795"/>
                  </a:lnTo>
                  <a:lnTo>
                    <a:pt x="3643" y="384330"/>
                  </a:lnTo>
                  <a:lnTo>
                    <a:pt x="3643" y="382509"/>
                  </a:lnTo>
                  <a:close/>
                  <a:moveTo>
                    <a:pt x="591977" y="0"/>
                  </a:moveTo>
                  <a:lnTo>
                    <a:pt x="595620" y="0"/>
                  </a:lnTo>
                  <a:lnTo>
                    <a:pt x="586513" y="10929"/>
                  </a:lnTo>
                  <a:lnTo>
                    <a:pt x="551905" y="21858"/>
                  </a:lnTo>
                  <a:lnTo>
                    <a:pt x="551905" y="20037"/>
                  </a:lnTo>
                  <a:lnTo>
                    <a:pt x="557370" y="10929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Hawaii">
              <a:extLst>
                <a:ext uri="{FF2B5EF4-FFF2-40B4-BE49-F238E27FC236}">
                  <a16:creationId xmlns:a16="http://schemas.microsoft.com/office/drawing/2014/main" id="{C3240716-3B06-4407-8FB9-7698A060F990}"/>
                </a:ext>
              </a:extLst>
            </p:cNvPr>
            <p:cNvSpPr>
              <a:spLocks/>
            </p:cNvSpPr>
            <p:nvPr>
              <p:custDataLst>
                <p:tags r:id="rId40"/>
              </p:custDataLst>
            </p:nvPr>
          </p:nvSpPr>
          <p:spPr bwMode="auto">
            <a:xfrm>
              <a:off x="2056313" y="4056129"/>
              <a:ext cx="119266" cy="84933"/>
            </a:xfrm>
            <a:custGeom>
              <a:avLst/>
              <a:gdLst/>
              <a:ahLst/>
              <a:cxnLst/>
              <a:rect l="l" t="t" r="r" b="b"/>
              <a:pathLst>
                <a:path w="120217" h="85610">
                  <a:moveTo>
                    <a:pt x="91073" y="51001"/>
                  </a:moveTo>
                  <a:lnTo>
                    <a:pt x="94716" y="51001"/>
                  </a:lnTo>
                  <a:lnTo>
                    <a:pt x="111109" y="56466"/>
                  </a:lnTo>
                  <a:lnTo>
                    <a:pt x="120217" y="67395"/>
                  </a:lnTo>
                  <a:lnTo>
                    <a:pt x="118396" y="76502"/>
                  </a:lnTo>
                  <a:lnTo>
                    <a:pt x="118396" y="78324"/>
                  </a:lnTo>
                  <a:lnTo>
                    <a:pt x="107466" y="78324"/>
                  </a:lnTo>
                  <a:lnTo>
                    <a:pt x="100180" y="85610"/>
                  </a:lnTo>
                  <a:lnTo>
                    <a:pt x="96537" y="85610"/>
                  </a:lnTo>
                  <a:lnTo>
                    <a:pt x="96537" y="83789"/>
                  </a:lnTo>
                  <a:lnTo>
                    <a:pt x="94716" y="83789"/>
                  </a:lnTo>
                  <a:lnTo>
                    <a:pt x="89251" y="67395"/>
                  </a:lnTo>
                  <a:lnTo>
                    <a:pt x="91073" y="54644"/>
                  </a:lnTo>
                  <a:close/>
                  <a:moveTo>
                    <a:pt x="58287" y="23680"/>
                  </a:moveTo>
                  <a:lnTo>
                    <a:pt x="61930" y="23680"/>
                  </a:lnTo>
                  <a:lnTo>
                    <a:pt x="72859" y="29145"/>
                  </a:lnTo>
                  <a:lnTo>
                    <a:pt x="74681" y="29145"/>
                  </a:lnTo>
                  <a:lnTo>
                    <a:pt x="74681" y="32787"/>
                  </a:lnTo>
                  <a:lnTo>
                    <a:pt x="83788" y="32787"/>
                  </a:lnTo>
                  <a:lnTo>
                    <a:pt x="91074" y="38251"/>
                  </a:lnTo>
                  <a:lnTo>
                    <a:pt x="91074" y="40073"/>
                  </a:lnTo>
                  <a:lnTo>
                    <a:pt x="83788" y="43716"/>
                  </a:lnTo>
                  <a:lnTo>
                    <a:pt x="80145" y="43716"/>
                  </a:lnTo>
                  <a:lnTo>
                    <a:pt x="72860" y="32788"/>
                  </a:lnTo>
                  <a:lnTo>
                    <a:pt x="58287" y="32788"/>
                  </a:lnTo>
                  <a:close/>
                  <a:moveTo>
                    <a:pt x="40072" y="12751"/>
                  </a:moveTo>
                  <a:lnTo>
                    <a:pt x="41893" y="12751"/>
                  </a:lnTo>
                  <a:lnTo>
                    <a:pt x="51001" y="21858"/>
                  </a:lnTo>
                  <a:lnTo>
                    <a:pt x="51001" y="23680"/>
                  </a:lnTo>
                  <a:lnTo>
                    <a:pt x="41893" y="23680"/>
                  </a:lnTo>
                  <a:lnTo>
                    <a:pt x="40072" y="18215"/>
                  </a:lnTo>
                  <a:close/>
                  <a:moveTo>
                    <a:pt x="1822" y="0"/>
                  </a:moveTo>
                  <a:lnTo>
                    <a:pt x="5465" y="0"/>
                  </a:lnTo>
                  <a:lnTo>
                    <a:pt x="12751" y="1821"/>
                  </a:lnTo>
                  <a:lnTo>
                    <a:pt x="12751" y="5465"/>
                  </a:lnTo>
                  <a:lnTo>
                    <a:pt x="7286" y="10929"/>
                  </a:lnTo>
                  <a:lnTo>
                    <a:pt x="7286" y="12751"/>
                  </a:lnTo>
                  <a:lnTo>
                    <a:pt x="5465" y="12751"/>
                  </a:lnTo>
                  <a:lnTo>
                    <a:pt x="5465" y="10929"/>
                  </a:lnTo>
                  <a:lnTo>
                    <a:pt x="0" y="7286"/>
                  </a:lnTo>
                  <a:lnTo>
                    <a:pt x="0" y="5465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Puerto Rico">
              <a:extLst>
                <a:ext uri="{FF2B5EF4-FFF2-40B4-BE49-F238E27FC236}">
                  <a16:creationId xmlns:a16="http://schemas.microsoft.com/office/drawing/2014/main" id="{905F6D36-78F5-48C2-ACAD-8A3E9C66D72A}"/>
                </a:ext>
              </a:extLst>
            </p:cNvPr>
            <p:cNvSpPr>
              <a:spLocks/>
            </p:cNvSpPr>
            <p:nvPr>
              <p:custDataLst>
                <p:tags r:id="rId41"/>
              </p:custDataLst>
            </p:nvPr>
          </p:nvSpPr>
          <p:spPr bwMode="auto">
            <a:xfrm>
              <a:off x="4239243" y="4144677"/>
              <a:ext cx="37948" cy="16264"/>
            </a:xfrm>
            <a:custGeom>
              <a:avLst/>
              <a:gdLst>
                <a:gd name="T0" fmla="*/ 1 w 21"/>
                <a:gd name="T1" fmla="*/ 0 h 9"/>
                <a:gd name="T2" fmla="*/ 19 w 21"/>
                <a:gd name="T3" fmla="*/ 0 h 9"/>
                <a:gd name="T4" fmla="*/ 19 w 21"/>
                <a:gd name="T5" fmla="*/ 1 h 9"/>
                <a:gd name="T6" fmla="*/ 21 w 21"/>
                <a:gd name="T7" fmla="*/ 4 h 9"/>
                <a:gd name="T8" fmla="*/ 21 w 21"/>
                <a:gd name="T9" fmla="*/ 6 h 9"/>
                <a:gd name="T10" fmla="*/ 13 w 21"/>
                <a:gd name="T11" fmla="*/ 9 h 9"/>
                <a:gd name="T12" fmla="*/ 3 w 21"/>
                <a:gd name="T13" fmla="*/ 9 h 9"/>
                <a:gd name="T14" fmla="*/ 0 w 21"/>
                <a:gd name="T15" fmla="*/ 4 h 9"/>
                <a:gd name="T16" fmla="*/ 1 w 21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9">
                  <a:moveTo>
                    <a:pt x="1" y="0"/>
                  </a:moveTo>
                  <a:lnTo>
                    <a:pt x="19" y="0"/>
                  </a:lnTo>
                  <a:lnTo>
                    <a:pt x="19" y="1"/>
                  </a:lnTo>
                  <a:lnTo>
                    <a:pt x="21" y="4"/>
                  </a:lnTo>
                  <a:lnTo>
                    <a:pt x="21" y="6"/>
                  </a:lnTo>
                  <a:lnTo>
                    <a:pt x="13" y="9"/>
                  </a:lnTo>
                  <a:lnTo>
                    <a:pt x="3" y="9"/>
                  </a:lnTo>
                  <a:lnTo>
                    <a:pt x="0" y="4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Panama">
              <a:extLst>
                <a:ext uri="{FF2B5EF4-FFF2-40B4-BE49-F238E27FC236}">
                  <a16:creationId xmlns:a16="http://schemas.microsoft.com/office/drawing/2014/main" id="{22297CF5-3450-4089-BE1E-5A41F2184585}"/>
                </a:ext>
              </a:extLst>
            </p:cNvPr>
            <p:cNvSpPr>
              <a:spLocks/>
            </p:cNvSpPr>
            <p:nvPr>
              <p:custDataLst>
                <p:tags r:id="rId42"/>
              </p:custDataLst>
            </p:nvPr>
          </p:nvSpPr>
          <p:spPr bwMode="auto">
            <a:xfrm>
              <a:off x="3866989" y="4361524"/>
              <a:ext cx="139145" cy="59634"/>
            </a:xfrm>
            <a:custGeom>
              <a:avLst/>
              <a:gdLst>
                <a:gd name="T0" fmla="*/ 6 w 77"/>
                <a:gd name="T1" fmla="*/ 0 h 33"/>
                <a:gd name="T2" fmla="*/ 10 w 77"/>
                <a:gd name="T3" fmla="*/ 2 h 33"/>
                <a:gd name="T4" fmla="*/ 12 w 77"/>
                <a:gd name="T5" fmla="*/ 7 h 33"/>
                <a:gd name="T6" fmla="*/ 23 w 77"/>
                <a:gd name="T7" fmla="*/ 10 h 33"/>
                <a:gd name="T8" fmla="*/ 37 w 77"/>
                <a:gd name="T9" fmla="*/ 4 h 33"/>
                <a:gd name="T10" fmla="*/ 38 w 77"/>
                <a:gd name="T11" fmla="*/ 4 h 33"/>
                <a:gd name="T12" fmla="*/ 40 w 77"/>
                <a:gd name="T13" fmla="*/ 6 h 33"/>
                <a:gd name="T14" fmla="*/ 43 w 77"/>
                <a:gd name="T15" fmla="*/ 0 h 33"/>
                <a:gd name="T16" fmla="*/ 50 w 77"/>
                <a:gd name="T17" fmla="*/ 0 h 33"/>
                <a:gd name="T18" fmla="*/ 64 w 77"/>
                <a:gd name="T19" fmla="*/ 3 h 33"/>
                <a:gd name="T20" fmla="*/ 74 w 77"/>
                <a:gd name="T21" fmla="*/ 13 h 33"/>
                <a:gd name="T22" fmla="*/ 74 w 77"/>
                <a:gd name="T23" fmla="*/ 16 h 33"/>
                <a:gd name="T24" fmla="*/ 77 w 77"/>
                <a:gd name="T25" fmla="*/ 21 h 33"/>
                <a:gd name="T26" fmla="*/ 77 w 77"/>
                <a:gd name="T27" fmla="*/ 22 h 33"/>
                <a:gd name="T28" fmla="*/ 72 w 77"/>
                <a:gd name="T29" fmla="*/ 27 h 33"/>
                <a:gd name="T30" fmla="*/ 69 w 77"/>
                <a:gd name="T31" fmla="*/ 27 h 33"/>
                <a:gd name="T32" fmla="*/ 68 w 77"/>
                <a:gd name="T33" fmla="*/ 31 h 33"/>
                <a:gd name="T34" fmla="*/ 66 w 77"/>
                <a:gd name="T35" fmla="*/ 31 h 33"/>
                <a:gd name="T36" fmla="*/ 61 w 77"/>
                <a:gd name="T37" fmla="*/ 22 h 33"/>
                <a:gd name="T38" fmla="*/ 64 w 77"/>
                <a:gd name="T39" fmla="*/ 16 h 33"/>
                <a:gd name="T40" fmla="*/ 61 w 77"/>
                <a:gd name="T41" fmla="*/ 16 h 33"/>
                <a:gd name="T42" fmla="*/ 50 w 77"/>
                <a:gd name="T43" fmla="*/ 9 h 33"/>
                <a:gd name="T44" fmla="*/ 34 w 77"/>
                <a:gd name="T45" fmla="*/ 19 h 33"/>
                <a:gd name="T46" fmla="*/ 34 w 77"/>
                <a:gd name="T47" fmla="*/ 22 h 33"/>
                <a:gd name="T48" fmla="*/ 38 w 77"/>
                <a:gd name="T49" fmla="*/ 28 h 33"/>
                <a:gd name="T50" fmla="*/ 38 w 77"/>
                <a:gd name="T51" fmla="*/ 30 h 33"/>
                <a:gd name="T52" fmla="*/ 32 w 77"/>
                <a:gd name="T53" fmla="*/ 33 h 33"/>
                <a:gd name="T54" fmla="*/ 28 w 77"/>
                <a:gd name="T55" fmla="*/ 33 h 33"/>
                <a:gd name="T56" fmla="*/ 26 w 77"/>
                <a:gd name="T57" fmla="*/ 27 h 33"/>
                <a:gd name="T58" fmla="*/ 22 w 77"/>
                <a:gd name="T59" fmla="*/ 27 h 33"/>
                <a:gd name="T60" fmla="*/ 16 w 77"/>
                <a:gd name="T61" fmla="*/ 19 h 33"/>
                <a:gd name="T62" fmla="*/ 4 w 77"/>
                <a:gd name="T63" fmla="*/ 18 h 33"/>
                <a:gd name="T64" fmla="*/ 3 w 77"/>
                <a:gd name="T65" fmla="*/ 21 h 33"/>
                <a:gd name="T66" fmla="*/ 1 w 77"/>
                <a:gd name="T67" fmla="*/ 21 h 33"/>
                <a:gd name="T68" fmla="*/ 0 w 77"/>
                <a:gd name="T69" fmla="*/ 16 h 33"/>
                <a:gd name="T70" fmla="*/ 3 w 77"/>
                <a:gd name="T71" fmla="*/ 7 h 33"/>
                <a:gd name="T72" fmla="*/ 1 w 77"/>
                <a:gd name="T73" fmla="*/ 6 h 33"/>
                <a:gd name="T74" fmla="*/ 1 w 77"/>
                <a:gd name="T75" fmla="*/ 2 h 33"/>
                <a:gd name="T76" fmla="*/ 6 w 77"/>
                <a:gd name="T7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7" h="33">
                  <a:moveTo>
                    <a:pt x="6" y="0"/>
                  </a:moveTo>
                  <a:lnTo>
                    <a:pt x="10" y="2"/>
                  </a:lnTo>
                  <a:lnTo>
                    <a:pt x="12" y="7"/>
                  </a:lnTo>
                  <a:lnTo>
                    <a:pt x="23" y="10"/>
                  </a:lnTo>
                  <a:lnTo>
                    <a:pt x="37" y="4"/>
                  </a:lnTo>
                  <a:lnTo>
                    <a:pt x="38" y="4"/>
                  </a:lnTo>
                  <a:lnTo>
                    <a:pt x="40" y="6"/>
                  </a:lnTo>
                  <a:lnTo>
                    <a:pt x="43" y="0"/>
                  </a:lnTo>
                  <a:lnTo>
                    <a:pt x="50" y="0"/>
                  </a:lnTo>
                  <a:lnTo>
                    <a:pt x="64" y="3"/>
                  </a:lnTo>
                  <a:lnTo>
                    <a:pt x="74" y="13"/>
                  </a:lnTo>
                  <a:lnTo>
                    <a:pt x="74" y="16"/>
                  </a:lnTo>
                  <a:lnTo>
                    <a:pt x="77" y="21"/>
                  </a:lnTo>
                  <a:lnTo>
                    <a:pt x="77" y="22"/>
                  </a:lnTo>
                  <a:lnTo>
                    <a:pt x="72" y="27"/>
                  </a:lnTo>
                  <a:lnTo>
                    <a:pt x="69" y="27"/>
                  </a:lnTo>
                  <a:lnTo>
                    <a:pt x="68" y="31"/>
                  </a:lnTo>
                  <a:lnTo>
                    <a:pt x="66" y="31"/>
                  </a:lnTo>
                  <a:lnTo>
                    <a:pt x="61" y="22"/>
                  </a:lnTo>
                  <a:lnTo>
                    <a:pt x="64" y="16"/>
                  </a:lnTo>
                  <a:lnTo>
                    <a:pt x="61" y="16"/>
                  </a:lnTo>
                  <a:lnTo>
                    <a:pt x="50" y="9"/>
                  </a:lnTo>
                  <a:lnTo>
                    <a:pt x="34" y="19"/>
                  </a:lnTo>
                  <a:lnTo>
                    <a:pt x="34" y="22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2" y="33"/>
                  </a:lnTo>
                  <a:lnTo>
                    <a:pt x="28" y="33"/>
                  </a:lnTo>
                  <a:lnTo>
                    <a:pt x="26" y="27"/>
                  </a:lnTo>
                  <a:lnTo>
                    <a:pt x="22" y="27"/>
                  </a:lnTo>
                  <a:lnTo>
                    <a:pt x="16" y="19"/>
                  </a:lnTo>
                  <a:lnTo>
                    <a:pt x="4" y="18"/>
                  </a:lnTo>
                  <a:lnTo>
                    <a:pt x="3" y="21"/>
                  </a:lnTo>
                  <a:lnTo>
                    <a:pt x="1" y="21"/>
                  </a:lnTo>
                  <a:lnTo>
                    <a:pt x="0" y="16"/>
                  </a:lnTo>
                  <a:lnTo>
                    <a:pt x="3" y="7"/>
                  </a:lnTo>
                  <a:lnTo>
                    <a:pt x="1" y="6"/>
                  </a:lnTo>
                  <a:lnTo>
                    <a:pt x="1" y="2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" name="Nicaragua">
              <a:extLst>
                <a:ext uri="{FF2B5EF4-FFF2-40B4-BE49-F238E27FC236}">
                  <a16:creationId xmlns:a16="http://schemas.microsoft.com/office/drawing/2014/main" id="{AEBD4FAD-FF4A-4924-976B-AC04C99A0E70}"/>
                </a:ext>
              </a:extLst>
            </p:cNvPr>
            <p:cNvSpPr>
              <a:spLocks/>
            </p:cNvSpPr>
            <p:nvPr>
              <p:custDataLst>
                <p:tags r:id="rId43"/>
              </p:custDataLst>
            </p:nvPr>
          </p:nvSpPr>
          <p:spPr bwMode="auto">
            <a:xfrm>
              <a:off x="3758565" y="4233222"/>
              <a:ext cx="104809" cy="104809"/>
            </a:xfrm>
            <a:custGeom>
              <a:avLst/>
              <a:gdLst>
                <a:gd name="T0" fmla="*/ 57 w 58"/>
                <a:gd name="T1" fmla="*/ 0 h 58"/>
                <a:gd name="T2" fmla="*/ 58 w 58"/>
                <a:gd name="T3" fmla="*/ 0 h 58"/>
                <a:gd name="T4" fmla="*/ 51 w 58"/>
                <a:gd name="T5" fmla="*/ 47 h 58"/>
                <a:gd name="T6" fmla="*/ 52 w 58"/>
                <a:gd name="T7" fmla="*/ 53 h 58"/>
                <a:gd name="T8" fmla="*/ 52 w 58"/>
                <a:gd name="T9" fmla="*/ 55 h 58"/>
                <a:gd name="T10" fmla="*/ 46 w 58"/>
                <a:gd name="T11" fmla="*/ 58 h 58"/>
                <a:gd name="T12" fmla="*/ 45 w 58"/>
                <a:gd name="T13" fmla="*/ 58 h 58"/>
                <a:gd name="T14" fmla="*/ 41 w 58"/>
                <a:gd name="T15" fmla="*/ 53 h 58"/>
                <a:gd name="T16" fmla="*/ 24 w 58"/>
                <a:gd name="T17" fmla="*/ 52 h 58"/>
                <a:gd name="T18" fmla="*/ 0 w 58"/>
                <a:gd name="T19" fmla="*/ 28 h 58"/>
                <a:gd name="T20" fmla="*/ 0 w 58"/>
                <a:gd name="T21" fmla="*/ 27 h 58"/>
                <a:gd name="T22" fmla="*/ 3 w 58"/>
                <a:gd name="T23" fmla="*/ 27 h 58"/>
                <a:gd name="T24" fmla="*/ 8 w 58"/>
                <a:gd name="T25" fmla="*/ 25 h 58"/>
                <a:gd name="T26" fmla="*/ 11 w 58"/>
                <a:gd name="T27" fmla="*/ 22 h 58"/>
                <a:gd name="T28" fmla="*/ 11 w 58"/>
                <a:gd name="T29" fmla="*/ 16 h 58"/>
                <a:gd name="T30" fmla="*/ 17 w 58"/>
                <a:gd name="T31" fmla="*/ 16 h 58"/>
                <a:gd name="T32" fmla="*/ 18 w 58"/>
                <a:gd name="T33" fmla="*/ 12 h 58"/>
                <a:gd name="T34" fmla="*/ 20 w 58"/>
                <a:gd name="T35" fmla="*/ 12 h 58"/>
                <a:gd name="T36" fmla="*/ 24 w 58"/>
                <a:gd name="T37" fmla="*/ 13 h 58"/>
                <a:gd name="T38" fmla="*/ 32 w 58"/>
                <a:gd name="T39" fmla="*/ 9 h 58"/>
                <a:gd name="T40" fmla="*/ 36 w 58"/>
                <a:gd name="T41" fmla="*/ 1 h 58"/>
                <a:gd name="T42" fmla="*/ 38 w 58"/>
                <a:gd name="T43" fmla="*/ 1 h 58"/>
                <a:gd name="T44" fmla="*/ 43 w 58"/>
                <a:gd name="T45" fmla="*/ 4 h 58"/>
                <a:gd name="T46" fmla="*/ 57 w 58"/>
                <a:gd name="T4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8" h="58">
                  <a:moveTo>
                    <a:pt x="57" y="0"/>
                  </a:moveTo>
                  <a:lnTo>
                    <a:pt x="58" y="0"/>
                  </a:lnTo>
                  <a:lnTo>
                    <a:pt x="51" y="47"/>
                  </a:lnTo>
                  <a:lnTo>
                    <a:pt x="52" y="53"/>
                  </a:lnTo>
                  <a:lnTo>
                    <a:pt x="52" y="55"/>
                  </a:lnTo>
                  <a:lnTo>
                    <a:pt x="46" y="58"/>
                  </a:lnTo>
                  <a:lnTo>
                    <a:pt x="45" y="58"/>
                  </a:lnTo>
                  <a:lnTo>
                    <a:pt x="41" y="53"/>
                  </a:lnTo>
                  <a:lnTo>
                    <a:pt x="24" y="52"/>
                  </a:lnTo>
                  <a:lnTo>
                    <a:pt x="0" y="28"/>
                  </a:lnTo>
                  <a:lnTo>
                    <a:pt x="0" y="27"/>
                  </a:lnTo>
                  <a:lnTo>
                    <a:pt x="3" y="27"/>
                  </a:lnTo>
                  <a:lnTo>
                    <a:pt x="8" y="25"/>
                  </a:lnTo>
                  <a:lnTo>
                    <a:pt x="11" y="22"/>
                  </a:lnTo>
                  <a:lnTo>
                    <a:pt x="11" y="16"/>
                  </a:lnTo>
                  <a:lnTo>
                    <a:pt x="17" y="16"/>
                  </a:lnTo>
                  <a:lnTo>
                    <a:pt x="18" y="12"/>
                  </a:lnTo>
                  <a:lnTo>
                    <a:pt x="20" y="12"/>
                  </a:lnTo>
                  <a:lnTo>
                    <a:pt x="24" y="13"/>
                  </a:lnTo>
                  <a:lnTo>
                    <a:pt x="32" y="9"/>
                  </a:lnTo>
                  <a:lnTo>
                    <a:pt x="36" y="1"/>
                  </a:lnTo>
                  <a:lnTo>
                    <a:pt x="38" y="1"/>
                  </a:lnTo>
                  <a:lnTo>
                    <a:pt x="43" y="4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Mexico">
              <a:extLst>
                <a:ext uri="{FF2B5EF4-FFF2-40B4-BE49-F238E27FC236}">
                  <a16:creationId xmlns:a16="http://schemas.microsoft.com/office/drawing/2014/main" id="{86C2B1BB-1866-4C43-925A-9229BA37FB88}"/>
                </a:ext>
              </a:extLst>
            </p:cNvPr>
            <p:cNvSpPr>
              <a:spLocks/>
            </p:cNvSpPr>
            <p:nvPr>
              <p:custDataLst>
                <p:tags r:id="rId44"/>
              </p:custDataLst>
            </p:nvPr>
          </p:nvSpPr>
          <p:spPr bwMode="auto">
            <a:xfrm>
              <a:off x="3062846" y="3774229"/>
              <a:ext cx="715596" cy="469837"/>
            </a:xfrm>
            <a:custGeom>
              <a:avLst/>
              <a:gdLst>
                <a:gd name="T0" fmla="*/ 114 w 396"/>
                <a:gd name="T1" fmla="*/ 21 h 260"/>
                <a:gd name="T2" fmla="*/ 139 w 396"/>
                <a:gd name="T3" fmla="*/ 14 h 260"/>
                <a:gd name="T4" fmla="*/ 162 w 396"/>
                <a:gd name="T5" fmla="*/ 40 h 260"/>
                <a:gd name="T6" fmla="*/ 187 w 396"/>
                <a:gd name="T7" fmla="*/ 45 h 260"/>
                <a:gd name="T8" fmla="*/ 205 w 396"/>
                <a:gd name="T9" fmla="*/ 43 h 260"/>
                <a:gd name="T10" fmla="*/ 228 w 396"/>
                <a:gd name="T11" fmla="*/ 77 h 260"/>
                <a:gd name="T12" fmla="*/ 262 w 396"/>
                <a:gd name="T13" fmla="*/ 109 h 260"/>
                <a:gd name="T14" fmla="*/ 255 w 396"/>
                <a:gd name="T15" fmla="*/ 138 h 260"/>
                <a:gd name="T16" fmla="*/ 261 w 396"/>
                <a:gd name="T17" fmla="*/ 172 h 260"/>
                <a:gd name="T18" fmla="*/ 280 w 396"/>
                <a:gd name="T19" fmla="*/ 200 h 260"/>
                <a:gd name="T20" fmla="*/ 322 w 396"/>
                <a:gd name="T21" fmla="*/ 202 h 260"/>
                <a:gd name="T22" fmla="*/ 337 w 396"/>
                <a:gd name="T23" fmla="*/ 199 h 260"/>
                <a:gd name="T24" fmla="*/ 378 w 396"/>
                <a:gd name="T25" fmla="*/ 162 h 260"/>
                <a:gd name="T26" fmla="*/ 385 w 396"/>
                <a:gd name="T27" fmla="*/ 163 h 260"/>
                <a:gd name="T28" fmla="*/ 390 w 396"/>
                <a:gd name="T29" fmla="*/ 163 h 260"/>
                <a:gd name="T30" fmla="*/ 396 w 396"/>
                <a:gd name="T31" fmla="*/ 168 h 260"/>
                <a:gd name="T32" fmla="*/ 387 w 396"/>
                <a:gd name="T33" fmla="*/ 190 h 260"/>
                <a:gd name="T34" fmla="*/ 387 w 396"/>
                <a:gd name="T35" fmla="*/ 195 h 260"/>
                <a:gd name="T36" fmla="*/ 378 w 396"/>
                <a:gd name="T37" fmla="*/ 206 h 260"/>
                <a:gd name="T38" fmla="*/ 374 w 396"/>
                <a:gd name="T39" fmla="*/ 208 h 260"/>
                <a:gd name="T40" fmla="*/ 343 w 396"/>
                <a:gd name="T41" fmla="*/ 215 h 260"/>
                <a:gd name="T42" fmla="*/ 338 w 396"/>
                <a:gd name="T43" fmla="*/ 221 h 260"/>
                <a:gd name="T44" fmla="*/ 348 w 396"/>
                <a:gd name="T45" fmla="*/ 238 h 260"/>
                <a:gd name="T46" fmla="*/ 328 w 396"/>
                <a:gd name="T47" fmla="*/ 252 h 260"/>
                <a:gd name="T48" fmla="*/ 308 w 396"/>
                <a:gd name="T49" fmla="*/ 243 h 260"/>
                <a:gd name="T50" fmla="*/ 274 w 396"/>
                <a:gd name="T51" fmla="*/ 246 h 260"/>
                <a:gd name="T52" fmla="*/ 240 w 396"/>
                <a:gd name="T53" fmla="*/ 233 h 260"/>
                <a:gd name="T54" fmla="*/ 181 w 396"/>
                <a:gd name="T55" fmla="*/ 209 h 260"/>
                <a:gd name="T56" fmla="*/ 154 w 396"/>
                <a:gd name="T57" fmla="*/ 190 h 260"/>
                <a:gd name="T58" fmla="*/ 156 w 396"/>
                <a:gd name="T59" fmla="*/ 178 h 260"/>
                <a:gd name="T60" fmla="*/ 150 w 396"/>
                <a:gd name="T61" fmla="*/ 150 h 260"/>
                <a:gd name="T62" fmla="*/ 122 w 396"/>
                <a:gd name="T63" fmla="*/ 123 h 260"/>
                <a:gd name="T64" fmla="*/ 116 w 396"/>
                <a:gd name="T65" fmla="*/ 113 h 260"/>
                <a:gd name="T66" fmla="*/ 107 w 396"/>
                <a:gd name="T67" fmla="*/ 107 h 260"/>
                <a:gd name="T68" fmla="*/ 101 w 396"/>
                <a:gd name="T69" fmla="*/ 103 h 260"/>
                <a:gd name="T70" fmla="*/ 86 w 396"/>
                <a:gd name="T71" fmla="*/ 74 h 260"/>
                <a:gd name="T72" fmla="*/ 58 w 396"/>
                <a:gd name="T73" fmla="*/ 43 h 260"/>
                <a:gd name="T74" fmla="*/ 39 w 396"/>
                <a:gd name="T75" fmla="*/ 21 h 260"/>
                <a:gd name="T76" fmla="*/ 39 w 396"/>
                <a:gd name="T77" fmla="*/ 46 h 260"/>
                <a:gd name="T78" fmla="*/ 52 w 396"/>
                <a:gd name="T79" fmla="*/ 60 h 260"/>
                <a:gd name="T80" fmla="*/ 71 w 396"/>
                <a:gd name="T81" fmla="*/ 89 h 260"/>
                <a:gd name="T82" fmla="*/ 89 w 396"/>
                <a:gd name="T83" fmla="*/ 126 h 260"/>
                <a:gd name="T84" fmla="*/ 102 w 396"/>
                <a:gd name="T85" fmla="*/ 137 h 260"/>
                <a:gd name="T86" fmla="*/ 88 w 396"/>
                <a:gd name="T87" fmla="*/ 135 h 260"/>
                <a:gd name="T88" fmla="*/ 64 w 396"/>
                <a:gd name="T89" fmla="*/ 119 h 260"/>
                <a:gd name="T90" fmla="*/ 55 w 396"/>
                <a:gd name="T91" fmla="*/ 94 h 260"/>
                <a:gd name="T92" fmla="*/ 48 w 396"/>
                <a:gd name="T93" fmla="*/ 91 h 260"/>
                <a:gd name="T94" fmla="*/ 39 w 396"/>
                <a:gd name="T95" fmla="*/ 74 h 260"/>
                <a:gd name="T96" fmla="*/ 19 w 396"/>
                <a:gd name="T97" fmla="*/ 46 h 260"/>
                <a:gd name="T98" fmla="*/ 8 w 396"/>
                <a:gd name="T99" fmla="*/ 15 h 260"/>
                <a:gd name="T100" fmla="*/ 31 w 396"/>
                <a:gd name="T101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96" h="260">
                  <a:moveTo>
                    <a:pt x="31" y="0"/>
                  </a:moveTo>
                  <a:lnTo>
                    <a:pt x="80" y="23"/>
                  </a:lnTo>
                  <a:lnTo>
                    <a:pt x="114" y="21"/>
                  </a:lnTo>
                  <a:lnTo>
                    <a:pt x="114" y="15"/>
                  </a:lnTo>
                  <a:lnTo>
                    <a:pt x="116" y="14"/>
                  </a:lnTo>
                  <a:lnTo>
                    <a:pt x="139" y="14"/>
                  </a:lnTo>
                  <a:lnTo>
                    <a:pt x="139" y="15"/>
                  </a:lnTo>
                  <a:lnTo>
                    <a:pt x="159" y="31"/>
                  </a:lnTo>
                  <a:lnTo>
                    <a:pt x="162" y="40"/>
                  </a:lnTo>
                  <a:lnTo>
                    <a:pt x="166" y="48"/>
                  </a:lnTo>
                  <a:lnTo>
                    <a:pt x="179" y="57"/>
                  </a:lnTo>
                  <a:lnTo>
                    <a:pt x="187" y="45"/>
                  </a:lnTo>
                  <a:lnTo>
                    <a:pt x="193" y="45"/>
                  </a:lnTo>
                  <a:lnTo>
                    <a:pt x="197" y="43"/>
                  </a:lnTo>
                  <a:lnTo>
                    <a:pt x="205" y="43"/>
                  </a:lnTo>
                  <a:lnTo>
                    <a:pt x="215" y="54"/>
                  </a:lnTo>
                  <a:lnTo>
                    <a:pt x="219" y="66"/>
                  </a:lnTo>
                  <a:lnTo>
                    <a:pt x="228" y="77"/>
                  </a:lnTo>
                  <a:lnTo>
                    <a:pt x="236" y="94"/>
                  </a:lnTo>
                  <a:lnTo>
                    <a:pt x="262" y="103"/>
                  </a:lnTo>
                  <a:lnTo>
                    <a:pt x="262" y="109"/>
                  </a:lnTo>
                  <a:lnTo>
                    <a:pt x="257" y="112"/>
                  </a:lnTo>
                  <a:lnTo>
                    <a:pt x="252" y="120"/>
                  </a:lnTo>
                  <a:lnTo>
                    <a:pt x="255" y="138"/>
                  </a:lnTo>
                  <a:lnTo>
                    <a:pt x="255" y="156"/>
                  </a:lnTo>
                  <a:lnTo>
                    <a:pt x="261" y="165"/>
                  </a:lnTo>
                  <a:lnTo>
                    <a:pt x="261" y="172"/>
                  </a:lnTo>
                  <a:lnTo>
                    <a:pt x="270" y="186"/>
                  </a:lnTo>
                  <a:lnTo>
                    <a:pt x="274" y="196"/>
                  </a:lnTo>
                  <a:lnTo>
                    <a:pt x="280" y="200"/>
                  </a:lnTo>
                  <a:lnTo>
                    <a:pt x="289" y="203"/>
                  </a:lnTo>
                  <a:lnTo>
                    <a:pt x="297" y="209"/>
                  </a:lnTo>
                  <a:lnTo>
                    <a:pt x="322" y="202"/>
                  </a:lnTo>
                  <a:lnTo>
                    <a:pt x="334" y="205"/>
                  </a:lnTo>
                  <a:lnTo>
                    <a:pt x="337" y="203"/>
                  </a:lnTo>
                  <a:lnTo>
                    <a:pt x="337" y="199"/>
                  </a:lnTo>
                  <a:lnTo>
                    <a:pt x="343" y="195"/>
                  </a:lnTo>
                  <a:lnTo>
                    <a:pt x="348" y="169"/>
                  </a:lnTo>
                  <a:lnTo>
                    <a:pt x="378" y="162"/>
                  </a:lnTo>
                  <a:lnTo>
                    <a:pt x="384" y="162"/>
                  </a:lnTo>
                  <a:lnTo>
                    <a:pt x="384" y="165"/>
                  </a:lnTo>
                  <a:lnTo>
                    <a:pt x="385" y="163"/>
                  </a:lnTo>
                  <a:lnTo>
                    <a:pt x="385" y="162"/>
                  </a:lnTo>
                  <a:lnTo>
                    <a:pt x="388" y="162"/>
                  </a:lnTo>
                  <a:lnTo>
                    <a:pt x="390" y="163"/>
                  </a:lnTo>
                  <a:lnTo>
                    <a:pt x="393" y="163"/>
                  </a:lnTo>
                  <a:lnTo>
                    <a:pt x="393" y="165"/>
                  </a:lnTo>
                  <a:lnTo>
                    <a:pt x="396" y="168"/>
                  </a:lnTo>
                  <a:lnTo>
                    <a:pt x="396" y="169"/>
                  </a:lnTo>
                  <a:lnTo>
                    <a:pt x="385" y="190"/>
                  </a:lnTo>
                  <a:lnTo>
                    <a:pt x="387" y="190"/>
                  </a:lnTo>
                  <a:lnTo>
                    <a:pt x="387" y="192"/>
                  </a:lnTo>
                  <a:lnTo>
                    <a:pt x="385" y="193"/>
                  </a:lnTo>
                  <a:lnTo>
                    <a:pt x="387" y="195"/>
                  </a:lnTo>
                  <a:lnTo>
                    <a:pt x="383" y="212"/>
                  </a:lnTo>
                  <a:lnTo>
                    <a:pt x="381" y="212"/>
                  </a:lnTo>
                  <a:lnTo>
                    <a:pt x="378" y="206"/>
                  </a:lnTo>
                  <a:lnTo>
                    <a:pt x="378" y="202"/>
                  </a:lnTo>
                  <a:lnTo>
                    <a:pt x="375" y="206"/>
                  </a:lnTo>
                  <a:lnTo>
                    <a:pt x="374" y="208"/>
                  </a:lnTo>
                  <a:lnTo>
                    <a:pt x="369" y="214"/>
                  </a:lnTo>
                  <a:lnTo>
                    <a:pt x="365" y="215"/>
                  </a:lnTo>
                  <a:lnTo>
                    <a:pt x="343" y="215"/>
                  </a:lnTo>
                  <a:lnTo>
                    <a:pt x="343" y="223"/>
                  </a:lnTo>
                  <a:lnTo>
                    <a:pt x="340" y="223"/>
                  </a:lnTo>
                  <a:lnTo>
                    <a:pt x="338" y="221"/>
                  </a:lnTo>
                  <a:lnTo>
                    <a:pt x="337" y="221"/>
                  </a:lnTo>
                  <a:lnTo>
                    <a:pt x="344" y="229"/>
                  </a:lnTo>
                  <a:lnTo>
                    <a:pt x="348" y="238"/>
                  </a:lnTo>
                  <a:lnTo>
                    <a:pt x="348" y="239"/>
                  </a:lnTo>
                  <a:lnTo>
                    <a:pt x="335" y="239"/>
                  </a:lnTo>
                  <a:lnTo>
                    <a:pt x="328" y="252"/>
                  </a:lnTo>
                  <a:lnTo>
                    <a:pt x="325" y="258"/>
                  </a:lnTo>
                  <a:lnTo>
                    <a:pt x="325" y="260"/>
                  </a:lnTo>
                  <a:lnTo>
                    <a:pt x="308" y="243"/>
                  </a:lnTo>
                  <a:lnTo>
                    <a:pt x="294" y="238"/>
                  </a:lnTo>
                  <a:lnTo>
                    <a:pt x="289" y="239"/>
                  </a:lnTo>
                  <a:lnTo>
                    <a:pt x="274" y="246"/>
                  </a:lnTo>
                  <a:lnTo>
                    <a:pt x="273" y="246"/>
                  </a:lnTo>
                  <a:lnTo>
                    <a:pt x="254" y="241"/>
                  </a:lnTo>
                  <a:lnTo>
                    <a:pt x="240" y="233"/>
                  </a:lnTo>
                  <a:lnTo>
                    <a:pt x="212" y="226"/>
                  </a:lnTo>
                  <a:lnTo>
                    <a:pt x="200" y="214"/>
                  </a:lnTo>
                  <a:lnTo>
                    <a:pt x="181" y="209"/>
                  </a:lnTo>
                  <a:lnTo>
                    <a:pt x="174" y="203"/>
                  </a:lnTo>
                  <a:lnTo>
                    <a:pt x="162" y="196"/>
                  </a:lnTo>
                  <a:lnTo>
                    <a:pt x="154" y="190"/>
                  </a:lnTo>
                  <a:lnTo>
                    <a:pt x="151" y="181"/>
                  </a:lnTo>
                  <a:lnTo>
                    <a:pt x="151" y="180"/>
                  </a:lnTo>
                  <a:lnTo>
                    <a:pt x="156" y="178"/>
                  </a:lnTo>
                  <a:lnTo>
                    <a:pt x="154" y="175"/>
                  </a:lnTo>
                  <a:lnTo>
                    <a:pt x="157" y="168"/>
                  </a:lnTo>
                  <a:lnTo>
                    <a:pt x="150" y="150"/>
                  </a:lnTo>
                  <a:lnTo>
                    <a:pt x="141" y="143"/>
                  </a:lnTo>
                  <a:lnTo>
                    <a:pt x="134" y="132"/>
                  </a:lnTo>
                  <a:lnTo>
                    <a:pt x="122" y="123"/>
                  </a:lnTo>
                  <a:lnTo>
                    <a:pt x="122" y="122"/>
                  </a:lnTo>
                  <a:lnTo>
                    <a:pt x="120" y="116"/>
                  </a:lnTo>
                  <a:lnTo>
                    <a:pt x="116" y="113"/>
                  </a:lnTo>
                  <a:lnTo>
                    <a:pt x="108" y="110"/>
                  </a:lnTo>
                  <a:lnTo>
                    <a:pt x="107" y="110"/>
                  </a:lnTo>
                  <a:lnTo>
                    <a:pt x="107" y="107"/>
                  </a:lnTo>
                  <a:lnTo>
                    <a:pt x="104" y="107"/>
                  </a:lnTo>
                  <a:lnTo>
                    <a:pt x="101" y="104"/>
                  </a:lnTo>
                  <a:lnTo>
                    <a:pt x="101" y="103"/>
                  </a:lnTo>
                  <a:lnTo>
                    <a:pt x="105" y="97"/>
                  </a:lnTo>
                  <a:lnTo>
                    <a:pt x="88" y="83"/>
                  </a:lnTo>
                  <a:lnTo>
                    <a:pt x="86" y="74"/>
                  </a:lnTo>
                  <a:lnTo>
                    <a:pt x="80" y="73"/>
                  </a:lnTo>
                  <a:lnTo>
                    <a:pt x="70" y="63"/>
                  </a:lnTo>
                  <a:lnTo>
                    <a:pt x="58" y="43"/>
                  </a:lnTo>
                  <a:lnTo>
                    <a:pt x="52" y="26"/>
                  </a:lnTo>
                  <a:lnTo>
                    <a:pt x="45" y="20"/>
                  </a:lnTo>
                  <a:lnTo>
                    <a:pt x="39" y="21"/>
                  </a:lnTo>
                  <a:lnTo>
                    <a:pt x="31" y="14"/>
                  </a:lnTo>
                  <a:lnTo>
                    <a:pt x="36" y="40"/>
                  </a:lnTo>
                  <a:lnTo>
                    <a:pt x="39" y="46"/>
                  </a:lnTo>
                  <a:lnTo>
                    <a:pt x="48" y="52"/>
                  </a:lnTo>
                  <a:lnTo>
                    <a:pt x="50" y="58"/>
                  </a:lnTo>
                  <a:lnTo>
                    <a:pt x="52" y="60"/>
                  </a:lnTo>
                  <a:lnTo>
                    <a:pt x="53" y="60"/>
                  </a:lnTo>
                  <a:lnTo>
                    <a:pt x="70" y="89"/>
                  </a:lnTo>
                  <a:lnTo>
                    <a:pt x="71" y="89"/>
                  </a:lnTo>
                  <a:lnTo>
                    <a:pt x="74" y="91"/>
                  </a:lnTo>
                  <a:lnTo>
                    <a:pt x="88" y="126"/>
                  </a:lnTo>
                  <a:lnTo>
                    <a:pt x="89" y="126"/>
                  </a:lnTo>
                  <a:lnTo>
                    <a:pt x="92" y="125"/>
                  </a:lnTo>
                  <a:lnTo>
                    <a:pt x="92" y="126"/>
                  </a:lnTo>
                  <a:lnTo>
                    <a:pt x="102" y="137"/>
                  </a:lnTo>
                  <a:lnTo>
                    <a:pt x="101" y="143"/>
                  </a:lnTo>
                  <a:lnTo>
                    <a:pt x="95" y="147"/>
                  </a:lnTo>
                  <a:lnTo>
                    <a:pt x="88" y="135"/>
                  </a:lnTo>
                  <a:lnTo>
                    <a:pt x="70" y="120"/>
                  </a:lnTo>
                  <a:lnTo>
                    <a:pt x="64" y="120"/>
                  </a:lnTo>
                  <a:lnTo>
                    <a:pt x="64" y="119"/>
                  </a:lnTo>
                  <a:lnTo>
                    <a:pt x="65" y="106"/>
                  </a:lnTo>
                  <a:lnTo>
                    <a:pt x="64" y="98"/>
                  </a:lnTo>
                  <a:lnTo>
                    <a:pt x="55" y="94"/>
                  </a:lnTo>
                  <a:lnTo>
                    <a:pt x="53" y="89"/>
                  </a:lnTo>
                  <a:lnTo>
                    <a:pt x="52" y="91"/>
                  </a:lnTo>
                  <a:lnTo>
                    <a:pt x="48" y="91"/>
                  </a:lnTo>
                  <a:lnTo>
                    <a:pt x="28" y="77"/>
                  </a:lnTo>
                  <a:lnTo>
                    <a:pt x="28" y="74"/>
                  </a:lnTo>
                  <a:lnTo>
                    <a:pt x="39" y="74"/>
                  </a:lnTo>
                  <a:lnTo>
                    <a:pt x="40" y="66"/>
                  </a:lnTo>
                  <a:lnTo>
                    <a:pt x="28" y="51"/>
                  </a:lnTo>
                  <a:lnTo>
                    <a:pt x="19" y="46"/>
                  </a:lnTo>
                  <a:lnTo>
                    <a:pt x="18" y="37"/>
                  </a:lnTo>
                  <a:lnTo>
                    <a:pt x="15" y="37"/>
                  </a:lnTo>
                  <a:lnTo>
                    <a:pt x="8" y="15"/>
                  </a:lnTo>
                  <a:lnTo>
                    <a:pt x="0" y="5"/>
                  </a:lnTo>
                  <a:lnTo>
                    <a:pt x="0" y="3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" name="Martinique">
              <a:extLst>
                <a:ext uri="{FF2B5EF4-FFF2-40B4-BE49-F238E27FC236}">
                  <a16:creationId xmlns:a16="http://schemas.microsoft.com/office/drawing/2014/main" id="{EEB675F4-3522-4A8D-80F0-63CEC29E5FC8}"/>
                </a:ext>
              </a:extLst>
            </p:cNvPr>
            <p:cNvSpPr>
              <a:spLocks/>
            </p:cNvSpPr>
            <p:nvPr>
              <p:custDataLst>
                <p:tags r:id="rId45"/>
              </p:custDataLst>
            </p:nvPr>
          </p:nvSpPr>
          <p:spPr bwMode="auto">
            <a:xfrm>
              <a:off x="4380195" y="4235030"/>
              <a:ext cx="10843" cy="14457"/>
            </a:xfrm>
            <a:custGeom>
              <a:avLst/>
              <a:gdLst>
                <a:gd name="T0" fmla="*/ 0 w 6"/>
                <a:gd name="T1" fmla="*/ 0 h 8"/>
                <a:gd name="T2" fmla="*/ 2 w 6"/>
                <a:gd name="T3" fmla="*/ 0 h 8"/>
                <a:gd name="T4" fmla="*/ 6 w 6"/>
                <a:gd name="T5" fmla="*/ 6 h 8"/>
                <a:gd name="T6" fmla="*/ 6 w 6"/>
                <a:gd name="T7" fmla="*/ 8 h 8"/>
                <a:gd name="T8" fmla="*/ 3 w 6"/>
                <a:gd name="T9" fmla="*/ 8 h 8"/>
                <a:gd name="T10" fmla="*/ 3 w 6"/>
                <a:gd name="T11" fmla="*/ 6 h 8"/>
                <a:gd name="T12" fmla="*/ 0 w 6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">
                  <a:moveTo>
                    <a:pt x="0" y="0"/>
                  </a:moveTo>
                  <a:lnTo>
                    <a:pt x="2" y="0"/>
                  </a:lnTo>
                  <a:lnTo>
                    <a:pt x="6" y="6"/>
                  </a:lnTo>
                  <a:lnTo>
                    <a:pt x="6" y="8"/>
                  </a:lnTo>
                  <a:lnTo>
                    <a:pt x="3" y="8"/>
                  </a:lnTo>
                  <a:lnTo>
                    <a:pt x="3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" name="Lago de Nicaragua">
              <a:extLst>
                <a:ext uri="{FF2B5EF4-FFF2-40B4-BE49-F238E27FC236}">
                  <a16:creationId xmlns:a16="http://schemas.microsoft.com/office/drawing/2014/main" id="{37D76180-6864-4E10-916A-4F13E655AE69}"/>
                </a:ext>
              </a:extLst>
            </p:cNvPr>
            <p:cNvSpPr>
              <a:spLocks/>
            </p:cNvSpPr>
            <p:nvPr>
              <p:custDataLst>
                <p:tags r:id="rId46"/>
              </p:custDataLst>
            </p:nvPr>
          </p:nvSpPr>
          <p:spPr bwMode="auto">
            <a:xfrm>
              <a:off x="3800127" y="4301891"/>
              <a:ext cx="23493" cy="25299"/>
            </a:xfrm>
            <a:custGeom>
              <a:avLst/>
              <a:gdLst>
                <a:gd name="T0" fmla="*/ 0 w 13"/>
                <a:gd name="T1" fmla="*/ 0 h 14"/>
                <a:gd name="T2" fmla="*/ 3 w 13"/>
                <a:gd name="T3" fmla="*/ 0 h 14"/>
                <a:gd name="T4" fmla="*/ 10 w 13"/>
                <a:gd name="T5" fmla="*/ 6 h 14"/>
                <a:gd name="T6" fmla="*/ 13 w 13"/>
                <a:gd name="T7" fmla="*/ 14 h 14"/>
                <a:gd name="T8" fmla="*/ 3 w 13"/>
                <a:gd name="T9" fmla="*/ 11 h 14"/>
                <a:gd name="T10" fmla="*/ 0 w 13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4">
                  <a:moveTo>
                    <a:pt x="0" y="0"/>
                  </a:moveTo>
                  <a:lnTo>
                    <a:pt x="3" y="0"/>
                  </a:lnTo>
                  <a:lnTo>
                    <a:pt x="10" y="6"/>
                  </a:lnTo>
                  <a:lnTo>
                    <a:pt x="13" y="14"/>
                  </a:lnTo>
                  <a:lnTo>
                    <a:pt x="3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" name="Honduras">
              <a:extLst>
                <a:ext uri="{FF2B5EF4-FFF2-40B4-BE49-F238E27FC236}">
                  <a16:creationId xmlns:a16="http://schemas.microsoft.com/office/drawing/2014/main" id="{3177101D-BA87-4BBF-8865-F14C6A898B2C}"/>
                </a:ext>
              </a:extLst>
            </p:cNvPr>
            <p:cNvSpPr>
              <a:spLocks/>
            </p:cNvSpPr>
            <p:nvPr>
              <p:custDataLst>
                <p:tags r:id="rId47"/>
              </p:custDataLst>
            </p:nvPr>
          </p:nvSpPr>
          <p:spPr bwMode="auto">
            <a:xfrm>
              <a:off x="3717003" y="4206117"/>
              <a:ext cx="144565" cy="75897"/>
            </a:xfrm>
            <a:custGeom>
              <a:avLst/>
              <a:gdLst>
                <a:gd name="T0" fmla="*/ 56 w 80"/>
                <a:gd name="T1" fmla="*/ 0 h 42"/>
                <a:gd name="T2" fmla="*/ 69 w 80"/>
                <a:gd name="T3" fmla="*/ 4 h 42"/>
                <a:gd name="T4" fmla="*/ 80 w 80"/>
                <a:gd name="T5" fmla="*/ 15 h 42"/>
                <a:gd name="T6" fmla="*/ 80 w 80"/>
                <a:gd name="T7" fmla="*/ 16 h 42"/>
                <a:gd name="T8" fmla="*/ 66 w 80"/>
                <a:gd name="T9" fmla="*/ 21 h 42"/>
                <a:gd name="T10" fmla="*/ 61 w 80"/>
                <a:gd name="T11" fmla="*/ 18 h 42"/>
                <a:gd name="T12" fmla="*/ 56 w 80"/>
                <a:gd name="T13" fmla="*/ 24 h 42"/>
                <a:gd name="T14" fmla="*/ 47 w 80"/>
                <a:gd name="T15" fmla="*/ 30 h 42"/>
                <a:gd name="T16" fmla="*/ 43 w 80"/>
                <a:gd name="T17" fmla="*/ 28 h 42"/>
                <a:gd name="T18" fmla="*/ 41 w 80"/>
                <a:gd name="T19" fmla="*/ 33 h 42"/>
                <a:gd name="T20" fmla="*/ 35 w 80"/>
                <a:gd name="T21" fmla="*/ 33 h 42"/>
                <a:gd name="T22" fmla="*/ 35 w 80"/>
                <a:gd name="T23" fmla="*/ 37 h 42"/>
                <a:gd name="T24" fmla="*/ 31 w 80"/>
                <a:gd name="T25" fmla="*/ 40 h 42"/>
                <a:gd name="T26" fmla="*/ 26 w 80"/>
                <a:gd name="T27" fmla="*/ 42 h 42"/>
                <a:gd name="T28" fmla="*/ 23 w 80"/>
                <a:gd name="T29" fmla="*/ 37 h 42"/>
                <a:gd name="T30" fmla="*/ 21 w 80"/>
                <a:gd name="T31" fmla="*/ 37 h 42"/>
                <a:gd name="T32" fmla="*/ 19 w 80"/>
                <a:gd name="T33" fmla="*/ 30 h 42"/>
                <a:gd name="T34" fmla="*/ 12 w 80"/>
                <a:gd name="T35" fmla="*/ 30 h 42"/>
                <a:gd name="T36" fmla="*/ 0 w 80"/>
                <a:gd name="T37" fmla="*/ 22 h 42"/>
                <a:gd name="T38" fmla="*/ 1 w 80"/>
                <a:gd name="T39" fmla="*/ 19 h 42"/>
                <a:gd name="T40" fmla="*/ 1 w 80"/>
                <a:gd name="T41" fmla="*/ 15 h 42"/>
                <a:gd name="T42" fmla="*/ 12 w 80"/>
                <a:gd name="T43" fmla="*/ 6 h 42"/>
                <a:gd name="T44" fmla="*/ 13 w 80"/>
                <a:gd name="T45" fmla="*/ 3 h 42"/>
                <a:gd name="T46" fmla="*/ 56 w 80"/>
                <a:gd name="T4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0" h="42">
                  <a:moveTo>
                    <a:pt x="56" y="0"/>
                  </a:moveTo>
                  <a:lnTo>
                    <a:pt x="69" y="4"/>
                  </a:lnTo>
                  <a:lnTo>
                    <a:pt x="80" y="15"/>
                  </a:lnTo>
                  <a:lnTo>
                    <a:pt x="80" y="16"/>
                  </a:lnTo>
                  <a:lnTo>
                    <a:pt x="66" y="21"/>
                  </a:lnTo>
                  <a:lnTo>
                    <a:pt x="61" y="18"/>
                  </a:lnTo>
                  <a:lnTo>
                    <a:pt x="56" y="24"/>
                  </a:lnTo>
                  <a:lnTo>
                    <a:pt x="47" y="30"/>
                  </a:lnTo>
                  <a:lnTo>
                    <a:pt x="43" y="28"/>
                  </a:lnTo>
                  <a:lnTo>
                    <a:pt x="41" y="33"/>
                  </a:lnTo>
                  <a:lnTo>
                    <a:pt x="35" y="33"/>
                  </a:lnTo>
                  <a:lnTo>
                    <a:pt x="35" y="37"/>
                  </a:lnTo>
                  <a:lnTo>
                    <a:pt x="31" y="40"/>
                  </a:lnTo>
                  <a:lnTo>
                    <a:pt x="26" y="42"/>
                  </a:lnTo>
                  <a:lnTo>
                    <a:pt x="23" y="37"/>
                  </a:lnTo>
                  <a:lnTo>
                    <a:pt x="21" y="37"/>
                  </a:lnTo>
                  <a:lnTo>
                    <a:pt x="19" y="30"/>
                  </a:lnTo>
                  <a:lnTo>
                    <a:pt x="12" y="30"/>
                  </a:lnTo>
                  <a:lnTo>
                    <a:pt x="0" y="22"/>
                  </a:lnTo>
                  <a:lnTo>
                    <a:pt x="1" y="19"/>
                  </a:lnTo>
                  <a:lnTo>
                    <a:pt x="1" y="15"/>
                  </a:lnTo>
                  <a:lnTo>
                    <a:pt x="12" y="6"/>
                  </a:lnTo>
                  <a:lnTo>
                    <a:pt x="13" y="3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" name="Haiti">
              <a:extLst>
                <a:ext uri="{FF2B5EF4-FFF2-40B4-BE49-F238E27FC236}">
                  <a16:creationId xmlns:a16="http://schemas.microsoft.com/office/drawing/2014/main" id="{EA515815-6016-4969-8E0C-5A6AE82084DF}"/>
                </a:ext>
              </a:extLst>
            </p:cNvPr>
            <p:cNvSpPr>
              <a:spLocks/>
            </p:cNvSpPr>
            <p:nvPr>
              <p:custDataLst>
                <p:tags r:id="rId48"/>
              </p:custDataLst>
            </p:nvPr>
          </p:nvSpPr>
          <p:spPr bwMode="auto">
            <a:xfrm>
              <a:off x="4069380" y="4106729"/>
              <a:ext cx="66862" cy="50597"/>
            </a:xfrm>
            <a:custGeom>
              <a:avLst/>
              <a:gdLst/>
              <a:ahLst/>
              <a:cxnLst/>
              <a:rect l="l" t="t" r="r" b="b"/>
              <a:pathLst>
                <a:path w="67395" h="51000">
                  <a:moveTo>
                    <a:pt x="27322" y="27322"/>
                  </a:moveTo>
                  <a:lnTo>
                    <a:pt x="36430" y="27322"/>
                  </a:lnTo>
                  <a:lnTo>
                    <a:pt x="38251" y="32787"/>
                  </a:lnTo>
                  <a:lnTo>
                    <a:pt x="41894" y="34608"/>
                  </a:lnTo>
                  <a:lnTo>
                    <a:pt x="38251" y="34608"/>
                  </a:lnTo>
                  <a:lnTo>
                    <a:pt x="30965" y="32787"/>
                  </a:lnTo>
                  <a:lnTo>
                    <a:pt x="27322" y="29144"/>
                  </a:lnTo>
                  <a:close/>
                  <a:moveTo>
                    <a:pt x="36430" y="0"/>
                  </a:moveTo>
                  <a:lnTo>
                    <a:pt x="38252" y="0"/>
                  </a:lnTo>
                  <a:lnTo>
                    <a:pt x="43716" y="3643"/>
                  </a:lnTo>
                  <a:lnTo>
                    <a:pt x="43716" y="5465"/>
                  </a:lnTo>
                  <a:lnTo>
                    <a:pt x="41899" y="5465"/>
                  </a:lnTo>
                  <a:lnTo>
                    <a:pt x="52823" y="9107"/>
                  </a:lnTo>
                  <a:lnTo>
                    <a:pt x="63752" y="5464"/>
                  </a:lnTo>
                  <a:lnTo>
                    <a:pt x="67395" y="21857"/>
                  </a:lnTo>
                  <a:lnTo>
                    <a:pt x="63752" y="38250"/>
                  </a:lnTo>
                  <a:lnTo>
                    <a:pt x="65574" y="51000"/>
                  </a:lnTo>
                  <a:lnTo>
                    <a:pt x="63752" y="51000"/>
                  </a:lnTo>
                  <a:lnTo>
                    <a:pt x="54645" y="49179"/>
                  </a:lnTo>
                  <a:lnTo>
                    <a:pt x="41894" y="51000"/>
                  </a:lnTo>
                  <a:lnTo>
                    <a:pt x="21858" y="45536"/>
                  </a:lnTo>
                  <a:lnTo>
                    <a:pt x="14572" y="51000"/>
                  </a:lnTo>
                  <a:lnTo>
                    <a:pt x="0" y="40071"/>
                  </a:lnTo>
                  <a:lnTo>
                    <a:pt x="0" y="38250"/>
                  </a:lnTo>
                  <a:lnTo>
                    <a:pt x="47359" y="38250"/>
                  </a:lnTo>
                  <a:lnTo>
                    <a:pt x="47359" y="34607"/>
                  </a:lnTo>
                  <a:lnTo>
                    <a:pt x="38251" y="29143"/>
                  </a:lnTo>
                  <a:lnTo>
                    <a:pt x="38251" y="16392"/>
                  </a:lnTo>
                  <a:lnTo>
                    <a:pt x="25501" y="10928"/>
                  </a:lnTo>
                  <a:lnTo>
                    <a:pt x="21858" y="10928"/>
                  </a:lnTo>
                  <a:lnTo>
                    <a:pt x="21858" y="9107"/>
                  </a:lnTo>
                  <a:lnTo>
                    <a:pt x="36430" y="3642"/>
                  </a:lnTo>
                  <a:lnTo>
                    <a:pt x="36430" y="3642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" name="Jamaica">
              <a:extLst>
                <a:ext uri="{FF2B5EF4-FFF2-40B4-BE49-F238E27FC236}">
                  <a16:creationId xmlns:a16="http://schemas.microsoft.com/office/drawing/2014/main" id="{57D0F49F-1DE9-44A0-91F4-F12AF1C7DD8F}"/>
                </a:ext>
              </a:extLst>
            </p:cNvPr>
            <p:cNvSpPr>
              <a:spLocks/>
            </p:cNvSpPr>
            <p:nvPr>
              <p:custDataLst>
                <p:tags r:id="rId49"/>
              </p:custDataLst>
            </p:nvPr>
          </p:nvSpPr>
          <p:spPr bwMode="auto">
            <a:xfrm>
              <a:off x="3977219" y="4144677"/>
              <a:ext cx="52405" cy="21685"/>
            </a:xfrm>
            <a:custGeom>
              <a:avLst/>
              <a:gdLst>
                <a:gd name="T0" fmla="*/ 5 w 29"/>
                <a:gd name="T1" fmla="*/ 0 h 12"/>
                <a:gd name="T2" fmla="*/ 16 w 29"/>
                <a:gd name="T3" fmla="*/ 0 h 12"/>
                <a:gd name="T4" fmla="*/ 26 w 29"/>
                <a:gd name="T5" fmla="*/ 4 h 12"/>
                <a:gd name="T6" fmla="*/ 29 w 29"/>
                <a:gd name="T7" fmla="*/ 9 h 12"/>
                <a:gd name="T8" fmla="*/ 22 w 29"/>
                <a:gd name="T9" fmla="*/ 9 h 12"/>
                <a:gd name="T10" fmla="*/ 16 w 29"/>
                <a:gd name="T11" fmla="*/ 12 h 12"/>
                <a:gd name="T12" fmla="*/ 8 w 29"/>
                <a:gd name="T13" fmla="*/ 10 h 12"/>
                <a:gd name="T14" fmla="*/ 0 w 29"/>
                <a:gd name="T15" fmla="*/ 4 h 12"/>
                <a:gd name="T16" fmla="*/ 0 w 29"/>
                <a:gd name="T17" fmla="*/ 3 h 12"/>
                <a:gd name="T18" fmla="*/ 5 w 29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12">
                  <a:moveTo>
                    <a:pt x="5" y="0"/>
                  </a:moveTo>
                  <a:lnTo>
                    <a:pt x="16" y="0"/>
                  </a:lnTo>
                  <a:lnTo>
                    <a:pt x="26" y="4"/>
                  </a:lnTo>
                  <a:lnTo>
                    <a:pt x="29" y="9"/>
                  </a:lnTo>
                  <a:lnTo>
                    <a:pt x="22" y="9"/>
                  </a:lnTo>
                  <a:lnTo>
                    <a:pt x="16" y="12"/>
                  </a:lnTo>
                  <a:lnTo>
                    <a:pt x="8" y="10"/>
                  </a:lnTo>
                  <a:lnTo>
                    <a:pt x="0" y="4"/>
                  </a:lnTo>
                  <a:lnTo>
                    <a:pt x="0" y="3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" name="Guadeloupe">
              <a:extLst>
                <a:ext uri="{FF2B5EF4-FFF2-40B4-BE49-F238E27FC236}">
                  <a16:creationId xmlns:a16="http://schemas.microsoft.com/office/drawing/2014/main" id="{409C7A84-813C-4CD1-8518-8A6AF13A871C}"/>
                </a:ext>
              </a:extLst>
            </p:cNvPr>
            <p:cNvSpPr>
              <a:spLocks/>
            </p:cNvSpPr>
            <p:nvPr>
              <p:custDataLst>
                <p:tags r:id="rId50"/>
              </p:custDataLst>
            </p:nvPr>
          </p:nvSpPr>
          <p:spPr bwMode="auto">
            <a:xfrm>
              <a:off x="4367546" y="4195275"/>
              <a:ext cx="16264" cy="14457"/>
            </a:xfrm>
            <a:custGeom>
              <a:avLst/>
              <a:gdLst>
                <a:gd name="T0" fmla="*/ 4 w 9"/>
                <a:gd name="T1" fmla="*/ 0 h 8"/>
                <a:gd name="T2" fmla="*/ 6 w 9"/>
                <a:gd name="T3" fmla="*/ 0 h 8"/>
                <a:gd name="T4" fmla="*/ 9 w 9"/>
                <a:gd name="T5" fmla="*/ 3 h 8"/>
                <a:gd name="T6" fmla="*/ 9 w 9"/>
                <a:gd name="T7" fmla="*/ 5 h 8"/>
                <a:gd name="T8" fmla="*/ 1 w 9"/>
                <a:gd name="T9" fmla="*/ 8 h 8"/>
                <a:gd name="T10" fmla="*/ 0 w 9"/>
                <a:gd name="T11" fmla="*/ 8 h 8"/>
                <a:gd name="T12" fmla="*/ 0 w 9"/>
                <a:gd name="T13" fmla="*/ 2 h 8"/>
                <a:gd name="T14" fmla="*/ 1 w 9"/>
                <a:gd name="T15" fmla="*/ 2 h 8"/>
                <a:gd name="T16" fmla="*/ 4 w 9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4" y="0"/>
                  </a:moveTo>
                  <a:lnTo>
                    <a:pt x="6" y="0"/>
                  </a:lnTo>
                  <a:lnTo>
                    <a:pt x="9" y="3"/>
                  </a:lnTo>
                  <a:lnTo>
                    <a:pt x="9" y="5"/>
                  </a:lnTo>
                  <a:lnTo>
                    <a:pt x="1" y="8"/>
                  </a:lnTo>
                  <a:lnTo>
                    <a:pt x="0" y="8"/>
                  </a:lnTo>
                  <a:lnTo>
                    <a:pt x="0" y="2"/>
                  </a:lnTo>
                  <a:lnTo>
                    <a:pt x="1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" name="Guatemala">
              <a:extLst>
                <a:ext uri="{FF2B5EF4-FFF2-40B4-BE49-F238E27FC236}">
                  <a16:creationId xmlns:a16="http://schemas.microsoft.com/office/drawing/2014/main" id="{8C001A22-7E5B-4F2E-8FCE-1799C170DF9C}"/>
                </a:ext>
              </a:extLst>
            </p:cNvPr>
            <p:cNvSpPr>
              <a:spLocks/>
            </p:cNvSpPr>
            <p:nvPr>
              <p:custDataLst>
                <p:tags r:id="rId51"/>
              </p:custDataLst>
            </p:nvPr>
          </p:nvSpPr>
          <p:spPr bwMode="auto">
            <a:xfrm>
              <a:off x="3646527" y="4160940"/>
              <a:ext cx="97581" cy="104809"/>
            </a:xfrm>
            <a:custGeom>
              <a:avLst/>
              <a:gdLst>
                <a:gd name="T0" fmla="*/ 20 w 54"/>
                <a:gd name="T1" fmla="*/ 0 h 58"/>
                <a:gd name="T2" fmla="*/ 42 w 54"/>
                <a:gd name="T3" fmla="*/ 0 h 58"/>
                <a:gd name="T4" fmla="*/ 42 w 54"/>
                <a:gd name="T5" fmla="*/ 25 h 58"/>
                <a:gd name="T6" fmla="*/ 46 w 54"/>
                <a:gd name="T7" fmla="*/ 25 h 58"/>
                <a:gd name="T8" fmla="*/ 54 w 54"/>
                <a:gd name="T9" fmla="*/ 28 h 58"/>
                <a:gd name="T10" fmla="*/ 54 w 54"/>
                <a:gd name="T11" fmla="*/ 29 h 58"/>
                <a:gd name="T12" fmla="*/ 52 w 54"/>
                <a:gd name="T13" fmla="*/ 32 h 58"/>
                <a:gd name="T14" fmla="*/ 42 w 54"/>
                <a:gd name="T15" fmla="*/ 40 h 58"/>
                <a:gd name="T16" fmla="*/ 42 w 54"/>
                <a:gd name="T17" fmla="*/ 44 h 58"/>
                <a:gd name="T18" fmla="*/ 39 w 54"/>
                <a:gd name="T19" fmla="*/ 47 h 58"/>
                <a:gd name="T20" fmla="*/ 31 w 54"/>
                <a:gd name="T21" fmla="*/ 58 h 58"/>
                <a:gd name="T22" fmla="*/ 30 w 54"/>
                <a:gd name="T23" fmla="*/ 58 h 58"/>
                <a:gd name="T24" fmla="*/ 14 w 54"/>
                <a:gd name="T25" fmla="*/ 55 h 58"/>
                <a:gd name="T26" fmla="*/ 2 w 54"/>
                <a:gd name="T27" fmla="*/ 46 h 58"/>
                <a:gd name="T28" fmla="*/ 0 w 54"/>
                <a:gd name="T29" fmla="*/ 44 h 58"/>
                <a:gd name="T30" fmla="*/ 3 w 54"/>
                <a:gd name="T31" fmla="*/ 38 h 58"/>
                <a:gd name="T32" fmla="*/ 12 w 54"/>
                <a:gd name="T33" fmla="*/ 25 h 58"/>
                <a:gd name="T34" fmla="*/ 12 w 54"/>
                <a:gd name="T35" fmla="*/ 24 h 58"/>
                <a:gd name="T36" fmla="*/ 22 w 54"/>
                <a:gd name="T37" fmla="*/ 24 h 58"/>
                <a:gd name="T38" fmla="*/ 20 w 54"/>
                <a:gd name="T39" fmla="*/ 16 h 58"/>
                <a:gd name="T40" fmla="*/ 11 w 54"/>
                <a:gd name="T41" fmla="*/ 7 h 58"/>
                <a:gd name="T42" fmla="*/ 11 w 54"/>
                <a:gd name="T43" fmla="*/ 6 h 58"/>
                <a:gd name="T44" fmla="*/ 14 w 54"/>
                <a:gd name="T45" fmla="*/ 6 h 58"/>
                <a:gd name="T46" fmla="*/ 15 w 54"/>
                <a:gd name="T47" fmla="*/ 7 h 58"/>
                <a:gd name="T48" fmla="*/ 18 w 54"/>
                <a:gd name="T49" fmla="*/ 7 h 58"/>
                <a:gd name="T50" fmla="*/ 20 w 54"/>
                <a:gd name="T51" fmla="*/ 1 h 58"/>
                <a:gd name="T52" fmla="*/ 20 w 54"/>
                <a:gd name="T5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4" h="58">
                  <a:moveTo>
                    <a:pt x="20" y="0"/>
                  </a:moveTo>
                  <a:lnTo>
                    <a:pt x="42" y="0"/>
                  </a:lnTo>
                  <a:lnTo>
                    <a:pt x="42" y="25"/>
                  </a:lnTo>
                  <a:lnTo>
                    <a:pt x="46" y="25"/>
                  </a:lnTo>
                  <a:lnTo>
                    <a:pt x="54" y="28"/>
                  </a:lnTo>
                  <a:lnTo>
                    <a:pt x="54" y="29"/>
                  </a:lnTo>
                  <a:lnTo>
                    <a:pt x="52" y="32"/>
                  </a:lnTo>
                  <a:lnTo>
                    <a:pt x="42" y="40"/>
                  </a:lnTo>
                  <a:lnTo>
                    <a:pt x="42" y="44"/>
                  </a:lnTo>
                  <a:lnTo>
                    <a:pt x="39" y="47"/>
                  </a:lnTo>
                  <a:lnTo>
                    <a:pt x="31" y="58"/>
                  </a:lnTo>
                  <a:lnTo>
                    <a:pt x="30" y="58"/>
                  </a:lnTo>
                  <a:lnTo>
                    <a:pt x="14" y="55"/>
                  </a:lnTo>
                  <a:lnTo>
                    <a:pt x="2" y="46"/>
                  </a:lnTo>
                  <a:lnTo>
                    <a:pt x="0" y="44"/>
                  </a:lnTo>
                  <a:lnTo>
                    <a:pt x="3" y="38"/>
                  </a:lnTo>
                  <a:lnTo>
                    <a:pt x="12" y="25"/>
                  </a:lnTo>
                  <a:lnTo>
                    <a:pt x="12" y="24"/>
                  </a:lnTo>
                  <a:lnTo>
                    <a:pt x="22" y="24"/>
                  </a:lnTo>
                  <a:lnTo>
                    <a:pt x="20" y="16"/>
                  </a:lnTo>
                  <a:lnTo>
                    <a:pt x="11" y="7"/>
                  </a:lnTo>
                  <a:lnTo>
                    <a:pt x="11" y="6"/>
                  </a:lnTo>
                  <a:lnTo>
                    <a:pt x="14" y="6"/>
                  </a:lnTo>
                  <a:lnTo>
                    <a:pt x="15" y="7"/>
                  </a:lnTo>
                  <a:lnTo>
                    <a:pt x="18" y="7"/>
                  </a:lnTo>
                  <a:lnTo>
                    <a:pt x="20" y="1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" name="El Salvador">
              <a:extLst>
                <a:ext uri="{FF2B5EF4-FFF2-40B4-BE49-F238E27FC236}">
                  <a16:creationId xmlns:a16="http://schemas.microsoft.com/office/drawing/2014/main" id="{9C8E8823-929E-4398-85E0-7C4827AAA9BA}"/>
                </a:ext>
              </a:extLst>
            </p:cNvPr>
            <p:cNvSpPr>
              <a:spLocks/>
            </p:cNvSpPr>
            <p:nvPr>
              <p:custDataLst>
                <p:tags r:id="rId52"/>
              </p:custDataLst>
            </p:nvPr>
          </p:nvSpPr>
          <p:spPr bwMode="auto">
            <a:xfrm>
              <a:off x="3700739" y="4245872"/>
              <a:ext cx="56019" cy="32527"/>
            </a:xfrm>
            <a:custGeom>
              <a:avLst/>
              <a:gdLst>
                <a:gd name="T0" fmla="*/ 9 w 31"/>
                <a:gd name="T1" fmla="*/ 0 h 18"/>
                <a:gd name="T2" fmla="*/ 21 w 31"/>
                <a:gd name="T3" fmla="*/ 8 h 18"/>
                <a:gd name="T4" fmla="*/ 28 w 31"/>
                <a:gd name="T5" fmla="*/ 6 h 18"/>
                <a:gd name="T6" fmla="*/ 30 w 31"/>
                <a:gd name="T7" fmla="*/ 6 h 18"/>
                <a:gd name="T8" fmla="*/ 30 w 31"/>
                <a:gd name="T9" fmla="*/ 8 h 18"/>
                <a:gd name="T10" fmla="*/ 31 w 31"/>
                <a:gd name="T11" fmla="*/ 14 h 18"/>
                <a:gd name="T12" fmla="*/ 31 w 31"/>
                <a:gd name="T13" fmla="*/ 15 h 18"/>
                <a:gd name="T14" fmla="*/ 25 w 31"/>
                <a:gd name="T15" fmla="*/ 18 h 18"/>
                <a:gd name="T16" fmla="*/ 18 w 31"/>
                <a:gd name="T17" fmla="*/ 18 h 18"/>
                <a:gd name="T18" fmla="*/ 0 w 31"/>
                <a:gd name="T19" fmla="*/ 11 h 18"/>
                <a:gd name="T20" fmla="*/ 0 w 31"/>
                <a:gd name="T21" fmla="*/ 9 h 18"/>
                <a:gd name="T22" fmla="*/ 9 w 31"/>
                <a:gd name="T2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18">
                  <a:moveTo>
                    <a:pt x="9" y="0"/>
                  </a:moveTo>
                  <a:lnTo>
                    <a:pt x="21" y="8"/>
                  </a:lnTo>
                  <a:lnTo>
                    <a:pt x="28" y="6"/>
                  </a:lnTo>
                  <a:lnTo>
                    <a:pt x="30" y="6"/>
                  </a:lnTo>
                  <a:lnTo>
                    <a:pt x="30" y="8"/>
                  </a:lnTo>
                  <a:lnTo>
                    <a:pt x="31" y="14"/>
                  </a:lnTo>
                  <a:lnTo>
                    <a:pt x="31" y="15"/>
                  </a:lnTo>
                  <a:lnTo>
                    <a:pt x="25" y="18"/>
                  </a:lnTo>
                  <a:lnTo>
                    <a:pt x="18" y="18"/>
                  </a:lnTo>
                  <a:lnTo>
                    <a:pt x="0" y="11"/>
                  </a:lnTo>
                  <a:lnTo>
                    <a:pt x="0" y="9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" name="Dominican Republic">
              <a:extLst>
                <a:ext uri="{FF2B5EF4-FFF2-40B4-BE49-F238E27FC236}">
                  <a16:creationId xmlns:a16="http://schemas.microsoft.com/office/drawing/2014/main" id="{70F7A042-6A41-4F69-BBC0-C1267E2EAF84}"/>
                </a:ext>
              </a:extLst>
            </p:cNvPr>
            <p:cNvSpPr>
              <a:spLocks/>
            </p:cNvSpPr>
            <p:nvPr>
              <p:custDataLst>
                <p:tags r:id="rId53"/>
              </p:custDataLst>
            </p:nvPr>
          </p:nvSpPr>
          <p:spPr bwMode="auto">
            <a:xfrm>
              <a:off x="4129012" y="4110342"/>
              <a:ext cx="84933" cy="57826"/>
            </a:xfrm>
            <a:custGeom>
              <a:avLst/>
              <a:gdLst>
                <a:gd name="T0" fmla="*/ 15 w 47"/>
                <a:gd name="T1" fmla="*/ 0 h 32"/>
                <a:gd name="T2" fmla="*/ 25 w 47"/>
                <a:gd name="T3" fmla="*/ 3 h 32"/>
                <a:gd name="T4" fmla="*/ 28 w 47"/>
                <a:gd name="T5" fmla="*/ 7 h 32"/>
                <a:gd name="T6" fmla="*/ 36 w 47"/>
                <a:gd name="T7" fmla="*/ 9 h 32"/>
                <a:gd name="T8" fmla="*/ 36 w 47"/>
                <a:gd name="T9" fmla="*/ 10 h 32"/>
                <a:gd name="T10" fmla="*/ 33 w 47"/>
                <a:gd name="T11" fmla="*/ 12 h 32"/>
                <a:gd name="T12" fmla="*/ 40 w 47"/>
                <a:gd name="T13" fmla="*/ 13 h 32"/>
                <a:gd name="T14" fmla="*/ 47 w 47"/>
                <a:gd name="T15" fmla="*/ 17 h 32"/>
                <a:gd name="T16" fmla="*/ 47 w 47"/>
                <a:gd name="T17" fmla="*/ 19 h 32"/>
                <a:gd name="T18" fmla="*/ 45 w 47"/>
                <a:gd name="T19" fmla="*/ 23 h 32"/>
                <a:gd name="T20" fmla="*/ 43 w 47"/>
                <a:gd name="T21" fmla="*/ 23 h 32"/>
                <a:gd name="T22" fmla="*/ 42 w 47"/>
                <a:gd name="T23" fmla="*/ 22 h 32"/>
                <a:gd name="T24" fmla="*/ 34 w 47"/>
                <a:gd name="T25" fmla="*/ 22 h 32"/>
                <a:gd name="T26" fmla="*/ 33 w 47"/>
                <a:gd name="T27" fmla="*/ 20 h 32"/>
                <a:gd name="T28" fmla="*/ 31 w 47"/>
                <a:gd name="T29" fmla="*/ 20 h 32"/>
                <a:gd name="T30" fmla="*/ 18 w 47"/>
                <a:gd name="T31" fmla="*/ 26 h 32"/>
                <a:gd name="T32" fmla="*/ 18 w 47"/>
                <a:gd name="T33" fmla="*/ 25 h 32"/>
                <a:gd name="T34" fmla="*/ 15 w 47"/>
                <a:gd name="T35" fmla="*/ 22 h 32"/>
                <a:gd name="T36" fmla="*/ 6 w 47"/>
                <a:gd name="T37" fmla="*/ 32 h 32"/>
                <a:gd name="T38" fmla="*/ 4 w 47"/>
                <a:gd name="T39" fmla="*/ 32 h 32"/>
                <a:gd name="T40" fmla="*/ 2 w 47"/>
                <a:gd name="T41" fmla="*/ 26 h 32"/>
                <a:gd name="T42" fmla="*/ 0 w 47"/>
                <a:gd name="T43" fmla="*/ 19 h 32"/>
                <a:gd name="T44" fmla="*/ 3 w 47"/>
                <a:gd name="T45" fmla="*/ 10 h 32"/>
                <a:gd name="T46" fmla="*/ 2 w 47"/>
                <a:gd name="T47" fmla="*/ 1 h 32"/>
                <a:gd name="T48" fmla="*/ 15 w 47"/>
                <a:gd name="T4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7" h="32">
                  <a:moveTo>
                    <a:pt x="15" y="0"/>
                  </a:moveTo>
                  <a:lnTo>
                    <a:pt x="25" y="3"/>
                  </a:lnTo>
                  <a:lnTo>
                    <a:pt x="28" y="7"/>
                  </a:lnTo>
                  <a:lnTo>
                    <a:pt x="36" y="9"/>
                  </a:lnTo>
                  <a:lnTo>
                    <a:pt x="36" y="10"/>
                  </a:lnTo>
                  <a:lnTo>
                    <a:pt x="33" y="12"/>
                  </a:lnTo>
                  <a:lnTo>
                    <a:pt x="40" y="13"/>
                  </a:lnTo>
                  <a:lnTo>
                    <a:pt x="47" y="17"/>
                  </a:lnTo>
                  <a:lnTo>
                    <a:pt x="47" y="19"/>
                  </a:lnTo>
                  <a:lnTo>
                    <a:pt x="45" y="23"/>
                  </a:lnTo>
                  <a:lnTo>
                    <a:pt x="43" y="23"/>
                  </a:lnTo>
                  <a:lnTo>
                    <a:pt x="42" y="22"/>
                  </a:lnTo>
                  <a:lnTo>
                    <a:pt x="34" y="22"/>
                  </a:lnTo>
                  <a:lnTo>
                    <a:pt x="33" y="20"/>
                  </a:lnTo>
                  <a:lnTo>
                    <a:pt x="31" y="20"/>
                  </a:lnTo>
                  <a:lnTo>
                    <a:pt x="18" y="26"/>
                  </a:lnTo>
                  <a:lnTo>
                    <a:pt x="18" y="25"/>
                  </a:lnTo>
                  <a:lnTo>
                    <a:pt x="15" y="22"/>
                  </a:lnTo>
                  <a:lnTo>
                    <a:pt x="6" y="32"/>
                  </a:lnTo>
                  <a:lnTo>
                    <a:pt x="4" y="32"/>
                  </a:lnTo>
                  <a:lnTo>
                    <a:pt x="2" y="26"/>
                  </a:lnTo>
                  <a:lnTo>
                    <a:pt x="0" y="19"/>
                  </a:lnTo>
                  <a:lnTo>
                    <a:pt x="3" y="10"/>
                  </a:lnTo>
                  <a:lnTo>
                    <a:pt x="2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Costa Rica">
              <a:extLst>
                <a:ext uri="{FF2B5EF4-FFF2-40B4-BE49-F238E27FC236}">
                  <a16:creationId xmlns:a16="http://schemas.microsoft.com/office/drawing/2014/main" id="{D02A5E40-6253-4EF9-9D88-2F1EF7CAE6B4}"/>
                </a:ext>
              </a:extLst>
            </p:cNvPr>
            <p:cNvSpPr>
              <a:spLocks/>
            </p:cNvSpPr>
            <p:nvPr>
              <p:custDataLst>
                <p:tags r:id="rId54"/>
              </p:custDataLst>
            </p:nvPr>
          </p:nvSpPr>
          <p:spPr bwMode="auto">
            <a:xfrm>
              <a:off x="3800127" y="4323576"/>
              <a:ext cx="77705" cy="70476"/>
            </a:xfrm>
            <a:custGeom>
              <a:avLst/>
              <a:gdLst>
                <a:gd name="T0" fmla="*/ 1 w 43"/>
                <a:gd name="T1" fmla="*/ 0 h 39"/>
                <a:gd name="T2" fmla="*/ 7 w 43"/>
                <a:gd name="T3" fmla="*/ 0 h 39"/>
                <a:gd name="T4" fmla="*/ 12 w 43"/>
                <a:gd name="T5" fmla="*/ 2 h 39"/>
                <a:gd name="T6" fmla="*/ 18 w 43"/>
                <a:gd name="T7" fmla="*/ 2 h 39"/>
                <a:gd name="T8" fmla="*/ 22 w 43"/>
                <a:gd name="T9" fmla="*/ 6 h 39"/>
                <a:gd name="T10" fmla="*/ 28 w 43"/>
                <a:gd name="T11" fmla="*/ 3 h 39"/>
                <a:gd name="T12" fmla="*/ 29 w 43"/>
                <a:gd name="T13" fmla="*/ 3 h 39"/>
                <a:gd name="T14" fmla="*/ 34 w 43"/>
                <a:gd name="T15" fmla="*/ 14 h 39"/>
                <a:gd name="T16" fmla="*/ 43 w 43"/>
                <a:gd name="T17" fmla="*/ 21 h 39"/>
                <a:gd name="T18" fmla="*/ 40 w 43"/>
                <a:gd name="T19" fmla="*/ 24 h 39"/>
                <a:gd name="T20" fmla="*/ 40 w 43"/>
                <a:gd name="T21" fmla="*/ 27 h 39"/>
                <a:gd name="T22" fmla="*/ 41 w 43"/>
                <a:gd name="T23" fmla="*/ 27 h 39"/>
                <a:gd name="T24" fmla="*/ 41 w 43"/>
                <a:gd name="T25" fmla="*/ 28 h 39"/>
                <a:gd name="T26" fmla="*/ 38 w 43"/>
                <a:gd name="T27" fmla="*/ 37 h 39"/>
                <a:gd name="T28" fmla="*/ 38 w 43"/>
                <a:gd name="T29" fmla="*/ 39 h 39"/>
                <a:gd name="T30" fmla="*/ 37 w 43"/>
                <a:gd name="T31" fmla="*/ 39 h 39"/>
                <a:gd name="T32" fmla="*/ 37 w 43"/>
                <a:gd name="T33" fmla="*/ 37 h 39"/>
                <a:gd name="T34" fmla="*/ 34 w 43"/>
                <a:gd name="T35" fmla="*/ 36 h 39"/>
                <a:gd name="T36" fmla="*/ 34 w 43"/>
                <a:gd name="T37" fmla="*/ 37 h 39"/>
                <a:gd name="T38" fmla="*/ 32 w 43"/>
                <a:gd name="T39" fmla="*/ 37 h 39"/>
                <a:gd name="T40" fmla="*/ 28 w 43"/>
                <a:gd name="T41" fmla="*/ 36 h 39"/>
                <a:gd name="T42" fmla="*/ 28 w 43"/>
                <a:gd name="T43" fmla="*/ 28 h 39"/>
                <a:gd name="T44" fmla="*/ 18 w 43"/>
                <a:gd name="T45" fmla="*/ 24 h 39"/>
                <a:gd name="T46" fmla="*/ 12 w 43"/>
                <a:gd name="T47" fmla="*/ 15 h 39"/>
                <a:gd name="T48" fmla="*/ 12 w 43"/>
                <a:gd name="T49" fmla="*/ 21 h 39"/>
                <a:gd name="T50" fmla="*/ 10 w 43"/>
                <a:gd name="T51" fmla="*/ 21 h 39"/>
                <a:gd name="T52" fmla="*/ 3 w 43"/>
                <a:gd name="T53" fmla="*/ 17 h 39"/>
                <a:gd name="T54" fmla="*/ 0 w 43"/>
                <a:gd name="T55" fmla="*/ 11 h 39"/>
                <a:gd name="T56" fmla="*/ 1 w 43"/>
                <a:gd name="T57" fmla="*/ 2 h 39"/>
                <a:gd name="T58" fmla="*/ 1 w 43"/>
                <a:gd name="T5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" h="39">
                  <a:moveTo>
                    <a:pt x="1" y="0"/>
                  </a:moveTo>
                  <a:lnTo>
                    <a:pt x="7" y="0"/>
                  </a:lnTo>
                  <a:lnTo>
                    <a:pt x="12" y="2"/>
                  </a:lnTo>
                  <a:lnTo>
                    <a:pt x="18" y="2"/>
                  </a:lnTo>
                  <a:lnTo>
                    <a:pt x="22" y="6"/>
                  </a:lnTo>
                  <a:lnTo>
                    <a:pt x="28" y="3"/>
                  </a:lnTo>
                  <a:lnTo>
                    <a:pt x="29" y="3"/>
                  </a:lnTo>
                  <a:lnTo>
                    <a:pt x="34" y="14"/>
                  </a:lnTo>
                  <a:lnTo>
                    <a:pt x="43" y="21"/>
                  </a:lnTo>
                  <a:lnTo>
                    <a:pt x="40" y="24"/>
                  </a:lnTo>
                  <a:lnTo>
                    <a:pt x="40" y="27"/>
                  </a:lnTo>
                  <a:lnTo>
                    <a:pt x="41" y="27"/>
                  </a:lnTo>
                  <a:lnTo>
                    <a:pt x="41" y="28"/>
                  </a:lnTo>
                  <a:lnTo>
                    <a:pt x="38" y="37"/>
                  </a:lnTo>
                  <a:lnTo>
                    <a:pt x="38" y="39"/>
                  </a:lnTo>
                  <a:lnTo>
                    <a:pt x="37" y="39"/>
                  </a:lnTo>
                  <a:lnTo>
                    <a:pt x="37" y="37"/>
                  </a:lnTo>
                  <a:lnTo>
                    <a:pt x="34" y="36"/>
                  </a:lnTo>
                  <a:lnTo>
                    <a:pt x="34" y="37"/>
                  </a:lnTo>
                  <a:lnTo>
                    <a:pt x="32" y="37"/>
                  </a:lnTo>
                  <a:lnTo>
                    <a:pt x="28" y="36"/>
                  </a:lnTo>
                  <a:lnTo>
                    <a:pt x="28" y="28"/>
                  </a:lnTo>
                  <a:lnTo>
                    <a:pt x="18" y="24"/>
                  </a:lnTo>
                  <a:lnTo>
                    <a:pt x="12" y="15"/>
                  </a:lnTo>
                  <a:lnTo>
                    <a:pt x="12" y="21"/>
                  </a:lnTo>
                  <a:lnTo>
                    <a:pt x="10" y="21"/>
                  </a:lnTo>
                  <a:lnTo>
                    <a:pt x="3" y="17"/>
                  </a:lnTo>
                  <a:lnTo>
                    <a:pt x="0" y="11"/>
                  </a:lnTo>
                  <a:lnTo>
                    <a:pt x="1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" name="Cuba">
              <a:extLst>
                <a:ext uri="{FF2B5EF4-FFF2-40B4-BE49-F238E27FC236}">
                  <a16:creationId xmlns:a16="http://schemas.microsoft.com/office/drawing/2014/main" id="{8527D272-508E-44FD-9213-F385116F4D49}"/>
                </a:ext>
              </a:extLst>
            </p:cNvPr>
            <p:cNvSpPr>
              <a:spLocks/>
            </p:cNvSpPr>
            <p:nvPr>
              <p:custDataLst>
                <p:tags r:id="rId55"/>
              </p:custDataLst>
            </p:nvPr>
          </p:nvSpPr>
          <p:spPr bwMode="auto">
            <a:xfrm>
              <a:off x="3823620" y="4027217"/>
              <a:ext cx="251182" cy="88546"/>
            </a:xfrm>
            <a:custGeom>
              <a:avLst/>
              <a:gdLst/>
              <a:ahLst/>
              <a:cxnLst/>
              <a:rect l="l" t="t" r="r" b="b"/>
              <a:pathLst>
                <a:path w="253184" h="89252">
                  <a:moveTo>
                    <a:pt x="43715" y="34608"/>
                  </a:moveTo>
                  <a:lnTo>
                    <a:pt x="51001" y="34608"/>
                  </a:lnTo>
                  <a:lnTo>
                    <a:pt x="51001" y="45538"/>
                  </a:lnTo>
                  <a:lnTo>
                    <a:pt x="49180" y="45538"/>
                  </a:lnTo>
                  <a:lnTo>
                    <a:pt x="45536" y="47359"/>
                  </a:lnTo>
                  <a:lnTo>
                    <a:pt x="40072" y="47359"/>
                  </a:lnTo>
                  <a:lnTo>
                    <a:pt x="38250" y="45538"/>
                  </a:lnTo>
                  <a:close/>
                  <a:moveTo>
                    <a:pt x="56466" y="0"/>
                  </a:moveTo>
                  <a:lnTo>
                    <a:pt x="76502" y="0"/>
                  </a:lnTo>
                  <a:lnTo>
                    <a:pt x="111110" y="5465"/>
                  </a:lnTo>
                  <a:lnTo>
                    <a:pt x="129324" y="21858"/>
                  </a:lnTo>
                  <a:lnTo>
                    <a:pt x="149360" y="21858"/>
                  </a:lnTo>
                  <a:lnTo>
                    <a:pt x="162111" y="30965"/>
                  </a:lnTo>
                  <a:lnTo>
                    <a:pt x="163930" y="31875"/>
                  </a:lnTo>
                  <a:lnTo>
                    <a:pt x="145717" y="18215"/>
                  </a:lnTo>
                  <a:lnTo>
                    <a:pt x="162111" y="23680"/>
                  </a:lnTo>
                  <a:lnTo>
                    <a:pt x="169397" y="29144"/>
                  </a:lnTo>
                  <a:lnTo>
                    <a:pt x="173040" y="29144"/>
                  </a:lnTo>
                  <a:lnTo>
                    <a:pt x="173040" y="34609"/>
                  </a:lnTo>
                  <a:lnTo>
                    <a:pt x="169399" y="34609"/>
                  </a:lnTo>
                  <a:lnTo>
                    <a:pt x="180325" y="40072"/>
                  </a:lnTo>
                  <a:lnTo>
                    <a:pt x="194897" y="47358"/>
                  </a:lnTo>
                  <a:lnTo>
                    <a:pt x="218576" y="52823"/>
                  </a:lnTo>
                  <a:lnTo>
                    <a:pt x="218576" y="63752"/>
                  </a:lnTo>
                  <a:lnTo>
                    <a:pt x="238612" y="63752"/>
                  </a:lnTo>
                  <a:lnTo>
                    <a:pt x="253184" y="74680"/>
                  </a:lnTo>
                  <a:lnTo>
                    <a:pt x="253184" y="78323"/>
                  </a:lnTo>
                  <a:lnTo>
                    <a:pt x="227684" y="85609"/>
                  </a:lnTo>
                  <a:lnTo>
                    <a:pt x="227684" y="89252"/>
                  </a:lnTo>
                  <a:lnTo>
                    <a:pt x="173040" y="89252"/>
                  </a:lnTo>
                  <a:lnTo>
                    <a:pt x="167575" y="85609"/>
                  </a:lnTo>
                  <a:lnTo>
                    <a:pt x="167575" y="83788"/>
                  </a:lnTo>
                  <a:lnTo>
                    <a:pt x="180325" y="72859"/>
                  </a:lnTo>
                  <a:lnTo>
                    <a:pt x="160289" y="67394"/>
                  </a:lnTo>
                  <a:lnTo>
                    <a:pt x="145718" y="45537"/>
                  </a:lnTo>
                  <a:lnTo>
                    <a:pt x="116574" y="41894"/>
                  </a:lnTo>
                  <a:lnTo>
                    <a:pt x="100181" y="30965"/>
                  </a:lnTo>
                  <a:lnTo>
                    <a:pt x="67394" y="29144"/>
                  </a:lnTo>
                  <a:lnTo>
                    <a:pt x="61930" y="23679"/>
                  </a:lnTo>
                  <a:lnTo>
                    <a:pt x="65573" y="21858"/>
                  </a:lnTo>
                  <a:lnTo>
                    <a:pt x="71037" y="18215"/>
                  </a:lnTo>
                  <a:lnTo>
                    <a:pt x="51001" y="18215"/>
                  </a:lnTo>
                  <a:lnTo>
                    <a:pt x="40072" y="27322"/>
                  </a:lnTo>
                  <a:lnTo>
                    <a:pt x="23679" y="29144"/>
                  </a:lnTo>
                  <a:lnTo>
                    <a:pt x="10929" y="40072"/>
                  </a:lnTo>
                  <a:lnTo>
                    <a:pt x="9107" y="40072"/>
                  </a:lnTo>
                  <a:lnTo>
                    <a:pt x="0" y="36430"/>
                  </a:lnTo>
                  <a:lnTo>
                    <a:pt x="0" y="34608"/>
                  </a:lnTo>
                  <a:lnTo>
                    <a:pt x="9107" y="30965"/>
                  </a:lnTo>
                  <a:lnTo>
                    <a:pt x="10929" y="18215"/>
                  </a:lnTo>
                  <a:lnTo>
                    <a:pt x="23679" y="10929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" name="Belize">
              <a:extLst>
                <a:ext uri="{FF2B5EF4-FFF2-40B4-BE49-F238E27FC236}">
                  <a16:creationId xmlns:a16="http://schemas.microsoft.com/office/drawing/2014/main" id="{5D9236BF-92F1-4072-BE42-1F8780D917D6}"/>
                </a:ext>
              </a:extLst>
            </p:cNvPr>
            <p:cNvSpPr>
              <a:spLocks/>
            </p:cNvSpPr>
            <p:nvPr>
              <p:custDataLst>
                <p:tags r:id="rId56"/>
              </p:custDataLst>
            </p:nvPr>
          </p:nvSpPr>
          <p:spPr bwMode="auto">
            <a:xfrm>
              <a:off x="3718810" y="4146484"/>
              <a:ext cx="30721" cy="63248"/>
            </a:xfrm>
            <a:custGeom>
              <a:avLst/>
              <a:gdLst>
                <a:gd name="T0" fmla="*/ 9 w 17"/>
                <a:gd name="T1" fmla="*/ 0 h 35"/>
                <a:gd name="T2" fmla="*/ 12 w 17"/>
                <a:gd name="T3" fmla="*/ 0 h 35"/>
                <a:gd name="T4" fmla="*/ 17 w 17"/>
                <a:gd name="T5" fmla="*/ 3 h 35"/>
                <a:gd name="T6" fmla="*/ 14 w 17"/>
                <a:gd name="T7" fmla="*/ 21 h 35"/>
                <a:gd name="T8" fmla="*/ 6 w 17"/>
                <a:gd name="T9" fmla="*/ 35 h 35"/>
                <a:gd name="T10" fmla="*/ 0 w 17"/>
                <a:gd name="T11" fmla="*/ 35 h 35"/>
                <a:gd name="T12" fmla="*/ 0 w 17"/>
                <a:gd name="T13" fmla="*/ 8 h 35"/>
                <a:gd name="T14" fmla="*/ 2 w 17"/>
                <a:gd name="T15" fmla="*/ 8 h 35"/>
                <a:gd name="T16" fmla="*/ 6 w 17"/>
                <a:gd name="T17" fmla="*/ 6 h 35"/>
                <a:gd name="T18" fmla="*/ 9 w 17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35">
                  <a:moveTo>
                    <a:pt x="9" y="0"/>
                  </a:moveTo>
                  <a:lnTo>
                    <a:pt x="12" y="0"/>
                  </a:lnTo>
                  <a:lnTo>
                    <a:pt x="17" y="3"/>
                  </a:lnTo>
                  <a:lnTo>
                    <a:pt x="14" y="21"/>
                  </a:lnTo>
                  <a:lnTo>
                    <a:pt x="6" y="35"/>
                  </a:lnTo>
                  <a:lnTo>
                    <a:pt x="0" y="35"/>
                  </a:lnTo>
                  <a:lnTo>
                    <a:pt x="0" y="8"/>
                  </a:lnTo>
                  <a:lnTo>
                    <a:pt x="2" y="8"/>
                  </a:lnTo>
                  <a:lnTo>
                    <a:pt x="6" y="6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" name="Greenland - Offshore">
              <a:extLst>
                <a:ext uri="{FF2B5EF4-FFF2-40B4-BE49-F238E27FC236}">
                  <a16:creationId xmlns:a16="http://schemas.microsoft.com/office/drawing/2014/main" id="{E76211E9-9341-431E-B845-6046CA25198D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4114830" y="727607"/>
              <a:ext cx="1315871" cy="1577254"/>
            </a:xfrm>
            <a:custGeom>
              <a:avLst/>
              <a:gdLst/>
              <a:ahLst/>
              <a:cxnLst/>
              <a:rect l="l" t="t" r="r" b="b"/>
              <a:pathLst>
                <a:path w="1326361" h="1589827">
                  <a:moveTo>
                    <a:pt x="507533" y="1543579"/>
                  </a:moveTo>
                  <a:cubicBezTo>
                    <a:pt x="512900" y="1544838"/>
                    <a:pt x="518803" y="1546575"/>
                    <a:pt x="524230" y="1548071"/>
                  </a:cubicBezTo>
                  <a:cubicBezTo>
                    <a:pt x="520712" y="1557115"/>
                    <a:pt x="518208" y="1566522"/>
                    <a:pt x="514986" y="1575685"/>
                  </a:cubicBezTo>
                  <a:cubicBezTo>
                    <a:pt x="511052" y="1570295"/>
                    <a:pt x="507175" y="1563764"/>
                    <a:pt x="509738" y="1556935"/>
                  </a:cubicBezTo>
                  <a:cubicBezTo>
                    <a:pt x="511886" y="1552264"/>
                    <a:pt x="509561" y="1547772"/>
                    <a:pt x="507533" y="1543579"/>
                  </a:cubicBezTo>
                  <a:close/>
                  <a:moveTo>
                    <a:pt x="435827" y="1516730"/>
                  </a:moveTo>
                  <a:cubicBezTo>
                    <a:pt x="440086" y="1516856"/>
                    <a:pt x="444712" y="1518259"/>
                    <a:pt x="448332" y="1519095"/>
                  </a:cubicBezTo>
                  <a:cubicBezTo>
                    <a:pt x="466780" y="1522381"/>
                    <a:pt x="471689" y="1544779"/>
                    <a:pt x="488641" y="1550805"/>
                  </a:cubicBezTo>
                  <a:cubicBezTo>
                    <a:pt x="501156" y="1555291"/>
                    <a:pt x="497141" y="1573798"/>
                    <a:pt x="486065" y="1577738"/>
                  </a:cubicBezTo>
                  <a:cubicBezTo>
                    <a:pt x="472948" y="1583590"/>
                    <a:pt x="456484" y="1596254"/>
                    <a:pt x="442644" y="1585866"/>
                  </a:cubicBezTo>
                  <a:cubicBezTo>
                    <a:pt x="437613" y="1583474"/>
                    <a:pt x="439832" y="1578160"/>
                    <a:pt x="440726" y="1574096"/>
                  </a:cubicBezTo>
                  <a:cubicBezTo>
                    <a:pt x="432469" y="1570877"/>
                    <a:pt x="424383" y="1566631"/>
                    <a:pt x="419889" y="1558693"/>
                  </a:cubicBezTo>
                  <a:cubicBezTo>
                    <a:pt x="424619" y="1558329"/>
                    <a:pt x="429349" y="1558213"/>
                    <a:pt x="434143" y="1558213"/>
                  </a:cubicBezTo>
                  <a:lnTo>
                    <a:pt x="422221" y="1551939"/>
                  </a:lnTo>
                  <a:cubicBezTo>
                    <a:pt x="424440" y="1548239"/>
                    <a:pt x="426837" y="1544597"/>
                    <a:pt x="429292" y="1541071"/>
                  </a:cubicBezTo>
                  <a:cubicBezTo>
                    <a:pt x="427731" y="1534863"/>
                    <a:pt x="423961" y="1528473"/>
                    <a:pt x="425521" y="1522025"/>
                  </a:cubicBezTo>
                  <a:cubicBezTo>
                    <a:pt x="427675" y="1517755"/>
                    <a:pt x="431567" y="1516604"/>
                    <a:pt x="435827" y="1516730"/>
                  </a:cubicBezTo>
                  <a:close/>
                  <a:moveTo>
                    <a:pt x="491142" y="1467836"/>
                  </a:moveTo>
                  <a:cubicBezTo>
                    <a:pt x="495965" y="1471117"/>
                    <a:pt x="500551" y="1474697"/>
                    <a:pt x="504667" y="1478873"/>
                  </a:cubicBezTo>
                  <a:cubicBezTo>
                    <a:pt x="499257" y="1478337"/>
                    <a:pt x="493907" y="1477680"/>
                    <a:pt x="488614" y="1476845"/>
                  </a:cubicBezTo>
                  <a:cubicBezTo>
                    <a:pt x="489495" y="1473861"/>
                    <a:pt x="490319" y="1470819"/>
                    <a:pt x="491142" y="1467836"/>
                  </a:cubicBezTo>
                  <a:close/>
                  <a:moveTo>
                    <a:pt x="1130402" y="1459810"/>
                  </a:moveTo>
                  <a:cubicBezTo>
                    <a:pt x="1128682" y="1462037"/>
                    <a:pt x="1127016" y="1464323"/>
                    <a:pt x="1125289" y="1466550"/>
                  </a:cubicBezTo>
                  <a:cubicBezTo>
                    <a:pt x="1130700" y="1474013"/>
                    <a:pt x="1131655" y="1483521"/>
                    <a:pt x="1133734" y="1492306"/>
                  </a:cubicBezTo>
                  <a:cubicBezTo>
                    <a:pt x="1125648" y="1496578"/>
                    <a:pt x="1117975" y="1501568"/>
                    <a:pt x="1109835" y="1505664"/>
                  </a:cubicBezTo>
                  <a:cubicBezTo>
                    <a:pt x="1108467" y="1504036"/>
                    <a:pt x="1107336" y="1502355"/>
                    <a:pt x="1106205" y="1500669"/>
                  </a:cubicBezTo>
                  <a:cubicBezTo>
                    <a:pt x="1092945" y="1504159"/>
                    <a:pt x="1079508" y="1506927"/>
                    <a:pt x="1066011" y="1508972"/>
                  </a:cubicBezTo>
                  <a:cubicBezTo>
                    <a:pt x="1067440" y="1499764"/>
                    <a:pt x="1073501" y="1493024"/>
                    <a:pt x="1080700" y="1487729"/>
                  </a:cubicBezTo>
                  <a:cubicBezTo>
                    <a:pt x="1077964" y="1484843"/>
                    <a:pt x="1073860" y="1481953"/>
                    <a:pt x="1075343" y="1477381"/>
                  </a:cubicBezTo>
                  <a:cubicBezTo>
                    <a:pt x="1078262" y="1471845"/>
                    <a:pt x="1084025" y="1476176"/>
                    <a:pt x="1087296" y="1478944"/>
                  </a:cubicBezTo>
                  <a:cubicBezTo>
                    <a:pt x="1102995" y="1475758"/>
                    <a:pt x="1116194" y="1466732"/>
                    <a:pt x="1130402" y="1459810"/>
                  </a:cubicBezTo>
                  <a:close/>
                  <a:moveTo>
                    <a:pt x="456196" y="1443761"/>
                  </a:moveTo>
                  <a:cubicBezTo>
                    <a:pt x="458846" y="1451381"/>
                    <a:pt x="461027" y="1459659"/>
                    <a:pt x="457432" y="1467338"/>
                  </a:cubicBezTo>
                  <a:cubicBezTo>
                    <a:pt x="453426" y="1463679"/>
                    <a:pt x="444471" y="1461279"/>
                    <a:pt x="447122" y="1454260"/>
                  </a:cubicBezTo>
                  <a:cubicBezTo>
                    <a:pt x="448595" y="1449641"/>
                    <a:pt x="452719" y="1446760"/>
                    <a:pt x="456196" y="1443761"/>
                  </a:cubicBezTo>
                  <a:close/>
                  <a:moveTo>
                    <a:pt x="462472" y="1416624"/>
                  </a:moveTo>
                  <a:cubicBezTo>
                    <a:pt x="465245" y="1414724"/>
                    <a:pt x="469375" y="1414812"/>
                    <a:pt x="475069" y="1417969"/>
                  </a:cubicBezTo>
                  <a:cubicBezTo>
                    <a:pt x="470538" y="1422821"/>
                    <a:pt x="464812" y="1426388"/>
                    <a:pt x="458014" y="1427206"/>
                  </a:cubicBezTo>
                  <a:cubicBezTo>
                    <a:pt x="458283" y="1422412"/>
                    <a:pt x="459699" y="1418525"/>
                    <a:pt x="462472" y="1416624"/>
                  </a:cubicBezTo>
                  <a:close/>
                  <a:moveTo>
                    <a:pt x="394347" y="1327877"/>
                  </a:moveTo>
                  <a:lnTo>
                    <a:pt x="403415" y="1328229"/>
                  </a:lnTo>
                  <a:cubicBezTo>
                    <a:pt x="403534" y="1330981"/>
                    <a:pt x="403653" y="1333792"/>
                    <a:pt x="403832" y="1336661"/>
                  </a:cubicBezTo>
                  <a:cubicBezTo>
                    <a:pt x="400134" y="1337540"/>
                    <a:pt x="396435" y="1338477"/>
                    <a:pt x="392796" y="1339414"/>
                  </a:cubicBezTo>
                  <a:cubicBezTo>
                    <a:pt x="393393" y="1335549"/>
                    <a:pt x="393930" y="1331683"/>
                    <a:pt x="394347" y="1327877"/>
                  </a:cubicBezTo>
                  <a:close/>
                  <a:moveTo>
                    <a:pt x="1152289" y="1322477"/>
                  </a:moveTo>
                  <a:cubicBezTo>
                    <a:pt x="1163487" y="1320854"/>
                    <a:pt x="1175042" y="1322117"/>
                    <a:pt x="1185637" y="1326203"/>
                  </a:cubicBezTo>
                  <a:cubicBezTo>
                    <a:pt x="1192047" y="1331790"/>
                    <a:pt x="1194980" y="1340810"/>
                    <a:pt x="1202820" y="1344834"/>
                  </a:cubicBezTo>
                  <a:cubicBezTo>
                    <a:pt x="1208687" y="1348803"/>
                    <a:pt x="1218508" y="1351926"/>
                    <a:pt x="1215515" y="1361002"/>
                  </a:cubicBezTo>
                  <a:cubicBezTo>
                    <a:pt x="1208449" y="1359378"/>
                    <a:pt x="1201383" y="1357817"/>
                    <a:pt x="1194258" y="1356672"/>
                  </a:cubicBezTo>
                  <a:cubicBezTo>
                    <a:pt x="1198748" y="1362924"/>
                    <a:pt x="1205337" y="1366955"/>
                    <a:pt x="1211084" y="1371819"/>
                  </a:cubicBezTo>
                  <a:cubicBezTo>
                    <a:pt x="1211025" y="1375608"/>
                    <a:pt x="1210303" y="1379334"/>
                    <a:pt x="1209946" y="1383060"/>
                  </a:cubicBezTo>
                  <a:cubicBezTo>
                    <a:pt x="1201086" y="1381797"/>
                    <a:pt x="1194258" y="1376087"/>
                    <a:pt x="1188391" y="1369897"/>
                  </a:cubicBezTo>
                  <a:cubicBezTo>
                    <a:pt x="1180492" y="1360342"/>
                    <a:pt x="1167440" y="1357518"/>
                    <a:pt x="1159831" y="1347658"/>
                  </a:cubicBezTo>
                  <a:cubicBezTo>
                    <a:pt x="1153488" y="1341046"/>
                    <a:pt x="1154925" y="1330589"/>
                    <a:pt x="1152289" y="1322477"/>
                  </a:cubicBezTo>
                  <a:close/>
                  <a:moveTo>
                    <a:pt x="1146272" y="1317342"/>
                  </a:moveTo>
                  <a:cubicBezTo>
                    <a:pt x="1145610" y="1321335"/>
                    <a:pt x="1144947" y="1325330"/>
                    <a:pt x="1144285" y="1329381"/>
                  </a:cubicBezTo>
                  <a:cubicBezTo>
                    <a:pt x="1140372" y="1328340"/>
                    <a:pt x="1136520" y="1327239"/>
                    <a:pt x="1132727" y="1326198"/>
                  </a:cubicBezTo>
                  <a:cubicBezTo>
                    <a:pt x="1136820" y="1322725"/>
                    <a:pt x="1141456" y="1319831"/>
                    <a:pt x="1146272" y="1317342"/>
                  </a:cubicBezTo>
                  <a:close/>
                  <a:moveTo>
                    <a:pt x="396431" y="1278717"/>
                  </a:moveTo>
                  <a:lnTo>
                    <a:pt x="406842" y="1281285"/>
                  </a:lnTo>
                  <a:cubicBezTo>
                    <a:pt x="405088" y="1289341"/>
                    <a:pt x="401227" y="1296803"/>
                    <a:pt x="395028" y="1302294"/>
                  </a:cubicBezTo>
                  <a:cubicBezTo>
                    <a:pt x="397074" y="1295728"/>
                    <a:pt x="400057" y="1289520"/>
                    <a:pt x="402981" y="1283312"/>
                  </a:cubicBezTo>
                  <a:lnTo>
                    <a:pt x="393799" y="1287252"/>
                  </a:lnTo>
                  <a:cubicBezTo>
                    <a:pt x="394677" y="1284387"/>
                    <a:pt x="395553" y="1281582"/>
                    <a:pt x="396431" y="1278717"/>
                  </a:cubicBezTo>
                  <a:close/>
                  <a:moveTo>
                    <a:pt x="390786" y="1253633"/>
                  </a:moveTo>
                  <a:cubicBezTo>
                    <a:pt x="385695" y="1258037"/>
                    <a:pt x="379211" y="1260656"/>
                    <a:pt x="372725" y="1257263"/>
                  </a:cubicBezTo>
                  <a:cubicBezTo>
                    <a:pt x="378241" y="1254288"/>
                    <a:pt x="384544" y="1253693"/>
                    <a:pt x="390786" y="1253633"/>
                  </a:cubicBezTo>
                  <a:close/>
                  <a:moveTo>
                    <a:pt x="370893" y="1171591"/>
                  </a:moveTo>
                  <a:cubicBezTo>
                    <a:pt x="373537" y="1170361"/>
                    <a:pt x="377744" y="1173559"/>
                    <a:pt x="375820" y="1176450"/>
                  </a:cubicBezTo>
                  <a:cubicBezTo>
                    <a:pt x="372936" y="1179894"/>
                    <a:pt x="366205" y="1173989"/>
                    <a:pt x="370893" y="1171591"/>
                  </a:cubicBezTo>
                  <a:close/>
                  <a:moveTo>
                    <a:pt x="1289843" y="1166349"/>
                  </a:moveTo>
                  <a:cubicBezTo>
                    <a:pt x="1290793" y="1170845"/>
                    <a:pt x="1291800" y="1175339"/>
                    <a:pt x="1292748" y="1179894"/>
                  </a:cubicBezTo>
                  <a:lnTo>
                    <a:pt x="1278702" y="1177497"/>
                  </a:lnTo>
                  <a:cubicBezTo>
                    <a:pt x="1282259" y="1173661"/>
                    <a:pt x="1285992" y="1169945"/>
                    <a:pt x="1289843" y="1166349"/>
                  </a:cubicBezTo>
                  <a:close/>
                  <a:moveTo>
                    <a:pt x="1257462" y="1134418"/>
                  </a:moveTo>
                  <a:cubicBezTo>
                    <a:pt x="1260468" y="1140962"/>
                    <a:pt x="1264914" y="1146910"/>
                    <a:pt x="1266657" y="1153928"/>
                  </a:cubicBezTo>
                  <a:cubicBezTo>
                    <a:pt x="1264973" y="1159104"/>
                    <a:pt x="1259986" y="1167849"/>
                    <a:pt x="1253495" y="1163446"/>
                  </a:cubicBezTo>
                  <a:cubicBezTo>
                    <a:pt x="1242077" y="1157974"/>
                    <a:pt x="1242738" y="1134240"/>
                    <a:pt x="1257462" y="1134418"/>
                  </a:cubicBezTo>
                  <a:close/>
                  <a:moveTo>
                    <a:pt x="1307932" y="1096613"/>
                  </a:moveTo>
                  <a:cubicBezTo>
                    <a:pt x="1310296" y="1101310"/>
                    <a:pt x="1312543" y="1106129"/>
                    <a:pt x="1314319" y="1111123"/>
                  </a:cubicBezTo>
                  <a:cubicBezTo>
                    <a:pt x="1311243" y="1112490"/>
                    <a:pt x="1308224" y="1113919"/>
                    <a:pt x="1305266" y="1115343"/>
                  </a:cubicBezTo>
                  <a:cubicBezTo>
                    <a:pt x="1308106" y="1120577"/>
                    <a:pt x="1310829" y="1125868"/>
                    <a:pt x="1313608" y="1131164"/>
                  </a:cubicBezTo>
                  <a:cubicBezTo>
                    <a:pt x="1317630" y="1128664"/>
                    <a:pt x="1321653" y="1126165"/>
                    <a:pt x="1325850" y="1123850"/>
                  </a:cubicBezTo>
                  <a:cubicBezTo>
                    <a:pt x="1325139" y="1130744"/>
                    <a:pt x="1323368" y="1137463"/>
                    <a:pt x="1320410" y="1143768"/>
                  </a:cubicBezTo>
                  <a:cubicBezTo>
                    <a:pt x="1318163" y="1140854"/>
                    <a:pt x="1316326" y="1137166"/>
                    <a:pt x="1312779" y="1135681"/>
                  </a:cubicBezTo>
                  <a:cubicBezTo>
                    <a:pt x="1304559" y="1136987"/>
                    <a:pt x="1296514" y="1142042"/>
                    <a:pt x="1288351" y="1137407"/>
                  </a:cubicBezTo>
                  <a:cubicBezTo>
                    <a:pt x="1290720" y="1126585"/>
                    <a:pt x="1285218" y="1112966"/>
                    <a:pt x="1292788" y="1103630"/>
                  </a:cubicBezTo>
                  <a:cubicBezTo>
                    <a:pt x="1297107" y="1105115"/>
                    <a:pt x="1300951" y="1107732"/>
                    <a:pt x="1304913" y="1110114"/>
                  </a:cubicBezTo>
                  <a:cubicBezTo>
                    <a:pt x="1305859" y="1105591"/>
                    <a:pt x="1306806" y="1101074"/>
                    <a:pt x="1307932" y="1096613"/>
                  </a:cubicBezTo>
                  <a:close/>
                  <a:moveTo>
                    <a:pt x="58997" y="996528"/>
                  </a:moveTo>
                  <a:cubicBezTo>
                    <a:pt x="61628" y="993775"/>
                    <a:pt x="66215" y="998302"/>
                    <a:pt x="63401" y="1000993"/>
                  </a:cubicBezTo>
                  <a:cubicBezTo>
                    <a:pt x="60771" y="1003807"/>
                    <a:pt x="56183" y="999220"/>
                    <a:pt x="58997" y="996528"/>
                  </a:cubicBezTo>
                  <a:close/>
                  <a:moveTo>
                    <a:pt x="1245884" y="988757"/>
                  </a:moveTo>
                  <a:cubicBezTo>
                    <a:pt x="1244377" y="992790"/>
                    <a:pt x="1242806" y="996703"/>
                    <a:pt x="1241237" y="1000676"/>
                  </a:cubicBezTo>
                  <a:cubicBezTo>
                    <a:pt x="1246851" y="1001098"/>
                    <a:pt x="1252523" y="1001338"/>
                    <a:pt x="1258133" y="1001879"/>
                  </a:cubicBezTo>
                  <a:cubicBezTo>
                    <a:pt x="1249504" y="1004708"/>
                    <a:pt x="1240513" y="1005311"/>
                    <a:pt x="1232549" y="1000735"/>
                  </a:cubicBezTo>
                  <a:cubicBezTo>
                    <a:pt x="1235445" y="995138"/>
                    <a:pt x="1238945" y="989360"/>
                    <a:pt x="1245884" y="988757"/>
                  </a:cubicBezTo>
                  <a:close/>
                  <a:moveTo>
                    <a:pt x="72320" y="981535"/>
                  </a:moveTo>
                  <a:cubicBezTo>
                    <a:pt x="75409" y="983167"/>
                    <a:pt x="76964" y="985720"/>
                    <a:pt x="72162" y="986928"/>
                  </a:cubicBezTo>
                  <a:cubicBezTo>
                    <a:pt x="69260" y="991764"/>
                    <a:pt x="53674" y="984149"/>
                    <a:pt x="63279" y="981670"/>
                  </a:cubicBezTo>
                  <a:cubicBezTo>
                    <a:pt x="64609" y="979193"/>
                    <a:pt x="69231" y="979903"/>
                    <a:pt x="72320" y="981535"/>
                  </a:cubicBezTo>
                  <a:close/>
                  <a:moveTo>
                    <a:pt x="1226952" y="977216"/>
                  </a:moveTo>
                  <a:cubicBezTo>
                    <a:pt x="1229781" y="978287"/>
                    <a:pt x="1232611" y="979358"/>
                    <a:pt x="1235561" y="980251"/>
                  </a:cubicBezTo>
                  <a:cubicBezTo>
                    <a:pt x="1234537" y="982750"/>
                    <a:pt x="1233514" y="985250"/>
                    <a:pt x="1232551" y="987749"/>
                  </a:cubicBezTo>
                  <a:lnTo>
                    <a:pt x="1222016" y="983286"/>
                  </a:lnTo>
                  <a:cubicBezTo>
                    <a:pt x="1223642" y="981203"/>
                    <a:pt x="1225267" y="979179"/>
                    <a:pt x="1226952" y="977216"/>
                  </a:cubicBezTo>
                  <a:close/>
                  <a:moveTo>
                    <a:pt x="1280804" y="968186"/>
                  </a:moveTo>
                  <a:cubicBezTo>
                    <a:pt x="1284085" y="969320"/>
                    <a:pt x="1288800" y="968543"/>
                    <a:pt x="1291187" y="971586"/>
                  </a:cubicBezTo>
                  <a:cubicBezTo>
                    <a:pt x="1295006" y="979695"/>
                    <a:pt x="1290114" y="988461"/>
                    <a:pt x="1291485" y="996934"/>
                  </a:cubicBezTo>
                  <a:cubicBezTo>
                    <a:pt x="1294231" y="1013690"/>
                    <a:pt x="1298767" y="1030271"/>
                    <a:pt x="1298409" y="1047447"/>
                  </a:cubicBezTo>
                  <a:cubicBezTo>
                    <a:pt x="1291665" y="1027346"/>
                    <a:pt x="1286353" y="1006770"/>
                    <a:pt x="1281340" y="986194"/>
                  </a:cubicBezTo>
                  <a:lnTo>
                    <a:pt x="1289635" y="985782"/>
                  </a:lnTo>
                  <a:cubicBezTo>
                    <a:pt x="1284562" y="981367"/>
                    <a:pt x="1280206" y="975645"/>
                    <a:pt x="1280804" y="968186"/>
                  </a:cubicBezTo>
                  <a:close/>
                  <a:moveTo>
                    <a:pt x="0" y="892298"/>
                  </a:moveTo>
                  <a:cubicBezTo>
                    <a:pt x="11154" y="890430"/>
                    <a:pt x="22427" y="892478"/>
                    <a:pt x="30601" y="900735"/>
                  </a:cubicBezTo>
                  <a:cubicBezTo>
                    <a:pt x="19805" y="907485"/>
                    <a:pt x="6203" y="903147"/>
                    <a:pt x="0" y="892298"/>
                  </a:cubicBezTo>
                  <a:close/>
                  <a:moveTo>
                    <a:pt x="32607" y="887776"/>
                  </a:moveTo>
                  <a:cubicBezTo>
                    <a:pt x="42291" y="887419"/>
                    <a:pt x="51380" y="890683"/>
                    <a:pt x="59696" y="895312"/>
                  </a:cubicBezTo>
                  <a:cubicBezTo>
                    <a:pt x="51499" y="896261"/>
                    <a:pt x="43418" y="897388"/>
                    <a:pt x="35281" y="898456"/>
                  </a:cubicBezTo>
                  <a:close/>
                  <a:moveTo>
                    <a:pt x="149779" y="881835"/>
                  </a:moveTo>
                  <a:cubicBezTo>
                    <a:pt x="150889" y="882506"/>
                    <a:pt x="151558" y="883803"/>
                    <a:pt x="150616" y="885087"/>
                  </a:cubicBezTo>
                  <a:cubicBezTo>
                    <a:pt x="148974" y="887420"/>
                    <a:pt x="144474" y="884795"/>
                    <a:pt x="146298" y="882345"/>
                  </a:cubicBezTo>
                  <a:cubicBezTo>
                    <a:pt x="147119" y="881121"/>
                    <a:pt x="148670" y="881164"/>
                    <a:pt x="149779" y="881835"/>
                  </a:cubicBezTo>
                  <a:close/>
                  <a:moveTo>
                    <a:pt x="1257634" y="869360"/>
                  </a:moveTo>
                  <a:cubicBezTo>
                    <a:pt x="1260585" y="876111"/>
                    <a:pt x="1263772" y="882677"/>
                    <a:pt x="1266664" y="889427"/>
                  </a:cubicBezTo>
                  <a:cubicBezTo>
                    <a:pt x="1261648" y="884440"/>
                    <a:pt x="1257103" y="879089"/>
                    <a:pt x="1252618" y="873678"/>
                  </a:cubicBezTo>
                  <a:cubicBezTo>
                    <a:pt x="1254211" y="872218"/>
                    <a:pt x="1255923" y="870819"/>
                    <a:pt x="1257634" y="869360"/>
                  </a:cubicBezTo>
                  <a:close/>
                  <a:moveTo>
                    <a:pt x="138730" y="868974"/>
                  </a:moveTo>
                  <a:cubicBezTo>
                    <a:pt x="145978" y="867853"/>
                    <a:pt x="138791" y="878385"/>
                    <a:pt x="136948" y="871467"/>
                  </a:cubicBezTo>
                  <a:close/>
                  <a:moveTo>
                    <a:pt x="1317271" y="840264"/>
                  </a:moveTo>
                  <a:cubicBezTo>
                    <a:pt x="1320341" y="850829"/>
                    <a:pt x="1316327" y="861277"/>
                    <a:pt x="1313494" y="871366"/>
                  </a:cubicBezTo>
                  <a:lnTo>
                    <a:pt x="1304287" y="871366"/>
                  </a:lnTo>
                  <a:cubicBezTo>
                    <a:pt x="1307357" y="860801"/>
                    <a:pt x="1307297" y="847010"/>
                    <a:pt x="1317271" y="840264"/>
                  </a:cubicBezTo>
                  <a:close/>
                  <a:moveTo>
                    <a:pt x="1250612" y="835247"/>
                  </a:moveTo>
                  <a:cubicBezTo>
                    <a:pt x="1263442" y="835666"/>
                    <a:pt x="1272236" y="846093"/>
                    <a:pt x="1282718" y="851904"/>
                  </a:cubicBezTo>
                  <a:lnTo>
                    <a:pt x="1279585" y="856818"/>
                  </a:lnTo>
                  <a:cubicBezTo>
                    <a:pt x="1268502" y="852025"/>
                    <a:pt x="1255011" y="847829"/>
                    <a:pt x="1250612" y="835247"/>
                  </a:cubicBezTo>
                  <a:close/>
                  <a:moveTo>
                    <a:pt x="1253043" y="825974"/>
                  </a:moveTo>
                  <a:cubicBezTo>
                    <a:pt x="1254125" y="829978"/>
                    <a:pt x="1245595" y="830733"/>
                    <a:pt x="1246196" y="826496"/>
                  </a:cubicBezTo>
                  <a:cubicBezTo>
                    <a:pt x="1247277" y="824117"/>
                    <a:pt x="1251542" y="823710"/>
                    <a:pt x="1253043" y="825974"/>
                  </a:cubicBezTo>
                  <a:close/>
                  <a:moveTo>
                    <a:pt x="1255629" y="807408"/>
                  </a:moveTo>
                  <a:cubicBezTo>
                    <a:pt x="1252870" y="810167"/>
                    <a:pt x="1250110" y="812986"/>
                    <a:pt x="1247291" y="815686"/>
                  </a:cubicBezTo>
                  <a:cubicBezTo>
                    <a:pt x="1244592" y="808908"/>
                    <a:pt x="1248851" y="804649"/>
                    <a:pt x="1255629" y="807408"/>
                  </a:cubicBezTo>
                  <a:close/>
                  <a:moveTo>
                    <a:pt x="1272566" y="785584"/>
                  </a:moveTo>
                  <a:cubicBezTo>
                    <a:pt x="1274147" y="790333"/>
                    <a:pt x="1274966" y="795263"/>
                    <a:pt x="1276195" y="800132"/>
                  </a:cubicBezTo>
                  <a:lnTo>
                    <a:pt x="1269172" y="797697"/>
                  </a:lnTo>
                  <a:cubicBezTo>
                    <a:pt x="1270343" y="793680"/>
                    <a:pt x="1271396" y="789602"/>
                    <a:pt x="1272566" y="785584"/>
                  </a:cubicBezTo>
                  <a:close/>
                  <a:moveTo>
                    <a:pt x="1279575" y="782575"/>
                  </a:moveTo>
                  <a:cubicBezTo>
                    <a:pt x="1282841" y="789207"/>
                    <a:pt x="1286109" y="795781"/>
                    <a:pt x="1289739" y="802234"/>
                  </a:cubicBezTo>
                  <a:lnTo>
                    <a:pt x="1281209" y="806655"/>
                  </a:lnTo>
                  <a:cubicBezTo>
                    <a:pt x="1279515" y="798709"/>
                    <a:pt x="1277699" y="790642"/>
                    <a:pt x="1279575" y="782575"/>
                  </a:cubicBezTo>
                  <a:close/>
                  <a:moveTo>
                    <a:pt x="1284312" y="717865"/>
                  </a:moveTo>
                  <a:cubicBezTo>
                    <a:pt x="1284131" y="725319"/>
                    <a:pt x="1283773" y="733254"/>
                    <a:pt x="1279516" y="739690"/>
                  </a:cubicBezTo>
                  <a:cubicBezTo>
                    <a:pt x="1286230" y="744197"/>
                    <a:pt x="1280835" y="747083"/>
                    <a:pt x="1275200" y="748466"/>
                  </a:cubicBezTo>
                  <a:cubicBezTo>
                    <a:pt x="1267167" y="737284"/>
                    <a:pt x="1275560" y="725319"/>
                    <a:pt x="1284312" y="717865"/>
                  </a:cubicBezTo>
                  <a:close/>
                  <a:moveTo>
                    <a:pt x="1321370" y="684253"/>
                  </a:moveTo>
                  <a:cubicBezTo>
                    <a:pt x="1322244" y="690052"/>
                    <a:pt x="1323352" y="695851"/>
                    <a:pt x="1323235" y="701831"/>
                  </a:cubicBezTo>
                  <a:cubicBezTo>
                    <a:pt x="1319972" y="706919"/>
                    <a:pt x="1315601" y="711182"/>
                    <a:pt x="1311813" y="715856"/>
                  </a:cubicBezTo>
                  <a:cubicBezTo>
                    <a:pt x="1312571" y="704729"/>
                    <a:pt x="1313561" y="692833"/>
                    <a:pt x="1321370" y="684253"/>
                  </a:cubicBezTo>
                  <a:close/>
                  <a:moveTo>
                    <a:pt x="1277316" y="543791"/>
                  </a:moveTo>
                  <a:cubicBezTo>
                    <a:pt x="1282332" y="547591"/>
                    <a:pt x="1287231" y="551452"/>
                    <a:pt x="1292248" y="555310"/>
                  </a:cubicBezTo>
                  <a:lnTo>
                    <a:pt x="1291775" y="560774"/>
                  </a:lnTo>
                  <a:cubicBezTo>
                    <a:pt x="1284222" y="564870"/>
                    <a:pt x="1276963" y="569325"/>
                    <a:pt x="1269172" y="572886"/>
                  </a:cubicBezTo>
                  <a:cubicBezTo>
                    <a:pt x="1270884" y="562909"/>
                    <a:pt x="1272714" y="552875"/>
                    <a:pt x="1277316" y="543791"/>
                  </a:cubicBezTo>
                  <a:close/>
                  <a:moveTo>
                    <a:pt x="139955" y="475563"/>
                  </a:moveTo>
                  <a:cubicBezTo>
                    <a:pt x="143661" y="480109"/>
                    <a:pt x="146308" y="485313"/>
                    <a:pt x="147485" y="491115"/>
                  </a:cubicBezTo>
                  <a:cubicBezTo>
                    <a:pt x="141073" y="488423"/>
                    <a:pt x="137954" y="482383"/>
                    <a:pt x="139955" y="475563"/>
                  </a:cubicBezTo>
                  <a:close/>
                  <a:moveTo>
                    <a:pt x="1313282" y="312026"/>
                  </a:moveTo>
                  <a:cubicBezTo>
                    <a:pt x="1318623" y="321604"/>
                    <a:pt x="1323541" y="331476"/>
                    <a:pt x="1326361" y="342125"/>
                  </a:cubicBezTo>
                  <a:lnTo>
                    <a:pt x="1318022" y="341710"/>
                  </a:lnTo>
                  <a:cubicBezTo>
                    <a:pt x="1312863" y="333559"/>
                    <a:pt x="1307643" y="325468"/>
                    <a:pt x="1302783" y="317200"/>
                  </a:cubicBezTo>
                  <a:close/>
                  <a:moveTo>
                    <a:pt x="1275647" y="247312"/>
                  </a:moveTo>
                  <a:lnTo>
                    <a:pt x="1281244" y="247312"/>
                  </a:lnTo>
                  <a:cubicBezTo>
                    <a:pt x="1285946" y="265816"/>
                    <a:pt x="1294043" y="283657"/>
                    <a:pt x="1294758" y="302996"/>
                  </a:cubicBezTo>
                  <a:cubicBezTo>
                    <a:pt x="1288089" y="301743"/>
                    <a:pt x="1280707" y="299293"/>
                    <a:pt x="1280528" y="290701"/>
                  </a:cubicBezTo>
                  <a:cubicBezTo>
                    <a:pt x="1275945" y="277036"/>
                    <a:pt x="1267669" y="261339"/>
                    <a:pt x="1275647" y="247312"/>
                  </a:cubicBezTo>
                  <a:close/>
                  <a:moveTo>
                    <a:pt x="1307848" y="241293"/>
                  </a:moveTo>
                  <a:cubicBezTo>
                    <a:pt x="1311854" y="256183"/>
                    <a:pt x="1316230" y="271073"/>
                    <a:pt x="1317833" y="286441"/>
                  </a:cubicBezTo>
                  <a:cubicBezTo>
                    <a:pt x="1314629" y="283931"/>
                    <a:pt x="1310806" y="281299"/>
                    <a:pt x="1311299" y="276815"/>
                  </a:cubicBezTo>
                  <a:cubicBezTo>
                    <a:pt x="1311299" y="264856"/>
                    <a:pt x="1303287" y="253013"/>
                    <a:pt x="1307848" y="241293"/>
                  </a:cubicBezTo>
                  <a:close/>
                  <a:moveTo>
                    <a:pt x="434381" y="226833"/>
                  </a:moveTo>
                  <a:lnTo>
                    <a:pt x="440614" y="227771"/>
                  </a:lnTo>
                  <a:cubicBezTo>
                    <a:pt x="444343" y="242152"/>
                    <a:pt x="468530" y="252469"/>
                    <a:pt x="478653" y="265756"/>
                  </a:cubicBezTo>
                  <a:cubicBezTo>
                    <a:pt x="482435" y="271592"/>
                    <a:pt x="485898" y="276802"/>
                    <a:pt x="487603" y="283263"/>
                  </a:cubicBezTo>
                  <a:cubicBezTo>
                    <a:pt x="475083" y="289099"/>
                    <a:pt x="464322" y="271175"/>
                    <a:pt x="450044" y="271696"/>
                  </a:cubicBezTo>
                  <a:cubicBezTo>
                    <a:pt x="435020" y="272425"/>
                    <a:pt x="425750" y="263151"/>
                    <a:pt x="426549" y="253719"/>
                  </a:cubicBezTo>
                  <a:cubicBezTo>
                    <a:pt x="425537" y="241891"/>
                    <a:pt x="429959" y="235691"/>
                    <a:pt x="434381" y="226833"/>
                  </a:cubicBezTo>
                  <a:close/>
                  <a:moveTo>
                    <a:pt x="459009" y="226746"/>
                  </a:moveTo>
                  <a:cubicBezTo>
                    <a:pt x="465492" y="228440"/>
                    <a:pt x="469893" y="233109"/>
                    <a:pt x="470547" y="239763"/>
                  </a:cubicBezTo>
                  <a:lnTo>
                    <a:pt x="462399" y="242799"/>
                  </a:lnTo>
                  <a:cubicBezTo>
                    <a:pt x="460793" y="237545"/>
                    <a:pt x="459782" y="232116"/>
                    <a:pt x="459009" y="226746"/>
                  </a:cubicBezTo>
                  <a:close/>
                  <a:moveTo>
                    <a:pt x="509920" y="129928"/>
                  </a:moveTo>
                  <a:cubicBezTo>
                    <a:pt x="513077" y="132244"/>
                    <a:pt x="516173" y="134618"/>
                    <a:pt x="519208" y="136992"/>
                  </a:cubicBezTo>
                  <a:lnTo>
                    <a:pt x="509677" y="139961"/>
                  </a:lnTo>
                  <a:cubicBezTo>
                    <a:pt x="509738" y="136636"/>
                    <a:pt x="509859" y="133253"/>
                    <a:pt x="509920" y="129928"/>
                  </a:cubicBezTo>
                  <a:close/>
                  <a:moveTo>
                    <a:pt x="537330" y="122402"/>
                  </a:moveTo>
                  <a:lnTo>
                    <a:pt x="542936" y="122868"/>
                  </a:lnTo>
                  <a:cubicBezTo>
                    <a:pt x="543890" y="124906"/>
                    <a:pt x="544845" y="126944"/>
                    <a:pt x="545799" y="128924"/>
                  </a:cubicBezTo>
                  <a:cubicBezTo>
                    <a:pt x="542936" y="128866"/>
                    <a:pt x="540133" y="128749"/>
                    <a:pt x="537270" y="128633"/>
                  </a:cubicBezTo>
                  <a:close/>
                  <a:moveTo>
                    <a:pt x="551334" y="112870"/>
                  </a:moveTo>
                  <a:cubicBezTo>
                    <a:pt x="561164" y="118391"/>
                    <a:pt x="574390" y="124150"/>
                    <a:pt x="574031" y="137450"/>
                  </a:cubicBezTo>
                  <a:lnTo>
                    <a:pt x="552049" y="137035"/>
                  </a:lnTo>
                  <a:cubicBezTo>
                    <a:pt x="549307" y="129257"/>
                    <a:pt x="549486" y="120827"/>
                    <a:pt x="551334" y="112870"/>
                  </a:cubicBezTo>
                  <a:close/>
                  <a:moveTo>
                    <a:pt x="578780" y="102835"/>
                  </a:moveTo>
                  <a:cubicBezTo>
                    <a:pt x="589201" y="107743"/>
                    <a:pt x="601020" y="113600"/>
                    <a:pt x="603989" y="125485"/>
                  </a:cubicBezTo>
                  <a:cubicBezTo>
                    <a:pt x="596112" y="127437"/>
                    <a:pt x="585869" y="130926"/>
                    <a:pt x="579628" y="123771"/>
                  </a:cubicBezTo>
                  <a:cubicBezTo>
                    <a:pt x="576900" y="116970"/>
                    <a:pt x="577626" y="109813"/>
                    <a:pt x="578780" y="102835"/>
                  </a:cubicBezTo>
                  <a:close/>
                  <a:moveTo>
                    <a:pt x="604489" y="94807"/>
                  </a:moveTo>
                  <a:cubicBezTo>
                    <a:pt x="614398" y="98470"/>
                    <a:pt x="620006" y="107779"/>
                    <a:pt x="625558" y="116125"/>
                  </a:cubicBezTo>
                  <a:lnTo>
                    <a:pt x="620723" y="118887"/>
                  </a:lnTo>
                  <a:cubicBezTo>
                    <a:pt x="614815" y="111261"/>
                    <a:pt x="608368" y="103815"/>
                    <a:pt x="604489" y="94807"/>
                  </a:cubicBezTo>
                  <a:close/>
                  <a:moveTo>
                    <a:pt x="612515" y="84275"/>
                  </a:moveTo>
                  <a:cubicBezTo>
                    <a:pt x="623146" y="95008"/>
                    <a:pt x="638287" y="100858"/>
                    <a:pt x="646124" y="114305"/>
                  </a:cubicBezTo>
                  <a:cubicBezTo>
                    <a:pt x="626231" y="118888"/>
                    <a:pt x="619223" y="98324"/>
                    <a:pt x="612515" y="84275"/>
                  </a:cubicBezTo>
                  <a:close/>
                  <a:moveTo>
                    <a:pt x="803143" y="67218"/>
                  </a:moveTo>
                  <a:cubicBezTo>
                    <a:pt x="799033" y="72401"/>
                    <a:pt x="795110" y="77762"/>
                    <a:pt x="790517" y="82409"/>
                  </a:cubicBezTo>
                  <a:cubicBezTo>
                    <a:pt x="781695" y="84851"/>
                    <a:pt x="772576" y="85507"/>
                    <a:pt x="763512" y="86281"/>
                  </a:cubicBezTo>
                  <a:cubicBezTo>
                    <a:pt x="769374" y="70196"/>
                    <a:pt x="789007" y="71269"/>
                    <a:pt x="803143" y="67218"/>
                  </a:cubicBezTo>
                  <a:close/>
                  <a:moveTo>
                    <a:pt x="705321" y="58188"/>
                  </a:moveTo>
                  <a:cubicBezTo>
                    <a:pt x="710889" y="58546"/>
                    <a:pt x="716165" y="58968"/>
                    <a:pt x="721795" y="59923"/>
                  </a:cubicBezTo>
                  <a:cubicBezTo>
                    <a:pt x="725986" y="65974"/>
                    <a:pt x="729638" y="72383"/>
                    <a:pt x="733475" y="78727"/>
                  </a:cubicBezTo>
                  <a:cubicBezTo>
                    <a:pt x="731975" y="72204"/>
                    <a:pt x="730419" y="65675"/>
                    <a:pt x="728863" y="59207"/>
                  </a:cubicBezTo>
                  <a:cubicBezTo>
                    <a:pt x="742038" y="59923"/>
                    <a:pt x="753359" y="67292"/>
                    <a:pt x="761506" y="77171"/>
                  </a:cubicBezTo>
                  <a:cubicBezTo>
                    <a:pt x="761265" y="90824"/>
                    <a:pt x="747432" y="100828"/>
                    <a:pt x="734015" y="96875"/>
                  </a:cubicBezTo>
                  <a:cubicBezTo>
                    <a:pt x="722812" y="85315"/>
                    <a:pt x="713828" y="71781"/>
                    <a:pt x="705321" y="58188"/>
                  </a:cubicBezTo>
                  <a:close/>
                  <a:moveTo>
                    <a:pt x="745452" y="46649"/>
                  </a:moveTo>
                  <a:cubicBezTo>
                    <a:pt x="760352" y="53824"/>
                    <a:pt x="780415" y="51232"/>
                    <a:pt x="791102" y="65464"/>
                  </a:cubicBezTo>
                  <a:cubicBezTo>
                    <a:pt x="780119" y="67753"/>
                    <a:pt x="768368" y="70226"/>
                    <a:pt x="757563" y="65824"/>
                  </a:cubicBezTo>
                  <a:cubicBezTo>
                    <a:pt x="751861" y="60819"/>
                    <a:pt x="749606" y="52800"/>
                    <a:pt x="745452" y="46649"/>
                  </a:cubicBezTo>
                  <a:close/>
                  <a:moveTo>
                    <a:pt x="812674" y="45646"/>
                  </a:moveTo>
                  <a:cubicBezTo>
                    <a:pt x="818722" y="45946"/>
                    <a:pt x="824710" y="48761"/>
                    <a:pt x="829729" y="52115"/>
                  </a:cubicBezTo>
                  <a:cubicBezTo>
                    <a:pt x="824952" y="54091"/>
                    <a:pt x="820114" y="55948"/>
                    <a:pt x="815214" y="57685"/>
                  </a:cubicBezTo>
                  <a:cubicBezTo>
                    <a:pt x="814306" y="53672"/>
                    <a:pt x="813460" y="49659"/>
                    <a:pt x="812674" y="45646"/>
                  </a:cubicBezTo>
                  <a:close/>
                  <a:moveTo>
                    <a:pt x="703818" y="41135"/>
                  </a:moveTo>
                  <a:cubicBezTo>
                    <a:pt x="710412" y="42803"/>
                    <a:pt x="716473" y="46020"/>
                    <a:pt x="721879" y="50071"/>
                  </a:cubicBezTo>
                  <a:lnTo>
                    <a:pt x="706314" y="50667"/>
                  </a:lnTo>
                  <a:cubicBezTo>
                    <a:pt x="705422" y="47509"/>
                    <a:pt x="704591" y="44352"/>
                    <a:pt x="703818" y="41135"/>
                  </a:cubicBezTo>
                  <a:close/>
                  <a:moveTo>
                    <a:pt x="691332" y="37620"/>
                  </a:moveTo>
                  <a:cubicBezTo>
                    <a:pt x="691942" y="39667"/>
                    <a:pt x="692612" y="41713"/>
                    <a:pt x="693282" y="43821"/>
                  </a:cubicBezTo>
                  <a:cubicBezTo>
                    <a:pt x="691150" y="44724"/>
                    <a:pt x="689018" y="45687"/>
                    <a:pt x="686946" y="46650"/>
                  </a:cubicBezTo>
                  <a:cubicBezTo>
                    <a:pt x="687068" y="41293"/>
                    <a:pt x="689262" y="39546"/>
                    <a:pt x="691332" y="37620"/>
                  </a:cubicBezTo>
                  <a:close/>
                  <a:moveTo>
                    <a:pt x="741918" y="30597"/>
                  </a:moveTo>
                  <a:cubicBezTo>
                    <a:pt x="745684" y="33598"/>
                    <a:pt x="749390" y="36657"/>
                    <a:pt x="752977" y="39834"/>
                  </a:cubicBezTo>
                  <a:cubicBezTo>
                    <a:pt x="749091" y="39894"/>
                    <a:pt x="745265" y="40012"/>
                    <a:pt x="741439" y="40129"/>
                  </a:cubicBezTo>
                  <a:cubicBezTo>
                    <a:pt x="741618" y="36952"/>
                    <a:pt x="741738" y="33774"/>
                    <a:pt x="741918" y="30597"/>
                  </a:cubicBezTo>
                  <a:close/>
                  <a:moveTo>
                    <a:pt x="699802" y="27922"/>
                  </a:moveTo>
                  <a:cubicBezTo>
                    <a:pt x="710570" y="21567"/>
                    <a:pt x="712424" y="31311"/>
                    <a:pt x="715356" y="37120"/>
                  </a:cubicBezTo>
                  <a:cubicBezTo>
                    <a:pt x="709254" y="35789"/>
                    <a:pt x="703750" y="32883"/>
                    <a:pt x="699802" y="27922"/>
                  </a:cubicBezTo>
                  <a:close/>
                  <a:moveTo>
                    <a:pt x="767316" y="9530"/>
                  </a:moveTo>
                  <a:cubicBezTo>
                    <a:pt x="775352" y="16578"/>
                    <a:pt x="783750" y="23331"/>
                    <a:pt x="790241" y="31991"/>
                  </a:cubicBezTo>
                  <a:cubicBezTo>
                    <a:pt x="797269" y="41788"/>
                    <a:pt x="808820" y="47699"/>
                    <a:pt x="814179" y="58870"/>
                  </a:cubicBezTo>
                  <a:lnTo>
                    <a:pt x="809357" y="61200"/>
                  </a:lnTo>
                  <a:cubicBezTo>
                    <a:pt x="796971" y="55046"/>
                    <a:pt x="785300" y="47104"/>
                    <a:pt x="780353" y="33365"/>
                  </a:cubicBezTo>
                  <a:cubicBezTo>
                    <a:pt x="774815" y="31991"/>
                    <a:pt x="769874" y="30554"/>
                    <a:pt x="764515" y="29180"/>
                  </a:cubicBezTo>
                  <a:cubicBezTo>
                    <a:pt x="765111" y="22551"/>
                    <a:pt x="766184" y="16040"/>
                    <a:pt x="767316" y="9530"/>
                  </a:cubicBezTo>
                  <a:close/>
                  <a:moveTo>
                    <a:pt x="792477" y="0"/>
                  </a:moveTo>
                  <a:lnTo>
                    <a:pt x="798624" y="61"/>
                  </a:lnTo>
                  <a:cubicBezTo>
                    <a:pt x="801309" y="8962"/>
                    <a:pt x="804293" y="17744"/>
                    <a:pt x="807157" y="26587"/>
                  </a:cubicBezTo>
                  <a:cubicBezTo>
                    <a:pt x="801608" y="24782"/>
                    <a:pt x="795461" y="23218"/>
                    <a:pt x="791761" y="18345"/>
                  </a:cubicBezTo>
                  <a:cubicBezTo>
                    <a:pt x="791104" y="12211"/>
                    <a:pt x="792297" y="6136"/>
                    <a:pt x="792477" y="0"/>
                  </a:cubicBez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" name="Greenland - Mainland">
              <a:extLst>
                <a:ext uri="{FF2B5EF4-FFF2-40B4-BE49-F238E27FC236}">
                  <a16:creationId xmlns:a16="http://schemas.microsoft.com/office/drawing/2014/main" id="{C9A45B3C-1202-444C-B860-259923456689}"/>
                </a:ext>
              </a:extLst>
            </p:cNvPr>
            <p:cNvSpPr>
              <a:spLocks/>
            </p:cNvSpPr>
            <p:nvPr>
              <p:custDataLst>
                <p:tags r:id="rId58"/>
              </p:custDataLst>
            </p:nvPr>
          </p:nvSpPr>
          <p:spPr bwMode="auto">
            <a:xfrm flipV="1">
              <a:off x="4109360" y="685800"/>
              <a:ext cx="1463183" cy="2149496"/>
            </a:xfrm>
            <a:custGeom>
              <a:avLst/>
              <a:gdLst>
                <a:gd name="T0" fmla="*/ 18345 w 24669"/>
                <a:gd name="T1" fmla="*/ 35148 h 36230"/>
                <a:gd name="T2" fmla="*/ 15080 w 24669"/>
                <a:gd name="T3" fmla="*/ 33857 h 36230"/>
                <a:gd name="T4" fmla="*/ 19709 w 24669"/>
                <a:gd name="T5" fmla="*/ 33256 h 36230"/>
                <a:gd name="T6" fmla="*/ 15797 w 24669"/>
                <a:gd name="T7" fmla="*/ 30351 h 36230"/>
                <a:gd name="T8" fmla="*/ 19397 w 24669"/>
                <a:gd name="T9" fmla="*/ 29995 h 36230"/>
                <a:gd name="T10" fmla="*/ 19907 w 24669"/>
                <a:gd name="T11" fmla="*/ 27549 h 36230"/>
                <a:gd name="T12" fmla="*/ 21622 w 24669"/>
                <a:gd name="T13" fmla="*/ 29929 h 36230"/>
                <a:gd name="T14" fmla="*/ 23865 w 24669"/>
                <a:gd name="T15" fmla="*/ 30346 h 36230"/>
                <a:gd name="T16" fmla="*/ 22894 w 24669"/>
                <a:gd name="T17" fmla="*/ 27360 h 36230"/>
                <a:gd name="T18" fmla="*/ 21041 w 24669"/>
                <a:gd name="T19" fmla="*/ 25509 h 36230"/>
                <a:gd name="T20" fmla="*/ 21285 w 24669"/>
                <a:gd name="T21" fmla="*/ 23338 h 36230"/>
                <a:gd name="T22" fmla="*/ 20669 w 24669"/>
                <a:gd name="T23" fmla="*/ 21592 h 36230"/>
                <a:gd name="T24" fmla="*/ 20911 w 24669"/>
                <a:gd name="T25" fmla="*/ 20497 h 36230"/>
                <a:gd name="T26" fmla="*/ 20304 w 24669"/>
                <a:gd name="T27" fmla="*/ 19557 h 36230"/>
                <a:gd name="T28" fmla="*/ 21043 w 24669"/>
                <a:gd name="T29" fmla="*/ 18015 h 36230"/>
                <a:gd name="T30" fmla="*/ 20890 w 24669"/>
                <a:gd name="T31" fmla="*/ 15999 h 36230"/>
                <a:gd name="T32" fmla="*/ 21110 w 24669"/>
                <a:gd name="T33" fmla="*/ 14792 h 36230"/>
                <a:gd name="T34" fmla="*/ 18206 w 24669"/>
                <a:gd name="T35" fmla="*/ 14284 h 36230"/>
                <a:gd name="T36" fmla="*/ 19966 w 24669"/>
                <a:gd name="T37" fmla="*/ 13664 h 36230"/>
                <a:gd name="T38" fmla="*/ 18495 w 24669"/>
                <a:gd name="T39" fmla="*/ 13202 h 36230"/>
                <a:gd name="T40" fmla="*/ 20301 w 24669"/>
                <a:gd name="T41" fmla="*/ 11905 h 36230"/>
                <a:gd name="T42" fmla="*/ 19316 w 24669"/>
                <a:gd name="T43" fmla="*/ 11352 h 36230"/>
                <a:gd name="T44" fmla="*/ 18015 w 24669"/>
                <a:gd name="T45" fmla="*/ 11186 h 36230"/>
                <a:gd name="T46" fmla="*/ 18374 w 24669"/>
                <a:gd name="T47" fmla="*/ 10035 h 36230"/>
                <a:gd name="T48" fmla="*/ 19061 w 24669"/>
                <a:gd name="T49" fmla="*/ 8937 h 36230"/>
                <a:gd name="T50" fmla="*/ 17118 w 24669"/>
                <a:gd name="T51" fmla="*/ 7798 h 36230"/>
                <a:gd name="T52" fmla="*/ 15407 w 24669"/>
                <a:gd name="T53" fmla="*/ 6156 h 36230"/>
                <a:gd name="T54" fmla="*/ 14329 w 24669"/>
                <a:gd name="T55" fmla="*/ 5512 h 36230"/>
                <a:gd name="T56" fmla="*/ 13285 w 24669"/>
                <a:gd name="T57" fmla="*/ 5127 h 36230"/>
                <a:gd name="T58" fmla="*/ 12902 w 24669"/>
                <a:gd name="T59" fmla="*/ 3708 h 36230"/>
                <a:gd name="T60" fmla="*/ 12100 w 24669"/>
                <a:gd name="T61" fmla="*/ 1144 h 36230"/>
                <a:gd name="T62" fmla="*/ 10832 w 24669"/>
                <a:gd name="T63" fmla="*/ 695 h 36230"/>
                <a:gd name="T64" fmla="*/ 9659 w 24669"/>
                <a:gd name="T65" fmla="*/ 1342 h 36230"/>
                <a:gd name="T66" fmla="*/ 8686 w 24669"/>
                <a:gd name="T67" fmla="*/ 3867 h 36230"/>
                <a:gd name="T68" fmla="*/ 8149 w 24669"/>
                <a:gd name="T69" fmla="*/ 4683 h 36230"/>
                <a:gd name="T70" fmla="*/ 7881 w 24669"/>
                <a:gd name="T71" fmla="*/ 7541 h 36230"/>
                <a:gd name="T72" fmla="*/ 7962 w 24669"/>
                <a:gd name="T73" fmla="*/ 8337 h 36230"/>
                <a:gd name="T74" fmla="*/ 9032 w 24669"/>
                <a:gd name="T75" fmla="*/ 9566 h 36230"/>
                <a:gd name="T76" fmla="*/ 8849 w 24669"/>
                <a:gd name="T77" fmla="*/ 10594 h 36230"/>
                <a:gd name="T78" fmla="*/ 7961 w 24669"/>
                <a:gd name="T79" fmla="*/ 11520 h 36230"/>
                <a:gd name="T80" fmla="*/ 6796 w 24669"/>
                <a:gd name="T81" fmla="*/ 11878 h 36230"/>
                <a:gd name="T82" fmla="*/ 7074 w 24669"/>
                <a:gd name="T83" fmla="*/ 13078 h 36230"/>
                <a:gd name="T84" fmla="*/ 6736 w 24669"/>
                <a:gd name="T85" fmla="*/ 14384 h 36230"/>
                <a:gd name="T86" fmla="*/ 6207 w 24669"/>
                <a:gd name="T87" fmla="*/ 15159 h 36230"/>
                <a:gd name="T88" fmla="*/ 5948 w 24669"/>
                <a:gd name="T89" fmla="*/ 16747 h 36230"/>
                <a:gd name="T90" fmla="*/ 3967 w 24669"/>
                <a:gd name="T91" fmla="*/ 18639 h 36230"/>
                <a:gd name="T92" fmla="*/ 2665 w 24669"/>
                <a:gd name="T93" fmla="*/ 18583 h 36230"/>
                <a:gd name="T94" fmla="*/ 870 w 24669"/>
                <a:gd name="T95" fmla="*/ 19481 h 36230"/>
                <a:gd name="T96" fmla="*/ 2344 w 24669"/>
                <a:gd name="T97" fmla="*/ 21109 h 36230"/>
                <a:gd name="T98" fmla="*/ 632 w 24669"/>
                <a:gd name="T99" fmla="*/ 21445 h 36230"/>
                <a:gd name="T100" fmla="*/ 2687 w 24669"/>
                <a:gd name="T101" fmla="*/ 23945 h 36230"/>
                <a:gd name="T102" fmla="*/ 2136 w 24669"/>
                <a:gd name="T103" fmla="*/ 26602 h 36230"/>
                <a:gd name="T104" fmla="*/ 4360 w 24669"/>
                <a:gd name="T105" fmla="*/ 30394 h 36230"/>
                <a:gd name="T106" fmla="*/ 6925 w 24669"/>
                <a:gd name="T107" fmla="*/ 31919 h 36230"/>
                <a:gd name="T108" fmla="*/ 8230 w 24669"/>
                <a:gd name="T109" fmla="*/ 32413 h 36230"/>
                <a:gd name="T110" fmla="*/ 9987 w 24669"/>
                <a:gd name="T111" fmla="*/ 32781 h 36230"/>
                <a:gd name="T112" fmla="*/ 11683 w 24669"/>
                <a:gd name="T113" fmla="*/ 33247 h 36230"/>
                <a:gd name="T114" fmla="*/ 11370 w 24669"/>
                <a:gd name="T115" fmla="*/ 34300 h 36230"/>
                <a:gd name="T116" fmla="*/ 14236 w 24669"/>
                <a:gd name="T117" fmla="*/ 34628 h 36230"/>
                <a:gd name="connsiteX0" fmla="*/ 15246 w 24669"/>
                <a:gd name="connsiteY0" fmla="*/ 36230 h 36230"/>
                <a:gd name="connsiteX1" fmla="*/ 15279 w 24669"/>
                <a:gd name="connsiteY1" fmla="*/ 36230 h 36230"/>
                <a:gd name="connsiteX2" fmla="*/ 15328 w 24669"/>
                <a:gd name="connsiteY2" fmla="*/ 36015 h 36230"/>
                <a:gd name="connsiteX3" fmla="*/ 15392 w 24669"/>
                <a:gd name="connsiteY3" fmla="*/ 36205 h 36230"/>
                <a:gd name="connsiteX4" fmla="*/ 15614 w 24669"/>
                <a:gd name="connsiteY4" fmla="*/ 35682 h 36230"/>
                <a:gd name="connsiteX5" fmla="*/ 15527 w 24669"/>
                <a:gd name="connsiteY5" fmla="*/ 36069 h 36230"/>
                <a:gd name="connsiteX6" fmla="*/ 16398 w 24669"/>
                <a:gd name="connsiteY6" fmla="*/ 35986 h 36230"/>
                <a:gd name="connsiteX7" fmla="*/ 17007 w 24669"/>
                <a:gd name="connsiteY7" fmla="*/ 35695 h 36230"/>
                <a:gd name="connsiteX8" fmla="*/ 16987 w 24669"/>
                <a:gd name="connsiteY8" fmla="*/ 35423 h 36230"/>
                <a:gd name="connsiteX9" fmla="*/ 17558 w 24669"/>
                <a:gd name="connsiteY9" fmla="*/ 35572 h 36230"/>
                <a:gd name="connsiteX10" fmla="*/ 18345 w 24669"/>
                <a:gd name="connsiteY10" fmla="*/ 35148 h 36230"/>
                <a:gd name="connsiteX11" fmla="*/ 17896 w 24669"/>
                <a:gd name="connsiteY11" fmla="*/ 34540 h 36230"/>
                <a:gd name="connsiteX12" fmla="*/ 18156 w 24669"/>
                <a:gd name="connsiteY12" fmla="*/ 34565 h 36230"/>
                <a:gd name="connsiteX13" fmla="*/ 16485 w 24669"/>
                <a:gd name="connsiteY13" fmla="*/ 34572 h 36230"/>
                <a:gd name="connsiteX14" fmla="*/ 15461 w 24669"/>
                <a:gd name="connsiteY14" fmla="*/ 34324 h 36230"/>
                <a:gd name="connsiteX15" fmla="*/ 14623 w 24669"/>
                <a:gd name="connsiteY15" fmla="*/ 34462 h 36230"/>
                <a:gd name="connsiteX16" fmla="*/ 15454 w 24669"/>
                <a:gd name="connsiteY16" fmla="*/ 34149 h 36230"/>
                <a:gd name="connsiteX17" fmla="*/ 14302 w 24669"/>
                <a:gd name="connsiteY17" fmla="*/ 33720 h 36230"/>
                <a:gd name="connsiteX18" fmla="*/ 14241 w 24669"/>
                <a:gd name="connsiteY18" fmla="*/ 33038 h 36230"/>
                <a:gd name="connsiteX19" fmla="*/ 14431 w 24669"/>
                <a:gd name="connsiteY19" fmla="*/ 33601 h 36230"/>
                <a:gd name="connsiteX20" fmla="*/ 14878 w 24669"/>
                <a:gd name="connsiteY20" fmla="*/ 33641 h 36230"/>
                <a:gd name="connsiteX21" fmla="*/ 15080 w 24669"/>
                <a:gd name="connsiteY21" fmla="*/ 33857 h 36230"/>
                <a:gd name="connsiteX22" fmla="*/ 15899 w 24669"/>
                <a:gd name="connsiteY22" fmla="*/ 34061 h 36230"/>
                <a:gd name="connsiteX23" fmla="*/ 16779 w 24669"/>
                <a:gd name="connsiteY23" fmla="*/ 34401 h 36230"/>
                <a:gd name="connsiteX24" fmla="*/ 17953 w 24669"/>
                <a:gd name="connsiteY24" fmla="*/ 34269 h 36230"/>
                <a:gd name="connsiteX25" fmla="*/ 18632 w 24669"/>
                <a:gd name="connsiteY25" fmla="*/ 34414 h 36230"/>
                <a:gd name="connsiteX26" fmla="*/ 18651 w 24669"/>
                <a:gd name="connsiteY26" fmla="*/ 33753 h 36230"/>
                <a:gd name="connsiteX27" fmla="*/ 18360 w 24669"/>
                <a:gd name="connsiteY27" fmla="*/ 33275 h 36230"/>
                <a:gd name="connsiteX28" fmla="*/ 18735 w 24669"/>
                <a:gd name="connsiteY28" fmla="*/ 33596 h 36230"/>
                <a:gd name="connsiteX29" fmla="*/ 19072 w 24669"/>
                <a:gd name="connsiteY29" fmla="*/ 33696 h 36230"/>
                <a:gd name="connsiteX30" fmla="*/ 19107 w 24669"/>
                <a:gd name="connsiteY30" fmla="*/ 33396 h 36230"/>
                <a:gd name="connsiteX31" fmla="*/ 19303 w 24669"/>
                <a:gd name="connsiteY31" fmla="*/ 33465 h 36230"/>
                <a:gd name="connsiteX32" fmla="*/ 19709 w 24669"/>
                <a:gd name="connsiteY32" fmla="*/ 33256 h 36230"/>
                <a:gd name="connsiteX33" fmla="*/ 20191 w 24669"/>
                <a:gd name="connsiteY33" fmla="*/ 32769 h 36230"/>
                <a:gd name="connsiteX34" fmla="*/ 20032 w 24669"/>
                <a:gd name="connsiteY34" fmla="*/ 32330 h 36230"/>
                <a:gd name="connsiteX35" fmla="*/ 19688 w 24669"/>
                <a:gd name="connsiteY35" fmla="*/ 31859 h 36230"/>
                <a:gd name="connsiteX36" fmla="*/ 19033 w 24669"/>
                <a:gd name="connsiteY36" fmla="*/ 31628 h 36230"/>
                <a:gd name="connsiteX37" fmla="*/ 18422 w 24669"/>
                <a:gd name="connsiteY37" fmla="*/ 31361 h 36230"/>
                <a:gd name="connsiteX38" fmla="*/ 17630 w 24669"/>
                <a:gd name="connsiteY38" fmla="*/ 31404 h 36230"/>
                <a:gd name="connsiteX39" fmla="*/ 16589 w 24669"/>
                <a:gd name="connsiteY39" fmla="*/ 31250 h 36230"/>
                <a:gd name="connsiteX40" fmla="*/ 16276 w 24669"/>
                <a:gd name="connsiteY40" fmla="*/ 31043 h 36230"/>
                <a:gd name="connsiteX41" fmla="*/ 15428 w 24669"/>
                <a:gd name="connsiteY41" fmla="*/ 30480 h 36230"/>
                <a:gd name="connsiteX42" fmla="*/ 15368 w 24669"/>
                <a:gd name="connsiteY42" fmla="*/ 29931 h 36230"/>
                <a:gd name="connsiteX43" fmla="*/ 15797 w 24669"/>
                <a:gd name="connsiteY43" fmla="*/ 30351 h 36230"/>
                <a:gd name="connsiteX44" fmla="*/ 16915 w 24669"/>
                <a:gd name="connsiteY44" fmla="*/ 30822 h 36230"/>
                <a:gd name="connsiteX45" fmla="*/ 18388 w 24669"/>
                <a:gd name="connsiteY45" fmla="*/ 30898 h 36230"/>
                <a:gd name="connsiteX46" fmla="*/ 18573 w 24669"/>
                <a:gd name="connsiteY46" fmla="*/ 30470 h 36230"/>
                <a:gd name="connsiteX47" fmla="*/ 19067 w 24669"/>
                <a:gd name="connsiteY47" fmla="*/ 30522 h 36230"/>
                <a:gd name="connsiteX48" fmla="*/ 19106 w 24669"/>
                <a:gd name="connsiteY48" fmla="*/ 30891 h 36230"/>
                <a:gd name="connsiteX49" fmla="*/ 19345 w 24669"/>
                <a:gd name="connsiteY49" fmla="*/ 31034 h 36230"/>
                <a:gd name="connsiteX50" fmla="*/ 19316 w 24669"/>
                <a:gd name="connsiteY50" fmla="*/ 30400 h 36230"/>
                <a:gd name="connsiteX51" fmla="*/ 18676 w 24669"/>
                <a:gd name="connsiteY51" fmla="*/ 29879 h 36230"/>
                <a:gd name="connsiteX52" fmla="*/ 18512 w 24669"/>
                <a:gd name="connsiteY52" fmla="*/ 29676 h 36230"/>
                <a:gd name="connsiteX53" fmla="*/ 18609 w 24669"/>
                <a:gd name="connsiteY53" fmla="*/ 29437 h 36230"/>
                <a:gd name="connsiteX54" fmla="*/ 19397 w 24669"/>
                <a:gd name="connsiteY54" fmla="*/ 29995 h 36230"/>
                <a:gd name="connsiteX55" fmla="*/ 19625 w 24669"/>
                <a:gd name="connsiteY55" fmla="*/ 30196 h 36230"/>
                <a:gd name="connsiteX56" fmla="*/ 19894 w 24669"/>
                <a:gd name="connsiteY56" fmla="*/ 30186 h 36230"/>
                <a:gd name="connsiteX57" fmla="*/ 19912 w 24669"/>
                <a:gd name="connsiteY57" fmla="*/ 30979 h 36230"/>
                <a:gd name="connsiteX58" fmla="*/ 20716 w 24669"/>
                <a:gd name="connsiteY58" fmla="*/ 31262 h 36230"/>
                <a:gd name="connsiteX59" fmla="*/ 20663 w 24669"/>
                <a:gd name="connsiteY59" fmla="*/ 29512 h 36230"/>
                <a:gd name="connsiteX60" fmla="*/ 20335 w 24669"/>
                <a:gd name="connsiteY60" fmla="*/ 28883 h 36230"/>
                <a:gd name="connsiteX61" fmla="*/ 19869 w 24669"/>
                <a:gd name="connsiteY61" fmla="*/ 27843 h 36230"/>
                <a:gd name="connsiteX62" fmla="*/ 19699 w 24669"/>
                <a:gd name="connsiteY62" fmla="*/ 27586 h 36230"/>
                <a:gd name="connsiteX63" fmla="*/ 19808 w 24669"/>
                <a:gd name="connsiteY63" fmla="*/ 27612 h 36230"/>
                <a:gd name="connsiteX64" fmla="*/ 19606 w 24669"/>
                <a:gd name="connsiteY64" fmla="*/ 27298 h 36230"/>
                <a:gd name="connsiteX65" fmla="*/ 19907 w 24669"/>
                <a:gd name="connsiteY65" fmla="*/ 27549 h 36230"/>
                <a:gd name="connsiteX66" fmla="*/ 20065 w 24669"/>
                <a:gd name="connsiteY66" fmla="*/ 28041 h 36230"/>
                <a:gd name="connsiteX67" fmla="*/ 20379 w 24669"/>
                <a:gd name="connsiteY67" fmla="*/ 28296 h 36230"/>
                <a:gd name="connsiteX68" fmla="*/ 20293 w 24669"/>
                <a:gd name="connsiteY68" fmla="*/ 28310 h 36230"/>
                <a:gd name="connsiteX69" fmla="*/ 20714 w 24669"/>
                <a:gd name="connsiteY69" fmla="*/ 28827 h 36230"/>
                <a:gd name="connsiteX70" fmla="*/ 21067 w 24669"/>
                <a:gd name="connsiteY70" fmla="*/ 29461 h 36230"/>
                <a:gd name="connsiteX71" fmla="*/ 21386 w 24669"/>
                <a:gd name="connsiteY71" fmla="*/ 29815 h 36230"/>
                <a:gd name="connsiteX72" fmla="*/ 21176 w 24669"/>
                <a:gd name="connsiteY72" fmla="*/ 29783 h 36230"/>
                <a:gd name="connsiteX73" fmla="*/ 21280 w 24669"/>
                <a:gd name="connsiteY73" fmla="*/ 30202 h 36230"/>
                <a:gd name="connsiteX74" fmla="*/ 21488 w 24669"/>
                <a:gd name="connsiteY74" fmla="*/ 29915 h 36230"/>
                <a:gd name="connsiteX75" fmla="*/ 21479 w 24669"/>
                <a:gd name="connsiteY75" fmla="*/ 29835 h 36230"/>
                <a:gd name="connsiteX76" fmla="*/ 21622 w 24669"/>
                <a:gd name="connsiteY76" fmla="*/ 29929 h 36230"/>
                <a:gd name="connsiteX77" fmla="*/ 21434 w 24669"/>
                <a:gd name="connsiteY77" fmla="*/ 29311 h 36230"/>
                <a:gd name="connsiteX78" fmla="*/ 21809 w 24669"/>
                <a:gd name="connsiteY78" fmla="*/ 29621 h 36230"/>
                <a:gd name="connsiteX79" fmla="*/ 22045 w 24669"/>
                <a:gd name="connsiteY79" fmla="*/ 29417 h 36230"/>
                <a:gd name="connsiteX80" fmla="*/ 22114 w 24669"/>
                <a:gd name="connsiteY80" fmla="*/ 29490 h 36230"/>
                <a:gd name="connsiteX81" fmla="*/ 22241 w 24669"/>
                <a:gd name="connsiteY81" fmla="*/ 29254 h 36230"/>
                <a:gd name="connsiteX82" fmla="*/ 22436 w 24669"/>
                <a:gd name="connsiteY82" fmla="*/ 29648 h 36230"/>
                <a:gd name="connsiteX83" fmla="*/ 22504 w 24669"/>
                <a:gd name="connsiteY83" fmla="*/ 30027 h 36230"/>
                <a:gd name="connsiteX84" fmla="*/ 22665 w 24669"/>
                <a:gd name="connsiteY84" fmla="*/ 30359 h 36230"/>
                <a:gd name="connsiteX85" fmla="*/ 22827 w 24669"/>
                <a:gd name="connsiteY85" fmla="*/ 30387 h 36230"/>
                <a:gd name="connsiteX86" fmla="*/ 23051 w 24669"/>
                <a:gd name="connsiteY86" fmla="*/ 30532 h 36230"/>
                <a:gd name="connsiteX87" fmla="*/ 23865 w 24669"/>
                <a:gd name="connsiteY87" fmla="*/ 30346 h 36230"/>
                <a:gd name="connsiteX88" fmla="*/ 24396 w 24669"/>
                <a:gd name="connsiteY88" fmla="*/ 29962 h 36230"/>
                <a:gd name="connsiteX89" fmla="*/ 24669 w 24669"/>
                <a:gd name="connsiteY89" fmla="*/ 29523 h 36230"/>
                <a:gd name="connsiteX90" fmla="*/ 24669 w 24669"/>
                <a:gd name="connsiteY90" fmla="*/ 29458 h 36230"/>
                <a:gd name="connsiteX91" fmla="*/ 24139 w 24669"/>
                <a:gd name="connsiteY91" fmla="*/ 28815 h 36230"/>
                <a:gd name="connsiteX92" fmla="*/ 23847 w 24669"/>
                <a:gd name="connsiteY92" fmla="*/ 28371 h 36230"/>
                <a:gd name="connsiteX93" fmla="*/ 23481 w 24669"/>
                <a:gd name="connsiteY93" fmla="*/ 28340 h 36230"/>
                <a:gd name="connsiteX94" fmla="*/ 23393 w 24669"/>
                <a:gd name="connsiteY94" fmla="*/ 28212 h 36230"/>
                <a:gd name="connsiteX95" fmla="*/ 23843 w 24669"/>
                <a:gd name="connsiteY95" fmla="*/ 28271 h 36230"/>
                <a:gd name="connsiteX96" fmla="*/ 23503 w 24669"/>
                <a:gd name="connsiteY96" fmla="*/ 27799 h 36230"/>
                <a:gd name="connsiteX97" fmla="*/ 23075 w 24669"/>
                <a:gd name="connsiteY97" fmla="*/ 27532 h 36230"/>
                <a:gd name="connsiteX98" fmla="*/ 22894 w 24669"/>
                <a:gd name="connsiteY98" fmla="*/ 27360 h 36230"/>
                <a:gd name="connsiteX99" fmla="*/ 22248 w 24669"/>
                <a:gd name="connsiteY99" fmla="*/ 27599 h 36230"/>
                <a:gd name="connsiteX100" fmla="*/ 21746 w 24669"/>
                <a:gd name="connsiteY100" fmla="*/ 27248 h 36230"/>
                <a:gd name="connsiteX101" fmla="*/ 21713 w 24669"/>
                <a:gd name="connsiteY101" fmla="*/ 27172 h 36230"/>
                <a:gd name="connsiteX102" fmla="*/ 22029 w 24669"/>
                <a:gd name="connsiteY102" fmla="*/ 27034 h 36230"/>
                <a:gd name="connsiteX103" fmla="*/ 22435 w 24669"/>
                <a:gd name="connsiteY103" fmla="*/ 27174 h 36230"/>
                <a:gd name="connsiteX104" fmla="*/ 22898 w 24669"/>
                <a:gd name="connsiteY104" fmla="*/ 26899 h 36230"/>
                <a:gd name="connsiteX105" fmla="*/ 22540 w 24669"/>
                <a:gd name="connsiteY105" fmla="*/ 26330 h 36230"/>
                <a:gd name="connsiteX106" fmla="*/ 21434 w 24669"/>
                <a:gd name="connsiteY106" fmla="*/ 26496 h 36230"/>
                <a:gd name="connsiteX107" fmla="*/ 21078 w 24669"/>
                <a:gd name="connsiteY107" fmla="*/ 26073 h 36230"/>
                <a:gd name="connsiteX108" fmla="*/ 21190 w 24669"/>
                <a:gd name="connsiteY108" fmla="*/ 26069 h 36230"/>
                <a:gd name="connsiteX109" fmla="*/ 21041 w 24669"/>
                <a:gd name="connsiteY109" fmla="*/ 25509 h 36230"/>
                <a:gd name="connsiteX110" fmla="*/ 21192 w 24669"/>
                <a:gd name="connsiteY110" fmla="*/ 25477 h 36230"/>
                <a:gd name="connsiteX111" fmla="*/ 21584 w 24669"/>
                <a:gd name="connsiteY111" fmla="*/ 25990 h 36230"/>
                <a:gd name="connsiteX112" fmla="*/ 22190 w 24669"/>
                <a:gd name="connsiteY112" fmla="*/ 26112 h 36230"/>
                <a:gd name="connsiteX113" fmla="*/ 22342 w 24669"/>
                <a:gd name="connsiteY113" fmla="*/ 25930 h 36230"/>
                <a:gd name="connsiteX114" fmla="*/ 22058 w 24669"/>
                <a:gd name="connsiteY114" fmla="*/ 25259 h 36230"/>
                <a:gd name="connsiteX115" fmla="*/ 21597 w 24669"/>
                <a:gd name="connsiteY115" fmla="*/ 25302 h 36230"/>
                <a:gd name="connsiteX116" fmla="*/ 21391 w 24669"/>
                <a:gd name="connsiteY116" fmla="*/ 24516 h 36230"/>
                <a:gd name="connsiteX117" fmla="*/ 21662 w 24669"/>
                <a:gd name="connsiteY117" fmla="*/ 24201 h 36230"/>
                <a:gd name="connsiteX118" fmla="*/ 21573 w 24669"/>
                <a:gd name="connsiteY118" fmla="*/ 23974 h 36230"/>
                <a:gd name="connsiteX119" fmla="*/ 21250 w 24669"/>
                <a:gd name="connsiteY119" fmla="*/ 23780 h 36230"/>
                <a:gd name="connsiteX120" fmla="*/ 21285 w 24669"/>
                <a:gd name="connsiteY120" fmla="*/ 23338 h 36230"/>
                <a:gd name="connsiteX121" fmla="*/ 20946 w 24669"/>
                <a:gd name="connsiteY121" fmla="*/ 23363 h 36230"/>
                <a:gd name="connsiteX122" fmla="*/ 20960 w 24669"/>
                <a:gd name="connsiteY122" fmla="*/ 23143 h 36230"/>
                <a:gd name="connsiteX123" fmla="*/ 20809 w 24669"/>
                <a:gd name="connsiteY123" fmla="*/ 23294 h 36230"/>
                <a:gd name="connsiteX124" fmla="*/ 20830 w 24669"/>
                <a:gd name="connsiteY124" fmla="*/ 22947 h 36230"/>
                <a:gd name="connsiteX125" fmla="*/ 20702 w 24669"/>
                <a:gd name="connsiteY125" fmla="*/ 22882 h 36230"/>
                <a:gd name="connsiteX126" fmla="*/ 20888 w 24669"/>
                <a:gd name="connsiteY126" fmla="*/ 22879 h 36230"/>
                <a:gd name="connsiteX127" fmla="*/ 20699 w 24669"/>
                <a:gd name="connsiteY127" fmla="*/ 22125 h 36230"/>
                <a:gd name="connsiteX128" fmla="*/ 20548 w 24669"/>
                <a:gd name="connsiteY128" fmla="*/ 21550 h 36230"/>
                <a:gd name="connsiteX129" fmla="*/ 20394 w 24669"/>
                <a:gd name="connsiteY129" fmla="*/ 20980 h 36230"/>
                <a:gd name="connsiteX130" fmla="*/ 20627 w 24669"/>
                <a:gd name="connsiteY130" fmla="*/ 21030 h 36230"/>
                <a:gd name="connsiteX131" fmla="*/ 20669 w 24669"/>
                <a:gd name="connsiteY131" fmla="*/ 21592 h 36230"/>
                <a:gd name="connsiteX132" fmla="*/ 20894 w 24669"/>
                <a:gd name="connsiteY132" fmla="*/ 21591 h 36230"/>
                <a:gd name="connsiteX133" fmla="*/ 21403 w 24669"/>
                <a:gd name="connsiteY133" fmla="*/ 21181 h 36230"/>
                <a:gd name="connsiteX134" fmla="*/ 21621 w 24669"/>
                <a:gd name="connsiteY134" fmla="*/ 20832 h 36230"/>
                <a:gd name="connsiteX135" fmla="*/ 21143 w 24669"/>
                <a:gd name="connsiteY135" fmla="*/ 21076 h 36230"/>
                <a:gd name="connsiteX136" fmla="*/ 20946 w 24669"/>
                <a:gd name="connsiteY136" fmla="*/ 20919 h 36230"/>
                <a:gd name="connsiteX137" fmla="*/ 20989 w 24669"/>
                <a:gd name="connsiteY137" fmla="*/ 21081 h 36230"/>
                <a:gd name="connsiteX138" fmla="*/ 20858 w 24669"/>
                <a:gd name="connsiteY138" fmla="*/ 20970 h 36230"/>
                <a:gd name="connsiteX139" fmla="*/ 21127 w 24669"/>
                <a:gd name="connsiteY139" fmla="*/ 20753 h 36230"/>
                <a:gd name="connsiteX140" fmla="*/ 20856 w 24669"/>
                <a:gd name="connsiteY140" fmla="*/ 20675 h 36230"/>
                <a:gd name="connsiteX141" fmla="*/ 21189 w 24669"/>
                <a:gd name="connsiteY141" fmla="*/ 20535 h 36230"/>
                <a:gd name="connsiteX142" fmla="*/ 20911 w 24669"/>
                <a:gd name="connsiteY142" fmla="*/ 20497 h 36230"/>
                <a:gd name="connsiteX143" fmla="*/ 21300 w 24669"/>
                <a:gd name="connsiteY143" fmla="*/ 20462 h 36230"/>
                <a:gd name="connsiteX144" fmla="*/ 21517 w 24669"/>
                <a:gd name="connsiteY144" fmla="*/ 20165 h 36230"/>
                <a:gd name="connsiteX145" fmla="*/ 21846 w 24669"/>
                <a:gd name="connsiteY145" fmla="*/ 20242 h 36230"/>
                <a:gd name="connsiteX146" fmla="*/ 21891 w 24669"/>
                <a:gd name="connsiteY146" fmla="*/ 19600 h 36230"/>
                <a:gd name="connsiteX147" fmla="*/ 21677 w 24669"/>
                <a:gd name="connsiteY147" fmla="*/ 19409 h 36230"/>
                <a:gd name="connsiteX148" fmla="*/ 20780 w 24669"/>
                <a:gd name="connsiteY148" fmla="*/ 19727 h 36230"/>
                <a:gd name="connsiteX149" fmla="*/ 20961 w 24669"/>
                <a:gd name="connsiteY149" fmla="*/ 19649 h 36230"/>
                <a:gd name="connsiteX150" fmla="*/ 20627 w 24669"/>
                <a:gd name="connsiteY150" fmla="*/ 19304 h 36230"/>
                <a:gd name="connsiteX151" fmla="*/ 20736 w 24669"/>
                <a:gd name="connsiteY151" fmla="*/ 19246 h 36230"/>
                <a:gd name="connsiteX152" fmla="*/ 20498 w 24669"/>
                <a:gd name="connsiteY152" fmla="*/ 19225 h 36230"/>
                <a:gd name="connsiteX153" fmla="*/ 20304 w 24669"/>
                <a:gd name="connsiteY153" fmla="*/ 19557 h 36230"/>
                <a:gd name="connsiteX154" fmla="*/ 20161 w 24669"/>
                <a:gd name="connsiteY154" fmla="*/ 19256 h 36230"/>
                <a:gd name="connsiteX155" fmla="*/ 20221 w 24669"/>
                <a:gd name="connsiteY155" fmla="*/ 19016 h 36230"/>
                <a:gd name="connsiteX156" fmla="*/ 20350 w 24669"/>
                <a:gd name="connsiteY156" fmla="*/ 19201 h 36230"/>
                <a:gd name="connsiteX157" fmla="*/ 20529 w 24669"/>
                <a:gd name="connsiteY157" fmla="*/ 18483 h 36230"/>
                <a:gd name="connsiteX158" fmla="*/ 21064 w 24669"/>
                <a:gd name="connsiteY158" fmla="*/ 18717 h 36230"/>
                <a:gd name="connsiteX159" fmla="*/ 21054 w 24669"/>
                <a:gd name="connsiteY159" fmla="*/ 18547 h 36230"/>
                <a:gd name="connsiteX160" fmla="*/ 20878 w 24669"/>
                <a:gd name="connsiteY160" fmla="*/ 18513 h 36230"/>
                <a:gd name="connsiteX161" fmla="*/ 21247 w 24669"/>
                <a:gd name="connsiteY161" fmla="*/ 18475 h 36230"/>
                <a:gd name="connsiteX162" fmla="*/ 21116 w 24669"/>
                <a:gd name="connsiteY162" fmla="*/ 18113 h 36230"/>
                <a:gd name="connsiteX163" fmla="*/ 21213 w 24669"/>
                <a:gd name="connsiteY163" fmla="*/ 18068 h 36230"/>
                <a:gd name="connsiteX164" fmla="*/ 21043 w 24669"/>
                <a:gd name="connsiteY164" fmla="*/ 18015 h 36230"/>
                <a:gd name="connsiteX165" fmla="*/ 21398 w 24669"/>
                <a:gd name="connsiteY165" fmla="*/ 17562 h 36230"/>
                <a:gd name="connsiteX166" fmla="*/ 21363 w 24669"/>
                <a:gd name="connsiteY166" fmla="*/ 16710 h 36230"/>
                <a:gd name="connsiteX167" fmla="*/ 21205 w 24669"/>
                <a:gd name="connsiteY167" fmla="*/ 16736 h 36230"/>
                <a:gd name="connsiteX168" fmla="*/ 21150 w 24669"/>
                <a:gd name="connsiteY168" fmla="*/ 17021 h 36230"/>
                <a:gd name="connsiteX169" fmla="*/ 20898 w 24669"/>
                <a:gd name="connsiteY169" fmla="*/ 16973 h 36230"/>
                <a:gd name="connsiteX170" fmla="*/ 20305 w 24669"/>
                <a:gd name="connsiteY170" fmla="*/ 17565 h 36230"/>
                <a:gd name="connsiteX171" fmla="*/ 20984 w 24669"/>
                <a:gd name="connsiteY171" fmla="*/ 16718 h 36230"/>
                <a:gd name="connsiteX172" fmla="*/ 20425 w 24669"/>
                <a:gd name="connsiteY172" fmla="*/ 16439 h 36230"/>
                <a:gd name="connsiteX173" fmla="*/ 20784 w 24669"/>
                <a:gd name="connsiteY173" fmla="*/ 16601 h 36230"/>
                <a:gd name="connsiteX174" fmla="*/ 20923 w 24669"/>
                <a:gd name="connsiteY174" fmla="*/ 16572 h 36230"/>
                <a:gd name="connsiteX175" fmla="*/ 20890 w 24669"/>
                <a:gd name="connsiteY175" fmla="*/ 15999 h 36230"/>
                <a:gd name="connsiteX176" fmla="*/ 21293 w 24669"/>
                <a:gd name="connsiteY176" fmla="*/ 15901 h 36230"/>
                <a:gd name="connsiteX177" fmla="*/ 21416 w 24669"/>
                <a:gd name="connsiteY177" fmla="*/ 16010 h 36230"/>
                <a:gd name="connsiteX178" fmla="*/ 21544 w 24669"/>
                <a:gd name="connsiteY178" fmla="*/ 15550 h 36230"/>
                <a:gd name="connsiteX179" fmla="*/ 21295 w 24669"/>
                <a:gd name="connsiteY179" fmla="*/ 15353 h 36230"/>
                <a:gd name="connsiteX180" fmla="*/ 21029 w 24669"/>
                <a:gd name="connsiteY180" fmla="*/ 15634 h 36230"/>
                <a:gd name="connsiteX181" fmla="*/ 20827 w 24669"/>
                <a:gd name="connsiteY181" fmla="*/ 15680 h 36230"/>
                <a:gd name="connsiteX182" fmla="*/ 21156 w 24669"/>
                <a:gd name="connsiteY182" fmla="*/ 15245 h 36230"/>
                <a:gd name="connsiteX183" fmla="*/ 20516 w 24669"/>
                <a:gd name="connsiteY183" fmla="*/ 15213 h 36230"/>
                <a:gd name="connsiteX184" fmla="*/ 20394 w 24669"/>
                <a:gd name="connsiteY184" fmla="*/ 15498 h 36230"/>
                <a:gd name="connsiteX185" fmla="*/ 20235 w 24669"/>
                <a:gd name="connsiteY185" fmla="*/ 15033 h 36230"/>
                <a:gd name="connsiteX186" fmla="*/ 21110 w 24669"/>
                <a:gd name="connsiteY186" fmla="*/ 14792 h 36230"/>
                <a:gd name="connsiteX187" fmla="*/ 21021 w 24669"/>
                <a:gd name="connsiteY187" fmla="*/ 14237 h 36230"/>
                <a:gd name="connsiteX188" fmla="*/ 20612 w 24669"/>
                <a:gd name="connsiteY188" fmla="*/ 14225 h 36230"/>
                <a:gd name="connsiteX189" fmla="*/ 20261 w 24669"/>
                <a:gd name="connsiteY189" fmla="*/ 13946 h 36230"/>
                <a:gd name="connsiteX190" fmla="*/ 19600 w 24669"/>
                <a:gd name="connsiteY190" fmla="*/ 14405 h 36230"/>
                <a:gd name="connsiteX191" fmla="*/ 19624 w 24669"/>
                <a:gd name="connsiteY191" fmla="*/ 14657 h 36230"/>
                <a:gd name="connsiteX192" fmla="*/ 19497 w 24669"/>
                <a:gd name="connsiteY192" fmla="*/ 14765 h 36230"/>
                <a:gd name="connsiteX193" fmla="*/ 19385 w 24669"/>
                <a:gd name="connsiteY193" fmla="*/ 14370 h 36230"/>
                <a:gd name="connsiteX194" fmla="*/ 19257 w 24669"/>
                <a:gd name="connsiteY194" fmla="*/ 14392 h 36230"/>
                <a:gd name="connsiteX195" fmla="*/ 19272 w 24669"/>
                <a:gd name="connsiteY195" fmla="*/ 14312 h 36230"/>
                <a:gd name="connsiteX196" fmla="*/ 18785 w 24669"/>
                <a:gd name="connsiteY196" fmla="*/ 13904 h 36230"/>
                <a:gd name="connsiteX197" fmla="*/ 18206 w 24669"/>
                <a:gd name="connsiteY197" fmla="*/ 14284 h 36230"/>
                <a:gd name="connsiteX198" fmla="*/ 18652 w 24669"/>
                <a:gd name="connsiteY198" fmla="*/ 13940 h 36230"/>
                <a:gd name="connsiteX199" fmla="*/ 18119 w 24669"/>
                <a:gd name="connsiteY199" fmla="*/ 13799 h 36230"/>
                <a:gd name="connsiteX200" fmla="*/ 18230 w 24669"/>
                <a:gd name="connsiteY200" fmla="*/ 13626 h 36230"/>
                <a:gd name="connsiteX201" fmla="*/ 18291 w 24669"/>
                <a:gd name="connsiteY201" fmla="*/ 13760 h 36230"/>
                <a:gd name="connsiteX202" fmla="*/ 18630 w 24669"/>
                <a:gd name="connsiteY202" fmla="*/ 13824 h 36230"/>
                <a:gd name="connsiteX203" fmla="*/ 18913 w 24669"/>
                <a:gd name="connsiteY203" fmla="*/ 13772 h 36230"/>
                <a:gd name="connsiteX204" fmla="*/ 19143 w 24669"/>
                <a:gd name="connsiteY204" fmla="*/ 14200 h 36230"/>
                <a:gd name="connsiteX205" fmla="*/ 19900 w 24669"/>
                <a:gd name="connsiteY205" fmla="*/ 13918 h 36230"/>
                <a:gd name="connsiteX206" fmla="*/ 19537 w 24669"/>
                <a:gd name="connsiteY206" fmla="*/ 13914 h 36230"/>
                <a:gd name="connsiteX207" fmla="*/ 19992 w 24669"/>
                <a:gd name="connsiteY207" fmla="*/ 13814 h 36230"/>
                <a:gd name="connsiteX208" fmla="*/ 19966 w 24669"/>
                <a:gd name="connsiteY208" fmla="*/ 13664 h 36230"/>
                <a:gd name="connsiteX209" fmla="*/ 20400 w 24669"/>
                <a:gd name="connsiteY209" fmla="*/ 13488 h 36230"/>
                <a:gd name="connsiteX210" fmla="*/ 20415 w 24669"/>
                <a:gd name="connsiteY210" fmla="*/ 13143 h 36230"/>
                <a:gd name="connsiteX211" fmla="*/ 19995 w 24669"/>
                <a:gd name="connsiteY211" fmla="*/ 13352 h 36230"/>
                <a:gd name="connsiteX212" fmla="*/ 19306 w 24669"/>
                <a:gd name="connsiteY212" fmla="*/ 13465 h 36230"/>
                <a:gd name="connsiteX213" fmla="*/ 19513 w 24669"/>
                <a:gd name="connsiteY213" fmla="*/ 13611 h 36230"/>
                <a:gd name="connsiteX214" fmla="*/ 18992 w 24669"/>
                <a:gd name="connsiteY214" fmla="*/ 13743 h 36230"/>
                <a:gd name="connsiteX215" fmla="*/ 19156 w 24669"/>
                <a:gd name="connsiteY215" fmla="*/ 13559 h 36230"/>
                <a:gd name="connsiteX216" fmla="*/ 18783 w 24669"/>
                <a:gd name="connsiteY216" fmla="*/ 13325 h 36230"/>
                <a:gd name="connsiteX217" fmla="*/ 18425 w 24669"/>
                <a:gd name="connsiteY217" fmla="*/ 13414 h 36230"/>
                <a:gd name="connsiteX218" fmla="*/ 18586 w 24669"/>
                <a:gd name="connsiteY218" fmla="*/ 13279 h 36230"/>
                <a:gd name="connsiteX219" fmla="*/ 18495 w 24669"/>
                <a:gd name="connsiteY219" fmla="*/ 13202 h 36230"/>
                <a:gd name="connsiteX220" fmla="*/ 18621 w 24669"/>
                <a:gd name="connsiteY220" fmla="*/ 13210 h 36230"/>
                <a:gd name="connsiteX221" fmla="*/ 18638 w 24669"/>
                <a:gd name="connsiteY221" fmla="*/ 13109 h 36230"/>
                <a:gd name="connsiteX222" fmla="*/ 18978 w 24669"/>
                <a:gd name="connsiteY222" fmla="*/ 13333 h 36230"/>
                <a:gd name="connsiteX223" fmla="*/ 19337 w 24669"/>
                <a:gd name="connsiteY223" fmla="*/ 12951 h 36230"/>
                <a:gd name="connsiteX224" fmla="*/ 18835 w 24669"/>
                <a:gd name="connsiteY224" fmla="*/ 12789 h 36230"/>
                <a:gd name="connsiteX225" fmla="*/ 19372 w 24669"/>
                <a:gd name="connsiteY225" fmla="*/ 12751 h 36230"/>
                <a:gd name="connsiteX226" fmla="*/ 20172 w 24669"/>
                <a:gd name="connsiteY226" fmla="*/ 12126 h 36230"/>
                <a:gd name="connsiteX227" fmla="*/ 19927 w 24669"/>
                <a:gd name="connsiteY227" fmla="*/ 11774 h 36230"/>
                <a:gd name="connsiteX228" fmla="*/ 20225 w 24669"/>
                <a:gd name="connsiteY228" fmla="*/ 11961 h 36230"/>
                <a:gd name="connsiteX229" fmla="*/ 20119 w 24669"/>
                <a:gd name="connsiteY229" fmla="*/ 11726 h 36230"/>
                <a:gd name="connsiteX230" fmla="*/ 20301 w 24669"/>
                <a:gd name="connsiteY230" fmla="*/ 11905 h 36230"/>
                <a:gd name="connsiteX231" fmla="*/ 20413 w 24669"/>
                <a:gd name="connsiteY231" fmla="*/ 11881 h 36230"/>
                <a:gd name="connsiteX232" fmla="*/ 20166 w 24669"/>
                <a:gd name="connsiteY232" fmla="*/ 11425 h 36230"/>
                <a:gd name="connsiteX233" fmla="*/ 20417 w 24669"/>
                <a:gd name="connsiteY233" fmla="*/ 11611 h 36230"/>
                <a:gd name="connsiteX234" fmla="*/ 20495 w 24669"/>
                <a:gd name="connsiteY234" fmla="*/ 11115 h 36230"/>
                <a:gd name="connsiteX235" fmla="*/ 20565 w 24669"/>
                <a:gd name="connsiteY235" fmla="*/ 10341 h 36230"/>
                <a:gd name="connsiteX236" fmla="*/ 20226 w 24669"/>
                <a:gd name="connsiteY236" fmla="*/ 10333 h 36230"/>
                <a:gd name="connsiteX237" fmla="*/ 20185 w 24669"/>
                <a:gd name="connsiteY237" fmla="*/ 10823 h 36230"/>
                <a:gd name="connsiteX238" fmla="*/ 20116 w 24669"/>
                <a:gd name="connsiteY238" fmla="*/ 10327 h 36230"/>
                <a:gd name="connsiteX239" fmla="*/ 19902 w 24669"/>
                <a:gd name="connsiteY239" fmla="*/ 10294 h 36230"/>
                <a:gd name="connsiteX240" fmla="*/ 19566 w 24669"/>
                <a:gd name="connsiteY240" fmla="*/ 10622 h 36230"/>
                <a:gd name="connsiteX241" fmla="*/ 19316 w 24669"/>
                <a:gd name="connsiteY241" fmla="*/ 11352 h 36230"/>
                <a:gd name="connsiteX242" fmla="*/ 18859 w 24669"/>
                <a:gd name="connsiteY242" fmla="*/ 11649 h 36230"/>
                <a:gd name="connsiteX243" fmla="*/ 18399 w 24669"/>
                <a:gd name="connsiteY243" fmla="*/ 11729 h 36230"/>
                <a:gd name="connsiteX244" fmla="*/ 18072 w 24669"/>
                <a:gd name="connsiteY244" fmla="*/ 12169 h 36230"/>
                <a:gd name="connsiteX245" fmla="*/ 17730 w 24669"/>
                <a:gd name="connsiteY245" fmla="*/ 12307 h 36230"/>
                <a:gd name="connsiteX246" fmla="*/ 18272 w 24669"/>
                <a:gd name="connsiteY246" fmla="*/ 11848 h 36230"/>
                <a:gd name="connsiteX247" fmla="*/ 18074 w 24669"/>
                <a:gd name="connsiteY247" fmla="*/ 11757 h 36230"/>
                <a:gd name="connsiteX248" fmla="*/ 18711 w 24669"/>
                <a:gd name="connsiteY248" fmla="*/ 11595 h 36230"/>
                <a:gd name="connsiteX249" fmla="*/ 19014 w 24669"/>
                <a:gd name="connsiteY249" fmla="*/ 11362 h 36230"/>
                <a:gd name="connsiteX250" fmla="*/ 18671 w 24669"/>
                <a:gd name="connsiteY250" fmla="*/ 11005 h 36230"/>
                <a:gd name="connsiteX251" fmla="*/ 18203 w 24669"/>
                <a:gd name="connsiteY251" fmla="*/ 10906 h 36230"/>
                <a:gd name="connsiteX252" fmla="*/ 18015 w 24669"/>
                <a:gd name="connsiteY252" fmla="*/ 11186 h 36230"/>
                <a:gd name="connsiteX253" fmla="*/ 18113 w 24669"/>
                <a:gd name="connsiteY253" fmla="*/ 10912 h 36230"/>
                <a:gd name="connsiteX254" fmla="*/ 17919 w 24669"/>
                <a:gd name="connsiteY254" fmla="*/ 10968 h 36230"/>
                <a:gd name="connsiteX255" fmla="*/ 17947 w 24669"/>
                <a:gd name="connsiteY255" fmla="*/ 10606 h 36230"/>
                <a:gd name="connsiteX256" fmla="*/ 17488 w 24669"/>
                <a:gd name="connsiteY256" fmla="*/ 10320 h 36230"/>
                <a:gd name="connsiteX257" fmla="*/ 17496 w 24669"/>
                <a:gd name="connsiteY257" fmla="*/ 10249 h 36230"/>
                <a:gd name="connsiteX258" fmla="*/ 17885 w 24669"/>
                <a:gd name="connsiteY258" fmla="*/ 10302 h 36230"/>
                <a:gd name="connsiteX259" fmla="*/ 18670 w 24669"/>
                <a:gd name="connsiteY259" fmla="*/ 10206 h 36230"/>
                <a:gd name="connsiteX260" fmla="*/ 18235 w 24669"/>
                <a:gd name="connsiteY260" fmla="*/ 10034 h 36230"/>
                <a:gd name="connsiteX261" fmla="*/ 17733 w 24669"/>
                <a:gd name="connsiteY261" fmla="*/ 9877 h 36230"/>
                <a:gd name="connsiteX262" fmla="*/ 18240 w 24669"/>
                <a:gd name="connsiteY262" fmla="*/ 9763 h 36230"/>
                <a:gd name="connsiteX263" fmla="*/ 18374 w 24669"/>
                <a:gd name="connsiteY263" fmla="*/ 10035 h 36230"/>
                <a:gd name="connsiteX264" fmla="*/ 18675 w 24669"/>
                <a:gd name="connsiteY264" fmla="*/ 10065 h 36230"/>
                <a:gd name="connsiteX265" fmla="*/ 19078 w 24669"/>
                <a:gd name="connsiteY265" fmla="*/ 10274 h 36230"/>
                <a:gd name="connsiteX266" fmla="*/ 19063 w 24669"/>
                <a:gd name="connsiteY266" fmla="*/ 10168 h 36230"/>
                <a:gd name="connsiteX267" fmla="*/ 19747 w 24669"/>
                <a:gd name="connsiteY267" fmla="*/ 9928 h 36230"/>
                <a:gd name="connsiteX268" fmla="*/ 20381 w 24669"/>
                <a:gd name="connsiteY268" fmla="*/ 9940 h 36230"/>
                <a:gd name="connsiteX269" fmla="*/ 19944 w 24669"/>
                <a:gd name="connsiteY269" fmla="*/ 9671 h 36230"/>
                <a:gd name="connsiteX270" fmla="*/ 19724 w 24669"/>
                <a:gd name="connsiteY270" fmla="*/ 9403 h 36230"/>
                <a:gd name="connsiteX271" fmla="*/ 19715 w 24669"/>
                <a:gd name="connsiteY271" fmla="*/ 9227 h 36230"/>
                <a:gd name="connsiteX272" fmla="*/ 19562 w 24669"/>
                <a:gd name="connsiteY272" fmla="*/ 9258 h 36230"/>
                <a:gd name="connsiteX273" fmla="*/ 19299 w 24669"/>
                <a:gd name="connsiteY273" fmla="*/ 8924 h 36230"/>
                <a:gd name="connsiteX274" fmla="*/ 19061 w 24669"/>
                <a:gd name="connsiteY274" fmla="*/ 8937 h 36230"/>
                <a:gd name="connsiteX275" fmla="*/ 19192 w 24669"/>
                <a:gd name="connsiteY275" fmla="*/ 8831 h 36230"/>
                <a:gd name="connsiteX276" fmla="*/ 19041 w 24669"/>
                <a:gd name="connsiteY276" fmla="*/ 8667 h 36230"/>
                <a:gd name="connsiteX277" fmla="*/ 18952 w 24669"/>
                <a:gd name="connsiteY277" fmla="*/ 8688 h 36230"/>
                <a:gd name="connsiteX278" fmla="*/ 18511 w 24669"/>
                <a:gd name="connsiteY278" fmla="*/ 8262 h 36230"/>
                <a:gd name="connsiteX279" fmla="*/ 18043 w 24669"/>
                <a:gd name="connsiteY279" fmla="*/ 8058 h 36230"/>
                <a:gd name="connsiteX280" fmla="*/ 17997 w 24669"/>
                <a:gd name="connsiteY280" fmla="*/ 8149 h 36230"/>
                <a:gd name="connsiteX281" fmla="*/ 17375 w 24669"/>
                <a:gd name="connsiteY281" fmla="*/ 7778 h 36230"/>
                <a:gd name="connsiteX282" fmla="*/ 17195 w 24669"/>
                <a:gd name="connsiteY282" fmla="*/ 7981 h 36230"/>
                <a:gd name="connsiteX283" fmla="*/ 17165 w 24669"/>
                <a:gd name="connsiteY283" fmla="*/ 7874 h 36230"/>
                <a:gd name="connsiteX284" fmla="*/ 17306 w 24669"/>
                <a:gd name="connsiteY284" fmla="*/ 7719 h 36230"/>
                <a:gd name="connsiteX285" fmla="*/ 17118 w 24669"/>
                <a:gd name="connsiteY285" fmla="*/ 7798 h 36230"/>
                <a:gd name="connsiteX286" fmla="*/ 17186 w 24669"/>
                <a:gd name="connsiteY286" fmla="*/ 7664 h 36230"/>
                <a:gd name="connsiteX287" fmla="*/ 16917 w 24669"/>
                <a:gd name="connsiteY287" fmla="*/ 7645 h 36230"/>
                <a:gd name="connsiteX288" fmla="*/ 16392 w 24669"/>
                <a:gd name="connsiteY288" fmla="*/ 7760 h 36230"/>
                <a:gd name="connsiteX289" fmla="*/ 16485 w 24669"/>
                <a:gd name="connsiteY289" fmla="*/ 7774 h 36230"/>
                <a:gd name="connsiteX290" fmla="*/ 16159 w 24669"/>
                <a:gd name="connsiteY290" fmla="*/ 8231 h 36230"/>
                <a:gd name="connsiteX291" fmla="*/ 16348 w 24669"/>
                <a:gd name="connsiteY291" fmla="*/ 7547 h 36230"/>
                <a:gd name="connsiteX292" fmla="*/ 16080 w 24669"/>
                <a:gd name="connsiteY292" fmla="*/ 7287 h 36230"/>
                <a:gd name="connsiteX293" fmla="*/ 15790 w 24669"/>
                <a:gd name="connsiteY293" fmla="*/ 6727 h 36230"/>
                <a:gd name="connsiteX294" fmla="*/ 15599 w 24669"/>
                <a:gd name="connsiteY294" fmla="*/ 6376 h 36230"/>
                <a:gd name="connsiteX295" fmla="*/ 15485 w 24669"/>
                <a:gd name="connsiteY295" fmla="*/ 6060 h 36230"/>
                <a:gd name="connsiteX296" fmla="*/ 15407 w 24669"/>
                <a:gd name="connsiteY296" fmla="*/ 6156 h 36230"/>
                <a:gd name="connsiteX297" fmla="*/ 15199 w 24669"/>
                <a:gd name="connsiteY297" fmla="*/ 5758 h 36230"/>
                <a:gd name="connsiteX298" fmla="*/ 15085 w 24669"/>
                <a:gd name="connsiteY298" fmla="*/ 5886 h 36230"/>
                <a:gd name="connsiteX299" fmla="*/ 15127 w 24669"/>
                <a:gd name="connsiteY299" fmla="*/ 5710 h 36230"/>
                <a:gd name="connsiteX300" fmla="*/ 14956 w 24669"/>
                <a:gd name="connsiteY300" fmla="*/ 5782 h 36230"/>
                <a:gd name="connsiteX301" fmla="*/ 14973 w 24669"/>
                <a:gd name="connsiteY301" fmla="*/ 5689 h 36230"/>
                <a:gd name="connsiteX302" fmla="*/ 14672 w 24669"/>
                <a:gd name="connsiteY302" fmla="*/ 5375 h 36230"/>
                <a:gd name="connsiteX303" fmla="*/ 14589 w 24669"/>
                <a:gd name="connsiteY303" fmla="*/ 5531 h 36230"/>
                <a:gd name="connsiteX304" fmla="*/ 14506 w 24669"/>
                <a:gd name="connsiteY304" fmla="*/ 5302 h 36230"/>
                <a:gd name="connsiteX305" fmla="*/ 14438 w 24669"/>
                <a:gd name="connsiteY305" fmla="*/ 5387 h 36230"/>
                <a:gd name="connsiteX306" fmla="*/ 14384 w 24669"/>
                <a:gd name="connsiteY306" fmla="*/ 5172 h 36230"/>
                <a:gd name="connsiteX307" fmla="*/ 14329 w 24669"/>
                <a:gd name="connsiteY307" fmla="*/ 5512 h 36230"/>
                <a:gd name="connsiteX308" fmla="*/ 13983 w 24669"/>
                <a:gd name="connsiteY308" fmla="*/ 5036 h 36230"/>
                <a:gd name="connsiteX309" fmla="*/ 14292 w 24669"/>
                <a:gd name="connsiteY309" fmla="*/ 5803 h 36230"/>
                <a:gd name="connsiteX310" fmla="*/ 13900 w 24669"/>
                <a:gd name="connsiteY310" fmla="*/ 5856 h 36230"/>
                <a:gd name="connsiteX311" fmla="*/ 14051 w 24669"/>
                <a:gd name="connsiteY311" fmla="*/ 5757 h 36230"/>
                <a:gd name="connsiteX312" fmla="*/ 13925 w 24669"/>
                <a:gd name="connsiteY312" fmla="*/ 5330 h 36230"/>
                <a:gd name="connsiteX313" fmla="*/ 13759 w 24669"/>
                <a:gd name="connsiteY313" fmla="*/ 5506 h 36230"/>
                <a:gd name="connsiteX314" fmla="*/ 13903 w 24669"/>
                <a:gd name="connsiteY314" fmla="*/ 5196 h 36230"/>
                <a:gd name="connsiteX315" fmla="*/ 13603 w 24669"/>
                <a:gd name="connsiteY315" fmla="*/ 5015 h 36230"/>
                <a:gd name="connsiteX316" fmla="*/ 13462 w 24669"/>
                <a:gd name="connsiteY316" fmla="*/ 5188 h 36230"/>
                <a:gd name="connsiteX317" fmla="*/ 13461 w 24669"/>
                <a:gd name="connsiteY317" fmla="*/ 5048 h 36230"/>
                <a:gd name="connsiteX318" fmla="*/ 13285 w 24669"/>
                <a:gd name="connsiteY318" fmla="*/ 5127 h 36230"/>
                <a:gd name="connsiteX319" fmla="*/ 13231 w 24669"/>
                <a:gd name="connsiteY319" fmla="*/ 4996 h 36230"/>
                <a:gd name="connsiteX320" fmla="*/ 13113 w 24669"/>
                <a:gd name="connsiteY320" fmla="*/ 5028 h 36230"/>
                <a:gd name="connsiteX321" fmla="*/ 13137 w 24669"/>
                <a:gd name="connsiteY321" fmla="*/ 4620 h 36230"/>
                <a:gd name="connsiteX322" fmla="*/ 12763 w 24669"/>
                <a:gd name="connsiteY322" fmla="*/ 4559 h 36230"/>
                <a:gd name="connsiteX323" fmla="*/ 12758 w 24669"/>
                <a:gd name="connsiteY323" fmla="*/ 4337 h 36230"/>
                <a:gd name="connsiteX324" fmla="*/ 12881 w 24669"/>
                <a:gd name="connsiteY324" fmla="*/ 4455 h 36230"/>
                <a:gd name="connsiteX325" fmla="*/ 13027 w 24669"/>
                <a:gd name="connsiteY325" fmla="*/ 3988 h 36230"/>
                <a:gd name="connsiteX326" fmla="*/ 12728 w 24669"/>
                <a:gd name="connsiteY326" fmla="*/ 3894 h 36230"/>
                <a:gd name="connsiteX327" fmla="*/ 12690 w 24669"/>
                <a:gd name="connsiteY327" fmla="*/ 3780 h 36230"/>
                <a:gd name="connsiteX328" fmla="*/ 12530 w 24669"/>
                <a:gd name="connsiteY328" fmla="*/ 3925 h 36230"/>
                <a:gd name="connsiteX329" fmla="*/ 12902 w 24669"/>
                <a:gd name="connsiteY329" fmla="*/ 3708 h 36230"/>
                <a:gd name="connsiteX330" fmla="*/ 12927 w 24669"/>
                <a:gd name="connsiteY330" fmla="*/ 3328 h 36230"/>
                <a:gd name="connsiteX331" fmla="*/ 12821 w 24669"/>
                <a:gd name="connsiteY331" fmla="*/ 3136 h 36230"/>
                <a:gd name="connsiteX332" fmla="*/ 12629 w 24669"/>
                <a:gd name="connsiteY332" fmla="*/ 3062 h 36230"/>
                <a:gd name="connsiteX333" fmla="*/ 12424 w 24669"/>
                <a:gd name="connsiteY333" fmla="*/ 2508 h 36230"/>
                <a:gd name="connsiteX334" fmla="*/ 11988 w 24669"/>
                <a:gd name="connsiteY334" fmla="*/ 2407 h 36230"/>
                <a:gd name="connsiteX335" fmla="*/ 12301 w 24669"/>
                <a:gd name="connsiteY335" fmla="*/ 2253 h 36230"/>
                <a:gd name="connsiteX336" fmla="*/ 12219 w 24669"/>
                <a:gd name="connsiteY336" fmla="*/ 2244 h 36230"/>
                <a:gd name="connsiteX337" fmla="*/ 12273 w 24669"/>
                <a:gd name="connsiteY337" fmla="*/ 1737 h 36230"/>
                <a:gd name="connsiteX338" fmla="*/ 12165 w 24669"/>
                <a:gd name="connsiteY338" fmla="*/ 1570 h 36230"/>
                <a:gd name="connsiteX339" fmla="*/ 12037 w 24669"/>
                <a:gd name="connsiteY339" fmla="*/ 1202 h 36230"/>
                <a:gd name="connsiteX340" fmla="*/ 12100 w 24669"/>
                <a:gd name="connsiteY340" fmla="*/ 1144 h 36230"/>
                <a:gd name="connsiteX341" fmla="*/ 12029 w 24669"/>
                <a:gd name="connsiteY341" fmla="*/ 1122 h 36230"/>
                <a:gd name="connsiteX342" fmla="*/ 12052 w 24669"/>
                <a:gd name="connsiteY342" fmla="*/ 1057 h 36230"/>
                <a:gd name="connsiteX343" fmla="*/ 12008 w 24669"/>
                <a:gd name="connsiteY343" fmla="*/ 1067 h 36230"/>
                <a:gd name="connsiteX344" fmla="*/ 12040 w 24669"/>
                <a:gd name="connsiteY344" fmla="*/ 777 h 36230"/>
                <a:gd name="connsiteX345" fmla="*/ 11865 w 24669"/>
                <a:gd name="connsiteY345" fmla="*/ 494 h 36230"/>
                <a:gd name="connsiteX346" fmla="*/ 11899 w 24669"/>
                <a:gd name="connsiteY346" fmla="*/ 185 h 36230"/>
                <a:gd name="connsiteX347" fmla="*/ 11584 w 24669"/>
                <a:gd name="connsiteY347" fmla="*/ 0 h 36230"/>
                <a:gd name="connsiteX348" fmla="*/ 11544 w 24669"/>
                <a:gd name="connsiteY348" fmla="*/ 0 h 36230"/>
                <a:gd name="connsiteX349" fmla="*/ 11118 w 24669"/>
                <a:gd name="connsiteY349" fmla="*/ 233 h 36230"/>
                <a:gd name="connsiteX350" fmla="*/ 11048 w 24669"/>
                <a:gd name="connsiteY350" fmla="*/ 543 h 36230"/>
                <a:gd name="connsiteX351" fmla="*/ 10832 w 24669"/>
                <a:gd name="connsiteY351" fmla="*/ 695 h 36230"/>
                <a:gd name="connsiteX352" fmla="*/ 10865 w 24669"/>
                <a:gd name="connsiteY352" fmla="*/ 782 h 36230"/>
                <a:gd name="connsiteX353" fmla="*/ 10535 w 24669"/>
                <a:gd name="connsiteY353" fmla="*/ 717 h 36230"/>
                <a:gd name="connsiteX354" fmla="*/ 10839 w 24669"/>
                <a:gd name="connsiteY354" fmla="*/ 845 h 36230"/>
                <a:gd name="connsiteX355" fmla="*/ 10549 w 24669"/>
                <a:gd name="connsiteY355" fmla="*/ 1019 h 36230"/>
                <a:gd name="connsiteX356" fmla="*/ 10557 w 24669"/>
                <a:gd name="connsiteY356" fmla="*/ 944 h 36230"/>
                <a:gd name="connsiteX357" fmla="*/ 10414 w 24669"/>
                <a:gd name="connsiteY357" fmla="*/ 800 h 36230"/>
                <a:gd name="connsiteX358" fmla="*/ 10328 w 24669"/>
                <a:gd name="connsiteY358" fmla="*/ 951 h 36230"/>
                <a:gd name="connsiteX359" fmla="*/ 9830 w 24669"/>
                <a:gd name="connsiteY359" fmla="*/ 788 h 36230"/>
                <a:gd name="connsiteX360" fmla="*/ 10061 w 24669"/>
                <a:gd name="connsiteY360" fmla="*/ 983 h 36230"/>
                <a:gd name="connsiteX361" fmla="*/ 9574 w 24669"/>
                <a:gd name="connsiteY361" fmla="*/ 1331 h 36230"/>
                <a:gd name="connsiteX362" fmla="*/ 9659 w 24669"/>
                <a:gd name="connsiteY362" fmla="*/ 1342 h 36230"/>
                <a:gd name="connsiteX363" fmla="*/ 9397 w 24669"/>
                <a:gd name="connsiteY363" fmla="*/ 1805 h 36230"/>
                <a:gd name="connsiteX364" fmla="*/ 9288 w 24669"/>
                <a:gd name="connsiteY364" fmla="*/ 1815 h 36230"/>
                <a:gd name="connsiteX365" fmla="*/ 9425 w 24669"/>
                <a:gd name="connsiteY365" fmla="*/ 1937 h 36230"/>
                <a:gd name="connsiteX366" fmla="*/ 8991 w 24669"/>
                <a:gd name="connsiteY366" fmla="*/ 2640 h 36230"/>
                <a:gd name="connsiteX367" fmla="*/ 8769 w 24669"/>
                <a:gd name="connsiteY367" fmla="*/ 2852 h 36230"/>
                <a:gd name="connsiteX368" fmla="*/ 8508 w 24669"/>
                <a:gd name="connsiteY368" fmla="*/ 3358 h 36230"/>
                <a:gd name="connsiteX369" fmla="*/ 8662 w 24669"/>
                <a:gd name="connsiteY369" fmla="*/ 3376 h 36230"/>
                <a:gd name="connsiteX370" fmla="*/ 8490 w 24669"/>
                <a:gd name="connsiteY370" fmla="*/ 3597 h 36230"/>
                <a:gd name="connsiteX371" fmla="*/ 8644 w 24669"/>
                <a:gd name="connsiteY371" fmla="*/ 3641 h 36230"/>
                <a:gd name="connsiteX372" fmla="*/ 8478 w 24669"/>
                <a:gd name="connsiteY372" fmla="*/ 3741 h 36230"/>
                <a:gd name="connsiteX373" fmla="*/ 8686 w 24669"/>
                <a:gd name="connsiteY373" fmla="*/ 3867 h 36230"/>
                <a:gd name="connsiteX374" fmla="*/ 8692 w 24669"/>
                <a:gd name="connsiteY374" fmla="*/ 3775 h 36230"/>
                <a:gd name="connsiteX375" fmla="*/ 8831 w 24669"/>
                <a:gd name="connsiteY375" fmla="*/ 4173 h 36230"/>
                <a:gd name="connsiteX376" fmla="*/ 8952 w 24669"/>
                <a:gd name="connsiteY376" fmla="*/ 4230 h 36230"/>
                <a:gd name="connsiteX377" fmla="*/ 9300 w 24669"/>
                <a:gd name="connsiteY377" fmla="*/ 3872 h 36230"/>
                <a:gd name="connsiteX378" fmla="*/ 9087 w 24669"/>
                <a:gd name="connsiteY378" fmla="*/ 4329 h 36230"/>
                <a:gd name="connsiteX379" fmla="*/ 8701 w 24669"/>
                <a:gd name="connsiteY379" fmla="*/ 4156 h 36230"/>
                <a:gd name="connsiteX380" fmla="*/ 8689 w 24669"/>
                <a:gd name="connsiteY380" fmla="*/ 4329 h 36230"/>
                <a:gd name="connsiteX381" fmla="*/ 8326 w 24669"/>
                <a:gd name="connsiteY381" fmla="*/ 3682 h 36230"/>
                <a:gd name="connsiteX382" fmla="*/ 8360 w 24669"/>
                <a:gd name="connsiteY382" fmla="*/ 4310 h 36230"/>
                <a:gd name="connsiteX383" fmla="*/ 8265 w 24669"/>
                <a:gd name="connsiteY383" fmla="*/ 4839 h 36230"/>
                <a:gd name="connsiteX384" fmla="*/ 8149 w 24669"/>
                <a:gd name="connsiteY384" fmla="*/ 4683 h 36230"/>
                <a:gd name="connsiteX385" fmla="*/ 8023 w 24669"/>
                <a:gd name="connsiteY385" fmla="*/ 5179 h 36230"/>
                <a:gd name="connsiteX386" fmla="*/ 7873 w 24669"/>
                <a:gd name="connsiteY386" fmla="*/ 5017 h 36230"/>
                <a:gd name="connsiteX387" fmla="*/ 7879 w 24669"/>
                <a:gd name="connsiteY387" fmla="*/ 5342 h 36230"/>
                <a:gd name="connsiteX388" fmla="*/ 7718 w 24669"/>
                <a:gd name="connsiteY388" fmla="*/ 5514 h 36230"/>
                <a:gd name="connsiteX389" fmla="*/ 7689 w 24669"/>
                <a:gd name="connsiteY389" fmla="*/ 5851 h 36230"/>
                <a:gd name="connsiteX390" fmla="*/ 7894 w 24669"/>
                <a:gd name="connsiteY390" fmla="*/ 6220 h 36230"/>
                <a:gd name="connsiteX391" fmla="*/ 7815 w 24669"/>
                <a:gd name="connsiteY391" fmla="*/ 6229 h 36230"/>
                <a:gd name="connsiteX392" fmla="*/ 7611 w 24669"/>
                <a:gd name="connsiteY392" fmla="*/ 6502 h 36230"/>
                <a:gd name="connsiteX393" fmla="*/ 7649 w 24669"/>
                <a:gd name="connsiteY393" fmla="*/ 6932 h 36230"/>
                <a:gd name="connsiteX394" fmla="*/ 7674 w 24669"/>
                <a:gd name="connsiteY394" fmla="*/ 7308 h 36230"/>
                <a:gd name="connsiteX395" fmla="*/ 7881 w 24669"/>
                <a:gd name="connsiteY395" fmla="*/ 7541 h 36230"/>
                <a:gd name="connsiteX396" fmla="*/ 7795 w 24669"/>
                <a:gd name="connsiteY396" fmla="*/ 7749 h 36230"/>
                <a:gd name="connsiteX397" fmla="*/ 8059 w 24669"/>
                <a:gd name="connsiteY397" fmla="*/ 7694 h 36230"/>
                <a:gd name="connsiteX398" fmla="*/ 7970 w 24669"/>
                <a:gd name="connsiteY398" fmla="*/ 7850 h 36230"/>
                <a:gd name="connsiteX399" fmla="*/ 7721 w 24669"/>
                <a:gd name="connsiteY399" fmla="*/ 7851 h 36230"/>
                <a:gd name="connsiteX400" fmla="*/ 7931 w 24669"/>
                <a:gd name="connsiteY400" fmla="*/ 7920 h 36230"/>
                <a:gd name="connsiteX401" fmla="*/ 7853 w 24669"/>
                <a:gd name="connsiteY401" fmla="*/ 8000 h 36230"/>
                <a:gd name="connsiteX402" fmla="*/ 7950 w 24669"/>
                <a:gd name="connsiteY402" fmla="*/ 8163 h 36230"/>
                <a:gd name="connsiteX403" fmla="*/ 8002 w 24669"/>
                <a:gd name="connsiteY403" fmla="*/ 7981 h 36230"/>
                <a:gd name="connsiteX404" fmla="*/ 8152 w 24669"/>
                <a:gd name="connsiteY404" fmla="*/ 8229 h 36230"/>
                <a:gd name="connsiteX405" fmla="*/ 7903 w 24669"/>
                <a:gd name="connsiteY405" fmla="*/ 8189 h 36230"/>
                <a:gd name="connsiteX406" fmla="*/ 7962 w 24669"/>
                <a:gd name="connsiteY406" fmla="*/ 8337 h 36230"/>
                <a:gd name="connsiteX407" fmla="*/ 8440 w 24669"/>
                <a:gd name="connsiteY407" fmla="*/ 8114 h 36230"/>
                <a:gd name="connsiteX408" fmla="*/ 8717 w 24669"/>
                <a:gd name="connsiteY408" fmla="*/ 8275 h 36230"/>
                <a:gd name="connsiteX409" fmla="*/ 8763 w 24669"/>
                <a:gd name="connsiteY409" fmla="*/ 8346 h 36230"/>
                <a:gd name="connsiteX410" fmla="*/ 8628 w 24669"/>
                <a:gd name="connsiteY410" fmla="*/ 8342 h 36230"/>
                <a:gd name="connsiteX411" fmla="*/ 8699 w 24669"/>
                <a:gd name="connsiteY411" fmla="*/ 8778 h 36230"/>
                <a:gd name="connsiteX412" fmla="*/ 9126 w 24669"/>
                <a:gd name="connsiteY412" fmla="*/ 8863 h 36230"/>
                <a:gd name="connsiteX413" fmla="*/ 8987 w 24669"/>
                <a:gd name="connsiteY413" fmla="*/ 8881 h 36230"/>
                <a:gd name="connsiteX414" fmla="*/ 8969 w 24669"/>
                <a:gd name="connsiteY414" fmla="*/ 8979 h 36230"/>
                <a:gd name="connsiteX415" fmla="*/ 8685 w 24669"/>
                <a:gd name="connsiteY415" fmla="*/ 8844 h 36230"/>
                <a:gd name="connsiteX416" fmla="*/ 8828 w 24669"/>
                <a:gd name="connsiteY416" fmla="*/ 9345 h 36230"/>
                <a:gd name="connsiteX417" fmla="*/ 9032 w 24669"/>
                <a:gd name="connsiteY417" fmla="*/ 9566 h 36230"/>
                <a:gd name="connsiteX418" fmla="*/ 8900 w 24669"/>
                <a:gd name="connsiteY418" fmla="*/ 9742 h 36230"/>
                <a:gd name="connsiteX419" fmla="*/ 8339 w 24669"/>
                <a:gd name="connsiteY419" fmla="*/ 9809 h 36230"/>
                <a:gd name="connsiteX420" fmla="*/ 7904 w 24669"/>
                <a:gd name="connsiteY420" fmla="*/ 10146 h 36230"/>
                <a:gd name="connsiteX421" fmla="*/ 7523 w 24669"/>
                <a:gd name="connsiteY421" fmla="*/ 10300 h 36230"/>
                <a:gd name="connsiteX422" fmla="*/ 7290 w 24669"/>
                <a:gd name="connsiteY422" fmla="*/ 10629 h 36230"/>
                <a:gd name="connsiteX423" fmla="*/ 7938 w 24669"/>
                <a:gd name="connsiteY423" fmla="*/ 10703 h 36230"/>
                <a:gd name="connsiteX424" fmla="*/ 8280 w 24669"/>
                <a:gd name="connsiteY424" fmla="*/ 10492 h 36230"/>
                <a:gd name="connsiteX425" fmla="*/ 8951 w 24669"/>
                <a:gd name="connsiteY425" fmla="*/ 10174 h 36230"/>
                <a:gd name="connsiteX426" fmla="*/ 8596 w 24669"/>
                <a:gd name="connsiteY426" fmla="*/ 10467 h 36230"/>
                <a:gd name="connsiteX427" fmla="*/ 8764 w 24669"/>
                <a:gd name="connsiteY427" fmla="*/ 10421 h 36230"/>
                <a:gd name="connsiteX428" fmla="*/ 8849 w 24669"/>
                <a:gd name="connsiteY428" fmla="*/ 10594 h 36230"/>
                <a:gd name="connsiteX429" fmla="*/ 8527 w 24669"/>
                <a:gd name="connsiteY429" fmla="*/ 10626 h 36230"/>
                <a:gd name="connsiteX430" fmla="*/ 8617 w 24669"/>
                <a:gd name="connsiteY430" fmla="*/ 10746 h 36230"/>
                <a:gd name="connsiteX431" fmla="*/ 8884 w 24669"/>
                <a:gd name="connsiteY431" fmla="*/ 10660 h 36230"/>
                <a:gd name="connsiteX432" fmla="*/ 8341 w 24669"/>
                <a:gd name="connsiteY432" fmla="*/ 11051 h 36230"/>
                <a:gd name="connsiteX433" fmla="*/ 8772 w 24669"/>
                <a:gd name="connsiteY433" fmla="*/ 10953 h 36230"/>
                <a:gd name="connsiteX434" fmla="*/ 8239 w 24669"/>
                <a:gd name="connsiteY434" fmla="*/ 11126 h 36230"/>
                <a:gd name="connsiteX435" fmla="*/ 8309 w 24669"/>
                <a:gd name="connsiteY435" fmla="*/ 11243 h 36230"/>
                <a:gd name="connsiteX436" fmla="*/ 8133 w 24669"/>
                <a:gd name="connsiteY436" fmla="*/ 11178 h 36230"/>
                <a:gd name="connsiteX437" fmla="*/ 8156 w 24669"/>
                <a:gd name="connsiteY437" fmla="*/ 11284 h 36230"/>
                <a:gd name="connsiteX438" fmla="*/ 7895 w 24669"/>
                <a:gd name="connsiteY438" fmla="*/ 11170 h 36230"/>
                <a:gd name="connsiteX439" fmla="*/ 7961 w 24669"/>
                <a:gd name="connsiteY439" fmla="*/ 11520 h 36230"/>
                <a:gd name="connsiteX440" fmla="*/ 8514 w 24669"/>
                <a:gd name="connsiteY440" fmla="*/ 11910 h 36230"/>
                <a:gd name="connsiteX441" fmla="*/ 8267 w 24669"/>
                <a:gd name="connsiteY441" fmla="*/ 11775 h 36230"/>
                <a:gd name="connsiteX442" fmla="*/ 7855 w 24669"/>
                <a:gd name="connsiteY442" fmla="*/ 11878 h 36230"/>
                <a:gd name="connsiteX443" fmla="*/ 8008 w 24669"/>
                <a:gd name="connsiteY443" fmla="*/ 12162 h 36230"/>
                <a:gd name="connsiteX444" fmla="*/ 7821 w 24669"/>
                <a:gd name="connsiteY444" fmla="*/ 11988 h 36230"/>
                <a:gd name="connsiteX445" fmla="*/ 7799 w 24669"/>
                <a:gd name="connsiteY445" fmla="*/ 12138 h 36230"/>
                <a:gd name="connsiteX446" fmla="*/ 7630 w 24669"/>
                <a:gd name="connsiteY446" fmla="*/ 11823 h 36230"/>
                <a:gd name="connsiteX447" fmla="*/ 7501 w 24669"/>
                <a:gd name="connsiteY447" fmla="*/ 11853 h 36230"/>
                <a:gd name="connsiteX448" fmla="*/ 7597 w 24669"/>
                <a:gd name="connsiteY448" fmla="*/ 11535 h 36230"/>
                <a:gd name="connsiteX449" fmla="*/ 6978 w 24669"/>
                <a:gd name="connsiteY449" fmla="*/ 11496 h 36230"/>
                <a:gd name="connsiteX450" fmla="*/ 6796 w 24669"/>
                <a:gd name="connsiteY450" fmla="*/ 11878 h 36230"/>
                <a:gd name="connsiteX451" fmla="*/ 7003 w 24669"/>
                <a:gd name="connsiteY451" fmla="*/ 12039 h 36230"/>
                <a:gd name="connsiteX452" fmla="*/ 6844 w 24669"/>
                <a:gd name="connsiteY452" fmla="*/ 12056 h 36230"/>
                <a:gd name="connsiteX453" fmla="*/ 6827 w 24669"/>
                <a:gd name="connsiteY453" fmla="*/ 12153 h 36230"/>
                <a:gd name="connsiteX454" fmla="*/ 7216 w 24669"/>
                <a:gd name="connsiteY454" fmla="*/ 12130 h 36230"/>
                <a:gd name="connsiteX455" fmla="*/ 6875 w 24669"/>
                <a:gd name="connsiteY455" fmla="*/ 12243 h 36230"/>
                <a:gd name="connsiteX456" fmla="*/ 7202 w 24669"/>
                <a:gd name="connsiteY456" fmla="*/ 12768 h 36230"/>
                <a:gd name="connsiteX457" fmla="*/ 6844 w 24669"/>
                <a:gd name="connsiteY457" fmla="*/ 12463 h 36230"/>
                <a:gd name="connsiteX458" fmla="*/ 7059 w 24669"/>
                <a:gd name="connsiteY458" fmla="*/ 12713 h 36230"/>
                <a:gd name="connsiteX459" fmla="*/ 6872 w 24669"/>
                <a:gd name="connsiteY459" fmla="*/ 12838 h 36230"/>
                <a:gd name="connsiteX460" fmla="*/ 7266 w 24669"/>
                <a:gd name="connsiteY460" fmla="*/ 13231 h 36230"/>
                <a:gd name="connsiteX461" fmla="*/ 7074 w 24669"/>
                <a:gd name="connsiteY461" fmla="*/ 13078 h 36230"/>
                <a:gd name="connsiteX462" fmla="*/ 7096 w 24669"/>
                <a:gd name="connsiteY462" fmla="*/ 13195 h 36230"/>
                <a:gd name="connsiteX463" fmla="*/ 6875 w 24669"/>
                <a:gd name="connsiteY463" fmla="*/ 13018 h 36230"/>
                <a:gd name="connsiteX464" fmla="*/ 6845 w 24669"/>
                <a:gd name="connsiteY464" fmla="*/ 13174 h 36230"/>
                <a:gd name="connsiteX465" fmla="*/ 7194 w 24669"/>
                <a:gd name="connsiteY465" fmla="*/ 13287 h 36230"/>
                <a:gd name="connsiteX466" fmla="*/ 7119 w 24669"/>
                <a:gd name="connsiteY466" fmla="*/ 13647 h 36230"/>
                <a:gd name="connsiteX467" fmla="*/ 7054 w 24669"/>
                <a:gd name="connsiteY467" fmla="*/ 13469 h 36230"/>
                <a:gd name="connsiteX468" fmla="*/ 6866 w 24669"/>
                <a:gd name="connsiteY468" fmla="*/ 13710 h 36230"/>
                <a:gd name="connsiteX469" fmla="*/ 7065 w 24669"/>
                <a:gd name="connsiteY469" fmla="*/ 13888 h 36230"/>
                <a:gd name="connsiteX470" fmla="*/ 6926 w 24669"/>
                <a:gd name="connsiteY470" fmla="*/ 14129 h 36230"/>
                <a:gd name="connsiteX471" fmla="*/ 6687 w 24669"/>
                <a:gd name="connsiteY471" fmla="*/ 14320 h 36230"/>
                <a:gd name="connsiteX472" fmla="*/ 6736 w 24669"/>
                <a:gd name="connsiteY472" fmla="*/ 14384 h 36230"/>
                <a:gd name="connsiteX473" fmla="*/ 6949 w 24669"/>
                <a:gd name="connsiteY473" fmla="*/ 14259 h 36230"/>
                <a:gd name="connsiteX474" fmla="*/ 6740 w 24669"/>
                <a:gd name="connsiteY474" fmla="*/ 14512 h 36230"/>
                <a:gd name="connsiteX475" fmla="*/ 6795 w 24669"/>
                <a:gd name="connsiteY475" fmla="*/ 14749 h 36230"/>
                <a:gd name="connsiteX476" fmla="*/ 6590 w 24669"/>
                <a:gd name="connsiteY476" fmla="*/ 14621 h 36230"/>
                <a:gd name="connsiteX477" fmla="*/ 6591 w 24669"/>
                <a:gd name="connsiteY477" fmla="*/ 14746 h 36230"/>
                <a:gd name="connsiteX478" fmla="*/ 6401 w 24669"/>
                <a:gd name="connsiteY478" fmla="*/ 14685 h 36230"/>
                <a:gd name="connsiteX479" fmla="*/ 6496 w 24669"/>
                <a:gd name="connsiteY479" fmla="*/ 14866 h 36230"/>
                <a:gd name="connsiteX480" fmla="*/ 6902 w 24669"/>
                <a:gd name="connsiteY480" fmla="*/ 14776 h 36230"/>
                <a:gd name="connsiteX481" fmla="*/ 6657 w 24669"/>
                <a:gd name="connsiteY481" fmla="*/ 15046 h 36230"/>
                <a:gd name="connsiteX482" fmla="*/ 6675 w 24669"/>
                <a:gd name="connsiteY482" fmla="*/ 15362 h 36230"/>
                <a:gd name="connsiteX483" fmla="*/ 6207 w 24669"/>
                <a:gd name="connsiteY483" fmla="*/ 15159 h 36230"/>
                <a:gd name="connsiteX484" fmla="*/ 6626 w 24669"/>
                <a:gd name="connsiteY484" fmla="*/ 15449 h 36230"/>
                <a:gd name="connsiteX485" fmla="*/ 6460 w 24669"/>
                <a:gd name="connsiteY485" fmla="*/ 15505 h 36230"/>
                <a:gd name="connsiteX486" fmla="*/ 6728 w 24669"/>
                <a:gd name="connsiteY486" fmla="*/ 15579 h 36230"/>
                <a:gd name="connsiteX487" fmla="*/ 6425 w 24669"/>
                <a:gd name="connsiteY487" fmla="*/ 15636 h 36230"/>
                <a:gd name="connsiteX488" fmla="*/ 6586 w 24669"/>
                <a:gd name="connsiteY488" fmla="*/ 15704 h 36230"/>
                <a:gd name="connsiteX489" fmla="*/ 6130 w 24669"/>
                <a:gd name="connsiteY489" fmla="*/ 15718 h 36230"/>
                <a:gd name="connsiteX490" fmla="*/ 6662 w 24669"/>
                <a:gd name="connsiteY490" fmla="*/ 15712 h 36230"/>
                <a:gd name="connsiteX491" fmla="*/ 6308 w 24669"/>
                <a:gd name="connsiteY491" fmla="*/ 16082 h 36230"/>
                <a:gd name="connsiteX492" fmla="*/ 6391 w 24669"/>
                <a:gd name="connsiteY492" fmla="*/ 16264 h 36230"/>
                <a:gd name="connsiteX493" fmla="*/ 5887 w 24669"/>
                <a:gd name="connsiteY493" fmla="*/ 16596 h 36230"/>
                <a:gd name="connsiteX494" fmla="*/ 5948 w 24669"/>
                <a:gd name="connsiteY494" fmla="*/ 16747 h 36230"/>
                <a:gd name="connsiteX495" fmla="*/ 5764 w 24669"/>
                <a:gd name="connsiteY495" fmla="*/ 17086 h 36230"/>
                <a:gd name="connsiteX496" fmla="*/ 5674 w 24669"/>
                <a:gd name="connsiteY496" fmla="*/ 17057 h 36230"/>
                <a:gd name="connsiteX497" fmla="*/ 5837 w 24669"/>
                <a:gd name="connsiteY497" fmla="*/ 17329 h 36230"/>
                <a:gd name="connsiteX498" fmla="*/ 5741 w 24669"/>
                <a:gd name="connsiteY498" fmla="*/ 17637 h 36230"/>
                <a:gd name="connsiteX499" fmla="*/ 5511 w 24669"/>
                <a:gd name="connsiteY499" fmla="*/ 17684 h 36230"/>
                <a:gd name="connsiteX500" fmla="*/ 5442 w 24669"/>
                <a:gd name="connsiteY500" fmla="*/ 17894 h 36230"/>
                <a:gd name="connsiteX501" fmla="*/ 5286 w 24669"/>
                <a:gd name="connsiteY501" fmla="*/ 17875 h 36230"/>
                <a:gd name="connsiteX502" fmla="*/ 4920 w 24669"/>
                <a:gd name="connsiteY502" fmla="*/ 18244 h 36230"/>
                <a:gd name="connsiteX503" fmla="*/ 4329 w 24669"/>
                <a:gd name="connsiteY503" fmla="*/ 18501 h 36230"/>
                <a:gd name="connsiteX504" fmla="*/ 4021 w 24669"/>
                <a:gd name="connsiteY504" fmla="*/ 18501 h 36230"/>
                <a:gd name="connsiteX505" fmla="*/ 3967 w 24669"/>
                <a:gd name="connsiteY505" fmla="*/ 18639 h 36230"/>
                <a:gd name="connsiteX506" fmla="*/ 3827 w 24669"/>
                <a:gd name="connsiteY506" fmla="*/ 18592 h 36230"/>
                <a:gd name="connsiteX507" fmla="*/ 3880 w 24669"/>
                <a:gd name="connsiteY507" fmla="*/ 18705 h 36230"/>
                <a:gd name="connsiteX508" fmla="*/ 3776 w 24669"/>
                <a:gd name="connsiteY508" fmla="*/ 18718 h 36230"/>
                <a:gd name="connsiteX509" fmla="*/ 3499 w 24669"/>
                <a:gd name="connsiteY509" fmla="*/ 18324 h 36230"/>
                <a:gd name="connsiteX510" fmla="*/ 3416 w 24669"/>
                <a:gd name="connsiteY510" fmla="*/ 18706 h 36230"/>
                <a:gd name="connsiteX511" fmla="*/ 3272 w 24669"/>
                <a:gd name="connsiteY511" fmla="*/ 18496 h 36230"/>
                <a:gd name="connsiteX512" fmla="*/ 3299 w 24669"/>
                <a:gd name="connsiteY512" fmla="*/ 18334 h 36230"/>
                <a:gd name="connsiteX513" fmla="*/ 3155 w 24669"/>
                <a:gd name="connsiteY513" fmla="*/ 18386 h 36230"/>
                <a:gd name="connsiteX514" fmla="*/ 2900 w 24669"/>
                <a:gd name="connsiteY514" fmla="*/ 18173 h 36230"/>
                <a:gd name="connsiteX515" fmla="*/ 2885 w 24669"/>
                <a:gd name="connsiteY515" fmla="*/ 18546 h 36230"/>
                <a:gd name="connsiteX516" fmla="*/ 2665 w 24669"/>
                <a:gd name="connsiteY516" fmla="*/ 18583 h 36230"/>
                <a:gd name="connsiteX517" fmla="*/ 2556 w 24669"/>
                <a:gd name="connsiteY517" fmla="*/ 18260 h 36230"/>
                <a:gd name="connsiteX518" fmla="*/ 2343 w 24669"/>
                <a:gd name="connsiteY518" fmla="*/ 18570 h 36230"/>
                <a:gd name="connsiteX519" fmla="*/ 2233 w 24669"/>
                <a:gd name="connsiteY519" fmla="*/ 18411 h 36230"/>
                <a:gd name="connsiteX520" fmla="*/ 2439 w 24669"/>
                <a:gd name="connsiteY520" fmla="*/ 18116 h 36230"/>
                <a:gd name="connsiteX521" fmla="*/ 1693 w 24669"/>
                <a:gd name="connsiteY521" fmla="*/ 18351 h 36230"/>
                <a:gd name="connsiteX522" fmla="*/ 1279 w 24669"/>
                <a:gd name="connsiteY522" fmla="*/ 18767 h 36230"/>
                <a:gd name="connsiteX523" fmla="*/ 1932 w 24669"/>
                <a:gd name="connsiteY523" fmla="*/ 19120 h 36230"/>
                <a:gd name="connsiteX524" fmla="*/ 1943 w 24669"/>
                <a:gd name="connsiteY524" fmla="*/ 19294 h 36230"/>
                <a:gd name="connsiteX525" fmla="*/ 1090 w 24669"/>
                <a:gd name="connsiteY525" fmla="*/ 19430 h 36230"/>
                <a:gd name="connsiteX526" fmla="*/ 1220 w 24669"/>
                <a:gd name="connsiteY526" fmla="*/ 19750 h 36230"/>
                <a:gd name="connsiteX527" fmla="*/ 870 w 24669"/>
                <a:gd name="connsiteY527" fmla="*/ 19481 h 36230"/>
                <a:gd name="connsiteX528" fmla="*/ 805 w 24669"/>
                <a:gd name="connsiteY528" fmla="*/ 19718 h 36230"/>
                <a:gd name="connsiteX529" fmla="*/ 580 w 24669"/>
                <a:gd name="connsiteY529" fmla="*/ 19838 h 36230"/>
                <a:gd name="connsiteX530" fmla="*/ 800 w 24669"/>
                <a:gd name="connsiteY530" fmla="*/ 20110 h 36230"/>
                <a:gd name="connsiteX531" fmla="*/ 773 w 24669"/>
                <a:gd name="connsiteY531" fmla="*/ 20186 h 36230"/>
                <a:gd name="connsiteX532" fmla="*/ 1933 w 24669"/>
                <a:gd name="connsiteY532" fmla="*/ 20139 h 36230"/>
                <a:gd name="connsiteX533" fmla="*/ 1483 w 24669"/>
                <a:gd name="connsiteY533" fmla="*/ 20328 h 36230"/>
                <a:gd name="connsiteX534" fmla="*/ 2023 w 24669"/>
                <a:gd name="connsiteY534" fmla="*/ 20530 h 36230"/>
                <a:gd name="connsiteX535" fmla="*/ 2520 w 24669"/>
                <a:gd name="connsiteY535" fmla="*/ 20412 h 36230"/>
                <a:gd name="connsiteX536" fmla="*/ 2494 w 24669"/>
                <a:gd name="connsiteY536" fmla="*/ 20593 h 36230"/>
                <a:gd name="connsiteX537" fmla="*/ 2710 w 24669"/>
                <a:gd name="connsiteY537" fmla="*/ 20652 h 36230"/>
                <a:gd name="connsiteX538" fmla="*/ 2344 w 24669"/>
                <a:gd name="connsiteY538" fmla="*/ 21109 h 36230"/>
                <a:gd name="connsiteX539" fmla="*/ 2166 w 24669"/>
                <a:gd name="connsiteY539" fmla="*/ 20842 h 36230"/>
                <a:gd name="connsiteX540" fmla="*/ 1821 w 24669"/>
                <a:gd name="connsiteY540" fmla="*/ 20777 h 36230"/>
                <a:gd name="connsiteX541" fmla="*/ 1616 w 24669"/>
                <a:gd name="connsiteY541" fmla="*/ 21086 h 36230"/>
                <a:gd name="connsiteX542" fmla="*/ 1653 w 24669"/>
                <a:gd name="connsiteY542" fmla="*/ 20759 h 36230"/>
                <a:gd name="connsiteX543" fmla="*/ 1028 w 24669"/>
                <a:gd name="connsiteY543" fmla="*/ 20848 h 36230"/>
                <a:gd name="connsiteX544" fmla="*/ 1386 w 24669"/>
                <a:gd name="connsiteY544" fmla="*/ 21167 h 36230"/>
                <a:gd name="connsiteX545" fmla="*/ 841 w 24669"/>
                <a:gd name="connsiteY545" fmla="*/ 21083 h 36230"/>
                <a:gd name="connsiteX546" fmla="*/ 1162 w 24669"/>
                <a:gd name="connsiteY546" fmla="*/ 21384 h 36230"/>
                <a:gd name="connsiteX547" fmla="*/ 1040 w 24669"/>
                <a:gd name="connsiteY547" fmla="*/ 21444 h 36230"/>
                <a:gd name="connsiteX548" fmla="*/ 585 w 24669"/>
                <a:gd name="connsiteY548" fmla="*/ 21228 h 36230"/>
                <a:gd name="connsiteX549" fmla="*/ 632 w 24669"/>
                <a:gd name="connsiteY549" fmla="*/ 21445 h 36230"/>
                <a:gd name="connsiteX550" fmla="*/ 480 w 24669"/>
                <a:gd name="connsiteY550" fmla="*/ 21424 h 36230"/>
                <a:gd name="connsiteX551" fmla="*/ 495 w 24669"/>
                <a:gd name="connsiteY551" fmla="*/ 21543 h 36230"/>
                <a:gd name="connsiteX552" fmla="*/ 311 w 24669"/>
                <a:gd name="connsiteY552" fmla="*/ 21495 h 36230"/>
                <a:gd name="connsiteX553" fmla="*/ 0 w 24669"/>
                <a:gd name="connsiteY553" fmla="*/ 21955 h 36230"/>
                <a:gd name="connsiteX554" fmla="*/ 92 w 24669"/>
                <a:gd name="connsiteY554" fmla="*/ 22640 h 36230"/>
                <a:gd name="connsiteX555" fmla="*/ 172 w 24669"/>
                <a:gd name="connsiteY555" fmla="*/ 22725 h 36230"/>
                <a:gd name="connsiteX556" fmla="*/ 942 w 24669"/>
                <a:gd name="connsiteY556" fmla="*/ 23088 h 36230"/>
                <a:gd name="connsiteX557" fmla="*/ 1579 w 24669"/>
                <a:gd name="connsiteY557" fmla="*/ 23420 h 36230"/>
                <a:gd name="connsiteX558" fmla="*/ 1479 w 24669"/>
                <a:gd name="connsiteY558" fmla="*/ 23585 h 36230"/>
                <a:gd name="connsiteX559" fmla="*/ 2212 w 24669"/>
                <a:gd name="connsiteY559" fmla="*/ 23971 h 36230"/>
                <a:gd name="connsiteX560" fmla="*/ 2687 w 24669"/>
                <a:gd name="connsiteY560" fmla="*/ 23945 h 36230"/>
                <a:gd name="connsiteX561" fmla="*/ 3158 w 24669"/>
                <a:gd name="connsiteY561" fmla="*/ 24727 h 36230"/>
                <a:gd name="connsiteX562" fmla="*/ 3134 w 24669"/>
                <a:gd name="connsiteY562" fmla="*/ 25302 h 36230"/>
                <a:gd name="connsiteX563" fmla="*/ 3132 w 24669"/>
                <a:gd name="connsiteY563" fmla="*/ 25873 h 36230"/>
                <a:gd name="connsiteX564" fmla="*/ 3632 w 24669"/>
                <a:gd name="connsiteY564" fmla="*/ 26164 h 36230"/>
                <a:gd name="connsiteX565" fmla="*/ 3495 w 24669"/>
                <a:gd name="connsiteY565" fmla="*/ 26266 h 36230"/>
                <a:gd name="connsiteX566" fmla="*/ 3350 w 24669"/>
                <a:gd name="connsiteY566" fmla="*/ 26040 h 36230"/>
                <a:gd name="connsiteX567" fmla="*/ 3050 w 24669"/>
                <a:gd name="connsiteY567" fmla="*/ 26060 h 36230"/>
                <a:gd name="connsiteX568" fmla="*/ 2779 w 24669"/>
                <a:gd name="connsiteY568" fmla="*/ 25900 h 36230"/>
                <a:gd name="connsiteX569" fmla="*/ 2578 w 24669"/>
                <a:gd name="connsiteY569" fmla="*/ 26102 h 36230"/>
                <a:gd name="connsiteX570" fmla="*/ 2318 w 24669"/>
                <a:gd name="connsiteY570" fmla="*/ 26049 h 36230"/>
                <a:gd name="connsiteX571" fmla="*/ 2136 w 24669"/>
                <a:gd name="connsiteY571" fmla="*/ 26602 h 36230"/>
                <a:gd name="connsiteX572" fmla="*/ 2331 w 24669"/>
                <a:gd name="connsiteY572" fmla="*/ 26922 h 36230"/>
                <a:gd name="connsiteX573" fmla="*/ 2876 w 24669"/>
                <a:gd name="connsiteY573" fmla="*/ 27509 h 36230"/>
                <a:gd name="connsiteX574" fmla="*/ 2802 w 24669"/>
                <a:gd name="connsiteY574" fmla="*/ 27584 h 36230"/>
                <a:gd name="connsiteX575" fmla="*/ 3109 w 24669"/>
                <a:gd name="connsiteY575" fmla="*/ 27773 h 36230"/>
                <a:gd name="connsiteX576" fmla="*/ 3426 w 24669"/>
                <a:gd name="connsiteY576" fmla="*/ 28370 h 36230"/>
                <a:gd name="connsiteX577" fmla="*/ 3713 w 24669"/>
                <a:gd name="connsiteY577" fmla="*/ 28874 h 36230"/>
                <a:gd name="connsiteX578" fmla="*/ 4467 w 24669"/>
                <a:gd name="connsiteY578" fmla="*/ 28045 h 36230"/>
                <a:gd name="connsiteX579" fmla="*/ 4888 w 24669"/>
                <a:gd name="connsiteY579" fmla="*/ 28122 h 36230"/>
                <a:gd name="connsiteX580" fmla="*/ 4435 w 24669"/>
                <a:gd name="connsiteY580" fmla="*/ 29041 h 36230"/>
                <a:gd name="connsiteX581" fmla="*/ 4575 w 24669"/>
                <a:gd name="connsiteY581" fmla="*/ 29655 h 36230"/>
                <a:gd name="connsiteX582" fmla="*/ 4360 w 24669"/>
                <a:gd name="connsiteY582" fmla="*/ 30394 h 36230"/>
                <a:gd name="connsiteX583" fmla="*/ 4902 w 24669"/>
                <a:gd name="connsiteY583" fmla="*/ 30653 h 36230"/>
                <a:gd name="connsiteX584" fmla="*/ 5294 w 24669"/>
                <a:gd name="connsiteY584" fmla="*/ 29834 h 36230"/>
                <a:gd name="connsiteX585" fmla="*/ 5776 w 24669"/>
                <a:gd name="connsiteY585" fmla="*/ 29835 h 36230"/>
                <a:gd name="connsiteX586" fmla="*/ 6023 w 24669"/>
                <a:gd name="connsiteY586" fmla="*/ 29562 h 36230"/>
                <a:gd name="connsiteX587" fmla="*/ 5555 w 24669"/>
                <a:gd name="connsiteY587" fmla="*/ 30066 h 36230"/>
                <a:gd name="connsiteX588" fmla="*/ 5166 w 24669"/>
                <a:gd name="connsiteY588" fmla="*/ 30522 h 36230"/>
                <a:gd name="connsiteX589" fmla="*/ 4803 w 24669"/>
                <a:gd name="connsiteY589" fmla="*/ 30921 h 36230"/>
                <a:gd name="connsiteX590" fmla="*/ 6155 w 24669"/>
                <a:gd name="connsiteY590" fmla="*/ 31447 h 36230"/>
                <a:gd name="connsiteX591" fmla="*/ 6174 w 24669"/>
                <a:gd name="connsiteY591" fmla="*/ 31550 h 36230"/>
                <a:gd name="connsiteX592" fmla="*/ 6434 w 24669"/>
                <a:gd name="connsiteY592" fmla="*/ 31587 h 36230"/>
                <a:gd name="connsiteX593" fmla="*/ 6925 w 24669"/>
                <a:gd name="connsiteY593" fmla="*/ 31919 h 36230"/>
                <a:gd name="connsiteX594" fmla="*/ 6999 w 24669"/>
                <a:gd name="connsiteY594" fmla="*/ 31648 h 36230"/>
                <a:gd name="connsiteX595" fmla="*/ 7121 w 24669"/>
                <a:gd name="connsiteY595" fmla="*/ 30034 h 36230"/>
                <a:gd name="connsiteX596" fmla="*/ 7389 w 24669"/>
                <a:gd name="connsiteY596" fmla="*/ 30290 h 36230"/>
                <a:gd name="connsiteX597" fmla="*/ 7402 w 24669"/>
                <a:gd name="connsiteY597" fmla="*/ 30858 h 36230"/>
                <a:gd name="connsiteX598" fmla="*/ 8066 w 24669"/>
                <a:gd name="connsiteY598" fmla="*/ 30676 h 36230"/>
                <a:gd name="connsiteX599" fmla="*/ 8482 w 24669"/>
                <a:gd name="connsiteY599" fmla="*/ 30262 h 36230"/>
                <a:gd name="connsiteX600" fmla="*/ 8261 w 24669"/>
                <a:gd name="connsiteY600" fmla="*/ 30764 h 36230"/>
                <a:gd name="connsiteX601" fmla="*/ 8869 w 24669"/>
                <a:gd name="connsiteY601" fmla="*/ 30520 h 36230"/>
                <a:gd name="connsiteX602" fmla="*/ 8818 w 24669"/>
                <a:gd name="connsiteY602" fmla="*/ 30817 h 36230"/>
                <a:gd name="connsiteX603" fmla="*/ 8380 w 24669"/>
                <a:gd name="connsiteY603" fmla="*/ 31681 h 36230"/>
                <a:gd name="connsiteX604" fmla="*/ 8230 w 24669"/>
                <a:gd name="connsiteY604" fmla="*/ 32413 h 36230"/>
                <a:gd name="connsiteX605" fmla="*/ 8834 w 24669"/>
                <a:gd name="connsiteY605" fmla="*/ 32393 h 36230"/>
                <a:gd name="connsiteX606" fmla="*/ 9155 w 24669"/>
                <a:gd name="connsiteY606" fmla="*/ 32001 h 36230"/>
                <a:gd name="connsiteX607" fmla="*/ 9650 w 24669"/>
                <a:gd name="connsiteY607" fmla="*/ 31418 h 36230"/>
                <a:gd name="connsiteX608" fmla="*/ 10097 w 24669"/>
                <a:gd name="connsiteY608" fmla="*/ 31216 h 36230"/>
                <a:gd name="connsiteX609" fmla="*/ 10359 w 24669"/>
                <a:gd name="connsiteY609" fmla="*/ 30669 h 36230"/>
                <a:gd name="connsiteX610" fmla="*/ 10859 w 24669"/>
                <a:gd name="connsiteY610" fmla="*/ 30166 h 36230"/>
                <a:gd name="connsiteX611" fmla="*/ 10837 w 24669"/>
                <a:gd name="connsiteY611" fmla="*/ 30798 h 36230"/>
                <a:gd name="connsiteX612" fmla="*/ 10391 w 24669"/>
                <a:gd name="connsiteY612" fmla="*/ 31475 h 36230"/>
                <a:gd name="connsiteX613" fmla="*/ 9922 w 24669"/>
                <a:gd name="connsiteY613" fmla="*/ 31952 h 36230"/>
                <a:gd name="connsiteX614" fmla="*/ 9571 w 24669"/>
                <a:gd name="connsiteY614" fmla="*/ 32845 h 36230"/>
                <a:gd name="connsiteX615" fmla="*/ 9987 w 24669"/>
                <a:gd name="connsiteY615" fmla="*/ 32781 h 36230"/>
                <a:gd name="connsiteX616" fmla="*/ 9922 w 24669"/>
                <a:gd name="connsiteY616" fmla="*/ 32932 h 36230"/>
                <a:gd name="connsiteX617" fmla="*/ 10793 w 24669"/>
                <a:gd name="connsiteY617" fmla="*/ 32057 h 36230"/>
                <a:gd name="connsiteX618" fmla="*/ 10613 w 24669"/>
                <a:gd name="connsiteY618" fmla="*/ 31568 h 36230"/>
                <a:gd name="connsiteX619" fmla="*/ 10815 w 24669"/>
                <a:gd name="connsiteY619" fmla="*/ 31147 h 36230"/>
                <a:gd name="connsiteX620" fmla="*/ 10720 w 24669"/>
                <a:gd name="connsiteY620" fmla="*/ 31617 h 36230"/>
                <a:gd name="connsiteX621" fmla="*/ 10936 w 24669"/>
                <a:gd name="connsiteY621" fmla="*/ 31771 h 36230"/>
                <a:gd name="connsiteX622" fmla="*/ 11635 w 24669"/>
                <a:gd name="connsiteY622" fmla="*/ 31536 h 36230"/>
                <a:gd name="connsiteX623" fmla="*/ 11111 w 24669"/>
                <a:gd name="connsiteY623" fmla="*/ 31809 h 36230"/>
                <a:gd name="connsiteX624" fmla="*/ 10911 w 24669"/>
                <a:gd name="connsiteY624" fmla="*/ 32241 h 36230"/>
                <a:gd name="connsiteX625" fmla="*/ 10339 w 24669"/>
                <a:gd name="connsiteY625" fmla="*/ 33257 h 36230"/>
                <a:gd name="connsiteX626" fmla="*/ 11683 w 24669"/>
                <a:gd name="connsiteY626" fmla="*/ 33247 h 36230"/>
                <a:gd name="connsiteX627" fmla="*/ 11842 w 24669"/>
                <a:gd name="connsiteY627" fmla="*/ 32472 h 36230"/>
                <a:gd name="connsiteX628" fmla="*/ 11791 w 24669"/>
                <a:gd name="connsiteY628" fmla="*/ 33151 h 36230"/>
                <a:gd name="connsiteX629" fmla="*/ 12360 w 24669"/>
                <a:gd name="connsiteY629" fmla="*/ 32601 h 36230"/>
                <a:gd name="connsiteX630" fmla="*/ 12587 w 24669"/>
                <a:gd name="connsiteY630" fmla="*/ 32006 h 36230"/>
                <a:gd name="connsiteX631" fmla="*/ 12539 w 24669"/>
                <a:gd name="connsiteY631" fmla="*/ 32858 h 36230"/>
                <a:gd name="connsiteX632" fmla="*/ 12473 w 24669"/>
                <a:gd name="connsiteY632" fmla="*/ 33023 h 36230"/>
                <a:gd name="connsiteX633" fmla="*/ 11696 w 24669"/>
                <a:gd name="connsiteY633" fmla="*/ 33488 h 36230"/>
                <a:gd name="connsiteX634" fmla="*/ 10857 w 24669"/>
                <a:gd name="connsiteY634" fmla="*/ 33370 h 36230"/>
                <a:gd name="connsiteX635" fmla="*/ 10470 w 24669"/>
                <a:gd name="connsiteY635" fmla="*/ 34162 h 36230"/>
                <a:gd name="connsiteX636" fmla="*/ 10941 w 24669"/>
                <a:gd name="connsiteY636" fmla="*/ 34482 h 36230"/>
                <a:gd name="connsiteX637" fmla="*/ 11370 w 24669"/>
                <a:gd name="connsiteY637" fmla="*/ 34300 h 36230"/>
                <a:gd name="connsiteX638" fmla="*/ 10980 w 24669"/>
                <a:gd name="connsiteY638" fmla="*/ 34642 h 36230"/>
                <a:gd name="connsiteX639" fmla="*/ 11814 w 24669"/>
                <a:gd name="connsiteY639" fmla="*/ 34551 h 36230"/>
                <a:gd name="connsiteX640" fmla="*/ 11751 w 24669"/>
                <a:gd name="connsiteY640" fmla="*/ 34288 h 36230"/>
                <a:gd name="connsiteX641" fmla="*/ 11872 w 24669"/>
                <a:gd name="connsiteY641" fmla="*/ 34439 h 36230"/>
                <a:gd name="connsiteX642" fmla="*/ 12304 w 24669"/>
                <a:gd name="connsiteY642" fmla="*/ 33923 h 36230"/>
                <a:gd name="connsiteX643" fmla="*/ 12916 w 24669"/>
                <a:gd name="connsiteY643" fmla="*/ 33656 h 36230"/>
                <a:gd name="connsiteX644" fmla="*/ 12870 w 24669"/>
                <a:gd name="connsiteY644" fmla="*/ 33997 h 36230"/>
                <a:gd name="connsiteX645" fmla="*/ 13531 w 24669"/>
                <a:gd name="connsiteY645" fmla="*/ 34114 h 36230"/>
                <a:gd name="connsiteX646" fmla="*/ 13960 w 24669"/>
                <a:gd name="connsiteY646" fmla="*/ 34229 h 36230"/>
                <a:gd name="connsiteX647" fmla="*/ 13617 w 24669"/>
                <a:gd name="connsiteY647" fmla="*/ 34313 h 36230"/>
                <a:gd name="connsiteX648" fmla="*/ 14236 w 24669"/>
                <a:gd name="connsiteY648" fmla="*/ 34628 h 36230"/>
                <a:gd name="connsiteX649" fmla="*/ 13638 w 24669"/>
                <a:gd name="connsiteY649" fmla="*/ 34877 h 36230"/>
                <a:gd name="connsiteX650" fmla="*/ 13635 w 24669"/>
                <a:gd name="connsiteY650" fmla="*/ 35502 h 36230"/>
                <a:gd name="connsiteX651" fmla="*/ 13892 w 24669"/>
                <a:gd name="connsiteY651" fmla="*/ 35459 h 36230"/>
                <a:gd name="connsiteX652" fmla="*/ 14042 w 24669"/>
                <a:gd name="connsiteY652" fmla="*/ 35382 h 36230"/>
                <a:gd name="connsiteX653" fmla="*/ 14038 w 24669"/>
                <a:gd name="connsiteY653" fmla="*/ 35908 h 36230"/>
                <a:gd name="connsiteX654" fmla="*/ 14554 w 24669"/>
                <a:gd name="connsiteY654" fmla="*/ 35357 h 36230"/>
                <a:gd name="connsiteX655" fmla="*/ 14417 w 24669"/>
                <a:gd name="connsiteY655" fmla="*/ 35937 h 36230"/>
                <a:gd name="connsiteX656" fmla="*/ 14972 w 24669"/>
                <a:gd name="connsiteY656" fmla="*/ 36035 h 36230"/>
                <a:gd name="connsiteX657" fmla="*/ 15246 w 24669"/>
                <a:gd name="connsiteY657" fmla="*/ 36230 h 36230"/>
                <a:gd name="connsiteX658" fmla="*/ 15246 w 24669"/>
                <a:gd name="connsiteY658" fmla="*/ 36230 h 3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</a:cxnLst>
              <a:rect l="l" t="t" r="r" b="b"/>
              <a:pathLst>
                <a:path w="24669" h="36230">
                  <a:moveTo>
                    <a:pt x="15246" y="36230"/>
                  </a:moveTo>
                  <a:lnTo>
                    <a:pt x="15279" y="36230"/>
                  </a:lnTo>
                  <a:cubicBezTo>
                    <a:pt x="15295" y="36158"/>
                    <a:pt x="15311" y="36086"/>
                    <a:pt x="15328" y="36015"/>
                  </a:cubicBezTo>
                  <a:cubicBezTo>
                    <a:pt x="15344" y="36062"/>
                    <a:pt x="15376" y="36158"/>
                    <a:pt x="15392" y="36205"/>
                  </a:cubicBezTo>
                  <a:cubicBezTo>
                    <a:pt x="15462" y="36030"/>
                    <a:pt x="15531" y="35853"/>
                    <a:pt x="15614" y="35682"/>
                  </a:cubicBezTo>
                  <a:cubicBezTo>
                    <a:pt x="15637" y="35819"/>
                    <a:pt x="15590" y="35950"/>
                    <a:pt x="15527" y="36069"/>
                  </a:cubicBezTo>
                  <a:cubicBezTo>
                    <a:pt x="15797" y="35929"/>
                    <a:pt x="16107" y="36004"/>
                    <a:pt x="16398" y="35986"/>
                  </a:cubicBezTo>
                  <a:cubicBezTo>
                    <a:pt x="16597" y="35879"/>
                    <a:pt x="16755" y="35653"/>
                    <a:pt x="17007" y="35695"/>
                  </a:cubicBezTo>
                  <a:cubicBezTo>
                    <a:pt x="16991" y="35604"/>
                    <a:pt x="16998" y="35514"/>
                    <a:pt x="16987" y="35423"/>
                  </a:cubicBezTo>
                  <a:cubicBezTo>
                    <a:pt x="17150" y="35542"/>
                    <a:pt x="17347" y="35648"/>
                    <a:pt x="17558" y="35572"/>
                  </a:cubicBezTo>
                  <a:cubicBezTo>
                    <a:pt x="17845" y="35483"/>
                    <a:pt x="18086" y="35295"/>
                    <a:pt x="18345" y="35148"/>
                  </a:cubicBezTo>
                  <a:cubicBezTo>
                    <a:pt x="18314" y="34876"/>
                    <a:pt x="18129" y="34666"/>
                    <a:pt x="17896" y="34540"/>
                  </a:cubicBezTo>
                  <a:lnTo>
                    <a:pt x="18156" y="34565"/>
                  </a:lnTo>
                  <a:cubicBezTo>
                    <a:pt x="17627" y="34285"/>
                    <a:pt x="17041" y="34565"/>
                    <a:pt x="16485" y="34572"/>
                  </a:cubicBezTo>
                  <a:cubicBezTo>
                    <a:pt x="16123" y="34607"/>
                    <a:pt x="15815" y="34104"/>
                    <a:pt x="15461" y="34324"/>
                  </a:cubicBezTo>
                  <a:cubicBezTo>
                    <a:pt x="15216" y="34490"/>
                    <a:pt x="14909" y="34545"/>
                    <a:pt x="14623" y="34462"/>
                  </a:cubicBezTo>
                  <a:cubicBezTo>
                    <a:pt x="14902" y="34367"/>
                    <a:pt x="15266" y="34421"/>
                    <a:pt x="15454" y="34149"/>
                  </a:cubicBezTo>
                  <a:cubicBezTo>
                    <a:pt x="15112" y="33909"/>
                    <a:pt x="14708" y="33792"/>
                    <a:pt x="14302" y="33720"/>
                  </a:cubicBezTo>
                  <a:cubicBezTo>
                    <a:pt x="14299" y="33491"/>
                    <a:pt x="14264" y="33265"/>
                    <a:pt x="14241" y="33038"/>
                  </a:cubicBezTo>
                  <a:cubicBezTo>
                    <a:pt x="14312" y="33223"/>
                    <a:pt x="14340" y="33424"/>
                    <a:pt x="14431" y="33601"/>
                  </a:cubicBezTo>
                  <a:cubicBezTo>
                    <a:pt x="14534" y="33754"/>
                    <a:pt x="14732" y="33662"/>
                    <a:pt x="14878" y="33641"/>
                  </a:cubicBezTo>
                  <a:cubicBezTo>
                    <a:pt x="14942" y="33715"/>
                    <a:pt x="14996" y="33804"/>
                    <a:pt x="15080" y="33857"/>
                  </a:cubicBezTo>
                  <a:cubicBezTo>
                    <a:pt x="15348" y="33942"/>
                    <a:pt x="15659" y="33892"/>
                    <a:pt x="15899" y="34061"/>
                  </a:cubicBezTo>
                  <a:cubicBezTo>
                    <a:pt x="16167" y="34203"/>
                    <a:pt x="16448" y="34479"/>
                    <a:pt x="16779" y="34401"/>
                  </a:cubicBezTo>
                  <a:cubicBezTo>
                    <a:pt x="17143" y="34243"/>
                    <a:pt x="17564" y="34143"/>
                    <a:pt x="17953" y="34269"/>
                  </a:cubicBezTo>
                  <a:cubicBezTo>
                    <a:pt x="18173" y="34346"/>
                    <a:pt x="18412" y="34338"/>
                    <a:pt x="18632" y="34414"/>
                  </a:cubicBezTo>
                  <a:cubicBezTo>
                    <a:pt x="18637" y="34194"/>
                    <a:pt x="18788" y="33958"/>
                    <a:pt x="18651" y="33753"/>
                  </a:cubicBezTo>
                  <a:cubicBezTo>
                    <a:pt x="18564" y="33587"/>
                    <a:pt x="18466" y="33428"/>
                    <a:pt x="18360" y="33275"/>
                  </a:cubicBezTo>
                  <a:cubicBezTo>
                    <a:pt x="18516" y="33342"/>
                    <a:pt x="18640" y="33457"/>
                    <a:pt x="18735" y="33596"/>
                  </a:cubicBezTo>
                  <a:cubicBezTo>
                    <a:pt x="18806" y="33710"/>
                    <a:pt x="18957" y="33672"/>
                    <a:pt x="19072" y="33696"/>
                  </a:cubicBezTo>
                  <a:cubicBezTo>
                    <a:pt x="19081" y="33596"/>
                    <a:pt x="19090" y="33495"/>
                    <a:pt x="19107" y="33396"/>
                  </a:cubicBezTo>
                  <a:cubicBezTo>
                    <a:pt x="19170" y="33421"/>
                    <a:pt x="19233" y="33455"/>
                    <a:pt x="19303" y="33465"/>
                  </a:cubicBezTo>
                  <a:cubicBezTo>
                    <a:pt x="19443" y="33405"/>
                    <a:pt x="19551" y="33276"/>
                    <a:pt x="19709" y="33256"/>
                  </a:cubicBezTo>
                  <a:cubicBezTo>
                    <a:pt x="19871" y="33098"/>
                    <a:pt x="20070" y="32965"/>
                    <a:pt x="20191" y="32769"/>
                  </a:cubicBezTo>
                  <a:cubicBezTo>
                    <a:pt x="20319" y="32586"/>
                    <a:pt x="20130" y="32452"/>
                    <a:pt x="20032" y="32330"/>
                  </a:cubicBezTo>
                  <a:cubicBezTo>
                    <a:pt x="19898" y="32186"/>
                    <a:pt x="19819" y="32003"/>
                    <a:pt x="19688" y="31859"/>
                  </a:cubicBezTo>
                  <a:cubicBezTo>
                    <a:pt x="19504" y="31704"/>
                    <a:pt x="19246" y="31716"/>
                    <a:pt x="19033" y="31628"/>
                  </a:cubicBezTo>
                  <a:cubicBezTo>
                    <a:pt x="18839" y="31520"/>
                    <a:pt x="18663" y="31345"/>
                    <a:pt x="18422" y="31361"/>
                  </a:cubicBezTo>
                  <a:cubicBezTo>
                    <a:pt x="18157" y="31311"/>
                    <a:pt x="17892" y="31370"/>
                    <a:pt x="17630" y="31404"/>
                  </a:cubicBezTo>
                  <a:cubicBezTo>
                    <a:pt x="17273" y="31458"/>
                    <a:pt x="16932" y="31324"/>
                    <a:pt x="16589" y="31250"/>
                  </a:cubicBezTo>
                  <a:cubicBezTo>
                    <a:pt x="16464" y="31219"/>
                    <a:pt x="16378" y="31112"/>
                    <a:pt x="16276" y="31043"/>
                  </a:cubicBezTo>
                  <a:cubicBezTo>
                    <a:pt x="16009" y="30832"/>
                    <a:pt x="15702" y="30681"/>
                    <a:pt x="15428" y="30480"/>
                  </a:cubicBezTo>
                  <a:cubicBezTo>
                    <a:pt x="15233" y="30365"/>
                    <a:pt x="15339" y="30106"/>
                    <a:pt x="15368" y="29931"/>
                  </a:cubicBezTo>
                  <a:cubicBezTo>
                    <a:pt x="15525" y="30056"/>
                    <a:pt x="15638" y="30229"/>
                    <a:pt x="15797" y="30351"/>
                  </a:cubicBezTo>
                  <a:cubicBezTo>
                    <a:pt x="16161" y="30529"/>
                    <a:pt x="16582" y="30580"/>
                    <a:pt x="16915" y="30822"/>
                  </a:cubicBezTo>
                  <a:cubicBezTo>
                    <a:pt x="17374" y="31044"/>
                    <a:pt x="17901" y="30925"/>
                    <a:pt x="18388" y="30898"/>
                  </a:cubicBezTo>
                  <a:cubicBezTo>
                    <a:pt x="18597" y="30878"/>
                    <a:pt x="18544" y="30616"/>
                    <a:pt x="18573" y="30470"/>
                  </a:cubicBezTo>
                  <a:cubicBezTo>
                    <a:pt x="18738" y="30482"/>
                    <a:pt x="18902" y="30501"/>
                    <a:pt x="19067" y="30522"/>
                  </a:cubicBezTo>
                  <a:cubicBezTo>
                    <a:pt x="19075" y="30645"/>
                    <a:pt x="19055" y="30776"/>
                    <a:pt x="19106" y="30891"/>
                  </a:cubicBezTo>
                  <a:cubicBezTo>
                    <a:pt x="19170" y="30960"/>
                    <a:pt x="19263" y="30990"/>
                    <a:pt x="19345" y="31034"/>
                  </a:cubicBezTo>
                  <a:cubicBezTo>
                    <a:pt x="19325" y="30826"/>
                    <a:pt x="19381" y="30602"/>
                    <a:pt x="19316" y="30400"/>
                  </a:cubicBezTo>
                  <a:cubicBezTo>
                    <a:pt x="19165" y="30164"/>
                    <a:pt x="18894" y="30042"/>
                    <a:pt x="18676" y="29879"/>
                  </a:cubicBezTo>
                  <a:cubicBezTo>
                    <a:pt x="18608" y="29827"/>
                    <a:pt x="18507" y="29775"/>
                    <a:pt x="18512" y="29676"/>
                  </a:cubicBezTo>
                  <a:cubicBezTo>
                    <a:pt x="18505" y="29585"/>
                    <a:pt x="18561" y="29509"/>
                    <a:pt x="18609" y="29437"/>
                  </a:cubicBezTo>
                  <a:cubicBezTo>
                    <a:pt x="18844" y="29659"/>
                    <a:pt x="19109" y="29849"/>
                    <a:pt x="19397" y="29995"/>
                  </a:cubicBezTo>
                  <a:cubicBezTo>
                    <a:pt x="19497" y="30033"/>
                    <a:pt x="19527" y="30156"/>
                    <a:pt x="19625" y="30196"/>
                  </a:cubicBezTo>
                  <a:cubicBezTo>
                    <a:pt x="19714" y="30216"/>
                    <a:pt x="19805" y="30195"/>
                    <a:pt x="19894" y="30186"/>
                  </a:cubicBezTo>
                  <a:cubicBezTo>
                    <a:pt x="19904" y="30448"/>
                    <a:pt x="19831" y="30727"/>
                    <a:pt x="19912" y="30979"/>
                  </a:cubicBezTo>
                  <a:cubicBezTo>
                    <a:pt x="20127" y="31176"/>
                    <a:pt x="20435" y="31234"/>
                    <a:pt x="20716" y="31262"/>
                  </a:cubicBezTo>
                  <a:cubicBezTo>
                    <a:pt x="20816" y="30685"/>
                    <a:pt x="20833" y="30078"/>
                    <a:pt x="20663" y="29512"/>
                  </a:cubicBezTo>
                  <a:cubicBezTo>
                    <a:pt x="20604" y="29277"/>
                    <a:pt x="20414" y="29109"/>
                    <a:pt x="20335" y="28883"/>
                  </a:cubicBezTo>
                  <a:cubicBezTo>
                    <a:pt x="20195" y="28530"/>
                    <a:pt x="19896" y="28237"/>
                    <a:pt x="19869" y="27843"/>
                  </a:cubicBezTo>
                  <a:cubicBezTo>
                    <a:pt x="19854" y="27736"/>
                    <a:pt x="19764" y="27665"/>
                    <a:pt x="19699" y="27586"/>
                  </a:cubicBezTo>
                  <a:cubicBezTo>
                    <a:pt x="19735" y="27595"/>
                    <a:pt x="19771" y="27603"/>
                    <a:pt x="19808" y="27612"/>
                  </a:cubicBezTo>
                  <a:cubicBezTo>
                    <a:pt x="19719" y="27523"/>
                    <a:pt x="19637" y="27423"/>
                    <a:pt x="19606" y="27298"/>
                  </a:cubicBezTo>
                  <a:cubicBezTo>
                    <a:pt x="19707" y="27380"/>
                    <a:pt x="19826" y="27445"/>
                    <a:pt x="19907" y="27549"/>
                  </a:cubicBezTo>
                  <a:cubicBezTo>
                    <a:pt x="20002" y="27697"/>
                    <a:pt x="19995" y="27883"/>
                    <a:pt x="20065" y="28041"/>
                  </a:cubicBezTo>
                  <a:cubicBezTo>
                    <a:pt x="20154" y="28142"/>
                    <a:pt x="20274" y="28211"/>
                    <a:pt x="20379" y="28296"/>
                  </a:cubicBezTo>
                  <a:cubicBezTo>
                    <a:pt x="20357" y="28300"/>
                    <a:pt x="20314" y="28307"/>
                    <a:pt x="20293" y="28310"/>
                  </a:cubicBezTo>
                  <a:cubicBezTo>
                    <a:pt x="20431" y="28484"/>
                    <a:pt x="20562" y="28664"/>
                    <a:pt x="20714" y="28827"/>
                  </a:cubicBezTo>
                  <a:cubicBezTo>
                    <a:pt x="20884" y="29006"/>
                    <a:pt x="20917" y="29266"/>
                    <a:pt x="21067" y="29461"/>
                  </a:cubicBezTo>
                  <a:cubicBezTo>
                    <a:pt x="21147" y="29600"/>
                    <a:pt x="21264" y="29712"/>
                    <a:pt x="21386" y="29815"/>
                  </a:cubicBezTo>
                  <a:lnTo>
                    <a:pt x="21176" y="29783"/>
                  </a:lnTo>
                  <a:cubicBezTo>
                    <a:pt x="21209" y="29923"/>
                    <a:pt x="21236" y="30065"/>
                    <a:pt x="21280" y="30202"/>
                  </a:cubicBezTo>
                  <a:cubicBezTo>
                    <a:pt x="21338" y="30098"/>
                    <a:pt x="21404" y="30000"/>
                    <a:pt x="21488" y="29915"/>
                  </a:cubicBezTo>
                  <a:cubicBezTo>
                    <a:pt x="21485" y="29889"/>
                    <a:pt x="21481" y="29862"/>
                    <a:pt x="21479" y="29835"/>
                  </a:cubicBezTo>
                  <a:cubicBezTo>
                    <a:pt x="21527" y="29866"/>
                    <a:pt x="21574" y="29897"/>
                    <a:pt x="21622" y="29929"/>
                  </a:cubicBezTo>
                  <a:cubicBezTo>
                    <a:pt x="21519" y="29738"/>
                    <a:pt x="21463" y="29526"/>
                    <a:pt x="21434" y="29311"/>
                  </a:cubicBezTo>
                  <a:cubicBezTo>
                    <a:pt x="21559" y="29414"/>
                    <a:pt x="21663" y="29547"/>
                    <a:pt x="21809" y="29621"/>
                  </a:cubicBezTo>
                  <a:cubicBezTo>
                    <a:pt x="21916" y="29595"/>
                    <a:pt x="21982" y="29499"/>
                    <a:pt x="22045" y="29417"/>
                  </a:cubicBezTo>
                  <a:cubicBezTo>
                    <a:pt x="22068" y="29441"/>
                    <a:pt x="22091" y="29466"/>
                    <a:pt x="22114" y="29490"/>
                  </a:cubicBezTo>
                  <a:cubicBezTo>
                    <a:pt x="22156" y="29411"/>
                    <a:pt x="22197" y="29332"/>
                    <a:pt x="22241" y="29254"/>
                  </a:cubicBezTo>
                  <a:lnTo>
                    <a:pt x="22436" y="29648"/>
                  </a:lnTo>
                  <a:cubicBezTo>
                    <a:pt x="22506" y="29766"/>
                    <a:pt x="22396" y="29927"/>
                    <a:pt x="22504" y="30027"/>
                  </a:cubicBezTo>
                  <a:cubicBezTo>
                    <a:pt x="22598" y="30115"/>
                    <a:pt x="22606" y="30250"/>
                    <a:pt x="22665" y="30359"/>
                  </a:cubicBezTo>
                  <a:cubicBezTo>
                    <a:pt x="22717" y="30379"/>
                    <a:pt x="22773" y="30380"/>
                    <a:pt x="22827" y="30387"/>
                  </a:cubicBezTo>
                  <a:cubicBezTo>
                    <a:pt x="22877" y="30470"/>
                    <a:pt x="22938" y="30564"/>
                    <a:pt x="23051" y="30532"/>
                  </a:cubicBezTo>
                  <a:cubicBezTo>
                    <a:pt x="23324" y="30490"/>
                    <a:pt x="23655" y="30563"/>
                    <a:pt x="23865" y="30346"/>
                  </a:cubicBezTo>
                  <a:cubicBezTo>
                    <a:pt x="24028" y="30199"/>
                    <a:pt x="24227" y="30102"/>
                    <a:pt x="24396" y="29962"/>
                  </a:cubicBezTo>
                  <a:cubicBezTo>
                    <a:pt x="24499" y="29824"/>
                    <a:pt x="24560" y="29658"/>
                    <a:pt x="24669" y="29523"/>
                  </a:cubicBezTo>
                  <a:lnTo>
                    <a:pt x="24669" y="29458"/>
                  </a:lnTo>
                  <a:cubicBezTo>
                    <a:pt x="24510" y="29230"/>
                    <a:pt x="24295" y="29047"/>
                    <a:pt x="24139" y="28815"/>
                  </a:cubicBezTo>
                  <a:cubicBezTo>
                    <a:pt x="24025" y="28678"/>
                    <a:pt x="23962" y="28507"/>
                    <a:pt x="23847" y="28371"/>
                  </a:cubicBezTo>
                  <a:cubicBezTo>
                    <a:pt x="23740" y="28306"/>
                    <a:pt x="23596" y="28356"/>
                    <a:pt x="23481" y="28340"/>
                  </a:cubicBezTo>
                  <a:cubicBezTo>
                    <a:pt x="23451" y="28297"/>
                    <a:pt x="23422" y="28255"/>
                    <a:pt x="23393" y="28212"/>
                  </a:cubicBezTo>
                  <a:cubicBezTo>
                    <a:pt x="23534" y="28274"/>
                    <a:pt x="23689" y="28293"/>
                    <a:pt x="23843" y="28271"/>
                  </a:cubicBezTo>
                  <a:cubicBezTo>
                    <a:pt x="23726" y="28116"/>
                    <a:pt x="23620" y="27953"/>
                    <a:pt x="23503" y="27799"/>
                  </a:cubicBezTo>
                  <a:cubicBezTo>
                    <a:pt x="23399" y="27650"/>
                    <a:pt x="23162" y="27696"/>
                    <a:pt x="23075" y="27532"/>
                  </a:cubicBezTo>
                  <a:cubicBezTo>
                    <a:pt x="23022" y="27470"/>
                    <a:pt x="22993" y="27357"/>
                    <a:pt x="22894" y="27360"/>
                  </a:cubicBezTo>
                  <a:cubicBezTo>
                    <a:pt x="22659" y="27363"/>
                    <a:pt x="22439" y="27469"/>
                    <a:pt x="22248" y="27599"/>
                  </a:cubicBezTo>
                  <a:cubicBezTo>
                    <a:pt x="22248" y="27353"/>
                    <a:pt x="21973" y="27182"/>
                    <a:pt x="21746" y="27248"/>
                  </a:cubicBezTo>
                  <a:cubicBezTo>
                    <a:pt x="21734" y="27223"/>
                    <a:pt x="21723" y="27198"/>
                    <a:pt x="21713" y="27172"/>
                  </a:cubicBezTo>
                  <a:cubicBezTo>
                    <a:pt x="21817" y="27125"/>
                    <a:pt x="21919" y="27070"/>
                    <a:pt x="22029" y="27034"/>
                  </a:cubicBezTo>
                  <a:cubicBezTo>
                    <a:pt x="22169" y="27063"/>
                    <a:pt x="22291" y="27158"/>
                    <a:pt x="22435" y="27174"/>
                  </a:cubicBezTo>
                  <a:cubicBezTo>
                    <a:pt x="22590" y="27086"/>
                    <a:pt x="22754" y="27007"/>
                    <a:pt x="22898" y="26899"/>
                  </a:cubicBezTo>
                  <a:cubicBezTo>
                    <a:pt x="22878" y="26671"/>
                    <a:pt x="22689" y="26489"/>
                    <a:pt x="22540" y="26330"/>
                  </a:cubicBezTo>
                  <a:cubicBezTo>
                    <a:pt x="22168" y="26222"/>
                    <a:pt x="21771" y="26323"/>
                    <a:pt x="21434" y="26496"/>
                  </a:cubicBezTo>
                  <a:cubicBezTo>
                    <a:pt x="21345" y="26332"/>
                    <a:pt x="21235" y="26179"/>
                    <a:pt x="21078" y="26073"/>
                  </a:cubicBezTo>
                  <a:lnTo>
                    <a:pt x="21190" y="26069"/>
                  </a:lnTo>
                  <a:cubicBezTo>
                    <a:pt x="21131" y="25885"/>
                    <a:pt x="21097" y="25694"/>
                    <a:pt x="21041" y="25509"/>
                  </a:cubicBezTo>
                  <a:cubicBezTo>
                    <a:pt x="21091" y="25499"/>
                    <a:pt x="21141" y="25488"/>
                    <a:pt x="21192" y="25477"/>
                  </a:cubicBezTo>
                  <a:cubicBezTo>
                    <a:pt x="21254" y="25686"/>
                    <a:pt x="21357" y="25920"/>
                    <a:pt x="21584" y="25990"/>
                  </a:cubicBezTo>
                  <a:cubicBezTo>
                    <a:pt x="21788" y="26018"/>
                    <a:pt x="21990" y="26057"/>
                    <a:pt x="22190" y="26112"/>
                  </a:cubicBezTo>
                  <a:cubicBezTo>
                    <a:pt x="22228" y="26066"/>
                    <a:pt x="22304" y="25975"/>
                    <a:pt x="22342" y="25930"/>
                  </a:cubicBezTo>
                  <a:cubicBezTo>
                    <a:pt x="22248" y="25707"/>
                    <a:pt x="22191" y="25463"/>
                    <a:pt x="22058" y="25259"/>
                  </a:cubicBezTo>
                  <a:cubicBezTo>
                    <a:pt x="21942" y="25082"/>
                    <a:pt x="21740" y="25262"/>
                    <a:pt x="21597" y="25302"/>
                  </a:cubicBezTo>
                  <a:cubicBezTo>
                    <a:pt x="21450" y="25069"/>
                    <a:pt x="21389" y="24788"/>
                    <a:pt x="21391" y="24516"/>
                  </a:cubicBezTo>
                  <a:cubicBezTo>
                    <a:pt x="21380" y="24340"/>
                    <a:pt x="21545" y="24280"/>
                    <a:pt x="21662" y="24201"/>
                  </a:cubicBezTo>
                  <a:cubicBezTo>
                    <a:pt x="21634" y="24125"/>
                    <a:pt x="21620" y="24041"/>
                    <a:pt x="21573" y="23974"/>
                  </a:cubicBezTo>
                  <a:cubicBezTo>
                    <a:pt x="21484" y="23881"/>
                    <a:pt x="21343" y="23867"/>
                    <a:pt x="21250" y="23780"/>
                  </a:cubicBezTo>
                  <a:cubicBezTo>
                    <a:pt x="21250" y="23632"/>
                    <a:pt x="21289" y="23486"/>
                    <a:pt x="21285" y="23338"/>
                  </a:cubicBezTo>
                  <a:lnTo>
                    <a:pt x="20946" y="23363"/>
                  </a:lnTo>
                  <a:cubicBezTo>
                    <a:pt x="20950" y="23290"/>
                    <a:pt x="20955" y="23217"/>
                    <a:pt x="20960" y="23143"/>
                  </a:cubicBezTo>
                  <a:cubicBezTo>
                    <a:pt x="20910" y="23194"/>
                    <a:pt x="20860" y="23245"/>
                    <a:pt x="20809" y="23294"/>
                  </a:cubicBezTo>
                  <a:cubicBezTo>
                    <a:pt x="20810" y="23178"/>
                    <a:pt x="20815" y="23062"/>
                    <a:pt x="20830" y="22947"/>
                  </a:cubicBezTo>
                  <a:lnTo>
                    <a:pt x="20702" y="22882"/>
                  </a:lnTo>
                  <a:lnTo>
                    <a:pt x="20888" y="22879"/>
                  </a:lnTo>
                  <a:cubicBezTo>
                    <a:pt x="20805" y="22633"/>
                    <a:pt x="20715" y="22386"/>
                    <a:pt x="20699" y="22125"/>
                  </a:cubicBezTo>
                  <a:cubicBezTo>
                    <a:pt x="20679" y="21926"/>
                    <a:pt x="20581" y="21747"/>
                    <a:pt x="20548" y="21550"/>
                  </a:cubicBezTo>
                  <a:cubicBezTo>
                    <a:pt x="20518" y="21355"/>
                    <a:pt x="20451" y="21168"/>
                    <a:pt x="20394" y="20980"/>
                  </a:cubicBezTo>
                  <a:cubicBezTo>
                    <a:pt x="20471" y="20995"/>
                    <a:pt x="20551" y="21003"/>
                    <a:pt x="20627" y="21030"/>
                  </a:cubicBezTo>
                  <a:cubicBezTo>
                    <a:pt x="20688" y="21211"/>
                    <a:pt x="20701" y="21404"/>
                    <a:pt x="20669" y="21592"/>
                  </a:cubicBezTo>
                  <a:cubicBezTo>
                    <a:pt x="20744" y="21586"/>
                    <a:pt x="20819" y="21587"/>
                    <a:pt x="20894" y="21591"/>
                  </a:cubicBezTo>
                  <a:cubicBezTo>
                    <a:pt x="21028" y="21414"/>
                    <a:pt x="21196" y="21268"/>
                    <a:pt x="21403" y="21181"/>
                  </a:cubicBezTo>
                  <a:cubicBezTo>
                    <a:pt x="21550" y="21127"/>
                    <a:pt x="21583" y="20965"/>
                    <a:pt x="21621" y="20832"/>
                  </a:cubicBezTo>
                  <a:cubicBezTo>
                    <a:pt x="21413" y="20776"/>
                    <a:pt x="21273" y="20941"/>
                    <a:pt x="21143" y="21076"/>
                  </a:cubicBezTo>
                  <a:lnTo>
                    <a:pt x="20946" y="20919"/>
                  </a:lnTo>
                  <a:cubicBezTo>
                    <a:pt x="20960" y="20973"/>
                    <a:pt x="20974" y="21027"/>
                    <a:pt x="20989" y="21081"/>
                  </a:cubicBezTo>
                  <a:cubicBezTo>
                    <a:pt x="20944" y="21044"/>
                    <a:pt x="20901" y="21007"/>
                    <a:pt x="20858" y="20970"/>
                  </a:cubicBezTo>
                  <a:cubicBezTo>
                    <a:pt x="20949" y="20900"/>
                    <a:pt x="21039" y="20828"/>
                    <a:pt x="21127" y="20753"/>
                  </a:cubicBezTo>
                  <a:cubicBezTo>
                    <a:pt x="21038" y="20724"/>
                    <a:pt x="20948" y="20696"/>
                    <a:pt x="20856" y="20675"/>
                  </a:cubicBezTo>
                  <a:cubicBezTo>
                    <a:pt x="20968" y="20631"/>
                    <a:pt x="21078" y="20583"/>
                    <a:pt x="21189" y="20535"/>
                  </a:cubicBezTo>
                  <a:cubicBezTo>
                    <a:pt x="21097" y="20521"/>
                    <a:pt x="21004" y="20510"/>
                    <a:pt x="20911" y="20497"/>
                  </a:cubicBezTo>
                  <a:cubicBezTo>
                    <a:pt x="21037" y="20457"/>
                    <a:pt x="21169" y="20450"/>
                    <a:pt x="21300" y="20462"/>
                  </a:cubicBezTo>
                  <a:lnTo>
                    <a:pt x="21517" y="20165"/>
                  </a:lnTo>
                  <a:cubicBezTo>
                    <a:pt x="21445" y="20467"/>
                    <a:pt x="21784" y="20415"/>
                    <a:pt x="21846" y="20242"/>
                  </a:cubicBezTo>
                  <a:cubicBezTo>
                    <a:pt x="21933" y="20043"/>
                    <a:pt x="21916" y="19812"/>
                    <a:pt x="21891" y="19600"/>
                  </a:cubicBezTo>
                  <a:cubicBezTo>
                    <a:pt x="21873" y="19506"/>
                    <a:pt x="21796" y="19342"/>
                    <a:pt x="21677" y="19409"/>
                  </a:cubicBezTo>
                  <a:cubicBezTo>
                    <a:pt x="21389" y="19547"/>
                    <a:pt x="21116" y="19742"/>
                    <a:pt x="20780" y="19727"/>
                  </a:cubicBezTo>
                  <a:lnTo>
                    <a:pt x="20961" y="19649"/>
                  </a:lnTo>
                  <a:cubicBezTo>
                    <a:pt x="20853" y="19530"/>
                    <a:pt x="20739" y="19418"/>
                    <a:pt x="20627" y="19304"/>
                  </a:cubicBezTo>
                  <a:cubicBezTo>
                    <a:pt x="20654" y="19289"/>
                    <a:pt x="20709" y="19261"/>
                    <a:pt x="20736" y="19246"/>
                  </a:cubicBezTo>
                  <a:cubicBezTo>
                    <a:pt x="20657" y="19235"/>
                    <a:pt x="20578" y="19216"/>
                    <a:pt x="20498" y="19225"/>
                  </a:cubicBezTo>
                  <a:cubicBezTo>
                    <a:pt x="20417" y="19326"/>
                    <a:pt x="20367" y="19445"/>
                    <a:pt x="20304" y="19557"/>
                  </a:cubicBezTo>
                  <a:cubicBezTo>
                    <a:pt x="20253" y="19458"/>
                    <a:pt x="20189" y="19363"/>
                    <a:pt x="20161" y="19256"/>
                  </a:cubicBezTo>
                  <a:cubicBezTo>
                    <a:pt x="20165" y="19173"/>
                    <a:pt x="20200" y="19096"/>
                    <a:pt x="20221" y="19016"/>
                  </a:cubicBezTo>
                  <a:cubicBezTo>
                    <a:pt x="20264" y="19078"/>
                    <a:pt x="20306" y="19140"/>
                    <a:pt x="20350" y="19201"/>
                  </a:cubicBezTo>
                  <a:cubicBezTo>
                    <a:pt x="20537" y="19009"/>
                    <a:pt x="20508" y="18729"/>
                    <a:pt x="20529" y="18483"/>
                  </a:cubicBezTo>
                  <a:cubicBezTo>
                    <a:pt x="20708" y="18565"/>
                    <a:pt x="20845" y="18740"/>
                    <a:pt x="21064" y="18717"/>
                  </a:cubicBezTo>
                  <a:cubicBezTo>
                    <a:pt x="21061" y="18660"/>
                    <a:pt x="21059" y="18603"/>
                    <a:pt x="21054" y="18547"/>
                  </a:cubicBezTo>
                  <a:lnTo>
                    <a:pt x="20878" y="18513"/>
                  </a:lnTo>
                  <a:cubicBezTo>
                    <a:pt x="21000" y="18496"/>
                    <a:pt x="21126" y="18504"/>
                    <a:pt x="21247" y="18475"/>
                  </a:cubicBezTo>
                  <a:cubicBezTo>
                    <a:pt x="21322" y="18326"/>
                    <a:pt x="21236" y="18198"/>
                    <a:pt x="21116" y="18113"/>
                  </a:cubicBezTo>
                  <a:cubicBezTo>
                    <a:pt x="21140" y="18102"/>
                    <a:pt x="21189" y="18080"/>
                    <a:pt x="21213" y="18068"/>
                  </a:cubicBezTo>
                  <a:lnTo>
                    <a:pt x="21043" y="18015"/>
                  </a:lnTo>
                  <a:cubicBezTo>
                    <a:pt x="21272" y="17994"/>
                    <a:pt x="21418" y="17779"/>
                    <a:pt x="21398" y="17562"/>
                  </a:cubicBezTo>
                  <a:cubicBezTo>
                    <a:pt x="21432" y="17275"/>
                    <a:pt x="21496" y="16985"/>
                    <a:pt x="21363" y="16710"/>
                  </a:cubicBezTo>
                  <a:lnTo>
                    <a:pt x="21205" y="16736"/>
                  </a:lnTo>
                  <a:cubicBezTo>
                    <a:pt x="21187" y="16831"/>
                    <a:pt x="21171" y="16927"/>
                    <a:pt x="21150" y="17021"/>
                  </a:cubicBezTo>
                  <a:lnTo>
                    <a:pt x="20898" y="16973"/>
                  </a:lnTo>
                  <a:cubicBezTo>
                    <a:pt x="20722" y="17190"/>
                    <a:pt x="20540" y="17408"/>
                    <a:pt x="20305" y="17565"/>
                  </a:cubicBezTo>
                  <a:cubicBezTo>
                    <a:pt x="20572" y="17315"/>
                    <a:pt x="20736" y="16984"/>
                    <a:pt x="20984" y="16718"/>
                  </a:cubicBezTo>
                  <a:cubicBezTo>
                    <a:pt x="20772" y="16686"/>
                    <a:pt x="20582" y="16582"/>
                    <a:pt x="20425" y="16439"/>
                  </a:cubicBezTo>
                  <a:cubicBezTo>
                    <a:pt x="20550" y="16479"/>
                    <a:pt x="20666" y="16542"/>
                    <a:pt x="20784" y="16601"/>
                  </a:cubicBezTo>
                  <a:cubicBezTo>
                    <a:pt x="20830" y="16592"/>
                    <a:pt x="20876" y="16582"/>
                    <a:pt x="20923" y="16572"/>
                  </a:cubicBezTo>
                  <a:cubicBezTo>
                    <a:pt x="20923" y="16381"/>
                    <a:pt x="20917" y="16189"/>
                    <a:pt x="20890" y="15999"/>
                  </a:cubicBezTo>
                  <a:cubicBezTo>
                    <a:pt x="21031" y="16005"/>
                    <a:pt x="21171" y="15973"/>
                    <a:pt x="21293" y="15901"/>
                  </a:cubicBezTo>
                  <a:cubicBezTo>
                    <a:pt x="21334" y="15938"/>
                    <a:pt x="21374" y="15974"/>
                    <a:pt x="21416" y="16010"/>
                  </a:cubicBezTo>
                  <a:cubicBezTo>
                    <a:pt x="21418" y="15847"/>
                    <a:pt x="21627" y="15715"/>
                    <a:pt x="21544" y="15550"/>
                  </a:cubicBezTo>
                  <a:cubicBezTo>
                    <a:pt x="21501" y="15453"/>
                    <a:pt x="21418" y="15329"/>
                    <a:pt x="21295" y="15353"/>
                  </a:cubicBezTo>
                  <a:cubicBezTo>
                    <a:pt x="21146" y="15368"/>
                    <a:pt x="21091" y="15522"/>
                    <a:pt x="21029" y="15634"/>
                  </a:cubicBezTo>
                  <a:lnTo>
                    <a:pt x="20827" y="15680"/>
                  </a:lnTo>
                  <a:cubicBezTo>
                    <a:pt x="20985" y="15577"/>
                    <a:pt x="21071" y="15408"/>
                    <a:pt x="21156" y="15245"/>
                  </a:cubicBezTo>
                  <a:cubicBezTo>
                    <a:pt x="20947" y="15215"/>
                    <a:pt x="20697" y="15044"/>
                    <a:pt x="20516" y="15213"/>
                  </a:cubicBezTo>
                  <a:cubicBezTo>
                    <a:pt x="20425" y="15279"/>
                    <a:pt x="20415" y="15398"/>
                    <a:pt x="20394" y="15498"/>
                  </a:cubicBezTo>
                  <a:cubicBezTo>
                    <a:pt x="20341" y="15344"/>
                    <a:pt x="20287" y="15189"/>
                    <a:pt x="20235" y="15033"/>
                  </a:cubicBezTo>
                  <a:cubicBezTo>
                    <a:pt x="20552" y="15085"/>
                    <a:pt x="20836" y="14931"/>
                    <a:pt x="21110" y="14792"/>
                  </a:cubicBezTo>
                  <a:cubicBezTo>
                    <a:pt x="20973" y="14634"/>
                    <a:pt x="20998" y="14429"/>
                    <a:pt x="21021" y="14237"/>
                  </a:cubicBezTo>
                  <a:cubicBezTo>
                    <a:pt x="20884" y="14229"/>
                    <a:pt x="20746" y="14246"/>
                    <a:pt x="20612" y="14225"/>
                  </a:cubicBezTo>
                  <a:cubicBezTo>
                    <a:pt x="20485" y="14149"/>
                    <a:pt x="20416" y="13973"/>
                    <a:pt x="20261" y="13946"/>
                  </a:cubicBezTo>
                  <a:cubicBezTo>
                    <a:pt x="19996" y="14011"/>
                    <a:pt x="19777" y="14208"/>
                    <a:pt x="19600" y="14405"/>
                  </a:cubicBezTo>
                  <a:cubicBezTo>
                    <a:pt x="19531" y="14482"/>
                    <a:pt x="19596" y="14578"/>
                    <a:pt x="19624" y="14657"/>
                  </a:cubicBezTo>
                  <a:cubicBezTo>
                    <a:pt x="19581" y="14693"/>
                    <a:pt x="19538" y="14729"/>
                    <a:pt x="19497" y="14765"/>
                  </a:cubicBezTo>
                  <a:cubicBezTo>
                    <a:pt x="19445" y="14638"/>
                    <a:pt x="19400" y="14507"/>
                    <a:pt x="19385" y="14370"/>
                  </a:cubicBezTo>
                  <a:cubicBezTo>
                    <a:pt x="19342" y="14378"/>
                    <a:pt x="19299" y="14385"/>
                    <a:pt x="19257" y="14392"/>
                  </a:cubicBezTo>
                  <a:cubicBezTo>
                    <a:pt x="19261" y="14366"/>
                    <a:pt x="19266" y="14339"/>
                    <a:pt x="19272" y="14312"/>
                  </a:cubicBezTo>
                  <a:cubicBezTo>
                    <a:pt x="19063" y="14231"/>
                    <a:pt x="18954" y="14030"/>
                    <a:pt x="18785" y="13904"/>
                  </a:cubicBezTo>
                  <a:cubicBezTo>
                    <a:pt x="18578" y="14007"/>
                    <a:pt x="18402" y="14163"/>
                    <a:pt x="18206" y="14284"/>
                  </a:cubicBezTo>
                  <a:cubicBezTo>
                    <a:pt x="18288" y="14099"/>
                    <a:pt x="18467" y="14001"/>
                    <a:pt x="18652" y="13940"/>
                  </a:cubicBezTo>
                  <a:cubicBezTo>
                    <a:pt x="18511" y="13794"/>
                    <a:pt x="18310" y="13786"/>
                    <a:pt x="18119" y="13799"/>
                  </a:cubicBezTo>
                  <a:cubicBezTo>
                    <a:pt x="18158" y="13743"/>
                    <a:pt x="18195" y="13685"/>
                    <a:pt x="18230" y="13626"/>
                  </a:cubicBezTo>
                  <a:cubicBezTo>
                    <a:pt x="18250" y="13671"/>
                    <a:pt x="18270" y="13715"/>
                    <a:pt x="18291" y="13760"/>
                  </a:cubicBezTo>
                  <a:cubicBezTo>
                    <a:pt x="18409" y="13746"/>
                    <a:pt x="18525" y="13769"/>
                    <a:pt x="18630" y="13824"/>
                  </a:cubicBezTo>
                  <a:cubicBezTo>
                    <a:pt x="18726" y="13880"/>
                    <a:pt x="18826" y="13812"/>
                    <a:pt x="18913" y="13772"/>
                  </a:cubicBezTo>
                  <a:cubicBezTo>
                    <a:pt x="18942" y="13936"/>
                    <a:pt x="19048" y="14069"/>
                    <a:pt x="19143" y="14200"/>
                  </a:cubicBezTo>
                  <a:cubicBezTo>
                    <a:pt x="19415" y="14183"/>
                    <a:pt x="19695" y="14105"/>
                    <a:pt x="19900" y="13918"/>
                  </a:cubicBezTo>
                  <a:cubicBezTo>
                    <a:pt x="19775" y="13918"/>
                    <a:pt x="19660" y="13913"/>
                    <a:pt x="19537" y="13914"/>
                  </a:cubicBezTo>
                  <a:lnTo>
                    <a:pt x="19992" y="13814"/>
                  </a:lnTo>
                  <a:cubicBezTo>
                    <a:pt x="19983" y="13764"/>
                    <a:pt x="19975" y="13714"/>
                    <a:pt x="19966" y="13664"/>
                  </a:cubicBezTo>
                  <a:cubicBezTo>
                    <a:pt x="20110" y="13609"/>
                    <a:pt x="20258" y="13553"/>
                    <a:pt x="20400" y="13488"/>
                  </a:cubicBezTo>
                  <a:cubicBezTo>
                    <a:pt x="20383" y="13373"/>
                    <a:pt x="20392" y="13257"/>
                    <a:pt x="20415" y="13143"/>
                  </a:cubicBezTo>
                  <a:cubicBezTo>
                    <a:pt x="20254" y="13172"/>
                    <a:pt x="20114" y="13244"/>
                    <a:pt x="19995" y="13352"/>
                  </a:cubicBezTo>
                  <a:cubicBezTo>
                    <a:pt x="19781" y="13455"/>
                    <a:pt x="19537" y="13443"/>
                    <a:pt x="19306" y="13465"/>
                  </a:cubicBezTo>
                  <a:cubicBezTo>
                    <a:pt x="19376" y="13516"/>
                    <a:pt x="19435" y="13569"/>
                    <a:pt x="19513" y="13611"/>
                  </a:cubicBezTo>
                  <a:cubicBezTo>
                    <a:pt x="19338" y="13647"/>
                    <a:pt x="19164" y="13694"/>
                    <a:pt x="18992" y="13743"/>
                  </a:cubicBezTo>
                  <a:cubicBezTo>
                    <a:pt x="19074" y="13706"/>
                    <a:pt x="19201" y="13670"/>
                    <a:pt x="19156" y="13559"/>
                  </a:cubicBezTo>
                  <a:cubicBezTo>
                    <a:pt x="19071" y="13435"/>
                    <a:pt x="18913" y="13390"/>
                    <a:pt x="18783" y="13325"/>
                  </a:cubicBezTo>
                  <a:cubicBezTo>
                    <a:pt x="18658" y="13261"/>
                    <a:pt x="18538" y="13373"/>
                    <a:pt x="18425" y="13414"/>
                  </a:cubicBezTo>
                  <a:cubicBezTo>
                    <a:pt x="18478" y="13369"/>
                    <a:pt x="18532" y="13324"/>
                    <a:pt x="18586" y="13279"/>
                  </a:cubicBezTo>
                  <a:cubicBezTo>
                    <a:pt x="18555" y="13254"/>
                    <a:pt x="18525" y="13228"/>
                    <a:pt x="18495" y="13202"/>
                  </a:cubicBezTo>
                  <a:lnTo>
                    <a:pt x="18621" y="13210"/>
                  </a:lnTo>
                  <a:cubicBezTo>
                    <a:pt x="18627" y="13177"/>
                    <a:pt x="18632" y="13143"/>
                    <a:pt x="18638" y="13109"/>
                  </a:cubicBezTo>
                  <a:cubicBezTo>
                    <a:pt x="18743" y="13196"/>
                    <a:pt x="18852" y="13279"/>
                    <a:pt x="18978" y="13333"/>
                  </a:cubicBezTo>
                  <a:cubicBezTo>
                    <a:pt x="19157" y="13288"/>
                    <a:pt x="19351" y="13165"/>
                    <a:pt x="19337" y="12951"/>
                  </a:cubicBezTo>
                  <a:cubicBezTo>
                    <a:pt x="19206" y="12822"/>
                    <a:pt x="19000" y="12844"/>
                    <a:pt x="18835" y="12789"/>
                  </a:cubicBezTo>
                  <a:cubicBezTo>
                    <a:pt x="19014" y="12775"/>
                    <a:pt x="19194" y="12774"/>
                    <a:pt x="19372" y="12751"/>
                  </a:cubicBezTo>
                  <a:cubicBezTo>
                    <a:pt x="19660" y="12571"/>
                    <a:pt x="19897" y="12325"/>
                    <a:pt x="20172" y="12126"/>
                  </a:cubicBezTo>
                  <a:cubicBezTo>
                    <a:pt x="20084" y="12013"/>
                    <a:pt x="20000" y="11897"/>
                    <a:pt x="19927" y="11774"/>
                  </a:cubicBezTo>
                  <a:cubicBezTo>
                    <a:pt x="20028" y="11834"/>
                    <a:pt x="20128" y="11896"/>
                    <a:pt x="20225" y="11961"/>
                  </a:cubicBezTo>
                  <a:cubicBezTo>
                    <a:pt x="20189" y="11883"/>
                    <a:pt x="20153" y="11805"/>
                    <a:pt x="20119" y="11726"/>
                  </a:cubicBezTo>
                  <a:cubicBezTo>
                    <a:pt x="20183" y="11782"/>
                    <a:pt x="20243" y="11843"/>
                    <a:pt x="20301" y="11905"/>
                  </a:cubicBezTo>
                  <a:cubicBezTo>
                    <a:pt x="20338" y="11898"/>
                    <a:pt x="20375" y="11890"/>
                    <a:pt x="20413" y="11881"/>
                  </a:cubicBezTo>
                  <a:cubicBezTo>
                    <a:pt x="20295" y="11751"/>
                    <a:pt x="20142" y="11620"/>
                    <a:pt x="20166" y="11425"/>
                  </a:cubicBezTo>
                  <a:cubicBezTo>
                    <a:pt x="20247" y="11490"/>
                    <a:pt x="20320" y="11569"/>
                    <a:pt x="20417" y="11611"/>
                  </a:cubicBezTo>
                  <a:cubicBezTo>
                    <a:pt x="20554" y="11482"/>
                    <a:pt x="20494" y="11280"/>
                    <a:pt x="20495" y="11115"/>
                  </a:cubicBezTo>
                  <a:cubicBezTo>
                    <a:pt x="20533" y="10859"/>
                    <a:pt x="20555" y="10599"/>
                    <a:pt x="20565" y="10341"/>
                  </a:cubicBezTo>
                  <a:cubicBezTo>
                    <a:pt x="20478" y="10243"/>
                    <a:pt x="20335" y="10333"/>
                    <a:pt x="20226" y="10333"/>
                  </a:cubicBezTo>
                  <a:cubicBezTo>
                    <a:pt x="20212" y="10497"/>
                    <a:pt x="20200" y="10660"/>
                    <a:pt x="20185" y="10823"/>
                  </a:cubicBezTo>
                  <a:cubicBezTo>
                    <a:pt x="20143" y="10661"/>
                    <a:pt x="20138" y="10492"/>
                    <a:pt x="20116" y="10327"/>
                  </a:cubicBezTo>
                  <a:cubicBezTo>
                    <a:pt x="20090" y="10234"/>
                    <a:pt x="19967" y="10265"/>
                    <a:pt x="19902" y="10294"/>
                  </a:cubicBezTo>
                  <a:cubicBezTo>
                    <a:pt x="19768" y="10371"/>
                    <a:pt x="19595" y="10452"/>
                    <a:pt x="19566" y="10622"/>
                  </a:cubicBezTo>
                  <a:cubicBezTo>
                    <a:pt x="19529" y="10880"/>
                    <a:pt x="19455" y="11130"/>
                    <a:pt x="19316" y="11352"/>
                  </a:cubicBezTo>
                  <a:cubicBezTo>
                    <a:pt x="19130" y="11392"/>
                    <a:pt x="19018" y="11560"/>
                    <a:pt x="18859" y="11649"/>
                  </a:cubicBezTo>
                  <a:cubicBezTo>
                    <a:pt x="18718" y="11724"/>
                    <a:pt x="18550" y="11701"/>
                    <a:pt x="18399" y="11729"/>
                  </a:cubicBezTo>
                  <a:cubicBezTo>
                    <a:pt x="18271" y="11861"/>
                    <a:pt x="18198" y="12036"/>
                    <a:pt x="18072" y="12169"/>
                  </a:cubicBezTo>
                  <a:cubicBezTo>
                    <a:pt x="17977" y="12252"/>
                    <a:pt x="17846" y="12271"/>
                    <a:pt x="17730" y="12307"/>
                  </a:cubicBezTo>
                  <a:cubicBezTo>
                    <a:pt x="17894" y="12135"/>
                    <a:pt x="18093" y="12004"/>
                    <a:pt x="18272" y="11848"/>
                  </a:cubicBezTo>
                  <a:lnTo>
                    <a:pt x="18074" y="11757"/>
                  </a:lnTo>
                  <a:cubicBezTo>
                    <a:pt x="18279" y="11679"/>
                    <a:pt x="18485" y="11583"/>
                    <a:pt x="18711" y="11595"/>
                  </a:cubicBezTo>
                  <a:cubicBezTo>
                    <a:pt x="18850" y="11604"/>
                    <a:pt x="18996" y="11504"/>
                    <a:pt x="19014" y="11362"/>
                  </a:cubicBezTo>
                  <a:cubicBezTo>
                    <a:pt x="18979" y="11189"/>
                    <a:pt x="18802" y="11101"/>
                    <a:pt x="18671" y="11005"/>
                  </a:cubicBezTo>
                  <a:cubicBezTo>
                    <a:pt x="18536" y="10906"/>
                    <a:pt x="18364" y="10900"/>
                    <a:pt x="18203" y="10906"/>
                  </a:cubicBezTo>
                  <a:cubicBezTo>
                    <a:pt x="18143" y="11002"/>
                    <a:pt x="18082" y="11096"/>
                    <a:pt x="18015" y="11186"/>
                  </a:cubicBezTo>
                  <a:cubicBezTo>
                    <a:pt x="18045" y="11094"/>
                    <a:pt x="18079" y="11003"/>
                    <a:pt x="18113" y="10912"/>
                  </a:cubicBezTo>
                  <a:lnTo>
                    <a:pt x="17919" y="10968"/>
                  </a:lnTo>
                  <a:cubicBezTo>
                    <a:pt x="17964" y="10854"/>
                    <a:pt x="18020" y="10722"/>
                    <a:pt x="17947" y="10606"/>
                  </a:cubicBezTo>
                  <a:cubicBezTo>
                    <a:pt x="17869" y="10421"/>
                    <a:pt x="17654" y="10390"/>
                    <a:pt x="17488" y="10320"/>
                  </a:cubicBezTo>
                  <a:cubicBezTo>
                    <a:pt x="17490" y="10296"/>
                    <a:pt x="17493" y="10273"/>
                    <a:pt x="17496" y="10249"/>
                  </a:cubicBezTo>
                  <a:cubicBezTo>
                    <a:pt x="17615" y="10314"/>
                    <a:pt x="17753" y="10365"/>
                    <a:pt x="17885" y="10302"/>
                  </a:cubicBezTo>
                  <a:cubicBezTo>
                    <a:pt x="18141" y="10156"/>
                    <a:pt x="18484" y="10503"/>
                    <a:pt x="18670" y="10206"/>
                  </a:cubicBezTo>
                  <a:cubicBezTo>
                    <a:pt x="18521" y="10160"/>
                    <a:pt x="18362" y="10130"/>
                    <a:pt x="18235" y="10034"/>
                  </a:cubicBezTo>
                  <a:cubicBezTo>
                    <a:pt x="18091" y="9920"/>
                    <a:pt x="17901" y="9928"/>
                    <a:pt x="17733" y="9877"/>
                  </a:cubicBezTo>
                  <a:cubicBezTo>
                    <a:pt x="17904" y="9853"/>
                    <a:pt x="18078" y="9829"/>
                    <a:pt x="18240" y="9763"/>
                  </a:cubicBezTo>
                  <a:cubicBezTo>
                    <a:pt x="18281" y="9855"/>
                    <a:pt x="18297" y="9967"/>
                    <a:pt x="18374" y="10035"/>
                  </a:cubicBezTo>
                  <a:cubicBezTo>
                    <a:pt x="18470" y="10072"/>
                    <a:pt x="18577" y="10037"/>
                    <a:pt x="18675" y="10065"/>
                  </a:cubicBezTo>
                  <a:cubicBezTo>
                    <a:pt x="18815" y="10122"/>
                    <a:pt x="18946" y="10200"/>
                    <a:pt x="19078" y="10274"/>
                  </a:cubicBezTo>
                  <a:cubicBezTo>
                    <a:pt x="19072" y="10240"/>
                    <a:pt x="19067" y="10204"/>
                    <a:pt x="19063" y="10168"/>
                  </a:cubicBezTo>
                  <a:cubicBezTo>
                    <a:pt x="19316" y="10172"/>
                    <a:pt x="19508" y="9978"/>
                    <a:pt x="19747" y="9928"/>
                  </a:cubicBezTo>
                  <a:cubicBezTo>
                    <a:pt x="19955" y="9870"/>
                    <a:pt x="20173" y="9900"/>
                    <a:pt x="20381" y="9940"/>
                  </a:cubicBezTo>
                  <a:cubicBezTo>
                    <a:pt x="20303" y="9762"/>
                    <a:pt x="20120" y="9702"/>
                    <a:pt x="19944" y="9671"/>
                  </a:cubicBezTo>
                  <a:cubicBezTo>
                    <a:pt x="20012" y="9524"/>
                    <a:pt x="19886" y="9359"/>
                    <a:pt x="19724" y="9403"/>
                  </a:cubicBezTo>
                  <a:cubicBezTo>
                    <a:pt x="19722" y="9359"/>
                    <a:pt x="19717" y="9271"/>
                    <a:pt x="19715" y="9227"/>
                  </a:cubicBezTo>
                  <a:cubicBezTo>
                    <a:pt x="19663" y="9237"/>
                    <a:pt x="19612" y="9248"/>
                    <a:pt x="19562" y="9258"/>
                  </a:cubicBezTo>
                  <a:cubicBezTo>
                    <a:pt x="19481" y="9142"/>
                    <a:pt x="19384" y="9037"/>
                    <a:pt x="19299" y="8924"/>
                  </a:cubicBezTo>
                  <a:cubicBezTo>
                    <a:pt x="19219" y="8931"/>
                    <a:pt x="19140" y="8935"/>
                    <a:pt x="19061" y="8937"/>
                  </a:cubicBezTo>
                  <a:cubicBezTo>
                    <a:pt x="19104" y="8903"/>
                    <a:pt x="19148" y="8867"/>
                    <a:pt x="19192" y="8831"/>
                  </a:cubicBezTo>
                  <a:cubicBezTo>
                    <a:pt x="19140" y="8778"/>
                    <a:pt x="19089" y="8723"/>
                    <a:pt x="19041" y="8667"/>
                  </a:cubicBezTo>
                  <a:lnTo>
                    <a:pt x="18952" y="8688"/>
                  </a:lnTo>
                  <a:cubicBezTo>
                    <a:pt x="18937" y="8452"/>
                    <a:pt x="18709" y="8330"/>
                    <a:pt x="18511" y="8262"/>
                  </a:cubicBezTo>
                  <a:cubicBezTo>
                    <a:pt x="18351" y="8206"/>
                    <a:pt x="18193" y="8139"/>
                    <a:pt x="18043" y="8058"/>
                  </a:cubicBezTo>
                  <a:cubicBezTo>
                    <a:pt x="18027" y="8089"/>
                    <a:pt x="18012" y="8119"/>
                    <a:pt x="17997" y="8149"/>
                  </a:cubicBezTo>
                  <a:cubicBezTo>
                    <a:pt x="17816" y="7983"/>
                    <a:pt x="17577" y="7910"/>
                    <a:pt x="17375" y="7778"/>
                  </a:cubicBezTo>
                  <a:lnTo>
                    <a:pt x="17195" y="7981"/>
                  </a:lnTo>
                  <a:cubicBezTo>
                    <a:pt x="17185" y="7946"/>
                    <a:pt x="17175" y="7910"/>
                    <a:pt x="17165" y="7874"/>
                  </a:cubicBezTo>
                  <a:cubicBezTo>
                    <a:pt x="17212" y="7823"/>
                    <a:pt x="17259" y="7771"/>
                    <a:pt x="17306" y="7719"/>
                  </a:cubicBezTo>
                  <a:cubicBezTo>
                    <a:pt x="17242" y="7744"/>
                    <a:pt x="17180" y="7771"/>
                    <a:pt x="17118" y="7798"/>
                  </a:cubicBezTo>
                  <a:cubicBezTo>
                    <a:pt x="17140" y="7754"/>
                    <a:pt x="17163" y="7709"/>
                    <a:pt x="17186" y="7664"/>
                  </a:cubicBezTo>
                  <a:cubicBezTo>
                    <a:pt x="17090" y="7717"/>
                    <a:pt x="16989" y="7731"/>
                    <a:pt x="16917" y="7645"/>
                  </a:cubicBezTo>
                  <a:cubicBezTo>
                    <a:pt x="16734" y="7578"/>
                    <a:pt x="16530" y="7622"/>
                    <a:pt x="16392" y="7760"/>
                  </a:cubicBezTo>
                  <a:cubicBezTo>
                    <a:pt x="16415" y="7763"/>
                    <a:pt x="16462" y="7770"/>
                    <a:pt x="16485" y="7774"/>
                  </a:cubicBezTo>
                  <a:cubicBezTo>
                    <a:pt x="16345" y="7902"/>
                    <a:pt x="16245" y="8063"/>
                    <a:pt x="16159" y="8231"/>
                  </a:cubicBezTo>
                  <a:cubicBezTo>
                    <a:pt x="16123" y="7976"/>
                    <a:pt x="16391" y="7801"/>
                    <a:pt x="16348" y="7547"/>
                  </a:cubicBezTo>
                  <a:cubicBezTo>
                    <a:pt x="16339" y="7401"/>
                    <a:pt x="16174" y="7366"/>
                    <a:pt x="16080" y="7287"/>
                  </a:cubicBezTo>
                  <a:cubicBezTo>
                    <a:pt x="15887" y="7174"/>
                    <a:pt x="15790" y="6945"/>
                    <a:pt x="15790" y="6727"/>
                  </a:cubicBezTo>
                  <a:cubicBezTo>
                    <a:pt x="15791" y="6582"/>
                    <a:pt x="15626" y="6512"/>
                    <a:pt x="15599" y="6376"/>
                  </a:cubicBezTo>
                  <a:cubicBezTo>
                    <a:pt x="15574" y="6266"/>
                    <a:pt x="15530" y="6163"/>
                    <a:pt x="15485" y="6060"/>
                  </a:cubicBezTo>
                  <a:cubicBezTo>
                    <a:pt x="15458" y="6092"/>
                    <a:pt x="15432" y="6124"/>
                    <a:pt x="15407" y="6156"/>
                  </a:cubicBezTo>
                  <a:cubicBezTo>
                    <a:pt x="15380" y="6005"/>
                    <a:pt x="15310" y="5864"/>
                    <a:pt x="15199" y="5758"/>
                  </a:cubicBezTo>
                  <a:cubicBezTo>
                    <a:pt x="15160" y="5801"/>
                    <a:pt x="15123" y="5844"/>
                    <a:pt x="15085" y="5886"/>
                  </a:cubicBezTo>
                  <a:cubicBezTo>
                    <a:pt x="15098" y="5827"/>
                    <a:pt x="15112" y="5769"/>
                    <a:pt x="15127" y="5710"/>
                  </a:cubicBezTo>
                  <a:lnTo>
                    <a:pt x="14956" y="5782"/>
                  </a:lnTo>
                  <a:cubicBezTo>
                    <a:pt x="14961" y="5751"/>
                    <a:pt x="14967" y="5720"/>
                    <a:pt x="14973" y="5689"/>
                  </a:cubicBezTo>
                  <a:cubicBezTo>
                    <a:pt x="14861" y="5596"/>
                    <a:pt x="14771" y="5481"/>
                    <a:pt x="14672" y="5375"/>
                  </a:cubicBezTo>
                  <a:cubicBezTo>
                    <a:pt x="14645" y="5427"/>
                    <a:pt x="14617" y="5479"/>
                    <a:pt x="14589" y="5531"/>
                  </a:cubicBezTo>
                  <a:cubicBezTo>
                    <a:pt x="14561" y="5455"/>
                    <a:pt x="14534" y="5378"/>
                    <a:pt x="14506" y="5302"/>
                  </a:cubicBezTo>
                  <a:cubicBezTo>
                    <a:pt x="14483" y="5331"/>
                    <a:pt x="14460" y="5359"/>
                    <a:pt x="14438" y="5387"/>
                  </a:cubicBezTo>
                  <a:cubicBezTo>
                    <a:pt x="14421" y="5315"/>
                    <a:pt x="14404" y="5243"/>
                    <a:pt x="14384" y="5172"/>
                  </a:cubicBezTo>
                  <a:cubicBezTo>
                    <a:pt x="14367" y="5286"/>
                    <a:pt x="14347" y="5399"/>
                    <a:pt x="14329" y="5512"/>
                  </a:cubicBezTo>
                  <a:cubicBezTo>
                    <a:pt x="14318" y="5302"/>
                    <a:pt x="14211" y="5076"/>
                    <a:pt x="13983" y="5036"/>
                  </a:cubicBezTo>
                  <a:cubicBezTo>
                    <a:pt x="13960" y="5328"/>
                    <a:pt x="14085" y="5603"/>
                    <a:pt x="14292" y="5803"/>
                  </a:cubicBezTo>
                  <a:cubicBezTo>
                    <a:pt x="14160" y="5815"/>
                    <a:pt x="14030" y="5834"/>
                    <a:pt x="13900" y="5856"/>
                  </a:cubicBezTo>
                  <a:cubicBezTo>
                    <a:pt x="13949" y="5821"/>
                    <a:pt x="13999" y="5788"/>
                    <a:pt x="14051" y="5757"/>
                  </a:cubicBezTo>
                  <a:cubicBezTo>
                    <a:pt x="13998" y="5618"/>
                    <a:pt x="13962" y="5474"/>
                    <a:pt x="13925" y="5330"/>
                  </a:cubicBezTo>
                  <a:cubicBezTo>
                    <a:pt x="13870" y="5389"/>
                    <a:pt x="13814" y="5448"/>
                    <a:pt x="13759" y="5506"/>
                  </a:cubicBezTo>
                  <a:cubicBezTo>
                    <a:pt x="13809" y="5405"/>
                    <a:pt x="13875" y="5308"/>
                    <a:pt x="13903" y="5196"/>
                  </a:cubicBezTo>
                  <a:cubicBezTo>
                    <a:pt x="13829" y="5100"/>
                    <a:pt x="13706" y="5067"/>
                    <a:pt x="13603" y="5015"/>
                  </a:cubicBezTo>
                  <a:lnTo>
                    <a:pt x="13462" y="5188"/>
                  </a:lnTo>
                  <a:cubicBezTo>
                    <a:pt x="13461" y="5141"/>
                    <a:pt x="13461" y="5095"/>
                    <a:pt x="13461" y="5048"/>
                  </a:cubicBezTo>
                  <a:cubicBezTo>
                    <a:pt x="13402" y="5073"/>
                    <a:pt x="13343" y="5100"/>
                    <a:pt x="13285" y="5127"/>
                  </a:cubicBezTo>
                  <a:cubicBezTo>
                    <a:pt x="13267" y="5084"/>
                    <a:pt x="13249" y="5040"/>
                    <a:pt x="13231" y="4996"/>
                  </a:cubicBezTo>
                  <a:cubicBezTo>
                    <a:pt x="13192" y="5008"/>
                    <a:pt x="13152" y="5018"/>
                    <a:pt x="13113" y="5028"/>
                  </a:cubicBezTo>
                  <a:cubicBezTo>
                    <a:pt x="13158" y="4898"/>
                    <a:pt x="13307" y="4728"/>
                    <a:pt x="13137" y="4620"/>
                  </a:cubicBezTo>
                  <a:cubicBezTo>
                    <a:pt x="13059" y="4429"/>
                    <a:pt x="12888" y="4644"/>
                    <a:pt x="12763" y="4559"/>
                  </a:cubicBezTo>
                  <a:cubicBezTo>
                    <a:pt x="12721" y="4492"/>
                    <a:pt x="12748" y="4410"/>
                    <a:pt x="12758" y="4337"/>
                  </a:cubicBezTo>
                  <a:cubicBezTo>
                    <a:pt x="12799" y="4377"/>
                    <a:pt x="12840" y="4416"/>
                    <a:pt x="12881" y="4455"/>
                  </a:cubicBezTo>
                  <a:cubicBezTo>
                    <a:pt x="12947" y="4309"/>
                    <a:pt x="13050" y="4155"/>
                    <a:pt x="13027" y="3988"/>
                  </a:cubicBezTo>
                  <a:cubicBezTo>
                    <a:pt x="12940" y="3927"/>
                    <a:pt x="12828" y="3920"/>
                    <a:pt x="12728" y="3894"/>
                  </a:cubicBezTo>
                  <a:cubicBezTo>
                    <a:pt x="12715" y="3856"/>
                    <a:pt x="12702" y="3818"/>
                    <a:pt x="12690" y="3780"/>
                  </a:cubicBezTo>
                  <a:cubicBezTo>
                    <a:pt x="12638" y="3830"/>
                    <a:pt x="12585" y="3879"/>
                    <a:pt x="12530" y="3925"/>
                  </a:cubicBezTo>
                  <a:cubicBezTo>
                    <a:pt x="12569" y="3747"/>
                    <a:pt x="12740" y="3692"/>
                    <a:pt x="12902" y="3708"/>
                  </a:cubicBezTo>
                  <a:cubicBezTo>
                    <a:pt x="12910" y="3582"/>
                    <a:pt x="12918" y="3455"/>
                    <a:pt x="12927" y="3328"/>
                  </a:cubicBezTo>
                  <a:cubicBezTo>
                    <a:pt x="12886" y="3268"/>
                    <a:pt x="12851" y="3203"/>
                    <a:pt x="12821" y="3136"/>
                  </a:cubicBezTo>
                  <a:cubicBezTo>
                    <a:pt x="12757" y="3110"/>
                    <a:pt x="12694" y="3085"/>
                    <a:pt x="12629" y="3062"/>
                  </a:cubicBezTo>
                  <a:cubicBezTo>
                    <a:pt x="12764" y="2849"/>
                    <a:pt x="12539" y="2667"/>
                    <a:pt x="12424" y="2508"/>
                  </a:cubicBezTo>
                  <a:cubicBezTo>
                    <a:pt x="12327" y="2355"/>
                    <a:pt x="12134" y="2439"/>
                    <a:pt x="11988" y="2407"/>
                  </a:cubicBezTo>
                  <a:cubicBezTo>
                    <a:pt x="12091" y="2353"/>
                    <a:pt x="12196" y="2304"/>
                    <a:pt x="12301" y="2253"/>
                  </a:cubicBezTo>
                  <a:cubicBezTo>
                    <a:pt x="12273" y="2251"/>
                    <a:pt x="12246" y="2247"/>
                    <a:pt x="12219" y="2244"/>
                  </a:cubicBezTo>
                  <a:cubicBezTo>
                    <a:pt x="12270" y="2076"/>
                    <a:pt x="12175" y="1892"/>
                    <a:pt x="12273" y="1737"/>
                  </a:cubicBezTo>
                  <a:cubicBezTo>
                    <a:pt x="12322" y="1658"/>
                    <a:pt x="12208" y="1619"/>
                    <a:pt x="12165" y="1570"/>
                  </a:cubicBezTo>
                  <a:cubicBezTo>
                    <a:pt x="12191" y="1431"/>
                    <a:pt x="12185" y="1270"/>
                    <a:pt x="12037" y="1202"/>
                  </a:cubicBezTo>
                  <a:cubicBezTo>
                    <a:pt x="12058" y="1183"/>
                    <a:pt x="12078" y="1164"/>
                    <a:pt x="12100" y="1144"/>
                  </a:cubicBezTo>
                  <a:cubicBezTo>
                    <a:pt x="12082" y="1138"/>
                    <a:pt x="12046" y="1128"/>
                    <a:pt x="12029" y="1122"/>
                  </a:cubicBezTo>
                  <a:cubicBezTo>
                    <a:pt x="12036" y="1101"/>
                    <a:pt x="12044" y="1079"/>
                    <a:pt x="12052" y="1057"/>
                  </a:cubicBezTo>
                  <a:cubicBezTo>
                    <a:pt x="12041" y="1060"/>
                    <a:pt x="12019" y="1064"/>
                    <a:pt x="12008" y="1067"/>
                  </a:cubicBezTo>
                  <a:cubicBezTo>
                    <a:pt x="12037" y="974"/>
                    <a:pt x="12065" y="874"/>
                    <a:pt x="12040" y="777"/>
                  </a:cubicBezTo>
                  <a:cubicBezTo>
                    <a:pt x="12019" y="663"/>
                    <a:pt x="11916" y="593"/>
                    <a:pt x="11865" y="494"/>
                  </a:cubicBezTo>
                  <a:cubicBezTo>
                    <a:pt x="11859" y="390"/>
                    <a:pt x="11910" y="290"/>
                    <a:pt x="11899" y="185"/>
                  </a:cubicBezTo>
                  <a:cubicBezTo>
                    <a:pt x="11803" y="108"/>
                    <a:pt x="11688" y="63"/>
                    <a:pt x="11584" y="0"/>
                  </a:cubicBezTo>
                  <a:lnTo>
                    <a:pt x="11544" y="0"/>
                  </a:lnTo>
                  <a:cubicBezTo>
                    <a:pt x="11404" y="81"/>
                    <a:pt x="11256" y="148"/>
                    <a:pt x="11118" y="233"/>
                  </a:cubicBezTo>
                  <a:cubicBezTo>
                    <a:pt x="11014" y="301"/>
                    <a:pt x="11044" y="439"/>
                    <a:pt x="11048" y="543"/>
                  </a:cubicBezTo>
                  <a:cubicBezTo>
                    <a:pt x="10970" y="585"/>
                    <a:pt x="10899" y="638"/>
                    <a:pt x="10832" y="695"/>
                  </a:cubicBezTo>
                  <a:cubicBezTo>
                    <a:pt x="10841" y="717"/>
                    <a:pt x="10857" y="761"/>
                    <a:pt x="10865" y="782"/>
                  </a:cubicBezTo>
                  <a:lnTo>
                    <a:pt x="10535" y="717"/>
                  </a:lnTo>
                  <a:cubicBezTo>
                    <a:pt x="10634" y="767"/>
                    <a:pt x="10734" y="811"/>
                    <a:pt x="10839" y="845"/>
                  </a:cubicBezTo>
                  <a:cubicBezTo>
                    <a:pt x="10743" y="904"/>
                    <a:pt x="10647" y="965"/>
                    <a:pt x="10549" y="1019"/>
                  </a:cubicBezTo>
                  <a:cubicBezTo>
                    <a:pt x="10551" y="995"/>
                    <a:pt x="10554" y="970"/>
                    <a:pt x="10557" y="944"/>
                  </a:cubicBezTo>
                  <a:cubicBezTo>
                    <a:pt x="10503" y="903"/>
                    <a:pt x="10462" y="847"/>
                    <a:pt x="10414" y="800"/>
                  </a:cubicBezTo>
                  <a:cubicBezTo>
                    <a:pt x="10382" y="849"/>
                    <a:pt x="10355" y="900"/>
                    <a:pt x="10328" y="951"/>
                  </a:cubicBezTo>
                  <a:cubicBezTo>
                    <a:pt x="10178" y="853"/>
                    <a:pt x="10025" y="723"/>
                    <a:pt x="9830" y="788"/>
                  </a:cubicBezTo>
                  <a:cubicBezTo>
                    <a:pt x="9905" y="855"/>
                    <a:pt x="9981" y="922"/>
                    <a:pt x="10061" y="983"/>
                  </a:cubicBezTo>
                  <a:cubicBezTo>
                    <a:pt x="9860" y="1037"/>
                    <a:pt x="9708" y="1180"/>
                    <a:pt x="9574" y="1331"/>
                  </a:cubicBezTo>
                  <a:cubicBezTo>
                    <a:pt x="9602" y="1335"/>
                    <a:pt x="9630" y="1339"/>
                    <a:pt x="9659" y="1342"/>
                  </a:cubicBezTo>
                  <a:cubicBezTo>
                    <a:pt x="9450" y="1405"/>
                    <a:pt x="9435" y="1630"/>
                    <a:pt x="9397" y="1805"/>
                  </a:cubicBezTo>
                  <a:cubicBezTo>
                    <a:pt x="9360" y="1809"/>
                    <a:pt x="9324" y="1812"/>
                    <a:pt x="9288" y="1815"/>
                  </a:cubicBezTo>
                  <a:cubicBezTo>
                    <a:pt x="9333" y="1856"/>
                    <a:pt x="9379" y="1897"/>
                    <a:pt x="9425" y="1937"/>
                  </a:cubicBezTo>
                  <a:cubicBezTo>
                    <a:pt x="9100" y="1984"/>
                    <a:pt x="8986" y="2350"/>
                    <a:pt x="8991" y="2640"/>
                  </a:cubicBezTo>
                  <a:cubicBezTo>
                    <a:pt x="8912" y="2703"/>
                    <a:pt x="8809" y="2753"/>
                    <a:pt x="8769" y="2852"/>
                  </a:cubicBezTo>
                  <a:cubicBezTo>
                    <a:pt x="8713" y="3036"/>
                    <a:pt x="8616" y="3201"/>
                    <a:pt x="8508" y="3358"/>
                  </a:cubicBezTo>
                  <a:cubicBezTo>
                    <a:pt x="8559" y="3365"/>
                    <a:pt x="8610" y="3370"/>
                    <a:pt x="8662" y="3376"/>
                  </a:cubicBezTo>
                  <a:cubicBezTo>
                    <a:pt x="8605" y="3451"/>
                    <a:pt x="8548" y="3525"/>
                    <a:pt x="8490" y="3597"/>
                  </a:cubicBezTo>
                  <a:lnTo>
                    <a:pt x="8644" y="3641"/>
                  </a:lnTo>
                  <a:lnTo>
                    <a:pt x="8478" y="3741"/>
                  </a:lnTo>
                  <a:cubicBezTo>
                    <a:pt x="8548" y="3782"/>
                    <a:pt x="8618" y="3824"/>
                    <a:pt x="8686" y="3867"/>
                  </a:cubicBezTo>
                  <a:cubicBezTo>
                    <a:pt x="8688" y="3844"/>
                    <a:pt x="8691" y="3798"/>
                    <a:pt x="8692" y="3775"/>
                  </a:cubicBezTo>
                  <a:cubicBezTo>
                    <a:pt x="8784" y="3890"/>
                    <a:pt x="8949" y="4019"/>
                    <a:pt x="8831" y="4173"/>
                  </a:cubicBezTo>
                  <a:lnTo>
                    <a:pt x="8952" y="4230"/>
                  </a:lnTo>
                  <a:cubicBezTo>
                    <a:pt x="9052" y="4097"/>
                    <a:pt x="9163" y="3970"/>
                    <a:pt x="9300" y="3872"/>
                  </a:cubicBezTo>
                  <a:cubicBezTo>
                    <a:pt x="9188" y="4003"/>
                    <a:pt x="9103" y="4155"/>
                    <a:pt x="9087" y="4329"/>
                  </a:cubicBezTo>
                  <a:cubicBezTo>
                    <a:pt x="8938" y="4323"/>
                    <a:pt x="8810" y="4254"/>
                    <a:pt x="8701" y="4156"/>
                  </a:cubicBezTo>
                  <a:cubicBezTo>
                    <a:pt x="8697" y="4214"/>
                    <a:pt x="8693" y="4272"/>
                    <a:pt x="8689" y="4329"/>
                  </a:cubicBezTo>
                  <a:cubicBezTo>
                    <a:pt x="8577" y="4109"/>
                    <a:pt x="8486" y="3874"/>
                    <a:pt x="8326" y="3682"/>
                  </a:cubicBezTo>
                  <a:cubicBezTo>
                    <a:pt x="8307" y="3892"/>
                    <a:pt x="8293" y="4107"/>
                    <a:pt x="8360" y="4310"/>
                  </a:cubicBezTo>
                  <a:cubicBezTo>
                    <a:pt x="8232" y="4455"/>
                    <a:pt x="8281" y="4663"/>
                    <a:pt x="8265" y="4839"/>
                  </a:cubicBezTo>
                  <a:cubicBezTo>
                    <a:pt x="8225" y="4788"/>
                    <a:pt x="8187" y="4736"/>
                    <a:pt x="8149" y="4683"/>
                  </a:cubicBezTo>
                  <a:cubicBezTo>
                    <a:pt x="8170" y="4862"/>
                    <a:pt x="8079" y="5018"/>
                    <a:pt x="8023" y="5179"/>
                  </a:cubicBezTo>
                  <a:cubicBezTo>
                    <a:pt x="7974" y="5124"/>
                    <a:pt x="7925" y="5069"/>
                    <a:pt x="7873" y="5017"/>
                  </a:cubicBezTo>
                  <a:cubicBezTo>
                    <a:pt x="7875" y="5125"/>
                    <a:pt x="7891" y="5234"/>
                    <a:pt x="7879" y="5342"/>
                  </a:cubicBezTo>
                  <a:cubicBezTo>
                    <a:pt x="7855" y="5421"/>
                    <a:pt x="7774" y="5461"/>
                    <a:pt x="7718" y="5514"/>
                  </a:cubicBezTo>
                  <a:cubicBezTo>
                    <a:pt x="7703" y="5626"/>
                    <a:pt x="7685" y="5738"/>
                    <a:pt x="7689" y="5851"/>
                  </a:cubicBezTo>
                  <a:cubicBezTo>
                    <a:pt x="7700" y="5998"/>
                    <a:pt x="7803" y="6113"/>
                    <a:pt x="7894" y="6220"/>
                  </a:cubicBezTo>
                  <a:cubicBezTo>
                    <a:pt x="7867" y="6224"/>
                    <a:pt x="7841" y="6226"/>
                    <a:pt x="7815" y="6229"/>
                  </a:cubicBezTo>
                  <a:cubicBezTo>
                    <a:pt x="7787" y="6348"/>
                    <a:pt x="7683" y="6414"/>
                    <a:pt x="7611" y="6502"/>
                  </a:cubicBezTo>
                  <a:cubicBezTo>
                    <a:pt x="7570" y="6644"/>
                    <a:pt x="7643" y="6790"/>
                    <a:pt x="7649" y="6932"/>
                  </a:cubicBezTo>
                  <a:cubicBezTo>
                    <a:pt x="7671" y="7056"/>
                    <a:pt x="7644" y="7185"/>
                    <a:pt x="7674" y="7308"/>
                  </a:cubicBezTo>
                  <a:cubicBezTo>
                    <a:pt x="7737" y="7390"/>
                    <a:pt x="7869" y="7424"/>
                    <a:pt x="7881" y="7541"/>
                  </a:cubicBezTo>
                  <a:cubicBezTo>
                    <a:pt x="7898" y="7622"/>
                    <a:pt x="7832" y="7685"/>
                    <a:pt x="7795" y="7749"/>
                  </a:cubicBezTo>
                  <a:cubicBezTo>
                    <a:pt x="7883" y="7732"/>
                    <a:pt x="7970" y="7713"/>
                    <a:pt x="8059" y="7694"/>
                  </a:cubicBezTo>
                  <a:cubicBezTo>
                    <a:pt x="8029" y="7747"/>
                    <a:pt x="8000" y="7799"/>
                    <a:pt x="7970" y="7850"/>
                  </a:cubicBezTo>
                  <a:lnTo>
                    <a:pt x="7721" y="7851"/>
                  </a:lnTo>
                  <a:cubicBezTo>
                    <a:pt x="7790" y="7876"/>
                    <a:pt x="7860" y="7899"/>
                    <a:pt x="7931" y="7920"/>
                  </a:cubicBezTo>
                  <a:cubicBezTo>
                    <a:pt x="7905" y="7947"/>
                    <a:pt x="7879" y="7974"/>
                    <a:pt x="7853" y="8000"/>
                  </a:cubicBezTo>
                  <a:cubicBezTo>
                    <a:pt x="7886" y="8055"/>
                    <a:pt x="7918" y="8109"/>
                    <a:pt x="7950" y="8163"/>
                  </a:cubicBezTo>
                  <a:cubicBezTo>
                    <a:pt x="7965" y="8102"/>
                    <a:pt x="7983" y="8041"/>
                    <a:pt x="8002" y="7981"/>
                  </a:cubicBezTo>
                  <a:cubicBezTo>
                    <a:pt x="8044" y="8068"/>
                    <a:pt x="8105" y="8145"/>
                    <a:pt x="8152" y="8229"/>
                  </a:cubicBezTo>
                  <a:cubicBezTo>
                    <a:pt x="8069" y="8217"/>
                    <a:pt x="7986" y="8204"/>
                    <a:pt x="7903" y="8189"/>
                  </a:cubicBezTo>
                  <a:cubicBezTo>
                    <a:pt x="7922" y="8239"/>
                    <a:pt x="7942" y="8288"/>
                    <a:pt x="7962" y="8337"/>
                  </a:cubicBezTo>
                  <a:cubicBezTo>
                    <a:pt x="8159" y="8383"/>
                    <a:pt x="8340" y="8275"/>
                    <a:pt x="8440" y="8114"/>
                  </a:cubicBezTo>
                  <a:cubicBezTo>
                    <a:pt x="8547" y="8135"/>
                    <a:pt x="8690" y="8144"/>
                    <a:pt x="8717" y="8275"/>
                  </a:cubicBezTo>
                  <a:cubicBezTo>
                    <a:pt x="8732" y="8299"/>
                    <a:pt x="8747" y="8323"/>
                    <a:pt x="8763" y="8346"/>
                  </a:cubicBezTo>
                  <a:lnTo>
                    <a:pt x="8628" y="8342"/>
                  </a:lnTo>
                  <a:cubicBezTo>
                    <a:pt x="8651" y="8487"/>
                    <a:pt x="8677" y="8632"/>
                    <a:pt x="8699" y="8778"/>
                  </a:cubicBezTo>
                  <a:cubicBezTo>
                    <a:pt x="8851" y="8697"/>
                    <a:pt x="8996" y="8777"/>
                    <a:pt x="9126" y="8863"/>
                  </a:cubicBezTo>
                  <a:cubicBezTo>
                    <a:pt x="9079" y="8870"/>
                    <a:pt x="9033" y="8875"/>
                    <a:pt x="8987" y="8881"/>
                  </a:cubicBezTo>
                  <a:cubicBezTo>
                    <a:pt x="8980" y="8914"/>
                    <a:pt x="8974" y="8946"/>
                    <a:pt x="8969" y="8979"/>
                  </a:cubicBezTo>
                  <a:cubicBezTo>
                    <a:pt x="8896" y="8896"/>
                    <a:pt x="8801" y="8829"/>
                    <a:pt x="8685" y="8844"/>
                  </a:cubicBezTo>
                  <a:cubicBezTo>
                    <a:pt x="8764" y="9001"/>
                    <a:pt x="8825" y="9168"/>
                    <a:pt x="8828" y="9345"/>
                  </a:cubicBezTo>
                  <a:cubicBezTo>
                    <a:pt x="8823" y="9465"/>
                    <a:pt x="8950" y="9509"/>
                    <a:pt x="9032" y="9566"/>
                  </a:cubicBezTo>
                  <a:cubicBezTo>
                    <a:pt x="8991" y="9627"/>
                    <a:pt x="8958" y="9697"/>
                    <a:pt x="8900" y="9742"/>
                  </a:cubicBezTo>
                  <a:cubicBezTo>
                    <a:pt x="8715" y="9777"/>
                    <a:pt x="8518" y="9736"/>
                    <a:pt x="8339" y="9809"/>
                  </a:cubicBezTo>
                  <a:cubicBezTo>
                    <a:pt x="8157" y="9871"/>
                    <a:pt x="8073" y="10065"/>
                    <a:pt x="7904" y="10146"/>
                  </a:cubicBezTo>
                  <a:cubicBezTo>
                    <a:pt x="7783" y="10210"/>
                    <a:pt x="7640" y="10229"/>
                    <a:pt x="7523" y="10300"/>
                  </a:cubicBezTo>
                  <a:cubicBezTo>
                    <a:pt x="7424" y="10393"/>
                    <a:pt x="7364" y="10517"/>
                    <a:pt x="7290" y="10629"/>
                  </a:cubicBezTo>
                  <a:cubicBezTo>
                    <a:pt x="7451" y="10842"/>
                    <a:pt x="7722" y="10735"/>
                    <a:pt x="7938" y="10703"/>
                  </a:cubicBezTo>
                  <a:cubicBezTo>
                    <a:pt x="8077" y="10682"/>
                    <a:pt x="8174" y="10574"/>
                    <a:pt x="8280" y="10492"/>
                  </a:cubicBezTo>
                  <a:cubicBezTo>
                    <a:pt x="8471" y="10331"/>
                    <a:pt x="8697" y="10196"/>
                    <a:pt x="8951" y="10174"/>
                  </a:cubicBezTo>
                  <a:cubicBezTo>
                    <a:pt x="8826" y="10263"/>
                    <a:pt x="8701" y="10354"/>
                    <a:pt x="8596" y="10467"/>
                  </a:cubicBezTo>
                  <a:lnTo>
                    <a:pt x="8764" y="10421"/>
                  </a:lnTo>
                  <a:cubicBezTo>
                    <a:pt x="8789" y="10480"/>
                    <a:pt x="8818" y="10538"/>
                    <a:pt x="8849" y="10594"/>
                  </a:cubicBezTo>
                  <a:lnTo>
                    <a:pt x="8527" y="10626"/>
                  </a:lnTo>
                  <a:cubicBezTo>
                    <a:pt x="8556" y="10667"/>
                    <a:pt x="8583" y="10709"/>
                    <a:pt x="8617" y="10746"/>
                  </a:cubicBezTo>
                  <a:cubicBezTo>
                    <a:pt x="8710" y="10732"/>
                    <a:pt x="8795" y="10691"/>
                    <a:pt x="8884" y="10660"/>
                  </a:cubicBezTo>
                  <a:cubicBezTo>
                    <a:pt x="8737" y="10835"/>
                    <a:pt x="8510" y="10904"/>
                    <a:pt x="8341" y="11051"/>
                  </a:cubicBezTo>
                  <a:cubicBezTo>
                    <a:pt x="8483" y="11016"/>
                    <a:pt x="8625" y="10965"/>
                    <a:pt x="8772" y="10953"/>
                  </a:cubicBezTo>
                  <a:cubicBezTo>
                    <a:pt x="8617" y="11067"/>
                    <a:pt x="8435" y="11146"/>
                    <a:pt x="8239" y="11126"/>
                  </a:cubicBezTo>
                  <a:cubicBezTo>
                    <a:pt x="8262" y="11165"/>
                    <a:pt x="8286" y="11204"/>
                    <a:pt x="8309" y="11243"/>
                  </a:cubicBezTo>
                  <a:cubicBezTo>
                    <a:pt x="8250" y="11222"/>
                    <a:pt x="8191" y="11200"/>
                    <a:pt x="8133" y="11178"/>
                  </a:cubicBezTo>
                  <a:cubicBezTo>
                    <a:pt x="8140" y="11214"/>
                    <a:pt x="8148" y="11249"/>
                    <a:pt x="8156" y="11284"/>
                  </a:cubicBezTo>
                  <a:cubicBezTo>
                    <a:pt x="8071" y="11243"/>
                    <a:pt x="7978" y="11210"/>
                    <a:pt x="7895" y="11170"/>
                  </a:cubicBezTo>
                  <a:cubicBezTo>
                    <a:pt x="7909" y="11288"/>
                    <a:pt x="7888" y="11419"/>
                    <a:pt x="7961" y="11520"/>
                  </a:cubicBezTo>
                  <a:cubicBezTo>
                    <a:pt x="8107" y="11706"/>
                    <a:pt x="8407" y="11683"/>
                    <a:pt x="8514" y="11910"/>
                  </a:cubicBezTo>
                  <a:cubicBezTo>
                    <a:pt x="8432" y="11865"/>
                    <a:pt x="8360" y="11794"/>
                    <a:pt x="8267" y="11775"/>
                  </a:cubicBezTo>
                  <a:cubicBezTo>
                    <a:pt x="8126" y="11785"/>
                    <a:pt x="7992" y="11848"/>
                    <a:pt x="7855" y="11878"/>
                  </a:cubicBezTo>
                  <a:cubicBezTo>
                    <a:pt x="7908" y="11972"/>
                    <a:pt x="7960" y="12066"/>
                    <a:pt x="8008" y="12162"/>
                  </a:cubicBezTo>
                  <a:lnTo>
                    <a:pt x="7821" y="11988"/>
                  </a:lnTo>
                  <a:cubicBezTo>
                    <a:pt x="7813" y="12038"/>
                    <a:pt x="7806" y="12088"/>
                    <a:pt x="7799" y="12138"/>
                  </a:cubicBezTo>
                  <a:cubicBezTo>
                    <a:pt x="7748" y="12030"/>
                    <a:pt x="7703" y="11918"/>
                    <a:pt x="7630" y="11823"/>
                  </a:cubicBezTo>
                  <a:cubicBezTo>
                    <a:pt x="7586" y="11829"/>
                    <a:pt x="7543" y="11843"/>
                    <a:pt x="7501" y="11853"/>
                  </a:cubicBezTo>
                  <a:cubicBezTo>
                    <a:pt x="7534" y="11747"/>
                    <a:pt x="7565" y="11642"/>
                    <a:pt x="7597" y="11535"/>
                  </a:cubicBezTo>
                  <a:cubicBezTo>
                    <a:pt x="7401" y="11434"/>
                    <a:pt x="7186" y="11461"/>
                    <a:pt x="6978" y="11496"/>
                  </a:cubicBezTo>
                  <a:cubicBezTo>
                    <a:pt x="6922" y="11626"/>
                    <a:pt x="6865" y="11755"/>
                    <a:pt x="6796" y="11878"/>
                  </a:cubicBezTo>
                  <a:cubicBezTo>
                    <a:pt x="6864" y="11932"/>
                    <a:pt x="6934" y="11985"/>
                    <a:pt x="7003" y="12039"/>
                  </a:cubicBezTo>
                  <a:cubicBezTo>
                    <a:pt x="6950" y="12044"/>
                    <a:pt x="6897" y="12050"/>
                    <a:pt x="6844" y="12056"/>
                  </a:cubicBezTo>
                  <a:cubicBezTo>
                    <a:pt x="6838" y="12088"/>
                    <a:pt x="6832" y="12121"/>
                    <a:pt x="6827" y="12153"/>
                  </a:cubicBezTo>
                  <a:cubicBezTo>
                    <a:pt x="6956" y="12138"/>
                    <a:pt x="7086" y="12127"/>
                    <a:pt x="7216" y="12130"/>
                  </a:cubicBezTo>
                  <a:lnTo>
                    <a:pt x="6875" y="12243"/>
                  </a:lnTo>
                  <a:cubicBezTo>
                    <a:pt x="7007" y="12403"/>
                    <a:pt x="7125" y="12575"/>
                    <a:pt x="7202" y="12768"/>
                  </a:cubicBezTo>
                  <a:cubicBezTo>
                    <a:pt x="7112" y="12636"/>
                    <a:pt x="7010" y="12499"/>
                    <a:pt x="6844" y="12463"/>
                  </a:cubicBezTo>
                  <a:cubicBezTo>
                    <a:pt x="6911" y="12550"/>
                    <a:pt x="6985" y="12632"/>
                    <a:pt x="7059" y="12713"/>
                  </a:cubicBezTo>
                  <a:lnTo>
                    <a:pt x="6872" y="12838"/>
                  </a:lnTo>
                  <a:cubicBezTo>
                    <a:pt x="6959" y="13025"/>
                    <a:pt x="7237" y="13009"/>
                    <a:pt x="7266" y="13231"/>
                  </a:cubicBezTo>
                  <a:cubicBezTo>
                    <a:pt x="7201" y="13181"/>
                    <a:pt x="7138" y="13130"/>
                    <a:pt x="7074" y="13078"/>
                  </a:cubicBezTo>
                  <a:cubicBezTo>
                    <a:pt x="7081" y="13118"/>
                    <a:pt x="7088" y="13156"/>
                    <a:pt x="7096" y="13195"/>
                  </a:cubicBezTo>
                  <a:cubicBezTo>
                    <a:pt x="7029" y="13129"/>
                    <a:pt x="6958" y="13064"/>
                    <a:pt x="6875" y="13018"/>
                  </a:cubicBezTo>
                  <a:cubicBezTo>
                    <a:pt x="6864" y="13071"/>
                    <a:pt x="6854" y="13122"/>
                    <a:pt x="6845" y="13174"/>
                  </a:cubicBezTo>
                  <a:cubicBezTo>
                    <a:pt x="6938" y="13274"/>
                    <a:pt x="7060" y="13422"/>
                    <a:pt x="7194" y="13287"/>
                  </a:cubicBezTo>
                  <a:cubicBezTo>
                    <a:pt x="7334" y="13402"/>
                    <a:pt x="7251" y="13571"/>
                    <a:pt x="7119" y="13647"/>
                  </a:cubicBezTo>
                  <a:cubicBezTo>
                    <a:pt x="7097" y="13588"/>
                    <a:pt x="7076" y="13528"/>
                    <a:pt x="7054" y="13469"/>
                  </a:cubicBezTo>
                  <a:cubicBezTo>
                    <a:pt x="6980" y="13535"/>
                    <a:pt x="6848" y="13590"/>
                    <a:pt x="6866" y="13710"/>
                  </a:cubicBezTo>
                  <a:cubicBezTo>
                    <a:pt x="6908" y="13791"/>
                    <a:pt x="6992" y="13837"/>
                    <a:pt x="7065" y="13888"/>
                  </a:cubicBezTo>
                  <a:cubicBezTo>
                    <a:pt x="7002" y="13958"/>
                    <a:pt x="6965" y="14044"/>
                    <a:pt x="6926" y="14129"/>
                  </a:cubicBezTo>
                  <a:cubicBezTo>
                    <a:pt x="6879" y="14225"/>
                    <a:pt x="6774" y="14269"/>
                    <a:pt x="6687" y="14320"/>
                  </a:cubicBezTo>
                  <a:cubicBezTo>
                    <a:pt x="6703" y="14342"/>
                    <a:pt x="6719" y="14363"/>
                    <a:pt x="6736" y="14384"/>
                  </a:cubicBezTo>
                  <a:cubicBezTo>
                    <a:pt x="6806" y="14342"/>
                    <a:pt x="6877" y="14300"/>
                    <a:pt x="6949" y="14259"/>
                  </a:cubicBezTo>
                  <a:cubicBezTo>
                    <a:pt x="6884" y="14347"/>
                    <a:pt x="6813" y="14431"/>
                    <a:pt x="6740" y="14512"/>
                  </a:cubicBezTo>
                  <a:cubicBezTo>
                    <a:pt x="6759" y="14591"/>
                    <a:pt x="6779" y="14670"/>
                    <a:pt x="6795" y="14749"/>
                  </a:cubicBezTo>
                  <a:cubicBezTo>
                    <a:pt x="6726" y="14708"/>
                    <a:pt x="6658" y="14665"/>
                    <a:pt x="6590" y="14621"/>
                  </a:cubicBezTo>
                  <a:cubicBezTo>
                    <a:pt x="6590" y="14663"/>
                    <a:pt x="6591" y="14705"/>
                    <a:pt x="6591" y="14746"/>
                  </a:cubicBezTo>
                  <a:lnTo>
                    <a:pt x="6401" y="14685"/>
                  </a:lnTo>
                  <a:cubicBezTo>
                    <a:pt x="6434" y="14745"/>
                    <a:pt x="6465" y="14806"/>
                    <a:pt x="6496" y="14866"/>
                  </a:cubicBezTo>
                  <a:lnTo>
                    <a:pt x="6902" y="14776"/>
                  </a:lnTo>
                  <a:cubicBezTo>
                    <a:pt x="6809" y="14854"/>
                    <a:pt x="6704" y="14930"/>
                    <a:pt x="6657" y="15046"/>
                  </a:cubicBezTo>
                  <a:cubicBezTo>
                    <a:pt x="6599" y="15146"/>
                    <a:pt x="6652" y="15260"/>
                    <a:pt x="6675" y="15362"/>
                  </a:cubicBezTo>
                  <a:cubicBezTo>
                    <a:pt x="6535" y="15261"/>
                    <a:pt x="6379" y="15184"/>
                    <a:pt x="6207" y="15159"/>
                  </a:cubicBezTo>
                  <a:cubicBezTo>
                    <a:pt x="6349" y="15253"/>
                    <a:pt x="6497" y="15338"/>
                    <a:pt x="6626" y="15449"/>
                  </a:cubicBezTo>
                  <a:lnTo>
                    <a:pt x="6460" y="15505"/>
                  </a:lnTo>
                  <a:cubicBezTo>
                    <a:pt x="6547" y="15531"/>
                    <a:pt x="6639" y="15554"/>
                    <a:pt x="6728" y="15579"/>
                  </a:cubicBezTo>
                  <a:lnTo>
                    <a:pt x="6425" y="15636"/>
                  </a:lnTo>
                  <a:lnTo>
                    <a:pt x="6586" y="15704"/>
                  </a:lnTo>
                  <a:cubicBezTo>
                    <a:pt x="6434" y="15712"/>
                    <a:pt x="6282" y="15711"/>
                    <a:pt x="6130" y="15718"/>
                  </a:cubicBezTo>
                  <a:cubicBezTo>
                    <a:pt x="6303" y="15818"/>
                    <a:pt x="6504" y="15853"/>
                    <a:pt x="6662" y="15712"/>
                  </a:cubicBezTo>
                  <a:cubicBezTo>
                    <a:pt x="6574" y="15861"/>
                    <a:pt x="6467" y="16002"/>
                    <a:pt x="6308" y="16082"/>
                  </a:cubicBezTo>
                  <a:cubicBezTo>
                    <a:pt x="6337" y="16142"/>
                    <a:pt x="6375" y="16199"/>
                    <a:pt x="6391" y="16264"/>
                  </a:cubicBezTo>
                  <a:cubicBezTo>
                    <a:pt x="6274" y="16434"/>
                    <a:pt x="6059" y="16496"/>
                    <a:pt x="5887" y="16596"/>
                  </a:cubicBezTo>
                  <a:cubicBezTo>
                    <a:pt x="5907" y="16647"/>
                    <a:pt x="5927" y="16697"/>
                    <a:pt x="5948" y="16747"/>
                  </a:cubicBezTo>
                  <a:cubicBezTo>
                    <a:pt x="5870" y="16850"/>
                    <a:pt x="5804" y="16963"/>
                    <a:pt x="5764" y="17086"/>
                  </a:cubicBezTo>
                  <a:cubicBezTo>
                    <a:pt x="5734" y="17076"/>
                    <a:pt x="5703" y="17067"/>
                    <a:pt x="5674" y="17057"/>
                  </a:cubicBezTo>
                  <a:cubicBezTo>
                    <a:pt x="5732" y="17142"/>
                    <a:pt x="5879" y="17209"/>
                    <a:pt x="5837" y="17329"/>
                  </a:cubicBezTo>
                  <a:cubicBezTo>
                    <a:pt x="5810" y="17433"/>
                    <a:pt x="5772" y="17534"/>
                    <a:pt x="5741" y="17637"/>
                  </a:cubicBezTo>
                  <a:cubicBezTo>
                    <a:pt x="5665" y="17652"/>
                    <a:pt x="5582" y="17649"/>
                    <a:pt x="5511" y="17684"/>
                  </a:cubicBezTo>
                  <a:cubicBezTo>
                    <a:pt x="5465" y="17744"/>
                    <a:pt x="5461" y="17824"/>
                    <a:pt x="5442" y="17894"/>
                  </a:cubicBezTo>
                  <a:lnTo>
                    <a:pt x="5286" y="17875"/>
                  </a:lnTo>
                  <a:cubicBezTo>
                    <a:pt x="5171" y="18005"/>
                    <a:pt x="5067" y="18148"/>
                    <a:pt x="4920" y="18244"/>
                  </a:cubicBezTo>
                  <a:cubicBezTo>
                    <a:pt x="4755" y="18400"/>
                    <a:pt x="4509" y="18373"/>
                    <a:pt x="4329" y="18501"/>
                  </a:cubicBezTo>
                  <a:cubicBezTo>
                    <a:pt x="4237" y="18579"/>
                    <a:pt x="4121" y="18530"/>
                    <a:pt x="4021" y="18501"/>
                  </a:cubicBezTo>
                  <a:lnTo>
                    <a:pt x="3967" y="18639"/>
                  </a:lnTo>
                  <a:cubicBezTo>
                    <a:pt x="3920" y="18624"/>
                    <a:pt x="3874" y="18608"/>
                    <a:pt x="3827" y="18592"/>
                  </a:cubicBezTo>
                  <a:cubicBezTo>
                    <a:pt x="3845" y="18630"/>
                    <a:pt x="3862" y="18667"/>
                    <a:pt x="3880" y="18705"/>
                  </a:cubicBezTo>
                  <a:cubicBezTo>
                    <a:pt x="3845" y="18710"/>
                    <a:pt x="3811" y="18714"/>
                    <a:pt x="3776" y="18718"/>
                  </a:cubicBezTo>
                  <a:cubicBezTo>
                    <a:pt x="3707" y="18572"/>
                    <a:pt x="3661" y="18394"/>
                    <a:pt x="3499" y="18324"/>
                  </a:cubicBezTo>
                  <a:cubicBezTo>
                    <a:pt x="3469" y="18451"/>
                    <a:pt x="3443" y="18579"/>
                    <a:pt x="3416" y="18706"/>
                  </a:cubicBezTo>
                  <a:cubicBezTo>
                    <a:pt x="3382" y="18627"/>
                    <a:pt x="3336" y="18555"/>
                    <a:pt x="3272" y="18496"/>
                  </a:cubicBezTo>
                  <a:cubicBezTo>
                    <a:pt x="3280" y="18442"/>
                    <a:pt x="3289" y="18388"/>
                    <a:pt x="3299" y="18334"/>
                  </a:cubicBezTo>
                  <a:cubicBezTo>
                    <a:pt x="3252" y="18353"/>
                    <a:pt x="3205" y="18375"/>
                    <a:pt x="3155" y="18386"/>
                  </a:cubicBezTo>
                  <a:cubicBezTo>
                    <a:pt x="3052" y="18338"/>
                    <a:pt x="3001" y="18218"/>
                    <a:pt x="2900" y="18173"/>
                  </a:cubicBezTo>
                  <a:cubicBezTo>
                    <a:pt x="2706" y="18228"/>
                    <a:pt x="2838" y="18426"/>
                    <a:pt x="2885" y="18546"/>
                  </a:cubicBezTo>
                  <a:lnTo>
                    <a:pt x="2665" y="18583"/>
                  </a:lnTo>
                  <a:cubicBezTo>
                    <a:pt x="2629" y="18475"/>
                    <a:pt x="2590" y="18369"/>
                    <a:pt x="2556" y="18260"/>
                  </a:cubicBezTo>
                  <a:cubicBezTo>
                    <a:pt x="2489" y="18366"/>
                    <a:pt x="2429" y="18479"/>
                    <a:pt x="2343" y="18570"/>
                  </a:cubicBezTo>
                  <a:cubicBezTo>
                    <a:pt x="2297" y="18525"/>
                    <a:pt x="2253" y="18473"/>
                    <a:pt x="2233" y="18411"/>
                  </a:cubicBezTo>
                  <a:cubicBezTo>
                    <a:pt x="2281" y="18300"/>
                    <a:pt x="2364" y="18210"/>
                    <a:pt x="2439" y="18116"/>
                  </a:cubicBezTo>
                  <a:cubicBezTo>
                    <a:pt x="2195" y="18183"/>
                    <a:pt x="1862" y="18124"/>
                    <a:pt x="1693" y="18351"/>
                  </a:cubicBezTo>
                  <a:cubicBezTo>
                    <a:pt x="1572" y="18507"/>
                    <a:pt x="1410" y="18622"/>
                    <a:pt x="1279" y="18767"/>
                  </a:cubicBezTo>
                  <a:cubicBezTo>
                    <a:pt x="1461" y="18939"/>
                    <a:pt x="1667" y="19115"/>
                    <a:pt x="1932" y="19120"/>
                  </a:cubicBezTo>
                  <a:cubicBezTo>
                    <a:pt x="1932" y="19178"/>
                    <a:pt x="1935" y="19236"/>
                    <a:pt x="1943" y="19294"/>
                  </a:cubicBezTo>
                  <a:cubicBezTo>
                    <a:pt x="1650" y="19220"/>
                    <a:pt x="1345" y="19264"/>
                    <a:pt x="1090" y="19430"/>
                  </a:cubicBezTo>
                  <a:cubicBezTo>
                    <a:pt x="1133" y="19537"/>
                    <a:pt x="1177" y="19643"/>
                    <a:pt x="1220" y="19750"/>
                  </a:cubicBezTo>
                  <a:cubicBezTo>
                    <a:pt x="1106" y="19674"/>
                    <a:pt x="1038" y="19436"/>
                    <a:pt x="870" y="19481"/>
                  </a:cubicBezTo>
                  <a:cubicBezTo>
                    <a:pt x="768" y="19521"/>
                    <a:pt x="789" y="19633"/>
                    <a:pt x="805" y="19718"/>
                  </a:cubicBezTo>
                  <a:cubicBezTo>
                    <a:pt x="728" y="19753"/>
                    <a:pt x="647" y="19785"/>
                    <a:pt x="580" y="19838"/>
                  </a:cubicBezTo>
                  <a:cubicBezTo>
                    <a:pt x="565" y="19977"/>
                    <a:pt x="685" y="20065"/>
                    <a:pt x="800" y="20110"/>
                  </a:cubicBezTo>
                  <a:cubicBezTo>
                    <a:pt x="790" y="20136"/>
                    <a:pt x="781" y="20161"/>
                    <a:pt x="773" y="20186"/>
                  </a:cubicBezTo>
                  <a:cubicBezTo>
                    <a:pt x="1154" y="20370"/>
                    <a:pt x="1543" y="20096"/>
                    <a:pt x="1933" y="20139"/>
                  </a:cubicBezTo>
                  <a:cubicBezTo>
                    <a:pt x="1783" y="20203"/>
                    <a:pt x="1632" y="20262"/>
                    <a:pt x="1483" y="20328"/>
                  </a:cubicBezTo>
                  <a:cubicBezTo>
                    <a:pt x="1652" y="20421"/>
                    <a:pt x="1827" y="20518"/>
                    <a:pt x="2023" y="20530"/>
                  </a:cubicBezTo>
                  <a:cubicBezTo>
                    <a:pt x="2196" y="20532"/>
                    <a:pt x="2360" y="20471"/>
                    <a:pt x="2520" y="20412"/>
                  </a:cubicBezTo>
                  <a:cubicBezTo>
                    <a:pt x="2511" y="20472"/>
                    <a:pt x="2502" y="20533"/>
                    <a:pt x="2494" y="20593"/>
                  </a:cubicBezTo>
                  <a:cubicBezTo>
                    <a:pt x="2567" y="20609"/>
                    <a:pt x="2641" y="20623"/>
                    <a:pt x="2710" y="20652"/>
                  </a:cubicBezTo>
                  <a:cubicBezTo>
                    <a:pt x="2714" y="20876"/>
                    <a:pt x="2544" y="21041"/>
                    <a:pt x="2344" y="21109"/>
                  </a:cubicBezTo>
                  <a:cubicBezTo>
                    <a:pt x="2288" y="21018"/>
                    <a:pt x="2241" y="20919"/>
                    <a:pt x="2166" y="20842"/>
                  </a:cubicBezTo>
                  <a:cubicBezTo>
                    <a:pt x="2075" y="20754"/>
                    <a:pt x="1931" y="20793"/>
                    <a:pt x="1821" y="20777"/>
                  </a:cubicBezTo>
                  <a:cubicBezTo>
                    <a:pt x="1761" y="20886"/>
                    <a:pt x="1691" y="20989"/>
                    <a:pt x="1616" y="21086"/>
                  </a:cubicBezTo>
                  <a:cubicBezTo>
                    <a:pt x="1628" y="20981"/>
                    <a:pt x="1703" y="20861"/>
                    <a:pt x="1653" y="20759"/>
                  </a:cubicBezTo>
                  <a:cubicBezTo>
                    <a:pt x="1464" y="20575"/>
                    <a:pt x="1220" y="20775"/>
                    <a:pt x="1028" y="20848"/>
                  </a:cubicBezTo>
                  <a:cubicBezTo>
                    <a:pt x="1147" y="20954"/>
                    <a:pt x="1271" y="21056"/>
                    <a:pt x="1386" y="21167"/>
                  </a:cubicBezTo>
                  <a:cubicBezTo>
                    <a:pt x="1204" y="21134"/>
                    <a:pt x="1023" y="21108"/>
                    <a:pt x="841" y="21083"/>
                  </a:cubicBezTo>
                  <a:cubicBezTo>
                    <a:pt x="947" y="21185"/>
                    <a:pt x="1050" y="21289"/>
                    <a:pt x="1162" y="21384"/>
                  </a:cubicBezTo>
                  <a:lnTo>
                    <a:pt x="1040" y="21444"/>
                  </a:lnTo>
                  <a:cubicBezTo>
                    <a:pt x="921" y="21315"/>
                    <a:pt x="762" y="21234"/>
                    <a:pt x="585" y="21228"/>
                  </a:cubicBezTo>
                  <a:cubicBezTo>
                    <a:pt x="599" y="21301"/>
                    <a:pt x="615" y="21373"/>
                    <a:pt x="632" y="21445"/>
                  </a:cubicBezTo>
                  <a:lnTo>
                    <a:pt x="480" y="21424"/>
                  </a:lnTo>
                  <a:cubicBezTo>
                    <a:pt x="485" y="21464"/>
                    <a:pt x="490" y="21503"/>
                    <a:pt x="495" y="21543"/>
                  </a:cubicBezTo>
                  <a:lnTo>
                    <a:pt x="311" y="21495"/>
                  </a:lnTo>
                  <a:cubicBezTo>
                    <a:pt x="216" y="21654"/>
                    <a:pt x="115" y="21809"/>
                    <a:pt x="0" y="21955"/>
                  </a:cubicBezTo>
                  <a:cubicBezTo>
                    <a:pt x="48" y="22182"/>
                    <a:pt x="23" y="22418"/>
                    <a:pt x="92" y="22640"/>
                  </a:cubicBezTo>
                  <a:cubicBezTo>
                    <a:pt x="102" y="22680"/>
                    <a:pt x="137" y="22706"/>
                    <a:pt x="172" y="22725"/>
                  </a:cubicBezTo>
                  <a:cubicBezTo>
                    <a:pt x="425" y="22854"/>
                    <a:pt x="716" y="22910"/>
                    <a:pt x="942" y="23088"/>
                  </a:cubicBezTo>
                  <a:cubicBezTo>
                    <a:pt x="1136" y="23232"/>
                    <a:pt x="1359" y="23326"/>
                    <a:pt x="1579" y="23420"/>
                  </a:cubicBezTo>
                  <a:cubicBezTo>
                    <a:pt x="1546" y="23475"/>
                    <a:pt x="1512" y="23530"/>
                    <a:pt x="1479" y="23585"/>
                  </a:cubicBezTo>
                  <a:cubicBezTo>
                    <a:pt x="1691" y="23768"/>
                    <a:pt x="1960" y="23860"/>
                    <a:pt x="2212" y="23971"/>
                  </a:cubicBezTo>
                  <a:cubicBezTo>
                    <a:pt x="2367" y="24041"/>
                    <a:pt x="2529" y="23950"/>
                    <a:pt x="2687" y="23945"/>
                  </a:cubicBezTo>
                  <a:cubicBezTo>
                    <a:pt x="2881" y="24181"/>
                    <a:pt x="3032" y="24450"/>
                    <a:pt x="3158" y="24727"/>
                  </a:cubicBezTo>
                  <a:cubicBezTo>
                    <a:pt x="3246" y="24911"/>
                    <a:pt x="3148" y="25114"/>
                    <a:pt x="3134" y="25302"/>
                  </a:cubicBezTo>
                  <a:cubicBezTo>
                    <a:pt x="3095" y="25490"/>
                    <a:pt x="3119" y="25683"/>
                    <a:pt x="3132" y="25873"/>
                  </a:cubicBezTo>
                  <a:cubicBezTo>
                    <a:pt x="3315" y="25939"/>
                    <a:pt x="3480" y="26044"/>
                    <a:pt x="3632" y="26164"/>
                  </a:cubicBezTo>
                  <a:lnTo>
                    <a:pt x="3495" y="26266"/>
                  </a:lnTo>
                  <a:cubicBezTo>
                    <a:pt x="3451" y="26189"/>
                    <a:pt x="3415" y="26103"/>
                    <a:pt x="3350" y="26040"/>
                  </a:cubicBezTo>
                  <a:cubicBezTo>
                    <a:pt x="3254" y="25992"/>
                    <a:pt x="3146" y="26036"/>
                    <a:pt x="3050" y="26060"/>
                  </a:cubicBezTo>
                  <a:cubicBezTo>
                    <a:pt x="2968" y="25999"/>
                    <a:pt x="2891" y="25890"/>
                    <a:pt x="2779" y="25900"/>
                  </a:cubicBezTo>
                  <a:cubicBezTo>
                    <a:pt x="2704" y="25960"/>
                    <a:pt x="2655" y="26045"/>
                    <a:pt x="2578" y="26102"/>
                  </a:cubicBezTo>
                  <a:cubicBezTo>
                    <a:pt x="2489" y="26098"/>
                    <a:pt x="2404" y="26069"/>
                    <a:pt x="2318" y="26049"/>
                  </a:cubicBezTo>
                  <a:cubicBezTo>
                    <a:pt x="2233" y="26223"/>
                    <a:pt x="2138" y="26403"/>
                    <a:pt x="2136" y="26602"/>
                  </a:cubicBezTo>
                  <a:cubicBezTo>
                    <a:pt x="2132" y="26738"/>
                    <a:pt x="2264" y="26820"/>
                    <a:pt x="2331" y="26922"/>
                  </a:cubicBezTo>
                  <a:cubicBezTo>
                    <a:pt x="2501" y="27126"/>
                    <a:pt x="2582" y="27443"/>
                    <a:pt x="2876" y="27509"/>
                  </a:cubicBezTo>
                  <a:cubicBezTo>
                    <a:pt x="2851" y="27534"/>
                    <a:pt x="2826" y="27559"/>
                    <a:pt x="2802" y="27584"/>
                  </a:cubicBezTo>
                  <a:cubicBezTo>
                    <a:pt x="2904" y="27647"/>
                    <a:pt x="3016" y="27697"/>
                    <a:pt x="3109" y="27773"/>
                  </a:cubicBezTo>
                  <a:cubicBezTo>
                    <a:pt x="3265" y="27942"/>
                    <a:pt x="3196" y="28256"/>
                    <a:pt x="3426" y="28370"/>
                  </a:cubicBezTo>
                  <a:cubicBezTo>
                    <a:pt x="3617" y="28467"/>
                    <a:pt x="3635" y="28697"/>
                    <a:pt x="3713" y="28874"/>
                  </a:cubicBezTo>
                  <a:cubicBezTo>
                    <a:pt x="4129" y="28809"/>
                    <a:pt x="4371" y="28425"/>
                    <a:pt x="4467" y="28045"/>
                  </a:cubicBezTo>
                  <a:lnTo>
                    <a:pt x="4888" y="28122"/>
                  </a:lnTo>
                  <a:cubicBezTo>
                    <a:pt x="4756" y="28437"/>
                    <a:pt x="4539" y="28715"/>
                    <a:pt x="4435" y="29041"/>
                  </a:cubicBezTo>
                  <a:cubicBezTo>
                    <a:pt x="4362" y="29263"/>
                    <a:pt x="4579" y="29441"/>
                    <a:pt x="4575" y="29655"/>
                  </a:cubicBezTo>
                  <a:cubicBezTo>
                    <a:pt x="4503" y="29901"/>
                    <a:pt x="4339" y="30125"/>
                    <a:pt x="4360" y="30394"/>
                  </a:cubicBezTo>
                  <a:cubicBezTo>
                    <a:pt x="4500" y="30546"/>
                    <a:pt x="4715" y="30587"/>
                    <a:pt x="4902" y="30653"/>
                  </a:cubicBezTo>
                  <a:cubicBezTo>
                    <a:pt x="5032" y="30380"/>
                    <a:pt x="5124" y="30085"/>
                    <a:pt x="5294" y="29834"/>
                  </a:cubicBezTo>
                  <a:cubicBezTo>
                    <a:pt x="5424" y="29666"/>
                    <a:pt x="5621" y="29949"/>
                    <a:pt x="5776" y="29835"/>
                  </a:cubicBezTo>
                  <a:cubicBezTo>
                    <a:pt x="5865" y="29750"/>
                    <a:pt x="5940" y="29652"/>
                    <a:pt x="6023" y="29562"/>
                  </a:cubicBezTo>
                  <a:cubicBezTo>
                    <a:pt x="5926" y="29778"/>
                    <a:pt x="5766" y="29956"/>
                    <a:pt x="5555" y="30066"/>
                  </a:cubicBezTo>
                  <a:cubicBezTo>
                    <a:pt x="5364" y="30158"/>
                    <a:pt x="5283" y="30361"/>
                    <a:pt x="5166" y="30522"/>
                  </a:cubicBezTo>
                  <a:cubicBezTo>
                    <a:pt x="5056" y="30665"/>
                    <a:pt x="4901" y="30768"/>
                    <a:pt x="4803" y="30921"/>
                  </a:cubicBezTo>
                  <a:cubicBezTo>
                    <a:pt x="5229" y="31143"/>
                    <a:pt x="5641" y="31504"/>
                    <a:pt x="6155" y="31447"/>
                  </a:cubicBezTo>
                  <a:cubicBezTo>
                    <a:pt x="6161" y="31481"/>
                    <a:pt x="6167" y="31515"/>
                    <a:pt x="6174" y="31550"/>
                  </a:cubicBezTo>
                  <a:lnTo>
                    <a:pt x="6434" y="31587"/>
                  </a:lnTo>
                  <a:cubicBezTo>
                    <a:pt x="6548" y="31763"/>
                    <a:pt x="6745" y="31833"/>
                    <a:pt x="6925" y="31919"/>
                  </a:cubicBezTo>
                  <a:cubicBezTo>
                    <a:pt x="6937" y="31825"/>
                    <a:pt x="6965" y="31735"/>
                    <a:pt x="6999" y="31648"/>
                  </a:cubicBezTo>
                  <a:cubicBezTo>
                    <a:pt x="7217" y="31143"/>
                    <a:pt x="7194" y="30569"/>
                    <a:pt x="7121" y="30034"/>
                  </a:cubicBezTo>
                  <a:cubicBezTo>
                    <a:pt x="7232" y="30090"/>
                    <a:pt x="7373" y="30150"/>
                    <a:pt x="7389" y="30290"/>
                  </a:cubicBezTo>
                  <a:cubicBezTo>
                    <a:pt x="7408" y="30479"/>
                    <a:pt x="7399" y="30669"/>
                    <a:pt x="7402" y="30858"/>
                  </a:cubicBezTo>
                  <a:cubicBezTo>
                    <a:pt x="7630" y="30828"/>
                    <a:pt x="7867" y="30804"/>
                    <a:pt x="8066" y="30676"/>
                  </a:cubicBezTo>
                  <a:cubicBezTo>
                    <a:pt x="8258" y="30601"/>
                    <a:pt x="8355" y="30411"/>
                    <a:pt x="8482" y="30262"/>
                  </a:cubicBezTo>
                  <a:cubicBezTo>
                    <a:pt x="8410" y="30430"/>
                    <a:pt x="8333" y="30596"/>
                    <a:pt x="8261" y="30764"/>
                  </a:cubicBezTo>
                  <a:cubicBezTo>
                    <a:pt x="8465" y="30688"/>
                    <a:pt x="8676" y="30624"/>
                    <a:pt x="8869" y="30520"/>
                  </a:cubicBezTo>
                  <a:cubicBezTo>
                    <a:pt x="8860" y="30620"/>
                    <a:pt x="8894" y="30738"/>
                    <a:pt x="8818" y="30817"/>
                  </a:cubicBezTo>
                  <a:cubicBezTo>
                    <a:pt x="8613" y="31067"/>
                    <a:pt x="8400" y="31345"/>
                    <a:pt x="8380" y="31681"/>
                  </a:cubicBezTo>
                  <a:cubicBezTo>
                    <a:pt x="8347" y="31928"/>
                    <a:pt x="8279" y="32169"/>
                    <a:pt x="8230" y="32413"/>
                  </a:cubicBezTo>
                  <a:cubicBezTo>
                    <a:pt x="8430" y="32410"/>
                    <a:pt x="8636" y="32432"/>
                    <a:pt x="8834" y="32393"/>
                  </a:cubicBezTo>
                  <a:cubicBezTo>
                    <a:pt x="8981" y="32303"/>
                    <a:pt x="9050" y="32132"/>
                    <a:pt x="9155" y="32001"/>
                  </a:cubicBezTo>
                  <a:cubicBezTo>
                    <a:pt x="9286" y="31774"/>
                    <a:pt x="9592" y="31695"/>
                    <a:pt x="9650" y="31418"/>
                  </a:cubicBezTo>
                  <a:cubicBezTo>
                    <a:pt x="9800" y="31356"/>
                    <a:pt x="9966" y="31316"/>
                    <a:pt x="10097" y="31216"/>
                  </a:cubicBezTo>
                  <a:cubicBezTo>
                    <a:pt x="10255" y="31074"/>
                    <a:pt x="10233" y="30832"/>
                    <a:pt x="10359" y="30669"/>
                  </a:cubicBezTo>
                  <a:cubicBezTo>
                    <a:pt x="10503" y="30482"/>
                    <a:pt x="10639" y="30272"/>
                    <a:pt x="10859" y="30166"/>
                  </a:cubicBezTo>
                  <a:cubicBezTo>
                    <a:pt x="10868" y="30377"/>
                    <a:pt x="10845" y="30587"/>
                    <a:pt x="10837" y="30798"/>
                  </a:cubicBezTo>
                  <a:cubicBezTo>
                    <a:pt x="10571" y="30933"/>
                    <a:pt x="10567" y="31266"/>
                    <a:pt x="10391" y="31475"/>
                  </a:cubicBezTo>
                  <a:cubicBezTo>
                    <a:pt x="10249" y="31648"/>
                    <a:pt x="10057" y="31773"/>
                    <a:pt x="9922" y="31952"/>
                  </a:cubicBezTo>
                  <a:cubicBezTo>
                    <a:pt x="9810" y="32252"/>
                    <a:pt x="9690" y="32548"/>
                    <a:pt x="9571" y="32845"/>
                  </a:cubicBezTo>
                  <a:cubicBezTo>
                    <a:pt x="9710" y="32827"/>
                    <a:pt x="9848" y="32806"/>
                    <a:pt x="9987" y="32781"/>
                  </a:cubicBezTo>
                  <a:cubicBezTo>
                    <a:pt x="9965" y="32832"/>
                    <a:pt x="9943" y="32882"/>
                    <a:pt x="9922" y="32932"/>
                  </a:cubicBezTo>
                  <a:cubicBezTo>
                    <a:pt x="10399" y="32919"/>
                    <a:pt x="10638" y="32443"/>
                    <a:pt x="10793" y="32057"/>
                  </a:cubicBezTo>
                  <a:cubicBezTo>
                    <a:pt x="10870" y="31861"/>
                    <a:pt x="10678" y="31729"/>
                    <a:pt x="10613" y="31568"/>
                  </a:cubicBezTo>
                  <a:cubicBezTo>
                    <a:pt x="10601" y="31404"/>
                    <a:pt x="10708" y="31260"/>
                    <a:pt x="10815" y="31147"/>
                  </a:cubicBezTo>
                  <a:cubicBezTo>
                    <a:pt x="10760" y="31297"/>
                    <a:pt x="10681" y="31452"/>
                    <a:pt x="10720" y="31617"/>
                  </a:cubicBezTo>
                  <a:cubicBezTo>
                    <a:pt x="10750" y="31704"/>
                    <a:pt x="10835" y="31802"/>
                    <a:pt x="10936" y="31771"/>
                  </a:cubicBezTo>
                  <a:cubicBezTo>
                    <a:pt x="11173" y="31706"/>
                    <a:pt x="11398" y="31603"/>
                    <a:pt x="11635" y="31536"/>
                  </a:cubicBezTo>
                  <a:cubicBezTo>
                    <a:pt x="11522" y="31741"/>
                    <a:pt x="11290" y="31718"/>
                    <a:pt x="11111" y="31809"/>
                  </a:cubicBezTo>
                  <a:cubicBezTo>
                    <a:pt x="11024" y="31942"/>
                    <a:pt x="11001" y="32108"/>
                    <a:pt x="10911" y="32241"/>
                  </a:cubicBezTo>
                  <a:cubicBezTo>
                    <a:pt x="10744" y="32594"/>
                    <a:pt x="10442" y="32875"/>
                    <a:pt x="10339" y="33257"/>
                  </a:cubicBezTo>
                  <a:cubicBezTo>
                    <a:pt x="10786" y="33206"/>
                    <a:pt x="11234" y="33220"/>
                    <a:pt x="11683" y="33247"/>
                  </a:cubicBezTo>
                  <a:cubicBezTo>
                    <a:pt x="11771" y="32996"/>
                    <a:pt x="11832" y="32738"/>
                    <a:pt x="11842" y="32472"/>
                  </a:cubicBezTo>
                  <a:cubicBezTo>
                    <a:pt x="11957" y="32702"/>
                    <a:pt x="11861" y="32930"/>
                    <a:pt x="11791" y="33151"/>
                  </a:cubicBezTo>
                  <a:cubicBezTo>
                    <a:pt x="12108" y="33131"/>
                    <a:pt x="12152" y="32771"/>
                    <a:pt x="12360" y="32601"/>
                  </a:cubicBezTo>
                  <a:cubicBezTo>
                    <a:pt x="12541" y="32458"/>
                    <a:pt x="12517" y="32205"/>
                    <a:pt x="12587" y="32006"/>
                  </a:cubicBezTo>
                  <a:cubicBezTo>
                    <a:pt x="12578" y="32290"/>
                    <a:pt x="12530" y="32573"/>
                    <a:pt x="12539" y="32858"/>
                  </a:cubicBezTo>
                  <a:cubicBezTo>
                    <a:pt x="12539" y="32918"/>
                    <a:pt x="12533" y="32990"/>
                    <a:pt x="12473" y="33023"/>
                  </a:cubicBezTo>
                  <a:cubicBezTo>
                    <a:pt x="12216" y="33181"/>
                    <a:pt x="11954" y="33332"/>
                    <a:pt x="11696" y="33488"/>
                  </a:cubicBezTo>
                  <a:cubicBezTo>
                    <a:pt x="11410" y="33541"/>
                    <a:pt x="11126" y="33457"/>
                    <a:pt x="10857" y="33370"/>
                  </a:cubicBezTo>
                  <a:cubicBezTo>
                    <a:pt x="11095" y="33703"/>
                    <a:pt x="10679" y="33967"/>
                    <a:pt x="10470" y="34162"/>
                  </a:cubicBezTo>
                  <a:cubicBezTo>
                    <a:pt x="10535" y="34363"/>
                    <a:pt x="10737" y="34481"/>
                    <a:pt x="10941" y="34482"/>
                  </a:cubicBezTo>
                  <a:cubicBezTo>
                    <a:pt x="11095" y="34454"/>
                    <a:pt x="11228" y="34361"/>
                    <a:pt x="11370" y="34300"/>
                  </a:cubicBezTo>
                  <a:cubicBezTo>
                    <a:pt x="11277" y="34451"/>
                    <a:pt x="11124" y="34546"/>
                    <a:pt x="10980" y="34642"/>
                  </a:cubicBezTo>
                  <a:cubicBezTo>
                    <a:pt x="11264" y="34674"/>
                    <a:pt x="11538" y="34606"/>
                    <a:pt x="11814" y="34551"/>
                  </a:cubicBezTo>
                  <a:cubicBezTo>
                    <a:pt x="11793" y="34464"/>
                    <a:pt x="11771" y="34376"/>
                    <a:pt x="11751" y="34288"/>
                  </a:cubicBezTo>
                  <a:cubicBezTo>
                    <a:pt x="11791" y="34338"/>
                    <a:pt x="11831" y="34389"/>
                    <a:pt x="11872" y="34439"/>
                  </a:cubicBezTo>
                  <a:cubicBezTo>
                    <a:pt x="12011" y="34263"/>
                    <a:pt x="12132" y="34070"/>
                    <a:pt x="12304" y="33923"/>
                  </a:cubicBezTo>
                  <a:cubicBezTo>
                    <a:pt x="12499" y="33811"/>
                    <a:pt x="12746" y="33817"/>
                    <a:pt x="12916" y="33656"/>
                  </a:cubicBezTo>
                  <a:cubicBezTo>
                    <a:pt x="12895" y="33769"/>
                    <a:pt x="12882" y="33883"/>
                    <a:pt x="12870" y="33997"/>
                  </a:cubicBezTo>
                  <a:cubicBezTo>
                    <a:pt x="13088" y="34025"/>
                    <a:pt x="13351" y="33959"/>
                    <a:pt x="13531" y="34114"/>
                  </a:cubicBezTo>
                  <a:cubicBezTo>
                    <a:pt x="13656" y="34196"/>
                    <a:pt x="13818" y="34190"/>
                    <a:pt x="13960" y="34229"/>
                  </a:cubicBezTo>
                  <a:cubicBezTo>
                    <a:pt x="13843" y="34256"/>
                    <a:pt x="13730" y="34277"/>
                    <a:pt x="13617" y="34313"/>
                  </a:cubicBezTo>
                  <a:cubicBezTo>
                    <a:pt x="13767" y="34504"/>
                    <a:pt x="14013" y="34567"/>
                    <a:pt x="14236" y="34628"/>
                  </a:cubicBezTo>
                  <a:cubicBezTo>
                    <a:pt x="14054" y="34750"/>
                    <a:pt x="13848" y="34821"/>
                    <a:pt x="13638" y="34877"/>
                  </a:cubicBezTo>
                  <a:cubicBezTo>
                    <a:pt x="13603" y="35083"/>
                    <a:pt x="13660" y="35294"/>
                    <a:pt x="13635" y="35502"/>
                  </a:cubicBezTo>
                  <a:cubicBezTo>
                    <a:pt x="13712" y="35449"/>
                    <a:pt x="13801" y="35423"/>
                    <a:pt x="13892" y="35459"/>
                  </a:cubicBezTo>
                  <a:cubicBezTo>
                    <a:pt x="13942" y="35434"/>
                    <a:pt x="13991" y="35408"/>
                    <a:pt x="14042" y="35382"/>
                  </a:cubicBezTo>
                  <a:cubicBezTo>
                    <a:pt x="13941" y="35550"/>
                    <a:pt x="13914" y="35748"/>
                    <a:pt x="14038" y="35908"/>
                  </a:cubicBezTo>
                  <a:cubicBezTo>
                    <a:pt x="14238" y="35753"/>
                    <a:pt x="14424" y="35577"/>
                    <a:pt x="14554" y="35357"/>
                  </a:cubicBezTo>
                  <a:cubicBezTo>
                    <a:pt x="14551" y="35561"/>
                    <a:pt x="14442" y="35742"/>
                    <a:pt x="14417" y="35937"/>
                  </a:cubicBezTo>
                  <a:cubicBezTo>
                    <a:pt x="14540" y="36121"/>
                    <a:pt x="14787" y="36016"/>
                    <a:pt x="14972" y="36035"/>
                  </a:cubicBezTo>
                  <a:cubicBezTo>
                    <a:pt x="15104" y="36017"/>
                    <a:pt x="15167" y="36152"/>
                    <a:pt x="15246" y="36230"/>
                  </a:cubicBezTo>
                  <a:lnTo>
                    <a:pt x="15246" y="3623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Svalbard">
              <a:extLst>
                <a:ext uri="{FF2B5EF4-FFF2-40B4-BE49-F238E27FC236}">
                  <a16:creationId xmlns:a16="http://schemas.microsoft.com/office/drawing/2014/main" id="{71A01D98-E088-43DF-807B-C8D876991C5A}"/>
                </a:ext>
              </a:extLst>
            </p:cNvPr>
            <p:cNvSpPr>
              <a:spLocks/>
            </p:cNvSpPr>
            <p:nvPr>
              <p:custDataLst>
                <p:tags r:id="rId59"/>
              </p:custDataLst>
            </p:nvPr>
          </p:nvSpPr>
          <p:spPr bwMode="auto">
            <a:xfrm>
              <a:off x="6077025" y="1220849"/>
              <a:ext cx="395746" cy="482488"/>
            </a:xfrm>
            <a:custGeom>
              <a:avLst/>
              <a:gdLst/>
              <a:ahLst/>
              <a:cxnLst/>
              <a:rect l="l" t="t" r="r" b="b"/>
              <a:pathLst>
                <a:path w="398901" h="486334">
                  <a:moveTo>
                    <a:pt x="276864" y="302365"/>
                  </a:moveTo>
                  <a:lnTo>
                    <a:pt x="296900" y="302365"/>
                  </a:lnTo>
                  <a:lnTo>
                    <a:pt x="304186" y="313294"/>
                  </a:lnTo>
                  <a:lnTo>
                    <a:pt x="298722" y="335152"/>
                  </a:lnTo>
                  <a:lnTo>
                    <a:pt x="338794" y="362474"/>
                  </a:lnTo>
                  <a:lnTo>
                    <a:pt x="338794" y="366117"/>
                  </a:lnTo>
                  <a:lnTo>
                    <a:pt x="287793" y="413475"/>
                  </a:lnTo>
                  <a:lnTo>
                    <a:pt x="280507" y="408011"/>
                  </a:lnTo>
                  <a:lnTo>
                    <a:pt x="287793" y="384331"/>
                  </a:lnTo>
                  <a:lnTo>
                    <a:pt x="280507" y="384331"/>
                  </a:lnTo>
                  <a:lnTo>
                    <a:pt x="265935" y="386153"/>
                  </a:lnTo>
                  <a:lnTo>
                    <a:pt x="249542" y="391617"/>
                  </a:lnTo>
                  <a:lnTo>
                    <a:pt x="242256" y="391617"/>
                  </a:lnTo>
                  <a:lnTo>
                    <a:pt x="242256" y="389796"/>
                  </a:lnTo>
                  <a:lnTo>
                    <a:pt x="260471" y="340616"/>
                  </a:lnTo>
                  <a:lnTo>
                    <a:pt x="245899" y="322401"/>
                  </a:lnTo>
                  <a:lnTo>
                    <a:pt x="242256" y="318758"/>
                  </a:lnTo>
                  <a:lnTo>
                    <a:pt x="245899" y="318758"/>
                  </a:lnTo>
                  <a:close/>
                  <a:moveTo>
                    <a:pt x="250457" y="250806"/>
                  </a:moveTo>
                  <a:lnTo>
                    <a:pt x="270487" y="250806"/>
                  </a:lnTo>
                  <a:lnTo>
                    <a:pt x="277777" y="261741"/>
                  </a:lnTo>
                  <a:lnTo>
                    <a:pt x="282335" y="294523"/>
                  </a:lnTo>
                  <a:lnTo>
                    <a:pt x="245904" y="304539"/>
                  </a:lnTo>
                  <a:lnTo>
                    <a:pt x="234066" y="289064"/>
                  </a:lnTo>
                  <a:cubicBezTo>
                    <a:pt x="232846" y="280864"/>
                    <a:pt x="231636" y="272659"/>
                    <a:pt x="230416" y="264459"/>
                  </a:cubicBezTo>
                  <a:close/>
                  <a:moveTo>
                    <a:pt x="139341" y="60109"/>
                  </a:moveTo>
                  <a:lnTo>
                    <a:pt x="169396" y="81967"/>
                  </a:lnTo>
                  <a:lnTo>
                    <a:pt x="183056" y="117485"/>
                  </a:lnTo>
                  <a:lnTo>
                    <a:pt x="204914" y="136611"/>
                  </a:lnTo>
                  <a:lnTo>
                    <a:pt x="204914" y="177593"/>
                  </a:lnTo>
                  <a:lnTo>
                    <a:pt x="240433" y="202184"/>
                  </a:lnTo>
                  <a:lnTo>
                    <a:pt x="267755" y="224041"/>
                  </a:lnTo>
                  <a:lnTo>
                    <a:pt x="267755" y="240434"/>
                  </a:lnTo>
                  <a:lnTo>
                    <a:pt x="221308" y="240434"/>
                  </a:lnTo>
                  <a:lnTo>
                    <a:pt x="199450" y="303275"/>
                  </a:lnTo>
                  <a:lnTo>
                    <a:pt x="198541" y="303585"/>
                  </a:lnTo>
                  <a:lnTo>
                    <a:pt x="198541" y="329688"/>
                  </a:lnTo>
                  <a:lnTo>
                    <a:pt x="187613" y="333331"/>
                  </a:lnTo>
                  <a:lnTo>
                    <a:pt x="182149" y="389796"/>
                  </a:lnTo>
                  <a:lnTo>
                    <a:pt x="182149" y="391618"/>
                  </a:lnTo>
                  <a:lnTo>
                    <a:pt x="169398" y="395261"/>
                  </a:lnTo>
                  <a:lnTo>
                    <a:pt x="174863" y="400724"/>
                  </a:lnTo>
                  <a:lnTo>
                    <a:pt x="174863" y="402546"/>
                  </a:lnTo>
                  <a:lnTo>
                    <a:pt x="173041" y="402546"/>
                  </a:lnTo>
                  <a:lnTo>
                    <a:pt x="163934" y="411653"/>
                  </a:lnTo>
                  <a:lnTo>
                    <a:pt x="163934" y="446262"/>
                  </a:lnTo>
                  <a:lnTo>
                    <a:pt x="153005" y="459013"/>
                  </a:lnTo>
                  <a:lnTo>
                    <a:pt x="153005" y="484513"/>
                  </a:lnTo>
                  <a:lnTo>
                    <a:pt x="136611" y="486334"/>
                  </a:lnTo>
                  <a:lnTo>
                    <a:pt x="134789" y="486334"/>
                  </a:lnTo>
                  <a:lnTo>
                    <a:pt x="118397" y="455369"/>
                  </a:lnTo>
                  <a:lnTo>
                    <a:pt x="118397" y="451726"/>
                  </a:lnTo>
                  <a:lnTo>
                    <a:pt x="134789" y="440797"/>
                  </a:lnTo>
                  <a:lnTo>
                    <a:pt x="91074" y="428047"/>
                  </a:lnTo>
                  <a:lnTo>
                    <a:pt x="89253" y="424404"/>
                  </a:lnTo>
                  <a:lnTo>
                    <a:pt x="80145" y="386153"/>
                  </a:lnTo>
                  <a:lnTo>
                    <a:pt x="80145" y="384332"/>
                  </a:lnTo>
                  <a:lnTo>
                    <a:pt x="89253" y="384332"/>
                  </a:lnTo>
                  <a:lnTo>
                    <a:pt x="96539" y="386153"/>
                  </a:lnTo>
                  <a:lnTo>
                    <a:pt x="109289" y="386153"/>
                  </a:lnTo>
                  <a:lnTo>
                    <a:pt x="118397" y="389796"/>
                  </a:lnTo>
                  <a:lnTo>
                    <a:pt x="123861" y="389796"/>
                  </a:lnTo>
                  <a:lnTo>
                    <a:pt x="98360" y="371581"/>
                  </a:lnTo>
                  <a:lnTo>
                    <a:pt x="98360" y="367938"/>
                  </a:lnTo>
                  <a:lnTo>
                    <a:pt x="102003" y="367938"/>
                  </a:lnTo>
                  <a:lnTo>
                    <a:pt x="147540" y="355188"/>
                  </a:lnTo>
                  <a:lnTo>
                    <a:pt x="147540" y="344259"/>
                  </a:lnTo>
                  <a:lnTo>
                    <a:pt x="78325" y="362474"/>
                  </a:lnTo>
                  <a:lnTo>
                    <a:pt x="73688" y="334655"/>
                  </a:lnTo>
                  <a:lnTo>
                    <a:pt x="71036" y="333330"/>
                  </a:lnTo>
                  <a:lnTo>
                    <a:pt x="73768" y="314204"/>
                  </a:lnTo>
                  <a:lnTo>
                    <a:pt x="92894" y="314204"/>
                  </a:lnTo>
                  <a:lnTo>
                    <a:pt x="117483" y="289614"/>
                  </a:lnTo>
                  <a:lnTo>
                    <a:pt x="144806" y="278685"/>
                  </a:lnTo>
                  <a:lnTo>
                    <a:pt x="142074" y="254095"/>
                  </a:lnTo>
                  <a:lnTo>
                    <a:pt x="128412" y="267756"/>
                  </a:lnTo>
                  <a:lnTo>
                    <a:pt x="109288" y="265023"/>
                  </a:lnTo>
                  <a:lnTo>
                    <a:pt x="117483" y="232237"/>
                  </a:lnTo>
                  <a:lnTo>
                    <a:pt x="101091" y="237702"/>
                  </a:lnTo>
                  <a:lnTo>
                    <a:pt x="101091" y="273220"/>
                  </a:lnTo>
                  <a:lnTo>
                    <a:pt x="81965" y="300543"/>
                  </a:lnTo>
                  <a:lnTo>
                    <a:pt x="68304" y="292346"/>
                  </a:lnTo>
                  <a:lnTo>
                    <a:pt x="51911" y="273220"/>
                  </a:lnTo>
                  <a:lnTo>
                    <a:pt x="57376" y="262291"/>
                  </a:lnTo>
                  <a:lnTo>
                    <a:pt x="38250" y="251363"/>
                  </a:lnTo>
                  <a:lnTo>
                    <a:pt x="13660" y="218576"/>
                  </a:lnTo>
                  <a:lnTo>
                    <a:pt x="40982" y="210379"/>
                  </a:lnTo>
                  <a:lnTo>
                    <a:pt x="30053" y="183058"/>
                  </a:lnTo>
                  <a:lnTo>
                    <a:pt x="16392" y="191255"/>
                  </a:lnTo>
                  <a:lnTo>
                    <a:pt x="10929" y="180326"/>
                  </a:lnTo>
                  <a:lnTo>
                    <a:pt x="0" y="133878"/>
                  </a:lnTo>
                  <a:lnTo>
                    <a:pt x="16392" y="114753"/>
                  </a:lnTo>
                  <a:lnTo>
                    <a:pt x="27321" y="90162"/>
                  </a:lnTo>
                  <a:lnTo>
                    <a:pt x="40982" y="109288"/>
                  </a:lnTo>
                  <a:lnTo>
                    <a:pt x="46447" y="95627"/>
                  </a:lnTo>
                  <a:lnTo>
                    <a:pt x="81965" y="87430"/>
                  </a:lnTo>
                  <a:lnTo>
                    <a:pt x="54644" y="128414"/>
                  </a:lnTo>
                  <a:lnTo>
                    <a:pt x="76501" y="136611"/>
                  </a:lnTo>
                  <a:lnTo>
                    <a:pt x="103823" y="95627"/>
                  </a:lnTo>
                  <a:lnTo>
                    <a:pt x="131145" y="177593"/>
                  </a:lnTo>
                  <a:lnTo>
                    <a:pt x="131145" y="133878"/>
                  </a:lnTo>
                  <a:lnTo>
                    <a:pt x="120217" y="95627"/>
                  </a:lnTo>
                  <a:close/>
                  <a:moveTo>
                    <a:pt x="221308" y="0"/>
                  </a:moveTo>
                  <a:lnTo>
                    <a:pt x="254095" y="35518"/>
                  </a:lnTo>
                  <a:lnTo>
                    <a:pt x="289613" y="62841"/>
                  </a:lnTo>
                  <a:lnTo>
                    <a:pt x="275952" y="2732"/>
                  </a:lnTo>
                  <a:lnTo>
                    <a:pt x="336060" y="27323"/>
                  </a:lnTo>
                  <a:lnTo>
                    <a:pt x="393437" y="46447"/>
                  </a:lnTo>
                  <a:lnTo>
                    <a:pt x="398901" y="81967"/>
                  </a:lnTo>
                  <a:lnTo>
                    <a:pt x="366115" y="122949"/>
                  </a:lnTo>
                  <a:lnTo>
                    <a:pt x="366115" y="147539"/>
                  </a:lnTo>
                  <a:lnTo>
                    <a:pt x="316936" y="172129"/>
                  </a:lnTo>
                  <a:lnTo>
                    <a:pt x="284149" y="147539"/>
                  </a:lnTo>
                  <a:lnTo>
                    <a:pt x="240434" y="155735"/>
                  </a:lnTo>
                  <a:lnTo>
                    <a:pt x="218576" y="128414"/>
                  </a:lnTo>
                  <a:lnTo>
                    <a:pt x="265024" y="109288"/>
                  </a:lnTo>
                  <a:lnTo>
                    <a:pt x="259559" y="95627"/>
                  </a:lnTo>
                  <a:lnTo>
                    <a:pt x="204914" y="109288"/>
                  </a:lnTo>
                  <a:lnTo>
                    <a:pt x="172128" y="62841"/>
                  </a:lnTo>
                  <a:lnTo>
                    <a:pt x="191253" y="43715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" name="Iceland">
              <a:extLst>
                <a:ext uri="{FF2B5EF4-FFF2-40B4-BE49-F238E27FC236}">
                  <a16:creationId xmlns:a16="http://schemas.microsoft.com/office/drawing/2014/main" id="{82171E82-A5E6-4A12-BED4-F2677543DA13}"/>
                </a:ext>
              </a:extLst>
            </p:cNvPr>
            <p:cNvSpPr>
              <a:spLocks/>
            </p:cNvSpPr>
            <p:nvPr>
              <p:custDataLst>
                <p:tags r:id="rId60"/>
              </p:custDataLst>
            </p:nvPr>
          </p:nvSpPr>
          <p:spPr bwMode="auto">
            <a:xfrm>
              <a:off x="5245778" y="2467723"/>
              <a:ext cx="262024" cy="178900"/>
            </a:xfrm>
            <a:custGeom>
              <a:avLst/>
              <a:gdLst>
                <a:gd name="T0" fmla="*/ 110 w 145"/>
                <a:gd name="T1" fmla="*/ 0 h 99"/>
                <a:gd name="T2" fmla="*/ 129 w 145"/>
                <a:gd name="T3" fmla="*/ 4 h 99"/>
                <a:gd name="T4" fmla="*/ 131 w 145"/>
                <a:gd name="T5" fmla="*/ 6 h 99"/>
                <a:gd name="T6" fmla="*/ 129 w 145"/>
                <a:gd name="T7" fmla="*/ 15 h 99"/>
                <a:gd name="T8" fmla="*/ 138 w 145"/>
                <a:gd name="T9" fmla="*/ 28 h 99"/>
                <a:gd name="T10" fmla="*/ 142 w 145"/>
                <a:gd name="T11" fmla="*/ 35 h 99"/>
                <a:gd name="T12" fmla="*/ 145 w 145"/>
                <a:gd name="T13" fmla="*/ 41 h 99"/>
                <a:gd name="T14" fmla="*/ 142 w 145"/>
                <a:gd name="T15" fmla="*/ 52 h 99"/>
                <a:gd name="T16" fmla="*/ 137 w 145"/>
                <a:gd name="T17" fmla="*/ 59 h 99"/>
                <a:gd name="T18" fmla="*/ 128 w 145"/>
                <a:gd name="T19" fmla="*/ 72 h 99"/>
                <a:gd name="T20" fmla="*/ 122 w 145"/>
                <a:gd name="T21" fmla="*/ 68 h 99"/>
                <a:gd name="T22" fmla="*/ 98 w 145"/>
                <a:gd name="T23" fmla="*/ 83 h 99"/>
                <a:gd name="T24" fmla="*/ 77 w 145"/>
                <a:gd name="T25" fmla="*/ 99 h 99"/>
                <a:gd name="T26" fmla="*/ 45 w 145"/>
                <a:gd name="T27" fmla="*/ 84 h 99"/>
                <a:gd name="T28" fmla="*/ 33 w 145"/>
                <a:gd name="T29" fmla="*/ 86 h 99"/>
                <a:gd name="T30" fmla="*/ 24 w 145"/>
                <a:gd name="T31" fmla="*/ 78 h 99"/>
                <a:gd name="T32" fmla="*/ 25 w 145"/>
                <a:gd name="T33" fmla="*/ 77 h 99"/>
                <a:gd name="T34" fmla="*/ 36 w 145"/>
                <a:gd name="T35" fmla="*/ 70 h 99"/>
                <a:gd name="T36" fmla="*/ 31 w 145"/>
                <a:gd name="T37" fmla="*/ 71 h 99"/>
                <a:gd name="T38" fmla="*/ 34 w 145"/>
                <a:gd name="T39" fmla="*/ 65 h 99"/>
                <a:gd name="T40" fmla="*/ 25 w 145"/>
                <a:gd name="T41" fmla="*/ 55 h 99"/>
                <a:gd name="T42" fmla="*/ 15 w 145"/>
                <a:gd name="T43" fmla="*/ 56 h 99"/>
                <a:gd name="T44" fmla="*/ 9 w 145"/>
                <a:gd name="T45" fmla="*/ 55 h 99"/>
                <a:gd name="T46" fmla="*/ 36 w 145"/>
                <a:gd name="T47" fmla="*/ 47 h 99"/>
                <a:gd name="T48" fmla="*/ 33 w 145"/>
                <a:gd name="T49" fmla="*/ 44 h 99"/>
                <a:gd name="T50" fmla="*/ 27 w 145"/>
                <a:gd name="T51" fmla="*/ 46 h 99"/>
                <a:gd name="T52" fmla="*/ 36 w 145"/>
                <a:gd name="T53" fmla="*/ 35 h 99"/>
                <a:gd name="T54" fmla="*/ 22 w 145"/>
                <a:gd name="T55" fmla="*/ 31 h 99"/>
                <a:gd name="T56" fmla="*/ 6 w 145"/>
                <a:gd name="T57" fmla="*/ 35 h 99"/>
                <a:gd name="T58" fmla="*/ 0 w 145"/>
                <a:gd name="T59" fmla="*/ 34 h 99"/>
                <a:gd name="T60" fmla="*/ 3 w 145"/>
                <a:gd name="T61" fmla="*/ 28 h 99"/>
                <a:gd name="T62" fmla="*/ 5 w 145"/>
                <a:gd name="T63" fmla="*/ 25 h 99"/>
                <a:gd name="T64" fmla="*/ 6 w 145"/>
                <a:gd name="T65" fmla="*/ 24 h 99"/>
                <a:gd name="T66" fmla="*/ 11 w 145"/>
                <a:gd name="T67" fmla="*/ 22 h 99"/>
                <a:gd name="T68" fmla="*/ 9 w 145"/>
                <a:gd name="T69" fmla="*/ 16 h 99"/>
                <a:gd name="T70" fmla="*/ 12 w 145"/>
                <a:gd name="T71" fmla="*/ 15 h 99"/>
                <a:gd name="T72" fmla="*/ 13 w 145"/>
                <a:gd name="T73" fmla="*/ 13 h 99"/>
                <a:gd name="T74" fmla="*/ 28 w 145"/>
                <a:gd name="T75" fmla="*/ 15 h 99"/>
                <a:gd name="T76" fmla="*/ 22 w 145"/>
                <a:gd name="T77" fmla="*/ 10 h 99"/>
                <a:gd name="T78" fmla="*/ 19 w 145"/>
                <a:gd name="T79" fmla="*/ 9 h 99"/>
                <a:gd name="T80" fmla="*/ 18 w 145"/>
                <a:gd name="T81" fmla="*/ 7 h 99"/>
                <a:gd name="T82" fmla="*/ 28 w 145"/>
                <a:gd name="T83" fmla="*/ 3 h 99"/>
                <a:gd name="T84" fmla="*/ 40 w 145"/>
                <a:gd name="T85" fmla="*/ 21 h 99"/>
                <a:gd name="T86" fmla="*/ 39 w 145"/>
                <a:gd name="T87" fmla="*/ 27 h 99"/>
                <a:gd name="T88" fmla="*/ 45 w 145"/>
                <a:gd name="T89" fmla="*/ 40 h 99"/>
                <a:gd name="T90" fmla="*/ 49 w 145"/>
                <a:gd name="T91" fmla="*/ 28 h 99"/>
                <a:gd name="T92" fmla="*/ 55 w 145"/>
                <a:gd name="T93" fmla="*/ 31 h 99"/>
                <a:gd name="T94" fmla="*/ 56 w 145"/>
                <a:gd name="T95" fmla="*/ 13 h 99"/>
                <a:gd name="T96" fmla="*/ 67 w 145"/>
                <a:gd name="T97" fmla="*/ 16 h 99"/>
                <a:gd name="T98" fmla="*/ 76 w 145"/>
                <a:gd name="T99" fmla="*/ 10 h 99"/>
                <a:gd name="T100" fmla="*/ 77 w 145"/>
                <a:gd name="T101" fmla="*/ 12 h 99"/>
                <a:gd name="T102" fmla="*/ 82 w 145"/>
                <a:gd name="T103" fmla="*/ 12 h 99"/>
                <a:gd name="T104" fmla="*/ 91 w 145"/>
                <a:gd name="T105" fmla="*/ 18 h 99"/>
                <a:gd name="T106" fmla="*/ 107 w 145"/>
                <a:gd name="T107" fmla="*/ 12 h 99"/>
                <a:gd name="T108" fmla="*/ 104 w 145"/>
                <a:gd name="T109" fmla="*/ 1 h 99"/>
                <a:gd name="T110" fmla="*/ 108 w 145"/>
                <a:gd name="T111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5" h="99">
                  <a:moveTo>
                    <a:pt x="108" y="0"/>
                  </a:moveTo>
                  <a:lnTo>
                    <a:pt x="110" y="0"/>
                  </a:lnTo>
                  <a:lnTo>
                    <a:pt x="119" y="12"/>
                  </a:lnTo>
                  <a:lnTo>
                    <a:pt x="129" y="4"/>
                  </a:lnTo>
                  <a:lnTo>
                    <a:pt x="131" y="4"/>
                  </a:lnTo>
                  <a:lnTo>
                    <a:pt x="131" y="6"/>
                  </a:lnTo>
                  <a:lnTo>
                    <a:pt x="126" y="15"/>
                  </a:lnTo>
                  <a:lnTo>
                    <a:pt x="129" y="15"/>
                  </a:lnTo>
                  <a:lnTo>
                    <a:pt x="129" y="27"/>
                  </a:lnTo>
                  <a:lnTo>
                    <a:pt x="138" y="28"/>
                  </a:lnTo>
                  <a:lnTo>
                    <a:pt x="139" y="28"/>
                  </a:lnTo>
                  <a:lnTo>
                    <a:pt x="142" y="35"/>
                  </a:lnTo>
                  <a:lnTo>
                    <a:pt x="142" y="40"/>
                  </a:lnTo>
                  <a:lnTo>
                    <a:pt x="145" y="41"/>
                  </a:lnTo>
                  <a:lnTo>
                    <a:pt x="145" y="43"/>
                  </a:lnTo>
                  <a:lnTo>
                    <a:pt x="142" y="52"/>
                  </a:lnTo>
                  <a:lnTo>
                    <a:pt x="134" y="58"/>
                  </a:lnTo>
                  <a:lnTo>
                    <a:pt x="137" y="59"/>
                  </a:lnTo>
                  <a:lnTo>
                    <a:pt x="137" y="61"/>
                  </a:lnTo>
                  <a:lnTo>
                    <a:pt x="128" y="72"/>
                  </a:lnTo>
                  <a:lnTo>
                    <a:pt x="126" y="72"/>
                  </a:lnTo>
                  <a:lnTo>
                    <a:pt x="122" y="68"/>
                  </a:lnTo>
                  <a:lnTo>
                    <a:pt x="108" y="81"/>
                  </a:lnTo>
                  <a:lnTo>
                    <a:pt x="98" y="83"/>
                  </a:lnTo>
                  <a:lnTo>
                    <a:pt x="79" y="99"/>
                  </a:lnTo>
                  <a:lnTo>
                    <a:pt x="77" y="99"/>
                  </a:lnTo>
                  <a:lnTo>
                    <a:pt x="61" y="95"/>
                  </a:lnTo>
                  <a:lnTo>
                    <a:pt x="45" y="84"/>
                  </a:lnTo>
                  <a:lnTo>
                    <a:pt x="37" y="84"/>
                  </a:lnTo>
                  <a:lnTo>
                    <a:pt x="33" y="86"/>
                  </a:lnTo>
                  <a:lnTo>
                    <a:pt x="25" y="86"/>
                  </a:lnTo>
                  <a:lnTo>
                    <a:pt x="24" y="78"/>
                  </a:lnTo>
                  <a:lnTo>
                    <a:pt x="24" y="77"/>
                  </a:lnTo>
                  <a:lnTo>
                    <a:pt x="25" y="77"/>
                  </a:lnTo>
                  <a:lnTo>
                    <a:pt x="36" y="74"/>
                  </a:lnTo>
                  <a:lnTo>
                    <a:pt x="36" y="70"/>
                  </a:lnTo>
                  <a:lnTo>
                    <a:pt x="33" y="71"/>
                  </a:lnTo>
                  <a:lnTo>
                    <a:pt x="31" y="71"/>
                  </a:lnTo>
                  <a:lnTo>
                    <a:pt x="31" y="70"/>
                  </a:lnTo>
                  <a:lnTo>
                    <a:pt x="34" y="65"/>
                  </a:lnTo>
                  <a:lnTo>
                    <a:pt x="33" y="65"/>
                  </a:lnTo>
                  <a:lnTo>
                    <a:pt x="25" y="55"/>
                  </a:lnTo>
                  <a:lnTo>
                    <a:pt x="19" y="55"/>
                  </a:lnTo>
                  <a:lnTo>
                    <a:pt x="15" y="56"/>
                  </a:lnTo>
                  <a:lnTo>
                    <a:pt x="9" y="56"/>
                  </a:lnTo>
                  <a:lnTo>
                    <a:pt x="9" y="55"/>
                  </a:lnTo>
                  <a:lnTo>
                    <a:pt x="24" y="47"/>
                  </a:lnTo>
                  <a:lnTo>
                    <a:pt x="36" y="47"/>
                  </a:lnTo>
                  <a:lnTo>
                    <a:pt x="36" y="44"/>
                  </a:lnTo>
                  <a:lnTo>
                    <a:pt x="33" y="44"/>
                  </a:lnTo>
                  <a:lnTo>
                    <a:pt x="31" y="46"/>
                  </a:lnTo>
                  <a:lnTo>
                    <a:pt x="27" y="46"/>
                  </a:lnTo>
                  <a:lnTo>
                    <a:pt x="27" y="44"/>
                  </a:lnTo>
                  <a:lnTo>
                    <a:pt x="36" y="35"/>
                  </a:lnTo>
                  <a:lnTo>
                    <a:pt x="27" y="31"/>
                  </a:lnTo>
                  <a:lnTo>
                    <a:pt x="22" y="31"/>
                  </a:lnTo>
                  <a:lnTo>
                    <a:pt x="13" y="32"/>
                  </a:lnTo>
                  <a:lnTo>
                    <a:pt x="6" y="35"/>
                  </a:lnTo>
                  <a:lnTo>
                    <a:pt x="0" y="35"/>
                  </a:lnTo>
                  <a:lnTo>
                    <a:pt x="0" y="34"/>
                  </a:lnTo>
                  <a:lnTo>
                    <a:pt x="3" y="29"/>
                  </a:lnTo>
                  <a:lnTo>
                    <a:pt x="3" y="28"/>
                  </a:lnTo>
                  <a:lnTo>
                    <a:pt x="9" y="29"/>
                  </a:lnTo>
                  <a:lnTo>
                    <a:pt x="5" y="25"/>
                  </a:lnTo>
                  <a:lnTo>
                    <a:pt x="5" y="24"/>
                  </a:lnTo>
                  <a:lnTo>
                    <a:pt x="6" y="24"/>
                  </a:lnTo>
                  <a:lnTo>
                    <a:pt x="13" y="27"/>
                  </a:lnTo>
                  <a:lnTo>
                    <a:pt x="11" y="22"/>
                  </a:lnTo>
                  <a:lnTo>
                    <a:pt x="12" y="21"/>
                  </a:lnTo>
                  <a:lnTo>
                    <a:pt x="9" y="16"/>
                  </a:lnTo>
                  <a:lnTo>
                    <a:pt x="13" y="15"/>
                  </a:lnTo>
                  <a:lnTo>
                    <a:pt x="12" y="15"/>
                  </a:lnTo>
                  <a:lnTo>
                    <a:pt x="12" y="13"/>
                  </a:lnTo>
                  <a:lnTo>
                    <a:pt x="13" y="13"/>
                  </a:lnTo>
                  <a:lnTo>
                    <a:pt x="28" y="22"/>
                  </a:lnTo>
                  <a:lnTo>
                    <a:pt x="28" y="15"/>
                  </a:lnTo>
                  <a:lnTo>
                    <a:pt x="22" y="12"/>
                  </a:lnTo>
                  <a:lnTo>
                    <a:pt x="22" y="10"/>
                  </a:lnTo>
                  <a:lnTo>
                    <a:pt x="25" y="10"/>
                  </a:lnTo>
                  <a:lnTo>
                    <a:pt x="19" y="9"/>
                  </a:lnTo>
                  <a:lnTo>
                    <a:pt x="18" y="9"/>
                  </a:lnTo>
                  <a:lnTo>
                    <a:pt x="18" y="7"/>
                  </a:lnTo>
                  <a:lnTo>
                    <a:pt x="19" y="3"/>
                  </a:lnTo>
                  <a:lnTo>
                    <a:pt x="28" y="3"/>
                  </a:lnTo>
                  <a:lnTo>
                    <a:pt x="43" y="18"/>
                  </a:lnTo>
                  <a:lnTo>
                    <a:pt x="40" y="21"/>
                  </a:lnTo>
                  <a:lnTo>
                    <a:pt x="43" y="25"/>
                  </a:lnTo>
                  <a:lnTo>
                    <a:pt x="39" y="27"/>
                  </a:lnTo>
                  <a:lnTo>
                    <a:pt x="43" y="29"/>
                  </a:lnTo>
                  <a:lnTo>
                    <a:pt x="45" y="40"/>
                  </a:lnTo>
                  <a:lnTo>
                    <a:pt x="48" y="35"/>
                  </a:lnTo>
                  <a:lnTo>
                    <a:pt x="49" y="28"/>
                  </a:lnTo>
                  <a:lnTo>
                    <a:pt x="51" y="28"/>
                  </a:lnTo>
                  <a:lnTo>
                    <a:pt x="55" y="31"/>
                  </a:lnTo>
                  <a:lnTo>
                    <a:pt x="55" y="13"/>
                  </a:lnTo>
                  <a:lnTo>
                    <a:pt x="56" y="13"/>
                  </a:lnTo>
                  <a:lnTo>
                    <a:pt x="67" y="25"/>
                  </a:lnTo>
                  <a:lnTo>
                    <a:pt x="67" y="16"/>
                  </a:lnTo>
                  <a:lnTo>
                    <a:pt x="68" y="16"/>
                  </a:lnTo>
                  <a:lnTo>
                    <a:pt x="76" y="10"/>
                  </a:lnTo>
                  <a:lnTo>
                    <a:pt x="77" y="10"/>
                  </a:lnTo>
                  <a:lnTo>
                    <a:pt x="77" y="12"/>
                  </a:lnTo>
                  <a:lnTo>
                    <a:pt x="83" y="24"/>
                  </a:lnTo>
                  <a:lnTo>
                    <a:pt x="82" y="12"/>
                  </a:lnTo>
                  <a:lnTo>
                    <a:pt x="83" y="12"/>
                  </a:lnTo>
                  <a:lnTo>
                    <a:pt x="91" y="18"/>
                  </a:lnTo>
                  <a:lnTo>
                    <a:pt x="95" y="12"/>
                  </a:lnTo>
                  <a:lnTo>
                    <a:pt x="107" y="12"/>
                  </a:lnTo>
                  <a:lnTo>
                    <a:pt x="104" y="3"/>
                  </a:lnTo>
                  <a:lnTo>
                    <a:pt x="104" y="1"/>
                  </a:lnTo>
                  <a:lnTo>
                    <a:pt x="105" y="1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" name="Portugal">
              <a:extLst>
                <a:ext uri="{FF2B5EF4-FFF2-40B4-BE49-F238E27FC236}">
                  <a16:creationId xmlns:a16="http://schemas.microsoft.com/office/drawing/2014/main" id="{170D623E-7D93-473F-A4C6-526E54EE61E5}"/>
                </a:ext>
              </a:extLst>
            </p:cNvPr>
            <p:cNvSpPr>
              <a:spLocks/>
            </p:cNvSpPr>
            <p:nvPr>
              <p:custDataLst>
                <p:tags r:id="rId61"/>
              </p:custDataLst>
            </p:nvPr>
          </p:nvSpPr>
          <p:spPr bwMode="auto">
            <a:xfrm>
              <a:off x="5607191" y="3494134"/>
              <a:ext cx="77705" cy="155407"/>
            </a:xfrm>
            <a:custGeom>
              <a:avLst/>
              <a:gdLst>
                <a:gd name="T0" fmla="*/ 18 w 43"/>
                <a:gd name="T1" fmla="*/ 0 h 86"/>
                <a:gd name="T2" fmla="*/ 20 w 43"/>
                <a:gd name="T3" fmla="*/ 4 h 86"/>
                <a:gd name="T4" fmla="*/ 28 w 43"/>
                <a:gd name="T5" fmla="*/ 4 h 86"/>
                <a:gd name="T6" fmla="*/ 31 w 43"/>
                <a:gd name="T7" fmla="*/ 3 h 86"/>
                <a:gd name="T8" fmla="*/ 40 w 43"/>
                <a:gd name="T9" fmla="*/ 3 h 86"/>
                <a:gd name="T10" fmla="*/ 40 w 43"/>
                <a:gd name="T11" fmla="*/ 4 h 86"/>
                <a:gd name="T12" fmla="*/ 43 w 43"/>
                <a:gd name="T13" fmla="*/ 9 h 86"/>
                <a:gd name="T14" fmla="*/ 43 w 43"/>
                <a:gd name="T15" fmla="*/ 10 h 86"/>
                <a:gd name="T16" fmla="*/ 36 w 43"/>
                <a:gd name="T17" fmla="*/ 19 h 86"/>
                <a:gd name="T18" fmla="*/ 34 w 43"/>
                <a:gd name="T19" fmla="*/ 32 h 86"/>
                <a:gd name="T20" fmla="*/ 34 w 43"/>
                <a:gd name="T21" fmla="*/ 38 h 86"/>
                <a:gd name="T22" fmla="*/ 28 w 43"/>
                <a:gd name="T23" fmla="*/ 43 h 86"/>
                <a:gd name="T24" fmla="*/ 33 w 43"/>
                <a:gd name="T25" fmla="*/ 53 h 86"/>
                <a:gd name="T26" fmla="*/ 30 w 43"/>
                <a:gd name="T27" fmla="*/ 62 h 86"/>
                <a:gd name="T28" fmla="*/ 34 w 43"/>
                <a:gd name="T29" fmla="*/ 69 h 86"/>
                <a:gd name="T30" fmla="*/ 33 w 43"/>
                <a:gd name="T31" fmla="*/ 69 h 86"/>
                <a:gd name="T32" fmla="*/ 27 w 43"/>
                <a:gd name="T33" fmla="*/ 77 h 86"/>
                <a:gd name="T34" fmla="*/ 28 w 43"/>
                <a:gd name="T35" fmla="*/ 83 h 86"/>
                <a:gd name="T36" fmla="*/ 22 w 43"/>
                <a:gd name="T37" fmla="*/ 83 h 86"/>
                <a:gd name="T38" fmla="*/ 20 w 43"/>
                <a:gd name="T39" fmla="*/ 84 h 86"/>
                <a:gd name="T40" fmla="*/ 15 w 43"/>
                <a:gd name="T41" fmla="*/ 84 h 86"/>
                <a:gd name="T42" fmla="*/ 12 w 43"/>
                <a:gd name="T43" fmla="*/ 86 h 86"/>
                <a:gd name="T44" fmla="*/ 8 w 43"/>
                <a:gd name="T45" fmla="*/ 86 h 86"/>
                <a:gd name="T46" fmla="*/ 9 w 43"/>
                <a:gd name="T47" fmla="*/ 62 h 86"/>
                <a:gd name="T48" fmla="*/ 5 w 43"/>
                <a:gd name="T49" fmla="*/ 63 h 86"/>
                <a:gd name="T50" fmla="*/ 3 w 43"/>
                <a:gd name="T51" fmla="*/ 63 h 86"/>
                <a:gd name="T52" fmla="*/ 0 w 43"/>
                <a:gd name="T53" fmla="*/ 57 h 86"/>
                <a:gd name="T54" fmla="*/ 9 w 43"/>
                <a:gd name="T55" fmla="*/ 20 h 86"/>
                <a:gd name="T56" fmla="*/ 8 w 43"/>
                <a:gd name="T57" fmla="*/ 6 h 86"/>
                <a:gd name="T58" fmla="*/ 18 w 43"/>
                <a:gd name="T5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" h="86">
                  <a:moveTo>
                    <a:pt x="18" y="0"/>
                  </a:moveTo>
                  <a:lnTo>
                    <a:pt x="20" y="4"/>
                  </a:lnTo>
                  <a:lnTo>
                    <a:pt x="28" y="4"/>
                  </a:lnTo>
                  <a:lnTo>
                    <a:pt x="31" y="3"/>
                  </a:lnTo>
                  <a:lnTo>
                    <a:pt x="40" y="3"/>
                  </a:lnTo>
                  <a:lnTo>
                    <a:pt x="40" y="4"/>
                  </a:lnTo>
                  <a:lnTo>
                    <a:pt x="43" y="9"/>
                  </a:lnTo>
                  <a:lnTo>
                    <a:pt x="43" y="10"/>
                  </a:lnTo>
                  <a:lnTo>
                    <a:pt x="36" y="19"/>
                  </a:lnTo>
                  <a:lnTo>
                    <a:pt x="34" y="32"/>
                  </a:lnTo>
                  <a:lnTo>
                    <a:pt x="34" y="38"/>
                  </a:lnTo>
                  <a:lnTo>
                    <a:pt x="28" y="43"/>
                  </a:lnTo>
                  <a:lnTo>
                    <a:pt x="33" y="53"/>
                  </a:lnTo>
                  <a:lnTo>
                    <a:pt x="30" y="62"/>
                  </a:lnTo>
                  <a:lnTo>
                    <a:pt x="34" y="69"/>
                  </a:lnTo>
                  <a:lnTo>
                    <a:pt x="33" y="69"/>
                  </a:lnTo>
                  <a:lnTo>
                    <a:pt x="27" y="77"/>
                  </a:lnTo>
                  <a:lnTo>
                    <a:pt x="28" y="83"/>
                  </a:lnTo>
                  <a:lnTo>
                    <a:pt x="22" y="83"/>
                  </a:lnTo>
                  <a:lnTo>
                    <a:pt x="20" y="84"/>
                  </a:lnTo>
                  <a:lnTo>
                    <a:pt x="15" y="84"/>
                  </a:lnTo>
                  <a:lnTo>
                    <a:pt x="12" y="86"/>
                  </a:lnTo>
                  <a:lnTo>
                    <a:pt x="8" y="86"/>
                  </a:lnTo>
                  <a:lnTo>
                    <a:pt x="9" y="62"/>
                  </a:lnTo>
                  <a:lnTo>
                    <a:pt x="5" y="63"/>
                  </a:lnTo>
                  <a:lnTo>
                    <a:pt x="3" y="63"/>
                  </a:lnTo>
                  <a:lnTo>
                    <a:pt x="0" y="57"/>
                  </a:lnTo>
                  <a:lnTo>
                    <a:pt x="9" y="20"/>
                  </a:lnTo>
                  <a:lnTo>
                    <a:pt x="8" y="6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" name="Spain">
              <a:extLst>
                <a:ext uri="{FF2B5EF4-FFF2-40B4-BE49-F238E27FC236}">
                  <a16:creationId xmlns:a16="http://schemas.microsoft.com/office/drawing/2014/main" id="{7F735A3C-BC2A-404B-9ED1-3EF892EFF5CF}"/>
                </a:ext>
              </a:extLst>
            </p:cNvPr>
            <p:cNvSpPr>
              <a:spLocks/>
            </p:cNvSpPr>
            <p:nvPr>
              <p:custDataLst>
                <p:tags r:id="rId62"/>
              </p:custDataLst>
            </p:nvPr>
          </p:nvSpPr>
          <p:spPr bwMode="auto">
            <a:xfrm>
              <a:off x="5610805" y="3441730"/>
              <a:ext cx="296358" cy="236726"/>
            </a:xfrm>
            <a:custGeom>
              <a:avLst/>
              <a:gdLst>
                <a:gd name="T0" fmla="*/ 19 w 164"/>
                <a:gd name="T1" fmla="*/ 0 h 131"/>
                <a:gd name="T2" fmla="*/ 47 w 164"/>
                <a:gd name="T3" fmla="*/ 3 h 131"/>
                <a:gd name="T4" fmla="*/ 81 w 164"/>
                <a:gd name="T5" fmla="*/ 5 h 131"/>
                <a:gd name="T6" fmla="*/ 98 w 164"/>
                <a:gd name="T7" fmla="*/ 6 h 131"/>
                <a:gd name="T8" fmla="*/ 126 w 164"/>
                <a:gd name="T9" fmla="*/ 20 h 131"/>
                <a:gd name="T10" fmla="*/ 139 w 164"/>
                <a:gd name="T11" fmla="*/ 20 h 131"/>
                <a:gd name="T12" fmla="*/ 142 w 164"/>
                <a:gd name="T13" fmla="*/ 21 h 131"/>
                <a:gd name="T14" fmla="*/ 161 w 164"/>
                <a:gd name="T15" fmla="*/ 23 h 131"/>
                <a:gd name="T16" fmla="*/ 161 w 164"/>
                <a:gd name="T17" fmla="*/ 35 h 131"/>
                <a:gd name="T18" fmla="*/ 118 w 164"/>
                <a:gd name="T19" fmla="*/ 76 h 131"/>
                <a:gd name="T20" fmla="*/ 124 w 164"/>
                <a:gd name="T21" fmla="*/ 85 h 131"/>
                <a:gd name="T22" fmla="*/ 123 w 164"/>
                <a:gd name="T23" fmla="*/ 89 h 131"/>
                <a:gd name="T24" fmla="*/ 112 w 164"/>
                <a:gd name="T25" fmla="*/ 106 h 131"/>
                <a:gd name="T26" fmla="*/ 96 w 164"/>
                <a:gd name="T27" fmla="*/ 119 h 131"/>
                <a:gd name="T28" fmla="*/ 65 w 164"/>
                <a:gd name="T29" fmla="*/ 121 h 131"/>
                <a:gd name="T30" fmla="*/ 50 w 164"/>
                <a:gd name="T31" fmla="*/ 131 h 131"/>
                <a:gd name="T32" fmla="*/ 35 w 164"/>
                <a:gd name="T33" fmla="*/ 115 h 131"/>
                <a:gd name="T34" fmla="*/ 23 w 164"/>
                <a:gd name="T35" fmla="*/ 106 h 131"/>
                <a:gd name="T36" fmla="*/ 29 w 164"/>
                <a:gd name="T37" fmla="*/ 98 h 131"/>
                <a:gd name="T38" fmla="*/ 26 w 164"/>
                <a:gd name="T39" fmla="*/ 89 h 131"/>
                <a:gd name="T40" fmla="*/ 25 w 164"/>
                <a:gd name="T41" fmla="*/ 72 h 131"/>
                <a:gd name="T42" fmla="*/ 31 w 164"/>
                <a:gd name="T43" fmla="*/ 61 h 131"/>
                <a:gd name="T44" fmla="*/ 40 w 164"/>
                <a:gd name="T45" fmla="*/ 38 h 131"/>
                <a:gd name="T46" fmla="*/ 29 w 164"/>
                <a:gd name="T47" fmla="*/ 33 h 131"/>
                <a:gd name="T48" fmla="*/ 18 w 164"/>
                <a:gd name="T49" fmla="*/ 35 h 131"/>
                <a:gd name="T50" fmla="*/ 16 w 164"/>
                <a:gd name="T51" fmla="*/ 30 h 131"/>
                <a:gd name="T52" fmla="*/ 6 w 164"/>
                <a:gd name="T53" fmla="*/ 36 h 131"/>
                <a:gd name="T54" fmla="*/ 7 w 164"/>
                <a:gd name="T55" fmla="*/ 27 h 131"/>
                <a:gd name="T56" fmla="*/ 6 w 164"/>
                <a:gd name="T57" fmla="*/ 26 h 131"/>
                <a:gd name="T58" fmla="*/ 6 w 164"/>
                <a:gd name="T59" fmla="*/ 20 h 131"/>
                <a:gd name="T60" fmla="*/ 0 w 164"/>
                <a:gd name="T61" fmla="*/ 12 h 131"/>
                <a:gd name="T62" fmla="*/ 12 w 164"/>
                <a:gd name="T63" fmla="*/ 8 h 131"/>
                <a:gd name="T64" fmla="*/ 15 w 164"/>
                <a:gd name="T6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4" h="131">
                  <a:moveTo>
                    <a:pt x="15" y="0"/>
                  </a:moveTo>
                  <a:lnTo>
                    <a:pt x="19" y="0"/>
                  </a:lnTo>
                  <a:lnTo>
                    <a:pt x="31" y="2"/>
                  </a:lnTo>
                  <a:lnTo>
                    <a:pt x="47" y="3"/>
                  </a:lnTo>
                  <a:lnTo>
                    <a:pt x="65" y="3"/>
                  </a:lnTo>
                  <a:lnTo>
                    <a:pt x="81" y="5"/>
                  </a:lnTo>
                  <a:lnTo>
                    <a:pt x="93" y="6"/>
                  </a:lnTo>
                  <a:lnTo>
                    <a:pt x="98" y="6"/>
                  </a:lnTo>
                  <a:lnTo>
                    <a:pt x="112" y="17"/>
                  </a:lnTo>
                  <a:lnTo>
                    <a:pt x="126" y="20"/>
                  </a:lnTo>
                  <a:lnTo>
                    <a:pt x="132" y="17"/>
                  </a:lnTo>
                  <a:lnTo>
                    <a:pt x="139" y="20"/>
                  </a:lnTo>
                  <a:lnTo>
                    <a:pt x="141" y="23"/>
                  </a:lnTo>
                  <a:lnTo>
                    <a:pt x="142" y="21"/>
                  </a:lnTo>
                  <a:lnTo>
                    <a:pt x="148" y="24"/>
                  </a:lnTo>
                  <a:lnTo>
                    <a:pt x="161" y="23"/>
                  </a:lnTo>
                  <a:lnTo>
                    <a:pt x="164" y="26"/>
                  </a:lnTo>
                  <a:lnTo>
                    <a:pt x="161" y="35"/>
                  </a:lnTo>
                  <a:lnTo>
                    <a:pt x="132" y="52"/>
                  </a:lnTo>
                  <a:lnTo>
                    <a:pt x="118" y="76"/>
                  </a:lnTo>
                  <a:lnTo>
                    <a:pt x="118" y="82"/>
                  </a:lnTo>
                  <a:lnTo>
                    <a:pt x="124" y="85"/>
                  </a:lnTo>
                  <a:lnTo>
                    <a:pt x="124" y="86"/>
                  </a:lnTo>
                  <a:lnTo>
                    <a:pt x="123" y="89"/>
                  </a:lnTo>
                  <a:lnTo>
                    <a:pt x="117" y="95"/>
                  </a:lnTo>
                  <a:lnTo>
                    <a:pt x="112" y="106"/>
                  </a:lnTo>
                  <a:lnTo>
                    <a:pt x="105" y="107"/>
                  </a:lnTo>
                  <a:lnTo>
                    <a:pt x="96" y="119"/>
                  </a:lnTo>
                  <a:lnTo>
                    <a:pt x="95" y="119"/>
                  </a:lnTo>
                  <a:lnTo>
                    <a:pt x="65" y="121"/>
                  </a:lnTo>
                  <a:lnTo>
                    <a:pt x="52" y="131"/>
                  </a:lnTo>
                  <a:lnTo>
                    <a:pt x="50" y="131"/>
                  </a:lnTo>
                  <a:lnTo>
                    <a:pt x="43" y="128"/>
                  </a:lnTo>
                  <a:lnTo>
                    <a:pt x="35" y="115"/>
                  </a:lnTo>
                  <a:lnTo>
                    <a:pt x="25" y="112"/>
                  </a:lnTo>
                  <a:lnTo>
                    <a:pt x="23" y="106"/>
                  </a:lnTo>
                  <a:lnTo>
                    <a:pt x="23" y="104"/>
                  </a:lnTo>
                  <a:lnTo>
                    <a:pt x="29" y="98"/>
                  </a:lnTo>
                  <a:lnTo>
                    <a:pt x="26" y="91"/>
                  </a:lnTo>
                  <a:lnTo>
                    <a:pt x="26" y="89"/>
                  </a:lnTo>
                  <a:lnTo>
                    <a:pt x="29" y="82"/>
                  </a:lnTo>
                  <a:lnTo>
                    <a:pt x="25" y="72"/>
                  </a:lnTo>
                  <a:lnTo>
                    <a:pt x="31" y="66"/>
                  </a:lnTo>
                  <a:lnTo>
                    <a:pt x="31" y="61"/>
                  </a:lnTo>
                  <a:lnTo>
                    <a:pt x="32" y="48"/>
                  </a:lnTo>
                  <a:lnTo>
                    <a:pt x="40" y="38"/>
                  </a:lnTo>
                  <a:lnTo>
                    <a:pt x="37" y="33"/>
                  </a:lnTo>
                  <a:lnTo>
                    <a:pt x="29" y="33"/>
                  </a:lnTo>
                  <a:lnTo>
                    <a:pt x="25" y="35"/>
                  </a:lnTo>
                  <a:lnTo>
                    <a:pt x="18" y="35"/>
                  </a:lnTo>
                  <a:lnTo>
                    <a:pt x="18" y="33"/>
                  </a:lnTo>
                  <a:lnTo>
                    <a:pt x="16" y="30"/>
                  </a:lnTo>
                  <a:lnTo>
                    <a:pt x="7" y="36"/>
                  </a:lnTo>
                  <a:lnTo>
                    <a:pt x="6" y="36"/>
                  </a:lnTo>
                  <a:lnTo>
                    <a:pt x="6" y="35"/>
                  </a:lnTo>
                  <a:lnTo>
                    <a:pt x="7" y="27"/>
                  </a:lnTo>
                  <a:lnTo>
                    <a:pt x="6" y="27"/>
                  </a:lnTo>
                  <a:lnTo>
                    <a:pt x="6" y="26"/>
                  </a:lnTo>
                  <a:lnTo>
                    <a:pt x="4" y="23"/>
                  </a:lnTo>
                  <a:lnTo>
                    <a:pt x="6" y="20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4" y="8"/>
                  </a:lnTo>
                  <a:lnTo>
                    <a:pt x="12" y="8"/>
                  </a:lnTo>
                  <a:lnTo>
                    <a:pt x="15" y="2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" name="France">
              <a:extLst>
                <a:ext uri="{FF2B5EF4-FFF2-40B4-BE49-F238E27FC236}">
                  <a16:creationId xmlns:a16="http://schemas.microsoft.com/office/drawing/2014/main" id="{CC436BC1-040A-47D3-ACF5-32726B305671}"/>
                </a:ext>
              </a:extLst>
            </p:cNvPr>
            <p:cNvSpPr>
              <a:spLocks/>
            </p:cNvSpPr>
            <p:nvPr>
              <p:custDataLst>
                <p:tags r:id="rId63"/>
              </p:custDataLst>
            </p:nvPr>
          </p:nvSpPr>
          <p:spPr bwMode="auto">
            <a:xfrm>
              <a:off x="5715614" y="3185127"/>
              <a:ext cx="301780" cy="303587"/>
            </a:xfrm>
            <a:custGeom>
              <a:avLst/>
              <a:gdLst>
                <a:gd name="T0" fmla="*/ 99 w 167"/>
                <a:gd name="T1" fmla="*/ 6 h 168"/>
                <a:gd name="T2" fmla="*/ 118 w 167"/>
                <a:gd name="T3" fmla="*/ 21 h 168"/>
                <a:gd name="T4" fmla="*/ 124 w 167"/>
                <a:gd name="T5" fmla="*/ 19 h 168"/>
                <a:gd name="T6" fmla="*/ 127 w 167"/>
                <a:gd name="T7" fmla="*/ 27 h 168"/>
                <a:gd name="T8" fmla="*/ 143 w 167"/>
                <a:gd name="T9" fmla="*/ 31 h 168"/>
                <a:gd name="T10" fmla="*/ 167 w 167"/>
                <a:gd name="T11" fmla="*/ 42 h 168"/>
                <a:gd name="T12" fmla="*/ 160 w 167"/>
                <a:gd name="T13" fmla="*/ 61 h 168"/>
                <a:gd name="T14" fmla="*/ 160 w 167"/>
                <a:gd name="T15" fmla="*/ 70 h 168"/>
                <a:gd name="T16" fmla="*/ 140 w 167"/>
                <a:gd name="T17" fmla="*/ 92 h 168"/>
                <a:gd name="T18" fmla="*/ 145 w 167"/>
                <a:gd name="T19" fmla="*/ 92 h 168"/>
                <a:gd name="T20" fmla="*/ 151 w 167"/>
                <a:gd name="T21" fmla="*/ 94 h 168"/>
                <a:gd name="T22" fmla="*/ 154 w 167"/>
                <a:gd name="T23" fmla="*/ 104 h 168"/>
                <a:gd name="T24" fmla="*/ 154 w 167"/>
                <a:gd name="T25" fmla="*/ 113 h 168"/>
                <a:gd name="T26" fmla="*/ 154 w 167"/>
                <a:gd name="T27" fmla="*/ 114 h 168"/>
                <a:gd name="T28" fmla="*/ 152 w 167"/>
                <a:gd name="T29" fmla="*/ 122 h 168"/>
                <a:gd name="T30" fmla="*/ 161 w 167"/>
                <a:gd name="T31" fmla="*/ 134 h 168"/>
                <a:gd name="T32" fmla="*/ 143 w 167"/>
                <a:gd name="T33" fmla="*/ 154 h 168"/>
                <a:gd name="T34" fmla="*/ 127 w 167"/>
                <a:gd name="T35" fmla="*/ 148 h 168"/>
                <a:gd name="T36" fmla="*/ 105 w 167"/>
                <a:gd name="T37" fmla="*/ 153 h 168"/>
                <a:gd name="T38" fmla="*/ 105 w 167"/>
                <a:gd name="T39" fmla="*/ 166 h 168"/>
                <a:gd name="T40" fmla="*/ 93 w 167"/>
                <a:gd name="T41" fmla="*/ 168 h 168"/>
                <a:gd name="T42" fmla="*/ 74 w 167"/>
                <a:gd name="T43" fmla="*/ 160 h 168"/>
                <a:gd name="T44" fmla="*/ 53 w 167"/>
                <a:gd name="T45" fmla="*/ 160 h 168"/>
                <a:gd name="T46" fmla="*/ 40 w 167"/>
                <a:gd name="T47" fmla="*/ 148 h 168"/>
                <a:gd name="T48" fmla="*/ 50 w 167"/>
                <a:gd name="T49" fmla="*/ 126 h 168"/>
                <a:gd name="T50" fmla="*/ 47 w 167"/>
                <a:gd name="T51" fmla="*/ 123 h 168"/>
                <a:gd name="T52" fmla="*/ 48 w 167"/>
                <a:gd name="T53" fmla="*/ 105 h 168"/>
                <a:gd name="T54" fmla="*/ 40 w 167"/>
                <a:gd name="T55" fmla="*/ 92 h 168"/>
                <a:gd name="T56" fmla="*/ 35 w 167"/>
                <a:gd name="T57" fmla="*/ 79 h 168"/>
                <a:gd name="T58" fmla="*/ 31 w 167"/>
                <a:gd name="T59" fmla="*/ 77 h 168"/>
                <a:gd name="T60" fmla="*/ 29 w 167"/>
                <a:gd name="T61" fmla="*/ 73 h 168"/>
                <a:gd name="T62" fmla="*/ 5 w 167"/>
                <a:gd name="T63" fmla="*/ 67 h 168"/>
                <a:gd name="T64" fmla="*/ 1 w 167"/>
                <a:gd name="T65" fmla="*/ 61 h 168"/>
                <a:gd name="T66" fmla="*/ 3 w 167"/>
                <a:gd name="T67" fmla="*/ 59 h 168"/>
                <a:gd name="T68" fmla="*/ 4 w 167"/>
                <a:gd name="T69" fmla="*/ 57 h 168"/>
                <a:gd name="T70" fmla="*/ 1 w 167"/>
                <a:gd name="T71" fmla="*/ 52 h 168"/>
                <a:gd name="T72" fmla="*/ 19 w 167"/>
                <a:gd name="T73" fmla="*/ 46 h 168"/>
                <a:gd name="T74" fmla="*/ 43 w 167"/>
                <a:gd name="T75" fmla="*/ 51 h 168"/>
                <a:gd name="T76" fmla="*/ 38 w 167"/>
                <a:gd name="T77" fmla="*/ 28 h 168"/>
                <a:gd name="T78" fmla="*/ 47 w 167"/>
                <a:gd name="T79" fmla="*/ 30 h 168"/>
                <a:gd name="T80" fmla="*/ 65 w 167"/>
                <a:gd name="T81" fmla="*/ 34 h 168"/>
                <a:gd name="T82" fmla="*/ 84 w 167"/>
                <a:gd name="T83" fmla="*/ 18 h 168"/>
                <a:gd name="T84" fmla="*/ 86 w 167"/>
                <a:gd name="T85" fmla="*/ 3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7" h="168">
                  <a:moveTo>
                    <a:pt x="99" y="0"/>
                  </a:moveTo>
                  <a:lnTo>
                    <a:pt x="99" y="6"/>
                  </a:lnTo>
                  <a:lnTo>
                    <a:pt x="115" y="15"/>
                  </a:lnTo>
                  <a:lnTo>
                    <a:pt x="118" y="21"/>
                  </a:lnTo>
                  <a:lnTo>
                    <a:pt x="121" y="21"/>
                  </a:lnTo>
                  <a:lnTo>
                    <a:pt x="124" y="19"/>
                  </a:lnTo>
                  <a:lnTo>
                    <a:pt x="127" y="19"/>
                  </a:lnTo>
                  <a:lnTo>
                    <a:pt x="127" y="27"/>
                  </a:lnTo>
                  <a:lnTo>
                    <a:pt x="137" y="30"/>
                  </a:lnTo>
                  <a:lnTo>
                    <a:pt x="143" y="31"/>
                  </a:lnTo>
                  <a:lnTo>
                    <a:pt x="149" y="37"/>
                  </a:lnTo>
                  <a:lnTo>
                    <a:pt x="167" y="42"/>
                  </a:lnTo>
                  <a:lnTo>
                    <a:pt x="167" y="43"/>
                  </a:lnTo>
                  <a:lnTo>
                    <a:pt x="160" y="61"/>
                  </a:lnTo>
                  <a:lnTo>
                    <a:pt x="161" y="70"/>
                  </a:lnTo>
                  <a:lnTo>
                    <a:pt x="160" y="70"/>
                  </a:lnTo>
                  <a:lnTo>
                    <a:pt x="152" y="73"/>
                  </a:lnTo>
                  <a:lnTo>
                    <a:pt x="140" y="92"/>
                  </a:lnTo>
                  <a:lnTo>
                    <a:pt x="140" y="97"/>
                  </a:lnTo>
                  <a:lnTo>
                    <a:pt x="145" y="92"/>
                  </a:lnTo>
                  <a:lnTo>
                    <a:pt x="151" y="92"/>
                  </a:lnTo>
                  <a:lnTo>
                    <a:pt x="151" y="94"/>
                  </a:lnTo>
                  <a:lnTo>
                    <a:pt x="154" y="102"/>
                  </a:lnTo>
                  <a:lnTo>
                    <a:pt x="154" y="104"/>
                  </a:lnTo>
                  <a:lnTo>
                    <a:pt x="151" y="104"/>
                  </a:lnTo>
                  <a:lnTo>
                    <a:pt x="154" y="113"/>
                  </a:lnTo>
                  <a:lnTo>
                    <a:pt x="155" y="114"/>
                  </a:lnTo>
                  <a:lnTo>
                    <a:pt x="154" y="114"/>
                  </a:lnTo>
                  <a:lnTo>
                    <a:pt x="151" y="120"/>
                  </a:lnTo>
                  <a:lnTo>
                    <a:pt x="152" y="122"/>
                  </a:lnTo>
                  <a:lnTo>
                    <a:pt x="154" y="134"/>
                  </a:lnTo>
                  <a:lnTo>
                    <a:pt x="161" y="134"/>
                  </a:lnTo>
                  <a:lnTo>
                    <a:pt x="161" y="141"/>
                  </a:lnTo>
                  <a:lnTo>
                    <a:pt x="143" y="154"/>
                  </a:lnTo>
                  <a:lnTo>
                    <a:pt x="142" y="154"/>
                  </a:lnTo>
                  <a:lnTo>
                    <a:pt x="127" y="148"/>
                  </a:lnTo>
                  <a:lnTo>
                    <a:pt x="115" y="147"/>
                  </a:lnTo>
                  <a:lnTo>
                    <a:pt x="105" y="153"/>
                  </a:lnTo>
                  <a:lnTo>
                    <a:pt x="103" y="159"/>
                  </a:lnTo>
                  <a:lnTo>
                    <a:pt x="105" y="166"/>
                  </a:lnTo>
                  <a:lnTo>
                    <a:pt x="96" y="166"/>
                  </a:lnTo>
                  <a:lnTo>
                    <a:pt x="93" y="168"/>
                  </a:lnTo>
                  <a:lnTo>
                    <a:pt x="88" y="168"/>
                  </a:lnTo>
                  <a:lnTo>
                    <a:pt x="74" y="160"/>
                  </a:lnTo>
                  <a:lnTo>
                    <a:pt x="69" y="163"/>
                  </a:lnTo>
                  <a:lnTo>
                    <a:pt x="53" y="160"/>
                  </a:lnTo>
                  <a:lnTo>
                    <a:pt x="40" y="150"/>
                  </a:lnTo>
                  <a:lnTo>
                    <a:pt x="40" y="148"/>
                  </a:lnTo>
                  <a:lnTo>
                    <a:pt x="45" y="144"/>
                  </a:lnTo>
                  <a:lnTo>
                    <a:pt x="50" y="126"/>
                  </a:lnTo>
                  <a:lnTo>
                    <a:pt x="47" y="125"/>
                  </a:lnTo>
                  <a:lnTo>
                    <a:pt x="47" y="123"/>
                  </a:lnTo>
                  <a:lnTo>
                    <a:pt x="50" y="108"/>
                  </a:lnTo>
                  <a:lnTo>
                    <a:pt x="48" y="105"/>
                  </a:lnTo>
                  <a:lnTo>
                    <a:pt x="47" y="95"/>
                  </a:lnTo>
                  <a:lnTo>
                    <a:pt x="40" y="92"/>
                  </a:lnTo>
                  <a:lnTo>
                    <a:pt x="37" y="86"/>
                  </a:lnTo>
                  <a:lnTo>
                    <a:pt x="35" y="79"/>
                  </a:lnTo>
                  <a:lnTo>
                    <a:pt x="35" y="77"/>
                  </a:lnTo>
                  <a:lnTo>
                    <a:pt x="31" y="77"/>
                  </a:lnTo>
                  <a:lnTo>
                    <a:pt x="31" y="76"/>
                  </a:lnTo>
                  <a:lnTo>
                    <a:pt x="29" y="73"/>
                  </a:lnTo>
                  <a:lnTo>
                    <a:pt x="11" y="67"/>
                  </a:lnTo>
                  <a:lnTo>
                    <a:pt x="5" y="67"/>
                  </a:lnTo>
                  <a:lnTo>
                    <a:pt x="1" y="62"/>
                  </a:lnTo>
                  <a:lnTo>
                    <a:pt x="1" y="61"/>
                  </a:lnTo>
                  <a:lnTo>
                    <a:pt x="4" y="61"/>
                  </a:lnTo>
                  <a:lnTo>
                    <a:pt x="3" y="59"/>
                  </a:lnTo>
                  <a:lnTo>
                    <a:pt x="3" y="58"/>
                  </a:lnTo>
                  <a:lnTo>
                    <a:pt x="4" y="57"/>
                  </a:lnTo>
                  <a:lnTo>
                    <a:pt x="0" y="57"/>
                  </a:lnTo>
                  <a:lnTo>
                    <a:pt x="1" y="52"/>
                  </a:lnTo>
                  <a:lnTo>
                    <a:pt x="17" y="46"/>
                  </a:lnTo>
                  <a:lnTo>
                    <a:pt x="19" y="46"/>
                  </a:lnTo>
                  <a:lnTo>
                    <a:pt x="29" y="51"/>
                  </a:lnTo>
                  <a:lnTo>
                    <a:pt x="43" y="51"/>
                  </a:lnTo>
                  <a:lnTo>
                    <a:pt x="38" y="30"/>
                  </a:lnTo>
                  <a:lnTo>
                    <a:pt x="38" y="28"/>
                  </a:lnTo>
                  <a:lnTo>
                    <a:pt x="47" y="28"/>
                  </a:lnTo>
                  <a:lnTo>
                    <a:pt x="47" y="30"/>
                  </a:lnTo>
                  <a:lnTo>
                    <a:pt x="50" y="34"/>
                  </a:lnTo>
                  <a:lnTo>
                    <a:pt x="65" y="34"/>
                  </a:lnTo>
                  <a:lnTo>
                    <a:pt x="66" y="28"/>
                  </a:lnTo>
                  <a:lnTo>
                    <a:pt x="84" y="18"/>
                  </a:lnTo>
                  <a:lnTo>
                    <a:pt x="86" y="5"/>
                  </a:lnTo>
                  <a:lnTo>
                    <a:pt x="86" y="3"/>
                  </a:lnTo>
                  <a:lnTo>
                    <a:pt x="99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" name="Ireland">
              <a:extLst>
                <a:ext uri="{FF2B5EF4-FFF2-40B4-BE49-F238E27FC236}">
                  <a16:creationId xmlns:a16="http://schemas.microsoft.com/office/drawing/2014/main" id="{06AD2A66-A745-411C-A9A9-A4FC69730D3F}"/>
                </a:ext>
              </a:extLst>
            </p:cNvPr>
            <p:cNvSpPr>
              <a:spLocks noEditPoints="1"/>
            </p:cNvSpPr>
            <p:nvPr>
              <p:custDataLst>
                <p:tags r:id="rId64"/>
              </p:custDataLst>
            </p:nvPr>
          </p:nvSpPr>
          <p:spPr bwMode="auto">
            <a:xfrm>
              <a:off x="5583698" y="3022491"/>
              <a:ext cx="104809" cy="149986"/>
            </a:xfrm>
            <a:custGeom>
              <a:avLst/>
              <a:gdLst>
                <a:gd name="T0" fmla="*/ 19 w 58"/>
                <a:gd name="T1" fmla="*/ 56 h 83"/>
                <a:gd name="T2" fmla="*/ 13 w 58"/>
                <a:gd name="T3" fmla="*/ 59 h 83"/>
                <a:gd name="T4" fmla="*/ 21 w 58"/>
                <a:gd name="T5" fmla="*/ 58 h 83"/>
                <a:gd name="T6" fmla="*/ 19 w 58"/>
                <a:gd name="T7" fmla="*/ 56 h 83"/>
                <a:gd name="T8" fmla="*/ 37 w 58"/>
                <a:gd name="T9" fmla="*/ 0 h 83"/>
                <a:gd name="T10" fmla="*/ 38 w 58"/>
                <a:gd name="T11" fmla="*/ 7 h 83"/>
                <a:gd name="T12" fmla="*/ 31 w 58"/>
                <a:gd name="T13" fmla="*/ 18 h 83"/>
                <a:gd name="T14" fmla="*/ 35 w 58"/>
                <a:gd name="T15" fmla="*/ 23 h 83"/>
                <a:gd name="T16" fmla="*/ 50 w 58"/>
                <a:gd name="T17" fmla="*/ 18 h 83"/>
                <a:gd name="T18" fmla="*/ 52 w 58"/>
                <a:gd name="T19" fmla="*/ 18 h 83"/>
                <a:gd name="T20" fmla="*/ 56 w 58"/>
                <a:gd name="T21" fmla="*/ 28 h 83"/>
                <a:gd name="T22" fmla="*/ 56 w 58"/>
                <a:gd name="T23" fmla="*/ 29 h 83"/>
                <a:gd name="T24" fmla="*/ 55 w 58"/>
                <a:gd name="T25" fmla="*/ 31 h 83"/>
                <a:gd name="T26" fmla="*/ 58 w 58"/>
                <a:gd name="T27" fmla="*/ 38 h 83"/>
                <a:gd name="T28" fmla="*/ 58 w 58"/>
                <a:gd name="T29" fmla="*/ 52 h 83"/>
                <a:gd name="T30" fmla="*/ 53 w 58"/>
                <a:gd name="T31" fmla="*/ 69 h 83"/>
                <a:gd name="T32" fmla="*/ 37 w 58"/>
                <a:gd name="T33" fmla="*/ 69 h 83"/>
                <a:gd name="T34" fmla="*/ 15 w 58"/>
                <a:gd name="T35" fmla="*/ 83 h 83"/>
                <a:gd name="T36" fmla="*/ 9 w 58"/>
                <a:gd name="T37" fmla="*/ 83 h 83"/>
                <a:gd name="T38" fmla="*/ 10 w 58"/>
                <a:gd name="T39" fmla="*/ 80 h 83"/>
                <a:gd name="T40" fmla="*/ 4 w 58"/>
                <a:gd name="T41" fmla="*/ 81 h 83"/>
                <a:gd name="T42" fmla="*/ 3 w 58"/>
                <a:gd name="T43" fmla="*/ 80 h 83"/>
                <a:gd name="T44" fmla="*/ 4 w 58"/>
                <a:gd name="T45" fmla="*/ 80 h 83"/>
                <a:gd name="T46" fmla="*/ 7 w 58"/>
                <a:gd name="T47" fmla="*/ 77 h 83"/>
                <a:gd name="T48" fmla="*/ 1 w 58"/>
                <a:gd name="T49" fmla="*/ 77 h 83"/>
                <a:gd name="T50" fmla="*/ 1 w 58"/>
                <a:gd name="T51" fmla="*/ 75 h 83"/>
                <a:gd name="T52" fmla="*/ 6 w 58"/>
                <a:gd name="T53" fmla="*/ 71 h 83"/>
                <a:gd name="T54" fmla="*/ 0 w 58"/>
                <a:gd name="T55" fmla="*/ 69 h 83"/>
                <a:gd name="T56" fmla="*/ 0 w 58"/>
                <a:gd name="T57" fmla="*/ 68 h 83"/>
                <a:gd name="T58" fmla="*/ 1 w 58"/>
                <a:gd name="T59" fmla="*/ 68 h 83"/>
                <a:gd name="T60" fmla="*/ 6 w 58"/>
                <a:gd name="T61" fmla="*/ 66 h 83"/>
                <a:gd name="T62" fmla="*/ 10 w 58"/>
                <a:gd name="T63" fmla="*/ 61 h 83"/>
                <a:gd name="T64" fmla="*/ 7 w 58"/>
                <a:gd name="T65" fmla="*/ 61 h 83"/>
                <a:gd name="T66" fmla="*/ 7 w 58"/>
                <a:gd name="T67" fmla="*/ 59 h 83"/>
                <a:gd name="T68" fmla="*/ 18 w 58"/>
                <a:gd name="T69" fmla="*/ 47 h 83"/>
                <a:gd name="T70" fmla="*/ 7 w 58"/>
                <a:gd name="T71" fmla="*/ 44 h 83"/>
                <a:gd name="T72" fmla="*/ 7 w 58"/>
                <a:gd name="T73" fmla="*/ 43 h 83"/>
                <a:gd name="T74" fmla="*/ 4 w 58"/>
                <a:gd name="T75" fmla="*/ 38 h 83"/>
                <a:gd name="T76" fmla="*/ 10 w 58"/>
                <a:gd name="T77" fmla="*/ 34 h 83"/>
                <a:gd name="T78" fmla="*/ 4 w 58"/>
                <a:gd name="T79" fmla="*/ 29 h 83"/>
                <a:gd name="T80" fmla="*/ 3 w 58"/>
                <a:gd name="T81" fmla="*/ 29 h 83"/>
                <a:gd name="T82" fmla="*/ 3 w 58"/>
                <a:gd name="T83" fmla="*/ 28 h 83"/>
                <a:gd name="T84" fmla="*/ 7 w 58"/>
                <a:gd name="T85" fmla="*/ 28 h 83"/>
                <a:gd name="T86" fmla="*/ 6 w 58"/>
                <a:gd name="T87" fmla="*/ 26 h 83"/>
                <a:gd name="T88" fmla="*/ 9 w 58"/>
                <a:gd name="T89" fmla="*/ 22 h 83"/>
                <a:gd name="T90" fmla="*/ 9 w 58"/>
                <a:gd name="T91" fmla="*/ 20 h 83"/>
                <a:gd name="T92" fmla="*/ 16 w 58"/>
                <a:gd name="T93" fmla="*/ 20 h 83"/>
                <a:gd name="T94" fmla="*/ 19 w 58"/>
                <a:gd name="T95" fmla="*/ 22 h 83"/>
                <a:gd name="T96" fmla="*/ 24 w 58"/>
                <a:gd name="T97" fmla="*/ 22 h 83"/>
                <a:gd name="T98" fmla="*/ 28 w 58"/>
                <a:gd name="T99" fmla="*/ 16 h 83"/>
                <a:gd name="T100" fmla="*/ 21 w 58"/>
                <a:gd name="T101" fmla="*/ 15 h 83"/>
                <a:gd name="T102" fmla="*/ 21 w 58"/>
                <a:gd name="T103" fmla="*/ 13 h 83"/>
                <a:gd name="T104" fmla="*/ 30 w 58"/>
                <a:gd name="T105" fmla="*/ 3 h 83"/>
                <a:gd name="T106" fmla="*/ 37 w 58"/>
                <a:gd name="T10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83">
                  <a:moveTo>
                    <a:pt x="19" y="56"/>
                  </a:moveTo>
                  <a:lnTo>
                    <a:pt x="13" y="59"/>
                  </a:lnTo>
                  <a:lnTo>
                    <a:pt x="21" y="58"/>
                  </a:lnTo>
                  <a:lnTo>
                    <a:pt x="19" y="56"/>
                  </a:lnTo>
                  <a:close/>
                  <a:moveTo>
                    <a:pt x="37" y="0"/>
                  </a:moveTo>
                  <a:lnTo>
                    <a:pt x="38" y="7"/>
                  </a:lnTo>
                  <a:lnTo>
                    <a:pt x="31" y="18"/>
                  </a:lnTo>
                  <a:lnTo>
                    <a:pt x="35" y="23"/>
                  </a:lnTo>
                  <a:lnTo>
                    <a:pt x="50" y="18"/>
                  </a:lnTo>
                  <a:lnTo>
                    <a:pt x="52" y="18"/>
                  </a:lnTo>
                  <a:lnTo>
                    <a:pt x="56" y="28"/>
                  </a:lnTo>
                  <a:lnTo>
                    <a:pt x="56" y="29"/>
                  </a:lnTo>
                  <a:lnTo>
                    <a:pt x="55" y="31"/>
                  </a:lnTo>
                  <a:lnTo>
                    <a:pt x="58" y="38"/>
                  </a:lnTo>
                  <a:lnTo>
                    <a:pt x="58" y="52"/>
                  </a:lnTo>
                  <a:lnTo>
                    <a:pt x="53" y="69"/>
                  </a:lnTo>
                  <a:lnTo>
                    <a:pt x="37" y="69"/>
                  </a:lnTo>
                  <a:lnTo>
                    <a:pt x="15" y="83"/>
                  </a:lnTo>
                  <a:lnTo>
                    <a:pt x="9" y="83"/>
                  </a:lnTo>
                  <a:lnTo>
                    <a:pt x="10" y="80"/>
                  </a:lnTo>
                  <a:lnTo>
                    <a:pt x="4" y="81"/>
                  </a:lnTo>
                  <a:lnTo>
                    <a:pt x="3" y="80"/>
                  </a:lnTo>
                  <a:lnTo>
                    <a:pt x="4" y="80"/>
                  </a:lnTo>
                  <a:lnTo>
                    <a:pt x="7" y="77"/>
                  </a:lnTo>
                  <a:lnTo>
                    <a:pt x="1" y="77"/>
                  </a:lnTo>
                  <a:lnTo>
                    <a:pt x="1" y="75"/>
                  </a:lnTo>
                  <a:lnTo>
                    <a:pt x="6" y="71"/>
                  </a:lnTo>
                  <a:lnTo>
                    <a:pt x="0" y="69"/>
                  </a:lnTo>
                  <a:lnTo>
                    <a:pt x="0" y="68"/>
                  </a:lnTo>
                  <a:lnTo>
                    <a:pt x="1" y="68"/>
                  </a:lnTo>
                  <a:lnTo>
                    <a:pt x="6" y="66"/>
                  </a:lnTo>
                  <a:lnTo>
                    <a:pt x="10" y="61"/>
                  </a:lnTo>
                  <a:lnTo>
                    <a:pt x="7" y="61"/>
                  </a:lnTo>
                  <a:lnTo>
                    <a:pt x="7" y="59"/>
                  </a:lnTo>
                  <a:lnTo>
                    <a:pt x="18" y="47"/>
                  </a:lnTo>
                  <a:lnTo>
                    <a:pt x="7" y="44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10" y="34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3" y="28"/>
                  </a:lnTo>
                  <a:lnTo>
                    <a:pt x="7" y="28"/>
                  </a:lnTo>
                  <a:lnTo>
                    <a:pt x="6" y="26"/>
                  </a:lnTo>
                  <a:lnTo>
                    <a:pt x="9" y="22"/>
                  </a:lnTo>
                  <a:lnTo>
                    <a:pt x="9" y="20"/>
                  </a:lnTo>
                  <a:lnTo>
                    <a:pt x="16" y="20"/>
                  </a:lnTo>
                  <a:lnTo>
                    <a:pt x="19" y="22"/>
                  </a:lnTo>
                  <a:lnTo>
                    <a:pt x="24" y="22"/>
                  </a:lnTo>
                  <a:lnTo>
                    <a:pt x="28" y="16"/>
                  </a:lnTo>
                  <a:lnTo>
                    <a:pt x="21" y="15"/>
                  </a:lnTo>
                  <a:lnTo>
                    <a:pt x="21" y="13"/>
                  </a:lnTo>
                  <a:lnTo>
                    <a:pt x="30" y="3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Austria">
              <a:extLst>
                <a:ext uri="{FF2B5EF4-FFF2-40B4-BE49-F238E27FC236}">
                  <a16:creationId xmlns:a16="http://schemas.microsoft.com/office/drawing/2014/main" id="{F90E05D0-AFAB-4A29-8824-C80FE3589380}"/>
                </a:ext>
              </a:extLst>
            </p:cNvPr>
            <p:cNvSpPr>
              <a:spLocks/>
            </p:cNvSpPr>
            <p:nvPr>
              <p:custDataLst>
                <p:tags r:id="rId65"/>
              </p:custDataLst>
            </p:nvPr>
          </p:nvSpPr>
          <p:spPr bwMode="auto">
            <a:xfrm>
              <a:off x="6049920" y="3261023"/>
              <a:ext cx="182514" cy="90353"/>
            </a:xfrm>
            <a:custGeom>
              <a:avLst/>
              <a:gdLst>
                <a:gd name="T0" fmla="*/ 72 w 101"/>
                <a:gd name="T1" fmla="*/ 0 h 50"/>
                <a:gd name="T2" fmla="*/ 74 w 101"/>
                <a:gd name="T3" fmla="*/ 0 h 50"/>
                <a:gd name="T4" fmla="*/ 95 w 101"/>
                <a:gd name="T5" fmla="*/ 4 h 50"/>
                <a:gd name="T6" fmla="*/ 101 w 101"/>
                <a:gd name="T7" fmla="*/ 19 h 50"/>
                <a:gd name="T8" fmla="*/ 99 w 101"/>
                <a:gd name="T9" fmla="*/ 25 h 50"/>
                <a:gd name="T10" fmla="*/ 99 w 101"/>
                <a:gd name="T11" fmla="*/ 26 h 50"/>
                <a:gd name="T12" fmla="*/ 93 w 101"/>
                <a:gd name="T13" fmla="*/ 26 h 50"/>
                <a:gd name="T14" fmla="*/ 92 w 101"/>
                <a:gd name="T15" fmla="*/ 38 h 50"/>
                <a:gd name="T16" fmla="*/ 92 w 101"/>
                <a:gd name="T17" fmla="*/ 40 h 50"/>
                <a:gd name="T18" fmla="*/ 87 w 101"/>
                <a:gd name="T19" fmla="*/ 43 h 50"/>
                <a:gd name="T20" fmla="*/ 67 w 101"/>
                <a:gd name="T21" fmla="*/ 50 h 50"/>
                <a:gd name="T22" fmla="*/ 55 w 101"/>
                <a:gd name="T23" fmla="*/ 50 h 50"/>
                <a:gd name="T24" fmla="*/ 40 w 101"/>
                <a:gd name="T25" fmla="*/ 46 h 50"/>
                <a:gd name="T26" fmla="*/ 34 w 101"/>
                <a:gd name="T27" fmla="*/ 38 h 50"/>
                <a:gd name="T28" fmla="*/ 12 w 101"/>
                <a:gd name="T29" fmla="*/ 43 h 50"/>
                <a:gd name="T30" fmla="*/ 3 w 101"/>
                <a:gd name="T31" fmla="*/ 40 h 50"/>
                <a:gd name="T32" fmla="*/ 1 w 101"/>
                <a:gd name="T33" fmla="*/ 40 h 50"/>
                <a:gd name="T34" fmla="*/ 0 w 101"/>
                <a:gd name="T35" fmla="*/ 31 h 50"/>
                <a:gd name="T36" fmla="*/ 0 w 101"/>
                <a:gd name="T37" fmla="*/ 29 h 50"/>
                <a:gd name="T38" fmla="*/ 4 w 101"/>
                <a:gd name="T39" fmla="*/ 28 h 50"/>
                <a:gd name="T40" fmla="*/ 10 w 101"/>
                <a:gd name="T41" fmla="*/ 32 h 50"/>
                <a:gd name="T42" fmla="*/ 13 w 101"/>
                <a:gd name="T43" fmla="*/ 28 h 50"/>
                <a:gd name="T44" fmla="*/ 15 w 101"/>
                <a:gd name="T45" fmla="*/ 28 h 50"/>
                <a:gd name="T46" fmla="*/ 22 w 101"/>
                <a:gd name="T47" fmla="*/ 31 h 50"/>
                <a:gd name="T48" fmla="*/ 37 w 101"/>
                <a:gd name="T49" fmla="*/ 25 h 50"/>
                <a:gd name="T50" fmla="*/ 43 w 101"/>
                <a:gd name="T51" fmla="*/ 28 h 50"/>
                <a:gd name="T52" fmla="*/ 46 w 101"/>
                <a:gd name="T53" fmla="*/ 26 h 50"/>
                <a:gd name="T54" fmla="*/ 44 w 101"/>
                <a:gd name="T55" fmla="*/ 16 h 50"/>
                <a:gd name="T56" fmla="*/ 44 w 101"/>
                <a:gd name="T57" fmla="*/ 15 h 50"/>
                <a:gd name="T58" fmla="*/ 56 w 101"/>
                <a:gd name="T59" fmla="*/ 6 h 50"/>
                <a:gd name="T60" fmla="*/ 59 w 101"/>
                <a:gd name="T61" fmla="*/ 6 h 50"/>
                <a:gd name="T62" fmla="*/ 64 w 101"/>
                <a:gd name="T63" fmla="*/ 7 h 50"/>
                <a:gd name="T64" fmla="*/ 67 w 101"/>
                <a:gd name="T65" fmla="*/ 7 h 50"/>
                <a:gd name="T66" fmla="*/ 72 w 101"/>
                <a:gd name="T6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50">
                  <a:moveTo>
                    <a:pt x="72" y="0"/>
                  </a:moveTo>
                  <a:lnTo>
                    <a:pt x="74" y="0"/>
                  </a:lnTo>
                  <a:lnTo>
                    <a:pt x="95" y="4"/>
                  </a:lnTo>
                  <a:lnTo>
                    <a:pt x="101" y="19"/>
                  </a:lnTo>
                  <a:lnTo>
                    <a:pt x="99" y="25"/>
                  </a:lnTo>
                  <a:lnTo>
                    <a:pt x="99" y="26"/>
                  </a:lnTo>
                  <a:lnTo>
                    <a:pt x="93" y="26"/>
                  </a:lnTo>
                  <a:lnTo>
                    <a:pt x="92" y="38"/>
                  </a:lnTo>
                  <a:lnTo>
                    <a:pt x="92" y="40"/>
                  </a:lnTo>
                  <a:lnTo>
                    <a:pt x="87" y="43"/>
                  </a:lnTo>
                  <a:lnTo>
                    <a:pt x="67" y="50"/>
                  </a:lnTo>
                  <a:lnTo>
                    <a:pt x="55" y="50"/>
                  </a:lnTo>
                  <a:lnTo>
                    <a:pt x="40" y="46"/>
                  </a:lnTo>
                  <a:lnTo>
                    <a:pt x="34" y="38"/>
                  </a:lnTo>
                  <a:lnTo>
                    <a:pt x="12" y="43"/>
                  </a:lnTo>
                  <a:lnTo>
                    <a:pt x="3" y="40"/>
                  </a:lnTo>
                  <a:lnTo>
                    <a:pt x="1" y="40"/>
                  </a:lnTo>
                  <a:lnTo>
                    <a:pt x="0" y="31"/>
                  </a:lnTo>
                  <a:lnTo>
                    <a:pt x="0" y="29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3" y="28"/>
                  </a:lnTo>
                  <a:lnTo>
                    <a:pt x="15" y="28"/>
                  </a:lnTo>
                  <a:lnTo>
                    <a:pt x="22" y="31"/>
                  </a:lnTo>
                  <a:lnTo>
                    <a:pt x="37" y="25"/>
                  </a:lnTo>
                  <a:lnTo>
                    <a:pt x="43" y="28"/>
                  </a:lnTo>
                  <a:lnTo>
                    <a:pt x="46" y="26"/>
                  </a:lnTo>
                  <a:lnTo>
                    <a:pt x="44" y="16"/>
                  </a:lnTo>
                  <a:lnTo>
                    <a:pt x="44" y="15"/>
                  </a:lnTo>
                  <a:lnTo>
                    <a:pt x="56" y="6"/>
                  </a:lnTo>
                  <a:lnTo>
                    <a:pt x="59" y="6"/>
                  </a:lnTo>
                  <a:lnTo>
                    <a:pt x="64" y="7"/>
                  </a:lnTo>
                  <a:lnTo>
                    <a:pt x="67" y="7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" name="Belgium">
              <a:extLst>
                <a:ext uri="{FF2B5EF4-FFF2-40B4-BE49-F238E27FC236}">
                  <a16:creationId xmlns:a16="http://schemas.microsoft.com/office/drawing/2014/main" id="{A4463B32-42E6-4DDE-A801-1D4A9C4D8A31}"/>
                </a:ext>
              </a:extLst>
            </p:cNvPr>
            <p:cNvSpPr>
              <a:spLocks/>
            </p:cNvSpPr>
            <p:nvPr>
              <p:custDataLst>
                <p:tags r:id="rId66"/>
              </p:custDataLst>
            </p:nvPr>
          </p:nvSpPr>
          <p:spPr bwMode="auto">
            <a:xfrm>
              <a:off x="5890898" y="3174285"/>
              <a:ext cx="83124" cy="66862"/>
            </a:xfrm>
            <a:custGeom>
              <a:avLst/>
              <a:gdLst>
                <a:gd name="T0" fmla="*/ 9 w 46"/>
                <a:gd name="T1" fmla="*/ 0 h 37"/>
                <a:gd name="T2" fmla="*/ 11 w 46"/>
                <a:gd name="T3" fmla="*/ 0 h 37"/>
                <a:gd name="T4" fmla="*/ 15 w 46"/>
                <a:gd name="T5" fmla="*/ 3 h 37"/>
                <a:gd name="T6" fmla="*/ 18 w 46"/>
                <a:gd name="T7" fmla="*/ 3 h 37"/>
                <a:gd name="T8" fmla="*/ 21 w 46"/>
                <a:gd name="T9" fmla="*/ 2 h 37"/>
                <a:gd name="T10" fmla="*/ 26 w 46"/>
                <a:gd name="T11" fmla="*/ 2 h 37"/>
                <a:gd name="T12" fmla="*/ 29 w 46"/>
                <a:gd name="T13" fmla="*/ 0 h 37"/>
                <a:gd name="T14" fmla="*/ 32 w 46"/>
                <a:gd name="T15" fmla="*/ 0 h 37"/>
                <a:gd name="T16" fmla="*/ 37 w 46"/>
                <a:gd name="T17" fmla="*/ 5 h 37"/>
                <a:gd name="T18" fmla="*/ 39 w 46"/>
                <a:gd name="T19" fmla="*/ 5 h 37"/>
                <a:gd name="T20" fmla="*/ 39 w 46"/>
                <a:gd name="T21" fmla="*/ 12 h 37"/>
                <a:gd name="T22" fmla="*/ 43 w 46"/>
                <a:gd name="T23" fmla="*/ 14 h 37"/>
                <a:gd name="T24" fmla="*/ 46 w 46"/>
                <a:gd name="T25" fmla="*/ 20 h 37"/>
                <a:gd name="T26" fmla="*/ 45 w 46"/>
                <a:gd name="T27" fmla="*/ 25 h 37"/>
                <a:gd name="T28" fmla="*/ 39 w 46"/>
                <a:gd name="T29" fmla="*/ 31 h 37"/>
                <a:gd name="T30" fmla="*/ 40 w 46"/>
                <a:gd name="T31" fmla="*/ 37 h 37"/>
                <a:gd name="T32" fmla="*/ 39 w 46"/>
                <a:gd name="T33" fmla="*/ 37 h 37"/>
                <a:gd name="T34" fmla="*/ 30 w 46"/>
                <a:gd name="T35" fmla="*/ 34 h 37"/>
                <a:gd name="T36" fmla="*/ 29 w 46"/>
                <a:gd name="T37" fmla="*/ 34 h 37"/>
                <a:gd name="T38" fmla="*/ 29 w 46"/>
                <a:gd name="T39" fmla="*/ 27 h 37"/>
                <a:gd name="T40" fmla="*/ 27 w 46"/>
                <a:gd name="T41" fmla="*/ 27 h 37"/>
                <a:gd name="T42" fmla="*/ 26 w 46"/>
                <a:gd name="T43" fmla="*/ 28 h 37"/>
                <a:gd name="T44" fmla="*/ 23 w 46"/>
                <a:gd name="T45" fmla="*/ 28 h 37"/>
                <a:gd name="T46" fmla="*/ 21 w 46"/>
                <a:gd name="T47" fmla="*/ 30 h 37"/>
                <a:gd name="T48" fmla="*/ 20 w 46"/>
                <a:gd name="T49" fmla="*/ 30 h 37"/>
                <a:gd name="T50" fmla="*/ 20 w 46"/>
                <a:gd name="T51" fmla="*/ 28 h 37"/>
                <a:gd name="T52" fmla="*/ 17 w 46"/>
                <a:gd name="T53" fmla="*/ 22 h 37"/>
                <a:gd name="T54" fmla="*/ 2 w 46"/>
                <a:gd name="T55" fmla="*/ 12 h 37"/>
                <a:gd name="T56" fmla="*/ 0 w 46"/>
                <a:gd name="T57" fmla="*/ 12 h 37"/>
                <a:gd name="T58" fmla="*/ 0 w 46"/>
                <a:gd name="T59" fmla="*/ 6 h 37"/>
                <a:gd name="T60" fmla="*/ 2 w 46"/>
                <a:gd name="T61" fmla="*/ 6 h 37"/>
                <a:gd name="T62" fmla="*/ 9 w 46"/>
                <a:gd name="T6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" h="37">
                  <a:moveTo>
                    <a:pt x="9" y="0"/>
                  </a:moveTo>
                  <a:lnTo>
                    <a:pt x="11" y="0"/>
                  </a:lnTo>
                  <a:lnTo>
                    <a:pt x="15" y="3"/>
                  </a:lnTo>
                  <a:lnTo>
                    <a:pt x="18" y="3"/>
                  </a:lnTo>
                  <a:lnTo>
                    <a:pt x="21" y="2"/>
                  </a:lnTo>
                  <a:lnTo>
                    <a:pt x="26" y="2"/>
                  </a:lnTo>
                  <a:lnTo>
                    <a:pt x="29" y="0"/>
                  </a:lnTo>
                  <a:lnTo>
                    <a:pt x="32" y="0"/>
                  </a:lnTo>
                  <a:lnTo>
                    <a:pt x="37" y="5"/>
                  </a:lnTo>
                  <a:lnTo>
                    <a:pt x="39" y="5"/>
                  </a:lnTo>
                  <a:lnTo>
                    <a:pt x="39" y="12"/>
                  </a:lnTo>
                  <a:lnTo>
                    <a:pt x="43" y="14"/>
                  </a:lnTo>
                  <a:lnTo>
                    <a:pt x="46" y="20"/>
                  </a:lnTo>
                  <a:lnTo>
                    <a:pt x="45" y="25"/>
                  </a:lnTo>
                  <a:lnTo>
                    <a:pt x="39" y="31"/>
                  </a:lnTo>
                  <a:lnTo>
                    <a:pt x="40" y="37"/>
                  </a:lnTo>
                  <a:lnTo>
                    <a:pt x="39" y="37"/>
                  </a:lnTo>
                  <a:lnTo>
                    <a:pt x="30" y="34"/>
                  </a:lnTo>
                  <a:lnTo>
                    <a:pt x="29" y="34"/>
                  </a:lnTo>
                  <a:lnTo>
                    <a:pt x="29" y="27"/>
                  </a:lnTo>
                  <a:lnTo>
                    <a:pt x="27" y="27"/>
                  </a:lnTo>
                  <a:lnTo>
                    <a:pt x="26" y="28"/>
                  </a:lnTo>
                  <a:lnTo>
                    <a:pt x="23" y="28"/>
                  </a:lnTo>
                  <a:lnTo>
                    <a:pt x="21" y="30"/>
                  </a:lnTo>
                  <a:lnTo>
                    <a:pt x="20" y="30"/>
                  </a:lnTo>
                  <a:lnTo>
                    <a:pt x="20" y="28"/>
                  </a:lnTo>
                  <a:lnTo>
                    <a:pt x="17" y="22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0" y="6"/>
                  </a:lnTo>
                  <a:lnTo>
                    <a:pt x="2" y="6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" name="Poland">
              <a:extLst>
                <a:ext uri="{FF2B5EF4-FFF2-40B4-BE49-F238E27FC236}">
                  <a16:creationId xmlns:a16="http://schemas.microsoft.com/office/drawing/2014/main" id="{F8132C53-98A6-4862-A05C-E0FEF382DE57}"/>
                </a:ext>
              </a:extLst>
            </p:cNvPr>
            <p:cNvSpPr>
              <a:spLocks/>
            </p:cNvSpPr>
            <p:nvPr>
              <p:custDataLst>
                <p:tags r:id="rId67"/>
              </p:custDataLst>
            </p:nvPr>
          </p:nvSpPr>
          <p:spPr bwMode="auto">
            <a:xfrm>
              <a:off x="6160151" y="3038754"/>
              <a:ext cx="234918" cy="222269"/>
            </a:xfrm>
            <a:custGeom>
              <a:avLst/>
              <a:gdLst>
                <a:gd name="T0" fmla="*/ 51 w 130"/>
                <a:gd name="T1" fmla="*/ 0 h 123"/>
                <a:gd name="T2" fmla="*/ 59 w 130"/>
                <a:gd name="T3" fmla="*/ 0 h 123"/>
                <a:gd name="T4" fmla="*/ 59 w 130"/>
                <a:gd name="T5" fmla="*/ 1 h 123"/>
                <a:gd name="T6" fmla="*/ 60 w 130"/>
                <a:gd name="T7" fmla="*/ 4 h 123"/>
                <a:gd name="T8" fmla="*/ 60 w 130"/>
                <a:gd name="T9" fmla="*/ 6 h 123"/>
                <a:gd name="T10" fmla="*/ 57 w 130"/>
                <a:gd name="T11" fmla="*/ 4 h 123"/>
                <a:gd name="T12" fmla="*/ 60 w 130"/>
                <a:gd name="T13" fmla="*/ 11 h 123"/>
                <a:gd name="T14" fmla="*/ 71 w 130"/>
                <a:gd name="T15" fmla="*/ 9 h 123"/>
                <a:gd name="T16" fmla="*/ 89 w 130"/>
                <a:gd name="T17" fmla="*/ 10 h 123"/>
                <a:gd name="T18" fmla="*/ 114 w 130"/>
                <a:gd name="T19" fmla="*/ 10 h 123"/>
                <a:gd name="T20" fmla="*/ 123 w 130"/>
                <a:gd name="T21" fmla="*/ 17 h 123"/>
                <a:gd name="T22" fmla="*/ 124 w 130"/>
                <a:gd name="T23" fmla="*/ 20 h 123"/>
                <a:gd name="T24" fmla="*/ 127 w 130"/>
                <a:gd name="T25" fmla="*/ 47 h 123"/>
                <a:gd name="T26" fmla="*/ 120 w 130"/>
                <a:gd name="T27" fmla="*/ 56 h 123"/>
                <a:gd name="T28" fmla="*/ 123 w 130"/>
                <a:gd name="T29" fmla="*/ 62 h 123"/>
                <a:gd name="T30" fmla="*/ 123 w 130"/>
                <a:gd name="T31" fmla="*/ 71 h 123"/>
                <a:gd name="T32" fmla="*/ 130 w 130"/>
                <a:gd name="T33" fmla="*/ 90 h 123"/>
                <a:gd name="T34" fmla="*/ 130 w 130"/>
                <a:gd name="T35" fmla="*/ 92 h 123"/>
                <a:gd name="T36" fmla="*/ 117 w 130"/>
                <a:gd name="T37" fmla="*/ 106 h 123"/>
                <a:gd name="T38" fmla="*/ 112 w 130"/>
                <a:gd name="T39" fmla="*/ 115 h 123"/>
                <a:gd name="T40" fmla="*/ 112 w 130"/>
                <a:gd name="T41" fmla="*/ 123 h 123"/>
                <a:gd name="T42" fmla="*/ 108 w 130"/>
                <a:gd name="T43" fmla="*/ 123 h 123"/>
                <a:gd name="T44" fmla="*/ 94 w 130"/>
                <a:gd name="T45" fmla="*/ 115 h 123"/>
                <a:gd name="T46" fmla="*/ 93 w 130"/>
                <a:gd name="T47" fmla="*/ 115 h 123"/>
                <a:gd name="T48" fmla="*/ 90 w 130"/>
                <a:gd name="T49" fmla="*/ 117 h 123"/>
                <a:gd name="T50" fmla="*/ 87 w 130"/>
                <a:gd name="T51" fmla="*/ 117 h 123"/>
                <a:gd name="T52" fmla="*/ 83 w 130"/>
                <a:gd name="T53" fmla="*/ 118 h 123"/>
                <a:gd name="T54" fmla="*/ 80 w 130"/>
                <a:gd name="T55" fmla="*/ 118 h 123"/>
                <a:gd name="T56" fmla="*/ 77 w 130"/>
                <a:gd name="T57" fmla="*/ 120 h 123"/>
                <a:gd name="T58" fmla="*/ 75 w 130"/>
                <a:gd name="T59" fmla="*/ 120 h 123"/>
                <a:gd name="T60" fmla="*/ 69 w 130"/>
                <a:gd name="T61" fmla="*/ 114 h 123"/>
                <a:gd name="T62" fmla="*/ 63 w 130"/>
                <a:gd name="T63" fmla="*/ 115 h 123"/>
                <a:gd name="T64" fmla="*/ 56 w 130"/>
                <a:gd name="T65" fmla="*/ 111 h 123"/>
                <a:gd name="T66" fmla="*/ 46 w 130"/>
                <a:gd name="T67" fmla="*/ 103 h 123"/>
                <a:gd name="T68" fmla="*/ 46 w 130"/>
                <a:gd name="T69" fmla="*/ 97 h 123"/>
                <a:gd name="T70" fmla="*/ 37 w 130"/>
                <a:gd name="T71" fmla="*/ 96 h 123"/>
                <a:gd name="T72" fmla="*/ 34 w 130"/>
                <a:gd name="T73" fmla="*/ 100 h 123"/>
                <a:gd name="T74" fmla="*/ 22 w 130"/>
                <a:gd name="T75" fmla="*/ 89 h 123"/>
                <a:gd name="T76" fmla="*/ 13 w 130"/>
                <a:gd name="T77" fmla="*/ 84 h 123"/>
                <a:gd name="T78" fmla="*/ 7 w 130"/>
                <a:gd name="T79" fmla="*/ 87 h 123"/>
                <a:gd name="T80" fmla="*/ 7 w 130"/>
                <a:gd name="T81" fmla="*/ 86 h 123"/>
                <a:gd name="T82" fmla="*/ 8 w 130"/>
                <a:gd name="T83" fmla="*/ 75 h 123"/>
                <a:gd name="T84" fmla="*/ 6 w 130"/>
                <a:gd name="T85" fmla="*/ 71 h 123"/>
                <a:gd name="T86" fmla="*/ 3 w 130"/>
                <a:gd name="T87" fmla="*/ 47 h 123"/>
                <a:gd name="T88" fmla="*/ 0 w 130"/>
                <a:gd name="T89" fmla="*/ 46 h 123"/>
                <a:gd name="T90" fmla="*/ 0 w 130"/>
                <a:gd name="T91" fmla="*/ 44 h 123"/>
                <a:gd name="T92" fmla="*/ 1 w 130"/>
                <a:gd name="T93" fmla="*/ 34 h 123"/>
                <a:gd name="T94" fmla="*/ 0 w 130"/>
                <a:gd name="T95" fmla="*/ 25 h 123"/>
                <a:gd name="T96" fmla="*/ 0 w 130"/>
                <a:gd name="T97" fmla="*/ 23 h 123"/>
                <a:gd name="T98" fmla="*/ 4 w 130"/>
                <a:gd name="T99" fmla="*/ 25 h 123"/>
                <a:gd name="T100" fmla="*/ 4 w 130"/>
                <a:gd name="T101" fmla="*/ 23 h 123"/>
                <a:gd name="T102" fmla="*/ 1 w 130"/>
                <a:gd name="T103" fmla="*/ 23 h 123"/>
                <a:gd name="T104" fmla="*/ 1 w 130"/>
                <a:gd name="T105" fmla="*/ 22 h 123"/>
                <a:gd name="T106" fmla="*/ 3 w 130"/>
                <a:gd name="T107" fmla="*/ 19 h 123"/>
                <a:gd name="T108" fmla="*/ 40 w 130"/>
                <a:gd name="T109" fmla="*/ 1 h 123"/>
                <a:gd name="T110" fmla="*/ 47 w 130"/>
                <a:gd name="T111" fmla="*/ 1 h 123"/>
                <a:gd name="T112" fmla="*/ 51 w 130"/>
                <a:gd name="T113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0" h="123">
                  <a:moveTo>
                    <a:pt x="51" y="0"/>
                  </a:moveTo>
                  <a:lnTo>
                    <a:pt x="59" y="0"/>
                  </a:lnTo>
                  <a:lnTo>
                    <a:pt x="59" y="1"/>
                  </a:lnTo>
                  <a:lnTo>
                    <a:pt x="60" y="4"/>
                  </a:lnTo>
                  <a:lnTo>
                    <a:pt x="60" y="6"/>
                  </a:lnTo>
                  <a:lnTo>
                    <a:pt x="57" y="4"/>
                  </a:lnTo>
                  <a:lnTo>
                    <a:pt x="60" y="11"/>
                  </a:lnTo>
                  <a:lnTo>
                    <a:pt x="71" y="9"/>
                  </a:lnTo>
                  <a:lnTo>
                    <a:pt x="89" y="10"/>
                  </a:lnTo>
                  <a:lnTo>
                    <a:pt x="114" y="10"/>
                  </a:lnTo>
                  <a:lnTo>
                    <a:pt x="123" y="17"/>
                  </a:lnTo>
                  <a:lnTo>
                    <a:pt x="124" y="20"/>
                  </a:lnTo>
                  <a:lnTo>
                    <a:pt x="127" y="47"/>
                  </a:lnTo>
                  <a:lnTo>
                    <a:pt x="120" y="56"/>
                  </a:lnTo>
                  <a:lnTo>
                    <a:pt x="123" y="62"/>
                  </a:lnTo>
                  <a:lnTo>
                    <a:pt x="123" y="71"/>
                  </a:lnTo>
                  <a:lnTo>
                    <a:pt x="130" y="90"/>
                  </a:lnTo>
                  <a:lnTo>
                    <a:pt x="130" y="92"/>
                  </a:lnTo>
                  <a:lnTo>
                    <a:pt x="117" y="106"/>
                  </a:lnTo>
                  <a:lnTo>
                    <a:pt x="112" y="115"/>
                  </a:lnTo>
                  <a:lnTo>
                    <a:pt x="112" y="123"/>
                  </a:lnTo>
                  <a:lnTo>
                    <a:pt x="108" y="123"/>
                  </a:lnTo>
                  <a:lnTo>
                    <a:pt x="94" y="115"/>
                  </a:lnTo>
                  <a:lnTo>
                    <a:pt x="93" y="115"/>
                  </a:lnTo>
                  <a:lnTo>
                    <a:pt x="90" y="117"/>
                  </a:lnTo>
                  <a:lnTo>
                    <a:pt x="87" y="117"/>
                  </a:lnTo>
                  <a:lnTo>
                    <a:pt x="83" y="118"/>
                  </a:lnTo>
                  <a:lnTo>
                    <a:pt x="80" y="118"/>
                  </a:lnTo>
                  <a:lnTo>
                    <a:pt x="77" y="120"/>
                  </a:lnTo>
                  <a:lnTo>
                    <a:pt x="75" y="120"/>
                  </a:lnTo>
                  <a:lnTo>
                    <a:pt x="69" y="114"/>
                  </a:lnTo>
                  <a:lnTo>
                    <a:pt x="63" y="115"/>
                  </a:lnTo>
                  <a:lnTo>
                    <a:pt x="56" y="111"/>
                  </a:lnTo>
                  <a:lnTo>
                    <a:pt x="46" y="103"/>
                  </a:lnTo>
                  <a:lnTo>
                    <a:pt x="46" y="97"/>
                  </a:lnTo>
                  <a:lnTo>
                    <a:pt x="37" y="96"/>
                  </a:lnTo>
                  <a:lnTo>
                    <a:pt x="34" y="100"/>
                  </a:lnTo>
                  <a:lnTo>
                    <a:pt x="22" y="89"/>
                  </a:lnTo>
                  <a:lnTo>
                    <a:pt x="13" y="84"/>
                  </a:lnTo>
                  <a:lnTo>
                    <a:pt x="7" y="87"/>
                  </a:lnTo>
                  <a:lnTo>
                    <a:pt x="7" y="86"/>
                  </a:lnTo>
                  <a:lnTo>
                    <a:pt x="8" y="75"/>
                  </a:lnTo>
                  <a:lnTo>
                    <a:pt x="6" y="71"/>
                  </a:lnTo>
                  <a:lnTo>
                    <a:pt x="3" y="47"/>
                  </a:lnTo>
                  <a:lnTo>
                    <a:pt x="0" y="46"/>
                  </a:lnTo>
                  <a:lnTo>
                    <a:pt x="0" y="44"/>
                  </a:lnTo>
                  <a:lnTo>
                    <a:pt x="1" y="34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4" y="25"/>
                  </a:lnTo>
                  <a:lnTo>
                    <a:pt x="4" y="23"/>
                  </a:lnTo>
                  <a:lnTo>
                    <a:pt x="1" y="23"/>
                  </a:lnTo>
                  <a:lnTo>
                    <a:pt x="1" y="22"/>
                  </a:lnTo>
                  <a:lnTo>
                    <a:pt x="3" y="19"/>
                  </a:lnTo>
                  <a:lnTo>
                    <a:pt x="40" y="1"/>
                  </a:lnTo>
                  <a:lnTo>
                    <a:pt x="47" y="1"/>
                  </a:lnTo>
                  <a:lnTo>
                    <a:pt x="51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Sardinia (Italy)">
              <a:extLst>
                <a:ext uri="{FF2B5EF4-FFF2-40B4-BE49-F238E27FC236}">
                  <a16:creationId xmlns:a16="http://schemas.microsoft.com/office/drawing/2014/main" id="{ED832B32-7098-41BB-BFD1-DF5EE562F8FD}"/>
                </a:ext>
              </a:extLst>
            </p:cNvPr>
            <p:cNvSpPr>
              <a:spLocks/>
            </p:cNvSpPr>
            <p:nvPr>
              <p:custDataLst>
                <p:tags r:id="rId68"/>
              </p:custDataLst>
            </p:nvPr>
          </p:nvSpPr>
          <p:spPr bwMode="auto">
            <a:xfrm>
              <a:off x="6021007" y="3517627"/>
              <a:ext cx="34334" cy="77705"/>
            </a:xfrm>
            <a:custGeom>
              <a:avLst/>
              <a:gdLst>
                <a:gd name="T0" fmla="*/ 11 w 19"/>
                <a:gd name="T1" fmla="*/ 0 h 43"/>
                <a:gd name="T2" fmla="*/ 13 w 19"/>
                <a:gd name="T3" fmla="*/ 0 h 43"/>
                <a:gd name="T4" fmla="*/ 17 w 19"/>
                <a:gd name="T5" fmla="*/ 3 h 43"/>
                <a:gd name="T6" fmla="*/ 19 w 19"/>
                <a:gd name="T7" fmla="*/ 10 h 43"/>
                <a:gd name="T8" fmla="*/ 19 w 19"/>
                <a:gd name="T9" fmla="*/ 34 h 43"/>
                <a:gd name="T10" fmla="*/ 17 w 19"/>
                <a:gd name="T11" fmla="*/ 37 h 43"/>
                <a:gd name="T12" fmla="*/ 17 w 19"/>
                <a:gd name="T13" fmla="*/ 39 h 43"/>
                <a:gd name="T14" fmla="*/ 16 w 19"/>
                <a:gd name="T15" fmla="*/ 39 h 43"/>
                <a:gd name="T16" fmla="*/ 14 w 19"/>
                <a:gd name="T17" fmla="*/ 37 h 43"/>
                <a:gd name="T18" fmla="*/ 13 w 19"/>
                <a:gd name="T19" fmla="*/ 37 h 43"/>
                <a:gd name="T20" fmla="*/ 8 w 19"/>
                <a:gd name="T21" fmla="*/ 43 h 43"/>
                <a:gd name="T22" fmla="*/ 7 w 19"/>
                <a:gd name="T23" fmla="*/ 43 h 43"/>
                <a:gd name="T24" fmla="*/ 2 w 19"/>
                <a:gd name="T25" fmla="*/ 36 h 43"/>
                <a:gd name="T26" fmla="*/ 2 w 19"/>
                <a:gd name="T27" fmla="*/ 25 h 43"/>
                <a:gd name="T28" fmla="*/ 0 w 19"/>
                <a:gd name="T29" fmla="*/ 7 h 43"/>
                <a:gd name="T30" fmla="*/ 0 w 19"/>
                <a:gd name="T31" fmla="*/ 6 h 43"/>
                <a:gd name="T32" fmla="*/ 4 w 19"/>
                <a:gd name="T33" fmla="*/ 7 h 43"/>
                <a:gd name="T34" fmla="*/ 11 w 19"/>
                <a:gd name="T35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43">
                  <a:moveTo>
                    <a:pt x="11" y="0"/>
                  </a:moveTo>
                  <a:lnTo>
                    <a:pt x="13" y="0"/>
                  </a:lnTo>
                  <a:lnTo>
                    <a:pt x="17" y="3"/>
                  </a:lnTo>
                  <a:lnTo>
                    <a:pt x="19" y="10"/>
                  </a:lnTo>
                  <a:lnTo>
                    <a:pt x="19" y="34"/>
                  </a:lnTo>
                  <a:lnTo>
                    <a:pt x="17" y="37"/>
                  </a:lnTo>
                  <a:lnTo>
                    <a:pt x="17" y="39"/>
                  </a:lnTo>
                  <a:lnTo>
                    <a:pt x="16" y="39"/>
                  </a:lnTo>
                  <a:lnTo>
                    <a:pt x="14" y="37"/>
                  </a:lnTo>
                  <a:lnTo>
                    <a:pt x="13" y="37"/>
                  </a:lnTo>
                  <a:lnTo>
                    <a:pt x="8" y="43"/>
                  </a:lnTo>
                  <a:lnTo>
                    <a:pt x="7" y="43"/>
                  </a:lnTo>
                  <a:lnTo>
                    <a:pt x="2" y="36"/>
                  </a:lnTo>
                  <a:lnTo>
                    <a:pt x="2" y="25"/>
                  </a:lnTo>
                  <a:lnTo>
                    <a:pt x="0" y="7"/>
                  </a:lnTo>
                  <a:lnTo>
                    <a:pt x="0" y="6"/>
                  </a:lnTo>
                  <a:lnTo>
                    <a:pt x="4" y="7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" name="Sicily (Italy)">
              <a:extLst>
                <a:ext uri="{FF2B5EF4-FFF2-40B4-BE49-F238E27FC236}">
                  <a16:creationId xmlns:a16="http://schemas.microsoft.com/office/drawing/2014/main" id="{145D304A-A2EB-4768-B42C-F7231FA3148B}"/>
                </a:ext>
              </a:extLst>
            </p:cNvPr>
            <p:cNvSpPr>
              <a:spLocks/>
            </p:cNvSpPr>
            <p:nvPr>
              <p:custDataLst>
                <p:tags r:id="rId69"/>
              </p:custDataLst>
            </p:nvPr>
          </p:nvSpPr>
          <p:spPr bwMode="auto">
            <a:xfrm>
              <a:off x="6122202" y="3611594"/>
              <a:ext cx="74090" cy="48791"/>
            </a:xfrm>
            <a:custGeom>
              <a:avLst/>
              <a:gdLst>
                <a:gd name="T0" fmla="*/ 7 w 41"/>
                <a:gd name="T1" fmla="*/ 0 h 27"/>
                <a:gd name="T2" fmla="*/ 16 w 41"/>
                <a:gd name="T3" fmla="*/ 4 h 27"/>
                <a:gd name="T4" fmla="*/ 21 w 41"/>
                <a:gd name="T5" fmla="*/ 4 h 27"/>
                <a:gd name="T6" fmla="*/ 28 w 41"/>
                <a:gd name="T7" fmla="*/ 1 h 27"/>
                <a:gd name="T8" fmla="*/ 37 w 41"/>
                <a:gd name="T9" fmla="*/ 0 h 27"/>
                <a:gd name="T10" fmla="*/ 41 w 41"/>
                <a:gd name="T11" fmla="*/ 0 h 27"/>
                <a:gd name="T12" fmla="*/ 41 w 41"/>
                <a:gd name="T13" fmla="*/ 1 h 27"/>
                <a:gd name="T14" fmla="*/ 34 w 41"/>
                <a:gd name="T15" fmla="*/ 15 h 27"/>
                <a:gd name="T16" fmla="*/ 35 w 41"/>
                <a:gd name="T17" fmla="*/ 21 h 27"/>
                <a:gd name="T18" fmla="*/ 34 w 41"/>
                <a:gd name="T19" fmla="*/ 25 h 27"/>
                <a:gd name="T20" fmla="*/ 34 w 41"/>
                <a:gd name="T21" fmla="*/ 27 h 27"/>
                <a:gd name="T22" fmla="*/ 28 w 41"/>
                <a:gd name="T23" fmla="*/ 27 h 27"/>
                <a:gd name="T24" fmla="*/ 24 w 41"/>
                <a:gd name="T25" fmla="*/ 22 h 27"/>
                <a:gd name="T26" fmla="*/ 1 w 41"/>
                <a:gd name="T27" fmla="*/ 12 h 27"/>
                <a:gd name="T28" fmla="*/ 0 w 41"/>
                <a:gd name="T29" fmla="*/ 6 h 27"/>
                <a:gd name="T30" fmla="*/ 1 w 41"/>
                <a:gd name="T31" fmla="*/ 1 h 27"/>
                <a:gd name="T32" fmla="*/ 7 w 41"/>
                <a:gd name="T3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27">
                  <a:moveTo>
                    <a:pt x="7" y="0"/>
                  </a:moveTo>
                  <a:lnTo>
                    <a:pt x="16" y="4"/>
                  </a:lnTo>
                  <a:lnTo>
                    <a:pt x="21" y="4"/>
                  </a:lnTo>
                  <a:lnTo>
                    <a:pt x="28" y="1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1" y="1"/>
                  </a:lnTo>
                  <a:lnTo>
                    <a:pt x="34" y="15"/>
                  </a:lnTo>
                  <a:lnTo>
                    <a:pt x="35" y="21"/>
                  </a:lnTo>
                  <a:lnTo>
                    <a:pt x="34" y="25"/>
                  </a:lnTo>
                  <a:lnTo>
                    <a:pt x="34" y="27"/>
                  </a:lnTo>
                  <a:lnTo>
                    <a:pt x="28" y="27"/>
                  </a:lnTo>
                  <a:lnTo>
                    <a:pt x="24" y="22"/>
                  </a:lnTo>
                  <a:lnTo>
                    <a:pt x="1" y="12"/>
                  </a:lnTo>
                  <a:lnTo>
                    <a:pt x="0" y="6"/>
                  </a:lnTo>
                  <a:lnTo>
                    <a:pt x="1" y="1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" name="Italy">
              <a:extLst>
                <a:ext uri="{FF2B5EF4-FFF2-40B4-BE49-F238E27FC236}">
                  <a16:creationId xmlns:a16="http://schemas.microsoft.com/office/drawing/2014/main" id="{9AC2BE8B-47E6-4193-AE81-D2B2E8108E98}"/>
                </a:ext>
              </a:extLst>
            </p:cNvPr>
            <p:cNvSpPr>
              <a:spLocks/>
            </p:cNvSpPr>
            <p:nvPr>
              <p:custDataLst>
                <p:tags r:id="rId70"/>
              </p:custDataLst>
            </p:nvPr>
          </p:nvSpPr>
          <p:spPr bwMode="auto">
            <a:xfrm>
              <a:off x="5984866" y="3327884"/>
              <a:ext cx="278288" cy="294552"/>
            </a:xfrm>
            <a:custGeom>
              <a:avLst/>
              <a:gdLst>
                <a:gd name="T0" fmla="*/ 71 w 154"/>
                <a:gd name="T1" fmla="*/ 0 h 163"/>
                <a:gd name="T2" fmla="*/ 76 w 154"/>
                <a:gd name="T3" fmla="*/ 9 h 163"/>
                <a:gd name="T4" fmla="*/ 92 w 154"/>
                <a:gd name="T5" fmla="*/ 12 h 163"/>
                <a:gd name="T6" fmla="*/ 91 w 154"/>
                <a:gd name="T7" fmla="*/ 13 h 163"/>
                <a:gd name="T8" fmla="*/ 91 w 154"/>
                <a:gd name="T9" fmla="*/ 16 h 163"/>
                <a:gd name="T10" fmla="*/ 95 w 154"/>
                <a:gd name="T11" fmla="*/ 28 h 163"/>
                <a:gd name="T12" fmla="*/ 94 w 154"/>
                <a:gd name="T13" fmla="*/ 29 h 163"/>
                <a:gd name="T14" fmla="*/ 91 w 154"/>
                <a:gd name="T15" fmla="*/ 29 h 163"/>
                <a:gd name="T16" fmla="*/ 83 w 154"/>
                <a:gd name="T17" fmla="*/ 26 h 163"/>
                <a:gd name="T18" fmla="*/ 74 w 154"/>
                <a:gd name="T19" fmla="*/ 38 h 163"/>
                <a:gd name="T20" fmla="*/ 76 w 154"/>
                <a:gd name="T21" fmla="*/ 41 h 163"/>
                <a:gd name="T22" fmla="*/ 76 w 154"/>
                <a:gd name="T23" fmla="*/ 55 h 163"/>
                <a:gd name="T24" fmla="*/ 98 w 154"/>
                <a:gd name="T25" fmla="*/ 83 h 163"/>
                <a:gd name="T26" fmla="*/ 111 w 154"/>
                <a:gd name="T27" fmla="*/ 96 h 163"/>
                <a:gd name="T28" fmla="*/ 114 w 154"/>
                <a:gd name="T29" fmla="*/ 95 h 163"/>
                <a:gd name="T30" fmla="*/ 120 w 154"/>
                <a:gd name="T31" fmla="*/ 93 h 163"/>
                <a:gd name="T32" fmla="*/ 122 w 154"/>
                <a:gd name="T33" fmla="*/ 95 h 163"/>
                <a:gd name="T34" fmla="*/ 123 w 154"/>
                <a:gd name="T35" fmla="*/ 96 h 163"/>
                <a:gd name="T36" fmla="*/ 147 w 154"/>
                <a:gd name="T37" fmla="*/ 115 h 163"/>
                <a:gd name="T38" fmla="*/ 154 w 154"/>
                <a:gd name="T39" fmla="*/ 127 h 163"/>
                <a:gd name="T40" fmla="*/ 151 w 154"/>
                <a:gd name="T41" fmla="*/ 132 h 163"/>
                <a:gd name="T42" fmla="*/ 137 w 154"/>
                <a:gd name="T43" fmla="*/ 120 h 163"/>
                <a:gd name="T44" fmla="*/ 129 w 154"/>
                <a:gd name="T45" fmla="*/ 132 h 163"/>
                <a:gd name="T46" fmla="*/ 137 w 154"/>
                <a:gd name="T47" fmla="*/ 145 h 163"/>
                <a:gd name="T48" fmla="*/ 129 w 154"/>
                <a:gd name="T49" fmla="*/ 155 h 163"/>
                <a:gd name="T50" fmla="*/ 117 w 154"/>
                <a:gd name="T51" fmla="*/ 163 h 163"/>
                <a:gd name="T52" fmla="*/ 119 w 154"/>
                <a:gd name="T53" fmla="*/ 151 h 163"/>
                <a:gd name="T54" fmla="*/ 123 w 154"/>
                <a:gd name="T55" fmla="*/ 148 h 163"/>
                <a:gd name="T56" fmla="*/ 114 w 154"/>
                <a:gd name="T57" fmla="*/ 130 h 163"/>
                <a:gd name="T58" fmla="*/ 113 w 154"/>
                <a:gd name="T59" fmla="*/ 129 h 163"/>
                <a:gd name="T60" fmla="*/ 105 w 154"/>
                <a:gd name="T61" fmla="*/ 118 h 163"/>
                <a:gd name="T62" fmla="*/ 91 w 154"/>
                <a:gd name="T63" fmla="*/ 108 h 163"/>
                <a:gd name="T64" fmla="*/ 64 w 154"/>
                <a:gd name="T65" fmla="*/ 89 h 163"/>
                <a:gd name="T66" fmla="*/ 49 w 154"/>
                <a:gd name="T67" fmla="*/ 75 h 163"/>
                <a:gd name="T68" fmla="*/ 27 w 154"/>
                <a:gd name="T69" fmla="*/ 52 h 163"/>
                <a:gd name="T70" fmla="*/ 12 w 154"/>
                <a:gd name="T71" fmla="*/ 62 h 163"/>
                <a:gd name="T72" fmla="*/ 11 w 154"/>
                <a:gd name="T73" fmla="*/ 56 h 163"/>
                <a:gd name="T74" fmla="*/ 5 w 154"/>
                <a:gd name="T75" fmla="*/ 55 h 163"/>
                <a:gd name="T76" fmla="*/ 0 w 154"/>
                <a:gd name="T77" fmla="*/ 43 h 163"/>
                <a:gd name="T78" fmla="*/ 3 w 154"/>
                <a:gd name="T79" fmla="*/ 35 h 163"/>
                <a:gd name="T80" fmla="*/ 3 w 154"/>
                <a:gd name="T81" fmla="*/ 23 h 163"/>
                <a:gd name="T82" fmla="*/ 22 w 154"/>
                <a:gd name="T83" fmla="*/ 13 h 163"/>
                <a:gd name="T84" fmla="*/ 30 w 154"/>
                <a:gd name="T85" fmla="*/ 22 h 163"/>
                <a:gd name="T86" fmla="*/ 34 w 154"/>
                <a:gd name="T87" fmla="*/ 12 h 163"/>
                <a:gd name="T88" fmla="*/ 43 w 154"/>
                <a:gd name="T89" fmla="*/ 9 h 163"/>
                <a:gd name="T90" fmla="*/ 48 w 154"/>
                <a:gd name="T91" fmla="*/ 4 h 163"/>
                <a:gd name="T92" fmla="*/ 55 w 154"/>
                <a:gd name="T93" fmla="*/ 3 h 163"/>
                <a:gd name="T94" fmla="*/ 63 w 154"/>
                <a:gd name="T95" fmla="*/ 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4" h="163">
                  <a:moveTo>
                    <a:pt x="67" y="0"/>
                  </a:moveTo>
                  <a:lnTo>
                    <a:pt x="71" y="0"/>
                  </a:lnTo>
                  <a:lnTo>
                    <a:pt x="71" y="1"/>
                  </a:lnTo>
                  <a:lnTo>
                    <a:pt x="76" y="9"/>
                  </a:lnTo>
                  <a:lnTo>
                    <a:pt x="91" y="12"/>
                  </a:lnTo>
                  <a:lnTo>
                    <a:pt x="92" y="12"/>
                  </a:lnTo>
                  <a:lnTo>
                    <a:pt x="92" y="13"/>
                  </a:lnTo>
                  <a:lnTo>
                    <a:pt x="91" y="13"/>
                  </a:lnTo>
                  <a:lnTo>
                    <a:pt x="89" y="16"/>
                  </a:lnTo>
                  <a:lnTo>
                    <a:pt x="91" y="16"/>
                  </a:lnTo>
                  <a:lnTo>
                    <a:pt x="92" y="23"/>
                  </a:lnTo>
                  <a:lnTo>
                    <a:pt x="95" y="28"/>
                  </a:lnTo>
                  <a:lnTo>
                    <a:pt x="95" y="29"/>
                  </a:lnTo>
                  <a:lnTo>
                    <a:pt x="94" y="29"/>
                  </a:lnTo>
                  <a:lnTo>
                    <a:pt x="91" y="31"/>
                  </a:lnTo>
                  <a:lnTo>
                    <a:pt x="91" y="29"/>
                  </a:lnTo>
                  <a:lnTo>
                    <a:pt x="89" y="26"/>
                  </a:lnTo>
                  <a:lnTo>
                    <a:pt x="83" y="26"/>
                  </a:lnTo>
                  <a:lnTo>
                    <a:pt x="74" y="34"/>
                  </a:lnTo>
                  <a:lnTo>
                    <a:pt x="74" y="38"/>
                  </a:lnTo>
                  <a:lnTo>
                    <a:pt x="76" y="40"/>
                  </a:lnTo>
                  <a:lnTo>
                    <a:pt x="76" y="41"/>
                  </a:lnTo>
                  <a:lnTo>
                    <a:pt x="74" y="47"/>
                  </a:lnTo>
                  <a:lnTo>
                    <a:pt x="76" y="55"/>
                  </a:lnTo>
                  <a:lnTo>
                    <a:pt x="89" y="65"/>
                  </a:lnTo>
                  <a:lnTo>
                    <a:pt x="98" y="83"/>
                  </a:lnTo>
                  <a:lnTo>
                    <a:pt x="104" y="92"/>
                  </a:lnTo>
                  <a:lnTo>
                    <a:pt x="111" y="96"/>
                  </a:lnTo>
                  <a:lnTo>
                    <a:pt x="113" y="96"/>
                  </a:lnTo>
                  <a:lnTo>
                    <a:pt x="114" y="95"/>
                  </a:lnTo>
                  <a:lnTo>
                    <a:pt x="119" y="95"/>
                  </a:lnTo>
                  <a:lnTo>
                    <a:pt x="120" y="93"/>
                  </a:lnTo>
                  <a:lnTo>
                    <a:pt x="122" y="93"/>
                  </a:lnTo>
                  <a:lnTo>
                    <a:pt x="122" y="95"/>
                  </a:lnTo>
                  <a:lnTo>
                    <a:pt x="123" y="95"/>
                  </a:lnTo>
                  <a:lnTo>
                    <a:pt x="123" y="96"/>
                  </a:lnTo>
                  <a:lnTo>
                    <a:pt x="122" y="102"/>
                  </a:lnTo>
                  <a:lnTo>
                    <a:pt x="147" y="115"/>
                  </a:lnTo>
                  <a:lnTo>
                    <a:pt x="154" y="126"/>
                  </a:lnTo>
                  <a:lnTo>
                    <a:pt x="154" y="127"/>
                  </a:lnTo>
                  <a:lnTo>
                    <a:pt x="153" y="132"/>
                  </a:lnTo>
                  <a:lnTo>
                    <a:pt x="151" y="132"/>
                  </a:lnTo>
                  <a:lnTo>
                    <a:pt x="146" y="124"/>
                  </a:lnTo>
                  <a:lnTo>
                    <a:pt x="137" y="120"/>
                  </a:lnTo>
                  <a:lnTo>
                    <a:pt x="132" y="123"/>
                  </a:lnTo>
                  <a:lnTo>
                    <a:pt x="129" y="132"/>
                  </a:lnTo>
                  <a:lnTo>
                    <a:pt x="137" y="138"/>
                  </a:lnTo>
                  <a:lnTo>
                    <a:pt x="137" y="145"/>
                  </a:lnTo>
                  <a:lnTo>
                    <a:pt x="131" y="148"/>
                  </a:lnTo>
                  <a:lnTo>
                    <a:pt x="129" y="155"/>
                  </a:lnTo>
                  <a:lnTo>
                    <a:pt x="123" y="163"/>
                  </a:lnTo>
                  <a:lnTo>
                    <a:pt x="117" y="163"/>
                  </a:lnTo>
                  <a:lnTo>
                    <a:pt x="116" y="158"/>
                  </a:lnTo>
                  <a:lnTo>
                    <a:pt x="119" y="151"/>
                  </a:lnTo>
                  <a:lnTo>
                    <a:pt x="119" y="149"/>
                  </a:lnTo>
                  <a:lnTo>
                    <a:pt x="123" y="148"/>
                  </a:lnTo>
                  <a:lnTo>
                    <a:pt x="116" y="129"/>
                  </a:lnTo>
                  <a:lnTo>
                    <a:pt x="114" y="130"/>
                  </a:lnTo>
                  <a:lnTo>
                    <a:pt x="113" y="130"/>
                  </a:lnTo>
                  <a:lnTo>
                    <a:pt x="113" y="129"/>
                  </a:lnTo>
                  <a:lnTo>
                    <a:pt x="108" y="126"/>
                  </a:lnTo>
                  <a:lnTo>
                    <a:pt x="105" y="118"/>
                  </a:lnTo>
                  <a:lnTo>
                    <a:pt x="100" y="118"/>
                  </a:lnTo>
                  <a:lnTo>
                    <a:pt x="91" y="108"/>
                  </a:lnTo>
                  <a:lnTo>
                    <a:pt x="82" y="108"/>
                  </a:lnTo>
                  <a:lnTo>
                    <a:pt x="64" y="89"/>
                  </a:lnTo>
                  <a:lnTo>
                    <a:pt x="58" y="87"/>
                  </a:lnTo>
                  <a:lnTo>
                    <a:pt x="49" y="75"/>
                  </a:lnTo>
                  <a:lnTo>
                    <a:pt x="45" y="59"/>
                  </a:lnTo>
                  <a:lnTo>
                    <a:pt x="27" y="52"/>
                  </a:lnTo>
                  <a:lnTo>
                    <a:pt x="20" y="61"/>
                  </a:lnTo>
                  <a:lnTo>
                    <a:pt x="12" y="62"/>
                  </a:lnTo>
                  <a:lnTo>
                    <a:pt x="11" y="62"/>
                  </a:lnTo>
                  <a:lnTo>
                    <a:pt x="11" y="56"/>
                  </a:lnTo>
                  <a:lnTo>
                    <a:pt x="5" y="56"/>
                  </a:lnTo>
                  <a:lnTo>
                    <a:pt x="5" y="55"/>
                  </a:lnTo>
                  <a:lnTo>
                    <a:pt x="2" y="43"/>
                  </a:lnTo>
                  <a:lnTo>
                    <a:pt x="0" y="43"/>
                  </a:lnTo>
                  <a:lnTo>
                    <a:pt x="0" y="41"/>
                  </a:lnTo>
                  <a:lnTo>
                    <a:pt x="3" y="35"/>
                  </a:lnTo>
                  <a:lnTo>
                    <a:pt x="0" y="25"/>
                  </a:lnTo>
                  <a:lnTo>
                    <a:pt x="3" y="23"/>
                  </a:lnTo>
                  <a:lnTo>
                    <a:pt x="15" y="22"/>
                  </a:lnTo>
                  <a:lnTo>
                    <a:pt x="22" y="13"/>
                  </a:lnTo>
                  <a:lnTo>
                    <a:pt x="22" y="15"/>
                  </a:lnTo>
                  <a:lnTo>
                    <a:pt x="30" y="22"/>
                  </a:lnTo>
                  <a:lnTo>
                    <a:pt x="33" y="12"/>
                  </a:lnTo>
                  <a:lnTo>
                    <a:pt x="34" y="12"/>
                  </a:lnTo>
                  <a:lnTo>
                    <a:pt x="43" y="15"/>
                  </a:lnTo>
                  <a:lnTo>
                    <a:pt x="43" y="9"/>
                  </a:lnTo>
                  <a:lnTo>
                    <a:pt x="48" y="9"/>
                  </a:lnTo>
                  <a:lnTo>
                    <a:pt x="48" y="4"/>
                  </a:lnTo>
                  <a:lnTo>
                    <a:pt x="51" y="4"/>
                  </a:lnTo>
                  <a:lnTo>
                    <a:pt x="55" y="3"/>
                  </a:lnTo>
                  <a:lnTo>
                    <a:pt x="58" y="1"/>
                  </a:lnTo>
                  <a:lnTo>
                    <a:pt x="63" y="1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Croatia">
              <a:extLst>
                <a:ext uri="{FF2B5EF4-FFF2-40B4-BE49-F238E27FC236}">
                  <a16:creationId xmlns:a16="http://schemas.microsoft.com/office/drawing/2014/main" id="{C08DBEC4-4F17-496D-8EB9-109D451EAC3F}"/>
                </a:ext>
              </a:extLst>
            </p:cNvPr>
            <p:cNvSpPr>
              <a:spLocks/>
            </p:cNvSpPr>
            <p:nvPr>
              <p:custDataLst>
                <p:tags r:id="rId71"/>
              </p:custDataLst>
            </p:nvPr>
          </p:nvSpPr>
          <p:spPr bwMode="auto">
            <a:xfrm>
              <a:off x="6145695" y="3340534"/>
              <a:ext cx="142758" cy="139145"/>
            </a:xfrm>
            <a:custGeom>
              <a:avLst/>
              <a:gdLst>
                <a:gd name="T0" fmla="*/ 36 w 79"/>
                <a:gd name="T1" fmla="*/ 0 h 77"/>
                <a:gd name="T2" fmla="*/ 37 w 79"/>
                <a:gd name="T3" fmla="*/ 0 h 77"/>
                <a:gd name="T4" fmla="*/ 58 w 79"/>
                <a:gd name="T5" fmla="*/ 18 h 77"/>
                <a:gd name="T6" fmla="*/ 67 w 79"/>
                <a:gd name="T7" fmla="*/ 15 h 77"/>
                <a:gd name="T8" fmla="*/ 68 w 79"/>
                <a:gd name="T9" fmla="*/ 15 h 77"/>
                <a:gd name="T10" fmla="*/ 71 w 79"/>
                <a:gd name="T11" fmla="*/ 24 h 77"/>
                <a:gd name="T12" fmla="*/ 79 w 79"/>
                <a:gd name="T13" fmla="*/ 28 h 77"/>
                <a:gd name="T14" fmla="*/ 79 w 79"/>
                <a:gd name="T15" fmla="*/ 30 h 77"/>
                <a:gd name="T16" fmla="*/ 76 w 79"/>
                <a:gd name="T17" fmla="*/ 31 h 77"/>
                <a:gd name="T18" fmla="*/ 74 w 79"/>
                <a:gd name="T19" fmla="*/ 34 h 77"/>
                <a:gd name="T20" fmla="*/ 73 w 79"/>
                <a:gd name="T21" fmla="*/ 34 h 77"/>
                <a:gd name="T22" fmla="*/ 71 w 79"/>
                <a:gd name="T23" fmla="*/ 36 h 77"/>
                <a:gd name="T24" fmla="*/ 70 w 79"/>
                <a:gd name="T25" fmla="*/ 36 h 77"/>
                <a:gd name="T26" fmla="*/ 67 w 79"/>
                <a:gd name="T27" fmla="*/ 30 h 77"/>
                <a:gd name="T28" fmla="*/ 45 w 79"/>
                <a:gd name="T29" fmla="*/ 25 h 77"/>
                <a:gd name="T30" fmla="*/ 37 w 79"/>
                <a:gd name="T31" fmla="*/ 31 h 77"/>
                <a:gd name="T32" fmla="*/ 36 w 79"/>
                <a:gd name="T33" fmla="*/ 31 h 77"/>
                <a:gd name="T34" fmla="*/ 36 w 79"/>
                <a:gd name="T35" fmla="*/ 30 h 77"/>
                <a:gd name="T36" fmla="*/ 31 w 79"/>
                <a:gd name="T37" fmla="*/ 25 h 77"/>
                <a:gd name="T38" fmla="*/ 28 w 79"/>
                <a:gd name="T39" fmla="*/ 31 h 77"/>
                <a:gd name="T40" fmla="*/ 33 w 79"/>
                <a:gd name="T41" fmla="*/ 36 h 77"/>
                <a:gd name="T42" fmla="*/ 49 w 79"/>
                <a:gd name="T43" fmla="*/ 61 h 77"/>
                <a:gd name="T44" fmla="*/ 65 w 79"/>
                <a:gd name="T45" fmla="*/ 73 h 77"/>
                <a:gd name="T46" fmla="*/ 65 w 79"/>
                <a:gd name="T47" fmla="*/ 74 h 77"/>
                <a:gd name="T48" fmla="*/ 62 w 79"/>
                <a:gd name="T49" fmla="*/ 77 h 77"/>
                <a:gd name="T50" fmla="*/ 61 w 79"/>
                <a:gd name="T51" fmla="*/ 77 h 77"/>
                <a:gd name="T52" fmla="*/ 57 w 79"/>
                <a:gd name="T53" fmla="*/ 73 h 77"/>
                <a:gd name="T54" fmla="*/ 46 w 79"/>
                <a:gd name="T55" fmla="*/ 70 h 77"/>
                <a:gd name="T56" fmla="*/ 46 w 79"/>
                <a:gd name="T57" fmla="*/ 68 h 77"/>
                <a:gd name="T58" fmla="*/ 51 w 79"/>
                <a:gd name="T59" fmla="*/ 68 h 77"/>
                <a:gd name="T60" fmla="*/ 43 w 79"/>
                <a:gd name="T61" fmla="*/ 62 h 77"/>
                <a:gd name="T62" fmla="*/ 33 w 79"/>
                <a:gd name="T63" fmla="*/ 61 h 77"/>
                <a:gd name="T64" fmla="*/ 21 w 79"/>
                <a:gd name="T65" fmla="*/ 49 h 77"/>
                <a:gd name="T66" fmla="*/ 21 w 79"/>
                <a:gd name="T67" fmla="*/ 48 h 77"/>
                <a:gd name="T68" fmla="*/ 24 w 79"/>
                <a:gd name="T69" fmla="*/ 45 h 77"/>
                <a:gd name="T70" fmla="*/ 19 w 79"/>
                <a:gd name="T71" fmla="*/ 42 h 77"/>
                <a:gd name="T72" fmla="*/ 16 w 79"/>
                <a:gd name="T73" fmla="*/ 31 h 77"/>
                <a:gd name="T74" fmla="*/ 14 w 79"/>
                <a:gd name="T75" fmla="*/ 28 h 77"/>
                <a:gd name="T76" fmla="*/ 12 w 79"/>
                <a:gd name="T77" fmla="*/ 28 h 77"/>
                <a:gd name="T78" fmla="*/ 8 w 79"/>
                <a:gd name="T79" fmla="*/ 36 h 77"/>
                <a:gd name="T80" fmla="*/ 6 w 79"/>
                <a:gd name="T81" fmla="*/ 37 h 77"/>
                <a:gd name="T82" fmla="*/ 5 w 79"/>
                <a:gd name="T83" fmla="*/ 36 h 77"/>
                <a:gd name="T84" fmla="*/ 3 w 79"/>
                <a:gd name="T85" fmla="*/ 36 h 77"/>
                <a:gd name="T86" fmla="*/ 0 w 79"/>
                <a:gd name="T87" fmla="*/ 30 h 77"/>
                <a:gd name="T88" fmla="*/ 2 w 79"/>
                <a:gd name="T89" fmla="*/ 22 h 77"/>
                <a:gd name="T90" fmla="*/ 12 w 79"/>
                <a:gd name="T91" fmla="*/ 18 h 77"/>
                <a:gd name="T92" fmla="*/ 21 w 79"/>
                <a:gd name="T93" fmla="*/ 19 h 77"/>
                <a:gd name="T94" fmla="*/ 25 w 79"/>
                <a:gd name="T95" fmla="*/ 8 h 77"/>
                <a:gd name="T96" fmla="*/ 34 w 79"/>
                <a:gd name="T97" fmla="*/ 3 h 77"/>
                <a:gd name="T98" fmla="*/ 36 w 79"/>
                <a:gd name="T9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9" h="77">
                  <a:moveTo>
                    <a:pt x="36" y="0"/>
                  </a:moveTo>
                  <a:lnTo>
                    <a:pt x="37" y="0"/>
                  </a:lnTo>
                  <a:lnTo>
                    <a:pt x="58" y="18"/>
                  </a:lnTo>
                  <a:lnTo>
                    <a:pt x="67" y="15"/>
                  </a:lnTo>
                  <a:lnTo>
                    <a:pt x="68" y="15"/>
                  </a:lnTo>
                  <a:lnTo>
                    <a:pt x="71" y="24"/>
                  </a:lnTo>
                  <a:lnTo>
                    <a:pt x="79" y="28"/>
                  </a:lnTo>
                  <a:lnTo>
                    <a:pt x="79" y="30"/>
                  </a:lnTo>
                  <a:lnTo>
                    <a:pt x="76" y="31"/>
                  </a:lnTo>
                  <a:lnTo>
                    <a:pt x="74" y="34"/>
                  </a:lnTo>
                  <a:lnTo>
                    <a:pt x="73" y="34"/>
                  </a:lnTo>
                  <a:lnTo>
                    <a:pt x="71" y="36"/>
                  </a:lnTo>
                  <a:lnTo>
                    <a:pt x="70" y="36"/>
                  </a:lnTo>
                  <a:lnTo>
                    <a:pt x="67" y="30"/>
                  </a:lnTo>
                  <a:lnTo>
                    <a:pt x="45" y="25"/>
                  </a:lnTo>
                  <a:lnTo>
                    <a:pt x="37" y="31"/>
                  </a:lnTo>
                  <a:lnTo>
                    <a:pt x="36" y="31"/>
                  </a:lnTo>
                  <a:lnTo>
                    <a:pt x="36" y="30"/>
                  </a:lnTo>
                  <a:lnTo>
                    <a:pt x="31" y="25"/>
                  </a:lnTo>
                  <a:lnTo>
                    <a:pt x="28" y="31"/>
                  </a:lnTo>
                  <a:lnTo>
                    <a:pt x="33" y="36"/>
                  </a:lnTo>
                  <a:lnTo>
                    <a:pt x="49" y="61"/>
                  </a:lnTo>
                  <a:lnTo>
                    <a:pt x="65" y="73"/>
                  </a:lnTo>
                  <a:lnTo>
                    <a:pt x="65" y="74"/>
                  </a:lnTo>
                  <a:lnTo>
                    <a:pt x="62" y="77"/>
                  </a:lnTo>
                  <a:lnTo>
                    <a:pt x="61" y="77"/>
                  </a:lnTo>
                  <a:lnTo>
                    <a:pt x="57" y="73"/>
                  </a:lnTo>
                  <a:lnTo>
                    <a:pt x="46" y="70"/>
                  </a:lnTo>
                  <a:lnTo>
                    <a:pt x="46" y="68"/>
                  </a:lnTo>
                  <a:lnTo>
                    <a:pt x="51" y="68"/>
                  </a:lnTo>
                  <a:lnTo>
                    <a:pt x="43" y="62"/>
                  </a:lnTo>
                  <a:lnTo>
                    <a:pt x="33" y="61"/>
                  </a:lnTo>
                  <a:lnTo>
                    <a:pt x="21" y="49"/>
                  </a:lnTo>
                  <a:lnTo>
                    <a:pt x="21" y="48"/>
                  </a:lnTo>
                  <a:lnTo>
                    <a:pt x="24" y="45"/>
                  </a:lnTo>
                  <a:lnTo>
                    <a:pt x="19" y="42"/>
                  </a:lnTo>
                  <a:lnTo>
                    <a:pt x="16" y="31"/>
                  </a:lnTo>
                  <a:lnTo>
                    <a:pt x="14" y="28"/>
                  </a:lnTo>
                  <a:lnTo>
                    <a:pt x="12" y="28"/>
                  </a:lnTo>
                  <a:lnTo>
                    <a:pt x="8" y="36"/>
                  </a:lnTo>
                  <a:lnTo>
                    <a:pt x="6" y="37"/>
                  </a:lnTo>
                  <a:lnTo>
                    <a:pt x="5" y="36"/>
                  </a:lnTo>
                  <a:lnTo>
                    <a:pt x="3" y="36"/>
                  </a:lnTo>
                  <a:lnTo>
                    <a:pt x="0" y="30"/>
                  </a:lnTo>
                  <a:lnTo>
                    <a:pt x="2" y="22"/>
                  </a:lnTo>
                  <a:lnTo>
                    <a:pt x="12" y="18"/>
                  </a:lnTo>
                  <a:lnTo>
                    <a:pt x="21" y="19"/>
                  </a:lnTo>
                  <a:lnTo>
                    <a:pt x="25" y="8"/>
                  </a:lnTo>
                  <a:lnTo>
                    <a:pt x="34" y="3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" name="Switzerland">
              <a:extLst>
                <a:ext uri="{FF2B5EF4-FFF2-40B4-BE49-F238E27FC236}">
                  <a16:creationId xmlns:a16="http://schemas.microsoft.com/office/drawing/2014/main" id="{96045DB6-7283-47F0-835F-23411514ADF0}"/>
                </a:ext>
              </a:extLst>
            </p:cNvPr>
            <p:cNvSpPr>
              <a:spLocks/>
            </p:cNvSpPr>
            <p:nvPr>
              <p:custDataLst>
                <p:tags r:id="rId72"/>
              </p:custDataLst>
            </p:nvPr>
          </p:nvSpPr>
          <p:spPr bwMode="auto">
            <a:xfrm>
              <a:off x="5966795" y="3308008"/>
              <a:ext cx="106617" cy="65054"/>
            </a:xfrm>
            <a:custGeom>
              <a:avLst/>
              <a:gdLst>
                <a:gd name="T0" fmla="*/ 21 w 59"/>
                <a:gd name="T1" fmla="*/ 0 h 36"/>
                <a:gd name="T2" fmla="*/ 37 w 59"/>
                <a:gd name="T3" fmla="*/ 0 h 36"/>
                <a:gd name="T4" fmla="*/ 46 w 59"/>
                <a:gd name="T5" fmla="*/ 3 h 36"/>
                <a:gd name="T6" fmla="*/ 49 w 59"/>
                <a:gd name="T7" fmla="*/ 12 h 36"/>
                <a:gd name="T8" fmla="*/ 58 w 59"/>
                <a:gd name="T9" fmla="*/ 15 h 36"/>
                <a:gd name="T10" fmla="*/ 59 w 59"/>
                <a:gd name="T11" fmla="*/ 15 h 36"/>
                <a:gd name="T12" fmla="*/ 59 w 59"/>
                <a:gd name="T13" fmla="*/ 20 h 36"/>
                <a:gd name="T14" fmla="*/ 58 w 59"/>
                <a:gd name="T15" fmla="*/ 21 h 36"/>
                <a:gd name="T16" fmla="*/ 55 w 59"/>
                <a:gd name="T17" fmla="*/ 21 h 36"/>
                <a:gd name="T18" fmla="*/ 55 w 59"/>
                <a:gd name="T19" fmla="*/ 27 h 36"/>
                <a:gd name="T20" fmla="*/ 44 w 59"/>
                <a:gd name="T21" fmla="*/ 24 h 36"/>
                <a:gd name="T22" fmla="*/ 40 w 59"/>
                <a:gd name="T23" fmla="*/ 34 h 36"/>
                <a:gd name="T24" fmla="*/ 32 w 59"/>
                <a:gd name="T25" fmla="*/ 27 h 36"/>
                <a:gd name="T26" fmla="*/ 25 w 59"/>
                <a:gd name="T27" fmla="*/ 34 h 36"/>
                <a:gd name="T28" fmla="*/ 22 w 59"/>
                <a:gd name="T29" fmla="*/ 34 h 36"/>
                <a:gd name="T30" fmla="*/ 18 w 59"/>
                <a:gd name="T31" fmla="*/ 36 h 36"/>
                <a:gd name="T32" fmla="*/ 13 w 59"/>
                <a:gd name="T33" fmla="*/ 36 h 36"/>
                <a:gd name="T34" fmla="*/ 13 w 59"/>
                <a:gd name="T35" fmla="*/ 34 h 36"/>
                <a:gd name="T36" fmla="*/ 10 w 59"/>
                <a:gd name="T37" fmla="*/ 26 h 36"/>
                <a:gd name="T38" fmla="*/ 6 w 59"/>
                <a:gd name="T39" fmla="*/ 26 h 36"/>
                <a:gd name="T40" fmla="*/ 1 w 59"/>
                <a:gd name="T41" fmla="*/ 30 h 36"/>
                <a:gd name="T42" fmla="*/ 0 w 59"/>
                <a:gd name="T43" fmla="*/ 24 h 36"/>
                <a:gd name="T44" fmla="*/ 13 w 59"/>
                <a:gd name="T45" fmla="*/ 3 h 36"/>
                <a:gd name="T46" fmla="*/ 21 w 59"/>
                <a:gd name="T4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" h="36">
                  <a:moveTo>
                    <a:pt x="21" y="0"/>
                  </a:moveTo>
                  <a:lnTo>
                    <a:pt x="37" y="0"/>
                  </a:lnTo>
                  <a:lnTo>
                    <a:pt x="46" y="3"/>
                  </a:lnTo>
                  <a:lnTo>
                    <a:pt x="49" y="12"/>
                  </a:lnTo>
                  <a:lnTo>
                    <a:pt x="58" y="15"/>
                  </a:lnTo>
                  <a:lnTo>
                    <a:pt x="59" y="15"/>
                  </a:lnTo>
                  <a:lnTo>
                    <a:pt x="59" y="20"/>
                  </a:lnTo>
                  <a:lnTo>
                    <a:pt x="58" y="21"/>
                  </a:lnTo>
                  <a:lnTo>
                    <a:pt x="55" y="21"/>
                  </a:lnTo>
                  <a:lnTo>
                    <a:pt x="55" y="27"/>
                  </a:lnTo>
                  <a:lnTo>
                    <a:pt x="44" y="24"/>
                  </a:lnTo>
                  <a:lnTo>
                    <a:pt x="40" y="34"/>
                  </a:lnTo>
                  <a:lnTo>
                    <a:pt x="32" y="27"/>
                  </a:lnTo>
                  <a:lnTo>
                    <a:pt x="25" y="34"/>
                  </a:lnTo>
                  <a:lnTo>
                    <a:pt x="22" y="34"/>
                  </a:lnTo>
                  <a:lnTo>
                    <a:pt x="18" y="36"/>
                  </a:lnTo>
                  <a:lnTo>
                    <a:pt x="13" y="36"/>
                  </a:lnTo>
                  <a:lnTo>
                    <a:pt x="13" y="34"/>
                  </a:lnTo>
                  <a:lnTo>
                    <a:pt x="10" y="26"/>
                  </a:lnTo>
                  <a:lnTo>
                    <a:pt x="6" y="26"/>
                  </a:lnTo>
                  <a:lnTo>
                    <a:pt x="1" y="30"/>
                  </a:lnTo>
                  <a:lnTo>
                    <a:pt x="0" y="24"/>
                  </a:lnTo>
                  <a:lnTo>
                    <a:pt x="13" y="3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" name="Latvia">
              <a:extLst>
                <a:ext uri="{FF2B5EF4-FFF2-40B4-BE49-F238E27FC236}">
                  <a16:creationId xmlns:a16="http://schemas.microsoft.com/office/drawing/2014/main" id="{9A324636-1442-4030-BFDA-361E01A2BDB6}"/>
                </a:ext>
              </a:extLst>
            </p:cNvPr>
            <p:cNvSpPr>
              <a:spLocks/>
            </p:cNvSpPr>
            <p:nvPr>
              <p:custDataLst>
                <p:tags r:id="rId73"/>
              </p:custDataLst>
            </p:nvPr>
          </p:nvSpPr>
          <p:spPr bwMode="auto">
            <a:xfrm>
              <a:off x="6317365" y="2901418"/>
              <a:ext cx="178900" cy="106617"/>
            </a:xfrm>
            <a:custGeom>
              <a:avLst/>
              <a:gdLst>
                <a:gd name="T0" fmla="*/ 59 w 99"/>
                <a:gd name="T1" fmla="*/ 0 h 59"/>
                <a:gd name="T2" fmla="*/ 71 w 99"/>
                <a:gd name="T3" fmla="*/ 6 h 59"/>
                <a:gd name="T4" fmla="*/ 77 w 99"/>
                <a:gd name="T5" fmla="*/ 12 h 59"/>
                <a:gd name="T6" fmla="*/ 83 w 99"/>
                <a:gd name="T7" fmla="*/ 10 h 59"/>
                <a:gd name="T8" fmla="*/ 89 w 99"/>
                <a:gd name="T9" fmla="*/ 12 h 59"/>
                <a:gd name="T10" fmla="*/ 93 w 99"/>
                <a:gd name="T11" fmla="*/ 18 h 59"/>
                <a:gd name="T12" fmla="*/ 93 w 99"/>
                <a:gd name="T13" fmla="*/ 19 h 59"/>
                <a:gd name="T14" fmla="*/ 92 w 99"/>
                <a:gd name="T15" fmla="*/ 27 h 59"/>
                <a:gd name="T16" fmla="*/ 95 w 99"/>
                <a:gd name="T17" fmla="*/ 30 h 59"/>
                <a:gd name="T18" fmla="*/ 99 w 99"/>
                <a:gd name="T19" fmla="*/ 36 h 59"/>
                <a:gd name="T20" fmla="*/ 99 w 99"/>
                <a:gd name="T21" fmla="*/ 47 h 59"/>
                <a:gd name="T22" fmla="*/ 95 w 99"/>
                <a:gd name="T23" fmla="*/ 47 h 59"/>
                <a:gd name="T24" fmla="*/ 89 w 99"/>
                <a:gd name="T25" fmla="*/ 55 h 59"/>
                <a:gd name="T26" fmla="*/ 89 w 99"/>
                <a:gd name="T27" fmla="*/ 56 h 59"/>
                <a:gd name="T28" fmla="*/ 85 w 99"/>
                <a:gd name="T29" fmla="*/ 55 h 59"/>
                <a:gd name="T30" fmla="*/ 80 w 99"/>
                <a:gd name="T31" fmla="*/ 59 h 59"/>
                <a:gd name="T32" fmla="*/ 79 w 99"/>
                <a:gd name="T33" fmla="*/ 59 h 59"/>
                <a:gd name="T34" fmla="*/ 74 w 99"/>
                <a:gd name="T35" fmla="*/ 56 h 59"/>
                <a:gd name="T36" fmla="*/ 64 w 99"/>
                <a:gd name="T37" fmla="*/ 47 h 59"/>
                <a:gd name="T38" fmla="*/ 58 w 99"/>
                <a:gd name="T39" fmla="*/ 46 h 59"/>
                <a:gd name="T40" fmla="*/ 53 w 99"/>
                <a:gd name="T41" fmla="*/ 40 h 59"/>
                <a:gd name="T42" fmla="*/ 47 w 99"/>
                <a:gd name="T43" fmla="*/ 43 h 59"/>
                <a:gd name="T44" fmla="*/ 46 w 99"/>
                <a:gd name="T45" fmla="*/ 43 h 59"/>
                <a:gd name="T46" fmla="*/ 39 w 99"/>
                <a:gd name="T47" fmla="*/ 42 h 59"/>
                <a:gd name="T48" fmla="*/ 19 w 99"/>
                <a:gd name="T49" fmla="*/ 40 h 59"/>
                <a:gd name="T50" fmla="*/ 10 w 99"/>
                <a:gd name="T51" fmla="*/ 44 h 59"/>
                <a:gd name="T52" fmla="*/ 6 w 99"/>
                <a:gd name="T53" fmla="*/ 47 h 59"/>
                <a:gd name="T54" fmla="*/ 6 w 99"/>
                <a:gd name="T55" fmla="*/ 49 h 59"/>
                <a:gd name="T56" fmla="*/ 4 w 99"/>
                <a:gd name="T57" fmla="*/ 49 h 59"/>
                <a:gd name="T58" fmla="*/ 2 w 99"/>
                <a:gd name="T59" fmla="*/ 46 h 59"/>
                <a:gd name="T60" fmla="*/ 0 w 99"/>
                <a:gd name="T61" fmla="*/ 46 h 59"/>
                <a:gd name="T62" fmla="*/ 0 w 99"/>
                <a:gd name="T63" fmla="*/ 44 h 59"/>
                <a:gd name="T64" fmla="*/ 2 w 99"/>
                <a:gd name="T65" fmla="*/ 33 h 59"/>
                <a:gd name="T66" fmla="*/ 10 w 99"/>
                <a:gd name="T67" fmla="*/ 13 h 59"/>
                <a:gd name="T68" fmla="*/ 22 w 99"/>
                <a:gd name="T69" fmla="*/ 7 h 59"/>
                <a:gd name="T70" fmla="*/ 33 w 99"/>
                <a:gd name="T71" fmla="*/ 24 h 59"/>
                <a:gd name="T72" fmla="*/ 42 w 99"/>
                <a:gd name="T73" fmla="*/ 27 h 59"/>
                <a:gd name="T74" fmla="*/ 45 w 99"/>
                <a:gd name="T75" fmla="*/ 21 h 59"/>
                <a:gd name="T76" fmla="*/ 46 w 99"/>
                <a:gd name="T77" fmla="*/ 6 h 59"/>
                <a:gd name="T78" fmla="*/ 46 w 99"/>
                <a:gd name="T79" fmla="*/ 4 h 59"/>
                <a:gd name="T80" fmla="*/ 59 w 99"/>
                <a:gd name="T8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9" h="59">
                  <a:moveTo>
                    <a:pt x="59" y="0"/>
                  </a:moveTo>
                  <a:lnTo>
                    <a:pt x="71" y="6"/>
                  </a:lnTo>
                  <a:lnTo>
                    <a:pt x="77" y="12"/>
                  </a:lnTo>
                  <a:lnTo>
                    <a:pt x="83" y="10"/>
                  </a:lnTo>
                  <a:lnTo>
                    <a:pt x="89" y="12"/>
                  </a:lnTo>
                  <a:lnTo>
                    <a:pt x="93" y="18"/>
                  </a:lnTo>
                  <a:lnTo>
                    <a:pt x="93" y="19"/>
                  </a:lnTo>
                  <a:lnTo>
                    <a:pt x="92" y="27"/>
                  </a:lnTo>
                  <a:lnTo>
                    <a:pt x="95" y="30"/>
                  </a:lnTo>
                  <a:lnTo>
                    <a:pt x="99" y="36"/>
                  </a:lnTo>
                  <a:lnTo>
                    <a:pt x="99" y="47"/>
                  </a:lnTo>
                  <a:lnTo>
                    <a:pt x="95" y="47"/>
                  </a:lnTo>
                  <a:lnTo>
                    <a:pt x="89" y="55"/>
                  </a:lnTo>
                  <a:lnTo>
                    <a:pt x="89" y="56"/>
                  </a:lnTo>
                  <a:lnTo>
                    <a:pt x="85" y="55"/>
                  </a:lnTo>
                  <a:lnTo>
                    <a:pt x="80" y="59"/>
                  </a:lnTo>
                  <a:lnTo>
                    <a:pt x="79" y="59"/>
                  </a:lnTo>
                  <a:lnTo>
                    <a:pt x="74" y="56"/>
                  </a:lnTo>
                  <a:lnTo>
                    <a:pt x="64" y="47"/>
                  </a:lnTo>
                  <a:lnTo>
                    <a:pt x="58" y="46"/>
                  </a:lnTo>
                  <a:lnTo>
                    <a:pt x="53" y="40"/>
                  </a:lnTo>
                  <a:lnTo>
                    <a:pt x="47" y="43"/>
                  </a:lnTo>
                  <a:lnTo>
                    <a:pt x="46" y="43"/>
                  </a:lnTo>
                  <a:lnTo>
                    <a:pt x="39" y="42"/>
                  </a:lnTo>
                  <a:lnTo>
                    <a:pt x="19" y="40"/>
                  </a:lnTo>
                  <a:lnTo>
                    <a:pt x="10" y="44"/>
                  </a:lnTo>
                  <a:lnTo>
                    <a:pt x="6" y="47"/>
                  </a:lnTo>
                  <a:lnTo>
                    <a:pt x="6" y="49"/>
                  </a:lnTo>
                  <a:lnTo>
                    <a:pt x="4" y="49"/>
                  </a:lnTo>
                  <a:lnTo>
                    <a:pt x="2" y="46"/>
                  </a:lnTo>
                  <a:lnTo>
                    <a:pt x="0" y="46"/>
                  </a:lnTo>
                  <a:lnTo>
                    <a:pt x="0" y="44"/>
                  </a:lnTo>
                  <a:lnTo>
                    <a:pt x="2" y="33"/>
                  </a:lnTo>
                  <a:lnTo>
                    <a:pt x="10" y="13"/>
                  </a:lnTo>
                  <a:lnTo>
                    <a:pt x="22" y="7"/>
                  </a:lnTo>
                  <a:lnTo>
                    <a:pt x="33" y="24"/>
                  </a:lnTo>
                  <a:lnTo>
                    <a:pt x="42" y="27"/>
                  </a:lnTo>
                  <a:lnTo>
                    <a:pt x="45" y="21"/>
                  </a:lnTo>
                  <a:lnTo>
                    <a:pt x="46" y="6"/>
                  </a:lnTo>
                  <a:lnTo>
                    <a:pt x="46" y="4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Lithuania">
              <a:extLst>
                <a:ext uri="{FF2B5EF4-FFF2-40B4-BE49-F238E27FC236}">
                  <a16:creationId xmlns:a16="http://schemas.microsoft.com/office/drawing/2014/main" id="{E52B75EB-DB61-4207-B2E5-EA76A63E0463}"/>
                </a:ext>
              </a:extLst>
            </p:cNvPr>
            <p:cNvSpPr>
              <a:spLocks/>
            </p:cNvSpPr>
            <p:nvPr>
              <p:custDataLst>
                <p:tags r:id="rId74"/>
              </p:custDataLst>
            </p:nvPr>
          </p:nvSpPr>
          <p:spPr bwMode="auto">
            <a:xfrm>
              <a:off x="6317365" y="2971894"/>
              <a:ext cx="144565" cy="106617"/>
            </a:xfrm>
            <a:custGeom>
              <a:avLst/>
              <a:gdLst>
                <a:gd name="T0" fmla="*/ 18 w 80"/>
                <a:gd name="T1" fmla="*/ 0 h 59"/>
                <a:gd name="T2" fmla="*/ 39 w 80"/>
                <a:gd name="T3" fmla="*/ 1 h 59"/>
                <a:gd name="T4" fmla="*/ 46 w 80"/>
                <a:gd name="T5" fmla="*/ 3 h 59"/>
                <a:gd name="T6" fmla="*/ 53 w 80"/>
                <a:gd name="T7" fmla="*/ 0 h 59"/>
                <a:gd name="T8" fmla="*/ 55 w 80"/>
                <a:gd name="T9" fmla="*/ 0 h 59"/>
                <a:gd name="T10" fmla="*/ 59 w 80"/>
                <a:gd name="T11" fmla="*/ 5 h 59"/>
                <a:gd name="T12" fmla="*/ 64 w 80"/>
                <a:gd name="T13" fmla="*/ 7 h 59"/>
                <a:gd name="T14" fmla="*/ 74 w 80"/>
                <a:gd name="T15" fmla="*/ 16 h 59"/>
                <a:gd name="T16" fmla="*/ 80 w 80"/>
                <a:gd name="T17" fmla="*/ 19 h 59"/>
                <a:gd name="T18" fmla="*/ 80 w 80"/>
                <a:gd name="T19" fmla="*/ 20 h 59"/>
                <a:gd name="T20" fmla="*/ 76 w 80"/>
                <a:gd name="T21" fmla="*/ 22 h 59"/>
                <a:gd name="T22" fmla="*/ 76 w 80"/>
                <a:gd name="T23" fmla="*/ 25 h 59"/>
                <a:gd name="T24" fmla="*/ 80 w 80"/>
                <a:gd name="T25" fmla="*/ 26 h 59"/>
                <a:gd name="T26" fmla="*/ 79 w 80"/>
                <a:gd name="T27" fmla="*/ 31 h 59"/>
                <a:gd name="T28" fmla="*/ 77 w 80"/>
                <a:gd name="T29" fmla="*/ 31 h 59"/>
                <a:gd name="T30" fmla="*/ 68 w 80"/>
                <a:gd name="T31" fmla="*/ 35 h 59"/>
                <a:gd name="T32" fmla="*/ 65 w 80"/>
                <a:gd name="T33" fmla="*/ 47 h 59"/>
                <a:gd name="T34" fmla="*/ 68 w 80"/>
                <a:gd name="T35" fmla="*/ 51 h 59"/>
                <a:gd name="T36" fmla="*/ 68 w 80"/>
                <a:gd name="T37" fmla="*/ 53 h 59"/>
                <a:gd name="T38" fmla="*/ 67 w 80"/>
                <a:gd name="T39" fmla="*/ 53 h 59"/>
                <a:gd name="T40" fmla="*/ 65 w 80"/>
                <a:gd name="T41" fmla="*/ 54 h 59"/>
                <a:gd name="T42" fmla="*/ 65 w 80"/>
                <a:gd name="T43" fmla="*/ 53 h 59"/>
                <a:gd name="T44" fmla="*/ 61 w 80"/>
                <a:gd name="T45" fmla="*/ 50 h 59"/>
                <a:gd name="T46" fmla="*/ 55 w 80"/>
                <a:gd name="T47" fmla="*/ 53 h 59"/>
                <a:gd name="T48" fmla="*/ 55 w 80"/>
                <a:gd name="T49" fmla="*/ 57 h 59"/>
                <a:gd name="T50" fmla="*/ 47 w 80"/>
                <a:gd name="T51" fmla="*/ 57 h 59"/>
                <a:gd name="T52" fmla="*/ 43 w 80"/>
                <a:gd name="T53" fmla="*/ 59 h 59"/>
                <a:gd name="T54" fmla="*/ 36 w 80"/>
                <a:gd name="T55" fmla="*/ 59 h 59"/>
                <a:gd name="T56" fmla="*/ 36 w 80"/>
                <a:gd name="T57" fmla="*/ 57 h 59"/>
                <a:gd name="T58" fmla="*/ 34 w 80"/>
                <a:gd name="T59" fmla="*/ 54 h 59"/>
                <a:gd name="T60" fmla="*/ 25 w 80"/>
                <a:gd name="T61" fmla="*/ 47 h 59"/>
                <a:gd name="T62" fmla="*/ 27 w 80"/>
                <a:gd name="T63" fmla="*/ 38 h 59"/>
                <a:gd name="T64" fmla="*/ 25 w 80"/>
                <a:gd name="T65" fmla="*/ 34 h 59"/>
                <a:gd name="T66" fmla="*/ 16 w 80"/>
                <a:gd name="T67" fmla="*/ 32 h 59"/>
                <a:gd name="T68" fmla="*/ 4 w 80"/>
                <a:gd name="T69" fmla="*/ 28 h 59"/>
                <a:gd name="T70" fmla="*/ 4 w 80"/>
                <a:gd name="T71" fmla="*/ 26 h 59"/>
                <a:gd name="T72" fmla="*/ 0 w 80"/>
                <a:gd name="T73" fmla="*/ 5 h 59"/>
                <a:gd name="T74" fmla="*/ 2 w 80"/>
                <a:gd name="T75" fmla="*/ 5 h 59"/>
                <a:gd name="T76" fmla="*/ 6 w 80"/>
                <a:gd name="T77" fmla="*/ 8 h 59"/>
                <a:gd name="T78" fmla="*/ 9 w 80"/>
                <a:gd name="T79" fmla="*/ 4 h 59"/>
                <a:gd name="T80" fmla="*/ 18 w 80"/>
                <a:gd name="T8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0" h="59">
                  <a:moveTo>
                    <a:pt x="18" y="0"/>
                  </a:moveTo>
                  <a:lnTo>
                    <a:pt x="39" y="1"/>
                  </a:lnTo>
                  <a:lnTo>
                    <a:pt x="46" y="3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9" y="5"/>
                  </a:lnTo>
                  <a:lnTo>
                    <a:pt x="64" y="7"/>
                  </a:lnTo>
                  <a:lnTo>
                    <a:pt x="74" y="16"/>
                  </a:lnTo>
                  <a:lnTo>
                    <a:pt x="80" y="19"/>
                  </a:lnTo>
                  <a:lnTo>
                    <a:pt x="80" y="20"/>
                  </a:lnTo>
                  <a:lnTo>
                    <a:pt x="76" y="22"/>
                  </a:lnTo>
                  <a:lnTo>
                    <a:pt x="76" y="25"/>
                  </a:lnTo>
                  <a:lnTo>
                    <a:pt x="80" y="26"/>
                  </a:lnTo>
                  <a:lnTo>
                    <a:pt x="79" y="31"/>
                  </a:lnTo>
                  <a:lnTo>
                    <a:pt x="77" y="31"/>
                  </a:lnTo>
                  <a:lnTo>
                    <a:pt x="68" y="35"/>
                  </a:lnTo>
                  <a:lnTo>
                    <a:pt x="65" y="47"/>
                  </a:lnTo>
                  <a:lnTo>
                    <a:pt x="68" y="51"/>
                  </a:lnTo>
                  <a:lnTo>
                    <a:pt x="68" y="53"/>
                  </a:lnTo>
                  <a:lnTo>
                    <a:pt x="67" y="53"/>
                  </a:lnTo>
                  <a:lnTo>
                    <a:pt x="65" y="54"/>
                  </a:lnTo>
                  <a:lnTo>
                    <a:pt x="65" y="53"/>
                  </a:lnTo>
                  <a:lnTo>
                    <a:pt x="61" y="50"/>
                  </a:lnTo>
                  <a:lnTo>
                    <a:pt x="55" y="53"/>
                  </a:lnTo>
                  <a:lnTo>
                    <a:pt x="55" y="57"/>
                  </a:lnTo>
                  <a:lnTo>
                    <a:pt x="47" y="57"/>
                  </a:lnTo>
                  <a:lnTo>
                    <a:pt x="43" y="59"/>
                  </a:lnTo>
                  <a:lnTo>
                    <a:pt x="36" y="59"/>
                  </a:lnTo>
                  <a:lnTo>
                    <a:pt x="36" y="57"/>
                  </a:lnTo>
                  <a:lnTo>
                    <a:pt x="34" y="54"/>
                  </a:lnTo>
                  <a:lnTo>
                    <a:pt x="25" y="47"/>
                  </a:lnTo>
                  <a:lnTo>
                    <a:pt x="27" y="38"/>
                  </a:lnTo>
                  <a:lnTo>
                    <a:pt x="25" y="34"/>
                  </a:lnTo>
                  <a:lnTo>
                    <a:pt x="16" y="32"/>
                  </a:lnTo>
                  <a:lnTo>
                    <a:pt x="4" y="28"/>
                  </a:lnTo>
                  <a:lnTo>
                    <a:pt x="4" y="26"/>
                  </a:lnTo>
                  <a:lnTo>
                    <a:pt x="0" y="5"/>
                  </a:lnTo>
                  <a:lnTo>
                    <a:pt x="2" y="5"/>
                  </a:lnTo>
                  <a:lnTo>
                    <a:pt x="6" y="8"/>
                  </a:lnTo>
                  <a:lnTo>
                    <a:pt x="9" y="4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" name="Czech Republic">
              <a:extLst>
                <a:ext uri="{FF2B5EF4-FFF2-40B4-BE49-F238E27FC236}">
                  <a16:creationId xmlns:a16="http://schemas.microsoft.com/office/drawing/2014/main" id="{A7F24B76-86B5-4CB3-B995-ED0B4D2B2D6A}"/>
                </a:ext>
              </a:extLst>
            </p:cNvPr>
            <p:cNvSpPr>
              <a:spLocks/>
            </p:cNvSpPr>
            <p:nvPr>
              <p:custDataLst>
                <p:tags r:id="rId75"/>
              </p:custDataLst>
            </p:nvPr>
          </p:nvSpPr>
          <p:spPr bwMode="auto">
            <a:xfrm>
              <a:off x="6107745" y="3183320"/>
              <a:ext cx="166250" cy="90353"/>
            </a:xfrm>
            <a:custGeom>
              <a:avLst/>
              <a:gdLst>
                <a:gd name="T0" fmla="*/ 30 w 92"/>
                <a:gd name="T1" fmla="*/ 0 h 50"/>
                <a:gd name="T2" fmla="*/ 36 w 92"/>
                <a:gd name="T3" fmla="*/ 6 h 50"/>
                <a:gd name="T4" fmla="*/ 42 w 92"/>
                <a:gd name="T5" fmla="*/ 3 h 50"/>
                <a:gd name="T6" fmla="*/ 52 w 92"/>
                <a:gd name="T7" fmla="*/ 9 h 50"/>
                <a:gd name="T8" fmla="*/ 63 w 92"/>
                <a:gd name="T9" fmla="*/ 19 h 50"/>
                <a:gd name="T10" fmla="*/ 66 w 92"/>
                <a:gd name="T11" fmla="*/ 16 h 50"/>
                <a:gd name="T12" fmla="*/ 75 w 92"/>
                <a:gd name="T13" fmla="*/ 17 h 50"/>
                <a:gd name="T14" fmla="*/ 76 w 92"/>
                <a:gd name="T15" fmla="*/ 22 h 50"/>
                <a:gd name="T16" fmla="*/ 86 w 92"/>
                <a:gd name="T17" fmla="*/ 31 h 50"/>
                <a:gd name="T18" fmla="*/ 92 w 92"/>
                <a:gd name="T19" fmla="*/ 35 h 50"/>
                <a:gd name="T20" fmla="*/ 86 w 92"/>
                <a:gd name="T21" fmla="*/ 38 h 50"/>
                <a:gd name="T22" fmla="*/ 83 w 92"/>
                <a:gd name="T23" fmla="*/ 46 h 50"/>
                <a:gd name="T24" fmla="*/ 63 w 92"/>
                <a:gd name="T25" fmla="*/ 49 h 50"/>
                <a:gd name="T26" fmla="*/ 42 w 92"/>
                <a:gd name="T27" fmla="*/ 43 h 50"/>
                <a:gd name="T28" fmla="*/ 35 w 92"/>
                <a:gd name="T29" fmla="*/ 50 h 50"/>
                <a:gd name="T30" fmla="*/ 24 w 92"/>
                <a:gd name="T31" fmla="*/ 49 h 50"/>
                <a:gd name="T32" fmla="*/ 8 w 92"/>
                <a:gd name="T33" fmla="*/ 34 h 50"/>
                <a:gd name="T34" fmla="*/ 0 w 92"/>
                <a:gd name="T35" fmla="*/ 17 h 50"/>
                <a:gd name="T36" fmla="*/ 5 w 92"/>
                <a:gd name="T37" fmla="*/ 20 h 50"/>
                <a:gd name="T38" fmla="*/ 29 w 92"/>
                <a:gd name="T39" fmla="*/ 6 h 50"/>
                <a:gd name="T40" fmla="*/ 30 w 92"/>
                <a:gd name="T4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2" h="50">
                  <a:moveTo>
                    <a:pt x="30" y="0"/>
                  </a:moveTo>
                  <a:lnTo>
                    <a:pt x="36" y="6"/>
                  </a:lnTo>
                  <a:lnTo>
                    <a:pt x="42" y="3"/>
                  </a:lnTo>
                  <a:lnTo>
                    <a:pt x="52" y="9"/>
                  </a:lnTo>
                  <a:lnTo>
                    <a:pt x="63" y="19"/>
                  </a:lnTo>
                  <a:lnTo>
                    <a:pt x="66" y="16"/>
                  </a:lnTo>
                  <a:lnTo>
                    <a:pt x="75" y="17"/>
                  </a:lnTo>
                  <a:lnTo>
                    <a:pt x="76" y="22"/>
                  </a:lnTo>
                  <a:lnTo>
                    <a:pt x="86" y="31"/>
                  </a:lnTo>
                  <a:lnTo>
                    <a:pt x="92" y="35"/>
                  </a:lnTo>
                  <a:lnTo>
                    <a:pt x="86" y="38"/>
                  </a:lnTo>
                  <a:lnTo>
                    <a:pt x="83" y="46"/>
                  </a:lnTo>
                  <a:lnTo>
                    <a:pt x="63" y="49"/>
                  </a:lnTo>
                  <a:lnTo>
                    <a:pt x="42" y="43"/>
                  </a:lnTo>
                  <a:lnTo>
                    <a:pt x="35" y="50"/>
                  </a:lnTo>
                  <a:lnTo>
                    <a:pt x="24" y="49"/>
                  </a:lnTo>
                  <a:lnTo>
                    <a:pt x="8" y="34"/>
                  </a:lnTo>
                  <a:lnTo>
                    <a:pt x="0" y="17"/>
                  </a:lnTo>
                  <a:lnTo>
                    <a:pt x="5" y="20"/>
                  </a:lnTo>
                  <a:lnTo>
                    <a:pt x="29" y="6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" name="Corsica (France)">
              <a:extLst>
                <a:ext uri="{FF2B5EF4-FFF2-40B4-BE49-F238E27FC236}">
                  <a16:creationId xmlns:a16="http://schemas.microsoft.com/office/drawing/2014/main" id="{229599A6-2638-484F-9380-9E723E635736}"/>
                </a:ext>
              </a:extLst>
            </p:cNvPr>
            <p:cNvSpPr>
              <a:spLocks/>
            </p:cNvSpPr>
            <p:nvPr>
              <p:custDataLst>
                <p:tags r:id="rId76"/>
              </p:custDataLst>
            </p:nvPr>
          </p:nvSpPr>
          <p:spPr bwMode="auto">
            <a:xfrm>
              <a:off x="6028235" y="3463415"/>
              <a:ext cx="23493" cy="56019"/>
            </a:xfrm>
            <a:custGeom>
              <a:avLst/>
              <a:gdLst>
                <a:gd name="T0" fmla="*/ 10 w 13"/>
                <a:gd name="T1" fmla="*/ 0 h 31"/>
                <a:gd name="T2" fmla="*/ 12 w 13"/>
                <a:gd name="T3" fmla="*/ 0 h 31"/>
                <a:gd name="T4" fmla="*/ 13 w 13"/>
                <a:gd name="T5" fmla="*/ 15 h 31"/>
                <a:gd name="T6" fmla="*/ 10 w 13"/>
                <a:gd name="T7" fmla="*/ 30 h 31"/>
                <a:gd name="T8" fmla="*/ 9 w 13"/>
                <a:gd name="T9" fmla="*/ 31 h 31"/>
                <a:gd name="T10" fmla="*/ 9 w 13"/>
                <a:gd name="T11" fmla="*/ 30 h 31"/>
                <a:gd name="T12" fmla="*/ 1 w 13"/>
                <a:gd name="T13" fmla="*/ 23 h 31"/>
                <a:gd name="T14" fmla="*/ 0 w 13"/>
                <a:gd name="T15" fmla="*/ 11 h 31"/>
                <a:gd name="T16" fmla="*/ 1 w 13"/>
                <a:gd name="T17" fmla="*/ 8 h 31"/>
                <a:gd name="T18" fmla="*/ 9 w 13"/>
                <a:gd name="T19" fmla="*/ 5 h 31"/>
                <a:gd name="T20" fmla="*/ 10 w 13"/>
                <a:gd name="T2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31">
                  <a:moveTo>
                    <a:pt x="10" y="0"/>
                  </a:moveTo>
                  <a:lnTo>
                    <a:pt x="12" y="0"/>
                  </a:lnTo>
                  <a:lnTo>
                    <a:pt x="13" y="15"/>
                  </a:lnTo>
                  <a:lnTo>
                    <a:pt x="10" y="30"/>
                  </a:lnTo>
                  <a:lnTo>
                    <a:pt x="9" y="31"/>
                  </a:lnTo>
                  <a:lnTo>
                    <a:pt x="9" y="30"/>
                  </a:lnTo>
                  <a:lnTo>
                    <a:pt x="1" y="23"/>
                  </a:lnTo>
                  <a:lnTo>
                    <a:pt x="0" y="11"/>
                  </a:lnTo>
                  <a:lnTo>
                    <a:pt x="1" y="8"/>
                  </a:lnTo>
                  <a:lnTo>
                    <a:pt x="9" y="5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Kaliningrad (Russia)">
              <a:extLst>
                <a:ext uri="{FF2B5EF4-FFF2-40B4-BE49-F238E27FC236}">
                  <a16:creationId xmlns:a16="http://schemas.microsoft.com/office/drawing/2014/main" id="{F58F0331-81B1-4A01-AD4D-398E9E4F7A13}"/>
                </a:ext>
              </a:extLst>
            </p:cNvPr>
            <p:cNvSpPr>
              <a:spLocks/>
            </p:cNvSpPr>
            <p:nvPr>
              <p:custDataLst>
                <p:tags r:id="rId77"/>
              </p:custDataLst>
            </p:nvPr>
          </p:nvSpPr>
          <p:spPr bwMode="auto">
            <a:xfrm>
              <a:off x="6288452" y="3018878"/>
              <a:ext cx="79511" cy="39755"/>
            </a:xfrm>
            <a:custGeom>
              <a:avLst/>
              <a:gdLst>
                <a:gd name="T0" fmla="*/ 20 w 44"/>
                <a:gd name="T1" fmla="*/ 0 h 22"/>
                <a:gd name="T2" fmla="*/ 22 w 44"/>
                <a:gd name="T3" fmla="*/ 0 h 22"/>
                <a:gd name="T4" fmla="*/ 32 w 44"/>
                <a:gd name="T5" fmla="*/ 5 h 22"/>
                <a:gd name="T6" fmla="*/ 41 w 44"/>
                <a:gd name="T7" fmla="*/ 6 h 22"/>
                <a:gd name="T8" fmla="*/ 44 w 44"/>
                <a:gd name="T9" fmla="*/ 12 h 22"/>
                <a:gd name="T10" fmla="*/ 43 w 44"/>
                <a:gd name="T11" fmla="*/ 21 h 22"/>
                <a:gd name="T12" fmla="*/ 43 w 44"/>
                <a:gd name="T13" fmla="*/ 22 h 22"/>
                <a:gd name="T14" fmla="*/ 18 w 44"/>
                <a:gd name="T15" fmla="*/ 22 h 22"/>
                <a:gd name="T16" fmla="*/ 0 w 44"/>
                <a:gd name="T17" fmla="*/ 21 h 22"/>
                <a:gd name="T18" fmla="*/ 0 w 44"/>
                <a:gd name="T19" fmla="*/ 20 h 22"/>
                <a:gd name="T20" fmla="*/ 4 w 44"/>
                <a:gd name="T21" fmla="*/ 8 h 22"/>
                <a:gd name="T22" fmla="*/ 15 w 44"/>
                <a:gd name="T23" fmla="*/ 3 h 22"/>
                <a:gd name="T24" fmla="*/ 16 w 44"/>
                <a:gd name="T25" fmla="*/ 3 h 22"/>
                <a:gd name="T26" fmla="*/ 16 w 44"/>
                <a:gd name="T27" fmla="*/ 5 h 22"/>
                <a:gd name="T28" fmla="*/ 15 w 44"/>
                <a:gd name="T29" fmla="*/ 6 h 22"/>
                <a:gd name="T30" fmla="*/ 19 w 44"/>
                <a:gd name="T31" fmla="*/ 8 h 22"/>
                <a:gd name="T32" fmla="*/ 20 w 44"/>
                <a:gd name="T33" fmla="*/ 2 h 22"/>
                <a:gd name="T34" fmla="*/ 20 w 44"/>
                <a:gd name="T3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4" h="22">
                  <a:moveTo>
                    <a:pt x="20" y="0"/>
                  </a:moveTo>
                  <a:lnTo>
                    <a:pt x="22" y="0"/>
                  </a:lnTo>
                  <a:lnTo>
                    <a:pt x="32" y="5"/>
                  </a:lnTo>
                  <a:lnTo>
                    <a:pt x="41" y="6"/>
                  </a:lnTo>
                  <a:lnTo>
                    <a:pt x="44" y="12"/>
                  </a:lnTo>
                  <a:lnTo>
                    <a:pt x="43" y="21"/>
                  </a:lnTo>
                  <a:lnTo>
                    <a:pt x="43" y="22"/>
                  </a:lnTo>
                  <a:lnTo>
                    <a:pt x="18" y="22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4" y="8"/>
                  </a:lnTo>
                  <a:lnTo>
                    <a:pt x="15" y="3"/>
                  </a:lnTo>
                  <a:lnTo>
                    <a:pt x="16" y="3"/>
                  </a:lnTo>
                  <a:lnTo>
                    <a:pt x="16" y="5"/>
                  </a:lnTo>
                  <a:lnTo>
                    <a:pt x="15" y="6"/>
                  </a:lnTo>
                  <a:lnTo>
                    <a:pt x="19" y="8"/>
                  </a:lnTo>
                  <a:lnTo>
                    <a:pt x="20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" name="Luxembourg">
              <a:extLst>
                <a:ext uri="{FF2B5EF4-FFF2-40B4-BE49-F238E27FC236}">
                  <a16:creationId xmlns:a16="http://schemas.microsoft.com/office/drawing/2014/main" id="{6AB4CC60-5107-414E-99D8-ED70291E1A90}"/>
                </a:ext>
              </a:extLst>
            </p:cNvPr>
            <p:cNvSpPr>
              <a:spLocks/>
            </p:cNvSpPr>
            <p:nvPr>
              <p:custDataLst>
                <p:tags r:id="rId78"/>
              </p:custDataLst>
            </p:nvPr>
          </p:nvSpPr>
          <p:spPr bwMode="auto">
            <a:xfrm>
              <a:off x="5957760" y="3217654"/>
              <a:ext cx="19879" cy="27107"/>
            </a:xfrm>
            <a:custGeom>
              <a:avLst/>
              <a:gdLst>
                <a:gd name="T0" fmla="*/ 6 w 11"/>
                <a:gd name="T1" fmla="*/ 0 h 15"/>
                <a:gd name="T2" fmla="*/ 8 w 11"/>
                <a:gd name="T3" fmla="*/ 1 h 15"/>
                <a:gd name="T4" fmla="*/ 11 w 11"/>
                <a:gd name="T5" fmla="*/ 9 h 15"/>
                <a:gd name="T6" fmla="*/ 9 w 11"/>
                <a:gd name="T7" fmla="*/ 13 h 15"/>
                <a:gd name="T8" fmla="*/ 9 w 11"/>
                <a:gd name="T9" fmla="*/ 15 h 15"/>
                <a:gd name="T10" fmla="*/ 2 w 11"/>
                <a:gd name="T11" fmla="*/ 13 h 15"/>
                <a:gd name="T12" fmla="*/ 0 w 11"/>
                <a:gd name="T13" fmla="*/ 7 h 15"/>
                <a:gd name="T14" fmla="*/ 0 w 11"/>
                <a:gd name="T15" fmla="*/ 6 h 15"/>
                <a:gd name="T16" fmla="*/ 6 w 11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5">
                  <a:moveTo>
                    <a:pt x="6" y="0"/>
                  </a:moveTo>
                  <a:lnTo>
                    <a:pt x="8" y="1"/>
                  </a:lnTo>
                  <a:lnTo>
                    <a:pt x="11" y="9"/>
                  </a:lnTo>
                  <a:lnTo>
                    <a:pt x="9" y="13"/>
                  </a:lnTo>
                  <a:lnTo>
                    <a:pt x="9" y="15"/>
                  </a:lnTo>
                  <a:lnTo>
                    <a:pt x="2" y="13"/>
                  </a:lnTo>
                  <a:lnTo>
                    <a:pt x="0" y="7"/>
                  </a:lnTo>
                  <a:lnTo>
                    <a:pt x="0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" name="Hungary">
              <a:extLst>
                <a:ext uri="{FF2B5EF4-FFF2-40B4-BE49-F238E27FC236}">
                  <a16:creationId xmlns:a16="http://schemas.microsoft.com/office/drawing/2014/main" id="{DDE9BD52-73F0-45CA-AC02-5108DDA7E29C}"/>
                </a:ext>
              </a:extLst>
            </p:cNvPr>
            <p:cNvSpPr>
              <a:spLocks/>
            </p:cNvSpPr>
            <p:nvPr>
              <p:custDataLst>
                <p:tags r:id="rId79"/>
              </p:custDataLst>
            </p:nvPr>
          </p:nvSpPr>
          <p:spPr bwMode="auto">
            <a:xfrm>
              <a:off x="6205327" y="3277287"/>
              <a:ext cx="160829" cy="97581"/>
            </a:xfrm>
            <a:custGeom>
              <a:avLst/>
              <a:gdLst>
                <a:gd name="T0" fmla="*/ 61 w 89"/>
                <a:gd name="T1" fmla="*/ 0 h 54"/>
                <a:gd name="T2" fmla="*/ 65 w 89"/>
                <a:gd name="T3" fmla="*/ 0 h 54"/>
                <a:gd name="T4" fmla="*/ 68 w 89"/>
                <a:gd name="T5" fmla="*/ 1 h 54"/>
                <a:gd name="T6" fmla="*/ 72 w 89"/>
                <a:gd name="T7" fmla="*/ 1 h 54"/>
                <a:gd name="T8" fmla="*/ 75 w 89"/>
                <a:gd name="T9" fmla="*/ 3 h 54"/>
                <a:gd name="T10" fmla="*/ 80 w 89"/>
                <a:gd name="T11" fmla="*/ 3 h 54"/>
                <a:gd name="T12" fmla="*/ 89 w 89"/>
                <a:gd name="T13" fmla="*/ 11 h 54"/>
                <a:gd name="T14" fmla="*/ 89 w 89"/>
                <a:gd name="T15" fmla="*/ 13 h 54"/>
                <a:gd name="T16" fmla="*/ 78 w 89"/>
                <a:gd name="T17" fmla="*/ 19 h 54"/>
                <a:gd name="T18" fmla="*/ 66 w 89"/>
                <a:gd name="T19" fmla="*/ 43 h 54"/>
                <a:gd name="T20" fmla="*/ 66 w 89"/>
                <a:gd name="T21" fmla="*/ 44 h 54"/>
                <a:gd name="T22" fmla="*/ 55 w 89"/>
                <a:gd name="T23" fmla="*/ 47 h 54"/>
                <a:gd name="T24" fmla="*/ 47 w 89"/>
                <a:gd name="T25" fmla="*/ 47 h 54"/>
                <a:gd name="T26" fmla="*/ 35 w 89"/>
                <a:gd name="T27" fmla="*/ 51 h 54"/>
                <a:gd name="T28" fmla="*/ 25 w 89"/>
                <a:gd name="T29" fmla="*/ 54 h 54"/>
                <a:gd name="T30" fmla="*/ 24 w 89"/>
                <a:gd name="T31" fmla="*/ 54 h 54"/>
                <a:gd name="T32" fmla="*/ 0 w 89"/>
                <a:gd name="T33" fmla="*/ 34 h 54"/>
                <a:gd name="T34" fmla="*/ 0 w 89"/>
                <a:gd name="T35" fmla="*/ 32 h 54"/>
                <a:gd name="T36" fmla="*/ 4 w 89"/>
                <a:gd name="T37" fmla="*/ 29 h 54"/>
                <a:gd name="T38" fmla="*/ 6 w 89"/>
                <a:gd name="T39" fmla="*/ 16 h 54"/>
                <a:gd name="T40" fmla="*/ 13 w 89"/>
                <a:gd name="T41" fmla="*/ 16 h 54"/>
                <a:gd name="T42" fmla="*/ 13 w 89"/>
                <a:gd name="T43" fmla="*/ 8 h 54"/>
                <a:gd name="T44" fmla="*/ 15 w 89"/>
                <a:gd name="T45" fmla="*/ 8 h 54"/>
                <a:gd name="T46" fmla="*/ 15 w 89"/>
                <a:gd name="T47" fmla="*/ 10 h 54"/>
                <a:gd name="T48" fmla="*/ 24 w 89"/>
                <a:gd name="T49" fmla="*/ 16 h 54"/>
                <a:gd name="T50" fmla="*/ 31 w 89"/>
                <a:gd name="T51" fmla="*/ 14 h 54"/>
                <a:gd name="T52" fmla="*/ 34 w 89"/>
                <a:gd name="T53" fmla="*/ 10 h 54"/>
                <a:gd name="T54" fmla="*/ 35 w 89"/>
                <a:gd name="T55" fmla="*/ 10 h 54"/>
                <a:gd name="T56" fmla="*/ 50 w 89"/>
                <a:gd name="T57" fmla="*/ 7 h 54"/>
                <a:gd name="T58" fmla="*/ 61 w 89"/>
                <a:gd name="T5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9" h="54">
                  <a:moveTo>
                    <a:pt x="61" y="0"/>
                  </a:moveTo>
                  <a:lnTo>
                    <a:pt x="65" y="0"/>
                  </a:lnTo>
                  <a:lnTo>
                    <a:pt x="68" y="1"/>
                  </a:lnTo>
                  <a:lnTo>
                    <a:pt x="72" y="1"/>
                  </a:lnTo>
                  <a:lnTo>
                    <a:pt x="75" y="3"/>
                  </a:lnTo>
                  <a:lnTo>
                    <a:pt x="80" y="3"/>
                  </a:lnTo>
                  <a:lnTo>
                    <a:pt x="89" y="11"/>
                  </a:lnTo>
                  <a:lnTo>
                    <a:pt x="89" y="13"/>
                  </a:lnTo>
                  <a:lnTo>
                    <a:pt x="78" y="19"/>
                  </a:lnTo>
                  <a:lnTo>
                    <a:pt x="66" y="43"/>
                  </a:lnTo>
                  <a:lnTo>
                    <a:pt x="66" y="44"/>
                  </a:lnTo>
                  <a:lnTo>
                    <a:pt x="55" y="47"/>
                  </a:lnTo>
                  <a:lnTo>
                    <a:pt x="47" y="47"/>
                  </a:lnTo>
                  <a:lnTo>
                    <a:pt x="35" y="51"/>
                  </a:lnTo>
                  <a:lnTo>
                    <a:pt x="25" y="54"/>
                  </a:lnTo>
                  <a:lnTo>
                    <a:pt x="24" y="54"/>
                  </a:lnTo>
                  <a:lnTo>
                    <a:pt x="0" y="34"/>
                  </a:lnTo>
                  <a:lnTo>
                    <a:pt x="0" y="32"/>
                  </a:lnTo>
                  <a:lnTo>
                    <a:pt x="4" y="29"/>
                  </a:lnTo>
                  <a:lnTo>
                    <a:pt x="6" y="16"/>
                  </a:lnTo>
                  <a:lnTo>
                    <a:pt x="13" y="16"/>
                  </a:lnTo>
                  <a:lnTo>
                    <a:pt x="13" y="8"/>
                  </a:lnTo>
                  <a:lnTo>
                    <a:pt x="15" y="8"/>
                  </a:lnTo>
                  <a:lnTo>
                    <a:pt x="15" y="10"/>
                  </a:lnTo>
                  <a:lnTo>
                    <a:pt x="24" y="16"/>
                  </a:lnTo>
                  <a:lnTo>
                    <a:pt x="31" y="14"/>
                  </a:lnTo>
                  <a:lnTo>
                    <a:pt x="34" y="10"/>
                  </a:lnTo>
                  <a:lnTo>
                    <a:pt x="35" y="10"/>
                  </a:lnTo>
                  <a:lnTo>
                    <a:pt x="50" y="7"/>
                  </a:lnTo>
                  <a:lnTo>
                    <a:pt x="61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" name="Romania">
              <a:extLst>
                <a:ext uri="{FF2B5EF4-FFF2-40B4-BE49-F238E27FC236}">
                  <a16:creationId xmlns:a16="http://schemas.microsoft.com/office/drawing/2014/main" id="{3D026A1B-B997-444F-ACF7-CCF4CA749B65}"/>
                </a:ext>
              </a:extLst>
            </p:cNvPr>
            <p:cNvSpPr>
              <a:spLocks/>
            </p:cNvSpPr>
            <p:nvPr>
              <p:custDataLst>
                <p:tags r:id="rId80"/>
              </p:custDataLst>
            </p:nvPr>
          </p:nvSpPr>
          <p:spPr bwMode="auto">
            <a:xfrm>
              <a:off x="6301102" y="3288129"/>
              <a:ext cx="225883" cy="157215"/>
            </a:xfrm>
            <a:custGeom>
              <a:avLst/>
              <a:gdLst>
                <a:gd name="T0" fmla="*/ 86 w 125"/>
                <a:gd name="T1" fmla="*/ 0 h 87"/>
                <a:gd name="T2" fmla="*/ 88 w 125"/>
                <a:gd name="T3" fmla="*/ 0 h 87"/>
                <a:gd name="T4" fmla="*/ 95 w 125"/>
                <a:gd name="T5" fmla="*/ 8 h 87"/>
                <a:gd name="T6" fmla="*/ 104 w 125"/>
                <a:gd name="T7" fmla="*/ 28 h 87"/>
                <a:gd name="T8" fmla="*/ 107 w 125"/>
                <a:gd name="T9" fmla="*/ 53 h 87"/>
                <a:gd name="T10" fmla="*/ 111 w 125"/>
                <a:gd name="T11" fmla="*/ 56 h 87"/>
                <a:gd name="T12" fmla="*/ 113 w 125"/>
                <a:gd name="T13" fmla="*/ 56 h 87"/>
                <a:gd name="T14" fmla="*/ 114 w 125"/>
                <a:gd name="T15" fmla="*/ 54 h 87"/>
                <a:gd name="T16" fmla="*/ 120 w 125"/>
                <a:gd name="T17" fmla="*/ 54 h 87"/>
                <a:gd name="T18" fmla="*/ 122 w 125"/>
                <a:gd name="T19" fmla="*/ 53 h 87"/>
                <a:gd name="T20" fmla="*/ 125 w 125"/>
                <a:gd name="T21" fmla="*/ 53 h 87"/>
                <a:gd name="T22" fmla="*/ 125 w 125"/>
                <a:gd name="T23" fmla="*/ 54 h 87"/>
                <a:gd name="T24" fmla="*/ 123 w 125"/>
                <a:gd name="T25" fmla="*/ 66 h 87"/>
                <a:gd name="T26" fmla="*/ 117 w 125"/>
                <a:gd name="T27" fmla="*/ 72 h 87"/>
                <a:gd name="T28" fmla="*/ 116 w 125"/>
                <a:gd name="T29" fmla="*/ 72 h 87"/>
                <a:gd name="T30" fmla="*/ 116 w 125"/>
                <a:gd name="T31" fmla="*/ 71 h 87"/>
                <a:gd name="T32" fmla="*/ 117 w 125"/>
                <a:gd name="T33" fmla="*/ 66 h 87"/>
                <a:gd name="T34" fmla="*/ 116 w 125"/>
                <a:gd name="T35" fmla="*/ 65 h 87"/>
                <a:gd name="T36" fmla="*/ 113 w 125"/>
                <a:gd name="T37" fmla="*/ 84 h 87"/>
                <a:gd name="T38" fmla="*/ 89 w 125"/>
                <a:gd name="T39" fmla="*/ 78 h 87"/>
                <a:gd name="T40" fmla="*/ 70 w 125"/>
                <a:gd name="T41" fmla="*/ 87 h 87"/>
                <a:gd name="T42" fmla="*/ 39 w 125"/>
                <a:gd name="T43" fmla="*/ 84 h 87"/>
                <a:gd name="T44" fmla="*/ 37 w 125"/>
                <a:gd name="T45" fmla="*/ 84 h 87"/>
                <a:gd name="T46" fmla="*/ 34 w 125"/>
                <a:gd name="T47" fmla="*/ 81 h 87"/>
                <a:gd name="T48" fmla="*/ 36 w 125"/>
                <a:gd name="T49" fmla="*/ 78 h 87"/>
                <a:gd name="T50" fmla="*/ 34 w 125"/>
                <a:gd name="T51" fmla="*/ 78 h 87"/>
                <a:gd name="T52" fmla="*/ 30 w 125"/>
                <a:gd name="T53" fmla="*/ 72 h 87"/>
                <a:gd name="T54" fmla="*/ 31 w 125"/>
                <a:gd name="T55" fmla="*/ 71 h 87"/>
                <a:gd name="T56" fmla="*/ 31 w 125"/>
                <a:gd name="T57" fmla="*/ 69 h 87"/>
                <a:gd name="T58" fmla="*/ 28 w 125"/>
                <a:gd name="T59" fmla="*/ 71 h 87"/>
                <a:gd name="T60" fmla="*/ 18 w 125"/>
                <a:gd name="T61" fmla="*/ 65 h 87"/>
                <a:gd name="T62" fmla="*/ 16 w 125"/>
                <a:gd name="T63" fmla="*/ 65 h 87"/>
                <a:gd name="T64" fmla="*/ 16 w 125"/>
                <a:gd name="T65" fmla="*/ 59 h 87"/>
                <a:gd name="T66" fmla="*/ 13 w 125"/>
                <a:gd name="T67" fmla="*/ 57 h 87"/>
                <a:gd name="T68" fmla="*/ 12 w 125"/>
                <a:gd name="T69" fmla="*/ 57 h 87"/>
                <a:gd name="T70" fmla="*/ 8 w 125"/>
                <a:gd name="T71" fmla="*/ 45 h 87"/>
                <a:gd name="T72" fmla="*/ 0 w 125"/>
                <a:gd name="T73" fmla="*/ 41 h 87"/>
                <a:gd name="T74" fmla="*/ 2 w 125"/>
                <a:gd name="T75" fmla="*/ 40 h 87"/>
                <a:gd name="T76" fmla="*/ 12 w 125"/>
                <a:gd name="T77" fmla="*/ 37 h 87"/>
                <a:gd name="T78" fmla="*/ 24 w 125"/>
                <a:gd name="T79" fmla="*/ 13 h 87"/>
                <a:gd name="T80" fmla="*/ 34 w 125"/>
                <a:gd name="T81" fmla="*/ 5 h 87"/>
                <a:gd name="T82" fmla="*/ 58 w 125"/>
                <a:gd name="T83" fmla="*/ 4 h 87"/>
                <a:gd name="T84" fmla="*/ 64 w 125"/>
                <a:gd name="T85" fmla="*/ 8 h 87"/>
                <a:gd name="T86" fmla="*/ 86 w 125"/>
                <a:gd name="T8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5" h="87">
                  <a:moveTo>
                    <a:pt x="86" y="0"/>
                  </a:moveTo>
                  <a:lnTo>
                    <a:pt x="88" y="0"/>
                  </a:lnTo>
                  <a:lnTo>
                    <a:pt x="95" y="8"/>
                  </a:lnTo>
                  <a:lnTo>
                    <a:pt x="104" y="28"/>
                  </a:lnTo>
                  <a:lnTo>
                    <a:pt x="107" y="53"/>
                  </a:lnTo>
                  <a:lnTo>
                    <a:pt x="111" y="56"/>
                  </a:lnTo>
                  <a:lnTo>
                    <a:pt x="113" y="56"/>
                  </a:lnTo>
                  <a:lnTo>
                    <a:pt x="114" y="54"/>
                  </a:lnTo>
                  <a:lnTo>
                    <a:pt x="120" y="54"/>
                  </a:lnTo>
                  <a:lnTo>
                    <a:pt x="122" y="53"/>
                  </a:lnTo>
                  <a:lnTo>
                    <a:pt x="125" y="53"/>
                  </a:lnTo>
                  <a:lnTo>
                    <a:pt x="125" y="54"/>
                  </a:lnTo>
                  <a:lnTo>
                    <a:pt x="123" y="66"/>
                  </a:lnTo>
                  <a:lnTo>
                    <a:pt x="117" y="72"/>
                  </a:lnTo>
                  <a:lnTo>
                    <a:pt x="116" y="72"/>
                  </a:lnTo>
                  <a:lnTo>
                    <a:pt x="116" y="71"/>
                  </a:lnTo>
                  <a:lnTo>
                    <a:pt x="117" y="66"/>
                  </a:lnTo>
                  <a:lnTo>
                    <a:pt x="116" y="65"/>
                  </a:lnTo>
                  <a:lnTo>
                    <a:pt x="113" y="84"/>
                  </a:lnTo>
                  <a:lnTo>
                    <a:pt x="89" y="78"/>
                  </a:lnTo>
                  <a:lnTo>
                    <a:pt x="70" y="87"/>
                  </a:lnTo>
                  <a:lnTo>
                    <a:pt x="39" y="84"/>
                  </a:lnTo>
                  <a:lnTo>
                    <a:pt x="37" y="84"/>
                  </a:lnTo>
                  <a:lnTo>
                    <a:pt x="34" y="81"/>
                  </a:lnTo>
                  <a:lnTo>
                    <a:pt x="36" y="78"/>
                  </a:lnTo>
                  <a:lnTo>
                    <a:pt x="34" y="78"/>
                  </a:lnTo>
                  <a:lnTo>
                    <a:pt x="30" y="72"/>
                  </a:lnTo>
                  <a:lnTo>
                    <a:pt x="31" y="71"/>
                  </a:lnTo>
                  <a:lnTo>
                    <a:pt x="31" y="69"/>
                  </a:lnTo>
                  <a:lnTo>
                    <a:pt x="28" y="71"/>
                  </a:lnTo>
                  <a:lnTo>
                    <a:pt x="18" y="65"/>
                  </a:lnTo>
                  <a:lnTo>
                    <a:pt x="16" y="65"/>
                  </a:lnTo>
                  <a:lnTo>
                    <a:pt x="16" y="59"/>
                  </a:lnTo>
                  <a:lnTo>
                    <a:pt x="13" y="57"/>
                  </a:lnTo>
                  <a:lnTo>
                    <a:pt x="12" y="57"/>
                  </a:lnTo>
                  <a:lnTo>
                    <a:pt x="8" y="45"/>
                  </a:lnTo>
                  <a:lnTo>
                    <a:pt x="0" y="41"/>
                  </a:lnTo>
                  <a:lnTo>
                    <a:pt x="2" y="40"/>
                  </a:lnTo>
                  <a:lnTo>
                    <a:pt x="12" y="37"/>
                  </a:lnTo>
                  <a:lnTo>
                    <a:pt x="24" y="13"/>
                  </a:lnTo>
                  <a:lnTo>
                    <a:pt x="34" y="5"/>
                  </a:lnTo>
                  <a:lnTo>
                    <a:pt x="58" y="4"/>
                  </a:lnTo>
                  <a:lnTo>
                    <a:pt x="64" y="8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" name="Slovenia">
              <a:extLst>
                <a:ext uri="{FF2B5EF4-FFF2-40B4-BE49-F238E27FC236}">
                  <a16:creationId xmlns:a16="http://schemas.microsoft.com/office/drawing/2014/main" id="{1CA4880D-C79F-4F45-9D2C-6E383C7991B1}"/>
                </a:ext>
              </a:extLst>
            </p:cNvPr>
            <p:cNvSpPr>
              <a:spLocks/>
            </p:cNvSpPr>
            <p:nvPr>
              <p:custDataLst>
                <p:tags r:id="rId81"/>
              </p:custDataLst>
            </p:nvPr>
          </p:nvSpPr>
          <p:spPr bwMode="auto">
            <a:xfrm>
              <a:off x="6140273" y="3335113"/>
              <a:ext cx="72283" cy="45177"/>
            </a:xfrm>
            <a:custGeom>
              <a:avLst/>
              <a:gdLst>
                <a:gd name="T0" fmla="*/ 36 w 40"/>
                <a:gd name="T1" fmla="*/ 0 h 25"/>
                <a:gd name="T2" fmla="*/ 37 w 40"/>
                <a:gd name="T3" fmla="*/ 0 h 25"/>
                <a:gd name="T4" fmla="*/ 40 w 40"/>
                <a:gd name="T5" fmla="*/ 3 h 25"/>
                <a:gd name="T6" fmla="*/ 40 w 40"/>
                <a:gd name="T7" fmla="*/ 5 h 25"/>
                <a:gd name="T8" fmla="*/ 39 w 40"/>
                <a:gd name="T9" fmla="*/ 8 h 25"/>
                <a:gd name="T10" fmla="*/ 30 w 40"/>
                <a:gd name="T11" fmla="*/ 12 h 25"/>
                <a:gd name="T12" fmla="*/ 25 w 40"/>
                <a:gd name="T13" fmla="*/ 24 h 25"/>
                <a:gd name="T14" fmla="*/ 15 w 40"/>
                <a:gd name="T15" fmla="*/ 22 h 25"/>
                <a:gd name="T16" fmla="*/ 8 w 40"/>
                <a:gd name="T17" fmla="*/ 25 h 25"/>
                <a:gd name="T18" fmla="*/ 8 w 40"/>
                <a:gd name="T19" fmla="*/ 24 h 25"/>
                <a:gd name="T20" fmla="*/ 5 w 40"/>
                <a:gd name="T21" fmla="*/ 19 h 25"/>
                <a:gd name="T22" fmla="*/ 3 w 40"/>
                <a:gd name="T23" fmla="*/ 14 h 25"/>
                <a:gd name="T24" fmla="*/ 0 w 40"/>
                <a:gd name="T25" fmla="*/ 14 h 25"/>
                <a:gd name="T26" fmla="*/ 0 w 40"/>
                <a:gd name="T27" fmla="*/ 12 h 25"/>
                <a:gd name="T28" fmla="*/ 5 w 40"/>
                <a:gd name="T29" fmla="*/ 8 h 25"/>
                <a:gd name="T30" fmla="*/ 17 w 40"/>
                <a:gd name="T31" fmla="*/ 8 h 25"/>
                <a:gd name="T32" fmla="*/ 36 w 40"/>
                <a:gd name="T3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25">
                  <a:moveTo>
                    <a:pt x="36" y="0"/>
                  </a:moveTo>
                  <a:lnTo>
                    <a:pt x="37" y="0"/>
                  </a:lnTo>
                  <a:lnTo>
                    <a:pt x="40" y="3"/>
                  </a:lnTo>
                  <a:lnTo>
                    <a:pt x="40" y="5"/>
                  </a:lnTo>
                  <a:lnTo>
                    <a:pt x="39" y="8"/>
                  </a:lnTo>
                  <a:lnTo>
                    <a:pt x="30" y="12"/>
                  </a:lnTo>
                  <a:lnTo>
                    <a:pt x="25" y="24"/>
                  </a:lnTo>
                  <a:lnTo>
                    <a:pt x="15" y="22"/>
                  </a:lnTo>
                  <a:lnTo>
                    <a:pt x="8" y="25"/>
                  </a:lnTo>
                  <a:lnTo>
                    <a:pt x="8" y="24"/>
                  </a:lnTo>
                  <a:lnTo>
                    <a:pt x="5" y="19"/>
                  </a:lnTo>
                  <a:lnTo>
                    <a:pt x="3" y="14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5" y="8"/>
                  </a:lnTo>
                  <a:lnTo>
                    <a:pt x="17" y="8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" name="Bosnia &amp; Herzegovina">
              <a:extLst>
                <a:ext uri="{FF2B5EF4-FFF2-40B4-BE49-F238E27FC236}">
                  <a16:creationId xmlns:a16="http://schemas.microsoft.com/office/drawing/2014/main" id="{A04A2421-B810-42EA-8D17-AE4AC0BFCB77}"/>
                </a:ext>
              </a:extLst>
            </p:cNvPr>
            <p:cNvSpPr>
              <a:spLocks/>
            </p:cNvSpPr>
            <p:nvPr>
              <p:custDataLst>
                <p:tags r:id="rId82"/>
              </p:custDataLst>
            </p:nvPr>
          </p:nvSpPr>
          <p:spPr bwMode="auto">
            <a:xfrm>
              <a:off x="6194485" y="3383904"/>
              <a:ext cx="95775" cy="90353"/>
            </a:xfrm>
            <a:custGeom>
              <a:avLst/>
              <a:gdLst>
                <a:gd name="T0" fmla="*/ 4 w 53"/>
                <a:gd name="T1" fmla="*/ 0 h 50"/>
                <a:gd name="T2" fmla="*/ 6 w 53"/>
                <a:gd name="T3" fmla="*/ 0 h 50"/>
                <a:gd name="T4" fmla="*/ 9 w 53"/>
                <a:gd name="T5" fmla="*/ 4 h 50"/>
                <a:gd name="T6" fmla="*/ 16 w 53"/>
                <a:gd name="T7" fmla="*/ 0 h 50"/>
                <a:gd name="T8" fmla="*/ 21 w 53"/>
                <a:gd name="T9" fmla="*/ 0 h 50"/>
                <a:gd name="T10" fmla="*/ 25 w 53"/>
                <a:gd name="T11" fmla="*/ 1 h 50"/>
                <a:gd name="T12" fmla="*/ 30 w 53"/>
                <a:gd name="T13" fmla="*/ 1 h 50"/>
                <a:gd name="T14" fmla="*/ 32 w 53"/>
                <a:gd name="T15" fmla="*/ 3 h 50"/>
                <a:gd name="T16" fmla="*/ 37 w 53"/>
                <a:gd name="T17" fmla="*/ 4 h 50"/>
                <a:gd name="T18" fmla="*/ 40 w 53"/>
                <a:gd name="T19" fmla="*/ 4 h 50"/>
                <a:gd name="T20" fmla="*/ 44 w 53"/>
                <a:gd name="T21" fmla="*/ 10 h 50"/>
                <a:gd name="T22" fmla="*/ 46 w 53"/>
                <a:gd name="T23" fmla="*/ 9 h 50"/>
                <a:gd name="T24" fmla="*/ 50 w 53"/>
                <a:gd name="T25" fmla="*/ 10 h 50"/>
                <a:gd name="T26" fmla="*/ 52 w 53"/>
                <a:gd name="T27" fmla="*/ 10 h 50"/>
                <a:gd name="T28" fmla="*/ 46 w 53"/>
                <a:gd name="T29" fmla="*/ 19 h 50"/>
                <a:gd name="T30" fmla="*/ 53 w 53"/>
                <a:gd name="T31" fmla="*/ 24 h 50"/>
                <a:gd name="T32" fmla="*/ 53 w 53"/>
                <a:gd name="T33" fmla="*/ 25 h 50"/>
                <a:gd name="T34" fmla="*/ 52 w 53"/>
                <a:gd name="T35" fmla="*/ 27 h 50"/>
                <a:gd name="T36" fmla="*/ 49 w 53"/>
                <a:gd name="T37" fmla="*/ 28 h 50"/>
                <a:gd name="T38" fmla="*/ 52 w 53"/>
                <a:gd name="T39" fmla="*/ 32 h 50"/>
                <a:gd name="T40" fmla="*/ 50 w 53"/>
                <a:gd name="T41" fmla="*/ 32 h 50"/>
                <a:gd name="T42" fmla="*/ 47 w 53"/>
                <a:gd name="T43" fmla="*/ 35 h 50"/>
                <a:gd name="T44" fmla="*/ 44 w 53"/>
                <a:gd name="T45" fmla="*/ 35 h 50"/>
                <a:gd name="T46" fmla="*/ 46 w 53"/>
                <a:gd name="T47" fmla="*/ 37 h 50"/>
                <a:gd name="T48" fmla="*/ 46 w 53"/>
                <a:gd name="T49" fmla="*/ 38 h 50"/>
                <a:gd name="T50" fmla="*/ 44 w 53"/>
                <a:gd name="T51" fmla="*/ 38 h 50"/>
                <a:gd name="T52" fmla="*/ 40 w 53"/>
                <a:gd name="T53" fmla="*/ 35 h 50"/>
                <a:gd name="T54" fmla="*/ 38 w 53"/>
                <a:gd name="T55" fmla="*/ 37 h 50"/>
                <a:gd name="T56" fmla="*/ 41 w 53"/>
                <a:gd name="T57" fmla="*/ 41 h 50"/>
                <a:gd name="T58" fmla="*/ 37 w 53"/>
                <a:gd name="T59" fmla="*/ 44 h 50"/>
                <a:gd name="T60" fmla="*/ 38 w 53"/>
                <a:gd name="T61" fmla="*/ 50 h 50"/>
                <a:gd name="T62" fmla="*/ 37 w 53"/>
                <a:gd name="T63" fmla="*/ 50 h 50"/>
                <a:gd name="T64" fmla="*/ 21 w 53"/>
                <a:gd name="T65" fmla="*/ 37 h 50"/>
                <a:gd name="T66" fmla="*/ 4 w 53"/>
                <a:gd name="T67" fmla="*/ 12 h 50"/>
                <a:gd name="T68" fmla="*/ 0 w 53"/>
                <a:gd name="T69" fmla="*/ 9 h 50"/>
                <a:gd name="T70" fmla="*/ 0 w 53"/>
                <a:gd name="T71" fmla="*/ 7 h 50"/>
                <a:gd name="T72" fmla="*/ 4 w 53"/>
                <a:gd name="T7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3" h="50">
                  <a:moveTo>
                    <a:pt x="4" y="0"/>
                  </a:moveTo>
                  <a:lnTo>
                    <a:pt x="6" y="0"/>
                  </a:lnTo>
                  <a:lnTo>
                    <a:pt x="9" y="4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5" y="1"/>
                  </a:lnTo>
                  <a:lnTo>
                    <a:pt x="30" y="1"/>
                  </a:lnTo>
                  <a:lnTo>
                    <a:pt x="32" y="3"/>
                  </a:lnTo>
                  <a:lnTo>
                    <a:pt x="37" y="4"/>
                  </a:lnTo>
                  <a:lnTo>
                    <a:pt x="40" y="4"/>
                  </a:lnTo>
                  <a:lnTo>
                    <a:pt x="44" y="10"/>
                  </a:lnTo>
                  <a:lnTo>
                    <a:pt x="46" y="9"/>
                  </a:lnTo>
                  <a:lnTo>
                    <a:pt x="50" y="10"/>
                  </a:lnTo>
                  <a:lnTo>
                    <a:pt x="52" y="10"/>
                  </a:lnTo>
                  <a:lnTo>
                    <a:pt x="46" y="19"/>
                  </a:lnTo>
                  <a:lnTo>
                    <a:pt x="53" y="24"/>
                  </a:lnTo>
                  <a:lnTo>
                    <a:pt x="53" y="25"/>
                  </a:lnTo>
                  <a:lnTo>
                    <a:pt x="52" y="27"/>
                  </a:lnTo>
                  <a:lnTo>
                    <a:pt x="49" y="28"/>
                  </a:lnTo>
                  <a:lnTo>
                    <a:pt x="52" y="32"/>
                  </a:lnTo>
                  <a:lnTo>
                    <a:pt x="50" y="32"/>
                  </a:lnTo>
                  <a:lnTo>
                    <a:pt x="47" y="35"/>
                  </a:lnTo>
                  <a:lnTo>
                    <a:pt x="44" y="35"/>
                  </a:lnTo>
                  <a:lnTo>
                    <a:pt x="46" y="37"/>
                  </a:lnTo>
                  <a:lnTo>
                    <a:pt x="46" y="38"/>
                  </a:lnTo>
                  <a:lnTo>
                    <a:pt x="44" y="38"/>
                  </a:lnTo>
                  <a:lnTo>
                    <a:pt x="40" y="35"/>
                  </a:lnTo>
                  <a:lnTo>
                    <a:pt x="38" y="37"/>
                  </a:lnTo>
                  <a:lnTo>
                    <a:pt x="41" y="41"/>
                  </a:lnTo>
                  <a:lnTo>
                    <a:pt x="37" y="44"/>
                  </a:lnTo>
                  <a:lnTo>
                    <a:pt x="38" y="50"/>
                  </a:lnTo>
                  <a:lnTo>
                    <a:pt x="37" y="50"/>
                  </a:lnTo>
                  <a:lnTo>
                    <a:pt x="21" y="37"/>
                  </a:lnTo>
                  <a:lnTo>
                    <a:pt x="4" y="12"/>
                  </a:lnTo>
                  <a:lnTo>
                    <a:pt x="0" y="9"/>
                  </a:lnTo>
                  <a:lnTo>
                    <a:pt x="0" y="7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" name="Serbia">
              <a:extLst>
                <a:ext uri="{FF2B5EF4-FFF2-40B4-BE49-F238E27FC236}">
                  <a16:creationId xmlns:a16="http://schemas.microsoft.com/office/drawing/2014/main" id="{5A9CD793-2B6D-47B6-AE97-63BF27E14D6B}"/>
                </a:ext>
              </a:extLst>
            </p:cNvPr>
            <p:cNvSpPr>
              <a:spLocks/>
            </p:cNvSpPr>
            <p:nvPr>
              <p:custDataLst>
                <p:tags r:id="rId83"/>
              </p:custDataLst>
            </p:nvPr>
          </p:nvSpPr>
          <p:spPr bwMode="auto">
            <a:xfrm>
              <a:off x="6266768" y="3360412"/>
              <a:ext cx="99389" cy="135531"/>
            </a:xfrm>
            <a:custGeom>
              <a:avLst/>
              <a:gdLst>
                <a:gd name="T0" fmla="*/ 13 w 55"/>
                <a:gd name="T1" fmla="*/ 0 h 75"/>
                <a:gd name="T2" fmla="*/ 21 w 55"/>
                <a:gd name="T3" fmla="*/ 0 h 75"/>
                <a:gd name="T4" fmla="*/ 27 w 55"/>
                <a:gd name="T5" fmla="*/ 5 h 75"/>
                <a:gd name="T6" fmla="*/ 32 w 55"/>
                <a:gd name="T7" fmla="*/ 16 h 75"/>
                <a:gd name="T8" fmla="*/ 37 w 55"/>
                <a:gd name="T9" fmla="*/ 17 h 75"/>
                <a:gd name="T10" fmla="*/ 37 w 55"/>
                <a:gd name="T11" fmla="*/ 23 h 75"/>
                <a:gd name="T12" fmla="*/ 47 w 55"/>
                <a:gd name="T13" fmla="*/ 29 h 75"/>
                <a:gd name="T14" fmla="*/ 49 w 55"/>
                <a:gd name="T15" fmla="*/ 26 h 75"/>
                <a:gd name="T16" fmla="*/ 50 w 55"/>
                <a:gd name="T17" fmla="*/ 26 h 75"/>
                <a:gd name="T18" fmla="*/ 50 w 55"/>
                <a:gd name="T19" fmla="*/ 28 h 75"/>
                <a:gd name="T20" fmla="*/ 53 w 55"/>
                <a:gd name="T21" fmla="*/ 29 h 75"/>
                <a:gd name="T22" fmla="*/ 53 w 55"/>
                <a:gd name="T23" fmla="*/ 31 h 75"/>
                <a:gd name="T24" fmla="*/ 52 w 55"/>
                <a:gd name="T25" fmla="*/ 31 h 75"/>
                <a:gd name="T26" fmla="*/ 50 w 55"/>
                <a:gd name="T27" fmla="*/ 32 h 75"/>
                <a:gd name="T28" fmla="*/ 53 w 55"/>
                <a:gd name="T29" fmla="*/ 37 h 75"/>
                <a:gd name="T30" fmla="*/ 55 w 55"/>
                <a:gd name="T31" fmla="*/ 37 h 75"/>
                <a:gd name="T32" fmla="*/ 55 w 55"/>
                <a:gd name="T33" fmla="*/ 38 h 75"/>
                <a:gd name="T34" fmla="*/ 53 w 55"/>
                <a:gd name="T35" fmla="*/ 38 h 75"/>
                <a:gd name="T36" fmla="*/ 50 w 55"/>
                <a:gd name="T37" fmla="*/ 40 h 75"/>
                <a:gd name="T38" fmla="*/ 49 w 55"/>
                <a:gd name="T39" fmla="*/ 44 h 75"/>
                <a:gd name="T40" fmla="*/ 50 w 55"/>
                <a:gd name="T41" fmla="*/ 48 h 75"/>
                <a:gd name="T42" fmla="*/ 55 w 55"/>
                <a:gd name="T43" fmla="*/ 56 h 75"/>
                <a:gd name="T44" fmla="*/ 55 w 55"/>
                <a:gd name="T45" fmla="*/ 57 h 75"/>
                <a:gd name="T46" fmla="*/ 50 w 55"/>
                <a:gd name="T47" fmla="*/ 66 h 75"/>
                <a:gd name="T48" fmla="*/ 50 w 55"/>
                <a:gd name="T49" fmla="*/ 69 h 75"/>
                <a:gd name="T50" fmla="*/ 46 w 55"/>
                <a:gd name="T51" fmla="*/ 69 h 75"/>
                <a:gd name="T52" fmla="*/ 43 w 55"/>
                <a:gd name="T53" fmla="*/ 68 h 75"/>
                <a:gd name="T54" fmla="*/ 35 w 55"/>
                <a:gd name="T55" fmla="*/ 68 h 75"/>
                <a:gd name="T56" fmla="*/ 27 w 55"/>
                <a:gd name="T57" fmla="*/ 75 h 75"/>
                <a:gd name="T58" fmla="*/ 25 w 55"/>
                <a:gd name="T59" fmla="*/ 75 h 75"/>
                <a:gd name="T60" fmla="*/ 25 w 55"/>
                <a:gd name="T61" fmla="*/ 74 h 75"/>
                <a:gd name="T62" fmla="*/ 19 w 55"/>
                <a:gd name="T63" fmla="*/ 68 h 75"/>
                <a:gd name="T64" fmla="*/ 15 w 55"/>
                <a:gd name="T65" fmla="*/ 66 h 75"/>
                <a:gd name="T66" fmla="*/ 15 w 55"/>
                <a:gd name="T67" fmla="*/ 60 h 75"/>
                <a:gd name="T68" fmla="*/ 16 w 55"/>
                <a:gd name="T69" fmla="*/ 60 h 75"/>
                <a:gd name="T70" fmla="*/ 18 w 55"/>
                <a:gd name="T71" fmla="*/ 62 h 75"/>
                <a:gd name="T72" fmla="*/ 19 w 55"/>
                <a:gd name="T73" fmla="*/ 59 h 75"/>
                <a:gd name="T74" fmla="*/ 6 w 55"/>
                <a:gd name="T75" fmla="*/ 50 h 75"/>
                <a:gd name="T76" fmla="*/ 6 w 55"/>
                <a:gd name="T77" fmla="*/ 47 h 75"/>
                <a:gd name="T78" fmla="*/ 7 w 55"/>
                <a:gd name="T79" fmla="*/ 47 h 75"/>
                <a:gd name="T80" fmla="*/ 10 w 55"/>
                <a:gd name="T81" fmla="*/ 45 h 75"/>
                <a:gd name="T82" fmla="*/ 7 w 55"/>
                <a:gd name="T83" fmla="*/ 40 h 75"/>
                <a:gd name="T84" fmla="*/ 12 w 55"/>
                <a:gd name="T85" fmla="*/ 38 h 75"/>
                <a:gd name="T86" fmla="*/ 6 w 55"/>
                <a:gd name="T87" fmla="*/ 34 h 75"/>
                <a:gd name="T88" fmla="*/ 4 w 55"/>
                <a:gd name="T89" fmla="*/ 34 h 75"/>
                <a:gd name="T90" fmla="*/ 4 w 55"/>
                <a:gd name="T91" fmla="*/ 32 h 75"/>
                <a:gd name="T92" fmla="*/ 9 w 55"/>
                <a:gd name="T93" fmla="*/ 25 h 75"/>
                <a:gd name="T94" fmla="*/ 6 w 55"/>
                <a:gd name="T95" fmla="*/ 23 h 75"/>
                <a:gd name="T96" fmla="*/ 6 w 55"/>
                <a:gd name="T97" fmla="*/ 22 h 75"/>
                <a:gd name="T98" fmla="*/ 7 w 55"/>
                <a:gd name="T99" fmla="*/ 19 h 75"/>
                <a:gd name="T100" fmla="*/ 10 w 55"/>
                <a:gd name="T101" fmla="*/ 17 h 75"/>
                <a:gd name="T102" fmla="*/ 3 w 55"/>
                <a:gd name="T103" fmla="*/ 14 h 75"/>
                <a:gd name="T104" fmla="*/ 0 w 55"/>
                <a:gd name="T105" fmla="*/ 4 h 75"/>
                <a:gd name="T106" fmla="*/ 13 w 55"/>
                <a:gd name="T10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5" h="75">
                  <a:moveTo>
                    <a:pt x="13" y="0"/>
                  </a:moveTo>
                  <a:lnTo>
                    <a:pt x="21" y="0"/>
                  </a:lnTo>
                  <a:lnTo>
                    <a:pt x="27" y="5"/>
                  </a:lnTo>
                  <a:lnTo>
                    <a:pt x="32" y="16"/>
                  </a:lnTo>
                  <a:lnTo>
                    <a:pt x="37" y="17"/>
                  </a:lnTo>
                  <a:lnTo>
                    <a:pt x="37" y="23"/>
                  </a:lnTo>
                  <a:lnTo>
                    <a:pt x="47" y="29"/>
                  </a:lnTo>
                  <a:lnTo>
                    <a:pt x="49" y="26"/>
                  </a:lnTo>
                  <a:lnTo>
                    <a:pt x="50" y="26"/>
                  </a:lnTo>
                  <a:lnTo>
                    <a:pt x="50" y="28"/>
                  </a:lnTo>
                  <a:lnTo>
                    <a:pt x="53" y="29"/>
                  </a:lnTo>
                  <a:lnTo>
                    <a:pt x="53" y="31"/>
                  </a:lnTo>
                  <a:lnTo>
                    <a:pt x="52" y="31"/>
                  </a:lnTo>
                  <a:lnTo>
                    <a:pt x="50" y="32"/>
                  </a:lnTo>
                  <a:lnTo>
                    <a:pt x="53" y="37"/>
                  </a:lnTo>
                  <a:lnTo>
                    <a:pt x="55" y="37"/>
                  </a:lnTo>
                  <a:lnTo>
                    <a:pt x="55" y="38"/>
                  </a:lnTo>
                  <a:lnTo>
                    <a:pt x="53" y="38"/>
                  </a:lnTo>
                  <a:lnTo>
                    <a:pt x="50" y="40"/>
                  </a:lnTo>
                  <a:lnTo>
                    <a:pt x="49" y="44"/>
                  </a:lnTo>
                  <a:lnTo>
                    <a:pt x="50" y="48"/>
                  </a:lnTo>
                  <a:lnTo>
                    <a:pt x="55" y="56"/>
                  </a:lnTo>
                  <a:lnTo>
                    <a:pt x="55" y="57"/>
                  </a:lnTo>
                  <a:lnTo>
                    <a:pt x="50" y="66"/>
                  </a:lnTo>
                  <a:lnTo>
                    <a:pt x="50" y="69"/>
                  </a:lnTo>
                  <a:lnTo>
                    <a:pt x="46" y="69"/>
                  </a:lnTo>
                  <a:lnTo>
                    <a:pt x="43" y="68"/>
                  </a:lnTo>
                  <a:lnTo>
                    <a:pt x="35" y="68"/>
                  </a:lnTo>
                  <a:lnTo>
                    <a:pt x="27" y="75"/>
                  </a:lnTo>
                  <a:lnTo>
                    <a:pt x="25" y="75"/>
                  </a:lnTo>
                  <a:lnTo>
                    <a:pt x="25" y="74"/>
                  </a:lnTo>
                  <a:lnTo>
                    <a:pt x="19" y="68"/>
                  </a:lnTo>
                  <a:lnTo>
                    <a:pt x="15" y="66"/>
                  </a:lnTo>
                  <a:lnTo>
                    <a:pt x="15" y="60"/>
                  </a:lnTo>
                  <a:lnTo>
                    <a:pt x="16" y="60"/>
                  </a:lnTo>
                  <a:lnTo>
                    <a:pt x="18" y="62"/>
                  </a:lnTo>
                  <a:lnTo>
                    <a:pt x="19" y="59"/>
                  </a:lnTo>
                  <a:lnTo>
                    <a:pt x="6" y="50"/>
                  </a:lnTo>
                  <a:lnTo>
                    <a:pt x="6" y="47"/>
                  </a:lnTo>
                  <a:lnTo>
                    <a:pt x="7" y="47"/>
                  </a:lnTo>
                  <a:lnTo>
                    <a:pt x="10" y="45"/>
                  </a:lnTo>
                  <a:lnTo>
                    <a:pt x="7" y="40"/>
                  </a:lnTo>
                  <a:lnTo>
                    <a:pt x="12" y="38"/>
                  </a:lnTo>
                  <a:lnTo>
                    <a:pt x="6" y="34"/>
                  </a:lnTo>
                  <a:lnTo>
                    <a:pt x="4" y="34"/>
                  </a:lnTo>
                  <a:lnTo>
                    <a:pt x="4" y="32"/>
                  </a:lnTo>
                  <a:lnTo>
                    <a:pt x="9" y="25"/>
                  </a:lnTo>
                  <a:lnTo>
                    <a:pt x="6" y="23"/>
                  </a:lnTo>
                  <a:lnTo>
                    <a:pt x="6" y="22"/>
                  </a:lnTo>
                  <a:lnTo>
                    <a:pt x="7" y="19"/>
                  </a:lnTo>
                  <a:lnTo>
                    <a:pt x="10" y="17"/>
                  </a:lnTo>
                  <a:lnTo>
                    <a:pt x="3" y="14"/>
                  </a:lnTo>
                  <a:lnTo>
                    <a:pt x="0" y="4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" name="Belarus">
              <a:extLst>
                <a:ext uri="{FF2B5EF4-FFF2-40B4-BE49-F238E27FC236}">
                  <a16:creationId xmlns:a16="http://schemas.microsoft.com/office/drawing/2014/main" id="{135D2B29-A6DF-4F3B-9DDD-514A945D2B7E}"/>
                </a:ext>
              </a:extLst>
            </p:cNvPr>
            <p:cNvSpPr>
              <a:spLocks/>
            </p:cNvSpPr>
            <p:nvPr>
              <p:custDataLst>
                <p:tags r:id="rId84"/>
              </p:custDataLst>
            </p:nvPr>
          </p:nvSpPr>
          <p:spPr bwMode="auto">
            <a:xfrm>
              <a:off x="6373385" y="2984542"/>
              <a:ext cx="231304" cy="193357"/>
            </a:xfrm>
            <a:custGeom>
              <a:avLst/>
              <a:gdLst>
                <a:gd name="T0" fmla="*/ 68 w 128"/>
                <a:gd name="T1" fmla="*/ 0 h 107"/>
                <a:gd name="T2" fmla="*/ 82 w 128"/>
                <a:gd name="T3" fmla="*/ 3 h 107"/>
                <a:gd name="T4" fmla="*/ 85 w 128"/>
                <a:gd name="T5" fmla="*/ 6 h 107"/>
                <a:gd name="T6" fmla="*/ 94 w 128"/>
                <a:gd name="T7" fmla="*/ 6 h 107"/>
                <a:gd name="T8" fmla="*/ 104 w 128"/>
                <a:gd name="T9" fmla="*/ 13 h 107"/>
                <a:gd name="T10" fmla="*/ 105 w 128"/>
                <a:gd name="T11" fmla="*/ 22 h 107"/>
                <a:gd name="T12" fmla="*/ 102 w 128"/>
                <a:gd name="T13" fmla="*/ 31 h 107"/>
                <a:gd name="T14" fmla="*/ 114 w 128"/>
                <a:gd name="T15" fmla="*/ 47 h 107"/>
                <a:gd name="T16" fmla="*/ 120 w 128"/>
                <a:gd name="T17" fmla="*/ 52 h 107"/>
                <a:gd name="T18" fmla="*/ 125 w 128"/>
                <a:gd name="T19" fmla="*/ 56 h 107"/>
                <a:gd name="T20" fmla="*/ 128 w 128"/>
                <a:gd name="T21" fmla="*/ 62 h 107"/>
                <a:gd name="T22" fmla="*/ 119 w 128"/>
                <a:gd name="T23" fmla="*/ 68 h 107"/>
                <a:gd name="T24" fmla="*/ 108 w 128"/>
                <a:gd name="T25" fmla="*/ 68 h 107"/>
                <a:gd name="T26" fmla="*/ 114 w 128"/>
                <a:gd name="T27" fmla="*/ 89 h 107"/>
                <a:gd name="T28" fmla="*/ 104 w 128"/>
                <a:gd name="T29" fmla="*/ 92 h 107"/>
                <a:gd name="T30" fmla="*/ 99 w 128"/>
                <a:gd name="T31" fmla="*/ 104 h 107"/>
                <a:gd name="T32" fmla="*/ 97 w 128"/>
                <a:gd name="T33" fmla="*/ 107 h 107"/>
                <a:gd name="T34" fmla="*/ 91 w 128"/>
                <a:gd name="T35" fmla="*/ 105 h 107"/>
                <a:gd name="T36" fmla="*/ 83 w 128"/>
                <a:gd name="T37" fmla="*/ 107 h 107"/>
                <a:gd name="T38" fmla="*/ 76 w 128"/>
                <a:gd name="T39" fmla="*/ 105 h 107"/>
                <a:gd name="T40" fmla="*/ 67 w 128"/>
                <a:gd name="T41" fmla="*/ 102 h 107"/>
                <a:gd name="T42" fmla="*/ 59 w 128"/>
                <a:gd name="T43" fmla="*/ 105 h 107"/>
                <a:gd name="T44" fmla="*/ 55 w 128"/>
                <a:gd name="T45" fmla="*/ 102 h 107"/>
                <a:gd name="T46" fmla="*/ 51 w 128"/>
                <a:gd name="T47" fmla="*/ 98 h 107"/>
                <a:gd name="T48" fmla="*/ 19 w 128"/>
                <a:gd name="T49" fmla="*/ 95 h 107"/>
                <a:gd name="T50" fmla="*/ 3 w 128"/>
                <a:gd name="T51" fmla="*/ 101 h 107"/>
                <a:gd name="T52" fmla="*/ 0 w 128"/>
                <a:gd name="T53" fmla="*/ 86 h 107"/>
                <a:gd name="T54" fmla="*/ 5 w 128"/>
                <a:gd name="T55" fmla="*/ 50 h 107"/>
                <a:gd name="T56" fmla="*/ 22 w 128"/>
                <a:gd name="T57" fmla="*/ 46 h 107"/>
                <a:gd name="T58" fmla="*/ 30 w 128"/>
                <a:gd name="T59" fmla="*/ 41 h 107"/>
                <a:gd name="T60" fmla="*/ 34 w 128"/>
                <a:gd name="T61" fmla="*/ 44 h 107"/>
                <a:gd name="T62" fmla="*/ 36 w 128"/>
                <a:gd name="T63" fmla="*/ 27 h 107"/>
                <a:gd name="T64" fmla="*/ 48 w 128"/>
                <a:gd name="T65" fmla="*/ 19 h 107"/>
                <a:gd name="T66" fmla="*/ 43 w 128"/>
                <a:gd name="T67" fmla="*/ 15 h 107"/>
                <a:gd name="T68" fmla="*/ 52 w 128"/>
                <a:gd name="T69" fmla="*/ 7 h 107"/>
                <a:gd name="T70" fmla="*/ 64 w 128"/>
                <a:gd name="T7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" h="107">
                  <a:moveTo>
                    <a:pt x="64" y="0"/>
                  </a:moveTo>
                  <a:lnTo>
                    <a:pt x="68" y="0"/>
                  </a:lnTo>
                  <a:lnTo>
                    <a:pt x="68" y="1"/>
                  </a:lnTo>
                  <a:lnTo>
                    <a:pt x="82" y="3"/>
                  </a:lnTo>
                  <a:lnTo>
                    <a:pt x="85" y="4"/>
                  </a:lnTo>
                  <a:lnTo>
                    <a:pt x="85" y="6"/>
                  </a:lnTo>
                  <a:lnTo>
                    <a:pt x="83" y="9"/>
                  </a:lnTo>
                  <a:lnTo>
                    <a:pt x="94" y="6"/>
                  </a:lnTo>
                  <a:lnTo>
                    <a:pt x="104" y="12"/>
                  </a:lnTo>
                  <a:lnTo>
                    <a:pt x="104" y="13"/>
                  </a:lnTo>
                  <a:lnTo>
                    <a:pt x="102" y="19"/>
                  </a:lnTo>
                  <a:lnTo>
                    <a:pt x="105" y="22"/>
                  </a:lnTo>
                  <a:lnTo>
                    <a:pt x="105" y="24"/>
                  </a:lnTo>
                  <a:lnTo>
                    <a:pt x="102" y="31"/>
                  </a:lnTo>
                  <a:lnTo>
                    <a:pt x="110" y="43"/>
                  </a:lnTo>
                  <a:lnTo>
                    <a:pt x="114" y="47"/>
                  </a:lnTo>
                  <a:lnTo>
                    <a:pt x="116" y="52"/>
                  </a:lnTo>
                  <a:lnTo>
                    <a:pt x="120" y="52"/>
                  </a:lnTo>
                  <a:lnTo>
                    <a:pt x="125" y="53"/>
                  </a:lnTo>
                  <a:lnTo>
                    <a:pt x="125" y="56"/>
                  </a:lnTo>
                  <a:lnTo>
                    <a:pt x="128" y="58"/>
                  </a:lnTo>
                  <a:lnTo>
                    <a:pt x="128" y="62"/>
                  </a:lnTo>
                  <a:lnTo>
                    <a:pt x="120" y="68"/>
                  </a:lnTo>
                  <a:lnTo>
                    <a:pt x="119" y="68"/>
                  </a:lnTo>
                  <a:lnTo>
                    <a:pt x="111" y="65"/>
                  </a:lnTo>
                  <a:lnTo>
                    <a:pt x="108" y="68"/>
                  </a:lnTo>
                  <a:lnTo>
                    <a:pt x="111" y="71"/>
                  </a:lnTo>
                  <a:lnTo>
                    <a:pt x="114" y="89"/>
                  </a:lnTo>
                  <a:lnTo>
                    <a:pt x="114" y="90"/>
                  </a:lnTo>
                  <a:lnTo>
                    <a:pt x="104" y="92"/>
                  </a:lnTo>
                  <a:lnTo>
                    <a:pt x="101" y="95"/>
                  </a:lnTo>
                  <a:lnTo>
                    <a:pt x="99" y="104"/>
                  </a:lnTo>
                  <a:lnTo>
                    <a:pt x="99" y="105"/>
                  </a:lnTo>
                  <a:lnTo>
                    <a:pt x="97" y="107"/>
                  </a:lnTo>
                  <a:lnTo>
                    <a:pt x="94" y="105"/>
                  </a:lnTo>
                  <a:lnTo>
                    <a:pt x="91" y="105"/>
                  </a:lnTo>
                  <a:lnTo>
                    <a:pt x="88" y="107"/>
                  </a:lnTo>
                  <a:lnTo>
                    <a:pt x="83" y="107"/>
                  </a:lnTo>
                  <a:lnTo>
                    <a:pt x="79" y="101"/>
                  </a:lnTo>
                  <a:lnTo>
                    <a:pt x="76" y="105"/>
                  </a:lnTo>
                  <a:lnTo>
                    <a:pt x="74" y="105"/>
                  </a:lnTo>
                  <a:lnTo>
                    <a:pt x="67" y="102"/>
                  </a:lnTo>
                  <a:lnTo>
                    <a:pt x="61" y="105"/>
                  </a:lnTo>
                  <a:lnTo>
                    <a:pt x="59" y="105"/>
                  </a:lnTo>
                  <a:lnTo>
                    <a:pt x="58" y="102"/>
                  </a:lnTo>
                  <a:lnTo>
                    <a:pt x="55" y="102"/>
                  </a:lnTo>
                  <a:lnTo>
                    <a:pt x="55" y="101"/>
                  </a:lnTo>
                  <a:lnTo>
                    <a:pt x="51" y="98"/>
                  </a:lnTo>
                  <a:lnTo>
                    <a:pt x="36" y="93"/>
                  </a:lnTo>
                  <a:lnTo>
                    <a:pt x="19" y="95"/>
                  </a:lnTo>
                  <a:lnTo>
                    <a:pt x="16" y="98"/>
                  </a:lnTo>
                  <a:lnTo>
                    <a:pt x="3" y="101"/>
                  </a:lnTo>
                  <a:lnTo>
                    <a:pt x="3" y="92"/>
                  </a:lnTo>
                  <a:lnTo>
                    <a:pt x="0" y="86"/>
                  </a:lnTo>
                  <a:lnTo>
                    <a:pt x="8" y="76"/>
                  </a:lnTo>
                  <a:lnTo>
                    <a:pt x="5" y="50"/>
                  </a:lnTo>
                  <a:lnTo>
                    <a:pt x="22" y="49"/>
                  </a:lnTo>
                  <a:lnTo>
                    <a:pt x="22" y="46"/>
                  </a:lnTo>
                  <a:lnTo>
                    <a:pt x="28" y="41"/>
                  </a:lnTo>
                  <a:lnTo>
                    <a:pt x="30" y="41"/>
                  </a:lnTo>
                  <a:lnTo>
                    <a:pt x="34" y="46"/>
                  </a:lnTo>
                  <a:lnTo>
                    <a:pt x="34" y="44"/>
                  </a:lnTo>
                  <a:lnTo>
                    <a:pt x="33" y="40"/>
                  </a:lnTo>
                  <a:lnTo>
                    <a:pt x="36" y="27"/>
                  </a:lnTo>
                  <a:lnTo>
                    <a:pt x="46" y="24"/>
                  </a:lnTo>
                  <a:lnTo>
                    <a:pt x="48" y="19"/>
                  </a:lnTo>
                  <a:lnTo>
                    <a:pt x="43" y="19"/>
                  </a:lnTo>
                  <a:lnTo>
                    <a:pt x="43" y="15"/>
                  </a:lnTo>
                  <a:lnTo>
                    <a:pt x="45" y="15"/>
                  </a:lnTo>
                  <a:lnTo>
                    <a:pt x="52" y="7"/>
                  </a:lnTo>
                  <a:lnTo>
                    <a:pt x="58" y="7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" name="Moldova">
              <a:extLst>
                <a:ext uri="{FF2B5EF4-FFF2-40B4-BE49-F238E27FC236}">
                  <a16:creationId xmlns:a16="http://schemas.microsoft.com/office/drawing/2014/main" id="{4FBDD6D6-4B03-4A59-ACF3-C4147BA4EE7E}"/>
                </a:ext>
              </a:extLst>
            </p:cNvPr>
            <p:cNvSpPr>
              <a:spLocks/>
            </p:cNvSpPr>
            <p:nvPr>
              <p:custDataLst>
                <p:tags r:id="rId85"/>
              </p:custDataLst>
            </p:nvPr>
          </p:nvSpPr>
          <p:spPr bwMode="auto">
            <a:xfrm>
              <a:off x="6456509" y="3279094"/>
              <a:ext cx="81319" cy="106617"/>
            </a:xfrm>
            <a:custGeom>
              <a:avLst/>
              <a:gdLst>
                <a:gd name="T0" fmla="*/ 11 w 45"/>
                <a:gd name="T1" fmla="*/ 0 h 59"/>
                <a:gd name="T2" fmla="*/ 22 w 45"/>
                <a:gd name="T3" fmla="*/ 6 h 59"/>
                <a:gd name="T4" fmla="*/ 27 w 45"/>
                <a:gd name="T5" fmla="*/ 6 h 59"/>
                <a:gd name="T6" fmla="*/ 34 w 45"/>
                <a:gd name="T7" fmla="*/ 9 h 59"/>
                <a:gd name="T8" fmla="*/ 34 w 45"/>
                <a:gd name="T9" fmla="*/ 18 h 59"/>
                <a:gd name="T10" fmla="*/ 39 w 45"/>
                <a:gd name="T11" fmla="*/ 21 h 59"/>
                <a:gd name="T12" fmla="*/ 42 w 45"/>
                <a:gd name="T13" fmla="*/ 30 h 59"/>
                <a:gd name="T14" fmla="*/ 45 w 45"/>
                <a:gd name="T15" fmla="*/ 33 h 59"/>
                <a:gd name="T16" fmla="*/ 45 w 45"/>
                <a:gd name="T17" fmla="*/ 40 h 59"/>
                <a:gd name="T18" fmla="*/ 34 w 45"/>
                <a:gd name="T19" fmla="*/ 40 h 59"/>
                <a:gd name="T20" fmla="*/ 31 w 45"/>
                <a:gd name="T21" fmla="*/ 48 h 59"/>
                <a:gd name="T22" fmla="*/ 27 w 45"/>
                <a:gd name="T23" fmla="*/ 53 h 59"/>
                <a:gd name="T24" fmla="*/ 25 w 45"/>
                <a:gd name="T25" fmla="*/ 56 h 59"/>
                <a:gd name="T26" fmla="*/ 25 w 45"/>
                <a:gd name="T27" fmla="*/ 58 h 59"/>
                <a:gd name="T28" fmla="*/ 19 w 45"/>
                <a:gd name="T29" fmla="*/ 59 h 59"/>
                <a:gd name="T30" fmla="*/ 19 w 45"/>
                <a:gd name="T31" fmla="*/ 58 h 59"/>
                <a:gd name="T32" fmla="*/ 16 w 45"/>
                <a:gd name="T33" fmla="*/ 33 h 59"/>
                <a:gd name="T34" fmla="*/ 8 w 45"/>
                <a:gd name="T35" fmla="*/ 13 h 59"/>
                <a:gd name="T36" fmla="*/ 0 w 45"/>
                <a:gd name="T37" fmla="*/ 6 h 59"/>
                <a:gd name="T38" fmla="*/ 0 w 45"/>
                <a:gd name="T39" fmla="*/ 5 h 59"/>
                <a:gd name="T40" fmla="*/ 3 w 45"/>
                <a:gd name="T41" fmla="*/ 2 h 59"/>
                <a:gd name="T42" fmla="*/ 5 w 45"/>
                <a:gd name="T43" fmla="*/ 2 h 59"/>
                <a:gd name="T44" fmla="*/ 11 w 45"/>
                <a:gd name="T45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5" h="59">
                  <a:moveTo>
                    <a:pt x="11" y="0"/>
                  </a:moveTo>
                  <a:lnTo>
                    <a:pt x="22" y="6"/>
                  </a:lnTo>
                  <a:lnTo>
                    <a:pt x="27" y="6"/>
                  </a:lnTo>
                  <a:lnTo>
                    <a:pt x="34" y="9"/>
                  </a:lnTo>
                  <a:lnTo>
                    <a:pt x="34" y="18"/>
                  </a:lnTo>
                  <a:lnTo>
                    <a:pt x="39" y="21"/>
                  </a:lnTo>
                  <a:lnTo>
                    <a:pt x="42" y="30"/>
                  </a:lnTo>
                  <a:lnTo>
                    <a:pt x="45" y="33"/>
                  </a:lnTo>
                  <a:lnTo>
                    <a:pt x="45" y="40"/>
                  </a:lnTo>
                  <a:lnTo>
                    <a:pt x="34" y="40"/>
                  </a:lnTo>
                  <a:lnTo>
                    <a:pt x="31" y="48"/>
                  </a:lnTo>
                  <a:lnTo>
                    <a:pt x="27" y="53"/>
                  </a:lnTo>
                  <a:lnTo>
                    <a:pt x="25" y="56"/>
                  </a:lnTo>
                  <a:lnTo>
                    <a:pt x="25" y="58"/>
                  </a:lnTo>
                  <a:lnTo>
                    <a:pt x="19" y="59"/>
                  </a:lnTo>
                  <a:lnTo>
                    <a:pt x="19" y="58"/>
                  </a:lnTo>
                  <a:lnTo>
                    <a:pt x="16" y="33"/>
                  </a:lnTo>
                  <a:lnTo>
                    <a:pt x="8" y="13"/>
                  </a:lnTo>
                  <a:lnTo>
                    <a:pt x="0" y="6"/>
                  </a:lnTo>
                  <a:lnTo>
                    <a:pt x="0" y="5"/>
                  </a:lnTo>
                  <a:lnTo>
                    <a:pt x="3" y="2"/>
                  </a:lnTo>
                  <a:lnTo>
                    <a:pt x="5" y="2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Ukraine">
              <a:extLst>
                <a:ext uri="{FF2B5EF4-FFF2-40B4-BE49-F238E27FC236}">
                  <a16:creationId xmlns:a16="http://schemas.microsoft.com/office/drawing/2014/main" id="{F5EE23D8-4564-4158-8002-BFB836602BEB}"/>
                </a:ext>
              </a:extLst>
            </p:cNvPr>
            <p:cNvSpPr>
              <a:spLocks noEditPoints="1"/>
            </p:cNvSpPr>
            <p:nvPr>
              <p:custDataLst>
                <p:tags r:id="rId86"/>
              </p:custDataLst>
            </p:nvPr>
          </p:nvSpPr>
          <p:spPr bwMode="auto">
            <a:xfrm>
              <a:off x="6346278" y="3134530"/>
              <a:ext cx="431888" cy="287324"/>
            </a:xfrm>
            <a:custGeom>
              <a:avLst/>
              <a:gdLst>
                <a:gd name="T0" fmla="*/ 156 w 239"/>
                <a:gd name="T1" fmla="*/ 126 h 159"/>
                <a:gd name="T2" fmla="*/ 159 w 239"/>
                <a:gd name="T3" fmla="*/ 125 h 159"/>
                <a:gd name="T4" fmla="*/ 156 w 239"/>
                <a:gd name="T5" fmla="*/ 1 h 159"/>
                <a:gd name="T6" fmla="*/ 160 w 239"/>
                <a:gd name="T7" fmla="*/ 16 h 159"/>
                <a:gd name="T8" fmla="*/ 171 w 239"/>
                <a:gd name="T9" fmla="*/ 24 h 159"/>
                <a:gd name="T10" fmla="*/ 177 w 239"/>
                <a:gd name="T11" fmla="*/ 39 h 159"/>
                <a:gd name="T12" fmla="*/ 189 w 239"/>
                <a:gd name="T13" fmla="*/ 43 h 159"/>
                <a:gd name="T14" fmla="*/ 202 w 239"/>
                <a:gd name="T15" fmla="*/ 40 h 159"/>
                <a:gd name="T16" fmla="*/ 221 w 239"/>
                <a:gd name="T17" fmla="*/ 52 h 159"/>
                <a:gd name="T18" fmla="*/ 239 w 239"/>
                <a:gd name="T19" fmla="*/ 58 h 159"/>
                <a:gd name="T20" fmla="*/ 239 w 239"/>
                <a:gd name="T21" fmla="*/ 65 h 159"/>
                <a:gd name="T22" fmla="*/ 235 w 239"/>
                <a:gd name="T23" fmla="*/ 70 h 159"/>
                <a:gd name="T24" fmla="*/ 233 w 239"/>
                <a:gd name="T25" fmla="*/ 76 h 159"/>
                <a:gd name="T26" fmla="*/ 233 w 239"/>
                <a:gd name="T27" fmla="*/ 93 h 159"/>
                <a:gd name="T28" fmla="*/ 223 w 239"/>
                <a:gd name="T29" fmla="*/ 92 h 159"/>
                <a:gd name="T30" fmla="*/ 214 w 239"/>
                <a:gd name="T31" fmla="*/ 101 h 159"/>
                <a:gd name="T32" fmla="*/ 175 w 239"/>
                <a:gd name="T33" fmla="*/ 125 h 159"/>
                <a:gd name="T34" fmla="*/ 172 w 239"/>
                <a:gd name="T35" fmla="*/ 122 h 159"/>
                <a:gd name="T36" fmla="*/ 168 w 239"/>
                <a:gd name="T37" fmla="*/ 130 h 159"/>
                <a:gd name="T38" fmla="*/ 165 w 239"/>
                <a:gd name="T39" fmla="*/ 129 h 159"/>
                <a:gd name="T40" fmla="*/ 168 w 239"/>
                <a:gd name="T41" fmla="*/ 135 h 159"/>
                <a:gd name="T42" fmla="*/ 175 w 239"/>
                <a:gd name="T43" fmla="*/ 141 h 159"/>
                <a:gd name="T44" fmla="*/ 186 w 239"/>
                <a:gd name="T45" fmla="*/ 138 h 159"/>
                <a:gd name="T46" fmla="*/ 190 w 239"/>
                <a:gd name="T47" fmla="*/ 147 h 159"/>
                <a:gd name="T48" fmla="*/ 177 w 239"/>
                <a:gd name="T49" fmla="*/ 145 h 159"/>
                <a:gd name="T50" fmla="*/ 149 w 239"/>
                <a:gd name="T51" fmla="*/ 145 h 159"/>
                <a:gd name="T52" fmla="*/ 153 w 239"/>
                <a:gd name="T53" fmla="*/ 130 h 159"/>
                <a:gd name="T54" fmla="*/ 128 w 239"/>
                <a:gd name="T55" fmla="*/ 125 h 159"/>
                <a:gd name="T56" fmla="*/ 125 w 239"/>
                <a:gd name="T57" fmla="*/ 119 h 159"/>
                <a:gd name="T58" fmla="*/ 114 w 239"/>
                <a:gd name="T59" fmla="*/ 120 h 159"/>
                <a:gd name="T60" fmla="*/ 110 w 239"/>
                <a:gd name="T61" fmla="*/ 129 h 159"/>
                <a:gd name="T62" fmla="*/ 100 w 239"/>
                <a:gd name="T63" fmla="*/ 139 h 159"/>
                <a:gd name="T64" fmla="*/ 88 w 239"/>
                <a:gd name="T65" fmla="*/ 141 h 159"/>
                <a:gd name="T66" fmla="*/ 80 w 239"/>
                <a:gd name="T67" fmla="*/ 139 h 159"/>
                <a:gd name="T68" fmla="*/ 86 w 239"/>
                <a:gd name="T69" fmla="*/ 132 h 159"/>
                <a:gd name="T70" fmla="*/ 94 w 239"/>
                <a:gd name="T71" fmla="*/ 119 h 159"/>
                <a:gd name="T72" fmla="*/ 101 w 239"/>
                <a:gd name="T73" fmla="*/ 110 h 159"/>
                <a:gd name="T74" fmla="*/ 94 w 239"/>
                <a:gd name="T75" fmla="*/ 90 h 159"/>
                <a:gd name="T76" fmla="*/ 72 w 239"/>
                <a:gd name="T77" fmla="*/ 82 h 159"/>
                <a:gd name="T78" fmla="*/ 39 w 239"/>
                <a:gd name="T79" fmla="*/ 95 h 159"/>
                <a:gd name="T80" fmla="*/ 33 w 239"/>
                <a:gd name="T81" fmla="*/ 90 h 159"/>
                <a:gd name="T82" fmla="*/ 0 w 239"/>
                <a:gd name="T83" fmla="*/ 82 h 159"/>
                <a:gd name="T84" fmla="*/ 8 w 239"/>
                <a:gd name="T85" fmla="*/ 62 h 159"/>
                <a:gd name="T86" fmla="*/ 18 w 239"/>
                <a:gd name="T87" fmla="*/ 18 h 159"/>
                <a:gd name="T88" fmla="*/ 34 w 239"/>
                <a:gd name="T89" fmla="*/ 10 h 159"/>
                <a:gd name="T90" fmla="*/ 70 w 239"/>
                <a:gd name="T91" fmla="*/ 18 h 159"/>
                <a:gd name="T92" fmla="*/ 82 w 239"/>
                <a:gd name="T93" fmla="*/ 18 h 159"/>
                <a:gd name="T94" fmla="*/ 95 w 239"/>
                <a:gd name="T95" fmla="*/ 16 h 159"/>
                <a:gd name="T96" fmla="*/ 106 w 239"/>
                <a:gd name="T97" fmla="*/ 21 h 159"/>
                <a:gd name="T98" fmla="*/ 113 w 239"/>
                <a:gd name="T99" fmla="*/ 21 h 159"/>
                <a:gd name="T100" fmla="*/ 122 w 239"/>
                <a:gd name="T101" fmla="*/ 7 h 159"/>
                <a:gd name="T102" fmla="*/ 132 w 239"/>
                <a:gd name="T103" fmla="*/ 7 h 159"/>
                <a:gd name="T104" fmla="*/ 149 w 239"/>
                <a:gd name="T105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9" h="159">
                  <a:moveTo>
                    <a:pt x="159" y="125"/>
                  </a:moveTo>
                  <a:lnTo>
                    <a:pt x="159" y="126"/>
                  </a:lnTo>
                  <a:lnTo>
                    <a:pt x="156" y="126"/>
                  </a:lnTo>
                  <a:lnTo>
                    <a:pt x="159" y="130"/>
                  </a:lnTo>
                  <a:lnTo>
                    <a:pt x="162" y="129"/>
                  </a:lnTo>
                  <a:lnTo>
                    <a:pt x="159" y="125"/>
                  </a:lnTo>
                  <a:close/>
                  <a:moveTo>
                    <a:pt x="149" y="0"/>
                  </a:moveTo>
                  <a:lnTo>
                    <a:pt x="155" y="0"/>
                  </a:lnTo>
                  <a:lnTo>
                    <a:pt x="156" y="1"/>
                  </a:lnTo>
                  <a:lnTo>
                    <a:pt x="163" y="12"/>
                  </a:lnTo>
                  <a:lnTo>
                    <a:pt x="163" y="15"/>
                  </a:lnTo>
                  <a:lnTo>
                    <a:pt x="160" y="16"/>
                  </a:lnTo>
                  <a:lnTo>
                    <a:pt x="162" y="22"/>
                  </a:lnTo>
                  <a:lnTo>
                    <a:pt x="168" y="25"/>
                  </a:lnTo>
                  <a:lnTo>
                    <a:pt x="171" y="24"/>
                  </a:lnTo>
                  <a:lnTo>
                    <a:pt x="172" y="24"/>
                  </a:lnTo>
                  <a:lnTo>
                    <a:pt x="177" y="28"/>
                  </a:lnTo>
                  <a:lnTo>
                    <a:pt x="177" y="39"/>
                  </a:lnTo>
                  <a:lnTo>
                    <a:pt x="180" y="40"/>
                  </a:lnTo>
                  <a:lnTo>
                    <a:pt x="187" y="40"/>
                  </a:lnTo>
                  <a:lnTo>
                    <a:pt x="189" y="43"/>
                  </a:lnTo>
                  <a:lnTo>
                    <a:pt x="192" y="43"/>
                  </a:lnTo>
                  <a:lnTo>
                    <a:pt x="200" y="40"/>
                  </a:lnTo>
                  <a:lnTo>
                    <a:pt x="202" y="40"/>
                  </a:lnTo>
                  <a:lnTo>
                    <a:pt x="211" y="49"/>
                  </a:lnTo>
                  <a:lnTo>
                    <a:pt x="215" y="49"/>
                  </a:lnTo>
                  <a:lnTo>
                    <a:pt x="221" y="52"/>
                  </a:lnTo>
                  <a:lnTo>
                    <a:pt x="224" y="52"/>
                  </a:lnTo>
                  <a:lnTo>
                    <a:pt x="238" y="58"/>
                  </a:lnTo>
                  <a:lnTo>
                    <a:pt x="239" y="58"/>
                  </a:lnTo>
                  <a:lnTo>
                    <a:pt x="239" y="59"/>
                  </a:lnTo>
                  <a:lnTo>
                    <a:pt x="238" y="59"/>
                  </a:lnTo>
                  <a:lnTo>
                    <a:pt x="239" y="65"/>
                  </a:lnTo>
                  <a:lnTo>
                    <a:pt x="238" y="68"/>
                  </a:lnTo>
                  <a:lnTo>
                    <a:pt x="238" y="70"/>
                  </a:lnTo>
                  <a:lnTo>
                    <a:pt x="235" y="70"/>
                  </a:lnTo>
                  <a:lnTo>
                    <a:pt x="238" y="73"/>
                  </a:lnTo>
                  <a:lnTo>
                    <a:pt x="238" y="74"/>
                  </a:lnTo>
                  <a:lnTo>
                    <a:pt x="233" y="76"/>
                  </a:lnTo>
                  <a:lnTo>
                    <a:pt x="233" y="83"/>
                  </a:lnTo>
                  <a:lnTo>
                    <a:pt x="236" y="83"/>
                  </a:lnTo>
                  <a:lnTo>
                    <a:pt x="233" y="93"/>
                  </a:lnTo>
                  <a:lnTo>
                    <a:pt x="233" y="95"/>
                  </a:lnTo>
                  <a:lnTo>
                    <a:pt x="226" y="95"/>
                  </a:lnTo>
                  <a:lnTo>
                    <a:pt x="223" y="92"/>
                  </a:lnTo>
                  <a:lnTo>
                    <a:pt x="218" y="96"/>
                  </a:lnTo>
                  <a:lnTo>
                    <a:pt x="215" y="98"/>
                  </a:lnTo>
                  <a:lnTo>
                    <a:pt x="214" y="101"/>
                  </a:lnTo>
                  <a:lnTo>
                    <a:pt x="214" y="108"/>
                  </a:lnTo>
                  <a:lnTo>
                    <a:pt x="180" y="119"/>
                  </a:lnTo>
                  <a:lnTo>
                    <a:pt x="175" y="125"/>
                  </a:lnTo>
                  <a:lnTo>
                    <a:pt x="174" y="125"/>
                  </a:lnTo>
                  <a:lnTo>
                    <a:pt x="174" y="123"/>
                  </a:lnTo>
                  <a:lnTo>
                    <a:pt x="172" y="122"/>
                  </a:lnTo>
                  <a:lnTo>
                    <a:pt x="169" y="126"/>
                  </a:lnTo>
                  <a:lnTo>
                    <a:pt x="169" y="130"/>
                  </a:lnTo>
                  <a:lnTo>
                    <a:pt x="168" y="130"/>
                  </a:lnTo>
                  <a:lnTo>
                    <a:pt x="165" y="128"/>
                  </a:lnTo>
                  <a:lnTo>
                    <a:pt x="163" y="129"/>
                  </a:lnTo>
                  <a:lnTo>
                    <a:pt x="165" y="129"/>
                  </a:lnTo>
                  <a:lnTo>
                    <a:pt x="165" y="130"/>
                  </a:lnTo>
                  <a:lnTo>
                    <a:pt x="163" y="133"/>
                  </a:lnTo>
                  <a:lnTo>
                    <a:pt x="168" y="135"/>
                  </a:lnTo>
                  <a:lnTo>
                    <a:pt x="169" y="135"/>
                  </a:lnTo>
                  <a:lnTo>
                    <a:pt x="171" y="141"/>
                  </a:lnTo>
                  <a:lnTo>
                    <a:pt x="175" y="141"/>
                  </a:lnTo>
                  <a:lnTo>
                    <a:pt x="178" y="139"/>
                  </a:lnTo>
                  <a:lnTo>
                    <a:pt x="183" y="139"/>
                  </a:lnTo>
                  <a:lnTo>
                    <a:pt x="186" y="138"/>
                  </a:lnTo>
                  <a:lnTo>
                    <a:pt x="192" y="138"/>
                  </a:lnTo>
                  <a:lnTo>
                    <a:pt x="192" y="139"/>
                  </a:lnTo>
                  <a:lnTo>
                    <a:pt x="190" y="147"/>
                  </a:lnTo>
                  <a:lnTo>
                    <a:pt x="186" y="147"/>
                  </a:lnTo>
                  <a:lnTo>
                    <a:pt x="183" y="145"/>
                  </a:lnTo>
                  <a:lnTo>
                    <a:pt x="177" y="145"/>
                  </a:lnTo>
                  <a:lnTo>
                    <a:pt x="156" y="159"/>
                  </a:lnTo>
                  <a:lnTo>
                    <a:pt x="149" y="157"/>
                  </a:lnTo>
                  <a:lnTo>
                    <a:pt x="149" y="145"/>
                  </a:lnTo>
                  <a:lnTo>
                    <a:pt x="137" y="141"/>
                  </a:lnTo>
                  <a:lnTo>
                    <a:pt x="137" y="139"/>
                  </a:lnTo>
                  <a:lnTo>
                    <a:pt x="153" y="130"/>
                  </a:lnTo>
                  <a:lnTo>
                    <a:pt x="152" y="129"/>
                  </a:lnTo>
                  <a:lnTo>
                    <a:pt x="128" y="126"/>
                  </a:lnTo>
                  <a:lnTo>
                    <a:pt x="128" y="125"/>
                  </a:lnTo>
                  <a:lnTo>
                    <a:pt x="129" y="123"/>
                  </a:lnTo>
                  <a:lnTo>
                    <a:pt x="125" y="120"/>
                  </a:lnTo>
                  <a:lnTo>
                    <a:pt x="125" y="119"/>
                  </a:lnTo>
                  <a:lnTo>
                    <a:pt x="132" y="119"/>
                  </a:lnTo>
                  <a:lnTo>
                    <a:pt x="129" y="116"/>
                  </a:lnTo>
                  <a:lnTo>
                    <a:pt x="114" y="120"/>
                  </a:lnTo>
                  <a:lnTo>
                    <a:pt x="112" y="126"/>
                  </a:lnTo>
                  <a:lnTo>
                    <a:pt x="109" y="125"/>
                  </a:lnTo>
                  <a:lnTo>
                    <a:pt x="110" y="129"/>
                  </a:lnTo>
                  <a:lnTo>
                    <a:pt x="101" y="136"/>
                  </a:lnTo>
                  <a:lnTo>
                    <a:pt x="100" y="135"/>
                  </a:lnTo>
                  <a:lnTo>
                    <a:pt x="100" y="139"/>
                  </a:lnTo>
                  <a:lnTo>
                    <a:pt x="97" y="139"/>
                  </a:lnTo>
                  <a:lnTo>
                    <a:pt x="95" y="141"/>
                  </a:lnTo>
                  <a:lnTo>
                    <a:pt x="88" y="141"/>
                  </a:lnTo>
                  <a:lnTo>
                    <a:pt x="86" y="142"/>
                  </a:lnTo>
                  <a:lnTo>
                    <a:pt x="85" y="142"/>
                  </a:lnTo>
                  <a:lnTo>
                    <a:pt x="80" y="139"/>
                  </a:lnTo>
                  <a:lnTo>
                    <a:pt x="80" y="138"/>
                  </a:lnTo>
                  <a:lnTo>
                    <a:pt x="85" y="136"/>
                  </a:lnTo>
                  <a:lnTo>
                    <a:pt x="86" y="132"/>
                  </a:lnTo>
                  <a:lnTo>
                    <a:pt x="91" y="128"/>
                  </a:lnTo>
                  <a:lnTo>
                    <a:pt x="94" y="120"/>
                  </a:lnTo>
                  <a:lnTo>
                    <a:pt x="94" y="119"/>
                  </a:lnTo>
                  <a:lnTo>
                    <a:pt x="104" y="119"/>
                  </a:lnTo>
                  <a:lnTo>
                    <a:pt x="104" y="113"/>
                  </a:lnTo>
                  <a:lnTo>
                    <a:pt x="101" y="110"/>
                  </a:lnTo>
                  <a:lnTo>
                    <a:pt x="98" y="102"/>
                  </a:lnTo>
                  <a:lnTo>
                    <a:pt x="94" y="99"/>
                  </a:lnTo>
                  <a:lnTo>
                    <a:pt x="94" y="90"/>
                  </a:lnTo>
                  <a:lnTo>
                    <a:pt x="88" y="87"/>
                  </a:lnTo>
                  <a:lnTo>
                    <a:pt x="83" y="87"/>
                  </a:lnTo>
                  <a:lnTo>
                    <a:pt x="72" y="82"/>
                  </a:lnTo>
                  <a:lnTo>
                    <a:pt x="66" y="82"/>
                  </a:lnTo>
                  <a:lnTo>
                    <a:pt x="63" y="86"/>
                  </a:lnTo>
                  <a:lnTo>
                    <a:pt x="39" y="95"/>
                  </a:lnTo>
                  <a:lnTo>
                    <a:pt x="37" y="95"/>
                  </a:lnTo>
                  <a:lnTo>
                    <a:pt x="37" y="93"/>
                  </a:lnTo>
                  <a:lnTo>
                    <a:pt x="33" y="90"/>
                  </a:lnTo>
                  <a:lnTo>
                    <a:pt x="9" y="92"/>
                  </a:lnTo>
                  <a:lnTo>
                    <a:pt x="0" y="83"/>
                  </a:lnTo>
                  <a:lnTo>
                    <a:pt x="0" y="82"/>
                  </a:lnTo>
                  <a:lnTo>
                    <a:pt x="5" y="68"/>
                  </a:lnTo>
                  <a:lnTo>
                    <a:pt x="8" y="68"/>
                  </a:lnTo>
                  <a:lnTo>
                    <a:pt x="8" y="62"/>
                  </a:lnTo>
                  <a:lnTo>
                    <a:pt x="12" y="52"/>
                  </a:lnTo>
                  <a:lnTo>
                    <a:pt x="26" y="37"/>
                  </a:lnTo>
                  <a:lnTo>
                    <a:pt x="18" y="18"/>
                  </a:lnTo>
                  <a:lnTo>
                    <a:pt x="18" y="16"/>
                  </a:lnTo>
                  <a:lnTo>
                    <a:pt x="31" y="13"/>
                  </a:lnTo>
                  <a:lnTo>
                    <a:pt x="34" y="10"/>
                  </a:lnTo>
                  <a:lnTo>
                    <a:pt x="52" y="9"/>
                  </a:lnTo>
                  <a:lnTo>
                    <a:pt x="67" y="13"/>
                  </a:lnTo>
                  <a:lnTo>
                    <a:pt x="70" y="18"/>
                  </a:lnTo>
                  <a:lnTo>
                    <a:pt x="74" y="18"/>
                  </a:lnTo>
                  <a:lnTo>
                    <a:pt x="76" y="21"/>
                  </a:lnTo>
                  <a:lnTo>
                    <a:pt x="82" y="18"/>
                  </a:lnTo>
                  <a:lnTo>
                    <a:pt x="89" y="21"/>
                  </a:lnTo>
                  <a:lnTo>
                    <a:pt x="94" y="16"/>
                  </a:lnTo>
                  <a:lnTo>
                    <a:pt x="95" y="16"/>
                  </a:lnTo>
                  <a:lnTo>
                    <a:pt x="100" y="22"/>
                  </a:lnTo>
                  <a:lnTo>
                    <a:pt x="103" y="22"/>
                  </a:lnTo>
                  <a:lnTo>
                    <a:pt x="106" y="21"/>
                  </a:lnTo>
                  <a:lnTo>
                    <a:pt x="109" y="21"/>
                  </a:lnTo>
                  <a:lnTo>
                    <a:pt x="112" y="22"/>
                  </a:lnTo>
                  <a:lnTo>
                    <a:pt x="113" y="21"/>
                  </a:lnTo>
                  <a:lnTo>
                    <a:pt x="114" y="12"/>
                  </a:lnTo>
                  <a:lnTo>
                    <a:pt x="119" y="7"/>
                  </a:lnTo>
                  <a:lnTo>
                    <a:pt x="122" y="7"/>
                  </a:lnTo>
                  <a:lnTo>
                    <a:pt x="126" y="6"/>
                  </a:lnTo>
                  <a:lnTo>
                    <a:pt x="129" y="6"/>
                  </a:lnTo>
                  <a:lnTo>
                    <a:pt x="132" y="7"/>
                  </a:lnTo>
                  <a:lnTo>
                    <a:pt x="137" y="1"/>
                  </a:lnTo>
                  <a:lnTo>
                    <a:pt x="144" y="1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" name="Albania">
              <a:extLst>
                <a:ext uri="{FF2B5EF4-FFF2-40B4-BE49-F238E27FC236}">
                  <a16:creationId xmlns:a16="http://schemas.microsoft.com/office/drawing/2014/main" id="{0723BE75-3064-41BD-B5F1-F1BD0BBCB86E}"/>
                </a:ext>
              </a:extLst>
            </p:cNvPr>
            <p:cNvSpPr>
              <a:spLocks/>
            </p:cNvSpPr>
            <p:nvPr>
              <p:custDataLst>
                <p:tags r:id="rId87"/>
              </p:custDataLst>
            </p:nvPr>
          </p:nvSpPr>
          <p:spPr bwMode="auto">
            <a:xfrm>
              <a:off x="6279416" y="3474256"/>
              <a:ext cx="45177" cy="97581"/>
            </a:xfrm>
            <a:custGeom>
              <a:avLst/>
              <a:gdLst>
                <a:gd name="T0" fmla="*/ 6 w 25"/>
                <a:gd name="T1" fmla="*/ 0 h 54"/>
                <a:gd name="T2" fmla="*/ 12 w 25"/>
                <a:gd name="T3" fmla="*/ 3 h 54"/>
                <a:gd name="T4" fmla="*/ 20 w 25"/>
                <a:gd name="T5" fmla="*/ 11 h 54"/>
                <a:gd name="T6" fmla="*/ 18 w 25"/>
                <a:gd name="T7" fmla="*/ 24 h 54"/>
                <a:gd name="T8" fmla="*/ 24 w 25"/>
                <a:gd name="T9" fmla="*/ 33 h 54"/>
                <a:gd name="T10" fmla="*/ 25 w 25"/>
                <a:gd name="T11" fmla="*/ 37 h 54"/>
                <a:gd name="T12" fmla="*/ 25 w 25"/>
                <a:gd name="T13" fmla="*/ 39 h 54"/>
                <a:gd name="T14" fmla="*/ 14 w 25"/>
                <a:gd name="T15" fmla="*/ 54 h 54"/>
                <a:gd name="T16" fmla="*/ 12 w 25"/>
                <a:gd name="T17" fmla="*/ 54 h 54"/>
                <a:gd name="T18" fmla="*/ 0 w 25"/>
                <a:gd name="T19" fmla="*/ 40 h 54"/>
                <a:gd name="T20" fmla="*/ 0 w 25"/>
                <a:gd name="T21" fmla="*/ 39 h 54"/>
                <a:gd name="T22" fmla="*/ 2 w 25"/>
                <a:gd name="T23" fmla="*/ 39 h 54"/>
                <a:gd name="T24" fmla="*/ 2 w 25"/>
                <a:gd name="T25" fmla="*/ 24 h 54"/>
                <a:gd name="T26" fmla="*/ 5 w 25"/>
                <a:gd name="T27" fmla="*/ 17 h 54"/>
                <a:gd name="T28" fmla="*/ 0 w 25"/>
                <a:gd name="T29" fmla="*/ 15 h 54"/>
                <a:gd name="T30" fmla="*/ 3 w 25"/>
                <a:gd name="T31" fmla="*/ 5 h 54"/>
                <a:gd name="T32" fmla="*/ 6 w 25"/>
                <a:gd name="T3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54">
                  <a:moveTo>
                    <a:pt x="6" y="0"/>
                  </a:moveTo>
                  <a:lnTo>
                    <a:pt x="12" y="3"/>
                  </a:lnTo>
                  <a:lnTo>
                    <a:pt x="20" y="11"/>
                  </a:lnTo>
                  <a:lnTo>
                    <a:pt x="18" y="24"/>
                  </a:lnTo>
                  <a:lnTo>
                    <a:pt x="24" y="33"/>
                  </a:lnTo>
                  <a:lnTo>
                    <a:pt x="25" y="37"/>
                  </a:lnTo>
                  <a:lnTo>
                    <a:pt x="25" y="39"/>
                  </a:lnTo>
                  <a:lnTo>
                    <a:pt x="14" y="54"/>
                  </a:lnTo>
                  <a:lnTo>
                    <a:pt x="12" y="54"/>
                  </a:lnTo>
                  <a:lnTo>
                    <a:pt x="0" y="40"/>
                  </a:lnTo>
                  <a:lnTo>
                    <a:pt x="0" y="39"/>
                  </a:lnTo>
                  <a:lnTo>
                    <a:pt x="2" y="39"/>
                  </a:lnTo>
                  <a:lnTo>
                    <a:pt x="2" y="24"/>
                  </a:lnTo>
                  <a:lnTo>
                    <a:pt x="5" y="17"/>
                  </a:lnTo>
                  <a:lnTo>
                    <a:pt x="0" y="15"/>
                  </a:lnTo>
                  <a:lnTo>
                    <a:pt x="3" y="5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Bulgaria">
              <a:extLst>
                <a:ext uri="{FF2B5EF4-FFF2-40B4-BE49-F238E27FC236}">
                  <a16:creationId xmlns:a16="http://schemas.microsoft.com/office/drawing/2014/main" id="{189FE032-0EAE-4437-AE15-7B775AEBCBF4}"/>
                </a:ext>
              </a:extLst>
            </p:cNvPr>
            <p:cNvSpPr>
              <a:spLocks/>
            </p:cNvSpPr>
            <p:nvPr>
              <p:custDataLst>
                <p:tags r:id="rId88"/>
              </p:custDataLst>
            </p:nvPr>
          </p:nvSpPr>
          <p:spPr bwMode="auto">
            <a:xfrm>
              <a:off x="6351698" y="3427272"/>
              <a:ext cx="153601" cy="95775"/>
            </a:xfrm>
            <a:custGeom>
              <a:avLst/>
              <a:gdLst>
                <a:gd name="T0" fmla="*/ 6 w 85"/>
                <a:gd name="T1" fmla="*/ 0 h 53"/>
                <a:gd name="T2" fmla="*/ 9 w 85"/>
                <a:gd name="T3" fmla="*/ 0 h 53"/>
                <a:gd name="T4" fmla="*/ 11 w 85"/>
                <a:gd name="T5" fmla="*/ 1 h 53"/>
                <a:gd name="T6" fmla="*/ 9 w 85"/>
                <a:gd name="T7" fmla="*/ 4 h 53"/>
                <a:gd name="T8" fmla="*/ 11 w 85"/>
                <a:gd name="T9" fmla="*/ 7 h 53"/>
                <a:gd name="T10" fmla="*/ 42 w 85"/>
                <a:gd name="T11" fmla="*/ 8 h 53"/>
                <a:gd name="T12" fmla="*/ 61 w 85"/>
                <a:gd name="T13" fmla="*/ 1 h 53"/>
                <a:gd name="T14" fmla="*/ 85 w 85"/>
                <a:gd name="T15" fmla="*/ 7 h 53"/>
                <a:gd name="T16" fmla="*/ 82 w 85"/>
                <a:gd name="T17" fmla="*/ 14 h 53"/>
                <a:gd name="T18" fmla="*/ 76 w 85"/>
                <a:gd name="T19" fmla="*/ 19 h 53"/>
                <a:gd name="T20" fmla="*/ 74 w 85"/>
                <a:gd name="T21" fmla="*/ 26 h 53"/>
                <a:gd name="T22" fmla="*/ 70 w 85"/>
                <a:gd name="T23" fmla="*/ 31 h 53"/>
                <a:gd name="T24" fmla="*/ 76 w 85"/>
                <a:gd name="T25" fmla="*/ 40 h 53"/>
                <a:gd name="T26" fmla="*/ 76 w 85"/>
                <a:gd name="T27" fmla="*/ 41 h 53"/>
                <a:gd name="T28" fmla="*/ 73 w 85"/>
                <a:gd name="T29" fmla="*/ 41 h 53"/>
                <a:gd name="T30" fmla="*/ 70 w 85"/>
                <a:gd name="T31" fmla="*/ 40 h 53"/>
                <a:gd name="T32" fmla="*/ 64 w 85"/>
                <a:gd name="T33" fmla="*/ 40 h 53"/>
                <a:gd name="T34" fmla="*/ 54 w 85"/>
                <a:gd name="T35" fmla="*/ 44 h 53"/>
                <a:gd name="T36" fmla="*/ 52 w 85"/>
                <a:gd name="T37" fmla="*/ 44 h 53"/>
                <a:gd name="T38" fmla="*/ 52 w 85"/>
                <a:gd name="T39" fmla="*/ 49 h 53"/>
                <a:gd name="T40" fmla="*/ 48 w 85"/>
                <a:gd name="T41" fmla="*/ 50 h 53"/>
                <a:gd name="T42" fmla="*/ 43 w 85"/>
                <a:gd name="T43" fmla="*/ 53 h 53"/>
                <a:gd name="T44" fmla="*/ 42 w 85"/>
                <a:gd name="T45" fmla="*/ 53 h 53"/>
                <a:gd name="T46" fmla="*/ 28 w 85"/>
                <a:gd name="T47" fmla="*/ 47 h 53"/>
                <a:gd name="T48" fmla="*/ 9 w 85"/>
                <a:gd name="T49" fmla="*/ 51 h 53"/>
                <a:gd name="T50" fmla="*/ 9 w 85"/>
                <a:gd name="T51" fmla="*/ 50 h 53"/>
                <a:gd name="T52" fmla="*/ 6 w 85"/>
                <a:gd name="T53" fmla="*/ 40 h 53"/>
                <a:gd name="T54" fmla="*/ 2 w 85"/>
                <a:gd name="T55" fmla="*/ 35 h 53"/>
                <a:gd name="T56" fmla="*/ 2 w 85"/>
                <a:gd name="T57" fmla="*/ 28 h 53"/>
                <a:gd name="T58" fmla="*/ 6 w 85"/>
                <a:gd name="T59" fmla="*/ 20 h 53"/>
                <a:gd name="T60" fmla="*/ 2 w 85"/>
                <a:gd name="T61" fmla="*/ 13 h 53"/>
                <a:gd name="T62" fmla="*/ 0 w 85"/>
                <a:gd name="T63" fmla="*/ 7 h 53"/>
                <a:gd name="T64" fmla="*/ 2 w 85"/>
                <a:gd name="T65" fmla="*/ 1 h 53"/>
                <a:gd name="T66" fmla="*/ 6 w 85"/>
                <a:gd name="T6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5" h="53">
                  <a:moveTo>
                    <a:pt x="6" y="0"/>
                  </a:moveTo>
                  <a:lnTo>
                    <a:pt x="9" y="0"/>
                  </a:lnTo>
                  <a:lnTo>
                    <a:pt x="11" y="1"/>
                  </a:lnTo>
                  <a:lnTo>
                    <a:pt x="9" y="4"/>
                  </a:lnTo>
                  <a:lnTo>
                    <a:pt x="11" y="7"/>
                  </a:lnTo>
                  <a:lnTo>
                    <a:pt x="42" y="8"/>
                  </a:lnTo>
                  <a:lnTo>
                    <a:pt x="61" y="1"/>
                  </a:lnTo>
                  <a:lnTo>
                    <a:pt x="85" y="7"/>
                  </a:lnTo>
                  <a:lnTo>
                    <a:pt x="82" y="14"/>
                  </a:lnTo>
                  <a:lnTo>
                    <a:pt x="76" y="19"/>
                  </a:lnTo>
                  <a:lnTo>
                    <a:pt x="74" y="26"/>
                  </a:lnTo>
                  <a:lnTo>
                    <a:pt x="70" y="31"/>
                  </a:lnTo>
                  <a:lnTo>
                    <a:pt x="76" y="40"/>
                  </a:lnTo>
                  <a:lnTo>
                    <a:pt x="76" y="41"/>
                  </a:lnTo>
                  <a:lnTo>
                    <a:pt x="73" y="41"/>
                  </a:lnTo>
                  <a:lnTo>
                    <a:pt x="70" y="40"/>
                  </a:lnTo>
                  <a:lnTo>
                    <a:pt x="64" y="40"/>
                  </a:lnTo>
                  <a:lnTo>
                    <a:pt x="54" y="44"/>
                  </a:lnTo>
                  <a:lnTo>
                    <a:pt x="52" y="44"/>
                  </a:lnTo>
                  <a:lnTo>
                    <a:pt x="52" y="49"/>
                  </a:lnTo>
                  <a:lnTo>
                    <a:pt x="48" y="50"/>
                  </a:lnTo>
                  <a:lnTo>
                    <a:pt x="43" y="53"/>
                  </a:lnTo>
                  <a:lnTo>
                    <a:pt x="42" y="53"/>
                  </a:lnTo>
                  <a:lnTo>
                    <a:pt x="28" y="47"/>
                  </a:lnTo>
                  <a:lnTo>
                    <a:pt x="9" y="51"/>
                  </a:lnTo>
                  <a:lnTo>
                    <a:pt x="9" y="50"/>
                  </a:lnTo>
                  <a:lnTo>
                    <a:pt x="6" y="40"/>
                  </a:lnTo>
                  <a:lnTo>
                    <a:pt x="2" y="35"/>
                  </a:lnTo>
                  <a:lnTo>
                    <a:pt x="2" y="28"/>
                  </a:lnTo>
                  <a:lnTo>
                    <a:pt x="6" y="20"/>
                  </a:lnTo>
                  <a:lnTo>
                    <a:pt x="2" y="13"/>
                  </a:lnTo>
                  <a:lnTo>
                    <a:pt x="0" y="7"/>
                  </a:lnTo>
                  <a:lnTo>
                    <a:pt x="2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" name="Cyprus">
              <a:extLst>
                <a:ext uri="{FF2B5EF4-FFF2-40B4-BE49-F238E27FC236}">
                  <a16:creationId xmlns:a16="http://schemas.microsoft.com/office/drawing/2014/main" id="{078ED157-88C6-43E8-A6A4-0D9274EB89F1}"/>
                </a:ext>
              </a:extLst>
            </p:cNvPr>
            <p:cNvSpPr>
              <a:spLocks/>
            </p:cNvSpPr>
            <p:nvPr>
              <p:custDataLst>
                <p:tags r:id="rId89"/>
              </p:custDataLst>
            </p:nvPr>
          </p:nvSpPr>
          <p:spPr bwMode="auto">
            <a:xfrm>
              <a:off x="6588424" y="3685683"/>
              <a:ext cx="56019" cy="36141"/>
            </a:xfrm>
            <a:custGeom>
              <a:avLst/>
              <a:gdLst>
                <a:gd name="T0" fmla="*/ 31 w 31"/>
                <a:gd name="T1" fmla="*/ 0 h 20"/>
                <a:gd name="T2" fmla="*/ 31 w 31"/>
                <a:gd name="T3" fmla="*/ 2 h 20"/>
                <a:gd name="T4" fmla="*/ 25 w 31"/>
                <a:gd name="T5" fmla="*/ 14 h 20"/>
                <a:gd name="T6" fmla="*/ 12 w 31"/>
                <a:gd name="T7" fmla="*/ 20 h 20"/>
                <a:gd name="T8" fmla="*/ 10 w 31"/>
                <a:gd name="T9" fmla="*/ 20 h 20"/>
                <a:gd name="T10" fmla="*/ 4 w 31"/>
                <a:gd name="T11" fmla="*/ 18 h 20"/>
                <a:gd name="T12" fmla="*/ 0 w 31"/>
                <a:gd name="T13" fmla="*/ 12 h 20"/>
                <a:gd name="T14" fmla="*/ 1 w 31"/>
                <a:gd name="T15" fmla="*/ 12 h 20"/>
                <a:gd name="T16" fmla="*/ 10 w 31"/>
                <a:gd name="T17" fmla="*/ 6 h 20"/>
                <a:gd name="T18" fmla="*/ 23 w 31"/>
                <a:gd name="T19" fmla="*/ 5 h 20"/>
                <a:gd name="T20" fmla="*/ 31 w 31"/>
                <a:gd name="T2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20">
                  <a:moveTo>
                    <a:pt x="31" y="0"/>
                  </a:moveTo>
                  <a:lnTo>
                    <a:pt x="31" y="2"/>
                  </a:lnTo>
                  <a:lnTo>
                    <a:pt x="25" y="14"/>
                  </a:lnTo>
                  <a:lnTo>
                    <a:pt x="12" y="20"/>
                  </a:lnTo>
                  <a:lnTo>
                    <a:pt x="10" y="20"/>
                  </a:lnTo>
                  <a:lnTo>
                    <a:pt x="4" y="18"/>
                  </a:lnTo>
                  <a:lnTo>
                    <a:pt x="0" y="12"/>
                  </a:lnTo>
                  <a:lnTo>
                    <a:pt x="1" y="12"/>
                  </a:lnTo>
                  <a:lnTo>
                    <a:pt x="10" y="6"/>
                  </a:lnTo>
                  <a:lnTo>
                    <a:pt x="23" y="5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" name="Kosovo">
              <a:extLst>
                <a:ext uri="{FF2B5EF4-FFF2-40B4-BE49-F238E27FC236}">
                  <a16:creationId xmlns:a16="http://schemas.microsoft.com/office/drawing/2014/main" id="{7A9D3D90-B379-4CE5-B69F-8917DD592EDB}"/>
                </a:ext>
              </a:extLst>
            </p:cNvPr>
            <p:cNvSpPr>
              <a:spLocks/>
            </p:cNvSpPr>
            <p:nvPr>
              <p:custDataLst>
                <p:tags r:id="rId90"/>
              </p:custDataLst>
            </p:nvPr>
          </p:nvSpPr>
          <p:spPr bwMode="auto">
            <a:xfrm>
              <a:off x="6293873" y="3457993"/>
              <a:ext cx="39755" cy="37948"/>
            </a:xfrm>
            <a:custGeom>
              <a:avLst/>
              <a:gdLst>
                <a:gd name="T0" fmla="*/ 9 w 22"/>
                <a:gd name="T1" fmla="*/ 0 h 21"/>
                <a:gd name="T2" fmla="*/ 15 w 22"/>
                <a:gd name="T3" fmla="*/ 0 h 21"/>
                <a:gd name="T4" fmla="*/ 15 w 22"/>
                <a:gd name="T5" fmla="*/ 2 h 21"/>
                <a:gd name="T6" fmla="*/ 17 w 22"/>
                <a:gd name="T7" fmla="*/ 8 h 21"/>
                <a:gd name="T8" fmla="*/ 22 w 22"/>
                <a:gd name="T9" fmla="*/ 8 h 21"/>
                <a:gd name="T10" fmla="*/ 22 w 22"/>
                <a:gd name="T11" fmla="*/ 14 h 21"/>
                <a:gd name="T12" fmla="*/ 12 w 22"/>
                <a:gd name="T13" fmla="*/ 21 h 21"/>
                <a:gd name="T14" fmla="*/ 10 w 22"/>
                <a:gd name="T15" fmla="*/ 21 h 21"/>
                <a:gd name="T16" fmla="*/ 10 w 22"/>
                <a:gd name="T17" fmla="*/ 20 h 21"/>
                <a:gd name="T18" fmla="*/ 4 w 22"/>
                <a:gd name="T19" fmla="*/ 14 h 21"/>
                <a:gd name="T20" fmla="*/ 0 w 22"/>
                <a:gd name="T21" fmla="*/ 12 h 21"/>
                <a:gd name="T22" fmla="*/ 0 w 22"/>
                <a:gd name="T23" fmla="*/ 6 h 21"/>
                <a:gd name="T24" fmla="*/ 1 w 22"/>
                <a:gd name="T25" fmla="*/ 6 h 21"/>
                <a:gd name="T26" fmla="*/ 3 w 22"/>
                <a:gd name="T27" fmla="*/ 8 h 21"/>
                <a:gd name="T28" fmla="*/ 4 w 22"/>
                <a:gd name="T29" fmla="*/ 5 h 21"/>
                <a:gd name="T30" fmla="*/ 9 w 22"/>
                <a:gd name="T3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21">
                  <a:moveTo>
                    <a:pt x="9" y="0"/>
                  </a:moveTo>
                  <a:lnTo>
                    <a:pt x="15" y="0"/>
                  </a:lnTo>
                  <a:lnTo>
                    <a:pt x="15" y="2"/>
                  </a:lnTo>
                  <a:lnTo>
                    <a:pt x="17" y="8"/>
                  </a:lnTo>
                  <a:lnTo>
                    <a:pt x="22" y="8"/>
                  </a:lnTo>
                  <a:lnTo>
                    <a:pt x="22" y="14"/>
                  </a:lnTo>
                  <a:lnTo>
                    <a:pt x="12" y="21"/>
                  </a:lnTo>
                  <a:lnTo>
                    <a:pt x="10" y="21"/>
                  </a:lnTo>
                  <a:lnTo>
                    <a:pt x="10" y="20"/>
                  </a:lnTo>
                  <a:lnTo>
                    <a:pt x="4" y="14"/>
                  </a:lnTo>
                  <a:lnTo>
                    <a:pt x="0" y="12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8"/>
                  </a:lnTo>
                  <a:lnTo>
                    <a:pt x="4" y="5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" name="Macedonia">
              <a:extLst>
                <a:ext uri="{FF2B5EF4-FFF2-40B4-BE49-F238E27FC236}">
                  <a16:creationId xmlns:a16="http://schemas.microsoft.com/office/drawing/2014/main" id="{FE306B5B-C49E-46D6-A84A-88BD64AC256F}"/>
                </a:ext>
              </a:extLst>
            </p:cNvPr>
            <p:cNvSpPr>
              <a:spLocks/>
            </p:cNvSpPr>
            <p:nvPr>
              <p:custDataLst>
                <p:tags r:id="rId91"/>
              </p:custDataLst>
            </p:nvPr>
          </p:nvSpPr>
          <p:spPr bwMode="auto">
            <a:xfrm>
              <a:off x="6310137" y="3479677"/>
              <a:ext cx="61440" cy="54212"/>
            </a:xfrm>
            <a:custGeom>
              <a:avLst/>
              <a:gdLst>
                <a:gd name="T0" fmla="*/ 11 w 34"/>
                <a:gd name="T1" fmla="*/ 0 h 30"/>
                <a:gd name="T2" fmla="*/ 25 w 34"/>
                <a:gd name="T3" fmla="*/ 2 h 30"/>
                <a:gd name="T4" fmla="*/ 26 w 34"/>
                <a:gd name="T5" fmla="*/ 2 h 30"/>
                <a:gd name="T6" fmla="*/ 26 w 34"/>
                <a:gd name="T7" fmla="*/ 5 h 30"/>
                <a:gd name="T8" fmla="*/ 31 w 34"/>
                <a:gd name="T9" fmla="*/ 9 h 30"/>
                <a:gd name="T10" fmla="*/ 34 w 34"/>
                <a:gd name="T11" fmla="*/ 21 h 30"/>
                <a:gd name="T12" fmla="*/ 32 w 34"/>
                <a:gd name="T13" fmla="*/ 21 h 30"/>
                <a:gd name="T14" fmla="*/ 7 w 34"/>
                <a:gd name="T15" fmla="*/ 30 h 30"/>
                <a:gd name="T16" fmla="*/ 6 w 34"/>
                <a:gd name="T17" fmla="*/ 30 h 30"/>
                <a:gd name="T18" fmla="*/ 0 w 34"/>
                <a:gd name="T19" fmla="*/ 21 h 30"/>
                <a:gd name="T20" fmla="*/ 1 w 34"/>
                <a:gd name="T21" fmla="*/ 8 h 30"/>
                <a:gd name="T22" fmla="*/ 11 w 34"/>
                <a:gd name="T2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30">
                  <a:moveTo>
                    <a:pt x="11" y="0"/>
                  </a:moveTo>
                  <a:lnTo>
                    <a:pt x="25" y="2"/>
                  </a:lnTo>
                  <a:lnTo>
                    <a:pt x="26" y="2"/>
                  </a:lnTo>
                  <a:lnTo>
                    <a:pt x="26" y="5"/>
                  </a:lnTo>
                  <a:lnTo>
                    <a:pt x="31" y="9"/>
                  </a:lnTo>
                  <a:lnTo>
                    <a:pt x="34" y="21"/>
                  </a:lnTo>
                  <a:lnTo>
                    <a:pt x="32" y="21"/>
                  </a:lnTo>
                  <a:lnTo>
                    <a:pt x="7" y="30"/>
                  </a:lnTo>
                  <a:lnTo>
                    <a:pt x="6" y="30"/>
                  </a:lnTo>
                  <a:lnTo>
                    <a:pt x="0" y="21"/>
                  </a:lnTo>
                  <a:lnTo>
                    <a:pt x="1" y="8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Slovakia">
              <a:extLst>
                <a:ext uri="{FF2B5EF4-FFF2-40B4-BE49-F238E27FC236}">
                  <a16:creationId xmlns:a16="http://schemas.microsoft.com/office/drawing/2014/main" id="{4F49F58D-45F4-4DB8-98E9-2A4517F478C4}"/>
                </a:ext>
              </a:extLst>
            </p:cNvPr>
            <p:cNvSpPr>
              <a:spLocks/>
            </p:cNvSpPr>
            <p:nvPr>
              <p:custDataLst>
                <p:tags r:id="rId92"/>
              </p:custDataLst>
            </p:nvPr>
          </p:nvSpPr>
          <p:spPr bwMode="auto">
            <a:xfrm>
              <a:off x="6221590" y="3241146"/>
              <a:ext cx="133723" cy="65054"/>
            </a:xfrm>
            <a:custGeom>
              <a:avLst/>
              <a:gdLst>
                <a:gd name="T0" fmla="*/ 35 w 74"/>
                <a:gd name="T1" fmla="*/ 0 h 36"/>
                <a:gd name="T2" fmla="*/ 41 w 74"/>
                <a:gd name="T3" fmla="*/ 6 h 36"/>
                <a:gd name="T4" fmla="*/ 60 w 74"/>
                <a:gd name="T5" fmla="*/ 3 h 36"/>
                <a:gd name="T6" fmla="*/ 74 w 74"/>
                <a:gd name="T7" fmla="*/ 9 h 36"/>
                <a:gd name="T8" fmla="*/ 71 w 74"/>
                <a:gd name="T9" fmla="*/ 23 h 36"/>
                <a:gd name="T10" fmla="*/ 52 w 74"/>
                <a:gd name="T11" fmla="*/ 21 h 36"/>
                <a:gd name="T12" fmla="*/ 41 w 74"/>
                <a:gd name="T13" fmla="*/ 28 h 36"/>
                <a:gd name="T14" fmla="*/ 26 w 74"/>
                <a:gd name="T15" fmla="*/ 30 h 36"/>
                <a:gd name="T16" fmla="*/ 22 w 74"/>
                <a:gd name="T17" fmla="*/ 36 h 36"/>
                <a:gd name="T18" fmla="*/ 13 w 74"/>
                <a:gd name="T19" fmla="*/ 36 h 36"/>
                <a:gd name="T20" fmla="*/ 4 w 74"/>
                <a:gd name="T21" fmla="*/ 30 h 36"/>
                <a:gd name="T22" fmla="*/ 0 w 74"/>
                <a:gd name="T23" fmla="*/ 17 h 36"/>
                <a:gd name="T24" fmla="*/ 20 w 74"/>
                <a:gd name="T25" fmla="*/ 14 h 36"/>
                <a:gd name="T26" fmla="*/ 23 w 74"/>
                <a:gd name="T27" fmla="*/ 6 h 36"/>
                <a:gd name="T28" fmla="*/ 35 w 74"/>
                <a:gd name="T2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4" h="36">
                  <a:moveTo>
                    <a:pt x="35" y="0"/>
                  </a:moveTo>
                  <a:lnTo>
                    <a:pt x="41" y="6"/>
                  </a:lnTo>
                  <a:lnTo>
                    <a:pt x="60" y="3"/>
                  </a:lnTo>
                  <a:lnTo>
                    <a:pt x="74" y="9"/>
                  </a:lnTo>
                  <a:lnTo>
                    <a:pt x="71" y="23"/>
                  </a:lnTo>
                  <a:lnTo>
                    <a:pt x="52" y="21"/>
                  </a:lnTo>
                  <a:lnTo>
                    <a:pt x="41" y="28"/>
                  </a:lnTo>
                  <a:lnTo>
                    <a:pt x="26" y="30"/>
                  </a:lnTo>
                  <a:lnTo>
                    <a:pt x="22" y="36"/>
                  </a:lnTo>
                  <a:lnTo>
                    <a:pt x="13" y="36"/>
                  </a:lnTo>
                  <a:lnTo>
                    <a:pt x="4" y="30"/>
                  </a:lnTo>
                  <a:lnTo>
                    <a:pt x="0" y="17"/>
                  </a:lnTo>
                  <a:lnTo>
                    <a:pt x="20" y="14"/>
                  </a:lnTo>
                  <a:lnTo>
                    <a:pt x="23" y="6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" name="Montenegro">
              <a:extLst>
                <a:ext uri="{FF2B5EF4-FFF2-40B4-BE49-F238E27FC236}">
                  <a16:creationId xmlns:a16="http://schemas.microsoft.com/office/drawing/2014/main" id="{CC3AA020-C50E-4A38-834B-CE81558AF243}"/>
                </a:ext>
              </a:extLst>
            </p:cNvPr>
            <p:cNvSpPr>
              <a:spLocks/>
            </p:cNvSpPr>
            <p:nvPr>
              <p:custDataLst>
                <p:tags r:id="rId93"/>
              </p:custDataLst>
            </p:nvPr>
          </p:nvSpPr>
          <p:spPr bwMode="auto">
            <a:xfrm>
              <a:off x="6255925" y="3445344"/>
              <a:ext cx="48791" cy="56019"/>
            </a:xfrm>
            <a:custGeom>
              <a:avLst/>
              <a:gdLst>
                <a:gd name="T0" fmla="*/ 6 w 27"/>
                <a:gd name="T1" fmla="*/ 0 h 31"/>
                <a:gd name="T2" fmla="*/ 9 w 27"/>
                <a:gd name="T3" fmla="*/ 1 h 31"/>
                <a:gd name="T4" fmla="*/ 9 w 27"/>
                <a:gd name="T5" fmla="*/ 0 h 31"/>
                <a:gd name="T6" fmla="*/ 13 w 27"/>
                <a:gd name="T7" fmla="*/ 0 h 31"/>
                <a:gd name="T8" fmla="*/ 13 w 27"/>
                <a:gd name="T9" fmla="*/ 1 h 31"/>
                <a:gd name="T10" fmla="*/ 27 w 27"/>
                <a:gd name="T11" fmla="*/ 12 h 31"/>
                <a:gd name="T12" fmla="*/ 25 w 27"/>
                <a:gd name="T13" fmla="*/ 16 h 31"/>
                <a:gd name="T14" fmla="*/ 24 w 27"/>
                <a:gd name="T15" fmla="*/ 16 h 31"/>
                <a:gd name="T16" fmla="*/ 22 w 27"/>
                <a:gd name="T17" fmla="*/ 15 h 31"/>
                <a:gd name="T18" fmla="*/ 22 w 27"/>
                <a:gd name="T19" fmla="*/ 19 h 31"/>
                <a:gd name="T20" fmla="*/ 19 w 27"/>
                <a:gd name="T21" fmla="*/ 18 h 31"/>
                <a:gd name="T22" fmla="*/ 16 w 27"/>
                <a:gd name="T23" fmla="*/ 21 h 31"/>
                <a:gd name="T24" fmla="*/ 15 w 27"/>
                <a:gd name="T25" fmla="*/ 31 h 31"/>
                <a:gd name="T26" fmla="*/ 13 w 27"/>
                <a:gd name="T27" fmla="*/ 31 h 31"/>
                <a:gd name="T28" fmla="*/ 0 w 27"/>
                <a:gd name="T29" fmla="*/ 19 h 31"/>
                <a:gd name="T30" fmla="*/ 0 w 27"/>
                <a:gd name="T31" fmla="*/ 18 h 31"/>
                <a:gd name="T32" fmla="*/ 3 w 27"/>
                <a:gd name="T33" fmla="*/ 16 h 31"/>
                <a:gd name="T34" fmla="*/ 1 w 27"/>
                <a:gd name="T35" fmla="*/ 10 h 31"/>
                <a:gd name="T36" fmla="*/ 1 w 27"/>
                <a:gd name="T37" fmla="*/ 9 h 31"/>
                <a:gd name="T38" fmla="*/ 6 w 27"/>
                <a:gd name="T39" fmla="*/ 7 h 31"/>
                <a:gd name="T40" fmla="*/ 3 w 27"/>
                <a:gd name="T41" fmla="*/ 3 h 31"/>
                <a:gd name="T42" fmla="*/ 3 w 27"/>
                <a:gd name="T43" fmla="*/ 1 h 31"/>
                <a:gd name="T44" fmla="*/ 6 w 27"/>
                <a:gd name="T4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7" h="31">
                  <a:moveTo>
                    <a:pt x="6" y="0"/>
                  </a:moveTo>
                  <a:lnTo>
                    <a:pt x="9" y="1"/>
                  </a:lnTo>
                  <a:lnTo>
                    <a:pt x="9" y="0"/>
                  </a:lnTo>
                  <a:lnTo>
                    <a:pt x="13" y="0"/>
                  </a:lnTo>
                  <a:lnTo>
                    <a:pt x="13" y="1"/>
                  </a:lnTo>
                  <a:lnTo>
                    <a:pt x="27" y="12"/>
                  </a:lnTo>
                  <a:lnTo>
                    <a:pt x="25" y="16"/>
                  </a:lnTo>
                  <a:lnTo>
                    <a:pt x="24" y="16"/>
                  </a:lnTo>
                  <a:lnTo>
                    <a:pt x="22" y="15"/>
                  </a:lnTo>
                  <a:lnTo>
                    <a:pt x="22" y="19"/>
                  </a:lnTo>
                  <a:lnTo>
                    <a:pt x="19" y="18"/>
                  </a:lnTo>
                  <a:lnTo>
                    <a:pt x="16" y="21"/>
                  </a:lnTo>
                  <a:lnTo>
                    <a:pt x="15" y="31"/>
                  </a:lnTo>
                  <a:lnTo>
                    <a:pt x="13" y="31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3" y="16"/>
                  </a:lnTo>
                  <a:lnTo>
                    <a:pt x="1" y="10"/>
                  </a:lnTo>
                  <a:lnTo>
                    <a:pt x="1" y="9"/>
                  </a:lnTo>
                  <a:lnTo>
                    <a:pt x="6" y="7"/>
                  </a:lnTo>
                  <a:lnTo>
                    <a:pt x="3" y="3"/>
                  </a:lnTo>
                  <a:lnTo>
                    <a:pt x="3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" name="Palma">
              <a:extLst>
                <a:ext uri="{FF2B5EF4-FFF2-40B4-BE49-F238E27FC236}">
                  <a16:creationId xmlns:a16="http://schemas.microsoft.com/office/drawing/2014/main" id="{625CAF89-F2F7-47F4-97FA-830587B50486}"/>
                </a:ext>
              </a:extLst>
            </p:cNvPr>
            <p:cNvSpPr>
              <a:spLocks/>
            </p:cNvSpPr>
            <p:nvPr>
              <p:custDataLst>
                <p:tags r:id="rId94"/>
              </p:custDataLst>
            </p:nvPr>
          </p:nvSpPr>
          <p:spPr bwMode="auto">
            <a:xfrm>
              <a:off x="5883670" y="3560996"/>
              <a:ext cx="27107" cy="23493"/>
            </a:xfrm>
            <a:custGeom>
              <a:avLst/>
              <a:gdLst>
                <a:gd name="T0" fmla="*/ 10 w 15"/>
                <a:gd name="T1" fmla="*/ 0 h 13"/>
                <a:gd name="T2" fmla="*/ 12 w 15"/>
                <a:gd name="T3" fmla="*/ 0 h 13"/>
                <a:gd name="T4" fmla="*/ 12 w 15"/>
                <a:gd name="T5" fmla="*/ 3 h 13"/>
                <a:gd name="T6" fmla="*/ 15 w 15"/>
                <a:gd name="T7" fmla="*/ 4 h 13"/>
                <a:gd name="T8" fmla="*/ 15 w 15"/>
                <a:gd name="T9" fmla="*/ 6 h 13"/>
                <a:gd name="T10" fmla="*/ 10 w 15"/>
                <a:gd name="T11" fmla="*/ 12 h 13"/>
                <a:gd name="T12" fmla="*/ 10 w 15"/>
                <a:gd name="T13" fmla="*/ 13 h 13"/>
                <a:gd name="T14" fmla="*/ 1 w 15"/>
                <a:gd name="T15" fmla="*/ 7 h 13"/>
                <a:gd name="T16" fmla="*/ 0 w 15"/>
                <a:gd name="T17" fmla="*/ 7 h 13"/>
                <a:gd name="T18" fmla="*/ 0 w 15"/>
                <a:gd name="T19" fmla="*/ 6 h 13"/>
                <a:gd name="T20" fmla="*/ 1 w 15"/>
                <a:gd name="T21" fmla="*/ 6 h 13"/>
                <a:gd name="T22" fmla="*/ 10 w 15"/>
                <a:gd name="T2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12" y="0"/>
                  </a:lnTo>
                  <a:lnTo>
                    <a:pt x="12" y="3"/>
                  </a:lnTo>
                  <a:lnTo>
                    <a:pt x="15" y="4"/>
                  </a:lnTo>
                  <a:lnTo>
                    <a:pt x="15" y="6"/>
                  </a:lnTo>
                  <a:lnTo>
                    <a:pt x="10" y="12"/>
                  </a:lnTo>
                  <a:lnTo>
                    <a:pt x="10" y="13"/>
                  </a:lnTo>
                  <a:lnTo>
                    <a:pt x="1" y="7"/>
                  </a:lnTo>
                  <a:lnTo>
                    <a:pt x="0" y="7"/>
                  </a:lnTo>
                  <a:lnTo>
                    <a:pt x="0" y="6"/>
                  </a:lnTo>
                  <a:lnTo>
                    <a:pt x="1" y="6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" name="Armenia">
              <a:extLst>
                <a:ext uri="{FF2B5EF4-FFF2-40B4-BE49-F238E27FC236}">
                  <a16:creationId xmlns:a16="http://schemas.microsoft.com/office/drawing/2014/main" id="{97F580AD-9FF2-4BD5-B657-CBD0F64C930B}"/>
                </a:ext>
              </a:extLst>
            </p:cNvPr>
            <p:cNvSpPr>
              <a:spLocks/>
            </p:cNvSpPr>
            <p:nvPr>
              <p:custDataLst>
                <p:tags r:id="rId95"/>
              </p:custDataLst>
            </p:nvPr>
          </p:nvSpPr>
          <p:spPr bwMode="auto">
            <a:xfrm>
              <a:off x="6850449" y="3517627"/>
              <a:ext cx="77705" cy="77705"/>
            </a:xfrm>
            <a:custGeom>
              <a:avLst/>
              <a:gdLst>
                <a:gd name="T0" fmla="*/ 19 w 43"/>
                <a:gd name="T1" fmla="*/ 0 h 43"/>
                <a:gd name="T2" fmla="*/ 22 w 43"/>
                <a:gd name="T3" fmla="*/ 0 h 43"/>
                <a:gd name="T4" fmla="*/ 25 w 43"/>
                <a:gd name="T5" fmla="*/ 4 h 43"/>
                <a:gd name="T6" fmla="*/ 28 w 43"/>
                <a:gd name="T7" fmla="*/ 6 h 43"/>
                <a:gd name="T8" fmla="*/ 30 w 43"/>
                <a:gd name="T9" fmla="*/ 6 h 43"/>
                <a:gd name="T10" fmla="*/ 28 w 43"/>
                <a:gd name="T11" fmla="*/ 13 h 43"/>
                <a:gd name="T12" fmla="*/ 34 w 43"/>
                <a:gd name="T13" fmla="*/ 18 h 43"/>
                <a:gd name="T14" fmla="*/ 33 w 43"/>
                <a:gd name="T15" fmla="*/ 24 h 43"/>
                <a:gd name="T16" fmla="*/ 37 w 43"/>
                <a:gd name="T17" fmla="*/ 28 h 43"/>
                <a:gd name="T18" fmla="*/ 42 w 43"/>
                <a:gd name="T19" fmla="*/ 28 h 43"/>
                <a:gd name="T20" fmla="*/ 42 w 43"/>
                <a:gd name="T21" fmla="*/ 37 h 43"/>
                <a:gd name="T22" fmla="*/ 40 w 43"/>
                <a:gd name="T23" fmla="*/ 37 h 43"/>
                <a:gd name="T24" fmla="*/ 43 w 43"/>
                <a:gd name="T25" fmla="*/ 42 h 43"/>
                <a:gd name="T26" fmla="*/ 43 w 43"/>
                <a:gd name="T27" fmla="*/ 43 h 43"/>
                <a:gd name="T28" fmla="*/ 34 w 43"/>
                <a:gd name="T29" fmla="*/ 43 h 43"/>
                <a:gd name="T30" fmla="*/ 31 w 43"/>
                <a:gd name="T31" fmla="*/ 31 h 43"/>
                <a:gd name="T32" fmla="*/ 27 w 43"/>
                <a:gd name="T33" fmla="*/ 31 h 43"/>
                <a:gd name="T34" fmla="*/ 22 w 43"/>
                <a:gd name="T35" fmla="*/ 28 h 43"/>
                <a:gd name="T36" fmla="*/ 18 w 43"/>
                <a:gd name="T37" fmla="*/ 30 h 43"/>
                <a:gd name="T38" fmla="*/ 16 w 43"/>
                <a:gd name="T39" fmla="*/ 30 h 43"/>
                <a:gd name="T40" fmla="*/ 15 w 43"/>
                <a:gd name="T41" fmla="*/ 27 h 43"/>
                <a:gd name="T42" fmla="*/ 6 w 43"/>
                <a:gd name="T43" fmla="*/ 21 h 43"/>
                <a:gd name="T44" fmla="*/ 0 w 43"/>
                <a:gd name="T45" fmla="*/ 6 h 43"/>
                <a:gd name="T46" fmla="*/ 2 w 43"/>
                <a:gd name="T47" fmla="*/ 6 h 43"/>
                <a:gd name="T48" fmla="*/ 19 w 43"/>
                <a:gd name="T4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3" h="43">
                  <a:moveTo>
                    <a:pt x="19" y="0"/>
                  </a:moveTo>
                  <a:lnTo>
                    <a:pt x="22" y="0"/>
                  </a:lnTo>
                  <a:lnTo>
                    <a:pt x="25" y="4"/>
                  </a:lnTo>
                  <a:lnTo>
                    <a:pt x="28" y="6"/>
                  </a:lnTo>
                  <a:lnTo>
                    <a:pt x="30" y="6"/>
                  </a:lnTo>
                  <a:lnTo>
                    <a:pt x="28" y="13"/>
                  </a:lnTo>
                  <a:lnTo>
                    <a:pt x="34" y="18"/>
                  </a:lnTo>
                  <a:lnTo>
                    <a:pt x="33" y="24"/>
                  </a:lnTo>
                  <a:lnTo>
                    <a:pt x="37" y="28"/>
                  </a:lnTo>
                  <a:lnTo>
                    <a:pt x="42" y="28"/>
                  </a:lnTo>
                  <a:lnTo>
                    <a:pt x="42" y="37"/>
                  </a:lnTo>
                  <a:lnTo>
                    <a:pt x="40" y="37"/>
                  </a:lnTo>
                  <a:lnTo>
                    <a:pt x="43" y="42"/>
                  </a:lnTo>
                  <a:lnTo>
                    <a:pt x="43" y="43"/>
                  </a:lnTo>
                  <a:lnTo>
                    <a:pt x="34" y="43"/>
                  </a:lnTo>
                  <a:lnTo>
                    <a:pt x="31" y="31"/>
                  </a:lnTo>
                  <a:lnTo>
                    <a:pt x="27" y="31"/>
                  </a:lnTo>
                  <a:lnTo>
                    <a:pt x="22" y="28"/>
                  </a:lnTo>
                  <a:lnTo>
                    <a:pt x="18" y="30"/>
                  </a:lnTo>
                  <a:lnTo>
                    <a:pt x="16" y="30"/>
                  </a:lnTo>
                  <a:lnTo>
                    <a:pt x="15" y="27"/>
                  </a:lnTo>
                  <a:lnTo>
                    <a:pt x="6" y="21"/>
                  </a:lnTo>
                  <a:lnTo>
                    <a:pt x="0" y="6"/>
                  </a:lnTo>
                  <a:lnTo>
                    <a:pt x="2" y="6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" name="Azerbaijan - West">
              <a:extLst>
                <a:ext uri="{FF2B5EF4-FFF2-40B4-BE49-F238E27FC236}">
                  <a16:creationId xmlns:a16="http://schemas.microsoft.com/office/drawing/2014/main" id="{19E5635C-483A-4740-8F43-6BBB70EC1E0B}"/>
                </a:ext>
              </a:extLst>
            </p:cNvPr>
            <p:cNvSpPr>
              <a:spLocks/>
            </p:cNvSpPr>
            <p:nvPr>
              <p:custDataLst>
                <p:tags r:id="rId96"/>
              </p:custDataLst>
            </p:nvPr>
          </p:nvSpPr>
          <p:spPr bwMode="auto">
            <a:xfrm>
              <a:off x="6879361" y="3566417"/>
              <a:ext cx="36141" cy="28913"/>
            </a:xfrm>
            <a:custGeom>
              <a:avLst/>
              <a:gdLst>
                <a:gd name="T0" fmla="*/ 5 w 20"/>
                <a:gd name="T1" fmla="*/ 0 h 16"/>
                <a:gd name="T2" fmla="*/ 6 w 20"/>
                <a:gd name="T3" fmla="*/ 0 h 16"/>
                <a:gd name="T4" fmla="*/ 11 w 20"/>
                <a:gd name="T5" fmla="*/ 3 h 16"/>
                <a:gd name="T6" fmla="*/ 17 w 20"/>
                <a:gd name="T7" fmla="*/ 3 h 16"/>
                <a:gd name="T8" fmla="*/ 20 w 20"/>
                <a:gd name="T9" fmla="*/ 15 h 16"/>
                <a:gd name="T10" fmla="*/ 20 w 20"/>
                <a:gd name="T11" fmla="*/ 16 h 16"/>
                <a:gd name="T12" fmla="*/ 11 w 20"/>
                <a:gd name="T13" fmla="*/ 16 h 16"/>
                <a:gd name="T14" fmla="*/ 11 w 20"/>
                <a:gd name="T15" fmla="*/ 15 h 16"/>
                <a:gd name="T16" fmla="*/ 0 w 20"/>
                <a:gd name="T17" fmla="*/ 3 h 16"/>
                <a:gd name="T18" fmla="*/ 0 w 20"/>
                <a:gd name="T19" fmla="*/ 1 h 16"/>
                <a:gd name="T20" fmla="*/ 2 w 20"/>
                <a:gd name="T21" fmla="*/ 1 h 16"/>
                <a:gd name="T22" fmla="*/ 5 w 20"/>
                <a:gd name="T2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16">
                  <a:moveTo>
                    <a:pt x="5" y="0"/>
                  </a:moveTo>
                  <a:lnTo>
                    <a:pt x="6" y="0"/>
                  </a:lnTo>
                  <a:lnTo>
                    <a:pt x="11" y="3"/>
                  </a:lnTo>
                  <a:lnTo>
                    <a:pt x="17" y="3"/>
                  </a:lnTo>
                  <a:lnTo>
                    <a:pt x="20" y="15"/>
                  </a:lnTo>
                  <a:lnTo>
                    <a:pt x="20" y="16"/>
                  </a:lnTo>
                  <a:lnTo>
                    <a:pt x="11" y="16"/>
                  </a:lnTo>
                  <a:lnTo>
                    <a:pt x="11" y="15"/>
                  </a:lnTo>
                  <a:lnTo>
                    <a:pt x="0" y="3"/>
                  </a:lnTo>
                  <a:lnTo>
                    <a:pt x="0" y="1"/>
                  </a:lnTo>
                  <a:lnTo>
                    <a:pt x="2" y="1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Azerbaijan - East">
              <a:extLst>
                <a:ext uri="{FF2B5EF4-FFF2-40B4-BE49-F238E27FC236}">
                  <a16:creationId xmlns:a16="http://schemas.microsoft.com/office/drawing/2014/main" id="{222D4589-AB29-41D2-ACED-D36C57B4E273}"/>
                </a:ext>
              </a:extLst>
            </p:cNvPr>
            <p:cNvSpPr>
              <a:spLocks/>
            </p:cNvSpPr>
            <p:nvPr>
              <p:custDataLst>
                <p:tags r:id="rId97"/>
              </p:custDataLst>
            </p:nvPr>
          </p:nvSpPr>
          <p:spPr bwMode="auto">
            <a:xfrm>
              <a:off x="6888396" y="3495942"/>
              <a:ext cx="124688" cy="112038"/>
            </a:xfrm>
            <a:custGeom>
              <a:avLst/>
              <a:gdLst>
                <a:gd name="T0" fmla="*/ 19 w 69"/>
                <a:gd name="T1" fmla="*/ 0 h 62"/>
                <a:gd name="T2" fmla="*/ 29 w 69"/>
                <a:gd name="T3" fmla="*/ 6 h 62"/>
                <a:gd name="T4" fmla="*/ 31 w 69"/>
                <a:gd name="T5" fmla="*/ 12 h 62"/>
                <a:gd name="T6" fmla="*/ 38 w 69"/>
                <a:gd name="T7" fmla="*/ 12 h 62"/>
                <a:gd name="T8" fmla="*/ 44 w 69"/>
                <a:gd name="T9" fmla="*/ 3 h 62"/>
                <a:gd name="T10" fmla="*/ 46 w 69"/>
                <a:gd name="T11" fmla="*/ 3 h 62"/>
                <a:gd name="T12" fmla="*/ 52 w 69"/>
                <a:gd name="T13" fmla="*/ 9 h 62"/>
                <a:gd name="T14" fmla="*/ 61 w 69"/>
                <a:gd name="T15" fmla="*/ 24 h 62"/>
                <a:gd name="T16" fmla="*/ 68 w 69"/>
                <a:gd name="T17" fmla="*/ 25 h 62"/>
                <a:gd name="T18" fmla="*/ 69 w 69"/>
                <a:gd name="T19" fmla="*/ 30 h 62"/>
                <a:gd name="T20" fmla="*/ 69 w 69"/>
                <a:gd name="T21" fmla="*/ 31 h 62"/>
                <a:gd name="T22" fmla="*/ 64 w 69"/>
                <a:gd name="T23" fmla="*/ 30 h 62"/>
                <a:gd name="T24" fmla="*/ 61 w 69"/>
                <a:gd name="T25" fmla="*/ 33 h 62"/>
                <a:gd name="T26" fmla="*/ 56 w 69"/>
                <a:gd name="T27" fmla="*/ 52 h 62"/>
                <a:gd name="T28" fmla="*/ 55 w 69"/>
                <a:gd name="T29" fmla="*/ 52 h 62"/>
                <a:gd name="T30" fmla="*/ 52 w 69"/>
                <a:gd name="T31" fmla="*/ 51 h 62"/>
                <a:gd name="T32" fmla="*/ 52 w 69"/>
                <a:gd name="T33" fmla="*/ 61 h 62"/>
                <a:gd name="T34" fmla="*/ 50 w 69"/>
                <a:gd name="T35" fmla="*/ 61 h 62"/>
                <a:gd name="T36" fmla="*/ 50 w 69"/>
                <a:gd name="T37" fmla="*/ 62 h 62"/>
                <a:gd name="T38" fmla="*/ 38 w 69"/>
                <a:gd name="T39" fmla="*/ 55 h 62"/>
                <a:gd name="T40" fmla="*/ 43 w 69"/>
                <a:gd name="T41" fmla="*/ 52 h 62"/>
                <a:gd name="T42" fmla="*/ 40 w 69"/>
                <a:gd name="T43" fmla="*/ 43 h 62"/>
                <a:gd name="T44" fmla="*/ 37 w 69"/>
                <a:gd name="T45" fmla="*/ 43 h 62"/>
                <a:gd name="T46" fmla="*/ 28 w 69"/>
                <a:gd name="T47" fmla="*/ 46 h 62"/>
                <a:gd name="T48" fmla="*/ 22 w 69"/>
                <a:gd name="T49" fmla="*/ 55 h 62"/>
                <a:gd name="T50" fmla="*/ 21 w 69"/>
                <a:gd name="T51" fmla="*/ 55 h 62"/>
                <a:gd name="T52" fmla="*/ 18 w 69"/>
                <a:gd name="T53" fmla="*/ 49 h 62"/>
                <a:gd name="T54" fmla="*/ 18 w 69"/>
                <a:gd name="T55" fmla="*/ 48 h 62"/>
                <a:gd name="T56" fmla="*/ 19 w 69"/>
                <a:gd name="T57" fmla="*/ 48 h 62"/>
                <a:gd name="T58" fmla="*/ 19 w 69"/>
                <a:gd name="T59" fmla="*/ 42 h 62"/>
                <a:gd name="T60" fmla="*/ 16 w 69"/>
                <a:gd name="T61" fmla="*/ 42 h 62"/>
                <a:gd name="T62" fmla="*/ 10 w 69"/>
                <a:gd name="T63" fmla="*/ 36 h 62"/>
                <a:gd name="T64" fmla="*/ 12 w 69"/>
                <a:gd name="T65" fmla="*/ 30 h 62"/>
                <a:gd name="T66" fmla="*/ 6 w 69"/>
                <a:gd name="T67" fmla="*/ 25 h 62"/>
                <a:gd name="T68" fmla="*/ 7 w 69"/>
                <a:gd name="T69" fmla="*/ 18 h 62"/>
                <a:gd name="T70" fmla="*/ 3 w 69"/>
                <a:gd name="T71" fmla="*/ 18 h 62"/>
                <a:gd name="T72" fmla="*/ 3 w 69"/>
                <a:gd name="T73" fmla="*/ 16 h 62"/>
                <a:gd name="T74" fmla="*/ 0 w 69"/>
                <a:gd name="T75" fmla="*/ 12 h 62"/>
                <a:gd name="T76" fmla="*/ 4 w 69"/>
                <a:gd name="T77" fmla="*/ 9 h 62"/>
                <a:gd name="T78" fmla="*/ 6 w 69"/>
                <a:gd name="T79" fmla="*/ 9 h 62"/>
                <a:gd name="T80" fmla="*/ 21 w 69"/>
                <a:gd name="T81" fmla="*/ 13 h 62"/>
                <a:gd name="T82" fmla="*/ 21 w 69"/>
                <a:gd name="T83" fmla="*/ 12 h 62"/>
                <a:gd name="T84" fmla="*/ 16 w 69"/>
                <a:gd name="T85" fmla="*/ 6 h 62"/>
                <a:gd name="T86" fmla="*/ 19 w 69"/>
                <a:gd name="T87" fmla="*/ 2 h 62"/>
                <a:gd name="T88" fmla="*/ 19 w 69"/>
                <a:gd name="T8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" h="62">
                  <a:moveTo>
                    <a:pt x="19" y="0"/>
                  </a:moveTo>
                  <a:lnTo>
                    <a:pt x="29" y="6"/>
                  </a:lnTo>
                  <a:lnTo>
                    <a:pt x="31" y="12"/>
                  </a:lnTo>
                  <a:lnTo>
                    <a:pt x="38" y="12"/>
                  </a:lnTo>
                  <a:lnTo>
                    <a:pt x="44" y="3"/>
                  </a:lnTo>
                  <a:lnTo>
                    <a:pt x="46" y="3"/>
                  </a:lnTo>
                  <a:lnTo>
                    <a:pt x="52" y="9"/>
                  </a:lnTo>
                  <a:lnTo>
                    <a:pt x="61" y="24"/>
                  </a:lnTo>
                  <a:lnTo>
                    <a:pt x="68" y="25"/>
                  </a:lnTo>
                  <a:lnTo>
                    <a:pt x="69" y="30"/>
                  </a:lnTo>
                  <a:lnTo>
                    <a:pt x="69" y="31"/>
                  </a:lnTo>
                  <a:lnTo>
                    <a:pt x="64" y="30"/>
                  </a:lnTo>
                  <a:lnTo>
                    <a:pt x="61" y="33"/>
                  </a:lnTo>
                  <a:lnTo>
                    <a:pt x="56" y="52"/>
                  </a:lnTo>
                  <a:lnTo>
                    <a:pt x="55" y="52"/>
                  </a:lnTo>
                  <a:lnTo>
                    <a:pt x="52" y="51"/>
                  </a:lnTo>
                  <a:lnTo>
                    <a:pt x="52" y="61"/>
                  </a:lnTo>
                  <a:lnTo>
                    <a:pt x="50" y="61"/>
                  </a:lnTo>
                  <a:lnTo>
                    <a:pt x="50" y="62"/>
                  </a:lnTo>
                  <a:lnTo>
                    <a:pt x="38" y="55"/>
                  </a:lnTo>
                  <a:lnTo>
                    <a:pt x="43" y="52"/>
                  </a:lnTo>
                  <a:lnTo>
                    <a:pt x="40" y="43"/>
                  </a:lnTo>
                  <a:lnTo>
                    <a:pt x="37" y="43"/>
                  </a:lnTo>
                  <a:lnTo>
                    <a:pt x="28" y="46"/>
                  </a:lnTo>
                  <a:lnTo>
                    <a:pt x="22" y="55"/>
                  </a:lnTo>
                  <a:lnTo>
                    <a:pt x="21" y="55"/>
                  </a:lnTo>
                  <a:lnTo>
                    <a:pt x="18" y="49"/>
                  </a:lnTo>
                  <a:lnTo>
                    <a:pt x="18" y="48"/>
                  </a:lnTo>
                  <a:lnTo>
                    <a:pt x="19" y="48"/>
                  </a:lnTo>
                  <a:lnTo>
                    <a:pt x="19" y="42"/>
                  </a:lnTo>
                  <a:lnTo>
                    <a:pt x="16" y="42"/>
                  </a:lnTo>
                  <a:lnTo>
                    <a:pt x="10" y="36"/>
                  </a:lnTo>
                  <a:lnTo>
                    <a:pt x="12" y="30"/>
                  </a:lnTo>
                  <a:lnTo>
                    <a:pt x="6" y="25"/>
                  </a:lnTo>
                  <a:lnTo>
                    <a:pt x="7" y="18"/>
                  </a:lnTo>
                  <a:lnTo>
                    <a:pt x="3" y="18"/>
                  </a:lnTo>
                  <a:lnTo>
                    <a:pt x="3" y="16"/>
                  </a:lnTo>
                  <a:lnTo>
                    <a:pt x="0" y="12"/>
                  </a:lnTo>
                  <a:lnTo>
                    <a:pt x="4" y="9"/>
                  </a:lnTo>
                  <a:lnTo>
                    <a:pt x="6" y="9"/>
                  </a:lnTo>
                  <a:lnTo>
                    <a:pt x="21" y="13"/>
                  </a:lnTo>
                  <a:lnTo>
                    <a:pt x="21" y="12"/>
                  </a:lnTo>
                  <a:lnTo>
                    <a:pt x="16" y="6"/>
                  </a:lnTo>
                  <a:lnTo>
                    <a:pt x="19" y="2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" name="Denmark">
              <a:extLst>
                <a:ext uri="{FF2B5EF4-FFF2-40B4-BE49-F238E27FC236}">
                  <a16:creationId xmlns:a16="http://schemas.microsoft.com/office/drawing/2014/main" id="{C262E54B-CD9E-4667-A70D-7D3EB560C78C}"/>
                </a:ext>
              </a:extLst>
            </p:cNvPr>
            <p:cNvSpPr>
              <a:spLocks/>
            </p:cNvSpPr>
            <p:nvPr>
              <p:custDataLst>
                <p:tags r:id="rId98"/>
              </p:custDataLst>
            </p:nvPr>
          </p:nvSpPr>
          <p:spPr bwMode="auto">
            <a:xfrm>
              <a:off x="6015586" y="2914068"/>
              <a:ext cx="112038" cy="137336"/>
            </a:xfrm>
            <a:custGeom>
              <a:avLst/>
              <a:gdLst/>
              <a:ahLst/>
              <a:cxnLst/>
              <a:rect l="l" t="t" r="r" b="b"/>
              <a:pathLst>
                <a:path w="112931" h="138431">
                  <a:moveTo>
                    <a:pt x="78324" y="120216"/>
                  </a:moveTo>
                  <a:lnTo>
                    <a:pt x="87431" y="122038"/>
                  </a:lnTo>
                  <a:lnTo>
                    <a:pt x="87431" y="125681"/>
                  </a:lnTo>
                  <a:lnTo>
                    <a:pt x="91074" y="132967"/>
                  </a:lnTo>
                  <a:lnTo>
                    <a:pt x="91074" y="136610"/>
                  </a:lnTo>
                  <a:lnTo>
                    <a:pt x="72859" y="131145"/>
                  </a:lnTo>
                  <a:lnTo>
                    <a:pt x="72859" y="122038"/>
                  </a:lnTo>
                  <a:close/>
                  <a:moveTo>
                    <a:pt x="61929" y="92894"/>
                  </a:moveTo>
                  <a:lnTo>
                    <a:pt x="63751" y="92894"/>
                  </a:lnTo>
                  <a:lnTo>
                    <a:pt x="69215" y="105645"/>
                  </a:lnTo>
                  <a:lnTo>
                    <a:pt x="69215" y="116574"/>
                  </a:lnTo>
                  <a:lnTo>
                    <a:pt x="69216" y="116574"/>
                  </a:lnTo>
                  <a:lnTo>
                    <a:pt x="67395" y="131147"/>
                  </a:lnTo>
                  <a:lnTo>
                    <a:pt x="67395" y="132968"/>
                  </a:lnTo>
                  <a:lnTo>
                    <a:pt x="63752" y="132968"/>
                  </a:lnTo>
                  <a:lnTo>
                    <a:pt x="63752" y="131147"/>
                  </a:lnTo>
                  <a:lnTo>
                    <a:pt x="61930" y="125682"/>
                  </a:lnTo>
                  <a:lnTo>
                    <a:pt x="67395" y="116574"/>
                  </a:lnTo>
                  <a:lnTo>
                    <a:pt x="61929" y="116574"/>
                  </a:lnTo>
                  <a:lnTo>
                    <a:pt x="56465" y="120217"/>
                  </a:lnTo>
                  <a:lnTo>
                    <a:pt x="47358" y="120217"/>
                  </a:lnTo>
                  <a:lnTo>
                    <a:pt x="47358" y="116574"/>
                  </a:lnTo>
                  <a:lnTo>
                    <a:pt x="40072" y="98359"/>
                  </a:lnTo>
                  <a:lnTo>
                    <a:pt x="41894" y="98359"/>
                  </a:lnTo>
                  <a:lnTo>
                    <a:pt x="47358" y="94716"/>
                  </a:lnTo>
                  <a:close/>
                  <a:moveTo>
                    <a:pt x="103824" y="71036"/>
                  </a:moveTo>
                  <a:lnTo>
                    <a:pt x="112931" y="89251"/>
                  </a:lnTo>
                  <a:lnTo>
                    <a:pt x="112931" y="92894"/>
                  </a:lnTo>
                  <a:lnTo>
                    <a:pt x="103824" y="98358"/>
                  </a:lnTo>
                  <a:lnTo>
                    <a:pt x="107467" y="109287"/>
                  </a:lnTo>
                  <a:lnTo>
                    <a:pt x="107467" y="111108"/>
                  </a:lnTo>
                  <a:lnTo>
                    <a:pt x="102002" y="111108"/>
                  </a:lnTo>
                  <a:lnTo>
                    <a:pt x="102002" y="120216"/>
                  </a:lnTo>
                  <a:lnTo>
                    <a:pt x="98360" y="122037"/>
                  </a:lnTo>
                  <a:lnTo>
                    <a:pt x="98355" y="122036"/>
                  </a:lnTo>
                  <a:lnTo>
                    <a:pt x="98360" y="122038"/>
                  </a:lnTo>
                  <a:lnTo>
                    <a:pt x="98360" y="125681"/>
                  </a:lnTo>
                  <a:lnTo>
                    <a:pt x="96539" y="136610"/>
                  </a:lnTo>
                  <a:lnTo>
                    <a:pt x="96539" y="138431"/>
                  </a:lnTo>
                  <a:lnTo>
                    <a:pt x="92896" y="138431"/>
                  </a:lnTo>
                  <a:lnTo>
                    <a:pt x="91074" y="122038"/>
                  </a:lnTo>
                  <a:lnTo>
                    <a:pt x="91074" y="120823"/>
                  </a:lnTo>
                  <a:lnTo>
                    <a:pt x="87431" y="120216"/>
                  </a:lnTo>
                  <a:lnTo>
                    <a:pt x="87431" y="114751"/>
                  </a:lnTo>
                  <a:lnTo>
                    <a:pt x="78324" y="111108"/>
                  </a:lnTo>
                  <a:lnTo>
                    <a:pt x="74681" y="94715"/>
                  </a:lnTo>
                  <a:lnTo>
                    <a:pt x="69216" y="89251"/>
                  </a:lnTo>
                  <a:lnTo>
                    <a:pt x="83788" y="81965"/>
                  </a:lnTo>
                  <a:lnTo>
                    <a:pt x="80145" y="78322"/>
                  </a:lnTo>
                  <a:lnTo>
                    <a:pt x="80145" y="76501"/>
                  </a:lnTo>
                  <a:lnTo>
                    <a:pt x="91074" y="76501"/>
                  </a:lnTo>
                  <a:lnTo>
                    <a:pt x="91074" y="83786"/>
                  </a:lnTo>
                  <a:lnTo>
                    <a:pt x="92895" y="81965"/>
                  </a:lnTo>
                  <a:lnTo>
                    <a:pt x="92895" y="76501"/>
                  </a:lnTo>
                  <a:close/>
                  <a:moveTo>
                    <a:pt x="56466" y="0"/>
                  </a:moveTo>
                  <a:lnTo>
                    <a:pt x="58287" y="0"/>
                  </a:lnTo>
                  <a:lnTo>
                    <a:pt x="58287" y="21858"/>
                  </a:lnTo>
                  <a:lnTo>
                    <a:pt x="51002" y="49180"/>
                  </a:lnTo>
                  <a:lnTo>
                    <a:pt x="56466" y="49180"/>
                  </a:lnTo>
                  <a:lnTo>
                    <a:pt x="52823" y="58287"/>
                  </a:lnTo>
                  <a:lnTo>
                    <a:pt x="58287" y="58287"/>
                  </a:lnTo>
                  <a:lnTo>
                    <a:pt x="61930" y="54644"/>
                  </a:lnTo>
                  <a:lnTo>
                    <a:pt x="67395" y="54644"/>
                  </a:lnTo>
                  <a:lnTo>
                    <a:pt x="67395" y="58287"/>
                  </a:lnTo>
                  <a:lnTo>
                    <a:pt x="69216" y="58287"/>
                  </a:lnTo>
                  <a:lnTo>
                    <a:pt x="69216" y="65573"/>
                  </a:lnTo>
                  <a:lnTo>
                    <a:pt x="67395" y="65573"/>
                  </a:lnTo>
                  <a:lnTo>
                    <a:pt x="58287" y="72859"/>
                  </a:lnTo>
                  <a:lnTo>
                    <a:pt x="56466" y="71038"/>
                  </a:lnTo>
                  <a:lnTo>
                    <a:pt x="56466" y="78324"/>
                  </a:lnTo>
                  <a:lnTo>
                    <a:pt x="52823" y="78324"/>
                  </a:lnTo>
                  <a:lnTo>
                    <a:pt x="45537" y="83788"/>
                  </a:lnTo>
                  <a:lnTo>
                    <a:pt x="45537" y="89253"/>
                  </a:lnTo>
                  <a:lnTo>
                    <a:pt x="40073" y="89253"/>
                  </a:lnTo>
                  <a:lnTo>
                    <a:pt x="40073" y="94717"/>
                  </a:lnTo>
                  <a:lnTo>
                    <a:pt x="34608" y="114753"/>
                  </a:lnTo>
                  <a:lnTo>
                    <a:pt x="40073" y="125682"/>
                  </a:lnTo>
                  <a:lnTo>
                    <a:pt x="14572" y="125682"/>
                  </a:lnTo>
                  <a:lnTo>
                    <a:pt x="14572" y="122039"/>
                  </a:lnTo>
                  <a:lnTo>
                    <a:pt x="12751" y="122039"/>
                  </a:lnTo>
                  <a:lnTo>
                    <a:pt x="12751" y="105646"/>
                  </a:lnTo>
                  <a:lnTo>
                    <a:pt x="1822" y="98360"/>
                  </a:lnTo>
                  <a:lnTo>
                    <a:pt x="0" y="94717"/>
                  </a:lnTo>
                  <a:lnTo>
                    <a:pt x="0" y="60109"/>
                  </a:lnTo>
                  <a:lnTo>
                    <a:pt x="5465" y="38251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" name="Germany">
              <a:extLst>
                <a:ext uri="{FF2B5EF4-FFF2-40B4-BE49-F238E27FC236}">
                  <a16:creationId xmlns:a16="http://schemas.microsoft.com/office/drawing/2014/main" id="{C6E13E74-707B-4180-926E-454EA739A17B}"/>
                </a:ext>
              </a:extLst>
            </p:cNvPr>
            <p:cNvSpPr>
              <a:spLocks/>
            </p:cNvSpPr>
            <p:nvPr>
              <p:custDataLst>
                <p:tags r:id="rId99"/>
              </p:custDataLst>
            </p:nvPr>
          </p:nvSpPr>
          <p:spPr bwMode="auto">
            <a:xfrm>
              <a:off x="5966795" y="3035140"/>
              <a:ext cx="211427" cy="287324"/>
            </a:xfrm>
            <a:custGeom>
              <a:avLst/>
              <a:gdLst/>
              <a:ahLst/>
              <a:cxnLst/>
              <a:rect l="l" t="t" r="r" b="b"/>
              <a:pathLst>
                <a:path w="213112" h="289614">
                  <a:moveTo>
                    <a:pt x="61930" y="0"/>
                  </a:moveTo>
                  <a:lnTo>
                    <a:pt x="85609" y="0"/>
                  </a:lnTo>
                  <a:lnTo>
                    <a:pt x="91073" y="3643"/>
                  </a:lnTo>
                  <a:lnTo>
                    <a:pt x="94716" y="5464"/>
                  </a:lnTo>
                  <a:lnTo>
                    <a:pt x="94716" y="16393"/>
                  </a:lnTo>
                  <a:lnTo>
                    <a:pt x="96538" y="21858"/>
                  </a:lnTo>
                  <a:lnTo>
                    <a:pt x="122038" y="21858"/>
                  </a:lnTo>
                  <a:lnTo>
                    <a:pt x="122038" y="23679"/>
                  </a:lnTo>
                  <a:lnTo>
                    <a:pt x="112931" y="38251"/>
                  </a:lnTo>
                  <a:lnTo>
                    <a:pt x="129324" y="38251"/>
                  </a:lnTo>
                  <a:lnTo>
                    <a:pt x="156646" y="20036"/>
                  </a:lnTo>
                  <a:lnTo>
                    <a:pt x="158468" y="20036"/>
                  </a:lnTo>
                  <a:lnTo>
                    <a:pt x="156646" y="23679"/>
                  </a:lnTo>
                  <a:lnTo>
                    <a:pt x="163932" y="21858"/>
                  </a:lnTo>
                  <a:lnTo>
                    <a:pt x="167575" y="21858"/>
                  </a:lnTo>
                  <a:lnTo>
                    <a:pt x="167575" y="21858"/>
                  </a:lnTo>
                  <a:lnTo>
                    <a:pt x="169397" y="16394"/>
                  </a:lnTo>
                  <a:lnTo>
                    <a:pt x="169397" y="14572"/>
                  </a:lnTo>
                  <a:lnTo>
                    <a:pt x="169397" y="10929"/>
                  </a:lnTo>
                  <a:lnTo>
                    <a:pt x="180326" y="14572"/>
                  </a:lnTo>
                  <a:lnTo>
                    <a:pt x="183969" y="14572"/>
                  </a:lnTo>
                  <a:lnTo>
                    <a:pt x="183969" y="27323"/>
                  </a:lnTo>
                  <a:lnTo>
                    <a:pt x="180326" y="27323"/>
                  </a:lnTo>
                  <a:lnTo>
                    <a:pt x="169854" y="23832"/>
                  </a:lnTo>
                  <a:lnTo>
                    <a:pt x="194898" y="45537"/>
                  </a:lnTo>
                  <a:lnTo>
                    <a:pt x="200362" y="65573"/>
                  </a:lnTo>
                  <a:lnTo>
                    <a:pt x="196719" y="83788"/>
                  </a:lnTo>
                  <a:lnTo>
                    <a:pt x="202183" y="89252"/>
                  </a:lnTo>
                  <a:lnTo>
                    <a:pt x="207648" y="129325"/>
                  </a:lnTo>
                  <a:lnTo>
                    <a:pt x="213112" y="140253"/>
                  </a:lnTo>
                  <a:lnTo>
                    <a:pt x="207648" y="162111"/>
                  </a:lnTo>
                  <a:lnTo>
                    <a:pt x="196719" y="151182"/>
                  </a:lnTo>
                  <a:lnTo>
                    <a:pt x="196719" y="160290"/>
                  </a:lnTo>
                  <a:lnTo>
                    <a:pt x="194898" y="160290"/>
                  </a:lnTo>
                  <a:lnTo>
                    <a:pt x="151182" y="185790"/>
                  </a:lnTo>
                  <a:lnTo>
                    <a:pt x="147539" y="183969"/>
                  </a:lnTo>
                  <a:lnTo>
                    <a:pt x="158468" y="211291"/>
                  </a:lnTo>
                  <a:lnTo>
                    <a:pt x="189433" y="238613"/>
                  </a:lnTo>
                  <a:lnTo>
                    <a:pt x="167575" y="256828"/>
                  </a:lnTo>
                  <a:lnTo>
                    <a:pt x="169397" y="278685"/>
                  </a:lnTo>
                  <a:lnTo>
                    <a:pt x="167575" y="278685"/>
                  </a:lnTo>
                  <a:lnTo>
                    <a:pt x="163932" y="280507"/>
                  </a:lnTo>
                  <a:lnTo>
                    <a:pt x="162111" y="280507"/>
                  </a:lnTo>
                  <a:lnTo>
                    <a:pt x="151182" y="275042"/>
                  </a:lnTo>
                  <a:lnTo>
                    <a:pt x="123860" y="285971"/>
                  </a:lnTo>
                  <a:lnTo>
                    <a:pt x="111109" y="280507"/>
                  </a:lnTo>
                  <a:lnTo>
                    <a:pt x="105645" y="289614"/>
                  </a:lnTo>
                  <a:lnTo>
                    <a:pt x="102002" y="289614"/>
                  </a:lnTo>
                  <a:lnTo>
                    <a:pt x="91073" y="280507"/>
                  </a:lnTo>
                  <a:lnTo>
                    <a:pt x="83787" y="284150"/>
                  </a:lnTo>
                  <a:lnTo>
                    <a:pt x="67394" y="278685"/>
                  </a:lnTo>
                  <a:lnTo>
                    <a:pt x="38251" y="278685"/>
                  </a:lnTo>
                  <a:lnTo>
                    <a:pt x="38251" y="262292"/>
                  </a:lnTo>
                  <a:lnTo>
                    <a:pt x="49179" y="229506"/>
                  </a:lnTo>
                  <a:lnTo>
                    <a:pt x="18214" y="222220"/>
                  </a:lnTo>
                  <a:lnTo>
                    <a:pt x="5464" y="211291"/>
                  </a:lnTo>
                  <a:lnTo>
                    <a:pt x="5464" y="207648"/>
                  </a:lnTo>
                  <a:lnTo>
                    <a:pt x="7286" y="202183"/>
                  </a:lnTo>
                  <a:lnTo>
                    <a:pt x="1821" y="185790"/>
                  </a:lnTo>
                  <a:lnTo>
                    <a:pt x="5464" y="176683"/>
                  </a:lnTo>
                  <a:lnTo>
                    <a:pt x="0" y="165754"/>
                  </a:lnTo>
                  <a:lnTo>
                    <a:pt x="0" y="118396"/>
                  </a:lnTo>
                  <a:lnTo>
                    <a:pt x="12750" y="118396"/>
                  </a:lnTo>
                  <a:lnTo>
                    <a:pt x="23679" y="105645"/>
                  </a:lnTo>
                  <a:lnTo>
                    <a:pt x="16393" y="94717"/>
                  </a:lnTo>
                  <a:lnTo>
                    <a:pt x="12750" y="92895"/>
                  </a:lnTo>
                  <a:lnTo>
                    <a:pt x="16393" y="92895"/>
                  </a:lnTo>
                  <a:lnTo>
                    <a:pt x="21857" y="87431"/>
                  </a:lnTo>
                  <a:lnTo>
                    <a:pt x="27322" y="67395"/>
                  </a:lnTo>
                  <a:lnTo>
                    <a:pt x="34608" y="67395"/>
                  </a:lnTo>
                  <a:lnTo>
                    <a:pt x="27322" y="61930"/>
                  </a:lnTo>
                  <a:lnTo>
                    <a:pt x="27322" y="60109"/>
                  </a:lnTo>
                  <a:lnTo>
                    <a:pt x="29143" y="51001"/>
                  </a:lnTo>
                  <a:lnTo>
                    <a:pt x="32786" y="51001"/>
                  </a:lnTo>
                  <a:lnTo>
                    <a:pt x="43715" y="49180"/>
                  </a:lnTo>
                  <a:lnTo>
                    <a:pt x="51001" y="51001"/>
                  </a:lnTo>
                  <a:lnTo>
                    <a:pt x="54644" y="60109"/>
                  </a:lnTo>
                  <a:lnTo>
                    <a:pt x="58287" y="56466"/>
                  </a:lnTo>
                  <a:lnTo>
                    <a:pt x="61930" y="56466"/>
                  </a:lnTo>
                  <a:lnTo>
                    <a:pt x="61930" y="45537"/>
                  </a:lnTo>
                  <a:lnTo>
                    <a:pt x="72859" y="43715"/>
                  </a:lnTo>
                  <a:lnTo>
                    <a:pt x="61930" y="23679"/>
                  </a:lnTo>
                  <a:lnTo>
                    <a:pt x="63751" y="23679"/>
                  </a:lnTo>
                  <a:lnTo>
                    <a:pt x="69216" y="16393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" name="Netherlands">
              <a:extLst>
                <a:ext uri="{FF2B5EF4-FFF2-40B4-BE49-F238E27FC236}">
                  <a16:creationId xmlns:a16="http://schemas.microsoft.com/office/drawing/2014/main" id="{F89E9925-B50B-47A0-8EB1-94DD5629D0BB}"/>
                </a:ext>
              </a:extLst>
            </p:cNvPr>
            <p:cNvSpPr>
              <a:spLocks/>
            </p:cNvSpPr>
            <p:nvPr>
              <p:custDataLst>
                <p:tags r:id="rId100"/>
              </p:custDataLst>
            </p:nvPr>
          </p:nvSpPr>
          <p:spPr bwMode="auto">
            <a:xfrm>
              <a:off x="5907161" y="3094774"/>
              <a:ext cx="86739" cy="106617"/>
            </a:xfrm>
            <a:custGeom>
              <a:avLst/>
              <a:gdLst/>
              <a:ahLst/>
              <a:cxnLst/>
              <a:rect l="l" t="t" r="r" b="b"/>
              <a:pathLst>
                <a:path w="87430" h="107467">
                  <a:moveTo>
                    <a:pt x="38252" y="7286"/>
                  </a:moveTo>
                  <a:lnTo>
                    <a:pt x="43716" y="7286"/>
                  </a:lnTo>
                  <a:lnTo>
                    <a:pt x="43716" y="10929"/>
                  </a:lnTo>
                  <a:lnTo>
                    <a:pt x="32787" y="21858"/>
                  </a:lnTo>
                  <a:lnTo>
                    <a:pt x="30965" y="21858"/>
                  </a:lnTo>
                  <a:lnTo>
                    <a:pt x="38252" y="10929"/>
                  </a:lnTo>
                  <a:close/>
                  <a:moveTo>
                    <a:pt x="78323" y="0"/>
                  </a:moveTo>
                  <a:lnTo>
                    <a:pt x="87430" y="7286"/>
                  </a:lnTo>
                  <a:lnTo>
                    <a:pt x="87430" y="10929"/>
                  </a:lnTo>
                  <a:lnTo>
                    <a:pt x="83787" y="29144"/>
                  </a:lnTo>
                  <a:lnTo>
                    <a:pt x="78323" y="34608"/>
                  </a:lnTo>
                  <a:lnTo>
                    <a:pt x="87430" y="45537"/>
                  </a:lnTo>
                  <a:lnTo>
                    <a:pt x="76501" y="61930"/>
                  </a:lnTo>
                  <a:lnTo>
                    <a:pt x="61930" y="61930"/>
                  </a:lnTo>
                  <a:lnTo>
                    <a:pt x="61930" y="107467"/>
                  </a:lnTo>
                  <a:lnTo>
                    <a:pt x="60108" y="107467"/>
                  </a:lnTo>
                  <a:lnTo>
                    <a:pt x="54644" y="102003"/>
                  </a:lnTo>
                  <a:lnTo>
                    <a:pt x="51001" y="102003"/>
                  </a:lnTo>
                  <a:lnTo>
                    <a:pt x="51001" y="89252"/>
                  </a:lnTo>
                  <a:lnTo>
                    <a:pt x="38251" y="83788"/>
                  </a:lnTo>
                  <a:lnTo>
                    <a:pt x="32786" y="83788"/>
                  </a:lnTo>
                  <a:lnTo>
                    <a:pt x="27322" y="85609"/>
                  </a:lnTo>
                  <a:lnTo>
                    <a:pt x="21857" y="85609"/>
                  </a:lnTo>
                  <a:lnTo>
                    <a:pt x="16393" y="89252"/>
                  </a:lnTo>
                  <a:lnTo>
                    <a:pt x="10929" y="89252"/>
                  </a:lnTo>
                  <a:lnTo>
                    <a:pt x="0" y="83788"/>
                  </a:lnTo>
                  <a:lnTo>
                    <a:pt x="0" y="80145"/>
                  </a:lnTo>
                  <a:lnTo>
                    <a:pt x="16393" y="80145"/>
                  </a:lnTo>
                  <a:lnTo>
                    <a:pt x="14571" y="78324"/>
                  </a:lnTo>
                  <a:lnTo>
                    <a:pt x="10929" y="78324"/>
                  </a:lnTo>
                  <a:lnTo>
                    <a:pt x="10929" y="74681"/>
                  </a:lnTo>
                  <a:lnTo>
                    <a:pt x="14571" y="74681"/>
                  </a:lnTo>
                  <a:lnTo>
                    <a:pt x="30965" y="69216"/>
                  </a:lnTo>
                  <a:lnTo>
                    <a:pt x="21857" y="69216"/>
                  </a:lnTo>
                  <a:lnTo>
                    <a:pt x="20036" y="61930"/>
                  </a:lnTo>
                  <a:lnTo>
                    <a:pt x="16393" y="61930"/>
                  </a:lnTo>
                  <a:lnTo>
                    <a:pt x="20036" y="58287"/>
                  </a:lnTo>
                  <a:lnTo>
                    <a:pt x="38251" y="21858"/>
                  </a:lnTo>
                  <a:lnTo>
                    <a:pt x="41894" y="21858"/>
                  </a:lnTo>
                  <a:lnTo>
                    <a:pt x="43715" y="29144"/>
                  </a:lnTo>
                  <a:lnTo>
                    <a:pt x="41894" y="34608"/>
                  </a:lnTo>
                  <a:lnTo>
                    <a:pt x="41894" y="40073"/>
                  </a:lnTo>
                  <a:lnTo>
                    <a:pt x="45537" y="41894"/>
                  </a:lnTo>
                  <a:lnTo>
                    <a:pt x="45537" y="38251"/>
                  </a:lnTo>
                  <a:lnTo>
                    <a:pt x="49180" y="23679"/>
                  </a:lnTo>
                  <a:lnTo>
                    <a:pt x="45537" y="23679"/>
                  </a:lnTo>
                  <a:lnTo>
                    <a:pt x="45537" y="21858"/>
                  </a:lnTo>
                  <a:lnTo>
                    <a:pt x="49180" y="7286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" name="Norway Mainland">
              <a:extLst>
                <a:ext uri="{FF2B5EF4-FFF2-40B4-BE49-F238E27FC236}">
                  <a16:creationId xmlns:a16="http://schemas.microsoft.com/office/drawing/2014/main" id="{4E0E5CB5-7D85-49BD-BD11-4748990B732A}"/>
                </a:ext>
              </a:extLst>
            </p:cNvPr>
            <p:cNvSpPr>
              <a:spLocks noEditPoints="1"/>
            </p:cNvSpPr>
            <p:nvPr>
              <p:custDataLst>
                <p:tags r:id="rId101"/>
              </p:custDataLst>
            </p:nvPr>
          </p:nvSpPr>
          <p:spPr bwMode="auto">
            <a:xfrm>
              <a:off x="5943304" y="2169558"/>
              <a:ext cx="614401" cy="731861"/>
            </a:xfrm>
            <a:custGeom>
              <a:avLst/>
              <a:gdLst>
                <a:gd name="T0" fmla="*/ 295 w 340"/>
                <a:gd name="T1" fmla="*/ 0 h 405"/>
                <a:gd name="T2" fmla="*/ 305 w 340"/>
                <a:gd name="T3" fmla="*/ 14 h 405"/>
                <a:gd name="T4" fmla="*/ 306 w 340"/>
                <a:gd name="T5" fmla="*/ 20 h 405"/>
                <a:gd name="T6" fmla="*/ 318 w 340"/>
                <a:gd name="T7" fmla="*/ 9 h 405"/>
                <a:gd name="T8" fmla="*/ 340 w 340"/>
                <a:gd name="T9" fmla="*/ 28 h 405"/>
                <a:gd name="T10" fmla="*/ 315 w 340"/>
                <a:gd name="T11" fmla="*/ 39 h 405"/>
                <a:gd name="T12" fmla="*/ 326 w 340"/>
                <a:gd name="T13" fmla="*/ 55 h 405"/>
                <a:gd name="T14" fmla="*/ 339 w 340"/>
                <a:gd name="T15" fmla="*/ 61 h 405"/>
                <a:gd name="T16" fmla="*/ 314 w 340"/>
                <a:gd name="T17" fmla="*/ 80 h 405"/>
                <a:gd name="T18" fmla="*/ 317 w 340"/>
                <a:gd name="T19" fmla="*/ 55 h 405"/>
                <a:gd name="T20" fmla="*/ 257 w 340"/>
                <a:gd name="T21" fmla="*/ 94 h 405"/>
                <a:gd name="T22" fmla="*/ 228 w 340"/>
                <a:gd name="T23" fmla="*/ 91 h 405"/>
                <a:gd name="T24" fmla="*/ 204 w 340"/>
                <a:gd name="T25" fmla="*/ 79 h 405"/>
                <a:gd name="T26" fmla="*/ 197 w 340"/>
                <a:gd name="T27" fmla="*/ 101 h 405"/>
                <a:gd name="T28" fmla="*/ 174 w 340"/>
                <a:gd name="T29" fmla="*/ 98 h 405"/>
                <a:gd name="T30" fmla="*/ 146 w 340"/>
                <a:gd name="T31" fmla="*/ 138 h 405"/>
                <a:gd name="T32" fmla="*/ 124 w 340"/>
                <a:gd name="T33" fmla="*/ 208 h 405"/>
                <a:gd name="T34" fmla="*/ 105 w 340"/>
                <a:gd name="T35" fmla="*/ 245 h 405"/>
                <a:gd name="T36" fmla="*/ 94 w 340"/>
                <a:gd name="T37" fmla="*/ 309 h 405"/>
                <a:gd name="T38" fmla="*/ 97 w 340"/>
                <a:gd name="T39" fmla="*/ 355 h 405"/>
                <a:gd name="T40" fmla="*/ 81 w 340"/>
                <a:gd name="T41" fmla="*/ 386 h 405"/>
                <a:gd name="T42" fmla="*/ 72 w 340"/>
                <a:gd name="T43" fmla="*/ 368 h 405"/>
                <a:gd name="T44" fmla="*/ 68 w 340"/>
                <a:gd name="T45" fmla="*/ 381 h 405"/>
                <a:gd name="T46" fmla="*/ 22 w 340"/>
                <a:gd name="T47" fmla="*/ 399 h 405"/>
                <a:gd name="T48" fmla="*/ 13 w 340"/>
                <a:gd name="T49" fmla="*/ 383 h 405"/>
                <a:gd name="T50" fmla="*/ 3 w 340"/>
                <a:gd name="T51" fmla="*/ 369 h 405"/>
                <a:gd name="T52" fmla="*/ 20 w 340"/>
                <a:gd name="T53" fmla="*/ 344 h 405"/>
                <a:gd name="T54" fmla="*/ 8 w 340"/>
                <a:gd name="T55" fmla="*/ 359 h 405"/>
                <a:gd name="T56" fmla="*/ 5 w 340"/>
                <a:gd name="T57" fmla="*/ 353 h 405"/>
                <a:gd name="T58" fmla="*/ 8 w 340"/>
                <a:gd name="T59" fmla="*/ 340 h 405"/>
                <a:gd name="T60" fmla="*/ 1 w 340"/>
                <a:gd name="T61" fmla="*/ 335 h 405"/>
                <a:gd name="T62" fmla="*/ 23 w 340"/>
                <a:gd name="T63" fmla="*/ 326 h 405"/>
                <a:gd name="T64" fmla="*/ 31 w 340"/>
                <a:gd name="T65" fmla="*/ 323 h 405"/>
                <a:gd name="T66" fmla="*/ 19 w 340"/>
                <a:gd name="T67" fmla="*/ 326 h 405"/>
                <a:gd name="T68" fmla="*/ 1 w 340"/>
                <a:gd name="T69" fmla="*/ 309 h 405"/>
                <a:gd name="T70" fmla="*/ 14 w 340"/>
                <a:gd name="T71" fmla="*/ 301 h 405"/>
                <a:gd name="T72" fmla="*/ 20 w 340"/>
                <a:gd name="T73" fmla="*/ 289 h 405"/>
                <a:gd name="T74" fmla="*/ 26 w 340"/>
                <a:gd name="T75" fmla="*/ 279 h 405"/>
                <a:gd name="T76" fmla="*/ 54 w 340"/>
                <a:gd name="T77" fmla="*/ 260 h 405"/>
                <a:gd name="T78" fmla="*/ 63 w 340"/>
                <a:gd name="T79" fmla="*/ 255 h 405"/>
                <a:gd name="T80" fmla="*/ 62 w 340"/>
                <a:gd name="T81" fmla="*/ 248 h 405"/>
                <a:gd name="T82" fmla="*/ 80 w 340"/>
                <a:gd name="T83" fmla="*/ 226 h 405"/>
                <a:gd name="T84" fmla="*/ 84 w 340"/>
                <a:gd name="T85" fmla="*/ 215 h 405"/>
                <a:gd name="T86" fmla="*/ 93 w 340"/>
                <a:gd name="T87" fmla="*/ 205 h 405"/>
                <a:gd name="T88" fmla="*/ 100 w 340"/>
                <a:gd name="T89" fmla="*/ 193 h 405"/>
                <a:gd name="T90" fmla="*/ 99 w 340"/>
                <a:gd name="T91" fmla="*/ 184 h 405"/>
                <a:gd name="T92" fmla="*/ 106 w 340"/>
                <a:gd name="T93" fmla="*/ 165 h 405"/>
                <a:gd name="T94" fmla="*/ 126 w 340"/>
                <a:gd name="T95" fmla="*/ 132 h 405"/>
                <a:gd name="T96" fmla="*/ 137 w 340"/>
                <a:gd name="T97" fmla="*/ 126 h 405"/>
                <a:gd name="T98" fmla="*/ 149 w 340"/>
                <a:gd name="T99" fmla="*/ 116 h 405"/>
                <a:gd name="T100" fmla="*/ 158 w 340"/>
                <a:gd name="T101" fmla="*/ 104 h 405"/>
                <a:gd name="T102" fmla="*/ 151 w 340"/>
                <a:gd name="T103" fmla="*/ 97 h 405"/>
                <a:gd name="T104" fmla="*/ 171 w 340"/>
                <a:gd name="T105" fmla="*/ 73 h 405"/>
                <a:gd name="T106" fmla="*/ 179 w 340"/>
                <a:gd name="T107" fmla="*/ 70 h 405"/>
                <a:gd name="T108" fmla="*/ 185 w 340"/>
                <a:gd name="T109" fmla="*/ 54 h 405"/>
                <a:gd name="T110" fmla="*/ 200 w 340"/>
                <a:gd name="T111" fmla="*/ 46 h 405"/>
                <a:gd name="T112" fmla="*/ 206 w 340"/>
                <a:gd name="T113" fmla="*/ 49 h 405"/>
                <a:gd name="T114" fmla="*/ 216 w 340"/>
                <a:gd name="T115" fmla="*/ 40 h 405"/>
                <a:gd name="T116" fmla="*/ 222 w 340"/>
                <a:gd name="T117" fmla="*/ 31 h 405"/>
                <a:gd name="T118" fmla="*/ 238 w 340"/>
                <a:gd name="T119" fmla="*/ 43 h 405"/>
                <a:gd name="T120" fmla="*/ 253 w 340"/>
                <a:gd name="T121" fmla="*/ 11 h 405"/>
                <a:gd name="T122" fmla="*/ 274 w 340"/>
                <a:gd name="T123" fmla="*/ 11 h 405"/>
                <a:gd name="T124" fmla="*/ 283 w 340"/>
                <a:gd name="T125" fmla="*/ 2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40" h="405">
                  <a:moveTo>
                    <a:pt x="105" y="183"/>
                  </a:moveTo>
                  <a:lnTo>
                    <a:pt x="103" y="184"/>
                  </a:lnTo>
                  <a:lnTo>
                    <a:pt x="106" y="186"/>
                  </a:lnTo>
                  <a:lnTo>
                    <a:pt x="105" y="183"/>
                  </a:lnTo>
                  <a:close/>
                  <a:moveTo>
                    <a:pt x="295" y="0"/>
                  </a:moveTo>
                  <a:lnTo>
                    <a:pt x="296" y="0"/>
                  </a:lnTo>
                  <a:lnTo>
                    <a:pt x="306" y="6"/>
                  </a:lnTo>
                  <a:lnTo>
                    <a:pt x="308" y="6"/>
                  </a:lnTo>
                  <a:lnTo>
                    <a:pt x="306" y="14"/>
                  </a:lnTo>
                  <a:lnTo>
                    <a:pt x="305" y="14"/>
                  </a:lnTo>
                  <a:lnTo>
                    <a:pt x="300" y="15"/>
                  </a:lnTo>
                  <a:lnTo>
                    <a:pt x="302" y="17"/>
                  </a:lnTo>
                  <a:lnTo>
                    <a:pt x="302" y="18"/>
                  </a:lnTo>
                  <a:lnTo>
                    <a:pt x="300" y="20"/>
                  </a:lnTo>
                  <a:lnTo>
                    <a:pt x="306" y="20"/>
                  </a:lnTo>
                  <a:lnTo>
                    <a:pt x="302" y="25"/>
                  </a:lnTo>
                  <a:lnTo>
                    <a:pt x="308" y="25"/>
                  </a:lnTo>
                  <a:lnTo>
                    <a:pt x="308" y="14"/>
                  </a:lnTo>
                  <a:lnTo>
                    <a:pt x="317" y="9"/>
                  </a:lnTo>
                  <a:lnTo>
                    <a:pt x="318" y="9"/>
                  </a:lnTo>
                  <a:lnTo>
                    <a:pt x="318" y="17"/>
                  </a:lnTo>
                  <a:lnTo>
                    <a:pt x="326" y="15"/>
                  </a:lnTo>
                  <a:lnTo>
                    <a:pt x="327" y="15"/>
                  </a:lnTo>
                  <a:lnTo>
                    <a:pt x="340" y="27"/>
                  </a:lnTo>
                  <a:lnTo>
                    <a:pt x="340" y="28"/>
                  </a:lnTo>
                  <a:lnTo>
                    <a:pt x="329" y="42"/>
                  </a:lnTo>
                  <a:lnTo>
                    <a:pt x="324" y="42"/>
                  </a:lnTo>
                  <a:lnTo>
                    <a:pt x="321" y="40"/>
                  </a:lnTo>
                  <a:lnTo>
                    <a:pt x="318" y="40"/>
                  </a:lnTo>
                  <a:lnTo>
                    <a:pt x="315" y="39"/>
                  </a:lnTo>
                  <a:lnTo>
                    <a:pt x="312" y="39"/>
                  </a:lnTo>
                  <a:lnTo>
                    <a:pt x="326" y="48"/>
                  </a:lnTo>
                  <a:lnTo>
                    <a:pt x="326" y="49"/>
                  </a:lnTo>
                  <a:lnTo>
                    <a:pt x="323" y="55"/>
                  </a:lnTo>
                  <a:lnTo>
                    <a:pt x="326" y="55"/>
                  </a:lnTo>
                  <a:lnTo>
                    <a:pt x="329" y="54"/>
                  </a:lnTo>
                  <a:lnTo>
                    <a:pt x="332" y="54"/>
                  </a:lnTo>
                  <a:lnTo>
                    <a:pt x="335" y="52"/>
                  </a:lnTo>
                  <a:lnTo>
                    <a:pt x="339" y="52"/>
                  </a:lnTo>
                  <a:lnTo>
                    <a:pt x="339" y="61"/>
                  </a:lnTo>
                  <a:lnTo>
                    <a:pt x="337" y="61"/>
                  </a:lnTo>
                  <a:lnTo>
                    <a:pt x="330" y="60"/>
                  </a:lnTo>
                  <a:lnTo>
                    <a:pt x="329" y="66"/>
                  </a:lnTo>
                  <a:lnTo>
                    <a:pt x="315" y="80"/>
                  </a:lnTo>
                  <a:lnTo>
                    <a:pt x="314" y="80"/>
                  </a:lnTo>
                  <a:lnTo>
                    <a:pt x="314" y="79"/>
                  </a:lnTo>
                  <a:lnTo>
                    <a:pt x="312" y="74"/>
                  </a:lnTo>
                  <a:lnTo>
                    <a:pt x="312" y="73"/>
                  </a:lnTo>
                  <a:lnTo>
                    <a:pt x="318" y="66"/>
                  </a:lnTo>
                  <a:lnTo>
                    <a:pt x="317" y="55"/>
                  </a:lnTo>
                  <a:lnTo>
                    <a:pt x="302" y="42"/>
                  </a:lnTo>
                  <a:lnTo>
                    <a:pt x="275" y="52"/>
                  </a:lnTo>
                  <a:lnTo>
                    <a:pt x="274" y="60"/>
                  </a:lnTo>
                  <a:lnTo>
                    <a:pt x="272" y="82"/>
                  </a:lnTo>
                  <a:lnTo>
                    <a:pt x="257" y="94"/>
                  </a:lnTo>
                  <a:lnTo>
                    <a:pt x="249" y="86"/>
                  </a:lnTo>
                  <a:lnTo>
                    <a:pt x="243" y="94"/>
                  </a:lnTo>
                  <a:lnTo>
                    <a:pt x="241" y="94"/>
                  </a:lnTo>
                  <a:lnTo>
                    <a:pt x="229" y="91"/>
                  </a:lnTo>
                  <a:lnTo>
                    <a:pt x="228" y="91"/>
                  </a:lnTo>
                  <a:lnTo>
                    <a:pt x="213" y="70"/>
                  </a:lnTo>
                  <a:lnTo>
                    <a:pt x="210" y="71"/>
                  </a:lnTo>
                  <a:lnTo>
                    <a:pt x="211" y="74"/>
                  </a:lnTo>
                  <a:lnTo>
                    <a:pt x="211" y="76"/>
                  </a:lnTo>
                  <a:lnTo>
                    <a:pt x="204" y="79"/>
                  </a:lnTo>
                  <a:lnTo>
                    <a:pt x="198" y="80"/>
                  </a:lnTo>
                  <a:lnTo>
                    <a:pt x="200" y="85"/>
                  </a:lnTo>
                  <a:lnTo>
                    <a:pt x="197" y="94"/>
                  </a:lnTo>
                  <a:lnTo>
                    <a:pt x="200" y="100"/>
                  </a:lnTo>
                  <a:lnTo>
                    <a:pt x="197" y="101"/>
                  </a:lnTo>
                  <a:lnTo>
                    <a:pt x="194" y="101"/>
                  </a:lnTo>
                  <a:lnTo>
                    <a:pt x="189" y="100"/>
                  </a:lnTo>
                  <a:lnTo>
                    <a:pt x="182" y="100"/>
                  </a:lnTo>
                  <a:lnTo>
                    <a:pt x="177" y="98"/>
                  </a:lnTo>
                  <a:lnTo>
                    <a:pt x="174" y="98"/>
                  </a:lnTo>
                  <a:lnTo>
                    <a:pt x="170" y="117"/>
                  </a:lnTo>
                  <a:lnTo>
                    <a:pt x="169" y="119"/>
                  </a:lnTo>
                  <a:lnTo>
                    <a:pt x="163" y="114"/>
                  </a:lnTo>
                  <a:lnTo>
                    <a:pt x="154" y="122"/>
                  </a:lnTo>
                  <a:lnTo>
                    <a:pt x="146" y="138"/>
                  </a:lnTo>
                  <a:lnTo>
                    <a:pt x="149" y="149"/>
                  </a:lnTo>
                  <a:lnTo>
                    <a:pt x="137" y="166"/>
                  </a:lnTo>
                  <a:lnTo>
                    <a:pt x="134" y="177"/>
                  </a:lnTo>
                  <a:lnTo>
                    <a:pt x="127" y="181"/>
                  </a:lnTo>
                  <a:lnTo>
                    <a:pt x="124" y="208"/>
                  </a:lnTo>
                  <a:lnTo>
                    <a:pt x="115" y="224"/>
                  </a:lnTo>
                  <a:lnTo>
                    <a:pt x="121" y="233"/>
                  </a:lnTo>
                  <a:lnTo>
                    <a:pt x="121" y="240"/>
                  </a:lnTo>
                  <a:lnTo>
                    <a:pt x="120" y="242"/>
                  </a:lnTo>
                  <a:lnTo>
                    <a:pt x="105" y="245"/>
                  </a:lnTo>
                  <a:lnTo>
                    <a:pt x="94" y="254"/>
                  </a:lnTo>
                  <a:lnTo>
                    <a:pt x="93" y="263"/>
                  </a:lnTo>
                  <a:lnTo>
                    <a:pt x="96" y="272"/>
                  </a:lnTo>
                  <a:lnTo>
                    <a:pt x="93" y="286"/>
                  </a:lnTo>
                  <a:lnTo>
                    <a:pt x="94" y="309"/>
                  </a:lnTo>
                  <a:lnTo>
                    <a:pt x="102" y="321"/>
                  </a:lnTo>
                  <a:lnTo>
                    <a:pt x="94" y="331"/>
                  </a:lnTo>
                  <a:lnTo>
                    <a:pt x="99" y="341"/>
                  </a:lnTo>
                  <a:lnTo>
                    <a:pt x="97" y="353"/>
                  </a:lnTo>
                  <a:lnTo>
                    <a:pt x="97" y="355"/>
                  </a:lnTo>
                  <a:lnTo>
                    <a:pt x="90" y="359"/>
                  </a:lnTo>
                  <a:lnTo>
                    <a:pt x="87" y="368"/>
                  </a:lnTo>
                  <a:lnTo>
                    <a:pt x="88" y="374"/>
                  </a:lnTo>
                  <a:lnTo>
                    <a:pt x="86" y="384"/>
                  </a:lnTo>
                  <a:lnTo>
                    <a:pt x="81" y="386"/>
                  </a:lnTo>
                  <a:lnTo>
                    <a:pt x="80" y="380"/>
                  </a:lnTo>
                  <a:lnTo>
                    <a:pt x="74" y="377"/>
                  </a:lnTo>
                  <a:lnTo>
                    <a:pt x="74" y="375"/>
                  </a:lnTo>
                  <a:lnTo>
                    <a:pt x="72" y="359"/>
                  </a:lnTo>
                  <a:lnTo>
                    <a:pt x="72" y="368"/>
                  </a:lnTo>
                  <a:lnTo>
                    <a:pt x="69" y="366"/>
                  </a:lnTo>
                  <a:lnTo>
                    <a:pt x="72" y="374"/>
                  </a:lnTo>
                  <a:lnTo>
                    <a:pt x="72" y="375"/>
                  </a:lnTo>
                  <a:lnTo>
                    <a:pt x="71" y="375"/>
                  </a:lnTo>
                  <a:lnTo>
                    <a:pt x="68" y="381"/>
                  </a:lnTo>
                  <a:lnTo>
                    <a:pt x="60" y="380"/>
                  </a:lnTo>
                  <a:lnTo>
                    <a:pt x="54" y="392"/>
                  </a:lnTo>
                  <a:lnTo>
                    <a:pt x="35" y="405"/>
                  </a:lnTo>
                  <a:lnTo>
                    <a:pt x="20" y="405"/>
                  </a:lnTo>
                  <a:lnTo>
                    <a:pt x="22" y="399"/>
                  </a:lnTo>
                  <a:lnTo>
                    <a:pt x="17" y="401"/>
                  </a:lnTo>
                  <a:lnTo>
                    <a:pt x="7" y="390"/>
                  </a:lnTo>
                  <a:lnTo>
                    <a:pt x="7" y="389"/>
                  </a:lnTo>
                  <a:lnTo>
                    <a:pt x="8" y="381"/>
                  </a:lnTo>
                  <a:lnTo>
                    <a:pt x="13" y="383"/>
                  </a:lnTo>
                  <a:lnTo>
                    <a:pt x="17" y="369"/>
                  </a:lnTo>
                  <a:lnTo>
                    <a:pt x="5" y="374"/>
                  </a:lnTo>
                  <a:lnTo>
                    <a:pt x="4" y="374"/>
                  </a:lnTo>
                  <a:lnTo>
                    <a:pt x="3" y="371"/>
                  </a:lnTo>
                  <a:lnTo>
                    <a:pt x="3" y="369"/>
                  </a:lnTo>
                  <a:lnTo>
                    <a:pt x="4" y="369"/>
                  </a:lnTo>
                  <a:lnTo>
                    <a:pt x="16" y="362"/>
                  </a:lnTo>
                  <a:lnTo>
                    <a:pt x="10" y="361"/>
                  </a:lnTo>
                  <a:lnTo>
                    <a:pt x="10" y="359"/>
                  </a:lnTo>
                  <a:lnTo>
                    <a:pt x="20" y="344"/>
                  </a:lnTo>
                  <a:lnTo>
                    <a:pt x="22" y="344"/>
                  </a:lnTo>
                  <a:lnTo>
                    <a:pt x="22" y="347"/>
                  </a:lnTo>
                  <a:lnTo>
                    <a:pt x="25" y="343"/>
                  </a:lnTo>
                  <a:lnTo>
                    <a:pt x="19" y="343"/>
                  </a:lnTo>
                  <a:lnTo>
                    <a:pt x="8" y="359"/>
                  </a:lnTo>
                  <a:lnTo>
                    <a:pt x="7" y="359"/>
                  </a:lnTo>
                  <a:lnTo>
                    <a:pt x="5" y="356"/>
                  </a:lnTo>
                  <a:lnTo>
                    <a:pt x="8" y="353"/>
                  </a:lnTo>
                  <a:lnTo>
                    <a:pt x="7" y="350"/>
                  </a:lnTo>
                  <a:lnTo>
                    <a:pt x="5" y="353"/>
                  </a:lnTo>
                  <a:lnTo>
                    <a:pt x="4" y="353"/>
                  </a:lnTo>
                  <a:lnTo>
                    <a:pt x="4" y="352"/>
                  </a:lnTo>
                  <a:lnTo>
                    <a:pt x="3" y="347"/>
                  </a:lnTo>
                  <a:lnTo>
                    <a:pt x="3" y="346"/>
                  </a:lnTo>
                  <a:lnTo>
                    <a:pt x="8" y="340"/>
                  </a:lnTo>
                  <a:lnTo>
                    <a:pt x="4" y="341"/>
                  </a:lnTo>
                  <a:lnTo>
                    <a:pt x="3" y="341"/>
                  </a:lnTo>
                  <a:lnTo>
                    <a:pt x="3" y="340"/>
                  </a:lnTo>
                  <a:lnTo>
                    <a:pt x="0" y="335"/>
                  </a:lnTo>
                  <a:lnTo>
                    <a:pt x="1" y="335"/>
                  </a:lnTo>
                  <a:lnTo>
                    <a:pt x="4" y="337"/>
                  </a:lnTo>
                  <a:lnTo>
                    <a:pt x="4" y="334"/>
                  </a:lnTo>
                  <a:lnTo>
                    <a:pt x="1" y="332"/>
                  </a:lnTo>
                  <a:lnTo>
                    <a:pt x="1" y="331"/>
                  </a:lnTo>
                  <a:lnTo>
                    <a:pt x="23" y="326"/>
                  </a:lnTo>
                  <a:lnTo>
                    <a:pt x="26" y="332"/>
                  </a:lnTo>
                  <a:lnTo>
                    <a:pt x="28" y="331"/>
                  </a:lnTo>
                  <a:lnTo>
                    <a:pt x="28" y="326"/>
                  </a:lnTo>
                  <a:lnTo>
                    <a:pt x="31" y="325"/>
                  </a:lnTo>
                  <a:lnTo>
                    <a:pt x="31" y="323"/>
                  </a:lnTo>
                  <a:lnTo>
                    <a:pt x="32" y="319"/>
                  </a:lnTo>
                  <a:lnTo>
                    <a:pt x="28" y="325"/>
                  </a:lnTo>
                  <a:lnTo>
                    <a:pt x="20" y="325"/>
                  </a:lnTo>
                  <a:lnTo>
                    <a:pt x="20" y="322"/>
                  </a:lnTo>
                  <a:lnTo>
                    <a:pt x="19" y="326"/>
                  </a:lnTo>
                  <a:lnTo>
                    <a:pt x="1" y="326"/>
                  </a:lnTo>
                  <a:lnTo>
                    <a:pt x="1" y="319"/>
                  </a:lnTo>
                  <a:lnTo>
                    <a:pt x="4" y="313"/>
                  </a:lnTo>
                  <a:lnTo>
                    <a:pt x="1" y="310"/>
                  </a:lnTo>
                  <a:lnTo>
                    <a:pt x="1" y="309"/>
                  </a:lnTo>
                  <a:lnTo>
                    <a:pt x="13" y="306"/>
                  </a:lnTo>
                  <a:lnTo>
                    <a:pt x="3" y="306"/>
                  </a:lnTo>
                  <a:lnTo>
                    <a:pt x="3" y="298"/>
                  </a:lnTo>
                  <a:lnTo>
                    <a:pt x="4" y="298"/>
                  </a:lnTo>
                  <a:lnTo>
                    <a:pt x="14" y="301"/>
                  </a:lnTo>
                  <a:lnTo>
                    <a:pt x="13" y="298"/>
                  </a:lnTo>
                  <a:lnTo>
                    <a:pt x="17" y="292"/>
                  </a:lnTo>
                  <a:lnTo>
                    <a:pt x="19" y="292"/>
                  </a:lnTo>
                  <a:lnTo>
                    <a:pt x="20" y="295"/>
                  </a:lnTo>
                  <a:lnTo>
                    <a:pt x="20" y="289"/>
                  </a:lnTo>
                  <a:lnTo>
                    <a:pt x="19" y="288"/>
                  </a:lnTo>
                  <a:lnTo>
                    <a:pt x="19" y="286"/>
                  </a:lnTo>
                  <a:lnTo>
                    <a:pt x="34" y="286"/>
                  </a:lnTo>
                  <a:lnTo>
                    <a:pt x="34" y="283"/>
                  </a:lnTo>
                  <a:lnTo>
                    <a:pt x="26" y="279"/>
                  </a:lnTo>
                  <a:lnTo>
                    <a:pt x="26" y="278"/>
                  </a:lnTo>
                  <a:lnTo>
                    <a:pt x="34" y="273"/>
                  </a:lnTo>
                  <a:lnTo>
                    <a:pt x="47" y="261"/>
                  </a:lnTo>
                  <a:lnTo>
                    <a:pt x="54" y="258"/>
                  </a:lnTo>
                  <a:lnTo>
                    <a:pt x="54" y="260"/>
                  </a:lnTo>
                  <a:lnTo>
                    <a:pt x="56" y="264"/>
                  </a:lnTo>
                  <a:lnTo>
                    <a:pt x="57" y="263"/>
                  </a:lnTo>
                  <a:lnTo>
                    <a:pt x="56" y="258"/>
                  </a:lnTo>
                  <a:lnTo>
                    <a:pt x="62" y="255"/>
                  </a:lnTo>
                  <a:lnTo>
                    <a:pt x="63" y="255"/>
                  </a:lnTo>
                  <a:lnTo>
                    <a:pt x="68" y="261"/>
                  </a:lnTo>
                  <a:lnTo>
                    <a:pt x="77" y="254"/>
                  </a:lnTo>
                  <a:lnTo>
                    <a:pt x="68" y="258"/>
                  </a:lnTo>
                  <a:lnTo>
                    <a:pt x="62" y="249"/>
                  </a:lnTo>
                  <a:lnTo>
                    <a:pt x="62" y="248"/>
                  </a:lnTo>
                  <a:lnTo>
                    <a:pt x="66" y="245"/>
                  </a:lnTo>
                  <a:lnTo>
                    <a:pt x="66" y="240"/>
                  </a:lnTo>
                  <a:lnTo>
                    <a:pt x="78" y="227"/>
                  </a:lnTo>
                  <a:lnTo>
                    <a:pt x="78" y="226"/>
                  </a:lnTo>
                  <a:lnTo>
                    <a:pt x="80" y="226"/>
                  </a:lnTo>
                  <a:lnTo>
                    <a:pt x="84" y="229"/>
                  </a:lnTo>
                  <a:lnTo>
                    <a:pt x="84" y="223"/>
                  </a:lnTo>
                  <a:lnTo>
                    <a:pt x="83" y="221"/>
                  </a:lnTo>
                  <a:lnTo>
                    <a:pt x="83" y="217"/>
                  </a:lnTo>
                  <a:lnTo>
                    <a:pt x="84" y="215"/>
                  </a:lnTo>
                  <a:lnTo>
                    <a:pt x="96" y="208"/>
                  </a:lnTo>
                  <a:lnTo>
                    <a:pt x="96" y="205"/>
                  </a:lnTo>
                  <a:lnTo>
                    <a:pt x="94" y="206"/>
                  </a:lnTo>
                  <a:lnTo>
                    <a:pt x="93" y="206"/>
                  </a:lnTo>
                  <a:lnTo>
                    <a:pt x="93" y="205"/>
                  </a:lnTo>
                  <a:lnTo>
                    <a:pt x="96" y="196"/>
                  </a:lnTo>
                  <a:lnTo>
                    <a:pt x="99" y="199"/>
                  </a:lnTo>
                  <a:lnTo>
                    <a:pt x="97" y="194"/>
                  </a:lnTo>
                  <a:lnTo>
                    <a:pt x="97" y="193"/>
                  </a:lnTo>
                  <a:lnTo>
                    <a:pt x="100" y="193"/>
                  </a:lnTo>
                  <a:lnTo>
                    <a:pt x="102" y="186"/>
                  </a:lnTo>
                  <a:lnTo>
                    <a:pt x="102" y="184"/>
                  </a:lnTo>
                  <a:lnTo>
                    <a:pt x="100" y="186"/>
                  </a:lnTo>
                  <a:lnTo>
                    <a:pt x="99" y="186"/>
                  </a:lnTo>
                  <a:lnTo>
                    <a:pt x="99" y="184"/>
                  </a:lnTo>
                  <a:lnTo>
                    <a:pt x="109" y="174"/>
                  </a:lnTo>
                  <a:lnTo>
                    <a:pt x="106" y="168"/>
                  </a:lnTo>
                  <a:lnTo>
                    <a:pt x="106" y="166"/>
                  </a:lnTo>
                  <a:lnTo>
                    <a:pt x="111" y="165"/>
                  </a:lnTo>
                  <a:lnTo>
                    <a:pt x="106" y="165"/>
                  </a:lnTo>
                  <a:lnTo>
                    <a:pt x="106" y="163"/>
                  </a:lnTo>
                  <a:lnTo>
                    <a:pt x="109" y="160"/>
                  </a:lnTo>
                  <a:lnTo>
                    <a:pt x="121" y="150"/>
                  </a:lnTo>
                  <a:lnTo>
                    <a:pt x="126" y="134"/>
                  </a:lnTo>
                  <a:lnTo>
                    <a:pt x="126" y="132"/>
                  </a:lnTo>
                  <a:lnTo>
                    <a:pt x="134" y="131"/>
                  </a:lnTo>
                  <a:lnTo>
                    <a:pt x="133" y="131"/>
                  </a:lnTo>
                  <a:lnTo>
                    <a:pt x="133" y="129"/>
                  </a:lnTo>
                  <a:lnTo>
                    <a:pt x="134" y="129"/>
                  </a:lnTo>
                  <a:lnTo>
                    <a:pt x="137" y="126"/>
                  </a:lnTo>
                  <a:lnTo>
                    <a:pt x="136" y="120"/>
                  </a:lnTo>
                  <a:lnTo>
                    <a:pt x="142" y="110"/>
                  </a:lnTo>
                  <a:lnTo>
                    <a:pt x="143" y="110"/>
                  </a:lnTo>
                  <a:lnTo>
                    <a:pt x="146" y="119"/>
                  </a:lnTo>
                  <a:lnTo>
                    <a:pt x="149" y="116"/>
                  </a:lnTo>
                  <a:lnTo>
                    <a:pt x="148" y="104"/>
                  </a:lnTo>
                  <a:lnTo>
                    <a:pt x="148" y="103"/>
                  </a:lnTo>
                  <a:lnTo>
                    <a:pt x="151" y="103"/>
                  </a:lnTo>
                  <a:lnTo>
                    <a:pt x="152" y="104"/>
                  </a:lnTo>
                  <a:lnTo>
                    <a:pt x="158" y="104"/>
                  </a:lnTo>
                  <a:lnTo>
                    <a:pt x="160" y="106"/>
                  </a:lnTo>
                  <a:lnTo>
                    <a:pt x="161" y="106"/>
                  </a:lnTo>
                  <a:lnTo>
                    <a:pt x="164" y="101"/>
                  </a:lnTo>
                  <a:lnTo>
                    <a:pt x="151" y="98"/>
                  </a:lnTo>
                  <a:lnTo>
                    <a:pt x="151" y="97"/>
                  </a:lnTo>
                  <a:lnTo>
                    <a:pt x="166" y="89"/>
                  </a:lnTo>
                  <a:lnTo>
                    <a:pt x="166" y="85"/>
                  </a:lnTo>
                  <a:lnTo>
                    <a:pt x="167" y="85"/>
                  </a:lnTo>
                  <a:lnTo>
                    <a:pt x="164" y="80"/>
                  </a:lnTo>
                  <a:lnTo>
                    <a:pt x="171" y="73"/>
                  </a:lnTo>
                  <a:lnTo>
                    <a:pt x="170" y="71"/>
                  </a:lnTo>
                  <a:lnTo>
                    <a:pt x="173" y="63"/>
                  </a:lnTo>
                  <a:lnTo>
                    <a:pt x="174" y="63"/>
                  </a:lnTo>
                  <a:lnTo>
                    <a:pt x="174" y="68"/>
                  </a:lnTo>
                  <a:lnTo>
                    <a:pt x="179" y="70"/>
                  </a:lnTo>
                  <a:lnTo>
                    <a:pt x="180" y="68"/>
                  </a:lnTo>
                  <a:lnTo>
                    <a:pt x="176" y="61"/>
                  </a:lnTo>
                  <a:lnTo>
                    <a:pt x="180" y="61"/>
                  </a:lnTo>
                  <a:lnTo>
                    <a:pt x="183" y="64"/>
                  </a:lnTo>
                  <a:lnTo>
                    <a:pt x="185" y="54"/>
                  </a:lnTo>
                  <a:lnTo>
                    <a:pt x="185" y="52"/>
                  </a:lnTo>
                  <a:lnTo>
                    <a:pt x="192" y="52"/>
                  </a:lnTo>
                  <a:lnTo>
                    <a:pt x="192" y="57"/>
                  </a:lnTo>
                  <a:lnTo>
                    <a:pt x="194" y="54"/>
                  </a:lnTo>
                  <a:lnTo>
                    <a:pt x="200" y="46"/>
                  </a:lnTo>
                  <a:lnTo>
                    <a:pt x="201" y="46"/>
                  </a:lnTo>
                  <a:lnTo>
                    <a:pt x="201" y="66"/>
                  </a:lnTo>
                  <a:lnTo>
                    <a:pt x="204" y="60"/>
                  </a:lnTo>
                  <a:lnTo>
                    <a:pt x="204" y="54"/>
                  </a:lnTo>
                  <a:lnTo>
                    <a:pt x="206" y="49"/>
                  </a:lnTo>
                  <a:lnTo>
                    <a:pt x="213" y="46"/>
                  </a:lnTo>
                  <a:lnTo>
                    <a:pt x="213" y="43"/>
                  </a:lnTo>
                  <a:lnTo>
                    <a:pt x="222" y="52"/>
                  </a:lnTo>
                  <a:lnTo>
                    <a:pt x="222" y="42"/>
                  </a:lnTo>
                  <a:lnTo>
                    <a:pt x="216" y="40"/>
                  </a:lnTo>
                  <a:lnTo>
                    <a:pt x="216" y="31"/>
                  </a:lnTo>
                  <a:lnTo>
                    <a:pt x="217" y="33"/>
                  </a:lnTo>
                  <a:lnTo>
                    <a:pt x="219" y="36"/>
                  </a:lnTo>
                  <a:lnTo>
                    <a:pt x="220" y="33"/>
                  </a:lnTo>
                  <a:lnTo>
                    <a:pt x="222" y="31"/>
                  </a:lnTo>
                  <a:lnTo>
                    <a:pt x="222" y="33"/>
                  </a:lnTo>
                  <a:lnTo>
                    <a:pt x="228" y="39"/>
                  </a:lnTo>
                  <a:lnTo>
                    <a:pt x="235" y="36"/>
                  </a:lnTo>
                  <a:lnTo>
                    <a:pt x="235" y="40"/>
                  </a:lnTo>
                  <a:lnTo>
                    <a:pt x="238" y="43"/>
                  </a:lnTo>
                  <a:lnTo>
                    <a:pt x="238" y="36"/>
                  </a:lnTo>
                  <a:lnTo>
                    <a:pt x="256" y="18"/>
                  </a:lnTo>
                  <a:lnTo>
                    <a:pt x="252" y="12"/>
                  </a:lnTo>
                  <a:lnTo>
                    <a:pt x="252" y="11"/>
                  </a:lnTo>
                  <a:lnTo>
                    <a:pt x="253" y="11"/>
                  </a:lnTo>
                  <a:lnTo>
                    <a:pt x="260" y="6"/>
                  </a:lnTo>
                  <a:lnTo>
                    <a:pt x="262" y="6"/>
                  </a:lnTo>
                  <a:lnTo>
                    <a:pt x="265" y="12"/>
                  </a:lnTo>
                  <a:lnTo>
                    <a:pt x="272" y="11"/>
                  </a:lnTo>
                  <a:lnTo>
                    <a:pt x="274" y="11"/>
                  </a:lnTo>
                  <a:lnTo>
                    <a:pt x="265" y="27"/>
                  </a:lnTo>
                  <a:lnTo>
                    <a:pt x="260" y="39"/>
                  </a:lnTo>
                  <a:lnTo>
                    <a:pt x="262" y="40"/>
                  </a:lnTo>
                  <a:lnTo>
                    <a:pt x="283" y="8"/>
                  </a:lnTo>
                  <a:lnTo>
                    <a:pt x="283" y="28"/>
                  </a:lnTo>
                  <a:lnTo>
                    <a:pt x="289" y="25"/>
                  </a:lnTo>
                  <a:lnTo>
                    <a:pt x="295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" name="Norway Offshore">
              <a:extLst>
                <a:ext uri="{FF2B5EF4-FFF2-40B4-BE49-F238E27FC236}">
                  <a16:creationId xmlns:a16="http://schemas.microsoft.com/office/drawing/2014/main" id="{114B2FB5-FB6A-448D-8803-1B2D04BD8B3F}"/>
                </a:ext>
              </a:extLst>
            </p:cNvPr>
            <p:cNvSpPr>
              <a:spLocks/>
            </p:cNvSpPr>
            <p:nvPr>
              <p:custDataLst>
                <p:tags r:id="rId102"/>
              </p:custDataLst>
            </p:nvPr>
          </p:nvSpPr>
          <p:spPr bwMode="auto">
            <a:xfrm>
              <a:off x="5961374" y="2169558"/>
              <a:ext cx="482486" cy="536698"/>
            </a:xfrm>
            <a:custGeom>
              <a:avLst/>
              <a:gdLst/>
              <a:ahLst/>
              <a:cxnLst/>
              <a:rect l="l" t="t" r="r" b="b"/>
              <a:pathLst>
                <a:path w="486332" h="540976">
                  <a:moveTo>
                    <a:pt x="7286" y="530047"/>
                  </a:moveTo>
                  <a:lnTo>
                    <a:pt x="7286" y="531869"/>
                  </a:lnTo>
                  <a:lnTo>
                    <a:pt x="5464" y="537333"/>
                  </a:lnTo>
                  <a:lnTo>
                    <a:pt x="5464" y="540976"/>
                  </a:lnTo>
                  <a:lnTo>
                    <a:pt x="1821" y="540976"/>
                  </a:lnTo>
                  <a:lnTo>
                    <a:pt x="1821" y="537333"/>
                  </a:lnTo>
                  <a:lnTo>
                    <a:pt x="0" y="531869"/>
                  </a:lnTo>
                  <a:lnTo>
                    <a:pt x="1821" y="531869"/>
                  </a:lnTo>
                  <a:close/>
                  <a:moveTo>
                    <a:pt x="234968" y="151181"/>
                  </a:moveTo>
                  <a:lnTo>
                    <a:pt x="236790" y="151181"/>
                  </a:lnTo>
                  <a:lnTo>
                    <a:pt x="242254" y="165753"/>
                  </a:lnTo>
                  <a:lnTo>
                    <a:pt x="242254" y="167574"/>
                  </a:lnTo>
                  <a:lnTo>
                    <a:pt x="247719" y="154824"/>
                  </a:lnTo>
                  <a:lnTo>
                    <a:pt x="251362" y="154824"/>
                  </a:lnTo>
                  <a:lnTo>
                    <a:pt x="258648" y="160289"/>
                  </a:lnTo>
                  <a:lnTo>
                    <a:pt x="258648" y="173039"/>
                  </a:lnTo>
                  <a:lnTo>
                    <a:pt x="236790" y="193075"/>
                  </a:lnTo>
                  <a:lnTo>
                    <a:pt x="236790" y="194897"/>
                  </a:lnTo>
                  <a:lnTo>
                    <a:pt x="234968" y="194897"/>
                  </a:lnTo>
                  <a:lnTo>
                    <a:pt x="234968" y="193075"/>
                  </a:lnTo>
                  <a:lnTo>
                    <a:pt x="231325" y="183968"/>
                  </a:lnTo>
                  <a:lnTo>
                    <a:pt x="205825" y="200361"/>
                  </a:lnTo>
                  <a:lnTo>
                    <a:pt x="202182" y="200361"/>
                  </a:lnTo>
                  <a:lnTo>
                    <a:pt x="205825" y="196718"/>
                  </a:lnTo>
                  <a:lnTo>
                    <a:pt x="225861" y="178503"/>
                  </a:lnTo>
                  <a:close/>
                  <a:moveTo>
                    <a:pt x="218576" y="145717"/>
                  </a:moveTo>
                  <a:lnTo>
                    <a:pt x="220397" y="145717"/>
                  </a:lnTo>
                  <a:lnTo>
                    <a:pt x="225862" y="167575"/>
                  </a:lnTo>
                  <a:lnTo>
                    <a:pt x="225862" y="171218"/>
                  </a:lnTo>
                  <a:lnTo>
                    <a:pt x="205825" y="171218"/>
                  </a:lnTo>
                  <a:lnTo>
                    <a:pt x="205825" y="167575"/>
                  </a:lnTo>
                  <a:lnTo>
                    <a:pt x="218576" y="156646"/>
                  </a:lnTo>
                  <a:close/>
                  <a:moveTo>
                    <a:pt x="247720" y="127503"/>
                  </a:moveTo>
                  <a:lnTo>
                    <a:pt x="251363" y="127503"/>
                  </a:lnTo>
                  <a:lnTo>
                    <a:pt x="251363" y="129325"/>
                  </a:lnTo>
                  <a:lnTo>
                    <a:pt x="242255" y="145718"/>
                  </a:lnTo>
                  <a:lnTo>
                    <a:pt x="242255" y="149361"/>
                  </a:lnTo>
                  <a:lnTo>
                    <a:pt x="240433" y="149361"/>
                  </a:lnTo>
                  <a:lnTo>
                    <a:pt x="234969" y="145718"/>
                  </a:lnTo>
                  <a:lnTo>
                    <a:pt x="231326" y="145718"/>
                  </a:lnTo>
                  <a:lnTo>
                    <a:pt x="231326" y="143897"/>
                  </a:lnTo>
                  <a:lnTo>
                    <a:pt x="236790" y="132968"/>
                  </a:lnTo>
                  <a:close/>
                  <a:moveTo>
                    <a:pt x="278683" y="109288"/>
                  </a:moveTo>
                  <a:lnTo>
                    <a:pt x="280505" y="109288"/>
                  </a:lnTo>
                  <a:lnTo>
                    <a:pt x="291433" y="122038"/>
                  </a:lnTo>
                  <a:lnTo>
                    <a:pt x="293255" y="122038"/>
                  </a:lnTo>
                  <a:lnTo>
                    <a:pt x="291433" y="134788"/>
                  </a:lnTo>
                  <a:lnTo>
                    <a:pt x="289612" y="134788"/>
                  </a:lnTo>
                  <a:lnTo>
                    <a:pt x="289612" y="138431"/>
                  </a:lnTo>
                  <a:lnTo>
                    <a:pt x="267755" y="145717"/>
                  </a:lnTo>
                  <a:lnTo>
                    <a:pt x="264112" y="145717"/>
                  </a:lnTo>
                  <a:lnTo>
                    <a:pt x="267755" y="134788"/>
                  </a:lnTo>
                  <a:lnTo>
                    <a:pt x="264112" y="132967"/>
                  </a:lnTo>
                  <a:lnTo>
                    <a:pt x="267755" y="122038"/>
                  </a:lnTo>
                  <a:close/>
                  <a:moveTo>
                    <a:pt x="309649" y="94716"/>
                  </a:moveTo>
                  <a:lnTo>
                    <a:pt x="315114" y="94716"/>
                  </a:lnTo>
                  <a:lnTo>
                    <a:pt x="315114" y="98359"/>
                  </a:lnTo>
                  <a:lnTo>
                    <a:pt x="302363" y="111110"/>
                  </a:lnTo>
                  <a:lnTo>
                    <a:pt x="293256" y="111110"/>
                  </a:lnTo>
                  <a:lnTo>
                    <a:pt x="293256" y="109289"/>
                  </a:lnTo>
                  <a:lnTo>
                    <a:pt x="296899" y="100181"/>
                  </a:lnTo>
                  <a:lnTo>
                    <a:pt x="296899" y="98359"/>
                  </a:lnTo>
                  <a:lnTo>
                    <a:pt x="302363" y="98359"/>
                  </a:lnTo>
                  <a:close/>
                  <a:moveTo>
                    <a:pt x="313293" y="76502"/>
                  </a:moveTo>
                  <a:lnTo>
                    <a:pt x="318757" y="76502"/>
                  </a:lnTo>
                  <a:lnTo>
                    <a:pt x="324222" y="78324"/>
                  </a:lnTo>
                  <a:lnTo>
                    <a:pt x="331508" y="78324"/>
                  </a:lnTo>
                  <a:lnTo>
                    <a:pt x="331508" y="81967"/>
                  </a:lnTo>
                  <a:lnTo>
                    <a:pt x="324222" y="92896"/>
                  </a:lnTo>
                  <a:lnTo>
                    <a:pt x="320579" y="94717"/>
                  </a:lnTo>
                  <a:lnTo>
                    <a:pt x="320579" y="92896"/>
                  </a:lnTo>
                  <a:close/>
                  <a:moveTo>
                    <a:pt x="357007" y="61930"/>
                  </a:moveTo>
                  <a:lnTo>
                    <a:pt x="358829" y="61930"/>
                  </a:lnTo>
                  <a:lnTo>
                    <a:pt x="358829" y="76502"/>
                  </a:lnTo>
                  <a:lnTo>
                    <a:pt x="357007" y="76502"/>
                  </a:lnTo>
                  <a:lnTo>
                    <a:pt x="351543" y="72859"/>
                  </a:lnTo>
                  <a:close/>
                  <a:moveTo>
                    <a:pt x="329685" y="61930"/>
                  </a:moveTo>
                  <a:lnTo>
                    <a:pt x="331506" y="61930"/>
                  </a:lnTo>
                  <a:lnTo>
                    <a:pt x="335149" y="67395"/>
                  </a:lnTo>
                  <a:lnTo>
                    <a:pt x="342436" y="72859"/>
                  </a:lnTo>
                  <a:lnTo>
                    <a:pt x="342436" y="76502"/>
                  </a:lnTo>
                  <a:lnTo>
                    <a:pt x="331506" y="76502"/>
                  </a:lnTo>
                  <a:lnTo>
                    <a:pt x="331506" y="72859"/>
                  </a:lnTo>
                  <a:close/>
                  <a:moveTo>
                    <a:pt x="397080" y="54644"/>
                  </a:moveTo>
                  <a:lnTo>
                    <a:pt x="408009" y="54644"/>
                  </a:lnTo>
                  <a:lnTo>
                    <a:pt x="409831" y="61930"/>
                  </a:lnTo>
                  <a:lnTo>
                    <a:pt x="404366" y="65573"/>
                  </a:lnTo>
                  <a:lnTo>
                    <a:pt x="397080" y="56466"/>
                  </a:lnTo>
                  <a:close/>
                  <a:moveTo>
                    <a:pt x="420759" y="38250"/>
                  </a:moveTo>
                  <a:lnTo>
                    <a:pt x="424402" y="38250"/>
                  </a:lnTo>
                  <a:lnTo>
                    <a:pt x="426224" y="45536"/>
                  </a:lnTo>
                  <a:lnTo>
                    <a:pt x="429867" y="45536"/>
                  </a:lnTo>
                  <a:lnTo>
                    <a:pt x="429867" y="49179"/>
                  </a:lnTo>
                  <a:lnTo>
                    <a:pt x="426224" y="49179"/>
                  </a:lnTo>
                  <a:lnTo>
                    <a:pt x="420759" y="56465"/>
                  </a:lnTo>
                  <a:lnTo>
                    <a:pt x="413473" y="60108"/>
                  </a:lnTo>
                  <a:lnTo>
                    <a:pt x="409830" y="60108"/>
                  </a:lnTo>
                  <a:lnTo>
                    <a:pt x="408009" y="49179"/>
                  </a:lnTo>
                  <a:lnTo>
                    <a:pt x="408009" y="45536"/>
                  </a:lnTo>
                  <a:lnTo>
                    <a:pt x="409830" y="45536"/>
                  </a:lnTo>
                  <a:close/>
                  <a:moveTo>
                    <a:pt x="393437" y="32786"/>
                  </a:moveTo>
                  <a:lnTo>
                    <a:pt x="404365" y="32786"/>
                  </a:lnTo>
                  <a:lnTo>
                    <a:pt x="409829" y="36429"/>
                  </a:lnTo>
                  <a:lnTo>
                    <a:pt x="415294" y="36429"/>
                  </a:lnTo>
                  <a:lnTo>
                    <a:pt x="393437" y="49180"/>
                  </a:lnTo>
                  <a:lnTo>
                    <a:pt x="386151" y="38251"/>
                  </a:lnTo>
                  <a:close/>
                  <a:moveTo>
                    <a:pt x="426223" y="30964"/>
                  </a:moveTo>
                  <a:lnTo>
                    <a:pt x="429866" y="30964"/>
                  </a:lnTo>
                  <a:lnTo>
                    <a:pt x="435330" y="32786"/>
                  </a:lnTo>
                  <a:lnTo>
                    <a:pt x="437152" y="32786"/>
                  </a:lnTo>
                  <a:lnTo>
                    <a:pt x="435330" y="43715"/>
                  </a:lnTo>
                  <a:lnTo>
                    <a:pt x="431687" y="43715"/>
                  </a:lnTo>
                  <a:close/>
                  <a:moveTo>
                    <a:pt x="477225" y="0"/>
                  </a:moveTo>
                  <a:lnTo>
                    <a:pt x="480868" y="3643"/>
                  </a:lnTo>
                  <a:lnTo>
                    <a:pt x="486332" y="10929"/>
                  </a:lnTo>
                  <a:lnTo>
                    <a:pt x="486332" y="14572"/>
                  </a:lnTo>
                  <a:lnTo>
                    <a:pt x="482689" y="14572"/>
                  </a:lnTo>
                  <a:lnTo>
                    <a:pt x="464474" y="9108"/>
                  </a:lnTo>
                  <a:lnTo>
                    <a:pt x="464474" y="5465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" name="Jan Mayen">
              <a:extLst>
                <a:ext uri="{FF2B5EF4-FFF2-40B4-BE49-F238E27FC236}">
                  <a16:creationId xmlns:a16="http://schemas.microsoft.com/office/drawing/2014/main" id="{7523C9A0-7097-40AD-AEA6-8F7581D543F0}"/>
                </a:ext>
              </a:extLst>
            </p:cNvPr>
            <p:cNvSpPr>
              <a:spLocks/>
            </p:cNvSpPr>
            <p:nvPr>
              <p:custDataLst>
                <p:tags r:id="rId103"/>
              </p:custDataLst>
            </p:nvPr>
          </p:nvSpPr>
          <p:spPr bwMode="auto">
            <a:xfrm>
              <a:off x="5610805" y="2164136"/>
              <a:ext cx="28913" cy="27107"/>
            </a:xfrm>
            <a:custGeom>
              <a:avLst/>
              <a:gdLst>
                <a:gd name="T0" fmla="*/ 16 w 16"/>
                <a:gd name="T1" fmla="*/ 0 h 15"/>
                <a:gd name="T2" fmla="*/ 13 w 16"/>
                <a:gd name="T3" fmla="*/ 8 h 15"/>
                <a:gd name="T4" fmla="*/ 1 w 16"/>
                <a:gd name="T5" fmla="*/ 15 h 15"/>
                <a:gd name="T6" fmla="*/ 0 w 16"/>
                <a:gd name="T7" fmla="*/ 15 h 15"/>
                <a:gd name="T8" fmla="*/ 0 w 16"/>
                <a:gd name="T9" fmla="*/ 14 h 15"/>
                <a:gd name="T10" fmla="*/ 9 w 16"/>
                <a:gd name="T11" fmla="*/ 3 h 15"/>
                <a:gd name="T12" fmla="*/ 16 w 16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5">
                  <a:moveTo>
                    <a:pt x="16" y="0"/>
                  </a:moveTo>
                  <a:lnTo>
                    <a:pt x="13" y="8"/>
                  </a:lnTo>
                  <a:lnTo>
                    <a:pt x="1" y="15"/>
                  </a:lnTo>
                  <a:lnTo>
                    <a:pt x="0" y="15"/>
                  </a:lnTo>
                  <a:lnTo>
                    <a:pt x="0" y="14"/>
                  </a:lnTo>
                  <a:lnTo>
                    <a:pt x="9" y="3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" name="European Island">
              <a:extLst>
                <a:ext uri="{FF2B5EF4-FFF2-40B4-BE49-F238E27FC236}">
                  <a16:creationId xmlns:a16="http://schemas.microsoft.com/office/drawing/2014/main" id="{0C4E27BB-8873-4D52-BB98-ADC03444C64F}"/>
                </a:ext>
              </a:extLst>
            </p:cNvPr>
            <p:cNvSpPr>
              <a:spLocks/>
            </p:cNvSpPr>
            <p:nvPr>
              <p:custDataLst>
                <p:tags r:id="rId104"/>
              </p:custDataLst>
            </p:nvPr>
          </p:nvSpPr>
          <p:spPr bwMode="auto">
            <a:xfrm>
              <a:off x="6272189" y="1900305"/>
              <a:ext cx="10843" cy="14457"/>
            </a:xfrm>
            <a:custGeom>
              <a:avLst/>
              <a:gdLst>
                <a:gd name="T0" fmla="*/ 3 w 6"/>
                <a:gd name="T1" fmla="*/ 0 h 8"/>
                <a:gd name="T2" fmla="*/ 6 w 6"/>
                <a:gd name="T3" fmla="*/ 0 h 8"/>
                <a:gd name="T4" fmla="*/ 6 w 6"/>
                <a:gd name="T5" fmla="*/ 1 h 8"/>
                <a:gd name="T6" fmla="*/ 3 w 6"/>
                <a:gd name="T7" fmla="*/ 7 h 8"/>
                <a:gd name="T8" fmla="*/ 3 w 6"/>
                <a:gd name="T9" fmla="*/ 8 h 8"/>
                <a:gd name="T10" fmla="*/ 1 w 6"/>
                <a:gd name="T11" fmla="*/ 7 h 8"/>
                <a:gd name="T12" fmla="*/ 0 w 6"/>
                <a:gd name="T13" fmla="*/ 1 h 8"/>
                <a:gd name="T14" fmla="*/ 1 w 6"/>
                <a:gd name="T15" fmla="*/ 1 h 8"/>
                <a:gd name="T16" fmla="*/ 3 w 6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8">
                  <a:moveTo>
                    <a:pt x="3" y="0"/>
                  </a:moveTo>
                  <a:lnTo>
                    <a:pt x="6" y="0"/>
                  </a:lnTo>
                  <a:lnTo>
                    <a:pt x="6" y="1"/>
                  </a:lnTo>
                  <a:lnTo>
                    <a:pt x="3" y="7"/>
                  </a:lnTo>
                  <a:lnTo>
                    <a:pt x="3" y="8"/>
                  </a:lnTo>
                  <a:lnTo>
                    <a:pt x="1" y="7"/>
                  </a:lnTo>
                  <a:lnTo>
                    <a:pt x="0" y="1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" name="Finland">
              <a:extLst>
                <a:ext uri="{FF2B5EF4-FFF2-40B4-BE49-F238E27FC236}">
                  <a16:creationId xmlns:a16="http://schemas.microsoft.com/office/drawing/2014/main" id="{A5206CCC-9B19-4305-B56E-D9BEBC174957}"/>
                </a:ext>
              </a:extLst>
            </p:cNvPr>
            <p:cNvSpPr>
              <a:spLocks/>
            </p:cNvSpPr>
            <p:nvPr>
              <p:custDataLst>
                <p:tags r:id="rId105"/>
              </p:custDataLst>
            </p:nvPr>
          </p:nvSpPr>
          <p:spPr bwMode="auto">
            <a:xfrm>
              <a:off x="6311944" y="2241840"/>
              <a:ext cx="256602" cy="574646"/>
            </a:xfrm>
            <a:custGeom>
              <a:avLst/>
              <a:gdLst/>
              <a:ahLst/>
              <a:cxnLst/>
              <a:rect l="l" t="t" r="r" b="b"/>
              <a:pathLst>
                <a:path w="258648" h="579227">
                  <a:moveTo>
                    <a:pt x="51001" y="559191"/>
                  </a:moveTo>
                  <a:lnTo>
                    <a:pt x="51001" y="562834"/>
                  </a:lnTo>
                  <a:lnTo>
                    <a:pt x="49180" y="573764"/>
                  </a:lnTo>
                  <a:lnTo>
                    <a:pt x="45537" y="575585"/>
                  </a:lnTo>
                  <a:lnTo>
                    <a:pt x="40072" y="575585"/>
                  </a:lnTo>
                  <a:lnTo>
                    <a:pt x="40072" y="573764"/>
                  </a:lnTo>
                  <a:close/>
                  <a:moveTo>
                    <a:pt x="178504" y="0"/>
                  </a:moveTo>
                  <a:lnTo>
                    <a:pt x="207647" y="25501"/>
                  </a:lnTo>
                  <a:lnTo>
                    <a:pt x="207647" y="27322"/>
                  </a:lnTo>
                  <a:lnTo>
                    <a:pt x="211290" y="47358"/>
                  </a:lnTo>
                  <a:lnTo>
                    <a:pt x="207647" y="49180"/>
                  </a:lnTo>
                  <a:lnTo>
                    <a:pt x="200361" y="61930"/>
                  </a:lnTo>
                  <a:lnTo>
                    <a:pt x="202183" y="71037"/>
                  </a:lnTo>
                  <a:lnTo>
                    <a:pt x="202183" y="72859"/>
                  </a:lnTo>
                  <a:lnTo>
                    <a:pt x="191254" y="83788"/>
                  </a:lnTo>
                  <a:lnTo>
                    <a:pt x="194897" y="83788"/>
                  </a:lnTo>
                  <a:lnTo>
                    <a:pt x="194897" y="87431"/>
                  </a:lnTo>
                  <a:lnTo>
                    <a:pt x="191254" y="114753"/>
                  </a:lnTo>
                  <a:lnTo>
                    <a:pt x="211290" y="132967"/>
                  </a:lnTo>
                  <a:lnTo>
                    <a:pt x="227683" y="165754"/>
                  </a:lnTo>
                  <a:lnTo>
                    <a:pt x="207647" y="205826"/>
                  </a:lnTo>
                  <a:lnTo>
                    <a:pt x="229505" y="273220"/>
                  </a:lnTo>
                  <a:lnTo>
                    <a:pt x="222219" y="302364"/>
                  </a:lnTo>
                  <a:lnTo>
                    <a:pt x="222219" y="324222"/>
                  </a:lnTo>
                  <a:lnTo>
                    <a:pt x="227683" y="327864"/>
                  </a:lnTo>
                  <a:lnTo>
                    <a:pt x="229505" y="346079"/>
                  </a:lnTo>
                  <a:lnTo>
                    <a:pt x="240434" y="357008"/>
                  </a:lnTo>
                  <a:lnTo>
                    <a:pt x="240434" y="358829"/>
                  </a:lnTo>
                  <a:lnTo>
                    <a:pt x="233148" y="389794"/>
                  </a:lnTo>
                  <a:lnTo>
                    <a:pt x="242255" y="406188"/>
                  </a:lnTo>
                  <a:lnTo>
                    <a:pt x="258648" y="422581"/>
                  </a:lnTo>
                  <a:lnTo>
                    <a:pt x="258648" y="440796"/>
                  </a:lnTo>
                  <a:lnTo>
                    <a:pt x="222219" y="497261"/>
                  </a:lnTo>
                  <a:lnTo>
                    <a:pt x="167575" y="548262"/>
                  </a:lnTo>
                  <a:lnTo>
                    <a:pt x="123860" y="553727"/>
                  </a:lnTo>
                  <a:lnTo>
                    <a:pt x="89252" y="573763"/>
                  </a:lnTo>
                  <a:lnTo>
                    <a:pt x="67394" y="579227"/>
                  </a:lnTo>
                  <a:lnTo>
                    <a:pt x="65573" y="573763"/>
                  </a:lnTo>
                  <a:lnTo>
                    <a:pt x="60109" y="575584"/>
                  </a:lnTo>
                  <a:lnTo>
                    <a:pt x="56466" y="575584"/>
                  </a:lnTo>
                  <a:lnTo>
                    <a:pt x="51001" y="559191"/>
                  </a:lnTo>
                  <a:lnTo>
                    <a:pt x="45537" y="562834"/>
                  </a:lnTo>
                  <a:lnTo>
                    <a:pt x="16393" y="546441"/>
                  </a:lnTo>
                  <a:lnTo>
                    <a:pt x="16393" y="542798"/>
                  </a:lnTo>
                  <a:lnTo>
                    <a:pt x="18215" y="537333"/>
                  </a:lnTo>
                  <a:lnTo>
                    <a:pt x="12751" y="526405"/>
                  </a:lnTo>
                  <a:lnTo>
                    <a:pt x="18215" y="515476"/>
                  </a:lnTo>
                  <a:lnTo>
                    <a:pt x="18215" y="500904"/>
                  </a:lnTo>
                  <a:lnTo>
                    <a:pt x="21858" y="500904"/>
                  </a:lnTo>
                  <a:lnTo>
                    <a:pt x="12751" y="475403"/>
                  </a:lnTo>
                  <a:lnTo>
                    <a:pt x="12751" y="464475"/>
                  </a:lnTo>
                  <a:lnTo>
                    <a:pt x="9108" y="442617"/>
                  </a:lnTo>
                  <a:lnTo>
                    <a:pt x="16393" y="424402"/>
                  </a:lnTo>
                  <a:lnTo>
                    <a:pt x="23679" y="424402"/>
                  </a:lnTo>
                  <a:lnTo>
                    <a:pt x="27322" y="413473"/>
                  </a:lnTo>
                  <a:lnTo>
                    <a:pt x="27322" y="411652"/>
                  </a:lnTo>
                  <a:lnTo>
                    <a:pt x="38251" y="411652"/>
                  </a:lnTo>
                  <a:lnTo>
                    <a:pt x="51001" y="397080"/>
                  </a:lnTo>
                  <a:lnTo>
                    <a:pt x="91073" y="344258"/>
                  </a:lnTo>
                  <a:lnTo>
                    <a:pt x="96538" y="327864"/>
                  </a:lnTo>
                  <a:lnTo>
                    <a:pt x="116574" y="318757"/>
                  </a:lnTo>
                  <a:lnTo>
                    <a:pt x="111110" y="291435"/>
                  </a:lnTo>
                  <a:lnTo>
                    <a:pt x="81966" y="265935"/>
                  </a:lnTo>
                  <a:lnTo>
                    <a:pt x="72859" y="240434"/>
                  </a:lnTo>
                  <a:lnTo>
                    <a:pt x="78323" y="216755"/>
                  </a:lnTo>
                  <a:lnTo>
                    <a:pt x="67394" y="193076"/>
                  </a:lnTo>
                  <a:lnTo>
                    <a:pt x="71037" y="140253"/>
                  </a:lnTo>
                  <a:lnTo>
                    <a:pt x="54644" y="116574"/>
                  </a:lnTo>
                  <a:lnTo>
                    <a:pt x="0" y="71037"/>
                  </a:lnTo>
                  <a:lnTo>
                    <a:pt x="0" y="67394"/>
                  </a:lnTo>
                  <a:lnTo>
                    <a:pt x="10929" y="61930"/>
                  </a:lnTo>
                  <a:lnTo>
                    <a:pt x="9108" y="56466"/>
                  </a:lnTo>
                  <a:lnTo>
                    <a:pt x="9108" y="54644"/>
                  </a:lnTo>
                  <a:lnTo>
                    <a:pt x="10929" y="54644"/>
                  </a:lnTo>
                  <a:lnTo>
                    <a:pt x="16393" y="51001"/>
                  </a:lnTo>
                  <a:lnTo>
                    <a:pt x="45537" y="89252"/>
                  </a:lnTo>
                  <a:lnTo>
                    <a:pt x="67394" y="94716"/>
                  </a:lnTo>
                  <a:lnTo>
                    <a:pt x="81966" y="81966"/>
                  </a:lnTo>
                  <a:lnTo>
                    <a:pt x="83788" y="81966"/>
                  </a:lnTo>
                  <a:lnTo>
                    <a:pt x="96538" y="94716"/>
                  </a:lnTo>
                  <a:lnTo>
                    <a:pt x="122038" y="72859"/>
                  </a:lnTo>
                  <a:lnTo>
                    <a:pt x="123860" y="36429"/>
                  </a:lnTo>
                  <a:lnTo>
                    <a:pt x="129324" y="20036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" name="Sweden Mainland">
              <a:extLst>
                <a:ext uri="{FF2B5EF4-FFF2-40B4-BE49-F238E27FC236}">
                  <a16:creationId xmlns:a16="http://schemas.microsoft.com/office/drawing/2014/main" id="{E1F60EDC-0E5A-47B5-AF1E-DD669AE41EE8}"/>
                </a:ext>
              </a:extLst>
            </p:cNvPr>
            <p:cNvSpPr>
              <a:spLocks noEditPoints="1"/>
            </p:cNvSpPr>
            <p:nvPr>
              <p:custDataLst>
                <p:tags r:id="rId106"/>
              </p:custDataLst>
            </p:nvPr>
          </p:nvSpPr>
          <p:spPr bwMode="auto">
            <a:xfrm>
              <a:off x="6087869" y="2308701"/>
              <a:ext cx="307200" cy="708369"/>
            </a:xfrm>
            <a:custGeom>
              <a:avLst/>
              <a:gdLst>
                <a:gd name="T0" fmla="*/ 74 w 170"/>
                <a:gd name="T1" fmla="*/ 273 h 392"/>
                <a:gd name="T2" fmla="*/ 126 w 170"/>
                <a:gd name="T3" fmla="*/ 0 h 392"/>
                <a:gd name="T4" fmla="*/ 163 w 170"/>
                <a:gd name="T5" fmla="*/ 69 h 392"/>
                <a:gd name="T6" fmla="*/ 170 w 170"/>
                <a:gd name="T7" fmla="*/ 109 h 392"/>
                <a:gd name="T8" fmla="*/ 167 w 170"/>
                <a:gd name="T9" fmla="*/ 115 h 392"/>
                <a:gd name="T10" fmla="*/ 157 w 170"/>
                <a:gd name="T11" fmla="*/ 112 h 392"/>
                <a:gd name="T12" fmla="*/ 149 w 170"/>
                <a:gd name="T13" fmla="*/ 110 h 392"/>
                <a:gd name="T14" fmla="*/ 142 w 170"/>
                <a:gd name="T15" fmla="*/ 117 h 392"/>
                <a:gd name="T16" fmla="*/ 137 w 170"/>
                <a:gd name="T17" fmla="*/ 134 h 392"/>
                <a:gd name="T18" fmla="*/ 123 w 170"/>
                <a:gd name="T19" fmla="*/ 175 h 392"/>
                <a:gd name="T20" fmla="*/ 90 w 170"/>
                <a:gd name="T21" fmla="*/ 203 h 392"/>
                <a:gd name="T22" fmla="*/ 87 w 170"/>
                <a:gd name="T23" fmla="*/ 208 h 392"/>
                <a:gd name="T24" fmla="*/ 81 w 170"/>
                <a:gd name="T25" fmla="*/ 211 h 392"/>
                <a:gd name="T26" fmla="*/ 78 w 170"/>
                <a:gd name="T27" fmla="*/ 235 h 392"/>
                <a:gd name="T28" fmla="*/ 84 w 170"/>
                <a:gd name="T29" fmla="*/ 261 h 392"/>
                <a:gd name="T30" fmla="*/ 94 w 170"/>
                <a:gd name="T31" fmla="*/ 272 h 392"/>
                <a:gd name="T32" fmla="*/ 97 w 170"/>
                <a:gd name="T33" fmla="*/ 291 h 392"/>
                <a:gd name="T34" fmla="*/ 77 w 170"/>
                <a:gd name="T35" fmla="*/ 291 h 392"/>
                <a:gd name="T36" fmla="*/ 86 w 170"/>
                <a:gd name="T37" fmla="*/ 297 h 392"/>
                <a:gd name="T38" fmla="*/ 97 w 170"/>
                <a:gd name="T39" fmla="*/ 297 h 392"/>
                <a:gd name="T40" fmla="*/ 89 w 170"/>
                <a:gd name="T41" fmla="*/ 307 h 392"/>
                <a:gd name="T42" fmla="*/ 77 w 170"/>
                <a:gd name="T43" fmla="*/ 313 h 392"/>
                <a:gd name="T44" fmla="*/ 74 w 170"/>
                <a:gd name="T45" fmla="*/ 315 h 392"/>
                <a:gd name="T46" fmla="*/ 74 w 170"/>
                <a:gd name="T47" fmla="*/ 321 h 392"/>
                <a:gd name="T48" fmla="*/ 71 w 170"/>
                <a:gd name="T49" fmla="*/ 332 h 392"/>
                <a:gd name="T50" fmla="*/ 62 w 170"/>
                <a:gd name="T51" fmla="*/ 374 h 392"/>
                <a:gd name="T52" fmla="*/ 20 w 170"/>
                <a:gd name="T53" fmla="*/ 392 h 392"/>
                <a:gd name="T54" fmla="*/ 16 w 170"/>
                <a:gd name="T55" fmla="*/ 374 h 392"/>
                <a:gd name="T56" fmla="*/ 20 w 170"/>
                <a:gd name="T57" fmla="*/ 371 h 392"/>
                <a:gd name="T58" fmla="*/ 22 w 170"/>
                <a:gd name="T59" fmla="*/ 364 h 392"/>
                <a:gd name="T60" fmla="*/ 7 w 170"/>
                <a:gd name="T61" fmla="*/ 335 h 392"/>
                <a:gd name="T62" fmla="*/ 3 w 170"/>
                <a:gd name="T63" fmla="*/ 327 h 392"/>
                <a:gd name="T64" fmla="*/ 0 w 170"/>
                <a:gd name="T65" fmla="*/ 318 h 392"/>
                <a:gd name="T66" fmla="*/ 1 w 170"/>
                <a:gd name="T67" fmla="*/ 303 h 392"/>
                <a:gd name="T68" fmla="*/ 7 w 170"/>
                <a:gd name="T69" fmla="*/ 297 h 392"/>
                <a:gd name="T70" fmla="*/ 16 w 170"/>
                <a:gd name="T71" fmla="*/ 276 h 392"/>
                <a:gd name="T72" fmla="*/ 20 w 170"/>
                <a:gd name="T73" fmla="*/ 244 h 392"/>
                <a:gd name="T74" fmla="*/ 16 w 170"/>
                <a:gd name="T75" fmla="*/ 195 h 392"/>
                <a:gd name="T76" fmla="*/ 25 w 170"/>
                <a:gd name="T77" fmla="*/ 168 h 392"/>
                <a:gd name="T78" fmla="*/ 34 w 170"/>
                <a:gd name="T79" fmla="*/ 149 h 392"/>
                <a:gd name="T80" fmla="*/ 46 w 170"/>
                <a:gd name="T81" fmla="*/ 104 h 392"/>
                <a:gd name="T82" fmla="*/ 56 w 170"/>
                <a:gd name="T83" fmla="*/ 88 h 392"/>
                <a:gd name="T84" fmla="*/ 72 w 170"/>
                <a:gd name="T85" fmla="*/ 43 h 392"/>
                <a:gd name="T86" fmla="*/ 93 w 170"/>
                <a:gd name="T87" fmla="*/ 21 h 392"/>
                <a:gd name="T88" fmla="*/ 102 w 170"/>
                <a:gd name="T89" fmla="*/ 21 h 392"/>
                <a:gd name="T90" fmla="*/ 118 w 170"/>
                <a:gd name="T91" fmla="*/ 23 h 392"/>
                <a:gd name="T92" fmla="*/ 118 w 170"/>
                <a:gd name="T93" fmla="*/ 8 h 392"/>
                <a:gd name="T94" fmla="*/ 121 w 170"/>
                <a:gd name="T95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0" h="392">
                  <a:moveTo>
                    <a:pt x="77" y="269"/>
                  </a:moveTo>
                  <a:lnTo>
                    <a:pt x="69" y="273"/>
                  </a:lnTo>
                  <a:lnTo>
                    <a:pt x="74" y="273"/>
                  </a:lnTo>
                  <a:lnTo>
                    <a:pt x="77" y="269"/>
                  </a:lnTo>
                  <a:close/>
                  <a:moveTo>
                    <a:pt x="121" y="0"/>
                  </a:moveTo>
                  <a:lnTo>
                    <a:pt x="126" y="0"/>
                  </a:lnTo>
                  <a:lnTo>
                    <a:pt x="155" y="27"/>
                  </a:lnTo>
                  <a:lnTo>
                    <a:pt x="164" y="40"/>
                  </a:lnTo>
                  <a:lnTo>
                    <a:pt x="163" y="69"/>
                  </a:lnTo>
                  <a:lnTo>
                    <a:pt x="169" y="82"/>
                  </a:lnTo>
                  <a:lnTo>
                    <a:pt x="166" y="95"/>
                  </a:lnTo>
                  <a:lnTo>
                    <a:pt x="170" y="109"/>
                  </a:lnTo>
                  <a:lnTo>
                    <a:pt x="169" y="113"/>
                  </a:lnTo>
                  <a:lnTo>
                    <a:pt x="169" y="115"/>
                  </a:lnTo>
                  <a:lnTo>
                    <a:pt x="167" y="115"/>
                  </a:lnTo>
                  <a:lnTo>
                    <a:pt x="164" y="113"/>
                  </a:lnTo>
                  <a:lnTo>
                    <a:pt x="161" y="113"/>
                  </a:lnTo>
                  <a:lnTo>
                    <a:pt x="157" y="112"/>
                  </a:lnTo>
                  <a:lnTo>
                    <a:pt x="154" y="112"/>
                  </a:lnTo>
                  <a:lnTo>
                    <a:pt x="151" y="110"/>
                  </a:lnTo>
                  <a:lnTo>
                    <a:pt x="149" y="110"/>
                  </a:lnTo>
                  <a:lnTo>
                    <a:pt x="146" y="119"/>
                  </a:lnTo>
                  <a:lnTo>
                    <a:pt x="145" y="119"/>
                  </a:lnTo>
                  <a:lnTo>
                    <a:pt x="142" y="117"/>
                  </a:lnTo>
                  <a:lnTo>
                    <a:pt x="143" y="120"/>
                  </a:lnTo>
                  <a:lnTo>
                    <a:pt x="136" y="126"/>
                  </a:lnTo>
                  <a:lnTo>
                    <a:pt x="137" y="134"/>
                  </a:lnTo>
                  <a:lnTo>
                    <a:pt x="131" y="143"/>
                  </a:lnTo>
                  <a:lnTo>
                    <a:pt x="137" y="156"/>
                  </a:lnTo>
                  <a:lnTo>
                    <a:pt x="123" y="175"/>
                  </a:lnTo>
                  <a:lnTo>
                    <a:pt x="100" y="189"/>
                  </a:lnTo>
                  <a:lnTo>
                    <a:pt x="94" y="198"/>
                  </a:lnTo>
                  <a:lnTo>
                    <a:pt x="90" y="203"/>
                  </a:lnTo>
                  <a:lnTo>
                    <a:pt x="89" y="203"/>
                  </a:lnTo>
                  <a:lnTo>
                    <a:pt x="87" y="202"/>
                  </a:lnTo>
                  <a:lnTo>
                    <a:pt x="87" y="208"/>
                  </a:lnTo>
                  <a:lnTo>
                    <a:pt x="86" y="212"/>
                  </a:lnTo>
                  <a:lnTo>
                    <a:pt x="84" y="212"/>
                  </a:lnTo>
                  <a:lnTo>
                    <a:pt x="81" y="211"/>
                  </a:lnTo>
                  <a:lnTo>
                    <a:pt x="84" y="218"/>
                  </a:lnTo>
                  <a:lnTo>
                    <a:pt x="81" y="235"/>
                  </a:lnTo>
                  <a:lnTo>
                    <a:pt x="78" y="235"/>
                  </a:lnTo>
                  <a:lnTo>
                    <a:pt x="78" y="266"/>
                  </a:lnTo>
                  <a:lnTo>
                    <a:pt x="83" y="261"/>
                  </a:lnTo>
                  <a:lnTo>
                    <a:pt x="84" y="261"/>
                  </a:lnTo>
                  <a:lnTo>
                    <a:pt x="96" y="270"/>
                  </a:lnTo>
                  <a:lnTo>
                    <a:pt x="96" y="272"/>
                  </a:lnTo>
                  <a:lnTo>
                    <a:pt x="94" y="272"/>
                  </a:lnTo>
                  <a:lnTo>
                    <a:pt x="100" y="281"/>
                  </a:lnTo>
                  <a:lnTo>
                    <a:pt x="100" y="282"/>
                  </a:lnTo>
                  <a:lnTo>
                    <a:pt x="97" y="291"/>
                  </a:lnTo>
                  <a:lnTo>
                    <a:pt x="96" y="291"/>
                  </a:lnTo>
                  <a:lnTo>
                    <a:pt x="87" y="295"/>
                  </a:lnTo>
                  <a:lnTo>
                    <a:pt x="77" y="291"/>
                  </a:lnTo>
                  <a:lnTo>
                    <a:pt x="69" y="292"/>
                  </a:lnTo>
                  <a:lnTo>
                    <a:pt x="80" y="297"/>
                  </a:lnTo>
                  <a:lnTo>
                    <a:pt x="86" y="297"/>
                  </a:lnTo>
                  <a:lnTo>
                    <a:pt x="90" y="295"/>
                  </a:lnTo>
                  <a:lnTo>
                    <a:pt x="97" y="295"/>
                  </a:lnTo>
                  <a:lnTo>
                    <a:pt x="97" y="297"/>
                  </a:lnTo>
                  <a:lnTo>
                    <a:pt x="93" y="298"/>
                  </a:lnTo>
                  <a:lnTo>
                    <a:pt x="93" y="301"/>
                  </a:lnTo>
                  <a:lnTo>
                    <a:pt x="89" y="307"/>
                  </a:lnTo>
                  <a:lnTo>
                    <a:pt x="87" y="307"/>
                  </a:lnTo>
                  <a:lnTo>
                    <a:pt x="83" y="304"/>
                  </a:lnTo>
                  <a:lnTo>
                    <a:pt x="77" y="313"/>
                  </a:lnTo>
                  <a:lnTo>
                    <a:pt x="75" y="313"/>
                  </a:lnTo>
                  <a:lnTo>
                    <a:pt x="69" y="315"/>
                  </a:lnTo>
                  <a:lnTo>
                    <a:pt x="74" y="315"/>
                  </a:lnTo>
                  <a:lnTo>
                    <a:pt x="74" y="316"/>
                  </a:lnTo>
                  <a:lnTo>
                    <a:pt x="69" y="318"/>
                  </a:lnTo>
                  <a:lnTo>
                    <a:pt x="74" y="321"/>
                  </a:lnTo>
                  <a:lnTo>
                    <a:pt x="74" y="322"/>
                  </a:lnTo>
                  <a:lnTo>
                    <a:pt x="72" y="331"/>
                  </a:lnTo>
                  <a:lnTo>
                    <a:pt x="71" y="332"/>
                  </a:lnTo>
                  <a:lnTo>
                    <a:pt x="72" y="343"/>
                  </a:lnTo>
                  <a:lnTo>
                    <a:pt x="63" y="374"/>
                  </a:lnTo>
                  <a:lnTo>
                    <a:pt x="62" y="374"/>
                  </a:lnTo>
                  <a:lnTo>
                    <a:pt x="43" y="377"/>
                  </a:lnTo>
                  <a:lnTo>
                    <a:pt x="40" y="392"/>
                  </a:lnTo>
                  <a:lnTo>
                    <a:pt x="20" y="392"/>
                  </a:lnTo>
                  <a:lnTo>
                    <a:pt x="20" y="390"/>
                  </a:lnTo>
                  <a:lnTo>
                    <a:pt x="23" y="386"/>
                  </a:lnTo>
                  <a:lnTo>
                    <a:pt x="16" y="374"/>
                  </a:lnTo>
                  <a:lnTo>
                    <a:pt x="16" y="372"/>
                  </a:lnTo>
                  <a:lnTo>
                    <a:pt x="17" y="372"/>
                  </a:lnTo>
                  <a:lnTo>
                    <a:pt x="20" y="371"/>
                  </a:lnTo>
                  <a:lnTo>
                    <a:pt x="19" y="368"/>
                  </a:lnTo>
                  <a:lnTo>
                    <a:pt x="19" y="367"/>
                  </a:lnTo>
                  <a:lnTo>
                    <a:pt x="22" y="364"/>
                  </a:lnTo>
                  <a:lnTo>
                    <a:pt x="8" y="344"/>
                  </a:lnTo>
                  <a:lnTo>
                    <a:pt x="8" y="335"/>
                  </a:lnTo>
                  <a:lnTo>
                    <a:pt x="7" y="335"/>
                  </a:lnTo>
                  <a:lnTo>
                    <a:pt x="7" y="328"/>
                  </a:lnTo>
                  <a:lnTo>
                    <a:pt x="3" y="328"/>
                  </a:lnTo>
                  <a:lnTo>
                    <a:pt x="3" y="327"/>
                  </a:lnTo>
                  <a:lnTo>
                    <a:pt x="6" y="322"/>
                  </a:lnTo>
                  <a:lnTo>
                    <a:pt x="3" y="324"/>
                  </a:lnTo>
                  <a:lnTo>
                    <a:pt x="0" y="318"/>
                  </a:lnTo>
                  <a:lnTo>
                    <a:pt x="0" y="301"/>
                  </a:lnTo>
                  <a:lnTo>
                    <a:pt x="1" y="301"/>
                  </a:lnTo>
                  <a:lnTo>
                    <a:pt x="1" y="303"/>
                  </a:lnTo>
                  <a:lnTo>
                    <a:pt x="3" y="307"/>
                  </a:lnTo>
                  <a:lnTo>
                    <a:pt x="4" y="306"/>
                  </a:lnTo>
                  <a:lnTo>
                    <a:pt x="7" y="297"/>
                  </a:lnTo>
                  <a:lnTo>
                    <a:pt x="6" y="291"/>
                  </a:lnTo>
                  <a:lnTo>
                    <a:pt x="8" y="282"/>
                  </a:lnTo>
                  <a:lnTo>
                    <a:pt x="16" y="276"/>
                  </a:lnTo>
                  <a:lnTo>
                    <a:pt x="17" y="264"/>
                  </a:lnTo>
                  <a:lnTo>
                    <a:pt x="13" y="254"/>
                  </a:lnTo>
                  <a:lnTo>
                    <a:pt x="20" y="244"/>
                  </a:lnTo>
                  <a:lnTo>
                    <a:pt x="13" y="232"/>
                  </a:lnTo>
                  <a:lnTo>
                    <a:pt x="11" y="209"/>
                  </a:lnTo>
                  <a:lnTo>
                    <a:pt x="16" y="195"/>
                  </a:lnTo>
                  <a:lnTo>
                    <a:pt x="11" y="186"/>
                  </a:lnTo>
                  <a:lnTo>
                    <a:pt x="13" y="177"/>
                  </a:lnTo>
                  <a:lnTo>
                    <a:pt x="25" y="168"/>
                  </a:lnTo>
                  <a:lnTo>
                    <a:pt x="40" y="163"/>
                  </a:lnTo>
                  <a:lnTo>
                    <a:pt x="40" y="156"/>
                  </a:lnTo>
                  <a:lnTo>
                    <a:pt x="34" y="149"/>
                  </a:lnTo>
                  <a:lnTo>
                    <a:pt x="34" y="147"/>
                  </a:lnTo>
                  <a:lnTo>
                    <a:pt x="43" y="131"/>
                  </a:lnTo>
                  <a:lnTo>
                    <a:pt x="46" y="104"/>
                  </a:lnTo>
                  <a:lnTo>
                    <a:pt x="46" y="103"/>
                  </a:lnTo>
                  <a:lnTo>
                    <a:pt x="53" y="100"/>
                  </a:lnTo>
                  <a:lnTo>
                    <a:pt x="56" y="88"/>
                  </a:lnTo>
                  <a:lnTo>
                    <a:pt x="68" y="72"/>
                  </a:lnTo>
                  <a:lnTo>
                    <a:pt x="65" y="61"/>
                  </a:lnTo>
                  <a:lnTo>
                    <a:pt x="72" y="43"/>
                  </a:lnTo>
                  <a:lnTo>
                    <a:pt x="83" y="36"/>
                  </a:lnTo>
                  <a:lnTo>
                    <a:pt x="89" y="39"/>
                  </a:lnTo>
                  <a:lnTo>
                    <a:pt x="93" y="21"/>
                  </a:lnTo>
                  <a:lnTo>
                    <a:pt x="93" y="20"/>
                  </a:lnTo>
                  <a:lnTo>
                    <a:pt x="97" y="20"/>
                  </a:lnTo>
                  <a:lnTo>
                    <a:pt x="102" y="21"/>
                  </a:lnTo>
                  <a:lnTo>
                    <a:pt x="109" y="21"/>
                  </a:lnTo>
                  <a:lnTo>
                    <a:pt x="114" y="23"/>
                  </a:lnTo>
                  <a:lnTo>
                    <a:pt x="118" y="23"/>
                  </a:lnTo>
                  <a:lnTo>
                    <a:pt x="115" y="18"/>
                  </a:lnTo>
                  <a:lnTo>
                    <a:pt x="115" y="17"/>
                  </a:lnTo>
                  <a:lnTo>
                    <a:pt x="118" y="8"/>
                  </a:lnTo>
                  <a:lnTo>
                    <a:pt x="117" y="2"/>
                  </a:lnTo>
                  <a:lnTo>
                    <a:pt x="120" y="2"/>
                  </a:lnTo>
                  <a:lnTo>
                    <a:pt x="121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" name="Sweden Offshore">
              <a:extLst>
                <a:ext uri="{FF2B5EF4-FFF2-40B4-BE49-F238E27FC236}">
                  <a16:creationId xmlns:a16="http://schemas.microsoft.com/office/drawing/2014/main" id="{4481836B-3D24-4494-91C5-06F03E8F8C92}"/>
                </a:ext>
              </a:extLst>
            </p:cNvPr>
            <p:cNvSpPr>
              <a:spLocks/>
            </p:cNvSpPr>
            <p:nvPr>
              <p:custDataLst>
                <p:tags r:id="rId107"/>
              </p:custDataLst>
            </p:nvPr>
          </p:nvSpPr>
          <p:spPr bwMode="auto">
            <a:xfrm>
              <a:off x="6170992" y="2794801"/>
              <a:ext cx="128301" cy="238534"/>
            </a:xfrm>
            <a:custGeom>
              <a:avLst/>
              <a:gdLst/>
              <a:ahLst/>
              <a:cxnLst/>
              <a:rect l="l" t="t" r="r" b="b"/>
              <a:pathLst>
                <a:path w="129324" h="240435">
                  <a:moveTo>
                    <a:pt x="0" y="225863"/>
                  </a:moveTo>
                  <a:lnTo>
                    <a:pt x="1822" y="225863"/>
                  </a:lnTo>
                  <a:lnTo>
                    <a:pt x="9108" y="236792"/>
                  </a:lnTo>
                  <a:lnTo>
                    <a:pt x="12751" y="240435"/>
                  </a:lnTo>
                  <a:lnTo>
                    <a:pt x="9108" y="240435"/>
                  </a:lnTo>
                  <a:lnTo>
                    <a:pt x="0" y="236792"/>
                  </a:lnTo>
                  <a:close/>
                  <a:moveTo>
                    <a:pt x="51003" y="151182"/>
                  </a:moveTo>
                  <a:lnTo>
                    <a:pt x="52824" y="153003"/>
                  </a:lnTo>
                  <a:lnTo>
                    <a:pt x="40073" y="185789"/>
                  </a:lnTo>
                  <a:lnTo>
                    <a:pt x="40073" y="187611"/>
                  </a:lnTo>
                  <a:lnTo>
                    <a:pt x="36430" y="185789"/>
                  </a:lnTo>
                  <a:lnTo>
                    <a:pt x="40073" y="169396"/>
                  </a:lnTo>
                  <a:lnTo>
                    <a:pt x="51003" y="153003"/>
                  </a:lnTo>
                  <a:close/>
                  <a:moveTo>
                    <a:pt x="92896" y="112932"/>
                  </a:moveTo>
                  <a:lnTo>
                    <a:pt x="102004" y="112932"/>
                  </a:lnTo>
                  <a:lnTo>
                    <a:pt x="103825" y="114753"/>
                  </a:lnTo>
                  <a:lnTo>
                    <a:pt x="98361" y="123861"/>
                  </a:lnTo>
                  <a:lnTo>
                    <a:pt x="102004" y="136611"/>
                  </a:lnTo>
                  <a:lnTo>
                    <a:pt x="81967" y="156647"/>
                  </a:lnTo>
                  <a:lnTo>
                    <a:pt x="80145" y="156647"/>
                  </a:lnTo>
                  <a:lnTo>
                    <a:pt x="81967" y="129325"/>
                  </a:lnTo>
                  <a:close/>
                  <a:moveTo>
                    <a:pt x="120217" y="0"/>
                  </a:moveTo>
                  <a:lnTo>
                    <a:pt x="129324" y="0"/>
                  </a:lnTo>
                  <a:lnTo>
                    <a:pt x="129324" y="18215"/>
                  </a:lnTo>
                  <a:lnTo>
                    <a:pt x="120217" y="12750"/>
                  </a:lnTo>
                  <a:lnTo>
                    <a:pt x="118395" y="1275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" name="Estonia">
              <a:extLst>
                <a:ext uri="{FF2B5EF4-FFF2-40B4-BE49-F238E27FC236}">
                  <a16:creationId xmlns:a16="http://schemas.microsoft.com/office/drawing/2014/main" id="{47A92516-F2EF-4E93-AA50-DE33C71A1793}"/>
                </a:ext>
              </a:extLst>
            </p:cNvPr>
            <p:cNvSpPr>
              <a:spLocks/>
            </p:cNvSpPr>
            <p:nvPr>
              <p:custDataLst>
                <p:tags r:id="rId108"/>
              </p:custDataLst>
            </p:nvPr>
          </p:nvSpPr>
          <p:spPr bwMode="auto">
            <a:xfrm>
              <a:off x="6340856" y="2823714"/>
              <a:ext cx="155409" cy="101195"/>
            </a:xfrm>
            <a:custGeom>
              <a:avLst/>
              <a:gdLst/>
              <a:ahLst/>
              <a:cxnLst/>
              <a:rect l="l" t="t" r="r" b="b"/>
              <a:pathLst>
                <a:path w="156648" h="102002">
                  <a:moveTo>
                    <a:pt x="27322" y="54644"/>
                  </a:moveTo>
                  <a:lnTo>
                    <a:pt x="32786" y="61930"/>
                  </a:lnTo>
                  <a:lnTo>
                    <a:pt x="10929" y="67394"/>
                  </a:lnTo>
                  <a:lnTo>
                    <a:pt x="5465" y="83787"/>
                  </a:lnTo>
                  <a:lnTo>
                    <a:pt x="5465" y="72859"/>
                  </a:lnTo>
                  <a:lnTo>
                    <a:pt x="0" y="67394"/>
                  </a:lnTo>
                  <a:lnTo>
                    <a:pt x="0" y="60108"/>
                  </a:lnTo>
                  <a:close/>
                  <a:moveTo>
                    <a:pt x="20037" y="34608"/>
                  </a:moveTo>
                  <a:lnTo>
                    <a:pt x="21858" y="34608"/>
                  </a:lnTo>
                  <a:lnTo>
                    <a:pt x="25501" y="43716"/>
                  </a:lnTo>
                  <a:lnTo>
                    <a:pt x="14572" y="51002"/>
                  </a:lnTo>
                  <a:lnTo>
                    <a:pt x="10929" y="51002"/>
                  </a:lnTo>
                  <a:lnTo>
                    <a:pt x="3643" y="40073"/>
                  </a:lnTo>
                  <a:close/>
                  <a:moveTo>
                    <a:pt x="145719" y="0"/>
                  </a:moveTo>
                  <a:lnTo>
                    <a:pt x="149362" y="0"/>
                  </a:lnTo>
                  <a:lnTo>
                    <a:pt x="154827" y="5464"/>
                  </a:lnTo>
                  <a:lnTo>
                    <a:pt x="156648" y="18215"/>
                  </a:lnTo>
                  <a:lnTo>
                    <a:pt x="145719" y="34608"/>
                  </a:lnTo>
                  <a:lnTo>
                    <a:pt x="127505" y="40072"/>
                  </a:lnTo>
                  <a:lnTo>
                    <a:pt x="132969" y="65573"/>
                  </a:lnTo>
                  <a:lnTo>
                    <a:pt x="136612" y="65573"/>
                  </a:lnTo>
                  <a:lnTo>
                    <a:pt x="138434" y="76502"/>
                  </a:lnTo>
                  <a:lnTo>
                    <a:pt x="143898" y="80145"/>
                  </a:lnTo>
                  <a:lnTo>
                    <a:pt x="145719" y="85609"/>
                  </a:lnTo>
                  <a:lnTo>
                    <a:pt x="145719" y="89252"/>
                  </a:lnTo>
                  <a:lnTo>
                    <a:pt x="138434" y="96538"/>
                  </a:lnTo>
                  <a:lnTo>
                    <a:pt x="138434" y="102002"/>
                  </a:lnTo>
                  <a:lnTo>
                    <a:pt x="136612" y="102002"/>
                  </a:lnTo>
                  <a:lnTo>
                    <a:pt x="127505" y="100181"/>
                  </a:lnTo>
                  <a:lnTo>
                    <a:pt x="122040" y="100181"/>
                  </a:lnTo>
                  <a:lnTo>
                    <a:pt x="120219" y="102002"/>
                  </a:lnTo>
                  <a:lnTo>
                    <a:pt x="114754" y="102002"/>
                  </a:lnTo>
                  <a:lnTo>
                    <a:pt x="103826" y="89252"/>
                  </a:lnTo>
                  <a:lnTo>
                    <a:pt x="83789" y="80145"/>
                  </a:lnTo>
                  <a:lnTo>
                    <a:pt x="60110" y="89252"/>
                  </a:lnTo>
                  <a:lnTo>
                    <a:pt x="61932" y="67394"/>
                  </a:lnTo>
                  <a:lnTo>
                    <a:pt x="43717" y="67394"/>
                  </a:lnTo>
                  <a:lnTo>
                    <a:pt x="38253" y="54644"/>
                  </a:lnTo>
                  <a:lnTo>
                    <a:pt x="38253" y="51001"/>
                  </a:lnTo>
                  <a:lnTo>
                    <a:pt x="43717" y="49180"/>
                  </a:lnTo>
                  <a:lnTo>
                    <a:pt x="36431" y="45537"/>
                  </a:lnTo>
                  <a:lnTo>
                    <a:pt x="36431" y="43715"/>
                  </a:lnTo>
                  <a:lnTo>
                    <a:pt x="38253" y="27322"/>
                  </a:lnTo>
                  <a:lnTo>
                    <a:pt x="89254" y="5464"/>
                  </a:lnTo>
                  <a:lnTo>
                    <a:pt x="140255" y="16393"/>
                  </a:lnTo>
                  <a:lnTo>
                    <a:pt x="143898" y="1275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" name="Greece">
              <a:extLst>
                <a:ext uri="{FF2B5EF4-FFF2-40B4-BE49-F238E27FC236}">
                  <a16:creationId xmlns:a16="http://schemas.microsoft.com/office/drawing/2014/main" id="{A27457A1-861E-40E7-96C0-E991A0D7435A}"/>
                </a:ext>
              </a:extLst>
            </p:cNvPr>
            <p:cNvSpPr>
              <a:spLocks/>
            </p:cNvSpPr>
            <p:nvPr>
              <p:custDataLst>
                <p:tags r:id="rId109"/>
              </p:custDataLst>
            </p:nvPr>
          </p:nvSpPr>
          <p:spPr bwMode="auto">
            <a:xfrm>
              <a:off x="6290258" y="3504977"/>
              <a:ext cx="206006" cy="207813"/>
            </a:xfrm>
            <a:custGeom>
              <a:avLst/>
              <a:gdLst/>
              <a:ahLst/>
              <a:cxnLst/>
              <a:rect l="l" t="t" r="r" b="b"/>
              <a:pathLst>
                <a:path w="207648" h="209470">
                  <a:moveTo>
                    <a:pt x="98359" y="185790"/>
                  </a:moveTo>
                  <a:lnTo>
                    <a:pt x="109288" y="185790"/>
                  </a:lnTo>
                  <a:lnTo>
                    <a:pt x="109288" y="187612"/>
                  </a:lnTo>
                  <a:lnTo>
                    <a:pt x="112931" y="193076"/>
                  </a:lnTo>
                  <a:lnTo>
                    <a:pt x="129324" y="193076"/>
                  </a:lnTo>
                  <a:lnTo>
                    <a:pt x="151182" y="198541"/>
                  </a:lnTo>
                  <a:lnTo>
                    <a:pt x="156646" y="196719"/>
                  </a:lnTo>
                  <a:lnTo>
                    <a:pt x="160289" y="196719"/>
                  </a:lnTo>
                  <a:lnTo>
                    <a:pt x="160289" y="198541"/>
                  </a:lnTo>
                  <a:lnTo>
                    <a:pt x="156646" y="207649"/>
                  </a:lnTo>
                  <a:lnTo>
                    <a:pt x="140253" y="207649"/>
                  </a:lnTo>
                  <a:lnTo>
                    <a:pt x="134788" y="209470"/>
                  </a:lnTo>
                  <a:lnTo>
                    <a:pt x="122038" y="209470"/>
                  </a:lnTo>
                  <a:lnTo>
                    <a:pt x="112931" y="202184"/>
                  </a:lnTo>
                  <a:lnTo>
                    <a:pt x="92894" y="202184"/>
                  </a:lnTo>
                  <a:lnTo>
                    <a:pt x="92894" y="198541"/>
                  </a:lnTo>
                  <a:lnTo>
                    <a:pt x="98359" y="187612"/>
                  </a:lnTo>
                  <a:close/>
                  <a:moveTo>
                    <a:pt x="205827" y="162111"/>
                  </a:moveTo>
                  <a:lnTo>
                    <a:pt x="207648" y="162111"/>
                  </a:lnTo>
                  <a:lnTo>
                    <a:pt x="207648" y="163933"/>
                  </a:lnTo>
                  <a:lnTo>
                    <a:pt x="202184" y="174862"/>
                  </a:lnTo>
                  <a:lnTo>
                    <a:pt x="194897" y="180326"/>
                  </a:lnTo>
                  <a:lnTo>
                    <a:pt x="191254" y="180326"/>
                  </a:lnTo>
                  <a:lnTo>
                    <a:pt x="191254" y="169397"/>
                  </a:lnTo>
                  <a:close/>
                  <a:moveTo>
                    <a:pt x="122038" y="114753"/>
                  </a:moveTo>
                  <a:lnTo>
                    <a:pt x="123860" y="114753"/>
                  </a:lnTo>
                  <a:lnTo>
                    <a:pt x="129324" y="118396"/>
                  </a:lnTo>
                  <a:lnTo>
                    <a:pt x="129324" y="129325"/>
                  </a:lnTo>
                  <a:lnTo>
                    <a:pt x="127503" y="129325"/>
                  </a:lnTo>
                  <a:lnTo>
                    <a:pt x="122038" y="118396"/>
                  </a:lnTo>
                  <a:close/>
                  <a:moveTo>
                    <a:pt x="25500" y="102002"/>
                  </a:moveTo>
                  <a:lnTo>
                    <a:pt x="25500" y="103823"/>
                  </a:lnTo>
                  <a:lnTo>
                    <a:pt x="27322" y="114753"/>
                  </a:lnTo>
                  <a:lnTo>
                    <a:pt x="25500" y="114753"/>
                  </a:lnTo>
                  <a:lnTo>
                    <a:pt x="16393" y="109288"/>
                  </a:lnTo>
                  <a:lnTo>
                    <a:pt x="16393" y="107467"/>
                  </a:lnTo>
                  <a:lnTo>
                    <a:pt x="21857" y="103823"/>
                  </a:lnTo>
                  <a:close/>
                  <a:moveTo>
                    <a:pt x="145718" y="96538"/>
                  </a:moveTo>
                  <a:lnTo>
                    <a:pt x="149361" y="96538"/>
                  </a:lnTo>
                  <a:lnTo>
                    <a:pt x="156647" y="98359"/>
                  </a:lnTo>
                  <a:lnTo>
                    <a:pt x="156647" y="102003"/>
                  </a:lnTo>
                  <a:lnTo>
                    <a:pt x="151183" y="109289"/>
                  </a:lnTo>
                  <a:lnTo>
                    <a:pt x="149361" y="109289"/>
                  </a:lnTo>
                  <a:close/>
                  <a:moveTo>
                    <a:pt x="89252" y="83787"/>
                  </a:moveTo>
                  <a:lnTo>
                    <a:pt x="92895" y="83787"/>
                  </a:lnTo>
                  <a:lnTo>
                    <a:pt x="111109" y="96537"/>
                  </a:lnTo>
                  <a:lnTo>
                    <a:pt x="118395" y="112931"/>
                  </a:lnTo>
                  <a:lnTo>
                    <a:pt x="118395" y="118395"/>
                  </a:lnTo>
                  <a:lnTo>
                    <a:pt x="112931" y="118395"/>
                  </a:lnTo>
                  <a:lnTo>
                    <a:pt x="109288" y="109288"/>
                  </a:lnTo>
                  <a:lnTo>
                    <a:pt x="81966" y="91073"/>
                  </a:lnTo>
                  <a:close/>
                  <a:moveTo>
                    <a:pt x="160291" y="74681"/>
                  </a:moveTo>
                  <a:lnTo>
                    <a:pt x="165755" y="83788"/>
                  </a:lnTo>
                  <a:lnTo>
                    <a:pt x="165755" y="85610"/>
                  </a:lnTo>
                  <a:lnTo>
                    <a:pt x="149361" y="83788"/>
                  </a:lnTo>
                  <a:lnTo>
                    <a:pt x="145718" y="83788"/>
                  </a:lnTo>
                  <a:lnTo>
                    <a:pt x="145718" y="80145"/>
                  </a:lnTo>
                  <a:close/>
                  <a:moveTo>
                    <a:pt x="0" y="63752"/>
                  </a:moveTo>
                  <a:lnTo>
                    <a:pt x="5464" y="63752"/>
                  </a:lnTo>
                  <a:lnTo>
                    <a:pt x="10929" y="74681"/>
                  </a:lnTo>
                  <a:lnTo>
                    <a:pt x="9107" y="74681"/>
                  </a:lnTo>
                  <a:lnTo>
                    <a:pt x="0" y="67395"/>
                  </a:lnTo>
                  <a:close/>
                  <a:moveTo>
                    <a:pt x="127503" y="56466"/>
                  </a:moveTo>
                  <a:lnTo>
                    <a:pt x="138432" y="56466"/>
                  </a:lnTo>
                  <a:lnTo>
                    <a:pt x="138432" y="58288"/>
                  </a:lnTo>
                  <a:lnTo>
                    <a:pt x="134789" y="58288"/>
                  </a:lnTo>
                  <a:lnTo>
                    <a:pt x="127503" y="61931"/>
                  </a:lnTo>
                  <a:close/>
                  <a:moveTo>
                    <a:pt x="122039" y="29143"/>
                  </a:moveTo>
                  <a:lnTo>
                    <a:pt x="122039" y="36429"/>
                  </a:lnTo>
                  <a:lnTo>
                    <a:pt x="118396" y="36429"/>
                  </a:lnTo>
                  <a:lnTo>
                    <a:pt x="112931" y="34607"/>
                  </a:lnTo>
                  <a:lnTo>
                    <a:pt x="112931" y="30964"/>
                  </a:lnTo>
                  <a:close/>
                  <a:moveTo>
                    <a:pt x="154825" y="0"/>
                  </a:moveTo>
                  <a:lnTo>
                    <a:pt x="160290" y="0"/>
                  </a:lnTo>
                  <a:lnTo>
                    <a:pt x="165754" y="7286"/>
                  </a:lnTo>
                  <a:lnTo>
                    <a:pt x="165754" y="10929"/>
                  </a:lnTo>
                  <a:lnTo>
                    <a:pt x="154825" y="30965"/>
                  </a:lnTo>
                  <a:lnTo>
                    <a:pt x="154825" y="34608"/>
                  </a:lnTo>
                  <a:lnTo>
                    <a:pt x="151182" y="34608"/>
                  </a:lnTo>
                  <a:lnTo>
                    <a:pt x="127503" y="25501"/>
                  </a:lnTo>
                  <a:lnTo>
                    <a:pt x="112932" y="25501"/>
                  </a:lnTo>
                  <a:lnTo>
                    <a:pt x="98360" y="36429"/>
                  </a:lnTo>
                  <a:lnTo>
                    <a:pt x="111110" y="47358"/>
                  </a:lnTo>
                  <a:lnTo>
                    <a:pt x="111110" y="51001"/>
                  </a:lnTo>
                  <a:lnTo>
                    <a:pt x="100181" y="47358"/>
                  </a:lnTo>
                  <a:lnTo>
                    <a:pt x="105646" y="56466"/>
                  </a:lnTo>
                  <a:lnTo>
                    <a:pt x="103824" y="56466"/>
                  </a:lnTo>
                  <a:lnTo>
                    <a:pt x="103824" y="58287"/>
                  </a:lnTo>
                  <a:lnTo>
                    <a:pt x="92895" y="51001"/>
                  </a:lnTo>
                  <a:lnTo>
                    <a:pt x="94717" y="56466"/>
                  </a:lnTo>
                  <a:lnTo>
                    <a:pt x="94717" y="58287"/>
                  </a:lnTo>
                  <a:lnTo>
                    <a:pt x="92895" y="58287"/>
                  </a:lnTo>
                  <a:lnTo>
                    <a:pt x="76502" y="41894"/>
                  </a:lnTo>
                  <a:lnTo>
                    <a:pt x="72859" y="41894"/>
                  </a:lnTo>
                  <a:lnTo>
                    <a:pt x="76502" y="40072"/>
                  </a:lnTo>
                  <a:lnTo>
                    <a:pt x="72859" y="40072"/>
                  </a:lnTo>
                  <a:lnTo>
                    <a:pt x="72859" y="41894"/>
                  </a:lnTo>
                  <a:lnTo>
                    <a:pt x="72859" y="56466"/>
                  </a:lnTo>
                  <a:lnTo>
                    <a:pt x="87431" y="78323"/>
                  </a:lnTo>
                  <a:lnTo>
                    <a:pt x="87431" y="80145"/>
                  </a:lnTo>
                  <a:lnTo>
                    <a:pt x="83788" y="80145"/>
                  </a:lnTo>
                  <a:lnTo>
                    <a:pt x="78324" y="78323"/>
                  </a:lnTo>
                  <a:lnTo>
                    <a:pt x="81967" y="85609"/>
                  </a:lnTo>
                  <a:lnTo>
                    <a:pt x="81967" y="89252"/>
                  </a:lnTo>
                  <a:lnTo>
                    <a:pt x="72859" y="89252"/>
                  </a:lnTo>
                  <a:lnTo>
                    <a:pt x="103824" y="109289"/>
                  </a:lnTo>
                  <a:lnTo>
                    <a:pt x="105646" y="109289"/>
                  </a:lnTo>
                  <a:lnTo>
                    <a:pt x="105646" y="129325"/>
                  </a:lnTo>
                  <a:lnTo>
                    <a:pt x="94717" y="118396"/>
                  </a:lnTo>
                  <a:lnTo>
                    <a:pt x="83788" y="115968"/>
                  </a:lnTo>
                  <a:lnTo>
                    <a:pt x="83788" y="118396"/>
                  </a:lnTo>
                  <a:lnTo>
                    <a:pt x="92895" y="131146"/>
                  </a:lnTo>
                  <a:lnTo>
                    <a:pt x="92895" y="134789"/>
                  </a:lnTo>
                  <a:lnTo>
                    <a:pt x="83788" y="140254"/>
                  </a:lnTo>
                  <a:lnTo>
                    <a:pt x="81966" y="140254"/>
                  </a:lnTo>
                  <a:lnTo>
                    <a:pt x="76502" y="134789"/>
                  </a:lnTo>
                  <a:lnTo>
                    <a:pt x="83788" y="163933"/>
                  </a:lnTo>
                  <a:lnTo>
                    <a:pt x="81966" y="163933"/>
                  </a:lnTo>
                  <a:lnTo>
                    <a:pt x="72859" y="156647"/>
                  </a:lnTo>
                  <a:lnTo>
                    <a:pt x="65573" y="163933"/>
                  </a:lnTo>
                  <a:lnTo>
                    <a:pt x="61930" y="163933"/>
                  </a:lnTo>
                  <a:lnTo>
                    <a:pt x="56466" y="147540"/>
                  </a:lnTo>
                  <a:lnTo>
                    <a:pt x="51001" y="156647"/>
                  </a:lnTo>
                  <a:lnTo>
                    <a:pt x="45537" y="151183"/>
                  </a:lnTo>
                  <a:lnTo>
                    <a:pt x="45537" y="136611"/>
                  </a:lnTo>
                  <a:lnTo>
                    <a:pt x="34608" y="123860"/>
                  </a:lnTo>
                  <a:lnTo>
                    <a:pt x="34608" y="120218"/>
                  </a:lnTo>
                  <a:lnTo>
                    <a:pt x="40073" y="109289"/>
                  </a:lnTo>
                  <a:lnTo>
                    <a:pt x="56466" y="107467"/>
                  </a:lnTo>
                  <a:lnTo>
                    <a:pt x="79149" y="113516"/>
                  </a:lnTo>
                  <a:lnTo>
                    <a:pt x="81967" y="109289"/>
                  </a:lnTo>
                  <a:lnTo>
                    <a:pt x="71038" y="103824"/>
                  </a:lnTo>
                  <a:lnTo>
                    <a:pt x="56466" y="103824"/>
                  </a:lnTo>
                  <a:lnTo>
                    <a:pt x="49180" y="107467"/>
                  </a:lnTo>
                  <a:lnTo>
                    <a:pt x="34608" y="107467"/>
                  </a:lnTo>
                  <a:lnTo>
                    <a:pt x="25501" y="91074"/>
                  </a:lnTo>
                  <a:lnTo>
                    <a:pt x="25501" y="89252"/>
                  </a:lnTo>
                  <a:lnTo>
                    <a:pt x="32786" y="89252"/>
                  </a:lnTo>
                  <a:lnTo>
                    <a:pt x="25501" y="85609"/>
                  </a:lnTo>
                  <a:lnTo>
                    <a:pt x="10929" y="67395"/>
                  </a:lnTo>
                  <a:lnTo>
                    <a:pt x="10929" y="63752"/>
                  </a:lnTo>
                  <a:lnTo>
                    <a:pt x="32786" y="36429"/>
                  </a:lnTo>
                  <a:lnTo>
                    <a:pt x="30965" y="29144"/>
                  </a:lnTo>
                  <a:lnTo>
                    <a:pt x="30965" y="25501"/>
                  </a:lnTo>
                  <a:lnTo>
                    <a:pt x="32786" y="25501"/>
                  </a:lnTo>
                  <a:lnTo>
                    <a:pt x="78324" y="12750"/>
                  </a:lnTo>
                  <a:lnTo>
                    <a:pt x="112932" y="5464"/>
                  </a:lnTo>
                  <a:lnTo>
                    <a:pt x="140254" y="14572"/>
                  </a:lnTo>
                  <a:lnTo>
                    <a:pt x="145718" y="12750"/>
                  </a:lnTo>
                  <a:lnTo>
                    <a:pt x="154825" y="7286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" name="Ibiza">
              <a:extLst>
                <a:ext uri="{FF2B5EF4-FFF2-40B4-BE49-F238E27FC236}">
                  <a16:creationId xmlns:a16="http://schemas.microsoft.com/office/drawing/2014/main" id="{632B68C4-8F71-42B1-BF9F-E8C13AFC098B}"/>
                </a:ext>
              </a:extLst>
            </p:cNvPr>
            <p:cNvSpPr>
              <a:spLocks/>
            </p:cNvSpPr>
            <p:nvPr>
              <p:custDataLst>
                <p:tags r:id="rId110"/>
              </p:custDataLst>
            </p:nvPr>
          </p:nvSpPr>
          <p:spPr bwMode="auto">
            <a:xfrm>
              <a:off x="5860179" y="3588101"/>
              <a:ext cx="7228" cy="7228"/>
            </a:xfrm>
            <a:custGeom>
              <a:avLst/>
              <a:gdLst>
                <a:gd name="T0" fmla="*/ 3 w 4"/>
                <a:gd name="T1" fmla="*/ 0 h 4"/>
                <a:gd name="T2" fmla="*/ 4 w 4"/>
                <a:gd name="T3" fmla="*/ 0 h 4"/>
                <a:gd name="T4" fmla="*/ 4 w 4"/>
                <a:gd name="T5" fmla="*/ 1 h 4"/>
                <a:gd name="T6" fmla="*/ 3 w 4"/>
                <a:gd name="T7" fmla="*/ 4 h 4"/>
                <a:gd name="T8" fmla="*/ 0 w 4"/>
                <a:gd name="T9" fmla="*/ 4 h 4"/>
                <a:gd name="T10" fmla="*/ 0 w 4"/>
                <a:gd name="T11" fmla="*/ 3 h 4"/>
                <a:gd name="T12" fmla="*/ 3 w 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3" y="0"/>
                  </a:moveTo>
                  <a:lnTo>
                    <a:pt x="4" y="0"/>
                  </a:lnTo>
                  <a:lnTo>
                    <a:pt x="4" y="1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" name="Menorca">
              <a:extLst>
                <a:ext uri="{FF2B5EF4-FFF2-40B4-BE49-F238E27FC236}">
                  <a16:creationId xmlns:a16="http://schemas.microsoft.com/office/drawing/2014/main" id="{34ADB0F7-FC52-4C58-A1BA-23328EED5D52}"/>
                </a:ext>
              </a:extLst>
            </p:cNvPr>
            <p:cNvSpPr>
              <a:spLocks/>
            </p:cNvSpPr>
            <p:nvPr>
              <p:custDataLst>
                <p:tags r:id="rId111"/>
              </p:custDataLst>
            </p:nvPr>
          </p:nvSpPr>
          <p:spPr bwMode="auto">
            <a:xfrm>
              <a:off x="5918005" y="3557382"/>
              <a:ext cx="14457" cy="9036"/>
            </a:xfrm>
            <a:custGeom>
              <a:avLst/>
              <a:gdLst>
                <a:gd name="T0" fmla="*/ 0 w 8"/>
                <a:gd name="T1" fmla="*/ 0 h 5"/>
                <a:gd name="T2" fmla="*/ 6 w 8"/>
                <a:gd name="T3" fmla="*/ 0 h 5"/>
                <a:gd name="T4" fmla="*/ 8 w 8"/>
                <a:gd name="T5" fmla="*/ 3 h 5"/>
                <a:gd name="T6" fmla="*/ 8 w 8"/>
                <a:gd name="T7" fmla="*/ 5 h 5"/>
                <a:gd name="T8" fmla="*/ 6 w 8"/>
                <a:gd name="T9" fmla="*/ 5 h 5"/>
                <a:gd name="T10" fmla="*/ 2 w 8"/>
                <a:gd name="T11" fmla="*/ 2 h 5"/>
                <a:gd name="T12" fmla="*/ 0 w 8"/>
                <a:gd name="T13" fmla="*/ 2 h 5"/>
                <a:gd name="T14" fmla="*/ 0 w 8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lnTo>
                    <a:pt x="6" y="0"/>
                  </a:lnTo>
                  <a:lnTo>
                    <a:pt x="8" y="3"/>
                  </a:lnTo>
                  <a:lnTo>
                    <a:pt x="8" y="5"/>
                  </a:lnTo>
                  <a:lnTo>
                    <a:pt x="6" y="5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" name="Island">
              <a:extLst>
                <a:ext uri="{FF2B5EF4-FFF2-40B4-BE49-F238E27FC236}">
                  <a16:creationId xmlns:a16="http://schemas.microsoft.com/office/drawing/2014/main" id="{1AC6D430-AEFE-42D2-BF50-333FC0EC7340}"/>
                </a:ext>
              </a:extLst>
            </p:cNvPr>
            <p:cNvSpPr>
              <a:spLocks/>
            </p:cNvSpPr>
            <p:nvPr>
              <p:custDataLst>
                <p:tags r:id="rId112"/>
              </p:custDataLst>
            </p:nvPr>
          </p:nvSpPr>
          <p:spPr bwMode="auto">
            <a:xfrm>
              <a:off x="5182530" y="3595329"/>
              <a:ext cx="7228" cy="7228"/>
            </a:xfrm>
            <a:custGeom>
              <a:avLst/>
              <a:gdLst>
                <a:gd name="T0" fmla="*/ 4 w 4"/>
                <a:gd name="T1" fmla="*/ 0 h 4"/>
                <a:gd name="T2" fmla="*/ 4 w 4"/>
                <a:gd name="T3" fmla="*/ 4 h 4"/>
                <a:gd name="T4" fmla="*/ 3 w 4"/>
                <a:gd name="T5" fmla="*/ 4 h 4"/>
                <a:gd name="T6" fmla="*/ 0 w 4"/>
                <a:gd name="T7" fmla="*/ 3 h 4"/>
                <a:gd name="T8" fmla="*/ 0 w 4"/>
                <a:gd name="T9" fmla="*/ 1 h 4"/>
                <a:gd name="T10" fmla="*/ 4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4" y="4"/>
                  </a:lnTo>
                  <a:lnTo>
                    <a:pt x="3" y="4"/>
                  </a:lnTo>
                  <a:lnTo>
                    <a:pt x="0" y="3"/>
                  </a:lnTo>
                  <a:lnTo>
                    <a:pt x="0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" name="Sao Miguel">
              <a:extLst>
                <a:ext uri="{FF2B5EF4-FFF2-40B4-BE49-F238E27FC236}">
                  <a16:creationId xmlns:a16="http://schemas.microsoft.com/office/drawing/2014/main" id="{28F93A2B-9E63-4A9F-9022-8E6C8690FDDC}"/>
                </a:ext>
              </a:extLst>
            </p:cNvPr>
            <p:cNvSpPr>
              <a:spLocks/>
            </p:cNvSpPr>
            <p:nvPr>
              <p:custDataLst>
                <p:tags r:id="rId113"/>
              </p:custDataLst>
            </p:nvPr>
          </p:nvSpPr>
          <p:spPr bwMode="auto">
            <a:xfrm>
              <a:off x="5218672" y="3624243"/>
              <a:ext cx="19879" cy="9036"/>
            </a:xfrm>
            <a:custGeom>
              <a:avLst/>
              <a:gdLst>
                <a:gd name="T0" fmla="*/ 0 w 11"/>
                <a:gd name="T1" fmla="*/ 0 h 5"/>
                <a:gd name="T2" fmla="*/ 11 w 11"/>
                <a:gd name="T3" fmla="*/ 0 h 5"/>
                <a:gd name="T4" fmla="*/ 11 w 11"/>
                <a:gd name="T5" fmla="*/ 2 h 5"/>
                <a:gd name="T6" fmla="*/ 6 w 11"/>
                <a:gd name="T7" fmla="*/ 3 h 5"/>
                <a:gd name="T8" fmla="*/ 6 w 11"/>
                <a:gd name="T9" fmla="*/ 5 h 5"/>
                <a:gd name="T10" fmla="*/ 5 w 11"/>
                <a:gd name="T11" fmla="*/ 5 h 5"/>
                <a:gd name="T12" fmla="*/ 5 w 11"/>
                <a:gd name="T13" fmla="*/ 3 h 5"/>
                <a:gd name="T14" fmla="*/ 0 w 11"/>
                <a:gd name="T15" fmla="*/ 2 h 5"/>
                <a:gd name="T16" fmla="*/ 0 w 11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5">
                  <a:moveTo>
                    <a:pt x="0" y="0"/>
                  </a:moveTo>
                  <a:lnTo>
                    <a:pt x="11" y="0"/>
                  </a:lnTo>
                  <a:lnTo>
                    <a:pt x="11" y="2"/>
                  </a:lnTo>
                  <a:lnTo>
                    <a:pt x="6" y="3"/>
                  </a:lnTo>
                  <a:lnTo>
                    <a:pt x="6" y="5"/>
                  </a:lnTo>
                  <a:lnTo>
                    <a:pt x="5" y="5"/>
                  </a:lnTo>
                  <a:lnTo>
                    <a:pt x="5" y="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" name="United Kingdom">
              <a:extLst>
                <a:ext uri="{FF2B5EF4-FFF2-40B4-BE49-F238E27FC236}">
                  <a16:creationId xmlns:a16="http://schemas.microsoft.com/office/drawing/2014/main" id="{5CC6E0FD-AE1D-48A3-925E-4E696DBEFE3F}"/>
                </a:ext>
              </a:extLst>
            </p:cNvPr>
            <p:cNvSpPr>
              <a:spLocks/>
            </p:cNvSpPr>
            <p:nvPr>
              <p:custDataLst>
                <p:tags r:id="rId114"/>
              </p:custDataLst>
            </p:nvPr>
          </p:nvSpPr>
          <p:spPr bwMode="auto">
            <a:xfrm>
              <a:off x="5637909" y="2780343"/>
              <a:ext cx="233112" cy="448152"/>
            </a:xfrm>
            <a:custGeom>
              <a:avLst/>
              <a:gdLst/>
              <a:ahLst/>
              <a:cxnLst/>
              <a:rect l="l" t="t" r="r" b="b"/>
              <a:pathLst>
                <a:path w="234970" h="451724">
                  <a:moveTo>
                    <a:pt x="85610" y="278685"/>
                  </a:moveTo>
                  <a:lnTo>
                    <a:pt x="87432" y="278685"/>
                  </a:lnTo>
                  <a:lnTo>
                    <a:pt x="87432" y="291436"/>
                  </a:lnTo>
                  <a:lnTo>
                    <a:pt x="80145" y="295079"/>
                  </a:lnTo>
                  <a:lnTo>
                    <a:pt x="78324" y="295079"/>
                  </a:lnTo>
                  <a:lnTo>
                    <a:pt x="78324" y="291436"/>
                  </a:lnTo>
                  <a:close/>
                  <a:moveTo>
                    <a:pt x="18215" y="240434"/>
                  </a:moveTo>
                  <a:lnTo>
                    <a:pt x="25501" y="244077"/>
                  </a:lnTo>
                  <a:lnTo>
                    <a:pt x="29144" y="244077"/>
                  </a:lnTo>
                  <a:lnTo>
                    <a:pt x="29144" y="245899"/>
                  </a:lnTo>
                  <a:lnTo>
                    <a:pt x="23679" y="251363"/>
                  </a:lnTo>
                  <a:lnTo>
                    <a:pt x="45537" y="245899"/>
                  </a:lnTo>
                  <a:lnTo>
                    <a:pt x="47359" y="245899"/>
                  </a:lnTo>
                  <a:lnTo>
                    <a:pt x="52823" y="256827"/>
                  </a:lnTo>
                  <a:lnTo>
                    <a:pt x="52823" y="267756"/>
                  </a:lnTo>
                  <a:lnTo>
                    <a:pt x="61930" y="276864"/>
                  </a:lnTo>
                  <a:lnTo>
                    <a:pt x="63752" y="276864"/>
                  </a:lnTo>
                  <a:lnTo>
                    <a:pt x="61930" y="280507"/>
                  </a:lnTo>
                  <a:lnTo>
                    <a:pt x="61930" y="284150"/>
                  </a:lnTo>
                  <a:lnTo>
                    <a:pt x="47359" y="296900"/>
                  </a:lnTo>
                  <a:lnTo>
                    <a:pt x="45537" y="296900"/>
                  </a:lnTo>
                  <a:lnTo>
                    <a:pt x="36430" y="278685"/>
                  </a:lnTo>
                  <a:lnTo>
                    <a:pt x="9107" y="289614"/>
                  </a:lnTo>
                  <a:lnTo>
                    <a:pt x="0" y="276864"/>
                  </a:lnTo>
                  <a:lnTo>
                    <a:pt x="12750" y="255006"/>
                  </a:lnTo>
                  <a:close/>
                  <a:moveTo>
                    <a:pt x="52822" y="207647"/>
                  </a:moveTo>
                  <a:lnTo>
                    <a:pt x="61930" y="207647"/>
                  </a:lnTo>
                  <a:lnTo>
                    <a:pt x="51001" y="222219"/>
                  </a:lnTo>
                  <a:lnTo>
                    <a:pt x="47722" y="222219"/>
                  </a:lnTo>
                  <a:lnTo>
                    <a:pt x="51001" y="227685"/>
                  </a:lnTo>
                  <a:lnTo>
                    <a:pt x="51001" y="229506"/>
                  </a:lnTo>
                  <a:lnTo>
                    <a:pt x="47358" y="229506"/>
                  </a:lnTo>
                  <a:lnTo>
                    <a:pt x="40072" y="227685"/>
                  </a:lnTo>
                  <a:lnTo>
                    <a:pt x="36429" y="227685"/>
                  </a:lnTo>
                  <a:lnTo>
                    <a:pt x="36429" y="224041"/>
                  </a:lnTo>
                  <a:lnTo>
                    <a:pt x="41893" y="216755"/>
                  </a:lnTo>
                  <a:lnTo>
                    <a:pt x="45536" y="216755"/>
                  </a:lnTo>
                  <a:lnTo>
                    <a:pt x="45536" y="218577"/>
                  </a:lnTo>
                  <a:lnTo>
                    <a:pt x="47358" y="221613"/>
                  </a:lnTo>
                  <a:lnTo>
                    <a:pt x="47358" y="218576"/>
                  </a:lnTo>
                  <a:close/>
                  <a:moveTo>
                    <a:pt x="41895" y="138431"/>
                  </a:moveTo>
                  <a:lnTo>
                    <a:pt x="41895" y="140253"/>
                  </a:lnTo>
                  <a:lnTo>
                    <a:pt x="51002" y="156646"/>
                  </a:lnTo>
                  <a:lnTo>
                    <a:pt x="56467" y="156646"/>
                  </a:lnTo>
                  <a:lnTo>
                    <a:pt x="56467" y="160290"/>
                  </a:lnTo>
                  <a:lnTo>
                    <a:pt x="52824" y="165754"/>
                  </a:lnTo>
                  <a:lnTo>
                    <a:pt x="30966" y="154825"/>
                  </a:lnTo>
                  <a:lnTo>
                    <a:pt x="30966" y="151182"/>
                  </a:lnTo>
                  <a:close/>
                  <a:moveTo>
                    <a:pt x="41895" y="103824"/>
                  </a:moveTo>
                  <a:lnTo>
                    <a:pt x="45538" y="103824"/>
                  </a:lnTo>
                  <a:lnTo>
                    <a:pt x="45538" y="116575"/>
                  </a:lnTo>
                  <a:lnTo>
                    <a:pt x="40073" y="120218"/>
                  </a:lnTo>
                  <a:lnTo>
                    <a:pt x="41895" y="123861"/>
                  </a:lnTo>
                  <a:lnTo>
                    <a:pt x="25501" y="134790"/>
                  </a:lnTo>
                  <a:lnTo>
                    <a:pt x="23680" y="134790"/>
                  </a:lnTo>
                  <a:lnTo>
                    <a:pt x="23680" y="114753"/>
                  </a:lnTo>
                  <a:close/>
                  <a:moveTo>
                    <a:pt x="112931" y="94716"/>
                  </a:moveTo>
                  <a:lnTo>
                    <a:pt x="118396" y="98359"/>
                  </a:lnTo>
                  <a:lnTo>
                    <a:pt x="118396" y="111109"/>
                  </a:lnTo>
                  <a:lnTo>
                    <a:pt x="96538" y="129324"/>
                  </a:lnTo>
                  <a:lnTo>
                    <a:pt x="102002" y="132967"/>
                  </a:lnTo>
                  <a:lnTo>
                    <a:pt x="102002" y="134788"/>
                  </a:lnTo>
                  <a:lnTo>
                    <a:pt x="91074" y="140253"/>
                  </a:lnTo>
                  <a:lnTo>
                    <a:pt x="92895" y="143896"/>
                  </a:lnTo>
                  <a:lnTo>
                    <a:pt x="98359" y="143896"/>
                  </a:lnTo>
                  <a:lnTo>
                    <a:pt x="112931" y="140253"/>
                  </a:lnTo>
                  <a:lnTo>
                    <a:pt x="129324" y="140253"/>
                  </a:lnTo>
                  <a:lnTo>
                    <a:pt x="142075" y="138431"/>
                  </a:lnTo>
                  <a:lnTo>
                    <a:pt x="147539" y="138431"/>
                  </a:lnTo>
                  <a:lnTo>
                    <a:pt x="147539" y="140253"/>
                  </a:lnTo>
                  <a:lnTo>
                    <a:pt x="151182" y="151182"/>
                  </a:lnTo>
                  <a:lnTo>
                    <a:pt x="140253" y="176682"/>
                  </a:lnTo>
                  <a:lnTo>
                    <a:pt x="131146" y="193075"/>
                  </a:lnTo>
                  <a:lnTo>
                    <a:pt x="129324" y="193075"/>
                  </a:lnTo>
                  <a:lnTo>
                    <a:pt x="123860" y="194897"/>
                  </a:lnTo>
                  <a:lnTo>
                    <a:pt x="131146" y="202183"/>
                  </a:lnTo>
                  <a:lnTo>
                    <a:pt x="131146" y="205826"/>
                  </a:lnTo>
                  <a:lnTo>
                    <a:pt x="129324" y="205826"/>
                  </a:lnTo>
                  <a:lnTo>
                    <a:pt x="120217" y="211290"/>
                  </a:lnTo>
                  <a:lnTo>
                    <a:pt x="131146" y="211290"/>
                  </a:lnTo>
                  <a:lnTo>
                    <a:pt x="156647" y="229505"/>
                  </a:lnTo>
                  <a:lnTo>
                    <a:pt x="165754" y="267756"/>
                  </a:lnTo>
                  <a:lnTo>
                    <a:pt x="176683" y="273220"/>
                  </a:lnTo>
                  <a:lnTo>
                    <a:pt x="196719" y="302364"/>
                  </a:lnTo>
                  <a:lnTo>
                    <a:pt x="196719" y="313292"/>
                  </a:lnTo>
                  <a:lnTo>
                    <a:pt x="187612" y="311471"/>
                  </a:lnTo>
                  <a:lnTo>
                    <a:pt x="202184" y="324221"/>
                  </a:lnTo>
                  <a:lnTo>
                    <a:pt x="196719" y="340614"/>
                  </a:lnTo>
                  <a:lnTo>
                    <a:pt x="202184" y="340614"/>
                  </a:lnTo>
                  <a:lnTo>
                    <a:pt x="207648" y="338793"/>
                  </a:lnTo>
                  <a:lnTo>
                    <a:pt x="213113" y="338793"/>
                  </a:lnTo>
                  <a:lnTo>
                    <a:pt x="218577" y="335150"/>
                  </a:lnTo>
                  <a:lnTo>
                    <a:pt x="224041" y="335150"/>
                  </a:lnTo>
                  <a:lnTo>
                    <a:pt x="224041" y="338793"/>
                  </a:lnTo>
                  <a:lnTo>
                    <a:pt x="231327" y="346079"/>
                  </a:lnTo>
                  <a:lnTo>
                    <a:pt x="234970" y="346079"/>
                  </a:lnTo>
                  <a:lnTo>
                    <a:pt x="231327" y="369758"/>
                  </a:lnTo>
                  <a:lnTo>
                    <a:pt x="207648" y="395259"/>
                  </a:lnTo>
                  <a:lnTo>
                    <a:pt x="209470" y="397080"/>
                  </a:lnTo>
                  <a:lnTo>
                    <a:pt x="225863" y="400723"/>
                  </a:lnTo>
                  <a:lnTo>
                    <a:pt x="214934" y="413473"/>
                  </a:lnTo>
                  <a:lnTo>
                    <a:pt x="174862" y="424402"/>
                  </a:lnTo>
                  <a:lnTo>
                    <a:pt x="158468" y="418938"/>
                  </a:lnTo>
                  <a:lnTo>
                    <a:pt x="156647" y="424402"/>
                  </a:lnTo>
                  <a:lnTo>
                    <a:pt x="134789" y="429867"/>
                  </a:lnTo>
                  <a:lnTo>
                    <a:pt x="125681" y="424402"/>
                  </a:lnTo>
                  <a:lnTo>
                    <a:pt x="112931" y="428045"/>
                  </a:lnTo>
                  <a:lnTo>
                    <a:pt x="107467" y="440795"/>
                  </a:lnTo>
                  <a:lnTo>
                    <a:pt x="98359" y="440795"/>
                  </a:lnTo>
                  <a:lnTo>
                    <a:pt x="91074" y="437152"/>
                  </a:lnTo>
                  <a:lnTo>
                    <a:pt x="80145" y="437152"/>
                  </a:lnTo>
                  <a:lnTo>
                    <a:pt x="72859" y="448081"/>
                  </a:lnTo>
                  <a:lnTo>
                    <a:pt x="69216" y="451724"/>
                  </a:lnTo>
                  <a:lnTo>
                    <a:pt x="58287" y="451724"/>
                  </a:lnTo>
                  <a:lnTo>
                    <a:pt x="58287" y="448081"/>
                  </a:lnTo>
                  <a:lnTo>
                    <a:pt x="92895" y="406187"/>
                  </a:lnTo>
                  <a:lnTo>
                    <a:pt x="120217" y="402544"/>
                  </a:lnTo>
                  <a:lnTo>
                    <a:pt x="129324" y="391616"/>
                  </a:lnTo>
                  <a:lnTo>
                    <a:pt x="112931" y="400723"/>
                  </a:lnTo>
                  <a:lnTo>
                    <a:pt x="109288" y="400723"/>
                  </a:lnTo>
                  <a:lnTo>
                    <a:pt x="102002" y="389794"/>
                  </a:lnTo>
                  <a:lnTo>
                    <a:pt x="91074" y="391616"/>
                  </a:lnTo>
                  <a:lnTo>
                    <a:pt x="87431" y="391616"/>
                  </a:lnTo>
                  <a:lnTo>
                    <a:pt x="87431" y="389794"/>
                  </a:lnTo>
                  <a:lnTo>
                    <a:pt x="85609" y="384330"/>
                  </a:lnTo>
                  <a:lnTo>
                    <a:pt x="74680" y="389794"/>
                  </a:lnTo>
                  <a:lnTo>
                    <a:pt x="72859" y="389794"/>
                  </a:lnTo>
                  <a:lnTo>
                    <a:pt x="67395" y="380687"/>
                  </a:lnTo>
                  <a:lnTo>
                    <a:pt x="67395" y="378865"/>
                  </a:lnTo>
                  <a:lnTo>
                    <a:pt x="92895" y="362472"/>
                  </a:lnTo>
                  <a:lnTo>
                    <a:pt x="96538" y="355186"/>
                  </a:lnTo>
                  <a:lnTo>
                    <a:pt x="92895" y="340614"/>
                  </a:lnTo>
                  <a:lnTo>
                    <a:pt x="80145" y="344257"/>
                  </a:lnTo>
                  <a:lnTo>
                    <a:pt x="80145" y="340614"/>
                  </a:lnTo>
                  <a:lnTo>
                    <a:pt x="95445" y="327864"/>
                  </a:lnTo>
                  <a:lnTo>
                    <a:pt x="91074" y="327864"/>
                  </a:lnTo>
                  <a:lnTo>
                    <a:pt x="85610" y="318757"/>
                  </a:lnTo>
                  <a:lnTo>
                    <a:pt x="85610" y="316935"/>
                  </a:lnTo>
                  <a:lnTo>
                    <a:pt x="96539" y="324221"/>
                  </a:lnTo>
                  <a:lnTo>
                    <a:pt x="98361" y="324221"/>
                  </a:lnTo>
                  <a:lnTo>
                    <a:pt x="98361" y="325434"/>
                  </a:lnTo>
                  <a:lnTo>
                    <a:pt x="102002" y="322400"/>
                  </a:lnTo>
                  <a:lnTo>
                    <a:pt x="120217" y="318757"/>
                  </a:lnTo>
                  <a:lnTo>
                    <a:pt x="120217" y="316935"/>
                  </a:lnTo>
                  <a:lnTo>
                    <a:pt x="123860" y="306007"/>
                  </a:lnTo>
                  <a:lnTo>
                    <a:pt x="120217" y="306007"/>
                  </a:lnTo>
                  <a:lnTo>
                    <a:pt x="120217" y="302364"/>
                  </a:lnTo>
                  <a:lnTo>
                    <a:pt x="125681" y="289613"/>
                  </a:lnTo>
                  <a:lnTo>
                    <a:pt x="114753" y="291435"/>
                  </a:lnTo>
                  <a:lnTo>
                    <a:pt x="103824" y="276863"/>
                  </a:lnTo>
                  <a:lnTo>
                    <a:pt x="114753" y="260470"/>
                  </a:lnTo>
                  <a:lnTo>
                    <a:pt x="91074" y="262291"/>
                  </a:lnTo>
                  <a:lnTo>
                    <a:pt x="87431" y="267756"/>
                  </a:lnTo>
                  <a:lnTo>
                    <a:pt x="87431" y="271399"/>
                  </a:lnTo>
                  <a:lnTo>
                    <a:pt x="85609" y="271399"/>
                  </a:lnTo>
                  <a:lnTo>
                    <a:pt x="85609" y="267756"/>
                  </a:lnTo>
                  <a:lnTo>
                    <a:pt x="78323" y="262291"/>
                  </a:lnTo>
                  <a:lnTo>
                    <a:pt x="74680" y="267756"/>
                  </a:lnTo>
                  <a:lnTo>
                    <a:pt x="74680" y="271399"/>
                  </a:lnTo>
                  <a:lnTo>
                    <a:pt x="72859" y="271399"/>
                  </a:lnTo>
                  <a:lnTo>
                    <a:pt x="72859" y="267756"/>
                  </a:lnTo>
                  <a:lnTo>
                    <a:pt x="67395" y="256827"/>
                  </a:lnTo>
                  <a:lnTo>
                    <a:pt x="72859" y="256827"/>
                  </a:lnTo>
                  <a:lnTo>
                    <a:pt x="80145" y="234969"/>
                  </a:lnTo>
                  <a:lnTo>
                    <a:pt x="74680" y="227683"/>
                  </a:lnTo>
                  <a:lnTo>
                    <a:pt x="74680" y="224040"/>
                  </a:lnTo>
                  <a:lnTo>
                    <a:pt x="80145" y="216755"/>
                  </a:lnTo>
                  <a:lnTo>
                    <a:pt x="74680" y="213112"/>
                  </a:lnTo>
                  <a:lnTo>
                    <a:pt x="69216" y="218576"/>
                  </a:lnTo>
                  <a:lnTo>
                    <a:pt x="67395" y="218576"/>
                  </a:lnTo>
                  <a:lnTo>
                    <a:pt x="67395" y="207647"/>
                  </a:lnTo>
                  <a:lnTo>
                    <a:pt x="63752" y="213112"/>
                  </a:lnTo>
                  <a:lnTo>
                    <a:pt x="67395" y="218576"/>
                  </a:lnTo>
                  <a:lnTo>
                    <a:pt x="67395" y="224040"/>
                  </a:lnTo>
                  <a:lnTo>
                    <a:pt x="67394" y="224041"/>
                  </a:lnTo>
                  <a:lnTo>
                    <a:pt x="72860" y="224041"/>
                  </a:lnTo>
                  <a:lnTo>
                    <a:pt x="69217" y="234970"/>
                  </a:lnTo>
                  <a:lnTo>
                    <a:pt x="69217" y="238613"/>
                  </a:lnTo>
                  <a:lnTo>
                    <a:pt x="67395" y="238613"/>
                  </a:lnTo>
                  <a:lnTo>
                    <a:pt x="64156" y="228898"/>
                  </a:lnTo>
                  <a:lnTo>
                    <a:pt x="56466" y="240434"/>
                  </a:lnTo>
                  <a:lnTo>
                    <a:pt x="56466" y="244077"/>
                  </a:lnTo>
                  <a:lnTo>
                    <a:pt x="52823" y="244077"/>
                  </a:lnTo>
                  <a:lnTo>
                    <a:pt x="52823" y="240434"/>
                  </a:lnTo>
                  <a:lnTo>
                    <a:pt x="67395" y="189433"/>
                  </a:lnTo>
                  <a:lnTo>
                    <a:pt x="58287" y="194897"/>
                  </a:lnTo>
                  <a:lnTo>
                    <a:pt x="56466" y="194897"/>
                  </a:lnTo>
                  <a:lnTo>
                    <a:pt x="56463" y="194894"/>
                  </a:lnTo>
                  <a:lnTo>
                    <a:pt x="56466" y="194898"/>
                  </a:lnTo>
                  <a:lnTo>
                    <a:pt x="56466" y="198541"/>
                  </a:lnTo>
                  <a:lnTo>
                    <a:pt x="47358" y="198541"/>
                  </a:lnTo>
                  <a:lnTo>
                    <a:pt x="41894" y="189434"/>
                  </a:lnTo>
                  <a:lnTo>
                    <a:pt x="41894" y="187612"/>
                  </a:lnTo>
                  <a:lnTo>
                    <a:pt x="49181" y="187612"/>
                  </a:lnTo>
                  <a:lnTo>
                    <a:pt x="45537" y="183968"/>
                  </a:lnTo>
                  <a:lnTo>
                    <a:pt x="45537" y="182147"/>
                  </a:lnTo>
                  <a:lnTo>
                    <a:pt x="52823" y="178504"/>
                  </a:lnTo>
                  <a:lnTo>
                    <a:pt x="61930" y="156646"/>
                  </a:lnTo>
                  <a:lnTo>
                    <a:pt x="52823" y="154825"/>
                  </a:lnTo>
                  <a:lnTo>
                    <a:pt x="52823" y="143896"/>
                  </a:lnTo>
                  <a:lnTo>
                    <a:pt x="56466" y="143896"/>
                  </a:lnTo>
                  <a:lnTo>
                    <a:pt x="52823" y="134788"/>
                  </a:lnTo>
                  <a:lnTo>
                    <a:pt x="52823" y="132967"/>
                  </a:lnTo>
                  <a:lnTo>
                    <a:pt x="56466" y="132967"/>
                  </a:lnTo>
                  <a:lnTo>
                    <a:pt x="67395" y="127503"/>
                  </a:lnTo>
                  <a:lnTo>
                    <a:pt x="61930" y="122038"/>
                  </a:lnTo>
                  <a:lnTo>
                    <a:pt x="63752" y="116574"/>
                  </a:lnTo>
                  <a:lnTo>
                    <a:pt x="63752" y="114752"/>
                  </a:lnTo>
                  <a:lnTo>
                    <a:pt x="69216" y="114752"/>
                  </a:lnTo>
                  <a:lnTo>
                    <a:pt x="74680" y="100181"/>
                  </a:lnTo>
                  <a:lnTo>
                    <a:pt x="74680" y="98359"/>
                  </a:lnTo>
                  <a:close/>
                  <a:moveTo>
                    <a:pt x="160290" y="0"/>
                  </a:moveTo>
                  <a:lnTo>
                    <a:pt x="163933" y="0"/>
                  </a:lnTo>
                  <a:lnTo>
                    <a:pt x="163933" y="3643"/>
                  </a:lnTo>
                  <a:lnTo>
                    <a:pt x="165754" y="14572"/>
                  </a:lnTo>
                  <a:lnTo>
                    <a:pt x="165754" y="32787"/>
                  </a:lnTo>
                  <a:lnTo>
                    <a:pt x="160290" y="38251"/>
                  </a:lnTo>
                  <a:lnTo>
                    <a:pt x="158468" y="38251"/>
                  </a:lnTo>
                  <a:lnTo>
                    <a:pt x="160290" y="25501"/>
                  </a:lnTo>
                  <a:lnTo>
                    <a:pt x="153003" y="21858"/>
                  </a:lnTo>
                  <a:lnTo>
                    <a:pt x="153003" y="20036"/>
                  </a:lnTo>
                  <a:lnTo>
                    <a:pt x="160290" y="3643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" name="Sri Lanka">
              <a:extLst>
                <a:ext uri="{FF2B5EF4-FFF2-40B4-BE49-F238E27FC236}">
                  <a16:creationId xmlns:a16="http://schemas.microsoft.com/office/drawing/2014/main" id="{C8645D56-DD18-4314-8C3B-FEBB5F11752E}"/>
                </a:ext>
              </a:extLst>
            </p:cNvPr>
            <p:cNvSpPr>
              <a:spLocks/>
            </p:cNvSpPr>
            <p:nvPr>
              <p:custDataLst>
                <p:tags r:id="rId115"/>
              </p:custDataLst>
            </p:nvPr>
          </p:nvSpPr>
          <p:spPr bwMode="auto">
            <a:xfrm>
              <a:off x="7705188" y="4356102"/>
              <a:ext cx="54212" cy="93967"/>
            </a:xfrm>
            <a:custGeom>
              <a:avLst/>
              <a:gdLst>
                <a:gd name="T0" fmla="*/ 4 w 30"/>
                <a:gd name="T1" fmla="*/ 0 h 52"/>
                <a:gd name="T2" fmla="*/ 6 w 30"/>
                <a:gd name="T3" fmla="*/ 0 h 52"/>
                <a:gd name="T4" fmla="*/ 9 w 30"/>
                <a:gd name="T5" fmla="*/ 2 h 52"/>
                <a:gd name="T6" fmla="*/ 16 w 30"/>
                <a:gd name="T7" fmla="*/ 9 h 52"/>
                <a:gd name="T8" fmla="*/ 30 w 30"/>
                <a:gd name="T9" fmla="*/ 30 h 52"/>
                <a:gd name="T10" fmla="*/ 28 w 30"/>
                <a:gd name="T11" fmla="*/ 42 h 52"/>
                <a:gd name="T12" fmla="*/ 15 w 30"/>
                <a:gd name="T13" fmla="*/ 52 h 52"/>
                <a:gd name="T14" fmla="*/ 7 w 30"/>
                <a:gd name="T15" fmla="*/ 50 h 52"/>
                <a:gd name="T16" fmla="*/ 6 w 30"/>
                <a:gd name="T17" fmla="*/ 50 h 52"/>
                <a:gd name="T18" fmla="*/ 1 w 30"/>
                <a:gd name="T19" fmla="*/ 40 h 52"/>
                <a:gd name="T20" fmla="*/ 0 w 30"/>
                <a:gd name="T21" fmla="*/ 22 h 52"/>
                <a:gd name="T22" fmla="*/ 1 w 30"/>
                <a:gd name="T23" fmla="*/ 22 h 52"/>
                <a:gd name="T24" fmla="*/ 4 w 30"/>
                <a:gd name="T25" fmla="*/ 6 h 52"/>
                <a:gd name="T26" fmla="*/ 6 w 30"/>
                <a:gd name="T27" fmla="*/ 6 h 52"/>
                <a:gd name="T28" fmla="*/ 7 w 30"/>
                <a:gd name="T29" fmla="*/ 5 h 52"/>
                <a:gd name="T30" fmla="*/ 4 w 30"/>
                <a:gd name="T31" fmla="*/ 2 h 52"/>
                <a:gd name="T32" fmla="*/ 4 w 30"/>
                <a:gd name="T3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52">
                  <a:moveTo>
                    <a:pt x="4" y="0"/>
                  </a:moveTo>
                  <a:lnTo>
                    <a:pt x="6" y="0"/>
                  </a:lnTo>
                  <a:lnTo>
                    <a:pt x="9" y="2"/>
                  </a:lnTo>
                  <a:lnTo>
                    <a:pt x="16" y="9"/>
                  </a:lnTo>
                  <a:lnTo>
                    <a:pt x="30" y="30"/>
                  </a:lnTo>
                  <a:lnTo>
                    <a:pt x="28" y="42"/>
                  </a:lnTo>
                  <a:lnTo>
                    <a:pt x="15" y="52"/>
                  </a:lnTo>
                  <a:lnTo>
                    <a:pt x="7" y="50"/>
                  </a:lnTo>
                  <a:lnTo>
                    <a:pt x="6" y="50"/>
                  </a:lnTo>
                  <a:lnTo>
                    <a:pt x="1" y="40"/>
                  </a:lnTo>
                  <a:lnTo>
                    <a:pt x="0" y="22"/>
                  </a:lnTo>
                  <a:lnTo>
                    <a:pt x="1" y="22"/>
                  </a:lnTo>
                  <a:lnTo>
                    <a:pt x="4" y="6"/>
                  </a:lnTo>
                  <a:lnTo>
                    <a:pt x="6" y="6"/>
                  </a:lnTo>
                  <a:lnTo>
                    <a:pt x="7" y="5"/>
                  </a:lnTo>
                  <a:lnTo>
                    <a:pt x="4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" name="Afghanistan">
              <a:extLst>
                <a:ext uri="{FF2B5EF4-FFF2-40B4-BE49-F238E27FC236}">
                  <a16:creationId xmlns:a16="http://schemas.microsoft.com/office/drawing/2014/main" id="{B8F7227F-8DC4-4DC8-97DC-2FA0DCBC0E1E}"/>
                </a:ext>
              </a:extLst>
            </p:cNvPr>
            <p:cNvSpPr>
              <a:spLocks noEditPoints="1"/>
            </p:cNvSpPr>
            <p:nvPr>
              <p:custDataLst>
                <p:tags r:id="rId116"/>
              </p:custDataLst>
            </p:nvPr>
          </p:nvSpPr>
          <p:spPr bwMode="auto">
            <a:xfrm>
              <a:off x="7251616" y="3607980"/>
              <a:ext cx="341535" cy="258410"/>
            </a:xfrm>
            <a:custGeom>
              <a:avLst/>
              <a:gdLst>
                <a:gd name="T0" fmla="*/ 12 w 189"/>
                <a:gd name="T1" fmla="*/ 46 h 143"/>
                <a:gd name="T2" fmla="*/ 12 w 189"/>
                <a:gd name="T3" fmla="*/ 43 h 143"/>
                <a:gd name="T4" fmla="*/ 143 w 189"/>
                <a:gd name="T5" fmla="*/ 3 h 143"/>
                <a:gd name="T6" fmla="*/ 146 w 189"/>
                <a:gd name="T7" fmla="*/ 9 h 143"/>
                <a:gd name="T8" fmla="*/ 147 w 189"/>
                <a:gd name="T9" fmla="*/ 30 h 143"/>
                <a:gd name="T10" fmla="*/ 174 w 189"/>
                <a:gd name="T11" fmla="*/ 17 h 143"/>
                <a:gd name="T12" fmla="*/ 184 w 189"/>
                <a:gd name="T13" fmla="*/ 18 h 143"/>
                <a:gd name="T14" fmla="*/ 184 w 189"/>
                <a:gd name="T15" fmla="*/ 23 h 143"/>
                <a:gd name="T16" fmla="*/ 174 w 189"/>
                <a:gd name="T17" fmla="*/ 26 h 143"/>
                <a:gd name="T18" fmla="*/ 143 w 189"/>
                <a:gd name="T19" fmla="*/ 37 h 143"/>
                <a:gd name="T20" fmla="*/ 147 w 189"/>
                <a:gd name="T21" fmla="*/ 49 h 143"/>
                <a:gd name="T22" fmla="*/ 138 w 189"/>
                <a:gd name="T23" fmla="*/ 64 h 143"/>
                <a:gd name="T24" fmla="*/ 138 w 189"/>
                <a:gd name="T25" fmla="*/ 72 h 143"/>
                <a:gd name="T26" fmla="*/ 129 w 189"/>
                <a:gd name="T27" fmla="*/ 82 h 143"/>
                <a:gd name="T28" fmla="*/ 114 w 189"/>
                <a:gd name="T29" fmla="*/ 98 h 143"/>
                <a:gd name="T30" fmla="*/ 112 w 189"/>
                <a:gd name="T31" fmla="*/ 110 h 143"/>
                <a:gd name="T32" fmla="*/ 101 w 189"/>
                <a:gd name="T33" fmla="*/ 106 h 143"/>
                <a:gd name="T34" fmla="*/ 97 w 189"/>
                <a:gd name="T35" fmla="*/ 113 h 143"/>
                <a:gd name="T36" fmla="*/ 79 w 189"/>
                <a:gd name="T37" fmla="*/ 121 h 143"/>
                <a:gd name="T38" fmla="*/ 76 w 189"/>
                <a:gd name="T39" fmla="*/ 137 h 143"/>
                <a:gd name="T40" fmla="*/ 52 w 189"/>
                <a:gd name="T41" fmla="*/ 140 h 143"/>
                <a:gd name="T42" fmla="*/ 39 w 189"/>
                <a:gd name="T43" fmla="*/ 140 h 143"/>
                <a:gd name="T44" fmla="*/ 6 w 189"/>
                <a:gd name="T45" fmla="*/ 137 h 143"/>
                <a:gd name="T46" fmla="*/ 17 w 189"/>
                <a:gd name="T47" fmla="*/ 116 h 143"/>
                <a:gd name="T48" fmla="*/ 5 w 189"/>
                <a:gd name="T49" fmla="*/ 106 h 143"/>
                <a:gd name="T50" fmla="*/ 5 w 189"/>
                <a:gd name="T51" fmla="*/ 79 h 143"/>
                <a:gd name="T52" fmla="*/ 0 w 189"/>
                <a:gd name="T53" fmla="*/ 69 h 143"/>
                <a:gd name="T54" fmla="*/ 9 w 189"/>
                <a:gd name="T55" fmla="*/ 58 h 143"/>
                <a:gd name="T56" fmla="*/ 15 w 189"/>
                <a:gd name="T57" fmla="*/ 49 h 143"/>
                <a:gd name="T58" fmla="*/ 34 w 189"/>
                <a:gd name="T59" fmla="*/ 49 h 143"/>
                <a:gd name="T60" fmla="*/ 36 w 189"/>
                <a:gd name="T61" fmla="*/ 43 h 143"/>
                <a:gd name="T62" fmla="*/ 60 w 189"/>
                <a:gd name="T63" fmla="*/ 20 h 143"/>
                <a:gd name="T64" fmla="*/ 70 w 189"/>
                <a:gd name="T65" fmla="*/ 15 h 143"/>
                <a:gd name="T66" fmla="*/ 95 w 189"/>
                <a:gd name="T67" fmla="*/ 20 h 143"/>
                <a:gd name="T68" fmla="*/ 112 w 189"/>
                <a:gd name="T69" fmla="*/ 18 h 143"/>
                <a:gd name="T70" fmla="*/ 119 w 189"/>
                <a:gd name="T71" fmla="*/ 14 h 143"/>
                <a:gd name="T72" fmla="*/ 129 w 189"/>
                <a:gd name="T73" fmla="*/ 12 h 143"/>
                <a:gd name="T74" fmla="*/ 137 w 189"/>
                <a:gd name="T7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9" h="143">
                  <a:moveTo>
                    <a:pt x="12" y="43"/>
                  </a:moveTo>
                  <a:lnTo>
                    <a:pt x="12" y="46"/>
                  </a:lnTo>
                  <a:lnTo>
                    <a:pt x="11" y="46"/>
                  </a:lnTo>
                  <a:lnTo>
                    <a:pt x="12" y="43"/>
                  </a:lnTo>
                  <a:close/>
                  <a:moveTo>
                    <a:pt x="137" y="0"/>
                  </a:moveTo>
                  <a:lnTo>
                    <a:pt x="143" y="3"/>
                  </a:lnTo>
                  <a:lnTo>
                    <a:pt x="141" y="8"/>
                  </a:lnTo>
                  <a:lnTo>
                    <a:pt x="146" y="9"/>
                  </a:lnTo>
                  <a:lnTo>
                    <a:pt x="144" y="23"/>
                  </a:lnTo>
                  <a:lnTo>
                    <a:pt x="147" y="30"/>
                  </a:lnTo>
                  <a:lnTo>
                    <a:pt x="171" y="17"/>
                  </a:lnTo>
                  <a:lnTo>
                    <a:pt x="174" y="17"/>
                  </a:lnTo>
                  <a:lnTo>
                    <a:pt x="175" y="20"/>
                  </a:lnTo>
                  <a:lnTo>
                    <a:pt x="184" y="18"/>
                  </a:lnTo>
                  <a:lnTo>
                    <a:pt x="189" y="18"/>
                  </a:lnTo>
                  <a:lnTo>
                    <a:pt x="184" y="23"/>
                  </a:lnTo>
                  <a:lnTo>
                    <a:pt x="186" y="24"/>
                  </a:lnTo>
                  <a:lnTo>
                    <a:pt x="174" y="26"/>
                  </a:lnTo>
                  <a:lnTo>
                    <a:pt x="160" y="27"/>
                  </a:lnTo>
                  <a:lnTo>
                    <a:pt x="143" y="37"/>
                  </a:lnTo>
                  <a:lnTo>
                    <a:pt x="141" y="39"/>
                  </a:lnTo>
                  <a:lnTo>
                    <a:pt x="147" y="49"/>
                  </a:lnTo>
                  <a:lnTo>
                    <a:pt x="147" y="54"/>
                  </a:lnTo>
                  <a:lnTo>
                    <a:pt x="138" y="64"/>
                  </a:lnTo>
                  <a:lnTo>
                    <a:pt x="141" y="67"/>
                  </a:lnTo>
                  <a:lnTo>
                    <a:pt x="138" y="72"/>
                  </a:lnTo>
                  <a:lnTo>
                    <a:pt x="125" y="72"/>
                  </a:lnTo>
                  <a:lnTo>
                    <a:pt x="129" y="82"/>
                  </a:lnTo>
                  <a:lnTo>
                    <a:pt x="119" y="86"/>
                  </a:lnTo>
                  <a:lnTo>
                    <a:pt x="114" y="98"/>
                  </a:lnTo>
                  <a:lnTo>
                    <a:pt x="116" y="106"/>
                  </a:lnTo>
                  <a:lnTo>
                    <a:pt x="112" y="110"/>
                  </a:lnTo>
                  <a:lnTo>
                    <a:pt x="107" y="106"/>
                  </a:lnTo>
                  <a:lnTo>
                    <a:pt x="101" y="106"/>
                  </a:lnTo>
                  <a:lnTo>
                    <a:pt x="94" y="112"/>
                  </a:lnTo>
                  <a:lnTo>
                    <a:pt x="97" y="113"/>
                  </a:lnTo>
                  <a:lnTo>
                    <a:pt x="83" y="115"/>
                  </a:lnTo>
                  <a:lnTo>
                    <a:pt x="79" y="121"/>
                  </a:lnTo>
                  <a:lnTo>
                    <a:pt x="77" y="135"/>
                  </a:lnTo>
                  <a:lnTo>
                    <a:pt x="76" y="137"/>
                  </a:lnTo>
                  <a:lnTo>
                    <a:pt x="61" y="140"/>
                  </a:lnTo>
                  <a:lnTo>
                    <a:pt x="52" y="140"/>
                  </a:lnTo>
                  <a:lnTo>
                    <a:pt x="48" y="143"/>
                  </a:lnTo>
                  <a:lnTo>
                    <a:pt x="39" y="140"/>
                  </a:lnTo>
                  <a:lnTo>
                    <a:pt x="26" y="143"/>
                  </a:lnTo>
                  <a:lnTo>
                    <a:pt x="6" y="137"/>
                  </a:lnTo>
                  <a:lnTo>
                    <a:pt x="15" y="123"/>
                  </a:lnTo>
                  <a:lnTo>
                    <a:pt x="17" y="116"/>
                  </a:lnTo>
                  <a:lnTo>
                    <a:pt x="12" y="110"/>
                  </a:lnTo>
                  <a:lnTo>
                    <a:pt x="5" y="106"/>
                  </a:lnTo>
                  <a:lnTo>
                    <a:pt x="2" y="88"/>
                  </a:lnTo>
                  <a:lnTo>
                    <a:pt x="5" y="79"/>
                  </a:lnTo>
                  <a:lnTo>
                    <a:pt x="0" y="76"/>
                  </a:lnTo>
                  <a:lnTo>
                    <a:pt x="0" y="69"/>
                  </a:lnTo>
                  <a:lnTo>
                    <a:pt x="6" y="67"/>
                  </a:lnTo>
                  <a:lnTo>
                    <a:pt x="9" y="58"/>
                  </a:lnTo>
                  <a:lnTo>
                    <a:pt x="12" y="46"/>
                  </a:lnTo>
                  <a:lnTo>
                    <a:pt x="15" y="49"/>
                  </a:lnTo>
                  <a:lnTo>
                    <a:pt x="30" y="52"/>
                  </a:lnTo>
                  <a:lnTo>
                    <a:pt x="34" y="49"/>
                  </a:lnTo>
                  <a:lnTo>
                    <a:pt x="37" y="45"/>
                  </a:lnTo>
                  <a:lnTo>
                    <a:pt x="36" y="43"/>
                  </a:lnTo>
                  <a:lnTo>
                    <a:pt x="54" y="35"/>
                  </a:lnTo>
                  <a:lnTo>
                    <a:pt x="60" y="20"/>
                  </a:lnTo>
                  <a:lnTo>
                    <a:pt x="66" y="20"/>
                  </a:lnTo>
                  <a:lnTo>
                    <a:pt x="70" y="15"/>
                  </a:lnTo>
                  <a:lnTo>
                    <a:pt x="80" y="17"/>
                  </a:lnTo>
                  <a:lnTo>
                    <a:pt x="95" y="20"/>
                  </a:lnTo>
                  <a:lnTo>
                    <a:pt x="100" y="24"/>
                  </a:lnTo>
                  <a:lnTo>
                    <a:pt x="112" y="18"/>
                  </a:lnTo>
                  <a:lnTo>
                    <a:pt x="117" y="23"/>
                  </a:lnTo>
                  <a:lnTo>
                    <a:pt x="119" y="14"/>
                  </a:lnTo>
                  <a:lnTo>
                    <a:pt x="128" y="15"/>
                  </a:lnTo>
                  <a:lnTo>
                    <a:pt x="129" y="12"/>
                  </a:lnTo>
                  <a:lnTo>
                    <a:pt x="128" y="9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" name="Iraq">
              <a:extLst>
                <a:ext uri="{FF2B5EF4-FFF2-40B4-BE49-F238E27FC236}">
                  <a16:creationId xmlns:a16="http://schemas.microsoft.com/office/drawing/2014/main" id="{A48F75EC-62A4-4CEB-8A0E-C0449382091C}"/>
                </a:ext>
              </a:extLst>
            </p:cNvPr>
            <p:cNvSpPr>
              <a:spLocks/>
            </p:cNvSpPr>
            <p:nvPr>
              <p:custDataLst>
                <p:tags r:id="rId117"/>
              </p:custDataLst>
            </p:nvPr>
          </p:nvSpPr>
          <p:spPr bwMode="auto">
            <a:xfrm>
              <a:off x="6738411" y="3635085"/>
              <a:ext cx="234918" cy="238532"/>
            </a:xfrm>
            <a:custGeom>
              <a:avLst/>
              <a:gdLst>
                <a:gd name="T0" fmla="*/ 56 w 130"/>
                <a:gd name="T1" fmla="*/ 0 h 132"/>
                <a:gd name="T2" fmla="*/ 59 w 130"/>
                <a:gd name="T3" fmla="*/ 0 h 132"/>
                <a:gd name="T4" fmla="*/ 62 w 130"/>
                <a:gd name="T5" fmla="*/ 2 h 132"/>
                <a:gd name="T6" fmla="*/ 66 w 130"/>
                <a:gd name="T7" fmla="*/ 2 h 132"/>
                <a:gd name="T8" fmla="*/ 69 w 130"/>
                <a:gd name="T9" fmla="*/ 3 h 132"/>
                <a:gd name="T10" fmla="*/ 74 w 130"/>
                <a:gd name="T11" fmla="*/ 3 h 132"/>
                <a:gd name="T12" fmla="*/ 75 w 130"/>
                <a:gd name="T13" fmla="*/ 5 h 132"/>
                <a:gd name="T14" fmla="*/ 78 w 130"/>
                <a:gd name="T15" fmla="*/ 3 h 132"/>
                <a:gd name="T16" fmla="*/ 81 w 130"/>
                <a:gd name="T17" fmla="*/ 3 h 132"/>
                <a:gd name="T18" fmla="*/ 81 w 130"/>
                <a:gd name="T19" fmla="*/ 12 h 132"/>
                <a:gd name="T20" fmla="*/ 90 w 130"/>
                <a:gd name="T21" fmla="*/ 24 h 132"/>
                <a:gd name="T22" fmla="*/ 99 w 130"/>
                <a:gd name="T23" fmla="*/ 27 h 132"/>
                <a:gd name="T24" fmla="*/ 101 w 130"/>
                <a:gd name="T25" fmla="*/ 27 h 132"/>
                <a:gd name="T26" fmla="*/ 101 w 130"/>
                <a:gd name="T27" fmla="*/ 28 h 132"/>
                <a:gd name="T28" fmla="*/ 98 w 130"/>
                <a:gd name="T29" fmla="*/ 33 h 132"/>
                <a:gd name="T30" fmla="*/ 98 w 130"/>
                <a:gd name="T31" fmla="*/ 37 h 132"/>
                <a:gd name="T32" fmla="*/ 90 w 130"/>
                <a:gd name="T33" fmla="*/ 49 h 132"/>
                <a:gd name="T34" fmla="*/ 89 w 130"/>
                <a:gd name="T35" fmla="*/ 57 h 132"/>
                <a:gd name="T36" fmla="*/ 96 w 130"/>
                <a:gd name="T37" fmla="*/ 70 h 132"/>
                <a:gd name="T38" fmla="*/ 112 w 130"/>
                <a:gd name="T39" fmla="*/ 80 h 132"/>
                <a:gd name="T40" fmla="*/ 118 w 130"/>
                <a:gd name="T41" fmla="*/ 91 h 132"/>
                <a:gd name="T42" fmla="*/ 117 w 130"/>
                <a:gd name="T43" fmla="*/ 103 h 132"/>
                <a:gd name="T44" fmla="*/ 120 w 130"/>
                <a:gd name="T45" fmla="*/ 104 h 132"/>
                <a:gd name="T46" fmla="*/ 121 w 130"/>
                <a:gd name="T47" fmla="*/ 104 h 132"/>
                <a:gd name="T48" fmla="*/ 123 w 130"/>
                <a:gd name="T49" fmla="*/ 111 h 132"/>
                <a:gd name="T50" fmla="*/ 130 w 130"/>
                <a:gd name="T51" fmla="*/ 117 h 132"/>
                <a:gd name="T52" fmla="*/ 130 w 130"/>
                <a:gd name="T53" fmla="*/ 119 h 132"/>
                <a:gd name="T54" fmla="*/ 127 w 130"/>
                <a:gd name="T55" fmla="*/ 120 h 132"/>
                <a:gd name="T56" fmla="*/ 121 w 130"/>
                <a:gd name="T57" fmla="*/ 119 h 132"/>
                <a:gd name="T58" fmla="*/ 112 w 130"/>
                <a:gd name="T59" fmla="*/ 119 h 132"/>
                <a:gd name="T60" fmla="*/ 104 w 130"/>
                <a:gd name="T61" fmla="*/ 132 h 132"/>
                <a:gd name="T62" fmla="*/ 90 w 130"/>
                <a:gd name="T63" fmla="*/ 128 h 132"/>
                <a:gd name="T64" fmla="*/ 81 w 130"/>
                <a:gd name="T65" fmla="*/ 131 h 132"/>
                <a:gd name="T66" fmla="*/ 80 w 130"/>
                <a:gd name="T67" fmla="*/ 131 h 132"/>
                <a:gd name="T68" fmla="*/ 65 w 130"/>
                <a:gd name="T69" fmla="*/ 125 h 132"/>
                <a:gd name="T70" fmla="*/ 65 w 130"/>
                <a:gd name="T71" fmla="*/ 123 h 132"/>
                <a:gd name="T72" fmla="*/ 64 w 130"/>
                <a:gd name="T73" fmla="*/ 114 h 132"/>
                <a:gd name="T74" fmla="*/ 58 w 130"/>
                <a:gd name="T75" fmla="*/ 113 h 132"/>
                <a:gd name="T76" fmla="*/ 56 w 130"/>
                <a:gd name="T77" fmla="*/ 113 h 132"/>
                <a:gd name="T78" fmla="*/ 53 w 130"/>
                <a:gd name="T79" fmla="*/ 107 h 132"/>
                <a:gd name="T80" fmla="*/ 40 w 130"/>
                <a:gd name="T81" fmla="*/ 103 h 132"/>
                <a:gd name="T82" fmla="*/ 25 w 130"/>
                <a:gd name="T83" fmla="*/ 91 h 132"/>
                <a:gd name="T84" fmla="*/ 6 w 130"/>
                <a:gd name="T85" fmla="*/ 85 h 132"/>
                <a:gd name="T86" fmla="*/ 4 w 130"/>
                <a:gd name="T87" fmla="*/ 85 h 132"/>
                <a:gd name="T88" fmla="*/ 0 w 130"/>
                <a:gd name="T89" fmla="*/ 68 h 132"/>
                <a:gd name="T90" fmla="*/ 0 w 130"/>
                <a:gd name="T91" fmla="*/ 67 h 132"/>
                <a:gd name="T92" fmla="*/ 31 w 130"/>
                <a:gd name="T93" fmla="*/ 49 h 132"/>
                <a:gd name="T94" fmla="*/ 32 w 130"/>
                <a:gd name="T95" fmla="*/ 43 h 132"/>
                <a:gd name="T96" fmla="*/ 34 w 130"/>
                <a:gd name="T97" fmla="*/ 18 h 132"/>
                <a:gd name="T98" fmla="*/ 34 w 130"/>
                <a:gd name="T99" fmla="*/ 17 h 132"/>
                <a:gd name="T100" fmla="*/ 43 w 130"/>
                <a:gd name="T101" fmla="*/ 15 h 132"/>
                <a:gd name="T102" fmla="*/ 50 w 130"/>
                <a:gd name="T103" fmla="*/ 5 h 132"/>
                <a:gd name="T104" fmla="*/ 56 w 130"/>
                <a:gd name="T105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0" h="132">
                  <a:moveTo>
                    <a:pt x="56" y="0"/>
                  </a:moveTo>
                  <a:lnTo>
                    <a:pt x="59" y="0"/>
                  </a:lnTo>
                  <a:lnTo>
                    <a:pt x="62" y="2"/>
                  </a:lnTo>
                  <a:lnTo>
                    <a:pt x="66" y="2"/>
                  </a:lnTo>
                  <a:lnTo>
                    <a:pt x="69" y="3"/>
                  </a:lnTo>
                  <a:lnTo>
                    <a:pt x="74" y="3"/>
                  </a:lnTo>
                  <a:lnTo>
                    <a:pt x="75" y="5"/>
                  </a:lnTo>
                  <a:lnTo>
                    <a:pt x="78" y="3"/>
                  </a:lnTo>
                  <a:lnTo>
                    <a:pt x="81" y="3"/>
                  </a:lnTo>
                  <a:lnTo>
                    <a:pt x="81" y="12"/>
                  </a:lnTo>
                  <a:lnTo>
                    <a:pt x="90" y="24"/>
                  </a:lnTo>
                  <a:lnTo>
                    <a:pt x="99" y="27"/>
                  </a:lnTo>
                  <a:lnTo>
                    <a:pt x="101" y="27"/>
                  </a:lnTo>
                  <a:lnTo>
                    <a:pt x="101" y="28"/>
                  </a:lnTo>
                  <a:lnTo>
                    <a:pt x="98" y="33"/>
                  </a:lnTo>
                  <a:lnTo>
                    <a:pt x="98" y="37"/>
                  </a:lnTo>
                  <a:lnTo>
                    <a:pt x="90" y="49"/>
                  </a:lnTo>
                  <a:lnTo>
                    <a:pt x="89" y="57"/>
                  </a:lnTo>
                  <a:lnTo>
                    <a:pt x="96" y="70"/>
                  </a:lnTo>
                  <a:lnTo>
                    <a:pt x="112" y="80"/>
                  </a:lnTo>
                  <a:lnTo>
                    <a:pt x="118" y="91"/>
                  </a:lnTo>
                  <a:lnTo>
                    <a:pt x="117" y="103"/>
                  </a:lnTo>
                  <a:lnTo>
                    <a:pt x="120" y="104"/>
                  </a:lnTo>
                  <a:lnTo>
                    <a:pt x="121" y="104"/>
                  </a:lnTo>
                  <a:lnTo>
                    <a:pt x="123" y="111"/>
                  </a:lnTo>
                  <a:lnTo>
                    <a:pt x="130" y="117"/>
                  </a:lnTo>
                  <a:lnTo>
                    <a:pt x="130" y="119"/>
                  </a:lnTo>
                  <a:lnTo>
                    <a:pt x="127" y="120"/>
                  </a:lnTo>
                  <a:lnTo>
                    <a:pt x="121" y="119"/>
                  </a:lnTo>
                  <a:lnTo>
                    <a:pt x="112" y="119"/>
                  </a:lnTo>
                  <a:lnTo>
                    <a:pt x="104" y="132"/>
                  </a:lnTo>
                  <a:lnTo>
                    <a:pt x="90" y="128"/>
                  </a:lnTo>
                  <a:lnTo>
                    <a:pt x="81" y="131"/>
                  </a:lnTo>
                  <a:lnTo>
                    <a:pt x="80" y="131"/>
                  </a:lnTo>
                  <a:lnTo>
                    <a:pt x="65" y="125"/>
                  </a:lnTo>
                  <a:lnTo>
                    <a:pt x="65" y="123"/>
                  </a:lnTo>
                  <a:lnTo>
                    <a:pt x="64" y="114"/>
                  </a:lnTo>
                  <a:lnTo>
                    <a:pt x="58" y="113"/>
                  </a:lnTo>
                  <a:lnTo>
                    <a:pt x="56" y="113"/>
                  </a:lnTo>
                  <a:lnTo>
                    <a:pt x="53" y="107"/>
                  </a:lnTo>
                  <a:lnTo>
                    <a:pt x="40" y="103"/>
                  </a:lnTo>
                  <a:lnTo>
                    <a:pt x="25" y="91"/>
                  </a:lnTo>
                  <a:lnTo>
                    <a:pt x="6" y="85"/>
                  </a:lnTo>
                  <a:lnTo>
                    <a:pt x="4" y="85"/>
                  </a:lnTo>
                  <a:lnTo>
                    <a:pt x="0" y="68"/>
                  </a:lnTo>
                  <a:lnTo>
                    <a:pt x="0" y="67"/>
                  </a:lnTo>
                  <a:lnTo>
                    <a:pt x="31" y="49"/>
                  </a:lnTo>
                  <a:lnTo>
                    <a:pt x="32" y="43"/>
                  </a:lnTo>
                  <a:lnTo>
                    <a:pt x="34" y="18"/>
                  </a:lnTo>
                  <a:lnTo>
                    <a:pt x="34" y="17"/>
                  </a:lnTo>
                  <a:lnTo>
                    <a:pt x="43" y="15"/>
                  </a:lnTo>
                  <a:lnTo>
                    <a:pt x="50" y="5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" name="Jordan">
              <a:extLst>
                <a:ext uri="{FF2B5EF4-FFF2-40B4-BE49-F238E27FC236}">
                  <a16:creationId xmlns:a16="http://schemas.microsoft.com/office/drawing/2014/main" id="{CACCD7DA-9140-4C0B-83CC-3D4CDBFD75CF}"/>
                </a:ext>
              </a:extLst>
            </p:cNvPr>
            <p:cNvSpPr>
              <a:spLocks/>
            </p:cNvSpPr>
            <p:nvPr>
              <p:custDataLst>
                <p:tags r:id="rId118"/>
              </p:custDataLst>
            </p:nvPr>
          </p:nvSpPr>
          <p:spPr bwMode="auto">
            <a:xfrm>
              <a:off x="6646250" y="3756157"/>
              <a:ext cx="103003" cy="117460"/>
            </a:xfrm>
            <a:custGeom>
              <a:avLst/>
              <a:gdLst>
                <a:gd name="T0" fmla="*/ 51 w 57"/>
                <a:gd name="T1" fmla="*/ 0 h 65"/>
                <a:gd name="T2" fmla="*/ 52 w 57"/>
                <a:gd name="T3" fmla="*/ 0 h 65"/>
                <a:gd name="T4" fmla="*/ 52 w 57"/>
                <a:gd name="T5" fmla="*/ 1 h 65"/>
                <a:gd name="T6" fmla="*/ 57 w 57"/>
                <a:gd name="T7" fmla="*/ 18 h 65"/>
                <a:gd name="T8" fmla="*/ 54 w 57"/>
                <a:gd name="T9" fmla="*/ 24 h 65"/>
                <a:gd name="T10" fmla="*/ 52 w 57"/>
                <a:gd name="T11" fmla="*/ 24 h 65"/>
                <a:gd name="T12" fmla="*/ 30 w 57"/>
                <a:gd name="T13" fmla="*/ 28 h 65"/>
                <a:gd name="T14" fmla="*/ 42 w 57"/>
                <a:gd name="T15" fmla="*/ 43 h 65"/>
                <a:gd name="T16" fmla="*/ 37 w 57"/>
                <a:gd name="T17" fmla="*/ 47 h 65"/>
                <a:gd name="T18" fmla="*/ 36 w 57"/>
                <a:gd name="T19" fmla="*/ 52 h 65"/>
                <a:gd name="T20" fmla="*/ 34 w 57"/>
                <a:gd name="T21" fmla="*/ 52 h 65"/>
                <a:gd name="T22" fmla="*/ 26 w 57"/>
                <a:gd name="T23" fmla="*/ 55 h 65"/>
                <a:gd name="T24" fmla="*/ 17 w 57"/>
                <a:gd name="T25" fmla="*/ 65 h 65"/>
                <a:gd name="T26" fmla="*/ 2 w 57"/>
                <a:gd name="T27" fmla="*/ 64 h 65"/>
                <a:gd name="T28" fmla="*/ 2 w 57"/>
                <a:gd name="T29" fmla="*/ 61 h 65"/>
                <a:gd name="T30" fmla="*/ 8 w 57"/>
                <a:gd name="T31" fmla="*/ 31 h 65"/>
                <a:gd name="T32" fmla="*/ 0 w 57"/>
                <a:gd name="T33" fmla="*/ 31 h 65"/>
                <a:gd name="T34" fmla="*/ 3 w 57"/>
                <a:gd name="T35" fmla="*/ 25 h 65"/>
                <a:gd name="T36" fmla="*/ 2 w 57"/>
                <a:gd name="T37" fmla="*/ 24 h 65"/>
                <a:gd name="T38" fmla="*/ 0 w 57"/>
                <a:gd name="T39" fmla="*/ 24 h 65"/>
                <a:gd name="T40" fmla="*/ 0 w 57"/>
                <a:gd name="T41" fmla="*/ 18 h 65"/>
                <a:gd name="T42" fmla="*/ 5 w 57"/>
                <a:gd name="T43" fmla="*/ 13 h 65"/>
                <a:gd name="T44" fmla="*/ 5 w 57"/>
                <a:gd name="T45" fmla="*/ 12 h 65"/>
                <a:gd name="T46" fmla="*/ 9 w 57"/>
                <a:gd name="T47" fmla="*/ 15 h 65"/>
                <a:gd name="T48" fmla="*/ 9 w 57"/>
                <a:gd name="T49" fmla="*/ 10 h 65"/>
                <a:gd name="T50" fmla="*/ 12 w 57"/>
                <a:gd name="T51" fmla="*/ 10 h 65"/>
                <a:gd name="T52" fmla="*/ 23 w 57"/>
                <a:gd name="T53" fmla="*/ 16 h 65"/>
                <a:gd name="T54" fmla="*/ 51 w 57"/>
                <a:gd name="T5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7" h="65">
                  <a:moveTo>
                    <a:pt x="51" y="0"/>
                  </a:moveTo>
                  <a:lnTo>
                    <a:pt x="52" y="0"/>
                  </a:lnTo>
                  <a:lnTo>
                    <a:pt x="52" y="1"/>
                  </a:lnTo>
                  <a:lnTo>
                    <a:pt x="57" y="18"/>
                  </a:lnTo>
                  <a:lnTo>
                    <a:pt x="54" y="24"/>
                  </a:lnTo>
                  <a:lnTo>
                    <a:pt x="52" y="24"/>
                  </a:lnTo>
                  <a:lnTo>
                    <a:pt x="30" y="28"/>
                  </a:lnTo>
                  <a:lnTo>
                    <a:pt x="42" y="43"/>
                  </a:lnTo>
                  <a:lnTo>
                    <a:pt x="37" y="47"/>
                  </a:lnTo>
                  <a:lnTo>
                    <a:pt x="36" y="52"/>
                  </a:lnTo>
                  <a:lnTo>
                    <a:pt x="34" y="52"/>
                  </a:lnTo>
                  <a:lnTo>
                    <a:pt x="26" y="55"/>
                  </a:lnTo>
                  <a:lnTo>
                    <a:pt x="17" y="65"/>
                  </a:lnTo>
                  <a:lnTo>
                    <a:pt x="2" y="64"/>
                  </a:lnTo>
                  <a:lnTo>
                    <a:pt x="2" y="61"/>
                  </a:lnTo>
                  <a:lnTo>
                    <a:pt x="8" y="31"/>
                  </a:lnTo>
                  <a:lnTo>
                    <a:pt x="0" y="31"/>
                  </a:lnTo>
                  <a:lnTo>
                    <a:pt x="3" y="25"/>
                  </a:lnTo>
                  <a:lnTo>
                    <a:pt x="2" y="24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5" y="13"/>
                  </a:lnTo>
                  <a:lnTo>
                    <a:pt x="5" y="12"/>
                  </a:lnTo>
                  <a:lnTo>
                    <a:pt x="9" y="15"/>
                  </a:lnTo>
                  <a:lnTo>
                    <a:pt x="9" y="10"/>
                  </a:lnTo>
                  <a:lnTo>
                    <a:pt x="12" y="10"/>
                  </a:lnTo>
                  <a:lnTo>
                    <a:pt x="23" y="16"/>
                  </a:lnTo>
                  <a:lnTo>
                    <a:pt x="51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" name="Saudi Arabia">
              <a:extLst>
                <a:ext uri="{FF2B5EF4-FFF2-40B4-BE49-F238E27FC236}">
                  <a16:creationId xmlns:a16="http://schemas.microsoft.com/office/drawing/2014/main" id="{347E0DFC-36B3-46FB-95B9-FD9B38AAEA39}"/>
                </a:ext>
              </a:extLst>
            </p:cNvPr>
            <p:cNvSpPr>
              <a:spLocks/>
            </p:cNvSpPr>
            <p:nvPr>
              <p:custDataLst>
                <p:tags r:id="rId119"/>
              </p:custDataLst>
            </p:nvPr>
          </p:nvSpPr>
          <p:spPr bwMode="auto">
            <a:xfrm>
              <a:off x="6644443" y="3785071"/>
              <a:ext cx="498749" cy="433695"/>
            </a:xfrm>
            <a:custGeom>
              <a:avLst/>
              <a:gdLst>
                <a:gd name="T0" fmla="*/ 77 w 276"/>
                <a:gd name="T1" fmla="*/ 8 h 240"/>
                <a:gd name="T2" fmla="*/ 107 w 276"/>
                <a:gd name="T3" fmla="*/ 23 h 240"/>
                <a:gd name="T4" fmla="*/ 116 w 276"/>
                <a:gd name="T5" fmla="*/ 30 h 240"/>
                <a:gd name="T6" fmla="*/ 118 w 276"/>
                <a:gd name="T7" fmla="*/ 40 h 240"/>
                <a:gd name="T8" fmla="*/ 142 w 276"/>
                <a:gd name="T9" fmla="*/ 54 h 240"/>
                <a:gd name="T10" fmla="*/ 166 w 276"/>
                <a:gd name="T11" fmla="*/ 51 h 240"/>
                <a:gd name="T12" fmla="*/ 179 w 276"/>
                <a:gd name="T13" fmla="*/ 57 h 240"/>
                <a:gd name="T14" fmla="*/ 191 w 276"/>
                <a:gd name="T15" fmla="*/ 73 h 240"/>
                <a:gd name="T16" fmla="*/ 201 w 276"/>
                <a:gd name="T17" fmla="*/ 83 h 240"/>
                <a:gd name="T18" fmla="*/ 201 w 276"/>
                <a:gd name="T19" fmla="*/ 97 h 240"/>
                <a:gd name="T20" fmla="*/ 215 w 276"/>
                <a:gd name="T21" fmla="*/ 114 h 240"/>
                <a:gd name="T22" fmla="*/ 227 w 276"/>
                <a:gd name="T23" fmla="*/ 137 h 240"/>
                <a:gd name="T24" fmla="*/ 268 w 276"/>
                <a:gd name="T25" fmla="*/ 141 h 240"/>
                <a:gd name="T26" fmla="*/ 276 w 276"/>
                <a:gd name="T27" fmla="*/ 153 h 240"/>
                <a:gd name="T28" fmla="*/ 225 w 276"/>
                <a:gd name="T29" fmla="*/ 194 h 240"/>
                <a:gd name="T30" fmla="*/ 153 w 276"/>
                <a:gd name="T31" fmla="*/ 240 h 240"/>
                <a:gd name="T32" fmla="*/ 151 w 276"/>
                <a:gd name="T33" fmla="*/ 226 h 240"/>
                <a:gd name="T34" fmla="*/ 114 w 276"/>
                <a:gd name="T35" fmla="*/ 220 h 240"/>
                <a:gd name="T36" fmla="*/ 104 w 276"/>
                <a:gd name="T37" fmla="*/ 229 h 240"/>
                <a:gd name="T38" fmla="*/ 90 w 276"/>
                <a:gd name="T39" fmla="*/ 208 h 240"/>
                <a:gd name="T40" fmla="*/ 80 w 276"/>
                <a:gd name="T41" fmla="*/ 187 h 240"/>
                <a:gd name="T42" fmla="*/ 59 w 276"/>
                <a:gd name="T43" fmla="*/ 171 h 240"/>
                <a:gd name="T44" fmla="*/ 56 w 276"/>
                <a:gd name="T45" fmla="*/ 146 h 240"/>
                <a:gd name="T46" fmla="*/ 40 w 276"/>
                <a:gd name="T47" fmla="*/ 120 h 240"/>
                <a:gd name="T48" fmla="*/ 35 w 276"/>
                <a:gd name="T49" fmla="*/ 119 h 240"/>
                <a:gd name="T50" fmla="*/ 6 w 276"/>
                <a:gd name="T51" fmla="*/ 66 h 240"/>
                <a:gd name="T52" fmla="*/ 3 w 276"/>
                <a:gd name="T53" fmla="*/ 43 h 240"/>
                <a:gd name="T54" fmla="*/ 4 w 276"/>
                <a:gd name="T55" fmla="*/ 46 h 240"/>
                <a:gd name="T56" fmla="*/ 25 w 276"/>
                <a:gd name="T57" fmla="*/ 37 h 240"/>
                <a:gd name="T58" fmla="*/ 37 w 276"/>
                <a:gd name="T59" fmla="*/ 30 h 240"/>
                <a:gd name="T60" fmla="*/ 28 w 276"/>
                <a:gd name="T61" fmla="*/ 12 h 240"/>
                <a:gd name="T62" fmla="*/ 30 w 276"/>
                <a:gd name="T63" fmla="*/ 11 h 240"/>
                <a:gd name="T64" fmla="*/ 56 w 276"/>
                <a:gd name="T65" fmla="*/ 2 h 240"/>
                <a:gd name="T66" fmla="*/ 58 w 276"/>
                <a:gd name="T6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6" h="240">
                  <a:moveTo>
                    <a:pt x="58" y="0"/>
                  </a:moveTo>
                  <a:lnTo>
                    <a:pt x="77" y="8"/>
                  </a:lnTo>
                  <a:lnTo>
                    <a:pt x="93" y="18"/>
                  </a:lnTo>
                  <a:lnTo>
                    <a:pt x="107" y="23"/>
                  </a:lnTo>
                  <a:lnTo>
                    <a:pt x="110" y="28"/>
                  </a:lnTo>
                  <a:lnTo>
                    <a:pt x="116" y="30"/>
                  </a:lnTo>
                  <a:lnTo>
                    <a:pt x="117" y="30"/>
                  </a:lnTo>
                  <a:lnTo>
                    <a:pt x="118" y="40"/>
                  </a:lnTo>
                  <a:lnTo>
                    <a:pt x="133" y="46"/>
                  </a:lnTo>
                  <a:lnTo>
                    <a:pt x="142" y="54"/>
                  </a:lnTo>
                  <a:lnTo>
                    <a:pt x="156" y="48"/>
                  </a:lnTo>
                  <a:lnTo>
                    <a:pt x="166" y="51"/>
                  </a:lnTo>
                  <a:lnTo>
                    <a:pt x="170" y="57"/>
                  </a:lnTo>
                  <a:lnTo>
                    <a:pt x="179" y="57"/>
                  </a:lnTo>
                  <a:lnTo>
                    <a:pt x="184" y="67"/>
                  </a:lnTo>
                  <a:lnTo>
                    <a:pt x="191" y="73"/>
                  </a:lnTo>
                  <a:lnTo>
                    <a:pt x="193" y="77"/>
                  </a:lnTo>
                  <a:lnTo>
                    <a:pt x="201" y="83"/>
                  </a:lnTo>
                  <a:lnTo>
                    <a:pt x="203" y="91"/>
                  </a:lnTo>
                  <a:lnTo>
                    <a:pt x="201" y="97"/>
                  </a:lnTo>
                  <a:lnTo>
                    <a:pt x="210" y="111"/>
                  </a:lnTo>
                  <a:lnTo>
                    <a:pt x="215" y="114"/>
                  </a:lnTo>
                  <a:lnTo>
                    <a:pt x="222" y="126"/>
                  </a:lnTo>
                  <a:lnTo>
                    <a:pt x="227" y="137"/>
                  </a:lnTo>
                  <a:lnTo>
                    <a:pt x="265" y="143"/>
                  </a:lnTo>
                  <a:lnTo>
                    <a:pt x="268" y="141"/>
                  </a:lnTo>
                  <a:lnTo>
                    <a:pt x="276" y="151"/>
                  </a:lnTo>
                  <a:lnTo>
                    <a:pt x="276" y="153"/>
                  </a:lnTo>
                  <a:lnTo>
                    <a:pt x="265" y="180"/>
                  </a:lnTo>
                  <a:lnTo>
                    <a:pt x="225" y="194"/>
                  </a:lnTo>
                  <a:lnTo>
                    <a:pt x="185" y="203"/>
                  </a:lnTo>
                  <a:lnTo>
                    <a:pt x="153" y="240"/>
                  </a:lnTo>
                  <a:lnTo>
                    <a:pt x="151" y="240"/>
                  </a:lnTo>
                  <a:lnTo>
                    <a:pt x="151" y="226"/>
                  </a:lnTo>
                  <a:lnTo>
                    <a:pt x="127" y="217"/>
                  </a:lnTo>
                  <a:lnTo>
                    <a:pt x="114" y="220"/>
                  </a:lnTo>
                  <a:lnTo>
                    <a:pt x="104" y="230"/>
                  </a:lnTo>
                  <a:lnTo>
                    <a:pt x="104" y="229"/>
                  </a:lnTo>
                  <a:lnTo>
                    <a:pt x="98" y="214"/>
                  </a:lnTo>
                  <a:lnTo>
                    <a:pt x="90" y="208"/>
                  </a:lnTo>
                  <a:lnTo>
                    <a:pt x="83" y="197"/>
                  </a:lnTo>
                  <a:lnTo>
                    <a:pt x="80" y="187"/>
                  </a:lnTo>
                  <a:lnTo>
                    <a:pt x="73" y="180"/>
                  </a:lnTo>
                  <a:lnTo>
                    <a:pt x="59" y="171"/>
                  </a:lnTo>
                  <a:lnTo>
                    <a:pt x="55" y="153"/>
                  </a:lnTo>
                  <a:lnTo>
                    <a:pt x="56" y="146"/>
                  </a:lnTo>
                  <a:lnTo>
                    <a:pt x="47" y="126"/>
                  </a:lnTo>
                  <a:lnTo>
                    <a:pt x="40" y="120"/>
                  </a:lnTo>
                  <a:lnTo>
                    <a:pt x="35" y="120"/>
                  </a:lnTo>
                  <a:lnTo>
                    <a:pt x="35" y="119"/>
                  </a:lnTo>
                  <a:lnTo>
                    <a:pt x="30" y="103"/>
                  </a:lnTo>
                  <a:lnTo>
                    <a:pt x="6" y="66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4" y="43"/>
                  </a:lnTo>
                  <a:lnTo>
                    <a:pt x="4" y="46"/>
                  </a:lnTo>
                  <a:lnTo>
                    <a:pt x="18" y="48"/>
                  </a:lnTo>
                  <a:lnTo>
                    <a:pt x="25" y="37"/>
                  </a:lnTo>
                  <a:lnTo>
                    <a:pt x="35" y="34"/>
                  </a:lnTo>
                  <a:lnTo>
                    <a:pt x="37" y="30"/>
                  </a:lnTo>
                  <a:lnTo>
                    <a:pt x="41" y="27"/>
                  </a:lnTo>
                  <a:lnTo>
                    <a:pt x="28" y="12"/>
                  </a:lnTo>
                  <a:lnTo>
                    <a:pt x="28" y="11"/>
                  </a:lnTo>
                  <a:lnTo>
                    <a:pt x="30" y="11"/>
                  </a:lnTo>
                  <a:lnTo>
                    <a:pt x="53" y="6"/>
                  </a:lnTo>
                  <a:lnTo>
                    <a:pt x="56" y="2"/>
                  </a:lnTo>
                  <a:lnTo>
                    <a:pt x="58" y="2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" name="Syria">
              <a:extLst>
                <a:ext uri="{FF2B5EF4-FFF2-40B4-BE49-F238E27FC236}">
                  <a16:creationId xmlns:a16="http://schemas.microsoft.com/office/drawing/2014/main" id="{7B03D93B-C1A7-4170-BC9C-23DE87C9DB22}"/>
                </a:ext>
              </a:extLst>
            </p:cNvPr>
            <p:cNvSpPr>
              <a:spLocks/>
            </p:cNvSpPr>
            <p:nvPr>
              <p:custDataLst>
                <p:tags r:id="rId120"/>
              </p:custDataLst>
            </p:nvPr>
          </p:nvSpPr>
          <p:spPr bwMode="auto">
            <a:xfrm>
              <a:off x="6662514" y="3640505"/>
              <a:ext cx="169864" cy="148179"/>
            </a:xfrm>
            <a:custGeom>
              <a:avLst/>
              <a:gdLst>
                <a:gd name="T0" fmla="*/ 88 w 94"/>
                <a:gd name="T1" fmla="*/ 0 h 82"/>
                <a:gd name="T2" fmla="*/ 89 w 94"/>
                <a:gd name="T3" fmla="*/ 0 h 82"/>
                <a:gd name="T4" fmla="*/ 92 w 94"/>
                <a:gd name="T5" fmla="*/ 2 h 82"/>
                <a:gd name="T6" fmla="*/ 94 w 94"/>
                <a:gd name="T7" fmla="*/ 2 h 82"/>
                <a:gd name="T8" fmla="*/ 94 w 94"/>
                <a:gd name="T9" fmla="*/ 3 h 82"/>
                <a:gd name="T10" fmla="*/ 85 w 94"/>
                <a:gd name="T11" fmla="*/ 12 h 82"/>
                <a:gd name="T12" fmla="*/ 77 w 94"/>
                <a:gd name="T13" fmla="*/ 15 h 82"/>
                <a:gd name="T14" fmla="*/ 76 w 94"/>
                <a:gd name="T15" fmla="*/ 40 h 82"/>
                <a:gd name="T16" fmla="*/ 74 w 94"/>
                <a:gd name="T17" fmla="*/ 46 h 82"/>
                <a:gd name="T18" fmla="*/ 74 w 94"/>
                <a:gd name="T19" fmla="*/ 48 h 82"/>
                <a:gd name="T20" fmla="*/ 43 w 94"/>
                <a:gd name="T21" fmla="*/ 65 h 82"/>
                <a:gd name="T22" fmla="*/ 14 w 94"/>
                <a:gd name="T23" fmla="*/ 82 h 82"/>
                <a:gd name="T24" fmla="*/ 3 w 94"/>
                <a:gd name="T25" fmla="*/ 74 h 82"/>
                <a:gd name="T26" fmla="*/ 0 w 94"/>
                <a:gd name="T27" fmla="*/ 76 h 82"/>
                <a:gd name="T28" fmla="*/ 0 w 94"/>
                <a:gd name="T29" fmla="*/ 65 h 82"/>
                <a:gd name="T30" fmla="*/ 8 w 94"/>
                <a:gd name="T31" fmla="*/ 61 h 82"/>
                <a:gd name="T32" fmla="*/ 8 w 94"/>
                <a:gd name="T33" fmla="*/ 57 h 82"/>
                <a:gd name="T34" fmla="*/ 11 w 94"/>
                <a:gd name="T35" fmla="*/ 55 h 82"/>
                <a:gd name="T36" fmla="*/ 11 w 94"/>
                <a:gd name="T37" fmla="*/ 54 h 82"/>
                <a:gd name="T38" fmla="*/ 15 w 94"/>
                <a:gd name="T39" fmla="*/ 51 h 82"/>
                <a:gd name="T40" fmla="*/ 12 w 94"/>
                <a:gd name="T41" fmla="*/ 46 h 82"/>
                <a:gd name="T42" fmla="*/ 12 w 94"/>
                <a:gd name="T43" fmla="*/ 43 h 82"/>
                <a:gd name="T44" fmla="*/ 6 w 94"/>
                <a:gd name="T45" fmla="*/ 43 h 82"/>
                <a:gd name="T46" fmla="*/ 6 w 94"/>
                <a:gd name="T47" fmla="*/ 21 h 82"/>
                <a:gd name="T48" fmla="*/ 9 w 94"/>
                <a:gd name="T49" fmla="*/ 24 h 82"/>
                <a:gd name="T50" fmla="*/ 12 w 94"/>
                <a:gd name="T51" fmla="*/ 18 h 82"/>
                <a:gd name="T52" fmla="*/ 15 w 94"/>
                <a:gd name="T53" fmla="*/ 18 h 82"/>
                <a:gd name="T54" fmla="*/ 14 w 94"/>
                <a:gd name="T55" fmla="*/ 15 h 82"/>
                <a:gd name="T56" fmla="*/ 14 w 94"/>
                <a:gd name="T57" fmla="*/ 14 h 82"/>
                <a:gd name="T58" fmla="*/ 15 w 94"/>
                <a:gd name="T59" fmla="*/ 8 h 82"/>
                <a:gd name="T60" fmla="*/ 17 w 94"/>
                <a:gd name="T61" fmla="*/ 8 h 82"/>
                <a:gd name="T62" fmla="*/ 27 w 94"/>
                <a:gd name="T63" fmla="*/ 11 h 82"/>
                <a:gd name="T64" fmla="*/ 39 w 94"/>
                <a:gd name="T65" fmla="*/ 6 h 82"/>
                <a:gd name="T66" fmla="*/ 49 w 94"/>
                <a:gd name="T67" fmla="*/ 11 h 82"/>
                <a:gd name="T68" fmla="*/ 68 w 94"/>
                <a:gd name="T69" fmla="*/ 2 h 82"/>
                <a:gd name="T70" fmla="*/ 83 w 94"/>
                <a:gd name="T71" fmla="*/ 3 h 82"/>
                <a:gd name="T72" fmla="*/ 88 w 94"/>
                <a:gd name="T7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4" h="82">
                  <a:moveTo>
                    <a:pt x="88" y="0"/>
                  </a:moveTo>
                  <a:lnTo>
                    <a:pt x="89" y="0"/>
                  </a:lnTo>
                  <a:lnTo>
                    <a:pt x="92" y="2"/>
                  </a:lnTo>
                  <a:lnTo>
                    <a:pt x="94" y="2"/>
                  </a:lnTo>
                  <a:lnTo>
                    <a:pt x="94" y="3"/>
                  </a:lnTo>
                  <a:lnTo>
                    <a:pt x="85" y="12"/>
                  </a:lnTo>
                  <a:lnTo>
                    <a:pt x="77" y="15"/>
                  </a:lnTo>
                  <a:lnTo>
                    <a:pt x="76" y="40"/>
                  </a:lnTo>
                  <a:lnTo>
                    <a:pt x="74" y="46"/>
                  </a:lnTo>
                  <a:lnTo>
                    <a:pt x="74" y="48"/>
                  </a:lnTo>
                  <a:lnTo>
                    <a:pt x="43" y="65"/>
                  </a:lnTo>
                  <a:lnTo>
                    <a:pt x="14" y="82"/>
                  </a:lnTo>
                  <a:lnTo>
                    <a:pt x="3" y="74"/>
                  </a:lnTo>
                  <a:lnTo>
                    <a:pt x="0" y="76"/>
                  </a:lnTo>
                  <a:lnTo>
                    <a:pt x="0" y="65"/>
                  </a:lnTo>
                  <a:lnTo>
                    <a:pt x="8" y="61"/>
                  </a:lnTo>
                  <a:lnTo>
                    <a:pt x="8" y="57"/>
                  </a:lnTo>
                  <a:lnTo>
                    <a:pt x="11" y="55"/>
                  </a:lnTo>
                  <a:lnTo>
                    <a:pt x="11" y="54"/>
                  </a:lnTo>
                  <a:lnTo>
                    <a:pt x="15" y="51"/>
                  </a:lnTo>
                  <a:lnTo>
                    <a:pt x="12" y="46"/>
                  </a:lnTo>
                  <a:lnTo>
                    <a:pt x="12" y="43"/>
                  </a:lnTo>
                  <a:lnTo>
                    <a:pt x="6" y="43"/>
                  </a:lnTo>
                  <a:lnTo>
                    <a:pt x="6" y="21"/>
                  </a:lnTo>
                  <a:lnTo>
                    <a:pt x="9" y="24"/>
                  </a:lnTo>
                  <a:lnTo>
                    <a:pt x="12" y="18"/>
                  </a:lnTo>
                  <a:lnTo>
                    <a:pt x="15" y="18"/>
                  </a:lnTo>
                  <a:lnTo>
                    <a:pt x="14" y="15"/>
                  </a:lnTo>
                  <a:lnTo>
                    <a:pt x="14" y="14"/>
                  </a:lnTo>
                  <a:lnTo>
                    <a:pt x="15" y="8"/>
                  </a:lnTo>
                  <a:lnTo>
                    <a:pt x="17" y="8"/>
                  </a:lnTo>
                  <a:lnTo>
                    <a:pt x="27" y="11"/>
                  </a:lnTo>
                  <a:lnTo>
                    <a:pt x="39" y="6"/>
                  </a:lnTo>
                  <a:lnTo>
                    <a:pt x="49" y="11"/>
                  </a:lnTo>
                  <a:lnTo>
                    <a:pt x="68" y="2"/>
                  </a:lnTo>
                  <a:lnTo>
                    <a:pt x="83" y="3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" name="United Arab Emirates">
              <a:extLst>
                <a:ext uri="{FF2B5EF4-FFF2-40B4-BE49-F238E27FC236}">
                  <a16:creationId xmlns:a16="http://schemas.microsoft.com/office/drawing/2014/main" id="{72DB7439-BEC7-41F2-A42C-720DE95B82CA}"/>
                </a:ext>
              </a:extLst>
            </p:cNvPr>
            <p:cNvSpPr>
              <a:spLocks/>
            </p:cNvSpPr>
            <p:nvPr>
              <p:custDataLst>
                <p:tags r:id="rId121"/>
              </p:custDataLst>
            </p:nvPr>
          </p:nvSpPr>
          <p:spPr bwMode="auto">
            <a:xfrm>
              <a:off x="7029347" y="3954935"/>
              <a:ext cx="126495" cy="93967"/>
            </a:xfrm>
            <a:custGeom>
              <a:avLst/>
              <a:gdLst>
                <a:gd name="T0" fmla="*/ 66 w 70"/>
                <a:gd name="T1" fmla="*/ 0 h 52"/>
                <a:gd name="T2" fmla="*/ 67 w 70"/>
                <a:gd name="T3" fmla="*/ 0 h 52"/>
                <a:gd name="T4" fmla="*/ 67 w 70"/>
                <a:gd name="T5" fmla="*/ 4 h 52"/>
                <a:gd name="T6" fmla="*/ 69 w 70"/>
                <a:gd name="T7" fmla="*/ 6 h 52"/>
                <a:gd name="T8" fmla="*/ 70 w 70"/>
                <a:gd name="T9" fmla="*/ 16 h 52"/>
                <a:gd name="T10" fmla="*/ 70 w 70"/>
                <a:gd name="T11" fmla="*/ 17 h 52"/>
                <a:gd name="T12" fmla="*/ 63 w 70"/>
                <a:gd name="T13" fmla="*/ 17 h 52"/>
                <a:gd name="T14" fmla="*/ 66 w 70"/>
                <a:gd name="T15" fmla="*/ 28 h 52"/>
                <a:gd name="T16" fmla="*/ 58 w 70"/>
                <a:gd name="T17" fmla="*/ 31 h 52"/>
                <a:gd name="T18" fmla="*/ 55 w 70"/>
                <a:gd name="T19" fmla="*/ 47 h 52"/>
                <a:gd name="T20" fmla="*/ 52 w 70"/>
                <a:gd name="T21" fmla="*/ 50 h 52"/>
                <a:gd name="T22" fmla="*/ 52 w 70"/>
                <a:gd name="T23" fmla="*/ 52 h 52"/>
                <a:gd name="T24" fmla="*/ 12 w 70"/>
                <a:gd name="T25" fmla="*/ 44 h 52"/>
                <a:gd name="T26" fmla="*/ 8 w 70"/>
                <a:gd name="T27" fmla="*/ 32 h 52"/>
                <a:gd name="T28" fmla="*/ 0 w 70"/>
                <a:gd name="T29" fmla="*/ 22 h 52"/>
                <a:gd name="T30" fmla="*/ 0 w 70"/>
                <a:gd name="T31" fmla="*/ 20 h 52"/>
                <a:gd name="T32" fmla="*/ 5 w 70"/>
                <a:gd name="T33" fmla="*/ 19 h 52"/>
                <a:gd name="T34" fmla="*/ 6 w 70"/>
                <a:gd name="T35" fmla="*/ 19 h 52"/>
                <a:gd name="T36" fmla="*/ 6 w 70"/>
                <a:gd name="T37" fmla="*/ 25 h 52"/>
                <a:gd name="T38" fmla="*/ 9 w 70"/>
                <a:gd name="T39" fmla="*/ 25 h 52"/>
                <a:gd name="T40" fmla="*/ 11 w 70"/>
                <a:gd name="T41" fmla="*/ 28 h 52"/>
                <a:gd name="T42" fmla="*/ 17 w 70"/>
                <a:gd name="T43" fmla="*/ 28 h 52"/>
                <a:gd name="T44" fmla="*/ 21 w 70"/>
                <a:gd name="T45" fmla="*/ 25 h 52"/>
                <a:gd name="T46" fmla="*/ 39 w 70"/>
                <a:gd name="T47" fmla="*/ 26 h 52"/>
                <a:gd name="T48" fmla="*/ 43 w 70"/>
                <a:gd name="T49" fmla="*/ 25 h 52"/>
                <a:gd name="T50" fmla="*/ 43 w 70"/>
                <a:gd name="T51" fmla="*/ 22 h 52"/>
                <a:gd name="T52" fmla="*/ 66 w 70"/>
                <a:gd name="T5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52">
                  <a:moveTo>
                    <a:pt x="66" y="0"/>
                  </a:moveTo>
                  <a:lnTo>
                    <a:pt x="67" y="0"/>
                  </a:lnTo>
                  <a:lnTo>
                    <a:pt x="67" y="4"/>
                  </a:lnTo>
                  <a:lnTo>
                    <a:pt x="69" y="6"/>
                  </a:lnTo>
                  <a:lnTo>
                    <a:pt x="70" y="16"/>
                  </a:lnTo>
                  <a:lnTo>
                    <a:pt x="70" y="17"/>
                  </a:lnTo>
                  <a:lnTo>
                    <a:pt x="63" y="17"/>
                  </a:lnTo>
                  <a:lnTo>
                    <a:pt x="66" y="28"/>
                  </a:lnTo>
                  <a:lnTo>
                    <a:pt x="58" y="31"/>
                  </a:lnTo>
                  <a:lnTo>
                    <a:pt x="55" y="47"/>
                  </a:lnTo>
                  <a:lnTo>
                    <a:pt x="52" y="50"/>
                  </a:lnTo>
                  <a:lnTo>
                    <a:pt x="52" y="52"/>
                  </a:lnTo>
                  <a:lnTo>
                    <a:pt x="12" y="44"/>
                  </a:lnTo>
                  <a:lnTo>
                    <a:pt x="8" y="32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5" y="19"/>
                  </a:lnTo>
                  <a:lnTo>
                    <a:pt x="6" y="19"/>
                  </a:lnTo>
                  <a:lnTo>
                    <a:pt x="6" y="25"/>
                  </a:lnTo>
                  <a:lnTo>
                    <a:pt x="9" y="25"/>
                  </a:lnTo>
                  <a:lnTo>
                    <a:pt x="11" y="28"/>
                  </a:lnTo>
                  <a:lnTo>
                    <a:pt x="17" y="28"/>
                  </a:lnTo>
                  <a:lnTo>
                    <a:pt x="21" y="25"/>
                  </a:lnTo>
                  <a:lnTo>
                    <a:pt x="39" y="26"/>
                  </a:lnTo>
                  <a:lnTo>
                    <a:pt x="43" y="25"/>
                  </a:lnTo>
                  <a:lnTo>
                    <a:pt x="43" y="22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" name="Yemen">
              <a:extLst>
                <a:ext uri="{FF2B5EF4-FFF2-40B4-BE49-F238E27FC236}">
                  <a16:creationId xmlns:a16="http://schemas.microsoft.com/office/drawing/2014/main" id="{865409EA-1FFF-4CD5-B498-9B3A9E1577A4}"/>
                </a:ext>
              </a:extLst>
            </p:cNvPr>
            <p:cNvSpPr>
              <a:spLocks/>
            </p:cNvSpPr>
            <p:nvPr>
              <p:custDataLst>
                <p:tags r:id="rId122"/>
              </p:custDataLst>
            </p:nvPr>
          </p:nvSpPr>
          <p:spPr bwMode="auto">
            <a:xfrm>
              <a:off x="6828764" y="4133834"/>
              <a:ext cx="249374" cy="155407"/>
            </a:xfrm>
            <a:custGeom>
              <a:avLst/>
              <a:gdLst>
                <a:gd name="T0" fmla="*/ 123 w 138"/>
                <a:gd name="T1" fmla="*/ 0 h 86"/>
                <a:gd name="T2" fmla="*/ 125 w 138"/>
                <a:gd name="T3" fmla="*/ 0 h 86"/>
                <a:gd name="T4" fmla="*/ 138 w 138"/>
                <a:gd name="T5" fmla="*/ 33 h 86"/>
                <a:gd name="T6" fmla="*/ 129 w 138"/>
                <a:gd name="T7" fmla="*/ 39 h 86"/>
                <a:gd name="T8" fmla="*/ 128 w 138"/>
                <a:gd name="T9" fmla="*/ 46 h 86"/>
                <a:gd name="T10" fmla="*/ 128 w 138"/>
                <a:gd name="T11" fmla="*/ 47 h 86"/>
                <a:gd name="T12" fmla="*/ 92 w 138"/>
                <a:gd name="T13" fmla="*/ 59 h 86"/>
                <a:gd name="T14" fmla="*/ 86 w 138"/>
                <a:gd name="T15" fmla="*/ 62 h 86"/>
                <a:gd name="T16" fmla="*/ 82 w 138"/>
                <a:gd name="T17" fmla="*/ 67 h 86"/>
                <a:gd name="T18" fmla="*/ 70 w 138"/>
                <a:gd name="T19" fmla="*/ 70 h 86"/>
                <a:gd name="T20" fmla="*/ 56 w 138"/>
                <a:gd name="T21" fmla="*/ 77 h 86"/>
                <a:gd name="T22" fmla="*/ 43 w 138"/>
                <a:gd name="T23" fmla="*/ 77 h 86"/>
                <a:gd name="T24" fmla="*/ 31 w 138"/>
                <a:gd name="T25" fmla="*/ 86 h 86"/>
                <a:gd name="T26" fmla="*/ 12 w 138"/>
                <a:gd name="T27" fmla="*/ 86 h 86"/>
                <a:gd name="T28" fmla="*/ 9 w 138"/>
                <a:gd name="T29" fmla="*/ 79 h 86"/>
                <a:gd name="T30" fmla="*/ 3 w 138"/>
                <a:gd name="T31" fmla="*/ 53 h 86"/>
                <a:gd name="T32" fmla="*/ 0 w 138"/>
                <a:gd name="T33" fmla="*/ 50 h 86"/>
                <a:gd name="T34" fmla="*/ 3 w 138"/>
                <a:gd name="T35" fmla="*/ 42 h 86"/>
                <a:gd name="T36" fmla="*/ 2 w 138"/>
                <a:gd name="T37" fmla="*/ 36 h 86"/>
                <a:gd name="T38" fmla="*/ 12 w 138"/>
                <a:gd name="T39" fmla="*/ 27 h 86"/>
                <a:gd name="T40" fmla="*/ 25 w 138"/>
                <a:gd name="T41" fmla="*/ 22 h 86"/>
                <a:gd name="T42" fmla="*/ 49 w 138"/>
                <a:gd name="T43" fmla="*/ 31 h 86"/>
                <a:gd name="T44" fmla="*/ 51 w 138"/>
                <a:gd name="T45" fmla="*/ 31 h 86"/>
                <a:gd name="T46" fmla="*/ 51 w 138"/>
                <a:gd name="T47" fmla="*/ 44 h 86"/>
                <a:gd name="T48" fmla="*/ 82 w 138"/>
                <a:gd name="T49" fmla="*/ 9 h 86"/>
                <a:gd name="T50" fmla="*/ 123 w 138"/>
                <a:gd name="T5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8" h="86">
                  <a:moveTo>
                    <a:pt x="123" y="0"/>
                  </a:moveTo>
                  <a:lnTo>
                    <a:pt x="125" y="0"/>
                  </a:lnTo>
                  <a:lnTo>
                    <a:pt x="138" y="33"/>
                  </a:lnTo>
                  <a:lnTo>
                    <a:pt x="129" y="39"/>
                  </a:lnTo>
                  <a:lnTo>
                    <a:pt x="128" y="46"/>
                  </a:lnTo>
                  <a:lnTo>
                    <a:pt x="128" y="47"/>
                  </a:lnTo>
                  <a:lnTo>
                    <a:pt x="92" y="59"/>
                  </a:lnTo>
                  <a:lnTo>
                    <a:pt x="86" y="62"/>
                  </a:lnTo>
                  <a:lnTo>
                    <a:pt x="82" y="67"/>
                  </a:lnTo>
                  <a:lnTo>
                    <a:pt x="70" y="70"/>
                  </a:lnTo>
                  <a:lnTo>
                    <a:pt x="56" y="77"/>
                  </a:lnTo>
                  <a:lnTo>
                    <a:pt x="43" y="77"/>
                  </a:lnTo>
                  <a:lnTo>
                    <a:pt x="31" y="86"/>
                  </a:lnTo>
                  <a:lnTo>
                    <a:pt x="12" y="86"/>
                  </a:lnTo>
                  <a:lnTo>
                    <a:pt x="9" y="79"/>
                  </a:lnTo>
                  <a:lnTo>
                    <a:pt x="3" y="53"/>
                  </a:lnTo>
                  <a:lnTo>
                    <a:pt x="0" y="50"/>
                  </a:lnTo>
                  <a:lnTo>
                    <a:pt x="3" y="42"/>
                  </a:lnTo>
                  <a:lnTo>
                    <a:pt x="2" y="36"/>
                  </a:lnTo>
                  <a:lnTo>
                    <a:pt x="12" y="27"/>
                  </a:lnTo>
                  <a:lnTo>
                    <a:pt x="25" y="22"/>
                  </a:lnTo>
                  <a:lnTo>
                    <a:pt x="49" y="31"/>
                  </a:lnTo>
                  <a:lnTo>
                    <a:pt x="51" y="31"/>
                  </a:lnTo>
                  <a:lnTo>
                    <a:pt x="51" y="44"/>
                  </a:lnTo>
                  <a:lnTo>
                    <a:pt x="82" y="9"/>
                  </a:lnTo>
                  <a:lnTo>
                    <a:pt x="123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" name="Iran">
              <a:extLst>
                <a:ext uri="{FF2B5EF4-FFF2-40B4-BE49-F238E27FC236}">
                  <a16:creationId xmlns:a16="http://schemas.microsoft.com/office/drawing/2014/main" id="{C1C49CA9-E1D2-4679-A00E-35BFA0A404B9}"/>
                </a:ext>
              </a:extLst>
            </p:cNvPr>
            <p:cNvSpPr>
              <a:spLocks/>
            </p:cNvSpPr>
            <p:nvPr>
              <p:custDataLst>
                <p:tags r:id="rId123"/>
              </p:custDataLst>
            </p:nvPr>
          </p:nvSpPr>
          <p:spPr bwMode="auto">
            <a:xfrm>
              <a:off x="6866711" y="3562803"/>
              <a:ext cx="451766" cy="415624"/>
            </a:xfrm>
            <a:custGeom>
              <a:avLst/>
              <a:gdLst>
                <a:gd name="T0" fmla="*/ 7 w 250"/>
                <a:gd name="T1" fmla="*/ 0 h 230"/>
                <a:gd name="T2" fmla="*/ 9 w 250"/>
                <a:gd name="T3" fmla="*/ 3 h 230"/>
                <a:gd name="T4" fmla="*/ 34 w 250"/>
                <a:gd name="T5" fmla="*/ 17 h 230"/>
                <a:gd name="T6" fmla="*/ 49 w 250"/>
                <a:gd name="T7" fmla="*/ 5 h 230"/>
                <a:gd name="T8" fmla="*/ 56 w 250"/>
                <a:gd name="T9" fmla="*/ 15 h 230"/>
                <a:gd name="T10" fmla="*/ 52 w 250"/>
                <a:gd name="T11" fmla="*/ 18 h 230"/>
                <a:gd name="T12" fmla="*/ 64 w 250"/>
                <a:gd name="T13" fmla="*/ 24 h 230"/>
                <a:gd name="T14" fmla="*/ 78 w 250"/>
                <a:gd name="T15" fmla="*/ 42 h 230"/>
                <a:gd name="T16" fmla="*/ 99 w 250"/>
                <a:gd name="T17" fmla="*/ 55 h 230"/>
                <a:gd name="T18" fmla="*/ 129 w 250"/>
                <a:gd name="T19" fmla="*/ 49 h 230"/>
                <a:gd name="T20" fmla="*/ 127 w 250"/>
                <a:gd name="T21" fmla="*/ 40 h 230"/>
                <a:gd name="T22" fmla="*/ 136 w 250"/>
                <a:gd name="T23" fmla="*/ 39 h 230"/>
                <a:gd name="T24" fmla="*/ 151 w 250"/>
                <a:gd name="T25" fmla="*/ 30 h 230"/>
                <a:gd name="T26" fmla="*/ 167 w 250"/>
                <a:gd name="T27" fmla="*/ 25 h 230"/>
                <a:gd name="T28" fmla="*/ 175 w 250"/>
                <a:gd name="T29" fmla="*/ 31 h 230"/>
                <a:gd name="T30" fmla="*/ 199 w 250"/>
                <a:gd name="T31" fmla="*/ 39 h 230"/>
                <a:gd name="T32" fmla="*/ 216 w 250"/>
                <a:gd name="T33" fmla="*/ 55 h 230"/>
                <a:gd name="T34" fmla="*/ 225 w 250"/>
                <a:gd name="T35" fmla="*/ 68 h 230"/>
                <a:gd name="T36" fmla="*/ 219 w 250"/>
                <a:gd name="T37" fmla="*/ 92 h 230"/>
                <a:gd name="T38" fmla="*/ 215 w 250"/>
                <a:gd name="T39" fmla="*/ 101 h 230"/>
                <a:gd name="T40" fmla="*/ 215 w 250"/>
                <a:gd name="T41" fmla="*/ 114 h 230"/>
                <a:gd name="T42" fmla="*/ 225 w 250"/>
                <a:gd name="T43" fmla="*/ 134 h 230"/>
                <a:gd name="T44" fmla="*/ 231 w 250"/>
                <a:gd name="T45" fmla="*/ 141 h 230"/>
                <a:gd name="T46" fmla="*/ 221 w 250"/>
                <a:gd name="T47" fmla="*/ 162 h 230"/>
                <a:gd name="T48" fmla="*/ 244 w 250"/>
                <a:gd name="T49" fmla="*/ 186 h 230"/>
                <a:gd name="T50" fmla="*/ 250 w 250"/>
                <a:gd name="T51" fmla="*/ 200 h 230"/>
                <a:gd name="T52" fmla="*/ 247 w 250"/>
                <a:gd name="T53" fmla="*/ 208 h 230"/>
                <a:gd name="T54" fmla="*/ 233 w 250"/>
                <a:gd name="T55" fmla="*/ 217 h 230"/>
                <a:gd name="T56" fmla="*/ 228 w 250"/>
                <a:gd name="T57" fmla="*/ 230 h 230"/>
                <a:gd name="T58" fmla="*/ 167 w 250"/>
                <a:gd name="T59" fmla="*/ 205 h 230"/>
                <a:gd name="T60" fmla="*/ 138 w 250"/>
                <a:gd name="T61" fmla="*/ 211 h 230"/>
                <a:gd name="T62" fmla="*/ 123 w 250"/>
                <a:gd name="T63" fmla="*/ 208 h 230"/>
                <a:gd name="T64" fmla="*/ 113 w 250"/>
                <a:gd name="T65" fmla="*/ 202 h 230"/>
                <a:gd name="T66" fmla="*/ 96 w 250"/>
                <a:gd name="T67" fmla="*/ 191 h 230"/>
                <a:gd name="T68" fmla="*/ 95 w 250"/>
                <a:gd name="T69" fmla="*/ 190 h 230"/>
                <a:gd name="T70" fmla="*/ 84 w 250"/>
                <a:gd name="T71" fmla="*/ 172 h 230"/>
                <a:gd name="T72" fmla="*/ 71 w 250"/>
                <a:gd name="T73" fmla="*/ 160 h 230"/>
                <a:gd name="T74" fmla="*/ 59 w 250"/>
                <a:gd name="T75" fmla="*/ 159 h 230"/>
                <a:gd name="T76" fmla="*/ 49 w 250"/>
                <a:gd name="T77" fmla="*/ 146 h 230"/>
                <a:gd name="T78" fmla="*/ 44 w 250"/>
                <a:gd name="T79" fmla="*/ 144 h 230"/>
                <a:gd name="T80" fmla="*/ 46 w 250"/>
                <a:gd name="T81" fmla="*/ 131 h 230"/>
                <a:gd name="T82" fmla="*/ 25 w 250"/>
                <a:gd name="T83" fmla="*/ 111 h 230"/>
                <a:gd name="T84" fmla="*/ 19 w 250"/>
                <a:gd name="T85" fmla="*/ 88 h 230"/>
                <a:gd name="T86" fmla="*/ 25 w 250"/>
                <a:gd name="T87" fmla="*/ 73 h 230"/>
                <a:gd name="T88" fmla="*/ 18 w 250"/>
                <a:gd name="T89" fmla="*/ 64 h 230"/>
                <a:gd name="T90" fmla="*/ 9 w 250"/>
                <a:gd name="T91" fmla="*/ 40 h 230"/>
                <a:gd name="T92" fmla="*/ 1 w 250"/>
                <a:gd name="T93" fmla="*/ 36 h 230"/>
                <a:gd name="T94" fmla="*/ 0 w 250"/>
                <a:gd name="T95" fmla="*/ 9 h 230"/>
                <a:gd name="T96" fmla="*/ 6 w 250"/>
                <a:gd name="T97" fmla="*/ 2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0" h="230">
                  <a:moveTo>
                    <a:pt x="6" y="0"/>
                  </a:moveTo>
                  <a:lnTo>
                    <a:pt x="7" y="0"/>
                  </a:lnTo>
                  <a:lnTo>
                    <a:pt x="7" y="2"/>
                  </a:lnTo>
                  <a:lnTo>
                    <a:pt x="9" y="3"/>
                  </a:lnTo>
                  <a:lnTo>
                    <a:pt x="18" y="17"/>
                  </a:lnTo>
                  <a:lnTo>
                    <a:pt x="34" y="17"/>
                  </a:lnTo>
                  <a:lnTo>
                    <a:pt x="38" y="8"/>
                  </a:lnTo>
                  <a:lnTo>
                    <a:pt x="49" y="5"/>
                  </a:lnTo>
                  <a:lnTo>
                    <a:pt x="53" y="6"/>
                  </a:lnTo>
                  <a:lnTo>
                    <a:pt x="56" y="15"/>
                  </a:lnTo>
                  <a:lnTo>
                    <a:pt x="55" y="15"/>
                  </a:lnTo>
                  <a:lnTo>
                    <a:pt x="52" y="18"/>
                  </a:lnTo>
                  <a:lnTo>
                    <a:pt x="62" y="24"/>
                  </a:lnTo>
                  <a:lnTo>
                    <a:pt x="64" y="24"/>
                  </a:lnTo>
                  <a:lnTo>
                    <a:pt x="67" y="39"/>
                  </a:lnTo>
                  <a:lnTo>
                    <a:pt x="78" y="42"/>
                  </a:lnTo>
                  <a:lnTo>
                    <a:pt x="87" y="49"/>
                  </a:lnTo>
                  <a:lnTo>
                    <a:pt x="99" y="55"/>
                  </a:lnTo>
                  <a:lnTo>
                    <a:pt x="120" y="51"/>
                  </a:lnTo>
                  <a:lnTo>
                    <a:pt x="129" y="49"/>
                  </a:lnTo>
                  <a:lnTo>
                    <a:pt x="127" y="42"/>
                  </a:lnTo>
                  <a:lnTo>
                    <a:pt x="127" y="40"/>
                  </a:lnTo>
                  <a:lnTo>
                    <a:pt x="129" y="40"/>
                  </a:lnTo>
                  <a:lnTo>
                    <a:pt x="136" y="39"/>
                  </a:lnTo>
                  <a:lnTo>
                    <a:pt x="147" y="30"/>
                  </a:lnTo>
                  <a:lnTo>
                    <a:pt x="151" y="30"/>
                  </a:lnTo>
                  <a:lnTo>
                    <a:pt x="159" y="27"/>
                  </a:lnTo>
                  <a:lnTo>
                    <a:pt x="167" y="25"/>
                  </a:lnTo>
                  <a:lnTo>
                    <a:pt x="170" y="25"/>
                  </a:lnTo>
                  <a:lnTo>
                    <a:pt x="175" y="31"/>
                  </a:lnTo>
                  <a:lnTo>
                    <a:pt x="199" y="37"/>
                  </a:lnTo>
                  <a:lnTo>
                    <a:pt x="199" y="39"/>
                  </a:lnTo>
                  <a:lnTo>
                    <a:pt x="202" y="45"/>
                  </a:lnTo>
                  <a:lnTo>
                    <a:pt x="216" y="55"/>
                  </a:lnTo>
                  <a:lnTo>
                    <a:pt x="224" y="55"/>
                  </a:lnTo>
                  <a:lnTo>
                    <a:pt x="225" y="68"/>
                  </a:lnTo>
                  <a:lnTo>
                    <a:pt x="222" y="83"/>
                  </a:lnTo>
                  <a:lnTo>
                    <a:pt x="219" y="92"/>
                  </a:lnTo>
                  <a:lnTo>
                    <a:pt x="215" y="95"/>
                  </a:lnTo>
                  <a:lnTo>
                    <a:pt x="215" y="101"/>
                  </a:lnTo>
                  <a:lnTo>
                    <a:pt x="218" y="104"/>
                  </a:lnTo>
                  <a:lnTo>
                    <a:pt x="215" y="114"/>
                  </a:lnTo>
                  <a:lnTo>
                    <a:pt x="218" y="131"/>
                  </a:lnTo>
                  <a:lnTo>
                    <a:pt x="225" y="134"/>
                  </a:lnTo>
                  <a:lnTo>
                    <a:pt x="230" y="141"/>
                  </a:lnTo>
                  <a:lnTo>
                    <a:pt x="231" y="141"/>
                  </a:lnTo>
                  <a:lnTo>
                    <a:pt x="228" y="150"/>
                  </a:lnTo>
                  <a:lnTo>
                    <a:pt x="221" y="162"/>
                  </a:lnTo>
                  <a:lnTo>
                    <a:pt x="230" y="177"/>
                  </a:lnTo>
                  <a:lnTo>
                    <a:pt x="244" y="186"/>
                  </a:lnTo>
                  <a:lnTo>
                    <a:pt x="244" y="197"/>
                  </a:lnTo>
                  <a:lnTo>
                    <a:pt x="250" y="200"/>
                  </a:lnTo>
                  <a:lnTo>
                    <a:pt x="250" y="202"/>
                  </a:lnTo>
                  <a:lnTo>
                    <a:pt x="247" y="208"/>
                  </a:lnTo>
                  <a:lnTo>
                    <a:pt x="237" y="212"/>
                  </a:lnTo>
                  <a:lnTo>
                    <a:pt x="233" y="217"/>
                  </a:lnTo>
                  <a:lnTo>
                    <a:pt x="230" y="230"/>
                  </a:lnTo>
                  <a:lnTo>
                    <a:pt x="228" y="230"/>
                  </a:lnTo>
                  <a:lnTo>
                    <a:pt x="173" y="223"/>
                  </a:lnTo>
                  <a:lnTo>
                    <a:pt x="167" y="205"/>
                  </a:lnTo>
                  <a:lnTo>
                    <a:pt x="161" y="202"/>
                  </a:lnTo>
                  <a:lnTo>
                    <a:pt x="138" y="211"/>
                  </a:lnTo>
                  <a:lnTo>
                    <a:pt x="124" y="208"/>
                  </a:lnTo>
                  <a:lnTo>
                    <a:pt x="123" y="208"/>
                  </a:lnTo>
                  <a:lnTo>
                    <a:pt x="121" y="205"/>
                  </a:lnTo>
                  <a:lnTo>
                    <a:pt x="113" y="202"/>
                  </a:lnTo>
                  <a:lnTo>
                    <a:pt x="108" y="196"/>
                  </a:lnTo>
                  <a:lnTo>
                    <a:pt x="96" y="191"/>
                  </a:lnTo>
                  <a:lnTo>
                    <a:pt x="95" y="191"/>
                  </a:lnTo>
                  <a:lnTo>
                    <a:pt x="95" y="190"/>
                  </a:lnTo>
                  <a:lnTo>
                    <a:pt x="89" y="177"/>
                  </a:lnTo>
                  <a:lnTo>
                    <a:pt x="84" y="172"/>
                  </a:lnTo>
                  <a:lnTo>
                    <a:pt x="77" y="157"/>
                  </a:lnTo>
                  <a:lnTo>
                    <a:pt x="71" y="160"/>
                  </a:lnTo>
                  <a:lnTo>
                    <a:pt x="62" y="151"/>
                  </a:lnTo>
                  <a:lnTo>
                    <a:pt x="59" y="159"/>
                  </a:lnTo>
                  <a:lnTo>
                    <a:pt x="50" y="151"/>
                  </a:lnTo>
                  <a:lnTo>
                    <a:pt x="49" y="146"/>
                  </a:lnTo>
                  <a:lnTo>
                    <a:pt x="46" y="144"/>
                  </a:lnTo>
                  <a:lnTo>
                    <a:pt x="44" y="144"/>
                  </a:lnTo>
                  <a:lnTo>
                    <a:pt x="44" y="143"/>
                  </a:lnTo>
                  <a:lnTo>
                    <a:pt x="46" y="131"/>
                  </a:lnTo>
                  <a:lnTo>
                    <a:pt x="41" y="122"/>
                  </a:lnTo>
                  <a:lnTo>
                    <a:pt x="25" y="111"/>
                  </a:lnTo>
                  <a:lnTo>
                    <a:pt x="16" y="97"/>
                  </a:lnTo>
                  <a:lnTo>
                    <a:pt x="19" y="88"/>
                  </a:lnTo>
                  <a:lnTo>
                    <a:pt x="25" y="77"/>
                  </a:lnTo>
                  <a:lnTo>
                    <a:pt x="25" y="73"/>
                  </a:lnTo>
                  <a:lnTo>
                    <a:pt x="28" y="68"/>
                  </a:lnTo>
                  <a:lnTo>
                    <a:pt x="18" y="64"/>
                  </a:lnTo>
                  <a:lnTo>
                    <a:pt x="9" y="52"/>
                  </a:lnTo>
                  <a:lnTo>
                    <a:pt x="9" y="40"/>
                  </a:lnTo>
                  <a:lnTo>
                    <a:pt x="3" y="36"/>
                  </a:lnTo>
                  <a:lnTo>
                    <a:pt x="1" y="36"/>
                  </a:lnTo>
                  <a:lnTo>
                    <a:pt x="1" y="15"/>
                  </a:lnTo>
                  <a:lnTo>
                    <a:pt x="0" y="9"/>
                  </a:lnTo>
                  <a:lnTo>
                    <a:pt x="0" y="8"/>
                  </a:lnTo>
                  <a:lnTo>
                    <a:pt x="6" y="2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" name="Bangladesh">
              <a:extLst>
                <a:ext uri="{FF2B5EF4-FFF2-40B4-BE49-F238E27FC236}">
                  <a16:creationId xmlns:a16="http://schemas.microsoft.com/office/drawing/2014/main" id="{4E2BCA7E-2090-467A-A4BA-A59C8E14397B}"/>
                </a:ext>
              </a:extLst>
            </p:cNvPr>
            <p:cNvSpPr>
              <a:spLocks/>
            </p:cNvSpPr>
            <p:nvPr>
              <p:custDataLst>
                <p:tags r:id="rId124"/>
              </p:custDataLst>
            </p:nvPr>
          </p:nvSpPr>
          <p:spPr bwMode="auto">
            <a:xfrm>
              <a:off x="7898543" y="3940479"/>
              <a:ext cx="113845" cy="148179"/>
            </a:xfrm>
            <a:custGeom>
              <a:avLst/>
              <a:gdLst>
                <a:gd name="T0" fmla="*/ 7 w 63"/>
                <a:gd name="T1" fmla="*/ 0 h 82"/>
                <a:gd name="T2" fmla="*/ 8 w 63"/>
                <a:gd name="T3" fmla="*/ 0 h 82"/>
                <a:gd name="T4" fmla="*/ 11 w 63"/>
                <a:gd name="T5" fmla="*/ 6 h 82"/>
                <a:gd name="T6" fmla="*/ 14 w 63"/>
                <a:gd name="T7" fmla="*/ 2 h 82"/>
                <a:gd name="T8" fmla="*/ 17 w 63"/>
                <a:gd name="T9" fmla="*/ 8 h 82"/>
                <a:gd name="T10" fmla="*/ 20 w 63"/>
                <a:gd name="T11" fmla="*/ 8 h 82"/>
                <a:gd name="T12" fmla="*/ 20 w 63"/>
                <a:gd name="T13" fmla="*/ 5 h 82"/>
                <a:gd name="T14" fmla="*/ 22 w 63"/>
                <a:gd name="T15" fmla="*/ 5 h 82"/>
                <a:gd name="T16" fmla="*/ 25 w 63"/>
                <a:gd name="T17" fmla="*/ 15 h 82"/>
                <a:gd name="T18" fmla="*/ 29 w 63"/>
                <a:gd name="T19" fmla="*/ 18 h 82"/>
                <a:gd name="T20" fmla="*/ 57 w 63"/>
                <a:gd name="T21" fmla="*/ 21 h 82"/>
                <a:gd name="T22" fmla="*/ 57 w 63"/>
                <a:gd name="T23" fmla="*/ 22 h 82"/>
                <a:gd name="T24" fmla="*/ 43 w 63"/>
                <a:gd name="T25" fmla="*/ 39 h 82"/>
                <a:gd name="T26" fmla="*/ 46 w 63"/>
                <a:gd name="T27" fmla="*/ 46 h 82"/>
                <a:gd name="T28" fmla="*/ 49 w 63"/>
                <a:gd name="T29" fmla="*/ 49 h 82"/>
                <a:gd name="T30" fmla="*/ 56 w 63"/>
                <a:gd name="T31" fmla="*/ 40 h 82"/>
                <a:gd name="T32" fmla="*/ 57 w 63"/>
                <a:gd name="T33" fmla="*/ 40 h 82"/>
                <a:gd name="T34" fmla="*/ 63 w 63"/>
                <a:gd name="T35" fmla="*/ 67 h 82"/>
                <a:gd name="T36" fmla="*/ 63 w 63"/>
                <a:gd name="T37" fmla="*/ 76 h 82"/>
                <a:gd name="T38" fmla="*/ 59 w 63"/>
                <a:gd name="T39" fmla="*/ 76 h 82"/>
                <a:gd name="T40" fmla="*/ 59 w 63"/>
                <a:gd name="T41" fmla="*/ 82 h 82"/>
                <a:gd name="T42" fmla="*/ 57 w 63"/>
                <a:gd name="T43" fmla="*/ 82 h 82"/>
                <a:gd name="T44" fmla="*/ 57 w 63"/>
                <a:gd name="T45" fmla="*/ 80 h 82"/>
                <a:gd name="T46" fmla="*/ 51 w 63"/>
                <a:gd name="T47" fmla="*/ 63 h 82"/>
                <a:gd name="T48" fmla="*/ 49 w 63"/>
                <a:gd name="T49" fmla="*/ 57 h 82"/>
                <a:gd name="T50" fmla="*/ 41 w 63"/>
                <a:gd name="T51" fmla="*/ 57 h 82"/>
                <a:gd name="T52" fmla="*/ 38 w 63"/>
                <a:gd name="T53" fmla="*/ 54 h 82"/>
                <a:gd name="T54" fmla="*/ 35 w 63"/>
                <a:gd name="T55" fmla="*/ 57 h 82"/>
                <a:gd name="T56" fmla="*/ 35 w 63"/>
                <a:gd name="T57" fmla="*/ 63 h 82"/>
                <a:gd name="T58" fmla="*/ 32 w 63"/>
                <a:gd name="T59" fmla="*/ 68 h 82"/>
                <a:gd name="T60" fmla="*/ 31 w 63"/>
                <a:gd name="T61" fmla="*/ 68 h 82"/>
                <a:gd name="T62" fmla="*/ 28 w 63"/>
                <a:gd name="T63" fmla="*/ 65 h 82"/>
                <a:gd name="T64" fmla="*/ 25 w 63"/>
                <a:gd name="T65" fmla="*/ 70 h 82"/>
                <a:gd name="T66" fmla="*/ 23 w 63"/>
                <a:gd name="T67" fmla="*/ 70 h 82"/>
                <a:gd name="T68" fmla="*/ 23 w 63"/>
                <a:gd name="T69" fmla="*/ 68 h 82"/>
                <a:gd name="T70" fmla="*/ 22 w 63"/>
                <a:gd name="T71" fmla="*/ 68 h 82"/>
                <a:gd name="T72" fmla="*/ 14 w 63"/>
                <a:gd name="T73" fmla="*/ 71 h 82"/>
                <a:gd name="T74" fmla="*/ 13 w 63"/>
                <a:gd name="T75" fmla="*/ 71 h 82"/>
                <a:gd name="T76" fmla="*/ 7 w 63"/>
                <a:gd name="T77" fmla="*/ 42 h 82"/>
                <a:gd name="T78" fmla="*/ 7 w 63"/>
                <a:gd name="T79" fmla="*/ 33 h 82"/>
                <a:gd name="T80" fmla="*/ 0 w 63"/>
                <a:gd name="T81" fmla="*/ 27 h 82"/>
                <a:gd name="T82" fmla="*/ 0 w 63"/>
                <a:gd name="T83" fmla="*/ 25 h 82"/>
                <a:gd name="T84" fmla="*/ 4 w 63"/>
                <a:gd name="T85" fmla="*/ 20 h 82"/>
                <a:gd name="T86" fmla="*/ 10 w 63"/>
                <a:gd name="T87" fmla="*/ 20 h 82"/>
                <a:gd name="T88" fmla="*/ 8 w 63"/>
                <a:gd name="T89" fmla="*/ 15 h 82"/>
                <a:gd name="T90" fmla="*/ 4 w 63"/>
                <a:gd name="T91" fmla="*/ 15 h 82"/>
                <a:gd name="T92" fmla="*/ 3 w 63"/>
                <a:gd name="T93" fmla="*/ 11 h 82"/>
                <a:gd name="T94" fmla="*/ 7 w 63"/>
                <a:gd name="T95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3" h="82">
                  <a:moveTo>
                    <a:pt x="7" y="0"/>
                  </a:moveTo>
                  <a:lnTo>
                    <a:pt x="8" y="0"/>
                  </a:lnTo>
                  <a:lnTo>
                    <a:pt x="11" y="6"/>
                  </a:lnTo>
                  <a:lnTo>
                    <a:pt x="14" y="2"/>
                  </a:lnTo>
                  <a:lnTo>
                    <a:pt x="17" y="8"/>
                  </a:lnTo>
                  <a:lnTo>
                    <a:pt x="20" y="8"/>
                  </a:lnTo>
                  <a:lnTo>
                    <a:pt x="20" y="5"/>
                  </a:lnTo>
                  <a:lnTo>
                    <a:pt x="22" y="5"/>
                  </a:lnTo>
                  <a:lnTo>
                    <a:pt x="25" y="15"/>
                  </a:lnTo>
                  <a:lnTo>
                    <a:pt x="29" y="18"/>
                  </a:lnTo>
                  <a:lnTo>
                    <a:pt x="57" y="21"/>
                  </a:lnTo>
                  <a:lnTo>
                    <a:pt x="57" y="22"/>
                  </a:lnTo>
                  <a:lnTo>
                    <a:pt x="43" y="39"/>
                  </a:lnTo>
                  <a:lnTo>
                    <a:pt x="46" y="46"/>
                  </a:lnTo>
                  <a:lnTo>
                    <a:pt x="49" y="49"/>
                  </a:lnTo>
                  <a:lnTo>
                    <a:pt x="56" y="40"/>
                  </a:lnTo>
                  <a:lnTo>
                    <a:pt x="57" y="40"/>
                  </a:lnTo>
                  <a:lnTo>
                    <a:pt x="63" y="67"/>
                  </a:lnTo>
                  <a:lnTo>
                    <a:pt x="63" y="76"/>
                  </a:lnTo>
                  <a:lnTo>
                    <a:pt x="59" y="76"/>
                  </a:lnTo>
                  <a:lnTo>
                    <a:pt x="59" y="82"/>
                  </a:lnTo>
                  <a:lnTo>
                    <a:pt x="57" y="82"/>
                  </a:lnTo>
                  <a:lnTo>
                    <a:pt x="57" y="80"/>
                  </a:lnTo>
                  <a:lnTo>
                    <a:pt x="51" y="63"/>
                  </a:lnTo>
                  <a:lnTo>
                    <a:pt x="49" y="57"/>
                  </a:lnTo>
                  <a:lnTo>
                    <a:pt x="41" y="57"/>
                  </a:lnTo>
                  <a:lnTo>
                    <a:pt x="38" y="54"/>
                  </a:lnTo>
                  <a:lnTo>
                    <a:pt x="35" y="57"/>
                  </a:lnTo>
                  <a:lnTo>
                    <a:pt x="35" y="63"/>
                  </a:lnTo>
                  <a:lnTo>
                    <a:pt x="32" y="68"/>
                  </a:lnTo>
                  <a:lnTo>
                    <a:pt x="31" y="68"/>
                  </a:lnTo>
                  <a:lnTo>
                    <a:pt x="28" y="65"/>
                  </a:lnTo>
                  <a:lnTo>
                    <a:pt x="25" y="70"/>
                  </a:lnTo>
                  <a:lnTo>
                    <a:pt x="23" y="70"/>
                  </a:lnTo>
                  <a:lnTo>
                    <a:pt x="23" y="68"/>
                  </a:lnTo>
                  <a:lnTo>
                    <a:pt x="22" y="68"/>
                  </a:lnTo>
                  <a:lnTo>
                    <a:pt x="14" y="71"/>
                  </a:lnTo>
                  <a:lnTo>
                    <a:pt x="13" y="71"/>
                  </a:lnTo>
                  <a:lnTo>
                    <a:pt x="7" y="42"/>
                  </a:lnTo>
                  <a:lnTo>
                    <a:pt x="7" y="33"/>
                  </a:lnTo>
                  <a:lnTo>
                    <a:pt x="0" y="27"/>
                  </a:lnTo>
                  <a:lnTo>
                    <a:pt x="0" y="25"/>
                  </a:lnTo>
                  <a:lnTo>
                    <a:pt x="4" y="20"/>
                  </a:lnTo>
                  <a:lnTo>
                    <a:pt x="10" y="20"/>
                  </a:lnTo>
                  <a:lnTo>
                    <a:pt x="8" y="15"/>
                  </a:lnTo>
                  <a:lnTo>
                    <a:pt x="4" y="15"/>
                  </a:lnTo>
                  <a:lnTo>
                    <a:pt x="3" y="11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" name="Bhutan">
              <a:extLst>
                <a:ext uri="{FF2B5EF4-FFF2-40B4-BE49-F238E27FC236}">
                  <a16:creationId xmlns:a16="http://schemas.microsoft.com/office/drawing/2014/main" id="{0525E05C-4BBE-47DC-8FBE-35213678A433}"/>
                </a:ext>
              </a:extLst>
            </p:cNvPr>
            <p:cNvSpPr>
              <a:spLocks/>
            </p:cNvSpPr>
            <p:nvPr>
              <p:custDataLst>
                <p:tags r:id="rId125"/>
              </p:custDataLst>
            </p:nvPr>
          </p:nvSpPr>
          <p:spPr bwMode="auto">
            <a:xfrm>
              <a:off x="7918421" y="3895302"/>
              <a:ext cx="83124" cy="43369"/>
            </a:xfrm>
            <a:custGeom>
              <a:avLst/>
              <a:gdLst>
                <a:gd name="T0" fmla="*/ 17 w 46"/>
                <a:gd name="T1" fmla="*/ 0 h 24"/>
                <a:gd name="T2" fmla="*/ 36 w 46"/>
                <a:gd name="T3" fmla="*/ 5 h 24"/>
                <a:gd name="T4" fmla="*/ 40 w 46"/>
                <a:gd name="T5" fmla="*/ 7 h 24"/>
                <a:gd name="T6" fmla="*/ 40 w 46"/>
                <a:gd name="T7" fmla="*/ 10 h 24"/>
                <a:gd name="T8" fmla="*/ 46 w 46"/>
                <a:gd name="T9" fmla="*/ 13 h 24"/>
                <a:gd name="T10" fmla="*/ 46 w 46"/>
                <a:gd name="T11" fmla="*/ 15 h 24"/>
                <a:gd name="T12" fmla="*/ 43 w 46"/>
                <a:gd name="T13" fmla="*/ 21 h 24"/>
                <a:gd name="T14" fmla="*/ 40 w 46"/>
                <a:gd name="T15" fmla="*/ 21 h 24"/>
                <a:gd name="T16" fmla="*/ 33 w 46"/>
                <a:gd name="T17" fmla="*/ 22 h 24"/>
                <a:gd name="T18" fmla="*/ 23 w 46"/>
                <a:gd name="T19" fmla="*/ 22 h 24"/>
                <a:gd name="T20" fmla="*/ 15 w 46"/>
                <a:gd name="T21" fmla="*/ 24 h 24"/>
                <a:gd name="T22" fmla="*/ 12 w 46"/>
                <a:gd name="T23" fmla="*/ 24 h 24"/>
                <a:gd name="T24" fmla="*/ 2 w 46"/>
                <a:gd name="T25" fmla="*/ 21 h 24"/>
                <a:gd name="T26" fmla="*/ 0 w 46"/>
                <a:gd name="T27" fmla="*/ 18 h 24"/>
                <a:gd name="T28" fmla="*/ 0 w 46"/>
                <a:gd name="T29" fmla="*/ 16 h 24"/>
                <a:gd name="T30" fmla="*/ 17 w 46"/>
                <a:gd name="T3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24">
                  <a:moveTo>
                    <a:pt x="17" y="0"/>
                  </a:moveTo>
                  <a:lnTo>
                    <a:pt x="36" y="5"/>
                  </a:lnTo>
                  <a:lnTo>
                    <a:pt x="40" y="7"/>
                  </a:lnTo>
                  <a:lnTo>
                    <a:pt x="40" y="10"/>
                  </a:lnTo>
                  <a:lnTo>
                    <a:pt x="46" y="13"/>
                  </a:lnTo>
                  <a:lnTo>
                    <a:pt x="46" y="15"/>
                  </a:lnTo>
                  <a:lnTo>
                    <a:pt x="43" y="21"/>
                  </a:lnTo>
                  <a:lnTo>
                    <a:pt x="40" y="21"/>
                  </a:lnTo>
                  <a:lnTo>
                    <a:pt x="33" y="22"/>
                  </a:lnTo>
                  <a:lnTo>
                    <a:pt x="23" y="22"/>
                  </a:lnTo>
                  <a:lnTo>
                    <a:pt x="15" y="24"/>
                  </a:lnTo>
                  <a:lnTo>
                    <a:pt x="12" y="24"/>
                  </a:lnTo>
                  <a:lnTo>
                    <a:pt x="2" y="21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" name="Myanmar">
              <a:extLst>
                <a:ext uri="{FF2B5EF4-FFF2-40B4-BE49-F238E27FC236}">
                  <a16:creationId xmlns:a16="http://schemas.microsoft.com/office/drawing/2014/main" id="{884E9B8B-1762-45D1-A9C3-575D2D785776}"/>
                </a:ext>
              </a:extLst>
            </p:cNvPr>
            <p:cNvSpPr>
              <a:spLocks/>
            </p:cNvSpPr>
            <p:nvPr>
              <p:custDataLst>
                <p:tags r:id="rId126"/>
              </p:custDataLst>
            </p:nvPr>
          </p:nvSpPr>
          <p:spPr bwMode="auto">
            <a:xfrm>
              <a:off x="8001547" y="3895302"/>
              <a:ext cx="211427" cy="455380"/>
            </a:xfrm>
            <a:custGeom>
              <a:avLst/>
              <a:gdLst>
                <a:gd name="T0" fmla="*/ 72 w 117"/>
                <a:gd name="T1" fmla="*/ 0 h 252"/>
                <a:gd name="T2" fmla="*/ 80 w 117"/>
                <a:gd name="T3" fmla="*/ 10 h 252"/>
                <a:gd name="T4" fmla="*/ 83 w 117"/>
                <a:gd name="T5" fmla="*/ 12 h 252"/>
                <a:gd name="T6" fmla="*/ 86 w 117"/>
                <a:gd name="T7" fmla="*/ 33 h 252"/>
                <a:gd name="T8" fmla="*/ 72 w 117"/>
                <a:gd name="T9" fmla="*/ 64 h 252"/>
                <a:gd name="T10" fmla="*/ 88 w 117"/>
                <a:gd name="T11" fmla="*/ 59 h 252"/>
                <a:gd name="T12" fmla="*/ 89 w 117"/>
                <a:gd name="T13" fmla="*/ 71 h 252"/>
                <a:gd name="T14" fmla="*/ 97 w 117"/>
                <a:gd name="T15" fmla="*/ 77 h 252"/>
                <a:gd name="T16" fmla="*/ 101 w 117"/>
                <a:gd name="T17" fmla="*/ 89 h 252"/>
                <a:gd name="T18" fmla="*/ 115 w 117"/>
                <a:gd name="T19" fmla="*/ 92 h 252"/>
                <a:gd name="T20" fmla="*/ 106 w 117"/>
                <a:gd name="T21" fmla="*/ 108 h 252"/>
                <a:gd name="T22" fmla="*/ 88 w 117"/>
                <a:gd name="T23" fmla="*/ 123 h 252"/>
                <a:gd name="T24" fmla="*/ 73 w 117"/>
                <a:gd name="T25" fmla="*/ 141 h 252"/>
                <a:gd name="T26" fmla="*/ 83 w 117"/>
                <a:gd name="T27" fmla="*/ 157 h 252"/>
                <a:gd name="T28" fmla="*/ 86 w 117"/>
                <a:gd name="T29" fmla="*/ 171 h 252"/>
                <a:gd name="T30" fmla="*/ 88 w 117"/>
                <a:gd name="T31" fmla="*/ 172 h 252"/>
                <a:gd name="T32" fmla="*/ 80 w 117"/>
                <a:gd name="T33" fmla="*/ 193 h 252"/>
                <a:gd name="T34" fmla="*/ 91 w 117"/>
                <a:gd name="T35" fmla="*/ 212 h 252"/>
                <a:gd name="T36" fmla="*/ 88 w 117"/>
                <a:gd name="T37" fmla="*/ 242 h 252"/>
                <a:gd name="T38" fmla="*/ 86 w 117"/>
                <a:gd name="T39" fmla="*/ 252 h 252"/>
                <a:gd name="T40" fmla="*/ 85 w 117"/>
                <a:gd name="T41" fmla="*/ 251 h 252"/>
                <a:gd name="T42" fmla="*/ 82 w 117"/>
                <a:gd name="T43" fmla="*/ 249 h 252"/>
                <a:gd name="T44" fmla="*/ 83 w 117"/>
                <a:gd name="T45" fmla="*/ 228 h 252"/>
                <a:gd name="T46" fmla="*/ 82 w 117"/>
                <a:gd name="T47" fmla="*/ 227 h 252"/>
                <a:gd name="T48" fmla="*/ 83 w 117"/>
                <a:gd name="T49" fmla="*/ 215 h 252"/>
                <a:gd name="T50" fmla="*/ 79 w 117"/>
                <a:gd name="T51" fmla="*/ 206 h 252"/>
                <a:gd name="T52" fmla="*/ 73 w 117"/>
                <a:gd name="T53" fmla="*/ 187 h 252"/>
                <a:gd name="T54" fmla="*/ 61 w 117"/>
                <a:gd name="T55" fmla="*/ 162 h 252"/>
                <a:gd name="T56" fmla="*/ 60 w 117"/>
                <a:gd name="T57" fmla="*/ 165 h 252"/>
                <a:gd name="T58" fmla="*/ 37 w 117"/>
                <a:gd name="T59" fmla="*/ 176 h 252"/>
                <a:gd name="T60" fmla="*/ 30 w 117"/>
                <a:gd name="T61" fmla="*/ 175 h 252"/>
                <a:gd name="T62" fmla="*/ 27 w 117"/>
                <a:gd name="T63" fmla="*/ 174 h 252"/>
                <a:gd name="T64" fmla="*/ 26 w 117"/>
                <a:gd name="T65" fmla="*/ 172 h 252"/>
                <a:gd name="T66" fmla="*/ 27 w 117"/>
                <a:gd name="T67" fmla="*/ 141 h 252"/>
                <a:gd name="T68" fmla="*/ 23 w 117"/>
                <a:gd name="T69" fmla="*/ 133 h 252"/>
                <a:gd name="T70" fmla="*/ 17 w 117"/>
                <a:gd name="T71" fmla="*/ 129 h 252"/>
                <a:gd name="T72" fmla="*/ 20 w 117"/>
                <a:gd name="T73" fmla="*/ 126 h 252"/>
                <a:gd name="T74" fmla="*/ 9 w 117"/>
                <a:gd name="T75" fmla="*/ 119 h 252"/>
                <a:gd name="T76" fmla="*/ 0 w 117"/>
                <a:gd name="T77" fmla="*/ 99 h 252"/>
                <a:gd name="T78" fmla="*/ 5 w 117"/>
                <a:gd name="T79" fmla="*/ 90 h 252"/>
                <a:gd name="T80" fmla="*/ 9 w 117"/>
                <a:gd name="T81" fmla="*/ 80 h 252"/>
                <a:gd name="T82" fmla="*/ 11 w 117"/>
                <a:gd name="T83" fmla="*/ 77 h 252"/>
                <a:gd name="T84" fmla="*/ 14 w 117"/>
                <a:gd name="T85" fmla="*/ 65 h 252"/>
                <a:gd name="T86" fmla="*/ 26 w 117"/>
                <a:gd name="T87" fmla="*/ 62 h 252"/>
                <a:gd name="T88" fmla="*/ 39 w 117"/>
                <a:gd name="T89" fmla="*/ 36 h 252"/>
                <a:gd name="T90" fmla="*/ 51 w 117"/>
                <a:gd name="T91" fmla="*/ 16 h 252"/>
                <a:gd name="T92" fmla="*/ 63 w 117"/>
                <a:gd name="T93" fmla="*/ 7 h 252"/>
                <a:gd name="T94" fmla="*/ 67 w 117"/>
                <a:gd name="T95" fmla="*/ 5 h 252"/>
                <a:gd name="T96" fmla="*/ 70 w 117"/>
                <a:gd name="T9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7" h="252">
                  <a:moveTo>
                    <a:pt x="70" y="0"/>
                  </a:moveTo>
                  <a:lnTo>
                    <a:pt x="72" y="0"/>
                  </a:lnTo>
                  <a:lnTo>
                    <a:pt x="75" y="2"/>
                  </a:lnTo>
                  <a:lnTo>
                    <a:pt x="80" y="10"/>
                  </a:lnTo>
                  <a:lnTo>
                    <a:pt x="83" y="10"/>
                  </a:lnTo>
                  <a:lnTo>
                    <a:pt x="83" y="12"/>
                  </a:lnTo>
                  <a:lnTo>
                    <a:pt x="86" y="24"/>
                  </a:lnTo>
                  <a:lnTo>
                    <a:pt x="86" y="33"/>
                  </a:lnTo>
                  <a:lnTo>
                    <a:pt x="75" y="47"/>
                  </a:lnTo>
                  <a:lnTo>
                    <a:pt x="72" y="64"/>
                  </a:lnTo>
                  <a:lnTo>
                    <a:pt x="80" y="59"/>
                  </a:lnTo>
                  <a:lnTo>
                    <a:pt x="88" y="59"/>
                  </a:lnTo>
                  <a:lnTo>
                    <a:pt x="88" y="61"/>
                  </a:lnTo>
                  <a:lnTo>
                    <a:pt x="89" y="71"/>
                  </a:lnTo>
                  <a:lnTo>
                    <a:pt x="97" y="76"/>
                  </a:lnTo>
                  <a:lnTo>
                    <a:pt x="97" y="77"/>
                  </a:lnTo>
                  <a:lnTo>
                    <a:pt x="94" y="86"/>
                  </a:lnTo>
                  <a:lnTo>
                    <a:pt x="101" y="89"/>
                  </a:lnTo>
                  <a:lnTo>
                    <a:pt x="106" y="95"/>
                  </a:lnTo>
                  <a:lnTo>
                    <a:pt x="115" y="92"/>
                  </a:lnTo>
                  <a:lnTo>
                    <a:pt x="117" y="95"/>
                  </a:lnTo>
                  <a:lnTo>
                    <a:pt x="106" y="108"/>
                  </a:lnTo>
                  <a:lnTo>
                    <a:pt x="101" y="114"/>
                  </a:lnTo>
                  <a:lnTo>
                    <a:pt x="88" y="123"/>
                  </a:lnTo>
                  <a:lnTo>
                    <a:pt x="77" y="125"/>
                  </a:lnTo>
                  <a:lnTo>
                    <a:pt x="73" y="141"/>
                  </a:lnTo>
                  <a:lnTo>
                    <a:pt x="76" y="151"/>
                  </a:lnTo>
                  <a:lnTo>
                    <a:pt x="83" y="157"/>
                  </a:lnTo>
                  <a:lnTo>
                    <a:pt x="83" y="168"/>
                  </a:lnTo>
                  <a:lnTo>
                    <a:pt x="86" y="171"/>
                  </a:lnTo>
                  <a:lnTo>
                    <a:pt x="88" y="171"/>
                  </a:lnTo>
                  <a:lnTo>
                    <a:pt x="88" y="172"/>
                  </a:lnTo>
                  <a:lnTo>
                    <a:pt x="80" y="188"/>
                  </a:lnTo>
                  <a:lnTo>
                    <a:pt x="80" y="193"/>
                  </a:lnTo>
                  <a:lnTo>
                    <a:pt x="91" y="200"/>
                  </a:lnTo>
                  <a:lnTo>
                    <a:pt x="91" y="212"/>
                  </a:lnTo>
                  <a:lnTo>
                    <a:pt x="98" y="228"/>
                  </a:lnTo>
                  <a:lnTo>
                    <a:pt x="88" y="242"/>
                  </a:lnTo>
                  <a:lnTo>
                    <a:pt x="86" y="251"/>
                  </a:lnTo>
                  <a:lnTo>
                    <a:pt x="86" y="252"/>
                  </a:lnTo>
                  <a:lnTo>
                    <a:pt x="85" y="252"/>
                  </a:lnTo>
                  <a:lnTo>
                    <a:pt x="85" y="251"/>
                  </a:lnTo>
                  <a:lnTo>
                    <a:pt x="83" y="249"/>
                  </a:lnTo>
                  <a:lnTo>
                    <a:pt x="82" y="249"/>
                  </a:lnTo>
                  <a:lnTo>
                    <a:pt x="86" y="230"/>
                  </a:lnTo>
                  <a:lnTo>
                    <a:pt x="83" y="228"/>
                  </a:lnTo>
                  <a:lnTo>
                    <a:pt x="82" y="228"/>
                  </a:lnTo>
                  <a:lnTo>
                    <a:pt x="82" y="227"/>
                  </a:lnTo>
                  <a:lnTo>
                    <a:pt x="85" y="225"/>
                  </a:lnTo>
                  <a:lnTo>
                    <a:pt x="83" y="215"/>
                  </a:lnTo>
                  <a:lnTo>
                    <a:pt x="80" y="205"/>
                  </a:lnTo>
                  <a:lnTo>
                    <a:pt x="79" y="206"/>
                  </a:lnTo>
                  <a:lnTo>
                    <a:pt x="79" y="205"/>
                  </a:lnTo>
                  <a:lnTo>
                    <a:pt x="73" y="187"/>
                  </a:lnTo>
                  <a:lnTo>
                    <a:pt x="72" y="166"/>
                  </a:lnTo>
                  <a:lnTo>
                    <a:pt x="61" y="162"/>
                  </a:lnTo>
                  <a:lnTo>
                    <a:pt x="60" y="159"/>
                  </a:lnTo>
                  <a:lnTo>
                    <a:pt x="60" y="165"/>
                  </a:lnTo>
                  <a:lnTo>
                    <a:pt x="40" y="176"/>
                  </a:lnTo>
                  <a:lnTo>
                    <a:pt x="37" y="176"/>
                  </a:lnTo>
                  <a:lnTo>
                    <a:pt x="33" y="175"/>
                  </a:lnTo>
                  <a:lnTo>
                    <a:pt x="30" y="175"/>
                  </a:lnTo>
                  <a:lnTo>
                    <a:pt x="30" y="172"/>
                  </a:lnTo>
                  <a:lnTo>
                    <a:pt x="27" y="174"/>
                  </a:lnTo>
                  <a:lnTo>
                    <a:pt x="26" y="174"/>
                  </a:lnTo>
                  <a:lnTo>
                    <a:pt x="26" y="172"/>
                  </a:lnTo>
                  <a:lnTo>
                    <a:pt x="30" y="157"/>
                  </a:lnTo>
                  <a:lnTo>
                    <a:pt x="27" y="141"/>
                  </a:lnTo>
                  <a:lnTo>
                    <a:pt x="23" y="132"/>
                  </a:lnTo>
                  <a:lnTo>
                    <a:pt x="23" y="133"/>
                  </a:lnTo>
                  <a:lnTo>
                    <a:pt x="21" y="133"/>
                  </a:lnTo>
                  <a:lnTo>
                    <a:pt x="17" y="129"/>
                  </a:lnTo>
                  <a:lnTo>
                    <a:pt x="18" y="126"/>
                  </a:lnTo>
                  <a:lnTo>
                    <a:pt x="20" y="126"/>
                  </a:lnTo>
                  <a:lnTo>
                    <a:pt x="18" y="123"/>
                  </a:lnTo>
                  <a:lnTo>
                    <a:pt x="9" y="119"/>
                  </a:lnTo>
                  <a:lnTo>
                    <a:pt x="0" y="105"/>
                  </a:lnTo>
                  <a:lnTo>
                    <a:pt x="0" y="99"/>
                  </a:lnTo>
                  <a:lnTo>
                    <a:pt x="5" y="99"/>
                  </a:lnTo>
                  <a:lnTo>
                    <a:pt x="5" y="90"/>
                  </a:lnTo>
                  <a:lnTo>
                    <a:pt x="11" y="88"/>
                  </a:lnTo>
                  <a:lnTo>
                    <a:pt x="9" y="80"/>
                  </a:lnTo>
                  <a:lnTo>
                    <a:pt x="11" y="79"/>
                  </a:lnTo>
                  <a:lnTo>
                    <a:pt x="11" y="77"/>
                  </a:lnTo>
                  <a:lnTo>
                    <a:pt x="14" y="77"/>
                  </a:lnTo>
                  <a:lnTo>
                    <a:pt x="14" y="65"/>
                  </a:lnTo>
                  <a:lnTo>
                    <a:pt x="15" y="65"/>
                  </a:lnTo>
                  <a:lnTo>
                    <a:pt x="26" y="62"/>
                  </a:lnTo>
                  <a:lnTo>
                    <a:pt x="32" y="45"/>
                  </a:lnTo>
                  <a:lnTo>
                    <a:pt x="39" y="36"/>
                  </a:lnTo>
                  <a:lnTo>
                    <a:pt x="39" y="27"/>
                  </a:lnTo>
                  <a:lnTo>
                    <a:pt x="51" y="16"/>
                  </a:lnTo>
                  <a:lnTo>
                    <a:pt x="63" y="15"/>
                  </a:lnTo>
                  <a:lnTo>
                    <a:pt x="63" y="7"/>
                  </a:lnTo>
                  <a:lnTo>
                    <a:pt x="64" y="7"/>
                  </a:lnTo>
                  <a:lnTo>
                    <a:pt x="67" y="5"/>
                  </a:lnTo>
                  <a:lnTo>
                    <a:pt x="67" y="2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" name="Laos">
              <a:extLst>
                <a:ext uri="{FF2B5EF4-FFF2-40B4-BE49-F238E27FC236}">
                  <a16:creationId xmlns:a16="http://schemas.microsoft.com/office/drawing/2014/main" id="{F66A378A-2C35-4105-BC06-04B3229AC3CA}"/>
                </a:ext>
              </a:extLst>
            </p:cNvPr>
            <p:cNvSpPr>
              <a:spLocks/>
            </p:cNvSpPr>
            <p:nvPr>
              <p:custDataLst>
                <p:tags r:id="rId127"/>
              </p:custDataLst>
            </p:nvPr>
          </p:nvSpPr>
          <p:spPr bwMode="auto">
            <a:xfrm>
              <a:off x="8189480" y="4045289"/>
              <a:ext cx="175286" cy="215041"/>
            </a:xfrm>
            <a:custGeom>
              <a:avLst/>
              <a:gdLst>
                <a:gd name="T0" fmla="*/ 21 w 97"/>
                <a:gd name="T1" fmla="*/ 0 h 119"/>
                <a:gd name="T2" fmla="*/ 22 w 97"/>
                <a:gd name="T3" fmla="*/ 0 h 119"/>
                <a:gd name="T4" fmla="*/ 28 w 97"/>
                <a:gd name="T5" fmla="*/ 2 h 119"/>
                <a:gd name="T6" fmla="*/ 36 w 97"/>
                <a:gd name="T7" fmla="*/ 12 h 119"/>
                <a:gd name="T8" fmla="*/ 37 w 97"/>
                <a:gd name="T9" fmla="*/ 19 h 119"/>
                <a:gd name="T10" fmla="*/ 40 w 97"/>
                <a:gd name="T11" fmla="*/ 22 h 119"/>
                <a:gd name="T12" fmla="*/ 54 w 97"/>
                <a:gd name="T13" fmla="*/ 22 h 119"/>
                <a:gd name="T14" fmla="*/ 56 w 97"/>
                <a:gd name="T15" fmla="*/ 25 h 119"/>
                <a:gd name="T16" fmla="*/ 61 w 97"/>
                <a:gd name="T17" fmla="*/ 36 h 119"/>
                <a:gd name="T18" fmla="*/ 56 w 97"/>
                <a:gd name="T19" fmla="*/ 40 h 119"/>
                <a:gd name="T20" fmla="*/ 52 w 97"/>
                <a:gd name="T21" fmla="*/ 40 h 119"/>
                <a:gd name="T22" fmla="*/ 51 w 97"/>
                <a:gd name="T23" fmla="*/ 45 h 119"/>
                <a:gd name="T24" fmla="*/ 65 w 97"/>
                <a:gd name="T25" fmla="*/ 53 h 119"/>
                <a:gd name="T26" fmla="*/ 76 w 97"/>
                <a:gd name="T27" fmla="*/ 68 h 119"/>
                <a:gd name="T28" fmla="*/ 82 w 97"/>
                <a:gd name="T29" fmla="*/ 71 h 119"/>
                <a:gd name="T30" fmla="*/ 82 w 97"/>
                <a:gd name="T31" fmla="*/ 73 h 119"/>
                <a:gd name="T32" fmla="*/ 83 w 97"/>
                <a:gd name="T33" fmla="*/ 82 h 119"/>
                <a:gd name="T34" fmla="*/ 92 w 97"/>
                <a:gd name="T35" fmla="*/ 86 h 119"/>
                <a:gd name="T36" fmla="*/ 97 w 97"/>
                <a:gd name="T37" fmla="*/ 99 h 119"/>
                <a:gd name="T38" fmla="*/ 95 w 97"/>
                <a:gd name="T39" fmla="*/ 107 h 119"/>
                <a:gd name="T40" fmla="*/ 95 w 97"/>
                <a:gd name="T41" fmla="*/ 108 h 119"/>
                <a:gd name="T42" fmla="*/ 89 w 97"/>
                <a:gd name="T43" fmla="*/ 113 h 119"/>
                <a:gd name="T44" fmla="*/ 86 w 97"/>
                <a:gd name="T45" fmla="*/ 113 h 119"/>
                <a:gd name="T46" fmla="*/ 85 w 97"/>
                <a:gd name="T47" fmla="*/ 111 h 119"/>
                <a:gd name="T48" fmla="*/ 82 w 97"/>
                <a:gd name="T49" fmla="*/ 111 h 119"/>
                <a:gd name="T50" fmla="*/ 76 w 97"/>
                <a:gd name="T51" fmla="*/ 117 h 119"/>
                <a:gd name="T52" fmla="*/ 76 w 97"/>
                <a:gd name="T53" fmla="*/ 119 h 119"/>
                <a:gd name="T54" fmla="*/ 74 w 97"/>
                <a:gd name="T55" fmla="*/ 119 h 119"/>
                <a:gd name="T56" fmla="*/ 65 w 97"/>
                <a:gd name="T57" fmla="*/ 113 h 119"/>
                <a:gd name="T58" fmla="*/ 68 w 97"/>
                <a:gd name="T59" fmla="*/ 110 h 119"/>
                <a:gd name="T60" fmla="*/ 68 w 97"/>
                <a:gd name="T61" fmla="*/ 95 h 119"/>
                <a:gd name="T62" fmla="*/ 59 w 97"/>
                <a:gd name="T63" fmla="*/ 86 h 119"/>
                <a:gd name="T64" fmla="*/ 56 w 97"/>
                <a:gd name="T65" fmla="*/ 68 h 119"/>
                <a:gd name="T66" fmla="*/ 48 w 97"/>
                <a:gd name="T67" fmla="*/ 58 h 119"/>
                <a:gd name="T68" fmla="*/ 43 w 97"/>
                <a:gd name="T69" fmla="*/ 58 h 119"/>
                <a:gd name="T70" fmla="*/ 39 w 97"/>
                <a:gd name="T71" fmla="*/ 59 h 119"/>
                <a:gd name="T72" fmla="*/ 37 w 97"/>
                <a:gd name="T73" fmla="*/ 62 h 119"/>
                <a:gd name="T74" fmla="*/ 33 w 97"/>
                <a:gd name="T75" fmla="*/ 64 h 119"/>
                <a:gd name="T76" fmla="*/ 31 w 97"/>
                <a:gd name="T77" fmla="*/ 64 h 119"/>
                <a:gd name="T78" fmla="*/ 22 w 97"/>
                <a:gd name="T79" fmla="*/ 61 h 119"/>
                <a:gd name="T80" fmla="*/ 11 w 97"/>
                <a:gd name="T81" fmla="*/ 68 h 119"/>
                <a:gd name="T82" fmla="*/ 9 w 97"/>
                <a:gd name="T83" fmla="*/ 68 h 119"/>
                <a:gd name="T84" fmla="*/ 12 w 97"/>
                <a:gd name="T85" fmla="*/ 42 h 119"/>
                <a:gd name="T86" fmla="*/ 6 w 97"/>
                <a:gd name="T87" fmla="*/ 40 h 119"/>
                <a:gd name="T88" fmla="*/ 5 w 97"/>
                <a:gd name="T89" fmla="*/ 40 h 119"/>
                <a:gd name="T90" fmla="*/ 5 w 97"/>
                <a:gd name="T91" fmla="*/ 31 h 119"/>
                <a:gd name="T92" fmla="*/ 0 w 97"/>
                <a:gd name="T93" fmla="*/ 30 h 119"/>
                <a:gd name="T94" fmla="*/ 0 w 97"/>
                <a:gd name="T95" fmla="*/ 28 h 119"/>
                <a:gd name="T96" fmla="*/ 2 w 97"/>
                <a:gd name="T97" fmla="*/ 25 h 119"/>
                <a:gd name="T98" fmla="*/ 12 w 97"/>
                <a:gd name="T99" fmla="*/ 12 h 119"/>
                <a:gd name="T100" fmla="*/ 13 w 97"/>
                <a:gd name="T101" fmla="*/ 12 h 119"/>
                <a:gd name="T102" fmla="*/ 15 w 97"/>
                <a:gd name="T103" fmla="*/ 18 h 119"/>
                <a:gd name="T104" fmla="*/ 19 w 97"/>
                <a:gd name="T105" fmla="*/ 16 h 119"/>
                <a:gd name="T106" fmla="*/ 18 w 97"/>
                <a:gd name="T107" fmla="*/ 2 h 119"/>
                <a:gd name="T108" fmla="*/ 21 w 97"/>
                <a:gd name="T109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" h="119">
                  <a:moveTo>
                    <a:pt x="21" y="0"/>
                  </a:moveTo>
                  <a:lnTo>
                    <a:pt x="22" y="0"/>
                  </a:lnTo>
                  <a:lnTo>
                    <a:pt x="28" y="2"/>
                  </a:lnTo>
                  <a:lnTo>
                    <a:pt x="36" y="12"/>
                  </a:lnTo>
                  <a:lnTo>
                    <a:pt x="37" y="19"/>
                  </a:lnTo>
                  <a:lnTo>
                    <a:pt x="40" y="22"/>
                  </a:lnTo>
                  <a:lnTo>
                    <a:pt x="54" y="22"/>
                  </a:lnTo>
                  <a:lnTo>
                    <a:pt x="56" y="25"/>
                  </a:lnTo>
                  <a:lnTo>
                    <a:pt x="61" y="36"/>
                  </a:lnTo>
                  <a:lnTo>
                    <a:pt x="56" y="40"/>
                  </a:lnTo>
                  <a:lnTo>
                    <a:pt x="52" y="40"/>
                  </a:lnTo>
                  <a:lnTo>
                    <a:pt x="51" y="45"/>
                  </a:lnTo>
                  <a:lnTo>
                    <a:pt x="65" y="53"/>
                  </a:lnTo>
                  <a:lnTo>
                    <a:pt x="76" y="68"/>
                  </a:lnTo>
                  <a:lnTo>
                    <a:pt x="82" y="71"/>
                  </a:lnTo>
                  <a:lnTo>
                    <a:pt x="82" y="73"/>
                  </a:lnTo>
                  <a:lnTo>
                    <a:pt x="83" y="82"/>
                  </a:lnTo>
                  <a:lnTo>
                    <a:pt x="92" y="86"/>
                  </a:lnTo>
                  <a:lnTo>
                    <a:pt x="97" y="99"/>
                  </a:lnTo>
                  <a:lnTo>
                    <a:pt x="95" y="107"/>
                  </a:lnTo>
                  <a:lnTo>
                    <a:pt x="95" y="108"/>
                  </a:lnTo>
                  <a:lnTo>
                    <a:pt x="89" y="113"/>
                  </a:lnTo>
                  <a:lnTo>
                    <a:pt x="86" y="113"/>
                  </a:lnTo>
                  <a:lnTo>
                    <a:pt x="85" y="111"/>
                  </a:lnTo>
                  <a:lnTo>
                    <a:pt x="82" y="111"/>
                  </a:lnTo>
                  <a:lnTo>
                    <a:pt x="76" y="117"/>
                  </a:lnTo>
                  <a:lnTo>
                    <a:pt x="76" y="119"/>
                  </a:lnTo>
                  <a:lnTo>
                    <a:pt x="74" y="119"/>
                  </a:lnTo>
                  <a:lnTo>
                    <a:pt x="65" y="113"/>
                  </a:lnTo>
                  <a:lnTo>
                    <a:pt x="68" y="110"/>
                  </a:lnTo>
                  <a:lnTo>
                    <a:pt x="68" y="95"/>
                  </a:lnTo>
                  <a:lnTo>
                    <a:pt x="59" y="86"/>
                  </a:lnTo>
                  <a:lnTo>
                    <a:pt x="56" y="68"/>
                  </a:lnTo>
                  <a:lnTo>
                    <a:pt x="48" y="58"/>
                  </a:lnTo>
                  <a:lnTo>
                    <a:pt x="43" y="58"/>
                  </a:lnTo>
                  <a:lnTo>
                    <a:pt x="39" y="59"/>
                  </a:lnTo>
                  <a:lnTo>
                    <a:pt x="37" y="62"/>
                  </a:lnTo>
                  <a:lnTo>
                    <a:pt x="33" y="64"/>
                  </a:lnTo>
                  <a:lnTo>
                    <a:pt x="31" y="64"/>
                  </a:lnTo>
                  <a:lnTo>
                    <a:pt x="22" y="61"/>
                  </a:lnTo>
                  <a:lnTo>
                    <a:pt x="11" y="68"/>
                  </a:lnTo>
                  <a:lnTo>
                    <a:pt x="9" y="68"/>
                  </a:lnTo>
                  <a:lnTo>
                    <a:pt x="12" y="42"/>
                  </a:lnTo>
                  <a:lnTo>
                    <a:pt x="6" y="40"/>
                  </a:lnTo>
                  <a:lnTo>
                    <a:pt x="5" y="40"/>
                  </a:lnTo>
                  <a:lnTo>
                    <a:pt x="5" y="31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2" y="25"/>
                  </a:lnTo>
                  <a:lnTo>
                    <a:pt x="12" y="12"/>
                  </a:lnTo>
                  <a:lnTo>
                    <a:pt x="13" y="12"/>
                  </a:lnTo>
                  <a:lnTo>
                    <a:pt x="15" y="18"/>
                  </a:lnTo>
                  <a:lnTo>
                    <a:pt x="19" y="16"/>
                  </a:lnTo>
                  <a:lnTo>
                    <a:pt x="18" y="2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" name="Malaysia - East">
              <a:extLst>
                <a:ext uri="{FF2B5EF4-FFF2-40B4-BE49-F238E27FC236}">
                  <a16:creationId xmlns:a16="http://schemas.microsoft.com/office/drawing/2014/main" id="{0C64229F-85D2-43AD-92CE-94F9ED42B1B7}"/>
                </a:ext>
              </a:extLst>
            </p:cNvPr>
            <p:cNvSpPr>
              <a:spLocks/>
            </p:cNvSpPr>
            <p:nvPr>
              <p:custDataLst>
                <p:tags r:id="rId128"/>
              </p:custDataLst>
            </p:nvPr>
          </p:nvSpPr>
          <p:spPr bwMode="auto">
            <a:xfrm>
              <a:off x="8411748" y="4426578"/>
              <a:ext cx="231304" cy="140950"/>
            </a:xfrm>
            <a:custGeom>
              <a:avLst/>
              <a:gdLst>
                <a:gd name="T0" fmla="*/ 94 w 128"/>
                <a:gd name="T1" fmla="*/ 0 h 78"/>
                <a:gd name="T2" fmla="*/ 95 w 128"/>
                <a:gd name="T3" fmla="*/ 0 h 78"/>
                <a:gd name="T4" fmla="*/ 95 w 128"/>
                <a:gd name="T5" fmla="*/ 3 h 78"/>
                <a:gd name="T6" fmla="*/ 98 w 128"/>
                <a:gd name="T7" fmla="*/ 0 h 78"/>
                <a:gd name="T8" fmla="*/ 99 w 128"/>
                <a:gd name="T9" fmla="*/ 0 h 78"/>
                <a:gd name="T10" fmla="*/ 102 w 128"/>
                <a:gd name="T11" fmla="*/ 4 h 78"/>
                <a:gd name="T12" fmla="*/ 105 w 128"/>
                <a:gd name="T13" fmla="*/ 6 h 78"/>
                <a:gd name="T14" fmla="*/ 107 w 128"/>
                <a:gd name="T15" fmla="*/ 6 h 78"/>
                <a:gd name="T16" fmla="*/ 107 w 128"/>
                <a:gd name="T17" fmla="*/ 11 h 78"/>
                <a:gd name="T18" fmla="*/ 111 w 128"/>
                <a:gd name="T19" fmla="*/ 11 h 78"/>
                <a:gd name="T20" fmla="*/ 111 w 128"/>
                <a:gd name="T21" fmla="*/ 16 h 78"/>
                <a:gd name="T22" fmla="*/ 114 w 128"/>
                <a:gd name="T23" fmla="*/ 14 h 78"/>
                <a:gd name="T24" fmla="*/ 128 w 128"/>
                <a:gd name="T25" fmla="*/ 22 h 78"/>
                <a:gd name="T26" fmla="*/ 128 w 128"/>
                <a:gd name="T27" fmla="*/ 23 h 78"/>
                <a:gd name="T28" fmla="*/ 120 w 128"/>
                <a:gd name="T29" fmla="*/ 26 h 78"/>
                <a:gd name="T30" fmla="*/ 114 w 128"/>
                <a:gd name="T31" fmla="*/ 26 h 78"/>
                <a:gd name="T32" fmla="*/ 119 w 128"/>
                <a:gd name="T33" fmla="*/ 32 h 78"/>
                <a:gd name="T34" fmla="*/ 119 w 128"/>
                <a:gd name="T35" fmla="*/ 34 h 78"/>
                <a:gd name="T36" fmla="*/ 117 w 128"/>
                <a:gd name="T37" fmla="*/ 34 h 78"/>
                <a:gd name="T38" fmla="*/ 111 w 128"/>
                <a:gd name="T39" fmla="*/ 37 h 78"/>
                <a:gd name="T40" fmla="*/ 107 w 128"/>
                <a:gd name="T41" fmla="*/ 34 h 78"/>
                <a:gd name="T42" fmla="*/ 105 w 128"/>
                <a:gd name="T43" fmla="*/ 37 h 78"/>
                <a:gd name="T44" fmla="*/ 98 w 128"/>
                <a:gd name="T45" fmla="*/ 34 h 78"/>
                <a:gd name="T46" fmla="*/ 82 w 128"/>
                <a:gd name="T47" fmla="*/ 34 h 78"/>
                <a:gd name="T48" fmla="*/ 68 w 128"/>
                <a:gd name="T49" fmla="*/ 65 h 78"/>
                <a:gd name="T50" fmla="*/ 65 w 128"/>
                <a:gd name="T51" fmla="*/ 69 h 78"/>
                <a:gd name="T52" fmla="*/ 61 w 128"/>
                <a:gd name="T53" fmla="*/ 72 h 78"/>
                <a:gd name="T54" fmla="*/ 51 w 128"/>
                <a:gd name="T55" fmla="*/ 75 h 78"/>
                <a:gd name="T56" fmla="*/ 43 w 128"/>
                <a:gd name="T57" fmla="*/ 71 h 78"/>
                <a:gd name="T58" fmla="*/ 37 w 128"/>
                <a:gd name="T59" fmla="*/ 71 h 78"/>
                <a:gd name="T60" fmla="*/ 28 w 128"/>
                <a:gd name="T61" fmla="*/ 78 h 78"/>
                <a:gd name="T62" fmla="*/ 14 w 128"/>
                <a:gd name="T63" fmla="*/ 78 h 78"/>
                <a:gd name="T64" fmla="*/ 6 w 128"/>
                <a:gd name="T65" fmla="*/ 75 h 78"/>
                <a:gd name="T66" fmla="*/ 0 w 128"/>
                <a:gd name="T67" fmla="*/ 63 h 78"/>
                <a:gd name="T68" fmla="*/ 2 w 128"/>
                <a:gd name="T69" fmla="*/ 62 h 78"/>
                <a:gd name="T70" fmla="*/ 8 w 128"/>
                <a:gd name="T71" fmla="*/ 66 h 78"/>
                <a:gd name="T72" fmla="*/ 19 w 128"/>
                <a:gd name="T73" fmla="*/ 68 h 78"/>
                <a:gd name="T74" fmla="*/ 21 w 128"/>
                <a:gd name="T75" fmla="*/ 60 h 78"/>
                <a:gd name="T76" fmla="*/ 21 w 128"/>
                <a:gd name="T77" fmla="*/ 59 h 78"/>
                <a:gd name="T78" fmla="*/ 24 w 128"/>
                <a:gd name="T79" fmla="*/ 59 h 78"/>
                <a:gd name="T80" fmla="*/ 27 w 128"/>
                <a:gd name="T81" fmla="*/ 53 h 78"/>
                <a:gd name="T82" fmla="*/ 27 w 128"/>
                <a:gd name="T83" fmla="*/ 51 h 78"/>
                <a:gd name="T84" fmla="*/ 43 w 128"/>
                <a:gd name="T85" fmla="*/ 50 h 78"/>
                <a:gd name="T86" fmla="*/ 55 w 128"/>
                <a:gd name="T87" fmla="*/ 35 h 78"/>
                <a:gd name="T88" fmla="*/ 58 w 128"/>
                <a:gd name="T89" fmla="*/ 29 h 78"/>
                <a:gd name="T90" fmla="*/ 65 w 128"/>
                <a:gd name="T91" fmla="*/ 37 h 78"/>
                <a:gd name="T92" fmla="*/ 70 w 128"/>
                <a:gd name="T93" fmla="*/ 28 h 78"/>
                <a:gd name="T94" fmla="*/ 70 w 128"/>
                <a:gd name="T95" fmla="*/ 26 h 78"/>
                <a:gd name="T96" fmla="*/ 71 w 128"/>
                <a:gd name="T97" fmla="*/ 26 h 78"/>
                <a:gd name="T98" fmla="*/ 74 w 128"/>
                <a:gd name="T99" fmla="*/ 31 h 78"/>
                <a:gd name="T100" fmla="*/ 73 w 128"/>
                <a:gd name="T101" fmla="*/ 26 h 78"/>
                <a:gd name="T102" fmla="*/ 77 w 128"/>
                <a:gd name="T103" fmla="*/ 22 h 78"/>
                <a:gd name="T104" fmla="*/ 77 w 128"/>
                <a:gd name="T105" fmla="*/ 19 h 78"/>
                <a:gd name="T106" fmla="*/ 82 w 128"/>
                <a:gd name="T107" fmla="*/ 17 h 78"/>
                <a:gd name="T108" fmla="*/ 94 w 128"/>
                <a:gd name="T10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8" h="78">
                  <a:moveTo>
                    <a:pt x="94" y="0"/>
                  </a:moveTo>
                  <a:lnTo>
                    <a:pt x="95" y="0"/>
                  </a:lnTo>
                  <a:lnTo>
                    <a:pt x="95" y="3"/>
                  </a:lnTo>
                  <a:lnTo>
                    <a:pt x="98" y="0"/>
                  </a:lnTo>
                  <a:lnTo>
                    <a:pt x="99" y="0"/>
                  </a:lnTo>
                  <a:lnTo>
                    <a:pt x="102" y="4"/>
                  </a:lnTo>
                  <a:lnTo>
                    <a:pt x="105" y="6"/>
                  </a:lnTo>
                  <a:lnTo>
                    <a:pt x="107" y="6"/>
                  </a:lnTo>
                  <a:lnTo>
                    <a:pt x="107" y="11"/>
                  </a:lnTo>
                  <a:lnTo>
                    <a:pt x="111" y="11"/>
                  </a:lnTo>
                  <a:lnTo>
                    <a:pt x="111" y="16"/>
                  </a:lnTo>
                  <a:lnTo>
                    <a:pt x="114" y="14"/>
                  </a:lnTo>
                  <a:lnTo>
                    <a:pt x="128" y="22"/>
                  </a:lnTo>
                  <a:lnTo>
                    <a:pt x="128" y="23"/>
                  </a:lnTo>
                  <a:lnTo>
                    <a:pt x="120" y="26"/>
                  </a:lnTo>
                  <a:lnTo>
                    <a:pt x="114" y="26"/>
                  </a:lnTo>
                  <a:lnTo>
                    <a:pt x="119" y="32"/>
                  </a:lnTo>
                  <a:lnTo>
                    <a:pt x="119" y="34"/>
                  </a:lnTo>
                  <a:lnTo>
                    <a:pt x="117" y="34"/>
                  </a:lnTo>
                  <a:lnTo>
                    <a:pt x="111" y="37"/>
                  </a:lnTo>
                  <a:lnTo>
                    <a:pt x="107" y="34"/>
                  </a:lnTo>
                  <a:lnTo>
                    <a:pt x="105" y="37"/>
                  </a:lnTo>
                  <a:lnTo>
                    <a:pt x="98" y="34"/>
                  </a:lnTo>
                  <a:lnTo>
                    <a:pt x="82" y="34"/>
                  </a:lnTo>
                  <a:lnTo>
                    <a:pt x="68" y="65"/>
                  </a:lnTo>
                  <a:lnTo>
                    <a:pt x="65" y="69"/>
                  </a:lnTo>
                  <a:lnTo>
                    <a:pt x="61" y="72"/>
                  </a:lnTo>
                  <a:lnTo>
                    <a:pt x="51" y="75"/>
                  </a:lnTo>
                  <a:lnTo>
                    <a:pt x="43" y="71"/>
                  </a:lnTo>
                  <a:lnTo>
                    <a:pt x="37" y="71"/>
                  </a:lnTo>
                  <a:lnTo>
                    <a:pt x="28" y="78"/>
                  </a:lnTo>
                  <a:lnTo>
                    <a:pt x="14" y="78"/>
                  </a:lnTo>
                  <a:lnTo>
                    <a:pt x="6" y="75"/>
                  </a:lnTo>
                  <a:lnTo>
                    <a:pt x="0" y="63"/>
                  </a:lnTo>
                  <a:lnTo>
                    <a:pt x="2" y="62"/>
                  </a:lnTo>
                  <a:lnTo>
                    <a:pt x="8" y="66"/>
                  </a:lnTo>
                  <a:lnTo>
                    <a:pt x="19" y="68"/>
                  </a:lnTo>
                  <a:lnTo>
                    <a:pt x="21" y="60"/>
                  </a:lnTo>
                  <a:lnTo>
                    <a:pt x="21" y="59"/>
                  </a:lnTo>
                  <a:lnTo>
                    <a:pt x="24" y="59"/>
                  </a:lnTo>
                  <a:lnTo>
                    <a:pt x="27" y="53"/>
                  </a:lnTo>
                  <a:lnTo>
                    <a:pt x="27" y="51"/>
                  </a:lnTo>
                  <a:lnTo>
                    <a:pt x="43" y="50"/>
                  </a:lnTo>
                  <a:lnTo>
                    <a:pt x="55" y="35"/>
                  </a:lnTo>
                  <a:lnTo>
                    <a:pt x="58" y="29"/>
                  </a:lnTo>
                  <a:lnTo>
                    <a:pt x="65" y="37"/>
                  </a:lnTo>
                  <a:lnTo>
                    <a:pt x="70" y="28"/>
                  </a:lnTo>
                  <a:lnTo>
                    <a:pt x="70" y="26"/>
                  </a:lnTo>
                  <a:lnTo>
                    <a:pt x="71" y="26"/>
                  </a:lnTo>
                  <a:lnTo>
                    <a:pt x="74" y="31"/>
                  </a:lnTo>
                  <a:lnTo>
                    <a:pt x="73" y="26"/>
                  </a:lnTo>
                  <a:lnTo>
                    <a:pt x="77" y="22"/>
                  </a:lnTo>
                  <a:lnTo>
                    <a:pt x="77" y="19"/>
                  </a:lnTo>
                  <a:lnTo>
                    <a:pt x="82" y="17"/>
                  </a:lnTo>
                  <a:lnTo>
                    <a:pt x="94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" name="Malaysia - West">
              <a:extLst>
                <a:ext uri="{FF2B5EF4-FFF2-40B4-BE49-F238E27FC236}">
                  <a16:creationId xmlns:a16="http://schemas.microsoft.com/office/drawing/2014/main" id="{50608B26-5790-4328-A272-B1413F752036}"/>
                </a:ext>
              </a:extLst>
            </p:cNvPr>
            <p:cNvSpPr>
              <a:spLocks/>
            </p:cNvSpPr>
            <p:nvPr>
              <p:custDataLst>
                <p:tags r:id="rId129"/>
              </p:custDataLst>
            </p:nvPr>
          </p:nvSpPr>
          <p:spPr bwMode="auto">
            <a:xfrm>
              <a:off x="8189480" y="4428386"/>
              <a:ext cx="99389" cy="126494"/>
            </a:xfrm>
            <a:custGeom>
              <a:avLst/>
              <a:gdLst>
                <a:gd name="T0" fmla="*/ 0 w 55"/>
                <a:gd name="T1" fmla="*/ 0 h 70"/>
                <a:gd name="T2" fmla="*/ 2 w 55"/>
                <a:gd name="T3" fmla="*/ 0 h 70"/>
                <a:gd name="T4" fmla="*/ 12 w 55"/>
                <a:gd name="T5" fmla="*/ 5 h 70"/>
                <a:gd name="T6" fmla="*/ 15 w 55"/>
                <a:gd name="T7" fmla="*/ 13 h 70"/>
                <a:gd name="T8" fmla="*/ 19 w 55"/>
                <a:gd name="T9" fmla="*/ 10 h 70"/>
                <a:gd name="T10" fmla="*/ 24 w 55"/>
                <a:gd name="T11" fmla="*/ 10 h 70"/>
                <a:gd name="T12" fmla="*/ 27 w 55"/>
                <a:gd name="T13" fmla="*/ 8 h 70"/>
                <a:gd name="T14" fmla="*/ 30 w 55"/>
                <a:gd name="T15" fmla="*/ 8 h 70"/>
                <a:gd name="T16" fmla="*/ 39 w 55"/>
                <a:gd name="T17" fmla="*/ 15 h 70"/>
                <a:gd name="T18" fmla="*/ 45 w 55"/>
                <a:gd name="T19" fmla="*/ 22 h 70"/>
                <a:gd name="T20" fmla="*/ 45 w 55"/>
                <a:gd name="T21" fmla="*/ 46 h 70"/>
                <a:gd name="T22" fmla="*/ 55 w 55"/>
                <a:gd name="T23" fmla="*/ 64 h 70"/>
                <a:gd name="T24" fmla="*/ 54 w 55"/>
                <a:gd name="T25" fmla="*/ 70 h 70"/>
                <a:gd name="T26" fmla="*/ 52 w 55"/>
                <a:gd name="T27" fmla="*/ 70 h 70"/>
                <a:gd name="T28" fmla="*/ 48 w 55"/>
                <a:gd name="T29" fmla="*/ 68 h 70"/>
                <a:gd name="T30" fmla="*/ 43 w 55"/>
                <a:gd name="T31" fmla="*/ 70 h 70"/>
                <a:gd name="T32" fmla="*/ 16 w 55"/>
                <a:gd name="T33" fmla="*/ 52 h 70"/>
                <a:gd name="T34" fmla="*/ 6 w 55"/>
                <a:gd name="T35" fmla="*/ 33 h 70"/>
                <a:gd name="T36" fmla="*/ 0 w 55"/>
                <a:gd name="T37" fmla="*/ 5 h 70"/>
                <a:gd name="T38" fmla="*/ 0 w 55"/>
                <a:gd name="T3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70">
                  <a:moveTo>
                    <a:pt x="0" y="0"/>
                  </a:moveTo>
                  <a:lnTo>
                    <a:pt x="2" y="0"/>
                  </a:lnTo>
                  <a:lnTo>
                    <a:pt x="12" y="5"/>
                  </a:lnTo>
                  <a:lnTo>
                    <a:pt x="15" y="13"/>
                  </a:lnTo>
                  <a:lnTo>
                    <a:pt x="19" y="10"/>
                  </a:lnTo>
                  <a:lnTo>
                    <a:pt x="24" y="10"/>
                  </a:lnTo>
                  <a:lnTo>
                    <a:pt x="27" y="8"/>
                  </a:lnTo>
                  <a:lnTo>
                    <a:pt x="30" y="8"/>
                  </a:lnTo>
                  <a:lnTo>
                    <a:pt x="39" y="15"/>
                  </a:lnTo>
                  <a:lnTo>
                    <a:pt x="45" y="22"/>
                  </a:lnTo>
                  <a:lnTo>
                    <a:pt x="45" y="46"/>
                  </a:lnTo>
                  <a:lnTo>
                    <a:pt x="55" y="64"/>
                  </a:lnTo>
                  <a:lnTo>
                    <a:pt x="54" y="70"/>
                  </a:lnTo>
                  <a:lnTo>
                    <a:pt x="52" y="70"/>
                  </a:lnTo>
                  <a:lnTo>
                    <a:pt x="48" y="68"/>
                  </a:lnTo>
                  <a:lnTo>
                    <a:pt x="43" y="70"/>
                  </a:lnTo>
                  <a:lnTo>
                    <a:pt x="16" y="52"/>
                  </a:lnTo>
                  <a:lnTo>
                    <a:pt x="6" y="33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" name="Nepal">
              <a:extLst>
                <a:ext uri="{FF2B5EF4-FFF2-40B4-BE49-F238E27FC236}">
                  <a16:creationId xmlns:a16="http://schemas.microsoft.com/office/drawing/2014/main" id="{D4BB91A9-5D92-474E-91B5-D2763E8B0373}"/>
                </a:ext>
              </a:extLst>
            </p:cNvPr>
            <p:cNvSpPr>
              <a:spLocks/>
            </p:cNvSpPr>
            <p:nvPr>
              <p:custDataLst>
                <p:tags r:id="rId130"/>
              </p:custDataLst>
            </p:nvPr>
          </p:nvSpPr>
          <p:spPr bwMode="auto">
            <a:xfrm>
              <a:off x="7712416" y="3841090"/>
              <a:ext cx="193357" cy="108424"/>
            </a:xfrm>
            <a:custGeom>
              <a:avLst/>
              <a:gdLst>
                <a:gd name="T0" fmla="*/ 15 w 107"/>
                <a:gd name="T1" fmla="*/ 0 h 60"/>
                <a:gd name="T2" fmla="*/ 15 w 107"/>
                <a:gd name="T3" fmla="*/ 2 h 60"/>
                <a:gd name="T4" fmla="*/ 18 w 107"/>
                <a:gd name="T5" fmla="*/ 3 h 60"/>
                <a:gd name="T6" fmla="*/ 18 w 107"/>
                <a:gd name="T7" fmla="*/ 0 h 60"/>
                <a:gd name="T8" fmla="*/ 26 w 107"/>
                <a:gd name="T9" fmla="*/ 0 h 60"/>
                <a:gd name="T10" fmla="*/ 28 w 107"/>
                <a:gd name="T11" fmla="*/ 2 h 60"/>
                <a:gd name="T12" fmla="*/ 31 w 107"/>
                <a:gd name="T13" fmla="*/ 2 h 60"/>
                <a:gd name="T14" fmla="*/ 43 w 107"/>
                <a:gd name="T15" fmla="*/ 11 h 60"/>
                <a:gd name="T16" fmla="*/ 48 w 107"/>
                <a:gd name="T17" fmla="*/ 18 h 60"/>
                <a:gd name="T18" fmla="*/ 55 w 107"/>
                <a:gd name="T19" fmla="*/ 15 h 60"/>
                <a:gd name="T20" fmla="*/ 57 w 107"/>
                <a:gd name="T21" fmla="*/ 15 h 60"/>
                <a:gd name="T22" fmla="*/ 55 w 107"/>
                <a:gd name="T23" fmla="*/ 23 h 60"/>
                <a:gd name="T24" fmla="*/ 68 w 107"/>
                <a:gd name="T25" fmla="*/ 26 h 60"/>
                <a:gd name="T26" fmla="*/ 68 w 107"/>
                <a:gd name="T27" fmla="*/ 29 h 60"/>
                <a:gd name="T28" fmla="*/ 76 w 107"/>
                <a:gd name="T29" fmla="*/ 32 h 60"/>
                <a:gd name="T30" fmla="*/ 79 w 107"/>
                <a:gd name="T31" fmla="*/ 36 h 60"/>
                <a:gd name="T32" fmla="*/ 88 w 107"/>
                <a:gd name="T33" fmla="*/ 35 h 60"/>
                <a:gd name="T34" fmla="*/ 97 w 107"/>
                <a:gd name="T35" fmla="*/ 37 h 60"/>
                <a:gd name="T36" fmla="*/ 100 w 107"/>
                <a:gd name="T37" fmla="*/ 37 h 60"/>
                <a:gd name="T38" fmla="*/ 104 w 107"/>
                <a:gd name="T39" fmla="*/ 36 h 60"/>
                <a:gd name="T40" fmla="*/ 107 w 107"/>
                <a:gd name="T41" fmla="*/ 36 h 60"/>
                <a:gd name="T42" fmla="*/ 106 w 107"/>
                <a:gd name="T43" fmla="*/ 46 h 60"/>
                <a:gd name="T44" fmla="*/ 104 w 107"/>
                <a:gd name="T45" fmla="*/ 49 h 60"/>
                <a:gd name="T46" fmla="*/ 107 w 107"/>
                <a:gd name="T47" fmla="*/ 52 h 60"/>
                <a:gd name="T48" fmla="*/ 107 w 107"/>
                <a:gd name="T49" fmla="*/ 54 h 60"/>
                <a:gd name="T50" fmla="*/ 106 w 107"/>
                <a:gd name="T51" fmla="*/ 58 h 60"/>
                <a:gd name="T52" fmla="*/ 103 w 107"/>
                <a:gd name="T53" fmla="*/ 58 h 60"/>
                <a:gd name="T54" fmla="*/ 100 w 107"/>
                <a:gd name="T55" fmla="*/ 60 h 60"/>
                <a:gd name="T56" fmla="*/ 94 w 107"/>
                <a:gd name="T57" fmla="*/ 60 h 60"/>
                <a:gd name="T58" fmla="*/ 66 w 107"/>
                <a:gd name="T59" fmla="*/ 52 h 60"/>
                <a:gd name="T60" fmla="*/ 57 w 107"/>
                <a:gd name="T61" fmla="*/ 45 h 60"/>
                <a:gd name="T62" fmla="*/ 37 w 107"/>
                <a:gd name="T63" fmla="*/ 45 h 60"/>
                <a:gd name="T64" fmla="*/ 2 w 107"/>
                <a:gd name="T65" fmla="*/ 24 h 60"/>
                <a:gd name="T66" fmla="*/ 0 w 107"/>
                <a:gd name="T67" fmla="*/ 24 h 60"/>
                <a:gd name="T68" fmla="*/ 0 w 107"/>
                <a:gd name="T69" fmla="*/ 23 h 60"/>
                <a:gd name="T70" fmla="*/ 5 w 107"/>
                <a:gd name="T71" fmla="*/ 8 h 60"/>
                <a:gd name="T72" fmla="*/ 14 w 107"/>
                <a:gd name="T73" fmla="*/ 2 h 60"/>
                <a:gd name="T74" fmla="*/ 15 w 107"/>
                <a:gd name="T7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7" h="60">
                  <a:moveTo>
                    <a:pt x="15" y="0"/>
                  </a:moveTo>
                  <a:lnTo>
                    <a:pt x="15" y="2"/>
                  </a:lnTo>
                  <a:lnTo>
                    <a:pt x="18" y="3"/>
                  </a:lnTo>
                  <a:lnTo>
                    <a:pt x="18" y="0"/>
                  </a:lnTo>
                  <a:lnTo>
                    <a:pt x="26" y="0"/>
                  </a:lnTo>
                  <a:lnTo>
                    <a:pt x="28" y="2"/>
                  </a:lnTo>
                  <a:lnTo>
                    <a:pt x="31" y="2"/>
                  </a:lnTo>
                  <a:lnTo>
                    <a:pt x="43" y="11"/>
                  </a:lnTo>
                  <a:lnTo>
                    <a:pt x="48" y="18"/>
                  </a:lnTo>
                  <a:lnTo>
                    <a:pt x="55" y="15"/>
                  </a:lnTo>
                  <a:lnTo>
                    <a:pt x="57" y="15"/>
                  </a:lnTo>
                  <a:lnTo>
                    <a:pt x="55" y="23"/>
                  </a:lnTo>
                  <a:lnTo>
                    <a:pt x="68" y="26"/>
                  </a:lnTo>
                  <a:lnTo>
                    <a:pt x="68" y="29"/>
                  </a:lnTo>
                  <a:lnTo>
                    <a:pt x="76" y="32"/>
                  </a:lnTo>
                  <a:lnTo>
                    <a:pt x="79" y="36"/>
                  </a:lnTo>
                  <a:lnTo>
                    <a:pt x="88" y="35"/>
                  </a:lnTo>
                  <a:lnTo>
                    <a:pt x="97" y="37"/>
                  </a:lnTo>
                  <a:lnTo>
                    <a:pt x="100" y="37"/>
                  </a:lnTo>
                  <a:lnTo>
                    <a:pt x="104" y="36"/>
                  </a:lnTo>
                  <a:lnTo>
                    <a:pt x="107" y="36"/>
                  </a:lnTo>
                  <a:lnTo>
                    <a:pt x="106" y="46"/>
                  </a:lnTo>
                  <a:lnTo>
                    <a:pt x="104" y="49"/>
                  </a:lnTo>
                  <a:lnTo>
                    <a:pt x="107" y="52"/>
                  </a:lnTo>
                  <a:lnTo>
                    <a:pt x="107" y="54"/>
                  </a:lnTo>
                  <a:lnTo>
                    <a:pt x="106" y="58"/>
                  </a:lnTo>
                  <a:lnTo>
                    <a:pt x="103" y="58"/>
                  </a:lnTo>
                  <a:lnTo>
                    <a:pt x="100" y="60"/>
                  </a:lnTo>
                  <a:lnTo>
                    <a:pt x="94" y="60"/>
                  </a:lnTo>
                  <a:lnTo>
                    <a:pt x="66" y="52"/>
                  </a:lnTo>
                  <a:lnTo>
                    <a:pt x="57" y="45"/>
                  </a:lnTo>
                  <a:lnTo>
                    <a:pt x="37" y="45"/>
                  </a:lnTo>
                  <a:lnTo>
                    <a:pt x="2" y="24"/>
                  </a:lnTo>
                  <a:lnTo>
                    <a:pt x="0" y="24"/>
                  </a:lnTo>
                  <a:lnTo>
                    <a:pt x="0" y="23"/>
                  </a:lnTo>
                  <a:lnTo>
                    <a:pt x="5" y="8"/>
                  </a:lnTo>
                  <a:lnTo>
                    <a:pt x="14" y="2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" name="Vietnam">
              <a:extLst>
                <a:ext uri="{FF2B5EF4-FFF2-40B4-BE49-F238E27FC236}">
                  <a16:creationId xmlns:a16="http://schemas.microsoft.com/office/drawing/2014/main" id="{34965E59-0F67-467A-9103-10F911779B95}"/>
                </a:ext>
              </a:extLst>
            </p:cNvPr>
            <p:cNvSpPr>
              <a:spLocks/>
            </p:cNvSpPr>
            <p:nvPr>
              <p:custDataLst>
                <p:tags r:id="rId131"/>
              </p:custDataLst>
            </p:nvPr>
          </p:nvSpPr>
          <p:spPr bwMode="auto">
            <a:xfrm>
              <a:off x="8238270" y="4027218"/>
              <a:ext cx="168057" cy="357799"/>
            </a:xfrm>
            <a:custGeom>
              <a:avLst/>
              <a:gdLst>
                <a:gd name="T0" fmla="*/ 56 w 93"/>
                <a:gd name="T1" fmla="*/ 6 h 198"/>
                <a:gd name="T2" fmla="*/ 61 w 93"/>
                <a:gd name="T3" fmla="*/ 19 h 198"/>
                <a:gd name="T4" fmla="*/ 75 w 93"/>
                <a:gd name="T5" fmla="*/ 25 h 198"/>
                <a:gd name="T6" fmla="*/ 68 w 93"/>
                <a:gd name="T7" fmla="*/ 28 h 198"/>
                <a:gd name="T8" fmla="*/ 49 w 93"/>
                <a:gd name="T9" fmla="*/ 47 h 198"/>
                <a:gd name="T10" fmla="*/ 46 w 93"/>
                <a:gd name="T11" fmla="*/ 65 h 198"/>
                <a:gd name="T12" fmla="*/ 56 w 93"/>
                <a:gd name="T13" fmla="*/ 77 h 198"/>
                <a:gd name="T14" fmla="*/ 72 w 93"/>
                <a:gd name="T15" fmla="*/ 95 h 198"/>
                <a:gd name="T16" fmla="*/ 80 w 93"/>
                <a:gd name="T17" fmla="*/ 98 h 198"/>
                <a:gd name="T18" fmla="*/ 87 w 93"/>
                <a:gd name="T19" fmla="*/ 108 h 198"/>
                <a:gd name="T20" fmla="*/ 92 w 93"/>
                <a:gd name="T21" fmla="*/ 148 h 198"/>
                <a:gd name="T22" fmla="*/ 89 w 93"/>
                <a:gd name="T23" fmla="*/ 163 h 198"/>
                <a:gd name="T24" fmla="*/ 67 w 93"/>
                <a:gd name="T25" fmla="*/ 175 h 198"/>
                <a:gd name="T26" fmla="*/ 56 w 93"/>
                <a:gd name="T27" fmla="*/ 181 h 198"/>
                <a:gd name="T28" fmla="*/ 55 w 93"/>
                <a:gd name="T29" fmla="*/ 187 h 198"/>
                <a:gd name="T30" fmla="*/ 52 w 93"/>
                <a:gd name="T31" fmla="*/ 188 h 198"/>
                <a:gd name="T32" fmla="*/ 34 w 93"/>
                <a:gd name="T33" fmla="*/ 198 h 198"/>
                <a:gd name="T34" fmla="*/ 37 w 93"/>
                <a:gd name="T35" fmla="*/ 179 h 198"/>
                <a:gd name="T36" fmla="*/ 29 w 93"/>
                <a:gd name="T37" fmla="*/ 173 h 198"/>
                <a:gd name="T38" fmla="*/ 35 w 93"/>
                <a:gd name="T39" fmla="*/ 169 h 198"/>
                <a:gd name="T40" fmla="*/ 47 w 93"/>
                <a:gd name="T41" fmla="*/ 164 h 198"/>
                <a:gd name="T42" fmla="*/ 55 w 93"/>
                <a:gd name="T43" fmla="*/ 157 h 198"/>
                <a:gd name="T44" fmla="*/ 68 w 93"/>
                <a:gd name="T45" fmla="*/ 148 h 198"/>
                <a:gd name="T46" fmla="*/ 68 w 93"/>
                <a:gd name="T47" fmla="*/ 109 h 198"/>
                <a:gd name="T48" fmla="*/ 56 w 93"/>
                <a:gd name="T49" fmla="*/ 93 h 198"/>
                <a:gd name="T50" fmla="*/ 55 w 93"/>
                <a:gd name="T51" fmla="*/ 92 h 198"/>
                <a:gd name="T52" fmla="*/ 47 w 93"/>
                <a:gd name="T53" fmla="*/ 80 h 198"/>
                <a:gd name="T54" fmla="*/ 22 w 93"/>
                <a:gd name="T55" fmla="*/ 56 h 198"/>
                <a:gd name="T56" fmla="*/ 24 w 93"/>
                <a:gd name="T57" fmla="*/ 50 h 198"/>
                <a:gd name="T58" fmla="*/ 29 w 93"/>
                <a:gd name="T59" fmla="*/ 49 h 198"/>
                <a:gd name="T60" fmla="*/ 28 w 93"/>
                <a:gd name="T61" fmla="*/ 35 h 198"/>
                <a:gd name="T62" fmla="*/ 12 w 93"/>
                <a:gd name="T63" fmla="*/ 34 h 198"/>
                <a:gd name="T64" fmla="*/ 7 w 93"/>
                <a:gd name="T65" fmla="*/ 22 h 198"/>
                <a:gd name="T66" fmla="*/ 0 w 93"/>
                <a:gd name="T67" fmla="*/ 12 h 198"/>
                <a:gd name="T68" fmla="*/ 3 w 93"/>
                <a:gd name="T69" fmla="*/ 6 h 198"/>
                <a:gd name="T70" fmla="*/ 15 w 93"/>
                <a:gd name="T71" fmla="*/ 7 h 198"/>
                <a:gd name="T72" fmla="*/ 21 w 93"/>
                <a:gd name="T73" fmla="*/ 9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3" h="198">
                  <a:moveTo>
                    <a:pt x="38" y="0"/>
                  </a:moveTo>
                  <a:lnTo>
                    <a:pt x="56" y="6"/>
                  </a:lnTo>
                  <a:lnTo>
                    <a:pt x="56" y="7"/>
                  </a:lnTo>
                  <a:lnTo>
                    <a:pt x="61" y="19"/>
                  </a:lnTo>
                  <a:lnTo>
                    <a:pt x="67" y="23"/>
                  </a:lnTo>
                  <a:lnTo>
                    <a:pt x="75" y="25"/>
                  </a:lnTo>
                  <a:lnTo>
                    <a:pt x="75" y="26"/>
                  </a:lnTo>
                  <a:lnTo>
                    <a:pt x="68" y="28"/>
                  </a:lnTo>
                  <a:lnTo>
                    <a:pt x="58" y="37"/>
                  </a:lnTo>
                  <a:lnTo>
                    <a:pt x="49" y="47"/>
                  </a:lnTo>
                  <a:lnTo>
                    <a:pt x="46" y="59"/>
                  </a:lnTo>
                  <a:lnTo>
                    <a:pt x="46" y="65"/>
                  </a:lnTo>
                  <a:lnTo>
                    <a:pt x="53" y="71"/>
                  </a:lnTo>
                  <a:lnTo>
                    <a:pt x="56" y="77"/>
                  </a:lnTo>
                  <a:lnTo>
                    <a:pt x="64" y="86"/>
                  </a:lnTo>
                  <a:lnTo>
                    <a:pt x="72" y="95"/>
                  </a:lnTo>
                  <a:lnTo>
                    <a:pt x="78" y="98"/>
                  </a:lnTo>
                  <a:lnTo>
                    <a:pt x="80" y="98"/>
                  </a:lnTo>
                  <a:lnTo>
                    <a:pt x="81" y="103"/>
                  </a:lnTo>
                  <a:lnTo>
                    <a:pt x="87" y="108"/>
                  </a:lnTo>
                  <a:lnTo>
                    <a:pt x="93" y="142"/>
                  </a:lnTo>
                  <a:lnTo>
                    <a:pt x="92" y="148"/>
                  </a:lnTo>
                  <a:lnTo>
                    <a:pt x="92" y="158"/>
                  </a:lnTo>
                  <a:lnTo>
                    <a:pt x="89" y="163"/>
                  </a:lnTo>
                  <a:lnTo>
                    <a:pt x="75" y="172"/>
                  </a:lnTo>
                  <a:lnTo>
                    <a:pt x="67" y="175"/>
                  </a:lnTo>
                  <a:lnTo>
                    <a:pt x="61" y="175"/>
                  </a:lnTo>
                  <a:lnTo>
                    <a:pt x="56" y="181"/>
                  </a:lnTo>
                  <a:lnTo>
                    <a:pt x="56" y="187"/>
                  </a:lnTo>
                  <a:lnTo>
                    <a:pt x="55" y="187"/>
                  </a:lnTo>
                  <a:lnTo>
                    <a:pt x="50" y="184"/>
                  </a:lnTo>
                  <a:lnTo>
                    <a:pt x="52" y="188"/>
                  </a:lnTo>
                  <a:lnTo>
                    <a:pt x="38" y="198"/>
                  </a:lnTo>
                  <a:lnTo>
                    <a:pt x="34" y="198"/>
                  </a:lnTo>
                  <a:lnTo>
                    <a:pt x="34" y="188"/>
                  </a:lnTo>
                  <a:lnTo>
                    <a:pt x="37" y="179"/>
                  </a:lnTo>
                  <a:lnTo>
                    <a:pt x="29" y="175"/>
                  </a:lnTo>
                  <a:lnTo>
                    <a:pt x="29" y="173"/>
                  </a:lnTo>
                  <a:lnTo>
                    <a:pt x="34" y="172"/>
                  </a:lnTo>
                  <a:lnTo>
                    <a:pt x="35" y="169"/>
                  </a:lnTo>
                  <a:lnTo>
                    <a:pt x="35" y="167"/>
                  </a:lnTo>
                  <a:lnTo>
                    <a:pt x="47" y="164"/>
                  </a:lnTo>
                  <a:lnTo>
                    <a:pt x="47" y="157"/>
                  </a:lnTo>
                  <a:lnTo>
                    <a:pt x="55" y="157"/>
                  </a:lnTo>
                  <a:lnTo>
                    <a:pt x="55" y="154"/>
                  </a:lnTo>
                  <a:lnTo>
                    <a:pt x="68" y="148"/>
                  </a:lnTo>
                  <a:lnTo>
                    <a:pt x="67" y="117"/>
                  </a:lnTo>
                  <a:lnTo>
                    <a:pt x="68" y="109"/>
                  </a:lnTo>
                  <a:lnTo>
                    <a:pt x="64" y="96"/>
                  </a:lnTo>
                  <a:lnTo>
                    <a:pt x="56" y="93"/>
                  </a:lnTo>
                  <a:lnTo>
                    <a:pt x="55" y="93"/>
                  </a:lnTo>
                  <a:lnTo>
                    <a:pt x="55" y="92"/>
                  </a:lnTo>
                  <a:lnTo>
                    <a:pt x="53" y="83"/>
                  </a:lnTo>
                  <a:lnTo>
                    <a:pt x="47" y="80"/>
                  </a:lnTo>
                  <a:lnTo>
                    <a:pt x="37" y="65"/>
                  </a:lnTo>
                  <a:lnTo>
                    <a:pt x="22" y="56"/>
                  </a:lnTo>
                  <a:lnTo>
                    <a:pt x="22" y="55"/>
                  </a:lnTo>
                  <a:lnTo>
                    <a:pt x="24" y="50"/>
                  </a:lnTo>
                  <a:lnTo>
                    <a:pt x="24" y="49"/>
                  </a:lnTo>
                  <a:lnTo>
                    <a:pt x="29" y="49"/>
                  </a:lnTo>
                  <a:lnTo>
                    <a:pt x="32" y="46"/>
                  </a:lnTo>
                  <a:lnTo>
                    <a:pt x="28" y="35"/>
                  </a:lnTo>
                  <a:lnTo>
                    <a:pt x="25" y="34"/>
                  </a:lnTo>
                  <a:lnTo>
                    <a:pt x="12" y="34"/>
                  </a:lnTo>
                  <a:lnTo>
                    <a:pt x="9" y="29"/>
                  </a:lnTo>
                  <a:lnTo>
                    <a:pt x="7" y="22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3" y="7"/>
                  </a:lnTo>
                  <a:lnTo>
                    <a:pt x="3" y="6"/>
                  </a:lnTo>
                  <a:lnTo>
                    <a:pt x="12" y="9"/>
                  </a:lnTo>
                  <a:lnTo>
                    <a:pt x="15" y="7"/>
                  </a:lnTo>
                  <a:lnTo>
                    <a:pt x="16" y="7"/>
                  </a:lnTo>
                  <a:lnTo>
                    <a:pt x="21" y="9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" name="India">
              <a:extLst>
                <a:ext uri="{FF2B5EF4-FFF2-40B4-BE49-F238E27FC236}">
                  <a16:creationId xmlns:a16="http://schemas.microsoft.com/office/drawing/2014/main" id="{B3D20910-9C58-40BB-BC72-78E157DEEBC4}"/>
                </a:ext>
              </a:extLst>
            </p:cNvPr>
            <p:cNvSpPr>
              <a:spLocks/>
            </p:cNvSpPr>
            <p:nvPr>
              <p:custDataLst>
                <p:tags r:id="rId132"/>
              </p:custDataLst>
            </p:nvPr>
          </p:nvSpPr>
          <p:spPr bwMode="auto">
            <a:xfrm>
              <a:off x="7428708" y="3680262"/>
              <a:ext cx="697525" cy="719211"/>
            </a:xfrm>
            <a:custGeom>
              <a:avLst/>
              <a:gdLst>
                <a:gd name="T0" fmla="*/ 162 w 386"/>
                <a:gd name="T1" fmla="*/ 8 h 398"/>
                <a:gd name="T2" fmla="*/ 153 w 386"/>
                <a:gd name="T3" fmla="*/ 26 h 398"/>
                <a:gd name="T4" fmla="*/ 145 w 386"/>
                <a:gd name="T5" fmla="*/ 42 h 398"/>
                <a:gd name="T6" fmla="*/ 145 w 386"/>
                <a:gd name="T7" fmla="*/ 60 h 398"/>
                <a:gd name="T8" fmla="*/ 140 w 386"/>
                <a:gd name="T9" fmla="*/ 55 h 398"/>
                <a:gd name="T10" fmla="*/ 151 w 386"/>
                <a:gd name="T11" fmla="*/ 78 h 398"/>
                <a:gd name="T12" fmla="*/ 194 w 386"/>
                <a:gd name="T13" fmla="*/ 132 h 398"/>
                <a:gd name="T14" fmla="*/ 261 w 386"/>
                <a:gd name="T15" fmla="*/ 146 h 398"/>
                <a:gd name="T16" fmla="*/ 263 w 386"/>
                <a:gd name="T17" fmla="*/ 125 h 398"/>
                <a:gd name="T18" fmla="*/ 273 w 386"/>
                <a:gd name="T19" fmla="*/ 131 h 398"/>
                <a:gd name="T20" fmla="*/ 274 w 386"/>
                <a:gd name="T21" fmla="*/ 140 h 398"/>
                <a:gd name="T22" fmla="*/ 310 w 386"/>
                <a:gd name="T23" fmla="*/ 131 h 398"/>
                <a:gd name="T24" fmla="*/ 357 w 386"/>
                <a:gd name="T25" fmla="*/ 104 h 398"/>
                <a:gd name="T26" fmla="*/ 372 w 386"/>
                <a:gd name="T27" fmla="*/ 109 h 398"/>
                <a:gd name="T28" fmla="*/ 386 w 386"/>
                <a:gd name="T29" fmla="*/ 121 h 398"/>
                <a:gd name="T30" fmla="*/ 380 w 386"/>
                <a:gd name="T31" fmla="*/ 135 h 398"/>
                <a:gd name="T32" fmla="*/ 350 w 386"/>
                <a:gd name="T33" fmla="*/ 165 h 398"/>
                <a:gd name="T34" fmla="*/ 332 w 386"/>
                <a:gd name="T35" fmla="*/ 198 h 398"/>
                <a:gd name="T36" fmla="*/ 329 w 386"/>
                <a:gd name="T37" fmla="*/ 208 h 398"/>
                <a:gd name="T38" fmla="*/ 310 w 386"/>
                <a:gd name="T39" fmla="*/ 195 h 398"/>
                <a:gd name="T40" fmla="*/ 304 w 386"/>
                <a:gd name="T41" fmla="*/ 192 h 398"/>
                <a:gd name="T42" fmla="*/ 288 w 386"/>
                <a:gd name="T43" fmla="*/ 164 h 398"/>
                <a:gd name="T44" fmla="*/ 276 w 386"/>
                <a:gd name="T45" fmla="*/ 153 h 398"/>
                <a:gd name="T46" fmla="*/ 268 w 386"/>
                <a:gd name="T47" fmla="*/ 147 h 398"/>
                <a:gd name="T48" fmla="*/ 270 w 386"/>
                <a:gd name="T49" fmla="*/ 159 h 398"/>
                <a:gd name="T50" fmla="*/ 261 w 386"/>
                <a:gd name="T51" fmla="*/ 169 h 398"/>
                <a:gd name="T52" fmla="*/ 274 w 386"/>
                <a:gd name="T53" fmla="*/ 215 h 398"/>
                <a:gd name="T54" fmla="*/ 263 w 386"/>
                <a:gd name="T55" fmla="*/ 209 h 398"/>
                <a:gd name="T56" fmla="*/ 240 w 386"/>
                <a:gd name="T57" fmla="*/ 238 h 398"/>
                <a:gd name="T58" fmla="*/ 185 w 386"/>
                <a:gd name="T59" fmla="*/ 285 h 398"/>
                <a:gd name="T60" fmla="*/ 159 w 386"/>
                <a:gd name="T61" fmla="*/ 301 h 398"/>
                <a:gd name="T62" fmla="*/ 156 w 386"/>
                <a:gd name="T63" fmla="*/ 368 h 398"/>
                <a:gd name="T64" fmla="*/ 134 w 386"/>
                <a:gd name="T65" fmla="*/ 384 h 398"/>
                <a:gd name="T66" fmla="*/ 113 w 386"/>
                <a:gd name="T67" fmla="*/ 386 h 398"/>
                <a:gd name="T68" fmla="*/ 79 w 386"/>
                <a:gd name="T69" fmla="*/ 306 h 398"/>
                <a:gd name="T70" fmla="*/ 68 w 386"/>
                <a:gd name="T71" fmla="*/ 285 h 398"/>
                <a:gd name="T72" fmla="*/ 59 w 386"/>
                <a:gd name="T73" fmla="*/ 241 h 398"/>
                <a:gd name="T74" fmla="*/ 61 w 386"/>
                <a:gd name="T75" fmla="*/ 207 h 398"/>
                <a:gd name="T76" fmla="*/ 31 w 386"/>
                <a:gd name="T77" fmla="*/ 226 h 398"/>
                <a:gd name="T78" fmla="*/ 25 w 386"/>
                <a:gd name="T79" fmla="*/ 202 h 398"/>
                <a:gd name="T80" fmla="*/ 12 w 386"/>
                <a:gd name="T81" fmla="*/ 198 h 398"/>
                <a:gd name="T82" fmla="*/ 12 w 386"/>
                <a:gd name="T83" fmla="*/ 175 h 398"/>
                <a:gd name="T84" fmla="*/ 37 w 386"/>
                <a:gd name="T85" fmla="*/ 177 h 398"/>
                <a:gd name="T86" fmla="*/ 30 w 386"/>
                <a:gd name="T87" fmla="*/ 146 h 398"/>
                <a:gd name="T88" fmla="*/ 33 w 386"/>
                <a:gd name="T89" fmla="*/ 122 h 398"/>
                <a:gd name="T90" fmla="*/ 57 w 386"/>
                <a:gd name="T91" fmla="*/ 113 h 398"/>
                <a:gd name="T92" fmla="*/ 82 w 386"/>
                <a:gd name="T93" fmla="*/ 81 h 398"/>
                <a:gd name="T94" fmla="*/ 88 w 386"/>
                <a:gd name="T95" fmla="*/ 72 h 398"/>
                <a:gd name="T96" fmla="*/ 97 w 386"/>
                <a:gd name="T97" fmla="*/ 60 h 398"/>
                <a:gd name="T98" fmla="*/ 83 w 386"/>
                <a:gd name="T99" fmla="*/ 51 h 398"/>
                <a:gd name="T100" fmla="*/ 79 w 386"/>
                <a:gd name="T101" fmla="*/ 36 h 398"/>
                <a:gd name="T102" fmla="*/ 76 w 386"/>
                <a:gd name="T103" fmla="*/ 27 h 398"/>
                <a:gd name="T104" fmla="*/ 83 w 386"/>
                <a:gd name="T105" fmla="*/ 18 h 398"/>
                <a:gd name="T106" fmla="*/ 119 w 386"/>
                <a:gd name="T107" fmla="*/ 15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6" h="398">
                  <a:moveTo>
                    <a:pt x="148" y="0"/>
                  </a:moveTo>
                  <a:lnTo>
                    <a:pt x="159" y="6"/>
                  </a:lnTo>
                  <a:lnTo>
                    <a:pt x="159" y="9"/>
                  </a:lnTo>
                  <a:lnTo>
                    <a:pt x="162" y="8"/>
                  </a:lnTo>
                  <a:lnTo>
                    <a:pt x="163" y="8"/>
                  </a:lnTo>
                  <a:lnTo>
                    <a:pt x="163" y="9"/>
                  </a:lnTo>
                  <a:lnTo>
                    <a:pt x="159" y="21"/>
                  </a:lnTo>
                  <a:lnTo>
                    <a:pt x="153" y="26"/>
                  </a:lnTo>
                  <a:lnTo>
                    <a:pt x="153" y="32"/>
                  </a:lnTo>
                  <a:lnTo>
                    <a:pt x="151" y="32"/>
                  </a:lnTo>
                  <a:lnTo>
                    <a:pt x="144" y="33"/>
                  </a:lnTo>
                  <a:lnTo>
                    <a:pt x="145" y="42"/>
                  </a:lnTo>
                  <a:lnTo>
                    <a:pt x="151" y="45"/>
                  </a:lnTo>
                  <a:lnTo>
                    <a:pt x="153" y="52"/>
                  </a:lnTo>
                  <a:lnTo>
                    <a:pt x="145" y="58"/>
                  </a:lnTo>
                  <a:lnTo>
                    <a:pt x="145" y="60"/>
                  </a:lnTo>
                  <a:lnTo>
                    <a:pt x="144" y="60"/>
                  </a:lnTo>
                  <a:lnTo>
                    <a:pt x="144" y="58"/>
                  </a:lnTo>
                  <a:lnTo>
                    <a:pt x="141" y="54"/>
                  </a:lnTo>
                  <a:lnTo>
                    <a:pt x="140" y="55"/>
                  </a:lnTo>
                  <a:lnTo>
                    <a:pt x="142" y="64"/>
                  </a:lnTo>
                  <a:lnTo>
                    <a:pt x="142" y="72"/>
                  </a:lnTo>
                  <a:lnTo>
                    <a:pt x="145" y="78"/>
                  </a:lnTo>
                  <a:lnTo>
                    <a:pt x="151" y="78"/>
                  </a:lnTo>
                  <a:lnTo>
                    <a:pt x="172" y="91"/>
                  </a:lnTo>
                  <a:lnTo>
                    <a:pt x="163" y="98"/>
                  </a:lnTo>
                  <a:lnTo>
                    <a:pt x="159" y="112"/>
                  </a:lnTo>
                  <a:lnTo>
                    <a:pt x="194" y="132"/>
                  </a:lnTo>
                  <a:lnTo>
                    <a:pt x="215" y="132"/>
                  </a:lnTo>
                  <a:lnTo>
                    <a:pt x="223" y="141"/>
                  </a:lnTo>
                  <a:lnTo>
                    <a:pt x="251" y="147"/>
                  </a:lnTo>
                  <a:lnTo>
                    <a:pt x="261" y="146"/>
                  </a:lnTo>
                  <a:lnTo>
                    <a:pt x="263" y="141"/>
                  </a:lnTo>
                  <a:lnTo>
                    <a:pt x="260" y="138"/>
                  </a:lnTo>
                  <a:lnTo>
                    <a:pt x="261" y="135"/>
                  </a:lnTo>
                  <a:lnTo>
                    <a:pt x="263" y="125"/>
                  </a:lnTo>
                  <a:lnTo>
                    <a:pt x="264" y="125"/>
                  </a:lnTo>
                  <a:lnTo>
                    <a:pt x="271" y="122"/>
                  </a:lnTo>
                  <a:lnTo>
                    <a:pt x="273" y="122"/>
                  </a:lnTo>
                  <a:lnTo>
                    <a:pt x="273" y="131"/>
                  </a:lnTo>
                  <a:lnTo>
                    <a:pt x="274" y="132"/>
                  </a:lnTo>
                  <a:lnTo>
                    <a:pt x="274" y="134"/>
                  </a:lnTo>
                  <a:lnTo>
                    <a:pt x="273" y="135"/>
                  </a:lnTo>
                  <a:lnTo>
                    <a:pt x="274" y="140"/>
                  </a:lnTo>
                  <a:lnTo>
                    <a:pt x="283" y="141"/>
                  </a:lnTo>
                  <a:lnTo>
                    <a:pt x="313" y="138"/>
                  </a:lnTo>
                  <a:lnTo>
                    <a:pt x="316" y="134"/>
                  </a:lnTo>
                  <a:lnTo>
                    <a:pt x="310" y="131"/>
                  </a:lnTo>
                  <a:lnTo>
                    <a:pt x="310" y="126"/>
                  </a:lnTo>
                  <a:lnTo>
                    <a:pt x="328" y="119"/>
                  </a:lnTo>
                  <a:lnTo>
                    <a:pt x="347" y="104"/>
                  </a:lnTo>
                  <a:lnTo>
                    <a:pt x="357" y="104"/>
                  </a:lnTo>
                  <a:lnTo>
                    <a:pt x="366" y="101"/>
                  </a:lnTo>
                  <a:lnTo>
                    <a:pt x="368" y="101"/>
                  </a:lnTo>
                  <a:lnTo>
                    <a:pt x="371" y="109"/>
                  </a:lnTo>
                  <a:lnTo>
                    <a:pt x="372" y="109"/>
                  </a:lnTo>
                  <a:lnTo>
                    <a:pt x="372" y="116"/>
                  </a:lnTo>
                  <a:lnTo>
                    <a:pt x="381" y="118"/>
                  </a:lnTo>
                  <a:lnTo>
                    <a:pt x="384" y="121"/>
                  </a:lnTo>
                  <a:lnTo>
                    <a:pt x="386" y="121"/>
                  </a:lnTo>
                  <a:lnTo>
                    <a:pt x="386" y="125"/>
                  </a:lnTo>
                  <a:lnTo>
                    <a:pt x="384" y="125"/>
                  </a:lnTo>
                  <a:lnTo>
                    <a:pt x="381" y="126"/>
                  </a:lnTo>
                  <a:lnTo>
                    <a:pt x="380" y="135"/>
                  </a:lnTo>
                  <a:lnTo>
                    <a:pt x="369" y="137"/>
                  </a:lnTo>
                  <a:lnTo>
                    <a:pt x="357" y="146"/>
                  </a:lnTo>
                  <a:lnTo>
                    <a:pt x="357" y="156"/>
                  </a:lnTo>
                  <a:lnTo>
                    <a:pt x="350" y="165"/>
                  </a:lnTo>
                  <a:lnTo>
                    <a:pt x="344" y="181"/>
                  </a:lnTo>
                  <a:lnTo>
                    <a:pt x="344" y="183"/>
                  </a:lnTo>
                  <a:lnTo>
                    <a:pt x="332" y="186"/>
                  </a:lnTo>
                  <a:lnTo>
                    <a:pt x="332" y="198"/>
                  </a:lnTo>
                  <a:lnTo>
                    <a:pt x="328" y="198"/>
                  </a:lnTo>
                  <a:lnTo>
                    <a:pt x="328" y="199"/>
                  </a:lnTo>
                  <a:lnTo>
                    <a:pt x="329" y="207"/>
                  </a:lnTo>
                  <a:lnTo>
                    <a:pt x="329" y="208"/>
                  </a:lnTo>
                  <a:lnTo>
                    <a:pt x="323" y="211"/>
                  </a:lnTo>
                  <a:lnTo>
                    <a:pt x="322" y="211"/>
                  </a:lnTo>
                  <a:lnTo>
                    <a:pt x="316" y="187"/>
                  </a:lnTo>
                  <a:lnTo>
                    <a:pt x="310" y="195"/>
                  </a:lnTo>
                  <a:lnTo>
                    <a:pt x="310" y="196"/>
                  </a:lnTo>
                  <a:lnTo>
                    <a:pt x="309" y="196"/>
                  </a:lnTo>
                  <a:lnTo>
                    <a:pt x="309" y="195"/>
                  </a:lnTo>
                  <a:lnTo>
                    <a:pt x="304" y="192"/>
                  </a:lnTo>
                  <a:lnTo>
                    <a:pt x="301" y="183"/>
                  </a:lnTo>
                  <a:lnTo>
                    <a:pt x="301" y="181"/>
                  </a:lnTo>
                  <a:lnTo>
                    <a:pt x="316" y="166"/>
                  </a:lnTo>
                  <a:lnTo>
                    <a:pt x="288" y="164"/>
                  </a:lnTo>
                  <a:lnTo>
                    <a:pt x="283" y="159"/>
                  </a:lnTo>
                  <a:lnTo>
                    <a:pt x="282" y="152"/>
                  </a:lnTo>
                  <a:lnTo>
                    <a:pt x="280" y="153"/>
                  </a:lnTo>
                  <a:lnTo>
                    <a:pt x="276" y="153"/>
                  </a:lnTo>
                  <a:lnTo>
                    <a:pt x="274" y="149"/>
                  </a:lnTo>
                  <a:lnTo>
                    <a:pt x="273" y="152"/>
                  </a:lnTo>
                  <a:lnTo>
                    <a:pt x="271" y="152"/>
                  </a:lnTo>
                  <a:lnTo>
                    <a:pt x="268" y="147"/>
                  </a:lnTo>
                  <a:lnTo>
                    <a:pt x="264" y="155"/>
                  </a:lnTo>
                  <a:lnTo>
                    <a:pt x="266" y="158"/>
                  </a:lnTo>
                  <a:lnTo>
                    <a:pt x="270" y="158"/>
                  </a:lnTo>
                  <a:lnTo>
                    <a:pt x="270" y="159"/>
                  </a:lnTo>
                  <a:lnTo>
                    <a:pt x="271" y="164"/>
                  </a:lnTo>
                  <a:lnTo>
                    <a:pt x="271" y="165"/>
                  </a:lnTo>
                  <a:lnTo>
                    <a:pt x="266" y="165"/>
                  </a:lnTo>
                  <a:lnTo>
                    <a:pt x="261" y="169"/>
                  </a:lnTo>
                  <a:lnTo>
                    <a:pt x="268" y="177"/>
                  </a:lnTo>
                  <a:lnTo>
                    <a:pt x="268" y="186"/>
                  </a:lnTo>
                  <a:lnTo>
                    <a:pt x="274" y="214"/>
                  </a:lnTo>
                  <a:lnTo>
                    <a:pt x="274" y="215"/>
                  </a:lnTo>
                  <a:lnTo>
                    <a:pt x="270" y="215"/>
                  </a:lnTo>
                  <a:lnTo>
                    <a:pt x="266" y="217"/>
                  </a:lnTo>
                  <a:lnTo>
                    <a:pt x="264" y="217"/>
                  </a:lnTo>
                  <a:lnTo>
                    <a:pt x="263" y="209"/>
                  </a:lnTo>
                  <a:lnTo>
                    <a:pt x="261" y="212"/>
                  </a:lnTo>
                  <a:lnTo>
                    <a:pt x="249" y="218"/>
                  </a:lnTo>
                  <a:lnTo>
                    <a:pt x="249" y="229"/>
                  </a:lnTo>
                  <a:lnTo>
                    <a:pt x="240" y="238"/>
                  </a:lnTo>
                  <a:lnTo>
                    <a:pt x="223" y="248"/>
                  </a:lnTo>
                  <a:lnTo>
                    <a:pt x="212" y="261"/>
                  </a:lnTo>
                  <a:lnTo>
                    <a:pt x="188" y="279"/>
                  </a:lnTo>
                  <a:lnTo>
                    <a:pt x="185" y="285"/>
                  </a:lnTo>
                  <a:lnTo>
                    <a:pt x="174" y="288"/>
                  </a:lnTo>
                  <a:lnTo>
                    <a:pt x="169" y="297"/>
                  </a:lnTo>
                  <a:lnTo>
                    <a:pt x="162" y="297"/>
                  </a:lnTo>
                  <a:lnTo>
                    <a:pt x="159" y="301"/>
                  </a:lnTo>
                  <a:lnTo>
                    <a:pt x="159" y="324"/>
                  </a:lnTo>
                  <a:lnTo>
                    <a:pt x="162" y="330"/>
                  </a:lnTo>
                  <a:lnTo>
                    <a:pt x="156" y="350"/>
                  </a:lnTo>
                  <a:lnTo>
                    <a:pt x="156" y="368"/>
                  </a:lnTo>
                  <a:lnTo>
                    <a:pt x="148" y="368"/>
                  </a:lnTo>
                  <a:lnTo>
                    <a:pt x="144" y="377"/>
                  </a:lnTo>
                  <a:lnTo>
                    <a:pt x="144" y="381"/>
                  </a:lnTo>
                  <a:lnTo>
                    <a:pt x="134" y="384"/>
                  </a:lnTo>
                  <a:lnTo>
                    <a:pt x="132" y="392"/>
                  </a:lnTo>
                  <a:lnTo>
                    <a:pt x="128" y="398"/>
                  </a:lnTo>
                  <a:lnTo>
                    <a:pt x="122" y="398"/>
                  </a:lnTo>
                  <a:lnTo>
                    <a:pt x="113" y="386"/>
                  </a:lnTo>
                  <a:lnTo>
                    <a:pt x="101" y="353"/>
                  </a:lnTo>
                  <a:lnTo>
                    <a:pt x="92" y="341"/>
                  </a:lnTo>
                  <a:lnTo>
                    <a:pt x="88" y="324"/>
                  </a:lnTo>
                  <a:lnTo>
                    <a:pt x="79" y="306"/>
                  </a:lnTo>
                  <a:lnTo>
                    <a:pt x="77" y="300"/>
                  </a:lnTo>
                  <a:lnTo>
                    <a:pt x="74" y="300"/>
                  </a:lnTo>
                  <a:lnTo>
                    <a:pt x="73" y="295"/>
                  </a:lnTo>
                  <a:lnTo>
                    <a:pt x="68" y="285"/>
                  </a:lnTo>
                  <a:lnTo>
                    <a:pt x="62" y="260"/>
                  </a:lnTo>
                  <a:lnTo>
                    <a:pt x="64" y="251"/>
                  </a:lnTo>
                  <a:lnTo>
                    <a:pt x="62" y="251"/>
                  </a:lnTo>
                  <a:lnTo>
                    <a:pt x="59" y="241"/>
                  </a:lnTo>
                  <a:lnTo>
                    <a:pt x="62" y="230"/>
                  </a:lnTo>
                  <a:lnTo>
                    <a:pt x="58" y="211"/>
                  </a:lnTo>
                  <a:lnTo>
                    <a:pt x="58" y="209"/>
                  </a:lnTo>
                  <a:lnTo>
                    <a:pt x="61" y="207"/>
                  </a:lnTo>
                  <a:lnTo>
                    <a:pt x="55" y="205"/>
                  </a:lnTo>
                  <a:lnTo>
                    <a:pt x="52" y="221"/>
                  </a:lnTo>
                  <a:lnTo>
                    <a:pt x="42" y="226"/>
                  </a:lnTo>
                  <a:lnTo>
                    <a:pt x="31" y="226"/>
                  </a:lnTo>
                  <a:lnTo>
                    <a:pt x="14" y="208"/>
                  </a:lnTo>
                  <a:lnTo>
                    <a:pt x="12" y="205"/>
                  </a:lnTo>
                  <a:lnTo>
                    <a:pt x="12" y="204"/>
                  </a:lnTo>
                  <a:lnTo>
                    <a:pt x="25" y="202"/>
                  </a:lnTo>
                  <a:lnTo>
                    <a:pt x="30" y="199"/>
                  </a:lnTo>
                  <a:lnTo>
                    <a:pt x="30" y="195"/>
                  </a:lnTo>
                  <a:lnTo>
                    <a:pt x="22" y="198"/>
                  </a:lnTo>
                  <a:lnTo>
                    <a:pt x="12" y="198"/>
                  </a:lnTo>
                  <a:lnTo>
                    <a:pt x="0" y="184"/>
                  </a:lnTo>
                  <a:lnTo>
                    <a:pt x="5" y="181"/>
                  </a:lnTo>
                  <a:lnTo>
                    <a:pt x="11" y="181"/>
                  </a:lnTo>
                  <a:lnTo>
                    <a:pt x="12" y="175"/>
                  </a:lnTo>
                  <a:lnTo>
                    <a:pt x="27" y="178"/>
                  </a:lnTo>
                  <a:lnTo>
                    <a:pt x="33" y="174"/>
                  </a:lnTo>
                  <a:lnTo>
                    <a:pt x="34" y="174"/>
                  </a:lnTo>
                  <a:lnTo>
                    <a:pt x="37" y="177"/>
                  </a:lnTo>
                  <a:lnTo>
                    <a:pt x="42" y="175"/>
                  </a:lnTo>
                  <a:lnTo>
                    <a:pt x="34" y="158"/>
                  </a:lnTo>
                  <a:lnTo>
                    <a:pt x="28" y="155"/>
                  </a:lnTo>
                  <a:lnTo>
                    <a:pt x="30" y="146"/>
                  </a:lnTo>
                  <a:lnTo>
                    <a:pt x="21" y="144"/>
                  </a:lnTo>
                  <a:lnTo>
                    <a:pt x="19" y="143"/>
                  </a:lnTo>
                  <a:lnTo>
                    <a:pt x="21" y="137"/>
                  </a:lnTo>
                  <a:lnTo>
                    <a:pt x="33" y="122"/>
                  </a:lnTo>
                  <a:lnTo>
                    <a:pt x="34" y="122"/>
                  </a:lnTo>
                  <a:lnTo>
                    <a:pt x="39" y="126"/>
                  </a:lnTo>
                  <a:lnTo>
                    <a:pt x="51" y="124"/>
                  </a:lnTo>
                  <a:lnTo>
                    <a:pt x="57" y="113"/>
                  </a:lnTo>
                  <a:lnTo>
                    <a:pt x="64" y="109"/>
                  </a:lnTo>
                  <a:lnTo>
                    <a:pt x="71" y="95"/>
                  </a:lnTo>
                  <a:lnTo>
                    <a:pt x="76" y="92"/>
                  </a:lnTo>
                  <a:lnTo>
                    <a:pt x="82" y="81"/>
                  </a:lnTo>
                  <a:lnTo>
                    <a:pt x="89" y="78"/>
                  </a:lnTo>
                  <a:lnTo>
                    <a:pt x="86" y="76"/>
                  </a:lnTo>
                  <a:lnTo>
                    <a:pt x="86" y="75"/>
                  </a:lnTo>
                  <a:lnTo>
                    <a:pt x="88" y="72"/>
                  </a:lnTo>
                  <a:lnTo>
                    <a:pt x="86" y="70"/>
                  </a:lnTo>
                  <a:lnTo>
                    <a:pt x="86" y="69"/>
                  </a:lnTo>
                  <a:lnTo>
                    <a:pt x="88" y="64"/>
                  </a:lnTo>
                  <a:lnTo>
                    <a:pt x="97" y="60"/>
                  </a:lnTo>
                  <a:lnTo>
                    <a:pt x="95" y="57"/>
                  </a:lnTo>
                  <a:lnTo>
                    <a:pt x="88" y="57"/>
                  </a:lnTo>
                  <a:lnTo>
                    <a:pt x="88" y="52"/>
                  </a:lnTo>
                  <a:lnTo>
                    <a:pt x="83" y="51"/>
                  </a:lnTo>
                  <a:lnTo>
                    <a:pt x="77" y="45"/>
                  </a:lnTo>
                  <a:lnTo>
                    <a:pt x="77" y="43"/>
                  </a:lnTo>
                  <a:lnTo>
                    <a:pt x="82" y="40"/>
                  </a:lnTo>
                  <a:lnTo>
                    <a:pt x="79" y="36"/>
                  </a:lnTo>
                  <a:lnTo>
                    <a:pt x="82" y="33"/>
                  </a:lnTo>
                  <a:lnTo>
                    <a:pt x="77" y="30"/>
                  </a:lnTo>
                  <a:lnTo>
                    <a:pt x="79" y="27"/>
                  </a:lnTo>
                  <a:lnTo>
                    <a:pt x="76" y="27"/>
                  </a:lnTo>
                  <a:lnTo>
                    <a:pt x="76" y="26"/>
                  </a:lnTo>
                  <a:lnTo>
                    <a:pt x="77" y="20"/>
                  </a:lnTo>
                  <a:lnTo>
                    <a:pt x="79" y="20"/>
                  </a:lnTo>
                  <a:lnTo>
                    <a:pt x="83" y="18"/>
                  </a:lnTo>
                  <a:lnTo>
                    <a:pt x="100" y="23"/>
                  </a:lnTo>
                  <a:lnTo>
                    <a:pt x="110" y="20"/>
                  </a:lnTo>
                  <a:lnTo>
                    <a:pt x="116" y="20"/>
                  </a:lnTo>
                  <a:lnTo>
                    <a:pt x="119" y="15"/>
                  </a:lnTo>
                  <a:lnTo>
                    <a:pt x="126" y="9"/>
                  </a:lnTo>
                  <a:lnTo>
                    <a:pt x="148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" name="Mongolia">
              <a:extLst>
                <a:ext uri="{FF2B5EF4-FFF2-40B4-BE49-F238E27FC236}">
                  <a16:creationId xmlns:a16="http://schemas.microsoft.com/office/drawing/2014/main" id="{FAB9CADD-F16B-4183-A35C-1FAE82555608}"/>
                </a:ext>
              </a:extLst>
            </p:cNvPr>
            <p:cNvSpPr>
              <a:spLocks/>
            </p:cNvSpPr>
            <p:nvPr>
              <p:custDataLst>
                <p:tags r:id="rId133"/>
              </p:custDataLst>
            </p:nvPr>
          </p:nvSpPr>
          <p:spPr bwMode="auto">
            <a:xfrm>
              <a:off x="7894931" y="3145371"/>
              <a:ext cx="749931" cy="366834"/>
            </a:xfrm>
            <a:custGeom>
              <a:avLst/>
              <a:gdLst>
                <a:gd name="T0" fmla="*/ 151 w 415"/>
                <a:gd name="T1" fmla="*/ 0 h 203"/>
                <a:gd name="T2" fmla="*/ 187 w 415"/>
                <a:gd name="T3" fmla="*/ 15 h 203"/>
                <a:gd name="T4" fmla="*/ 200 w 415"/>
                <a:gd name="T5" fmla="*/ 37 h 203"/>
                <a:gd name="T6" fmla="*/ 225 w 415"/>
                <a:gd name="T7" fmla="*/ 31 h 203"/>
                <a:gd name="T8" fmla="*/ 265 w 415"/>
                <a:gd name="T9" fmla="*/ 49 h 203"/>
                <a:gd name="T10" fmla="*/ 292 w 415"/>
                <a:gd name="T11" fmla="*/ 59 h 203"/>
                <a:gd name="T12" fmla="*/ 331 w 415"/>
                <a:gd name="T13" fmla="*/ 53 h 203"/>
                <a:gd name="T14" fmla="*/ 351 w 415"/>
                <a:gd name="T15" fmla="*/ 40 h 203"/>
                <a:gd name="T16" fmla="*/ 369 w 415"/>
                <a:gd name="T17" fmla="*/ 47 h 203"/>
                <a:gd name="T18" fmla="*/ 375 w 415"/>
                <a:gd name="T19" fmla="*/ 46 h 203"/>
                <a:gd name="T20" fmla="*/ 365 w 415"/>
                <a:gd name="T21" fmla="*/ 62 h 203"/>
                <a:gd name="T22" fmla="*/ 366 w 415"/>
                <a:gd name="T23" fmla="*/ 90 h 203"/>
                <a:gd name="T24" fmla="*/ 397 w 415"/>
                <a:gd name="T25" fmla="*/ 83 h 203"/>
                <a:gd name="T26" fmla="*/ 411 w 415"/>
                <a:gd name="T27" fmla="*/ 96 h 203"/>
                <a:gd name="T28" fmla="*/ 415 w 415"/>
                <a:gd name="T29" fmla="*/ 110 h 203"/>
                <a:gd name="T30" fmla="*/ 381 w 415"/>
                <a:gd name="T31" fmla="*/ 114 h 203"/>
                <a:gd name="T32" fmla="*/ 354 w 415"/>
                <a:gd name="T33" fmla="*/ 133 h 203"/>
                <a:gd name="T34" fmla="*/ 337 w 415"/>
                <a:gd name="T35" fmla="*/ 147 h 203"/>
                <a:gd name="T36" fmla="*/ 317 w 415"/>
                <a:gd name="T37" fmla="*/ 144 h 203"/>
                <a:gd name="T38" fmla="*/ 317 w 415"/>
                <a:gd name="T39" fmla="*/ 164 h 203"/>
                <a:gd name="T40" fmla="*/ 279 w 415"/>
                <a:gd name="T41" fmla="*/ 190 h 203"/>
                <a:gd name="T42" fmla="*/ 224 w 415"/>
                <a:gd name="T43" fmla="*/ 203 h 203"/>
                <a:gd name="T44" fmla="*/ 171 w 415"/>
                <a:gd name="T45" fmla="*/ 182 h 203"/>
                <a:gd name="T46" fmla="*/ 135 w 415"/>
                <a:gd name="T47" fmla="*/ 184 h 203"/>
                <a:gd name="T48" fmla="*/ 108 w 415"/>
                <a:gd name="T49" fmla="*/ 172 h 203"/>
                <a:gd name="T50" fmla="*/ 68 w 415"/>
                <a:gd name="T51" fmla="*/ 142 h 203"/>
                <a:gd name="T52" fmla="*/ 39 w 415"/>
                <a:gd name="T53" fmla="*/ 136 h 203"/>
                <a:gd name="T54" fmla="*/ 40 w 415"/>
                <a:gd name="T55" fmla="*/ 113 h 203"/>
                <a:gd name="T56" fmla="*/ 31 w 415"/>
                <a:gd name="T57" fmla="*/ 90 h 203"/>
                <a:gd name="T58" fmla="*/ 5 w 415"/>
                <a:gd name="T59" fmla="*/ 76 h 203"/>
                <a:gd name="T60" fmla="*/ 0 w 415"/>
                <a:gd name="T61" fmla="*/ 65 h 203"/>
                <a:gd name="T62" fmla="*/ 39 w 415"/>
                <a:gd name="T63" fmla="*/ 38 h 203"/>
                <a:gd name="T64" fmla="*/ 86 w 415"/>
                <a:gd name="T65" fmla="*/ 36 h 203"/>
                <a:gd name="T66" fmla="*/ 132 w 415"/>
                <a:gd name="T67" fmla="*/ 44 h 203"/>
                <a:gd name="T68" fmla="*/ 134 w 415"/>
                <a:gd name="T69" fmla="*/ 36 h 203"/>
                <a:gd name="T70" fmla="*/ 132 w 415"/>
                <a:gd name="T71" fmla="*/ 16 h 203"/>
                <a:gd name="T72" fmla="*/ 150 w 415"/>
                <a:gd name="T73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5" h="203">
                  <a:moveTo>
                    <a:pt x="150" y="0"/>
                  </a:moveTo>
                  <a:lnTo>
                    <a:pt x="151" y="0"/>
                  </a:lnTo>
                  <a:lnTo>
                    <a:pt x="185" y="13"/>
                  </a:lnTo>
                  <a:lnTo>
                    <a:pt x="187" y="15"/>
                  </a:lnTo>
                  <a:lnTo>
                    <a:pt x="190" y="30"/>
                  </a:lnTo>
                  <a:lnTo>
                    <a:pt x="200" y="37"/>
                  </a:lnTo>
                  <a:lnTo>
                    <a:pt x="208" y="40"/>
                  </a:lnTo>
                  <a:lnTo>
                    <a:pt x="225" y="31"/>
                  </a:lnTo>
                  <a:lnTo>
                    <a:pt x="234" y="33"/>
                  </a:lnTo>
                  <a:lnTo>
                    <a:pt x="265" y="49"/>
                  </a:lnTo>
                  <a:lnTo>
                    <a:pt x="274" y="56"/>
                  </a:lnTo>
                  <a:lnTo>
                    <a:pt x="292" y="59"/>
                  </a:lnTo>
                  <a:lnTo>
                    <a:pt x="302" y="62"/>
                  </a:lnTo>
                  <a:lnTo>
                    <a:pt x="331" y="53"/>
                  </a:lnTo>
                  <a:lnTo>
                    <a:pt x="350" y="40"/>
                  </a:lnTo>
                  <a:lnTo>
                    <a:pt x="351" y="40"/>
                  </a:lnTo>
                  <a:lnTo>
                    <a:pt x="366" y="47"/>
                  </a:lnTo>
                  <a:lnTo>
                    <a:pt x="369" y="47"/>
                  </a:lnTo>
                  <a:lnTo>
                    <a:pt x="372" y="46"/>
                  </a:lnTo>
                  <a:lnTo>
                    <a:pt x="375" y="46"/>
                  </a:lnTo>
                  <a:lnTo>
                    <a:pt x="375" y="47"/>
                  </a:lnTo>
                  <a:lnTo>
                    <a:pt x="365" y="62"/>
                  </a:lnTo>
                  <a:lnTo>
                    <a:pt x="363" y="83"/>
                  </a:lnTo>
                  <a:lnTo>
                    <a:pt x="366" y="90"/>
                  </a:lnTo>
                  <a:lnTo>
                    <a:pt x="383" y="93"/>
                  </a:lnTo>
                  <a:lnTo>
                    <a:pt x="397" y="83"/>
                  </a:lnTo>
                  <a:lnTo>
                    <a:pt x="399" y="83"/>
                  </a:lnTo>
                  <a:lnTo>
                    <a:pt x="411" y="96"/>
                  </a:lnTo>
                  <a:lnTo>
                    <a:pt x="412" y="105"/>
                  </a:lnTo>
                  <a:lnTo>
                    <a:pt x="415" y="110"/>
                  </a:lnTo>
                  <a:lnTo>
                    <a:pt x="415" y="111"/>
                  </a:lnTo>
                  <a:lnTo>
                    <a:pt x="381" y="114"/>
                  </a:lnTo>
                  <a:lnTo>
                    <a:pt x="365" y="130"/>
                  </a:lnTo>
                  <a:lnTo>
                    <a:pt x="354" y="133"/>
                  </a:lnTo>
                  <a:lnTo>
                    <a:pt x="338" y="147"/>
                  </a:lnTo>
                  <a:lnTo>
                    <a:pt x="337" y="147"/>
                  </a:lnTo>
                  <a:lnTo>
                    <a:pt x="322" y="141"/>
                  </a:lnTo>
                  <a:lnTo>
                    <a:pt x="317" y="144"/>
                  </a:lnTo>
                  <a:lnTo>
                    <a:pt x="311" y="156"/>
                  </a:lnTo>
                  <a:lnTo>
                    <a:pt x="317" y="164"/>
                  </a:lnTo>
                  <a:lnTo>
                    <a:pt x="294" y="187"/>
                  </a:lnTo>
                  <a:lnTo>
                    <a:pt x="279" y="190"/>
                  </a:lnTo>
                  <a:lnTo>
                    <a:pt x="261" y="190"/>
                  </a:lnTo>
                  <a:lnTo>
                    <a:pt x="224" y="203"/>
                  </a:lnTo>
                  <a:lnTo>
                    <a:pt x="193" y="194"/>
                  </a:lnTo>
                  <a:lnTo>
                    <a:pt x="171" y="182"/>
                  </a:lnTo>
                  <a:lnTo>
                    <a:pt x="147" y="182"/>
                  </a:lnTo>
                  <a:lnTo>
                    <a:pt x="135" y="184"/>
                  </a:lnTo>
                  <a:lnTo>
                    <a:pt x="122" y="184"/>
                  </a:lnTo>
                  <a:lnTo>
                    <a:pt x="108" y="172"/>
                  </a:lnTo>
                  <a:lnTo>
                    <a:pt x="98" y="156"/>
                  </a:lnTo>
                  <a:lnTo>
                    <a:pt x="68" y="142"/>
                  </a:lnTo>
                  <a:lnTo>
                    <a:pt x="59" y="144"/>
                  </a:lnTo>
                  <a:lnTo>
                    <a:pt x="39" y="136"/>
                  </a:lnTo>
                  <a:lnTo>
                    <a:pt x="40" y="129"/>
                  </a:lnTo>
                  <a:lnTo>
                    <a:pt x="40" y="113"/>
                  </a:lnTo>
                  <a:lnTo>
                    <a:pt x="33" y="93"/>
                  </a:lnTo>
                  <a:lnTo>
                    <a:pt x="31" y="90"/>
                  </a:lnTo>
                  <a:lnTo>
                    <a:pt x="15" y="87"/>
                  </a:lnTo>
                  <a:lnTo>
                    <a:pt x="5" y="76"/>
                  </a:lnTo>
                  <a:lnTo>
                    <a:pt x="0" y="67"/>
                  </a:lnTo>
                  <a:lnTo>
                    <a:pt x="0" y="65"/>
                  </a:lnTo>
                  <a:lnTo>
                    <a:pt x="8" y="56"/>
                  </a:lnTo>
                  <a:lnTo>
                    <a:pt x="39" y="38"/>
                  </a:lnTo>
                  <a:lnTo>
                    <a:pt x="53" y="33"/>
                  </a:lnTo>
                  <a:lnTo>
                    <a:pt x="86" y="36"/>
                  </a:lnTo>
                  <a:lnTo>
                    <a:pt x="93" y="44"/>
                  </a:lnTo>
                  <a:lnTo>
                    <a:pt x="132" y="44"/>
                  </a:lnTo>
                  <a:lnTo>
                    <a:pt x="134" y="43"/>
                  </a:lnTo>
                  <a:lnTo>
                    <a:pt x="134" y="36"/>
                  </a:lnTo>
                  <a:lnTo>
                    <a:pt x="135" y="31"/>
                  </a:lnTo>
                  <a:lnTo>
                    <a:pt x="132" y="16"/>
                  </a:lnTo>
                  <a:lnTo>
                    <a:pt x="132" y="15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" name="Georgia">
              <a:extLst>
                <a:ext uri="{FF2B5EF4-FFF2-40B4-BE49-F238E27FC236}">
                  <a16:creationId xmlns:a16="http://schemas.microsoft.com/office/drawing/2014/main" id="{0BE6CDC2-F657-4EA6-B8AC-9F8612236657}"/>
                </a:ext>
              </a:extLst>
            </p:cNvPr>
            <p:cNvSpPr>
              <a:spLocks/>
            </p:cNvSpPr>
            <p:nvPr>
              <p:custDataLst>
                <p:tags r:id="rId134"/>
              </p:custDataLst>
            </p:nvPr>
          </p:nvSpPr>
          <p:spPr bwMode="auto">
            <a:xfrm>
              <a:off x="6765516" y="3445344"/>
              <a:ext cx="162635" cy="84933"/>
            </a:xfrm>
            <a:custGeom>
              <a:avLst/>
              <a:gdLst>
                <a:gd name="T0" fmla="*/ 11 w 90"/>
                <a:gd name="T1" fmla="*/ 0 h 47"/>
                <a:gd name="T2" fmla="*/ 26 w 90"/>
                <a:gd name="T3" fmla="*/ 6 h 47"/>
                <a:gd name="T4" fmla="*/ 41 w 90"/>
                <a:gd name="T5" fmla="*/ 6 h 47"/>
                <a:gd name="T6" fmla="*/ 56 w 90"/>
                <a:gd name="T7" fmla="*/ 16 h 47"/>
                <a:gd name="T8" fmla="*/ 65 w 90"/>
                <a:gd name="T9" fmla="*/ 13 h 47"/>
                <a:gd name="T10" fmla="*/ 71 w 90"/>
                <a:gd name="T11" fmla="*/ 15 h 47"/>
                <a:gd name="T12" fmla="*/ 78 w 90"/>
                <a:gd name="T13" fmla="*/ 18 h 47"/>
                <a:gd name="T14" fmla="*/ 78 w 90"/>
                <a:gd name="T15" fmla="*/ 24 h 47"/>
                <a:gd name="T16" fmla="*/ 87 w 90"/>
                <a:gd name="T17" fmla="*/ 28 h 47"/>
                <a:gd name="T18" fmla="*/ 87 w 90"/>
                <a:gd name="T19" fmla="*/ 30 h 47"/>
                <a:gd name="T20" fmla="*/ 89 w 90"/>
                <a:gd name="T21" fmla="*/ 30 h 47"/>
                <a:gd name="T22" fmla="*/ 86 w 90"/>
                <a:gd name="T23" fmla="*/ 34 h 47"/>
                <a:gd name="T24" fmla="*/ 90 w 90"/>
                <a:gd name="T25" fmla="*/ 39 h 47"/>
                <a:gd name="T26" fmla="*/ 90 w 90"/>
                <a:gd name="T27" fmla="*/ 43 h 47"/>
                <a:gd name="T28" fmla="*/ 89 w 90"/>
                <a:gd name="T29" fmla="*/ 43 h 47"/>
                <a:gd name="T30" fmla="*/ 74 w 90"/>
                <a:gd name="T31" fmla="*/ 39 h 47"/>
                <a:gd name="T32" fmla="*/ 69 w 90"/>
                <a:gd name="T33" fmla="*/ 40 h 47"/>
                <a:gd name="T34" fmla="*/ 66 w 90"/>
                <a:gd name="T35" fmla="*/ 41 h 47"/>
                <a:gd name="T36" fmla="*/ 49 w 90"/>
                <a:gd name="T37" fmla="*/ 47 h 47"/>
                <a:gd name="T38" fmla="*/ 38 w 90"/>
                <a:gd name="T39" fmla="*/ 37 h 47"/>
                <a:gd name="T40" fmla="*/ 34 w 90"/>
                <a:gd name="T41" fmla="*/ 39 h 47"/>
                <a:gd name="T42" fmla="*/ 22 w 90"/>
                <a:gd name="T43" fmla="*/ 37 h 47"/>
                <a:gd name="T44" fmla="*/ 22 w 90"/>
                <a:gd name="T45" fmla="*/ 36 h 47"/>
                <a:gd name="T46" fmla="*/ 25 w 90"/>
                <a:gd name="T47" fmla="*/ 34 h 47"/>
                <a:gd name="T48" fmla="*/ 25 w 90"/>
                <a:gd name="T49" fmla="*/ 28 h 47"/>
                <a:gd name="T50" fmla="*/ 19 w 90"/>
                <a:gd name="T51" fmla="*/ 16 h 47"/>
                <a:gd name="T52" fmla="*/ 6 w 90"/>
                <a:gd name="T53" fmla="*/ 9 h 47"/>
                <a:gd name="T54" fmla="*/ 0 w 90"/>
                <a:gd name="T55" fmla="*/ 3 h 47"/>
                <a:gd name="T56" fmla="*/ 0 w 90"/>
                <a:gd name="T57" fmla="*/ 1 h 47"/>
                <a:gd name="T58" fmla="*/ 11 w 90"/>
                <a:gd name="T5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0" h="47">
                  <a:moveTo>
                    <a:pt x="11" y="0"/>
                  </a:moveTo>
                  <a:lnTo>
                    <a:pt x="26" y="6"/>
                  </a:lnTo>
                  <a:lnTo>
                    <a:pt x="41" y="6"/>
                  </a:lnTo>
                  <a:lnTo>
                    <a:pt x="56" y="16"/>
                  </a:lnTo>
                  <a:lnTo>
                    <a:pt x="65" y="13"/>
                  </a:lnTo>
                  <a:lnTo>
                    <a:pt x="71" y="15"/>
                  </a:lnTo>
                  <a:lnTo>
                    <a:pt x="78" y="18"/>
                  </a:lnTo>
                  <a:lnTo>
                    <a:pt x="78" y="24"/>
                  </a:lnTo>
                  <a:lnTo>
                    <a:pt x="87" y="28"/>
                  </a:lnTo>
                  <a:lnTo>
                    <a:pt x="87" y="30"/>
                  </a:lnTo>
                  <a:lnTo>
                    <a:pt x="89" y="30"/>
                  </a:lnTo>
                  <a:lnTo>
                    <a:pt x="86" y="34"/>
                  </a:lnTo>
                  <a:lnTo>
                    <a:pt x="90" y="39"/>
                  </a:lnTo>
                  <a:lnTo>
                    <a:pt x="90" y="43"/>
                  </a:lnTo>
                  <a:lnTo>
                    <a:pt x="89" y="43"/>
                  </a:lnTo>
                  <a:lnTo>
                    <a:pt x="74" y="39"/>
                  </a:lnTo>
                  <a:lnTo>
                    <a:pt x="69" y="40"/>
                  </a:lnTo>
                  <a:lnTo>
                    <a:pt x="66" y="41"/>
                  </a:lnTo>
                  <a:lnTo>
                    <a:pt x="49" y="47"/>
                  </a:lnTo>
                  <a:lnTo>
                    <a:pt x="38" y="37"/>
                  </a:lnTo>
                  <a:lnTo>
                    <a:pt x="34" y="39"/>
                  </a:lnTo>
                  <a:lnTo>
                    <a:pt x="22" y="37"/>
                  </a:lnTo>
                  <a:lnTo>
                    <a:pt x="22" y="36"/>
                  </a:lnTo>
                  <a:lnTo>
                    <a:pt x="25" y="34"/>
                  </a:lnTo>
                  <a:lnTo>
                    <a:pt x="25" y="28"/>
                  </a:lnTo>
                  <a:lnTo>
                    <a:pt x="19" y="16"/>
                  </a:lnTo>
                  <a:lnTo>
                    <a:pt x="6" y="9"/>
                  </a:lnTo>
                  <a:lnTo>
                    <a:pt x="0" y="3"/>
                  </a:lnTo>
                  <a:lnTo>
                    <a:pt x="0" y="1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" name="Turkmenistan">
              <a:extLst>
                <a:ext uri="{FF2B5EF4-FFF2-40B4-BE49-F238E27FC236}">
                  <a16:creationId xmlns:a16="http://schemas.microsoft.com/office/drawing/2014/main" id="{F0B3234E-24A6-4D3C-960B-665769E9926E}"/>
                </a:ext>
              </a:extLst>
            </p:cNvPr>
            <p:cNvSpPr>
              <a:spLocks/>
            </p:cNvSpPr>
            <p:nvPr>
              <p:custDataLst>
                <p:tags r:id="rId135"/>
              </p:custDataLst>
            </p:nvPr>
          </p:nvSpPr>
          <p:spPr bwMode="auto">
            <a:xfrm>
              <a:off x="7061874" y="3468835"/>
              <a:ext cx="339728" cy="236726"/>
            </a:xfrm>
            <a:custGeom>
              <a:avLst/>
              <a:gdLst>
                <a:gd name="T0" fmla="*/ 83 w 188"/>
                <a:gd name="T1" fmla="*/ 0 h 131"/>
                <a:gd name="T2" fmla="*/ 101 w 188"/>
                <a:gd name="T3" fmla="*/ 9 h 131"/>
                <a:gd name="T4" fmla="*/ 104 w 188"/>
                <a:gd name="T5" fmla="*/ 18 h 131"/>
                <a:gd name="T6" fmla="*/ 102 w 188"/>
                <a:gd name="T7" fmla="*/ 20 h 131"/>
                <a:gd name="T8" fmla="*/ 117 w 188"/>
                <a:gd name="T9" fmla="*/ 28 h 131"/>
                <a:gd name="T10" fmla="*/ 126 w 188"/>
                <a:gd name="T11" fmla="*/ 30 h 131"/>
                <a:gd name="T12" fmla="*/ 148 w 188"/>
                <a:gd name="T13" fmla="*/ 58 h 131"/>
                <a:gd name="T14" fmla="*/ 162 w 188"/>
                <a:gd name="T15" fmla="*/ 69 h 131"/>
                <a:gd name="T16" fmla="*/ 178 w 188"/>
                <a:gd name="T17" fmla="*/ 77 h 131"/>
                <a:gd name="T18" fmla="*/ 187 w 188"/>
                <a:gd name="T19" fmla="*/ 88 h 131"/>
                <a:gd name="T20" fmla="*/ 182 w 188"/>
                <a:gd name="T21" fmla="*/ 95 h 131"/>
                <a:gd name="T22" fmla="*/ 175 w 188"/>
                <a:gd name="T23" fmla="*/ 94 h 131"/>
                <a:gd name="T24" fmla="*/ 165 w 188"/>
                <a:gd name="T25" fmla="*/ 97 h 131"/>
                <a:gd name="T26" fmla="*/ 159 w 188"/>
                <a:gd name="T27" fmla="*/ 112 h 131"/>
                <a:gd name="T28" fmla="*/ 142 w 188"/>
                <a:gd name="T29" fmla="*/ 122 h 131"/>
                <a:gd name="T30" fmla="*/ 141 w 188"/>
                <a:gd name="T31" fmla="*/ 126 h 131"/>
                <a:gd name="T32" fmla="*/ 135 w 188"/>
                <a:gd name="T33" fmla="*/ 131 h 131"/>
                <a:gd name="T34" fmla="*/ 116 w 188"/>
                <a:gd name="T35" fmla="*/ 123 h 131"/>
                <a:gd name="T36" fmla="*/ 114 w 188"/>
                <a:gd name="T37" fmla="*/ 109 h 131"/>
                <a:gd name="T38" fmla="*/ 94 w 188"/>
                <a:gd name="T39" fmla="*/ 98 h 131"/>
                <a:gd name="T40" fmla="*/ 67 w 188"/>
                <a:gd name="T41" fmla="*/ 85 h 131"/>
                <a:gd name="T42" fmla="*/ 40 w 188"/>
                <a:gd name="T43" fmla="*/ 83 h 131"/>
                <a:gd name="T44" fmla="*/ 21 w 188"/>
                <a:gd name="T45" fmla="*/ 94 h 131"/>
                <a:gd name="T46" fmla="*/ 18 w 188"/>
                <a:gd name="T47" fmla="*/ 76 h 131"/>
                <a:gd name="T48" fmla="*/ 13 w 188"/>
                <a:gd name="T49" fmla="*/ 63 h 131"/>
                <a:gd name="T50" fmla="*/ 12 w 188"/>
                <a:gd name="T51" fmla="*/ 61 h 131"/>
                <a:gd name="T52" fmla="*/ 18 w 188"/>
                <a:gd name="T53" fmla="*/ 58 h 131"/>
                <a:gd name="T54" fmla="*/ 12 w 188"/>
                <a:gd name="T55" fmla="*/ 55 h 131"/>
                <a:gd name="T56" fmla="*/ 15 w 188"/>
                <a:gd name="T57" fmla="*/ 52 h 131"/>
                <a:gd name="T58" fmla="*/ 6 w 188"/>
                <a:gd name="T59" fmla="*/ 52 h 131"/>
                <a:gd name="T60" fmla="*/ 6 w 188"/>
                <a:gd name="T61" fmla="*/ 31 h 131"/>
                <a:gd name="T62" fmla="*/ 9 w 188"/>
                <a:gd name="T63" fmla="*/ 37 h 131"/>
                <a:gd name="T64" fmla="*/ 25 w 188"/>
                <a:gd name="T65" fmla="*/ 39 h 131"/>
                <a:gd name="T66" fmla="*/ 24 w 188"/>
                <a:gd name="T67" fmla="*/ 36 h 131"/>
                <a:gd name="T68" fmla="*/ 22 w 188"/>
                <a:gd name="T69" fmla="*/ 24 h 131"/>
                <a:gd name="T70" fmla="*/ 15 w 188"/>
                <a:gd name="T71" fmla="*/ 17 h 131"/>
                <a:gd name="T72" fmla="*/ 6 w 188"/>
                <a:gd name="T73" fmla="*/ 31 h 131"/>
                <a:gd name="T74" fmla="*/ 5 w 188"/>
                <a:gd name="T75" fmla="*/ 30 h 131"/>
                <a:gd name="T76" fmla="*/ 9 w 188"/>
                <a:gd name="T77" fmla="*/ 12 h 131"/>
                <a:gd name="T78" fmla="*/ 25 w 188"/>
                <a:gd name="T79" fmla="*/ 8 h 131"/>
                <a:gd name="T80" fmla="*/ 42 w 188"/>
                <a:gd name="T81" fmla="*/ 27 h 131"/>
                <a:gd name="T82" fmla="*/ 61 w 188"/>
                <a:gd name="T83" fmla="*/ 27 h 131"/>
                <a:gd name="T84" fmla="*/ 61 w 188"/>
                <a:gd name="T85" fmla="*/ 17 h 131"/>
                <a:gd name="T86" fmla="*/ 73 w 188"/>
                <a:gd name="T87" fmla="*/ 11 h 131"/>
                <a:gd name="T88" fmla="*/ 76 w 188"/>
                <a:gd name="T89" fmla="*/ 6 h 131"/>
                <a:gd name="T90" fmla="*/ 77 w 188"/>
                <a:gd name="T91" fmla="*/ 5 h 131"/>
                <a:gd name="T92" fmla="*/ 80 w 188"/>
                <a:gd name="T93" fmla="*/ 3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8" h="131">
                  <a:moveTo>
                    <a:pt x="82" y="0"/>
                  </a:moveTo>
                  <a:lnTo>
                    <a:pt x="83" y="0"/>
                  </a:lnTo>
                  <a:lnTo>
                    <a:pt x="92" y="9"/>
                  </a:lnTo>
                  <a:lnTo>
                    <a:pt x="101" y="9"/>
                  </a:lnTo>
                  <a:lnTo>
                    <a:pt x="101" y="15"/>
                  </a:lnTo>
                  <a:lnTo>
                    <a:pt x="104" y="18"/>
                  </a:lnTo>
                  <a:lnTo>
                    <a:pt x="104" y="20"/>
                  </a:lnTo>
                  <a:lnTo>
                    <a:pt x="102" y="20"/>
                  </a:lnTo>
                  <a:lnTo>
                    <a:pt x="104" y="26"/>
                  </a:lnTo>
                  <a:lnTo>
                    <a:pt x="117" y="28"/>
                  </a:lnTo>
                  <a:lnTo>
                    <a:pt x="122" y="26"/>
                  </a:lnTo>
                  <a:lnTo>
                    <a:pt x="126" y="30"/>
                  </a:lnTo>
                  <a:lnTo>
                    <a:pt x="136" y="52"/>
                  </a:lnTo>
                  <a:lnTo>
                    <a:pt x="148" y="58"/>
                  </a:lnTo>
                  <a:lnTo>
                    <a:pt x="154" y="66"/>
                  </a:lnTo>
                  <a:lnTo>
                    <a:pt x="162" y="69"/>
                  </a:lnTo>
                  <a:lnTo>
                    <a:pt x="174" y="77"/>
                  </a:lnTo>
                  <a:lnTo>
                    <a:pt x="178" y="77"/>
                  </a:lnTo>
                  <a:lnTo>
                    <a:pt x="188" y="83"/>
                  </a:lnTo>
                  <a:lnTo>
                    <a:pt x="187" y="88"/>
                  </a:lnTo>
                  <a:lnTo>
                    <a:pt x="187" y="95"/>
                  </a:lnTo>
                  <a:lnTo>
                    <a:pt x="182" y="95"/>
                  </a:lnTo>
                  <a:lnTo>
                    <a:pt x="178" y="94"/>
                  </a:lnTo>
                  <a:lnTo>
                    <a:pt x="175" y="94"/>
                  </a:lnTo>
                  <a:lnTo>
                    <a:pt x="171" y="97"/>
                  </a:lnTo>
                  <a:lnTo>
                    <a:pt x="165" y="97"/>
                  </a:lnTo>
                  <a:lnTo>
                    <a:pt x="160" y="112"/>
                  </a:lnTo>
                  <a:lnTo>
                    <a:pt x="159" y="112"/>
                  </a:lnTo>
                  <a:lnTo>
                    <a:pt x="141" y="120"/>
                  </a:lnTo>
                  <a:lnTo>
                    <a:pt x="142" y="122"/>
                  </a:lnTo>
                  <a:lnTo>
                    <a:pt x="142" y="123"/>
                  </a:lnTo>
                  <a:lnTo>
                    <a:pt x="141" y="126"/>
                  </a:lnTo>
                  <a:lnTo>
                    <a:pt x="136" y="131"/>
                  </a:lnTo>
                  <a:lnTo>
                    <a:pt x="135" y="131"/>
                  </a:lnTo>
                  <a:lnTo>
                    <a:pt x="120" y="126"/>
                  </a:lnTo>
                  <a:lnTo>
                    <a:pt x="116" y="123"/>
                  </a:lnTo>
                  <a:lnTo>
                    <a:pt x="116" y="119"/>
                  </a:lnTo>
                  <a:lnTo>
                    <a:pt x="114" y="109"/>
                  </a:lnTo>
                  <a:lnTo>
                    <a:pt x="108" y="109"/>
                  </a:lnTo>
                  <a:lnTo>
                    <a:pt x="94" y="98"/>
                  </a:lnTo>
                  <a:lnTo>
                    <a:pt x="89" y="91"/>
                  </a:lnTo>
                  <a:lnTo>
                    <a:pt x="67" y="85"/>
                  </a:lnTo>
                  <a:lnTo>
                    <a:pt x="62" y="79"/>
                  </a:lnTo>
                  <a:lnTo>
                    <a:pt x="40" y="83"/>
                  </a:lnTo>
                  <a:lnTo>
                    <a:pt x="28" y="92"/>
                  </a:lnTo>
                  <a:lnTo>
                    <a:pt x="21" y="94"/>
                  </a:lnTo>
                  <a:lnTo>
                    <a:pt x="19" y="94"/>
                  </a:lnTo>
                  <a:lnTo>
                    <a:pt x="18" y="76"/>
                  </a:lnTo>
                  <a:lnTo>
                    <a:pt x="21" y="67"/>
                  </a:lnTo>
                  <a:lnTo>
                    <a:pt x="13" y="63"/>
                  </a:lnTo>
                  <a:lnTo>
                    <a:pt x="12" y="63"/>
                  </a:lnTo>
                  <a:lnTo>
                    <a:pt x="12" y="61"/>
                  </a:lnTo>
                  <a:lnTo>
                    <a:pt x="13" y="61"/>
                  </a:lnTo>
                  <a:lnTo>
                    <a:pt x="18" y="58"/>
                  </a:lnTo>
                  <a:lnTo>
                    <a:pt x="13" y="55"/>
                  </a:lnTo>
                  <a:lnTo>
                    <a:pt x="12" y="55"/>
                  </a:lnTo>
                  <a:lnTo>
                    <a:pt x="12" y="54"/>
                  </a:lnTo>
                  <a:lnTo>
                    <a:pt x="15" y="52"/>
                  </a:lnTo>
                  <a:lnTo>
                    <a:pt x="13" y="51"/>
                  </a:lnTo>
                  <a:lnTo>
                    <a:pt x="6" y="52"/>
                  </a:lnTo>
                  <a:lnTo>
                    <a:pt x="5" y="45"/>
                  </a:lnTo>
                  <a:lnTo>
                    <a:pt x="6" y="31"/>
                  </a:lnTo>
                  <a:lnTo>
                    <a:pt x="8" y="31"/>
                  </a:lnTo>
                  <a:lnTo>
                    <a:pt x="9" y="37"/>
                  </a:lnTo>
                  <a:lnTo>
                    <a:pt x="24" y="39"/>
                  </a:lnTo>
                  <a:lnTo>
                    <a:pt x="25" y="39"/>
                  </a:lnTo>
                  <a:lnTo>
                    <a:pt x="24" y="37"/>
                  </a:lnTo>
                  <a:lnTo>
                    <a:pt x="24" y="36"/>
                  </a:lnTo>
                  <a:lnTo>
                    <a:pt x="30" y="31"/>
                  </a:lnTo>
                  <a:lnTo>
                    <a:pt x="22" y="24"/>
                  </a:lnTo>
                  <a:lnTo>
                    <a:pt x="18" y="17"/>
                  </a:lnTo>
                  <a:lnTo>
                    <a:pt x="15" y="17"/>
                  </a:lnTo>
                  <a:lnTo>
                    <a:pt x="6" y="21"/>
                  </a:lnTo>
                  <a:lnTo>
                    <a:pt x="6" y="31"/>
                  </a:lnTo>
                  <a:lnTo>
                    <a:pt x="5" y="31"/>
                  </a:lnTo>
                  <a:lnTo>
                    <a:pt x="5" y="30"/>
                  </a:lnTo>
                  <a:lnTo>
                    <a:pt x="0" y="18"/>
                  </a:lnTo>
                  <a:lnTo>
                    <a:pt x="9" y="12"/>
                  </a:lnTo>
                  <a:lnTo>
                    <a:pt x="24" y="8"/>
                  </a:lnTo>
                  <a:lnTo>
                    <a:pt x="25" y="8"/>
                  </a:lnTo>
                  <a:lnTo>
                    <a:pt x="33" y="12"/>
                  </a:lnTo>
                  <a:lnTo>
                    <a:pt x="42" y="27"/>
                  </a:lnTo>
                  <a:lnTo>
                    <a:pt x="49" y="26"/>
                  </a:lnTo>
                  <a:lnTo>
                    <a:pt x="61" y="27"/>
                  </a:lnTo>
                  <a:lnTo>
                    <a:pt x="62" y="27"/>
                  </a:lnTo>
                  <a:lnTo>
                    <a:pt x="61" y="17"/>
                  </a:lnTo>
                  <a:lnTo>
                    <a:pt x="65" y="12"/>
                  </a:lnTo>
                  <a:lnTo>
                    <a:pt x="73" y="11"/>
                  </a:lnTo>
                  <a:lnTo>
                    <a:pt x="74" y="6"/>
                  </a:lnTo>
                  <a:lnTo>
                    <a:pt x="76" y="6"/>
                  </a:lnTo>
                  <a:lnTo>
                    <a:pt x="79" y="8"/>
                  </a:lnTo>
                  <a:lnTo>
                    <a:pt x="77" y="5"/>
                  </a:lnTo>
                  <a:lnTo>
                    <a:pt x="77" y="3"/>
                  </a:lnTo>
                  <a:lnTo>
                    <a:pt x="80" y="3"/>
                  </a:lnTo>
                  <a:lnTo>
                    <a:pt x="82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" name="Uzbekistan">
              <a:extLst>
                <a:ext uri="{FF2B5EF4-FFF2-40B4-BE49-F238E27FC236}">
                  <a16:creationId xmlns:a16="http://schemas.microsoft.com/office/drawing/2014/main" id="{99CA342D-821C-4D4C-916D-4EAB9DCCD4AF}"/>
                </a:ext>
              </a:extLst>
            </p:cNvPr>
            <p:cNvSpPr>
              <a:spLocks/>
            </p:cNvSpPr>
            <p:nvPr>
              <p:custDataLst>
                <p:tags r:id="rId136"/>
              </p:custDataLst>
            </p:nvPr>
          </p:nvSpPr>
          <p:spPr bwMode="auto">
            <a:xfrm>
              <a:off x="7148613" y="3378482"/>
              <a:ext cx="406590" cy="265638"/>
            </a:xfrm>
            <a:custGeom>
              <a:avLst/>
              <a:gdLst>
                <a:gd name="T0" fmla="*/ 41 w 225"/>
                <a:gd name="T1" fmla="*/ 3 h 147"/>
                <a:gd name="T2" fmla="*/ 80 w 225"/>
                <a:gd name="T3" fmla="*/ 38 h 147"/>
                <a:gd name="T4" fmla="*/ 127 w 225"/>
                <a:gd name="T5" fmla="*/ 41 h 147"/>
                <a:gd name="T6" fmla="*/ 134 w 225"/>
                <a:gd name="T7" fmla="*/ 49 h 147"/>
                <a:gd name="T8" fmla="*/ 140 w 225"/>
                <a:gd name="T9" fmla="*/ 68 h 147"/>
                <a:gd name="T10" fmla="*/ 155 w 225"/>
                <a:gd name="T11" fmla="*/ 77 h 147"/>
                <a:gd name="T12" fmla="*/ 176 w 225"/>
                <a:gd name="T13" fmla="*/ 73 h 147"/>
                <a:gd name="T14" fmla="*/ 188 w 225"/>
                <a:gd name="T15" fmla="*/ 64 h 147"/>
                <a:gd name="T16" fmla="*/ 195 w 225"/>
                <a:gd name="T17" fmla="*/ 59 h 147"/>
                <a:gd name="T18" fmla="*/ 200 w 225"/>
                <a:gd name="T19" fmla="*/ 62 h 147"/>
                <a:gd name="T20" fmla="*/ 186 w 225"/>
                <a:gd name="T21" fmla="*/ 74 h 147"/>
                <a:gd name="T22" fmla="*/ 194 w 225"/>
                <a:gd name="T23" fmla="*/ 77 h 147"/>
                <a:gd name="T24" fmla="*/ 206 w 225"/>
                <a:gd name="T25" fmla="*/ 74 h 147"/>
                <a:gd name="T26" fmla="*/ 225 w 225"/>
                <a:gd name="T27" fmla="*/ 86 h 147"/>
                <a:gd name="T28" fmla="*/ 191 w 225"/>
                <a:gd name="T29" fmla="*/ 96 h 147"/>
                <a:gd name="T30" fmla="*/ 192 w 225"/>
                <a:gd name="T31" fmla="*/ 87 h 147"/>
                <a:gd name="T32" fmla="*/ 189 w 225"/>
                <a:gd name="T33" fmla="*/ 81 h 147"/>
                <a:gd name="T34" fmla="*/ 176 w 225"/>
                <a:gd name="T35" fmla="*/ 87 h 147"/>
                <a:gd name="T36" fmla="*/ 174 w 225"/>
                <a:gd name="T37" fmla="*/ 96 h 147"/>
                <a:gd name="T38" fmla="*/ 164 w 225"/>
                <a:gd name="T39" fmla="*/ 107 h 147"/>
                <a:gd name="T40" fmla="*/ 149 w 225"/>
                <a:gd name="T41" fmla="*/ 111 h 147"/>
                <a:gd name="T42" fmla="*/ 158 w 225"/>
                <a:gd name="T43" fmla="*/ 117 h 147"/>
                <a:gd name="T44" fmla="*/ 161 w 225"/>
                <a:gd name="T45" fmla="*/ 130 h 147"/>
                <a:gd name="T46" fmla="*/ 152 w 225"/>
                <a:gd name="T47" fmla="*/ 147 h 147"/>
                <a:gd name="T48" fmla="*/ 137 w 225"/>
                <a:gd name="T49" fmla="*/ 138 h 147"/>
                <a:gd name="T50" fmla="*/ 130 w 225"/>
                <a:gd name="T51" fmla="*/ 127 h 147"/>
                <a:gd name="T52" fmla="*/ 114 w 225"/>
                <a:gd name="T53" fmla="*/ 119 h 147"/>
                <a:gd name="T54" fmla="*/ 99 w 225"/>
                <a:gd name="T55" fmla="*/ 110 h 147"/>
                <a:gd name="T56" fmla="*/ 78 w 225"/>
                <a:gd name="T57" fmla="*/ 80 h 147"/>
                <a:gd name="T58" fmla="*/ 69 w 225"/>
                <a:gd name="T59" fmla="*/ 80 h 147"/>
                <a:gd name="T60" fmla="*/ 54 w 225"/>
                <a:gd name="T61" fmla="*/ 70 h 147"/>
                <a:gd name="T62" fmla="*/ 53 w 225"/>
                <a:gd name="T63" fmla="*/ 65 h 147"/>
                <a:gd name="T64" fmla="*/ 44 w 225"/>
                <a:gd name="T65" fmla="*/ 59 h 147"/>
                <a:gd name="T66" fmla="*/ 29 w 225"/>
                <a:gd name="T67" fmla="*/ 55 h 147"/>
                <a:gd name="T68" fmla="*/ 28 w 225"/>
                <a:gd name="T69" fmla="*/ 56 h 147"/>
                <a:gd name="T70" fmla="*/ 17 w 225"/>
                <a:gd name="T71" fmla="*/ 62 h 147"/>
                <a:gd name="T72" fmla="*/ 16 w 225"/>
                <a:gd name="T73" fmla="*/ 77 h 147"/>
                <a:gd name="T74" fmla="*/ 1 w 225"/>
                <a:gd name="T75" fmla="*/ 77 h 147"/>
                <a:gd name="T76" fmla="*/ 34 w 225"/>
                <a:gd name="T7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5" h="147">
                  <a:moveTo>
                    <a:pt x="34" y="0"/>
                  </a:moveTo>
                  <a:lnTo>
                    <a:pt x="41" y="3"/>
                  </a:lnTo>
                  <a:lnTo>
                    <a:pt x="54" y="13"/>
                  </a:lnTo>
                  <a:lnTo>
                    <a:pt x="80" y="38"/>
                  </a:lnTo>
                  <a:lnTo>
                    <a:pt x="118" y="34"/>
                  </a:lnTo>
                  <a:lnTo>
                    <a:pt x="127" y="41"/>
                  </a:lnTo>
                  <a:lnTo>
                    <a:pt x="130" y="49"/>
                  </a:lnTo>
                  <a:lnTo>
                    <a:pt x="134" y="49"/>
                  </a:lnTo>
                  <a:lnTo>
                    <a:pt x="133" y="67"/>
                  </a:lnTo>
                  <a:lnTo>
                    <a:pt x="140" y="68"/>
                  </a:lnTo>
                  <a:lnTo>
                    <a:pt x="143" y="78"/>
                  </a:lnTo>
                  <a:lnTo>
                    <a:pt x="155" y="77"/>
                  </a:lnTo>
                  <a:lnTo>
                    <a:pt x="167" y="81"/>
                  </a:lnTo>
                  <a:lnTo>
                    <a:pt x="176" y="73"/>
                  </a:lnTo>
                  <a:lnTo>
                    <a:pt x="185" y="68"/>
                  </a:lnTo>
                  <a:lnTo>
                    <a:pt x="188" y="64"/>
                  </a:lnTo>
                  <a:lnTo>
                    <a:pt x="192" y="64"/>
                  </a:lnTo>
                  <a:lnTo>
                    <a:pt x="195" y="59"/>
                  </a:lnTo>
                  <a:lnTo>
                    <a:pt x="198" y="61"/>
                  </a:lnTo>
                  <a:lnTo>
                    <a:pt x="200" y="62"/>
                  </a:lnTo>
                  <a:lnTo>
                    <a:pt x="186" y="71"/>
                  </a:lnTo>
                  <a:lnTo>
                    <a:pt x="186" y="74"/>
                  </a:lnTo>
                  <a:lnTo>
                    <a:pt x="192" y="74"/>
                  </a:lnTo>
                  <a:lnTo>
                    <a:pt x="194" y="77"/>
                  </a:lnTo>
                  <a:lnTo>
                    <a:pt x="201" y="80"/>
                  </a:lnTo>
                  <a:lnTo>
                    <a:pt x="206" y="74"/>
                  </a:lnTo>
                  <a:lnTo>
                    <a:pt x="212" y="81"/>
                  </a:lnTo>
                  <a:lnTo>
                    <a:pt x="225" y="86"/>
                  </a:lnTo>
                  <a:lnTo>
                    <a:pt x="209" y="96"/>
                  </a:lnTo>
                  <a:lnTo>
                    <a:pt x="191" y="96"/>
                  </a:lnTo>
                  <a:lnTo>
                    <a:pt x="189" y="90"/>
                  </a:lnTo>
                  <a:lnTo>
                    <a:pt x="192" y="87"/>
                  </a:lnTo>
                  <a:lnTo>
                    <a:pt x="192" y="81"/>
                  </a:lnTo>
                  <a:lnTo>
                    <a:pt x="189" y="81"/>
                  </a:lnTo>
                  <a:lnTo>
                    <a:pt x="180" y="89"/>
                  </a:lnTo>
                  <a:lnTo>
                    <a:pt x="176" y="87"/>
                  </a:lnTo>
                  <a:lnTo>
                    <a:pt x="174" y="90"/>
                  </a:lnTo>
                  <a:lnTo>
                    <a:pt x="174" y="96"/>
                  </a:lnTo>
                  <a:lnTo>
                    <a:pt x="167" y="99"/>
                  </a:lnTo>
                  <a:lnTo>
                    <a:pt x="164" y="107"/>
                  </a:lnTo>
                  <a:lnTo>
                    <a:pt x="152" y="107"/>
                  </a:lnTo>
                  <a:lnTo>
                    <a:pt x="149" y="111"/>
                  </a:lnTo>
                  <a:lnTo>
                    <a:pt x="154" y="116"/>
                  </a:lnTo>
                  <a:lnTo>
                    <a:pt x="158" y="117"/>
                  </a:lnTo>
                  <a:lnTo>
                    <a:pt x="158" y="121"/>
                  </a:lnTo>
                  <a:lnTo>
                    <a:pt x="161" y="130"/>
                  </a:lnTo>
                  <a:lnTo>
                    <a:pt x="155" y="139"/>
                  </a:lnTo>
                  <a:lnTo>
                    <a:pt x="152" y="147"/>
                  </a:lnTo>
                  <a:lnTo>
                    <a:pt x="137" y="144"/>
                  </a:lnTo>
                  <a:lnTo>
                    <a:pt x="137" y="138"/>
                  </a:lnTo>
                  <a:lnTo>
                    <a:pt x="140" y="133"/>
                  </a:lnTo>
                  <a:lnTo>
                    <a:pt x="130" y="127"/>
                  </a:lnTo>
                  <a:lnTo>
                    <a:pt x="124" y="129"/>
                  </a:lnTo>
                  <a:lnTo>
                    <a:pt x="114" y="119"/>
                  </a:lnTo>
                  <a:lnTo>
                    <a:pt x="106" y="116"/>
                  </a:lnTo>
                  <a:lnTo>
                    <a:pt x="99" y="110"/>
                  </a:lnTo>
                  <a:lnTo>
                    <a:pt x="87" y="102"/>
                  </a:lnTo>
                  <a:lnTo>
                    <a:pt x="78" y="80"/>
                  </a:lnTo>
                  <a:lnTo>
                    <a:pt x="74" y="77"/>
                  </a:lnTo>
                  <a:lnTo>
                    <a:pt x="69" y="80"/>
                  </a:lnTo>
                  <a:lnTo>
                    <a:pt x="54" y="77"/>
                  </a:lnTo>
                  <a:lnTo>
                    <a:pt x="54" y="70"/>
                  </a:lnTo>
                  <a:lnTo>
                    <a:pt x="56" y="68"/>
                  </a:lnTo>
                  <a:lnTo>
                    <a:pt x="53" y="65"/>
                  </a:lnTo>
                  <a:lnTo>
                    <a:pt x="51" y="61"/>
                  </a:lnTo>
                  <a:lnTo>
                    <a:pt x="44" y="59"/>
                  </a:lnTo>
                  <a:lnTo>
                    <a:pt x="35" y="52"/>
                  </a:lnTo>
                  <a:lnTo>
                    <a:pt x="29" y="55"/>
                  </a:lnTo>
                  <a:lnTo>
                    <a:pt x="32" y="59"/>
                  </a:lnTo>
                  <a:lnTo>
                    <a:pt x="28" y="56"/>
                  </a:lnTo>
                  <a:lnTo>
                    <a:pt x="25" y="61"/>
                  </a:lnTo>
                  <a:lnTo>
                    <a:pt x="17" y="62"/>
                  </a:lnTo>
                  <a:lnTo>
                    <a:pt x="14" y="67"/>
                  </a:lnTo>
                  <a:lnTo>
                    <a:pt x="16" y="77"/>
                  </a:lnTo>
                  <a:lnTo>
                    <a:pt x="13" y="78"/>
                  </a:lnTo>
                  <a:lnTo>
                    <a:pt x="1" y="77"/>
                  </a:lnTo>
                  <a:lnTo>
                    <a:pt x="0" y="12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" name="Kazakhstan">
              <a:extLst>
                <a:ext uri="{FF2B5EF4-FFF2-40B4-BE49-F238E27FC236}">
                  <a16:creationId xmlns:a16="http://schemas.microsoft.com/office/drawing/2014/main" id="{46D54DE3-1022-4E37-95D2-107DEE39DAD2}"/>
                </a:ext>
              </a:extLst>
            </p:cNvPr>
            <p:cNvSpPr>
              <a:spLocks/>
            </p:cNvSpPr>
            <p:nvPr>
              <p:custDataLst>
                <p:tags r:id="rId137"/>
              </p:custDataLst>
            </p:nvPr>
          </p:nvSpPr>
          <p:spPr bwMode="auto">
            <a:xfrm>
              <a:off x="6926344" y="3013456"/>
              <a:ext cx="961356" cy="515013"/>
            </a:xfrm>
            <a:custGeom>
              <a:avLst/>
              <a:gdLst>
                <a:gd name="T0" fmla="*/ 309 w 532"/>
                <a:gd name="T1" fmla="*/ 6 h 285"/>
                <a:gd name="T2" fmla="*/ 323 w 532"/>
                <a:gd name="T3" fmla="*/ 24 h 285"/>
                <a:gd name="T4" fmla="*/ 336 w 532"/>
                <a:gd name="T5" fmla="*/ 24 h 285"/>
                <a:gd name="T6" fmla="*/ 339 w 532"/>
                <a:gd name="T7" fmla="*/ 31 h 285"/>
                <a:gd name="T8" fmla="*/ 355 w 532"/>
                <a:gd name="T9" fmla="*/ 31 h 285"/>
                <a:gd name="T10" fmla="*/ 357 w 532"/>
                <a:gd name="T11" fmla="*/ 40 h 285"/>
                <a:gd name="T12" fmla="*/ 379 w 532"/>
                <a:gd name="T13" fmla="*/ 28 h 285"/>
                <a:gd name="T14" fmla="*/ 397 w 532"/>
                <a:gd name="T15" fmla="*/ 28 h 285"/>
                <a:gd name="T16" fmla="*/ 441 w 532"/>
                <a:gd name="T17" fmla="*/ 98 h 285"/>
                <a:gd name="T18" fmla="*/ 456 w 532"/>
                <a:gd name="T19" fmla="*/ 103 h 285"/>
                <a:gd name="T20" fmla="*/ 478 w 532"/>
                <a:gd name="T21" fmla="*/ 97 h 285"/>
                <a:gd name="T22" fmla="*/ 501 w 532"/>
                <a:gd name="T23" fmla="*/ 114 h 285"/>
                <a:gd name="T24" fmla="*/ 520 w 532"/>
                <a:gd name="T25" fmla="*/ 125 h 285"/>
                <a:gd name="T26" fmla="*/ 521 w 532"/>
                <a:gd name="T27" fmla="*/ 150 h 285"/>
                <a:gd name="T28" fmla="*/ 495 w 532"/>
                <a:gd name="T29" fmla="*/ 177 h 285"/>
                <a:gd name="T30" fmla="*/ 440 w 532"/>
                <a:gd name="T31" fmla="*/ 223 h 285"/>
                <a:gd name="T32" fmla="*/ 426 w 532"/>
                <a:gd name="T33" fmla="*/ 255 h 285"/>
                <a:gd name="T34" fmla="*/ 360 w 532"/>
                <a:gd name="T35" fmla="*/ 246 h 285"/>
                <a:gd name="T36" fmla="*/ 326 w 532"/>
                <a:gd name="T37" fmla="*/ 254 h 285"/>
                <a:gd name="T38" fmla="*/ 315 w 532"/>
                <a:gd name="T39" fmla="*/ 267 h 285"/>
                <a:gd name="T40" fmla="*/ 278 w 532"/>
                <a:gd name="T41" fmla="*/ 280 h 285"/>
                <a:gd name="T42" fmla="*/ 263 w 532"/>
                <a:gd name="T43" fmla="*/ 270 h 285"/>
                <a:gd name="T44" fmla="*/ 253 w 532"/>
                <a:gd name="T45" fmla="*/ 251 h 285"/>
                <a:gd name="T46" fmla="*/ 216 w 532"/>
                <a:gd name="T47" fmla="*/ 240 h 285"/>
                <a:gd name="T48" fmla="*/ 164 w 532"/>
                <a:gd name="T49" fmla="*/ 206 h 285"/>
                <a:gd name="T50" fmla="*/ 120 w 532"/>
                <a:gd name="T51" fmla="*/ 280 h 285"/>
                <a:gd name="T52" fmla="*/ 77 w 532"/>
                <a:gd name="T53" fmla="*/ 272 h 285"/>
                <a:gd name="T54" fmla="*/ 60 w 532"/>
                <a:gd name="T55" fmla="*/ 248 h 285"/>
                <a:gd name="T56" fmla="*/ 60 w 532"/>
                <a:gd name="T57" fmla="*/ 214 h 285"/>
                <a:gd name="T58" fmla="*/ 84 w 532"/>
                <a:gd name="T59" fmla="*/ 208 h 285"/>
                <a:gd name="T60" fmla="*/ 106 w 532"/>
                <a:gd name="T61" fmla="*/ 208 h 285"/>
                <a:gd name="T62" fmla="*/ 69 w 532"/>
                <a:gd name="T63" fmla="*/ 177 h 285"/>
                <a:gd name="T64" fmla="*/ 23 w 532"/>
                <a:gd name="T65" fmla="*/ 181 h 285"/>
                <a:gd name="T66" fmla="*/ 22 w 532"/>
                <a:gd name="T67" fmla="*/ 162 h 285"/>
                <a:gd name="T68" fmla="*/ 0 w 532"/>
                <a:gd name="T69" fmla="*/ 149 h 285"/>
                <a:gd name="T70" fmla="*/ 10 w 532"/>
                <a:gd name="T71" fmla="*/ 116 h 285"/>
                <a:gd name="T72" fmla="*/ 29 w 532"/>
                <a:gd name="T73" fmla="*/ 117 h 285"/>
                <a:gd name="T74" fmla="*/ 37 w 532"/>
                <a:gd name="T75" fmla="*/ 95 h 285"/>
                <a:gd name="T76" fmla="*/ 59 w 532"/>
                <a:gd name="T77" fmla="*/ 82 h 285"/>
                <a:gd name="T78" fmla="*/ 69 w 532"/>
                <a:gd name="T79" fmla="*/ 82 h 285"/>
                <a:gd name="T80" fmla="*/ 103 w 532"/>
                <a:gd name="T81" fmla="*/ 100 h 285"/>
                <a:gd name="T82" fmla="*/ 114 w 532"/>
                <a:gd name="T83" fmla="*/ 101 h 285"/>
                <a:gd name="T84" fmla="*/ 139 w 532"/>
                <a:gd name="T85" fmla="*/ 95 h 285"/>
                <a:gd name="T86" fmla="*/ 161 w 532"/>
                <a:gd name="T87" fmla="*/ 104 h 285"/>
                <a:gd name="T88" fmla="*/ 177 w 532"/>
                <a:gd name="T89" fmla="*/ 100 h 285"/>
                <a:gd name="T90" fmla="*/ 188 w 532"/>
                <a:gd name="T91" fmla="*/ 88 h 285"/>
                <a:gd name="T92" fmla="*/ 176 w 532"/>
                <a:gd name="T93" fmla="*/ 76 h 285"/>
                <a:gd name="T94" fmla="*/ 189 w 532"/>
                <a:gd name="T95" fmla="*/ 55 h 285"/>
                <a:gd name="T96" fmla="*/ 191 w 532"/>
                <a:gd name="T97" fmla="*/ 43 h 285"/>
                <a:gd name="T98" fmla="*/ 189 w 532"/>
                <a:gd name="T99" fmla="*/ 42 h 285"/>
                <a:gd name="T100" fmla="*/ 195 w 532"/>
                <a:gd name="T101" fmla="*/ 31 h 285"/>
                <a:gd name="T102" fmla="*/ 210 w 532"/>
                <a:gd name="T103" fmla="*/ 31 h 285"/>
                <a:gd name="T104" fmla="*/ 229 w 532"/>
                <a:gd name="T105" fmla="*/ 27 h 285"/>
                <a:gd name="T106" fmla="*/ 283 w 532"/>
                <a:gd name="T107" fmla="*/ 11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32" h="285">
                  <a:moveTo>
                    <a:pt x="293" y="0"/>
                  </a:moveTo>
                  <a:lnTo>
                    <a:pt x="296" y="0"/>
                  </a:lnTo>
                  <a:lnTo>
                    <a:pt x="299" y="2"/>
                  </a:lnTo>
                  <a:lnTo>
                    <a:pt x="302" y="2"/>
                  </a:lnTo>
                  <a:lnTo>
                    <a:pt x="309" y="6"/>
                  </a:lnTo>
                  <a:lnTo>
                    <a:pt x="315" y="3"/>
                  </a:lnTo>
                  <a:lnTo>
                    <a:pt x="320" y="6"/>
                  </a:lnTo>
                  <a:lnTo>
                    <a:pt x="321" y="15"/>
                  </a:lnTo>
                  <a:lnTo>
                    <a:pt x="324" y="18"/>
                  </a:lnTo>
                  <a:lnTo>
                    <a:pt x="323" y="24"/>
                  </a:lnTo>
                  <a:lnTo>
                    <a:pt x="321" y="27"/>
                  </a:lnTo>
                  <a:lnTo>
                    <a:pt x="323" y="30"/>
                  </a:lnTo>
                  <a:lnTo>
                    <a:pt x="333" y="28"/>
                  </a:lnTo>
                  <a:lnTo>
                    <a:pt x="333" y="24"/>
                  </a:lnTo>
                  <a:lnTo>
                    <a:pt x="336" y="24"/>
                  </a:lnTo>
                  <a:lnTo>
                    <a:pt x="336" y="25"/>
                  </a:lnTo>
                  <a:lnTo>
                    <a:pt x="339" y="30"/>
                  </a:lnTo>
                  <a:lnTo>
                    <a:pt x="339" y="33"/>
                  </a:lnTo>
                  <a:lnTo>
                    <a:pt x="340" y="33"/>
                  </a:lnTo>
                  <a:lnTo>
                    <a:pt x="339" y="31"/>
                  </a:lnTo>
                  <a:lnTo>
                    <a:pt x="340" y="30"/>
                  </a:lnTo>
                  <a:lnTo>
                    <a:pt x="342" y="30"/>
                  </a:lnTo>
                  <a:lnTo>
                    <a:pt x="349" y="34"/>
                  </a:lnTo>
                  <a:lnTo>
                    <a:pt x="354" y="31"/>
                  </a:lnTo>
                  <a:lnTo>
                    <a:pt x="355" y="31"/>
                  </a:lnTo>
                  <a:lnTo>
                    <a:pt x="355" y="37"/>
                  </a:lnTo>
                  <a:lnTo>
                    <a:pt x="352" y="37"/>
                  </a:lnTo>
                  <a:lnTo>
                    <a:pt x="351" y="42"/>
                  </a:lnTo>
                  <a:lnTo>
                    <a:pt x="351" y="43"/>
                  </a:lnTo>
                  <a:lnTo>
                    <a:pt x="357" y="40"/>
                  </a:lnTo>
                  <a:lnTo>
                    <a:pt x="358" y="40"/>
                  </a:lnTo>
                  <a:lnTo>
                    <a:pt x="364" y="42"/>
                  </a:lnTo>
                  <a:lnTo>
                    <a:pt x="364" y="39"/>
                  </a:lnTo>
                  <a:lnTo>
                    <a:pt x="373" y="36"/>
                  </a:lnTo>
                  <a:lnTo>
                    <a:pt x="379" y="28"/>
                  </a:lnTo>
                  <a:lnTo>
                    <a:pt x="385" y="28"/>
                  </a:lnTo>
                  <a:lnTo>
                    <a:pt x="394" y="24"/>
                  </a:lnTo>
                  <a:lnTo>
                    <a:pt x="395" y="24"/>
                  </a:lnTo>
                  <a:lnTo>
                    <a:pt x="397" y="27"/>
                  </a:lnTo>
                  <a:lnTo>
                    <a:pt x="397" y="28"/>
                  </a:lnTo>
                  <a:lnTo>
                    <a:pt x="392" y="30"/>
                  </a:lnTo>
                  <a:lnTo>
                    <a:pt x="392" y="33"/>
                  </a:lnTo>
                  <a:lnTo>
                    <a:pt x="410" y="49"/>
                  </a:lnTo>
                  <a:lnTo>
                    <a:pt x="438" y="101"/>
                  </a:lnTo>
                  <a:lnTo>
                    <a:pt x="441" y="98"/>
                  </a:lnTo>
                  <a:lnTo>
                    <a:pt x="444" y="92"/>
                  </a:lnTo>
                  <a:lnTo>
                    <a:pt x="447" y="91"/>
                  </a:lnTo>
                  <a:lnTo>
                    <a:pt x="453" y="95"/>
                  </a:lnTo>
                  <a:lnTo>
                    <a:pt x="453" y="98"/>
                  </a:lnTo>
                  <a:lnTo>
                    <a:pt x="456" y="103"/>
                  </a:lnTo>
                  <a:lnTo>
                    <a:pt x="471" y="103"/>
                  </a:lnTo>
                  <a:lnTo>
                    <a:pt x="472" y="100"/>
                  </a:lnTo>
                  <a:lnTo>
                    <a:pt x="474" y="98"/>
                  </a:lnTo>
                  <a:lnTo>
                    <a:pt x="477" y="98"/>
                  </a:lnTo>
                  <a:lnTo>
                    <a:pt x="478" y="97"/>
                  </a:lnTo>
                  <a:lnTo>
                    <a:pt x="480" y="97"/>
                  </a:lnTo>
                  <a:lnTo>
                    <a:pt x="483" y="98"/>
                  </a:lnTo>
                  <a:lnTo>
                    <a:pt x="493" y="104"/>
                  </a:lnTo>
                  <a:lnTo>
                    <a:pt x="495" y="113"/>
                  </a:lnTo>
                  <a:lnTo>
                    <a:pt x="501" y="114"/>
                  </a:lnTo>
                  <a:lnTo>
                    <a:pt x="501" y="116"/>
                  </a:lnTo>
                  <a:lnTo>
                    <a:pt x="502" y="119"/>
                  </a:lnTo>
                  <a:lnTo>
                    <a:pt x="506" y="125"/>
                  </a:lnTo>
                  <a:lnTo>
                    <a:pt x="518" y="128"/>
                  </a:lnTo>
                  <a:lnTo>
                    <a:pt x="520" y="125"/>
                  </a:lnTo>
                  <a:lnTo>
                    <a:pt x="524" y="123"/>
                  </a:lnTo>
                  <a:lnTo>
                    <a:pt x="532" y="134"/>
                  </a:lnTo>
                  <a:lnTo>
                    <a:pt x="532" y="135"/>
                  </a:lnTo>
                  <a:lnTo>
                    <a:pt x="527" y="141"/>
                  </a:lnTo>
                  <a:lnTo>
                    <a:pt x="521" y="150"/>
                  </a:lnTo>
                  <a:lnTo>
                    <a:pt x="512" y="152"/>
                  </a:lnTo>
                  <a:lnTo>
                    <a:pt x="509" y="162"/>
                  </a:lnTo>
                  <a:lnTo>
                    <a:pt x="509" y="177"/>
                  </a:lnTo>
                  <a:lnTo>
                    <a:pt x="499" y="181"/>
                  </a:lnTo>
                  <a:lnTo>
                    <a:pt x="495" y="177"/>
                  </a:lnTo>
                  <a:lnTo>
                    <a:pt x="475" y="175"/>
                  </a:lnTo>
                  <a:lnTo>
                    <a:pt x="466" y="197"/>
                  </a:lnTo>
                  <a:lnTo>
                    <a:pt x="466" y="211"/>
                  </a:lnTo>
                  <a:lnTo>
                    <a:pt x="437" y="218"/>
                  </a:lnTo>
                  <a:lnTo>
                    <a:pt x="440" y="223"/>
                  </a:lnTo>
                  <a:lnTo>
                    <a:pt x="446" y="245"/>
                  </a:lnTo>
                  <a:lnTo>
                    <a:pt x="441" y="261"/>
                  </a:lnTo>
                  <a:lnTo>
                    <a:pt x="440" y="261"/>
                  </a:lnTo>
                  <a:lnTo>
                    <a:pt x="431" y="260"/>
                  </a:lnTo>
                  <a:lnTo>
                    <a:pt x="426" y="255"/>
                  </a:lnTo>
                  <a:lnTo>
                    <a:pt x="398" y="251"/>
                  </a:lnTo>
                  <a:lnTo>
                    <a:pt x="394" y="252"/>
                  </a:lnTo>
                  <a:lnTo>
                    <a:pt x="376" y="252"/>
                  </a:lnTo>
                  <a:lnTo>
                    <a:pt x="367" y="251"/>
                  </a:lnTo>
                  <a:lnTo>
                    <a:pt x="360" y="246"/>
                  </a:lnTo>
                  <a:lnTo>
                    <a:pt x="352" y="251"/>
                  </a:lnTo>
                  <a:lnTo>
                    <a:pt x="351" y="260"/>
                  </a:lnTo>
                  <a:lnTo>
                    <a:pt x="349" y="260"/>
                  </a:lnTo>
                  <a:lnTo>
                    <a:pt x="335" y="255"/>
                  </a:lnTo>
                  <a:lnTo>
                    <a:pt x="326" y="254"/>
                  </a:lnTo>
                  <a:lnTo>
                    <a:pt x="321" y="254"/>
                  </a:lnTo>
                  <a:lnTo>
                    <a:pt x="321" y="258"/>
                  </a:lnTo>
                  <a:lnTo>
                    <a:pt x="318" y="263"/>
                  </a:lnTo>
                  <a:lnTo>
                    <a:pt x="315" y="266"/>
                  </a:lnTo>
                  <a:lnTo>
                    <a:pt x="315" y="267"/>
                  </a:lnTo>
                  <a:lnTo>
                    <a:pt x="312" y="267"/>
                  </a:lnTo>
                  <a:lnTo>
                    <a:pt x="309" y="272"/>
                  </a:lnTo>
                  <a:lnTo>
                    <a:pt x="300" y="276"/>
                  </a:lnTo>
                  <a:lnTo>
                    <a:pt x="290" y="285"/>
                  </a:lnTo>
                  <a:lnTo>
                    <a:pt x="278" y="280"/>
                  </a:lnTo>
                  <a:lnTo>
                    <a:pt x="272" y="280"/>
                  </a:lnTo>
                  <a:lnTo>
                    <a:pt x="269" y="282"/>
                  </a:lnTo>
                  <a:lnTo>
                    <a:pt x="265" y="282"/>
                  </a:lnTo>
                  <a:lnTo>
                    <a:pt x="265" y="280"/>
                  </a:lnTo>
                  <a:lnTo>
                    <a:pt x="263" y="270"/>
                  </a:lnTo>
                  <a:lnTo>
                    <a:pt x="256" y="269"/>
                  </a:lnTo>
                  <a:lnTo>
                    <a:pt x="254" y="269"/>
                  </a:lnTo>
                  <a:lnTo>
                    <a:pt x="256" y="252"/>
                  </a:lnTo>
                  <a:lnTo>
                    <a:pt x="253" y="252"/>
                  </a:lnTo>
                  <a:lnTo>
                    <a:pt x="253" y="251"/>
                  </a:lnTo>
                  <a:lnTo>
                    <a:pt x="249" y="243"/>
                  </a:lnTo>
                  <a:lnTo>
                    <a:pt x="240" y="237"/>
                  </a:lnTo>
                  <a:lnTo>
                    <a:pt x="235" y="237"/>
                  </a:lnTo>
                  <a:lnTo>
                    <a:pt x="226" y="239"/>
                  </a:lnTo>
                  <a:lnTo>
                    <a:pt x="216" y="240"/>
                  </a:lnTo>
                  <a:lnTo>
                    <a:pt x="207" y="242"/>
                  </a:lnTo>
                  <a:lnTo>
                    <a:pt x="203" y="242"/>
                  </a:lnTo>
                  <a:lnTo>
                    <a:pt x="203" y="240"/>
                  </a:lnTo>
                  <a:lnTo>
                    <a:pt x="176" y="215"/>
                  </a:lnTo>
                  <a:lnTo>
                    <a:pt x="164" y="206"/>
                  </a:lnTo>
                  <a:lnTo>
                    <a:pt x="157" y="203"/>
                  </a:lnTo>
                  <a:lnTo>
                    <a:pt x="124" y="214"/>
                  </a:lnTo>
                  <a:lnTo>
                    <a:pt x="124" y="279"/>
                  </a:lnTo>
                  <a:lnTo>
                    <a:pt x="121" y="279"/>
                  </a:lnTo>
                  <a:lnTo>
                    <a:pt x="120" y="280"/>
                  </a:lnTo>
                  <a:lnTo>
                    <a:pt x="115" y="280"/>
                  </a:lnTo>
                  <a:lnTo>
                    <a:pt x="106" y="264"/>
                  </a:lnTo>
                  <a:lnTo>
                    <a:pt x="99" y="261"/>
                  </a:lnTo>
                  <a:lnTo>
                    <a:pt x="85" y="266"/>
                  </a:lnTo>
                  <a:lnTo>
                    <a:pt x="77" y="272"/>
                  </a:lnTo>
                  <a:lnTo>
                    <a:pt x="75" y="272"/>
                  </a:lnTo>
                  <a:lnTo>
                    <a:pt x="75" y="270"/>
                  </a:lnTo>
                  <a:lnTo>
                    <a:pt x="78" y="255"/>
                  </a:lnTo>
                  <a:lnTo>
                    <a:pt x="62" y="248"/>
                  </a:lnTo>
                  <a:lnTo>
                    <a:pt x="60" y="248"/>
                  </a:lnTo>
                  <a:lnTo>
                    <a:pt x="57" y="233"/>
                  </a:lnTo>
                  <a:lnTo>
                    <a:pt x="45" y="223"/>
                  </a:lnTo>
                  <a:lnTo>
                    <a:pt x="63" y="223"/>
                  </a:lnTo>
                  <a:lnTo>
                    <a:pt x="60" y="215"/>
                  </a:lnTo>
                  <a:lnTo>
                    <a:pt x="60" y="214"/>
                  </a:lnTo>
                  <a:lnTo>
                    <a:pt x="62" y="211"/>
                  </a:lnTo>
                  <a:lnTo>
                    <a:pt x="69" y="211"/>
                  </a:lnTo>
                  <a:lnTo>
                    <a:pt x="72" y="206"/>
                  </a:lnTo>
                  <a:lnTo>
                    <a:pt x="77" y="206"/>
                  </a:lnTo>
                  <a:lnTo>
                    <a:pt x="84" y="208"/>
                  </a:lnTo>
                  <a:lnTo>
                    <a:pt x="94" y="211"/>
                  </a:lnTo>
                  <a:lnTo>
                    <a:pt x="102" y="212"/>
                  </a:lnTo>
                  <a:lnTo>
                    <a:pt x="105" y="212"/>
                  </a:lnTo>
                  <a:lnTo>
                    <a:pt x="103" y="208"/>
                  </a:lnTo>
                  <a:lnTo>
                    <a:pt x="106" y="208"/>
                  </a:lnTo>
                  <a:lnTo>
                    <a:pt x="105" y="205"/>
                  </a:lnTo>
                  <a:lnTo>
                    <a:pt x="96" y="197"/>
                  </a:lnTo>
                  <a:lnTo>
                    <a:pt x="85" y="180"/>
                  </a:lnTo>
                  <a:lnTo>
                    <a:pt x="78" y="175"/>
                  </a:lnTo>
                  <a:lnTo>
                    <a:pt x="69" y="177"/>
                  </a:lnTo>
                  <a:lnTo>
                    <a:pt x="57" y="174"/>
                  </a:lnTo>
                  <a:lnTo>
                    <a:pt x="48" y="181"/>
                  </a:lnTo>
                  <a:lnTo>
                    <a:pt x="26" y="186"/>
                  </a:lnTo>
                  <a:lnTo>
                    <a:pt x="23" y="186"/>
                  </a:lnTo>
                  <a:lnTo>
                    <a:pt x="23" y="181"/>
                  </a:lnTo>
                  <a:lnTo>
                    <a:pt x="25" y="181"/>
                  </a:lnTo>
                  <a:lnTo>
                    <a:pt x="25" y="180"/>
                  </a:lnTo>
                  <a:lnTo>
                    <a:pt x="31" y="180"/>
                  </a:lnTo>
                  <a:lnTo>
                    <a:pt x="26" y="168"/>
                  </a:lnTo>
                  <a:lnTo>
                    <a:pt x="22" y="162"/>
                  </a:lnTo>
                  <a:lnTo>
                    <a:pt x="11" y="162"/>
                  </a:lnTo>
                  <a:lnTo>
                    <a:pt x="11" y="163"/>
                  </a:lnTo>
                  <a:lnTo>
                    <a:pt x="8" y="160"/>
                  </a:lnTo>
                  <a:lnTo>
                    <a:pt x="5" y="152"/>
                  </a:lnTo>
                  <a:lnTo>
                    <a:pt x="0" y="149"/>
                  </a:lnTo>
                  <a:lnTo>
                    <a:pt x="2" y="138"/>
                  </a:lnTo>
                  <a:lnTo>
                    <a:pt x="7" y="135"/>
                  </a:lnTo>
                  <a:lnTo>
                    <a:pt x="4" y="131"/>
                  </a:lnTo>
                  <a:lnTo>
                    <a:pt x="5" y="119"/>
                  </a:lnTo>
                  <a:lnTo>
                    <a:pt x="10" y="116"/>
                  </a:lnTo>
                  <a:lnTo>
                    <a:pt x="11" y="107"/>
                  </a:lnTo>
                  <a:lnTo>
                    <a:pt x="13" y="106"/>
                  </a:lnTo>
                  <a:lnTo>
                    <a:pt x="13" y="107"/>
                  </a:lnTo>
                  <a:lnTo>
                    <a:pt x="25" y="120"/>
                  </a:lnTo>
                  <a:lnTo>
                    <a:pt x="29" y="117"/>
                  </a:lnTo>
                  <a:lnTo>
                    <a:pt x="26" y="106"/>
                  </a:lnTo>
                  <a:lnTo>
                    <a:pt x="26" y="104"/>
                  </a:lnTo>
                  <a:lnTo>
                    <a:pt x="29" y="104"/>
                  </a:lnTo>
                  <a:lnTo>
                    <a:pt x="37" y="100"/>
                  </a:lnTo>
                  <a:lnTo>
                    <a:pt x="37" y="95"/>
                  </a:lnTo>
                  <a:lnTo>
                    <a:pt x="38" y="94"/>
                  </a:lnTo>
                  <a:lnTo>
                    <a:pt x="48" y="91"/>
                  </a:lnTo>
                  <a:lnTo>
                    <a:pt x="53" y="83"/>
                  </a:lnTo>
                  <a:lnTo>
                    <a:pt x="57" y="83"/>
                  </a:lnTo>
                  <a:lnTo>
                    <a:pt x="59" y="82"/>
                  </a:lnTo>
                  <a:lnTo>
                    <a:pt x="62" y="82"/>
                  </a:lnTo>
                  <a:lnTo>
                    <a:pt x="63" y="85"/>
                  </a:lnTo>
                  <a:lnTo>
                    <a:pt x="66" y="85"/>
                  </a:lnTo>
                  <a:lnTo>
                    <a:pt x="68" y="86"/>
                  </a:lnTo>
                  <a:lnTo>
                    <a:pt x="69" y="82"/>
                  </a:lnTo>
                  <a:lnTo>
                    <a:pt x="71" y="80"/>
                  </a:lnTo>
                  <a:lnTo>
                    <a:pt x="77" y="80"/>
                  </a:lnTo>
                  <a:lnTo>
                    <a:pt x="80" y="86"/>
                  </a:lnTo>
                  <a:lnTo>
                    <a:pt x="91" y="86"/>
                  </a:lnTo>
                  <a:lnTo>
                    <a:pt x="103" y="100"/>
                  </a:lnTo>
                  <a:lnTo>
                    <a:pt x="105" y="106"/>
                  </a:lnTo>
                  <a:lnTo>
                    <a:pt x="106" y="106"/>
                  </a:lnTo>
                  <a:lnTo>
                    <a:pt x="106" y="97"/>
                  </a:lnTo>
                  <a:lnTo>
                    <a:pt x="109" y="95"/>
                  </a:lnTo>
                  <a:lnTo>
                    <a:pt x="114" y="101"/>
                  </a:lnTo>
                  <a:lnTo>
                    <a:pt x="120" y="104"/>
                  </a:lnTo>
                  <a:lnTo>
                    <a:pt x="128" y="97"/>
                  </a:lnTo>
                  <a:lnTo>
                    <a:pt x="133" y="97"/>
                  </a:lnTo>
                  <a:lnTo>
                    <a:pt x="133" y="95"/>
                  </a:lnTo>
                  <a:lnTo>
                    <a:pt x="139" y="95"/>
                  </a:lnTo>
                  <a:lnTo>
                    <a:pt x="143" y="98"/>
                  </a:lnTo>
                  <a:lnTo>
                    <a:pt x="148" y="95"/>
                  </a:lnTo>
                  <a:lnTo>
                    <a:pt x="154" y="94"/>
                  </a:lnTo>
                  <a:lnTo>
                    <a:pt x="157" y="95"/>
                  </a:lnTo>
                  <a:lnTo>
                    <a:pt x="161" y="104"/>
                  </a:lnTo>
                  <a:lnTo>
                    <a:pt x="169" y="104"/>
                  </a:lnTo>
                  <a:lnTo>
                    <a:pt x="170" y="106"/>
                  </a:lnTo>
                  <a:lnTo>
                    <a:pt x="173" y="106"/>
                  </a:lnTo>
                  <a:lnTo>
                    <a:pt x="176" y="100"/>
                  </a:lnTo>
                  <a:lnTo>
                    <a:pt x="177" y="100"/>
                  </a:lnTo>
                  <a:lnTo>
                    <a:pt x="183" y="104"/>
                  </a:lnTo>
                  <a:lnTo>
                    <a:pt x="194" y="101"/>
                  </a:lnTo>
                  <a:lnTo>
                    <a:pt x="197" y="91"/>
                  </a:lnTo>
                  <a:lnTo>
                    <a:pt x="189" y="88"/>
                  </a:lnTo>
                  <a:lnTo>
                    <a:pt x="188" y="88"/>
                  </a:lnTo>
                  <a:lnTo>
                    <a:pt x="186" y="85"/>
                  </a:lnTo>
                  <a:lnTo>
                    <a:pt x="180" y="83"/>
                  </a:lnTo>
                  <a:lnTo>
                    <a:pt x="179" y="80"/>
                  </a:lnTo>
                  <a:lnTo>
                    <a:pt x="176" y="79"/>
                  </a:lnTo>
                  <a:lnTo>
                    <a:pt x="176" y="76"/>
                  </a:lnTo>
                  <a:lnTo>
                    <a:pt x="188" y="70"/>
                  </a:lnTo>
                  <a:lnTo>
                    <a:pt x="189" y="67"/>
                  </a:lnTo>
                  <a:lnTo>
                    <a:pt x="185" y="61"/>
                  </a:lnTo>
                  <a:lnTo>
                    <a:pt x="185" y="60"/>
                  </a:lnTo>
                  <a:lnTo>
                    <a:pt x="189" y="55"/>
                  </a:lnTo>
                  <a:lnTo>
                    <a:pt x="203" y="55"/>
                  </a:lnTo>
                  <a:lnTo>
                    <a:pt x="204" y="54"/>
                  </a:lnTo>
                  <a:lnTo>
                    <a:pt x="200" y="49"/>
                  </a:lnTo>
                  <a:lnTo>
                    <a:pt x="191" y="49"/>
                  </a:lnTo>
                  <a:lnTo>
                    <a:pt x="191" y="43"/>
                  </a:lnTo>
                  <a:lnTo>
                    <a:pt x="195" y="42"/>
                  </a:lnTo>
                  <a:lnTo>
                    <a:pt x="192" y="42"/>
                  </a:lnTo>
                  <a:lnTo>
                    <a:pt x="191" y="43"/>
                  </a:lnTo>
                  <a:lnTo>
                    <a:pt x="189" y="43"/>
                  </a:lnTo>
                  <a:lnTo>
                    <a:pt x="189" y="42"/>
                  </a:lnTo>
                  <a:lnTo>
                    <a:pt x="191" y="37"/>
                  </a:lnTo>
                  <a:lnTo>
                    <a:pt x="188" y="34"/>
                  </a:lnTo>
                  <a:lnTo>
                    <a:pt x="188" y="33"/>
                  </a:lnTo>
                  <a:lnTo>
                    <a:pt x="189" y="33"/>
                  </a:lnTo>
                  <a:lnTo>
                    <a:pt x="195" y="31"/>
                  </a:lnTo>
                  <a:lnTo>
                    <a:pt x="197" y="31"/>
                  </a:lnTo>
                  <a:lnTo>
                    <a:pt x="197" y="33"/>
                  </a:lnTo>
                  <a:lnTo>
                    <a:pt x="209" y="33"/>
                  </a:lnTo>
                  <a:lnTo>
                    <a:pt x="210" y="34"/>
                  </a:lnTo>
                  <a:lnTo>
                    <a:pt x="210" y="31"/>
                  </a:lnTo>
                  <a:lnTo>
                    <a:pt x="217" y="31"/>
                  </a:lnTo>
                  <a:lnTo>
                    <a:pt x="223" y="27"/>
                  </a:lnTo>
                  <a:lnTo>
                    <a:pt x="225" y="27"/>
                  </a:lnTo>
                  <a:lnTo>
                    <a:pt x="229" y="28"/>
                  </a:lnTo>
                  <a:lnTo>
                    <a:pt x="229" y="27"/>
                  </a:lnTo>
                  <a:lnTo>
                    <a:pt x="235" y="24"/>
                  </a:lnTo>
                  <a:lnTo>
                    <a:pt x="243" y="24"/>
                  </a:lnTo>
                  <a:lnTo>
                    <a:pt x="244" y="20"/>
                  </a:lnTo>
                  <a:lnTo>
                    <a:pt x="254" y="18"/>
                  </a:lnTo>
                  <a:lnTo>
                    <a:pt x="283" y="11"/>
                  </a:lnTo>
                  <a:lnTo>
                    <a:pt x="284" y="6"/>
                  </a:lnTo>
                  <a:lnTo>
                    <a:pt x="287" y="5"/>
                  </a:lnTo>
                  <a:lnTo>
                    <a:pt x="293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" name="Kyrgyzstan">
              <a:extLst>
                <a:ext uri="{FF2B5EF4-FFF2-40B4-BE49-F238E27FC236}">
                  <a16:creationId xmlns:a16="http://schemas.microsoft.com/office/drawing/2014/main" id="{10038C27-49B2-46FC-8F9E-0721B8274CE3}"/>
                </a:ext>
              </a:extLst>
            </p:cNvPr>
            <p:cNvSpPr>
              <a:spLocks/>
            </p:cNvSpPr>
            <p:nvPr>
              <p:custDataLst>
                <p:tags r:id="rId138"/>
              </p:custDataLst>
            </p:nvPr>
          </p:nvSpPr>
          <p:spPr bwMode="auto">
            <a:xfrm>
              <a:off x="7461234" y="3456186"/>
              <a:ext cx="262024" cy="126495"/>
            </a:xfrm>
            <a:custGeom>
              <a:avLst/>
              <a:gdLst>
                <a:gd name="T0" fmla="*/ 65 w 145"/>
                <a:gd name="T1" fmla="*/ 0 h 70"/>
                <a:gd name="T2" fmla="*/ 80 w 145"/>
                <a:gd name="T3" fmla="*/ 6 h 70"/>
                <a:gd name="T4" fmla="*/ 102 w 145"/>
                <a:gd name="T5" fmla="*/ 4 h 70"/>
                <a:gd name="T6" fmla="*/ 135 w 145"/>
                <a:gd name="T7" fmla="*/ 13 h 70"/>
                <a:gd name="T8" fmla="*/ 145 w 145"/>
                <a:gd name="T9" fmla="*/ 16 h 70"/>
                <a:gd name="T10" fmla="*/ 142 w 145"/>
                <a:gd name="T11" fmla="*/ 25 h 70"/>
                <a:gd name="T12" fmla="*/ 117 w 145"/>
                <a:gd name="T13" fmla="*/ 40 h 70"/>
                <a:gd name="T14" fmla="*/ 99 w 145"/>
                <a:gd name="T15" fmla="*/ 44 h 70"/>
                <a:gd name="T16" fmla="*/ 92 w 145"/>
                <a:gd name="T17" fmla="*/ 53 h 70"/>
                <a:gd name="T18" fmla="*/ 84 w 145"/>
                <a:gd name="T19" fmla="*/ 52 h 70"/>
                <a:gd name="T20" fmla="*/ 77 w 145"/>
                <a:gd name="T21" fmla="*/ 50 h 70"/>
                <a:gd name="T22" fmla="*/ 73 w 145"/>
                <a:gd name="T23" fmla="*/ 53 h 70"/>
                <a:gd name="T24" fmla="*/ 61 w 145"/>
                <a:gd name="T25" fmla="*/ 67 h 70"/>
                <a:gd name="T26" fmla="*/ 52 w 145"/>
                <a:gd name="T27" fmla="*/ 68 h 70"/>
                <a:gd name="T28" fmla="*/ 44 w 145"/>
                <a:gd name="T29" fmla="*/ 70 h 70"/>
                <a:gd name="T30" fmla="*/ 33 w 145"/>
                <a:gd name="T31" fmla="*/ 65 h 70"/>
                <a:gd name="T32" fmla="*/ 22 w 145"/>
                <a:gd name="T33" fmla="*/ 67 h 70"/>
                <a:gd name="T34" fmla="*/ 1 w 145"/>
                <a:gd name="T35" fmla="*/ 65 h 70"/>
                <a:gd name="T36" fmla="*/ 0 w 145"/>
                <a:gd name="T37" fmla="*/ 58 h 70"/>
                <a:gd name="T38" fmla="*/ 12 w 145"/>
                <a:gd name="T39" fmla="*/ 53 h 70"/>
                <a:gd name="T40" fmla="*/ 22 w 145"/>
                <a:gd name="T41" fmla="*/ 52 h 70"/>
                <a:gd name="T42" fmla="*/ 50 w 145"/>
                <a:gd name="T43" fmla="*/ 43 h 70"/>
                <a:gd name="T44" fmla="*/ 33 w 145"/>
                <a:gd name="T45" fmla="*/ 33 h 70"/>
                <a:gd name="T46" fmla="*/ 30 w 145"/>
                <a:gd name="T47" fmla="*/ 38 h 70"/>
                <a:gd name="T48" fmla="*/ 21 w 145"/>
                <a:gd name="T49" fmla="*/ 35 h 70"/>
                <a:gd name="T50" fmla="*/ 13 w 145"/>
                <a:gd name="T51" fmla="*/ 31 h 70"/>
                <a:gd name="T52" fmla="*/ 25 w 145"/>
                <a:gd name="T53" fmla="*/ 19 h 70"/>
                <a:gd name="T54" fmla="*/ 21 w 145"/>
                <a:gd name="T55" fmla="*/ 18 h 70"/>
                <a:gd name="T56" fmla="*/ 24 w 145"/>
                <a:gd name="T57" fmla="*/ 13 h 70"/>
                <a:gd name="T58" fmla="*/ 30 w 145"/>
                <a:gd name="T59" fmla="*/ 7 h 70"/>
                <a:gd name="T60" fmla="*/ 53 w 145"/>
                <a:gd name="T61" fmla="*/ 13 h 70"/>
                <a:gd name="T62" fmla="*/ 64 w 145"/>
                <a:gd name="T63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5" h="70">
                  <a:moveTo>
                    <a:pt x="64" y="0"/>
                  </a:moveTo>
                  <a:lnTo>
                    <a:pt x="65" y="0"/>
                  </a:lnTo>
                  <a:lnTo>
                    <a:pt x="71" y="4"/>
                  </a:lnTo>
                  <a:lnTo>
                    <a:pt x="80" y="6"/>
                  </a:lnTo>
                  <a:lnTo>
                    <a:pt x="98" y="6"/>
                  </a:lnTo>
                  <a:lnTo>
                    <a:pt x="102" y="4"/>
                  </a:lnTo>
                  <a:lnTo>
                    <a:pt x="132" y="9"/>
                  </a:lnTo>
                  <a:lnTo>
                    <a:pt x="135" y="13"/>
                  </a:lnTo>
                  <a:lnTo>
                    <a:pt x="145" y="15"/>
                  </a:lnTo>
                  <a:lnTo>
                    <a:pt x="145" y="16"/>
                  </a:lnTo>
                  <a:lnTo>
                    <a:pt x="142" y="24"/>
                  </a:lnTo>
                  <a:lnTo>
                    <a:pt x="142" y="25"/>
                  </a:lnTo>
                  <a:lnTo>
                    <a:pt x="122" y="34"/>
                  </a:lnTo>
                  <a:lnTo>
                    <a:pt x="117" y="40"/>
                  </a:lnTo>
                  <a:lnTo>
                    <a:pt x="117" y="41"/>
                  </a:lnTo>
                  <a:lnTo>
                    <a:pt x="99" y="44"/>
                  </a:lnTo>
                  <a:lnTo>
                    <a:pt x="92" y="52"/>
                  </a:lnTo>
                  <a:lnTo>
                    <a:pt x="92" y="53"/>
                  </a:lnTo>
                  <a:lnTo>
                    <a:pt x="89" y="53"/>
                  </a:lnTo>
                  <a:lnTo>
                    <a:pt x="84" y="52"/>
                  </a:lnTo>
                  <a:lnTo>
                    <a:pt x="82" y="52"/>
                  </a:lnTo>
                  <a:lnTo>
                    <a:pt x="77" y="50"/>
                  </a:lnTo>
                  <a:lnTo>
                    <a:pt x="74" y="50"/>
                  </a:lnTo>
                  <a:lnTo>
                    <a:pt x="73" y="53"/>
                  </a:lnTo>
                  <a:lnTo>
                    <a:pt x="62" y="58"/>
                  </a:lnTo>
                  <a:lnTo>
                    <a:pt x="61" y="67"/>
                  </a:lnTo>
                  <a:lnTo>
                    <a:pt x="55" y="67"/>
                  </a:lnTo>
                  <a:lnTo>
                    <a:pt x="52" y="68"/>
                  </a:lnTo>
                  <a:lnTo>
                    <a:pt x="47" y="68"/>
                  </a:lnTo>
                  <a:lnTo>
                    <a:pt x="44" y="70"/>
                  </a:lnTo>
                  <a:lnTo>
                    <a:pt x="33" y="70"/>
                  </a:lnTo>
                  <a:lnTo>
                    <a:pt x="33" y="65"/>
                  </a:lnTo>
                  <a:lnTo>
                    <a:pt x="30" y="65"/>
                  </a:lnTo>
                  <a:lnTo>
                    <a:pt x="22" y="67"/>
                  </a:lnTo>
                  <a:lnTo>
                    <a:pt x="16" y="65"/>
                  </a:lnTo>
                  <a:lnTo>
                    <a:pt x="1" y="65"/>
                  </a:lnTo>
                  <a:lnTo>
                    <a:pt x="1" y="64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12" y="53"/>
                  </a:lnTo>
                  <a:lnTo>
                    <a:pt x="18" y="56"/>
                  </a:lnTo>
                  <a:lnTo>
                    <a:pt x="22" y="52"/>
                  </a:lnTo>
                  <a:lnTo>
                    <a:pt x="36" y="52"/>
                  </a:lnTo>
                  <a:lnTo>
                    <a:pt x="50" y="43"/>
                  </a:lnTo>
                  <a:lnTo>
                    <a:pt x="39" y="40"/>
                  </a:lnTo>
                  <a:lnTo>
                    <a:pt x="33" y="33"/>
                  </a:lnTo>
                  <a:lnTo>
                    <a:pt x="30" y="37"/>
                  </a:lnTo>
                  <a:lnTo>
                    <a:pt x="30" y="38"/>
                  </a:lnTo>
                  <a:lnTo>
                    <a:pt x="28" y="38"/>
                  </a:lnTo>
                  <a:lnTo>
                    <a:pt x="21" y="35"/>
                  </a:lnTo>
                  <a:lnTo>
                    <a:pt x="18" y="33"/>
                  </a:lnTo>
                  <a:lnTo>
                    <a:pt x="13" y="31"/>
                  </a:lnTo>
                  <a:lnTo>
                    <a:pt x="13" y="28"/>
                  </a:lnTo>
                  <a:lnTo>
                    <a:pt x="25" y="19"/>
                  </a:lnTo>
                  <a:lnTo>
                    <a:pt x="25" y="18"/>
                  </a:lnTo>
                  <a:lnTo>
                    <a:pt x="21" y="18"/>
                  </a:lnTo>
                  <a:lnTo>
                    <a:pt x="21" y="16"/>
                  </a:lnTo>
                  <a:lnTo>
                    <a:pt x="24" y="13"/>
                  </a:lnTo>
                  <a:lnTo>
                    <a:pt x="24" y="9"/>
                  </a:lnTo>
                  <a:lnTo>
                    <a:pt x="30" y="7"/>
                  </a:lnTo>
                  <a:lnTo>
                    <a:pt x="39" y="9"/>
                  </a:lnTo>
                  <a:lnTo>
                    <a:pt x="53" y="13"/>
                  </a:lnTo>
                  <a:lnTo>
                    <a:pt x="56" y="4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" name="Tajikistan">
              <a:extLst>
                <a:ext uri="{FF2B5EF4-FFF2-40B4-BE49-F238E27FC236}">
                  <a16:creationId xmlns:a16="http://schemas.microsoft.com/office/drawing/2014/main" id="{B70CF309-5D5B-42EC-B50F-1CA28CC9B2B5}"/>
                </a:ext>
              </a:extLst>
            </p:cNvPr>
            <p:cNvSpPr>
              <a:spLocks/>
            </p:cNvSpPr>
            <p:nvPr>
              <p:custDataLst>
                <p:tags r:id="rId139"/>
              </p:custDataLst>
            </p:nvPr>
          </p:nvSpPr>
          <p:spPr bwMode="auto">
            <a:xfrm>
              <a:off x="7417865" y="3524853"/>
              <a:ext cx="180706" cy="137337"/>
            </a:xfrm>
            <a:custGeom>
              <a:avLst/>
              <a:gdLst>
                <a:gd name="T0" fmla="*/ 43 w 100"/>
                <a:gd name="T1" fmla="*/ 0 h 76"/>
                <a:gd name="T2" fmla="*/ 40 w 100"/>
                <a:gd name="T3" fmla="*/ 9 h 76"/>
                <a:gd name="T4" fmla="*/ 48 w 100"/>
                <a:gd name="T5" fmla="*/ 14 h 76"/>
                <a:gd name="T6" fmla="*/ 42 w 100"/>
                <a:gd name="T7" fmla="*/ 20 h 76"/>
                <a:gd name="T8" fmla="*/ 25 w 100"/>
                <a:gd name="T9" fmla="*/ 20 h 76"/>
                <a:gd name="T10" fmla="*/ 42 w 100"/>
                <a:gd name="T11" fmla="*/ 26 h 76"/>
                <a:gd name="T12" fmla="*/ 54 w 100"/>
                <a:gd name="T13" fmla="*/ 26 h 76"/>
                <a:gd name="T14" fmla="*/ 58 w 100"/>
                <a:gd name="T15" fmla="*/ 30 h 76"/>
                <a:gd name="T16" fmla="*/ 71 w 100"/>
                <a:gd name="T17" fmla="*/ 29 h 76"/>
                <a:gd name="T18" fmla="*/ 79 w 100"/>
                <a:gd name="T19" fmla="*/ 27 h 76"/>
                <a:gd name="T20" fmla="*/ 85 w 100"/>
                <a:gd name="T21" fmla="*/ 29 h 76"/>
                <a:gd name="T22" fmla="*/ 85 w 100"/>
                <a:gd name="T23" fmla="*/ 45 h 76"/>
                <a:gd name="T24" fmla="*/ 97 w 100"/>
                <a:gd name="T25" fmla="*/ 46 h 76"/>
                <a:gd name="T26" fmla="*/ 100 w 100"/>
                <a:gd name="T27" fmla="*/ 67 h 76"/>
                <a:gd name="T28" fmla="*/ 95 w 100"/>
                <a:gd name="T29" fmla="*/ 66 h 76"/>
                <a:gd name="T30" fmla="*/ 83 w 100"/>
                <a:gd name="T31" fmla="*/ 67 h 76"/>
                <a:gd name="T32" fmla="*/ 79 w 100"/>
                <a:gd name="T33" fmla="*/ 63 h 76"/>
                <a:gd name="T34" fmla="*/ 51 w 100"/>
                <a:gd name="T35" fmla="*/ 69 h 76"/>
                <a:gd name="T36" fmla="*/ 49 w 100"/>
                <a:gd name="T37" fmla="*/ 54 h 76"/>
                <a:gd name="T38" fmla="*/ 45 w 100"/>
                <a:gd name="T39" fmla="*/ 46 h 76"/>
                <a:gd name="T40" fmla="*/ 37 w 100"/>
                <a:gd name="T41" fmla="*/ 58 h 76"/>
                <a:gd name="T42" fmla="*/ 27 w 100"/>
                <a:gd name="T43" fmla="*/ 60 h 76"/>
                <a:gd name="T44" fmla="*/ 24 w 100"/>
                <a:gd name="T45" fmla="*/ 69 h 76"/>
                <a:gd name="T46" fmla="*/ 9 w 100"/>
                <a:gd name="T47" fmla="*/ 72 h 76"/>
                <a:gd name="T48" fmla="*/ 2 w 100"/>
                <a:gd name="T49" fmla="*/ 66 h 76"/>
                <a:gd name="T50" fmla="*/ 12 w 100"/>
                <a:gd name="T51" fmla="*/ 49 h 76"/>
                <a:gd name="T52" fmla="*/ 9 w 100"/>
                <a:gd name="T53" fmla="*/ 36 h 76"/>
                <a:gd name="T54" fmla="*/ 0 w 100"/>
                <a:gd name="T55" fmla="*/ 30 h 76"/>
                <a:gd name="T56" fmla="*/ 3 w 100"/>
                <a:gd name="T57" fmla="*/ 26 h 76"/>
                <a:gd name="T58" fmla="*/ 18 w 100"/>
                <a:gd name="T59" fmla="*/ 18 h 76"/>
                <a:gd name="T60" fmla="*/ 24 w 100"/>
                <a:gd name="T61" fmla="*/ 15 h 76"/>
                <a:gd name="T62" fmla="*/ 25 w 100"/>
                <a:gd name="T63" fmla="*/ 6 h 76"/>
                <a:gd name="T64" fmla="*/ 40 w 100"/>
                <a:gd name="T6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" h="76">
                  <a:moveTo>
                    <a:pt x="40" y="0"/>
                  </a:moveTo>
                  <a:lnTo>
                    <a:pt x="43" y="0"/>
                  </a:lnTo>
                  <a:lnTo>
                    <a:pt x="45" y="6"/>
                  </a:lnTo>
                  <a:lnTo>
                    <a:pt x="40" y="9"/>
                  </a:lnTo>
                  <a:lnTo>
                    <a:pt x="42" y="14"/>
                  </a:lnTo>
                  <a:lnTo>
                    <a:pt x="48" y="14"/>
                  </a:lnTo>
                  <a:lnTo>
                    <a:pt x="48" y="15"/>
                  </a:lnTo>
                  <a:lnTo>
                    <a:pt x="42" y="20"/>
                  </a:lnTo>
                  <a:lnTo>
                    <a:pt x="36" y="17"/>
                  </a:lnTo>
                  <a:lnTo>
                    <a:pt x="25" y="20"/>
                  </a:lnTo>
                  <a:lnTo>
                    <a:pt x="27" y="26"/>
                  </a:lnTo>
                  <a:lnTo>
                    <a:pt x="42" y="26"/>
                  </a:lnTo>
                  <a:lnTo>
                    <a:pt x="46" y="27"/>
                  </a:lnTo>
                  <a:lnTo>
                    <a:pt x="54" y="26"/>
                  </a:lnTo>
                  <a:lnTo>
                    <a:pt x="58" y="27"/>
                  </a:lnTo>
                  <a:lnTo>
                    <a:pt x="58" y="30"/>
                  </a:lnTo>
                  <a:lnTo>
                    <a:pt x="68" y="30"/>
                  </a:lnTo>
                  <a:lnTo>
                    <a:pt x="71" y="29"/>
                  </a:lnTo>
                  <a:lnTo>
                    <a:pt x="76" y="29"/>
                  </a:lnTo>
                  <a:lnTo>
                    <a:pt x="79" y="27"/>
                  </a:lnTo>
                  <a:lnTo>
                    <a:pt x="85" y="27"/>
                  </a:lnTo>
                  <a:lnTo>
                    <a:pt x="85" y="29"/>
                  </a:lnTo>
                  <a:lnTo>
                    <a:pt x="82" y="39"/>
                  </a:lnTo>
                  <a:lnTo>
                    <a:pt x="85" y="45"/>
                  </a:lnTo>
                  <a:lnTo>
                    <a:pt x="95" y="45"/>
                  </a:lnTo>
                  <a:lnTo>
                    <a:pt x="97" y="46"/>
                  </a:lnTo>
                  <a:lnTo>
                    <a:pt x="100" y="66"/>
                  </a:lnTo>
                  <a:lnTo>
                    <a:pt x="100" y="67"/>
                  </a:lnTo>
                  <a:lnTo>
                    <a:pt x="95" y="67"/>
                  </a:lnTo>
                  <a:lnTo>
                    <a:pt x="95" y="66"/>
                  </a:lnTo>
                  <a:lnTo>
                    <a:pt x="92" y="66"/>
                  </a:lnTo>
                  <a:lnTo>
                    <a:pt x="83" y="67"/>
                  </a:lnTo>
                  <a:lnTo>
                    <a:pt x="82" y="64"/>
                  </a:lnTo>
                  <a:lnTo>
                    <a:pt x="79" y="63"/>
                  </a:lnTo>
                  <a:lnTo>
                    <a:pt x="55" y="76"/>
                  </a:lnTo>
                  <a:lnTo>
                    <a:pt x="51" y="69"/>
                  </a:lnTo>
                  <a:lnTo>
                    <a:pt x="52" y="57"/>
                  </a:lnTo>
                  <a:lnTo>
                    <a:pt x="49" y="54"/>
                  </a:lnTo>
                  <a:lnTo>
                    <a:pt x="49" y="49"/>
                  </a:lnTo>
                  <a:lnTo>
                    <a:pt x="45" y="46"/>
                  </a:lnTo>
                  <a:lnTo>
                    <a:pt x="37" y="55"/>
                  </a:lnTo>
                  <a:lnTo>
                    <a:pt x="37" y="58"/>
                  </a:lnTo>
                  <a:lnTo>
                    <a:pt x="36" y="63"/>
                  </a:lnTo>
                  <a:lnTo>
                    <a:pt x="27" y="60"/>
                  </a:lnTo>
                  <a:lnTo>
                    <a:pt x="25" y="69"/>
                  </a:lnTo>
                  <a:lnTo>
                    <a:pt x="24" y="69"/>
                  </a:lnTo>
                  <a:lnTo>
                    <a:pt x="20" y="66"/>
                  </a:lnTo>
                  <a:lnTo>
                    <a:pt x="9" y="72"/>
                  </a:lnTo>
                  <a:lnTo>
                    <a:pt x="8" y="72"/>
                  </a:lnTo>
                  <a:lnTo>
                    <a:pt x="2" y="66"/>
                  </a:lnTo>
                  <a:lnTo>
                    <a:pt x="6" y="58"/>
                  </a:lnTo>
                  <a:lnTo>
                    <a:pt x="12" y="49"/>
                  </a:lnTo>
                  <a:lnTo>
                    <a:pt x="8" y="42"/>
                  </a:lnTo>
                  <a:lnTo>
                    <a:pt x="9" y="36"/>
                  </a:lnTo>
                  <a:lnTo>
                    <a:pt x="5" y="35"/>
                  </a:lnTo>
                  <a:lnTo>
                    <a:pt x="0" y="30"/>
                  </a:lnTo>
                  <a:lnTo>
                    <a:pt x="2" y="26"/>
                  </a:lnTo>
                  <a:lnTo>
                    <a:pt x="3" y="26"/>
                  </a:lnTo>
                  <a:lnTo>
                    <a:pt x="15" y="24"/>
                  </a:lnTo>
                  <a:lnTo>
                    <a:pt x="18" y="18"/>
                  </a:lnTo>
                  <a:lnTo>
                    <a:pt x="18" y="17"/>
                  </a:lnTo>
                  <a:lnTo>
                    <a:pt x="24" y="15"/>
                  </a:lnTo>
                  <a:lnTo>
                    <a:pt x="24" y="9"/>
                  </a:lnTo>
                  <a:lnTo>
                    <a:pt x="25" y="6"/>
                  </a:lnTo>
                  <a:lnTo>
                    <a:pt x="31" y="6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" name="Israel">
              <a:extLst>
                <a:ext uri="{FF2B5EF4-FFF2-40B4-BE49-F238E27FC236}">
                  <a16:creationId xmlns:a16="http://schemas.microsoft.com/office/drawing/2014/main" id="{66B62033-E542-4485-A482-AB62FD205299}"/>
                </a:ext>
              </a:extLst>
            </p:cNvPr>
            <p:cNvSpPr>
              <a:spLocks/>
            </p:cNvSpPr>
            <p:nvPr>
              <p:custDataLst>
                <p:tags r:id="rId140"/>
              </p:custDataLst>
            </p:nvPr>
          </p:nvSpPr>
          <p:spPr bwMode="auto">
            <a:xfrm>
              <a:off x="6629987" y="3757965"/>
              <a:ext cx="36141" cy="110231"/>
            </a:xfrm>
            <a:custGeom>
              <a:avLst/>
              <a:gdLst>
                <a:gd name="T0" fmla="*/ 18 w 20"/>
                <a:gd name="T1" fmla="*/ 0 h 61"/>
                <a:gd name="T2" fmla="*/ 20 w 20"/>
                <a:gd name="T3" fmla="*/ 0 h 61"/>
                <a:gd name="T4" fmla="*/ 20 w 20"/>
                <a:gd name="T5" fmla="*/ 15 h 61"/>
                <a:gd name="T6" fmla="*/ 18 w 20"/>
                <a:gd name="T7" fmla="*/ 15 h 61"/>
                <a:gd name="T8" fmla="*/ 14 w 20"/>
                <a:gd name="T9" fmla="*/ 12 h 61"/>
                <a:gd name="T10" fmla="*/ 11 w 20"/>
                <a:gd name="T11" fmla="*/ 17 h 61"/>
                <a:gd name="T12" fmla="*/ 11 w 20"/>
                <a:gd name="T13" fmla="*/ 23 h 61"/>
                <a:gd name="T14" fmla="*/ 15 w 20"/>
                <a:gd name="T15" fmla="*/ 23 h 61"/>
                <a:gd name="T16" fmla="*/ 15 w 20"/>
                <a:gd name="T17" fmla="*/ 24 h 61"/>
                <a:gd name="T18" fmla="*/ 14 w 20"/>
                <a:gd name="T19" fmla="*/ 24 h 61"/>
                <a:gd name="T20" fmla="*/ 11 w 20"/>
                <a:gd name="T21" fmla="*/ 29 h 61"/>
                <a:gd name="T22" fmla="*/ 18 w 20"/>
                <a:gd name="T23" fmla="*/ 29 h 61"/>
                <a:gd name="T24" fmla="*/ 12 w 20"/>
                <a:gd name="T25" fmla="*/ 60 h 61"/>
                <a:gd name="T26" fmla="*/ 11 w 20"/>
                <a:gd name="T27" fmla="*/ 61 h 61"/>
                <a:gd name="T28" fmla="*/ 9 w 20"/>
                <a:gd name="T29" fmla="*/ 61 h 61"/>
                <a:gd name="T30" fmla="*/ 0 w 20"/>
                <a:gd name="T31" fmla="*/ 32 h 61"/>
                <a:gd name="T32" fmla="*/ 5 w 20"/>
                <a:gd name="T33" fmla="*/ 24 h 61"/>
                <a:gd name="T34" fmla="*/ 11 w 20"/>
                <a:gd name="T35" fmla="*/ 2 h 61"/>
                <a:gd name="T36" fmla="*/ 15 w 20"/>
                <a:gd name="T37" fmla="*/ 2 h 61"/>
                <a:gd name="T38" fmla="*/ 17 w 20"/>
                <a:gd name="T39" fmla="*/ 3 h 61"/>
                <a:gd name="T40" fmla="*/ 18 w 20"/>
                <a:gd name="T41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" h="61">
                  <a:moveTo>
                    <a:pt x="18" y="0"/>
                  </a:moveTo>
                  <a:lnTo>
                    <a:pt x="20" y="0"/>
                  </a:lnTo>
                  <a:lnTo>
                    <a:pt x="20" y="15"/>
                  </a:lnTo>
                  <a:lnTo>
                    <a:pt x="18" y="15"/>
                  </a:lnTo>
                  <a:lnTo>
                    <a:pt x="14" y="12"/>
                  </a:lnTo>
                  <a:lnTo>
                    <a:pt x="11" y="17"/>
                  </a:lnTo>
                  <a:lnTo>
                    <a:pt x="11" y="23"/>
                  </a:lnTo>
                  <a:lnTo>
                    <a:pt x="15" y="23"/>
                  </a:lnTo>
                  <a:lnTo>
                    <a:pt x="15" y="24"/>
                  </a:lnTo>
                  <a:lnTo>
                    <a:pt x="14" y="24"/>
                  </a:lnTo>
                  <a:lnTo>
                    <a:pt x="11" y="29"/>
                  </a:lnTo>
                  <a:lnTo>
                    <a:pt x="18" y="29"/>
                  </a:lnTo>
                  <a:lnTo>
                    <a:pt x="12" y="60"/>
                  </a:lnTo>
                  <a:lnTo>
                    <a:pt x="11" y="61"/>
                  </a:lnTo>
                  <a:lnTo>
                    <a:pt x="9" y="61"/>
                  </a:lnTo>
                  <a:lnTo>
                    <a:pt x="0" y="32"/>
                  </a:lnTo>
                  <a:lnTo>
                    <a:pt x="5" y="24"/>
                  </a:lnTo>
                  <a:lnTo>
                    <a:pt x="11" y="2"/>
                  </a:lnTo>
                  <a:lnTo>
                    <a:pt x="15" y="2"/>
                  </a:lnTo>
                  <a:lnTo>
                    <a:pt x="17" y="3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" name="Lebanon">
              <a:extLst>
                <a:ext uri="{FF2B5EF4-FFF2-40B4-BE49-F238E27FC236}">
                  <a16:creationId xmlns:a16="http://schemas.microsoft.com/office/drawing/2014/main" id="{1FC24F7C-BCB1-4034-A7EE-1BE6698CD539}"/>
                </a:ext>
              </a:extLst>
            </p:cNvPr>
            <p:cNvSpPr>
              <a:spLocks/>
            </p:cNvSpPr>
            <p:nvPr>
              <p:custDataLst>
                <p:tags r:id="rId141"/>
              </p:custDataLst>
            </p:nvPr>
          </p:nvSpPr>
          <p:spPr bwMode="auto">
            <a:xfrm>
              <a:off x="6649864" y="3716402"/>
              <a:ext cx="43369" cy="50598"/>
            </a:xfrm>
            <a:custGeom>
              <a:avLst/>
              <a:gdLst>
                <a:gd name="T0" fmla="*/ 13 w 24"/>
                <a:gd name="T1" fmla="*/ 0 h 28"/>
                <a:gd name="T2" fmla="*/ 22 w 24"/>
                <a:gd name="T3" fmla="*/ 0 h 28"/>
                <a:gd name="T4" fmla="*/ 22 w 24"/>
                <a:gd name="T5" fmla="*/ 1 h 28"/>
                <a:gd name="T6" fmla="*/ 21 w 24"/>
                <a:gd name="T7" fmla="*/ 3 h 28"/>
                <a:gd name="T8" fmla="*/ 24 w 24"/>
                <a:gd name="T9" fmla="*/ 9 h 28"/>
                <a:gd name="T10" fmla="*/ 19 w 24"/>
                <a:gd name="T11" fmla="*/ 13 h 28"/>
                <a:gd name="T12" fmla="*/ 21 w 24"/>
                <a:gd name="T13" fmla="*/ 13 h 28"/>
                <a:gd name="T14" fmla="*/ 21 w 24"/>
                <a:gd name="T15" fmla="*/ 15 h 28"/>
                <a:gd name="T16" fmla="*/ 19 w 24"/>
                <a:gd name="T17" fmla="*/ 15 h 28"/>
                <a:gd name="T18" fmla="*/ 16 w 24"/>
                <a:gd name="T19" fmla="*/ 16 h 28"/>
                <a:gd name="T20" fmla="*/ 16 w 24"/>
                <a:gd name="T21" fmla="*/ 19 h 28"/>
                <a:gd name="T22" fmla="*/ 15 w 24"/>
                <a:gd name="T23" fmla="*/ 19 h 28"/>
                <a:gd name="T24" fmla="*/ 15 w 24"/>
                <a:gd name="T25" fmla="*/ 20 h 28"/>
                <a:gd name="T26" fmla="*/ 9 w 24"/>
                <a:gd name="T27" fmla="*/ 25 h 28"/>
                <a:gd name="T28" fmla="*/ 7 w 24"/>
                <a:gd name="T29" fmla="*/ 26 h 28"/>
                <a:gd name="T30" fmla="*/ 7 w 24"/>
                <a:gd name="T31" fmla="*/ 28 h 28"/>
                <a:gd name="T32" fmla="*/ 1 w 24"/>
                <a:gd name="T33" fmla="*/ 26 h 28"/>
                <a:gd name="T34" fmla="*/ 0 w 24"/>
                <a:gd name="T35" fmla="*/ 26 h 28"/>
                <a:gd name="T36" fmla="*/ 0 w 24"/>
                <a:gd name="T37" fmla="*/ 25 h 28"/>
                <a:gd name="T38" fmla="*/ 13 w 24"/>
                <a:gd name="T3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" h="28">
                  <a:moveTo>
                    <a:pt x="13" y="0"/>
                  </a:moveTo>
                  <a:lnTo>
                    <a:pt x="22" y="0"/>
                  </a:lnTo>
                  <a:lnTo>
                    <a:pt x="22" y="1"/>
                  </a:lnTo>
                  <a:lnTo>
                    <a:pt x="21" y="3"/>
                  </a:lnTo>
                  <a:lnTo>
                    <a:pt x="24" y="9"/>
                  </a:lnTo>
                  <a:lnTo>
                    <a:pt x="19" y="13"/>
                  </a:lnTo>
                  <a:lnTo>
                    <a:pt x="21" y="13"/>
                  </a:lnTo>
                  <a:lnTo>
                    <a:pt x="21" y="15"/>
                  </a:lnTo>
                  <a:lnTo>
                    <a:pt x="19" y="15"/>
                  </a:lnTo>
                  <a:lnTo>
                    <a:pt x="16" y="16"/>
                  </a:lnTo>
                  <a:lnTo>
                    <a:pt x="16" y="19"/>
                  </a:lnTo>
                  <a:lnTo>
                    <a:pt x="15" y="19"/>
                  </a:lnTo>
                  <a:lnTo>
                    <a:pt x="15" y="20"/>
                  </a:lnTo>
                  <a:lnTo>
                    <a:pt x="9" y="25"/>
                  </a:lnTo>
                  <a:lnTo>
                    <a:pt x="7" y="26"/>
                  </a:lnTo>
                  <a:lnTo>
                    <a:pt x="7" y="28"/>
                  </a:lnTo>
                  <a:lnTo>
                    <a:pt x="1" y="26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" name="Pakistan">
              <a:extLst>
                <a:ext uri="{FF2B5EF4-FFF2-40B4-BE49-F238E27FC236}">
                  <a16:creationId xmlns:a16="http://schemas.microsoft.com/office/drawing/2014/main" id="{FC1E3749-AB2E-46E8-AB8A-6F017C1D967C}"/>
                </a:ext>
              </a:extLst>
            </p:cNvPr>
            <p:cNvSpPr>
              <a:spLocks/>
            </p:cNvSpPr>
            <p:nvPr>
              <p:custDataLst>
                <p:tags r:id="rId142"/>
              </p:custDataLst>
            </p:nvPr>
          </p:nvSpPr>
          <p:spPr bwMode="auto">
            <a:xfrm>
              <a:off x="7260651" y="3649541"/>
              <a:ext cx="399361" cy="363221"/>
            </a:xfrm>
            <a:custGeom>
              <a:avLst/>
              <a:gdLst>
                <a:gd name="T0" fmla="*/ 191 w 221"/>
                <a:gd name="T1" fmla="*/ 3 h 201"/>
                <a:gd name="T2" fmla="*/ 198 w 221"/>
                <a:gd name="T3" fmla="*/ 10 h 201"/>
                <a:gd name="T4" fmla="*/ 201 w 221"/>
                <a:gd name="T5" fmla="*/ 19 h 201"/>
                <a:gd name="T6" fmla="*/ 219 w 221"/>
                <a:gd name="T7" fmla="*/ 26 h 201"/>
                <a:gd name="T8" fmla="*/ 210 w 221"/>
                <a:gd name="T9" fmla="*/ 38 h 201"/>
                <a:gd name="T10" fmla="*/ 176 w 221"/>
                <a:gd name="T11" fmla="*/ 37 h 201"/>
                <a:gd name="T12" fmla="*/ 172 w 221"/>
                <a:gd name="T13" fmla="*/ 44 h 201"/>
                <a:gd name="T14" fmla="*/ 176 w 221"/>
                <a:gd name="T15" fmla="*/ 49 h 201"/>
                <a:gd name="T16" fmla="*/ 176 w 221"/>
                <a:gd name="T17" fmla="*/ 56 h 201"/>
                <a:gd name="T18" fmla="*/ 176 w 221"/>
                <a:gd name="T19" fmla="*/ 66 h 201"/>
                <a:gd name="T20" fmla="*/ 190 w 221"/>
                <a:gd name="T21" fmla="*/ 72 h 201"/>
                <a:gd name="T22" fmla="*/ 191 w 221"/>
                <a:gd name="T23" fmla="*/ 78 h 201"/>
                <a:gd name="T24" fmla="*/ 182 w 221"/>
                <a:gd name="T25" fmla="*/ 89 h 201"/>
                <a:gd name="T26" fmla="*/ 184 w 221"/>
                <a:gd name="T27" fmla="*/ 95 h 201"/>
                <a:gd name="T28" fmla="*/ 184 w 221"/>
                <a:gd name="T29" fmla="*/ 96 h 201"/>
                <a:gd name="T30" fmla="*/ 170 w 221"/>
                <a:gd name="T31" fmla="*/ 111 h 201"/>
                <a:gd name="T32" fmla="*/ 151 w 221"/>
                <a:gd name="T33" fmla="*/ 132 h 201"/>
                <a:gd name="T34" fmla="*/ 126 w 221"/>
                <a:gd name="T35" fmla="*/ 141 h 201"/>
                <a:gd name="T36" fmla="*/ 123 w 221"/>
                <a:gd name="T37" fmla="*/ 163 h 201"/>
                <a:gd name="T38" fmla="*/ 129 w 221"/>
                <a:gd name="T39" fmla="*/ 175 h 201"/>
                <a:gd name="T40" fmla="*/ 130 w 221"/>
                <a:gd name="T41" fmla="*/ 195 h 201"/>
                <a:gd name="T42" fmla="*/ 121 w 221"/>
                <a:gd name="T43" fmla="*/ 197 h 201"/>
                <a:gd name="T44" fmla="*/ 105 w 221"/>
                <a:gd name="T45" fmla="*/ 200 h 201"/>
                <a:gd name="T46" fmla="*/ 93 w 221"/>
                <a:gd name="T47" fmla="*/ 201 h 201"/>
                <a:gd name="T48" fmla="*/ 78 w 221"/>
                <a:gd name="T49" fmla="*/ 186 h 201"/>
                <a:gd name="T50" fmla="*/ 52 w 221"/>
                <a:gd name="T51" fmla="*/ 179 h 201"/>
                <a:gd name="T52" fmla="*/ 43 w 221"/>
                <a:gd name="T53" fmla="*/ 179 h 201"/>
                <a:gd name="T54" fmla="*/ 12 w 221"/>
                <a:gd name="T55" fmla="*/ 183 h 201"/>
                <a:gd name="T56" fmla="*/ 19 w 221"/>
                <a:gd name="T57" fmla="*/ 163 h 201"/>
                <a:gd name="T58" fmla="*/ 26 w 221"/>
                <a:gd name="T59" fmla="*/ 151 h 201"/>
                <a:gd name="T60" fmla="*/ 10 w 221"/>
                <a:gd name="T61" fmla="*/ 130 h 201"/>
                <a:gd name="T62" fmla="*/ 1 w 221"/>
                <a:gd name="T63" fmla="*/ 112 h 201"/>
                <a:gd name="T64" fmla="*/ 43 w 221"/>
                <a:gd name="T65" fmla="*/ 118 h 201"/>
                <a:gd name="T66" fmla="*/ 53 w 221"/>
                <a:gd name="T67" fmla="*/ 117 h 201"/>
                <a:gd name="T68" fmla="*/ 72 w 221"/>
                <a:gd name="T69" fmla="*/ 111 h 201"/>
                <a:gd name="T70" fmla="*/ 90 w 221"/>
                <a:gd name="T71" fmla="*/ 90 h 201"/>
                <a:gd name="T72" fmla="*/ 102 w 221"/>
                <a:gd name="T73" fmla="*/ 83 h 201"/>
                <a:gd name="T74" fmla="*/ 109 w 221"/>
                <a:gd name="T75" fmla="*/ 75 h 201"/>
                <a:gd name="T76" fmla="*/ 124 w 221"/>
                <a:gd name="T77" fmla="*/ 59 h 201"/>
                <a:gd name="T78" fmla="*/ 135 w 221"/>
                <a:gd name="T79" fmla="*/ 44 h 201"/>
                <a:gd name="T80" fmla="*/ 141 w 221"/>
                <a:gd name="T81" fmla="*/ 31 h 201"/>
                <a:gd name="T82" fmla="*/ 136 w 221"/>
                <a:gd name="T83" fmla="*/ 16 h 201"/>
                <a:gd name="T84" fmla="*/ 169 w 221"/>
                <a:gd name="T85" fmla="*/ 3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1" h="201">
                  <a:moveTo>
                    <a:pt x="181" y="0"/>
                  </a:moveTo>
                  <a:lnTo>
                    <a:pt x="191" y="1"/>
                  </a:lnTo>
                  <a:lnTo>
                    <a:pt x="191" y="3"/>
                  </a:lnTo>
                  <a:lnTo>
                    <a:pt x="193" y="6"/>
                  </a:lnTo>
                  <a:lnTo>
                    <a:pt x="197" y="6"/>
                  </a:lnTo>
                  <a:lnTo>
                    <a:pt x="198" y="10"/>
                  </a:lnTo>
                  <a:lnTo>
                    <a:pt x="200" y="10"/>
                  </a:lnTo>
                  <a:lnTo>
                    <a:pt x="198" y="16"/>
                  </a:lnTo>
                  <a:lnTo>
                    <a:pt x="201" y="19"/>
                  </a:lnTo>
                  <a:lnTo>
                    <a:pt x="206" y="19"/>
                  </a:lnTo>
                  <a:lnTo>
                    <a:pt x="209" y="22"/>
                  </a:lnTo>
                  <a:lnTo>
                    <a:pt x="219" y="26"/>
                  </a:lnTo>
                  <a:lnTo>
                    <a:pt x="221" y="26"/>
                  </a:lnTo>
                  <a:lnTo>
                    <a:pt x="212" y="32"/>
                  </a:lnTo>
                  <a:lnTo>
                    <a:pt x="210" y="38"/>
                  </a:lnTo>
                  <a:lnTo>
                    <a:pt x="204" y="38"/>
                  </a:lnTo>
                  <a:lnTo>
                    <a:pt x="193" y="41"/>
                  </a:lnTo>
                  <a:lnTo>
                    <a:pt x="176" y="37"/>
                  </a:lnTo>
                  <a:lnTo>
                    <a:pt x="172" y="38"/>
                  </a:lnTo>
                  <a:lnTo>
                    <a:pt x="170" y="43"/>
                  </a:lnTo>
                  <a:lnTo>
                    <a:pt x="172" y="44"/>
                  </a:lnTo>
                  <a:lnTo>
                    <a:pt x="173" y="44"/>
                  </a:lnTo>
                  <a:lnTo>
                    <a:pt x="172" y="47"/>
                  </a:lnTo>
                  <a:lnTo>
                    <a:pt x="176" y="49"/>
                  </a:lnTo>
                  <a:lnTo>
                    <a:pt x="176" y="50"/>
                  </a:lnTo>
                  <a:lnTo>
                    <a:pt x="173" y="53"/>
                  </a:lnTo>
                  <a:lnTo>
                    <a:pt x="176" y="56"/>
                  </a:lnTo>
                  <a:lnTo>
                    <a:pt x="176" y="57"/>
                  </a:lnTo>
                  <a:lnTo>
                    <a:pt x="172" y="62"/>
                  </a:lnTo>
                  <a:lnTo>
                    <a:pt x="176" y="66"/>
                  </a:lnTo>
                  <a:lnTo>
                    <a:pt x="182" y="68"/>
                  </a:lnTo>
                  <a:lnTo>
                    <a:pt x="182" y="72"/>
                  </a:lnTo>
                  <a:lnTo>
                    <a:pt x="190" y="72"/>
                  </a:lnTo>
                  <a:lnTo>
                    <a:pt x="190" y="74"/>
                  </a:lnTo>
                  <a:lnTo>
                    <a:pt x="191" y="77"/>
                  </a:lnTo>
                  <a:lnTo>
                    <a:pt x="191" y="78"/>
                  </a:lnTo>
                  <a:lnTo>
                    <a:pt x="182" y="83"/>
                  </a:lnTo>
                  <a:lnTo>
                    <a:pt x="181" y="86"/>
                  </a:lnTo>
                  <a:lnTo>
                    <a:pt x="182" y="89"/>
                  </a:lnTo>
                  <a:lnTo>
                    <a:pt x="182" y="90"/>
                  </a:lnTo>
                  <a:lnTo>
                    <a:pt x="181" y="93"/>
                  </a:lnTo>
                  <a:lnTo>
                    <a:pt x="184" y="95"/>
                  </a:lnTo>
                  <a:lnTo>
                    <a:pt x="185" y="95"/>
                  </a:lnTo>
                  <a:lnTo>
                    <a:pt x="185" y="96"/>
                  </a:lnTo>
                  <a:lnTo>
                    <a:pt x="184" y="96"/>
                  </a:lnTo>
                  <a:lnTo>
                    <a:pt x="176" y="99"/>
                  </a:lnTo>
                  <a:lnTo>
                    <a:pt x="172" y="106"/>
                  </a:lnTo>
                  <a:lnTo>
                    <a:pt x="170" y="111"/>
                  </a:lnTo>
                  <a:lnTo>
                    <a:pt x="164" y="114"/>
                  </a:lnTo>
                  <a:lnTo>
                    <a:pt x="158" y="126"/>
                  </a:lnTo>
                  <a:lnTo>
                    <a:pt x="151" y="132"/>
                  </a:lnTo>
                  <a:lnTo>
                    <a:pt x="145" y="142"/>
                  </a:lnTo>
                  <a:lnTo>
                    <a:pt x="132" y="145"/>
                  </a:lnTo>
                  <a:lnTo>
                    <a:pt x="126" y="141"/>
                  </a:lnTo>
                  <a:lnTo>
                    <a:pt x="115" y="155"/>
                  </a:lnTo>
                  <a:lnTo>
                    <a:pt x="114" y="160"/>
                  </a:lnTo>
                  <a:lnTo>
                    <a:pt x="123" y="163"/>
                  </a:lnTo>
                  <a:lnTo>
                    <a:pt x="124" y="163"/>
                  </a:lnTo>
                  <a:lnTo>
                    <a:pt x="123" y="172"/>
                  </a:lnTo>
                  <a:lnTo>
                    <a:pt x="129" y="175"/>
                  </a:lnTo>
                  <a:lnTo>
                    <a:pt x="136" y="192"/>
                  </a:lnTo>
                  <a:lnTo>
                    <a:pt x="135" y="194"/>
                  </a:lnTo>
                  <a:lnTo>
                    <a:pt x="130" y="195"/>
                  </a:lnTo>
                  <a:lnTo>
                    <a:pt x="129" y="195"/>
                  </a:lnTo>
                  <a:lnTo>
                    <a:pt x="126" y="192"/>
                  </a:lnTo>
                  <a:lnTo>
                    <a:pt x="121" y="197"/>
                  </a:lnTo>
                  <a:lnTo>
                    <a:pt x="120" y="197"/>
                  </a:lnTo>
                  <a:lnTo>
                    <a:pt x="105" y="194"/>
                  </a:lnTo>
                  <a:lnTo>
                    <a:pt x="105" y="200"/>
                  </a:lnTo>
                  <a:lnTo>
                    <a:pt x="98" y="200"/>
                  </a:lnTo>
                  <a:lnTo>
                    <a:pt x="95" y="201"/>
                  </a:lnTo>
                  <a:lnTo>
                    <a:pt x="93" y="201"/>
                  </a:lnTo>
                  <a:lnTo>
                    <a:pt x="87" y="200"/>
                  </a:lnTo>
                  <a:lnTo>
                    <a:pt x="81" y="188"/>
                  </a:lnTo>
                  <a:lnTo>
                    <a:pt x="78" y="186"/>
                  </a:lnTo>
                  <a:lnTo>
                    <a:pt x="74" y="179"/>
                  </a:lnTo>
                  <a:lnTo>
                    <a:pt x="55" y="181"/>
                  </a:lnTo>
                  <a:lnTo>
                    <a:pt x="52" y="179"/>
                  </a:lnTo>
                  <a:lnTo>
                    <a:pt x="50" y="182"/>
                  </a:lnTo>
                  <a:lnTo>
                    <a:pt x="49" y="182"/>
                  </a:lnTo>
                  <a:lnTo>
                    <a:pt x="43" y="179"/>
                  </a:lnTo>
                  <a:lnTo>
                    <a:pt x="18" y="182"/>
                  </a:lnTo>
                  <a:lnTo>
                    <a:pt x="13" y="183"/>
                  </a:lnTo>
                  <a:lnTo>
                    <a:pt x="12" y="183"/>
                  </a:lnTo>
                  <a:lnTo>
                    <a:pt x="10" y="182"/>
                  </a:lnTo>
                  <a:lnTo>
                    <a:pt x="13" y="167"/>
                  </a:lnTo>
                  <a:lnTo>
                    <a:pt x="19" y="163"/>
                  </a:lnTo>
                  <a:lnTo>
                    <a:pt x="28" y="158"/>
                  </a:lnTo>
                  <a:lnTo>
                    <a:pt x="31" y="154"/>
                  </a:lnTo>
                  <a:lnTo>
                    <a:pt x="26" y="151"/>
                  </a:lnTo>
                  <a:lnTo>
                    <a:pt x="25" y="151"/>
                  </a:lnTo>
                  <a:lnTo>
                    <a:pt x="25" y="139"/>
                  </a:lnTo>
                  <a:lnTo>
                    <a:pt x="10" y="130"/>
                  </a:lnTo>
                  <a:lnTo>
                    <a:pt x="0" y="114"/>
                  </a:lnTo>
                  <a:lnTo>
                    <a:pt x="0" y="112"/>
                  </a:lnTo>
                  <a:lnTo>
                    <a:pt x="1" y="112"/>
                  </a:lnTo>
                  <a:lnTo>
                    <a:pt x="21" y="120"/>
                  </a:lnTo>
                  <a:lnTo>
                    <a:pt x="34" y="117"/>
                  </a:lnTo>
                  <a:lnTo>
                    <a:pt x="43" y="118"/>
                  </a:lnTo>
                  <a:lnTo>
                    <a:pt x="46" y="115"/>
                  </a:lnTo>
                  <a:lnTo>
                    <a:pt x="50" y="115"/>
                  </a:lnTo>
                  <a:lnTo>
                    <a:pt x="53" y="117"/>
                  </a:lnTo>
                  <a:lnTo>
                    <a:pt x="56" y="117"/>
                  </a:lnTo>
                  <a:lnTo>
                    <a:pt x="71" y="112"/>
                  </a:lnTo>
                  <a:lnTo>
                    <a:pt x="72" y="111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90" y="90"/>
                  </a:lnTo>
                  <a:lnTo>
                    <a:pt x="89" y="89"/>
                  </a:lnTo>
                  <a:lnTo>
                    <a:pt x="95" y="83"/>
                  </a:lnTo>
                  <a:lnTo>
                    <a:pt x="102" y="83"/>
                  </a:lnTo>
                  <a:lnTo>
                    <a:pt x="105" y="86"/>
                  </a:lnTo>
                  <a:lnTo>
                    <a:pt x="111" y="81"/>
                  </a:lnTo>
                  <a:lnTo>
                    <a:pt x="109" y="75"/>
                  </a:lnTo>
                  <a:lnTo>
                    <a:pt x="112" y="63"/>
                  </a:lnTo>
                  <a:lnTo>
                    <a:pt x="114" y="63"/>
                  </a:lnTo>
                  <a:lnTo>
                    <a:pt x="124" y="59"/>
                  </a:lnTo>
                  <a:lnTo>
                    <a:pt x="118" y="49"/>
                  </a:lnTo>
                  <a:lnTo>
                    <a:pt x="133" y="49"/>
                  </a:lnTo>
                  <a:lnTo>
                    <a:pt x="135" y="44"/>
                  </a:lnTo>
                  <a:lnTo>
                    <a:pt x="133" y="43"/>
                  </a:lnTo>
                  <a:lnTo>
                    <a:pt x="133" y="41"/>
                  </a:lnTo>
                  <a:lnTo>
                    <a:pt x="141" y="31"/>
                  </a:lnTo>
                  <a:lnTo>
                    <a:pt x="142" y="26"/>
                  </a:lnTo>
                  <a:lnTo>
                    <a:pt x="136" y="17"/>
                  </a:lnTo>
                  <a:lnTo>
                    <a:pt x="136" y="16"/>
                  </a:lnTo>
                  <a:lnTo>
                    <a:pt x="138" y="14"/>
                  </a:lnTo>
                  <a:lnTo>
                    <a:pt x="154" y="3"/>
                  </a:lnTo>
                  <a:lnTo>
                    <a:pt x="169" y="3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" name="Cambodia">
              <a:extLst>
                <a:ext uri="{FF2B5EF4-FFF2-40B4-BE49-F238E27FC236}">
                  <a16:creationId xmlns:a16="http://schemas.microsoft.com/office/drawing/2014/main" id="{3DDF4BED-87DF-4FB2-90CE-C30ECA5295DA}"/>
                </a:ext>
              </a:extLst>
            </p:cNvPr>
            <p:cNvSpPr>
              <a:spLocks/>
            </p:cNvSpPr>
            <p:nvPr>
              <p:custDataLst>
                <p:tags r:id="rId143"/>
              </p:custDataLst>
            </p:nvPr>
          </p:nvSpPr>
          <p:spPr bwMode="auto">
            <a:xfrm>
              <a:off x="8238270" y="4238644"/>
              <a:ext cx="126495" cy="104809"/>
            </a:xfrm>
            <a:custGeom>
              <a:avLst/>
              <a:gdLst>
                <a:gd name="T0" fmla="*/ 68 w 70"/>
                <a:gd name="T1" fmla="*/ 0 h 58"/>
                <a:gd name="T2" fmla="*/ 70 w 70"/>
                <a:gd name="T3" fmla="*/ 31 h 58"/>
                <a:gd name="T4" fmla="*/ 56 w 70"/>
                <a:gd name="T5" fmla="*/ 38 h 58"/>
                <a:gd name="T6" fmla="*/ 56 w 70"/>
                <a:gd name="T7" fmla="*/ 40 h 58"/>
                <a:gd name="T8" fmla="*/ 55 w 70"/>
                <a:gd name="T9" fmla="*/ 40 h 58"/>
                <a:gd name="T10" fmla="*/ 55 w 70"/>
                <a:gd name="T11" fmla="*/ 41 h 58"/>
                <a:gd name="T12" fmla="*/ 49 w 70"/>
                <a:gd name="T13" fmla="*/ 41 h 58"/>
                <a:gd name="T14" fmla="*/ 49 w 70"/>
                <a:gd name="T15" fmla="*/ 49 h 58"/>
                <a:gd name="T16" fmla="*/ 37 w 70"/>
                <a:gd name="T17" fmla="*/ 52 h 58"/>
                <a:gd name="T18" fmla="*/ 35 w 70"/>
                <a:gd name="T19" fmla="*/ 55 h 58"/>
                <a:gd name="T20" fmla="*/ 29 w 70"/>
                <a:gd name="T21" fmla="*/ 58 h 58"/>
                <a:gd name="T22" fmla="*/ 18 w 70"/>
                <a:gd name="T23" fmla="*/ 56 h 58"/>
                <a:gd name="T24" fmla="*/ 18 w 70"/>
                <a:gd name="T25" fmla="*/ 50 h 58"/>
                <a:gd name="T26" fmla="*/ 13 w 70"/>
                <a:gd name="T27" fmla="*/ 52 h 58"/>
                <a:gd name="T28" fmla="*/ 12 w 70"/>
                <a:gd name="T29" fmla="*/ 52 h 58"/>
                <a:gd name="T30" fmla="*/ 9 w 70"/>
                <a:gd name="T31" fmla="*/ 41 h 58"/>
                <a:gd name="T32" fmla="*/ 7 w 70"/>
                <a:gd name="T33" fmla="*/ 34 h 58"/>
                <a:gd name="T34" fmla="*/ 3 w 70"/>
                <a:gd name="T35" fmla="*/ 28 h 58"/>
                <a:gd name="T36" fmla="*/ 0 w 70"/>
                <a:gd name="T37" fmla="*/ 21 h 58"/>
                <a:gd name="T38" fmla="*/ 4 w 70"/>
                <a:gd name="T39" fmla="*/ 12 h 58"/>
                <a:gd name="T40" fmla="*/ 13 w 70"/>
                <a:gd name="T41" fmla="*/ 4 h 58"/>
                <a:gd name="T42" fmla="*/ 38 w 70"/>
                <a:gd name="T43" fmla="*/ 4 h 58"/>
                <a:gd name="T44" fmla="*/ 47 w 70"/>
                <a:gd name="T45" fmla="*/ 9 h 58"/>
                <a:gd name="T46" fmla="*/ 53 w 70"/>
                <a:gd name="T47" fmla="*/ 3 h 58"/>
                <a:gd name="T48" fmla="*/ 58 w 70"/>
                <a:gd name="T49" fmla="*/ 3 h 58"/>
                <a:gd name="T50" fmla="*/ 59 w 70"/>
                <a:gd name="T51" fmla="*/ 4 h 58"/>
                <a:gd name="T52" fmla="*/ 62 w 70"/>
                <a:gd name="T53" fmla="*/ 4 h 58"/>
                <a:gd name="T54" fmla="*/ 68 w 70"/>
                <a:gd name="T5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0" h="58">
                  <a:moveTo>
                    <a:pt x="68" y="0"/>
                  </a:moveTo>
                  <a:lnTo>
                    <a:pt x="70" y="31"/>
                  </a:lnTo>
                  <a:lnTo>
                    <a:pt x="56" y="38"/>
                  </a:lnTo>
                  <a:lnTo>
                    <a:pt x="56" y="40"/>
                  </a:lnTo>
                  <a:lnTo>
                    <a:pt x="55" y="40"/>
                  </a:lnTo>
                  <a:lnTo>
                    <a:pt x="55" y="41"/>
                  </a:lnTo>
                  <a:lnTo>
                    <a:pt x="49" y="41"/>
                  </a:lnTo>
                  <a:lnTo>
                    <a:pt x="49" y="49"/>
                  </a:lnTo>
                  <a:lnTo>
                    <a:pt x="37" y="52"/>
                  </a:lnTo>
                  <a:lnTo>
                    <a:pt x="35" y="55"/>
                  </a:lnTo>
                  <a:lnTo>
                    <a:pt x="29" y="58"/>
                  </a:lnTo>
                  <a:lnTo>
                    <a:pt x="18" y="56"/>
                  </a:lnTo>
                  <a:lnTo>
                    <a:pt x="18" y="50"/>
                  </a:lnTo>
                  <a:lnTo>
                    <a:pt x="13" y="52"/>
                  </a:lnTo>
                  <a:lnTo>
                    <a:pt x="12" y="52"/>
                  </a:lnTo>
                  <a:lnTo>
                    <a:pt x="9" y="41"/>
                  </a:lnTo>
                  <a:lnTo>
                    <a:pt x="7" y="34"/>
                  </a:lnTo>
                  <a:lnTo>
                    <a:pt x="3" y="28"/>
                  </a:lnTo>
                  <a:lnTo>
                    <a:pt x="0" y="21"/>
                  </a:lnTo>
                  <a:lnTo>
                    <a:pt x="4" y="12"/>
                  </a:lnTo>
                  <a:lnTo>
                    <a:pt x="13" y="4"/>
                  </a:lnTo>
                  <a:lnTo>
                    <a:pt x="38" y="4"/>
                  </a:lnTo>
                  <a:lnTo>
                    <a:pt x="47" y="9"/>
                  </a:lnTo>
                  <a:lnTo>
                    <a:pt x="53" y="3"/>
                  </a:lnTo>
                  <a:lnTo>
                    <a:pt x="58" y="3"/>
                  </a:lnTo>
                  <a:lnTo>
                    <a:pt x="59" y="4"/>
                  </a:lnTo>
                  <a:lnTo>
                    <a:pt x="62" y="4"/>
                  </a:lnTo>
                  <a:lnTo>
                    <a:pt x="68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" name="Taiwan">
              <a:extLst>
                <a:ext uri="{FF2B5EF4-FFF2-40B4-BE49-F238E27FC236}">
                  <a16:creationId xmlns:a16="http://schemas.microsoft.com/office/drawing/2014/main" id="{48A1BAF4-2F00-4AF2-94BC-A8AB66B0E7B4}"/>
                </a:ext>
              </a:extLst>
            </p:cNvPr>
            <p:cNvSpPr>
              <a:spLocks/>
            </p:cNvSpPr>
            <p:nvPr>
              <p:custDataLst>
                <p:tags r:id="rId144"/>
              </p:custDataLst>
            </p:nvPr>
          </p:nvSpPr>
          <p:spPr bwMode="auto">
            <a:xfrm>
              <a:off x="8659317" y="3976620"/>
              <a:ext cx="41563" cy="84933"/>
            </a:xfrm>
            <a:custGeom>
              <a:avLst/>
              <a:gdLst>
                <a:gd name="T0" fmla="*/ 17 w 23"/>
                <a:gd name="T1" fmla="*/ 0 h 47"/>
                <a:gd name="T2" fmla="*/ 23 w 23"/>
                <a:gd name="T3" fmla="*/ 1 h 47"/>
                <a:gd name="T4" fmla="*/ 23 w 23"/>
                <a:gd name="T5" fmla="*/ 8 h 47"/>
                <a:gd name="T6" fmla="*/ 10 w 23"/>
                <a:gd name="T7" fmla="*/ 47 h 47"/>
                <a:gd name="T8" fmla="*/ 8 w 23"/>
                <a:gd name="T9" fmla="*/ 47 h 47"/>
                <a:gd name="T10" fmla="*/ 1 w 23"/>
                <a:gd name="T11" fmla="*/ 35 h 47"/>
                <a:gd name="T12" fmla="*/ 0 w 23"/>
                <a:gd name="T13" fmla="*/ 23 h 47"/>
                <a:gd name="T14" fmla="*/ 10 w 23"/>
                <a:gd name="T15" fmla="*/ 2 h 47"/>
                <a:gd name="T16" fmla="*/ 10 w 23"/>
                <a:gd name="T17" fmla="*/ 1 h 47"/>
                <a:gd name="T18" fmla="*/ 11 w 23"/>
                <a:gd name="T19" fmla="*/ 1 h 47"/>
                <a:gd name="T20" fmla="*/ 17 w 23"/>
                <a:gd name="T2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47">
                  <a:moveTo>
                    <a:pt x="17" y="0"/>
                  </a:moveTo>
                  <a:lnTo>
                    <a:pt x="23" y="1"/>
                  </a:lnTo>
                  <a:lnTo>
                    <a:pt x="23" y="8"/>
                  </a:lnTo>
                  <a:lnTo>
                    <a:pt x="10" y="47"/>
                  </a:lnTo>
                  <a:lnTo>
                    <a:pt x="8" y="47"/>
                  </a:lnTo>
                  <a:lnTo>
                    <a:pt x="1" y="35"/>
                  </a:lnTo>
                  <a:lnTo>
                    <a:pt x="0" y="23"/>
                  </a:lnTo>
                  <a:lnTo>
                    <a:pt x="10" y="2"/>
                  </a:lnTo>
                  <a:lnTo>
                    <a:pt x="10" y="1"/>
                  </a:lnTo>
                  <a:lnTo>
                    <a:pt x="11" y="1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" name="Unknown">
              <a:extLst>
                <a:ext uri="{FF2B5EF4-FFF2-40B4-BE49-F238E27FC236}">
                  <a16:creationId xmlns:a16="http://schemas.microsoft.com/office/drawing/2014/main" id="{7C1CC5FE-C56B-43BF-9C42-C482D7B9F842}"/>
                </a:ext>
              </a:extLst>
            </p:cNvPr>
            <p:cNvSpPr>
              <a:spLocks/>
            </p:cNvSpPr>
            <p:nvPr>
              <p:custDataLst>
                <p:tags r:id="rId145"/>
              </p:custDataLst>
            </p:nvPr>
          </p:nvSpPr>
          <p:spPr bwMode="auto">
            <a:xfrm>
              <a:off x="6882976" y="3862775"/>
              <a:ext cx="43369" cy="21685"/>
            </a:xfrm>
            <a:custGeom>
              <a:avLst/>
              <a:gdLst>
                <a:gd name="T0" fmla="*/ 10 w 24"/>
                <a:gd name="T1" fmla="*/ 0 h 12"/>
                <a:gd name="T2" fmla="*/ 24 w 24"/>
                <a:gd name="T3" fmla="*/ 5 h 12"/>
                <a:gd name="T4" fmla="*/ 24 w 24"/>
                <a:gd name="T5" fmla="*/ 6 h 12"/>
                <a:gd name="T6" fmla="*/ 10 w 24"/>
                <a:gd name="T7" fmla="*/ 12 h 12"/>
                <a:gd name="T8" fmla="*/ 0 w 24"/>
                <a:gd name="T9" fmla="*/ 5 h 12"/>
                <a:gd name="T10" fmla="*/ 0 w 24"/>
                <a:gd name="T11" fmla="*/ 3 h 12"/>
                <a:gd name="T12" fmla="*/ 10 w 24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2">
                  <a:moveTo>
                    <a:pt x="10" y="0"/>
                  </a:moveTo>
                  <a:lnTo>
                    <a:pt x="24" y="5"/>
                  </a:lnTo>
                  <a:lnTo>
                    <a:pt x="24" y="6"/>
                  </a:lnTo>
                  <a:lnTo>
                    <a:pt x="10" y="12"/>
                  </a:lnTo>
                  <a:lnTo>
                    <a:pt x="0" y="5"/>
                  </a:lnTo>
                  <a:lnTo>
                    <a:pt x="0" y="3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" name="Kuwait">
              <a:extLst>
                <a:ext uri="{FF2B5EF4-FFF2-40B4-BE49-F238E27FC236}">
                  <a16:creationId xmlns:a16="http://schemas.microsoft.com/office/drawing/2014/main" id="{97825E0B-8BAF-45CD-9A6F-D1F4D1EAC21E}"/>
                </a:ext>
              </a:extLst>
            </p:cNvPr>
            <p:cNvSpPr>
              <a:spLocks/>
            </p:cNvSpPr>
            <p:nvPr>
              <p:custDataLst>
                <p:tags r:id="rId146"/>
              </p:custDataLst>
            </p:nvPr>
          </p:nvSpPr>
          <p:spPr bwMode="auto">
            <a:xfrm>
              <a:off x="6922731" y="3846511"/>
              <a:ext cx="45177" cy="43369"/>
            </a:xfrm>
            <a:custGeom>
              <a:avLst/>
              <a:gdLst>
                <a:gd name="T0" fmla="*/ 10 w 25"/>
                <a:gd name="T1" fmla="*/ 0 h 24"/>
                <a:gd name="T2" fmla="*/ 21 w 25"/>
                <a:gd name="T3" fmla="*/ 0 h 24"/>
                <a:gd name="T4" fmla="*/ 21 w 25"/>
                <a:gd name="T5" fmla="*/ 2 h 24"/>
                <a:gd name="T6" fmla="*/ 24 w 25"/>
                <a:gd name="T7" fmla="*/ 6 h 24"/>
                <a:gd name="T8" fmla="*/ 24 w 25"/>
                <a:gd name="T9" fmla="*/ 8 h 24"/>
                <a:gd name="T10" fmla="*/ 18 w 25"/>
                <a:gd name="T11" fmla="*/ 12 h 24"/>
                <a:gd name="T12" fmla="*/ 21 w 25"/>
                <a:gd name="T13" fmla="*/ 12 h 24"/>
                <a:gd name="T14" fmla="*/ 25 w 25"/>
                <a:gd name="T15" fmla="*/ 23 h 24"/>
                <a:gd name="T16" fmla="*/ 25 w 25"/>
                <a:gd name="T17" fmla="*/ 24 h 24"/>
                <a:gd name="T18" fmla="*/ 15 w 25"/>
                <a:gd name="T19" fmla="*/ 24 h 24"/>
                <a:gd name="T20" fmla="*/ 12 w 25"/>
                <a:gd name="T21" fmla="*/ 18 h 24"/>
                <a:gd name="T22" fmla="*/ 2 w 25"/>
                <a:gd name="T23" fmla="*/ 15 h 24"/>
                <a:gd name="T24" fmla="*/ 0 w 25"/>
                <a:gd name="T25" fmla="*/ 14 h 24"/>
                <a:gd name="T26" fmla="*/ 2 w 25"/>
                <a:gd name="T27" fmla="*/ 14 h 24"/>
                <a:gd name="T28" fmla="*/ 10 w 25"/>
                <a:gd name="T2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" h="24">
                  <a:moveTo>
                    <a:pt x="10" y="0"/>
                  </a:moveTo>
                  <a:lnTo>
                    <a:pt x="21" y="0"/>
                  </a:lnTo>
                  <a:lnTo>
                    <a:pt x="21" y="2"/>
                  </a:lnTo>
                  <a:lnTo>
                    <a:pt x="24" y="6"/>
                  </a:lnTo>
                  <a:lnTo>
                    <a:pt x="24" y="8"/>
                  </a:lnTo>
                  <a:lnTo>
                    <a:pt x="18" y="12"/>
                  </a:lnTo>
                  <a:lnTo>
                    <a:pt x="21" y="12"/>
                  </a:lnTo>
                  <a:lnTo>
                    <a:pt x="25" y="23"/>
                  </a:lnTo>
                  <a:lnTo>
                    <a:pt x="25" y="24"/>
                  </a:lnTo>
                  <a:lnTo>
                    <a:pt x="15" y="24"/>
                  </a:lnTo>
                  <a:lnTo>
                    <a:pt x="12" y="18"/>
                  </a:lnTo>
                  <a:lnTo>
                    <a:pt x="2" y="15"/>
                  </a:lnTo>
                  <a:lnTo>
                    <a:pt x="0" y="14"/>
                  </a:lnTo>
                  <a:lnTo>
                    <a:pt x="2" y="14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" name="Qatar">
              <a:extLst>
                <a:ext uri="{FF2B5EF4-FFF2-40B4-BE49-F238E27FC236}">
                  <a16:creationId xmlns:a16="http://schemas.microsoft.com/office/drawing/2014/main" id="{B35F98AC-41DE-437F-BD89-89920B49B968}"/>
                </a:ext>
              </a:extLst>
            </p:cNvPr>
            <p:cNvSpPr>
              <a:spLocks/>
            </p:cNvSpPr>
            <p:nvPr>
              <p:custDataLst>
                <p:tags r:id="rId147"/>
              </p:custDataLst>
            </p:nvPr>
          </p:nvSpPr>
          <p:spPr bwMode="auto">
            <a:xfrm>
              <a:off x="7022118" y="3951321"/>
              <a:ext cx="21685" cy="43369"/>
            </a:xfrm>
            <a:custGeom>
              <a:avLst/>
              <a:gdLst>
                <a:gd name="T0" fmla="*/ 6 w 12"/>
                <a:gd name="T1" fmla="*/ 0 h 24"/>
                <a:gd name="T2" fmla="*/ 12 w 12"/>
                <a:gd name="T3" fmla="*/ 3 h 24"/>
                <a:gd name="T4" fmla="*/ 12 w 12"/>
                <a:gd name="T5" fmla="*/ 5 h 24"/>
                <a:gd name="T6" fmla="*/ 10 w 12"/>
                <a:gd name="T7" fmla="*/ 22 h 24"/>
                <a:gd name="T8" fmla="*/ 4 w 12"/>
                <a:gd name="T9" fmla="*/ 24 h 24"/>
                <a:gd name="T10" fmla="*/ 0 w 12"/>
                <a:gd name="T11" fmla="*/ 21 h 24"/>
                <a:gd name="T12" fmla="*/ 0 w 12"/>
                <a:gd name="T13" fmla="*/ 9 h 24"/>
                <a:gd name="T14" fmla="*/ 6 w 12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24">
                  <a:moveTo>
                    <a:pt x="6" y="0"/>
                  </a:moveTo>
                  <a:lnTo>
                    <a:pt x="12" y="3"/>
                  </a:lnTo>
                  <a:lnTo>
                    <a:pt x="12" y="5"/>
                  </a:lnTo>
                  <a:lnTo>
                    <a:pt x="10" y="22"/>
                  </a:lnTo>
                  <a:lnTo>
                    <a:pt x="4" y="24"/>
                  </a:lnTo>
                  <a:lnTo>
                    <a:pt x="0" y="21"/>
                  </a:lnTo>
                  <a:lnTo>
                    <a:pt x="0" y="9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Asian Island">
              <a:extLst>
                <a:ext uri="{FF2B5EF4-FFF2-40B4-BE49-F238E27FC236}">
                  <a16:creationId xmlns:a16="http://schemas.microsoft.com/office/drawing/2014/main" id="{6AE0D0D3-B7EC-4925-A486-8ED964833908}"/>
                </a:ext>
              </a:extLst>
            </p:cNvPr>
            <p:cNvSpPr>
              <a:spLocks/>
            </p:cNvSpPr>
            <p:nvPr>
              <p:custDataLst>
                <p:tags r:id="rId148"/>
              </p:custDataLst>
            </p:nvPr>
          </p:nvSpPr>
          <p:spPr bwMode="auto">
            <a:xfrm>
              <a:off x="9855591" y="4377787"/>
              <a:ext cx="10843" cy="12650"/>
            </a:xfrm>
            <a:custGeom>
              <a:avLst/>
              <a:gdLst>
                <a:gd name="T0" fmla="*/ 0 w 6"/>
                <a:gd name="T1" fmla="*/ 0 h 7"/>
                <a:gd name="T2" fmla="*/ 2 w 6"/>
                <a:gd name="T3" fmla="*/ 0 h 7"/>
                <a:gd name="T4" fmla="*/ 6 w 6"/>
                <a:gd name="T5" fmla="*/ 3 h 7"/>
                <a:gd name="T6" fmla="*/ 6 w 6"/>
                <a:gd name="T7" fmla="*/ 4 h 7"/>
                <a:gd name="T8" fmla="*/ 5 w 6"/>
                <a:gd name="T9" fmla="*/ 7 h 7"/>
                <a:gd name="T10" fmla="*/ 0 w 6"/>
                <a:gd name="T11" fmla="*/ 1 h 7"/>
                <a:gd name="T12" fmla="*/ 0 w 6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0" y="0"/>
                  </a:moveTo>
                  <a:lnTo>
                    <a:pt x="2" y="0"/>
                  </a:lnTo>
                  <a:lnTo>
                    <a:pt x="6" y="3"/>
                  </a:lnTo>
                  <a:lnTo>
                    <a:pt x="6" y="4"/>
                  </a:lnTo>
                  <a:lnTo>
                    <a:pt x="5" y="7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" name="Asian Island">
              <a:extLst>
                <a:ext uri="{FF2B5EF4-FFF2-40B4-BE49-F238E27FC236}">
                  <a16:creationId xmlns:a16="http://schemas.microsoft.com/office/drawing/2014/main" id="{500B11CA-D2D8-4CE8-A5D7-8425EF3A757B}"/>
                </a:ext>
              </a:extLst>
            </p:cNvPr>
            <p:cNvSpPr>
              <a:spLocks/>
            </p:cNvSpPr>
            <p:nvPr>
              <p:custDataLst>
                <p:tags r:id="rId149"/>
              </p:custDataLst>
            </p:nvPr>
          </p:nvSpPr>
          <p:spPr bwMode="auto">
            <a:xfrm>
              <a:off x="9759816" y="4318154"/>
              <a:ext cx="10843" cy="9036"/>
            </a:xfrm>
            <a:custGeom>
              <a:avLst/>
              <a:gdLst>
                <a:gd name="T0" fmla="*/ 0 w 6"/>
                <a:gd name="T1" fmla="*/ 0 h 5"/>
                <a:gd name="T2" fmla="*/ 6 w 6"/>
                <a:gd name="T3" fmla="*/ 0 h 5"/>
                <a:gd name="T4" fmla="*/ 6 w 6"/>
                <a:gd name="T5" fmla="*/ 2 h 5"/>
                <a:gd name="T6" fmla="*/ 1 w 6"/>
                <a:gd name="T7" fmla="*/ 5 h 5"/>
                <a:gd name="T8" fmla="*/ 0 w 6"/>
                <a:gd name="T9" fmla="*/ 5 h 5"/>
                <a:gd name="T10" fmla="*/ 0 w 6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0" y="0"/>
                  </a:moveTo>
                  <a:lnTo>
                    <a:pt x="6" y="0"/>
                  </a:lnTo>
                  <a:lnTo>
                    <a:pt x="6" y="2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Asian Island">
              <a:extLst>
                <a:ext uri="{FF2B5EF4-FFF2-40B4-BE49-F238E27FC236}">
                  <a16:creationId xmlns:a16="http://schemas.microsoft.com/office/drawing/2014/main" id="{8442B8AA-5111-454F-81FB-B398DCD03F10}"/>
                </a:ext>
              </a:extLst>
            </p:cNvPr>
            <p:cNvSpPr>
              <a:spLocks/>
            </p:cNvSpPr>
            <p:nvPr>
              <p:custDataLst>
                <p:tags r:id="rId150"/>
              </p:custDataLst>
            </p:nvPr>
          </p:nvSpPr>
          <p:spPr bwMode="auto">
            <a:xfrm>
              <a:off x="9765238" y="4368752"/>
              <a:ext cx="18071" cy="16264"/>
            </a:xfrm>
            <a:custGeom>
              <a:avLst/>
              <a:gdLst>
                <a:gd name="T0" fmla="*/ 0 w 10"/>
                <a:gd name="T1" fmla="*/ 0 h 9"/>
                <a:gd name="T2" fmla="*/ 7 w 10"/>
                <a:gd name="T3" fmla="*/ 0 h 9"/>
                <a:gd name="T4" fmla="*/ 10 w 10"/>
                <a:gd name="T5" fmla="*/ 8 h 9"/>
                <a:gd name="T6" fmla="*/ 10 w 10"/>
                <a:gd name="T7" fmla="*/ 9 h 9"/>
                <a:gd name="T8" fmla="*/ 9 w 10"/>
                <a:gd name="T9" fmla="*/ 9 h 9"/>
                <a:gd name="T10" fmla="*/ 6 w 10"/>
                <a:gd name="T11" fmla="*/ 3 h 9"/>
                <a:gd name="T12" fmla="*/ 0 w 10"/>
                <a:gd name="T13" fmla="*/ 2 h 9"/>
                <a:gd name="T14" fmla="*/ 0 w 10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9">
                  <a:moveTo>
                    <a:pt x="0" y="0"/>
                  </a:moveTo>
                  <a:lnTo>
                    <a:pt x="7" y="0"/>
                  </a:lnTo>
                  <a:lnTo>
                    <a:pt x="10" y="8"/>
                  </a:lnTo>
                  <a:lnTo>
                    <a:pt x="10" y="9"/>
                  </a:lnTo>
                  <a:lnTo>
                    <a:pt x="9" y="9"/>
                  </a:lnTo>
                  <a:lnTo>
                    <a:pt x="6" y="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Asian Island">
              <a:extLst>
                <a:ext uri="{FF2B5EF4-FFF2-40B4-BE49-F238E27FC236}">
                  <a16:creationId xmlns:a16="http://schemas.microsoft.com/office/drawing/2014/main" id="{902BDBA0-C9C0-4DB1-81C7-5D4CB43DCF29}"/>
                </a:ext>
              </a:extLst>
            </p:cNvPr>
            <p:cNvSpPr>
              <a:spLocks/>
            </p:cNvSpPr>
            <p:nvPr>
              <p:custDataLst>
                <p:tags r:id="rId151"/>
              </p:custDataLst>
            </p:nvPr>
          </p:nvSpPr>
          <p:spPr bwMode="auto">
            <a:xfrm>
              <a:off x="7455814" y="5893913"/>
              <a:ext cx="23493" cy="18071"/>
            </a:xfrm>
            <a:custGeom>
              <a:avLst/>
              <a:gdLst>
                <a:gd name="T0" fmla="*/ 4 w 13"/>
                <a:gd name="T1" fmla="*/ 0 h 10"/>
                <a:gd name="T2" fmla="*/ 7 w 13"/>
                <a:gd name="T3" fmla="*/ 3 h 10"/>
                <a:gd name="T4" fmla="*/ 6 w 13"/>
                <a:gd name="T5" fmla="*/ 7 h 10"/>
                <a:gd name="T6" fmla="*/ 13 w 13"/>
                <a:gd name="T7" fmla="*/ 7 h 10"/>
                <a:gd name="T8" fmla="*/ 10 w 13"/>
                <a:gd name="T9" fmla="*/ 10 h 10"/>
                <a:gd name="T10" fmla="*/ 3 w 13"/>
                <a:gd name="T11" fmla="*/ 10 h 10"/>
                <a:gd name="T12" fmla="*/ 0 w 13"/>
                <a:gd name="T13" fmla="*/ 5 h 10"/>
                <a:gd name="T14" fmla="*/ 4 w 13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0">
                  <a:moveTo>
                    <a:pt x="4" y="0"/>
                  </a:moveTo>
                  <a:lnTo>
                    <a:pt x="7" y="3"/>
                  </a:lnTo>
                  <a:lnTo>
                    <a:pt x="6" y="7"/>
                  </a:lnTo>
                  <a:lnTo>
                    <a:pt x="13" y="7"/>
                  </a:lnTo>
                  <a:lnTo>
                    <a:pt x="10" y="10"/>
                  </a:lnTo>
                  <a:lnTo>
                    <a:pt x="3" y="10"/>
                  </a:lnTo>
                  <a:lnTo>
                    <a:pt x="0" y="5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" name="Asian Island">
              <a:extLst>
                <a:ext uri="{FF2B5EF4-FFF2-40B4-BE49-F238E27FC236}">
                  <a16:creationId xmlns:a16="http://schemas.microsoft.com/office/drawing/2014/main" id="{41E941C5-97CF-45D3-9907-60D53B7EDBF3}"/>
                </a:ext>
              </a:extLst>
            </p:cNvPr>
            <p:cNvSpPr>
              <a:spLocks/>
            </p:cNvSpPr>
            <p:nvPr>
              <p:custDataLst>
                <p:tags r:id="rId152"/>
              </p:custDataLst>
            </p:nvPr>
          </p:nvSpPr>
          <p:spPr bwMode="auto">
            <a:xfrm>
              <a:off x="7461235" y="5910176"/>
              <a:ext cx="39755" cy="23493"/>
            </a:xfrm>
            <a:custGeom>
              <a:avLst/>
              <a:gdLst>
                <a:gd name="T0" fmla="*/ 18 w 22"/>
                <a:gd name="T1" fmla="*/ 0 h 13"/>
                <a:gd name="T2" fmla="*/ 22 w 22"/>
                <a:gd name="T3" fmla="*/ 0 h 13"/>
                <a:gd name="T4" fmla="*/ 22 w 22"/>
                <a:gd name="T5" fmla="*/ 1 h 13"/>
                <a:gd name="T6" fmla="*/ 19 w 22"/>
                <a:gd name="T7" fmla="*/ 7 h 13"/>
                <a:gd name="T8" fmla="*/ 15 w 22"/>
                <a:gd name="T9" fmla="*/ 7 h 13"/>
                <a:gd name="T10" fmla="*/ 19 w 22"/>
                <a:gd name="T11" fmla="*/ 12 h 13"/>
                <a:gd name="T12" fmla="*/ 18 w 22"/>
                <a:gd name="T13" fmla="*/ 12 h 13"/>
                <a:gd name="T14" fmla="*/ 10 w 22"/>
                <a:gd name="T15" fmla="*/ 10 h 13"/>
                <a:gd name="T16" fmla="*/ 9 w 22"/>
                <a:gd name="T17" fmla="*/ 12 h 13"/>
                <a:gd name="T18" fmla="*/ 7 w 22"/>
                <a:gd name="T19" fmla="*/ 12 h 13"/>
                <a:gd name="T20" fmla="*/ 6 w 22"/>
                <a:gd name="T21" fmla="*/ 10 h 13"/>
                <a:gd name="T22" fmla="*/ 3 w 22"/>
                <a:gd name="T23" fmla="*/ 13 h 13"/>
                <a:gd name="T24" fmla="*/ 1 w 22"/>
                <a:gd name="T25" fmla="*/ 13 h 13"/>
                <a:gd name="T26" fmla="*/ 0 w 22"/>
                <a:gd name="T27" fmla="*/ 10 h 13"/>
                <a:gd name="T28" fmla="*/ 1 w 22"/>
                <a:gd name="T29" fmla="*/ 3 h 13"/>
                <a:gd name="T30" fmla="*/ 3 w 22"/>
                <a:gd name="T31" fmla="*/ 3 h 13"/>
                <a:gd name="T32" fmla="*/ 13 w 22"/>
                <a:gd name="T33" fmla="*/ 1 h 13"/>
                <a:gd name="T34" fmla="*/ 16 w 22"/>
                <a:gd name="T35" fmla="*/ 1 h 13"/>
                <a:gd name="T36" fmla="*/ 18 w 22"/>
                <a:gd name="T3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" h="13">
                  <a:moveTo>
                    <a:pt x="18" y="0"/>
                  </a:moveTo>
                  <a:lnTo>
                    <a:pt x="22" y="0"/>
                  </a:lnTo>
                  <a:lnTo>
                    <a:pt x="22" y="1"/>
                  </a:lnTo>
                  <a:lnTo>
                    <a:pt x="19" y="7"/>
                  </a:lnTo>
                  <a:lnTo>
                    <a:pt x="15" y="7"/>
                  </a:lnTo>
                  <a:lnTo>
                    <a:pt x="19" y="12"/>
                  </a:lnTo>
                  <a:lnTo>
                    <a:pt x="18" y="12"/>
                  </a:lnTo>
                  <a:lnTo>
                    <a:pt x="10" y="10"/>
                  </a:lnTo>
                  <a:lnTo>
                    <a:pt x="9" y="12"/>
                  </a:lnTo>
                  <a:lnTo>
                    <a:pt x="7" y="12"/>
                  </a:lnTo>
                  <a:lnTo>
                    <a:pt x="6" y="10"/>
                  </a:lnTo>
                  <a:lnTo>
                    <a:pt x="3" y="13"/>
                  </a:lnTo>
                  <a:lnTo>
                    <a:pt x="1" y="13"/>
                  </a:lnTo>
                  <a:lnTo>
                    <a:pt x="0" y="10"/>
                  </a:lnTo>
                  <a:lnTo>
                    <a:pt x="1" y="3"/>
                  </a:lnTo>
                  <a:lnTo>
                    <a:pt x="3" y="3"/>
                  </a:lnTo>
                  <a:lnTo>
                    <a:pt x="13" y="1"/>
                  </a:lnTo>
                  <a:lnTo>
                    <a:pt x="16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Brunei">
              <a:extLst>
                <a:ext uri="{FF2B5EF4-FFF2-40B4-BE49-F238E27FC236}">
                  <a16:creationId xmlns:a16="http://schemas.microsoft.com/office/drawing/2014/main" id="{06DC7E1D-174E-48C6-8195-B93EF4FA13C2}"/>
                </a:ext>
              </a:extLst>
            </p:cNvPr>
            <p:cNvSpPr>
              <a:spLocks/>
            </p:cNvSpPr>
            <p:nvPr>
              <p:custDataLst>
                <p:tags r:id="rId153"/>
              </p:custDataLst>
            </p:nvPr>
          </p:nvSpPr>
          <p:spPr bwMode="auto">
            <a:xfrm>
              <a:off x="8516558" y="4468141"/>
              <a:ext cx="34334" cy="27107"/>
            </a:xfrm>
            <a:custGeom>
              <a:avLst/>
              <a:gdLst>
                <a:gd name="T0" fmla="*/ 12 w 19"/>
                <a:gd name="T1" fmla="*/ 0 h 15"/>
                <a:gd name="T2" fmla="*/ 13 w 19"/>
                <a:gd name="T3" fmla="*/ 0 h 15"/>
                <a:gd name="T4" fmla="*/ 16 w 19"/>
                <a:gd name="T5" fmla="*/ 3 h 15"/>
                <a:gd name="T6" fmla="*/ 19 w 19"/>
                <a:gd name="T7" fmla="*/ 9 h 15"/>
                <a:gd name="T8" fmla="*/ 19 w 19"/>
                <a:gd name="T9" fmla="*/ 11 h 15"/>
                <a:gd name="T10" fmla="*/ 18 w 19"/>
                <a:gd name="T11" fmla="*/ 11 h 15"/>
                <a:gd name="T12" fmla="*/ 13 w 19"/>
                <a:gd name="T13" fmla="*/ 6 h 15"/>
                <a:gd name="T14" fmla="*/ 9 w 19"/>
                <a:gd name="T15" fmla="*/ 15 h 15"/>
                <a:gd name="T16" fmla="*/ 7 w 19"/>
                <a:gd name="T17" fmla="*/ 15 h 15"/>
                <a:gd name="T18" fmla="*/ 0 w 19"/>
                <a:gd name="T19" fmla="*/ 8 h 15"/>
                <a:gd name="T20" fmla="*/ 0 w 19"/>
                <a:gd name="T21" fmla="*/ 6 h 15"/>
                <a:gd name="T22" fmla="*/ 12 w 19"/>
                <a:gd name="T2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15">
                  <a:moveTo>
                    <a:pt x="12" y="0"/>
                  </a:moveTo>
                  <a:lnTo>
                    <a:pt x="13" y="0"/>
                  </a:lnTo>
                  <a:lnTo>
                    <a:pt x="16" y="3"/>
                  </a:lnTo>
                  <a:lnTo>
                    <a:pt x="19" y="9"/>
                  </a:lnTo>
                  <a:lnTo>
                    <a:pt x="19" y="11"/>
                  </a:lnTo>
                  <a:lnTo>
                    <a:pt x="18" y="11"/>
                  </a:lnTo>
                  <a:lnTo>
                    <a:pt x="13" y="6"/>
                  </a:lnTo>
                  <a:lnTo>
                    <a:pt x="9" y="15"/>
                  </a:lnTo>
                  <a:lnTo>
                    <a:pt x="7" y="15"/>
                  </a:lnTo>
                  <a:lnTo>
                    <a:pt x="0" y="8"/>
                  </a:lnTo>
                  <a:lnTo>
                    <a:pt x="0" y="6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" name="Philippines">
              <a:extLst>
                <a:ext uri="{FF2B5EF4-FFF2-40B4-BE49-F238E27FC236}">
                  <a16:creationId xmlns:a16="http://schemas.microsoft.com/office/drawing/2014/main" id="{AE98C681-2486-4283-8A36-3222180186E0}"/>
                </a:ext>
              </a:extLst>
            </p:cNvPr>
            <p:cNvSpPr>
              <a:spLocks/>
            </p:cNvSpPr>
            <p:nvPr>
              <p:custDataLst>
                <p:tags r:id="rId154"/>
              </p:custDataLst>
            </p:nvPr>
          </p:nvSpPr>
          <p:spPr bwMode="auto">
            <a:xfrm>
              <a:off x="8590647" y="4144676"/>
              <a:ext cx="224076" cy="328885"/>
            </a:xfrm>
            <a:custGeom>
              <a:avLst/>
              <a:gdLst/>
              <a:ahLst/>
              <a:cxnLst/>
              <a:rect l="l" t="t" r="r" b="b"/>
              <a:pathLst>
                <a:path w="225862" h="331507">
                  <a:moveTo>
                    <a:pt x="65572" y="324221"/>
                  </a:moveTo>
                  <a:lnTo>
                    <a:pt x="74680" y="324221"/>
                  </a:lnTo>
                  <a:lnTo>
                    <a:pt x="74680" y="326043"/>
                  </a:lnTo>
                  <a:lnTo>
                    <a:pt x="65572" y="331507"/>
                  </a:lnTo>
                  <a:lnTo>
                    <a:pt x="63751" y="331507"/>
                  </a:lnTo>
                  <a:lnTo>
                    <a:pt x="63751" y="329686"/>
                  </a:lnTo>
                  <a:close/>
                  <a:moveTo>
                    <a:pt x="92894" y="302364"/>
                  </a:moveTo>
                  <a:lnTo>
                    <a:pt x="94715" y="302364"/>
                  </a:lnTo>
                  <a:lnTo>
                    <a:pt x="100180" y="307829"/>
                  </a:lnTo>
                  <a:lnTo>
                    <a:pt x="103823" y="307829"/>
                  </a:lnTo>
                  <a:lnTo>
                    <a:pt x="100180" y="309650"/>
                  </a:lnTo>
                  <a:lnTo>
                    <a:pt x="89251" y="309650"/>
                  </a:lnTo>
                  <a:lnTo>
                    <a:pt x="89251" y="307829"/>
                  </a:lnTo>
                  <a:close/>
                  <a:moveTo>
                    <a:pt x="109288" y="289614"/>
                  </a:moveTo>
                  <a:lnTo>
                    <a:pt x="125682" y="289614"/>
                  </a:lnTo>
                  <a:lnTo>
                    <a:pt x="125682" y="291436"/>
                  </a:lnTo>
                  <a:lnTo>
                    <a:pt x="114753" y="296900"/>
                  </a:lnTo>
                  <a:lnTo>
                    <a:pt x="109288" y="291436"/>
                  </a:lnTo>
                  <a:close/>
                  <a:moveTo>
                    <a:pt x="200361" y="200362"/>
                  </a:moveTo>
                  <a:lnTo>
                    <a:pt x="204004" y="200362"/>
                  </a:lnTo>
                  <a:lnTo>
                    <a:pt x="204004" y="216755"/>
                  </a:lnTo>
                  <a:lnTo>
                    <a:pt x="204005" y="216755"/>
                  </a:lnTo>
                  <a:lnTo>
                    <a:pt x="216755" y="229505"/>
                  </a:lnTo>
                  <a:lnTo>
                    <a:pt x="220398" y="240434"/>
                  </a:lnTo>
                  <a:lnTo>
                    <a:pt x="216755" y="242256"/>
                  </a:lnTo>
                  <a:lnTo>
                    <a:pt x="220398" y="245899"/>
                  </a:lnTo>
                  <a:lnTo>
                    <a:pt x="225862" y="269578"/>
                  </a:lnTo>
                  <a:lnTo>
                    <a:pt x="216755" y="296900"/>
                  </a:lnTo>
                  <a:lnTo>
                    <a:pt x="214933" y="296900"/>
                  </a:lnTo>
                  <a:lnTo>
                    <a:pt x="209469" y="275042"/>
                  </a:lnTo>
                  <a:lnTo>
                    <a:pt x="198540" y="285971"/>
                  </a:lnTo>
                  <a:lnTo>
                    <a:pt x="198540" y="291435"/>
                  </a:lnTo>
                  <a:lnTo>
                    <a:pt x="205826" y="302364"/>
                  </a:lnTo>
                  <a:lnTo>
                    <a:pt x="198540" y="315114"/>
                  </a:lnTo>
                  <a:lnTo>
                    <a:pt x="193076" y="304185"/>
                  </a:lnTo>
                  <a:lnTo>
                    <a:pt x="183968" y="309650"/>
                  </a:lnTo>
                  <a:lnTo>
                    <a:pt x="167575" y="300543"/>
                  </a:lnTo>
                  <a:lnTo>
                    <a:pt x="165754" y="300543"/>
                  </a:lnTo>
                  <a:lnTo>
                    <a:pt x="162111" y="284149"/>
                  </a:lnTo>
                  <a:lnTo>
                    <a:pt x="162111" y="280506"/>
                  </a:lnTo>
                  <a:lnTo>
                    <a:pt x="165754" y="273221"/>
                  </a:lnTo>
                  <a:lnTo>
                    <a:pt x="154825" y="262292"/>
                  </a:lnTo>
                  <a:lnTo>
                    <a:pt x="149360" y="273221"/>
                  </a:lnTo>
                  <a:lnTo>
                    <a:pt x="147539" y="273221"/>
                  </a:lnTo>
                  <a:lnTo>
                    <a:pt x="143896" y="267756"/>
                  </a:lnTo>
                  <a:lnTo>
                    <a:pt x="138431" y="275042"/>
                  </a:lnTo>
                  <a:lnTo>
                    <a:pt x="136610" y="275042"/>
                  </a:lnTo>
                  <a:lnTo>
                    <a:pt x="132967" y="267756"/>
                  </a:lnTo>
                  <a:lnTo>
                    <a:pt x="131145" y="267756"/>
                  </a:lnTo>
                  <a:lnTo>
                    <a:pt x="122038" y="284149"/>
                  </a:lnTo>
                  <a:lnTo>
                    <a:pt x="122038" y="285971"/>
                  </a:lnTo>
                  <a:lnTo>
                    <a:pt x="114752" y="285971"/>
                  </a:lnTo>
                  <a:lnTo>
                    <a:pt x="114752" y="284149"/>
                  </a:lnTo>
                  <a:lnTo>
                    <a:pt x="111109" y="278685"/>
                  </a:lnTo>
                  <a:lnTo>
                    <a:pt x="122038" y="256827"/>
                  </a:lnTo>
                  <a:lnTo>
                    <a:pt x="136610" y="251363"/>
                  </a:lnTo>
                  <a:lnTo>
                    <a:pt x="147539" y="240434"/>
                  </a:lnTo>
                  <a:lnTo>
                    <a:pt x="149360" y="240434"/>
                  </a:lnTo>
                  <a:lnTo>
                    <a:pt x="156646" y="242256"/>
                  </a:lnTo>
                  <a:lnTo>
                    <a:pt x="156646" y="256827"/>
                  </a:lnTo>
                  <a:lnTo>
                    <a:pt x="165754" y="253185"/>
                  </a:lnTo>
                  <a:lnTo>
                    <a:pt x="167575" y="245899"/>
                  </a:lnTo>
                  <a:lnTo>
                    <a:pt x="176682" y="245899"/>
                  </a:lnTo>
                  <a:lnTo>
                    <a:pt x="178504" y="234970"/>
                  </a:lnTo>
                  <a:lnTo>
                    <a:pt x="182147" y="234970"/>
                  </a:lnTo>
                  <a:lnTo>
                    <a:pt x="194897" y="231327"/>
                  </a:lnTo>
                  <a:lnTo>
                    <a:pt x="194897" y="216755"/>
                  </a:lnTo>
                  <a:lnTo>
                    <a:pt x="200361" y="216755"/>
                  </a:lnTo>
                  <a:lnTo>
                    <a:pt x="200361" y="213113"/>
                  </a:lnTo>
                  <a:lnTo>
                    <a:pt x="198539" y="207648"/>
                  </a:lnTo>
                  <a:lnTo>
                    <a:pt x="198539" y="205826"/>
                  </a:lnTo>
                  <a:close/>
                  <a:moveTo>
                    <a:pt x="142074" y="185790"/>
                  </a:moveTo>
                  <a:lnTo>
                    <a:pt x="143896" y="185790"/>
                  </a:lnTo>
                  <a:lnTo>
                    <a:pt x="153003" y="189433"/>
                  </a:lnTo>
                  <a:lnTo>
                    <a:pt x="153003" y="194897"/>
                  </a:lnTo>
                  <a:lnTo>
                    <a:pt x="143896" y="213112"/>
                  </a:lnTo>
                  <a:lnTo>
                    <a:pt x="143896" y="229506"/>
                  </a:lnTo>
                  <a:lnTo>
                    <a:pt x="142074" y="234970"/>
                  </a:lnTo>
                  <a:lnTo>
                    <a:pt x="125680" y="218577"/>
                  </a:lnTo>
                  <a:lnTo>
                    <a:pt x="125680" y="211290"/>
                  </a:lnTo>
                  <a:lnTo>
                    <a:pt x="127502" y="211290"/>
                  </a:lnTo>
                  <a:lnTo>
                    <a:pt x="131145" y="207648"/>
                  </a:lnTo>
                  <a:lnTo>
                    <a:pt x="136609" y="189433"/>
                  </a:lnTo>
                  <a:close/>
                  <a:moveTo>
                    <a:pt x="162110" y="180326"/>
                  </a:moveTo>
                  <a:lnTo>
                    <a:pt x="165753" y="180326"/>
                  </a:lnTo>
                  <a:lnTo>
                    <a:pt x="165753" y="200362"/>
                  </a:lnTo>
                  <a:lnTo>
                    <a:pt x="157272" y="212612"/>
                  </a:lnTo>
                  <a:lnTo>
                    <a:pt x="165754" y="205827"/>
                  </a:lnTo>
                  <a:lnTo>
                    <a:pt x="178504" y="205827"/>
                  </a:lnTo>
                  <a:lnTo>
                    <a:pt x="178504" y="207648"/>
                  </a:lnTo>
                  <a:lnTo>
                    <a:pt x="176683" y="218578"/>
                  </a:lnTo>
                  <a:lnTo>
                    <a:pt x="171218" y="218578"/>
                  </a:lnTo>
                  <a:lnTo>
                    <a:pt x="167575" y="222221"/>
                  </a:lnTo>
                  <a:lnTo>
                    <a:pt x="160289" y="222221"/>
                  </a:lnTo>
                  <a:lnTo>
                    <a:pt x="156748" y="213368"/>
                  </a:lnTo>
                  <a:lnTo>
                    <a:pt x="149360" y="224041"/>
                  </a:lnTo>
                  <a:lnTo>
                    <a:pt x="147538" y="224041"/>
                  </a:lnTo>
                  <a:lnTo>
                    <a:pt x="147538" y="213112"/>
                  </a:lnTo>
                  <a:close/>
                  <a:moveTo>
                    <a:pt x="52823" y="174861"/>
                  </a:moveTo>
                  <a:lnTo>
                    <a:pt x="54644" y="174861"/>
                  </a:lnTo>
                  <a:lnTo>
                    <a:pt x="54644" y="178504"/>
                  </a:lnTo>
                  <a:lnTo>
                    <a:pt x="60109" y="200361"/>
                  </a:lnTo>
                  <a:lnTo>
                    <a:pt x="60109" y="202183"/>
                  </a:lnTo>
                  <a:lnTo>
                    <a:pt x="58287" y="202183"/>
                  </a:lnTo>
                  <a:lnTo>
                    <a:pt x="41894" y="213112"/>
                  </a:lnTo>
                  <a:lnTo>
                    <a:pt x="41894" y="218577"/>
                  </a:lnTo>
                  <a:lnTo>
                    <a:pt x="20036" y="236791"/>
                  </a:lnTo>
                  <a:lnTo>
                    <a:pt x="3643" y="247720"/>
                  </a:lnTo>
                  <a:lnTo>
                    <a:pt x="0" y="247720"/>
                  </a:lnTo>
                  <a:lnTo>
                    <a:pt x="0" y="245899"/>
                  </a:lnTo>
                  <a:lnTo>
                    <a:pt x="5464" y="234970"/>
                  </a:lnTo>
                  <a:lnTo>
                    <a:pt x="47358" y="200361"/>
                  </a:lnTo>
                  <a:lnTo>
                    <a:pt x="52823" y="178504"/>
                  </a:lnTo>
                  <a:close/>
                  <a:moveTo>
                    <a:pt x="111109" y="163932"/>
                  </a:moveTo>
                  <a:lnTo>
                    <a:pt x="114752" y="163932"/>
                  </a:lnTo>
                  <a:lnTo>
                    <a:pt x="125681" y="169396"/>
                  </a:lnTo>
                  <a:lnTo>
                    <a:pt x="142075" y="173039"/>
                  </a:lnTo>
                  <a:lnTo>
                    <a:pt x="142075" y="183968"/>
                  </a:lnTo>
                  <a:lnTo>
                    <a:pt x="138432" y="183968"/>
                  </a:lnTo>
                  <a:lnTo>
                    <a:pt x="114752" y="202183"/>
                  </a:lnTo>
                  <a:lnTo>
                    <a:pt x="114752" y="200361"/>
                  </a:lnTo>
                  <a:close/>
                  <a:moveTo>
                    <a:pt x="171218" y="147540"/>
                  </a:moveTo>
                  <a:lnTo>
                    <a:pt x="193076" y="147540"/>
                  </a:lnTo>
                  <a:lnTo>
                    <a:pt x="193076" y="151183"/>
                  </a:lnTo>
                  <a:lnTo>
                    <a:pt x="198540" y="156647"/>
                  </a:lnTo>
                  <a:lnTo>
                    <a:pt x="198540" y="173040"/>
                  </a:lnTo>
                  <a:lnTo>
                    <a:pt x="205826" y="185791"/>
                  </a:lnTo>
                  <a:lnTo>
                    <a:pt x="204005" y="185791"/>
                  </a:lnTo>
                  <a:lnTo>
                    <a:pt x="193076" y="183969"/>
                  </a:lnTo>
                  <a:lnTo>
                    <a:pt x="189433" y="183969"/>
                  </a:lnTo>
                  <a:lnTo>
                    <a:pt x="187739" y="180921"/>
                  </a:lnTo>
                  <a:lnTo>
                    <a:pt x="193076" y="205826"/>
                  </a:lnTo>
                  <a:lnTo>
                    <a:pt x="193076" y="207648"/>
                  </a:lnTo>
                  <a:lnTo>
                    <a:pt x="187612" y="207648"/>
                  </a:lnTo>
                  <a:lnTo>
                    <a:pt x="187612" y="211291"/>
                  </a:lnTo>
                  <a:lnTo>
                    <a:pt x="183969" y="211291"/>
                  </a:lnTo>
                  <a:lnTo>
                    <a:pt x="178504" y="205826"/>
                  </a:lnTo>
                  <a:lnTo>
                    <a:pt x="176683" y="189433"/>
                  </a:lnTo>
                  <a:lnTo>
                    <a:pt x="173040" y="191255"/>
                  </a:lnTo>
                  <a:lnTo>
                    <a:pt x="173040" y="189433"/>
                  </a:lnTo>
                  <a:lnTo>
                    <a:pt x="171218" y="174861"/>
                  </a:lnTo>
                  <a:lnTo>
                    <a:pt x="171218" y="173040"/>
                  </a:lnTo>
                  <a:lnTo>
                    <a:pt x="187342" y="180206"/>
                  </a:lnTo>
                  <a:lnTo>
                    <a:pt x="171218" y="151183"/>
                  </a:lnTo>
                  <a:close/>
                  <a:moveTo>
                    <a:pt x="143896" y="145718"/>
                  </a:moveTo>
                  <a:lnTo>
                    <a:pt x="147539" y="145718"/>
                  </a:lnTo>
                  <a:lnTo>
                    <a:pt x="162111" y="162112"/>
                  </a:lnTo>
                  <a:lnTo>
                    <a:pt x="165754" y="167576"/>
                  </a:lnTo>
                  <a:lnTo>
                    <a:pt x="162111" y="167576"/>
                  </a:lnTo>
                  <a:lnTo>
                    <a:pt x="162111" y="169398"/>
                  </a:lnTo>
                  <a:lnTo>
                    <a:pt x="153003" y="158469"/>
                  </a:lnTo>
                  <a:lnTo>
                    <a:pt x="143896" y="162112"/>
                  </a:lnTo>
                  <a:lnTo>
                    <a:pt x="142074" y="162112"/>
                  </a:lnTo>
                  <a:lnTo>
                    <a:pt x="143896" y="147539"/>
                  </a:lnTo>
                  <a:close/>
                  <a:moveTo>
                    <a:pt x="116574" y="145718"/>
                  </a:moveTo>
                  <a:lnTo>
                    <a:pt x="120217" y="145718"/>
                  </a:lnTo>
                  <a:lnTo>
                    <a:pt x="120217" y="147539"/>
                  </a:lnTo>
                  <a:lnTo>
                    <a:pt x="116574" y="158469"/>
                  </a:lnTo>
                  <a:lnTo>
                    <a:pt x="114752" y="158469"/>
                  </a:lnTo>
                  <a:lnTo>
                    <a:pt x="114752" y="151182"/>
                  </a:lnTo>
                  <a:close/>
                  <a:moveTo>
                    <a:pt x="109288" y="123860"/>
                  </a:moveTo>
                  <a:lnTo>
                    <a:pt x="116574" y="123860"/>
                  </a:lnTo>
                  <a:lnTo>
                    <a:pt x="116574" y="127503"/>
                  </a:lnTo>
                  <a:lnTo>
                    <a:pt x="120217" y="127503"/>
                  </a:lnTo>
                  <a:lnTo>
                    <a:pt x="120217" y="132967"/>
                  </a:lnTo>
                  <a:lnTo>
                    <a:pt x="116574" y="134789"/>
                  </a:lnTo>
                  <a:lnTo>
                    <a:pt x="109288" y="127503"/>
                  </a:lnTo>
                  <a:close/>
                  <a:moveTo>
                    <a:pt x="87429" y="123860"/>
                  </a:moveTo>
                  <a:lnTo>
                    <a:pt x="92893" y="123860"/>
                  </a:lnTo>
                  <a:lnTo>
                    <a:pt x="92893" y="127503"/>
                  </a:lnTo>
                  <a:lnTo>
                    <a:pt x="103822" y="132967"/>
                  </a:lnTo>
                  <a:lnTo>
                    <a:pt x="103822" y="153003"/>
                  </a:lnTo>
                  <a:lnTo>
                    <a:pt x="98357" y="158468"/>
                  </a:lnTo>
                  <a:lnTo>
                    <a:pt x="94715" y="158468"/>
                  </a:lnTo>
                  <a:lnTo>
                    <a:pt x="94715" y="156646"/>
                  </a:lnTo>
                  <a:lnTo>
                    <a:pt x="81965" y="132967"/>
                  </a:lnTo>
                  <a:lnTo>
                    <a:pt x="76500" y="129324"/>
                  </a:lnTo>
                  <a:lnTo>
                    <a:pt x="74679" y="129324"/>
                  </a:lnTo>
                  <a:lnTo>
                    <a:pt x="74679" y="127503"/>
                  </a:lnTo>
                  <a:lnTo>
                    <a:pt x="81965" y="127503"/>
                  </a:lnTo>
                  <a:close/>
                  <a:moveTo>
                    <a:pt x="114753" y="85610"/>
                  </a:moveTo>
                  <a:lnTo>
                    <a:pt x="116574" y="85610"/>
                  </a:lnTo>
                  <a:lnTo>
                    <a:pt x="116574" y="96539"/>
                  </a:lnTo>
                  <a:lnTo>
                    <a:pt x="114753" y="96539"/>
                  </a:lnTo>
                  <a:lnTo>
                    <a:pt x="111109" y="89253"/>
                  </a:lnTo>
                  <a:close/>
                  <a:moveTo>
                    <a:pt x="83787" y="0"/>
                  </a:moveTo>
                  <a:lnTo>
                    <a:pt x="109287" y="5464"/>
                  </a:lnTo>
                  <a:lnTo>
                    <a:pt x="114752" y="5464"/>
                  </a:lnTo>
                  <a:lnTo>
                    <a:pt x="116574" y="0"/>
                  </a:lnTo>
                  <a:lnTo>
                    <a:pt x="122038" y="1821"/>
                  </a:lnTo>
                  <a:lnTo>
                    <a:pt x="120217" y="27322"/>
                  </a:lnTo>
                  <a:lnTo>
                    <a:pt x="127502" y="40072"/>
                  </a:lnTo>
                  <a:lnTo>
                    <a:pt x="127502" y="43715"/>
                  </a:lnTo>
                  <a:lnTo>
                    <a:pt x="120217" y="61930"/>
                  </a:lnTo>
                  <a:lnTo>
                    <a:pt x="109287" y="69216"/>
                  </a:lnTo>
                  <a:lnTo>
                    <a:pt x="103823" y="80144"/>
                  </a:lnTo>
                  <a:lnTo>
                    <a:pt x="109287" y="102002"/>
                  </a:lnTo>
                  <a:lnTo>
                    <a:pt x="114752" y="112931"/>
                  </a:lnTo>
                  <a:lnTo>
                    <a:pt x="120217" y="112931"/>
                  </a:lnTo>
                  <a:lnTo>
                    <a:pt x="120217" y="107466"/>
                  </a:lnTo>
                  <a:lnTo>
                    <a:pt x="131145" y="102002"/>
                  </a:lnTo>
                  <a:lnTo>
                    <a:pt x="132967" y="102002"/>
                  </a:lnTo>
                  <a:lnTo>
                    <a:pt x="132967" y="105645"/>
                  </a:lnTo>
                  <a:lnTo>
                    <a:pt x="142074" y="118395"/>
                  </a:lnTo>
                  <a:lnTo>
                    <a:pt x="143896" y="112931"/>
                  </a:lnTo>
                  <a:lnTo>
                    <a:pt x="147539" y="112931"/>
                  </a:lnTo>
                  <a:lnTo>
                    <a:pt x="160289" y="118395"/>
                  </a:lnTo>
                  <a:lnTo>
                    <a:pt x="160289" y="122038"/>
                  </a:lnTo>
                  <a:lnTo>
                    <a:pt x="154824" y="123860"/>
                  </a:lnTo>
                  <a:lnTo>
                    <a:pt x="160289" y="129324"/>
                  </a:lnTo>
                  <a:lnTo>
                    <a:pt x="160289" y="134789"/>
                  </a:lnTo>
                  <a:lnTo>
                    <a:pt x="165753" y="138431"/>
                  </a:lnTo>
                  <a:lnTo>
                    <a:pt x="165753" y="151182"/>
                  </a:lnTo>
                  <a:lnTo>
                    <a:pt x="162110" y="151182"/>
                  </a:lnTo>
                  <a:lnTo>
                    <a:pt x="156646" y="143896"/>
                  </a:lnTo>
                  <a:lnTo>
                    <a:pt x="160289" y="143896"/>
                  </a:lnTo>
                  <a:lnTo>
                    <a:pt x="147539" y="138431"/>
                  </a:lnTo>
                  <a:lnTo>
                    <a:pt x="131145" y="118395"/>
                  </a:lnTo>
                  <a:lnTo>
                    <a:pt x="127502" y="118395"/>
                  </a:lnTo>
                  <a:lnTo>
                    <a:pt x="132967" y="132967"/>
                  </a:lnTo>
                  <a:lnTo>
                    <a:pt x="132967" y="134789"/>
                  </a:lnTo>
                  <a:lnTo>
                    <a:pt x="131145" y="134789"/>
                  </a:lnTo>
                  <a:lnTo>
                    <a:pt x="114752" y="116574"/>
                  </a:lnTo>
                  <a:lnTo>
                    <a:pt x="105644" y="116574"/>
                  </a:lnTo>
                  <a:lnTo>
                    <a:pt x="100180" y="123860"/>
                  </a:lnTo>
                  <a:lnTo>
                    <a:pt x="94716" y="123860"/>
                  </a:lnTo>
                  <a:lnTo>
                    <a:pt x="89251" y="122038"/>
                  </a:lnTo>
                  <a:lnTo>
                    <a:pt x="83787" y="122038"/>
                  </a:lnTo>
                  <a:lnTo>
                    <a:pt x="83787" y="118395"/>
                  </a:lnTo>
                  <a:lnTo>
                    <a:pt x="81965" y="111109"/>
                  </a:lnTo>
                  <a:lnTo>
                    <a:pt x="87430" y="100181"/>
                  </a:lnTo>
                  <a:lnTo>
                    <a:pt x="83787" y="96538"/>
                  </a:lnTo>
                  <a:lnTo>
                    <a:pt x="81965" y="105645"/>
                  </a:lnTo>
                  <a:lnTo>
                    <a:pt x="78322" y="105645"/>
                  </a:lnTo>
                  <a:lnTo>
                    <a:pt x="69215" y="89252"/>
                  </a:lnTo>
                  <a:lnTo>
                    <a:pt x="60108" y="61930"/>
                  </a:lnTo>
                  <a:lnTo>
                    <a:pt x="60108" y="60108"/>
                  </a:lnTo>
                  <a:lnTo>
                    <a:pt x="74679" y="60108"/>
                  </a:lnTo>
                  <a:lnTo>
                    <a:pt x="81965" y="1821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Thailand">
              <a:extLst>
                <a:ext uri="{FF2B5EF4-FFF2-40B4-BE49-F238E27FC236}">
                  <a16:creationId xmlns:a16="http://schemas.microsoft.com/office/drawing/2014/main" id="{60A4BCC8-8DEA-4F85-8236-588E00352819}"/>
                </a:ext>
              </a:extLst>
            </p:cNvPr>
            <p:cNvSpPr>
              <a:spLocks/>
            </p:cNvSpPr>
            <p:nvPr>
              <p:custDataLst>
                <p:tags r:id="rId155"/>
              </p:custDataLst>
            </p:nvPr>
          </p:nvSpPr>
          <p:spPr bwMode="auto">
            <a:xfrm>
              <a:off x="8131654" y="4090464"/>
              <a:ext cx="184321" cy="365026"/>
            </a:xfrm>
            <a:custGeom>
              <a:avLst/>
              <a:gdLst/>
              <a:ahLst/>
              <a:cxnLst/>
              <a:rect l="l" t="t" r="r" b="b"/>
              <a:pathLst>
                <a:path w="185790" h="367936">
                  <a:moveTo>
                    <a:pt x="18215" y="218576"/>
                  </a:moveTo>
                  <a:lnTo>
                    <a:pt x="20036" y="218576"/>
                  </a:lnTo>
                  <a:lnTo>
                    <a:pt x="20036" y="227684"/>
                  </a:lnTo>
                  <a:lnTo>
                    <a:pt x="12750" y="227684"/>
                  </a:lnTo>
                  <a:lnTo>
                    <a:pt x="12750" y="224041"/>
                  </a:lnTo>
                  <a:close/>
                  <a:moveTo>
                    <a:pt x="61930" y="0"/>
                  </a:moveTo>
                  <a:lnTo>
                    <a:pt x="61930" y="5465"/>
                  </a:lnTo>
                  <a:lnTo>
                    <a:pt x="67395" y="9107"/>
                  </a:lnTo>
                  <a:lnTo>
                    <a:pt x="69216" y="9107"/>
                  </a:lnTo>
                  <a:lnTo>
                    <a:pt x="69216" y="25501"/>
                  </a:lnTo>
                  <a:lnTo>
                    <a:pt x="81966" y="27322"/>
                  </a:lnTo>
                  <a:lnTo>
                    <a:pt x="81966" y="30965"/>
                  </a:lnTo>
                  <a:lnTo>
                    <a:pt x="78323" y="76502"/>
                  </a:lnTo>
                  <a:lnTo>
                    <a:pt x="98360" y="61930"/>
                  </a:lnTo>
                  <a:lnTo>
                    <a:pt x="118396" y="67394"/>
                  </a:lnTo>
                  <a:lnTo>
                    <a:pt x="123860" y="65573"/>
                  </a:lnTo>
                  <a:lnTo>
                    <a:pt x="129325" y="60108"/>
                  </a:lnTo>
                  <a:lnTo>
                    <a:pt x="136611" y="56466"/>
                  </a:lnTo>
                  <a:lnTo>
                    <a:pt x="145718" y="56466"/>
                  </a:lnTo>
                  <a:lnTo>
                    <a:pt x="160290" y="78323"/>
                  </a:lnTo>
                  <a:lnTo>
                    <a:pt x="169397" y="111110"/>
                  </a:lnTo>
                  <a:lnTo>
                    <a:pt x="185790" y="127503"/>
                  </a:lnTo>
                  <a:lnTo>
                    <a:pt x="185790" y="154825"/>
                  </a:lnTo>
                  <a:lnTo>
                    <a:pt x="180326" y="160289"/>
                  </a:lnTo>
                  <a:lnTo>
                    <a:pt x="134789" y="160289"/>
                  </a:lnTo>
                  <a:lnTo>
                    <a:pt x="114753" y="173039"/>
                  </a:lnTo>
                  <a:lnTo>
                    <a:pt x="109288" y="187611"/>
                  </a:lnTo>
                  <a:lnTo>
                    <a:pt x="114753" y="200361"/>
                  </a:lnTo>
                  <a:lnTo>
                    <a:pt x="123860" y="211290"/>
                  </a:lnTo>
                  <a:lnTo>
                    <a:pt x="125682" y="224040"/>
                  </a:lnTo>
                  <a:lnTo>
                    <a:pt x="123860" y="227683"/>
                  </a:lnTo>
                  <a:lnTo>
                    <a:pt x="123860" y="224040"/>
                  </a:lnTo>
                  <a:lnTo>
                    <a:pt x="118396" y="213112"/>
                  </a:lnTo>
                  <a:lnTo>
                    <a:pt x="98360" y="202183"/>
                  </a:lnTo>
                  <a:lnTo>
                    <a:pt x="78323" y="202183"/>
                  </a:lnTo>
                  <a:lnTo>
                    <a:pt x="74681" y="200361"/>
                  </a:lnTo>
                  <a:lnTo>
                    <a:pt x="74681" y="182147"/>
                  </a:lnTo>
                  <a:lnTo>
                    <a:pt x="61930" y="178504"/>
                  </a:lnTo>
                  <a:lnTo>
                    <a:pt x="56466" y="182147"/>
                  </a:lnTo>
                  <a:lnTo>
                    <a:pt x="52823" y="211290"/>
                  </a:lnTo>
                  <a:lnTo>
                    <a:pt x="36430" y="260470"/>
                  </a:lnTo>
                  <a:lnTo>
                    <a:pt x="40073" y="280506"/>
                  </a:lnTo>
                  <a:lnTo>
                    <a:pt x="52823" y="280506"/>
                  </a:lnTo>
                  <a:lnTo>
                    <a:pt x="69216" y="327864"/>
                  </a:lnTo>
                  <a:lnTo>
                    <a:pt x="78323" y="335150"/>
                  </a:lnTo>
                  <a:lnTo>
                    <a:pt x="92895" y="338793"/>
                  </a:lnTo>
                  <a:lnTo>
                    <a:pt x="109288" y="355186"/>
                  </a:lnTo>
                  <a:lnTo>
                    <a:pt x="109288" y="357007"/>
                  </a:lnTo>
                  <a:lnTo>
                    <a:pt x="103824" y="362472"/>
                  </a:lnTo>
                  <a:lnTo>
                    <a:pt x="92895" y="362472"/>
                  </a:lnTo>
                  <a:lnTo>
                    <a:pt x="85609" y="367936"/>
                  </a:lnTo>
                  <a:lnTo>
                    <a:pt x="81966" y="367936"/>
                  </a:lnTo>
                  <a:lnTo>
                    <a:pt x="78323" y="349722"/>
                  </a:lnTo>
                  <a:lnTo>
                    <a:pt x="61930" y="346079"/>
                  </a:lnTo>
                  <a:lnTo>
                    <a:pt x="61930" y="349722"/>
                  </a:lnTo>
                  <a:lnTo>
                    <a:pt x="23679" y="306006"/>
                  </a:lnTo>
                  <a:lnTo>
                    <a:pt x="14572" y="307828"/>
                  </a:lnTo>
                  <a:lnTo>
                    <a:pt x="14572" y="289613"/>
                  </a:lnTo>
                  <a:lnTo>
                    <a:pt x="23679" y="260470"/>
                  </a:lnTo>
                  <a:lnTo>
                    <a:pt x="25501" y="244077"/>
                  </a:lnTo>
                  <a:lnTo>
                    <a:pt x="45537" y="218576"/>
                  </a:lnTo>
                  <a:lnTo>
                    <a:pt x="30965" y="189433"/>
                  </a:lnTo>
                  <a:lnTo>
                    <a:pt x="30965" y="167575"/>
                  </a:lnTo>
                  <a:lnTo>
                    <a:pt x="14572" y="154825"/>
                  </a:lnTo>
                  <a:lnTo>
                    <a:pt x="12751" y="145717"/>
                  </a:lnTo>
                  <a:lnTo>
                    <a:pt x="23679" y="116574"/>
                  </a:lnTo>
                  <a:lnTo>
                    <a:pt x="18215" y="111110"/>
                  </a:lnTo>
                  <a:lnTo>
                    <a:pt x="18215" y="92895"/>
                  </a:lnTo>
                  <a:lnTo>
                    <a:pt x="7286" y="78323"/>
                  </a:lnTo>
                  <a:lnTo>
                    <a:pt x="0" y="60108"/>
                  </a:lnTo>
                  <a:lnTo>
                    <a:pt x="7286" y="30965"/>
                  </a:lnTo>
                  <a:lnTo>
                    <a:pt x="7286" y="27322"/>
                  </a:lnTo>
                  <a:lnTo>
                    <a:pt x="25501" y="25501"/>
                  </a:lnTo>
                  <a:lnTo>
                    <a:pt x="52823" y="9107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" name="Andaman &amp; Nicobar Islands">
              <a:extLst>
                <a:ext uri="{FF2B5EF4-FFF2-40B4-BE49-F238E27FC236}">
                  <a16:creationId xmlns:a16="http://schemas.microsoft.com/office/drawing/2014/main" id="{2A02439A-F74B-4BCB-9CC3-CD73B51E505E}"/>
                </a:ext>
              </a:extLst>
            </p:cNvPr>
            <p:cNvSpPr>
              <a:spLocks/>
            </p:cNvSpPr>
            <p:nvPr>
              <p:custDataLst>
                <p:tags r:id="rId156"/>
              </p:custDataLst>
            </p:nvPr>
          </p:nvSpPr>
          <p:spPr bwMode="auto">
            <a:xfrm>
              <a:off x="8006968" y="4265750"/>
              <a:ext cx="14457" cy="50598"/>
            </a:xfrm>
            <a:custGeom>
              <a:avLst/>
              <a:gdLst>
                <a:gd name="T0" fmla="*/ 6 w 8"/>
                <a:gd name="T1" fmla="*/ 0 h 28"/>
                <a:gd name="T2" fmla="*/ 8 w 8"/>
                <a:gd name="T3" fmla="*/ 0 h 28"/>
                <a:gd name="T4" fmla="*/ 8 w 8"/>
                <a:gd name="T5" fmla="*/ 1 h 28"/>
                <a:gd name="T6" fmla="*/ 3 w 8"/>
                <a:gd name="T7" fmla="*/ 28 h 28"/>
                <a:gd name="T8" fmla="*/ 0 w 8"/>
                <a:gd name="T9" fmla="*/ 23 h 28"/>
                <a:gd name="T10" fmla="*/ 6 w 8"/>
                <a:gd name="T11" fmla="*/ 1 h 28"/>
                <a:gd name="T12" fmla="*/ 6 w 8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8">
                  <a:moveTo>
                    <a:pt x="6" y="0"/>
                  </a:moveTo>
                  <a:lnTo>
                    <a:pt x="8" y="0"/>
                  </a:lnTo>
                  <a:lnTo>
                    <a:pt x="8" y="1"/>
                  </a:lnTo>
                  <a:lnTo>
                    <a:pt x="3" y="28"/>
                  </a:lnTo>
                  <a:lnTo>
                    <a:pt x="0" y="23"/>
                  </a:lnTo>
                  <a:lnTo>
                    <a:pt x="6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Indonesia">
              <a:extLst>
                <a:ext uri="{FF2B5EF4-FFF2-40B4-BE49-F238E27FC236}">
                  <a16:creationId xmlns:a16="http://schemas.microsoft.com/office/drawing/2014/main" id="{C2EF7570-5B66-41C8-9791-948EEDF4961F}"/>
                </a:ext>
              </a:extLst>
            </p:cNvPr>
            <p:cNvSpPr>
              <a:spLocks/>
            </p:cNvSpPr>
            <p:nvPr>
              <p:custDataLst>
                <p:tags r:id="rId157"/>
              </p:custDataLst>
            </p:nvPr>
          </p:nvSpPr>
          <p:spPr bwMode="auto">
            <a:xfrm>
              <a:off x="8034073" y="4415735"/>
              <a:ext cx="1127607" cy="430083"/>
            </a:xfrm>
            <a:custGeom>
              <a:avLst/>
              <a:gdLst/>
              <a:ahLst/>
              <a:cxnLst/>
              <a:rect l="l" t="t" r="r" b="b"/>
              <a:pathLst>
                <a:path w="1136596" h="433511">
                  <a:moveTo>
                    <a:pt x="708552" y="420760"/>
                  </a:moveTo>
                  <a:lnTo>
                    <a:pt x="710373" y="420760"/>
                  </a:lnTo>
                  <a:lnTo>
                    <a:pt x="710373" y="422582"/>
                  </a:lnTo>
                  <a:lnTo>
                    <a:pt x="708552" y="431690"/>
                  </a:lnTo>
                  <a:lnTo>
                    <a:pt x="704909" y="431690"/>
                  </a:lnTo>
                  <a:lnTo>
                    <a:pt x="697622" y="433511"/>
                  </a:lnTo>
                  <a:lnTo>
                    <a:pt x="697622" y="431690"/>
                  </a:lnTo>
                  <a:close/>
                  <a:moveTo>
                    <a:pt x="621121" y="393437"/>
                  </a:moveTo>
                  <a:lnTo>
                    <a:pt x="630228" y="393437"/>
                  </a:lnTo>
                  <a:lnTo>
                    <a:pt x="642978" y="404366"/>
                  </a:lnTo>
                  <a:lnTo>
                    <a:pt x="650264" y="413474"/>
                  </a:lnTo>
                  <a:lnTo>
                    <a:pt x="650264" y="415296"/>
                  </a:lnTo>
                  <a:lnTo>
                    <a:pt x="637514" y="420760"/>
                  </a:lnTo>
                  <a:lnTo>
                    <a:pt x="621121" y="408010"/>
                  </a:lnTo>
                  <a:lnTo>
                    <a:pt x="608370" y="408010"/>
                  </a:lnTo>
                  <a:lnTo>
                    <a:pt x="604727" y="398902"/>
                  </a:lnTo>
                  <a:lnTo>
                    <a:pt x="604727" y="397080"/>
                  </a:lnTo>
                  <a:lnTo>
                    <a:pt x="613835" y="397080"/>
                  </a:lnTo>
                  <a:close/>
                  <a:moveTo>
                    <a:pt x="790516" y="371580"/>
                  </a:moveTo>
                  <a:lnTo>
                    <a:pt x="801445" y="371580"/>
                  </a:lnTo>
                  <a:lnTo>
                    <a:pt x="801445" y="375223"/>
                  </a:lnTo>
                  <a:lnTo>
                    <a:pt x="799624" y="380688"/>
                  </a:lnTo>
                  <a:lnTo>
                    <a:pt x="799624" y="382509"/>
                  </a:lnTo>
                  <a:lnTo>
                    <a:pt x="750444" y="398902"/>
                  </a:lnTo>
                  <a:lnTo>
                    <a:pt x="743159" y="413474"/>
                  </a:lnTo>
                  <a:lnTo>
                    <a:pt x="723123" y="420760"/>
                  </a:lnTo>
                  <a:lnTo>
                    <a:pt x="714015" y="420760"/>
                  </a:lnTo>
                  <a:lnTo>
                    <a:pt x="714015" y="417117"/>
                  </a:lnTo>
                  <a:lnTo>
                    <a:pt x="717658" y="402545"/>
                  </a:lnTo>
                  <a:lnTo>
                    <a:pt x="717658" y="398902"/>
                  </a:lnTo>
                  <a:lnTo>
                    <a:pt x="743159" y="387974"/>
                  </a:lnTo>
                  <a:lnTo>
                    <a:pt x="748623" y="377045"/>
                  </a:lnTo>
                  <a:lnTo>
                    <a:pt x="759552" y="377045"/>
                  </a:lnTo>
                  <a:close/>
                  <a:moveTo>
                    <a:pt x="734052" y="366116"/>
                  </a:moveTo>
                  <a:lnTo>
                    <a:pt x="739517" y="366116"/>
                  </a:lnTo>
                  <a:lnTo>
                    <a:pt x="744982" y="369759"/>
                  </a:lnTo>
                  <a:lnTo>
                    <a:pt x="750446" y="369759"/>
                  </a:lnTo>
                  <a:lnTo>
                    <a:pt x="750446" y="371581"/>
                  </a:lnTo>
                  <a:lnTo>
                    <a:pt x="739517" y="375224"/>
                  </a:lnTo>
                  <a:lnTo>
                    <a:pt x="737695" y="375224"/>
                  </a:lnTo>
                  <a:lnTo>
                    <a:pt x="734052" y="369759"/>
                  </a:lnTo>
                  <a:close/>
                  <a:moveTo>
                    <a:pt x="728588" y="366116"/>
                  </a:moveTo>
                  <a:lnTo>
                    <a:pt x="732231" y="366116"/>
                  </a:lnTo>
                  <a:lnTo>
                    <a:pt x="732231" y="369759"/>
                  </a:lnTo>
                  <a:lnTo>
                    <a:pt x="728588" y="377045"/>
                  </a:lnTo>
                  <a:lnTo>
                    <a:pt x="728588" y="380688"/>
                  </a:lnTo>
                  <a:lnTo>
                    <a:pt x="726766" y="380688"/>
                  </a:lnTo>
                  <a:lnTo>
                    <a:pt x="723123" y="375224"/>
                  </a:lnTo>
                  <a:close/>
                  <a:moveTo>
                    <a:pt x="710373" y="366116"/>
                  </a:moveTo>
                  <a:lnTo>
                    <a:pt x="714016" y="369759"/>
                  </a:lnTo>
                  <a:lnTo>
                    <a:pt x="715838" y="366116"/>
                  </a:lnTo>
                  <a:lnTo>
                    <a:pt x="717659" y="366116"/>
                  </a:lnTo>
                  <a:lnTo>
                    <a:pt x="717659" y="369759"/>
                  </a:lnTo>
                  <a:lnTo>
                    <a:pt x="715838" y="377045"/>
                  </a:lnTo>
                  <a:lnTo>
                    <a:pt x="708551" y="377045"/>
                  </a:lnTo>
                  <a:lnTo>
                    <a:pt x="710373" y="369759"/>
                  </a:lnTo>
                  <a:close/>
                  <a:moveTo>
                    <a:pt x="697624" y="364294"/>
                  </a:moveTo>
                  <a:lnTo>
                    <a:pt x="699445" y="364294"/>
                  </a:lnTo>
                  <a:lnTo>
                    <a:pt x="703088" y="371580"/>
                  </a:lnTo>
                  <a:lnTo>
                    <a:pt x="699445" y="371580"/>
                  </a:lnTo>
                  <a:lnTo>
                    <a:pt x="692159" y="382510"/>
                  </a:lnTo>
                  <a:lnTo>
                    <a:pt x="683052" y="382510"/>
                  </a:lnTo>
                  <a:lnTo>
                    <a:pt x="677587" y="386153"/>
                  </a:lnTo>
                  <a:lnTo>
                    <a:pt x="670301" y="386153"/>
                  </a:lnTo>
                  <a:lnTo>
                    <a:pt x="664837" y="387974"/>
                  </a:lnTo>
                  <a:lnTo>
                    <a:pt x="655730" y="387974"/>
                  </a:lnTo>
                  <a:lnTo>
                    <a:pt x="626586" y="386153"/>
                  </a:lnTo>
                  <a:lnTo>
                    <a:pt x="626586" y="382510"/>
                  </a:lnTo>
                  <a:lnTo>
                    <a:pt x="624764" y="382510"/>
                  </a:lnTo>
                  <a:lnTo>
                    <a:pt x="626586" y="375223"/>
                  </a:lnTo>
                  <a:lnTo>
                    <a:pt x="626586" y="371580"/>
                  </a:lnTo>
                  <a:lnTo>
                    <a:pt x="642979" y="366116"/>
                  </a:lnTo>
                  <a:lnTo>
                    <a:pt x="644801" y="366116"/>
                  </a:lnTo>
                  <a:lnTo>
                    <a:pt x="664837" y="377045"/>
                  </a:lnTo>
                  <a:lnTo>
                    <a:pt x="677587" y="371580"/>
                  </a:lnTo>
                  <a:lnTo>
                    <a:pt x="686695" y="377045"/>
                  </a:lnTo>
                  <a:lnTo>
                    <a:pt x="697624" y="369759"/>
                  </a:lnTo>
                  <a:close/>
                  <a:moveTo>
                    <a:pt x="581049" y="364294"/>
                  </a:moveTo>
                  <a:lnTo>
                    <a:pt x="582870" y="364294"/>
                  </a:lnTo>
                  <a:lnTo>
                    <a:pt x="588335" y="371580"/>
                  </a:lnTo>
                  <a:lnTo>
                    <a:pt x="591978" y="371580"/>
                  </a:lnTo>
                  <a:lnTo>
                    <a:pt x="593799" y="369759"/>
                  </a:lnTo>
                  <a:lnTo>
                    <a:pt x="597442" y="369759"/>
                  </a:lnTo>
                  <a:lnTo>
                    <a:pt x="597442" y="375223"/>
                  </a:lnTo>
                  <a:lnTo>
                    <a:pt x="602906" y="369759"/>
                  </a:lnTo>
                  <a:lnTo>
                    <a:pt x="604728" y="369759"/>
                  </a:lnTo>
                  <a:lnTo>
                    <a:pt x="610192" y="380688"/>
                  </a:lnTo>
                  <a:lnTo>
                    <a:pt x="610192" y="382510"/>
                  </a:lnTo>
                  <a:lnTo>
                    <a:pt x="597442" y="386153"/>
                  </a:lnTo>
                  <a:lnTo>
                    <a:pt x="593799" y="382510"/>
                  </a:lnTo>
                  <a:lnTo>
                    <a:pt x="559191" y="391617"/>
                  </a:lnTo>
                  <a:lnTo>
                    <a:pt x="557370" y="391617"/>
                  </a:lnTo>
                  <a:lnTo>
                    <a:pt x="552451" y="381780"/>
                  </a:lnTo>
                  <a:lnTo>
                    <a:pt x="551905" y="386153"/>
                  </a:lnTo>
                  <a:lnTo>
                    <a:pt x="531868" y="386153"/>
                  </a:lnTo>
                  <a:lnTo>
                    <a:pt x="535511" y="375224"/>
                  </a:lnTo>
                  <a:lnTo>
                    <a:pt x="540976" y="366116"/>
                  </a:lnTo>
                  <a:lnTo>
                    <a:pt x="542797" y="366116"/>
                  </a:lnTo>
                  <a:lnTo>
                    <a:pt x="551905" y="371581"/>
                  </a:lnTo>
                  <a:lnTo>
                    <a:pt x="553726" y="371581"/>
                  </a:lnTo>
                  <a:lnTo>
                    <a:pt x="553161" y="376103"/>
                  </a:lnTo>
                  <a:lnTo>
                    <a:pt x="559191" y="371580"/>
                  </a:lnTo>
                  <a:lnTo>
                    <a:pt x="571941" y="371580"/>
                  </a:lnTo>
                  <a:lnTo>
                    <a:pt x="581049" y="380688"/>
                  </a:lnTo>
                  <a:lnTo>
                    <a:pt x="582870" y="377045"/>
                  </a:lnTo>
                  <a:lnTo>
                    <a:pt x="577406" y="371580"/>
                  </a:lnTo>
                  <a:lnTo>
                    <a:pt x="581049" y="366116"/>
                  </a:lnTo>
                  <a:close/>
                  <a:moveTo>
                    <a:pt x="786875" y="349722"/>
                  </a:moveTo>
                  <a:lnTo>
                    <a:pt x="788697" y="349722"/>
                  </a:lnTo>
                  <a:lnTo>
                    <a:pt x="794161" y="355187"/>
                  </a:lnTo>
                  <a:lnTo>
                    <a:pt x="794161" y="358830"/>
                  </a:lnTo>
                  <a:lnTo>
                    <a:pt x="783232" y="364295"/>
                  </a:lnTo>
                  <a:lnTo>
                    <a:pt x="777767" y="364295"/>
                  </a:lnTo>
                  <a:lnTo>
                    <a:pt x="775946" y="366116"/>
                  </a:lnTo>
                  <a:lnTo>
                    <a:pt x="770481" y="366116"/>
                  </a:lnTo>
                  <a:lnTo>
                    <a:pt x="770481" y="355187"/>
                  </a:lnTo>
                  <a:close/>
                  <a:moveTo>
                    <a:pt x="901628" y="342436"/>
                  </a:moveTo>
                  <a:lnTo>
                    <a:pt x="907092" y="342436"/>
                  </a:lnTo>
                  <a:lnTo>
                    <a:pt x="907092" y="353365"/>
                  </a:lnTo>
                  <a:lnTo>
                    <a:pt x="899806" y="366116"/>
                  </a:lnTo>
                  <a:lnTo>
                    <a:pt x="896163" y="366116"/>
                  </a:lnTo>
                  <a:lnTo>
                    <a:pt x="894341" y="358830"/>
                  </a:lnTo>
                  <a:close/>
                  <a:moveTo>
                    <a:pt x="457189" y="336972"/>
                  </a:moveTo>
                  <a:lnTo>
                    <a:pt x="486334" y="336972"/>
                  </a:lnTo>
                  <a:lnTo>
                    <a:pt x="488155" y="342437"/>
                  </a:lnTo>
                  <a:lnTo>
                    <a:pt x="484512" y="342437"/>
                  </a:lnTo>
                  <a:lnTo>
                    <a:pt x="480869" y="344258"/>
                  </a:lnTo>
                  <a:lnTo>
                    <a:pt x="459011" y="344258"/>
                  </a:lnTo>
                  <a:lnTo>
                    <a:pt x="457189" y="338794"/>
                  </a:lnTo>
                  <a:close/>
                  <a:moveTo>
                    <a:pt x="515476" y="335150"/>
                  </a:moveTo>
                  <a:lnTo>
                    <a:pt x="520941" y="336972"/>
                  </a:lnTo>
                  <a:lnTo>
                    <a:pt x="524584" y="336972"/>
                  </a:lnTo>
                  <a:lnTo>
                    <a:pt x="520941" y="342436"/>
                  </a:lnTo>
                  <a:lnTo>
                    <a:pt x="519119" y="342436"/>
                  </a:lnTo>
                  <a:lnTo>
                    <a:pt x="515476" y="336972"/>
                  </a:lnTo>
                  <a:close/>
                  <a:moveTo>
                    <a:pt x="302364" y="313293"/>
                  </a:moveTo>
                  <a:lnTo>
                    <a:pt x="318758" y="315115"/>
                  </a:lnTo>
                  <a:lnTo>
                    <a:pt x="329686" y="313293"/>
                  </a:lnTo>
                  <a:lnTo>
                    <a:pt x="333329" y="318758"/>
                  </a:lnTo>
                  <a:lnTo>
                    <a:pt x="351544" y="320579"/>
                  </a:lnTo>
                  <a:lnTo>
                    <a:pt x="367937" y="335151"/>
                  </a:lnTo>
                  <a:lnTo>
                    <a:pt x="400724" y="336972"/>
                  </a:lnTo>
                  <a:lnTo>
                    <a:pt x="413474" y="324222"/>
                  </a:lnTo>
                  <a:lnTo>
                    <a:pt x="415296" y="324222"/>
                  </a:lnTo>
                  <a:lnTo>
                    <a:pt x="420760" y="331508"/>
                  </a:lnTo>
                  <a:lnTo>
                    <a:pt x="426224" y="329687"/>
                  </a:lnTo>
                  <a:lnTo>
                    <a:pt x="451725" y="336972"/>
                  </a:lnTo>
                  <a:lnTo>
                    <a:pt x="464475" y="353366"/>
                  </a:lnTo>
                  <a:lnTo>
                    <a:pt x="497262" y="358830"/>
                  </a:lnTo>
                  <a:lnTo>
                    <a:pt x="499083" y="358830"/>
                  </a:lnTo>
                  <a:lnTo>
                    <a:pt x="498400" y="364977"/>
                  </a:lnTo>
                  <a:lnTo>
                    <a:pt x="499083" y="364294"/>
                  </a:lnTo>
                  <a:lnTo>
                    <a:pt x="520940" y="364294"/>
                  </a:lnTo>
                  <a:lnTo>
                    <a:pt x="526404" y="369759"/>
                  </a:lnTo>
                  <a:lnTo>
                    <a:pt x="526404" y="371580"/>
                  </a:lnTo>
                  <a:lnTo>
                    <a:pt x="519118" y="386152"/>
                  </a:lnTo>
                  <a:lnTo>
                    <a:pt x="515476" y="386152"/>
                  </a:lnTo>
                  <a:lnTo>
                    <a:pt x="508190" y="375223"/>
                  </a:lnTo>
                  <a:lnTo>
                    <a:pt x="499083" y="371580"/>
                  </a:lnTo>
                  <a:lnTo>
                    <a:pt x="497667" y="371580"/>
                  </a:lnTo>
                  <a:lnTo>
                    <a:pt x="497262" y="375223"/>
                  </a:lnTo>
                  <a:lnTo>
                    <a:pt x="499083" y="382509"/>
                  </a:lnTo>
                  <a:lnTo>
                    <a:pt x="499083" y="386152"/>
                  </a:lnTo>
                  <a:lnTo>
                    <a:pt x="468118" y="371580"/>
                  </a:lnTo>
                  <a:lnTo>
                    <a:pt x="457189" y="375223"/>
                  </a:lnTo>
                  <a:lnTo>
                    <a:pt x="442618" y="371580"/>
                  </a:lnTo>
                  <a:lnTo>
                    <a:pt x="431689" y="375223"/>
                  </a:lnTo>
                  <a:lnTo>
                    <a:pt x="409831" y="369759"/>
                  </a:lnTo>
                  <a:lnTo>
                    <a:pt x="384331" y="358830"/>
                  </a:lnTo>
                  <a:lnTo>
                    <a:pt x="362473" y="355187"/>
                  </a:lnTo>
                  <a:lnTo>
                    <a:pt x="357009" y="360652"/>
                  </a:lnTo>
                  <a:lnTo>
                    <a:pt x="318758" y="349723"/>
                  </a:lnTo>
                  <a:lnTo>
                    <a:pt x="306007" y="344258"/>
                  </a:lnTo>
                  <a:lnTo>
                    <a:pt x="306007" y="342437"/>
                  </a:lnTo>
                  <a:lnTo>
                    <a:pt x="307829" y="342437"/>
                  </a:lnTo>
                  <a:lnTo>
                    <a:pt x="280507" y="336972"/>
                  </a:lnTo>
                  <a:lnTo>
                    <a:pt x="280507" y="335151"/>
                  </a:lnTo>
                  <a:lnTo>
                    <a:pt x="278685" y="331508"/>
                  </a:lnTo>
                  <a:lnTo>
                    <a:pt x="278685" y="329687"/>
                  </a:lnTo>
                  <a:lnTo>
                    <a:pt x="289614" y="329687"/>
                  </a:lnTo>
                  <a:lnTo>
                    <a:pt x="296900" y="315115"/>
                  </a:lnTo>
                  <a:close/>
                  <a:moveTo>
                    <a:pt x="972664" y="302364"/>
                  </a:moveTo>
                  <a:lnTo>
                    <a:pt x="974485" y="302364"/>
                  </a:lnTo>
                  <a:lnTo>
                    <a:pt x="978128" y="304186"/>
                  </a:lnTo>
                  <a:lnTo>
                    <a:pt x="978128" y="326044"/>
                  </a:lnTo>
                  <a:lnTo>
                    <a:pt x="975326" y="325484"/>
                  </a:lnTo>
                  <a:lnTo>
                    <a:pt x="978128" y="329688"/>
                  </a:lnTo>
                  <a:lnTo>
                    <a:pt x="978128" y="331509"/>
                  </a:lnTo>
                  <a:lnTo>
                    <a:pt x="974485" y="331509"/>
                  </a:lnTo>
                  <a:lnTo>
                    <a:pt x="969022" y="338794"/>
                  </a:lnTo>
                  <a:lnTo>
                    <a:pt x="967200" y="338794"/>
                  </a:lnTo>
                  <a:lnTo>
                    <a:pt x="963557" y="331508"/>
                  </a:lnTo>
                  <a:lnTo>
                    <a:pt x="963557" y="329687"/>
                  </a:lnTo>
                  <a:lnTo>
                    <a:pt x="967200" y="331508"/>
                  </a:lnTo>
                  <a:lnTo>
                    <a:pt x="963557" y="324222"/>
                  </a:lnTo>
                  <a:lnTo>
                    <a:pt x="963557" y="320579"/>
                  </a:lnTo>
                  <a:lnTo>
                    <a:pt x="967199" y="320579"/>
                  </a:lnTo>
                  <a:lnTo>
                    <a:pt x="967199" y="315115"/>
                  </a:lnTo>
                  <a:lnTo>
                    <a:pt x="969021" y="317392"/>
                  </a:lnTo>
                  <a:lnTo>
                    <a:pt x="969021" y="313293"/>
                  </a:lnTo>
                  <a:lnTo>
                    <a:pt x="967199" y="313293"/>
                  </a:lnTo>
                  <a:lnTo>
                    <a:pt x="967199" y="309650"/>
                  </a:lnTo>
                  <a:close/>
                  <a:moveTo>
                    <a:pt x="945342" y="298721"/>
                  </a:moveTo>
                  <a:lnTo>
                    <a:pt x="945342" y="302364"/>
                  </a:lnTo>
                  <a:lnTo>
                    <a:pt x="939878" y="313294"/>
                  </a:lnTo>
                  <a:lnTo>
                    <a:pt x="939878" y="315115"/>
                  </a:lnTo>
                  <a:lnTo>
                    <a:pt x="938056" y="315115"/>
                  </a:lnTo>
                  <a:lnTo>
                    <a:pt x="938056" y="302364"/>
                  </a:lnTo>
                  <a:lnTo>
                    <a:pt x="939878" y="302364"/>
                  </a:lnTo>
                  <a:close/>
                  <a:moveTo>
                    <a:pt x="699444" y="275042"/>
                  </a:moveTo>
                  <a:lnTo>
                    <a:pt x="703087" y="276864"/>
                  </a:lnTo>
                  <a:lnTo>
                    <a:pt x="704908" y="287793"/>
                  </a:lnTo>
                  <a:lnTo>
                    <a:pt x="703087" y="293257"/>
                  </a:lnTo>
                  <a:lnTo>
                    <a:pt x="704908" y="302364"/>
                  </a:lnTo>
                  <a:lnTo>
                    <a:pt x="697622" y="309650"/>
                  </a:lnTo>
                  <a:lnTo>
                    <a:pt x="693979" y="309650"/>
                  </a:lnTo>
                  <a:lnTo>
                    <a:pt x="692158" y="302368"/>
                  </a:lnTo>
                  <a:lnTo>
                    <a:pt x="692158" y="304186"/>
                  </a:lnTo>
                  <a:lnTo>
                    <a:pt x="681230" y="302365"/>
                  </a:lnTo>
                  <a:lnTo>
                    <a:pt x="681230" y="304186"/>
                  </a:lnTo>
                  <a:lnTo>
                    <a:pt x="677587" y="304186"/>
                  </a:lnTo>
                  <a:lnTo>
                    <a:pt x="672122" y="298722"/>
                  </a:lnTo>
                  <a:lnTo>
                    <a:pt x="675765" y="293257"/>
                  </a:lnTo>
                  <a:lnTo>
                    <a:pt x="677587" y="293257"/>
                  </a:lnTo>
                  <a:lnTo>
                    <a:pt x="681229" y="302363"/>
                  </a:lnTo>
                  <a:lnTo>
                    <a:pt x="683051" y="287793"/>
                  </a:lnTo>
                  <a:lnTo>
                    <a:pt x="683051" y="285971"/>
                  </a:lnTo>
                  <a:lnTo>
                    <a:pt x="692158" y="285971"/>
                  </a:lnTo>
                  <a:lnTo>
                    <a:pt x="692158" y="302358"/>
                  </a:lnTo>
                  <a:lnTo>
                    <a:pt x="693979" y="291436"/>
                  </a:lnTo>
                  <a:lnTo>
                    <a:pt x="699444" y="276864"/>
                  </a:lnTo>
                  <a:close/>
                  <a:moveTo>
                    <a:pt x="699443" y="269577"/>
                  </a:moveTo>
                  <a:lnTo>
                    <a:pt x="704908" y="269577"/>
                  </a:lnTo>
                  <a:lnTo>
                    <a:pt x="704908" y="275042"/>
                  </a:lnTo>
                  <a:close/>
                  <a:moveTo>
                    <a:pt x="540976" y="251363"/>
                  </a:moveTo>
                  <a:lnTo>
                    <a:pt x="542797" y="253185"/>
                  </a:lnTo>
                  <a:lnTo>
                    <a:pt x="546440" y="265936"/>
                  </a:lnTo>
                  <a:lnTo>
                    <a:pt x="540976" y="271400"/>
                  </a:lnTo>
                  <a:lnTo>
                    <a:pt x="537333" y="271400"/>
                  </a:lnTo>
                  <a:lnTo>
                    <a:pt x="535511" y="258649"/>
                  </a:lnTo>
                  <a:lnTo>
                    <a:pt x="540976" y="253185"/>
                  </a:lnTo>
                  <a:close/>
                  <a:moveTo>
                    <a:pt x="770480" y="245899"/>
                  </a:moveTo>
                  <a:lnTo>
                    <a:pt x="788696" y="245899"/>
                  </a:lnTo>
                  <a:lnTo>
                    <a:pt x="799625" y="251364"/>
                  </a:lnTo>
                  <a:lnTo>
                    <a:pt x="801446" y="251364"/>
                  </a:lnTo>
                  <a:lnTo>
                    <a:pt x="801446" y="258650"/>
                  </a:lnTo>
                  <a:lnTo>
                    <a:pt x="790517" y="265936"/>
                  </a:lnTo>
                  <a:lnTo>
                    <a:pt x="783231" y="265936"/>
                  </a:lnTo>
                  <a:lnTo>
                    <a:pt x="775945" y="258650"/>
                  </a:lnTo>
                  <a:lnTo>
                    <a:pt x="770480" y="247721"/>
                  </a:lnTo>
                  <a:close/>
                  <a:moveTo>
                    <a:pt x="823303" y="240434"/>
                  </a:moveTo>
                  <a:lnTo>
                    <a:pt x="856090" y="240434"/>
                  </a:lnTo>
                  <a:lnTo>
                    <a:pt x="877947" y="245899"/>
                  </a:lnTo>
                  <a:lnTo>
                    <a:pt x="879769" y="245899"/>
                  </a:lnTo>
                  <a:lnTo>
                    <a:pt x="888876" y="260471"/>
                  </a:lnTo>
                  <a:lnTo>
                    <a:pt x="888876" y="264114"/>
                  </a:lnTo>
                  <a:lnTo>
                    <a:pt x="885233" y="265935"/>
                  </a:lnTo>
                  <a:lnTo>
                    <a:pt x="859733" y="256828"/>
                  </a:lnTo>
                  <a:lnTo>
                    <a:pt x="848804" y="258649"/>
                  </a:lnTo>
                  <a:lnTo>
                    <a:pt x="839696" y="253185"/>
                  </a:lnTo>
                  <a:lnTo>
                    <a:pt x="832411" y="258649"/>
                  </a:lnTo>
                  <a:lnTo>
                    <a:pt x="828768" y="258649"/>
                  </a:lnTo>
                  <a:lnTo>
                    <a:pt x="828768" y="258650"/>
                  </a:lnTo>
                  <a:lnTo>
                    <a:pt x="826947" y="258650"/>
                  </a:lnTo>
                  <a:lnTo>
                    <a:pt x="821482" y="265936"/>
                  </a:lnTo>
                  <a:lnTo>
                    <a:pt x="817839" y="265936"/>
                  </a:lnTo>
                  <a:lnTo>
                    <a:pt x="817839" y="258650"/>
                  </a:lnTo>
                  <a:lnTo>
                    <a:pt x="821482" y="258650"/>
                  </a:lnTo>
                  <a:lnTo>
                    <a:pt x="826947" y="256828"/>
                  </a:lnTo>
                  <a:lnTo>
                    <a:pt x="823303" y="253185"/>
                  </a:lnTo>
                  <a:lnTo>
                    <a:pt x="817839" y="258649"/>
                  </a:lnTo>
                  <a:lnTo>
                    <a:pt x="816017" y="258649"/>
                  </a:lnTo>
                  <a:lnTo>
                    <a:pt x="816017" y="251363"/>
                  </a:lnTo>
                  <a:lnTo>
                    <a:pt x="823303" y="242256"/>
                  </a:lnTo>
                  <a:close/>
                  <a:moveTo>
                    <a:pt x="336972" y="234970"/>
                  </a:moveTo>
                  <a:lnTo>
                    <a:pt x="340615" y="234970"/>
                  </a:lnTo>
                  <a:lnTo>
                    <a:pt x="351544" y="236792"/>
                  </a:lnTo>
                  <a:lnTo>
                    <a:pt x="351544" y="247721"/>
                  </a:lnTo>
                  <a:lnTo>
                    <a:pt x="347901" y="251364"/>
                  </a:lnTo>
                  <a:lnTo>
                    <a:pt x="336972" y="247721"/>
                  </a:lnTo>
                  <a:lnTo>
                    <a:pt x="335150" y="247721"/>
                  </a:lnTo>
                  <a:lnTo>
                    <a:pt x="335150" y="245900"/>
                  </a:lnTo>
                  <a:close/>
                  <a:moveTo>
                    <a:pt x="868841" y="213113"/>
                  </a:moveTo>
                  <a:lnTo>
                    <a:pt x="874305" y="213113"/>
                  </a:lnTo>
                  <a:lnTo>
                    <a:pt x="874305" y="224043"/>
                  </a:lnTo>
                  <a:lnTo>
                    <a:pt x="867019" y="225864"/>
                  </a:lnTo>
                  <a:lnTo>
                    <a:pt x="867019" y="224043"/>
                  </a:lnTo>
                  <a:lnTo>
                    <a:pt x="861554" y="218578"/>
                  </a:lnTo>
                  <a:lnTo>
                    <a:pt x="861554" y="214935"/>
                  </a:lnTo>
                  <a:lnTo>
                    <a:pt x="867019" y="214935"/>
                  </a:lnTo>
                  <a:close/>
                  <a:moveTo>
                    <a:pt x="732230" y="213113"/>
                  </a:moveTo>
                  <a:lnTo>
                    <a:pt x="739516" y="213113"/>
                  </a:lnTo>
                  <a:lnTo>
                    <a:pt x="748624" y="214935"/>
                  </a:lnTo>
                  <a:lnTo>
                    <a:pt x="755909" y="214935"/>
                  </a:lnTo>
                  <a:lnTo>
                    <a:pt x="755909" y="214933"/>
                  </a:lnTo>
                  <a:lnTo>
                    <a:pt x="781410" y="214933"/>
                  </a:lnTo>
                  <a:lnTo>
                    <a:pt x="781410" y="218576"/>
                  </a:lnTo>
                  <a:lnTo>
                    <a:pt x="777767" y="218576"/>
                  </a:lnTo>
                  <a:lnTo>
                    <a:pt x="761374" y="224041"/>
                  </a:lnTo>
                  <a:lnTo>
                    <a:pt x="759552" y="224041"/>
                  </a:lnTo>
                  <a:lnTo>
                    <a:pt x="759552" y="220398"/>
                  </a:lnTo>
                  <a:lnTo>
                    <a:pt x="755910" y="218577"/>
                  </a:lnTo>
                  <a:lnTo>
                    <a:pt x="755910" y="218578"/>
                  </a:lnTo>
                  <a:lnTo>
                    <a:pt x="754089" y="218578"/>
                  </a:lnTo>
                  <a:lnTo>
                    <a:pt x="739516" y="224042"/>
                  </a:lnTo>
                  <a:lnTo>
                    <a:pt x="737695" y="224042"/>
                  </a:lnTo>
                  <a:lnTo>
                    <a:pt x="732230" y="214935"/>
                  </a:lnTo>
                  <a:close/>
                  <a:moveTo>
                    <a:pt x="1007272" y="209470"/>
                  </a:moveTo>
                  <a:lnTo>
                    <a:pt x="1029131" y="213113"/>
                  </a:lnTo>
                  <a:lnTo>
                    <a:pt x="1030952" y="218578"/>
                  </a:lnTo>
                  <a:lnTo>
                    <a:pt x="1029131" y="218578"/>
                  </a:lnTo>
                  <a:lnTo>
                    <a:pt x="999986" y="214935"/>
                  </a:lnTo>
                  <a:lnTo>
                    <a:pt x="999986" y="213113"/>
                  </a:lnTo>
                  <a:close/>
                  <a:moveTo>
                    <a:pt x="805088" y="207648"/>
                  </a:moveTo>
                  <a:lnTo>
                    <a:pt x="812374" y="207648"/>
                  </a:lnTo>
                  <a:lnTo>
                    <a:pt x="823303" y="209470"/>
                  </a:lnTo>
                  <a:lnTo>
                    <a:pt x="823303" y="213113"/>
                  </a:lnTo>
                  <a:lnTo>
                    <a:pt x="806910" y="214934"/>
                  </a:lnTo>
                  <a:lnTo>
                    <a:pt x="805088" y="214934"/>
                  </a:lnTo>
                  <a:lnTo>
                    <a:pt x="805088" y="209470"/>
                  </a:lnTo>
                  <a:lnTo>
                    <a:pt x="801445" y="209470"/>
                  </a:lnTo>
                  <a:close/>
                  <a:moveTo>
                    <a:pt x="295079" y="207648"/>
                  </a:moveTo>
                  <a:lnTo>
                    <a:pt x="296900" y="207648"/>
                  </a:lnTo>
                  <a:lnTo>
                    <a:pt x="296900" y="209470"/>
                  </a:lnTo>
                  <a:lnTo>
                    <a:pt x="306007" y="231327"/>
                  </a:lnTo>
                  <a:lnTo>
                    <a:pt x="316936" y="231327"/>
                  </a:lnTo>
                  <a:lnTo>
                    <a:pt x="316936" y="247720"/>
                  </a:lnTo>
                  <a:lnTo>
                    <a:pt x="313293" y="247720"/>
                  </a:lnTo>
                  <a:lnTo>
                    <a:pt x="300543" y="242256"/>
                  </a:lnTo>
                  <a:lnTo>
                    <a:pt x="291436" y="225863"/>
                  </a:lnTo>
                  <a:lnTo>
                    <a:pt x="278685" y="220398"/>
                  </a:lnTo>
                  <a:lnTo>
                    <a:pt x="284150" y="209470"/>
                  </a:lnTo>
                  <a:lnTo>
                    <a:pt x="291436" y="213113"/>
                  </a:lnTo>
                  <a:close/>
                  <a:moveTo>
                    <a:pt x="703087" y="202184"/>
                  </a:moveTo>
                  <a:lnTo>
                    <a:pt x="704908" y="204006"/>
                  </a:lnTo>
                  <a:lnTo>
                    <a:pt x="704908" y="207648"/>
                  </a:lnTo>
                  <a:lnTo>
                    <a:pt x="710372" y="204005"/>
                  </a:lnTo>
                  <a:lnTo>
                    <a:pt x="714015" y="204005"/>
                  </a:lnTo>
                  <a:lnTo>
                    <a:pt x="714015" y="209470"/>
                  </a:lnTo>
                  <a:lnTo>
                    <a:pt x="710372" y="213113"/>
                  </a:lnTo>
                  <a:lnTo>
                    <a:pt x="704908" y="213113"/>
                  </a:lnTo>
                  <a:lnTo>
                    <a:pt x="703542" y="209015"/>
                  </a:lnTo>
                  <a:lnTo>
                    <a:pt x="699444" y="213113"/>
                  </a:lnTo>
                  <a:lnTo>
                    <a:pt x="697622" y="213113"/>
                  </a:lnTo>
                  <a:lnTo>
                    <a:pt x="697622" y="204006"/>
                  </a:lnTo>
                  <a:close/>
                  <a:moveTo>
                    <a:pt x="123860" y="196719"/>
                  </a:moveTo>
                  <a:lnTo>
                    <a:pt x="132968" y="196719"/>
                  </a:lnTo>
                  <a:lnTo>
                    <a:pt x="138432" y="214934"/>
                  </a:lnTo>
                  <a:lnTo>
                    <a:pt x="127503" y="209470"/>
                  </a:lnTo>
                  <a:lnTo>
                    <a:pt x="123860" y="209470"/>
                  </a:lnTo>
                  <a:close/>
                  <a:moveTo>
                    <a:pt x="996343" y="191255"/>
                  </a:moveTo>
                  <a:lnTo>
                    <a:pt x="1007272" y="191255"/>
                  </a:lnTo>
                  <a:lnTo>
                    <a:pt x="1018201" y="202185"/>
                  </a:lnTo>
                  <a:lnTo>
                    <a:pt x="1018201" y="204006"/>
                  </a:lnTo>
                  <a:lnTo>
                    <a:pt x="1010915" y="204006"/>
                  </a:lnTo>
                  <a:lnTo>
                    <a:pt x="996343" y="193077"/>
                  </a:lnTo>
                  <a:close/>
                  <a:moveTo>
                    <a:pt x="923484" y="182147"/>
                  </a:moveTo>
                  <a:lnTo>
                    <a:pt x="934413" y="182147"/>
                  </a:lnTo>
                  <a:lnTo>
                    <a:pt x="947163" y="191255"/>
                  </a:lnTo>
                  <a:lnTo>
                    <a:pt x="963557" y="191255"/>
                  </a:lnTo>
                  <a:lnTo>
                    <a:pt x="969021" y="204005"/>
                  </a:lnTo>
                  <a:lnTo>
                    <a:pt x="969021" y="231327"/>
                  </a:lnTo>
                  <a:lnTo>
                    <a:pt x="972664" y="236791"/>
                  </a:lnTo>
                  <a:lnTo>
                    <a:pt x="972664" y="234970"/>
                  </a:lnTo>
                  <a:lnTo>
                    <a:pt x="978128" y="234970"/>
                  </a:lnTo>
                  <a:lnTo>
                    <a:pt x="983593" y="251363"/>
                  </a:lnTo>
                  <a:lnTo>
                    <a:pt x="990879" y="253184"/>
                  </a:lnTo>
                  <a:lnTo>
                    <a:pt x="999986" y="253184"/>
                  </a:lnTo>
                  <a:lnTo>
                    <a:pt x="1018201" y="225862"/>
                  </a:lnTo>
                  <a:lnTo>
                    <a:pt x="1034594" y="225862"/>
                  </a:lnTo>
                  <a:lnTo>
                    <a:pt x="1040058" y="214934"/>
                  </a:lnTo>
                  <a:lnTo>
                    <a:pt x="1052809" y="207648"/>
                  </a:lnTo>
                  <a:lnTo>
                    <a:pt x="1056452" y="207648"/>
                  </a:lnTo>
                  <a:lnTo>
                    <a:pt x="1096524" y="225862"/>
                  </a:lnTo>
                  <a:lnTo>
                    <a:pt x="1131132" y="234970"/>
                  </a:lnTo>
                  <a:lnTo>
                    <a:pt x="1134775" y="234970"/>
                  </a:lnTo>
                  <a:lnTo>
                    <a:pt x="1134775" y="293257"/>
                  </a:lnTo>
                  <a:lnTo>
                    <a:pt x="1131132" y="336972"/>
                  </a:lnTo>
                  <a:lnTo>
                    <a:pt x="1136596" y="391616"/>
                  </a:lnTo>
                  <a:lnTo>
                    <a:pt x="1136596" y="393437"/>
                  </a:lnTo>
                  <a:lnTo>
                    <a:pt x="1134775" y="393437"/>
                  </a:lnTo>
                  <a:lnTo>
                    <a:pt x="1103810" y="366115"/>
                  </a:lnTo>
                  <a:lnTo>
                    <a:pt x="1083774" y="369758"/>
                  </a:lnTo>
                  <a:lnTo>
                    <a:pt x="1080131" y="371580"/>
                  </a:lnTo>
                  <a:lnTo>
                    <a:pt x="1080131" y="375223"/>
                  </a:lnTo>
                  <a:lnTo>
                    <a:pt x="1050987" y="375223"/>
                  </a:lnTo>
                  <a:lnTo>
                    <a:pt x="1050987" y="371580"/>
                  </a:lnTo>
                  <a:lnTo>
                    <a:pt x="1052809" y="371580"/>
                  </a:lnTo>
                  <a:lnTo>
                    <a:pt x="1063737" y="349722"/>
                  </a:lnTo>
                  <a:lnTo>
                    <a:pt x="1074666" y="347901"/>
                  </a:lnTo>
                  <a:lnTo>
                    <a:pt x="1078309" y="349722"/>
                  </a:lnTo>
                  <a:lnTo>
                    <a:pt x="1078309" y="347901"/>
                  </a:lnTo>
                  <a:lnTo>
                    <a:pt x="1074666" y="347901"/>
                  </a:lnTo>
                  <a:lnTo>
                    <a:pt x="1074666" y="344258"/>
                  </a:lnTo>
                  <a:lnTo>
                    <a:pt x="1080131" y="344258"/>
                  </a:lnTo>
                  <a:lnTo>
                    <a:pt x="1069202" y="338793"/>
                  </a:lnTo>
                  <a:lnTo>
                    <a:pt x="1069202" y="336972"/>
                  </a:lnTo>
                  <a:lnTo>
                    <a:pt x="1074666" y="331507"/>
                  </a:lnTo>
                  <a:lnTo>
                    <a:pt x="1058273" y="302364"/>
                  </a:lnTo>
                  <a:lnTo>
                    <a:pt x="1025487" y="287792"/>
                  </a:lnTo>
                  <a:lnTo>
                    <a:pt x="989057" y="282328"/>
                  </a:lnTo>
                  <a:lnTo>
                    <a:pt x="979950" y="271399"/>
                  </a:lnTo>
                  <a:lnTo>
                    <a:pt x="969021" y="271399"/>
                  </a:lnTo>
                  <a:lnTo>
                    <a:pt x="956271" y="260470"/>
                  </a:lnTo>
                  <a:lnTo>
                    <a:pt x="956271" y="253184"/>
                  </a:lnTo>
                  <a:lnTo>
                    <a:pt x="950806" y="269578"/>
                  </a:lnTo>
                  <a:lnTo>
                    <a:pt x="945342" y="269578"/>
                  </a:lnTo>
                  <a:lnTo>
                    <a:pt x="941699" y="271399"/>
                  </a:lnTo>
                  <a:lnTo>
                    <a:pt x="938056" y="271399"/>
                  </a:lnTo>
                  <a:lnTo>
                    <a:pt x="932592" y="253184"/>
                  </a:lnTo>
                  <a:lnTo>
                    <a:pt x="916198" y="245899"/>
                  </a:lnTo>
                  <a:lnTo>
                    <a:pt x="912555" y="245899"/>
                  </a:lnTo>
                  <a:lnTo>
                    <a:pt x="912555" y="240434"/>
                  </a:lnTo>
                  <a:lnTo>
                    <a:pt x="916198" y="240434"/>
                  </a:lnTo>
                  <a:lnTo>
                    <a:pt x="932592" y="236791"/>
                  </a:lnTo>
                  <a:lnTo>
                    <a:pt x="941699" y="231327"/>
                  </a:lnTo>
                  <a:lnTo>
                    <a:pt x="952628" y="234970"/>
                  </a:lnTo>
                  <a:lnTo>
                    <a:pt x="956271" y="231327"/>
                  </a:lnTo>
                  <a:lnTo>
                    <a:pt x="956271" y="224041"/>
                  </a:lnTo>
                  <a:lnTo>
                    <a:pt x="923484" y="229505"/>
                  </a:lnTo>
                  <a:lnTo>
                    <a:pt x="916198" y="225862"/>
                  </a:lnTo>
                  <a:lnTo>
                    <a:pt x="907091" y="213112"/>
                  </a:lnTo>
                  <a:lnTo>
                    <a:pt x="888876" y="209469"/>
                  </a:lnTo>
                  <a:lnTo>
                    <a:pt x="888876" y="207648"/>
                  </a:lnTo>
                  <a:lnTo>
                    <a:pt x="890698" y="204005"/>
                  </a:lnTo>
                  <a:lnTo>
                    <a:pt x="883412" y="204005"/>
                  </a:lnTo>
                  <a:lnTo>
                    <a:pt x="883412" y="196719"/>
                  </a:lnTo>
                  <a:lnTo>
                    <a:pt x="890698" y="196719"/>
                  </a:lnTo>
                  <a:lnTo>
                    <a:pt x="890698" y="204004"/>
                  </a:lnTo>
                  <a:lnTo>
                    <a:pt x="894341" y="196719"/>
                  </a:lnTo>
                  <a:close/>
                  <a:moveTo>
                    <a:pt x="801445" y="182147"/>
                  </a:moveTo>
                  <a:lnTo>
                    <a:pt x="806910" y="182147"/>
                  </a:lnTo>
                  <a:lnTo>
                    <a:pt x="816017" y="196719"/>
                  </a:lnTo>
                  <a:lnTo>
                    <a:pt x="812374" y="196719"/>
                  </a:lnTo>
                  <a:lnTo>
                    <a:pt x="806910" y="193076"/>
                  </a:lnTo>
                  <a:lnTo>
                    <a:pt x="805088" y="193076"/>
                  </a:lnTo>
                  <a:lnTo>
                    <a:pt x="801445" y="185790"/>
                  </a:lnTo>
                  <a:close/>
                  <a:moveTo>
                    <a:pt x="262292" y="180326"/>
                  </a:moveTo>
                  <a:lnTo>
                    <a:pt x="264113" y="187612"/>
                  </a:lnTo>
                  <a:lnTo>
                    <a:pt x="256827" y="187612"/>
                  </a:lnTo>
                  <a:lnTo>
                    <a:pt x="256827" y="185791"/>
                  </a:lnTo>
                  <a:close/>
                  <a:moveTo>
                    <a:pt x="883412" y="174861"/>
                  </a:moveTo>
                  <a:lnTo>
                    <a:pt x="896162" y="180326"/>
                  </a:lnTo>
                  <a:lnTo>
                    <a:pt x="896162" y="182147"/>
                  </a:lnTo>
                  <a:lnTo>
                    <a:pt x="888876" y="185790"/>
                  </a:lnTo>
                  <a:lnTo>
                    <a:pt x="885233" y="185790"/>
                  </a:lnTo>
                  <a:lnTo>
                    <a:pt x="874304" y="180326"/>
                  </a:lnTo>
                  <a:lnTo>
                    <a:pt x="874304" y="178504"/>
                  </a:lnTo>
                  <a:lnTo>
                    <a:pt x="877947" y="178504"/>
                  </a:lnTo>
                  <a:close/>
                  <a:moveTo>
                    <a:pt x="256827" y="145718"/>
                  </a:moveTo>
                  <a:lnTo>
                    <a:pt x="258649" y="145718"/>
                  </a:lnTo>
                  <a:lnTo>
                    <a:pt x="264113" y="147540"/>
                  </a:lnTo>
                  <a:lnTo>
                    <a:pt x="264113" y="156647"/>
                  </a:lnTo>
                  <a:lnTo>
                    <a:pt x="262292" y="156647"/>
                  </a:lnTo>
                  <a:lnTo>
                    <a:pt x="262292" y="153004"/>
                  </a:lnTo>
                  <a:close/>
                  <a:moveTo>
                    <a:pt x="245899" y="136611"/>
                  </a:moveTo>
                  <a:lnTo>
                    <a:pt x="251363" y="136611"/>
                  </a:lnTo>
                  <a:lnTo>
                    <a:pt x="251363" y="140255"/>
                  </a:lnTo>
                  <a:lnTo>
                    <a:pt x="244077" y="142076"/>
                  </a:lnTo>
                  <a:lnTo>
                    <a:pt x="240434" y="142076"/>
                  </a:lnTo>
                  <a:lnTo>
                    <a:pt x="240434" y="140255"/>
                  </a:lnTo>
                  <a:close/>
                  <a:moveTo>
                    <a:pt x="94716" y="136611"/>
                  </a:moveTo>
                  <a:lnTo>
                    <a:pt x="107467" y="151183"/>
                  </a:lnTo>
                  <a:lnTo>
                    <a:pt x="107467" y="162112"/>
                  </a:lnTo>
                  <a:lnTo>
                    <a:pt x="105646" y="162112"/>
                  </a:lnTo>
                  <a:lnTo>
                    <a:pt x="87430" y="142076"/>
                  </a:lnTo>
                  <a:lnTo>
                    <a:pt x="87430" y="140254"/>
                  </a:lnTo>
                  <a:close/>
                  <a:moveTo>
                    <a:pt x="202183" y="134789"/>
                  </a:moveTo>
                  <a:lnTo>
                    <a:pt x="213112" y="134789"/>
                  </a:lnTo>
                  <a:lnTo>
                    <a:pt x="216755" y="136611"/>
                  </a:lnTo>
                  <a:lnTo>
                    <a:pt x="216755" y="142075"/>
                  </a:lnTo>
                  <a:lnTo>
                    <a:pt x="213112" y="142075"/>
                  </a:lnTo>
                  <a:lnTo>
                    <a:pt x="202183" y="136611"/>
                  </a:lnTo>
                  <a:close/>
                  <a:moveTo>
                    <a:pt x="748624" y="131146"/>
                  </a:moveTo>
                  <a:lnTo>
                    <a:pt x="754088" y="142075"/>
                  </a:lnTo>
                  <a:lnTo>
                    <a:pt x="732231" y="167576"/>
                  </a:lnTo>
                  <a:lnTo>
                    <a:pt x="704909" y="167576"/>
                  </a:lnTo>
                  <a:lnTo>
                    <a:pt x="686694" y="163933"/>
                  </a:lnTo>
                  <a:lnTo>
                    <a:pt x="639336" y="163933"/>
                  </a:lnTo>
                  <a:lnTo>
                    <a:pt x="637514" y="169397"/>
                  </a:lnTo>
                  <a:lnTo>
                    <a:pt x="635693" y="191255"/>
                  </a:lnTo>
                  <a:lnTo>
                    <a:pt x="644800" y="207648"/>
                  </a:lnTo>
                  <a:lnTo>
                    <a:pt x="653907" y="207648"/>
                  </a:lnTo>
                  <a:lnTo>
                    <a:pt x="666658" y="193076"/>
                  </a:lnTo>
                  <a:lnTo>
                    <a:pt x="670301" y="193076"/>
                  </a:lnTo>
                  <a:lnTo>
                    <a:pt x="672122" y="196719"/>
                  </a:lnTo>
                  <a:lnTo>
                    <a:pt x="677587" y="196719"/>
                  </a:lnTo>
                  <a:lnTo>
                    <a:pt x="677587" y="191255"/>
                  </a:lnTo>
                  <a:lnTo>
                    <a:pt x="697623" y="191255"/>
                  </a:lnTo>
                  <a:lnTo>
                    <a:pt x="703087" y="185790"/>
                  </a:lnTo>
                  <a:lnTo>
                    <a:pt x="710373" y="185790"/>
                  </a:lnTo>
                  <a:lnTo>
                    <a:pt x="710373" y="187612"/>
                  </a:lnTo>
                  <a:lnTo>
                    <a:pt x="714016" y="196719"/>
                  </a:lnTo>
                  <a:lnTo>
                    <a:pt x="710373" y="196719"/>
                  </a:lnTo>
                  <a:lnTo>
                    <a:pt x="697623" y="198541"/>
                  </a:lnTo>
                  <a:lnTo>
                    <a:pt x="686694" y="213112"/>
                  </a:lnTo>
                  <a:lnTo>
                    <a:pt x="670301" y="218577"/>
                  </a:lnTo>
                  <a:lnTo>
                    <a:pt x="664836" y="218577"/>
                  </a:lnTo>
                  <a:lnTo>
                    <a:pt x="688515" y="251363"/>
                  </a:lnTo>
                  <a:lnTo>
                    <a:pt x="686694" y="258649"/>
                  </a:lnTo>
                  <a:lnTo>
                    <a:pt x="692158" y="269578"/>
                  </a:lnTo>
                  <a:lnTo>
                    <a:pt x="697623" y="269578"/>
                  </a:lnTo>
                  <a:lnTo>
                    <a:pt x="697623" y="276864"/>
                  </a:lnTo>
                  <a:lnTo>
                    <a:pt x="683051" y="282328"/>
                  </a:lnTo>
                  <a:lnTo>
                    <a:pt x="675765" y="291436"/>
                  </a:lnTo>
                  <a:lnTo>
                    <a:pt x="666658" y="291436"/>
                  </a:lnTo>
                  <a:lnTo>
                    <a:pt x="666658" y="271399"/>
                  </a:lnTo>
                  <a:lnTo>
                    <a:pt x="653907" y="260471"/>
                  </a:lnTo>
                  <a:lnTo>
                    <a:pt x="650264" y="256828"/>
                  </a:lnTo>
                  <a:lnTo>
                    <a:pt x="650264" y="253185"/>
                  </a:lnTo>
                  <a:lnTo>
                    <a:pt x="653907" y="240434"/>
                  </a:lnTo>
                  <a:lnTo>
                    <a:pt x="648443" y="236791"/>
                  </a:lnTo>
                  <a:lnTo>
                    <a:pt x="637514" y="247720"/>
                  </a:lnTo>
                  <a:lnTo>
                    <a:pt x="639336" y="253185"/>
                  </a:lnTo>
                  <a:lnTo>
                    <a:pt x="639336" y="307829"/>
                  </a:lnTo>
                  <a:lnTo>
                    <a:pt x="635693" y="307829"/>
                  </a:lnTo>
                  <a:lnTo>
                    <a:pt x="626585" y="309650"/>
                  </a:lnTo>
                  <a:lnTo>
                    <a:pt x="621121" y="309650"/>
                  </a:lnTo>
                  <a:lnTo>
                    <a:pt x="613835" y="302364"/>
                  </a:lnTo>
                  <a:lnTo>
                    <a:pt x="613835" y="298721"/>
                  </a:lnTo>
                  <a:lnTo>
                    <a:pt x="621121" y="269578"/>
                  </a:lnTo>
                  <a:lnTo>
                    <a:pt x="615657" y="258649"/>
                  </a:lnTo>
                  <a:lnTo>
                    <a:pt x="604728" y="258649"/>
                  </a:lnTo>
                  <a:lnTo>
                    <a:pt x="602906" y="240434"/>
                  </a:lnTo>
                  <a:lnTo>
                    <a:pt x="613835" y="218577"/>
                  </a:lnTo>
                  <a:lnTo>
                    <a:pt x="613835" y="204005"/>
                  </a:lnTo>
                  <a:lnTo>
                    <a:pt x="621121" y="187612"/>
                  </a:lnTo>
                  <a:lnTo>
                    <a:pt x="621121" y="174862"/>
                  </a:lnTo>
                  <a:lnTo>
                    <a:pt x="630228" y="156647"/>
                  </a:lnTo>
                  <a:lnTo>
                    <a:pt x="635693" y="153004"/>
                  </a:lnTo>
                  <a:lnTo>
                    <a:pt x="642979" y="153004"/>
                  </a:lnTo>
                  <a:lnTo>
                    <a:pt x="644800" y="145718"/>
                  </a:lnTo>
                  <a:lnTo>
                    <a:pt x="648443" y="145718"/>
                  </a:lnTo>
                  <a:lnTo>
                    <a:pt x="653907" y="142075"/>
                  </a:lnTo>
                  <a:lnTo>
                    <a:pt x="697623" y="153004"/>
                  </a:lnTo>
                  <a:lnTo>
                    <a:pt x="721302" y="153004"/>
                  </a:lnTo>
                  <a:close/>
                  <a:moveTo>
                    <a:pt x="817839" y="120217"/>
                  </a:moveTo>
                  <a:lnTo>
                    <a:pt x="821254" y="144124"/>
                  </a:lnTo>
                  <a:lnTo>
                    <a:pt x="812374" y="153004"/>
                  </a:lnTo>
                  <a:lnTo>
                    <a:pt x="821481" y="145718"/>
                  </a:lnTo>
                  <a:lnTo>
                    <a:pt x="821254" y="144124"/>
                  </a:lnTo>
                  <a:lnTo>
                    <a:pt x="828767" y="136611"/>
                  </a:lnTo>
                  <a:lnTo>
                    <a:pt x="837875" y="142075"/>
                  </a:lnTo>
                  <a:lnTo>
                    <a:pt x="837875" y="151182"/>
                  </a:lnTo>
                  <a:lnTo>
                    <a:pt x="828767" y="156647"/>
                  </a:lnTo>
                  <a:lnTo>
                    <a:pt x="839696" y="167576"/>
                  </a:lnTo>
                  <a:lnTo>
                    <a:pt x="839696" y="169397"/>
                  </a:lnTo>
                  <a:lnTo>
                    <a:pt x="837875" y="169397"/>
                  </a:lnTo>
                  <a:lnTo>
                    <a:pt x="821481" y="163933"/>
                  </a:lnTo>
                  <a:lnTo>
                    <a:pt x="817839" y="167576"/>
                  </a:lnTo>
                  <a:lnTo>
                    <a:pt x="817839" y="180326"/>
                  </a:lnTo>
                  <a:lnTo>
                    <a:pt x="826946" y="196719"/>
                  </a:lnTo>
                  <a:lnTo>
                    <a:pt x="823303" y="196719"/>
                  </a:lnTo>
                  <a:lnTo>
                    <a:pt x="812374" y="180326"/>
                  </a:lnTo>
                  <a:lnTo>
                    <a:pt x="801445" y="147539"/>
                  </a:lnTo>
                  <a:lnTo>
                    <a:pt x="806910" y="131146"/>
                  </a:lnTo>
                  <a:close/>
                  <a:moveTo>
                    <a:pt x="832411" y="109288"/>
                  </a:moveTo>
                  <a:lnTo>
                    <a:pt x="834232" y="109288"/>
                  </a:lnTo>
                  <a:lnTo>
                    <a:pt x="837875" y="120218"/>
                  </a:lnTo>
                  <a:lnTo>
                    <a:pt x="834232" y="120218"/>
                  </a:lnTo>
                  <a:lnTo>
                    <a:pt x="826946" y="125682"/>
                  </a:lnTo>
                  <a:lnTo>
                    <a:pt x="823303" y="118396"/>
                  </a:lnTo>
                  <a:lnTo>
                    <a:pt x="823303" y="114753"/>
                  </a:lnTo>
                  <a:close/>
                  <a:moveTo>
                    <a:pt x="56466" y="103825"/>
                  </a:moveTo>
                  <a:lnTo>
                    <a:pt x="71038" y="118398"/>
                  </a:lnTo>
                  <a:lnTo>
                    <a:pt x="71038" y="120219"/>
                  </a:lnTo>
                  <a:lnTo>
                    <a:pt x="54644" y="109290"/>
                  </a:lnTo>
                  <a:lnTo>
                    <a:pt x="54644" y="107468"/>
                  </a:lnTo>
                  <a:close/>
                  <a:moveTo>
                    <a:pt x="530047" y="69216"/>
                  </a:moveTo>
                  <a:lnTo>
                    <a:pt x="559191" y="69216"/>
                  </a:lnTo>
                  <a:lnTo>
                    <a:pt x="571941" y="74681"/>
                  </a:lnTo>
                  <a:lnTo>
                    <a:pt x="571941" y="78324"/>
                  </a:lnTo>
                  <a:lnTo>
                    <a:pt x="570119" y="78324"/>
                  </a:lnTo>
                  <a:lnTo>
                    <a:pt x="577405" y="85609"/>
                  </a:lnTo>
                  <a:lnTo>
                    <a:pt x="577405" y="89252"/>
                  </a:lnTo>
                  <a:lnTo>
                    <a:pt x="564655" y="91074"/>
                  </a:lnTo>
                  <a:lnTo>
                    <a:pt x="582870" y="118396"/>
                  </a:lnTo>
                  <a:lnTo>
                    <a:pt x="582870" y="120217"/>
                  </a:lnTo>
                  <a:lnTo>
                    <a:pt x="581048" y="129325"/>
                  </a:lnTo>
                  <a:lnTo>
                    <a:pt x="604727" y="153004"/>
                  </a:lnTo>
                  <a:lnTo>
                    <a:pt x="604727" y="156647"/>
                  </a:lnTo>
                  <a:lnTo>
                    <a:pt x="591977" y="156647"/>
                  </a:lnTo>
                  <a:lnTo>
                    <a:pt x="582870" y="151182"/>
                  </a:lnTo>
                  <a:lnTo>
                    <a:pt x="582870" y="156647"/>
                  </a:lnTo>
                  <a:lnTo>
                    <a:pt x="571941" y="167576"/>
                  </a:lnTo>
                  <a:lnTo>
                    <a:pt x="570119" y="185790"/>
                  </a:lnTo>
                  <a:lnTo>
                    <a:pt x="561012" y="202183"/>
                  </a:lnTo>
                  <a:lnTo>
                    <a:pt x="542797" y="218577"/>
                  </a:lnTo>
                  <a:lnTo>
                    <a:pt x="551905" y="225863"/>
                  </a:lnTo>
                  <a:lnTo>
                    <a:pt x="551905" y="229505"/>
                  </a:lnTo>
                  <a:lnTo>
                    <a:pt x="535511" y="258649"/>
                  </a:lnTo>
                  <a:lnTo>
                    <a:pt x="508189" y="271399"/>
                  </a:lnTo>
                  <a:lnTo>
                    <a:pt x="502725" y="271399"/>
                  </a:lnTo>
                  <a:lnTo>
                    <a:pt x="497261" y="258649"/>
                  </a:lnTo>
                  <a:lnTo>
                    <a:pt x="493618" y="256827"/>
                  </a:lnTo>
                  <a:lnTo>
                    <a:pt x="488153" y="256827"/>
                  </a:lnTo>
                  <a:lnTo>
                    <a:pt x="486332" y="258649"/>
                  </a:lnTo>
                  <a:lnTo>
                    <a:pt x="479046" y="258649"/>
                  </a:lnTo>
                  <a:lnTo>
                    <a:pt x="479046" y="251363"/>
                  </a:lnTo>
                  <a:lnTo>
                    <a:pt x="464474" y="247720"/>
                  </a:lnTo>
                  <a:lnTo>
                    <a:pt x="453545" y="256827"/>
                  </a:lnTo>
                  <a:lnTo>
                    <a:pt x="437152" y="258649"/>
                  </a:lnTo>
                  <a:lnTo>
                    <a:pt x="435331" y="258649"/>
                  </a:lnTo>
                  <a:lnTo>
                    <a:pt x="431688" y="242256"/>
                  </a:lnTo>
                  <a:lnTo>
                    <a:pt x="418937" y="247720"/>
                  </a:lnTo>
                  <a:lnTo>
                    <a:pt x="400723" y="245899"/>
                  </a:lnTo>
                  <a:lnTo>
                    <a:pt x="397080" y="245899"/>
                  </a:lnTo>
                  <a:lnTo>
                    <a:pt x="389794" y="204005"/>
                  </a:lnTo>
                  <a:lnTo>
                    <a:pt x="384329" y="191255"/>
                  </a:lnTo>
                  <a:lnTo>
                    <a:pt x="373401" y="185790"/>
                  </a:lnTo>
                  <a:lnTo>
                    <a:pt x="364293" y="162111"/>
                  </a:lnTo>
                  <a:lnTo>
                    <a:pt x="369758" y="136611"/>
                  </a:lnTo>
                  <a:lnTo>
                    <a:pt x="378865" y="125682"/>
                  </a:lnTo>
                  <a:lnTo>
                    <a:pt x="380686" y="123860"/>
                  </a:lnTo>
                  <a:lnTo>
                    <a:pt x="384329" y="123860"/>
                  </a:lnTo>
                  <a:lnTo>
                    <a:pt x="384329" y="125682"/>
                  </a:lnTo>
                  <a:lnTo>
                    <a:pt x="395258" y="145718"/>
                  </a:lnTo>
                  <a:lnTo>
                    <a:pt x="406187" y="151182"/>
                  </a:lnTo>
                  <a:lnTo>
                    <a:pt x="429866" y="151182"/>
                  </a:lnTo>
                  <a:lnTo>
                    <a:pt x="446259" y="136611"/>
                  </a:lnTo>
                  <a:lnTo>
                    <a:pt x="459010" y="136611"/>
                  </a:lnTo>
                  <a:lnTo>
                    <a:pt x="473581" y="145718"/>
                  </a:lnTo>
                  <a:lnTo>
                    <a:pt x="491796" y="140254"/>
                  </a:lnTo>
                  <a:lnTo>
                    <a:pt x="497261" y="136611"/>
                  </a:lnTo>
                  <a:lnTo>
                    <a:pt x="502725" y="129325"/>
                  </a:lnTo>
                  <a:lnTo>
                    <a:pt x="530047" y="72859"/>
                  </a:lnTo>
                  <a:close/>
                  <a:moveTo>
                    <a:pt x="40072" y="40073"/>
                  </a:moveTo>
                  <a:lnTo>
                    <a:pt x="54644" y="40073"/>
                  </a:lnTo>
                  <a:lnTo>
                    <a:pt x="71037" y="47359"/>
                  </a:lnTo>
                  <a:lnTo>
                    <a:pt x="98359" y="51002"/>
                  </a:lnTo>
                  <a:lnTo>
                    <a:pt x="100181" y="51002"/>
                  </a:lnTo>
                  <a:lnTo>
                    <a:pt x="116574" y="74681"/>
                  </a:lnTo>
                  <a:lnTo>
                    <a:pt x="143896" y="91074"/>
                  </a:lnTo>
                  <a:lnTo>
                    <a:pt x="171218" y="120218"/>
                  </a:lnTo>
                  <a:lnTo>
                    <a:pt x="176682" y="123861"/>
                  </a:lnTo>
                  <a:lnTo>
                    <a:pt x="178504" y="120218"/>
                  </a:lnTo>
                  <a:lnTo>
                    <a:pt x="180325" y="120218"/>
                  </a:lnTo>
                  <a:lnTo>
                    <a:pt x="189433" y="131147"/>
                  </a:lnTo>
                  <a:lnTo>
                    <a:pt x="196087" y="133999"/>
                  </a:lnTo>
                  <a:lnTo>
                    <a:pt x="189433" y="125682"/>
                  </a:lnTo>
                  <a:lnTo>
                    <a:pt x="189433" y="123860"/>
                  </a:lnTo>
                  <a:lnTo>
                    <a:pt x="200362" y="123860"/>
                  </a:lnTo>
                  <a:lnTo>
                    <a:pt x="200362" y="125682"/>
                  </a:lnTo>
                  <a:lnTo>
                    <a:pt x="196719" y="131146"/>
                  </a:lnTo>
                  <a:lnTo>
                    <a:pt x="196719" y="134270"/>
                  </a:lnTo>
                  <a:lnTo>
                    <a:pt x="202183" y="136611"/>
                  </a:lnTo>
                  <a:lnTo>
                    <a:pt x="207647" y="142076"/>
                  </a:lnTo>
                  <a:lnTo>
                    <a:pt x="211290" y="142076"/>
                  </a:lnTo>
                  <a:lnTo>
                    <a:pt x="216755" y="147540"/>
                  </a:lnTo>
                  <a:lnTo>
                    <a:pt x="229505" y="147540"/>
                  </a:lnTo>
                  <a:lnTo>
                    <a:pt x="229505" y="163933"/>
                  </a:lnTo>
                  <a:lnTo>
                    <a:pt x="234969" y="162112"/>
                  </a:lnTo>
                  <a:lnTo>
                    <a:pt x="244077" y="167576"/>
                  </a:lnTo>
                  <a:lnTo>
                    <a:pt x="245898" y="173041"/>
                  </a:lnTo>
                  <a:lnTo>
                    <a:pt x="245898" y="174862"/>
                  </a:lnTo>
                  <a:lnTo>
                    <a:pt x="240434" y="178505"/>
                  </a:lnTo>
                  <a:lnTo>
                    <a:pt x="244077" y="180326"/>
                  </a:lnTo>
                  <a:lnTo>
                    <a:pt x="240434" y="191255"/>
                  </a:lnTo>
                  <a:lnTo>
                    <a:pt x="240434" y="193077"/>
                  </a:lnTo>
                  <a:lnTo>
                    <a:pt x="258648" y="198541"/>
                  </a:lnTo>
                  <a:lnTo>
                    <a:pt x="264113" y="218577"/>
                  </a:lnTo>
                  <a:lnTo>
                    <a:pt x="273220" y="220399"/>
                  </a:lnTo>
                  <a:lnTo>
                    <a:pt x="273220" y="224042"/>
                  </a:lnTo>
                  <a:lnTo>
                    <a:pt x="269577" y="229506"/>
                  </a:lnTo>
                  <a:lnTo>
                    <a:pt x="289613" y="231328"/>
                  </a:lnTo>
                  <a:lnTo>
                    <a:pt x="300542" y="245899"/>
                  </a:lnTo>
                  <a:lnTo>
                    <a:pt x="295078" y="313294"/>
                  </a:lnTo>
                  <a:lnTo>
                    <a:pt x="291435" y="313294"/>
                  </a:lnTo>
                  <a:lnTo>
                    <a:pt x="284149" y="307829"/>
                  </a:lnTo>
                  <a:lnTo>
                    <a:pt x="278685" y="313294"/>
                  </a:lnTo>
                  <a:lnTo>
                    <a:pt x="275042" y="313294"/>
                  </a:lnTo>
                  <a:lnTo>
                    <a:pt x="269577" y="307829"/>
                  </a:lnTo>
                  <a:lnTo>
                    <a:pt x="267756" y="307829"/>
                  </a:lnTo>
                  <a:lnTo>
                    <a:pt x="267756" y="315115"/>
                  </a:lnTo>
                  <a:lnTo>
                    <a:pt x="264113" y="315115"/>
                  </a:lnTo>
                  <a:lnTo>
                    <a:pt x="244077" y="293258"/>
                  </a:lnTo>
                  <a:lnTo>
                    <a:pt x="213112" y="271400"/>
                  </a:lnTo>
                  <a:lnTo>
                    <a:pt x="205826" y="258650"/>
                  </a:lnTo>
                  <a:lnTo>
                    <a:pt x="178504" y="229506"/>
                  </a:lnTo>
                  <a:lnTo>
                    <a:pt x="160289" y="191255"/>
                  </a:lnTo>
                  <a:lnTo>
                    <a:pt x="149360" y="174862"/>
                  </a:lnTo>
                  <a:lnTo>
                    <a:pt x="138432" y="169398"/>
                  </a:lnTo>
                  <a:lnTo>
                    <a:pt x="138432" y="167576"/>
                  </a:lnTo>
                  <a:lnTo>
                    <a:pt x="134789" y="167576"/>
                  </a:lnTo>
                  <a:lnTo>
                    <a:pt x="123860" y="134790"/>
                  </a:lnTo>
                  <a:lnTo>
                    <a:pt x="118395" y="125682"/>
                  </a:lnTo>
                  <a:lnTo>
                    <a:pt x="100181" y="120218"/>
                  </a:lnTo>
                  <a:lnTo>
                    <a:pt x="100181" y="118396"/>
                  </a:lnTo>
                  <a:lnTo>
                    <a:pt x="98359" y="107468"/>
                  </a:lnTo>
                  <a:lnTo>
                    <a:pt x="87430" y="91074"/>
                  </a:lnTo>
                  <a:lnTo>
                    <a:pt x="76502" y="85610"/>
                  </a:lnTo>
                  <a:lnTo>
                    <a:pt x="49180" y="61931"/>
                  </a:lnTo>
                  <a:lnTo>
                    <a:pt x="40072" y="41895"/>
                  </a:lnTo>
                  <a:close/>
                  <a:moveTo>
                    <a:pt x="5465" y="0"/>
                  </a:moveTo>
                  <a:lnTo>
                    <a:pt x="9108" y="0"/>
                  </a:lnTo>
                  <a:lnTo>
                    <a:pt x="9108" y="1821"/>
                  </a:lnTo>
                  <a:lnTo>
                    <a:pt x="5465" y="12751"/>
                  </a:lnTo>
                  <a:lnTo>
                    <a:pt x="3643" y="12751"/>
                  </a:lnTo>
                  <a:lnTo>
                    <a:pt x="0" y="1821"/>
                  </a:lnTo>
                  <a:lnTo>
                    <a:pt x="3643" y="1821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Socotra">
              <a:extLst>
                <a:ext uri="{FF2B5EF4-FFF2-40B4-BE49-F238E27FC236}">
                  <a16:creationId xmlns:a16="http://schemas.microsoft.com/office/drawing/2014/main" id="{0A233DA2-0959-46A8-9132-5A7C079715FB}"/>
                </a:ext>
              </a:extLst>
            </p:cNvPr>
            <p:cNvSpPr>
              <a:spLocks/>
            </p:cNvSpPr>
            <p:nvPr>
              <p:custDataLst>
                <p:tags r:id="rId158"/>
              </p:custDataLst>
            </p:nvPr>
          </p:nvSpPr>
          <p:spPr bwMode="auto">
            <a:xfrm>
              <a:off x="7085366" y="4287434"/>
              <a:ext cx="27107" cy="14457"/>
            </a:xfrm>
            <a:custGeom>
              <a:avLst/>
              <a:gdLst>
                <a:gd name="T0" fmla="*/ 3 w 15"/>
                <a:gd name="T1" fmla="*/ 0 h 8"/>
                <a:gd name="T2" fmla="*/ 6 w 15"/>
                <a:gd name="T3" fmla="*/ 0 h 8"/>
                <a:gd name="T4" fmla="*/ 11 w 15"/>
                <a:gd name="T5" fmla="*/ 1 h 8"/>
                <a:gd name="T6" fmla="*/ 15 w 15"/>
                <a:gd name="T7" fmla="*/ 1 h 8"/>
                <a:gd name="T8" fmla="*/ 15 w 15"/>
                <a:gd name="T9" fmla="*/ 2 h 8"/>
                <a:gd name="T10" fmla="*/ 14 w 15"/>
                <a:gd name="T11" fmla="*/ 4 h 8"/>
                <a:gd name="T12" fmla="*/ 14 w 15"/>
                <a:gd name="T13" fmla="*/ 5 h 8"/>
                <a:gd name="T14" fmla="*/ 9 w 15"/>
                <a:gd name="T15" fmla="*/ 8 h 8"/>
                <a:gd name="T16" fmla="*/ 2 w 15"/>
                <a:gd name="T17" fmla="*/ 4 h 8"/>
                <a:gd name="T18" fmla="*/ 0 w 15"/>
                <a:gd name="T19" fmla="*/ 4 h 8"/>
                <a:gd name="T20" fmla="*/ 3 w 15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8">
                  <a:moveTo>
                    <a:pt x="3" y="0"/>
                  </a:moveTo>
                  <a:lnTo>
                    <a:pt x="6" y="0"/>
                  </a:lnTo>
                  <a:lnTo>
                    <a:pt x="11" y="1"/>
                  </a:lnTo>
                  <a:lnTo>
                    <a:pt x="15" y="1"/>
                  </a:lnTo>
                  <a:lnTo>
                    <a:pt x="15" y="2"/>
                  </a:lnTo>
                  <a:lnTo>
                    <a:pt x="14" y="4"/>
                  </a:lnTo>
                  <a:lnTo>
                    <a:pt x="14" y="5"/>
                  </a:lnTo>
                  <a:lnTo>
                    <a:pt x="9" y="8"/>
                  </a:lnTo>
                  <a:lnTo>
                    <a:pt x="2" y="4"/>
                  </a:lnTo>
                  <a:lnTo>
                    <a:pt x="0" y="4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Bahrain">
              <a:extLst>
                <a:ext uri="{FF2B5EF4-FFF2-40B4-BE49-F238E27FC236}">
                  <a16:creationId xmlns:a16="http://schemas.microsoft.com/office/drawing/2014/main" id="{92C3E21A-8ABC-4A5C-8C09-757010DDB717}"/>
                </a:ext>
              </a:extLst>
            </p:cNvPr>
            <p:cNvSpPr>
              <a:spLocks/>
            </p:cNvSpPr>
            <p:nvPr>
              <p:custDataLst>
                <p:tags r:id="rId159"/>
              </p:custDataLst>
            </p:nvPr>
          </p:nvSpPr>
          <p:spPr bwMode="auto">
            <a:xfrm>
              <a:off x="7013084" y="3945900"/>
              <a:ext cx="9036" cy="10843"/>
            </a:xfrm>
            <a:custGeom>
              <a:avLst/>
              <a:gdLst>
                <a:gd name="T0" fmla="*/ 0 w 5"/>
                <a:gd name="T1" fmla="*/ 0 h 6"/>
                <a:gd name="T2" fmla="*/ 2 w 5"/>
                <a:gd name="T3" fmla="*/ 0 h 6"/>
                <a:gd name="T4" fmla="*/ 3 w 5"/>
                <a:gd name="T5" fmla="*/ 2 h 6"/>
                <a:gd name="T6" fmla="*/ 5 w 5"/>
                <a:gd name="T7" fmla="*/ 2 h 6"/>
                <a:gd name="T8" fmla="*/ 2 w 5"/>
                <a:gd name="T9" fmla="*/ 6 h 6"/>
                <a:gd name="T10" fmla="*/ 0 w 5"/>
                <a:gd name="T11" fmla="*/ 6 h 6"/>
                <a:gd name="T12" fmla="*/ 0 w 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0" y="0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5" y="2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Oman">
              <a:extLst>
                <a:ext uri="{FF2B5EF4-FFF2-40B4-BE49-F238E27FC236}">
                  <a16:creationId xmlns:a16="http://schemas.microsoft.com/office/drawing/2014/main" id="{2A76D804-6EE0-4930-8B8D-22C4CA5BB444}"/>
                </a:ext>
              </a:extLst>
            </p:cNvPr>
            <p:cNvSpPr>
              <a:spLocks/>
            </p:cNvSpPr>
            <p:nvPr>
              <p:custDataLst>
                <p:tags r:id="rId160"/>
              </p:custDataLst>
            </p:nvPr>
          </p:nvSpPr>
          <p:spPr bwMode="auto">
            <a:xfrm>
              <a:off x="7051032" y="3983847"/>
              <a:ext cx="187935" cy="209619"/>
            </a:xfrm>
            <a:custGeom>
              <a:avLst/>
              <a:gdLst>
                <a:gd name="T0" fmla="*/ 49 w 104"/>
                <a:gd name="T1" fmla="*/ 0 h 116"/>
                <a:gd name="T2" fmla="*/ 58 w 104"/>
                <a:gd name="T3" fmla="*/ 0 h 116"/>
                <a:gd name="T4" fmla="*/ 65 w 104"/>
                <a:gd name="T5" fmla="*/ 10 h 116"/>
                <a:gd name="T6" fmla="*/ 88 w 104"/>
                <a:gd name="T7" fmla="*/ 19 h 116"/>
                <a:gd name="T8" fmla="*/ 97 w 104"/>
                <a:gd name="T9" fmla="*/ 30 h 116"/>
                <a:gd name="T10" fmla="*/ 102 w 104"/>
                <a:gd name="T11" fmla="*/ 34 h 116"/>
                <a:gd name="T12" fmla="*/ 104 w 104"/>
                <a:gd name="T13" fmla="*/ 36 h 116"/>
                <a:gd name="T14" fmla="*/ 101 w 104"/>
                <a:gd name="T15" fmla="*/ 43 h 116"/>
                <a:gd name="T16" fmla="*/ 86 w 104"/>
                <a:gd name="T17" fmla="*/ 64 h 116"/>
                <a:gd name="T18" fmla="*/ 85 w 104"/>
                <a:gd name="T19" fmla="*/ 64 h 116"/>
                <a:gd name="T20" fmla="*/ 82 w 104"/>
                <a:gd name="T21" fmla="*/ 62 h 116"/>
                <a:gd name="T22" fmla="*/ 79 w 104"/>
                <a:gd name="T23" fmla="*/ 64 h 116"/>
                <a:gd name="T24" fmla="*/ 76 w 104"/>
                <a:gd name="T25" fmla="*/ 70 h 116"/>
                <a:gd name="T26" fmla="*/ 77 w 104"/>
                <a:gd name="T27" fmla="*/ 83 h 116"/>
                <a:gd name="T28" fmla="*/ 76 w 104"/>
                <a:gd name="T29" fmla="*/ 83 h 116"/>
                <a:gd name="T30" fmla="*/ 64 w 104"/>
                <a:gd name="T31" fmla="*/ 87 h 116"/>
                <a:gd name="T32" fmla="*/ 58 w 104"/>
                <a:gd name="T33" fmla="*/ 98 h 116"/>
                <a:gd name="T34" fmla="*/ 48 w 104"/>
                <a:gd name="T35" fmla="*/ 101 h 116"/>
                <a:gd name="T36" fmla="*/ 40 w 104"/>
                <a:gd name="T37" fmla="*/ 111 h 116"/>
                <a:gd name="T38" fmla="*/ 28 w 104"/>
                <a:gd name="T39" fmla="*/ 111 h 116"/>
                <a:gd name="T40" fmla="*/ 14 w 104"/>
                <a:gd name="T41" fmla="*/ 116 h 116"/>
                <a:gd name="T42" fmla="*/ 0 w 104"/>
                <a:gd name="T43" fmla="*/ 83 h 116"/>
                <a:gd name="T44" fmla="*/ 39 w 104"/>
                <a:gd name="T45" fmla="*/ 68 h 116"/>
                <a:gd name="T46" fmla="*/ 49 w 104"/>
                <a:gd name="T47" fmla="*/ 41 h 116"/>
                <a:gd name="T48" fmla="*/ 42 w 104"/>
                <a:gd name="T49" fmla="*/ 31 h 116"/>
                <a:gd name="T50" fmla="*/ 45 w 104"/>
                <a:gd name="T51" fmla="*/ 15 h 116"/>
                <a:gd name="T52" fmla="*/ 45 w 104"/>
                <a:gd name="T53" fmla="*/ 13 h 116"/>
                <a:gd name="T54" fmla="*/ 46 w 104"/>
                <a:gd name="T55" fmla="*/ 13 h 116"/>
                <a:gd name="T56" fmla="*/ 52 w 104"/>
                <a:gd name="T57" fmla="*/ 12 h 116"/>
                <a:gd name="T58" fmla="*/ 49 w 104"/>
                <a:gd name="T59" fmla="*/ 1 h 116"/>
                <a:gd name="T60" fmla="*/ 49 w 104"/>
                <a:gd name="T61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4" h="116">
                  <a:moveTo>
                    <a:pt x="49" y="0"/>
                  </a:moveTo>
                  <a:lnTo>
                    <a:pt x="58" y="0"/>
                  </a:lnTo>
                  <a:lnTo>
                    <a:pt x="65" y="10"/>
                  </a:lnTo>
                  <a:lnTo>
                    <a:pt x="88" y="19"/>
                  </a:lnTo>
                  <a:lnTo>
                    <a:pt x="97" y="30"/>
                  </a:lnTo>
                  <a:lnTo>
                    <a:pt x="102" y="34"/>
                  </a:lnTo>
                  <a:lnTo>
                    <a:pt x="104" y="36"/>
                  </a:lnTo>
                  <a:lnTo>
                    <a:pt x="101" y="43"/>
                  </a:lnTo>
                  <a:lnTo>
                    <a:pt x="86" y="64"/>
                  </a:lnTo>
                  <a:lnTo>
                    <a:pt x="85" y="64"/>
                  </a:lnTo>
                  <a:lnTo>
                    <a:pt x="82" y="62"/>
                  </a:lnTo>
                  <a:lnTo>
                    <a:pt x="79" y="64"/>
                  </a:lnTo>
                  <a:lnTo>
                    <a:pt x="76" y="70"/>
                  </a:lnTo>
                  <a:lnTo>
                    <a:pt x="77" y="83"/>
                  </a:lnTo>
                  <a:lnTo>
                    <a:pt x="76" y="83"/>
                  </a:lnTo>
                  <a:lnTo>
                    <a:pt x="64" y="87"/>
                  </a:lnTo>
                  <a:lnTo>
                    <a:pt x="58" y="98"/>
                  </a:lnTo>
                  <a:lnTo>
                    <a:pt x="48" y="101"/>
                  </a:lnTo>
                  <a:lnTo>
                    <a:pt x="40" y="111"/>
                  </a:lnTo>
                  <a:lnTo>
                    <a:pt x="28" y="111"/>
                  </a:lnTo>
                  <a:lnTo>
                    <a:pt x="14" y="116"/>
                  </a:lnTo>
                  <a:lnTo>
                    <a:pt x="0" y="83"/>
                  </a:lnTo>
                  <a:lnTo>
                    <a:pt x="39" y="68"/>
                  </a:lnTo>
                  <a:lnTo>
                    <a:pt x="49" y="41"/>
                  </a:lnTo>
                  <a:lnTo>
                    <a:pt x="42" y="31"/>
                  </a:lnTo>
                  <a:lnTo>
                    <a:pt x="45" y="15"/>
                  </a:lnTo>
                  <a:lnTo>
                    <a:pt x="45" y="13"/>
                  </a:lnTo>
                  <a:lnTo>
                    <a:pt x="46" y="13"/>
                  </a:lnTo>
                  <a:lnTo>
                    <a:pt x="52" y="12"/>
                  </a:lnTo>
                  <a:lnTo>
                    <a:pt x="49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Musandam Peninsula">
              <a:extLst>
                <a:ext uri="{FF2B5EF4-FFF2-40B4-BE49-F238E27FC236}">
                  <a16:creationId xmlns:a16="http://schemas.microsoft.com/office/drawing/2014/main" id="{B2DF1100-56F7-471A-AB6A-872AF83EC0A8}"/>
                </a:ext>
              </a:extLst>
            </p:cNvPr>
            <p:cNvSpPr>
              <a:spLocks/>
            </p:cNvSpPr>
            <p:nvPr>
              <p:custDataLst>
                <p:tags r:id="rId161"/>
              </p:custDataLst>
            </p:nvPr>
          </p:nvSpPr>
          <p:spPr bwMode="auto">
            <a:xfrm>
              <a:off x="7148613" y="3945900"/>
              <a:ext cx="7228" cy="21685"/>
            </a:xfrm>
            <a:custGeom>
              <a:avLst/>
              <a:gdLst>
                <a:gd name="T0" fmla="*/ 3 w 4"/>
                <a:gd name="T1" fmla="*/ 0 h 12"/>
                <a:gd name="T2" fmla="*/ 4 w 4"/>
                <a:gd name="T3" fmla="*/ 0 h 12"/>
                <a:gd name="T4" fmla="*/ 4 w 4"/>
                <a:gd name="T5" fmla="*/ 2 h 12"/>
                <a:gd name="T6" fmla="*/ 3 w 4"/>
                <a:gd name="T7" fmla="*/ 11 h 12"/>
                <a:gd name="T8" fmla="*/ 3 w 4"/>
                <a:gd name="T9" fmla="*/ 12 h 12"/>
                <a:gd name="T10" fmla="*/ 0 w 4"/>
                <a:gd name="T11" fmla="*/ 11 h 12"/>
                <a:gd name="T12" fmla="*/ 0 w 4"/>
                <a:gd name="T13" fmla="*/ 5 h 12"/>
                <a:gd name="T14" fmla="*/ 3 w 4"/>
                <a:gd name="T1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12">
                  <a:moveTo>
                    <a:pt x="3" y="0"/>
                  </a:moveTo>
                  <a:lnTo>
                    <a:pt x="4" y="0"/>
                  </a:lnTo>
                  <a:lnTo>
                    <a:pt x="4" y="2"/>
                  </a:lnTo>
                  <a:lnTo>
                    <a:pt x="3" y="11"/>
                  </a:lnTo>
                  <a:lnTo>
                    <a:pt x="3" y="12"/>
                  </a:lnTo>
                  <a:lnTo>
                    <a:pt x="0" y="11"/>
                  </a:lnTo>
                  <a:lnTo>
                    <a:pt x="0" y="5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Qeshm Island">
              <a:extLst>
                <a:ext uri="{FF2B5EF4-FFF2-40B4-BE49-F238E27FC236}">
                  <a16:creationId xmlns:a16="http://schemas.microsoft.com/office/drawing/2014/main" id="{3EED90A0-7CC2-453D-ADF6-4DAF0E072C0F}"/>
                </a:ext>
              </a:extLst>
            </p:cNvPr>
            <p:cNvSpPr>
              <a:spLocks/>
            </p:cNvSpPr>
            <p:nvPr>
              <p:custDataLst>
                <p:tags r:id="rId162"/>
              </p:custDataLst>
            </p:nvPr>
          </p:nvSpPr>
          <p:spPr bwMode="auto">
            <a:xfrm>
              <a:off x="7128736" y="3933250"/>
              <a:ext cx="25299" cy="12650"/>
            </a:xfrm>
            <a:custGeom>
              <a:avLst/>
              <a:gdLst>
                <a:gd name="T0" fmla="*/ 8 w 14"/>
                <a:gd name="T1" fmla="*/ 0 h 7"/>
                <a:gd name="T2" fmla="*/ 14 w 14"/>
                <a:gd name="T3" fmla="*/ 0 h 7"/>
                <a:gd name="T4" fmla="*/ 2 w 14"/>
                <a:gd name="T5" fmla="*/ 6 h 7"/>
                <a:gd name="T6" fmla="*/ 2 w 14"/>
                <a:gd name="T7" fmla="*/ 7 h 7"/>
                <a:gd name="T8" fmla="*/ 0 w 14"/>
                <a:gd name="T9" fmla="*/ 6 h 7"/>
                <a:gd name="T10" fmla="*/ 8 w 14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7">
                  <a:moveTo>
                    <a:pt x="8" y="0"/>
                  </a:moveTo>
                  <a:lnTo>
                    <a:pt x="14" y="0"/>
                  </a:lnTo>
                  <a:lnTo>
                    <a:pt x="2" y="6"/>
                  </a:lnTo>
                  <a:lnTo>
                    <a:pt x="2" y="7"/>
                  </a:lnTo>
                  <a:lnTo>
                    <a:pt x="0" y="6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China">
              <a:extLst>
                <a:ext uri="{FF2B5EF4-FFF2-40B4-BE49-F238E27FC236}">
                  <a16:creationId xmlns:a16="http://schemas.microsoft.com/office/drawing/2014/main" id="{44A48A31-B51F-4554-83C2-52E0EF6518C6}"/>
                </a:ext>
              </a:extLst>
            </p:cNvPr>
            <p:cNvSpPr>
              <a:spLocks/>
            </p:cNvSpPr>
            <p:nvPr>
              <p:custDataLst>
                <p:tags r:id="rId163"/>
              </p:custDataLst>
            </p:nvPr>
          </p:nvSpPr>
          <p:spPr bwMode="auto">
            <a:xfrm>
              <a:off x="7562428" y="3096580"/>
              <a:ext cx="1447457" cy="1058939"/>
            </a:xfrm>
            <a:custGeom>
              <a:avLst/>
              <a:gdLst/>
              <a:ahLst/>
              <a:cxnLst/>
              <a:rect l="l" t="t" r="r" b="b"/>
              <a:pathLst>
                <a:path w="1458996" h="1067381">
                  <a:moveTo>
                    <a:pt x="877948" y="1018201"/>
                  </a:moveTo>
                  <a:lnTo>
                    <a:pt x="888877" y="1018201"/>
                  </a:lnTo>
                  <a:lnTo>
                    <a:pt x="888877" y="1021844"/>
                  </a:lnTo>
                  <a:lnTo>
                    <a:pt x="890698" y="1029130"/>
                  </a:lnTo>
                  <a:lnTo>
                    <a:pt x="877948" y="1050988"/>
                  </a:lnTo>
                  <a:lnTo>
                    <a:pt x="859733" y="1067381"/>
                  </a:lnTo>
                  <a:lnTo>
                    <a:pt x="837876" y="1058274"/>
                  </a:lnTo>
                  <a:lnTo>
                    <a:pt x="832411" y="1038237"/>
                  </a:lnTo>
                  <a:lnTo>
                    <a:pt x="854269" y="1021844"/>
                  </a:lnTo>
                  <a:close/>
                  <a:moveTo>
                    <a:pt x="1191240" y="905270"/>
                  </a:moveTo>
                  <a:lnTo>
                    <a:pt x="1193062" y="905270"/>
                  </a:lnTo>
                  <a:lnTo>
                    <a:pt x="1196705" y="910734"/>
                  </a:lnTo>
                  <a:lnTo>
                    <a:pt x="1196705" y="912556"/>
                  </a:lnTo>
                  <a:lnTo>
                    <a:pt x="1191240" y="912556"/>
                  </a:lnTo>
                  <a:close/>
                  <a:moveTo>
                    <a:pt x="1183954" y="0"/>
                  </a:moveTo>
                  <a:lnTo>
                    <a:pt x="1191240" y="0"/>
                  </a:lnTo>
                  <a:lnTo>
                    <a:pt x="1209455" y="14572"/>
                  </a:lnTo>
                  <a:lnTo>
                    <a:pt x="1236777" y="20036"/>
                  </a:lnTo>
                  <a:lnTo>
                    <a:pt x="1240420" y="20036"/>
                  </a:lnTo>
                  <a:lnTo>
                    <a:pt x="1256813" y="43715"/>
                  </a:lnTo>
                  <a:lnTo>
                    <a:pt x="1262278" y="67394"/>
                  </a:lnTo>
                  <a:lnTo>
                    <a:pt x="1275028" y="100181"/>
                  </a:lnTo>
                  <a:lnTo>
                    <a:pt x="1282314" y="143896"/>
                  </a:lnTo>
                  <a:lnTo>
                    <a:pt x="1324208" y="151182"/>
                  </a:lnTo>
                  <a:lnTo>
                    <a:pt x="1355172" y="171218"/>
                  </a:lnTo>
                  <a:lnTo>
                    <a:pt x="1360637" y="187611"/>
                  </a:lnTo>
                  <a:lnTo>
                    <a:pt x="1360637" y="202183"/>
                  </a:lnTo>
                  <a:lnTo>
                    <a:pt x="1369744" y="213112"/>
                  </a:lnTo>
                  <a:lnTo>
                    <a:pt x="1391602" y="213112"/>
                  </a:lnTo>
                  <a:lnTo>
                    <a:pt x="1455353" y="187611"/>
                  </a:lnTo>
                  <a:lnTo>
                    <a:pt x="1458996" y="187611"/>
                  </a:lnTo>
                  <a:lnTo>
                    <a:pt x="1458996" y="189433"/>
                  </a:lnTo>
                  <a:lnTo>
                    <a:pt x="1453532" y="194897"/>
                  </a:lnTo>
                  <a:lnTo>
                    <a:pt x="1455353" y="218576"/>
                  </a:lnTo>
                  <a:lnTo>
                    <a:pt x="1444424" y="229505"/>
                  </a:lnTo>
                  <a:lnTo>
                    <a:pt x="1433496" y="271399"/>
                  </a:lnTo>
                  <a:lnTo>
                    <a:pt x="1417102" y="306006"/>
                  </a:lnTo>
                  <a:lnTo>
                    <a:pt x="1413459" y="311471"/>
                  </a:lnTo>
                  <a:lnTo>
                    <a:pt x="1409817" y="311471"/>
                  </a:lnTo>
                  <a:lnTo>
                    <a:pt x="1386137" y="302364"/>
                  </a:lnTo>
                  <a:lnTo>
                    <a:pt x="1366101" y="318757"/>
                  </a:lnTo>
                  <a:lnTo>
                    <a:pt x="1371566" y="335150"/>
                  </a:lnTo>
                  <a:lnTo>
                    <a:pt x="1371566" y="364293"/>
                  </a:lnTo>
                  <a:lnTo>
                    <a:pt x="1358815" y="380687"/>
                  </a:lnTo>
                  <a:lnTo>
                    <a:pt x="1358815" y="389794"/>
                  </a:lnTo>
                  <a:lnTo>
                    <a:pt x="1355172" y="389794"/>
                  </a:lnTo>
                  <a:lnTo>
                    <a:pt x="1344244" y="378865"/>
                  </a:lnTo>
                  <a:lnTo>
                    <a:pt x="1335136" y="397080"/>
                  </a:lnTo>
                  <a:lnTo>
                    <a:pt x="1320565" y="408009"/>
                  </a:lnTo>
                  <a:lnTo>
                    <a:pt x="1302350" y="408009"/>
                  </a:lnTo>
                  <a:lnTo>
                    <a:pt x="1302350" y="426223"/>
                  </a:lnTo>
                  <a:lnTo>
                    <a:pt x="1282314" y="429866"/>
                  </a:lnTo>
                  <a:lnTo>
                    <a:pt x="1269563" y="422580"/>
                  </a:lnTo>
                  <a:lnTo>
                    <a:pt x="1245884" y="446259"/>
                  </a:lnTo>
                  <a:lnTo>
                    <a:pt x="1220384" y="457188"/>
                  </a:lnTo>
                  <a:lnTo>
                    <a:pt x="1209455" y="473581"/>
                  </a:lnTo>
                  <a:lnTo>
                    <a:pt x="1185776" y="479046"/>
                  </a:lnTo>
                  <a:lnTo>
                    <a:pt x="1136596" y="510011"/>
                  </a:lnTo>
                  <a:lnTo>
                    <a:pt x="1134775" y="510011"/>
                  </a:lnTo>
                  <a:lnTo>
                    <a:pt x="1131132" y="508189"/>
                  </a:lnTo>
                  <a:lnTo>
                    <a:pt x="1131132" y="504546"/>
                  </a:lnTo>
                  <a:lnTo>
                    <a:pt x="1142061" y="500903"/>
                  </a:lnTo>
                  <a:lnTo>
                    <a:pt x="1142061" y="491796"/>
                  </a:lnTo>
                  <a:lnTo>
                    <a:pt x="1134775" y="486332"/>
                  </a:lnTo>
                  <a:lnTo>
                    <a:pt x="1134775" y="484510"/>
                  </a:lnTo>
                  <a:lnTo>
                    <a:pt x="1156632" y="457188"/>
                  </a:lnTo>
                  <a:lnTo>
                    <a:pt x="1147525" y="440795"/>
                  </a:lnTo>
                  <a:lnTo>
                    <a:pt x="1131132" y="442617"/>
                  </a:lnTo>
                  <a:lnTo>
                    <a:pt x="1114739" y="468117"/>
                  </a:lnTo>
                  <a:lnTo>
                    <a:pt x="1094703" y="479046"/>
                  </a:lnTo>
                  <a:lnTo>
                    <a:pt x="1085595" y="491796"/>
                  </a:lnTo>
                  <a:lnTo>
                    <a:pt x="1069202" y="500903"/>
                  </a:lnTo>
                  <a:lnTo>
                    <a:pt x="1058273" y="497261"/>
                  </a:lnTo>
                  <a:lnTo>
                    <a:pt x="1050987" y="510011"/>
                  </a:lnTo>
                  <a:lnTo>
                    <a:pt x="1047344" y="515475"/>
                  </a:lnTo>
                  <a:lnTo>
                    <a:pt x="1058273" y="526404"/>
                  </a:lnTo>
                  <a:lnTo>
                    <a:pt x="1074666" y="537333"/>
                  </a:lnTo>
                  <a:lnTo>
                    <a:pt x="1083774" y="551905"/>
                  </a:lnTo>
                  <a:lnTo>
                    <a:pt x="1094703" y="557369"/>
                  </a:lnTo>
                  <a:lnTo>
                    <a:pt x="1123846" y="537333"/>
                  </a:lnTo>
                  <a:lnTo>
                    <a:pt x="1125667" y="537333"/>
                  </a:lnTo>
                  <a:lnTo>
                    <a:pt x="1142061" y="548262"/>
                  </a:lnTo>
                  <a:lnTo>
                    <a:pt x="1167561" y="548262"/>
                  </a:lnTo>
                  <a:lnTo>
                    <a:pt x="1167561" y="551905"/>
                  </a:lnTo>
                  <a:lnTo>
                    <a:pt x="1162097" y="568298"/>
                  </a:lnTo>
                  <a:lnTo>
                    <a:pt x="1162097" y="570119"/>
                  </a:lnTo>
                  <a:lnTo>
                    <a:pt x="1158454" y="570119"/>
                  </a:lnTo>
                  <a:lnTo>
                    <a:pt x="1158454" y="568298"/>
                  </a:lnTo>
                  <a:lnTo>
                    <a:pt x="1156632" y="562833"/>
                  </a:lnTo>
                  <a:lnTo>
                    <a:pt x="1151168" y="562833"/>
                  </a:lnTo>
                  <a:lnTo>
                    <a:pt x="1145704" y="570119"/>
                  </a:lnTo>
                  <a:lnTo>
                    <a:pt x="1125667" y="573762"/>
                  </a:lnTo>
                  <a:lnTo>
                    <a:pt x="1125667" y="579227"/>
                  </a:lnTo>
                  <a:lnTo>
                    <a:pt x="1120203" y="588334"/>
                  </a:lnTo>
                  <a:lnTo>
                    <a:pt x="1118382" y="588334"/>
                  </a:lnTo>
                  <a:lnTo>
                    <a:pt x="1111096" y="586512"/>
                  </a:lnTo>
                  <a:lnTo>
                    <a:pt x="1111096" y="593798"/>
                  </a:lnTo>
                  <a:lnTo>
                    <a:pt x="1107453" y="593798"/>
                  </a:lnTo>
                  <a:lnTo>
                    <a:pt x="1096524" y="604727"/>
                  </a:lnTo>
                  <a:lnTo>
                    <a:pt x="1085595" y="624763"/>
                  </a:lnTo>
                  <a:lnTo>
                    <a:pt x="1111096" y="637514"/>
                  </a:lnTo>
                  <a:lnTo>
                    <a:pt x="1125667" y="683050"/>
                  </a:lnTo>
                  <a:lnTo>
                    <a:pt x="1151168" y="710372"/>
                  </a:lnTo>
                  <a:lnTo>
                    <a:pt x="1151168" y="714015"/>
                  </a:lnTo>
                  <a:lnTo>
                    <a:pt x="1118382" y="704908"/>
                  </a:lnTo>
                  <a:lnTo>
                    <a:pt x="1131132" y="714015"/>
                  </a:lnTo>
                  <a:lnTo>
                    <a:pt x="1151168" y="732230"/>
                  </a:lnTo>
                  <a:lnTo>
                    <a:pt x="1151168" y="735873"/>
                  </a:lnTo>
                  <a:lnTo>
                    <a:pt x="1118382" y="754088"/>
                  </a:lnTo>
                  <a:lnTo>
                    <a:pt x="1131132" y="750445"/>
                  </a:lnTo>
                  <a:lnTo>
                    <a:pt x="1151168" y="761373"/>
                  </a:lnTo>
                  <a:lnTo>
                    <a:pt x="1145704" y="766838"/>
                  </a:lnTo>
                  <a:lnTo>
                    <a:pt x="1147525" y="766838"/>
                  </a:lnTo>
                  <a:lnTo>
                    <a:pt x="1147525" y="781410"/>
                  </a:lnTo>
                  <a:lnTo>
                    <a:pt x="1140239" y="783231"/>
                  </a:lnTo>
                  <a:lnTo>
                    <a:pt x="1142061" y="786874"/>
                  </a:lnTo>
                  <a:lnTo>
                    <a:pt x="1136596" y="810553"/>
                  </a:lnTo>
                  <a:lnTo>
                    <a:pt x="1134775" y="810553"/>
                  </a:lnTo>
                  <a:lnTo>
                    <a:pt x="1129310" y="808732"/>
                  </a:lnTo>
                  <a:lnTo>
                    <a:pt x="1101988" y="854268"/>
                  </a:lnTo>
                  <a:lnTo>
                    <a:pt x="1100167" y="854268"/>
                  </a:lnTo>
                  <a:lnTo>
                    <a:pt x="1100167" y="848804"/>
                  </a:lnTo>
                  <a:lnTo>
                    <a:pt x="1094703" y="848804"/>
                  </a:lnTo>
                  <a:lnTo>
                    <a:pt x="1100167" y="859733"/>
                  </a:lnTo>
                  <a:lnTo>
                    <a:pt x="1091060" y="881590"/>
                  </a:lnTo>
                  <a:lnTo>
                    <a:pt x="1091060" y="883412"/>
                  </a:lnTo>
                  <a:lnTo>
                    <a:pt x="1089238" y="883412"/>
                  </a:lnTo>
                  <a:lnTo>
                    <a:pt x="1085595" y="881590"/>
                  </a:lnTo>
                  <a:lnTo>
                    <a:pt x="1072845" y="901626"/>
                  </a:lnTo>
                  <a:lnTo>
                    <a:pt x="1069202" y="901626"/>
                  </a:lnTo>
                  <a:lnTo>
                    <a:pt x="1058273" y="907091"/>
                  </a:lnTo>
                  <a:lnTo>
                    <a:pt x="1058273" y="916198"/>
                  </a:lnTo>
                  <a:lnTo>
                    <a:pt x="1047344" y="927127"/>
                  </a:lnTo>
                  <a:lnTo>
                    <a:pt x="1045523" y="927127"/>
                  </a:lnTo>
                  <a:lnTo>
                    <a:pt x="1032773" y="932591"/>
                  </a:lnTo>
                  <a:lnTo>
                    <a:pt x="1018201" y="945342"/>
                  </a:lnTo>
                  <a:lnTo>
                    <a:pt x="996343" y="954449"/>
                  </a:lnTo>
                  <a:lnTo>
                    <a:pt x="994522" y="954449"/>
                  </a:lnTo>
                  <a:lnTo>
                    <a:pt x="989057" y="948985"/>
                  </a:lnTo>
                  <a:lnTo>
                    <a:pt x="979950" y="956270"/>
                  </a:lnTo>
                  <a:lnTo>
                    <a:pt x="978129" y="956270"/>
                  </a:lnTo>
                  <a:lnTo>
                    <a:pt x="978129" y="954449"/>
                  </a:lnTo>
                  <a:lnTo>
                    <a:pt x="972664" y="959913"/>
                  </a:lnTo>
                  <a:lnTo>
                    <a:pt x="969021" y="956270"/>
                  </a:lnTo>
                  <a:lnTo>
                    <a:pt x="969021" y="961735"/>
                  </a:lnTo>
                  <a:lnTo>
                    <a:pt x="959914" y="961735"/>
                  </a:lnTo>
                  <a:lnTo>
                    <a:pt x="950807" y="950806"/>
                  </a:lnTo>
                  <a:lnTo>
                    <a:pt x="950807" y="965378"/>
                  </a:lnTo>
                  <a:lnTo>
                    <a:pt x="948985" y="965378"/>
                  </a:lnTo>
                  <a:lnTo>
                    <a:pt x="939878" y="956270"/>
                  </a:lnTo>
                  <a:lnTo>
                    <a:pt x="938056" y="972664"/>
                  </a:lnTo>
                  <a:lnTo>
                    <a:pt x="934413" y="972664"/>
                  </a:lnTo>
                  <a:lnTo>
                    <a:pt x="877948" y="985414"/>
                  </a:lnTo>
                  <a:lnTo>
                    <a:pt x="872483" y="996343"/>
                  </a:lnTo>
                  <a:lnTo>
                    <a:pt x="877948" y="1010914"/>
                  </a:lnTo>
                  <a:lnTo>
                    <a:pt x="877948" y="1012736"/>
                  </a:lnTo>
                  <a:lnTo>
                    <a:pt x="867019" y="1016379"/>
                  </a:lnTo>
                  <a:lnTo>
                    <a:pt x="856090" y="996343"/>
                  </a:lnTo>
                  <a:lnTo>
                    <a:pt x="856090" y="983592"/>
                  </a:lnTo>
                  <a:lnTo>
                    <a:pt x="845161" y="985414"/>
                  </a:lnTo>
                  <a:lnTo>
                    <a:pt x="832411" y="978128"/>
                  </a:lnTo>
                  <a:lnTo>
                    <a:pt x="823303" y="985414"/>
                  </a:lnTo>
                  <a:lnTo>
                    <a:pt x="823303" y="983592"/>
                  </a:lnTo>
                  <a:lnTo>
                    <a:pt x="821482" y="979950"/>
                  </a:lnTo>
                  <a:lnTo>
                    <a:pt x="817839" y="985414"/>
                  </a:lnTo>
                  <a:lnTo>
                    <a:pt x="816018" y="985414"/>
                  </a:lnTo>
                  <a:lnTo>
                    <a:pt x="803267" y="979950"/>
                  </a:lnTo>
                  <a:lnTo>
                    <a:pt x="788695" y="972664"/>
                  </a:lnTo>
                  <a:lnTo>
                    <a:pt x="783231" y="950806"/>
                  </a:lnTo>
                  <a:lnTo>
                    <a:pt x="750445" y="939877"/>
                  </a:lnTo>
                  <a:lnTo>
                    <a:pt x="719480" y="956270"/>
                  </a:lnTo>
                  <a:lnTo>
                    <a:pt x="710372" y="954449"/>
                  </a:lnTo>
                  <a:lnTo>
                    <a:pt x="703086" y="956270"/>
                  </a:lnTo>
                  <a:lnTo>
                    <a:pt x="699444" y="956270"/>
                  </a:lnTo>
                  <a:lnTo>
                    <a:pt x="686693" y="950806"/>
                  </a:lnTo>
                  <a:lnTo>
                    <a:pt x="683050" y="961735"/>
                  </a:lnTo>
                  <a:lnTo>
                    <a:pt x="681229" y="961735"/>
                  </a:lnTo>
                  <a:lnTo>
                    <a:pt x="670300" y="959913"/>
                  </a:lnTo>
                  <a:lnTo>
                    <a:pt x="666657" y="961735"/>
                  </a:lnTo>
                  <a:lnTo>
                    <a:pt x="670300" y="985414"/>
                  </a:lnTo>
                  <a:lnTo>
                    <a:pt x="666657" y="989057"/>
                  </a:lnTo>
                  <a:lnTo>
                    <a:pt x="659371" y="990878"/>
                  </a:lnTo>
                  <a:lnTo>
                    <a:pt x="655728" y="990878"/>
                  </a:lnTo>
                  <a:lnTo>
                    <a:pt x="653907" y="978128"/>
                  </a:lnTo>
                  <a:lnTo>
                    <a:pt x="652085" y="974485"/>
                  </a:lnTo>
                  <a:lnTo>
                    <a:pt x="635692" y="979950"/>
                  </a:lnTo>
                  <a:lnTo>
                    <a:pt x="624763" y="969021"/>
                  </a:lnTo>
                  <a:lnTo>
                    <a:pt x="610192" y="965378"/>
                  </a:lnTo>
                  <a:lnTo>
                    <a:pt x="615656" y="945342"/>
                  </a:lnTo>
                  <a:lnTo>
                    <a:pt x="604727" y="938056"/>
                  </a:lnTo>
                  <a:lnTo>
                    <a:pt x="602906" y="938056"/>
                  </a:lnTo>
                  <a:lnTo>
                    <a:pt x="599263" y="916198"/>
                  </a:lnTo>
                  <a:lnTo>
                    <a:pt x="588334" y="916198"/>
                  </a:lnTo>
                  <a:lnTo>
                    <a:pt x="573762" y="923484"/>
                  </a:lnTo>
                  <a:lnTo>
                    <a:pt x="570119" y="923484"/>
                  </a:lnTo>
                  <a:lnTo>
                    <a:pt x="579227" y="890698"/>
                  </a:lnTo>
                  <a:lnTo>
                    <a:pt x="597441" y="865197"/>
                  </a:lnTo>
                  <a:lnTo>
                    <a:pt x="597441" y="848804"/>
                  </a:lnTo>
                  <a:lnTo>
                    <a:pt x="591977" y="826946"/>
                  </a:lnTo>
                  <a:lnTo>
                    <a:pt x="586513" y="826946"/>
                  </a:lnTo>
                  <a:lnTo>
                    <a:pt x="579227" y="810553"/>
                  </a:lnTo>
                  <a:lnTo>
                    <a:pt x="570119" y="808732"/>
                  </a:lnTo>
                  <a:lnTo>
                    <a:pt x="564655" y="810553"/>
                  </a:lnTo>
                  <a:lnTo>
                    <a:pt x="559191" y="805089"/>
                  </a:lnTo>
                  <a:lnTo>
                    <a:pt x="540976" y="799624"/>
                  </a:lnTo>
                  <a:lnTo>
                    <a:pt x="540976" y="788695"/>
                  </a:lnTo>
                  <a:lnTo>
                    <a:pt x="537333" y="786874"/>
                  </a:lnTo>
                  <a:lnTo>
                    <a:pt x="531868" y="775945"/>
                  </a:lnTo>
                  <a:lnTo>
                    <a:pt x="515475" y="781410"/>
                  </a:lnTo>
                  <a:lnTo>
                    <a:pt x="500904" y="781410"/>
                  </a:lnTo>
                  <a:lnTo>
                    <a:pt x="462653" y="808732"/>
                  </a:lnTo>
                  <a:lnTo>
                    <a:pt x="431688" y="821482"/>
                  </a:lnTo>
                  <a:lnTo>
                    <a:pt x="429866" y="821482"/>
                  </a:lnTo>
                  <a:lnTo>
                    <a:pt x="429866" y="817839"/>
                  </a:lnTo>
                  <a:lnTo>
                    <a:pt x="424402" y="816017"/>
                  </a:lnTo>
                  <a:lnTo>
                    <a:pt x="389794" y="808732"/>
                  </a:lnTo>
                  <a:lnTo>
                    <a:pt x="364293" y="832411"/>
                  </a:lnTo>
                  <a:lnTo>
                    <a:pt x="358829" y="828768"/>
                  </a:lnTo>
                  <a:lnTo>
                    <a:pt x="358829" y="814196"/>
                  </a:lnTo>
                  <a:lnTo>
                    <a:pt x="346079" y="817839"/>
                  </a:lnTo>
                  <a:lnTo>
                    <a:pt x="327864" y="821482"/>
                  </a:lnTo>
                  <a:lnTo>
                    <a:pt x="311471" y="816017"/>
                  </a:lnTo>
                  <a:lnTo>
                    <a:pt x="306006" y="816017"/>
                  </a:lnTo>
                  <a:lnTo>
                    <a:pt x="300542" y="817839"/>
                  </a:lnTo>
                  <a:lnTo>
                    <a:pt x="291435" y="817839"/>
                  </a:lnTo>
                  <a:lnTo>
                    <a:pt x="285970" y="810553"/>
                  </a:lnTo>
                  <a:lnTo>
                    <a:pt x="273220" y="805089"/>
                  </a:lnTo>
                  <a:lnTo>
                    <a:pt x="273220" y="797803"/>
                  </a:lnTo>
                  <a:lnTo>
                    <a:pt x="251362" y="794160"/>
                  </a:lnTo>
                  <a:lnTo>
                    <a:pt x="249541" y="792338"/>
                  </a:lnTo>
                  <a:lnTo>
                    <a:pt x="251362" y="781410"/>
                  </a:lnTo>
                  <a:lnTo>
                    <a:pt x="238612" y="786874"/>
                  </a:lnTo>
                  <a:lnTo>
                    <a:pt x="234969" y="786874"/>
                  </a:lnTo>
                  <a:lnTo>
                    <a:pt x="227683" y="770481"/>
                  </a:lnTo>
                  <a:lnTo>
                    <a:pt x="207647" y="755909"/>
                  </a:lnTo>
                  <a:lnTo>
                    <a:pt x="187611" y="754088"/>
                  </a:lnTo>
                  <a:lnTo>
                    <a:pt x="183968" y="759552"/>
                  </a:lnTo>
                  <a:lnTo>
                    <a:pt x="176682" y="754088"/>
                  </a:lnTo>
                  <a:lnTo>
                    <a:pt x="140253" y="732230"/>
                  </a:lnTo>
                  <a:lnTo>
                    <a:pt x="127503" y="732230"/>
                  </a:lnTo>
                  <a:lnTo>
                    <a:pt x="122038" y="721301"/>
                  </a:lnTo>
                  <a:lnTo>
                    <a:pt x="122038" y="704908"/>
                  </a:lnTo>
                  <a:lnTo>
                    <a:pt x="114752" y="688515"/>
                  </a:lnTo>
                  <a:lnTo>
                    <a:pt x="116574" y="688515"/>
                  </a:lnTo>
                  <a:lnTo>
                    <a:pt x="122038" y="683050"/>
                  </a:lnTo>
                  <a:lnTo>
                    <a:pt x="123860" y="683050"/>
                  </a:lnTo>
                  <a:lnTo>
                    <a:pt x="129324" y="692158"/>
                  </a:lnTo>
                  <a:lnTo>
                    <a:pt x="140253" y="683050"/>
                  </a:lnTo>
                  <a:lnTo>
                    <a:pt x="138431" y="672121"/>
                  </a:lnTo>
                  <a:lnTo>
                    <a:pt x="127503" y="666657"/>
                  </a:lnTo>
                  <a:lnTo>
                    <a:pt x="127503" y="664836"/>
                  </a:lnTo>
                  <a:lnTo>
                    <a:pt x="123860" y="648442"/>
                  </a:lnTo>
                  <a:lnTo>
                    <a:pt x="123860" y="646621"/>
                  </a:lnTo>
                  <a:lnTo>
                    <a:pt x="127503" y="646621"/>
                  </a:lnTo>
                  <a:lnTo>
                    <a:pt x="140253" y="642978"/>
                  </a:lnTo>
                  <a:lnTo>
                    <a:pt x="140253" y="635692"/>
                  </a:lnTo>
                  <a:lnTo>
                    <a:pt x="151182" y="624763"/>
                  </a:lnTo>
                  <a:lnTo>
                    <a:pt x="160289" y="604727"/>
                  </a:lnTo>
                  <a:lnTo>
                    <a:pt x="154825" y="608370"/>
                  </a:lnTo>
                  <a:lnTo>
                    <a:pt x="151182" y="608370"/>
                  </a:lnTo>
                  <a:lnTo>
                    <a:pt x="151182" y="602906"/>
                  </a:lnTo>
                  <a:lnTo>
                    <a:pt x="134788" y="591977"/>
                  </a:lnTo>
                  <a:lnTo>
                    <a:pt x="98359" y="604727"/>
                  </a:lnTo>
                  <a:lnTo>
                    <a:pt x="94716" y="608370"/>
                  </a:lnTo>
                  <a:lnTo>
                    <a:pt x="94716" y="604727"/>
                  </a:lnTo>
                  <a:lnTo>
                    <a:pt x="76501" y="599263"/>
                  </a:lnTo>
                  <a:lnTo>
                    <a:pt x="71037" y="593798"/>
                  </a:lnTo>
                  <a:lnTo>
                    <a:pt x="60108" y="593798"/>
                  </a:lnTo>
                  <a:lnTo>
                    <a:pt x="54644" y="588334"/>
                  </a:lnTo>
                  <a:lnTo>
                    <a:pt x="54644" y="586512"/>
                  </a:lnTo>
                  <a:lnTo>
                    <a:pt x="56465" y="575584"/>
                  </a:lnTo>
                  <a:lnTo>
                    <a:pt x="51001" y="570119"/>
                  </a:lnTo>
                  <a:lnTo>
                    <a:pt x="43715" y="570119"/>
                  </a:lnTo>
                  <a:lnTo>
                    <a:pt x="41894" y="562833"/>
                  </a:lnTo>
                  <a:lnTo>
                    <a:pt x="25500" y="559190"/>
                  </a:lnTo>
                  <a:lnTo>
                    <a:pt x="20036" y="557369"/>
                  </a:lnTo>
                  <a:lnTo>
                    <a:pt x="20036" y="553726"/>
                  </a:lnTo>
                  <a:lnTo>
                    <a:pt x="27322" y="551905"/>
                  </a:lnTo>
                  <a:lnTo>
                    <a:pt x="32786" y="551905"/>
                  </a:lnTo>
                  <a:lnTo>
                    <a:pt x="27322" y="515475"/>
                  </a:lnTo>
                  <a:lnTo>
                    <a:pt x="9107" y="515475"/>
                  </a:lnTo>
                  <a:lnTo>
                    <a:pt x="0" y="504546"/>
                  </a:lnTo>
                  <a:lnTo>
                    <a:pt x="0" y="502725"/>
                  </a:lnTo>
                  <a:lnTo>
                    <a:pt x="5464" y="480867"/>
                  </a:lnTo>
                  <a:lnTo>
                    <a:pt x="9107" y="468117"/>
                  </a:lnTo>
                  <a:lnTo>
                    <a:pt x="27322" y="459010"/>
                  </a:lnTo>
                  <a:lnTo>
                    <a:pt x="30965" y="451724"/>
                  </a:lnTo>
                  <a:lnTo>
                    <a:pt x="38251" y="451724"/>
                  </a:lnTo>
                  <a:lnTo>
                    <a:pt x="47358" y="453545"/>
                  </a:lnTo>
                  <a:lnTo>
                    <a:pt x="51001" y="453545"/>
                  </a:lnTo>
                  <a:lnTo>
                    <a:pt x="60108" y="457188"/>
                  </a:lnTo>
                  <a:lnTo>
                    <a:pt x="65573" y="457188"/>
                  </a:lnTo>
                  <a:lnTo>
                    <a:pt x="78323" y="440795"/>
                  </a:lnTo>
                  <a:lnTo>
                    <a:pt x="109288" y="435331"/>
                  </a:lnTo>
                  <a:lnTo>
                    <a:pt x="120217" y="422580"/>
                  </a:lnTo>
                  <a:lnTo>
                    <a:pt x="154825" y="406187"/>
                  </a:lnTo>
                  <a:lnTo>
                    <a:pt x="160289" y="391615"/>
                  </a:lnTo>
                  <a:lnTo>
                    <a:pt x="167575" y="362472"/>
                  </a:lnTo>
                  <a:lnTo>
                    <a:pt x="156646" y="322400"/>
                  </a:lnTo>
                  <a:lnTo>
                    <a:pt x="149360" y="313292"/>
                  </a:lnTo>
                  <a:lnTo>
                    <a:pt x="149360" y="311471"/>
                  </a:lnTo>
                  <a:lnTo>
                    <a:pt x="151182" y="311471"/>
                  </a:lnTo>
                  <a:lnTo>
                    <a:pt x="205826" y="296899"/>
                  </a:lnTo>
                  <a:lnTo>
                    <a:pt x="205826" y="275041"/>
                  </a:lnTo>
                  <a:lnTo>
                    <a:pt x="222219" y="233148"/>
                  </a:lnTo>
                  <a:lnTo>
                    <a:pt x="240434" y="233148"/>
                  </a:lnTo>
                  <a:lnTo>
                    <a:pt x="245898" y="234969"/>
                  </a:lnTo>
                  <a:lnTo>
                    <a:pt x="262291" y="234969"/>
                  </a:lnTo>
                  <a:lnTo>
                    <a:pt x="267756" y="244077"/>
                  </a:lnTo>
                  <a:lnTo>
                    <a:pt x="284149" y="234969"/>
                  </a:lnTo>
                  <a:lnTo>
                    <a:pt x="284149" y="211290"/>
                  </a:lnTo>
                  <a:lnTo>
                    <a:pt x="289613" y="189433"/>
                  </a:lnTo>
                  <a:lnTo>
                    <a:pt x="291435" y="189433"/>
                  </a:lnTo>
                  <a:lnTo>
                    <a:pt x="307828" y="187611"/>
                  </a:lnTo>
                  <a:lnTo>
                    <a:pt x="316935" y="171218"/>
                  </a:lnTo>
                  <a:lnTo>
                    <a:pt x="318757" y="171218"/>
                  </a:lnTo>
                  <a:lnTo>
                    <a:pt x="327864" y="173039"/>
                  </a:lnTo>
                  <a:lnTo>
                    <a:pt x="335150" y="167575"/>
                  </a:lnTo>
                  <a:lnTo>
                    <a:pt x="338793" y="167575"/>
                  </a:lnTo>
                  <a:lnTo>
                    <a:pt x="338793" y="171218"/>
                  </a:lnTo>
                  <a:lnTo>
                    <a:pt x="346079" y="187611"/>
                  </a:lnTo>
                  <a:lnTo>
                    <a:pt x="362472" y="205826"/>
                  </a:lnTo>
                  <a:lnTo>
                    <a:pt x="391615" y="211290"/>
                  </a:lnTo>
                  <a:lnTo>
                    <a:pt x="395258" y="211290"/>
                  </a:lnTo>
                  <a:lnTo>
                    <a:pt x="397080" y="218576"/>
                  </a:lnTo>
                  <a:lnTo>
                    <a:pt x="408009" y="255005"/>
                  </a:lnTo>
                  <a:lnTo>
                    <a:pt x="411652" y="284149"/>
                  </a:lnTo>
                  <a:lnTo>
                    <a:pt x="408009" y="295078"/>
                  </a:lnTo>
                  <a:lnTo>
                    <a:pt x="446259" y="307828"/>
                  </a:lnTo>
                  <a:lnTo>
                    <a:pt x="459010" y="306006"/>
                  </a:lnTo>
                  <a:lnTo>
                    <a:pt x="515475" y="329686"/>
                  </a:lnTo>
                  <a:lnTo>
                    <a:pt x="535511" y="358829"/>
                  </a:lnTo>
                  <a:lnTo>
                    <a:pt x="559191" y="380687"/>
                  </a:lnTo>
                  <a:lnTo>
                    <a:pt x="646621" y="378865"/>
                  </a:lnTo>
                  <a:lnTo>
                    <a:pt x="686693" y="400723"/>
                  </a:lnTo>
                  <a:lnTo>
                    <a:pt x="743159" y="417116"/>
                  </a:lnTo>
                  <a:lnTo>
                    <a:pt x="810553" y="391615"/>
                  </a:lnTo>
                  <a:lnTo>
                    <a:pt x="839697" y="391615"/>
                  </a:lnTo>
                  <a:lnTo>
                    <a:pt x="867019" y="386151"/>
                  </a:lnTo>
                  <a:lnTo>
                    <a:pt x="910734" y="347900"/>
                  </a:lnTo>
                  <a:lnTo>
                    <a:pt x="899805" y="333328"/>
                  </a:lnTo>
                  <a:lnTo>
                    <a:pt x="899805" y="329686"/>
                  </a:lnTo>
                  <a:lnTo>
                    <a:pt x="910734" y="307828"/>
                  </a:lnTo>
                  <a:lnTo>
                    <a:pt x="912556" y="307828"/>
                  </a:lnTo>
                  <a:lnTo>
                    <a:pt x="921663" y="302364"/>
                  </a:lnTo>
                  <a:lnTo>
                    <a:pt x="948985" y="313292"/>
                  </a:lnTo>
                  <a:lnTo>
                    <a:pt x="978129" y="289613"/>
                  </a:lnTo>
                  <a:lnTo>
                    <a:pt x="999986" y="284149"/>
                  </a:lnTo>
                  <a:lnTo>
                    <a:pt x="1027308" y="255005"/>
                  </a:lnTo>
                  <a:lnTo>
                    <a:pt x="1029130" y="255005"/>
                  </a:lnTo>
                  <a:lnTo>
                    <a:pt x="1089238" y="249541"/>
                  </a:lnTo>
                  <a:lnTo>
                    <a:pt x="1083774" y="240434"/>
                  </a:lnTo>
                  <a:lnTo>
                    <a:pt x="1080131" y="224040"/>
                  </a:lnTo>
                  <a:lnTo>
                    <a:pt x="1061916" y="202183"/>
                  </a:lnTo>
                  <a:lnTo>
                    <a:pt x="1032773" y="222219"/>
                  </a:lnTo>
                  <a:lnTo>
                    <a:pt x="999986" y="216755"/>
                  </a:lnTo>
                  <a:lnTo>
                    <a:pt x="996343" y="202183"/>
                  </a:lnTo>
                  <a:lnTo>
                    <a:pt x="996343" y="162110"/>
                  </a:lnTo>
                  <a:lnTo>
                    <a:pt x="1016379" y="132967"/>
                  </a:lnTo>
                  <a:lnTo>
                    <a:pt x="1018201" y="132967"/>
                  </a:lnTo>
                  <a:lnTo>
                    <a:pt x="1052809" y="145717"/>
                  </a:lnTo>
                  <a:lnTo>
                    <a:pt x="1083774" y="127503"/>
                  </a:lnTo>
                  <a:lnTo>
                    <a:pt x="1085595" y="116574"/>
                  </a:lnTo>
                  <a:lnTo>
                    <a:pt x="1100167" y="72859"/>
                  </a:lnTo>
                  <a:lnTo>
                    <a:pt x="1118382" y="56465"/>
                  </a:lnTo>
                  <a:lnTo>
                    <a:pt x="1118382" y="40072"/>
                  </a:lnTo>
                  <a:lnTo>
                    <a:pt x="1101988" y="40072"/>
                  </a:lnTo>
                  <a:lnTo>
                    <a:pt x="1101988" y="38251"/>
                  </a:lnTo>
                  <a:lnTo>
                    <a:pt x="1105631" y="32786"/>
                  </a:lnTo>
                  <a:lnTo>
                    <a:pt x="1123846" y="9107"/>
                  </a:lnTo>
                  <a:lnTo>
                    <a:pt x="1129310" y="9107"/>
                  </a:lnTo>
                  <a:lnTo>
                    <a:pt x="1145704" y="5464"/>
                  </a:lnTo>
                  <a:lnTo>
                    <a:pt x="1167561" y="3643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Japan - Offshore">
              <a:extLst>
                <a:ext uri="{FF2B5EF4-FFF2-40B4-BE49-F238E27FC236}">
                  <a16:creationId xmlns:a16="http://schemas.microsoft.com/office/drawing/2014/main" id="{949E6EBB-A5CC-499A-9EA4-E08DD561A79B}"/>
                </a:ext>
              </a:extLst>
            </p:cNvPr>
            <p:cNvSpPr>
              <a:spLocks/>
            </p:cNvSpPr>
            <p:nvPr>
              <p:custDataLst>
                <p:tags r:id="rId164"/>
              </p:custDataLst>
            </p:nvPr>
          </p:nvSpPr>
          <p:spPr bwMode="auto">
            <a:xfrm>
              <a:off x="8838215" y="3362218"/>
              <a:ext cx="540313" cy="592718"/>
            </a:xfrm>
            <a:custGeom>
              <a:avLst/>
              <a:gdLst/>
              <a:ahLst/>
              <a:cxnLst/>
              <a:rect l="l" t="t" r="r" b="b"/>
              <a:pathLst>
                <a:path w="544620" h="597443">
                  <a:moveTo>
                    <a:pt x="10929" y="575585"/>
                  </a:moveTo>
                  <a:lnTo>
                    <a:pt x="12751" y="575585"/>
                  </a:lnTo>
                  <a:lnTo>
                    <a:pt x="1821" y="593800"/>
                  </a:lnTo>
                  <a:lnTo>
                    <a:pt x="1821" y="597443"/>
                  </a:lnTo>
                  <a:lnTo>
                    <a:pt x="0" y="597443"/>
                  </a:lnTo>
                  <a:lnTo>
                    <a:pt x="0" y="593800"/>
                  </a:lnTo>
                  <a:lnTo>
                    <a:pt x="1821" y="586514"/>
                  </a:lnTo>
                  <a:close/>
                  <a:moveTo>
                    <a:pt x="45538" y="530048"/>
                  </a:moveTo>
                  <a:lnTo>
                    <a:pt x="45538" y="531870"/>
                  </a:lnTo>
                  <a:lnTo>
                    <a:pt x="49181" y="531870"/>
                  </a:lnTo>
                  <a:lnTo>
                    <a:pt x="40073" y="540977"/>
                  </a:lnTo>
                  <a:lnTo>
                    <a:pt x="38252" y="540977"/>
                  </a:lnTo>
                  <a:lnTo>
                    <a:pt x="38252" y="535513"/>
                  </a:lnTo>
                  <a:lnTo>
                    <a:pt x="40073" y="531870"/>
                  </a:lnTo>
                  <a:close/>
                  <a:moveTo>
                    <a:pt x="67395" y="480869"/>
                  </a:moveTo>
                  <a:lnTo>
                    <a:pt x="69216" y="480869"/>
                  </a:lnTo>
                  <a:lnTo>
                    <a:pt x="72860" y="486334"/>
                  </a:lnTo>
                  <a:lnTo>
                    <a:pt x="67395" y="486334"/>
                  </a:lnTo>
                  <a:close/>
                  <a:moveTo>
                    <a:pt x="32787" y="404367"/>
                  </a:moveTo>
                  <a:lnTo>
                    <a:pt x="34608" y="404367"/>
                  </a:lnTo>
                  <a:lnTo>
                    <a:pt x="38251" y="408010"/>
                  </a:lnTo>
                  <a:lnTo>
                    <a:pt x="40073" y="408010"/>
                  </a:lnTo>
                  <a:lnTo>
                    <a:pt x="40073" y="409832"/>
                  </a:lnTo>
                  <a:lnTo>
                    <a:pt x="38251" y="409832"/>
                  </a:lnTo>
                  <a:lnTo>
                    <a:pt x="34608" y="413475"/>
                  </a:lnTo>
                  <a:lnTo>
                    <a:pt x="34608" y="415296"/>
                  </a:lnTo>
                  <a:lnTo>
                    <a:pt x="32787" y="415296"/>
                  </a:lnTo>
                  <a:close/>
                  <a:moveTo>
                    <a:pt x="74681" y="380688"/>
                  </a:moveTo>
                  <a:lnTo>
                    <a:pt x="78323" y="380688"/>
                  </a:lnTo>
                  <a:lnTo>
                    <a:pt x="85609" y="391617"/>
                  </a:lnTo>
                  <a:lnTo>
                    <a:pt x="89252" y="391617"/>
                  </a:lnTo>
                  <a:lnTo>
                    <a:pt x="91074" y="389795"/>
                  </a:lnTo>
                  <a:lnTo>
                    <a:pt x="96538" y="389795"/>
                  </a:lnTo>
                  <a:lnTo>
                    <a:pt x="96538" y="398903"/>
                  </a:lnTo>
                  <a:lnTo>
                    <a:pt x="100181" y="402546"/>
                  </a:lnTo>
                  <a:lnTo>
                    <a:pt x="102003" y="402546"/>
                  </a:lnTo>
                  <a:lnTo>
                    <a:pt x="105646" y="413474"/>
                  </a:lnTo>
                  <a:lnTo>
                    <a:pt x="89252" y="453546"/>
                  </a:lnTo>
                  <a:lnTo>
                    <a:pt x="74681" y="464475"/>
                  </a:lnTo>
                  <a:lnTo>
                    <a:pt x="72859" y="464475"/>
                  </a:lnTo>
                  <a:lnTo>
                    <a:pt x="72859" y="459011"/>
                  </a:lnTo>
                  <a:lnTo>
                    <a:pt x="69216" y="462654"/>
                  </a:lnTo>
                  <a:lnTo>
                    <a:pt x="61930" y="457189"/>
                  </a:lnTo>
                  <a:lnTo>
                    <a:pt x="61930" y="437153"/>
                  </a:lnTo>
                  <a:lnTo>
                    <a:pt x="69216" y="424403"/>
                  </a:lnTo>
                  <a:lnTo>
                    <a:pt x="63752" y="408010"/>
                  </a:lnTo>
                  <a:lnTo>
                    <a:pt x="63752" y="418939"/>
                  </a:lnTo>
                  <a:lnTo>
                    <a:pt x="58287" y="418939"/>
                  </a:lnTo>
                  <a:lnTo>
                    <a:pt x="56466" y="420760"/>
                  </a:lnTo>
                  <a:lnTo>
                    <a:pt x="49180" y="420760"/>
                  </a:lnTo>
                  <a:lnTo>
                    <a:pt x="49180" y="408010"/>
                  </a:lnTo>
                  <a:lnTo>
                    <a:pt x="51001" y="408010"/>
                  </a:lnTo>
                  <a:lnTo>
                    <a:pt x="54644" y="409831"/>
                  </a:lnTo>
                  <a:lnTo>
                    <a:pt x="49180" y="402546"/>
                  </a:lnTo>
                  <a:close/>
                  <a:moveTo>
                    <a:pt x="174861" y="362473"/>
                  </a:moveTo>
                  <a:lnTo>
                    <a:pt x="178504" y="362473"/>
                  </a:lnTo>
                  <a:lnTo>
                    <a:pt x="174861" y="373403"/>
                  </a:lnTo>
                  <a:lnTo>
                    <a:pt x="173039" y="373403"/>
                  </a:lnTo>
                  <a:lnTo>
                    <a:pt x="169396" y="375224"/>
                  </a:lnTo>
                  <a:lnTo>
                    <a:pt x="167835" y="375224"/>
                  </a:lnTo>
                  <a:lnTo>
                    <a:pt x="169397" y="386153"/>
                  </a:lnTo>
                  <a:lnTo>
                    <a:pt x="158468" y="402546"/>
                  </a:lnTo>
                  <a:lnTo>
                    <a:pt x="156646" y="402546"/>
                  </a:lnTo>
                  <a:lnTo>
                    <a:pt x="140253" y="397082"/>
                  </a:lnTo>
                  <a:lnTo>
                    <a:pt x="129324" y="415296"/>
                  </a:lnTo>
                  <a:lnTo>
                    <a:pt x="129324" y="418939"/>
                  </a:lnTo>
                  <a:lnTo>
                    <a:pt x="123860" y="418939"/>
                  </a:lnTo>
                  <a:lnTo>
                    <a:pt x="123860" y="415296"/>
                  </a:lnTo>
                  <a:lnTo>
                    <a:pt x="116574" y="398903"/>
                  </a:lnTo>
                  <a:lnTo>
                    <a:pt x="107467" y="398903"/>
                  </a:lnTo>
                  <a:lnTo>
                    <a:pt x="107467" y="397082"/>
                  </a:lnTo>
                  <a:lnTo>
                    <a:pt x="123860" y="378867"/>
                  </a:lnTo>
                  <a:lnTo>
                    <a:pt x="129324" y="378867"/>
                  </a:lnTo>
                  <a:lnTo>
                    <a:pt x="131146" y="380688"/>
                  </a:lnTo>
                  <a:lnTo>
                    <a:pt x="136610" y="380688"/>
                  </a:lnTo>
                  <a:lnTo>
                    <a:pt x="151182" y="367938"/>
                  </a:lnTo>
                  <a:lnTo>
                    <a:pt x="153004" y="367938"/>
                  </a:lnTo>
                  <a:lnTo>
                    <a:pt x="167575" y="373402"/>
                  </a:lnTo>
                  <a:close/>
                  <a:moveTo>
                    <a:pt x="258650" y="253185"/>
                  </a:moveTo>
                  <a:lnTo>
                    <a:pt x="262293" y="253185"/>
                  </a:lnTo>
                  <a:lnTo>
                    <a:pt x="258650" y="269579"/>
                  </a:lnTo>
                  <a:lnTo>
                    <a:pt x="253185" y="269579"/>
                  </a:lnTo>
                  <a:lnTo>
                    <a:pt x="253185" y="267758"/>
                  </a:lnTo>
                  <a:close/>
                  <a:moveTo>
                    <a:pt x="442619" y="60109"/>
                  </a:moveTo>
                  <a:lnTo>
                    <a:pt x="444440" y="65574"/>
                  </a:lnTo>
                  <a:lnTo>
                    <a:pt x="426225" y="83789"/>
                  </a:lnTo>
                  <a:lnTo>
                    <a:pt x="424403" y="78325"/>
                  </a:lnTo>
                  <a:close/>
                  <a:moveTo>
                    <a:pt x="320578" y="32788"/>
                  </a:moveTo>
                  <a:lnTo>
                    <a:pt x="324222" y="32788"/>
                  </a:lnTo>
                  <a:lnTo>
                    <a:pt x="326043" y="38253"/>
                  </a:lnTo>
                  <a:lnTo>
                    <a:pt x="320578" y="34610"/>
                  </a:lnTo>
                  <a:close/>
                  <a:moveTo>
                    <a:pt x="336972" y="23680"/>
                  </a:moveTo>
                  <a:lnTo>
                    <a:pt x="340615" y="23680"/>
                  </a:lnTo>
                  <a:lnTo>
                    <a:pt x="377044" y="65574"/>
                  </a:lnTo>
                  <a:lnTo>
                    <a:pt x="404366" y="76503"/>
                  </a:lnTo>
                  <a:lnTo>
                    <a:pt x="413473" y="71039"/>
                  </a:lnTo>
                  <a:lnTo>
                    <a:pt x="424402" y="65574"/>
                  </a:lnTo>
                  <a:lnTo>
                    <a:pt x="424402" y="67396"/>
                  </a:lnTo>
                  <a:lnTo>
                    <a:pt x="418938" y="80146"/>
                  </a:lnTo>
                  <a:lnTo>
                    <a:pt x="424402" y="94718"/>
                  </a:lnTo>
                  <a:lnTo>
                    <a:pt x="426223" y="94718"/>
                  </a:lnTo>
                  <a:lnTo>
                    <a:pt x="429866" y="91075"/>
                  </a:lnTo>
                  <a:lnTo>
                    <a:pt x="437152" y="91075"/>
                  </a:lnTo>
                  <a:lnTo>
                    <a:pt x="431688" y="96539"/>
                  </a:lnTo>
                  <a:lnTo>
                    <a:pt x="387973" y="112933"/>
                  </a:lnTo>
                  <a:lnTo>
                    <a:pt x="371580" y="140255"/>
                  </a:lnTo>
                  <a:lnTo>
                    <a:pt x="371580" y="143898"/>
                  </a:lnTo>
                  <a:lnTo>
                    <a:pt x="340615" y="123862"/>
                  </a:lnTo>
                  <a:lnTo>
                    <a:pt x="324222" y="127504"/>
                  </a:lnTo>
                  <a:lnTo>
                    <a:pt x="307828" y="123862"/>
                  </a:lnTo>
                  <a:lnTo>
                    <a:pt x="304185" y="127504"/>
                  </a:lnTo>
                  <a:lnTo>
                    <a:pt x="307828" y="132969"/>
                  </a:lnTo>
                  <a:lnTo>
                    <a:pt x="324222" y="143898"/>
                  </a:lnTo>
                  <a:lnTo>
                    <a:pt x="324222" y="145719"/>
                  </a:lnTo>
                  <a:lnTo>
                    <a:pt x="296900" y="156648"/>
                  </a:lnTo>
                  <a:lnTo>
                    <a:pt x="296900" y="140255"/>
                  </a:lnTo>
                  <a:lnTo>
                    <a:pt x="287792" y="132969"/>
                  </a:lnTo>
                  <a:lnTo>
                    <a:pt x="291435" y="122040"/>
                  </a:lnTo>
                  <a:lnTo>
                    <a:pt x="304185" y="107468"/>
                  </a:lnTo>
                  <a:lnTo>
                    <a:pt x="304185" y="96539"/>
                  </a:lnTo>
                  <a:lnTo>
                    <a:pt x="309650" y="96539"/>
                  </a:lnTo>
                  <a:lnTo>
                    <a:pt x="318757" y="100182"/>
                  </a:lnTo>
                  <a:lnTo>
                    <a:pt x="324222" y="100182"/>
                  </a:lnTo>
                  <a:lnTo>
                    <a:pt x="326043" y="91075"/>
                  </a:lnTo>
                  <a:lnTo>
                    <a:pt x="326043" y="83789"/>
                  </a:lnTo>
                  <a:lnTo>
                    <a:pt x="331507" y="72860"/>
                  </a:lnTo>
                  <a:lnTo>
                    <a:pt x="336972" y="49181"/>
                  </a:lnTo>
                  <a:lnTo>
                    <a:pt x="331507" y="32788"/>
                  </a:lnTo>
                  <a:lnTo>
                    <a:pt x="331507" y="29145"/>
                  </a:lnTo>
                  <a:lnTo>
                    <a:pt x="335150" y="29145"/>
                  </a:lnTo>
                  <a:close/>
                  <a:moveTo>
                    <a:pt x="504547" y="21858"/>
                  </a:moveTo>
                  <a:lnTo>
                    <a:pt x="508190" y="27323"/>
                  </a:lnTo>
                  <a:lnTo>
                    <a:pt x="460832" y="60109"/>
                  </a:lnTo>
                  <a:lnTo>
                    <a:pt x="482690" y="29144"/>
                  </a:lnTo>
                  <a:lnTo>
                    <a:pt x="491797" y="32787"/>
                  </a:lnTo>
                  <a:close/>
                  <a:moveTo>
                    <a:pt x="544620" y="0"/>
                  </a:moveTo>
                  <a:lnTo>
                    <a:pt x="522762" y="21858"/>
                  </a:lnTo>
                  <a:lnTo>
                    <a:pt x="533691" y="5464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Japan - Mainland">
              <a:extLst>
                <a:ext uri="{FF2B5EF4-FFF2-40B4-BE49-F238E27FC236}">
                  <a16:creationId xmlns:a16="http://schemas.microsoft.com/office/drawing/2014/main" id="{697B86CB-99DE-49D2-A2DC-FBD5BB6076F7}"/>
                </a:ext>
              </a:extLst>
            </p:cNvPr>
            <p:cNvSpPr>
              <a:spLocks noEditPoints="1"/>
            </p:cNvSpPr>
            <p:nvPr>
              <p:custDataLst>
                <p:tags r:id="rId165"/>
              </p:custDataLst>
            </p:nvPr>
          </p:nvSpPr>
          <p:spPr bwMode="auto">
            <a:xfrm>
              <a:off x="8917726" y="3515820"/>
              <a:ext cx="263831" cy="240340"/>
            </a:xfrm>
            <a:custGeom>
              <a:avLst/>
              <a:gdLst>
                <a:gd name="T0" fmla="*/ 112 w 146"/>
                <a:gd name="T1" fmla="*/ 103 h 133"/>
                <a:gd name="T2" fmla="*/ 117 w 146"/>
                <a:gd name="T3" fmla="*/ 97 h 133"/>
                <a:gd name="T4" fmla="*/ 137 w 146"/>
                <a:gd name="T5" fmla="*/ 2 h 133"/>
                <a:gd name="T6" fmla="*/ 138 w 146"/>
                <a:gd name="T7" fmla="*/ 14 h 133"/>
                <a:gd name="T8" fmla="*/ 144 w 146"/>
                <a:gd name="T9" fmla="*/ 41 h 133"/>
                <a:gd name="T10" fmla="*/ 138 w 146"/>
                <a:gd name="T11" fmla="*/ 56 h 133"/>
                <a:gd name="T12" fmla="*/ 129 w 146"/>
                <a:gd name="T13" fmla="*/ 59 h 133"/>
                <a:gd name="T14" fmla="*/ 132 w 146"/>
                <a:gd name="T15" fmla="*/ 77 h 133"/>
                <a:gd name="T16" fmla="*/ 131 w 146"/>
                <a:gd name="T17" fmla="*/ 97 h 133"/>
                <a:gd name="T18" fmla="*/ 125 w 146"/>
                <a:gd name="T19" fmla="*/ 105 h 133"/>
                <a:gd name="T20" fmla="*/ 109 w 146"/>
                <a:gd name="T21" fmla="*/ 109 h 133"/>
                <a:gd name="T22" fmla="*/ 107 w 146"/>
                <a:gd name="T23" fmla="*/ 109 h 133"/>
                <a:gd name="T24" fmla="*/ 101 w 146"/>
                <a:gd name="T25" fmla="*/ 114 h 133"/>
                <a:gd name="T26" fmla="*/ 98 w 146"/>
                <a:gd name="T27" fmla="*/ 108 h 133"/>
                <a:gd name="T28" fmla="*/ 95 w 146"/>
                <a:gd name="T29" fmla="*/ 117 h 133"/>
                <a:gd name="T30" fmla="*/ 76 w 146"/>
                <a:gd name="T31" fmla="*/ 112 h 133"/>
                <a:gd name="T32" fmla="*/ 74 w 146"/>
                <a:gd name="T33" fmla="*/ 112 h 133"/>
                <a:gd name="T34" fmla="*/ 79 w 146"/>
                <a:gd name="T35" fmla="*/ 120 h 133"/>
                <a:gd name="T36" fmla="*/ 67 w 146"/>
                <a:gd name="T37" fmla="*/ 131 h 133"/>
                <a:gd name="T38" fmla="*/ 58 w 146"/>
                <a:gd name="T39" fmla="*/ 131 h 133"/>
                <a:gd name="T40" fmla="*/ 51 w 146"/>
                <a:gd name="T41" fmla="*/ 123 h 133"/>
                <a:gd name="T42" fmla="*/ 58 w 146"/>
                <a:gd name="T43" fmla="*/ 115 h 133"/>
                <a:gd name="T44" fmla="*/ 54 w 146"/>
                <a:gd name="T45" fmla="*/ 115 h 133"/>
                <a:gd name="T46" fmla="*/ 49 w 146"/>
                <a:gd name="T47" fmla="*/ 112 h 133"/>
                <a:gd name="T48" fmla="*/ 40 w 146"/>
                <a:gd name="T49" fmla="*/ 118 h 133"/>
                <a:gd name="T50" fmla="*/ 36 w 146"/>
                <a:gd name="T51" fmla="*/ 117 h 133"/>
                <a:gd name="T52" fmla="*/ 23 w 146"/>
                <a:gd name="T53" fmla="*/ 121 h 133"/>
                <a:gd name="T54" fmla="*/ 18 w 146"/>
                <a:gd name="T55" fmla="*/ 127 h 133"/>
                <a:gd name="T56" fmla="*/ 0 w 146"/>
                <a:gd name="T57" fmla="*/ 123 h 133"/>
                <a:gd name="T58" fmla="*/ 8 w 146"/>
                <a:gd name="T59" fmla="*/ 117 h 133"/>
                <a:gd name="T60" fmla="*/ 23 w 146"/>
                <a:gd name="T61" fmla="*/ 97 h 133"/>
                <a:gd name="T62" fmla="*/ 28 w 146"/>
                <a:gd name="T63" fmla="*/ 94 h 133"/>
                <a:gd name="T64" fmla="*/ 30 w 146"/>
                <a:gd name="T65" fmla="*/ 99 h 133"/>
                <a:gd name="T66" fmla="*/ 55 w 146"/>
                <a:gd name="T67" fmla="*/ 96 h 133"/>
                <a:gd name="T68" fmla="*/ 66 w 146"/>
                <a:gd name="T69" fmla="*/ 97 h 133"/>
                <a:gd name="T70" fmla="*/ 67 w 146"/>
                <a:gd name="T71" fmla="*/ 84 h 133"/>
                <a:gd name="T72" fmla="*/ 74 w 146"/>
                <a:gd name="T73" fmla="*/ 71 h 133"/>
                <a:gd name="T74" fmla="*/ 83 w 146"/>
                <a:gd name="T75" fmla="*/ 66 h 133"/>
                <a:gd name="T76" fmla="*/ 85 w 146"/>
                <a:gd name="T77" fmla="*/ 69 h 133"/>
                <a:gd name="T78" fmla="*/ 80 w 146"/>
                <a:gd name="T79" fmla="*/ 72 h 133"/>
                <a:gd name="T80" fmla="*/ 98 w 146"/>
                <a:gd name="T81" fmla="*/ 71 h 133"/>
                <a:gd name="T82" fmla="*/ 103 w 146"/>
                <a:gd name="T83" fmla="*/ 60 h 133"/>
                <a:gd name="T84" fmla="*/ 119 w 146"/>
                <a:gd name="T85" fmla="*/ 32 h 133"/>
                <a:gd name="T86" fmla="*/ 114 w 146"/>
                <a:gd name="T87" fmla="*/ 29 h 133"/>
                <a:gd name="T88" fmla="*/ 117 w 146"/>
                <a:gd name="T89" fmla="*/ 25 h 133"/>
                <a:gd name="T90" fmla="*/ 120 w 146"/>
                <a:gd name="T91" fmla="*/ 13 h 133"/>
                <a:gd name="T92" fmla="*/ 132 w 146"/>
                <a:gd name="T93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6" h="133">
                  <a:moveTo>
                    <a:pt x="117" y="97"/>
                  </a:moveTo>
                  <a:lnTo>
                    <a:pt x="112" y="103"/>
                  </a:lnTo>
                  <a:lnTo>
                    <a:pt x="117" y="100"/>
                  </a:lnTo>
                  <a:lnTo>
                    <a:pt x="117" y="97"/>
                  </a:lnTo>
                  <a:close/>
                  <a:moveTo>
                    <a:pt x="132" y="0"/>
                  </a:moveTo>
                  <a:lnTo>
                    <a:pt x="137" y="2"/>
                  </a:lnTo>
                  <a:lnTo>
                    <a:pt x="138" y="2"/>
                  </a:lnTo>
                  <a:lnTo>
                    <a:pt x="138" y="14"/>
                  </a:lnTo>
                  <a:lnTo>
                    <a:pt x="146" y="31"/>
                  </a:lnTo>
                  <a:lnTo>
                    <a:pt x="144" y="41"/>
                  </a:lnTo>
                  <a:lnTo>
                    <a:pt x="138" y="47"/>
                  </a:lnTo>
                  <a:lnTo>
                    <a:pt x="138" y="56"/>
                  </a:lnTo>
                  <a:lnTo>
                    <a:pt x="135" y="53"/>
                  </a:lnTo>
                  <a:lnTo>
                    <a:pt x="129" y="59"/>
                  </a:lnTo>
                  <a:lnTo>
                    <a:pt x="132" y="65"/>
                  </a:lnTo>
                  <a:lnTo>
                    <a:pt x="132" y="77"/>
                  </a:lnTo>
                  <a:lnTo>
                    <a:pt x="126" y="86"/>
                  </a:lnTo>
                  <a:lnTo>
                    <a:pt x="131" y="97"/>
                  </a:lnTo>
                  <a:lnTo>
                    <a:pt x="125" y="100"/>
                  </a:lnTo>
                  <a:lnTo>
                    <a:pt x="125" y="105"/>
                  </a:lnTo>
                  <a:lnTo>
                    <a:pt x="119" y="109"/>
                  </a:lnTo>
                  <a:lnTo>
                    <a:pt x="109" y="109"/>
                  </a:lnTo>
                  <a:lnTo>
                    <a:pt x="109" y="106"/>
                  </a:lnTo>
                  <a:lnTo>
                    <a:pt x="107" y="109"/>
                  </a:lnTo>
                  <a:lnTo>
                    <a:pt x="103" y="114"/>
                  </a:lnTo>
                  <a:lnTo>
                    <a:pt x="101" y="114"/>
                  </a:lnTo>
                  <a:lnTo>
                    <a:pt x="103" y="108"/>
                  </a:lnTo>
                  <a:lnTo>
                    <a:pt x="98" y="108"/>
                  </a:lnTo>
                  <a:lnTo>
                    <a:pt x="95" y="115"/>
                  </a:lnTo>
                  <a:lnTo>
                    <a:pt x="95" y="117"/>
                  </a:lnTo>
                  <a:lnTo>
                    <a:pt x="83" y="112"/>
                  </a:lnTo>
                  <a:lnTo>
                    <a:pt x="76" y="112"/>
                  </a:lnTo>
                  <a:lnTo>
                    <a:pt x="76" y="109"/>
                  </a:lnTo>
                  <a:lnTo>
                    <a:pt x="74" y="112"/>
                  </a:lnTo>
                  <a:lnTo>
                    <a:pt x="79" y="118"/>
                  </a:lnTo>
                  <a:lnTo>
                    <a:pt x="79" y="120"/>
                  </a:lnTo>
                  <a:lnTo>
                    <a:pt x="70" y="121"/>
                  </a:lnTo>
                  <a:lnTo>
                    <a:pt x="67" y="131"/>
                  </a:lnTo>
                  <a:lnTo>
                    <a:pt x="67" y="133"/>
                  </a:lnTo>
                  <a:lnTo>
                    <a:pt x="58" y="131"/>
                  </a:lnTo>
                  <a:lnTo>
                    <a:pt x="52" y="124"/>
                  </a:lnTo>
                  <a:lnTo>
                    <a:pt x="51" y="123"/>
                  </a:lnTo>
                  <a:lnTo>
                    <a:pt x="52" y="123"/>
                  </a:lnTo>
                  <a:lnTo>
                    <a:pt x="58" y="115"/>
                  </a:lnTo>
                  <a:lnTo>
                    <a:pt x="58" y="112"/>
                  </a:lnTo>
                  <a:lnTo>
                    <a:pt x="54" y="115"/>
                  </a:lnTo>
                  <a:lnTo>
                    <a:pt x="52" y="115"/>
                  </a:lnTo>
                  <a:lnTo>
                    <a:pt x="49" y="112"/>
                  </a:lnTo>
                  <a:lnTo>
                    <a:pt x="46" y="112"/>
                  </a:lnTo>
                  <a:lnTo>
                    <a:pt x="40" y="118"/>
                  </a:lnTo>
                  <a:lnTo>
                    <a:pt x="39" y="118"/>
                  </a:lnTo>
                  <a:lnTo>
                    <a:pt x="36" y="117"/>
                  </a:lnTo>
                  <a:lnTo>
                    <a:pt x="23" y="123"/>
                  </a:lnTo>
                  <a:lnTo>
                    <a:pt x="23" y="121"/>
                  </a:lnTo>
                  <a:lnTo>
                    <a:pt x="20" y="120"/>
                  </a:lnTo>
                  <a:lnTo>
                    <a:pt x="18" y="127"/>
                  </a:lnTo>
                  <a:lnTo>
                    <a:pt x="17" y="127"/>
                  </a:lnTo>
                  <a:lnTo>
                    <a:pt x="0" y="123"/>
                  </a:lnTo>
                  <a:lnTo>
                    <a:pt x="0" y="117"/>
                  </a:lnTo>
                  <a:lnTo>
                    <a:pt x="8" y="117"/>
                  </a:lnTo>
                  <a:lnTo>
                    <a:pt x="23" y="102"/>
                  </a:lnTo>
                  <a:lnTo>
                    <a:pt x="23" y="97"/>
                  </a:lnTo>
                  <a:lnTo>
                    <a:pt x="24" y="97"/>
                  </a:lnTo>
                  <a:lnTo>
                    <a:pt x="28" y="94"/>
                  </a:lnTo>
                  <a:lnTo>
                    <a:pt x="30" y="94"/>
                  </a:lnTo>
                  <a:lnTo>
                    <a:pt x="30" y="99"/>
                  </a:lnTo>
                  <a:lnTo>
                    <a:pt x="42" y="96"/>
                  </a:lnTo>
                  <a:lnTo>
                    <a:pt x="55" y="96"/>
                  </a:lnTo>
                  <a:lnTo>
                    <a:pt x="61" y="102"/>
                  </a:lnTo>
                  <a:lnTo>
                    <a:pt x="66" y="97"/>
                  </a:lnTo>
                  <a:lnTo>
                    <a:pt x="66" y="84"/>
                  </a:lnTo>
                  <a:lnTo>
                    <a:pt x="67" y="84"/>
                  </a:lnTo>
                  <a:lnTo>
                    <a:pt x="74" y="83"/>
                  </a:lnTo>
                  <a:lnTo>
                    <a:pt x="74" y="71"/>
                  </a:lnTo>
                  <a:lnTo>
                    <a:pt x="76" y="71"/>
                  </a:lnTo>
                  <a:lnTo>
                    <a:pt x="83" y="66"/>
                  </a:lnTo>
                  <a:lnTo>
                    <a:pt x="85" y="66"/>
                  </a:lnTo>
                  <a:lnTo>
                    <a:pt x="85" y="69"/>
                  </a:lnTo>
                  <a:lnTo>
                    <a:pt x="83" y="71"/>
                  </a:lnTo>
                  <a:lnTo>
                    <a:pt x="80" y="72"/>
                  </a:lnTo>
                  <a:lnTo>
                    <a:pt x="80" y="78"/>
                  </a:lnTo>
                  <a:lnTo>
                    <a:pt x="98" y="71"/>
                  </a:lnTo>
                  <a:lnTo>
                    <a:pt x="103" y="62"/>
                  </a:lnTo>
                  <a:lnTo>
                    <a:pt x="103" y="60"/>
                  </a:lnTo>
                  <a:lnTo>
                    <a:pt x="110" y="57"/>
                  </a:lnTo>
                  <a:lnTo>
                    <a:pt x="119" y="32"/>
                  </a:lnTo>
                  <a:lnTo>
                    <a:pt x="116" y="29"/>
                  </a:lnTo>
                  <a:lnTo>
                    <a:pt x="114" y="29"/>
                  </a:lnTo>
                  <a:lnTo>
                    <a:pt x="114" y="25"/>
                  </a:lnTo>
                  <a:lnTo>
                    <a:pt x="117" y="25"/>
                  </a:lnTo>
                  <a:lnTo>
                    <a:pt x="117" y="13"/>
                  </a:lnTo>
                  <a:lnTo>
                    <a:pt x="120" y="13"/>
                  </a:lnTo>
                  <a:lnTo>
                    <a:pt x="122" y="4"/>
                  </a:lnTo>
                  <a:lnTo>
                    <a:pt x="132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Korea - South">
              <a:extLst>
                <a:ext uri="{FF2B5EF4-FFF2-40B4-BE49-F238E27FC236}">
                  <a16:creationId xmlns:a16="http://schemas.microsoft.com/office/drawing/2014/main" id="{10C53CC3-3BE3-433C-BA17-D146F8D66D30}"/>
                </a:ext>
              </a:extLst>
            </p:cNvPr>
            <p:cNvSpPr>
              <a:spLocks/>
            </p:cNvSpPr>
            <p:nvPr>
              <p:custDataLst>
                <p:tags r:id="rId166"/>
              </p:custDataLst>
            </p:nvPr>
          </p:nvSpPr>
          <p:spPr bwMode="auto">
            <a:xfrm>
              <a:off x="8800267" y="3606172"/>
              <a:ext cx="86739" cy="157215"/>
            </a:xfrm>
            <a:custGeom>
              <a:avLst/>
              <a:gdLst/>
              <a:ahLst/>
              <a:cxnLst/>
              <a:rect l="l" t="t" r="r" b="b"/>
              <a:pathLst>
                <a:path w="87430" h="158468">
                  <a:moveTo>
                    <a:pt x="5465" y="151182"/>
                  </a:moveTo>
                  <a:lnTo>
                    <a:pt x="21858" y="151182"/>
                  </a:lnTo>
                  <a:lnTo>
                    <a:pt x="21858" y="153004"/>
                  </a:lnTo>
                  <a:lnTo>
                    <a:pt x="10929" y="158468"/>
                  </a:lnTo>
                  <a:lnTo>
                    <a:pt x="3643" y="158468"/>
                  </a:lnTo>
                  <a:lnTo>
                    <a:pt x="3643" y="156647"/>
                  </a:lnTo>
                  <a:close/>
                  <a:moveTo>
                    <a:pt x="56465" y="0"/>
                  </a:moveTo>
                  <a:lnTo>
                    <a:pt x="78323" y="32787"/>
                  </a:lnTo>
                  <a:lnTo>
                    <a:pt x="87430" y="74680"/>
                  </a:lnTo>
                  <a:lnTo>
                    <a:pt x="78323" y="96538"/>
                  </a:lnTo>
                  <a:lnTo>
                    <a:pt x="71037" y="102002"/>
                  </a:lnTo>
                  <a:lnTo>
                    <a:pt x="71037" y="105645"/>
                  </a:lnTo>
                  <a:lnTo>
                    <a:pt x="67394" y="105645"/>
                  </a:lnTo>
                  <a:lnTo>
                    <a:pt x="60108" y="102002"/>
                  </a:lnTo>
                  <a:lnTo>
                    <a:pt x="54644" y="111110"/>
                  </a:lnTo>
                  <a:lnTo>
                    <a:pt x="45537" y="107467"/>
                  </a:lnTo>
                  <a:lnTo>
                    <a:pt x="38251" y="116574"/>
                  </a:lnTo>
                  <a:lnTo>
                    <a:pt x="34608" y="116574"/>
                  </a:lnTo>
                  <a:lnTo>
                    <a:pt x="32786" y="112931"/>
                  </a:lnTo>
                  <a:lnTo>
                    <a:pt x="32786" y="118396"/>
                  </a:lnTo>
                  <a:lnTo>
                    <a:pt x="29144" y="122039"/>
                  </a:lnTo>
                  <a:lnTo>
                    <a:pt x="27322" y="118396"/>
                  </a:lnTo>
                  <a:lnTo>
                    <a:pt x="27322" y="116574"/>
                  </a:lnTo>
                  <a:lnTo>
                    <a:pt x="21858" y="122039"/>
                  </a:lnTo>
                  <a:lnTo>
                    <a:pt x="16393" y="122039"/>
                  </a:lnTo>
                  <a:lnTo>
                    <a:pt x="10929" y="123860"/>
                  </a:lnTo>
                  <a:lnTo>
                    <a:pt x="3643" y="123860"/>
                  </a:lnTo>
                  <a:lnTo>
                    <a:pt x="5465" y="112931"/>
                  </a:lnTo>
                  <a:lnTo>
                    <a:pt x="10929" y="116574"/>
                  </a:lnTo>
                  <a:lnTo>
                    <a:pt x="10929" y="111110"/>
                  </a:lnTo>
                  <a:lnTo>
                    <a:pt x="5465" y="111110"/>
                  </a:lnTo>
                  <a:lnTo>
                    <a:pt x="5465" y="107467"/>
                  </a:lnTo>
                  <a:lnTo>
                    <a:pt x="16393" y="80145"/>
                  </a:lnTo>
                  <a:lnTo>
                    <a:pt x="10929" y="60109"/>
                  </a:lnTo>
                  <a:lnTo>
                    <a:pt x="9108" y="65573"/>
                  </a:lnTo>
                  <a:lnTo>
                    <a:pt x="5465" y="65573"/>
                  </a:lnTo>
                  <a:lnTo>
                    <a:pt x="5465" y="61930"/>
                  </a:lnTo>
                  <a:lnTo>
                    <a:pt x="0" y="54644"/>
                  </a:lnTo>
                  <a:lnTo>
                    <a:pt x="3643" y="54644"/>
                  </a:lnTo>
                  <a:lnTo>
                    <a:pt x="16393" y="45537"/>
                  </a:lnTo>
                  <a:lnTo>
                    <a:pt x="16393" y="49180"/>
                  </a:lnTo>
                  <a:lnTo>
                    <a:pt x="18215" y="49180"/>
                  </a:lnTo>
                  <a:lnTo>
                    <a:pt x="10929" y="27322"/>
                  </a:lnTo>
                  <a:lnTo>
                    <a:pt x="10929" y="23679"/>
                  </a:lnTo>
                  <a:lnTo>
                    <a:pt x="27322" y="10929"/>
                  </a:lnTo>
                  <a:lnTo>
                    <a:pt x="43715" y="10929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Korea - North">
              <a:extLst>
                <a:ext uri="{FF2B5EF4-FFF2-40B4-BE49-F238E27FC236}">
                  <a16:creationId xmlns:a16="http://schemas.microsoft.com/office/drawing/2014/main" id="{2C3908CA-26A1-4546-92D2-AD3C385B448B}"/>
                </a:ext>
              </a:extLst>
            </p:cNvPr>
            <p:cNvSpPr>
              <a:spLocks/>
            </p:cNvSpPr>
            <p:nvPr>
              <p:custDataLst>
                <p:tags r:id="rId167"/>
              </p:custDataLst>
            </p:nvPr>
          </p:nvSpPr>
          <p:spPr bwMode="auto">
            <a:xfrm>
              <a:off x="8760512" y="3468835"/>
              <a:ext cx="149986" cy="164443"/>
            </a:xfrm>
            <a:custGeom>
              <a:avLst/>
              <a:gdLst>
                <a:gd name="T0" fmla="*/ 74 w 83"/>
                <a:gd name="T1" fmla="*/ 0 h 91"/>
                <a:gd name="T2" fmla="*/ 75 w 83"/>
                <a:gd name="T3" fmla="*/ 0 h 91"/>
                <a:gd name="T4" fmla="*/ 81 w 83"/>
                <a:gd name="T5" fmla="*/ 6 h 91"/>
                <a:gd name="T6" fmla="*/ 83 w 83"/>
                <a:gd name="T7" fmla="*/ 11 h 91"/>
                <a:gd name="T8" fmla="*/ 71 w 83"/>
                <a:gd name="T9" fmla="*/ 24 h 91"/>
                <a:gd name="T10" fmla="*/ 71 w 83"/>
                <a:gd name="T11" fmla="*/ 37 h 91"/>
                <a:gd name="T12" fmla="*/ 53 w 83"/>
                <a:gd name="T13" fmla="*/ 51 h 91"/>
                <a:gd name="T14" fmla="*/ 41 w 83"/>
                <a:gd name="T15" fmla="*/ 57 h 91"/>
                <a:gd name="T16" fmla="*/ 41 w 83"/>
                <a:gd name="T17" fmla="*/ 66 h 91"/>
                <a:gd name="T18" fmla="*/ 53 w 83"/>
                <a:gd name="T19" fmla="*/ 76 h 91"/>
                <a:gd name="T20" fmla="*/ 53 w 83"/>
                <a:gd name="T21" fmla="*/ 77 h 91"/>
                <a:gd name="T22" fmla="*/ 46 w 83"/>
                <a:gd name="T23" fmla="*/ 83 h 91"/>
                <a:gd name="T24" fmla="*/ 37 w 83"/>
                <a:gd name="T25" fmla="*/ 83 h 91"/>
                <a:gd name="T26" fmla="*/ 30 w 83"/>
                <a:gd name="T27" fmla="*/ 91 h 91"/>
                <a:gd name="T28" fmla="*/ 28 w 83"/>
                <a:gd name="T29" fmla="*/ 91 h 91"/>
                <a:gd name="T30" fmla="*/ 18 w 83"/>
                <a:gd name="T31" fmla="*/ 86 h 91"/>
                <a:gd name="T32" fmla="*/ 18 w 83"/>
                <a:gd name="T33" fmla="*/ 89 h 91"/>
                <a:gd name="T34" fmla="*/ 16 w 83"/>
                <a:gd name="T35" fmla="*/ 89 h 91"/>
                <a:gd name="T36" fmla="*/ 12 w 83"/>
                <a:gd name="T37" fmla="*/ 91 h 91"/>
                <a:gd name="T38" fmla="*/ 9 w 83"/>
                <a:gd name="T39" fmla="*/ 86 h 91"/>
                <a:gd name="T40" fmla="*/ 10 w 83"/>
                <a:gd name="T41" fmla="*/ 85 h 91"/>
                <a:gd name="T42" fmla="*/ 4 w 83"/>
                <a:gd name="T43" fmla="*/ 85 h 91"/>
                <a:gd name="T44" fmla="*/ 9 w 83"/>
                <a:gd name="T45" fmla="*/ 77 h 91"/>
                <a:gd name="T46" fmla="*/ 13 w 83"/>
                <a:gd name="T47" fmla="*/ 74 h 91"/>
                <a:gd name="T48" fmla="*/ 12 w 83"/>
                <a:gd name="T49" fmla="*/ 73 h 91"/>
                <a:gd name="T50" fmla="*/ 10 w 83"/>
                <a:gd name="T51" fmla="*/ 73 h 91"/>
                <a:gd name="T52" fmla="*/ 13 w 83"/>
                <a:gd name="T53" fmla="*/ 61 h 91"/>
                <a:gd name="T54" fmla="*/ 4 w 83"/>
                <a:gd name="T55" fmla="*/ 60 h 91"/>
                <a:gd name="T56" fmla="*/ 3 w 83"/>
                <a:gd name="T57" fmla="*/ 60 h 91"/>
                <a:gd name="T58" fmla="*/ 0 w 83"/>
                <a:gd name="T59" fmla="*/ 54 h 91"/>
                <a:gd name="T60" fmla="*/ 7 w 83"/>
                <a:gd name="T61" fmla="*/ 43 h 91"/>
                <a:gd name="T62" fmla="*/ 19 w 83"/>
                <a:gd name="T63" fmla="*/ 37 h 91"/>
                <a:gd name="T64" fmla="*/ 32 w 83"/>
                <a:gd name="T65" fmla="*/ 24 h 91"/>
                <a:gd name="T66" fmla="*/ 34 w 83"/>
                <a:gd name="T67" fmla="*/ 24 h 91"/>
                <a:gd name="T68" fmla="*/ 41 w 83"/>
                <a:gd name="T69" fmla="*/ 28 h 91"/>
                <a:gd name="T70" fmla="*/ 50 w 83"/>
                <a:gd name="T71" fmla="*/ 27 h 91"/>
                <a:gd name="T72" fmla="*/ 50 w 83"/>
                <a:gd name="T73" fmla="*/ 17 h 91"/>
                <a:gd name="T74" fmla="*/ 61 w 83"/>
                <a:gd name="T75" fmla="*/ 17 h 91"/>
                <a:gd name="T76" fmla="*/ 68 w 83"/>
                <a:gd name="T77" fmla="*/ 11 h 91"/>
                <a:gd name="T78" fmla="*/ 74 w 83"/>
                <a:gd name="T7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3" h="91">
                  <a:moveTo>
                    <a:pt x="74" y="0"/>
                  </a:moveTo>
                  <a:lnTo>
                    <a:pt x="75" y="0"/>
                  </a:lnTo>
                  <a:lnTo>
                    <a:pt x="81" y="6"/>
                  </a:lnTo>
                  <a:lnTo>
                    <a:pt x="83" y="11"/>
                  </a:lnTo>
                  <a:lnTo>
                    <a:pt x="71" y="24"/>
                  </a:lnTo>
                  <a:lnTo>
                    <a:pt x="71" y="37"/>
                  </a:lnTo>
                  <a:lnTo>
                    <a:pt x="53" y="51"/>
                  </a:lnTo>
                  <a:lnTo>
                    <a:pt x="41" y="57"/>
                  </a:lnTo>
                  <a:lnTo>
                    <a:pt x="41" y="66"/>
                  </a:lnTo>
                  <a:lnTo>
                    <a:pt x="53" y="76"/>
                  </a:lnTo>
                  <a:lnTo>
                    <a:pt x="53" y="77"/>
                  </a:lnTo>
                  <a:lnTo>
                    <a:pt x="46" y="83"/>
                  </a:lnTo>
                  <a:lnTo>
                    <a:pt x="37" y="83"/>
                  </a:lnTo>
                  <a:lnTo>
                    <a:pt x="30" y="91"/>
                  </a:lnTo>
                  <a:lnTo>
                    <a:pt x="28" y="91"/>
                  </a:lnTo>
                  <a:lnTo>
                    <a:pt x="18" y="86"/>
                  </a:lnTo>
                  <a:lnTo>
                    <a:pt x="18" y="89"/>
                  </a:lnTo>
                  <a:lnTo>
                    <a:pt x="16" y="89"/>
                  </a:lnTo>
                  <a:lnTo>
                    <a:pt x="12" y="91"/>
                  </a:lnTo>
                  <a:lnTo>
                    <a:pt x="9" y="86"/>
                  </a:lnTo>
                  <a:lnTo>
                    <a:pt x="10" y="85"/>
                  </a:lnTo>
                  <a:lnTo>
                    <a:pt x="4" y="85"/>
                  </a:lnTo>
                  <a:lnTo>
                    <a:pt x="9" y="77"/>
                  </a:lnTo>
                  <a:lnTo>
                    <a:pt x="13" y="74"/>
                  </a:lnTo>
                  <a:lnTo>
                    <a:pt x="12" y="73"/>
                  </a:lnTo>
                  <a:lnTo>
                    <a:pt x="10" y="73"/>
                  </a:lnTo>
                  <a:lnTo>
                    <a:pt x="13" y="61"/>
                  </a:lnTo>
                  <a:lnTo>
                    <a:pt x="4" y="60"/>
                  </a:lnTo>
                  <a:lnTo>
                    <a:pt x="3" y="60"/>
                  </a:lnTo>
                  <a:lnTo>
                    <a:pt x="0" y="54"/>
                  </a:lnTo>
                  <a:lnTo>
                    <a:pt x="7" y="43"/>
                  </a:lnTo>
                  <a:lnTo>
                    <a:pt x="19" y="37"/>
                  </a:lnTo>
                  <a:lnTo>
                    <a:pt x="32" y="24"/>
                  </a:lnTo>
                  <a:lnTo>
                    <a:pt x="34" y="24"/>
                  </a:lnTo>
                  <a:lnTo>
                    <a:pt x="41" y="28"/>
                  </a:lnTo>
                  <a:lnTo>
                    <a:pt x="50" y="27"/>
                  </a:lnTo>
                  <a:lnTo>
                    <a:pt x="50" y="17"/>
                  </a:lnTo>
                  <a:lnTo>
                    <a:pt x="61" y="17"/>
                  </a:lnTo>
                  <a:lnTo>
                    <a:pt x="68" y="11"/>
                  </a:lnTo>
                  <a:lnTo>
                    <a:pt x="74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Russia - Offshore">
              <a:extLst>
                <a:ext uri="{FF2B5EF4-FFF2-40B4-BE49-F238E27FC236}">
                  <a16:creationId xmlns:a16="http://schemas.microsoft.com/office/drawing/2014/main" id="{FDEB7CF5-D300-4A56-A8FA-E8458E6BC316}"/>
                </a:ext>
              </a:extLst>
            </p:cNvPr>
            <p:cNvSpPr>
              <a:spLocks/>
            </p:cNvSpPr>
            <p:nvPr>
              <p:custDataLst>
                <p:tags r:id="rId168"/>
              </p:custDataLst>
            </p:nvPr>
          </p:nvSpPr>
          <p:spPr bwMode="auto">
            <a:xfrm>
              <a:off x="6962485" y="1109715"/>
              <a:ext cx="3371978" cy="2259732"/>
            </a:xfrm>
            <a:custGeom>
              <a:avLst/>
              <a:gdLst/>
              <a:ahLst/>
              <a:cxnLst/>
              <a:rect l="l" t="t" r="r" b="b"/>
              <a:pathLst>
                <a:path w="3398859" h="2277745">
                  <a:moveTo>
                    <a:pt x="2568269" y="2108349"/>
                  </a:moveTo>
                  <a:lnTo>
                    <a:pt x="2568269" y="2117457"/>
                  </a:lnTo>
                  <a:lnTo>
                    <a:pt x="2564626" y="2121100"/>
                  </a:lnTo>
                  <a:lnTo>
                    <a:pt x="2550054" y="2132029"/>
                  </a:lnTo>
                  <a:lnTo>
                    <a:pt x="2550054" y="2124743"/>
                  </a:lnTo>
                  <a:close/>
                  <a:moveTo>
                    <a:pt x="3172996" y="2062812"/>
                  </a:moveTo>
                  <a:lnTo>
                    <a:pt x="3178461" y="2062812"/>
                  </a:lnTo>
                  <a:lnTo>
                    <a:pt x="3180282" y="2064634"/>
                  </a:lnTo>
                  <a:lnTo>
                    <a:pt x="3189390" y="2064634"/>
                  </a:lnTo>
                  <a:lnTo>
                    <a:pt x="3186111" y="2070098"/>
                  </a:lnTo>
                  <a:lnTo>
                    <a:pt x="3189390" y="2070098"/>
                  </a:lnTo>
                  <a:lnTo>
                    <a:pt x="3200319" y="2062812"/>
                  </a:lnTo>
                  <a:lnTo>
                    <a:pt x="3202141" y="2062812"/>
                  </a:lnTo>
                  <a:lnTo>
                    <a:pt x="3202141" y="2064634"/>
                  </a:lnTo>
                  <a:lnTo>
                    <a:pt x="3200319" y="2070098"/>
                  </a:lnTo>
                  <a:lnTo>
                    <a:pt x="3189390" y="2073741"/>
                  </a:lnTo>
                  <a:lnTo>
                    <a:pt x="3185747" y="2073741"/>
                  </a:lnTo>
                  <a:lnTo>
                    <a:pt x="3185747" y="2070705"/>
                  </a:lnTo>
                  <a:lnTo>
                    <a:pt x="3183925" y="2073742"/>
                  </a:lnTo>
                  <a:lnTo>
                    <a:pt x="3183925" y="2075563"/>
                  </a:lnTo>
                  <a:lnTo>
                    <a:pt x="3180282" y="2075563"/>
                  </a:lnTo>
                  <a:lnTo>
                    <a:pt x="3172996" y="2064634"/>
                  </a:lnTo>
                  <a:close/>
                  <a:moveTo>
                    <a:pt x="3211247" y="2059169"/>
                  </a:moveTo>
                  <a:lnTo>
                    <a:pt x="3213068" y="2059169"/>
                  </a:lnTo>
                  <a:lnTo>
                    <a:pt x="3218533" y="2068277"/>
                  </a:lnTo>
                  <a:lnTo>
                    <a:pt x="3218533" y="2070098"/>
                  </a:lnTo>
                  <a:lnTo>
                    <a:pt x="3211247" y="2075563"/>
                  </a:lnTo>
                  <a:lnTo>
                    <a:pt x="3207604" y="2075563"/>
                  </a:lnTo>
                  <a:lnTo>
                    <a:pt x="3207604" y="2073742"/>
                  </a:lnTo>
                  <a:lnTo>
                    <a:pt x="3205782" y="2070098"/>
                  </a:lnTo>
                  <a:lnTo>
                    <a:pt x="3205782" y="2068277"/>
                  </a:lnTo>
                  <a:close/>
                  <a:moveTo>
                    <a:pt x="3121995" y="2057348"/>
                  </a:moveTo>
                  <a:lnTo>
                    <a:pt x="3123817" y="2057348"/>
                  </a:lnTo>
                  <a:lnTo>
                    <a:pt x="3123817" y="2059170"/>
                  </a:lnTo>
                  <a:lnTo>
                    <a:pt x="3127460" y="2059170"/>
                  </a:lnTo>
                  <a:lnTo>
                    <a:pt x="3127460" y="2062813"/>
                  </a:lnTo>
                  <a:lnTo>
                    <a:pt x="3123817" y="2062813"/>
                  </a:lnTo>
                  <a:lnTo>
                    <a:pt x="3123817" y="2064634"/>
                  </a:lnTo>
                  <a:lnTo>
                    <a:pt x="3121995" y="2064634"/>
                  </a:lnTo>
                  <a:close/>
                  <a:moveTo>
                    <a:pt x="3072816" y="2053705"/>
                  </a:moveTo>
                  <a:lnTo>
                    <a:pt x="3076458" y="2053705"/>
                  </a:lnTo>
                  <a:lnTo>
                    <a:pt x="3078280" y="2062813"/>
                  </a:lnTo>
                  <a:lnTo>
                    <a:pt x="3067351" y="2068277"/>
                  </a:lnTo>
                  <a:lnTo>
                    <a:pt x="3067351" y="2064634"/>
                  </a:lnTo>
                  <a:close/>
                  <a:moveTo>
                    <a:pt x="3307785" y="2042776"/>
                  </a:moveTo>
                  <a:lnTo>
                    <a:pt x="3311428" y="2042776"/>
                  </a:lnTo>
                  <a:lnTo>
                    <a:pt x="3316893" y="2046419"/>
                  </a:lnTo>
                  <a:lnTo>
                    <a:pt x="3316893" y="2048241"/>
                  </a:lnTo>
                  <a:lnTo>
                    <a:pt x="3307785" y="2048241"/>
                  </a:lnTo>
                  <a:close/>
                  <a:moveTo>
                    <a:pt x="3267713" y="2042776"/>
                  </a:moveTo>
                  <a:lnTo>
                    <a:pt x="3269534" y="2042776"/>
                  </a:lnTo>
                  <a:lnTo>
                    <a:pt x="3274999" y="2048241"/>
                  </a:lnTo>
                  <a:lnTo>
                    <a:pt x="3274999" y="2051884"/>
                  </a:lnTo>
                  <a:lnTo>
                    <a:pt x="3258605" y="2057348"/>
                  </a:lnTo>
                  <a:lnTo>
                    <a:pt x="3267713" y="2046419"/>
                  </a:lnTo>
                  <a:close/>
                  <a:moveTo>
                    <a:pt x="2950777" y="2022740"/>
                  </a:moveTo>
                  <a:lnTo>
                    <a:pt x="2959884" y="2022740"/>
                  </a:lnTo>
                  <a:lnTo>
                    <a:pt x="2967170" y="2024562"/>
                  </a:lnTo>
                  <a:lnTo>
                    <a:pt x="2972635" y="2024562"/>
                  </a:lnTo>
                  <a:lnTo>
                    <a:pt x="2972635" y="2028205"/>
                  </a:lnTo>
                  <a:lnTo>
                    <a:pt x="2965349" y="2030026"/>
                  </a:lnTo>
                  <a:lnTo>
                    <a:pt x="2965349" y="2033669"/>
                  </a:lnTo>
                  <a:lnTo>
                    <a:pt x="2961706" y="2033669"/>
                  </a:lnTo>
                  <a:lnTo>
                    <a:pt x="2950777" y="2024562"/>
                  </a:lnTo>
                  <a:close/>
                  <a:moveTo>
                    <a:pt x="3397037" y="2011811"/>
                  </a:moveTo>
                  <a:lnTo>
                    <a:pt x="3398859" y="2011811"/>
                  </a:lnTo>
                  <a:lnTo>
                    <a:pt x="3398859" y="2024562"/>
                  </a:lnTo>
                  <a:lnTo>
                    <a:pt x="3389751" y="2030026"/>
                  </a:lnTo>
                  <a:lnTo>
                    <a:pt x="3386108" y="2030026"/>
                  </a:lnTo>
                  <a:lnTo>
                    <a:pt x="3389751" y="2028205"/>
                  </a:lnTo>
                  <a:lnTo>
                    <a:pt x="3397037" y="2013633"/>
                  </a:lnTo>
                  <a:close/>
                  <a:moveTo>
                    <a:pt x="2247691" y="1968096"/>
                  </a:moveTo>
                  <a:lnTo>
                    <a:pt x="2254977" y="1975382"/>
                  </a:lnTo>
                  <a:lnTo>
                    <a:pt x="2265906" y="2028204"/>
                  </a:lnTo>
                  <a:lnTo>
                    <a:pt x="2260441" y="2048241"/>
                  </a:lnTo>
                  <a:lnTo>
                    <a:pt x="2262263" y="2075563"/>
                  </a:lnTo>
                  <a:lnTo>
                    <a:pt x="2287763" y="2157528"/>
                  </a:lnTo>
                  <a:lnTo>
                    <a:pt x="2298692" y="2181208"/>
                  </a:lnTo>
                  <a:lnTo>
                    <a:pt x="2276835" y="2159350"/>
                  </a:lnTo>
                  <a:lnTo>
                    <a:pt x="2256798" y="2164814"/>
                  </a:lnTo>
                  <a:lnTo>
                    <a:pt x="2247691" y="2221280"/>
                  </a:lnTo>
                  <a:lnTo>
                    <a:pt x="2260441" y="2246780"/>
                  </a:lnTo>
                  <a:lnTo>
                    <a:pt x="2267727" y="2252245"/>
                  </a:lnTo>
                  <a:lnTo>
                    <a:pt x="2271370" y="2270459"/>
                  </a:lnTo>
                  <a:lnTo>
                    <a:pt x="2267727" y="2275924"/>
                  </a:lnTo>
                  <a:lnTo>
                    <a:pt x="2265906" y="2257709"/>
                  </a:lnTo>
                  <a:lnTo>
                    <a:pt x="2247691" y="2254066"/>
                  </a:lnTo>
                  <a:lnTo>
                    <a:pt x="2236762" y="2277745"/>
                  </a:lnTo>
                  <a:lnTo>
                    <a:pt x="2233119" y="2275924"/>
                  </a:lnTo>
                  <a:lnTo>
                    <a:pt x="2231298" y="2254066"/>
                  </a:lnTo>
                  <a:lnTo>
                    <a:pt x="2238584" y="2204887"/>
                  </a:lnTo>
                  <a:lnTo>
                    <a:pt x="2231298" y="2181208"/>
                  </a:lnTo>
                  <a:lnTo>
                    <a:pt x="2238584" y="2135671"/>
                  </a:lnTo>
                  <a:lnTo>
                    <a:pt x="2236762" y="2108349"/>
                  </a:lnTo>
                  <a:lnTo>
                    <a:pt x="2236762" y="2090134"/>
                  </a:lnTo>
                  <a:lnTo>
                    <a:pt x="2225833" y="2070098"/>
                  </a:lnTo>
                  <a:lnTo>
                    <a:pt x="2225833" y="2046419"/>
                  </a:lnTo>
                  <a:lnTo>
                    <a:pt x="2231298" y="2000882"/>
                  </a:lnTo>
                  <a:lnTo>
                    <a:pt x="2244048" y="2002704"/>
                  </a:lnTo>
                  <a:lnTo>
                    <a:pt x="2249512" y="1991775"/>
                  </a:lnTo>
                  <a:lnTo>
                    <a:pt x="2242227" y="1969918"/>
                  </a:lnTo>
                  <a:close/>
                  <a:moveTo>
                    <a:pt x="2127474" y="1929845"/>
                  </a:moveTo>
                  <a:lnTo>
                    <a:pt x="2142046" y="1938953"/>
                  </a:lnTo>
                  <a:lnTo>
                    <a:pt x="2131117" y="1957168"/>
                  </a:lnTo>
                  <a:lnTo>
                    <a:pt x="2127474" y="1957168"/>
                  </a:lnTo>
                  <a:lnTo>
                    <a:pt x="2120188" y="1955347"/>
                  </a:lnTo>
                  <a:lnTo>
                    <a:pt x="2120188" y="1949882"/>
                  </a:lnTo>
                  <a:lnTo>
                    <a:pt x="2127474" y="1933488"/>
                  </a:lnTo>
                  <a:close/>
                  <a:moveTo>
                    <a:pt x="2803240" y="1928023"/>
                  </a:moveTo>
                  <a:lnTo>
                    <a:pt x="2808704" y="1928023"/>
                  </a:lnTo>
                  <a:lnTo>
                    <a:pt x="2815990" y="1951703"/>
                  </a:lnTo>
                  <a:lnTo>
                    <a:pt x="2808704" y="1946239"/>
                  </a:lnTo>
                  <a:lnTo>
                    <a:pt x="2797775" y="1929845"/>
                  </a:lnTo>
                  <a:close/>
                  <a:moveTo>
                    <a:pt x="2763168" y="1756806"/>
                  </a:moveTo>
                  <a:lnTo>
                    <a:pt x="2768632" y="1767735"/>
                  </a:lnTo>
                  <a:lnTo>
                    <a:pt x="2737666" y="1793235"/>
                  </a:lnTo>
                  <a:lnTo>
                    <a:pt x="2748595" y="1767735"/>
                  </a:lnTo>
                  <a:lnTo>
                    <a:pt x="2746774" y="1767735"/>
                  </a:lnTo>
                  <a:close/>
                  <a:moveTo>
                    <a:pt x="3329642" y="1527301"/>
                  </a:moveTo>
                  <a:lnTo>
                    <a:pt x="3351500" y="1536409"/>
                  </a:lnTo>
                  <a:lnTo>
                    <a:pt x="3364250" y="1532766"/>
                  </a:lnTo>
                  <a:lnTo>
                    <a:pt x="3367893" y="1532766"/>
                  </a:lnTo>
                  <a:lnTo>
                    <a:pt x="3386108" y="1549159"/>
                  </a:lnTo>
                  <a:lnTo>
                    <a:pt x="3398858" y="1552802"/>
                  </a:lnTo>
                  <a:lnTo>
                    <a:pt x="3398858" y="1558266"/>
                  </a:lnTo>
                  <a:lnTo>
                    <a:pt x="3378822" y="1569195"/>
                  </a:lnTo>
                  <a:lnTo>
                    <a:pt x="3325999" y="1543694"/>
                  </a:lnTo>
                  <a:close/>
                  <a:moveTo>
                    <a:pt x="25500" y="1184865"/>
                  </a:moveTo>
                  <a:lnTo>
                    <a:pt x="51001" y="1212187"/>
                  </a:lnTo>
                  <a:lnTo>
                    <a:pt x="20036" y="1239509"/>
                  </a:lnTo>
                  <a:lnTo>
                    <a:pt x="3643" y="1228580"/>
                  </a:lnTo>
                  <a:lnTo>
                    <a:pt x="3643" y="1239509"/>
                  </a:lnTo>
                  <a:lnTo>
                    <a:pt x="0" y="1228580"/>
                  </a:lnTo>
                  <a:lnTo>
                    <a:pt x="0" y="1206723"/>
                  </a:lnTo>
                  <a:lnTo>
                    <a:pt x="10929" y="1188508"/>
                  </a:lnTo>
                  <a:close/>
                  <a:moveTo>
                    <a:pt x="2852419" y="1150257"/>
                  </a:moveTo>
                  <a:lnTo>
                    <a:pt x="2881562" y="1163007"/>
                  </a:lnTo>
                  <a:lnTo>
                    <a:pt x="2877919" y="1179400"/>
                  </a:lnTo>
                  <a:lnTo>
                    <a:pt x="2861526" y="1177579"/>
                  </a:lnTo>
                  <a:lnTo>
                    <a:pt x="2846954" y="1155721"/>
                  </a:lnTo>
                  <a:close/>
                  <a:moveTo>
                    <a:pt x="256828" y="1117471"/>
                  </a:moveTo>
                  <a:lnTo>
                    <a:pt x="295079" y="1166651"/>
                  </a:lnTo>
                  <a:lnTo>
                    <a:pt x="278686" y="1172115"/>
                  </a:lnTo>
                  <a:lnTo>
                    <a:pt x="256828" y="1155722"/>
                  </a:lnTo>
                  <a:lnTo>
                    <a:pt x="260471" y="1163008"/>
                  </a:lnTo>
                  <a:lnTo>
                    <a:pt x="245899" y="1135686"/>
                  </a:lnTo>
                  <a:lnTo>
                    <a:pt x="255007" y="1135686"/>
                  </a:lnTo>
                  <a:lnTo>
                    <a:pt x="249542" y="1130221"/>
                  </a:lnTo>
                  <a:close/>
                  <a:moveTo>
                    <a:pt x="98361" y="1057362"/>
                  </a:moveTo>
                  <a:lnTo>
                    <a:pt x="114755" y="1057362"/>
                  </a:lnTo>
                  <a:lnTo>
                    <a:pt x="118398" y="1062827"/>
                  </a:lnTo>
                  <a:lnTo>
                    <a:pt x="118398" y="1084685"/>
                  </a:lnTo>
                  <a:close/>
                  <a:moveTo>
                    <a:pt x="3156602" y="1035504"/>
                  </a:moveTo>
                  <a:lnTo>
                    <a:pt x="3191210" y="1057362"/>
                  </a:lnTo>
                  <a:lnTo>
                    <a:pt x="3185746" y="1071933"/>
                  </a:lnTo>
                  <a:lnTo>
                    <a:pt x="3156602" y="1084684"/>
                  </a:lnTo>
                  <a:lnTo>
                    <a:pt x="3132923" y="1079219"/>
                  </a:lnTo>
                  <a:lnTo>
                    <a:pt x="3105601" y="1090148"/>
                  </a:lnTo>
                  <a:lnTo>
                    <a:pt x="3100137" y="1077398"/>
                  </a:lnTo>
                  <a:lnTo>
                    <a:pt x="3129280" y="1039147"/>
                  </a:lnTo>
                  <a:lnTo>
                    <a:pt x="3138388" y="1039147"/>
                  </a:lnTo>
                  <a:close/>
                  <a:moveTo>
                    <a:pt x="2111081" y="1031862"/>
                  </a:moveTo>
                  <a:lnTo>
                    <a:pt x="2132939" y="1035505"/>
                  </a:lnTo>
                  <a:lnTo>
                    <a:pt x="2122010" y="1044613"/>
                  </a:lnTo>
                  <a:lnTo>
                    <a:pt x="2105616" y="1035505"/>
                  </a:lnTo>
                  <a:close/>
                  <a:moveTo>
                    <a:pt x="2152976" y="1028219"/>
                  </a:moveTo>
                  <a:lnTo>
                    <a:pt x="2158440" y="1040970"/>
                  </a:lnTo>
                  <a:lnTo>
                    <a:pt x="2138404" y="1051899"/>
                  </a:lnTo>
                  <a:lnTo>
                    <a:pt x="2132939" y="1051899"/>
                  </a:lnTo>
                  <a:lnTo>
                    <a:pt x="2138404" y="1039148"/>
                  </a:lnTo>
                  <a:close/>
                  <a:moveTo>
                    <a:pt x="2165725" y="962646"/>
                  </a:moveTo>
                  <a:lnTo>
                    <a:pt x="2194868" y="962646"/>
                  </a:lnTo>
                  <a:lnTo>
                    <a:pt x="2189404" y="979040"/>
                  </a:lnTo>
                  <a:lnTo>
                    <a:pt x="2158439" y="979040"/>
                  </a:lnTo>
                  <a:close/>
                  <a:moveTo>
                    <a:pt x="2203976" y="849715"/>
                  </a:moveTo>
                  <a:lnTo>
                    <a:pt x="2216726" y="849715"/>
                  </a:lnTo>
                  <a:lnTo>
                    <a:pt x="2244048" y="855180"/>
                  </a:lnTo>
                  <a:lnTo>
                    <a:pt x="2265906" y="878859"/>
                  </a:lnTo>
                  <a:lnTo>
                    <a:pt x="2267727" y="906181"/>
                  </a:lnTo>
                  <a:lnTo>
                    <a:pt x="2178476" y="893431"/>
                  </a:lnTo>
                  <a:lnTo>
                    <a:pt x="2176654" y="887966"/>
                  </a:lnTo>
                  <a:lnTo>
                    <a:pt x="2193047" y="882502"/>
                  </a:lnTo>
                  <a:close/>
                  <a:moveTo>
                    <a:pt x="2076473" y="820571"/>
                  </a:moveTo>
                  <a:lnTo>
                    <a:pt x="2091046" y="833321"/>
                  </a:lnTo>
                  <a:lnTo>
                    <a:pt x="2096510" y="844250"/>
                  </a:lnTo>
                  <a:lnTo>
                    <a:pt x="2091046" y="849714"/>
                  </a:lnTo>
                  <a:close/>
                  <a:moveTo>
                    <a:pt x="2194869" y="815107"/>
                  </a:moveTo>
                  <a:lnTo>
                    <a:pt x="2205798" y="827857"/>
                  </a:lnTo>
                  <a:lnTo>
                    <a:pt x="2194869" y="849715"/>
                  </a:lnTo>
                  <a:lnTo>
                    <a:pt x="2187583" y="844251"/>
                  </a:lnTo>
                  <a:lnTo>
                    <a:pt x="2187583" y="826036"/>
                  </a:lnTo>
                  <a:close/>
                  <a:moveTo>
                    <a:pt x="2333300" y="698534"/>
                  </a:moveTo>
                  <a:lnTo>
                    <a:pt x="2387944" y="714927"/>
                  </a:lnTo>
                  <a:lnTo>
                    <a:pt x="2378837" y="727678"/>
                  </a:lnTo>
                  <a:lnTo>
                    <a:pt x="2449874" y="742249"/>
                  </a:lnTo>
                  <a:lnTo>
                    <a:pt x="2438945" y="765929"/>
                  </a:lnTo>
                  <a:lnTo>
                    <a:pt x="2400695" y="775036"/>
                  </a:lnTo>
                  <a:lnTo>
                    <a:pt x="2351515" y="744071"/>
                  </a:lnTo>
                  <a:close/>
                  <a:moveTo>
                    <a:pt x="2076474" y="671211"/>
                  </a:moveTo>
                  <a:lnTo>
                    <a:pt x="2087403" y="693069"/>
                  </a:lnTo>
                  <a:lnTo>
                    <a:pt x="2085582" y="698533"/>
                  </a:lnTo>
                  <a:lnTo>
                    <a:pt x="2081939" y="720391"/>
                  </a:lnTo>
                  <a:lnTo>
                    <a:pt x="2074652" y="709462"/>
                  </a:lnTo>
                  <a:close/>
                  <a:moveTo>
                    <a:pt x="2216726" y="642068"/>
                  </a:moveTo>
                  <a:lnTo>
                    <a:pt x="2315085" y="707641"/>
                  </a:lnTo>
                  <a:lnTo>
                    <a:pt x="2295049" y="709463"/>
                  </a:lnTo>
                  <a:lnTo>
                    <a:pt x="2298692" y="725856"/>
                  </a:lnTo>
                  <a:lnTo>
                    <a:pt x="2287763" y="742249"/>
                  </a:lnTo>
                  <a:lnTo>
                    <a:pt x="2254977" y="742249"/>
                  </a:lnTo>
                  <a:lnTo>
                    <a:pt x="2238584" y="713106"/>
                  </a:lnTo>
                  <a:lnTo>
                    <a:pt x="2247691" y="676676"/>
                  </a:lnTo>
                  <a:close/>
                  <a:moveTo>
                    <a:pt x="2158439" y="634782"/>
                  </a:moveTo>
                  <a:lnTo>
                    <a:pt x="2182119" y="671211"/>
                  </a:lnTo>
                  <a:lnTo>
                    <a:pt x="2193047" y="674854"/>
                  </a:lnTo>
                  <a:lnTo>
                    <a:pt x="2189404" y="693069"/>
                  </a:lnTo>
                  <a:lnTo>
                    <a:pt x="2200333" y="696712"/>
                  </a:lnTo>
                  <a:lnTo>
                    <a:pt x="2205798" y="680319"/>
                  </a:lnTo>
                  <a:lnTo>
                    <a:pt x="2200333" y="654818"/>
                  </a:lnTo>
                  <a:lnTo>
                    <a:pt x="2220369" y="654818"/>
                  </a:lnTo>
                  <a:lnTo>
                    <a:pt x="2242227" y="685783"/>
                  </a:lnTo>
                  <a:lnTo>
                    <a:pt x="2236763" y="713105"/>
                  </a:lnTo>
                  <a:lnTo>
                    <a:pt x="2238584" y="733141"/>
                  </a:lnTo>
                  <a:lnTo>
                    <a:pt x="2262263" y="754999"/>
                  </a:lnTo>
                  <a:lnTo>
                    <a:pt x="2236763" y="765927"/>
                  </a:lnTo>
                  <a:lnTo>
                    <a:pt x="2225834" y="744070"/>
                  </a:lnTo>
                  <a:lnTo>
                    <a:pt x="2178476" y="769570"/>
                  </a:lnTo>
                  <a:lnTo>
                    <a:pt x="2176654" y="765927"/>
                  </a:lnTo>
                  <a:lnTo>
                    <a:pt x="2182119" y="764106"/>
                  </a:lnTo>
                  <a:lnTo>
                    <a:pt x="2176654" y="744070"/>
                  </a:lnTo>
                  <a:lnTo>
                    <a:pt x="2169368" y="749534"/>
                  </a:lnTo>
                  <a:lnTo>
                    <a:pt x="2169368" y="758641"/>
                  </a:lnTo>
                  <a:lnTo>
                    <a:pt x="2171190" y="758641"/>
                  </a:lnTo>
                  <a:lnTo>
                    <a:pt x="2165725" y="776856"/>
                  </a:lnTo>
                  <a:lnTo>
                    <a:pt x="2132939" y="765927"/>
                  </a:lnTo>
                  <a:lnTo>
                    <a:pt x="2103795" y="720391"/>
                  </a:lnTo>
                  <a:lnTo>
                    <a:pt x="2120188" y="718569"/>
                  </a:lnTo>
                  <a:lnTo>
                    <a:pt x="2109260" y="696712"/>
                  </a:lnTo>
                  <a:lnTo>
                    <a:pt x="2122010" y="676676"/>
                  </a:lnTo>
                  <a:lnTo>
                    <a:pt x="2116546" y="660283"/>
                  </a:lnTo>
                  <a:close/>
                  <a:moveTo>
                    <a:pt x="457189" y="561923"/>
                  </a:moveTo>
                  <a:lnTo>
                    <a:pt x="480868" y="563745"/>
                  </a:lnTo>
                  <a:lnTo>
                    <a:pt x="495440" y="592888"/>
                  </a:lnTo>
                  <a:lnTo>
                    <a:pt x="491797" y="609281"/>
                  </a:lnTo>
                  <a:lnTo>
                    <a:pt x="495440" y="609281"/>
                  </a:lnTo>
                  <a:lnTo>
                    <a:pt x="480868" y="642068"/>
                  </a:lnTo>
                  <a:lnTo>
                    <a:pt x="373402" y="696712"/>
                  </a:lnTo>
                  <a:lnTo>
                    <a:pt x="367938" y="685783"/>
                  </a:lnTo>
                  <a:lnTo>
                    <a:pt x="313293" y="744070"/>
                  </a:lnTo>
                  <a:lnTo>
                    <a:pt x="291436" y="744070"/>
                  </a:lnTo>
                  <a:lnTo>
                    <a:pt x="289614" y="753178"/>
                  </a:lnTo>
                  <a:lnTo>
                    <a:pt x="300543" y="760463"/>
                  </a:lnTo>
                  <a:lnTo>
                    <a:pt x="285971" y="782321"/>
                  </a:lnTo>
                  <a:lnTo>
                    <a:pt x="267757" y="776857"/>
                  </a:lnTo>
                  <a:lnTo>
                    <a:pt x="278686" y="796893"/>
                  </a:lnTo>
                  <a:lnTo>
                    <a:pt x="256828" y="785964"/>
                  </a:lnTo>
                  <a:lnTo>
                    <a:pt x="262292" y="798714"/>
                  </a:lnTo>
                  <a:lnTo>
                    <a:pt x="255007" y="806000"/>
                  </a:lnTo>
                  <a:lnTo>
                    <a:pt x="240435" y="793250"/>
                  </a:lnTo>
                  <a:lnTo>
                    <a:pt x="251364" y="822393"/>
                  </a:lnTo>
                  <a:lnTo>
                    <a:pt x="238613" y="844251"/>
                  </a:lnTo>
                  <a:lnTo>
                    <a:pt x="222220" y="822393"/>
                  </a:lnTo>
                  <a:lnTo>
                    <a:pt x="216756" y="838787"/>
                  </a:lnTo>
                  <a:lnTo>
                    <a:pt x="229506" y="849715"/>
                  </a:lnTo>
                  <a:lnTo>
                    <a:pt x="229506" y="864287"/>
                  </a:lnTo>
                  <a:lnTo>
                    <a:pt x="205827" y="855180"/>
                  </a:lnTo>
                  <a:lnTo>
                    <a:pt x="222220" y="875216"/>
                  </a:lnTo>
                  <a:lnTo>
                    <a:pt x="205827" y="869752"/>
                  </a:lnTo>
                  <a:lnTo>
                    <a:pt x="213113" y="889788"/>
                  </a:lnTo>
                  <a:lnTo>
                    <a:pt x="202184" y="906181"/>
                  </a:lnTo>
                  <a:lnTo>
                    <a:pt x="165755" y="889788"/>
                  </a:lnTo>
                  <a:lnTo>
                    <a:pt x="159931" y="891244"/>
                  </a:lnTo>
                  <a:lnTo>
                    <a:pt x="163058" y="890540"/>
                  </a:lnTo>
                  <a:lnTo>
                    <a:pt x="194774" y="908790"/>
                  </a:lnTo>
                  <a:lnTo>
                    <a:pt x="175867" y="928835"/>
                  </a:lnTo>
                  <a:lnTo>
                    <a:pt x="190809" y="924946"/>
                  </a:lnTo>
                  <a:lnTo>
                    <a:pt x="190809" y="934819"/>
                  </a:lnTo>
                  <a:lnTo>
                    <a:pt x="174342" y="944692"/>
                  </a:lnTo>
                  <a:lnTo>
                    <a:pt x="182271" y="947086"/>
                  </a:lnTo>
                  <a:lnTo>
                    <a:pt x="170377" y="968926"/>
                  </a:lnTo>
                  <a:lnTo>
                    <a:pt x="170377" y="1006922"/>
                  </a:lnTo>
                  <a:lnTo>
                    <a:pt x="186845" y="1059578"/>
                  </a:lnTo>
                  <a:lnTo>
                    <a:pt x="222220" y="1095779"/>
                  </a:lnTo>
                  <a:lnTo>
                    <a:pt x="207277" y="1101763"/>
                  </a:lnTo>
                  <a:lnTo>
                    <a:pt x="214901" y="1106550"/>
                  </a:lnTo>
                  <a:lnTo>
                    <a:pt x="210937" y="1110140"/>
                  </a:lnTo>
                  <a:lnTo>
                    <a:pt x="200263" y="1092488"/>
                  </a:lnTo>
                  <a:lnTo>
                    <a:pt x="190809" y="1097275"/>
                  </a:lnTo>
                  <a:lnTo>
                    <a:pt x="194469" y="1106550"/>
                  </a:lnTo>
                  <a:lnTo>
                    <a:pt x="170377" y="1097275"/>
                  </a:lnTo>
                  <a:lnTo>
                    <a:pt x="162753" y="1108046"/>
                  </a:lnTo>
                  <a:lnTo>
                    <a:pt x="151775" y="1095480"/>
                  </a:lnTo>
                  <a:lnTo>
                    <a:pt x="159399" y="1091890"/>
                  </a:lnTo>
                  <a:lnTo>
                    <a:pt x="129513" y="1089497"/>
                  </a:lnTo>
                  <a:lnTo>
                    <a:pt x="126158" y="1073640"/>
                  </a:lnTo>
                  <a:lnTo>
                    <a:pt x="143236" y="1067955"/>
                  </a:lnTo>
                  <a:lnTo>
                    <a:pt x="126158" y="1057185"/>
                  </a:lnTo>
                  <a:lnTo>
                    <a:pt x="135612" y="1040730"/>
                  </a:lnTo>
                  <a:lnTo>
                    <a:pt x="120973" y="1053595"/>
                  </a:lnTo>
                  <a:lnTo>
                    <a:pt x="120669" y="1035943"/>
                  </a:lnTo>
                  <a:lnTo>
                    <a:pt x="79804" y="1031754"/>
                  </a:lnTo>
                  <a:lnTo>
                    <a:pt x="74620" y="1019488"/>
                  </a:lnTo>
                  <a:lnTo>
                    <a:pt x="78279" y="997647"/>
                  </a:lnTo>
                  <a:lnTo>
                    <a:pt x="97187" y="1001238"/>
                  </a:lnTo>
                  <a:lnTo>
                    <a:pt x="113350" y="954565"/>
                  </a:lnTo>
                  <a:lnTo>
                    <a:pt x="107555" y="959352"/>
                  </a:lnTo>
                  <a:lnTo>
                    <a:pt x="100236" y="939905"/>
                  </a:lnTo>
                  <a:lnTo>
                    <a:pt x="120059" y="928835"/>
                  </a:lnTo>
                  <a:lnTo>
                    <a:pt x="114874" y="925245"/>
                  </a:lnTo>
                  <a:lnTo>
                    <a:pt x="119144" y="923450"/>
                  </a:lnTo>
                  <a:lnTo>
                    <a:pt x="115179" y="912081"/>
                  </a:lnTo>
                  <a:lnTo>
                    <a:pt x="129818" y="898020"/>
                  </a:lnTo>
                  <a:lnTo>
                    <a:pt x="144258" y="894770"/>
                  </a:lnTo>
                  <a:lnTo>
                    <a:pt x="165755" y="866109"/>
                  </a:lnTo>
                  <a:lnTo>
                    <a:pt x="138433" y="875216"/>
                  </a:lnTo>
                  <a:lnTo>
                    <a:pt x="129325" y="860644"/>
                  </a:lnTo>
                  <a:lnTo>
                    <a:pt x="165755" y="827858"/>
                  </a:lnTo>
                  <a:lnTo>
                    <a:pt x="189434" y="838787"/>
                  </a:lnTo>
                  <a:lnTo>
                    <a:pt x="165755" y="822393"/>
                  </a:lnTo>
                  <a:lnTo>
                    <a:pt x="178505" y="816929"/>
                  </a:lnTo>
                  <a:lnTo>
                    <a:pt x="167576" y="806000"/>
                  </a:lnTo>
                  <a:lnTo>
                    <a:pt x="187612" y="804179"/>
                  </a:lnTo>
                  <a:lnTo>
                    <a:pt x="176683" y="785964"/>
                  </a:lnTo>
                  <a:lnTo>
                    <a:pt x="202184" y="782321"/>
                  </a:lnTo>
                  <a:lnTo>
                    <a:pt x="178505" y="776857"/>
                  </a:lnTo>
                  <a:lnTo>
                    <a:pt x="183969" y="758642"/>
                  </a:lnTo>
                  <a:lnTo>
                    <a:pt x="176683" y="758642"/>
                  </a:lnTo>
                  <a:lnTo>
                    <a:pt x="173040" y="749535"/>
                  </a:lnTo>
                  <a:lnTo>
                    <a:pt x="176683" y="736784"/>
                  </a:lnTo>
                  <a:lnTo>
                    <a:pt x="189434" y="747713"/>
                  </a:lnTo>
                  <a:lnTo>
                    <a:pt x="222220" y="725855"/>
                  </a:lnTo>
                  <a:lnTo>
                    <a:pt x="251364" y="676676"/>
                  </a:lnTo>
                  <a:lnTo>
                    <a:pt x="291436" y="645711"/>
                  </a:lnTo>
                  <a:lnTo>
                    <a:pt x="296900" y="647532"/>
                  </a:lnTo>
                  <a:lnTo>
                    <a:pt x="289614" y="660282"/>
                  </a:lnTo>
                  <a:lnTo>
                    <a:pt x="306008" y="652997"/>
                  </a:lnTo>
                  <a:lnTo>
                    <a:pt x="306008" y="629317"/>
                  </a:lnTo>
                  <a:lnTo>
                    <a:pt x="338794" y="642068"/>
                  </a:lnTo>
                  <a:lnTo>
                    <a:pt x="384331" y="625675"/>
                  </a:lnTo>
                  <a:close/>
                  <a:moveTo>
                    <a:pt x="1301439" y="254094"/>
                  </a:moveTo>
                  <a:lnTo>
                    <a:pt x="1317832" y="267755"/>
                  </a:lnTo>
                  <a:lnTo>
                    <a:pt x="1315100" y="303274"/>
                  </a:lnTo>
                  <a:lnTo>
                    <a:pt x="1334225" y="292345"/>
                  </a:lnTo>
                  <a:lnTo>
                    <a:pt x="1364280" y="330596"/>
                  </a:lnTo>
                  <a:lnTo>
                    <a:pt x="1377940" y="371579"/>
                  </a:lnTo>
                  <a:lnTo>
                    <a:pt x="1358816" y="398901"/>
                  </a:lnTo>
                  <a:lnTo>
                    <a:pt x="1296887" y="415415"/>
                  </a:lnTo>
                  <a:lnTo>
                    <a:pt x="1296887" y="418027"/>
                  </a:lnTo>
                  <a:lnTo>
                    <a:pt x="1293244" y="418027"/>
                  </a:lnTo>
                  <a:lnTo>
                    <a:pt x="1258637" y="425313"/>
                  </a:lnTo>
                  <a:lnTo>
                    <a:pt x="1231314" y="452636"/>
                  </a:lnTo>
                  <a:lnTo>
                    <a:pt x="1214920" y="441707"/>
                  </a:lnTo>
                  <a:lnTo>
                    <a:pt x="1224028" y="414384"/>
                  </a:lnTo>
                  <a:lnTo>
                    <a:pt x="1229381" y="414384"/>
                  </a:lnTo>
                  <a:cubicBezTo>
                    <a:pt x="1235052" y="397333"/>
                    <a:pt x="1248615" y="371968"/>
                    <a:pt x="1244063" y="366114"/>
                  </a:cubicBezTo>
                  <a:lnTo>
                    <a:pt x="1260456" y="333328"/>
                  </a:lnTo>
                  <a:lnTo>
                    <a:pt x="1279581" y="275952"/>
                  </a:lnTo>
                  <a:close/>
                  <a:moveTo>
                    <a:pt x="1186686" y="158467"/>
                  </a:moveTo>
                  <a:lnTo>
                    <a:pt x="1203079" y="185790"/>
                  </a:lnTo>
                  <a:lnTo>
                    <a:pt x="1219473" y="174861"/>
                  </a:lnTo>
                  <a:lnTo>
                    <a:pt x="1246794" y="213111"/>
                  </a:lnTo>
                  <a:lnTo>
                    <a:pt x="1235865" y="289613"/>
                  </a:lnTo>
                  <a:lnTo>
                    <a:pt x="1252259" y="322399"/>
                  </a:lnTo>
                  <a:lnTo>
                    <a:pt x="1216741" y="341525"/>
                  </a:lnTo>
                  <a:lnTo>
                    <a:pt x="1189418" y="338793"/>
                  </a:lnTo>
                  <a:lnTo>
                    <a:pt x="1153900" y="314203"/>
                  </a:lnTo>
                  <a:lnTo>
                    <a:pt x="1115649" y="300542"/>
                  </a:lnTo>
                  <a:lnTo>
                    <a:pt x="1091059" y="248631"/>
                  </a:lnTo>
                  <a:lnTo>
                    <a:pt x="1115649" y="174861"/>
                  </a:lnTo>
                  <a:close/>
                  <a:moveTo>
                    <a:pt x="1151168" y="0"/>
                  </a:moveTo>
                  <a:lnTo>
                    <a:pt x="1164829" y="51912"/>
                  </a:lnTo>
                  <a:lnTo>
                    <a:pt x="1194883" y="65573"/>
                  </a:lnTo>
                  <a:lnTo>
                    <a:pt x="1197615" y="92894"/>
                  </a:lnTo>
                  <a:lnTo>
                    <a:pt x="1170293" y="98359"/>
                  </a:lnTo>
                  <a:lnTo>
                    <a:pt x="1186686" y="147538"/>
                  </a:lnTo>
                  <a:cubicBezTo>
                    <a:pt x="1170293" y="153003"/>
                    <a:pt x="1148436" y="150270"/>
                    <a:pt x="1132043" y="155735"/>
                  </a:cubicBezTo>
                  <a:lnTo>
                    <a:pt x="1096524" y="180325"/>
                  </a:lnTo>
                  <a:lnTo>
                    <a:pt x="1039147" y="147538"/>
                  </a:lnTo>
                  <a:lnTo>
                    <a:pt x="1082862" y="76502"/>
                  </a:lnTo>
                  <a:lnTo>
                    <a:pt x="1071934" y="57376"/>
                  </a:lnTo>
                  <a:lnTo>
                    <a:pt x="1134774" y="5464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Russia - Mainland">
              <a:extLst>
                <a:ext uri="{FF2B5EF4-FFF2-40B4-BE49-F238E27FC236}">
                  <a16:creationId xmlns:a16="http://schemas.microsoft.com/office/drawing/2014/main" id="{96F8529F-21FE-4681-AC45-02FC2F8B20A6}"/>
                </a:ext>
              </a:extLst>
            </p:cNvPr>
            <p:cNvSpPr>
              <a:spLocks noEditPoints="1"/>
            </p:cNvSpPr>
            <p:nvPr>
              <p:custDataLst>
                <p:tags r:id="rId169"/>
              </p:custDataLst>
            </p:nvPr>
          </p:nvSpPr>
          <p:spPr bwMode="auto">
            <a:xfrm>
              <a:off x="6465544" y="1584069"/>
              <a:ext cx="3854463" cy="1935364"/>
            </a:xfrm>
            <a:custGeom>
              <a:avLst/>
              <a:gdLst>
                <a:gd name="T0" fmla="*/ 1071 w 2133"/>
                <a:gd name="T1" fmla="*/ 56 h 1071"/>
                <a:gd name="T2" fmla="*/ 1107 w 2133"/>
                <a:gd name="T3" fmla="*/ 161 h 1071"/>
                <a:gd name="T4" fmla="*/ 1089 w 2133"/>
                <a:gd name="T5" fmla="*/ 210 h 1071"/>
                <a:gd name="T6" fmla="*/ 1128 w 2133"/>
                <a:gd name="T7" fmla="*/ 235 h 1071"/>
                <a:gd name="T8" fmla="*/ 1304 w 2133"/>
                <a:gd name="T9" fmla="*/ 219 h 1071"/>
                <a:gd name="T10" fmla="*/ 1406 w 2133"/>
                <a:gd name="T11" fmla="*/ 315 h 1071"/>
                <a:gd name="T12" fmla="*/ 1593 w 2133"/>
                <a:gd name="T13" fmla="*/ 302 h 1071"/>
                <a:gd name="T14" fmla="*/ 1801 w 2133"/>
                <a:gd name="T15" fmla="*/ 384 h 1071"/>
                <a:gd name="T16" fmla="*/ 1996 w 2133"/>
                <a:gd name="T17" fmla="*/ 407 h 1071"/>
                <a:gd name="T18" fmla="*/ 2054 w 2133"/>
                <a:gd name="T19" fmla="*/ 450 h 1071"/>
                <a:gd name="T20" fmla="*/ 2093 w 2133"/>
                <a:gd name="T21" fmla="*/ 475 h 1071"/>
                <a:gd name="T22" fmla="*/ 2093 w 2133"/>
                <a:gd name="T23" fmla="*/ 548 h 1071"/>
                <a:gd name="T24" fmla="*/ 2050 w 2133"/>
                <a:gd name="T25" fmla="*/ 539 h 1071"/>
                <a:gd name="T26" fmla="*/ 1978 w 2133"/>
                <a:gd name="T27" fmla="*/ 554 h 1071"/>
                <a:gd name="T28" fmla="*/ 1965 w 2133"/>
                <a:gd name="T29" fmla="*/ 609 h 1071"/>
                <a:gd name="T30" fmla="*/ 1870 w 2133"/>
                <a:gd name="T31" fmla="*/ 683 h 1071"/>
                <a:gd name="T32" fmla="*/ 1763 w 2133"/>
                <a:gd name="T33" fmla="*/ 738 h 1071"/>
                <a:gd name="T34" fmla="*/ 1756 w 2133"/>
                <a:gd name="T35" fmla="*/ 815 h 1071"/>
                <a:gd name="T36" fmla="*/ 1715 w 2133"/>
                <a:gd name="T37" fmla="*/ 729 h 1071"/>
                <a:gd name="T38" fmla="*/ 1778 w 2133"/>
                <a:gd name="T39" fmla="*/ 637 h 1071"/>
                <a:gd name="T40" fmla="*/ 1660 w 2133"/>
                <a:gd name="T41" fmla="*/ 686 h 1071"/>
                <a:gd name="T42" fmla="*/ 1590 w 2133"/>
                <a:gd name="T43" fmla="*/ 696 h 1071"/>
                <a:gd name="T44" fmla="*/ 1433 w 2133"/>
                <a:gd name="T45" fmla="*/ 811 h 1071"/>
                <a:gd name="T46" fmla="*/ 1491 w 2133"/>
                <a:gd name="T47" fmla="*/ 855 h 1071"/>
                <a:gd name="T48" fmla="*/ 1360 w 2133"/>
                <a:gd name="T49" fmla="*/ 1051 h 1071"/>
                <a:gd name="T50" fmla="*/ 1353 w 2133"/>
                <a:gd name="T51" fmla="*/ 940 h 1071"/>
                <a:gd name="T52" fmla="*/ 1184 w 2133"/>
                <a:gd name="T53" fmla="*/ 919 h 1071"/>
                <a:gd name="T54" fmla="*/ 923 w 2133"/>
                <a:gd name="T55" fmla="*/ 910 h 1071"/>
                <a:gd name="T56" fmla="*/ 754 w 2133"/>
                <a:gd name="T57" fmla="*/ 907 h 1071"/>
                <a:gd name="T58" fmla="*/ 650 w 2133"/>
                <a:gd name="T59" fmla="*/ 818 h 1071"/>
                <a:gd name="T60" fmla="*/ 592 w 2133"/>
                <a:gd name="T61" fmla="*/ 825 h 1071"/>
                <a:gd name="T62" fmla="*/ 548 w 2133"/>
                <a:gd name="T63" fmla="*/ 793 h 1071"/>
                <a:gd name="T64" fmla="*/ 447 w 2133"/>
                <a:gd name="T65" fmla="*/ 827 h 1071"/>
                <a:gd name="T66" fmla="*/ 435 w 2133"/>
                <a:gd name="T67" fmla="*/ 870 h 1071"/>
                <a:gd name="T68" fmla="*/ 398 w 2133"/>
                <a:gd name="T69" fmla="*/ 891 h 1071"/>
                <a:gd name="T70" fmla="*/ 323 w 2133"/>
                <a:gd name="T71" fmla="*/ 879 h 1071"/>
                <a:gd name="T72" fmla="*/ 263 w 2133"/>
                <a:gd name="T73" fmla="*/ 925 h 1071"/>
                <a:gd name="T74" fmla="*/ 271 w 2133"/>
                <a:gd name="T75" fmla="*/ 983 h 1071"/>
                <a:gd name="T76" fmla="*/ 243 w 2133"/>
                <a:gd name="T77" fmla="*/ 1055 h 1071"/>
                <a:gd name="T78" fmla="*/ 142 w 2133"/>
                <a:gd name="T79" fmla="*/ 986 h 1071"/>
                <a:gd name="T80" fmla="*/ 166 w 2133"/>
                <a:gd name="T81" fmla="*/ 934 h 1071"/>
                <a:gd name="T82" fmla="*/ 102 w 2133"/>
                <a:gd name="T83" fmla="*/ 885 h 1071"/>
                <a:gd name="T84" fmla="*/ 75 w 2133"/>
                <a:gd name="T85" fmla="*/ 833 h 1071"/>
                <a:gd name="T86" fmla="*/ 11 w 2133"/>
                <a:gd name="T87" fmla="*/ 759 h 1071"/>
                <a:gd name="T88" fmla="*/ 16 w 2133"/>
                <a:gd name="T89" fmla="*/ 665 h 1071"/>
                <a:gd name="T90" fmla="*/ 29 w 2133"/>
                <a:gd name="T91" fmla="*/ 437 h 1071"/>
                <a:gd name="T92" fmla="*/ 77 w 2133"/>
                <a:gd name="T93" fmla="*/ 385 h 1071"/>
                <a:gd name="T94" fmla="*/ 94 w 2133"/>
                <a:gd name="T95" fmla="*/ 486 h 1071"/>
                <a:gd name="T96" fmla="*/ 124 w 2133"/>
                <a:gd name="T97" fmla="*/ 550 h 1071"/>
                <a:gd name="T98" fmla="*/ 219 w 2133"/>
                <a:gd name="T99" fmla="*/ 504 h 1071"/>
                <a:gd name="T100" fmla="*/ 320 w 2133"/>
                <a:gd name="T101" fmla="*/ 425 h 1071"/>
                <a:gd name="T102" fmla="*/ 352 w 2133"/>
                <a:gd name="T103" fmla="*/ 430 h 1071"/>
                <a:gd name="T104" fmla="*/ 538 w 2133"/>
                <a:gd name="T105" fmla="*/ 432 h 1071"/>
                <a:gd name="T106" fmla="*/ 552 w 2133"/>
                <a:gd name="T107" fmla="*/ 247 h 1071"/>
                <a:gd name="T108" fmla="*/ 587 w 2133"/>
                <a:gd name="T109" fmla="*/ 477 h 1071"/>
                <a:gd name="T110" fmla="*/ 655 w 2133"/>
                <a:gd name="T111" fmla="*/ 431 h 1071"/>
                <a:gd name="T112" fmla="*/ 625 w 2133"/>
                <a:gd name="T113" fmla="*/ 277 h 1071"/>
                <a:gd name="T114" fmla="*/ 658 w 2133"/>
                <a:gd name="T115" fmla="*/ 320 h 1071"/>
                <a:gd name="T116" fmla="*/ 721 w 2133"/>
                <a:gd name="T117" fmla="*/ 358 h 1071"/>
                <a:gd name="T118" fmla="*/ 698 w 2133"/>
                <a:gd name="T119" fmla="*/ 234 h 1071"/>
                <a:gd name="T120" fmla="*/ 794 w 2133"/>
                <a:gd name="T121" fmla="*/ 145 h 1071"/>
                <a:gd name="T122" fmla="*/ 933 w 2133"/>
                <a:gd name="T123" fmla="*/ 84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33" h="1071">
                  <a:moveTo>
                    <a:pt x="1117" y="111"/>
                  </a:moveTo>
                  <a:lnTo>
                    <a:pt x="1122" y="120"/>
                  </a:lnTo>
                  <a:lnTo>
                    <a:pt x="1126" y="121"/>
                  </a:lnTo>
                  <a:lnTo>
                    <a:pt x="1117" y="111"/>
                  </a:lnTo>
                  <a:close/>
                  <a:moveTo>
                    <a:pt x="1005" y="0"/>
                  </a:moveTo>
                  <a:lnTo>
                    <a:pt x="1006" y="0"/>
                  </a:lnTo>
                  <a:lnTo>
                    <a:pt x="1027" y="10"/>
                  </a:lnTo>
                  <a:lnTo>
                    <a:pt x="1031" y="23"/>
                  </a:lnTo>
                  <a:lnTo>
                    <a:pt x="1013" y="41"/>
                  </a:lnTo>
                  <a:lnTo>
                    <a:pt x="1027" y="34"/>
                  </a:lnTo>
                  <a:lnTo>
                    <a:pt x="1027" y="40"/>
                  </a:lnTo>
                  <a:lnTo>
                    <a:pt x="1046" y="43"/>
                  </a:lnTo>
                  <a:lnTo>
                    <a:pt x="1048" y="43"/>
                  </a:lnTo>
                  <a:lnTo>
                    <a:pt x="1048" y="44"/>
                  </a:lnTo>
                  <a:lnTo>
                    <a:pt x="1049" y="49"/>
                  </a:lnTo>
                  <a:lnTo>
                    <a:pt x="1046" y="57"/>
                  </a:lnTo>
                  <a:lnTo>
                    <a:pt x="1033" y="72"/>
                  </a:lnTo>
                  <a:lnTo>
                    <a:pt x="1048" y="72"/>
                  </a:lnTo>
                  <a:lnTo>
                    <a:pt x="1058" y="56"/>
                  </a:lnTo>
                  <a:lnTo>
                    <a:pt x="1071" y="56"/>
                  </a:lnTo>
                  <a:lnTo>
                    <a:pt x="1083" y="57"/>
                  </a:lnTo>
                  <a:lnTo>
                    <a:pt x="1096" y="57"/>
                  </a:lnTo>
                  <a:lnTo>
                    <a:pt x="1096" y="59"/>
                  </a:lnTo>
                  <a:lnTo>
                    <a:pt x="1119" y="81"/>
                  </a:lnTo>
                  <a:lnTo>
                    <a:pt x="1116" y="87"/>
                  </a:lnTo>
                  <a:lnTo>
                    <a:pt x="1119" y="93"/>
                  </a:lnTo>
                  <a:lnTo>
                    <a:pt x="1123" y="86"/>
                  </a:lnTo>
                  <a:lnTo>
                    <a:pt x="1129" y="102"/>
                  </a:lnTo>
                  <a:lnTo>
                    <a:pt x="1132" y="102"/>
                  </a:lnTo>
                  <a:lnTo>
                    <a:pt x="1134" y="109"/>
                  </a:lnTo>
                  <a:lnTo>
                    <a:pt x="1128" y="121"/>
                  </a:lnTo>
                  <a:lnTo>
                    <a:pt x="1132" y="123"/>
                  </a:lnTo>
                  <a:lnTo>
                    <a:pt x="1132" y="124"/>
                  </a:lnTo>
                  <a:lnTo>
                    <a:pt x="1131" y="127"/>
                  </a:lnTo>
                  <a:lnTo>
                    <a:pt x="1132" y="136"/>
                  </a:lnTo>
                  <a:lnTo>
                    <a:pt x="1123" y="149"/>
                  </a:lnTo>
                  <a:lnTo>
                    <a:pt x="1113" y="157"/>
                  </a:lnTo>
                  <a:lnTo>
                    <a:pt x="1114" y="158"/>
                  </a:lnTo>
                  <a:lnTo>
                    <a:pt x="1114" y="160"/>
                  </a:lnTo>
                  <a:lnTo>
                    <a:pt x="1107" y="161"/>
                  </a:lnTo>
                  <a:lnTo>
                    <a:pt x="1107" y="169"/>
                  </a:lnTo>
                  <a:lnTo>
                    <a:pt x="1089" y="176"/>
                  </a:lnTo>
                  <a:lnTo>
                    <a:pt x="1059" y="219"/>
                  </a:lnTo>
                  <a:lnTo>
                    <a:pt x="1046" y="219"/>
                  </a:lnTo>
                  <a:lnTo>
                    <a:pt x="1025" y="249"/>
                  </a:lnTo>
                  <a:lnTo>
                    <a:pt x="1030" y="246"/>
                  </a:lnTo>
                  <a:lnTo>
                    <a:pt x="1031" y="246"/>
                  </a:lnTo>
                  <a:lnTo>
                    <a:pt x="1034" y="249"/>
                  </a:lnTo>
                  <a:lnTo>
                    <a:pt x="1034" y="237"/>
                  </a:lnTo>
                  <a:lnTo>
                    <a:pt x="1043" y="237"/>
                  </a:lnTo>
                  <a:lnTo>
                    <a:pt x="1046" y="238"/>
                  </a:lnTo>
                  <a:lnTo>
                    <a:pt x="1051" y="238"/>
                  </a:lnTo>
                  <a:lnTo>
                    <a:pt x="1071" y="228"/>
                  </a:lnTo>
                  <a:lnTo>
                    <a:pt x="1073" y="226"/>
                  </a:lnTo>
                  <a:lnTo>
                    <a:pt x="1070" y="220"/>
                  </a:lnTo>
                  <a:lnTo>
                    <a:pt x="1070" y="219"/>
                  </a:lnTo>
                  <a:lnTo>
                    <a:pt x="1071" y="220"/>
                  </a:lnTo>
                  <a:lnTo>
                    <a:pt x="1079" y="225"/>
                  </a:lnTo>
                  <a:lnTo>
                    <a:pt x="1093" y="215"/>
                  </a:lnTo>
                  <a:lnTo>
                    <a:pt x="1089" y="210"/>
                  </a:lnTo>
                  <a:lnTo>
                    <a:pt x="1079" y="219"/>
                  </a:lnTo>
                  <a:lnTo>
                    <a:pt x="1077" y="219"/>
                  </a:lnTo>
                  <a:lnTo>
                    <a:pt x="1077" y="218"/>
                  </a:lnTo>
                  <a:lnTo>
                    <a:pt x="1074" y="209"/>
                  </a:lnTo>
                  <a:lnTo>
                    <a:pt x="1082" y="198"/>
                  </a:lnTo>
                  <a:lnTo>
                    <a:pt x="1083" y="198"/>
                  </a:lnTo>
                  <a:lnTo>
                    <a:pt x="1092" y="204"/>
                  </a:lnTo>
                  <a:lnTo>
                    <a:pt x="1101" y="198"/>
                  </a:lnTo>
                  <a:lnTo>
                    <a:pt x="1101" y="200"/>
                  </a:lnTo>
                  <a:lnTo>
                    <a:pt x="1099" y="203"/>
                  </a:lnTo>
                  <a:lnTo>
                    <a:pt x="1099" y="209"/>
                  </a:lnTo>
                  <a:lnTo>
                    <a:pt x="1114" y="213"/>
                  </a:lnTo>
                  <a:lnTo>
                    <a:pt x="1119" y="209"/>
                  </a:lnTo>
                  <a:lnTo>
                    <a:pt x="1117" y="198"/>
                  </a:lnTo>
                  <a:lnTo>
                    <a:pt x="1119" y="198"/>
                  </a:lnTo>
                  <a:lnTo>
                    <a:pt x="1126" y="216"/>
                  </a:lnTo>
                  <a:lnTo>
                    <a:pt x="1125" y="229"/>
                  </a:lnTo>
                  <a:lnTo>
                    <a:pt x="1129" y="231"/>
                  </a:lnTo>
                  <a:lnTo>
                    <a:pt x="1125" y="234"/>
                  </a:lnTo>
                  <a:lnTo>
                    <a:pt x="1128" y="235"/>
                  </a:lnTo>
                  <a:lnTo>
                    <a:pt x="1136" y="231"/>
                  </a:lnTo>
                  <a:lnTo>
                    <a:pt x="1128" y="223"/>
                  </a:lnTo>
                  <a:lnTo>
                    <a:pt x="1128" y="222"/>
                  </a:lnTo>
                  <a:lnTo>
                    <a:pt x="1156" y="213"/>
                  </a:lnTo>
                  <a:lnTo>
                    <a:pt x="1199" y="222"/>
                  </a:lnTo>
                  <a:lnTo>
                    <a:pt x="1199" y="223"/>
                  </a:lnTo>
                  <a:lnTo>
                    <a:pt x="1193" y="226"/>
                  </a:lnTo>
                  <a:lnTo>
                    <a:pt x="1194" y="237"/>
                  </a:lnTo>
                  <a:lnTo>
                    <a:pt x="1227" y="247"/>
                  </a:lnTo>
                  <a:lnTo>
                    <a:pt x="1255" y="243"/>
                  </a:lnTo>
                  <a:lnTo>
                    <a:pt x="1258" y="238"/>
                  </a:lnTo>
                  <a:lnTo>
                    <a:pt x="1254" y="225"/>
                  </a:lnTo>
                  <a:lnTo>
                    <a:pt x="1257" y="212"/>
                  </a:lnTo>
                  <a:lnTo>
                    <a:pt x="1257" y="210"/>
                  </a:lnTo>
                  <a:lnTo>
                    <a:pt x="1261" y="212"/>
                  </a:lnTo>
                  <a:lnTo>
                    <a:pt x="1262" y="206"/>
                  </a:lnTo>
                  <a:lnTo>
                    <a:pt x="1264" y="206"/>
                  </a:lnTo>
                  <a:lnTo>
                    <a:pt x="1300" y="225"/>
                  </a:lnTo>
                  <a:lnTo>
                    <a:pt x="1304" y="220"/>
                  </a:lnTo>
                  <a:lnTo>
                    <a:pt x="1304" y="219"/>
                  </a:lnTo>
                  <a:lnTo>
                    <a:pt x="1305" y="219"/>
                  </a:lnTo>
                  <a:lnTo>
                    <a:pt x="1320" y="223"/>
                  </a:lnTo>
                  <a:lnTo>
                    <a:pt x="1338" y="246"/>
                  </a:lnTo>
                  <a:lnTo>
                    <a:pt x="1335" y="263"/>
                  </a:lnTo>
                  <a:lnTo>
                    <a:pt x="1340" y="272"/>
                  </a:lnTo>
                  <a:lnTo>
                    <a:pt x="1337" y="280"/>
                  </a:lnTo>
                  <a:lnTo>
                    <a:pt x="1338" y="281"/>
                  </a:lnTo>
                  <a:lnTo>
                    <a:pt x="1328" y="293"/>
                  </a:lnTo>
                  <a:lnTo>
                    <a:pt x="1329" y="304"/>
                  </a:lnTo>
                  <a:lnTo>
                    <a:pt x="1332" y="302"/>
                  </a:lnTo>
                  <a:lnTo>
                    <a:pt x="1344" y="327"/>
                  </a:lnTo>
                  <a:lnTo>
                    <a:pt x="1356" y="332"/>
                  </a:lnTo>
                  <a:lnTo>
                    <a:pt x="1357" y="332"/>
                  </a:lnTo>
                  <a:lnTo>
                    <a:pt x="1360" y="341"/>
                  </a:lnTo>
                  <a:lnTo>
                    <a:pt x="1369" y="323"/>
                  </a:lnTo>
                  <a:lnTo>
                    <a:pt x="1371" y="308"/>
                  </a:lnTo>
                  <a:lnTo>
                    <a:pt x="1378" y="289"/>
                  </a:lnTo>
                  <a:lnTo>
                    <a:pt x="1380" y="289"/>
                  </a:lnTo>
                  <a:lnTo>
                    <a:pt x="1391" y="312"/>
                  </a:lnTo>
                  <a:lnTo>
                    <a:pt x="1406" y="315"/>
                  </a:lnTo>
                  <a:lnTo>
                    <a:pt x="1408" y="305"/>
                  </a:lnTo>
                  <a:lnTo>
                    <a:pt x="1409" y="304"/>
                  </a:lnTo>
                  <a:lnTo>
                    <a:pt x="1417" y="304"/>
                  </a:lnTo>
                  <a:lnTo>
                    <a:pt x="1448" y="323"/>
                  </a:lnTo>
                  <a:lnTo>
                    <a:pt x="1467" y="308"/>
                  </a:lnTo>
                  <a:lnTo>
                    <a:pt x="1473" y="309"/>
                  </a:lnTo>
                  <a:lnTo>
                    <a:pt x="1470" y="299"/>
                  </a:lnTo>
                  <a:lnTo>
                    <a:pt x="1471" y="295"/>
                  </a:lnTo>
                  <a:lnTo>
                    <a:pt x="1470" y="287"/>
                  </a:lnTo>
                  <a:lnTo>
                    <a:pt x="1470" y="286"/>
                  </a:lnTo>
                  <a:lnTo>
                    <a:pt x="1488" y="263"/>
                  </a:lnTo>
                  <a:lnTo>
                    <a:pt x="1485" y="256"/>
                  </a:lnTo>
                  <a:lnTo>
                    <a:pt x="1488" y="252"/>
                  </a:lnTo>
                  <a:lnTo>
                    <a:pt x="1489" y="252"/>
                  </a:lnTo>
                  <a:lnTo>
                    <a:pt x="1597" y="278"/>
                  </a:lnTo>
                  <a:lnTo>
                    <a:pt x="1602" y="281"/>
                  </a:lnTo>
                  <a:lnTo>
                    <a:pt x="1606" y="295"/>
                  </a:lnTo>
                  <a:lnTo>
                    <a:pt x="1605" y="295"/>
                  </a:lnTo>
                  <a:lnTo>
                    <a:pt x="1597" y="293"/>
                  </a:lnTo>
                  <a:lnTo>
                    <a:pt x="1593" y="302"/>
                  </a:lnTo>
                  <a:lnTo>
                    <a:pt x="1608" y="304"/>
                  </a:lnTo>
                  <a:lnTo>
                    <a:pt x="1615" y="312"/>
                  </a:lnTo>
                  <a:lnTo>
                    <a:pt x="1618" y="312"/>
                  </a:lnTo>
                  <a:lnTo>
                    <a:pt x="1623" y="311"/>
                  </a:lnTo>
                  <a:lnTo>
                    <a:pt x="1626" y="311"/>
                  </a:lnTo>
                  <a:lnTo>
                    <a:pt x="1636" y="321"/>
                  </a:lnTo>
                  <a:lnTo>
                    <a:pt x="1636" y="323"/>
                  </a:lnTo>
                  <a:lnTo>
                    <a:pt x="1630" y="330"/>
                  </a:lnTo>
                  <a:lnTo>
                    <a:pt x="1639" y="336"/>
                  </a:lnTo>
                  <a:lnTo>
                    <a:pt x="1666" y="330"/>
                  </a:lnTo>
                  <a:lnTo>
                    <a:pt x="1720" y="330"/>
                  </a:lnTo>
                  <a:lnTo>
                    <a:pt x="1720" y="332"/>
                  </a:lnTo>
                  <a:lnTo>
                    <a:pt x="1735" y="352"/>
                  </a:lnTo>
                  <a:lnTo>
                    <a:pt x="1737" y="360"/>
                  </a:lnTo>
                  <a:lnTo>
                    <a:pt x="1732" y="375"/>
                  </a:lnTo>
                  <a:lnTo>
                    <a:pt x="1752" y="385"/>
                  </a:lnTo>
                  <a:lnTo>
                    <a:pt x="1752" y="390"/>
                  </a:lnTo>
                  <a:lnTo>
                    <a:pt x="1766" y="379"/>
                  </a:lnTo>
                  <a:lnTo>
                    <a:pt x="1787" y="376"/>
                  </a:lnTo>
                  <a:lnTo>
                    <a:pt x="1801" y="384"/>
                  </a:lnTo>
                  <a:lnTo>
                    <a:pt x="1824" y="387"/>
                  </a:lnTo>
                  <a:lnTo>
                    <a:pt x="1836" y="376"/>
                  </a:lnTo>
                  <a:lnTo>
                    <a:pt x="1838" y="376"/>
                  </a:lnTo>
                  <a:lnTo>
                    <a:pt x="1838" y="378"/>
                  </a:lnTo>
                  <a:lnTo>
                    <a:pt x="1842" y="384"/>
                  </a:lnTo>
                  <a:lnTo>
                    <a:pt x="1844" y="397"/>
                  </a:lnTo>
                  <a:lnTo>
                    <a:pt x="1864" y="413"/>
                  </a:lnTo>
                  <a:lnTo>
                    <a:pt x="1879" y="401"/>
                  </a:lnTo>
                  <a:lnTo>
                    <a:pt x="1873" y="385"/>
                  </a:lnTo>
                  <a:lnTo>
                    <a:pt x="1867" y="384"/>
                  </a:lnTo>
                  <a:lnTo>
                    <a:pt x="1866" y="384"/>
                  </a:lnTo>
                  <a:lnTo>
                    <a:pt x="1866" y="382"/>
                  </a:lnTo>
                  <a:lnTo>
                    <a:pt x="1870" y="378"/>
                  </a:lnTo>
                  <a:lnTo>
                    <a:pt x="1870" y="367"/>
                  </a:lnTo>
                  <a:lnTo>
                    <a:pt x="1872" y="367"/>
                  </a:lnTo>
                  <a:lnTo>
                    <a:pt x="1876" y="366"/>
                  </a:lnTo>
                  <a:lnTo>
                    <a:pt x="1907" y="375"/>
                  </a:lnTo>
                  <a:lnTo>
                    <a:pt x="1946" y="373"/>
                  </a:lnTo>
                  <a:lnTo>
                    <a:pt x="1975" y="390"/>
                  </a:lnTo>
                  <a:lnTo>
                    <a:pt x="1996" y="407"/>
                  </a:lnTo>
                  <a:lnTo>
                    <a:pt x="2001" y="410"/>
                  </a:lnTo>
                  <a:lnTo>
                    <a:pt x="2011" y="415"/>
                  </a:lnTo>
                  <a:lnTo>
                    <a:pt x="2012" y="422"/>
                  </a:lnTo>
                  <a:lnTo>
                    <a:pt x="2020" y="425"/>
                  </a:lnTo>
                  <a:lnTo>
                    <a:pt x="2023" y="431"/>
                  </a:lnTo>
                  <a:lnTo>
                    <a:pt x="2030" y="432"/>
                  </a:lnTo>
                  <a:lnTo>
                    <a:pt x="2036" y="437"/>
                  </a:lnTo>
                  <a:lnTo>
                    <a:pt x="2038" y="441"/>
                  </a:lnTo>
                  <a:lnTo>
                    <a:pt x="2036" y="443"/>
                  </a:lnTo>
                  <a:lnTo>
                    <a:pt x="2047" y="446"/>
                  </a:lnTo>
                  <a:lnTo>
                    <a:pt x="2048" y="446"/>
                  </a:lnTo>
                  <a:lnTo>
                    <a:pt x="2048" y="447"/>
                  </a:lnTo>
                  <a:lnTo>
                    <a:pt x="2047" y="447"/>
                  </a:lnTo>
                  <a:lnTo>
                    <a:pt x="2044" y="452"/>
                  </a:lnTo>
                  <a:lnTo>
                    <a:pt x="2054" y="458"/>
                  </a:lnTo>
                  <a:lnTo>
                    <a:pt x="2048" y="450"/>
                  </a:lnTo>
                  <a:lnTo>
                    <a:pt x="2050" y="450"/>
                  </a:lnTo>
                  <a:lnTo>
                    <a:pt x="2050" y="449"/>
                  </a:lnTo>
                  <a:lnTo>
                    <a:pt x="2053" y="449"/>
                  </a:lnTo>
                  <a:lnTo>
                    <a:pt x="2054" y="450"/>
                  </a:lnTo>
                  <a:lnTo>
                    <a:pt x="2057" y="450"/>
                  </a:lnTo>
                  <a:lnTo>
                    <a:pt x="2057" y="452"/>
                  </a:lnTo>
                  <a:lnTo>
                    <a:pt x="2064" y="461"/>
                  </a:lnTo>
                  <a:lnTo>
                    <a:pt x="2064" y="462"/>
                  </a:lnTo>
                  <a:lnTo>
                    <a:pt x="2061" y="464"/>
                  </a:lnTo>
                  <a:lnTo>
                    <a:pt x="2066" y="483"/>
                  </a:lnTo>
                  <a:lnTo>
                    <a:pt x="2072" y="487"/>
                  </a:lnTo>
                  <a:lnTo>
                    <a:pt x="2072" y="477"/>
                  </a:lnTo>
                  <a:lnTo>
                    <a:pt x="2067" y="474"/>
                  </a:lnTo>
                  <a:lnTo>
                    <a:pt x="2067" y="473"/>
                  </a:lnTo>
                  <a:lnTo>
                    <a:pt x="2070" y="473"/>
                  </a:lnTo>
                  <a:lnTo>
                    <a:pt x="2073" y="474"/>
                  </a:lnTo>
                  <a:lnTo>
                    <a:pt x="2076" y="474"/>
                  </a:lnTo>
                  <a:lnTo>
                    <a:pt x="2078" y="471"/>
                  </a:lnTo>
                  <a:lnTo>
                    <a:pt x="2078" y="470"/>
                  </a:lnTo>
                  <a:lnTo>
                    <a:pt x="2085" y="474"/>
                  </a:lnTo>
                  <a:lnTo>
                    <a:pt x="2082" y="477"/>
                  </a:lnTo>
                  <a:lnTo>
                    <a:pt x="2084" y="478"/>
                  </a:lnTo>
                  <a:lnTo>
                    <a:pt x="2085" y="475"/>
                  </a:lnTo>
                  <a:lnTo>
                    <a:pt x="2093" y="475"/>
                  </a:lnTo>
                  <a:lnTo>
                    <a:pt x="2097" y="477"/>
                  </a:lnTo>
                  <a:lnTo>
                    <a:pt x="2104" y="477"/>
                  </a:lnTo>
                  <a:lnTo>
                    <a:pt x="2122" y="498"/>
                  </a:lnTo>
                  <a:lnTo>
                    <a:pt x="2121" y="501"/>
                  </a:lnTo>
                  <a:lnTo>
                    <a:pt x="2131" y="504"/>
                  </a:lnTo>
                  <a:lnTo>
                    <a:pt x="2133" y="504"/>
                  </a:lnTo>
                  <a:lnTo>
                    <a:pt x="2133" y="505"/>
                  </a:lnTo>
                  <a:lnTo>
                    <a:pt x="2121" y="511"/>
                  </a:lnTo>
                  <a:lnTo>
                    <a:pt x="2119" y="520"/>
                  </a:lnTo>
                  <a:lnTo>
                    <a:pt x="2119" y="521"/>
                  </a:lnTo>
                  <a:lnTo>
                    <a:pt x="2110" y="514"/>
                  </a:lnTo>
                  <a:lnTo>
                    <a:pt x="2110" y="518"/>
                  </a:lnTo>
                  <a:lnTo>
                    <a:pt x="2113" y="524"/>
                  </a:lnTo>
                  <a:lnTo>
                    <a:pt x="2103" y="524"/>
                  </a:lnTo>
                  <a:lnTo>
                    <a:pt x="2098" y="532"/>
                  </a:lnTo>
                  <a:lnTo>
                    <a:pt x="2094" y="532"/>
                  </a:lnTo>
                  <a:lnTo>
                    <a:pt x="2100" y="538"/>
                  </a:lnTo>
                  <a:lnTo>
                    <a:pt x="2088" y="545"/>
                  </a:lnTo>
                  <a:lnTo>
                    <a:pt x="2093" y="547"/>
                  </a:lnTo>
                  <a:lnTo>
                    <a:pt x="2093" y="548"/>
                  </a:lnTo>
                  <a:lnTo>
                    <a:pt x="2090" y="550"/>
                  </a:lnTo>
                  <a:lnTo>
                    <a:pt x="2097" y="556"/>
                  </a:lnTo>
                  <a:lnTo>
                    <a:pt x="2097" y="557"/>
                  </a:lnTo>
                  <a:lnTo>
                    <a:pt x="2090" y="557"/>
                  </a:lnTo>
                  <a:lnTo>
                    <a:pt x="2088" y="563"/>
                  </a:lnTo>
                  <a:lnTo>
                    <a:pt x="2082" y="561"/>
                  </a:lnTo>
                  <a:lnTo>
                    <a:pt x="2082" y="556"/>
                  </a:lnTo>
                  <a:lnTo>
                    <a:pt x="2081" y="560"/>
                  </a:lnTo>
                  <a:lnTo>
                    <a:pt x="2079" y="560"/>
                  </a:lnTo>
                  <a:lnTo>
                    <a:pt x="2078" y="557"/>
                  </a:lnTo>
                  <a:lnTo>
                    <a:pt x="2075" y="559"/>
                  </a:lnTo>
                  <a:lnTo>
                    <a:pt x="2073" y="559"/>
                  </a:lnTo>
                  <a:lnTo>
                    <a:pt x="2073" y="557"/>
                  </a:lnTo>
                  <a:lnTo>
                    <a:pt x="2072" y="551"/>
                  </a:lnTo>
                  <a:lnTo>
                    <a:pt x="2064" y="548"/>
                  </a:lnTo>
                  <a:lnTo>
                    <a:pt x="2064" y="547"/>
                  </a:lnTo>
                  <a:lnTo>
                    <a:pt x="2063" y="547"/>
                  </a:lnTo>
                  <a:lnTo>
                    <a:pt x="2063" y="548"/>
                  </a:lnTo>
                  <a:lnTo>
                    <a:pt x="2057" y="547"/>
                  </a:lnTo>
                  <a:lnTo>
                    <a:pt x="2050" y="539"/>
                  </a:lnTo>
                  <a:lnTo>
                    <a:pt x="2048" y="539"/>
                  </a:lnTo>
                  <a:lnTo>
                    <a:pt x="2048" y="526"/>
                  </a:lnTo>
                  <a:lnTo>
                    <a:pt x="2042" y="521"/>
                  </a:lnTo>
                  <a:lnTo>
                    <a:pt x="2030" y="521"/>
                  </a:lnTo>
                  <a:lnTo>
                    <a:pt x="2021" y="523"/>
                  </a:lnTo>
                  <a:lnTo>
                    <a:pt x="2015" y="523"/>
                  </a:lnTo>
                  <a:lnTo>
                    <a:pt x="2010" y="505"/>
                  </a:lnTo>
                  <a:lnTo>
                    <a:pt x="2015" y="504"/>
                  </a:lnTo>
                  <a:lnTo>
                    <a:pt x="2015" y="499"/>
                  </a:lnTo>
                  <a:lnTo>
                    <a:pt x="2011" y="504"/>
                  </a:lnTo>
                  <a:lnTo>
                    <a:pt x="2010" y="504"/>
                  </a:lnTo>
                  <a:lnTo>
                    <a:pt x="2007" y="498"/>
                  </a:lnTo>
                  <a:lnTo>
                    <a:pt x="2005" y="498"/>
                  </a:lnTo>
                  <a:lnTo>
                    <a:pt x="2005" y="504"/>
                  </a:lnTo>
                  <a:lnTo>
                    <a:pt x="1998" y="505"/>
                  </a:lnTo>
                  <a:lnTo>
                    <a:pt x="1999" y="511"/>
                  </a:lnTo>
                  <a:lnTo>
                    <a:pt x="2007" y="523"/>
                  </a:lnTo>
                  <a:lnTo>
                    <a:pt x="1998" y="538"/>
                  </a:lnTo>
                  <a:lnTo>
                    <a:pt x="1995" y="541"/>
                  </a:lnTo>
                  <a:lnTo>
                    <a:pt x="1978" y="554"/>
                  </a:lnTo>
                  <a:lnTo>
                    <a:pt x="1977" y="554"/>
                  </a:lnTo>
                  <a:lnTo>
                    <a:pt x="1977" y="553"/>
                  </a:lnTo>
                  <a:lnTo>
                    <a:pt x="1972" y="548"/>
                  </a:lnTo>
                  <a:lnTo>
                    <a:pt x="1964" y="548"/>
                  </a:lnTo>
                  <a:lnTo>
                    <a:pt x="1965" y="557"/>
                  </a:lnTo>
                  <a:lnTo>
                    <a:pt x="1971" y="561"/>
                  </a:lnTo>
                  <a:lnTo>
                    <a:pt x="1974" y="559"/>
                  </a:lnTo>
                  <a:lnTo>
                    <a:pt x="1978" y="567"/>
                  </a:lnTo>
                  <a:lnTo>
                    <a:pt x="1977" y="567"/>
                  </a:lnTo>
                  <a:lnTo>
                    <a:pt x="1975" y="569"/>
                  </a:lnTo>
                  <a:lnTo>
                    <a:pt x="1980" y="570"/>
                  </a:lnTo>
                  <a:lnTo>
                    <a:pt x="1981" y="585"/>
                  </a:lnTo>
                  <a:lnTo>
                    <a:pt x="1989" y="597"/>
                  </a:lnTo>
                  <a:lnTo>
                    <a:pt x="1989" y="599"/>
                  </a:lnTo>
                  <a:lnTo>
                    <a:pt x="1984" y="599"/>
                  </a:lnTo>
                  <a:lnTo>
                    <a:pt x="1990" y="606"/>
                  </a:lnTo>
                  <a:lnTo>
                    <a:pt x="1990" y="607"/>
                  </a:lnTo>
                  <a:lnTo>
                    <a:pt x="1984" y="618"/>
                  </a:lnTo>
                  <a:lnTo>
                    <a:pt x="1983" y="618"/>
                  </a:lnTo>
                  <a:lnTo>
                    <a:pt x="1965" y="609"/>
                  </a:lnTo>
                  <a:lnTo>
                    <a:pt x="1964" y="612"/>
                  </a:lnTo>
                  <a:lnTo>
                    <a:pt x="1962" y="612"/>
                  </a:lnTo>
                  <a:lnTo>
                    <a:pt x="1959" y="606"/>
                  </a:lnTo>
                  <a:lnTo>
                    <a:pt x="1961" y="612"/>
                  </a:lnTo>
                  <a:lnTo>
                    <a:pt x="1961" y="613"/>
                  </a:lnTo>
                  <a:lnTo>
                    <a:pt x="1959" y="613"/>
                  </a:lnTo>
                  <a:lnTo>
                    <a:pt x="1932" y="624"/>
                  </a:lnTo>
                  <a:lnTo>
                    <a:pt x="1931" y="628"/>
                  </a:lnTo>
                  <a:lnTo>
                    <a:pt x="1931" y="630"/>
                  </a:lnTo>
                  <a:lnTo>
                    <a:pt x="1916" y="637"/>
                  </a:lnTo>
                  <a:lnTo>
                    <a:pt x="1912" y="636"/>
                  </a:lnTo>
                  <a:lnTo>
                    <a:pt x="1907" y="645"/>
                  </a:lnTo>
                  <a:lnTo>
                    <a:pt x="1897" y="650"/>
                  </a:lnTo>
                  <a:lnTo>
                    <a:pt x="1898" y="653"/>
                  </a:lnTo>
                  <a:lnTo>
                    <a:pt x="1897" y="653"/>
                  </a:lnTo>
                  <a:lnTo>
                    <a:pt x="1897" y="655"/>
                  </a:lnTo>
                  <a:lnTo>
                    <a:pt x="1894" y="653"/>
                  </a:lnTo>
                  <a:lnTo>
                    <a:pt x="1894" y="658"/>
                  </a:lnTo>
                  <a:lnTo>
                    <a:pt x="1873" y="670"/>
                  </a:lnTo>
                  <a:lnTo>
                    <a:pt x="1870" y="683"/>
                  </a:lnTo>
                  <a:lnTo>
                    <a:pt x="1869" y="683"/>
                  </a:lnTo>
                  <a:lnTo>
                    <a:pt x="1857" y="668"/>
                  </a:lnTo>
                  <a:lnTo>
                    <a:pt x="1842" y="665"/>
                  </a:lnTo>
                  <a:lnTo>
                    <a:pt x="1827" y="671"/>
                  </a:lnTo>
                  <a:lnTo>
                    <a:pt x="1817" y="686"/>
                  </a:lnTo>
                  <a:lnTo>
                    <a:pt x="1815" y="686"/>
                  </a:lnTo>
                  <a:lnTo>
                    <a:pt x="1817" y="670"/>
                  </a:lnTo>
                  <a:lnTo>
                    <a:pt x="1815" y="670"/>
                  </a:lnTo>
                  <a:lnTo>
                    <a:pt x="1803" y="677"/>
                  </a:lnTo>
                  <a:lnTo>
                    <a:pt x="1801" y="686"/>
                  </a:lnTo>
                  <a:lnTo>
                    <a:pt x="1795" y="682"/>
                  </a:lnTo>
                  <a:lnTo>
                    <a:pt x="1790" y="686"/>
                  </a:lnTo>
                  <a:lnTo>
                    <a:pt x="1789" y="686"/>
                  </a:lnTo>
                  <a:lnTo>
                    <a:pt x="1787" y="683"/>
                  </a:lnTo>
                  <a:lnTo>
                    <a:pt x="1781" y="686"/>
                  </a:lnTo>
                  <a:lnTo>
                    <a:pt x="1777" y="705"/>
                  </a:lnTo>
                  <a:lnTo>
                    <a:pt x="1774" y="705"/>
                  </a:lnTo>
                  <a:lnTo>
                    <a:pt x="1762" y="726"/>
                  </a:lnTo>
                  <a:lnTo>
                    <a:pt x="1762" y="735"/>
                  </a:lnTo>
                  <a:lnTo>
                    <a:pt x="1763" y="738"/>
                  </a:lnTo>
                  <a:lnTo>
                    <a:pt x="1769" y="732"/>
                  </a:lnTo>
                  <a:lnTo>
                    <a:pt x="1771" y="732"/>
                  </a:lnTo>
                  <a:lnTo>
                    <a:pt x="1778" y="736"/>
                  </a:lnTo>
                  <a:lnTo>
                    <a:pt x="1778" y="738"/>
                  </a:lnTo>
                  <a:lnTo>
                    <a:pt x="1771" y="753"/>
                  </a:lnTo>
                  <a:lnTo>
                    <a:pt x="1772" y="762"/>
                  </a:lnTo>
                  <a:lnTo>
                    <a:pt x="1778" y="765"/>
                  </a:lnTo>
                  <a:lnTo>
                    <a:pt x="1778" y="773"/>
                  </a:lnTo>
                  <a:lnTo>
                    <a:pt x="1775" y="781"/>
                  </a:lnTo>
                  <a:lnTo>
                    <a:pt x="1774" y="781"/>
                  </a:lnTo>
                  <a:lnTo>
                    <a:pt x="1769" y="775"/>
                  </a:lnTo>
                  <a:lnTo>
                    <a:pt x="1772" y="769"/>
                  </a:lnTo>
                  <a:lnTo>
                    <a:pt x="1766" y="772"/>
                  </a:lnTo>
                  <a:lnTo>
                    <a:pt x="1768" y="775"/>
                  </a:lnTo>
                  <a:lnTo>
                    <a:pt x="1768" y="776"/>
                  </a:lnTo>
                  <a:lnTo>
                    <a:pt x="1761" y="782"/>
                  </a:lnTo>
                  <a:lnTo>
                    <a:pt x="1758" y="791"/>
                  </a:lnTo>
                  <a:lnTo>
                    <a:pt x="1763" y="809"/>
                  </a:lnTo>
                  <a:lnTo>
                    <a:pt x="1762" y="809"/>
                  </a:lnTo>
                  <a:lnTo>
                    <a:pt x="1756" y="815"/>
                  </a:lnTo>
                  <a:lnTo>
                    <a:pt x="1755" y="815"/>
                  </a:lnTo>
                  <a:lnTo>
                    <a:pt x="1747" y="814"/>
                  </a:lnTo>
                  <a:lnTo>
                    <a:pt x="1735" y="825"/>
                  </a:lnTo>
                  <a:lnTo>
                    <a:pt x="1735" y="845"/>
                  </a:lnTo>
                  <a:lnTo>
                    <a:pt x="1734" y="845"/>
                  </a:lnTo>
                  <a:lnTo>
                    <a:pt x="1731" y="843"/>
                  </a:lnTo>
                  <a:lnTo>
                    <a:pt x="1718" y="849"/>
                  </a:lnTo>
                  <a:lnTo>
                    <a:pt x="1713" y="871"/>
                  </a:lnTo>
                  <a:lnTo>
                    <a:pt x="1694" y="892"/>
                  </a:lnTo>
                  <a:lnTo>
                    <a:pt x="1678" y="811"/>
                  </a:lnTo>
                  <a:lnTo>
                    <a:pt x="1678" y="793"/>
                  </a:lnTo>
                  <a:lnTo>
                    <a:pt x="1682" y="763"/>
                  </a:lnTo>
                  <a:lnTo>
                    <a:pt x="1694" y="754"/>
                  </a:lnTo>
                  <a:lnTo>
                    <a:pt x="1697" y="744"/>
                  </a:lnTo>
                  <a:lnTo>
                    <a:pt x="1694" y="736"/>
                  </a:lnTo>
                  <a:lnTo>
                    <a:pt x="1694" y="735"/>
                  </a:lnTo>
                  <a:lnTo>
                    <a:pt x="1697" y="735"/>
                  </a:lnTo>
                  <a:lnTo>
                    <a:pt x="1698" y="736"/>
                  </a:lnTo>
                  <a:lnTo>
                    <a:pt x="1701" y="736"/>
                  </a:lnTo>
                  <a:lnTo>
                    <a:pt x="1715" y="729"/>
                  </a:lnTo>
                  <a:lnTo>
                    <a:pt x="1741" y="693"/>
                  </a:lnTo>
                  <a:lnTo>
                    <a:pt x="1758" y="676"/>
                  </a:lnTo>
                  <a:lnTo>
                    <a:pt x="1761" y="670"/>
                  </a:lnTo>
                  <a:lnTo>
                    <a:pt x="1761" y="668"/>
                  </a:lnTo>
                  <a:lnTo>
                    <a:pt x="1783" y="658"/>
                  </a:lnTo>
                  <a:lnTo>
                    <a:pt x="1781" y="652"/>
                  </a:lnTo>
                  <a:lnTo>
                    <a:pt x="1784" y="647"/>
                  </a:lnTo>
                  <a:lnTo>
                    <a:pt x="1784" y="640"/>
                  </a:lnTo>
                  <a:lnTo>
                    <a:pt x="1787" y="636"/>
                  </a:lnTo>
                  <a:lnTo>
                    <a:pt x="1789" y="622"/>
                  </a:lnTo>
                  <a:lnTo>
                    <a:pt x="1789" y="621"/>
                  </a:lnTo>
                  <a:lnTo>
                    <a:pt x="1790" y="621"/>
                  </a:lnTo>
                  <a:lnTo>
                    <a:pt x="1799" y="615"/>
                  </a:lnTo>
                  <a:lnTo>
                    <a:pt x="1799" y="613"/>
                  </a:lnTo>
                  <a:lnTo>
                    <a:pt x="1793" y="609"/>
                  </a:lnTo>
                  <a:lnTo>
                    <a:pt x="1783" y="613"/>
                  </a:lnTo>
                  <a:lnTo>
                    <a:pt x="1775" y="624"/>
                  </a:lnTo>
                  <a:lnTo>
                    <a:pt x="1775" y="633"/>
                  </a:lnTo>
                  <a:lnTo>
                    <a:pt x="1778" y="636"/>
                  </a:lnTo>
                  <a:lnTo>
                    <a:pt x="1778" y="637"/>
                  </a:lnTo>
                  <a:lnTo>
                    <a:pt x="1775" y="640"/>
                  </a:lnTo>
                  <a:lnTo>
                    <a:pt x="1772" y="637"/>
                  </a:lnTo>
                  <a:lnTo>
                    <a:pt x="1766" y="639"/>
                  </a:lnTo>
                  <a:lnTo>
                    <a:pt x="1738" y="667"/>
                  </a:lnTo>
                  <a:lnTo>
                    <a:pt x="1737" y="667"/>
                  </a:lnTo>
                  <a:lnTo>
                    <a:pt x="1737" y="665"/>
                  </a:lnTo>
                  <a:lnTo>
                    <a:pt x="1740" y="656"/>
                  </a:lnTo>
                  <a:lnTo>
                    <a:pt x="1732" y="656"/>
                  </a:lnTo>
                  <a:lnTo>
                    <a:pt x="1732" y="655"/>
                  </a:lnTo>
                  <a:lnTo>
                    <a:pt x="1735" y="650"/>
                  </a:lnTo>
                  <a:lnTo>
                    <a:pt x="1734" y="646"/>
                  </a:lnTo>
                  <a:lnTo>
                    <a:pt x="1738" y="639"/>
                  </a:lnTo>
                  <a:lnTo>
                    <a:pt x="1740" y="631"/>
                  </a:lnTo>
                  <a:lnTo>
                    <a:pt x="1734" y="637"/>
                  </a:lnTo>
                  <a:lnTo>
                    <a:pt x="1722" y="631"/>
                  </a:lnTo>
                  <a:lnTo>
                    <a:pt x="1700" y="637"/>
                  </a:lnTo>
                  <a:lnTo>
                    <a:pt x="1683" y="662"/>
                  </a:lnTo>
                  <a:lnTo>
                    <a:pt x="1669" y="674"/>
                  </a:lnTo>
                  <a:lnTo>
                    <a:pt x="1663" y="686"/>
                  </a:lnTo>
                  <a:lnTo>
                    <a:pt x="1660" y="686"/>
                  </a:lnTo>
                  <a:lnTo>
                    <a:pt x="1663" y="692"/>
                  </a:lnTo>
                  <a:lnTo>
                    <a:pt x="1661" y="695"/>
                  </a:lnTo>
                  <a:lnTo>
                    <a:pt x="1672" y="698"/>
                  </a:lnTo>
                  <a:lnTo>
                    <a:pt x="1673" y="702"/>
                  </a:lnTo>
                  <a:lnTo>
                    <a:pt x="1672" y="704"/>
                  </a:lnTo>
                  <a:lnTo>
                    <a:pt x="1669" y="704"/>
                  </a:lnTo>
                  <a:lnTo>
                    <a:pt x="1652" y="702"/>
                  </a:lnTo>
                  <a:lnTo>
                    <a:pt x="1642" y="710"/>
                  </a:lnTo>
                  <a:lnTo>
                    <a:pt x="1637" y="707"/>
                  </a:lnTo>
                  <a:lnTo>
                    <a:pt x="1623" y="711"/>
                  </a:lnTo>
                  <a:lnTo>
                    <a:pt x="1620" y="705"/>
                  </a:lnTo>
                  <a:lnTo>
                    <a:pt x="1620" y="704"/>
                  </a:lnTo>
                  <a:lnTo>
                    <a:pt x="1632" y="699"/>
                  </a:lnTo>
                  <a:lnTo>
                    <a:pt x="1623" y="693"/>
                  </a:lnTo>
                  <a:lnTo>
                    <a:pt x="1617" y="696"/>
                  </a:lnTo>
                  <a:lnTo>
                    <a:pt x="1596" y="689"/>
                  </a:lnTo>
                  <a:lnTo>
                    <a:pt x="1593" y="690"/>
                  </a:lnTo>
                  <a:lnTo>
                    <a:pt x="1594" y="695"/>
                  </a:lnTo>
                  <a:lnTo>
                    <a:pt x="1594" y="696"/>
                  </a:lnTo>
                  <a:lnTo>
                    <a:pt x="1590" y="696"/>
                  </a:lnTo>
                  <a:lnTo>
                    <a:pt x="1590" y="702"/>
                  </a:lnTo>
                  <a:lnTo>
                    <a:pt x="1586" y="702"/>
                  </a:lnTo>
                  <a:lnTo>
                    <a:pt x="1583" y="698"/>
                  </a:lnTo>
                  <a:lnTo>
                    <a:pt x="1572" y="702"/>
                  </a:lnTo>
                  <a:lnTo>
                    <a:pt x="1559" y="696"/>
                  </a:lnTo>
                  <a:lnTo>
                    <a:pt x="1554" y="704"/>
                  </a:lnTo>
                  <a:lnTo>
                    <a:pt x="1553" y="704"/>
                  </a:lnTo>
                  <a:lnTo>
                    <a:pt x="1546" y="698"/>
                  </a:lnTo>
                  <a:lnTo>
                    <a:pt x="1516" y="699"/>
                  </a:lnTo>
                  <a:lnTo>
                    <a:pt x="1504" y="705"/>
                  </a:lnTo>
                  <a:lnTo>
                    <a:pt x="1486" y="726"/>
                  </a:lnTo>
                  <a:lnTo>
                    <a:pt x="1480" y="738"/>
                  </a:lnTo>
                  <a:lnTo>
                    <a:pt x="1464" y="750"/>
                  </a:lnTo>
                  <a:lnTo>
                    <a:pt x="1445" y="776"/>
                  </a:lnTo>
                  <a:lnTo>
                    <a:pt x="1414" y="805"/>
                  </a:lnTo>
                  <a:lnTo>
                    <a:pt x="1414" y="808"/>
                  </a:lnTo>
                  <a:lnTo>
                    <a:pt x="1420" y="812"/>
                  </a:lnTo>
                  <a:lnTo>
                    <a:pt x="1423" y="812"/>
                  </a:lnTo>
                  <a:lnTo>
                    <a:pt x="1427" y="811"/>
                  </a:lnTo>
                  <a:lnTo>
                    <a:pt x="1433" y="811"/>
                  </a:lnTo>
                  <a:lnTo>
                    <a:pt x="1433" y="830"/>
                  </a:lnTo>
                  <a:lnTo>
                    <a:pt x="1437" y="827"/>
                  </a:lnTo>
                  <a:lnTo>
                    <a:pt x="1437" y="821"/>
                  </a:lnTo>
                  <a:lnTo>
                    <a:pt x="1443" y="818"/>
                  </a:lnTo>
                  <a:lnTo>
                    <a:pt x="1445" y="818"/>
                  </a:lnTo>
                  <a:lnTo>
                    <a:pt x="1445" y="819"/>
                  </a:lnTo>
                  <a:lnTo>
                    <a:pt x="1440" y="822"/>
                  </a:lnTo>
                  <a:lnTo>
                    <a:pt x="1445" y="828"/>
                  </a:lnTo>
                  <a:lnTo>
                    <a:pt x="1440" y="834"/>
                  </a:lnTo>
                  <a:lnTo>
                    <a:pt x="1451" y="831"/>
                  </a:lnTo>
                  <a:lnTo>
                    <a:pt x="1454" y="828"/>
                  </a:lnTo>
                  <a:lnTo>
                    <a:pt x="1454" y="833"/>
                  </a:lnTo>
                  <a:lnTo>
                    <a:pt x="1457" y="830"/>
                  </a:lnTo>
                  <a:lnTo>
                    <a:pt x="1457" y="818"/>
                  </a:lnTo>
                  <a:lnTo>
                    <a:pt x="1473" y="818"/>
                  </a:lnTo>
                  <a:lnTo>
                    <a:pt x="1480" y="831"/>
                  </a:lnTo>
                  <a:lnTo>
                    <a:pt x="1494" y="840"/>
                  </a:lnTo>
                  <a:lnTo>
                    <a:pt x="1494" y="842"/>
                  </a:lnTo>
                  <a:lnTo>
                    <a:pt x="1489" y="849"/>
                  </a:lnTo>
                  <a:lnTo>
                    <a:pt x="1491" y="855"/>
                  </a:lnTo>
                  <a:lnTo>
                    <a:pt x="1491" y="859"/>
                  </a:lnTo>
                  <a:lnTo>
                    <a:pt x="1494" y="864"/>
                  </a:lnTo>
                  <a:lnTo>
                    <a:pt x="1494" y="865"/>
                  </a:lnTo>
                  <a:lnTo>
                    <a:pt x="1486" y="880"/>
                  </a:lnTo>
                  <a:lnTo>
                    <a:pt x="1482" y="895"/>
                  </a:lnTo>
                  <a:lnTo>
                    <a:pt x="1483" y="908"/>
                  </a:lnTo>
                  <a:lnTo>
                    <a:pt x="1479" y="941"/>
                  </a:lnTo>
                  <a:lnTo>
                    <a:pt x="1467" y="954"/>
                  </a:lnTo>
                  <a:lnTo>
                    <a:pt x="1457" y="971"/>
                  </a:lnTo>
                  <a:lnTo>
                    <a:pt x="1451" y="986"/>
                  </a:lnTo>
                  <a:lnTo>
                    <a:pt x="1411" y="1036"/>
                  </a:lnTo>
                  <a:lnTo>
                    <a:pt x="1397" y="1046"/>
                  </a:lnTo>
                  <a:lnTo>
                    <a:pt x="1387" y="1049"/>
                  </a:lnTo>
                  <a:lnTo>
                    <a:pt x="1375" y="1046"/>
                  </a:lnTo>
                  <a:lnTo>
                    <a:pt x="1374" y="1046"/>
                  </a:lnTo>
                  <a:lnTo>
                    <a:pt x="1374" y="1039"/>
                  </a:lnTo>
                  <a:lnTo>
                    <a:pt x="1371" y="1042"/>
                  </a:lnTo>
                  <a:lnTo>
                    <a:pt x="1368" y="1036"/>
                  </a:lnTo>
                  <a:lnTo>
                    <a:pt x="1360" y="1049"/>
                  </a:lnTo>
                  <a:lnTo>
                    <a:pt x="1360" y="1051"/>
                  </a:lnTo>
                  <a:lnTo>
                    <a:pt x="1354" y="1051"/>
                  </a:lnTo>
                  <a:lnTo>
                    <a:pt x="1354" y="1054"/>
                  </a:lnTo>
                  <a:lnTo>
                    <a:pt x="1353" y="1054"/>
                  </a:lnTo>
                  <a:lnTo>
                    <a:pt x="1351" y="1051"/>
                  </a:lnTo>
                  <a:lnTo>
                    <a:pt x="1351" y="1046"/>
                  </a:lnTo>
                  <a:lnTo>
                    <a:pt x="1359" y="1036"/>
                  </a:lnTo>
                  <a:lnTo>
                    <a:pt x="1359" y="1021"/>
                  </a:lnTo>
                  <a:lnTo>
                    <a:pt x="1356" y="1012"/>
                  </a:lnTo>
                  <a:lnTo>
                    <a:pt x="1368" y="1002"/>
                  </a:lnTo>
                  <a:lnTo>
                    <a:pt x="1381" y="1006"/>
                  </a:lnTo>
                  <a:lnTo>
                    <a:pt x="1384" y="1003"/>
                  </a:lnTo>
                  <a:lnTo>
                    <a:pt x="1393" y="986"/>
                  </a:lnTo>
                  <a:lnTo>
                    <a:pt x="1399" y="963"/>
                  </a:lnTo>
                  <a:lnTo>
                    <a:pt x="1405" y="957"/>
                  </a:lnTo>
                  <a:lnTo>
                    <a:pt x="1403" y="944"/>
                  </a:lnTo>
                  <a:lnTo>
                    <a:pt x="1405" y="941"/>
                  </a:lnTo>
                  <a:lnTo>
                    <a:pt x="1371" y="956"/>
                  </a:lnTo>
                  <a:lnTo>
                    <a:pt x="1357" y="956"/>
                  </a:lnTo>
                  <a:lnTo>
                    <a:pt x="1353" y="948"/>
                  </a:lnTo>
                  <a:lnTo>
                    <a:pt x="1353" y="940"/>
                  </a:lnTo>
                  <a:lnTo>
                    <a:pt x="1350" y="932"/>
                  </a:lnTo>
                  <a:lnTo>
                    <a:pt x="1332" y="922"/>
                  </a:lnTo>
                  <a:lnTo>
                    <a:pt x="1311" y="917"/>
                  </a:lnTo>
                  <a:lnTo>
                    <a:pt x="1310" y="917"/>
                  </a:lnTo>
                  <a:lnTo>
                    <a:pt x="1305" y="892"/>
                  </a:lnTo>
                  <a:lnTo>
                    <a:pt x="1298" y="874"/>
                  </a:lnTo>
                  <a:lnTo>
                    <a:pt x="1297" y="862"/>
                  </a:lnTo>
                  <a:lnTo>
                    <a:pt x="1286" y="849"/>
                  </a:lnTo>
                  <a:lnTo>
                    <a:pt x="1271" y="846"/>
                  </a:lnTo>
                  <a:lnTo>
                    <a:pt x="1260" y="839"/>
                  </a:lnTo>
                  <a:lnTo>
                    <a:pt x="1224" y="843"/>
                  </a:lnTo>
                  <a:lnTo>
                    <a:pt x="1215" y="855"/>
                  </a:lnTo>
                  <a:lnTo>
                    <a:pt x="1214" y="858"/>
                  </a:lnTo>
                  <a:lnTo>
                    <a:pt x="1222" y="858"/>
                  </a:lnTo>
                  <a:lnTo>
                    <a:pt x="1222" y="870"/>
                  </a:lnTo>
                  <a:lnTo>
                    <a:pt x="1212" y="879"/>
                  </a:lnTo>
                  <a:lnTo>
                    <a:pt x="1205" y="901"/>
                  </a:lnTo>
                  <a:lnTo>
                    <a:pt x="1203" y="908"/>
                  </a:lnTo>
                  <a:lnTo>
                    <a:pt x="1185" y="919"/>
                  </a:lnTo>
                  <a:lnTo>
                    <a:pt x="1184" y="919"/>
                  </a:lnTo>
                  <a:lnTo>
                    <a:pt x="1165" y="911"/>
                  </a:lnTo>
                  <a:lnTo>
                    <a:pt x="1156" y="913"/>
                  </a:lnTo>
                  <a:lnTo>
                    <a:pt x="1142" y="905"/>
                  </a:lnTo>
                  <a:lnTo>
                    <a:pt x="1122" y="919"/>
                  </a:lnTo>
                  <a:lnTo>
                    <a:pt x="1093" y="928"/>
                  </a:lnTo>
                  <a:lnTo>
                    <a:pt x="1083" y="925"/>
                  </a:lnTo>
                  <a:lnTo>
                    <a:pt x="1065" y="922"/>
                  </a:lnTo>
                  <a:lnTo>
                    <a:pt x="1055" y="914"/>
                  </a:lnTo>
                  <a:lnTo>
                    <a:pt x="1025" y="898"/>
                  </a:lnTo>
                  <a:lnTo>
                    <a:pt x="1016" y="897"/>
                  </a:lnTo>
                  <a:lnTo>
                    <a:pt x="999" y="905"/>
                  </a:lnTo>
                  <a:lnTo>
                    <a:pt x="990" y="902"/>
                  </a:lnTo>
                  <a:lnTo>
                    <a:pt x="979" y="895"/>
                  </a:lnTo>
                  <a:lnTo>
                    <a:pt x="976" y="879"/>
                  </a:lnTo>
                  <a:lnTo>
                    <a:pt x="942" y="865"/>
                  </a:lnTo>
                  <a:lnTo>
                    <a:pt x="925" y="880"/>
                  </a:lnTo>
                  <a:lnTo>
                    <a:pt x="927" y="895"/>
                  </a:lnTo>
                  <a:lnTo>
                    <a:pt x="925" y="900"/>
                  </a:lnTo>
                  <a:lnTo>
                    <a:pt x="926" y="908"/>
                  </a:lnTo>
                  <a:lnTo>
                    <a:pt x="923" y="910"/>
                  </a:lnTo>
                  <a:lnTo>
                    <a:pt x="884" y="910"/>
                  </a:lnTo>
                  <a:lnTo>
                    <a:pt x="877" y="901"/>
                  </a:lnTo>
                  <a:lnTo>
                    <a:pt x="844" y="898"/>
                  </a:lnTo>
                  <a:lnTo>
                    <a:pt x="830" y="902"/>
                  </a:lnTo>
                  <a:lnTo>
                    <a:pt x="799" y="922"/>
                  </a:lnTo>
                  <a:lnTo>
                    <a:pt x="793" y="931"/>
                  </a:lnTo>
                  <a:lnTo>
                    <a:pt x="788" y="934"/>
                  </a:lnTo>
                  <a:lnTo>
                    <a:pt x="788" y="935"/>
                  </a:lnTo>
                  <a:lnTo>
                    <a:pt x="787" y="935"/>
                  </a:lnTo>
                  <a:lnTo>
                    <a:pt x="787" y="934"/>
                  </a:lnTo>
                  <a:lnTo>
                    <a:pt x="781" y="932"/>
                  </a:lnTo>
                  <a:lnTo>
                    <a:pt x="781" y="931"/>
                  </a:lnTo>
                  <a:lnTo>
                    <a:pt x="785" y="926"/>
                  </a:lnTo>
                  <a:lnTo>
                    <a:pt x="779" y="916"/>
                  </a:lnTo>
                  <a:lnTo>
                    <a:pt x="776" y="916"/>
                  </a:lnTo>
                  <a:lnTo>
                    <a:pt x="775" y="919"/>
                  </a:lnTo>
                  <a:lnTo>
                    <a:pt x="773" y="920"/>
                  </a:lnTo>
                  <a:lnTo>
                    <a:pt x="760" y="916"/>
                  </a:lnTo>
                  <a:lnTo>
                    <a:pt x="756" y="910"/>
                  </a:lnTo>
                  <a:lnTo>
                    <a:pt x="754" y="907"/>
                  </a:lnTo>
                  <a:lnTo>
                    <a:pt x="748" y="904"/>
                  </a:lnTo>
                  <a:lnTo>
                    <a:pt x="747" y="897"/>
                  </a:lnTo>
                  <a:lnTo>
                    <a:pt x="738" y="889"/>
                  </a:lnTo>
                  <a:lnTo>
                    <a:pt x="735" y="889"/>
                  </a:lnTo>
                  <a:lnTo>
                    <a:pt x="732" y="891"/>
                  </a:lnTo>
                  <a:lnTo>
                    <a:pt x="729" y="891"/>
                  </a:lnTo>
                  <a:lnTo>
                    <a:pt x="727" y="894"/>
                  </a:lnTo>
                  <a:lnTo>
                    <a:pt x="727" y="895"/>
                  </a:lnTo>
                  <a:lnTo>
                    <a:pt x="710" y="895"/>
                  </a:lnTo>
                  <a:lnTo>
                    <a:pt x="710" y="894"/>
                  </a:lnTo>
                  <a:lnTo>
                    <a:pt x="707" y="889"/>
                  </a:lnTo>
                  <a:lnTo>
                    <a:pt x="707" y="886"/>
                  </a:lnTo>
                  <a:lnTo>
                    <a:pt x="702" y="883"/>
                  </a:lnTo>
                  <a:lnTo>
                    <a:pt x="701" y="883"/>
                  </a:lnTo>
                  <a:lnTo>
                    <a:pt x="698" y="891"/>
                  </a:lnTo>
                  <a:lnTo>
                    <a:pt x="693" y="894"/>
                  </a:lnTo>
                  <a:lnTo>
                    <a:pt x="664" y="840"/>
                  </a:lnTo>
                  <a:lnTo>
                    <a:pt x="646" y="825"/>
                  </a:lnTo>
                  <a:lnTo>
                    <a:pt x="646" y="821"/>
                  </a:lnTo>
                  <a:lnTo>
                    <a:pt x="650" y="818"/>
                  </a:lnTo>
                  <a:lnTo>
                    <a:pt x="649" y="816"/>
                  </a:lnTo>
                  <a:lnTo>
                    <a:pt x="640" y="821"/>
                  </a:lnTo>
                  <a:lnTo>
                    <a:pt x="635" y="821"/>
                  </a:lnTo>
                  <a:lnTo>
                    <a:pt x="630" y="828"/>
                  </a:lnTo>
                  <a:lnTo>
                    <a:pt x="621" y="831"/>
                  </a:lnTo>
                  <a:lnTo>
                    <a:pt x="621" y="836"/>
                  </a:lnTo>
                  <a:lnTo>
                    <a:pt x="619" y="836"/>
                  </a:lnTo>
                  <a:lnTo>
                    <a:pt x="619" y="834"/>
                  </a:lnTo>
                  <a:lnTo>
                    <a:pt x="613" y="833"/>
                  </a:lnTo>
                  <a:lnTo>
                    <a:pt x="606" y="836"/>
                  </a:lnTo>
                  <a:lnTo>
                    <a:pt x="604" y="833"/>
                  </a:lnTo>
                  <a:lnTo>
                    <a:pt x="604" y="831"/>
                  </a:lnTo>
                  <a:lnTo>
                    <a:pt x="606" y="828"/>
                  </a:lnTo>
                  <a:lnTo>
                    <a:pt x="609" y="827"/>
                  </a:lnTo>
                  <a:lnTo>
                    <a:pt x="609" y="824"/>
                  </a:lnTo>
                  <a:lnTo>
                    <a:pt x="606" y="827"/>
                  </a:lnTo>
                  <a:lnTo>
                    <a:pt x="604" y="827"/>
                  </a:lnTo>
                  <a:lnTo>
                    <a:pt x="595" y="822"/>
                  </a:lnTo>
                  <a:lnTo>
                    <a:pt x="597" y="825"/>
                  </a:lnTo>
                  <a:lnTo>
                    <a:pt x="592" y="825"/>
                  </a:lnTo>
                  <a:lnTo>
                    <a:pt x="592" y="821"/>
                  </a:lnTo>
                  <a:lnTo>
                    <a:pt x="591" y="816"/>
                  </a:lnTo>
                  <a:lnTo>
                    <a:pt x="590" y="816"/>
                  </a:lnTo>
                  <a:lnTo>
                    <a:pt x="590" y="819"/>
                  </a:lnTo>
                  <a:lnTo>
                    <a:pt x="588" y="821"/>
                  </a:lnTo>
                  <a:lnTo>
                    <a:pt x="584" y="821"/>
                  </a:lnTo>
                  <a:lnTo>
                    <a:pt x="581" y="822"/>
                  </a:lnTo>
                  <a:lnTo>
                    <a:pt x="576" y="822"/>
                  </a:lnTo>
                  <a:lnTo>
                    <a:pt x="576" y="821"/>
                  </a:lnTo>
                  <a:lnTo>
                    <a:pt x="575" y="818"/>
                  </a:lnTo>
                  <a:lnTo>
                    <a:pt x="578" y="814"/>
                  </a:lnTo>
                  <a:lnTo>
                    <a:pt x="578" y="809"/>
                  </a:lnTo>
                  <a:lnTo>
                    <a:pt x="575" y="808"/>
                  </a:lnTo>
                  <a:lnTo>
                    <a:pt x="575" y="806"/>
                  </a:lnTo>
                  <a:lnTo>
                    <a:pt x="573" y="797"/>
                  </a:lnTo>
                  <a:lnTo>
                    <a:pt x="570" y="796"/>
                  </a:lnTo>
                  <a:lnTo>
                    <a:pt x="564" y="799"/>
                  </a:lnTo>
                  <a:lnTo>
                    <a:pt x="563" y="799"/>
                  </a:lnTo>
                  <a:lnTo>
                    <a:pt x="557" y="794"/>
                  </a:lnTo>
                  <a:lnTo>
                    <a:pt x="548" y="793"/>
                  </a:lnTo>
                  <a:lnTo>
                    <a:pt x="544" y="797"/>
                  </a:lnTo>
                  <a:lnTo>
                    <a:pt x="539" y="797"/>
                  </a:lnTo>
                  <a:lnTo>
                    <a:pt x="539" y="803"/>
                  </a:lnTo>
                  <a:lnTo>
                    <a:pt x="538" y="803"/>
                  </a:lnTo>
                  <a:lnTo>
                    <a:pt x="509" y="811"/>
                  </a:lnTo>
                  <a:lnTo>
                    <a:pt x="501" y="812"/>
                  </a:lnTo>
                  <a:lnTo>
                    <a:pt x="498" y="816"/>
                  </a:lnTo>
                  <a:lnTo>
                    <a:pt x="490" y="816"/>
                  </a:lnTo>
                  <a:lnTo>
                    <a:pt x="486" y="819"/>
                  </a:lnTo>
                  <a:lnTo>
                    <a:pt x="484" y="821"/>
                  </a:lnTo>
                  <a:lnTo>
                    <a:pt x="478" y="819"/>
                  </a:lnTo>
                  <a:lnTo>
                    <a:pt x="472" y="824"/>
                  </a:lnTo>
                  <a:lnTo>
                    <a:pt x="466" y="824"/>
                  </a:lnTo>
                  <a:lnTo>
                    <a:pt x="465" y="827"/>
                  </a:lnTo>
                  <a:lnTo>
                    <a:pt x="464" y="827"/>
                  </a:lnTo>
                  <a:lnTo>
                    <a:pt x="462" y="825"/>
                  </a:lnTo>
                  <a:lnTo>
                    <a:pt x="452" y="825"/>
                  </a:lnTo>
                  <a:lnTo>
                    <a:pt x="450" y="824"/>
                  </a:lnTo>
                  <a:lnTo>
                    <a:pt x="446" y="825"/>
                  </a:lnTo>
                  <a:lnTo>
                    <a:pt x="447" y="827"/>
                  </a:lnTo>
                  <a:lnTo>
                    <a:pt x="447" y="828"/>
                  </a:lnTo>
                  <a:lnTo>
                    <a:pt x="446" y="833"/>
                  </a:lnTo>
                  <a:lnTo>
                    <a:pt x="449" y="831"/>
                  </a:lnTo>
                  <a:lnTo>
                    <a:pt x="450" y="831"/>
                  </a:lnTo>
                  <a:lnTo>
                    <a:pt x="452" y="833"/>
                  </a:lnTo>
                  <a:lnTo>
                    <a:pt x="452" y="834"/>
                  </a:lnTo>
                  <a:lnTo>
                    <a:pt x="447" y="836"/>
                  </a:lnTo>
                  <a:lnTo>
                    <a:pt x="447" y="839"/>
                  </a:lnTo>
                  <a:lnTo>
                    <a:pt x="455" y="840"/>
                  </a:lnTo>
                  <a:lnTo>
                    <a:pt x="461" y="843"/>
                  </a:lnTo>
                  <a:lnTo>
                    <a:pt x="461" y="845"/>
                  </a:lnTo>
                  <a:lnTo>
                    <a:pt x="458" y="846"/>
                  </a:lnTo>
                  <a:lnTo>
                    <a:pt x="446" y="848"/>
                  </a:lnTo>
                  <a:lnTo>
                    <a:pt x="441" y="852"/>
                  </a:lnTo>
                  <a:lnTo>
                    <a:pt x="446" y="857"/>
                  </a:lnTo>
                  <a:lnTo>
                    <a:pt x="446" y="858"/>
                  </a:lnTo>
                  <a:lnTo>
                    <a:pt x="444" y="861"/>
                  </a:lnTo>
                  <a:lnTo>
                    <a:pt x="444" y="862"/>
                  </a:lnTo>
                  <a:lnTo>
                    <a:pt x="432" y="868"/>
                  </a:lnTo>
                  <a:lnTo>
                    <a:pt x="435" y="870"/>
                  </a:lnTo>
                  <a:lnTo>
                    <a:pt x="437" y="873"/>
                  </a:lnTo>
                  <a:lnTo>
                    <a:pt x="441" y="874"/>
                  </a:lnTo>
                  <a:lnTo>
                    <a:pt x="443" y="874"/>
                  </a:lnTo>
                  <a:lnTo>
                    <a:pt x="444" y="879"/>
                  </a:lnTo>
                  <a:lnTo>
                    <a:pt x="453" y="880"/>
                  </a:lnTo>
                  <a:lnTo>
                    <a:pt x="453" y="882"/>
                  </a:lnTo>
                  <a:lnTo>
                    <a:pt x="450" y="892"/>
                  </a:lnTo>
                  <a:lnTo>
                    <a:pt x="450" y="894"/>
                  </a:lnTo>
                  <a:lnTo>
                    <a:pt x="449" y="894"/>
                  </a:lnTo>
                  <a:lnTo>
                    <a:pt x="438" y="897"/>
                  </a:lnTo>
                  <a:lnTo>
                    <a:pt x="432" y="892"/>
                  </a:lnTo>
                  <a:lnTo>
                    <a:pt x="428" y="898"/>
                  </a:lnTo>
                  <a:lnTo>
                    <a:pt x="424" y="898"/>
                  </a:lnTo>
                  <a:lnTo>
                    <a:pt x="422" y="897"/>
                  </a:lnTo>
                  <a:lnTo>
                    <a:pt x="415" y="897"/>
                  </a:lnTo>
                  <a:lnTo>
                    <a:pt x="415" y="895"/>
                  </a:lnTo>
                  <a:lnTo>
                    <a:pt x="410" y="888"/>
                  </a:lnTo>
                  <a:lnTo>
                    <a:pt x="409" y="886"/>
                  </a:lnTo>
                  <a:lnTo>
                    <a:pt x="403" y="888"/>
                  </a:lnTo>
                  <a:lnTo>
                    <a:pt x="398" y="891"/>
                  </a:lnTo>
                  <a:lnTo>
                    <a:pt x="394" y="888"/>
                  </a:lnTo>
                  <a:lnTo>
                    <a:pt x="389" y="888"/>
                  </a:lnTo>
                  <a:lnTo>
                    <a:pt x="389" y="889"/>
                  </a:lnTo>
                  <a:lnTo>
                    <a:pt x="388" y="891"/>
                  </a:lnTo>
                  <a:lnTo>
                    <a:pt x="386" y="889"/>
                  </a:lnTo>
                  <a:lnTo>
                    <a:pt x="385" y="889"/>
                  </a:lnTo>
                  <a:lnTo>
                    <a:pt x="376" y="897"/>
                  </a:lnTo>
                  <a:lnTo>
                    <a:pt x="375" y="897"/>
                  </a:lnTo>
                  <a:lnTo>
                    <a:pt x="367" y="894"/>
                  </a:lnTo>
                  <a:lnTo>
                    <a:pt x="363" y="888"/>
                  </a:lnTo>
                  <a:lnTo>
                    <a:pt x="363" y="897"/>
                  </a:lnTo>
                  <a:lnTo>
                    <a:pt x="361" y="897"/>
                  </a:lnTo>
                  <a:lnTo>
                    <a:pt x="360" y="898"/>
                  </a:lnTo>
                  <a:lnTo>
                    <a:pt x="358" y="892"/>
                  </a:lnTo>
                  <a:lnTo>
                    <a:pt x="346" y="879"/>
                  </a:lnTo>
                  <a:lnTo>
                    <a:pt x="333" y="879"/>
                  </a:lnTo>
                  <a:lnTo>
                    <a:pt x="333" y="877"/>
                  </a:lnTo>
                  <a:lnTo>
                    <a:pt x="330" y="873"/>
                  </a:lnTo>
                  <a:lnTo>
                    <a:pt x="326" y="873"/>
                  </a:lnTo>
                  <a:lnTo>
                    <a:pt x="323" y="879"/>
                  </a:lnTo>
                  <a:lnTo>
                    <a:pt x="321" y="877"/>
                  </a:lnTo>
                  <a:lnTo>
                    <a:pt x="320" y="877"/>
                  </a:lnTo>
                  <a:lnTo>
                    <a:pt x="318" y="879"/>
                  </a:lnTo>
                  <a:lnTo>
                    <a:pt x="317" y="877"/>
                  </a:lnTo>
                  <a:lnTo>
                    <a:pt x="317" y="874"/>
                  </a:lnTo>
                  <a:lnTo>
                    <a:pt x="309" y="876"/>
                  </a:lnTo>
                  <a:lnTo>
                    <a:pt x="303" y="882"/>
                  </a:lnTo>
                  <a:lnTo>
                    <a:pt x="293" y="886"/>
                  </a:lnTo>
                  <a:lnTo>
                    <a:pt x="292" y="892"/>
                  </a:lnTo>
                  <a:lnTo>
                    <a:pt x="286" y="897"/>
                  </a:lnTo>
                  <a:lnTo>
                    <a:pt x="283" y="897"/>
                  </a:lnTo>
                  <a:lnTo>
                    <a:pt x="286" y="908"/>
                  </a:lnTo>
                  <a:lnTo>
                    <a:pt x="280" y="914"/>
                  </a:lnTo>
                  <a:lnTo>
                    <a:pt x="280" y="913"/>
                  </a:lnTo>
                  <a:lnTo>
                    <a:pt x="268" y="900"/>
                  </a:lnTo>
                  <a:lnTo>
                    <a:pt x="266" y="907"/>
                  </a:lnTo>
                  <a:lnTo>
                    <a:pt x="266" y="908"/>
                  </a:lnTo>
                  <a:lnTo>
                    <a:pt x="262" y="911"/>
                  </a:lnTo>
                  <a:lnTo>
                    <a:pt x="260" y="922"/>
                  </a:lnTo>
                  <a:lnTo>
                    <a:pt x="263" y="925"/>
                  </a:lnTo>
                  <a:lnTo>
                    <a:pt x="263" y="926"/>
                  </a:lnTo>
                  <a:lnTo>
                    <a:pt x="259" y="931"/>
                  </a:lnTo>
                  <a:lnTo>
                    <a:pt x="256" y="940"/>
                  </a:lnTo>
                  <a:lnTo>
                    <a:pt x="262" y="941"/>
                  </a:lnTo>
                  <a:lnTo>
                    <a:pt x="262" y="943"/>
                  </a:lnTo>
                  <a:lnTo>
                    <a:pt x="265" y="951"/>
                  </a:lnTo>
                  <a:lnTo>
                    <a:pt x="277" y="951"/>
                  </a:lnTo>
                  <a:lnTo>
                    <a:pt x="277" y="953"/>
                  </a:lnTo>
                  <a:lnTo>
                    <a:pt x="278" y="953"/>
                  </a:lnTo>
                  <a:lnTo>
                    <a:pt x="283" y="959"/>
                  </a:lnTo>
                  <a:lnTo>
                    <a:pt x="287" y="972"/>
                  </a:lnTo>
                  <a:lnTo>
                    <a:pt x="280" y="972"/>
                  </a:lnTo>
                  <a:lnTo>
                    <a:pt x="280" y="975"/>
                  </a:lnTo>
                  <a:lnTo>
                    <a:pt x="281" y="975"/>
                  </a:lnTo>
                  <a:lnTo>
                    <a:pt x="287" y="980"/>
                  </a:lnTo>
                  <a:lnTo>
                    <a:pt x="287" y="981"/>
                  </a:lnTo>
                  <a:lnTo>
                    <a:pt x="281" y="983"/>
                  </a:lnTo>
                  <a:lnTo>
                    <a:pt x="275" y="990"/>
                  </a:lnTo>
                  <a:lnTo>
                    <a:pt x="274" y="990"/>
                  </a:lnTo>
                  <a:lnTo>
                    <a:pt x="271" y="983"/>
                  </a:lnTo>
                  <a:lnTo>
                    <a:pt x="268" y="981"/>
                  </a:lnTo>
                  <a:lnTo>
                    <a:pt x="269" y="984"/>
                  </a:lnTo>
                  <a:lnTo>
                    <a:pt x="268" y="993"/>
                  </a:lnTo>
                  <a:lnTo>
                    <a:pt x="265" y="993"/>
                  </a:lnTo>
                  <a:lnTo>
                    <a:pt x="265" y="1000"/>
                  </a:lnTo>
                  <a:lnTo>
                    <a:pt x="256" y="1014"/>
                  </a:lnTo>
                  <a:lnTo>
                    <a:pt x="262" y="1020"/>
                  </a:lnTo>
                  <a:lnTo>
                    <a:pt x="266" y="1028"/>
                  </a:lnTo>
                  <a:lnTo>
                    <a:pt x="266" y="1026"/>
                  </a:lnTo>
                  <a:lnTo>
                    <a:pt x="268" y="1026"/>
                  </a:lnTo>
                  <a:lnTo>
                    <a:pt x="268" y="1040"/>
                  </a:lnTo>
                  <a:lnTo>
                    <a:pt x="278" y="1060"/>
                  </a:lnTo>
                  <a:lnTo>
                    <a:pt x="280" y="1061"/>
                  </a:lnTo>
                  <a:lnTo>
                    <a:pt x="280" y="1063"/>
                  </a:lnTo>
                  <a:lnTo>
                    <a:pt x="272" y="1071"/>
                  </a:lnTo>
                  <a:lnTo>
                    <a:pt x="263" y="1071"/>
                  </a:lnTo>
                  <a:lnTo>
                    <a:pt x="262" y="1066"/>
                  </a:lnTo>
                  <a:lnTo>
                    <a:pt x="253" y="1060"/>
                  </a:lnTo>
                  <a:lnTo>
                    <a:pt x="244" y="1055"/>
                  </a:lnTo>
                  <a:lnTo>
                    <a:pt x="243" y="1055"/>
                  </a:lnTo>
                  <a:lnTo>
                    <a:pt x="243" y="1049"/>
                  </a:lnTo>
                  <a:lnTo>
                    <a:pt x="237" y="1046"/>
                  </a:lnTo>
                  <a:lnTo>
                    <a:pt x="231" y="1045"/>
                  </a:lnTo>
                  <a:lnTo>
                    <a:pt x="222" y="1048"/>
                  </a:lnTo>
                  <a:lnTo>
                    <a:pt x="220" y="1048"/>
                  </a:lnTo>
                  <a:lnTo>
                    <a:pt x="207" y="1037"/>
                  </a:lnTo>
                  <a:lnTo>
                    <a:pt x="192" y="1037"/>
                  </a:lnTo>
                  <a:lnTo>
                    <a:pt x="177" y="1031"/>
                  </a:lnTo>
                  <a:lnTo>
                    <a:pt x="174" y="1031"/>
                  </a:lnTo>
                  <a:lnTo>
                    <a:pt x="170" y="1033"/>
                  </a:lnTo>
                  <a:lnTo>
                    <a:pt x="166" y="1033"/>
                  </a:lnTo>
                  <a:lnTo>
                    <a:pt x="152" y="1020"/>
                  </a:lnTo>
                  <a:lnTo>
                    <a:pt x="137" y="1011"/>
                  </a:lnTo>
                  <a:lnTo>
                    <a:pt x="136" y="1011"/>
                  </a:lnTo>
                  <a:lnTo>
                    <a:pt x="134" y="1012"/>
                  </a:lnTo>
                  <a:lnTo>
                    <a:pt x="124" y="1002"/>
                  </a:lnTo>
                  <a:lnTo>
                    <a:pt x="124" y="1000"/>
                  </a:lnTo>
                  <a:lnTo>
                    <a:pt x="127" y="997"/>
                  </a:lnTo>
                  <a:lnTo>
                    <a:pt x="134" y="997"/>
                  </a:lnTo>
                  <a:lnTo>
                    <a:pt x="142" y="986"/>
                  </a:lnTo>
                  <a:lnTo>
                    <a:pt x="148" y="984"/>
                  </a:lnTo>
                  <a:lnTo>
                    <a:pt x="139" y="977"/>
                  </a:lnTo>
                  <a:lnTo>
                    <a:pt x="140" y="974"/>
                  </a:lnTo>
                  <a:lnTo>
                    <a:pt x="148" y="972"/>
                  </a:lnTo>
                  <a:lnTo>
                    <a:pt x="148" y="971"/>
                  </a:lnTo>
                  <a:lnTo>
                    <a:pt x="160" y="966"/>
                  </a:lnTo>
                  <a:lnTo>
                    <a:pt x="158" y="965"/>
                  </a:lnTo>
                  <a:lnTo>
                    <a:pt x="148" y="966"/>
                  </a:lnTo>
                  <a:lnTo>
                    <a:pt x="146" y="966"/>
                  </a:lnTo>
                  <a:lnTo>
                    <a:pt x="146" y="959"/>
                  </a:lnTo>
                  <a:lnTo>
                    <a:pt x="148" y="954"/>
                  </a:lnTo>
                  <a:lnTo>
                    <a:pt x="152" y="953"/>
                  </a:lnTo>
                  <a:lnTo>
                    <a:pt x="155" y="948"/>
                  </a:lnTo>
                  <a:lnTo>
                    <a:pt x="157" y="948"/>
                  </a:lnTo>
                  <a:lnTo>
                    <a:pt x="160" y="951"/>
                  </a:lnTo>
                  <a:lnTo>
                    <a:pt x="166" y="951"/>
                  </a:lnTo>
                  <a:lnTo>
                    <a:pt x="169" y="943"/>
                  </a:lnTo>
                  <a:lnTo>
                    <a:pt x="167" y="941"/>
                  </a:lnTo>
                  <a:lnTo>
                    <a:pt x="166" y="941"/>
                  </a:lnTo>
                  <a:lnTo>
                    <a:pt x="166" y="934"/>
                  </a:lnTo>
                  <a:lnTo>
                    <a:pt x="170" y="931"/>
                  </a:lnTo>
                  <a:lnTo>
                    <a:pt x="166" y="928"/>
                  </a:lnTo>
                  <a:lnTo>
                    <a:pt x="170" y="926"/>
                  </a:lnTo>
                  <a:lnTo>
                    <a:pt x="172" y="923"/>
                  </a:lnTo>
                  <a:lnTo>
                    <a:pt x="170" y="917"/>
                  </a:lnTo>
                  <a:lnTo>
                    <a:pt x="158" y="911"/>
                  </a:lnTo>
                  <a:lnTo>
                    <a:pt x="154" y="911"/>
                  </a:lnTo>
                  <a:lnTo>
                    <a:pt x="148" y="908"/>
                  </a:lnTo>
                  <a:lnTo>
                    <a:pt x="145" y="910"/>
                  </a:lnTo>
                  <a:lnTo>
                    <a:pt x="143" y="910"/>
                  </a:lnTo>
                  <a:lnTo>
                    <a:pt x="143" y="908"/>
                  </a:lnTo>
                  <a:lnTo>
                    <a:pt x="134" y="900"/>
                  </a:lnTo>
                  <a:lnTo>
                    <a:pt x="126" y="902"/>
                  </a:lnTo>
                  <a:lnTo>
                    <a:pt x="123" y="902"/>
                  </a:lnTo>
                  <a:lnTo>
                    <a:pt x="120" y="900"/>
                  </a:lnTo>
                  <a:lnTo>
                    <a:pt x="112" y="900"/>
                  </a:lnTo>
                  <a:lnTo>
                    <a:pt x="109" y="897"/>
                  </a:lnTo>
                  <a:lnTo>
                    <a:pt x="109" y="888"/>
                  </a:lnTo>
                  <a:lnTo>
                    <a:pt x="106" y="883"/>
                  </a:lnTo>
                  <a:lnTo>
                    <a:pt x="102" y="885"/>
                  </a:lnTo>
                  <a:lnTo>
                    <a:pt x="96" y="882"/>
                  </a:lnTo>
                  <a:lnTo>
                    <a:pt x="94" y="882"/>
                  </a:lnTo>
                  <a:lnTo>
                    <a:pt x="94" y="880"/>
                  </a:lnTo>
                  <a:lnTo>
                    <a:pt x="93" y="873"/>
                  </a:lnTo>
                  <a:lnTo>
                    <a:pt x="96" y="871"/>
                  </a:lnTo>
                  <a:lnTo>
                    <a:pt x="96" y="870"/>
                  </a:lnTo>
                  <a:lnTo>
                    <a:pt x="89" y="859"/>
                  </a:lnTo>
                  <a:lnTo>
                    <a:pt x="72" y="861"/>
                  </a:lnTo>
                  <a:lnTo>
                    <a:pt x="66" y="867"/>
                  </a:lnTo>
                  <a:lnTo>
                    <a:pt x="63" y="865"/>
                  </a:lnTo>
                  <a:lnTo>
                    <a:pt x="63" y="864"/>
                  </a:lnTo>
                  <a:lnTo>
                    <a:pt x="62" y="864"/>
                  </a:lnTo>
                  <a:lnTo>
                    <a:pt x="59" y="848"/>
                  </a:lnTo>
                  <a:lnTo>
                    <a:pt x="56" y="843"/>
                  </a:lnTo>
                  <a:lnTo>
                    <a:pt x="56" y="842"/>
                  </a:lnTo>
                  <a:lnTo>
                    <a:pt x="59" y="839"/>
                  </a:lnTo>
                  <a:lnTo>
                    <a:pt x="60" y="839"/>
                  </a:lnTo>
                  <a:lnTo>
                    <a:pt x="68" y="842"/>
                  </a:lnTo>
                  <a:lnTo>
                    <a:pt x="75" y="836"/>
                  </a:lnTo>
                  <a:lnTo>
                    <a:pt x="75" y="833"/>
                  </a:lnTo>
                  <a:lnTo>
                    <a:pt x="74" y="833"/>
                  </a:lnTo>
                  <a:lnTo>
                    <a:pt x="72" y="830"/>
                  </a:lnTo>
                  <a:lnTo>
                    <a:pt x="69" y="828"/>
                  </a:lnTo>
                  <a:lnTo>
                    <a:pt x="63" y="828"/>
                  </a:lnTo>
                  <a:lnTo>
                    <a:pt x="62" y="824"/>
                  </a:lnTo>
                  <a:lnTo>
                    <a:pt x="57" y="819"/>
                  </a:lnTo>
                  <a:lnTo>
                    <a:pt x="50" y="806"/>
                  </a:lnTo>
                  <a:lnTo>
                    <a:pt x="53" y="799"/>
                  </a:lnTo>
                  <a:lnTo>
                    <a:pt x="50" y="794"/>
                  </a:lnTo>
                  <a:lnTo>
                    <a:pt x="51" y="788"/>
                  </a:lnTo>
                  <a:lnTo>
                    <a:pt x="43" y="782"/>
                  </a:lnTo>
                  <a:lnTo>
                    <a:pt x="32" y="785"/>
                  </a:lnTo>
                  <a:lnTo>
                    <a:pt x="31" y="785"/>
                  </a:lnTo>
                  <a:lnTo>
                    <a:pt x="32" y="781"/>
                  </a:lnTo>
                  <a:lnTo>
                    <a:pt x="29" y="779"/>
                  </a:lnTo>
                  <a:lnTo>
                    <a:pt x="17" y="778"/>
                  </a:lnTo>
                  <a:lnTo>
                    <a:pt x="17" y="776"/>
                  </a:lnTo>
                  <a:lnTo>
                    <a:pt x="16" y="775"/>
                  </a:lnTo>
                  <a:lnTo>
                    <a:pt x="16" y="766"/>
                  </a:lnTo>
                  <a:lnTo>
                    <a:pt x="11" y="759"/>
                  </a:lnTo>
                  <a:lnTo>
                    <a:pt x="8" y="757"/>
                  </a:lnTo>
                  <a:lnTo>
                    <a:pt x="10" y="748"/>
                  </a:lnTo>
                  <a:lnTo>
                    <a:pt x="6" y="742"/>
                  </a:lnTo>
                  <a:lnTo>
                    <a:pt x="6" y="739"/>
                  </a:lnTo>
                  <a:lnTo>
                    <a:pt x="10" y="733"/>
                  </a:lnTo>
                  <a:lnTo>
                    <a:pt x="7" y="728"/>
                  </a:lnTo>
                  <a:lnTo>
                    <a:pt x="6" y="723"/>
                  </a:lnTo>
                  <a:lnTo>
                    <a:pt x="4" y="723"/>
                  </a:lnTo>
                  <a:lnTo>
                    <a:pt x="3" y="722"/>
                  </a:lnTo>
                  <a:lnTo>
                    <a:pt x="0" y="708"/>
                  </a:lnTo>
                  <a:lnTo>
                    <a:pt x="10" y="704"/>
                  </a:lnTo>
                  <a:lnTo>
                    <a:pt x="16" y="696"/>
                  </a:lnTo>
                  <a:lnTo>
                    <a:pt x="14" y="689"/>
                  </a:lnTo>
                  <a:lnTo>
                    <a:pt x="26" y="680"/>
                  </a:lnTo>
                  <a:lnTo>
                    <a:pt x="40" y="682"/>
                  </a:lnTo>
                  <a:lnTo>
                    <a:pt x="35" y="677"/>
                  </a:lnTo>
                  <a:lnTo>
                    <a:pt x="19" y="673"/>
                  </a:lnTo>
                  <a:lnTo>
                    <a:pt x="17" y="673"/>
                  </a:lnTo>
                  <a:lnTo>
                    <a:pt x="16" y="667"/>
                  </a:lnTo>
                  <a:lnTo>
                    <a:pt x="16" y="665"/>
                  </a:lnTo>
                  <a:lnTo>
                    <a:pt x="17" y="665"/>
                  </a:lnTo>
                  <a:lnTo>
                    <a:pt x="19" y="667"/>
                  </a:lnTo>
                  <a:lnTo>
                    <a:pt x="19" y="662"/>
                  </a:lnTo>
                  <a:lnTo>
                    <a:pt x="7" y="665"/>
                  </a:lnTo>
                  <a:lnTo>
                    <a:pt x="6" y="664"/>
                  </a:lnTo>
                  <a:lnTo>
                    <a:pt x="7" y="664"/>
                  </a:lnTo>
                  <a:lnTo>
                    <a:pt x="37" y="636"/>
                  </a:lnTo>
                  <a:lnTo>
                    <a:pt x="56" y="606"/>
                  </a:lnTo>
                  <a:lnTo>
                    <a:pt x="56" y="597"/>
                  </a:lnTo>
                  <a:lnTo>
                    <a:pt x="48" y="587"/>
                  </a:lnTo>
                  <a:lnTo>
                    <a:pt x="41" y="578"/>
                  </a:lnTo>
                  <a:lnTo>
                    <a:pt x="46" y="561"/>
                  </a:lnTo>
                  <a:lnTo>
                    <a:pt x="40" y="554"/>
                  </a:lnTo>
                  <a:lnTo>
                    <a:pt x="38" y="545"/>
                  </a:lnTo>
                  <a:lnTo>
                    <a:pt x="35" y="544"/>
                  </a:lnTo>
                  <a:lnTo>
                    <a:pt x="35" y="530"/>
                  </a:lnTo>
                  <a:lnTo>
                    <a:pt x="40" y="514"/>
                  </a:lnTo>
                  <a:lnTo>
                    <a:pt x="28" y="477"/>
                  </a:lnTo>
                  <a:lnTo>
                    <a:pt x="38" y="455"/>
                  </a:lnTo>
                  <a:lnTo>
                    <a:pt x="29" y="437"/>
                  </a:lnTo>
                  <a:lnTo>
                    <a:pt x="19" y="428"/>
                  </a:lnTo>
                  <a:lnTo>
                    <a:pt x="19" y="427"/>
                  </a:lnTo>
                  <a:lnTo>
                    <a:pt x="20" y="412"/>
                  </a:lnTo>
                  <a:lnTo>
                    <a:pt x="19" y="410"/>
                  </a:lnTo>
                  <a:lnTo>
                    <a:pt x="19" y="409"/>
                  </a:lnTo>
                  <a:lnTo>
                    <a:pt x="38" y="390"/>
                  </a:lnTo>
                  <a:lnTo>
                    <a:pt x="41" y="382"/>
                  </a:lnTo>
                  <a:lnTo>
                    <a:pt x="41" y="381"/>
                  </a:lnTo>
                  <a:lnTo>
                    <a:pt x="48" y="384"/>
                  </a:lnTo>
                  <a:lnTo>
                    <a:pt x="48" y="376"/>
                  </a:lnTo>
                  <a:lnTo>
                    <a:pt x="50" y="376"/>
                  </a:lnTo>
                  <a:lnTo>
                    <a:pt x="59" y="381"/>
                  </a:lnTo>
                  <a:lnTo>
                    <a:pt x="60" y="376"/>
                  </a:lnTo>
                  <a:lnTo>
                    <a:pt x="62" y="376"/>
                  </a:lnTo>
                  <a:lnTo>
                    <a:pt x="62" y="370"/>
                  </a:lnTo>
                  <a:lnTo>
                    <a:pt x="63" y="370"/>
                  </a:lnTo>
                  <a:lnTo>
                    <a:pt x="78" y="378"/>
                  </a:lnTo>
                  <a:lnTo>
                    <a:pt x="80" y="378"/>
                  </a:lnTo>
                  <a:lnTo>
                    <a:pt x="80" y="379"/>
                  </a:lnTo>
                  <a:lnTo>
                    <a:pt x="77" y="385"/>
                  </a:lnTo>
                  <a:lnTo>
                    <a:pt x="75" y="385"/>
                  </a:lnTo>
                  <a:lnTo>
                    <a:pt x="66" y="379"/>
                  </a:lnTo>
                  <a:lnTo>
                    <a:pt x="65" y="385"/>
                  </a:lnTo>
                  <a:lnTo>
                    <a:pt x="77" y="390"/>
                  </a:lnTo>
                  <a:lnTo>
                    <a:pt x="77" y="392"/>
                  </a:lnTo>
                  <a:lnTo>
                    <a:pt x="80" y="391"/>
                  </a:lnTo>
                  <a:lnTo>
                    <a:pt x="83" y="397"/>
                  </a:lnTo>
                  <a:lnTo>
                    <a:pt x="115" y="398"/>
                  </a:lnTo>
                  <a:lnTo>
                    <a:pt x="149" y="431"/>
                  </a:lnTo>
                  <a:lnTo>
                    <a:pt x="169" y="437"/>
                  </a:lnTo>
                  <a:lnTo>
                    <a:pt x="182" y="453"/>
                  </a:lnTo>
                  <a:lnTo>
                    <a:pt x="183" y="468"/>
                  </a:lnTo>
                  <a:lnTo>
                    <a:pt x="188" y="470"/>
                  </a:lnTo>
                  <a:lnTo>
                    <a:pt x="188" y="471"/>
                  </a:lnTo>
                  <a:lnTo>
                    <a:pt x="185" y="483"/>
                  </a:lnTo>
                  <a:lnTo>
                    <a:pt x="170" y="499"/>
                  </a:lnTo>
                  <a:lnTo>
                    <a:pt x="154" y="505"/>
                  </a:lnTo>
                  <a:lnTo>
                    <a:pt x="96" y="492"/>
                  </a:lnTo>
                  <a:lnTo>
                    <a:pt x="96" y="490"/>
                  </a:lnTo>
                  <a:lnTo>
                    <a:pt x="94" y="486"/>
                  </a:lnTo>
                  <a:lnTo>
                    <a:pt x="84" y="484"/>
                  </a:lnTo>
                  <a:lnTo>
                    <a:pt x="83" y="484"/>
                  </a:lnTo>
                  <a:lnTo>
                    <a:pt x="69" y="471"/>
                  </a:lnTo>
                  <a:lnTo>
                    <a:pt x="65" y="474"/>
                  </a:lnTo>
                  <a:lnTo>
                    <a:pt x="102" y="511"/>
                  </a:lnTo>
                  <a:lnTo>
                    <a:pt x="102" y="513"/>
                  </a:lnTo>
                  <a:lnTo>
                    <a:pt x="100" y="526"/>
                  </a:lnTo>
                  <a:lnTo>
                    <a:pt x="100" y="527"/>
                  </a:lnTo>
                  <a:lnTo>
                    <a:pt x="96" y="530"/>
                  </a:lnTo>
                  <a:lnTo>
                    <a:pt x="102" y="544"/>
                  </a:lnTo>
                  <a:lnTo>
                    <a:pt x="103" y="551"/>
                  </a:lnTo>
                  <a:lnTo>
                    <a:pt x="100" y="557"/>
                  </a:lnTo>
                  <a:lnTo>
                    <a:pt x="112" y="559"/>
                  </a:lnTo>
                  <a:lnTo>
                    <a:pt x="120" y="569"/>
                  </a:lnTo>
                  <a:lnTo>
                    <a:pt x="136" y="576"/>
                  </a:lnTo>
                  <a:lnTo>
                    <a:pt x="145" y="573"/>
                  </a:lnTo>
                  <a:lnTo>
                    <a:pt x="140" y="557"/>
                  </a:lnTo>
                  <a:lnTo>
                    <a:pt x="134" y="560"/>
                  </a:lnTo>
                  <a:lnTo>
                    <a:pt x="133" y="560"/>
                  </a:lnTo>
                  <a:lnTo>
                    <a:pt x="124" y="550"/>
                  </a:lnTo>
                  <a:lnTo>
                    <a:pt x="123" y="544"/>
                  </a:lnTo>
                  <a:lnTo>
                    <a:pt x="123" y="542"/>
                  </a:lnTo>
                  <a:lnTo>
                    <a:pt x="129" y="533"/>
                  </a:lnTo>
                  <a:lnTo>
                    <a:pt x="148" y="544"/>
                  </a:lnTo>
                  <a:lnTo>
                    <a:pt x="148" y="545"/>
                  </a:lnTo>
                  <a:lnTo>
                    <a:pt x="145" y="547"/>
                  </a:lnTo>
                  <a:lnTo>
                    <a:pt x="145" y="550"/>
                  </a:lnTo>
                  <a:lnTo>
                    <a:pt x="149" y="545"/>
                  </a:lnTo>
                  <a:lnTo>
                    <a:pt x="179" y="556"/>
                  </a:lnTo>
                  <a:lnTo>
                    <a:pt x="167" y="530"/>
                  </a:lnTo>
                  <a:lnTo>
                    <a:pt x="166" y="520"/>
                  </a:lnTo>
                  <a:lnTo>
                    <a:pt x="167" y="520"/>
                  </a:lnTo>
                  <a:lnTo>
                    <a:pt x="188" y="505"/>
                  </a:lnTo>
                  <a:lnTo>
                    <a:pt x="198" y="490"/>
                  </a:lnTo>
                  <a:lnTo>
                    <a:pt x="200" y="490"/>
                  </a:lnTo>
                  <a:lnTo>
                    <a:pt x="216" y="499"/>
                  </a:lnTo>
                  <a:lnTo>
                    <a:pt x="216" y="501"/>
                  </a:lnTo>
                  <a:lnTo>
                    <a:pt x="215" y="505"/>
                  </a:lnTo>
                  <a:lnTo>
                    <a:pt x="217" y="504"/>
                  </a:lnTo>
                  <a:lnTo>
                    <a:pt x="219" y="504"/>
                  </a:lnTo>
                  <a:lnTo>
                    <a:pt x="222" y="508"/>
                  </a:lnTo>
                  <a:lnTo>
                    <a:pt x="222" y="499"/>
                  </a:lnTo>
                  <a:lnTo>
                    <a:pt x="228" y="477"/>
                  </a:lnTo>
                  <a:lnTo>
                    <a:pt x="217" y="465"/>
                  </a:lnTo>
                  <a:lnTo>
                    <a:pt x="222" y="450"/>
                  </a:lnTo>
                  <a:lnTo>
                    <a:pt x="222" y="431"/>
                  </a:lnTo>
                  <a:lnTo>
                    <a:pt x="212" y="418"/>
                  </a:lnTo>
                  <a:lnTo>
                    <a:pt x="244" y="424"/>
                  </a:lnTo>
                  <a:lnTo>
                    <a:pt x="253" y="434"/>
                  </a:lnTo>
                  <a:lnTo>
                    <a:pt x="256" y="447"/>
                  </a:lnTo>
                  <a:lnTo>
                    <a:pt x="256" y="449"/>
                  </a:lnTo>
                  <a:lnTo>
                    <a:pt x="240" y="452"/>
                  </a:lnTo>
                  <a:lnTo>
                    <a:pt x="235" y="461"/>
                  </a:lnTo>
                  <a:lnTo>
                    <a:pt x="247" y="480"/>
                  </a:lnTo>
                  <a:lnTo>
                    <a:pt x="255" y="480"/>
                  </a:lnTo>
                  <a:lnTo>
                    <a:pt x="256" y="486"/>
                  </a:lnTo>
                  <a:lnTo>
                    <a:pt x="268" y="475"/>
                  </a:lnTo>
                  <a:lnTo>
                    <a:pt x="268" y="470"/>
                  </a:lnTo>
                  <a:lnTo>
                    <a:pt x="272" y="456"/>
                  </a:lnTo>
                  <a:lnTo>
                    <a:pt x="320" y="425"/>
                  </a:lnTo>
                  <a:lnTo>
                    <a:pt x="327" y="424"/>
                  </a:lnTo>
                  <a:lnTo>
                    <a:pt x="330" y="428"/>
                  </a:lnTo>
                  <a:lnTo>
                    <a:pt x="333" y="424"/>
                  </a:lnTo>
                  <a:lnTo>
                    <a:pt x="330" y="422"/>
                  </a:lnTo>
                  <a:lnTo>
                    <a:pt x="330" y="421"/>
                  </a:lnTo>
                  <a:lnTo>
                    <a:pt x="335" y="415"/>
                  </a:lnTo>
                  <a:lnTo>
                    <a:pt x="336" y="415"/>
                  </a:lnTo>
                  <a:lnTo>
                    <a:pt x="339" y="419"/>
                  </a:lnTo>
                  <a:lnTo>
                    <a:pt x="340" y="419"/>
                  </a:lnTo>
                  <a:lnTo>
                    <a:pt x="340" y="415"/>
                  </a:lnTo>
                  <a:lnTo>
                    <a:pt x="342" y="410"/>
                  </a:lnTo>
                  <a:lnTo>
                    <a:pt x="343" y="410"/>
                  </a:lnTo>
                  <a:lnTo>
                    <a:pt x="358" y="406"/>
                  </a:lnTo>
                  <a:lnTo>
                    <a:pt x="358" y="407"/>
                  </a:lnTo>
                  <a:lnTo>
                    <a:pt x="349" y="412"/>
                  </a:lnTo>
                  <a:lnTo>
                    <a:pt x="352" y="413"/>
                  </a:lnTo>
                  <a:lnTo>
                    <a:pt x="354" y="413"/>
                  </a:lnTo>
                  <a:lnTo>
                    <a:pt x="354" y="415"/>
                  </a:lnTo>
                  <a:lnTo>
                    <a:pt x="351" y="421"/>
                  </a:lnTo>
                  <a:lnTo>
                    <a:pt x="352" y="430"/>
                  </a:lnTo>
                  <a:lnTo>
                    <a:pt x="360" y="435"/>
                  </a:lnTo>
                  <a:lnTo>
                    <a:pt x="370" y="421"/>
                  </a:lnTo>
                  <a:lnTo>
                    <a:pt x="382" y="421"/>
                  </a:lnTo>
                  <a:lnTo>
                    <a:pt x="391" y="422"/>
                  </a:lnTo>
                  <a:lnTo>
                    <a:pt x="394" y="422"/>
                  </a:lnTo>
                  <a:lnTo>
                    <a:pt x="415" y="404"/>
                  </a:lnTo>
                  <a:lnTo>
                    <a:pt x="424" y="416"/>
                  </a:lnTo>
                  <a:lnTo>
                    <a:pt x="419" y="425"/>
                  </a:lnTo>
                  <a:lnTo>
                    <a:pt x="424" y="430"/>
                  </a:lnTo>
                  <a:lnTo>
                    <a:pt x="428" y="425"/>
                  </a:lnTo>
                  <a:lnTo>
                    <a:pt x="428" y="416"/>
                  </a:lnTo>
                  <a:lnTo>
                    <a:pt x="440" y="409"/>
                  </a:lnTo>
                  <a:lnTo>
                    <a:pt x="441" y="401"/>
                  </a:lnTo>
                  <a:lnTo>
                    <a:pt x="434" y="384"/>
                  </a:lnTo>
                  <a:lnTo>
                    <a:pt x="434" y="382"/>
                  </a:lnTo>
                  <a:lnTo>
                    <a:pt x="444" y="375"/>
                  </a:lnTo>
                  <a:lnTo>
                    <a:pt x="446" y="375"/>
                  </a:lnTo>
                  <a:lnTo>
                    <a:pt x="484" y="385"/>
                  </a:lnTo>
                  <a:lnTo>
                    <a:pt x="523" y="412"/>
                  </a:lnTo>
                  <a:lnTo>
                    <a:pt x="538" y="432"/>
                  </a:lnTo>
                  <a:lnTo>
                    <a:pt x="548" y="412"/>
                  </a:lnTo>
                  <a:lnTo>
                    <a:pt x="541" y="406"/>
                  </a:lnTo>
                  <a:lnTo>
                    <a:pt x="535" y="392"/>
                  </a:lnTo>
                  <a:lnTo>
                    <a:pt x="535" y="388"/>
                  </a:lnTo>
                  <a:lnTo>
                    <a:pt x="520" y="384"/>
                  </a:lnTo>
                  <a:lnTo>
                    <a:pt x="518" y="384"/>
                  </a:lnTo>
                  <a:lnTo>
                    <a:pt x="520" y="367"/>
                  </a:lnTo>
                  <a:lnTo>
                    <a:pt x="524" y="364"/>
                  </a:lnTo>
                  <a:lnTo>
                    <a:pt x="523" y="358"/>
                  </a:lnTo>
                  <a:lnTo>
                    <a:pt x="526" y="342"/>
                  </a:lnTo>
                  <a:lnTo>
                    <a:pt x="515" y="338"/>
                  </a:lnTo>
                  <a:lnTo>
                    <a:pt x="520" y="329"/>
                  </a:lnTo>
                  <a:lnTo>
                    <a:pt x="515" y="329"/>
                  </a:lnTo>
                  <a:lnTo>
                    <a:pt x="515" y="327"/>
                  </a:lnTo>
                  <a:lnTo>
                    <a:pt x="518" y="318"/>
                  </a:lnTo>
                  <a:lnTo>
                    <a:pt x="539" y="296"/>
                  </a:lnTo>
                  <a:lnTo>
                    <a:pt x="545" y="262"/>
                  </a:lnTo>
                  <a:lnTo>
                    <a:pt x="551" y="249"/>
                  </a:lnTo>
                  <a:lnTo>
                    <a:pt x="551" y="247"/>
                  </a:lnTo>
                  <a:lnTo>
                    <a:pt x="552" y="247"/>
                  </a:lnTo>
                  <a:lnTo>
                    <a:pt x="594" y="256"/>
                  </a:lnTo>
                  <a:lnTo>
                    <a:pt x="594" y="258"/>
                  </a:lnTo>
                  <a:lnTo>
                    <a:pt x="595" y="280"/>
                  </a:lnTo>
                  <a:lnTo>
                    <a:pt x="584" y="309"/>
                  </a:lnTo>
                  <a:lnTo>
                    <a:pt x="594" y="321"/>
                  </a:lnTo>
                  <a:lnTo>
                    <a:pt x="597" y="335"/>
                  </a:lnTo>
                  <a:lnTo>
                    <a:pt x="597" y="352"/>
                  </a:lnTo>
                  <a:lnTo>
                    <a:pt x="592" y="358"/>
                  </a:lnTo>
                  <a:lnTo>
                    <a:pt x="595" y="375"/>
                  </a:lnTo>
                  <a:lnTo>
                    <a:pt x="592" y="404"/>
                  </a:lnTo>
                  <a:lnTo>
                    <a:pt x="606" y="421"/>
                  </a:lnTo>
                  <a:lnTo>
                    <a:pt x="606" y="427"/>
                  </a:lnTo>
                  <a:lnTo>
                    <a:pt x="601" y="437"/>
                  </a:lnTo>
                  <a:lnTo>
                    <a:pt x="601" y="452"/>
                  </a:lnTo>
                  <a:lnTo>
                    <a:pt x="600" y="452"/>
                  </a:lnTo>
                  <a:lnTo>
                    <a:pt x="595" y="456"/>
                  </a:lnTo>
                  <a:lnTo>
                    <a:pt x="590" y="471"/>
                  </a:lnTo>
                  <a:lnTo>
                    <a:pt x="581" y="471"/>
                  </a:lnTo>
                  <a:lnTo>
                    <a:pt x="587" y="475"/>
                  </a:lnTo>
                  <a:lnTo>
                    <a:pt x="587" y="477"/>
                  </a:lnTo>
                  <a:lnTo>
                    <a:pt x="585" y="477"/>
                  </a:lnTo>
                  <a:lnTo>
                    <a:pt x="567" y="486"/>
                  </a:lnTo>
                  <a:lnTo>
                    <a:pt x="561" y="484"/>
                  </a:lnTo>
                  <a:lnTo>
                    <a:pt x="563" y="496"/>
                  </a:lnTo>
                  <a:lnTo>
                    <a:pt x="587" y="499"/>
                  </a:lnTo>
                  <a:lnTo>
                    <a:pt x="590" y="499"/>
                  </a:lnTo>
                  <a:lnTo>
                    <a:pt x="590" y="489"/>
                  </a:lnTo>
                  <a:lnTo>
                    <a:pt x="591" y="489"/>
                  </a:lnTo>
                  <a:lnTo>
                    <a:pt x="604" y="480"/>
                  </a:lnTo>
                  <a:lnTo>
                    <a:pt x="610" y="464"/>
                  </a:lnTo>
                  <a:lnTo>
                    <a:pt x="621" y="452"/>
                  </a:lnTo>
                  <a:lnTo>
                    <a:pt x="621" y="441"/>
                  </a:lnTo>
                  <a:lnTo>
                    <a:pt x="615" y="428"/>
                  </a:lnTo>
                  <a:lnTo>
                    <a:pt x="619" y="415"/>
                  </a:lnTo>
                  <a:lnTo>
                    <a:pt x="646" y="406"/>
                  </a:lnTo>
                  <a:lnTo>
                    <a:pt x="646" y="407"/>
                  </a:lnTo>
                  <a:lnTo>
                    <a:pt x="649" y="416"/>
                  </a:lnTo>
                  <a:lnTo>
                    <a:pt x="656" y="424"/>
                  </a:lnTo>
                  <a:lnTo>
                    <a:pt x="656" y="425"/>
                  </a:lnTo>
                  <a:lnTo>
                    <a:pt x="655" y="431"/>
                  </a:lnTo>
                  <a:lnTo>
                    <a:pt x="658" y="434"/>
                  </a:lnTo>
                  <a:lnTo>
                    <a:pt x="658" y="435"/>
                  </a:lnTo>
                  <a:lnTo>
                    <a:pt x="655" y="450"/>
                  </a:lnTo>
                  <a:lnTo>
                    <a:pt x="661" y="456"/>
                  </a:lnTo>
                  <a:lnTo>
                    <a:pt x="673" y="456"/>
                  </a:lnTo>
                  <a:lnTo>
                    <a:pt x="658" y="450"/>
                  </a:lnTo>
                  <a:lnTo>
                    <a:pt x="658" y="437"/>
                  </a:lnTo>
                  <a:lnTo>
                    <a:pt x="659" y="437"/>
                  </a:lnTo>
                  <a:lnTo>
                    <a:pt x="665" y="431"/>
                  </a:lnTo>
                  <a:lnTo>
                    <a:pt x="659" y="412"/>
                  </a:lnTo>
                  <a:lnTo>
                    <a:pt x="638" y="398"/>
                  </a:lnTo>
                  <a:lnTo>
                    <a:pt x="627" y="404"/>
                  </a:lnTo>
                  <a:lnTo>
                    <a:pt x="609" y="400"/>
                  </a:lnTo>
                  <a:lnTo>
                    <a:pt x="609" y="398"/>
                  </a:lnTo>
                  <a:lnTo>
                    <a:pt x="610" y="388"/>
                  </a:lnTo>
                  <a:lnTo>
                    <a:pt x="606" y="375"/>
                  </a:lnTo>
                  <a:lnTo>
                    <a:pt x="615" y="342"/>
                  </a:lnTo>
                  <a:lnTo>
                    <a:pt x="598" y="308"/>
                  </a:lnTo>
                  <a:lnTo>
                    <a:pt x="603" y="295"/>
                  </a:lnTo>
                  <a:lnTo>
                    <a:pt x="625" y="277"/>
                  </a:lnTo>
                  <a:lnTo>
                    <a:pt x="621" y="253"/>
                  </a:lnTo>
                  <a:lnTo>
                    <a:pt x="621" y="252"/>
                  </a:lnTo>
                  <a:lnTo>
                    <a:pt x="622" y="252"/>
                  </a:lnTo>
                  <a:lnTo>
                    <a:pt x="625" y="250"/>
                  </a:lnTo>
                  <a:lnTo>
                    <a:pt x="627" y="250"/>
                  </a:lnTo>
                  <a:lnTo>
                    <a:pt x="627" y="252"/>
                  </a:lnTo>
                  <a:lnTo>
                    <a:pt x="634" y="265"/>
                  </a:lnTo>
                  <a:lnTo>
                    <a:pt x="634" y="266"/>
                  </a:lnTo>
                  <a:lnTo>
                    <a:pt x="633" y="266"/>
                  </a:lnTo>
                  <a:lnTo>
                    <a:pt x="634" y="277"/>
                  </a:lnTo>
                  <a:lnTo>
                    <a:pt x="628" y="289"/>
                  </a:lnTo>
                  <a:lnTo>
                    <a:pt x="633" y="305"/>
                  </a:lnTo>
                  <a:lnTo>
                    <a:pt x="633" y="312"/>
                  </a:lnTo>
                  <a:lnTo>
                    <a:pt x="630" y="312"/>
                  </a:lnTo>
                  <a:lnTo>
                    <a:pt x="631" y="315"/>
                  </a:lnTo>
                  <a:lnTo>
                    <a:pt x="670" y="330"/>
                  </a:lnTo>
                  <a:lnTo>
                    <a:pt x="664" y="315"/>
                  </a:lnTo>
                  <a:lnTo>
                    <a:pt x="659" y="318"/>
                  </a:lnTo>
                  <a:lnTo>
                    <a:pt x="659" y="320"/>
                  </a:lnTo>
                  <a:lnTo>
                    <a:pt x="658" y="320"/>
                  </a:lnTo>
                  <a:lnTo>
                    <a:pt x="658" y="318"/>
                  </a:lnTo>
                  <a:lnTo>
                    <a:pt x="641" y="306"/>
                  </a:lnTo>
                  <a:lnTo>
                    <a:pt x="638" y="293"/>
                  </a:lnTo>
                  <a:lnTo>
                    <a:pt x="643" y="290"/>
                  </a:lnTo>
                  <a:lnTo>
                    <a:pt x="644" y="290"/>
                  </a:lnTo>
                  <a:lnTo>
                    <a:pt x="649" y="301"/>
                  </a:lnTo>
                  <a:lnTo>
                    <a:pt x="655" y="299"/>
                  </a:lnTo>
                  <a:lnTo>
                    <a:pt x="664" y="290"/>
                  </a:lnTo>
                  <a:lnTo>
                    <a:pt x="656" y="287"/>
                  </a:lnTo>
                  <a:lnTo>
                    <a:pt x="656" y="281"/>
                  </a:lnTo>
                  <a:lnTo>
                    <a:pt x="658" y="281"/>
                  </a:lnTo>
                  <a:lnTo>
                    <a:pt x="681" y="272"/>
                  </a:lnTo>
                  <a:lnTo>
                    <a:pt x="702" y="286"/>
                  </a:lnTo>
                  <a:lnTo>
                    <a:pt x="711" y="299"/>
                  </a:lnTo>
                  <a:lnTo>
                    <a:pt x="733" y="302"/>
                  </a:lnTo>
                  <a:lnTo>
                    <a:pt x="735" y="302"/>
                  </a:lnTo>
                  <a:lnTo>
                    <a:pt x="732" y="315"/>
                  </a:lnTo>
                  <a:lnTo>
                    <a:pt x="721" y="323"/>
                  </a:lnTo>
                  <a:lnTo>
                    <a:pt x="723" y="341"/>
                  </a:lnTo>
                  <a:lnTo>
                    <a:pt x="721" y="358"/>
                  </a:lnTo>
                  <a:lnTo>
                    <a:pt x="732" y="364"/>
                  </a:lnTo>
                  <a:lnTo>
                    <a:pt x="732" y="357"/>
                  </a:lnTo>
                  <a:lnTo>
                    <a:pt x="738" y="354"/>
                  </a:lnTo>
                  <a:lnTo>
                    <a:pt x="738" y="344"/>
                  </a:lnTo>
                  <a:lnTo>
                    <a:pt x="733" y="320"/>
                  </a:lnTo>
                  <a:lnTo>
                    <a:pt x="738" y="305"/>
                  </a:lnTo>
                  <a:lnTo>
                    <a:pt x="736" y="296"/>
                  </a:lnTo>
                  <a:lnTo>
                    <a:pt x="720" y="287"/>
                  </a:lnTo>
                  <a:lnTo>
                    <a:pt x="720" y="286"/>
                  </a:lnTo>
                  <a:lnTo>
                    <a:pt x="721" y="281"/>
                  </a:lnTo>
                  <a:lnTo>
                    <a:pt x="720" y="280"/>
                  </a:lnTo>
                  <a:lnTo>
                    <a:pt x="704" y="269"/>
                  </a:lnTo>
                  <a:lnTo>
                    <a:pt x="702" y="269"/>
                  </a:lnTo>
                  <a:lnTo>
                    <a:pt x="701" y="258"/>
                  </a:lnTo>
                  <a:lnTo>
                    <a:pt x="704" y="250"/>
                  </a:lnTo>
                  <a:lnTo>
                    <a:pt x="695" y="238"/>
                  </a:lnTo>
                  <a:lnTo>
                    <a:pt x="693" y="238"/>
                  </a:lnTo>
                  <a:lnTo>
                    <a:pt x="693" y="237"/>
                  </a:lnTo>
                  <a:lnTo>
                    <a:pt x="695" y="237"/>
                  </a:lnTo>
                  <a:lnTo>
                    <a:pt x="698" y="234"/>
                  </a:lnTo>
                  <a:lnTo>
                    <a:pt x="695" y="232"/>
                  </a:lnTo>
                  <a:lnTo>
                    <a:pt x="695" y="231"/>
                  </a:lnTo>
                  <a:lnTo>
                    <a:pt x="701" y="225"/>
                  </a:lnTo>
                  <a:lnTo>
                    <a:pt x="698" y="220"/>
                  </a:lnTo>
                  <a:lnTo>
                    <a:pt x="698" y="219"/>
                  </a:lnTo>
                  <a:lnTo>
                    <a:pt x="704" y="218"/>
                  </a:lnTo>
                  <a:lnTo>
                    <a:pt x="776" y="204"/>
                  </a:lnTo>
                  <a:lnTo>
                    <a:pt x="776" y="197"/>
                  </a:lnTo>
                  <a:lnTo>
                    <a:pt x="779" y="197"/>
                  </a:lnTo>
                  <a:lnTo>
                    <a:pt x="776" y="188"/>
                  </a:lnTo>
                  <a:lnTo>
                    <a:pt x="766" y="182"/>
                  </a:lnTo>
                  <a:lnTo>
                    <a:pt x="776" y="173"/>
                  </a:lnTo>
                  <a:lnTo>
                    <a:pt x="764" y="167"/>
                  </a:lnTo>
                  <a:lnTo>
                    <a:pt x="767" y="158"/>
                  </a:lnTo>
                  <a:lnTo>
                    <a:pt x="778" y="166"/>
                  </a:lnTo>
                  <a:lnTo>
                    <a:pt x="782" y="152"/>
                  </a:lnTo>
                  <a:lnTo>
                    <a:pt x="784" y="152"/>
                  </a:lnTo>
                  <a:lnTo>
                    <a:pt x="790" y="149"/>
                  </a:lnTo>
                  <a:lnTo>
                    <a:pt x="781" y="145"/>
                  </a:lnTo>
                  <a:lnTo>
                    <a:pt x="794" y="145"/>
                  </a:lnTo>
                  <a:lnTo>
                    <a:pt x="810" y="126"/>
                  </a:lnTo>
                  <a:lnTo>
                    <a:pt x="864" y="106"/>
                  </a:lnTo>
                  <a:lnTo>
                    <a:pt x="865" y="102"/>
                  </a:lnTo>
                  <a:lnTo>
                    <a:pt x="858" y="102"/>
                  </a:lnTo>
                  <a:lnTo>
                    <a:pt x="858" y="94"/>
                  </a:lnTo>
                  <a:lnTo>
                    <a:pt x="862" y="94"/>
                  </a:lnTo>
                  <a:lnTo>
                    <a:pt x="871" y="93"/>
                  </a:lnTo>
                  <a:lnTo>
                    <a:pt x="883" y="92"/>
                  </a:lnTo>
                  <a:lnTo>
                    <a:pt x="892" y="90"/>
                  </a:lnTo>
                  <a:lnTo>
                    <a:pt x="896" y="90"/>
                  </a:lnTo>
                  <a:lnTo>
                    <a:pt x="901" y="93"/>
                  </a:lnTo>
                  <a:lnTo>
                    <a:pt x="896" y="103"/>
                  </a:lnTo>
                  <a:lnTo>
                    <a:pt x="904" y="97"/>
                  </a:lnTo>
                  <a:lnTo>
                    <a:pt x="908" y="99"/>
                  </a:lnTo>
                  <a:lnTo>
                    <a:pt x="908" y="100"/>
                  </a:lnTo>
                  <a:lnTo>
                    <a:pt x="907" y="105"/>
                  </a:lnTo>
                  <a:lnTo>
                    <a:pt x="922" y="99"/>
                  </a:lnTo>
                  <a:lnTo>
                    <a:pt x="920" y="94"/>
                  </a:lnTo>
                  <a:lnTo>
                    <a:pt x="920" y="93"/>
                  </a:lnTo>
                  <a:lnTo>
                    <a:pt x="933" y="84"/>
                  </a:lnTo>
                  <a:lnTo>
                    <a:pt x="933" y="83"/>
                  </a:lnTo>
                  <a:lnTo>
                    <a:pt x="935" y="83"/>
                  </a:lnTo>
                  <a:lnTo>
                    <a:pt x="935" y="84"/>
                  </a:lnTo>
                  <a:lnTo>
                    <a:pt x="947" y="96"/>
                  </a:lnTo>
                  <a:lnTo>
                    <a:pt x="948" y="86"/>
                  </a:lnTo>
                  <a:lnTo>
                    <a:pt x="936" y="74"/>
                  </a:lnTo>
                  <a:lnTo>
                    <a:pt x="936" y="72"/>
                  </a:lnTo>
                  <a:lnTo>
                    <a:pt x="966" y="68"/>
                  </a:lnTo>
                  <a:lnTo>
                    <a:pt x="966" y="60"/>
                  </a:lnTo>
                  <a:lnTo>
                    <a:pt x="967" y="62"/>
                  </a:lnTo>
                  <a:lnTo>
                    <a:pt x="962" y="53"/>
                  </a:lnTo>
                  <a:lnTo>
                    <a:pt x="967" y="37"/>
                  </a:lnTo>
                  <a:lnTo>
                    <a:pt x="990" y="6"/>
                  </a:lnTo>
                  <a:lnTo>
                    <a:pt x="1005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urkey">
              <a:extLst>
                <a:ext uri="{FF2B5EF4-FFF2-40B4-BE49-F238E27FC236}">
                  <a16:creationId xmlns:a16="http://schemas.microsoft.com/office/drawing/2014/main" id="{3DA7D016-0C22-4A21-AF51-259F5AEC9523}"/>
                </a:ext>
              </a:extLst>
            </p:cNvPr>
            <p:cNvSpPr>
              <a:spLocks/>
            </p:cNvSpPr>
            <p:nvPr>
              <p:custDataLst>
                <p:tags r:id="rId170"/>
              </p:custDataLst>
            </p:nvPr>
          </p:nvSpPr>
          <p:spPr bwMode="auto">
            <a:xfrm>
              <a:off x="6440245" y="3495941"/>
              <a:ext cx="444537" cy="189742"/>
            </a:xfrm>
            <a:custGeom>
              <a:avLst/>
              <a:gdLst/>
              <a:ahLst/>
              <a:cxnLst/>
              <a:rect l="l" t="t" r="r" b="b"/>
              <a:pathLst>
                <a:path w="448081" h="191255">
                  <a:moveTo>
                    <a:pt x="176683" y="0"/>
                  </a:moveTo>
                  <a:lnTo>
                    <a:pt x="218576" y="0"/>
                  </a:lnTo>
                  <a:lnTo>
                    <a:pt x="229505" y="10929"/>
                  </a:lnTo>
                  <a:lnTo>
                    <a:pt x="240434" y="10929"/>
                  </a:lnTo>
                  <a:lnTo>
                    <a:pt x="249541" y="23679"/>
                  </a:lnTo>
                  <a:lnTo>
                    <a:pt x="285971" y="34608"/>
                  </a:lnTo>
                  <a:lnTo>
                    <a:pt x="316936" y="29144"/>
                  </a:lnTo>
                  <a:lnTo>
                    <a:pt x="340615" y="32787"/>
                  </a:lnTo>
                  <a:lnTo>
                    <a:pt x="367937" y="14572"/>
                  </a:lnTo>
                  <a:lnTo>
                    <a:pt x="378865" y="14572"/>
                  </a:lnTo>
                  <a:lnTo>
                    <a:pt x="384330" y="16393"/>
                  </a:lnTo>
                  <a:lnTo>
                    <a:pt x="389794" y="16393"/>
                  </a:lnTo>
                  <a:lnTo>
                    <a:pt x="397080" y="14572"/>
                  </a:lnTo>
                  <a:lnTo>
                    <a:pt x="400723" y="14572"/>
                  </a:lnTo>
                  <a:lnTo>
                    <a:pt x="417116" y="32787"/>
                  </a:lnTo>
                  <a:lnTo>
                    <a:pt x="424402" y="56466"/>
                  </a:lnTo>
                  <a:lnTo>
                    <a:pt x="442617" y="67395"/>
                  </a:lnTo>
                  <a:lnTo>
                    <a:pt x="442617" y="71038"/>
                  </a:lnTo>
                  <a:lnTo>
                    <a:pt x="431688" y="83788"/>
                  </a:lnTo>
                  <a:lnTo>
                    <a:pt x="435331" y="94717"/>
                  </a:lnTo>
                  <a:lnTo>
                    <a:pt x="435331" y="129325"/>
                  </a:lnTo>
                  <a:lnTo>
                    <a:pt x="448081" y="140254"/>
                  </a:lnTo>
                  <a:lnTo>
                    <a:pt x="448081" y="149361"/>
                  </a:lnTo>
                  <a:lnTo>
                    <a:pt x="440795" y="149361"/>
                  </a:lnTo>
                  <a:lnTo>
                    <a:pt x="437152" y="151183"/>
                  </a:lnTo>
                  <a:lnTo>
                    <a:pt x="435331" y="151183"/>
                  </a:lnTo>
                  <a:lnTo>
                    <a:pt x="431688" y="145718"/>
                  </a:lnTo>
                  <a:lnTo>
                    <a:pt x="402545" y="143897"/>
                  </a:lnTo>
                  <a:lnTo>
                    <a:pt x="395259" y="151183"/>
                  </a:lnTo>
                  <a:lnTo>
                    <a:pt x="391616" y="151183"/>
                  </a:lnTo>
                  <a:lnTo>
                    <a:pt x="386151" y="149361"/>
                  </a:lnTo>
                  <a:lnTo>
                    <a:pt x="375223" y="154826"/>
                  </a:lnTo>
                  <a:lnTo>
                    <a:pt x="351543" y="151183"/>
                  </a:lnTo>
                  <a:lnTo>
                    <a:pt x="313293" y="167576"/>
                  </a:lnTo>
                  <a:lnTo>
                    <a:pt x="295078" y="160290"/>
                  </a:lnTo>
                  <a:lnTo>
                    <a:pt x="273220" y="167576"/>
                  </a:lnTo>
                  <a:lnTo>
                    <a:pt x="255006" y="162112"/>
                  </a:lnTo>
                  <a:lnTo>
                    <a:pt x="251363" y="171219"/>
                  </a:lnTo>
                  <a:lnTo>
                    <a:pt x="255006" y="178505"/>
                  </a:lnTo>
                  <a:lnTo>
                    <a:pt x="255006" y="180326"/>
                  </a:lnTo>
                  <a:lnTo>
                    <a:pt x="249541" y="180326"/>
                  </a:lnTo>
                  <a:lnTo>
                    <a:pt x="244077" y="191255"/>
                  </a:lnTo>
                  <a:lnTo>
                    <a:pt x="240434" y="191255"/>
                  </a:lnTo>
                  <a:lnTo>
                    <a:pt x="234970" y="185791"/>
                  </a:lnTo>
                  <a:lnTo>
                    <a:pt x="234970" y="171219"/>
                  </a:lnTo>
                  <a:lnTo>
                    <a:pt x="240434" y="165754"/>
                  </a:lnTo>
                  <a:lnTo>
                    <a:pt x="238613" y="162112"/>
                  </a:lnTo>
                  <a:lnTo>
                    <a:pt x="227684" y="171219"/>
                  </a:lnTo>
                  <a:lnTo>
                    <a:pt x="224041" y="171219"/>
                  </a:lnTo>
                  <a:lnTo>
                    <a:pt x="211290" y="165754"/>
                  </a:lnTo>
                  <a:lnTo>
                    <a:pt x="202183" y="167576"/>
                  </a:lnTo>
                  <a:lnTo>
                    <a:pt x="194897" y="176683"/>
                  </a:lnTo>
                  <a:lnTo>
                    <a:pt x="165754" y="185791"/>
                  </a:lnTo>
                  <a:lnTo>
                    <a:pt x="162111" y="185791"/>
                  </a:lnTo>
                  <a:lnTo>
                    <a:pt x="116574" y="160290"/>
                  </a:lnTo>
                  <a:lnTo>
                    <a:pt x="111110" y="162112"/>
                  </a:lnTo>
                  <a:lnTo>
                    <a:pt x="109288" y="178505"/>
                  </a:lnTo>
                  <a:lnTo>
                    <a:pt x="92895" y="183969"/>
                  </a:lnTo>
                  <a:lnTo>
                    <a:pt x="78323" y="178505"/>
                  </a:lnTo>
                  <a:lnTo>
                    <a:pt x="72859" y="167576"/>
                  </a:lnTo>
                  <a:lnTo>
                    <a:pt x="67395" y="171219"/>
                  </a:lnTo>
                  <a:lnTo>
                    <a:pt x="67395" y="167576"/>
                  </a:lnTo>
                  <a:lnTo>
                    <a:pt x="61930" y="162112"/>
                  </a:lnTo>
                  <a:lnTo>
                    <a:pt x="51001" y="171219"/>
                  </a:lnTo>
                  <a:lnTo>
                    <a:pt x="49180" y="171219"/>
                  </a:lnTo>
                  <a:lnTo>
                    <a:pt x="49180" y="165754"/>
                  </a:lnTo>
                  <a:lnTo>
                    <a:pt x="36430" y="167576"/>
                  </a:lnTo>
                  <a:lnTo>
                    <a:pt x="36430" y="165754"/>
                  </a:lnTo>
                  <a:lnTo>
                    <a:pt x="51001" y="156647"/>
                  </a:lnTo>
                  <a:lnTo>
                    <a:pt x="32787" y="156647"/>
                  </a:lnTo>
                  <a:lnTo>
                    <a:pt x="32787" y="154826"/>
                  </a:lnTo>
                  <a:lnTo>
                    <a:pt x="36430" y="149361"/>
                  </a:lnTo>
                  <a:lnTo>
                    <a:pt x="30965" y="145718"/>
                  </a:lnTo>
                  <a:lnTo>
                    <a:pt x="30965" y="138432"/>
                  </a:lnTo>
                  <a:lnTo>
                    <a:pt x="25501" y="134789"/>
                  </a:lnTo>
                  <a:lnTo>
                    <a:pt x="27322" y="127503"/>
                  </a:lnTo>
                  <a:lnTo>
                    <a:pt x="9108" y="118396"/>
                  </a:lnTo>
                  <a:lnTo>
                    <a:pt x="5465" y="118396"/>
                  </a:lnTo>
                  <a:lnTo>
                    <a:pt x="10929" y="105646"/>
                  </a:lnTo>
                  <a:lnTo>
                    <a:pt x="16394" y="111110"/>
                  </a:lnTo>
                  <a:lnTo>
                    <a:pt x="25501" y="111110"/>
                  </a:lnTo>
                  <a:lnTo>
                    <a:pt x="16394" y="107467"/>
                  </a:lnTo>
                  <a:lnTo>
                    <a:pt x="16394" y="105646"/>
                  </a:lnTo>
                  <a:lnTo>
                    <a:pt x="21858" y="100181"/>
                  </a:lnTo>
                  <a:lnTo>
                    <a:pt x="16394" y="89252"/>
                  </a:lnTo>
                  <a:lnTo>
                    <a:pt x="20036" y="81967"/>
                  </a:lnTo>
                  <a:lnTo>
                    <a:pt x="3643" y="81967"/>
                  </a:lnTo>
                  <a:lnTo>
                    <a:pt x="9108" y="65573"/>
                  </a:lnTo>
                  <a:lnTo>
                    <a:pt x="16394" y="56466"/>
                  </a:lnTo>
                  <a:lnTo>
                    <a:pt x="40073" y="54644"/>
                  </a:lnTo>
                  <a:lnTo>
                    <a:pt x="40073" y="49180"/>
                  </a:lnTo>
                  <a:lnTo>
                    <a:pt x="54644" y="49180"/>
                  </a:lnTo>
                  <a:lnTo>
                    <a:pt x="60109" y="51001"/>
                  </a:lnTo>
                  <a:lnTo>
                    <a:pt x="71038" y="51001"/>
                  </a:lnTo>
                  <a:lnTo>
                    <a:pt x="67395" y="45537"/>
                  </a:lnTo>
                  <a:lnTo>
                    <a:pt x="67395" y="43716"/>
                  </a:lnTo>
                  <a:lnTo>
                    <a:pt x="72859" y="43716"/>
                  </a:lnTo>
                  <a:lnTo>
                    <a:pt x="83788" y="40073"/>
                  </a:lnTo>
                  <a:lnTo>
                    <a:pt x="76502" y="40073"/>
                  </a:lnTo>
                  <a:lnTo>
                    <a:pt x="71038" y="34608"/>
                  </a:lnTo>
                  <a:lnTo>
                    <a:pt x="71038" y="32787"/>
                  </a:lnTo>
                  <a:lnTo>
                    <a:pt x="76502" y="27322"/>
                  </a:lnTo>
                  <a:lnTo>
                    <a:pt x="76502" y="23679"/>
                  </a:lnTo>
                  <a:lnTo>
                    <a:pt x="87431" y="23679"/>
                  </a:lnTo>
                  <a:lnTo>
                    <a:pt x="100181" y="27322"/>
                  </a:lnTo>
                  <a:lnTo>
                    <a:pt x="116574" y="32787"/>
                  </a:lnTo>
                  <a:lnTo>
                    <a:pt x="122039" y="32787"/>
                  </a:lnTo>
                  <a:lnTo>
                    <a:pt x="151182" y="10929"/>
                  </a:lnTo>
                  <a:close/>
                  <a:moveTo>
                    <a:pt x="27322" y="0"/>
                  </a:moveTo>
                  <a:lnTo>
                    <a:pt x="49180" y="3643"/>
                  </a:lnTo>
                  <a:lnTo>
                    <a:pt x="54644" y="14572"/>
                  </a:lnTo>
                  <a:lnTo>
                    <a:pt x="72859" y="23679"/>
                  </a:lnTo>
                  <a:lnTo>
                    <a:pt x="72859" y="27322"/>
                  </a:lnTo>
                  <a:lnTo>
                    <a:pt x="67395" y="32787"/>
                  </a:lnTo>
                  <a:lnTo>
                    <a:pt x="67395" y="34608"/>
                  </a:lnTo>
                  <a:lnTo>
                    <a:pt x="38251" y="34608"/>
                  </a:lnTo>
                  <a:lnTo>
                    <a:pt x="5465" y="61930"/>
                  </a:lnTo>
                  <a:lnTo>
                    <a:pt x="3643" y="61930"/>
                  </a:lnTo>
                  <a:lnTo>
                    <a:pt x="5465" y="51001"/>
                  </a:lnTo>
                  <a:lnTo>
                    <a:pt x="10929" y="45537"/>
                  </a:lnTo>
                  <a:lnTo>
                    <a:pt x="0" y="43715"/>
                  </a:lnTo>
                  <a:lnTo>
                    <a:pt x="0" y="40072"/>
                  </a:lnTo>
                  <a:lnTo>
                    <a:pt x="10929" y="20036"/>
                  </a:lnTo>
                  <a:lnTo>
                    <a:pt x="5465" y="9107"/>
                  </a:lnTo>
                  <a:lnTo>
                    <a:pt x="9108" y="9107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3" name="African Island">
              <a:extLst>
                <a:ext uri="{FF2B5EF4-FFF2-40B4-BE49-F238E27FC236}">
                  <a16:creationId xmlns:a16="http://schemas.microsoft.com/office/drawing/2014/main" id="{F976C7C8-89F2-4C59-A0ED-44248CD59F22}"/>
                </a:ext>
              </a:extLst>
            </p:cNvPr>
            <p:cNvSpPr>
              <a:spLocks/>
            </p:cNvSpPr>
            <p:nvPr>
              <p:custDataLst>
                <p:tags r:id="rId171"/>
              </p:custDataLst>
            </p:nvPr>
          </p:nvSpPr>
          <p:spPr bwMode="auto">
            <a:xfrm>
              <a:off x="5229514" y="4179011"/>
              <a:ext cx="10843" cy="9036"/>
            </a:xfrm>
            <a:custGeom>
              <a:avLst/>
              <a:gdLst>
                <a:gd name="T0" fmla="*/ 0 w 6"/>
                <a:gd name="T1" fmla="*/ 0 h 5"/>
                <a:gd name="T2" fmla="*/ 6 w 6"/>
                <a:gd name="T3" fmla="*/ 0 h 5"/>
                <a:gd name="T4" fmla="*/ 6 w 6"/>
                <a:gd name="T5" fmla="*/ 2 h 5"/>
                <a:gd name="T6" fmla="*/ 2 w 6"/>
                <a:gd name="T7" fmla="*/ 5 h 5"/>
                <a:gd name="T8" fmla="*/ 0 w 6"/>
                <a:gd name="T9" fmla="*/ 5 h 5"/>
                <a:gd name="T10" fmla="*/ 0 w 6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0" y="0"/>
                  </a:moveTo>
                  <a:lnTo>
                    <a:pt x="6" y="0"/>
                  </a:lnTo>
                  <a:lnTo>
                    <a:pt x="6" y="2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African Island">
              <a:extLst>
                <a:ext uri="{FF2B5EF4-FFF2-40B4-BE49-F238E27FC236}">
                  <a16:creationId xmlns:a16="http://schemas.microsoft.com/office/drawing/2014/main" id="{63345795-489F-4699-9CB0-DB184F35C9D6}"/>
                </a:ext>
              </a:extLst>
            </p:cNvPr>
            <p:cNvSpPr>
              <a:spLocks/>
            </p:cNvSpPr>
            <p:nvPr>
              <p:custDataLst>
                <p:tags r:id="rId172"/>
              </p:custDataLst>
            </p:nvPr>
          </p:nvSpPr>
          <p:spPr bwMode="auto">
            <a:xfrm>
              <a:off x="5267462" y="4224187"/>
              <a:ext cx="7228" cy="14457"/>
            </a:xfrm>
            <a:custGeom>
              <a:avLst/>
              <a:gdLst>
                <a:gd name="T0" fmla="*/ 0 w 4"/>
                <a:gd name="T1" fmla="*/ 0 h 8"/>
                <a:gd name="T2" fmla="*/ 1 w 4"/>
                <a:gd name="T3" fmla="*/ 0 h 8"/>
                <a:gd name="T4" fmla="*/ 1 w 4"/>
                <a:gd name="T5" fmla="*/ 2 h 8"/>
                <a:gd name="T6" fmla="*/ 4 w 4"/>
                <a:gd name="T7" fmla="*/ 6 h 8"/>
                <a:gd name="T8" fmla="*/ 4 w 4"/>
                <a:gd name="T9" fmla="*/ 8 h 8"/>
                <a:gd name="T10" fmla="*/ 0 w 4"/>
                <a:gd name="T11" fmla="*/ 8 h 8"/>
                <a:gd name="T12" fmla="*/ 0 w 4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8">
                  <a:moveTo>
                    <a:pt x="0" y="0"/>
                  </a:moveTo>
                  <a:lnTo>
                    <a:pt x="1" y="0"/>
                  </a:lnTo>
                  <a:lnTo>
                    <a:pt x="1" y="2"/>
                  </a:lnTo>
                  <a:lnTo>
                    <a:pt x="4" y="6"/>
                  </a:lnTo>
                  <a:lnTo>
                    <a:pt x="4" y="8"/>
                  </a:ln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African Island">
              <a:extLst>
                <a:ext uri="{FF2B5EF4-FFF2-40B4-BE49-F238E27FC236}">
                  <a16:creationId xmlns:a16="http://schemas.microsoft.com/office/drawing/2014/main" id="{DA439400-DD2F-415A-9391-26EEF70B0DDD}"/>
                </a:ext>
              </a:extLst>
            </p:cNvPr>
            <p:cNvSpPr>
              <a:spLocks/>
            </p:cNvSpPr>
            <p:nvPr>
              <p:custDataLst>
                <p:tags r:id="rId173"/>
              </p:custDataLst>
            </p:nvPr>
          </p:nvSpPr>
          <p:spPr bwMode="auto">
            <a:xfrm>
              <a:off x="5285533" y="4204310"/>
              <a:ext cx="9036" cy="7228"/>
            </a:xfrm>
            <a:custGeom>
              <a:avLst/>
              <a:gdLst>
                <a:gd name="T0" fmla="*/ 0 w 5"/>
                <a:gd name="T1" fmla="*/ 0 h 4"/>
                <a:gd name="T2" fmla="*/ 2 w 5"/>
                <a:gd name="T3" fmla="*/ 0 h 4"/>
                <a:gd name="T4" fmla="*/ 5 w 5"/>
                <a:gd name="T5" fmla="*/ 1 h 4"/>
                <a:gd name="T6" fmla="*/ 5 w 5"/>
                <a:gd name="T7" fmla="*/ 3 h 4"/>
                <a:gd name="T8" fmla="*/ 2 w 5"/>
                <a:gd name="T9" fmla="*/ 4 h 4"/>
                <a:gd name="T10" fmla="*/ 0 w 5"/>
                <a:gd name="T11" fmla="*/ 4 h 4"/>
                <a:gd name="T12" fmla="*/ 0 w 5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lnTo>
                    <a:pt x="2" y="0"/>
                  </a:lnTo>
                  <a:lnTo>
                    <a:pt x="5" y="1"/>
                  </a:lnTo>
                  <a:lnTo>
                    <a:pt x="5" y="3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African Island">
              <a:extLst>
                <a:ext uri="{FF2B5EF4-FFF2-40B4-BE49-F238E27FC236}">
                  <a16:creationId xmlns:a16="http://schemas.microsoft.com/office/drawing/2014/main" id="{83DE85D5-6DC7-4355-983B-47261D2A559B}"/>
                </a:ext>
              </a:extLst>
            </p:cNvPr>
            <p:cNvSpPr>
              <a:spLocks/>
            </p:cNvSpPr>
            <p:nvPr>
              <p:custDataLst>
                <p:tags r:id="rId174"/>
              </p:custDataLst>
            </p:nvPr>
          </p:nvSpPr>
          <p:spPr bwMode="auto">
            <a:xfrm>
              <a:off x="5424676" y="3772422"/>
              <a:ext cx="10843" cy="7228"/>
            </a:xfrm>
            <a:custGeom>
              <a:avLst/>
              <a:gdLst>
                <a:gd name="T0" fmla="*/ 2 w 6"/>
                <a:gd name="T1" fmla="*/ 0 h 4"/>
                <a:gd name="T2" fmla="*/ 3 w 6"/>
                <a:gd name="T3" fmla="*/ 0 h 4"/>
                <a:gd name="T4" fmla="*/ 6 w 6"/>
                <a:gd name="T5" fmla="*/ 3 h 4"/>
                <a:gd name="T6" fmla="*/ 3 w 6"/>
                <a:gd name="T7" fmla="*/ 4 h 4"/>
                <a:gd name="T8" fmla="*/ 0 w 6"/>
                <a:gd name="T9" fmla="*/ 1 h 4"/>
                <a:gd name="T10" fmla="*/ 2 w 6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2" y="0"/>
                  </a:moveTo>
                  <a:lnTo>
                    <a:pt x="3" y="0"/>
                  </a:lnTo>
                  <a:lnTo>
                    <a:pt x="6" y="3"/>
                  </a:lnTo>
                  <a:lnTo>
                    <a:pt x="3" y="4"/>
                  </a:lnTo>
                  <a:lnTo>
                    <a:pt x="0" y="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African Island">
              <a:extLst>
                <a:ext uri="{FF2B5EF4-FFF2-40B4-BE49-F238E27FC236}">
                  <a16:creationId xmlns:a16="http://schemas.microsoft.com/office/drawing/2014/main" id="{FBCC4276-14B6-498C-9B5D-7865FA7AFCA0}"/>
                </a:ext>
              </a:extLst>
            </p:cNvPr>
            <p:cNvSpPr>
              <a:spLocks/>
            </p:cNvSpPr>
            <p:nvPr>
              <p:custDataLst>
                <p:tags r:id="rId175"/>
              </p:custDataLst>
            </p:nvPr>
          </p:nvSpPr>
          <p:spPr bwMode="auto">
            <a:xfrm>
              <a:off x="5430098" y="3888073"/>
              <a:ext cx="16264" cy="16264"/>
            </a:xfrm>
            <a:custGeom>
              <a:avLst/>
              <a:gdLst>
                <a:gd name="T0" fmla="*/ 9 w 9"/>
                <a:gd name="T1" fmla="*/ 0 h 9"/>
                <a:gd name="T2" fmla="*/ 9 w 9"/>
                <a:gd name="T3" fmla="*/ 1 h 9"/>
                <a:gd name="T4" fmla="*/ 6 w 9"/>
                <a:gd name="T5" fmla="*/ 9 h 9"/>
                <a:gd name="T6" fmla="*/ 0 w 9"/>
                <a:gd name="T7" fmla="*/ 7 h 9"/>
                <a:gd name="T8" fmla="*/ 0 w 9"/>
                <a:gd name="T9" fmla="*/ 4 h 9"/>
                <a:gd name="T10" fmla="*/ 9 w 9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9">
                  <a:moveTo>
                    <a:pt x="9" y="0"/>
                  </a:moveTo>
                  <a:lnTo>
                    <a:pt x="9" y="1"/>
                  </a:lnTo>
                  <a:lnTo>
                    <a:pt x="6" y="9"/>
                  </a:lnTo>
                  <a:lnTo>
                    <a:pt x="0" y="7"/>
                  </a:lnTo>
                  <a:lnTo>
                    <a:pt x="0" y="4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African Island">
              <a:extLst>
                <a:ext uri="{FF2B5EF4-FFF2-40B4-BE49-F238E27FC236}">
                  <a16:creationId xmlns:a16="http://schemas.microsoft.com/office/drawing/2014/main" id="{63D76000-C01A-41F9-8FE7-D62697664F02}"/>
                </a:ext>
              </a:extLst>
            </p:cNvPr>
            <p:cNvSpPr>
              <a:spLocks/>
            </p:cNvSpPr>
            <p:nvPr>
              <p:custDataLst>
                <p:tags r:id="rId176"/>
              </p:custDataLst>
            </p:nvPr>
          </p:nvSpPr>
          <p:spPr bwMode="auto">
            <a:xfrm>
              <a:off x="5487924" y="3884460"/>
              <a:ext cx="14457" cy="19879"/>
            </a:xfrm>
            <a:custGeom>
              <a:avLst/>
              <a:gdLst>
                <a:gd name="T0" fmla="*/ 7 w 8"/>
                <a:gd name="T1" fmla="*/ 0 h 11"/>
                <a:gd name="T2" fmla="*/ 8 w 8"/>
                <a:gd name="T3" fmla="*/ 0 h 11"/>
                <a:gd name="T4" fmla="*/ 7 w 8"/>
                <a:gd name="T5" fmla="*/ 6 h 11"/>
                <a:gd name="T6" fmla="*/ 7 w 8"/>
                <a:gd name="T7" fmla="*/ 8 h 11"/>
                <a:gd name="T8" fmla="*/ 1 w 8"/>
                <a:gd name="T9" fmla="*/ 11 h 11"/>
                <a:gd name="T10" fmla="*/ 0 w 8"/>
                <a:gd name="T11" fmla="*/ 11 h 11"/>
                <a:gd name="T12" fmla="*/ 0 w 8"/>
                <a:gd name="T13" fmla="*/ 9 h 11"/>
                <a:gd name="T14" fmla="*/ 1 w 8"/>
                <a:gd name="T15" fmla="*/ 9 h 11"/>
                <a:gd name="T16" fmla="*/ 7 w 8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1">
                  <a:moveTo>
                    <a:pt x="7" y="0"/>
                  </a:moveTo>
                  <a:lnTo>
                    <a:pt x="8" y="0"/>
                  </a:lnTo>
                  <a:lnTo>
                    <a:pt x="7" y="6"/>
                  </a:lnTo>
                  <a:lnTo>
                    <a:pt x="7" y="8"/>
                  </a:lnTo>
                  <a:lnTo>
                    <a:pt x="1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1" y="9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9" name="African Island">
              <a:extLst>
                <a:ext uri="{FF2B5EF4-FFF2-40B4-BE49-F238E27FC236}">
                  <a16:creationId xmlns:a16="http://schemas.microsoft.com/office/drawing/2014/main" id="{07F6099F-5F1B-4A96-AF66-0F8072C7D292}"/>
                </a:ext>
              </a:extLst>
            </p:cNvPr>
            <p:cNvSpPr>
              <a:spLocks/>
            </p:cNvSpPr>
            <p:nvPr>
              <p:custDataLst>
                <p:tags r:id="rId177"/>
              </p:custDataLst>
            </p:nvPr>
          </p:nvSpPr>
          <p:spPr bwMode="auto">
            <a:xfrm>
              <a:off x="5455397" y="3898916"/>
              <a:ext cx="12650" cy="12650"/>
            </a:xfrm>
            <a:custGeom>
              <a:avLst/>
              <a:gdLst>
                <a:gd name="T0" fmla="*/ 3 w 7"/>
                <a:gd name="T1" fmla="*/ 0 h 7"/>
                <a:gd name="T2" fmla="*/ 3 w 7"/>
                <a:gd name="T3" fmla="*/ 1 h 7"/>
                <a:gd name="T4" fmla="*/ 6 w 7"/>
                <a:gd name="T5" fmla="*/ 3 h 7"/>
                <a:gd name="T6" fmla="*/ 7 w 7"/>
                <a:gd name="T7" fmla="*/ 3 h 7"/>
                <a:gd name="T8" fmla="*/ 6 w 7"/>
                <a:gd name="T9" fmla="*/ 4 h 7"/>
                <a:gd name="T10" fmla="*/ 4 w 7"/>
                <a:gd name="T11" fmla="*/ 7 h 7"/>
                <a:gd name="T12" fmla="*/ 0 w 7"/>
                <a:gd name="T13" fmla="*/ 7 h 7"/>
                <a:gd name="T14" fmla="*/ 1 w 7"/>
                <a:gd name="T15" fmla="*/ 1 h 7"/>
                <a:gd name="T16" fmla="*/ 3 w 7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3" y="0"/>
                  </a:moveTo>
                  <a:lnTo>
                    <a:pt x="3" y="1"/>
                  </a:lnTo>
                  <a:lnTo>
                    <a:pt x="6" y="3"/>
                  </a:lnTo>
                  <a:lnTo>
                    <a:pt x="7" y="3"/>
                  </a:lnTo>
                  <a:lnTo>
                    <a:pt x="6" y="4"/>
                  </a:lnTo>
                  <a:lnTo>
                    <a:pt x="4" y="7"/>
                  </a:lnTo>
                  <a:lnTo>
                    <a:pt x="0" y="7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African Island">
              <a:extLst>
                <a:ext uri="{FF2B5EF4-FFF2-40B4-BE49-F238E27FC236}">
                  <a16:creationId xmlns:a16="http://schemas.microsoft.com/office/drawing/2014/main" id="{278C46EF-29E3-4B9B-968E-D8E41AF1B47B}"/>
                </a:ext>
              </a:extLst>
            </p:cNvPr>
            <p:cNvSpPr>
              <a:spLocks/>
            </p:cNvSpPr>
            <p:nvPr>
              <p:custDataLst>
                <p:tags r:id="rId178"/>
              </p:custDataLst>
            </p:nvPr>
          </p:nvSpPr>
          <p:spPr bwMode="auto">
            <a:xfrm>
              <a:off x="6024620" y="4498860"/>
              <a:ext cx="14457" cy="12650"/>
            </a:xfrm>
            <a:custGeom>
              <a:avLst/>
              <a:gdLst>
                <a:gd name="T0" fmla="*/ 2 w 8"/>
                <a:gd name="T1" fmla="*/ 0 h 7"/>
                <a:gd name="T2" fmla="*/ 3 w 8"/>
                <a:gd name="T3" fmla="*/ 0 h 7"/>
                <a:gd name="T4" fmla="*/ 8 w 8"/>
                <a:gd name="T5" fmla="*/ 1 h 7"/>
                <a:gd name="T6" fmla="*/ 8 w 8"/>
                <a:gd name="T7" fmla="*/ 3 h 7"/>
                <a:gd name="T8" fmla="*/ 6 w 8"/>
                <a:gd name="T9" fmla="*/ 7 h 7"/>
                <a:gd name="T10" fmla="*/ 0 w 8"/>
                <a:gd name="T11" fmla="*/ 7 h 7"/>
                <a:gd name="T12" fmla="*/ 2 w 8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7">
                  <a:moveTo>
                    <a:pt x="2" y="0"/>
                  </a:moveTo>
                  <a:lnTo>
                    <a:pt x="3" y="0"/>
                  </a:lnTo>
                  <a:lnTo>
                    <a:pt x="8" y="1"/>
                  </a:lnTo>
                  <a:lnTo>
                    <a:pt x="8" y="3"/>
                  </a:lnTo>
                  <a:lnTo>
                    <a:pt x="6" y="7"/>
                  </a:lnTo>
                  <a:lnTo>
                    <a:pt x="0" y="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1" name="African Island">
              <a:extLst>
                <a:ext uri="{FF2B5EF4-FFF2-40B4-BE49-F238E27FC236}">
                  <a16:creationId xmlns:a16="http://schemas.microsoft.com/office/drawing/2014/main" id="{C805C590-4C6A-4A97-9195-D25C5AAD3E41}"/>
                </a:ext>
              </a:extLst>
            </p:cNvPr>
            <p:cNvSpPr>
              <a:spLocks/>
            </p:cNvSpPr>
            <p:nvPr>
              <p:custDataLst>
                <p:tags r:id="rId179"/>
              </p:custDataLst>
            </p:nvPr>
          </p:nvSpPr>
          <p:spPr bwMode="auto">
            <a:xfrm>
              <a:off x="5977637" y="4576564"/>
              <a:ext cx="10843" cy="10843"/>
            </a:xfrm>
            <a:custGeom>
              <a:avLst/>
              <a:gdLst>
                <a:gd name="T0" fmla="*/ 3 w 6"/>
                <a:gd name="T1" fmla="*/ 0 h 6"/>
                <a:gd name="T2" fmla="*/ 6 w 6"/>
                <a:gd name="T3" fmla="*/ 3 h 6"/>
                <a:gd name="T4" fmla="*/ 3 w 6"/>
                <a:gd name="T5" fmla="*/ 6 h 6"/>
                <a:gd name="T6" fmla="*/ 1 w 6"/>
                <a:gd name="T7" fmla="*/ 6 h 6"/>
                <a:gd name="T8" fmla="*/ 0 w 6"/>
                <a:gd name="T9" fmla="*/ 3 h 6"/>
                <a:gd name="T10" fmla="*/ 3 w 6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lnTo>
                    <a:pt x="6" y="3"/>
                  </a:lnTo>
                  <a:lnTo>
                    <a:pt x="3" y="6"/>
                  </a:lnTo>
                  <a:lnTo>
                    <a:pt x="1" y="6"/>
                  </a:lnTo>
                  <a:lnTo>
                    <a:pt x="0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2" name="African Island">
              <a:extLst>
                <a:ext uri="{FF2B5EF4-FFF2-40B4-BE49-F238E27FC236}">
                  <a16:creationId xmlns:a16="http://schemas.microsoft.com/office/drawing/2014/main" id="{0FD5C453-3A84-4E0D-81FF-62FD3FF997A5}"/>
                </a:ext>
              </a:extLst>
            </p:cNvPr>
            <p:cNvSpPr>
              <a:spLocks/>
            </p:cNvSpPr>
            <p:nvPr>
              <p:custDataLst>
                <p:tags r:id="rId180"/>
              </p:custDataLst>
            </p:nvPr>
          </p:nvSpPr>
          <p:spPr bwMode="auto">
            <a:xfrm>
              <a:off x="7177525" y="5066278"/>
              <a:ext cx="10843" cy="16264"/>
            </a:xfrm>
            <a:custGeom>
              <a:avLst/>
              <a:gdLst>
                <a:gd name="T0" fmla="*/ 1 w 6"/>
                <a:gd name="T1" fmla="*/ 0 h 9"/>
                <a:gd name="T2" fmla="*/ 6 w 6"/>
                <a:gd name="T3" fmla="*/ 0 h 9"/>
                <a:gd name="T4" fmla="*/ 6 w 6"/>
                <a:gd name="T5" fmla="*/ 7 h 9"/>
                <a:gd name="T6" fmla="*/ 1 w 6"/>
                <a:gd name="T7" fmla="*/ 9 h 9"/>
                <a:gd name="T8" fmla="*/ 0 w 6"/>
                <a:gd name="T9" fmla="*/ 9 h 9"/>
                <a:gd name="T10" fmla="*/ 0 w 6"/>
                <a:gd name="T11" fmla="*/ 7 h 9"/>
                <a:gd name="T12" fmla="*/ 1 w 6"/>
                <a:gd name="T13" fmla="*/ 1 h 9"/>
                <a:gd name="T14" fmla="*/ 1 w 6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9">
                  <a:moveTo>
                    <a:pt x="1" y="0"/>
                  </a:moveTo>
                  <a:lnTo>
                    <a:pt x="6" y="0"/>
                  </a:lnTo>
                  <a:lnTo>
                    <a:pt x="6" y="7"/>
                  </a:lnTo>
                  <a:lnTo>
                    <a:pt x="1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1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3" name="African Island">
              <a:extLst>
                <a:ext uri="{FF2B5EF4-FFF2-40B4-BE49-F238E27FC236}">
                  <a16:creationId xmlns:a16="http://schemas.microsoft.com/office/drawing/2014/main" id="{C43FDC1D-03D8-41DA-92AD-6E4973CB2A90}"/>
                </a:ext>
              </a:extLst>
            </p:cNvPr>
            <p:cNvSpPr>
              <a:spLocks/>
            </p:cNvSpPr>
            <p:nvPr>
              <p:custDataLst>
                <p:tags r:id="rId181"/>
              </p:custDataLst>
            </p:nvPr>
          </p:nvSpPr>
          <p:spPr bwMode="auto">
            <a:xfrm>
              <a:off x="6754673" y="4722936"/>
              <a:ext cx="10843" cy="19879"/>
            </a:xfrm>
            <a:custGeom>
              <a:avLst/>
              <a:gdLst>
                <a:gd name="T0" fmla="*/ 0 w 6"/>
                <a:gd name="T1" fmla="*/ 0 h 11"/>
                <a:gd name="T2" fmla="*/ 1 w 6"/>
                <a:gd name="T3" fmla="*/ 0 h 11"/>
                <a:gd name="T4" fmla="*/ 6 w 6"/>
                <a:gd name="T5" fmla="*/ 9 h 11"/>
                <a:gd name="T6" fmla="*/ 4 w 6"/>
                <a:gd name="T7" fmla="*/ 11 h 11"/>
                <a:gd name="T8" fmla="*/ 1 w 6"/>
                <a:gd name="T9" fmla="*/ 8 h 11"/>
                <a:gd name="T10" fmla="*/ 0 w 6"/>
                <a:gd name="T11" fmla="*/ 8 h 11"/>
                <a:gd name="T12" fmla="*/ 0 w 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1">
                  <a:moveTo>
                    <a:pt x="0" y="0"/>
                  </a:moveTo>
                  <a:lnTo>
                    <a:pt x="1" y="0"/>
                  </a:lnTo>
                  <a:lnTo>
                    <a:pt x="6" y="9"/>
                  </a:lnTo>
                  <a:lnTo>
                    <a:pt x="4" y="11"/>
                  </a:lnTo>
                  <a:lnTo>
                    <a:pt x="1" y="8"/>
                  </a:ln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4" name="African Island">
              <a:extLst>
                <a:ext uri="{FF2B5EF4-FFF2-40B4-BE49-F238E27FC236}">
                  <a16:creationId xmlns:a16="http://schemas.microsoft.com/office/drawing/2014/main" id="{CA9F3D25-D935-4C52-936C-6D929A5493EE}"/>
                </a:ext>
              </a:extLst>
            </p:cNvPr>
            <p:cNvSpPr>
              <a:spLocks/>
            </p:cNvSpPr>
            <p:nvPr>
              <p:custDataLst>
                <p:tags r:id="rId182"/>
              </p:custDataLst>
            </p:nvPr>
          </p:nvSpPr>
          <p:spPr bwMode="auto">
            <a:xfrm>
              <a:off x="6765516" y="4701251"/>
              <a:ext cx="5422" cy="16264"/>
            </a:xfrm>
            <a:custGeom>
              <a:avLst/>
              <a:gdLst>
                <a:gd name="T0" fmla="*/ 0 w 3"/>
                <a:gd name="T1" fmla="*/ 0 h 9"/>
                <a:gd name="T2" fmla="*/ 1 w 3"/>
                <a:gd name="T3" fmla="*/ 0 h 9"/>
                <a:gd name="T4" fmla="*/ 3 w 3"/>
                <a:gd name="T5" fmla="*/ 3 h 9"/>
                <a:gd name="T6" fmla="*/ 3 w 3"/>
                <a:gd name="T7" fmla="*/ 9 h 9"/>
                <a:gd name="T8" fmla="*/ 1 w 3"/>
                <a:gd name="T9" fmla="*/ 9 h 9"/>
                <a:gd name="T10" fmla="*/ 1 w 3"/>
                <a:gd name="T11" fmla="*/ 8 h 9"/>
                <a:gd name="T12" fmla="*/ 0 w 3"/>
                <a:gd name="T13" fmla="*/ 2 h 9"/>
                <a:gd name="T14" fmla="*/ 0 w 3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9">
                  <a:moveTo>
                    <a:pt x="0" y="0"/>
                  </a:moveTo>
                  <a:lnTo>
                    <a:pt x="1" y="0"/>
                  </a:lnTo>
                  <a:lnTo>
                    <a:pt x="3" y="3"/>
                  </a:lnTo>
                  <a:lnTo>
                    <a:pt x="3" y="9"/>
                  </a:lnTo>
                  <a:lnTo>
                    <a:pt x="1" y="9"/>
                  </a:lnTo>
                  <a:lnTo>
                    <a:pt x="1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5" name="African Island">
              <a:extLst>
                <a:ext uri="{FF2B5EF4-FFF2-40B4-BE49-F238E27FC236}">
                  <a16:creationId xmlns:a16="http://schemas.microsoft.com/office/drawing/2014/main" id="{CC47ED0A-F2B6-41CD-BD3E-68C2B0E80332}"/>
                </a:ext>
              </a:extLst>
            </p:cNvPr>
            <p:cNvSpPr>
              <a:spLocks/>
            </p:cNvSpPr>
            <p:nvPr>
              <p:custDataLst>
                <p:tags r:id="rId183"/>
              </p:custDataLst>
            </p:nvPr>
          </p:nvSpPr>
          <p:spPr bwMode="auto">
            <a:xfrm>
              <a:off x="6845026" y="4854852"/>
              <a:ext cx="9036" cy="16264"/>
            </a:xfrm>
            <a:custGeom>
              <a:avLst/>
              <a:gdLst>
                <a:gd name="T0" fmla="*/ 3 w 5"/>
                <a:gd name="T1" fmla="*/ 0 h 9"/>
                <a:gd name="T2" fmla="*/ 5 w 5"/>
                <a:gd name="T3" fmla="*/ 0 h 9"/>
                <a:gd name="T4" fmla="*/ 5 w 5"/>
                <a:gd name="T5" fmla="*/ 9 h 9"/>
                <a:gd name="T6" fmla="*/ 3 w 5"/>
                <a:gd name="T7" fmla="*/ 9 h 9"/>
                <a:gd name="T8" fmla="*/ 2 w 5"/>
                <a:gd name="T9" fmla="*/ 6 h 9"/>
                <a:gd name="T10" fmla="*/ 0 w 5"/>
                <a:gd name="T11" fmla="*/ 6 h 9"/>
                <a:gd name="T12" fmla="*/ 0 w 5"/>
                <a:gd name="T13" fmla="*/ 4 h 9"/>
                <a:gd name="T14" fmla="*/ 3 w 5"/>
                <a:gd name="T15" fmla="*/ 1 h 9"/>
                <a:gd name="T16" fmla="*/ 3 w 5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9">
                  <a:moveTo>
                    <a:pt x="3" y="0"/>
                  </a:moveTo>
                  <a:lnTo>
                    <a:pt x="5" y="0"/>
                  </a:lnTo>
                  <a:lnTo>
                    <a:pt x="5" y="9"/>
                  </a:lnTo>
                  <a:lnTo>
                    <a:pt x="3" y="9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African Island">
              <a:extLst>
                <a:ext uri="{FF2B5EF4-FFF2-40B4-BE49-F238E27FC236}">
                  <a16:creationId xmlns:a16="http://schemas.microsoft.com/office/drawing/2014/main" id="{AD432105-1DBC-4E96-94B1-C98F1480DE43}"/>
                </a:ext>
              </a:extLst>
            </p:cNvPr>
            <p:cNvSpPr>
              <a:spLocks/>
            </p:cNvSpPr>
            <p:nvPr>
              <p:custDataLst>
                <p:tags r:id="rId184"/>
              </p:custDataLst>
            </p:nvPr>
          </p:nvSpPr>
          <p:spPr bwMode="auto">
            <a:xfrm>
              <a:off x="6868519" y="4872923"/>
              <a:ext cx="10843" cy="10843"/>
            </a:xfrm>
            <a:custGeom>
              <a:avLst/>
              <a:gdLst>
                <a:gd name="T0" fmla="*/ 5 w 6"/>
                <a:gd name="T1" fmla="*/ 0 h 6"/>
                <a:gd name="T2" fmla="*/ 6 w 6"/>
                <a:gd name="T3" fmla="*/ 0 h 6"/>
                <a:gd name="T4" fmla="*/ 6 w 6"/>
                <a:gd name="T5" fmla="*/ 5 h 6"/>
                <a:gd name="T6" fmla="*/ 5 w 6"/>
                <a:gd name="T7" fmla="*/ 6 h 6"/>
                <a:gd name="T8" fmla="*/ 2 w 6"/>
                <a:gd name="T9" fmla="*/ 3 h 6"/>
                <a:gd name="T10" fmla="*/ 0 w 6"/>
                <a:gd name="T11" fmla="*/ 3 h 6"/>
                <a:gd name="T12" fmla="*/ 0 w 6"/>
                <a:gd name="T13" fmla="*/ 2 h 6"/>
                <a:gd name="T14" fmla="*/ 2 w 6"/>
                <a:gd name="T15" fmla="*/ 2 h 6"/>
                <a:gd name="T16" fmla="*/ 5 w 6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6">
                  <a:moveTo>
                    <a:pt x="5" y="0"/>
                  </a:moveTo>
                  <a:lnTo>
                    <a:pt x="6" y="0"/>
                  </a:lnTo>
                  <a:lnTo>
                    <a:pt x="6" y="5"/>
                  </a:lnTo>
                  <a:lnTo>
                    <a:pt x="5" y="6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7" name="African Island">
              <a:extLst>
                <a:ext uri="{FF2B5EF4-FFF2-40B4-BE49-F238E27FC236}">
                  <a16:creationId xmlns:a16="http://schemas.microsoft.com/office/drawing/2014/main" id="{6294B100-9141-40EF-A195-F53D1577ED97}"/>
                </a:ext>
              </a:extLst>
            </p:cNvPr>
            <p:cNvSpPr>
              <a:spLocks/>
            </p:cNvSpPr>
            <p:nvPr>
              <p:custDataLst>
                <p:tags r:id="rId185"/>
              </p:custDataLst>
            </p:nvPr>
          </p:nvSpPr>
          <p:spPr bwMode="auto">
            <a:xfrm>
              <a:off x="6890204" y="4887379"/>
              <a:ext cx="5422" cy="10843"/>
            </a:xfrm>
            <a:custGeom>
              <a:avLst/>
              <a:gdLst>
                <a:gd name="T0" fmla="*/ 0 w 3"/>
                <a:gd name="T1" fmla="*/ 0 h 6"/>
                <a:gd name="T2" fmla="*/ 3 w 3"/>
                <a:gd name="T3" fmla="*/ 1 h 6"/>
                <a:gd name="T4" fmla="*/ 3 w 3"/>
                <a:gd name="T5" fmla="*/ 3 h 6"/>
                <a:gd name="T6" fmla="*/ 2 w 3"/>
                <a:gd name="T7" fmla="*/ 4 h 6"/>
                <a:gd name="T8" fmla="*/ 2 w 3"/>
                <a:gd name="T9" fmla="*/ 6 h 6"/>
                <a:gd name="T10" fmla="*/ 0 w 3"/>
                <a:gd name="T11" fmla="*/ 6 h 6"/>
                <a:gd name="T12" fmla="*/ 0 w 3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6">
                  <a:moveTo>
                    <a:pt x="0" y="0"/>
                  </a:moveTo>
                  <a:lnTo>
                    <a:pt x="3" y="1"/>
                  </a:lnTo>
                  <a:lnTo>
                    <a:pt x="3" y="3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African Island">
              <a:extLst>
                <a:ext uri="{FF2B5EF4-FFF2-40B4-BE49-F238E27FC236}">
                  <a16:creationId xmlns:a16="http://schemas.microsoft.com/office/drawing/2014/main" id="{DC1786EB-B084-4E07-A4EC-F63C27A41AD4}"/>
                </a:ext>
              </a:extLst>
            </p:cNvPr>
            <p:cNvSpPr>
              <a:spLocks/>
            </p:cNvSpPr>
            <p:nvPr>
              <p:custDataLst>
                <p:tags r:id="rId186"/>
              </p:custDataLst>
            </p:nvPr>
          </p:nvSpPr>
          <p:spPr bwMode="auto">
            <a:xfrm>
              <a:off x="7126928" y="5089770"/>
              <a:ext cx="16264" cy="14457"/>
            </a:xfrm>
            <a:custGeom>
              <a:avLst/>
              <a:gdLst>
                <a:gd name="T0" fmla="*/ 1 w 9"/>
                <a:gd name="T1" fmla="*/ 0 h 8"/>
                <a:gd name="T2" fmla="*/ 7 w 9"/>
                <a:gd name="T3" fmla="*/ 0 h 8"/>
                <a:gd name="T4" fmla="*/ 7 w 9"/>
                <a:gd name="T5" fmla="*/ 2 h 8"/>
                <a:gd name="T6" fmla="*/ 9 w 9"/>
                <a:gd name="T7" fmla="*/ 6 h 8"/>
                <a:gd name="T8" fmla="*/ 9 w 9"/>
                <a:gd name="T9" fmla="*/ 8 h 8"/>
                <a:gd name="T10" fmla="*/ 7 w 9"/>
                <a:gd name="T11" fmla="*/ 8 h 8"/>
                <a:gd name="T12" fmla="*/ 4 w 9"/>
                <a:gd name="T13" fmla="*/ 6 h 8"/>
                <a:gd name="T14" fmla="*/ 3 w 9"/>
                <a:gd name="T15" fmla="*/ 6 h 8"/>
                <a:gd name="T16" fmla="*/ 0 w 9"/>
                <a:gd name="T17" fmla="*/ 2 h 8"/>
                <a:gd name="T18" fmla="*/ 1 w 9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8">
                  <a:moveTo>
                    <a:pt x="1" y="0"/>
                  </a:moveTo>
                  <a:lnTo>
                    <a:pt x="7" y="0"/>
                  </a:lnTo>
                  <a:lnTo>
                    <a:pt x="7" y="2"/>
                  </a:lnTo>
                  <a:lnTo>
                    <a:pt x="9" y="6"/>
                  </a:lnTo>
                  <a:lnTo>
                    <a:pt x="9" y="8"/>
                  </a:lnTo>
                  <a:lnTo>
                    <a:pt x="7" y="8"/>
                  </a:lnTo>
                  <a:lnTo>
                    <a:pt x="4" y="6"/>
                  </a:lnTo>
                  <a:lnTo>
                    <a:pt x="3" y="6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Zimbabwe">
              <a:extLst>
                <a:ext uri="{FF2B5EF4-FFF2-40B4-BE49-F238E27FC236}">
                  <a16:creationId xmlns:a16="http://schemas.microsoft.com/office/drawing/2014/main" id="{80C727C1-3315-4790-B1FA-ADC132A7F918}"/>
                </a:ext>
              </a:extLst>
            </p:cNvPr>
            <p:cNvSpPr>
              <a:spLocks/>
            </p:cNvSpPr>
            <p:nvPr>
              <p:custDataLst>
                <p:tags r:id="rId187"/>
              </p:custDataLst>
            </p:nvPr>
          </p:nvSpPr>
          <p:spPr bwMode="auto">
            <a:xfrm>
              <a:off x="6418560" y="4956048"/>
              <a:ext cx="187935" cy="178900"/>
            </a:xfrm>
            <a:custGeom>
              <a:avLst/>
              <a:gdLst>
                <a:gd name="T0" fmla="*/ 61 w 104"/>
                <a:gd name="T1" fmla="*/ 0 h 99"/>
                <a:gd name="T2" fmla="*/ 69 w 104"/>
                <a:gd name="T3" fmla="*/ 2 h 99"/>
                <a:gd name="T4" fmla="*/ 69 w 104"/>
                <a:gd name="T5" fmla="*/ 5 h 99"/>
                <a:gd name="T6" fmla="*/ 82 w 104"/>
                <a:gd name="T7" fmla="*/ 6 h 99"/>
                <a:gd name="T8" fmla="*/ 100 w 104"/>
                <a:gd name="T9" fmla="*/ 14 h 99"/>
                <a:gd name="T10" fmla="*/ 104 w 104"/>
                <a:gd name="T11" fmla="*/ 27 h 99"/>
                <a:gd name="T12" fmla="*/ 104 w 104"/>
                <a:gd name="T13" fmla="*/ 37 h 99"/>
                <a:gd name="T14" fmla="*/ 100 w 104"/>
                <a:gd name="T15" fmla="*/ 48 h 99"/>
                <a:gd name="T16" fmla="*/ 103 w 104"/>
                <a:gd name="T17" fmla="*/ 61 h 99"/>
                <a:gd name="T18" fmla="*/ 92 w 104"/>
                <a:gd name="T19" fmla="*/ 86 h 99"/>
                <a:gd name="T20" fmla="*/ 86 w 104"/>
                <a:gd name="T21" fmla="*/ 92 h 99"/>
                <a:gd name="T22" fmla="*/ 85 w 104"/>
                <a:gd name="T23" fmla="*/ 98 h 99"/>
                <a:gd name="T24" fmla="*/ 85 w 104"/>
                <a:gd name="T25" fmla="*/ 99 h 99"/>
                <a:gd name="T26" fmla="*/ 83 w 104"/>
                <a:gd name="T27" fmla="*/ 98 h 99"/>
                <a:gd name="T28" fmla="*/ 74 w 104"/>
                <a:gd name="T29" fmla="*/ 92 h 99"/>
                <a:gd name="T30" fmla="*/ 55 w 104"/>
                <a:gd name="T31" fmla="*/ 92 h 99"/>
                <a:gd name="T32" fmla="*/ 36 w 104"/>
                <a:gd name="T33" fmla="*/ 83 h 99"/>
                <a:gd name="T34" fmla="*/ 36 w 104"/>
                <a:gd name="T35" fmla="*/ 82 h 99"/>
                <a:gd name="T36" fmla="*/ 34 w 104"/>
                <a:gd name="T37" fmla="*/ 71 h 99"/>
                <a:gd name="T38" fmla="*/ 12 w 104"/>
                <a:gd name="T39" fmla="*/ 54 h 99"/>
                <a:gd name="T40" fmla="*/ 0 w 104"/>
                <a:gd name="T41" fmla="*/ 31 h 99"/>
                <a:gd name="T42" fmla="*/ 0 w 104"/>
                <a:gd name="T43" fmla="*/ 30 h 99"/>
                <a:gd name="T44" fmla="*/ 3 w 104"/>
                <a:gd name="T45" fmla="*/ 30 h 99"/>
                <a:gd name="T46" fmla="*/ 8 w 104"/>
                <a:gd name="T47" fmla="*/ 31 h 99"/>
                <a:gd name="T48" fmla="*/ 15 w 104"/>
                <a:gd name="T49" fmla="*/ 31 h 99"/>
                <a:gd name="T50" fmla="*/ 20 w 104"/>
                <a:gd name="T51" fmla="*/ 33 h 99"/>
                <a:gd name="T52" fmla="*/ 23 w 104"/>
                <a:gd name="T53" fmla="*/ 33 h 99"/>
                <a:gd name="T54" fmla="*/ 34 w 104"/>
                <a:gd name="T55" fmla="*/ 19 h 99"/>
                <a:gd name="T56" fmla="*/ 45 w 104"/>
                <a:gd name="T57" fmla="*/ 15 h 99"/>
                <a:gd name="T58" fmla="*/ 46 w 104"/>
                <a:gd name="T59" fmla="*/ 6 h 99"/>
                <a:gd name="T60" fmla="*/ 48 w 104"/>
                <a:gd name="T61" fmla="*/ 5 h 99"/>
                <a:gd name="T62" fmla="*/ 61 w 104"/>
                <a:gd name="T6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4" h="99">
                  <a:moveTo>
                    <a:pt x="61" y="0"/>
                  </a:moveTo>
                  <a:lnTo>
                    <a:pt x="69" y="2"/>
                  </a:lnTo>
                  <a:lnTo>
                    <a:pt x="69" y="5"/>
                  </a:lnTo>
                  <a:lnTo>
                    <a:pt x="82" y="6"/>
                  </a:lnTo>
                  <a:lnTo>
                    <a:pt x="100" y="14"/>
                  </a:lnTo>
                  <a:lnTo>
                    <a:pt x="104" y="27"/>
                  </a:lnTo>
                  <a:lnTo>
                    <a:pt x="104" y="37"/>
                  </a:lnTo>
                  <a:lnTo>
                    <a:pt x="100" y="48"/>
                  </a:lnTo>
                  <a:lnTo>
                    <a:pt x="103" y="61"/>
                  </a:lnTo>
                  <a:lnTo>
                    <a:pt x="92" y="86"/>
                  </a:lnTo>
                  <a:lnTo>
                    <a:pt x="86" y="92"/>
                  </a:lnTo>
                  <a:lnTo>
                    <a:pt x="85" y="98"/>
                  </a:lnTo>
                  <a:lnTo>
                    <a:pt x="85" y="99"/>
                  </a:lnTo>
                  <a:lnTo>
                    <a:pt x="83" y="98"/>
                  </a:lnTo>
                  <a:lnTo>
                    <a:pt x="74" y="92"/>
                  </a:lnTo>
                  <a:lnTo>
                    <a:pt x="55" y="92"/>
                  </a:lnTo>
                  <a:lnTo>
                    <a:pt x="36" y="83"/>
                  </a:lnTo>
                  <a:lnTo>
                    <a:pt x="36" y="82"/>
                  </a:lnTo>
                  <a:lnTo>
                    <a:pt x="34" y="71"/>
                  </a:lnTo>
                  <a:lnTo>
                    <a:pt x="12" y="54"/>
                  </a:lnTo>
                  <a:lnTo>
                    <a:pt x="0" y="31"/>
                  </a:lnTo>
                  <a:lnTo>
                    <a:pt x="0" y="30"/>
                  </a:lnTo>
                  <a:lnTo>
                    <a:pt x="3" y="30"/>
                  </a:lnTo>
                  <a:lnTo>
                    <a:pt x="8" y="31"/>
                  </a:lnTo>
                  <a:lnTo>
                    <a:pt x="15" y="31"/>
                  </a:lnTo>
                  <a:lnTo>
                    <a:pt x="20" y="33"/>
                  </a:lnTo>
                  <a:lnTo>
                    <a:pt x="23" y="33"/>
                  </a:lnTo>
                  <a:lnTo>
                    <a:pt x="34" y="19"/>
                  </a:lnTo>
                  <a:lnTo>
                    <a:pt x="45" y="15"/>
                  </a:lnTo>
                  <a:lnTo>
                    <a:pt x="46" y="6"/>
                  </a:lnTo>
                  <a:lnTo>
                    <a:pt x="48" y="5"/>
                  </a:lnTo>
                  <a:lnTo>
                    <a:pt x="61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Zambia">
              <a:extLst>
                <a:ext uri="{FF2B5EF4-FFF2-40B4-BE49-F238E27FC236}">
                  <a16:creationId xmlns:a16="http://schemas.microsoft.com/office/drawing/2014/main" id="{94814D94-28B2-4DC0-8E52-BA6F5AA1FDE4}"/>
                </a:ext>
              </a:extLst>
            </p:cNvPr>
            <p:cNvSpPr>
              <a:spLocks/>
            </p:cNvSpPr>
            <p:nvPr>
              <p:custDataLst>
                <p:tags r:id="rId188"/>
              </p:custDataLst>
            </p:nvPr>
          </p:nvSpPr>
          <p:spPr bwMode="auto">
            <a:xfrm>
              <a:off x="6344472" y="4778956"/>
              <a:ext cx="278287" cy="238533"/>
            </a:xfrm>
            <a:custGeom>
              <a:avLst/>
              <a:gdLst>
                <a:gd name="T0" fmla="*/ 114 w 154"/>
                <a:gd name="T1" fmla="*/ 0 h 132"/>
                <a:gd name="T2" fmla="*/ 118 w 154"/>
                <a:gd name="T3" fmla="*/ 8 h 132"/>
                <a:gd name="T4" fmla="*/ 145 w 154"/>
                <a:gd name="T5" fmla="*/ 17 h 132"/>
                <a:gd name="T6" fmla="*/ 154 w 154"/>
                <a:gd name="T7" fmla="*/ 33 h 132"/>
                <a:gd name="T8" fmla="*/ 151 w 154"/>
                <a:gd name="T9" fmla="*/ 37 h 132"/>
                <a:gd name="T10" fmla="*/ 150 w 154"/>
                <a:gd name="T11" fmla="*/ 54 h 132"/>
                <a:gd name="T12" fmla="*/ 151 w 154"/>
                <a:gd name="T13" fmla="*/ 58 h 132"/>
                <a:gd name="T14" fmla="*/ 142 w 154"/>
                <a:gd name="T15" fmla="*/ 73 h 132"/>
                <a:gd name="T16" fmla="*/ 107 w 154"/>
                <a:gd name="T17" fmla="*/ 94 h 132"/>
                <a:gd name="T18" fmla="*/ 110 w 154"/>
                <a:gd name="T19" fmla="*/ 101 h 132"/>
                <a:gd name="T20" fmla="*/ 105 w 154"/>
                <a:gd name="T21" fmla="*/ 100 h 132"/>
                <a:gd name="T22" fmla="*/ 89 w 154"/>
                <a:gd name="T23" fmla="*/ 104 h 132"/>
                <a:gd name="T24" fmla="*/ 77 w 154"/>
                <a:gd name="T25" fmla="*/ 119 h 132"/>
                <a:gd name="T26" fmla="*/ 64 w 154"/>
                <a:gd name="T27" fmla="*/ 132 h 132"/>
                <a:gd name="T28" fmla="*/ 37 w 154"/>
                <a:gd name="T29" fmla="*/ 126 h 132"/>
                <a:gd name="T30" fmla="*/ 27 w 154"/>
                <a:gd name="T31" fmla="*/ 125 h 132"/>
                <a:gd name="T32" fmla="*/ 21 w 154"/>
                <a:gd name="T33" fmla="*/ 126 h 132"/>
                <a:gd name="T34" fmla="*/ 16 w 154"/>
                <a:gd name="T35" fmla="*/ 128 h 132"/>
                <a:gd name="T36" fmla="*/ 0 w 154"/>
                <a:gd name="T37" fmla="*/ 64 h 132"/>
                <a:gd name="T38" fmla="*/ 25 w 154"/>
                <a:gd name="T39" fmla="*/ 63 h 132"/>
                <a:gd name="T40" fmla="*/ 30 w 154"/>
                <a:gd name="T41" fmla="*/ 36 h 132"/>
                <a:gd name="T42" fmla="*/ 31 w 154"/>
                <a:gd name="T43" fmla="*/ 36 h 132"/>
                <a:gd name="T44" fmla="*/ 43 w 154"/>
                <a:gd name="T45" fmla="*/ 39 h 132"/>
                <a:gd name="T46" fmla="*/ 58 w 154"/>
                <a:gd name="T47" fmla="*/ 49 h 132"/>
                <a:gd name="T48" fmla="*/ 61 w 154"/>
                <a:gd name="T49" fmla="*/ 48 h 132"/>
                <a:gd name="T50" fmla="*/ 65 w 154"/>
                <a:gd name="T51" fmla="*/ 46 h 132"/>
                <a:gd name="T52" fmla="*/ 68 w 154"/>
                <a:gd name="T53" fmla="*/ 48 h 132"/>
                <a:gd name="T54" fmla="*/ 80 w 154"/>
                <a:gd name="T55" fmla="*/ 54 h 132"/>
                <a:gd name="T56" fmla="*/ 102 w 154"/>
                <a:gd name="T57" fmla="*/ 69 h 132"/>
                <a:gd name="T58" fmla="*/ 92 w 154"/>
                <a:gd name="T59" fmla="*/ 55 h 132"/>
                <a:gd name="T60" fmla="*/ 90 w 154"/>
                <a:gd name="T61" fmla="*/ 30 h 132"/>
                <a:gd name="T62" fmla="*/ 95 w 154"/>
                <a:gd name="T63" fmla="*/ 5 h 132"/>
                <a:gd name="T64" fmla="*/ 98 w 154"/>
                <a:gd name="T65" fmla="*/ 3 h 132"/>
                <a:gd name="T66" fmla="*/ 105 w 154"/>
                <a:gd name="T67" fmla="*/ 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4" h="132">
                  <a:moveTo>
                    <a:pt x="110" y="0"/>
                  </a:moveTo>
                  <a:lnTo>
                    <a:pt x="114" y="0"/>
                  </a:lnTo>
                  <a:lnTo>
                    <a:pt x="114" y="6"/>
                  </a:lnTo>
                  <a:lnTo>
                    <a:pt x="118" y="8"/>
                  </a:lnTo>
                  <a:lnTo>
                    <a:pt x="120" y="6"/>
                  </a:lnTo>
                  <a:lnTo>
                    <a:pt x="145" y="17"/>
                  </a:lnTo>
                  <a:lnTo>
                    <a:pt x="147" y="17"/>
                  </a:lnTo>
                  <a:lnTo>
                    <a:pt x="154" y="33"/>
                  </a:lnTo>
                  <a:lnTo>
                    <a:pt x="154" y="34"/>
                  </a:lnTo>
                  <a:lnTo>
                    <a:pt x="151" y="37"/>
                  </a:lnTo>
                  <a:lnTo>
                    <a:pt x="150" y="46"/>
                  </a:lnTo>
                  <a:lnTo>
                    <a:pt x="150" y="54"/>
                  </a:lnTo>
                  <a:lnTo>
                    <a:pt x="151" y="57"/>
                  </a:lnTo>
                  <a:lnTo>
                    <a:pt x="151" y="58"/>
                  </a:lnTo>
                  <a:lnTo>
                    <a:pt x="147" y="61"/>
                  </a:lnTo>
                  <a:lnTo>
                    <a:pt x="142" y="73"/>
                  </a:lnTo>
                  <a:lnTo>
                    <a:pt x="147" y="79"/>
                  </a:lnTo>
                  <a:lnTo>
                    <a:pt x="107" y="94"/>
                  </a:lnTo>
                  <a:lnTo>
                    <a:pt x="110" y="100"/>
                  </a:lnTo>
                  <a:lnTo>
                    <a:pt x="110" y="101"/>
                  </a:lnTo>
                  <a:lnTo>
                    <a:pt x="107" y="101"/>
                  </a:lnTo>
                  <a:lnTo>
                    <a:pt x="105" y="100"/>
                  </a:lnTo>
                  <a:lnTo>
                    <a:pt x="102" y="100"/>
                  </a:lnTo>
                  <a:lnTo>
                    <a:pt x="89" y="104"/>
                  </a:lnTo>
                  <a:lnTo>
                    <a:pt x="87" y="114"/>
                  </a:lnTo>
                  <a:lnTo>
                    <a:pt x="77" y="119"/>
                  </a:lnTo>
                  <a:lnTo>
                    <a:pt x="65" y="132"/>
                  </a:lnTo>
                  <a:lnTo>
                    <a:pt x="64" y="132"/>
                  </a:lnTo>
                  <a:lnTo>
                    <a:pt x="41" y="129"/>
                  </a:lnTo>
                  <a:lnTo>
                    <a:pt x="37" y="126"/>
                  </a:lnTo>
                  <a:lnTo>
                    <a:pt x="28" y="125"/>
                  </a:lnTo>
                  <a:lnTo>
                    <a:pt x="27" y="125"/>
                  </a:lnTo>
                  <a:lnTo>
                    <a:pt x="25" y="126"/>
                  </a:lnTo>
                  <a:lnTo>
                    <a:pt x="21" y="126"/>
                  </a:lnTo>
                  <a:lnTo>
                    <a:pt x="18" y="128"/>
                  </a:lnTo>
                  <a:lnTo>
                    <a:pt x="16" y="128"/>
                  </a:lnTo>
                  <a:lnTo>
                    <a:pt x="0" y="113"/>
                  </a:lnTo>
                  <a:lnTo>
                    <a:pt x="0" y="64"/>
                  </a:lnTo>
                  <a:lnTo>
                    <a:pt x="27" y="64"/>
                  </a:lnTo>
                  <a:lnTo>
                    <a:pt x="25" y="63"/>
                  </a:lnTo>
                  <a:lnTo>
                    <a:pt x="27" y="36"/>
                  </a:lnTo>
                  <a:lnTo>
                    <a:pt x="30" y="36"/>
                  </a:lnTo>
                  <a:lnTo>
                    <a:pt x="31" y="34"/>
                  </a:lnTo>
                  <a:lnTo>
                    <a:pt x="31" y="36"/>
                  </a:lnTo>
                  <a:lnTo>
                    <a:pt x="34" y="42"/>
                  </a:lnTo>
                  <a:lnTo>
                    <a:pt x="43" y="39"/>
                  </a:lnTo>
                  <a:lnTo>
                    <a:pt x="47" y="43"/>
                  </a:lnTo>
                  <a:lnTo>
                    <a:pt x="58" y="49"/>
                  </a:lnTo>
                  <a:lnTo>
                    <a:pt x="59" y="49"/>
                  </a:lnTo>
                  <a:lnTo>
                    <a:pt x="61" y="48"/>
                  </a:lnTo>
                  <a:lnTo>
                    <a:pt x="64" y="48"/>
                  </a:lnTo>
                  <a:lnTo>
                    <a:pt x="65" y="46"/>
                  </a:lnTo>
                  <a:lnTo>
                    <a:pt x="68" y="46"/>
                  </a:lnTo>
                  <a:lnTo>
                    <a:pt x="68" y="48"/>
                  </a:lnTo>
                  <a:lnTo>
                    <a:pt x="73" y="52"/>
                  </a:lnTo>
                  <a:lnTo>
                    <a:pt x="80" y="54"/>
                  </a:lnTo>
                  <a:lnTo>
                    <a:pt x="92" y="66"/>
                  </a:lnTo>
                  <a:lnTo>
                    <a:pt x="102" y="69"/>
                  </a:lnTo>
                  <a:lnTo>
                    <a:pt x="101" y="55"/>
                  </a:lnTo>
                  <a:lnTo>
                    <a:pt x="92" y="55"/>
                  </a:lnTo>
                  <a:lnTo>
                    <a:pt x="86" y="48"/>
                  </a:lnTo>
                  <a:lnTo>
                    <a:pt x="90" y="30"/>
                  </a:lnTo>
                  <a:lnTo>
                    <a:pt x="89" y="14"/>
                  </a:lnTo>
                  <a:lnTo>
                    <a:pt x="95" y="5"/>
                  </a:lnTo>
                  <a:lnTo>
                    <a:pt x="95" y="3"/>
                  </a:lnTo>
                  <a:lnTo>
                    <a:pt x="98" y="3"/>
                  </a:lnTo>
                  <a:lnTo>
                    <a:pt x="102" y="2"/>
                  </a:lnTo>
                  <a:lnTo>
                    <a:pt x="105" y="2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1" name="Western Sahara">
              <a:extLst>
                <a:ext uri="{FF2B5EF4-FFF2-40B4-BE49-F238E27FC236}">
                  <a16:creationId xmlns:a16="http://schemas.microsoft.com/office/drawing/2014/main" id="{FB04A8F7-FEAF-4FA1-8E3E-2BD6F24116A8}"/>
                </a:ext>
              </a:extLst>
            </p:cNvPr>
            <p:cNvSpPr>
              <a:spLocks/>
            </p:cNvSpPr>
            <p:nvPr>
              <p:custDataLst>
                <p:tags r:id="rId189"/>
              </p:custDataLst>
            </p:nvPr>
          </p:nvSpPr>
          <p:spPr bwMode="auto">
            <a:xfrm>
              <a:off x="5428290" y="3907952"/>
              <a:ext cx="198776" cy="177092"/>
            </a:xfrm>
            <a:custGeom>
              <a:avLst/>
              <a:gdLst>
                <a:gd name="T0" fmla="*/ 52 w 110"/>
                <a:gd name="T1" fmla="*/ 0 h 98"/>
                <a:gd name="T2" fmla="*/ 110 w 110"/>
                <a:gd name="T3" fmla="*/ 0 h 98"/>
                <a:gd name="T4" fmla="*/ 110 w 110"/>
                <a:gd name="T5" fmla="*/ 8 h 98"/>
                <a:gd name="T6" fmla="*/ 108 w 110"/>
                <a:gd name="T7" fmla="*/ 27 h 98"/>
                <a:gd name="T8" fmla="*/ 68 w 110"/>
                <a:gd name="T9" fmla="*/ 27 h 98"/>
                <a:gd name="T10" fmla="*/ 67 w 110"/>
                <a:gd name="T11" fmla="*/ 63 h 98"/>
                <a:gd name="T12" fmla="*/ 55 w 110"/>
                <a:gd name="T13" fmla="*/ 66 h 98"/>
                <a:gd name="T14" fmla="*/ 52 w 110"/>
                <a:gd name="T15" fmla="*/ 72 h 98"/>
                <a:gd name="T16" fmla="*/ 53 w 110"/>
                <a:gd name="T17" fmla="*/ 91 h 98"/>
                <a:gd name="T18" fmla="*/ 53 w 110"/>
                <a:gd name="T19" fmla="*/ 92 h 98"/>
                <a:gd name="T20" fmla="*/ 4 w 110"/>
                <a:gd name="T21" fmla="*/ 92 h 98"/>
                <a:gd name="T22" fmla="*/ 1 w 110"/>
                <a:gd name="T23" fmla="*/ 98 h 98"/>
                <a:gd name="T24" fmla="*/ 0 w 110"/>
                <a:gd name="T25" fmla="*/ 98 h 98"/>
                <a:gd name="T26" fmla="*/ 0 w 110"/>
                <a:gd name="T27" fmla="*/ 97 h 98"/>
                <a:gd name="T28" fmla="*/ 3 w 110"/>
                <a:gd name="T29" fmla="*/ 81 h 98"/>
                <a:gd name="T30" fmla="*/ 3 w 110"/>
                <a:gd name="T31" fmla="*/ 79 h 98"/>
                <a:gd name="T32" fmla="*/ 6 w 110"/>
                <a:gd name="T33" fmla="*/ 78 h 98"/>
                <a:gd name="T34" fmla="*/ 16 w 110"/>
                <a:gd name="T35" fmla="*/ 55 h 98"/>
                <a:gd name="T36" fmla="*/ 28 w 110"/>
                <a:gd name="T37" fmla="*/ 40 h 98"/>
                <a:gd name="T38" fmla="*/ 33 w 110"/>
                <a:gd name="T39" fmla="*/ 26 h 98"/>
                <a:gd name="T40" fmla="*/ 46 w 110"/>
                <a:gd name="T41" fmla="*/ 15 h 98"/>
                <a:gd name="T42" fmla="*/ 52 w 110"/>
                <a:gd name="T43" fmla="*/ 2 h 98"/>
                <a:gd name="T44" fmla="*/ 52 w 110"/>
                <a:gd name="T45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0" h="98">
                  <a:moveTo>
                    <a:pt x="52" y="0"/>
                  </a:moveTo>
                  <a:lnTo>
                    <a:pt x="110" y="0"/>
                  </a:lnTo>
                  <a:lnTo>
                    <a:pt x="110" y="8"/>
                  </a:lnTo>
                  <a:lnTo>
                    <a:pt x="108" y="27"/>
                  </a:lnTo>
                  <a:lnTo>
                    <a:pt x="68" y="27"/>
                  </a:lnTo>
                  <a:lnTo>
                    <a:pt x="67" y="63"/>
                  </a:lnTo>
                  <a:lnTo>
                    <a:pt x="55" y="66"/>
                  </a:lnTo>
                  <a:lnTo>
                    <a:pt x="52" y="72"/>
                  </a:lnTo>
                  <a:lnTo>
                    <a:pt x="53" y="91"/>
                  </a:lnTo>
                  <a:lnTo>
                    <a:pt x="53" y="92"/>
                  </a:lnTo>
                  <a:lnTo>
                    <a:pt x="4" y="92"/>
                  </a:lnTo>
                  <a:lnTo>
                    <a:pt x="1" y="98"/>
                  </a:lnTo>
                  <a:lnTo>
                    <a:pt x="0" y="98"/>
                  </a:lnTo>
                  <a:lnTo>
                    <a:pt x="0" y="97"/>
                  </a:lnTo>
                  <a:lnTo>
                    <a:pt x="3" y="81"/>
                  </a:lnTo>
                  <a:lnTo>
                    <a:pt x="3" y="79"/>
                  </a:lnTo>
                  <a:lnTo>
                    <a:pt x="6" y="78"/>
                  </a:lnTo>
                  <a:lnTo>
                    <a:pt x="16" y="55"/>
                  </a:lnTo>
                  <a:lnTo>
                    <a:pt x="28" y="40"/>
                  </a:lnTo>
                  <a:lnTo>
                    <a:pt x="33" y="26"/>
                  </a:lnTo>
                  <a:lnTo>
                    <a:pt x="46" y="15"/>
                  </a:lnTo>
                  <a:lnTo>
                    <a:pt x="52" y="2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2" name="Uganda">
              <a:extLst>
                <a:ext uri="{FF2B5EF4-FFF2-40B4-BE49-F238E27FC236}">
                  <a16:creationId xmlns:a16="http://schemas.microsoft.com/office/drawing/2014/main" id="{0CBC5BA0-68FB-4290-A3D8-5DFFAF5E6851}"/>
                </a:ext>
              </a:extLst>
            </p:cNvPr>
            <p:cNvSpPr>
              <a:spLocks/>
            </p:cNvSpPr>
            <p:nvPr>
              <p:custDataLst>
                <p:tags r:id="rId190"/>
              </p:custDataLst>
            </p:nvPr>
          </p:nvSpPr>
          <p:spPr bwMode="auto">
            <a:xfrm>
              <a:off x="6528791" y="4493441"/>
              <a:ext cx="128302" cy="128302"/>
            </a:xfrm>
            <a:custGeom>
              <a:avLst/>
              <a:gdLst>
                <a:gd name="T0" fmla="*/ 55 w 71"/>
                <a:gd name="T1" fmla="*/ 0 h 71"/>
                <a:gd name="T2" fmla="*/ 61 w 71"/>
                <a:gd name="T3" fmla="*/ 1 h 71"/>
                <a:gd name="T4" fmla="*/ 64 w 71"/>
                <a:gd name="T5" fmla="*/ 12 h 71"/>
                <a:gd name="T6" fmla="*/ 68 w 71"/>
                <a:gd name="T7" fmla="*/ 16 h 71"/>
                <a:gd name="T8" fmla="*/ 71 w 71"/>
                <a:gd name="T9" fmla="*/ 25 h 71"/>
                <a:gd name="T10" fmla="*/ 68 w 71"/>
                <a:gd name="T11" fmla="*/ 34 h 71"/>
                <a:gd name="T12" fmla="*/ 56 w 71"/>
                <a:gd name="T13" fmla="*/ 50 h 71"/>
                <a:gd name="T14" fmla="*/ 54 w 71"/>
                <a:gd name="T15" fmla="*/ 50 h 71"/>
                <a:gd name="T16" fmla="*/ 51 w 71"/>
                <a:gd name="T17" fmla="*/ 49 h 71"/>
                <a:gd name="T18" fmla="*/ 48 w 71"/>
                <a:gd name="T19" fmla="*/ 49 h 71"/>
                <a:gd name="T20" fmla="*/ 45 w 71"/>
                <a:gd name="T21" fmla="*/ 53 h 71"/>
                <a:gd name="T22" fmla="*/ 43 w 71"/>
                <a:gd name="T23" fmla="*/ 53 h 71"/>
                <a:gd name="T24" fmla="*/ 39 w 71"/>
                <a:gd name="T25" fmla="*/ 52 h 71"/>
                <a:gd name="T26" fmla="*/ 30 w 71"/>
                <a:gd name="T27" fmla="*/ 55 h 71"/>
                <a:gd name="T28" fmla="*/ 28 w 71"/>
                <a:gd name="T29" fmla="*/ 65 h 71"/>
                <a:gd name="T30" fmla="*/ 28 w 71"/>
                <a:gd name="T31" fmla="*/ 66 h 71"/>
                <a:gd name="T32" fmla="*/ 11 w 71"/>
                <a:gd name="T33" fmla="*/ 66 h 71"/>
                <a:gd name="T34" fmla="*/ 6 w 71"/>
                <a:gd name="T35" fmla="*/ 71 h 71"/>
                <a:gd name="T36" fmla="*/ 5 w 71"/>
                <a:gd name="T37" fmla="*/ 71 h 71"/>
                <a:gd name="T38" fmla="*/ 0 w 71"/>
                <a:gd name="T39" fmla="*/ 69 h 71"/>
                <a:gd name="T40" fmla="*/ 2 w 71"/>
                <a:gd name="T41" fmla="*/ 47 h 71"/>
                <a:gd name="T42" fmla="*/ 11 w 71"/>
                <a:gd name="T43" fmla="*/ 37 h 71"/>
                <a:gd name="T44" fmla="*/ 12 w 71"/>
                <a:gd name="T45" fmla="*/ 37 h 71"/>
                <a:gd name="T46" fmla="*/ 13 w 71"/>
                <a:gd name="T47" fmla="*/ 38 h 71"/>
                <a:gd name="T48" fmla="*/ 19 w 71"/>
                <a:gd name="T49" fmla="*/ 31 h 71"/>
                <a:gd name="T50" fmla="*/ 19 w 71"/>
                <a:gd name="T51" fmla="*/ 23 h 71"/>
                <a:gd name="T52" fmla="*/ 15 w 71"/>
                <a:gd name="T53" fmla="*/ 19 h 71"/>
                <a:gd name="T54" fmla="*/ 13 w 71"/>
                <a:gd name="T55" fmla="*/ 19 h 71"/>
                <a:gd name="T56" fmla="*/ 15 w 71"/>
                <a:gd name="T57" fmla="*/ 6 h 71"/>
                <a:gd name="T58" fmla="*/ 49 w 71"/>
                <a:gd name="T59" fmla="*/ 3 h 71"/>
                <a:gd name="T60" fmla="*/ 55 w 71"/>
                <a:gd name="T6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" h="71">
                  <a:moveTo>
                    <a:pt x="55" y="0"/>
                  </a:moveTo>
                  <a:lnTo>
                    <a:pt x="61" y="1"/>
                  </a:lnTo>
                  <a:lnTo>
                    <a:pt x="64" y="12"/>
                  </a:lnTo>
                  <a:lnTo>
                    <a:pt x="68" y="16"/>
                  </a:lnTo>
                  <a:lnTo>
                    <a:pt x="71" y="25"/>
                  </a:lnTo>
                  <a:lnTo>
                    <a:pt x="68" y="34"/>
                  </a:lnTo>
                  <a:lnTo>
                    <a:pt x="56" y="50"/>
                  </a:lnTo>
                  <a:lnTo>
                    <a:pt x="54" y="50"/>
                  </a:lnTo>
                  <a:lnTo>
                    <a:pt x="51" y="49"/>
                  </a:lnTo>
                  <a:lnTo>
                    <a:pt x="48" y="49"/>
                  </a:lnTo>
                  <a:lnTo>
                    <a:pt x="45" y="53"/>
                  </a:lnTo>
                  <a:lnTo>
                    <a:pt x="43" y="53"/>
                  </a:lnTo>
                  <a:lnTo>
                    <a:pt x="39" y="52"/>
                  </a:lnTo>
                  <a:lnTo>
                    <a:pt x="30" y="55"/>
                  </a:lnTo>
                  <a:lnTo>
                    <a:pt x="28" y="65"/>
                  </a:lnTo>
                  <a:lnTo>
                    <a:pt x="28" y="66"/>
                  </a:lnTo>
                  <a:lnTo>
                    <a:pt x="11" y="66"/>
                  </a:lnTo>
                  <a:lnTo>
                    <a:pt x="6" y="71"/>
                  </a:lnTo>
                  <a:lnTo>
                    <a:pt x="5" y="71"/>
                  </a:lnTo>
                  <a:lnTo>
                    <a:pt x="0" y="69"/>
                  </a:lnTo>
                  <a:lnTo>
                    <a:pt x="2" y="47"/>
                  </a:lnTo>
                  <a:lnTo>
                    <a:pt x="11" y="37"/>
                  </a:lnTo>
                  <a:lnTo>
                    <a:pt x="12" y="37"/>
                  </a:lnTo>
                  <a:lnTo>
                    <a:pt x="13" y="38"/>
                  </a:lnTo>
                  <a:lnTo>
                    <a:pt x="19" y="31"/>
                  </a:lnTo>
                  <a:lnTo>
                    <a:pt x="19" y="23"/>
                  </a:lnTo>
                  <a:lnTo>
                    <a:pt x="15" y="19"/>
                  </a:lnTo>
                  <a:lnTo>
                    <a:pt x="13" y="19"/>
                  </a:lnTo>
                  <a:lnTo>
                    <a:pt x="15" y="6"/>
                  </a:lnTo>
                  <a:lnTo>
                    <a:pt x="49" y="3"/>
                  </a:lnTo>
                  <a:lnTo>
                    <a:pt x="55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3" name="Tunisia">
              <a:extLst>
                <a:ext uri="{FF2B5EF4-FFF2-40B4-BE49-F238E27FC236}">
                  <a16:creationId xmlns:a16="http://schemas.microsoft.com/office/drawing/2014/main" id="{7C74CF32-7726-45E4-A226-25632903F5C9}"/>
                </a:ext>
              </a:extLst>
            </p:cNvPr>
            <p:cNvSpPr>
              <a:spLocks/>
            </p:cNvSpPr>
            <p:nvPr>
              <p:custDataLst>
                <p:tags r:id="rId191"/>
              </p:custDataLst>
            </p:nvPr>
          </p:nvSpPr>
          <p:spPr bwMode="auto">
            <a:xfrm>
              <a:off x="6001130" y="3640507"/>
              <a:ext cx="93967" cy="200584"/>
            </a:xfrm>
            <a:custGeom>
              <a:avLst/>
              <a:gdLst>
                <a:gd name="T0" fmla="*/ 30 w 52"/>
                <a:gd name="T1" fmla="*/ 0 h 111"/>
                <a:gd name="T2" fmla="*/ 37 w 52"/>
                <a:gd name="T3" fmla="*/ 2 h 111"/>
                <a:gd name="T4" fmla="*/ 39 w 52"/>
                <a:gd name="T5" fmla="*/ 3 h 111"/>
                <a:gd name="T6" fmla="*/ 39 w 52"/>
                <a:gd name="T7" fmla="*/ 9 h 111"/>
                <a:gd name="T8" fmla="*/ 40 w 52"/>
                <a:gd name="T9" fmla="*/ 11 h 111"/>
                <a:gd name="T10" fmla="*/ 48 w 52"/>
                <a:gd name="T11" fmla="*/ 5 h 111"/>
                <a:gd name="T12" fmla="*/ 49 w 52"/>
                <a:gd name="T13" fmla="*/ 5 h 111"/>
                <a:gd name="T14" fmla="*/ 49 w 52"/>
                <a:gd name="T15" fmla="*/ 9 h 111"/>
                <a:gd name="T16" fmla="*/ 42 w 52"/>
                <a:gd name="T17" fmla="*/ 21 h 111"/>
                <a:gd name="T18" fmla="*/ 43 w 52"/>
                <a:gd name="T19" fmla="*/ 25 h 111"/>
                <a:gd name="T20" fmla="*/ 49 w 52"/>
                <a:gd name="T21" fmla="*/ 28 h 111"/>
                <a:gd name="T22" fmla="*/ 49 w 52"/>
                <a:gd name="T23" fmla="*/ 34 h 111"/>
                <a:gd name="T24" fmla="*/ 46 w 52"/>
                <a:gd name="T25" fmla="*/ 42 h 111"/>
                <a:gd name="T26" fmla="*/ 37 w 52"/>
                <a:gd name="T27" fmla="*/ 49 h 111"/>
                <a:gd name="T28" fmla="*/ 36 w 52"/>
                <a:gd name="T29" fmla="*/ 54 h 111"/>
                <a:gd name="T30" fmla="*/ 36 w 52"/>
                <a:gd name="T31" fmla="*/ 55 h 111"/>
                <a:gd name="T32" fmla="*/ 34 w 52"/>
                <a:gd name="T33" fmla="*/ 54 h 111"/>
                <a:gd name="T34" fmla="*/ 33 w 52"/>
                <a:gd name="T35" fmla="*/ 54 h 111"/>
                <a:gd name="T36" fmla="*/ 33 w 52"/>
                <a:gd name="T37" fmla="*/ 55 h 111"/>
                <a:gd name="T38" fmla="*/ 37 w 52"/>
                <a:gd name="T39" fmla="*/ 60 h 111"/>
                <a:gd name="T40" fmla="*/ 42 w 52"/>
                <a:gd name="T41" fmla="*/ 61 h 111"/>
                <a:gd name="T42" fmla="*/ 46 w 52"/>
                <a:gd name="T43" fmla="*/ 61 h 111"/>
                <a:gd name="T44" fmla="*/ 49 w 52"/>
                <a:gd name="T45" fmla="*/ 67 h 111"/>
                <a:gd name="T46" fmla="*/ 52 w 52"/>
                <a:gd name="T47" fmla="*/ 67 h 111"/>
                <a:gd name="T48" fmla="*/ 52 w 52"/>
                <a:gd name="T49" fmla="*/ 80 h 111"/>
                <a:gd name="T50" fmla="*/ 51 w 52"/>
                <a:gd name="T51" fmla="*/ 80 h 111"/>
                <a:gd name="T52" fmla="*/ 36 w 52"/>
                <a:gd name="T53" fmla="*/ 92 h 111"/>
                <a:gd name="T54" fmla="*/ 36 w 52"/>
                <a:gd name="T55" fmla="*/ 105 h 111"/>
                <a:gd name="T56" fmla="*/ 27 w 52"/>
                <a:gd name="T57" fmla="*/ 111 h 111"/>
                <a:gd name="T58" fmla="*/ 21 w 52"/>
                <a:gd name="T59" fmla="*/ 85 h 111"/>
                <a:gd name="T60" fmla="*/ 11 w 52"/>
                <a:gd name="T61" fmla="*/ 79 h 111"/>
                <a:gd name="T62" fmla="*/ 9 w 52"/>
                <a:gd name="T63" fmla="*/ 70 h 111"/>
                <a:gd name="T64" fmla="*/ 3 w 52"/>
                <a:gd name="T65" fmla="*/ 67 h 111"/>
                <a:gd name="T66" fmla="*/ 2 w 52"/>
                <a:gd name="T67" fmla="*/ 67 h 111"/>
                <a:gd name="T68" fmla="*/ 0 w 52"/>
                <a:gd name="T69" fmla="*/ 55 h 111"/>
                <a:gd name="T70" fmla="*/ 11 w 52"/>
                <a:gd name="T71" fmla="*/ 45 h 111"/>
                <a:gd name="T72" fmla="*/ 13 w 52"/>
                <a:gd name="T73" fmla="*/ 36 h 111"/>
                <a:gd name="T74" fmla="*/ 12 w 52"/>
                <a:gd name="T75" fmla="*/ 25 h 111"/>
                <a:gd name="T76" fmla="*/ 13 w 52"/>
                <a:gd name="T77" fmla="*/ 17 h 111"/>
                <a:gd name="T78" fmla="*/ 12 w 52"/>
                <a:gd name="T79" fmla="*/ 15 h 111"/>
                <a:gd name="T80" fmla="*/ 11 w 52"/>
                <a:gd name="T81" fmla="*/ 15 h 111"/>
                <a:gd name="T82" fmla="*/ 11 w 52"/>
                <a:gd name="T83" fmla="*/ 14 h 111"/>
                <a:gd name="T84" fmla="*/ 16 w 52"/>
                <a:gd name="T85" fmla="*/ 8 h 111"/>
                <a:gd name="T86" fmla="*/ 30 w 52"/>
                <a:gd name="T8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2" h="111">
                  <a:moveTo>
                    <a:pt x="30" y="0"/>
                  </a:moveTo>
                  <a:lnTo>
                    <a:pt x="37" y="2"/>
                  </a:lnTo>
                  <a:lnTo>
                    <a:pt x="39" y="3"/>
                  </a:lnTo>
                  <a:lnTo>
                    <a:pt x="39" y="9"/>
                  </a:lnTo>
                  <a:lnTo>
                    <a:pt x="40" y="11"/>
                  </a:lnTo>
                  <a:lnTo>
                    <a:pt x="48" y="5"/>
                  </a:lnTo>
                  <a:lnTo>
                    <a:pt x="49" y="5"/>
                  </a:lnTo>
                  <a:lnTo>
                    <a:pt x="49" y="9"/>
                  </a:lnTo>
                  <a:lnTo>
                    <a:pt x="42" y="21"/>
                  </a:lnTo>
                  <a:lnTo>
                    <a:pt x="43" y="25"/>
                  </a:lnTo>
                  <a:lnTo>
                    <a:pt x="49" y="28"/>
                  </a:lnTo>
                  <a:lnTo>
                    <a:pt x="49" y="34"/>
                  </a:lnTo>
                  <a:lnTo>
                    <a:pt x="46" y="42"/>
                  </a:lnTo>
                  <a:lnTo>
                    <a:pt x="37" y="49"/>
                  </a:lnTo>
                  <a:lnTo>
                    <a:pt x="36" y="54"/>
                  </a:lnTo>
                  <a:lnTo>
                    <a:pt x="36" y="55"/>
                  </a:lnTo>
                  <a:lnTo>
                    <a:pt x="34" y="54"/>
                  </a:lnTo>
                  <a:lnTo>
                    <a:pt x="33" y="54"/>
                  </a:lnTo>
                  <a:lnTo>
                    <a:pt x="33" y="55"/>
                  </a:lnTo>
                  <a:lnTo>
                    <a:pt x="37" y="60"/>
                  </a:lnTo>
                  <a:lnTo>
                    <a:pt x="42" y="61"/>
                  </a:lnTo>
                  <a:lnTo>
                    <a:pt x="46" y="61"/>
                  </a:lnTo>
                  <a:lnTo>
                    <a:pt x="49" y="67"/>
                  </a:lnTo>
                  <a:lnTo>
                    <a:pt x="52" y="67"/>
                  </a:lnTo>
                  <a:lnTo>
                    <a:pt x="52" y="80"/>
                  </a:lnTo>
                  <a:lnTo>
                    <a:pt x="51" y="80"/>
                  </a:lnTo>
                  <a:lnTo>
                    <a:pt x="36" y="92"/>
                  </a:lnTo>
                  <a:lnTo>
                    <a:pt x="36" y="105"/>
                  </a:lnTo>
                  <a:lnTo>
                    <a:pt x="27" y="111"/>
                  </a:lnTo>
                  <a:lnTo>
                    <a:pt x="21" y="85"/>
                  </a:lnTo>
                  <a:lnTo>
                    <a:pt x="11" y="79"/>
                  </a:lnTo>
                  <a:lnTo>
                    <a:pt x="9" y="70"/>
                  </a:lnTo>
                  <a:lnTo>
                    <a:pt x="3" y="67"/>
                  </a:lnTo>
                  <a:lnTo>
                    <a:pt x="2" y="67"/>
                  </a:lnTo>
                  <a:lnTo>
                    <a:pt x="0" y="55"/>
                  </a:lnTo>
                  <a:lnTo>
                    <a:pt x="11" y="45"/>
                  </a:lnTo>
                  <a:lnTo>
                    <a:pt x="13" y="36"/>
                  </a:lnTo>
                  <a:lnTo>
                    <a:pt x="12" y="25"/>
                  </a:lnTo>
                  <a:lnTo>
                    <a:pt x="13" y="17"/>
                  </a:lnTo>
                  <a:lnTo>
                    <a:pt x="12" y="15"/>
                  </a:lnTo>
                  <a:lnTo>
                    <a:pt x="11" y="15"/>
                  </a:lnTo>
                  <a:lnTo>
                    <a:pt x="11" y="14"/>
                  </a:lnTo>
                  <a:lnTo>
                    <a:pt x="16" y="8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4" name="Togo">
              <a:extLst>
                <a:ext uri="{FF2B5EF4-FFF2-40B4-BE49-F238E27FC236}">
                  <a16:creationId xmlns:a16="http://schemas.microsoft.com/office/drawing/2014/main" id="{0A00E529-63CD-45CB-911E-16E9E2C68D7A}"/>
                </a:ext>
              </a:extLst>
            </p:cNvPr>
            <p:cNvSpPr>
              <a:spLocks/>
            </p:cNvSpPr>
            <p:nvPr>
              <p:custDataLst>
                <p:tags r:id="rId192"/>
              </p:custDataLst>
            </p:nvPr>
          </p:nvSpPr>
          <p:spPr bwMode="auto">
            <a:xfrm>
              <a:off x="5822230" y="4323577"/>
              <a:ext cx="52405" cy="122880"/>
            </a:xfrm>
            <a:custGeom>
              <a:avLst/>
              <a:gdLst>
                <a:gd name="T0" fmla="*/ 0 w 29"/>
                <a:gd name="T1" fmla="*/ 0 h 68"/>
                <a:gd name="T2" fmla="*/ 1 w 29"/>
                <a:gd name="T3" fmla="*/ 0 h 68"/>
                <a:gd name="T4" fmla="*/ 10 w 29"/>
                <a:gd name="T5" fmla="*/ 3 h 68"/>
                <a:gd name="T6" fmla="*/ 12 w 29"/>
                <a:gd name="T7" fmla="*/ 3 h 68"/>
                <a:gd name="T8" fmla="*/ 15 w 29"/>
                <a:gd name="T9" fmla="*/ 2 h 68"/>
                <a:gd name="T10" fmla="*/ 15 w 29"/>
                <a:gd name="T11" fmla="*/ 11 h 68"/>
                <a:gd name="T12" fmla="*/ 21 w 29"/>
                <a:gd name="T13" fmla="*/ 17 h 68"/>
                <a:gd name="T14" fmla="*/ 27 w 29"/>
                <a:gd name="T15" fmla="*/ 33 h 68"/>
                <a:gd name="T16" fmla="*/ 27 w 29"/>
                <a:gd name="T17" fmla="*/ 60 h 68"/>
                <a:gd name="T18" fmla="*/ 29 w 29"/>
                <a:gd name="T19" fmla="*/ 66 h 68"/>
                <a:gd name="T20" fmla="*/ 29 w 29"/>
                <a:gd name="T21" fmla="*/ 67 h 68"/>
                <a:gd name="T22" fmla="*/ 28 w 29"/>
                <a:gd name="T23" fmla="*/ 67 h 68"/>
                <a:gd name="T24" fmla="*/ 21 w 29"/>
                <a:gd name="T25" fmla="*/ 68 h 68"/>
                <a:gd name="T26" fmla="*/ 19 w 29"/>
                <a:gd name="T27" fmla="*/ 68 h 68"/>
                <a:gd name="T28" fmla="*/ 12 w 29"/>
                <a:gd name="T29" fmla="*/ 58 h 68"/>
                <a:gd name="T30" fmla="*/ 9 w 29"/>
                <a:gd name="T31" fmla="*/ 25 h 68"/>
                <a:gd name="T32" fmla="*/ 7 w 29"/>
                <a:gd name="T33" fmla="*/ 14 h 68"/>
                <a:gd name="T34" fmla="*/ 1 w 29"/>
                <a:gd name="T35" fmla="*/ 8 h 68"/>
                <a:gd name="T36" fmla="*/ 1 w 29"/>
                <a:gd name="T37" fmla="*/ 3 h 68"/>
                <a:gd name="T38" fmla="*/ 0 w 29"/>
                <a:gd name="T39" fmla="*/ 2 h 68"/>
                <a:gd name="T40" fmla="*/ 0 w 29"/>
                <a:gd name="T4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68">
                  <a:moveTo>
                    <a:pt x="0" y="0"/>
                  </a:moveTo>
                  <a:lnTo>
                    <a:pt x="1" y="0"/>
                  </a:lnTo>
                  <a:lnTo>
                    <a:pt x="10" y="3"/>
                  </a:lnTo>
                  <a:lnTo>
                    <a:pt x="12" y="3"/>
                  </a:lnTo>
                  <a:lnTo>
                    <a:pt x="15" y="2"/>
                  </a:lnTo>
                  <a:lnTo>
                    <a:pt x="15" y="11"/>
                  </a:lnTo>
                  <a:lnTo>
                    <a:pt x="21" y="17"/>
                  </a:lnTo>
                  <a:lnTo>
                    <a:pt x="27" y="33"/>
                  </a:lnTo>
                  <a:lnTo>
                    <a:pt x="27" y="60"/>
                  </a:lnTo>
                  <a:lnTo>
                    <a:pt x="29" y="66"/>
                  </a:lnTo>
                  <a:lnTo>
                    <a:pt x="29" y="67"/>
                  </a:lnTo>
                  <a:lnTo>
                    <a:pt x="28" y="67"/>
                  </a:lnTo>
                  <a:lnTo>
                    <a:pt x="21" y="68"/>
                  </a:lnTo>
                  <a:lnTo>
                    <a:pt x="19" y="68"/>
                  </a:lnTo>
                  <a:lnTo>
                    <a:pt x="12" y="58"/>
                  </a:lnTo>
                  <a:lnTo>
                    <a:pt x="9" y="25"/>
                  </a:lnTo>
                  <a:lnTo>
                    <a:pt x="7" y="14"/>
                  </a:lnTo>
                  <a:lnTo>
                    <a:pt x="1" y="8"/>
                  </a:lnTo>
                  <a:lnTo>
                    <a:pt x="1" y="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5" name="Tanzania">
              <a:extLst>
                <a:ext uri="{FF2B5EF4-FFF2-40B4-BE49-F238E27FC236}">
                  <a16:creationId xmlns:a16="http://schemas.microsoft.com/office/drawing/2014/main" id="{7425F6F3-AB91-4E05-BCAA-D66617FADD5F}"/>
                </a:ext>
              </a:extLst>
            </p:cNvPr>
            <p:cNvSpPr>
              <a:spLocks/>
            </p:cNvSpPr>
            <p:nvPr>
              <p:custDataLst>
                <p:tags r:id="rId193"/>
              </p:custDataLst>
            </p:nvPr>
          </p:nvSpPr>
          <p:spPr bwMode="auto">
            <a:xfrm>
              <a:off x="6526984" y="4610898"/>
              <a:ext cx="256602" cy="254796"/>
            </a:xfrm>
            <a:custGeom>
              <a:avLst/>
              <a:gdLst>
                <a:gd name="T0" fmla="*/ 10 w 142"/>
                <a:gd name="T1" fmla="*/ 0 h 141"/>
                <a:gd name="T2" fmla="*/ 29 w 142"/>
                <a:gd name="T3" fmla="*/ 0 h 141"/>
                <a:gd name="T4" fmla="*/ 28 w 142"/>
                <a:gd name="T5" fmla="*/ 15 h 141"/>
                <a:gd name="T6" fmla="*/ 29 w 142"/>
                <a:gd name="T7" fmla="*/ 22 h 141"/>
                <a:gd name="T8" fmla="*/ 34 w 142"/>
                <a:gd name="T9" fmla="*/ 21 h 141"/>
                <a:gd name="T10" fmla="*/ 34 w 142"/>
                <a:gd name="T11" fmla="*/ 16 h 141"/>
                <a:gd name="T12" fmla="*/ 35 w 142"/>
                <a:gd name="T13" fmla="*/ 16 h 141"/>
                <a:gd name="T14" fmla="*/ 40 w 142"/>
                <a:gd name="T15" fmla="*/ 21 h 141"/>
                <a:gd name="T16" fmla="*/ 43 w 142"/>
                <a:gd name="T17" fmla="*/ 21 h 141"/>
                <a:gd name="T18" fmla="*/ 43 w 142"/>
                <a:gd name="T19" fmla="*/ 22 h 141"/>
                <a:gd name="T20" fmla="*/ 44 w 142"/>
                <a:gd name="T21" fmla="*/ 19 h 141"/>
                <a:gd name="T22" fmla="*/ 53 w 142"/>
                <a:gd name="T23" fmla="*/ 16 h 141"/>
                <a:gd name="T24" fmla="*/ 49 w 142"/>
                <a:gd name="T25" fmla="*/ 15 h 141"/>
                <a:gd name="T26" fmla="*/ 47 w 142"/>
                <a:gd name="T27" fmla="*/ 15 h 141"/>
                <a:gd name="T28" fmla="*/ 47 w 142"/>
                <a:gd name="T29" fmla="*/ 13 h 141"/>
                <a:gd name="T30" fmla="*/ 59 w 142"/>
                <a:gd name="T31" fmla="*/ 0 h 141"/>
                <a:gd name="T32" fmla="*/ 60 w 142"/>
                <a:gd name="T33" fmla="*/ 0 h 141"/>
                <a:gd name="T34" fmla="*/ 105 w 142"/>
                <a:gd name="T35" fmla="*/ 27 h 141"/>
                <a:gd name="T36" fmla="*/ 106 w 142"/>
                <a:gd name="T37" fmla="*/ 27 h 141"/>
                <a:gd name="T38" fmla="*/ 109 w 142"/>
                <a:gd name="T39" fmla="*/ 37 h 141"/>
                <a:gd name="T40" fmla="*/ 127 w 142"/>
                <a:gd name="T41" fmla="*/ 47 h 141"/>
                <a:gd name="T42" fmla="*/ 127 w 142"/>
                <a:gd name="T43" fmla="*/ 49 h 141"/>
                <a:gd name="T44" fmla="*/ 123 w 142"/>
                <a:gd name="T45" fmla="*/ 70 h 141"/>
                <a:gd name="T46" fmla="*/ 132 w 142"/>
                <a:gd name="T47" fmla="*/ 80 h 141"/>
                <a:gd name="T48" fmla="*/ 127 w 142"/>
                <a:gd name="T49" fmla="*/ 96 h 141"/>
                <a:gd name="T50" fmla="*/ 129 w 142"/>
                <a:gd name="T51" fmla="*/ 104 h 141"/>
                <a:gd name="T52" fmla="*/ 135 w 142"/>
                <a:gd name="T53" fmla="*/ 119 h 141"/>
                <a:gd name="T54" fmla="*/ 142 w 142"/>
                <a:gd name="T55" fmla="*/ 123 h 141"/>
                <a:gd name="T56" fmla="*/ 142 w 142"/>
                <a:gd name="T57" fmla="*/ 126 h 141"/>
                <a:gd name="T58" fmla="*/ 136 w 142"/>
                <a:gd name="T59" fmla="*/ 132 h 141"/>
                <a:gd name="T60" fmla="*/ 121 w 142"/>
                <a:gd name="T61" fmla="*/ 136 h 141"/>
                <a:gd name="T62" fmla="*/ 114 w 142"/>
                <a:gd name="T63" fmla="*/ 135 h 141"/>
                <a:gd name="T64" fmla="*/ 105 w 142"/>
                <a:gd name="T65" fmla="*/ 139 h 141"/>
                <a:gd name="T66" fmla="*/ 99 w 142"/>
                <a:gd name="T67" fmla="*/ 139 h 141"/>
                <a:gd name="T68" fmla="*/ 95 w 142"/>
                <a:gd name="T69" fmla="*/ 141 h 141"/>
                <a:gd name="T70" fmla="*/ 89 w 142"/>
                <a:gd name="T71" fmla="*/ 141 h 141"/>
                <a:gd name="T72" fmla="*/ 83 w 142"/>
                <a:gd name="T73" fmla="*/ 138 h 141"/>
                <a:gd name="T74" fmla="*/ 80 w 142"/>
                <a:gd name="T75" fmla="*/ 138 h 141"/>
                <a:gd name="T76" fmla="*/ 77 w 142"/>
                <a:gd name="T77" fmla="*/ 139 h 141"/>
                <a:gd name="T78" fmla="*/ 69 w 142"/>
                <a:gd name="T79" fmla="*/ 139 h 141"/>
                <a:gd name="T80" fmla="*/ 65 w 142"/>
                <a:gd name="T81" fmla="*/ 133 h 141"/>
                <a:gd name="T82" fmla="*/ 62 w 142"/>
                <a:gd name="T83" fmla="*/ 119 h 141"/>
                <a:gd name="T84" fmla="*/ 56 w 142"/>
                <a:gd name="T85" fmla="*/ 114 h 141"/>
                <a:gd name="T86" fmla="*/ 52 w 142"/>
                <a:gd name="T87" fmla="*/ 114 h 141"/>
                <a:gd name="T88" fmla="*/ 44 w 142"/>
                <a:gd name="T89" fmla="*/ 111 h 141"/>
                <a:gd name="T90" fmla="*/ 19 w 142"/>
                <a:gd name="T91" fmla="*/ 101 h 141"/>
                <a:gd name="T92" fmla="*/ 19 w 142"/>
                <a:gd name="T93" fmla="*/ 99 h 141"/>
                <a:gd name="T94" fmla="*/ 12 w 142"/>
                <a:gd name="T95" fmla="*/ 84 h 141"/>
                <a:gd name="T96" fmla="*/ 12 w 142"/>
                <a:gd name="T97" fmla="*/ 78 h 141"/>
                <a:gd name="T98" fmla="*/ 3 w 142"/>
                <a:gd name="T99" fmla="*/ 71 h 141"/>
                <a:gd name="T100" fmla="*/ 3 w 142"/>
                <a:gd name="T101" fmla="*/ 70 h 141"/>
                <a:gd name="T102" fmla="*/ 4 w 142"/>
                <a:gd name="T103" fmla="*/ 64 h 141"/>
                <a:gd name="T104" fmla="*/ 0 w 142"/>
                <a:gd name="T105" fmla="*/ 44 h 141"/>
                <a:gd name="T106" fmla="*/ 1 w 142"/>
                <a:gd name="T107" fmla="*/ 44 h 141"/>
                <a:gd name="T108" fmla="*/ 7 w 142"/>
                <a:gd name="T109" fmla="*/ 41 h 141"/>
                <a:gd name="T110" fmla="*/ 14 w 142"/>
                <a:gd name="T111" fmla="*/ 30 h 141"/>
                <a:gd name="T112" fmla="*/ 12 w 142"/>
                <a:gd name="T113" fmla="*/ 24 h 141"/>
                <a:gd name="T114" fmla="*/ 12 w 142"/>
                <a:gd name="T115" fmla="*/ 22 h 141"/>
                <a:gd name="T116" fmla="*/ 13 w 142"/>
                <a:gd name="T117" fmla="*/ 18 h 141"/>
                <a:gd name="T118" fmla="*/ 16 w 142"/>
                <a:gd name="T119" fmla="*/ 13 h 141"/>
                <a:gd name="T120" fmla="*/ 10 w 142"/>
                <a:gd name="T121" fmla="*/ 1 h 141"/>
                <a:gd name="T122" fmla="*/ 10 w 142"/>
                <a:gd name="T12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" h="141">
                  <a:moveTo>
                    <a:pt x="10" y="0"/>
                  </a:moveTo>
                  <a:lnTo>
                    <a:pt x="29" y="0"/>
                  </a:lnTo>
                  <a:lnTo>
                    <a:pt x="28" y="15"/>
                  </a:lnTo>
                  <a:lnTo>
                    <a:pt x="29" y="22"/>
                  </a:lnTo>
                  <a:lnTo>
                    <a:pt x="34" y="21"/>
                  </a:lnTo>
                  <a:lnTo>
                    <a:pt x="34" y="16"/>
                  </a:lnTo>
                  <a:lnTo>
                    <a:pt x="35" y="16"/>
                  </a:lnTo>
                  <a:lnTo>
                    <a:pt x="40" y="21"/>
                  </a:lnTo>
                  <a:lnTo>
                    <a:pt x="43" y="21"/>
                  </a:lnTo>
                  <a:lnTo>
                    <a:pt x="43" y="22"/>
                  </a:lnTo>
                  <a:lnTo>
                    <a:pt x="44" y="19"/>
                  </a:lnTo>
                  <a:lnTo>
                    <a:pt x="53" y="16"/>
                  </a:lnTo>
                  <a:lnTo>
                    <a:pt x="49" y="15"/>
                  </a:lnTo>
                  <a:lnTo>
                    <a:pt x="47" y="15"/>
                  </a:lnTo>
                  <a:lnTo>
                    <a:pt x="47" y="13"/>
                  </a:lnTo>
                  <a:lnTo>
                    <a:pt x="59" y="0"/>
                  </a:lnTo>
                  <a:lnTo>
                    <a:pt x="60" y="0"/>
                  </a:lnTo>
                  <a:lnTo>
                    <a:pt x="105" y="27"/>
                  </a:lnTo>
                  <a:lnTo>
                    <a:pt x="106" y="27"/>
                  </a:lnTo>
                  <a:lnTo>
                    <a:pt x="109" y="37"/>
                  </a:lnTo>
                  <a:lnTo>
                    <a:pt x="127" y="47"/>
                  </a:lnTo>
                  <a:lnTo>
                    <a:pt x="127" y="49"/>
                  </a:lnTo>
                  <a:lnTo>
                    <a:pt x="123" y="70"/>
                  </a:lnTo>
                  <a:lnTo>
                    <a:pt x="132" y="80"/>
                  </a:lnTo>
                  <a:lnTo>
                    <a:pt x="127" y="96"/>
                  </a:lnTo>
                  <a:lnTo>
                    <a:pt x="129" y="104"/>
                  </a:lnTo>
                  <a:lnTo>
                    <a:pt x="135" y="119"/>
                  </a:lnTo>
                  <a:lnTo>
                    <a:pt x="142" y="123"/>
                  </a:lnTo>
                  <a:lnTo>
                    <a:pt x="142" y="126"/>
                  </a:lnTo>
                  <a:lnTo>
                    <a:pt x="136" y="132"/>
                  </a:lnTo>
                  <a:lnTo>
                    <a:pt x="121" y="136"/>
                  </a:lnTo>
                  <a:lnTo>
                    <a:pt x="114" y="135"/>
                  </a:lnTo>
                  <a:lnTo>
                    <a:pt x="105" y="139"/>
                  </a:lnTo>
                  <a:lnTo>
                    <a:pt x="99" y="139"/>
                  </a:lnTo>
                  <a:lnTo>
                    <a:pt x="95" y="141"/>
                  </a:lnTo>
                  <a:lnTo>
                    <a:pt x="89" y="141"/>
                  </a:lnTo>
                  <a:lnTo>
                    <a:pt x="83" y="138"/>
                  </a:lnTo>
                  <a:lnTo>
                    <a:pt x="80" y="138"/>
                  </a:lnTo>
                  <a:lnTo>
                    <a:pt x="77" y="139"/>
                  </a:lnTo>
                  <a:lnTo>
                    <a:pt x="69" y="139"/>
                  </a:lnTo>
                  <a:lnTo>
                    <a:pt x="65" y="133"/>
                  </a:lnTo>
                  <a:lnTo>
                    <a:pt x="62" y="119"/>
                  </a:lnTo>
                  <a:lnTo>
                    <a:pt x="56" y="114"/>
                  </a:lnTo>
                  <a:lnTo>
                    <a:pt x="52" y="114"/>
                  </a:lnTo>
                  <a:lnTo>
                    <a:pt x="44" y="111"/>
                  </a:lnTo>
                  <a:lnTo>
                    <a:pt x="19" y="101"/>
                  </a:lnTo>
                  <a:lnTo>
                    <a:pt x="19" y="99"/>
                  </a:lnTo>
                  <a:lnTo>
                    <a:pt x="12" y="84"/>
                  </a:lnTo>
                  <a:lnTo>
                    <a:pt x="12" y="78"/>
                  </a:lnTo>
                  <a:lnTo>
                    <a:pt x="3" y="71"/>
                  </a:lnTo>
                  <a:lnTo>
                    <a:pt x="3" y="70"/>
                  </a:lnTo>
                  <a:lnTo>
                    <a:pt x="4" y="64"/>
                  </a:lnTo>
                  <a:lnTo>
                    <a:pt x="0" y="44"/>
                  </a:lnTo>
                  <a:lnTo>
                    <a:pt x="1" y="44"/>
                  </a:lnTo>
                  <a:lnTo>
                    <a:pt x="7" y="41"/>
                  </a:lnTo>
                  <a:lnTo>
                    <a:pt x="14" y="30"/>
                  </a:lnTo>
                  <a:lnTo>
                    <a:pt x="12" y="24"/>
                  </a:lnTo>
                  <a:lnTo>
                    <a:pt x="12" y="22"/>
                  </a:lnTo>
                  <a:lnTo>
                    <a:pt x="13" y="18"/>
                  </a:lnTo>
                  <a:lnTo>
                    <a:pt x="16" y="13"/>
                  </a:lnTo>
                  <a:lnTo>
                    <a:pt x="10" y="1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6" name="Swaziland">
              <a:extLst>
                <a:ext uri="{FF2B5EF4-FFF2-40B4-BE49-F238E27FC236}">
                  <a16:creationId xmlns:a16="http://schemas.microsoft.com/office/drawing/2014/main" id="{DA7F71C4-B606-44C7-9EC6-0E5CE1428601}"/>
                </a:ext>
              </a:extLst>
            </p:cNvPr>
            <p:cNvSpPr>
              <a:spLocks/>
            </p:cNvSpPr>
            <p:nvPr>
              <p:custDataLst>
                <p:tags r:id="rId194"/>
              </p:custDataLst>
            </p:nvPr>
          </p:nvSpPr>
          <p:spPr bwMode="auto">
            <a:xfrm>
              <a:off x="6552283" y="5210844"/>
              <a:ext cx="32527" cy="43369"/>
            </a:xfrm>
            <a:custGeom>
              <a:avLst/>
              <a:gdLst>
                <a:gd name="T0" fmla="*/ 9 w 18"/>
                <a:gd name="T1" fmla="*/ 0 h 24"/>
                <a:gd name="T2" fmla="*/ 14 w 18"/>
                <a:gd name="T3" fmla="*/ 3 h 24"/>
                <a:gd name="T4" fmla="*/ 15 w 18"/>
                <a:gd name="T5" fmla="*/ 3 h 24"/>
                <a:gd name="T6" fmla="*/ 15 w 18"/>
                <a:gd name="T7" fmla="*/ 1 h 24"/>
                <a:gd name="T8" fmla="*/ 17 w 18"/>
                <a:gd name="T9" fmla="*/ 1 h 24"/>
                <a:gd name="T10" fmla="*/ 17 w 18"/>
                <a:gd name="T11" fmla="*/ 3 h 24"/>
                <a:gd name="T12" fmla="*/ 18 w 18"/>
                <a:gd name="T13" fmla="*/ 16 h 24"/>
                <a:gd name="T14" fmla="*/ 14 w 18"/>
                <a:gd name="T15" fmla="*/ 24 h 24"/>
                <a:gd name="T16" fmla="*/ 9 w 18"/>
                <a:gd name="T17" fmla="*/ 24 h 24"/>
                <a:gd name="T18" fmla="*/ 3 w 18"/>
                <a:gd name="T19" fmla="*/ 22 h 24"/>
                <a:gd name="T20" fmla="*/ 0 w 18"/>
                <a:gd name="T21" fmla="*/ 15 h 24"/>
                <a:gd name="T22" fmla="*/ 0 w 18"/>
                <a:gd name="T23" fmla="*/ 13 h 24"/>
                <a:gd name="T24" fmla="*/ 6 w 18"/>
                <a:gd name="T25" fmla="*/ 3 h 24"/>
                <a:gd name="T26" fmla="*/ 9 w 18"/>
                <a:gd name="T2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" h="24">
                  <a:moveTo>
                    <a:pt x="9" y="0"/>
                  </a:moveTo>
                  <a:lnTo>
                    <a:pt x="14" y="3"/>
                  </a:lnTo>
                  <a:lnTo>
                    <a:pt x="15" y="3"/>
                  </a:lnTo>
                  <a:lnTo>
                    <a:pt x="15" y="1"/>
                  </a:lnTo>
                  <a:lnTo>
                    <a:pt x="17" y="1"/>
                  </a:lnTo>
                  <a:lnTo>
                    <a:pt x="17" y="3"/>
                  </a:lnTo>
                  <a:lnTo>
                    <a:pt x="18" y="16"/>
                  </a:lnTo>
                  <a:lnTo>
                    <a:pt x="14" y="24"/>
                  </a:lnTo>
                  <a:lnTo>
                    <a:pt x="9" y="24"/>
                  </a:lnTo>
                  <a:lnTo>
                    <a:pt x="3" y="22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6" y="3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Sudan">
              <a:extLst>
                <a:ext uri="{FF2B5EF4-FFF2-40B4-BE49-F238E27FC236}">
                  <a16:creationId xmlns:a16="http://schemas.microsoft.com/office/drawing/2014/main" id="{1537BAFC-4C79-4E4C-8C89-5A6BCB822427}"/>
                </a:ext>
              </a:extLst>
            </p:cNvPr>
            <p:cNvSpPr>
              <a:spLocks/>
            </p:cNvSpPr>
            <p:nvPr>
              <p:custDataLst>
                <p:tags r:id="rId195"/>
              </p:custDataLst>
            </p:nvPr>
          </p:nvSpPr>
          <p:spPr bwMode="auto">
            <a:xfrm>
              <a:off x="6340857" y="4032639"/>
              <a:ext cx="393940" cy="338292"/>
            </a:xfrm>
            <a:custGeom>
              <a:avLst/>
              <a:gdLst>
                <a:gd name="connsiteX0" fmla="*/ 4413035 w 5344675"/>
                <a:gd name="connsiteY0" fmla="*/ 0 h 4589698"/>
                <a:gd name="connsiteX1" fmla="*/ 4437552 w 5344675"/>
                <a:gd name="connsiteY1" fmla="*/ 0 h 4589698"/>
                <a:gd name="connsiteX2" fmla="*/ 4854338 w 5344675"/>
                <a:gd name="connsiteY2" fmla="*/ 343236 h 4589698"/>
                <a:gd name="connsiteX3" fmla="*/ 4878855 w 5344675"/>
                <a:gd name="connsiteY3" fmla="*/ 539370 h 4589698"/>
                <a:gd name="connsiteX4" fmla="*/ 4952406 w 5344675"/>
                <a:gd name="connsiteY4" fmla="*/ 637438 h 4589698"/>
                <a:gd name="connsiteX5" fmla="*/ 5025956 w 5344675"/>
                <a:gd name="connsiteY5" fmla="*/ 1397459 h 4589698"/>
                <a:gd name="connsiteX6" fmla="*/ 5344675 w 5344675"/>
                <a:gd name="connsiteY6" fmla="*/ 1691661 h 4589698"/>
                <a:gd name="connsiteX7" fmla="*/ 5320158 w 5344675"/>
                <a:gd name="connsiteY7" fmla="*/ 1838762 h 4589698"/>
                <a:gd name="connsiteX8" fmla="*/ 4878855 w 5344675"/>
                <a:gd name="connsiteY8" fmla="*/ 2034897 h 4589698"/>
                <a:gd name="connsiteX9" fmla="*/ 4731754 w 5344675"/>
                <a:gd name="connsiteY9" fmla="*/ 2745885 h 4589698"/>
                <a:gd name="connsiteX10" fmla="*/ 4731754 w 5344675"/>
                <a:gd name="connsiteY10" fmla="*/ 3040087 h 4589698"/>
                <a:gd name="connsiteX11" fmla="*/ 4633686 w 5344675"/>
                <a:gd name="connsiteY11" fmla="*/ 3407839 h 4589698"/>
                <a:gd name="connsiteX12" fmla="*/ 4265934 w 5344675"/>
                <a:gd name="connsiteY12" fmla="*/ 3800109 h 4589698"/>
                <a:gd name="connsiteX13" fmla="*/ 4216900 w 5344675"/>
                <a:gd name="connsiteY13" fmla="*/ 4020760 h 4589698"/>
                <a:gd name="connsiteX14" fmla="*/ 4216900 w 5344675"/>
                <a:gd name="connsiteY14" fmla="*/ 4069794 h 4589698"/>
                <a:gd name="connsiteX15" fmla="*/ 3996248 w 5344675"/>
                <a:gd name="connsiteY15" fmla="*/ 4216895 h 4589698"/>
                <a:gd name="connsiteX16" fmla="*/ 3982381 w 5344675"/>
                <a:gd name="connsiteY16" fmla="*/ 4535837 h 4589698"/>
                <a:gd name="connsiteX17" fmla="*/ 3896876 w 5344675"/>
                <a:gd name="connsiteY17" fmla="*/ 4532548 h 4589698"/>
                <a:gd name="connsiteX18" fmla="*/ 3906401 w 5344675"/>
                <a:gd name="connsiteY18" fmla="*/ 4332523 h 4589698"/>
                <a:gd name="connsiteX19" fmla="*/ 3706376 w 5344675"/>
                <a:gd name="connsiteY19" fmla="*/ 4122973 h 4589698"/>
                <a:gd name="connsiteX20" fmla="*/ 3649226 w 5344675"/>
                <a:gd name="connsiteY20" fmla="*/ 3846748 h 4589698"/>
                <a:gd name="connsiteX21" fmla="*/ 3696851 w 5344675"/>
                <a:gd name="connsiteY21" fmla="*/ 3646723 h 4589698"/>
                <a:gd name="connsiteX22" fmla="*/ 3534926 w 5344675"/>
                <a:gd name="connsiteY22" fmla="*/ 3646723 h 4589698"/>
                <a:gd name="connsiteX23" fmla="*/ 3534926 w 5344675"/>
                <a:gd name="connsiteY23" fmla="*/ 3722923 h 4589698"/>
                <a:gd name="connsiteX24" fmla="*/ 3325376 w 5344675"/>
                <a:gd name="connsiteY24" fmla="*/ 3741973 h 4589698"/>
                <a:gd name="connsiteX25" fmla="*/ 3420626 w 5344675"/>
                <a:gd name="connsiteY25" fmla="*/ 3818173 h 4589698"/>
                <a:gd name="connsiteX26" fmla="*/ 3420626 w 5344675"/>
                <a:gd name="connsiteY26" fmla="*/ 4037248 h 4589698"/>
                <a:gd name="connsiteX27" fmla="*/ 3068201 w 5344675"/>
                <a:gd name="connsiteY27" fmla="*/ 4446823 h 4589698"/>
                <a:gd name="connsiteX28" fmla="*/ 2906276 w 5344675"/>
                <a:gd name="connsiteY28" fmla="*/ 4465873 h 4589698"/>
                <a:gd name="connsiteX29" fmla="*/ 2620526 w 5344675"/>
                <a:gd name="connsiteY29" fmla="*/ 4275373 h 4589698"/>
                <a:gd name="connsiteX30" fmla="*/ 2487176 w 5344675"/>
                <a:gd name="connsiteY30" fmla="*/ 4342048 h 4589698"/>
                <a:gd name="connsiteX31" fmla="*/ 2487176 w 5344675"/>
                <a:gd name="connsiteY31" fmla="*/ 4456348 h 4589698"/>
                <a:gd name="connsiteX32" fmla="*/ 2325251 w 5344675"/>
                <a:gd name="connsiteY32" fmla="*/ 4456348 h 4589698"/>
                <a:gd name="connsiteX33" fmla="*/ 2239526 w 5344675"/>
                <a:gd name="connsiteY33" fmla="*/ 4589698 h 4589698"/>
                <a:gd name="connsiteX34" fmla="*/ 2049026 w 5344675"/>
                <a:gd name="connsiteY34" fmla="*/ 4589698 h 4589698"/>
                <a:gd name="connsiteX35" fmla="*/ 1963301 w 5344675"/>
                <a:gd name="connsiteY35" fmla="*/ 4503973 h 4589698"/>
                <a:gd name="connsiteX36" fmla="*/ 1706126 w 5344675"/>
                <a:gd name="connsiteY36" fmla="*/ 4503973 h 4589698"/>
                <a:gd name="connsiteX37" fmla="*/ 1591826 w 5344675"/>
                <a:gd name="connsiteY37" fmla="*/ 4561123 h 4589698"/>
                <a:gd name="connsiteX38" fmla="*/ 1448951 w 5344675"/>
                <a:gd name="connsiteY38" fmla="*/ 4494448 h 4589698"/>
                <a:gd name="connsiteX39" fmla="*/ 1296551 w 5344675"/>
                <a:gd name="connsiteY39" fmla="*/ 4237273 h 4589698"/>
                <a:gd name="connsiteX40" fmla="*/ 1067951 w 5344675"/>
                <a:gd name="connsiteY40" fmla="*/ 4284898 h 4589698"/>
                <a:gd name="connsiteX41" fmla="*/ 1029851 w 5344675"/>
                <a:gd name="connsiteY41" fmla="*/ 4427773 h 4589698"/>
                <a:gd name="connsiteX42" fmla="*/ 563888 w 5344675"/>
                <a:gd name="connsiteY42" fmla="*/ 4494339 h 4589698"/>
                <a:gd name="connsiteX43" fmla="*/ 563888 w 5344675"/>
                <a:gd name="connsiteY43" fmla="*/ 4314962 h 4589698"/>
                <a:gd name="connsiteX44" fmla="*/ 294202 w 5344675"/>
                <a:gd name="connsiteY44" fmla="*/ 4020760 h 4589698"/>
                <a:gd name="connsiteX45" fmla="*/ 343236 w 5344675"/>
                <a:gd name="connsiteY45" fmla="*/ 3947209 h 4589698"/>
                <a:gd name="connsiteX46" fmla="*/ 196135 w 5344675"/>
                <a:gd name="connsiteY46" fmla="*/ 3628491 h 4589698"/>
                <a:gd name="connsiteX47" fmla="*/ 147101 w 5344675"/>
                <a:gd name="connsiteY47" fmla="*/ 3481390 h 4589698"/>
                <a:gd name="connsiteX48" fmla="*/ 0 w 5344675"/>
                <a:gd name="connsiteY48" fmla="*/ 3481390 h 4589698"/>
                <a:gd name="connsiteX49" fmla="*/ 0 w 5344675"/>
                <a:gd name="connsiteY49" fmla="*/ 3383323 h 4589698"/>
                <a:gd name="connsiteX50" fmla="*/ 122584 w 5344675"/>
                <a:gd name="connsiteY50" fmla="*/ 3089120 h 4589698"/>
                <a:gd name="connsiteX51" fmla="*/ 147101 w 5344675"/>
                <a:gd name="connsiteY51" fmla="*/ 3015570 h 4589698"/>
                <a:gd name="connsiteX52" fmla="*/ 147101 w 5344675"/>
                <a:gd name="connsiteY52" fmla="*/ 2892986 h 4589698"/>
                <a:gd name="connsiteX53" fmla="*/ 343236 w 5344675"/>
                <a:gd name="connsiteY53" fmla="*/ 2647818 h 4589698"/>
                <a:gd name="connsiteX54" fmla="*/ 367753 w 5344675"/>
                <a:gd name="connsiteY54" fmla="*/ 2500717 h 4589698"/>
                <a:gd name="connsiteX55" fmla="*/ 367753 w 5344675"/>
                <a:gd name="connsiteY55" fmla="*/ 2451683 h 4589698"/>
                <a:gd name="connsiteX56" fmla="*/ 710989 w 5344675"/>
                <a:gd name="connsiteY56" fmla="*/ 2427166 h 4589698"/>
                <a:gd name="connsiteX57" fmla="*/ 710989 w 5344675"/>
                <a:gd name="connsiteY57" fmla="*/ 1005190 h 4589698"/>
                <a:gd name="connsiteX58" fmla="*/ 1029708 w 5344675"/>
                <a:gd name="connsiteY58" fmla="*/ 1005190 h 4589698"/>
                <a:gd name="connsiteX59" fmla="*/ 1029708 w 5344675"/>
                <a:gd name="connsiteY59" fmla="*/ 343236 h 4589698"/>
                <a:gd name="connsiteX60" fmla="*/ 3015574 w 5344675"/>
                <a:gd name="connsiteY60" fmla="*/ 343236 h 4589698"/>
                <a:gd name="connsiteX61" fmla="*/ 3064607 w 5344675"/>
                <a:gd name="connsiteY61" fmla="*/ 294202 h 4589698"/>
                <a:gd name="connsiteX62" fmla="*/ 3138158 w 5344675"/>
                <a:gd name="connsiteY62" fmla="*/ 294202 h 4589698"/>
                <a:gd name="connsiteX63" fmla="*/ 3138158 w 5344675"/>
                <a:gd name="connsiteY63" fmla="*/ 343236 h 4589698"/>
                <a:gd name="connsiteX64" fmla="*/ 3653012 w 5344675"/>
                <a:gd name="connsiteY64" fmla="*/ 343236 h 4589698"/>
                <a:gd name="connsiteX65" fmla="*/ 3800113 w 5344675"/>
                <a:gd name="connsiteY65" fmla="*/ 416786 h 4589698"/>
                <a:gd name="connsiteX66" fmla="*/ 3898181 w 5344675"/>
                <a:gd name="connsiteY66" fmla="*/ 416786 h 4589698"/>
                <a:gd name="connsiteX67" fmla="*/ 3971731 w 5344675"/>
                <a:gd name="connsiteY67" fmla="*/ 294202 h 4589698"/>
                <a:gd name="connsiteX68" fmla="*/ 4118832 w 5344675"/>
                <a:gd name="connsiteY68" fmla="*/ 245168 h 4589698"/>
                <a:gd name="connsiteX69" fmla="*/ 4192383 w 5344675"/>
                <a:gd name="connsiteY69" fmla="*/ 73551 h 4589698"/>
                <a:gd name="connsiteX70" fmla="*/ 4290450 w 5344675"/>
                <a:gd name="connsiteY70" fmla="*/ 73551 h 4589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5344675" h="4589698">
                  <a:moveTo>
                    <a:pt x="4413035" y="0"/>
                  </a:moveTo>
                  <a:lnTo>
                    <a:pt x="4437552" y="0"/>
                  </a:lnTo>
                  <a:lnTo>
                    <a:pt x="4854338" y="343236"/>
                  </a:lnTo>
                  <a:lnTo>
                    <a:pt x="4878855" y="539370"/>
                  </a:lnTo>
                  <a:lnTo>
                    <a:pt x="4952406" y="637438"/>
                  </a:lnTo>
                  <a:lnTo>
                    <a:pt x="5025956" y="1397459"/>
                  </a:lnTo>
                  <a:lnTo>
                    <a:pt x="5344675" y="1691661"/>
                  </a:lnTo>
                  <a:lnTo>
                    <a:pt x="5320158" y="1838762"/>
                  </a:lnTo>
                  <a:lnTo>
                    <a:pt x="4878855" y="2034897"/>
                  </a:lnTo>
                  <a:lnTo>
                    <a:pt x="4731754" y="2745885"/>
                  </a:lnTo>
                  <a:lnTo>
                    <a:pt x="4731754" y="3040087"/>
                  </a:lnTo>
                  <a:lnTo>
                    <a:pt x="4633686" y="3407839"/>
                  </a:lnTo>
                  <a:lnTo>
                    <a:pt x="4265934" y="3800109"/>
                  </a:lnTo>
                  <a:lnTo>
                    <a:pt x="4216900" y="4020760"/>
                  </a:lnTo>
                  <a:lnTo>
                    <a:pt x="4216900" y="4069794"/>
                  </a:lnTo>
                  <a:lnTo>
                    <a:pt x="3996248" y="4216895"/>
                  </a:lnTo>
                  <a:lnTo>
                    <a:pt x="3982381" y="4535837"/>
                  </a:lnTo>
                  <a:lnTo>
                    <a:pt x="3896876" y="4532548"/>
                  </a:lnTo>
                  <a:lnTo>
                    <a:pt x="3906401" y="4332523"/>
                  </a:lnTo>
                  <a:lnTo>
                    <a:pt x="3706376" y="4122973"/>
                  </a:lnTo>
                  <a:lnTo>
                    <a:pt x="3649226" y="3846748"/>
                  </a:lnTo>
                  <a:lnTo>
                    <a:pt x="3696851" y="3646723"/>
                  </a:lnTo>
                  <a:lnTo>
                    <a:pt x="3534926" y="3646723"/>
                  </a:lnTo>
                  <a:lnTo>
                    <a:pt x="3534926" y="3722923"/>
                  </a:lnTo>
                  <a:lnTo>
                    <a:pt x="3325376" y="3741973"/>
                  </a:lnTo>
                  <a:lnTo>
                    <a:pt x="3420626" y="3818173"/>
                  </a:lnTo>
                  <a:lnTo>
                    <a:pt x="3420626" y="4037248"/>
                  </a:lnTo>
                  <a:lnTo>
                    <a:pt x="3068201" y="4446823"/>
                  </a:lnTo>
                  <a:lnTo>
                    <a:pt x="2906276" y="4465873"/>
                  </a:lnTo>
                  <a:lnTo>
                    <a:pt x="2620526" y="4275373"/>
                  </a:lnTo>
                  <a:lnTo>
                    <a:pt x="2487176" y="4342048"/>
                  </a:lnTo>
                  <a:lnTo>
                    <a:pt x="2487176" y="4456348"/>
                  </a:lnTo>
                  <a:lnTo>
                    <a:pt x="2325251" y="4456348"/>
                  </a:lnTo>
                  <a:lnTo>
                    <a:pt x="2239526" y="4589698"/>
                  </a:lnTo>
                  <a:lnTo>
                    <a:pt x="2049026" y="4589698"/>
                  </a:lnTo>
                  <a:lnTo>
                    <a:pt x="1963301" y="4503973"/>
                  </a:lnTo>
                  <a:lnTo>
                    <a:pt x="1706126" y="4503973"/>
                  </a:lnTo>
                  <a:lnTo>
                    <a:pt x="1591826" y="4561123"/>
                  </a:lnTo>
                  <a:lnTo>
                    <a:pt x="1448951" y="4494448"/>
                  </a:lnTo>
                  <a:lnTo>
                    <a:pt x="1296551" y="4237273"/>
                  </a:lnTo>
                  <a:lnTo>
                    <a:pt x="1067951" y="4284898"/>
                  </a:lnTo>
                  <a:lnTo>
                    <a:pt x="1029851" y="4427773"/>
                  </a:lnTo>
                  <a:lnTo>
                    <a:pt x="563888" y="4494339"/>
                  </a:lnTo>
                  <a:lnTo>
                    <a:pt x="563888" y="4314962"/>
                  </a:lnTo>
                  <a:lnTo>
                    <a:pt x="294202" y="4020760"/>
                  </a:lnTo>
                  <a:lnTo>
                    <a:pt x="343236" y="3947209"/>
                  </a:lnTo>
                  <a:lnTo>
                    <a:pt x="196135" y="3628491"/>
                  </a:lnTo>
                  <a:lnTo>
                    <a:pt x="147101" y="3481390"/>
                  </a:lnTo>
                  <a:lnTo>
                    <a:pt x="0" y="3481390"/>
                  </a:lnTo>
                  <a:lnTo>
                    <a:pt x="0" y="3383323"/>
                  </a:lnTo>
                  <a:lnTo>
                    <a:pt x="122584" y="3089120"/>
                  </a:lnTo>
                  <a:lnTo>
                    <a:pt x="147101" y="3015570"/>
                  </a:lnTo>
                  <a:lnTo>
                    <a:pt x="147101" y="2892986"/>
                  </a:lnTo>
                  <a:lnTo>
                    <a:pt x="343236" y="2647818"/>
                  </a:lnTo>
                  <a:lnTo>
                    <a:pt x="367753" y="2500717"/>
                  </a:lnTo>
                  <a:lnTo>
                    <a:pt x="367753" y="2451683"/>
                  </a:lnTo>
                  <a:lnTo>
                    <a:pt x="710989" y="2427166"/>
                  </a:lnTo>
                  <a:lnTo>
                    <a:pt x="710989" y="1005190"/>
                  </a:lnTo>
                  <a:lnTo>
                    <a:pt x="1029708" y="1005190"/>
                  </a:lnTo>
                  <a:lnTo>
                    <a:pt x="1029708" y="343236"/>
                  </a:lnTo>
                  <a:lnTo>
                    <a:pt x="3015574" y="343236"/>
                  </a:lnTo>
                  <a:lnTo>
                    <a:pt x="3064607" y="294202"/>
                  </a:lnTo>
                  <a:lnTo>
                    <a:pt x="3138158" y="294202"/>
                  </a:lnTo>
                  <a:lnTo>
                    <a:pt x="3138158" y="343236"/>
                  </a:lnTo>
                  <a:lnTo>
                    <a:pt x="3653012" y="343236"/>
                  </a:lnTo>
                  <a:lnTo>
                    <a:pt x="3800113" y="416786"/>
                  </a:lnTo>
                  <a:lnTo>
                    <a:pt x="3898181" y="416786"/>
                  </a:lnTo>
                  <a:lnTo>
                    <a:pt x="3971731" y="294202"/>
                  </a:lnTo>
                  <a:lnTo>
                    <a:pt x="4118832" y="245168"/>
                  </a:lnTo>
                  <a:lnTo>
                    <a:pt x="4192383" y="73551"/>
                  </a:lnTo>
                  <a:lnTo>
                    <a:pt x="4290450" y="73551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8" name="South Sudan">
              <a:extLst>
                <a:ext uri="{FF2B5EF4-FFF2-40B4-BE49-F238E27FC236}">
                  <a16:creationId xmlns:a16="http://schemas.microsoft.com/office/drawing/2014/main" id="{D6CBAA8E-6E78-4388-B889-79391AEF3A3D}"/>
                </a:ext>
              </a:extLst>
            </p:cNvPr>
            <p:cNvSpPr>
              <a:spLocks/>
            </p:cNvSpPr>
            <p:nvPr>
              <p:custDataLst>
                <p:tags r:id="rId196"/>
              </p:custDataLst>
            </p:nvPr>
          </p:nvSpPr>
          <p:spPr bwMode="auto">
            <a:xfrm>
              <a:off x="6382420" y="4301427"/>
              <a:ext cx="294551" cy="204662"/>
            </a:xfrm>
            <a:custGeom>
              <a:avLst/>
              <a:gdLst>
                <a:gd name="connsiteX0" fmla="*/ 2971038 w 3996248"/>
                <a:gd name="connsiteY0" fmla="*/ 0 h 2776686"/>
                <a:gd name="connsiteX1" fmla="*/ 3132963 w 3996248"/>
                <a:gd name="connsiteY1" fmla="*/ 0 h 2776686"/>
                <a:gd name="connsiteX2" fmla="*/ 3085338 w 3996248"/>
                <a:gd name="connsiteY2" fmla="*/ 200025 h 2776686"/>
                <a:gd name="connsiteX3" fmla="*/ 3142488 w 3996248"/>
                <a:gd name="connsiteY3" fmla="*/ 476250 h 2776686"/>
                <a:gd name="connsiteX4" fmla="*/ 3342513 w 3996248"/>
                <a:gd name="connsiteY4" fmla="*/ 685800 h 2776686"/>
                <a:gd name="connsiteX5" fmla="*/ 3332988 w 3996248"/>
                <a:gd name="connsiteY5" fmla="*/ 885825 h 2776686"/>
                <a:gd name="connsiteX6" fmla="*/ 3418493 w 3996248"/>
                <a:gd name="connsiteY6" fmla="*/ 889114 h 2776686"/>
                <a:gd name="connsiteX7" fmla="*/ 3407843 w 3996248"/>
                <a:gd name="connsiteY7" fmla="*/ 1134059 h 2776686"/>
                <a:gd name="connsiteX8" fmla="*/ 3309776 w 3996248"/>
                <a:gd name="connsiteY8" fmla="*/ 1207609 h 2776686"/>
                <a:gd name="connsiteX9" fmla="*/ 3113641 w 3996248"/>
                <a:gd name="connsiteY9" fmla="*/ 1256643 h 2776686"/>
                <a:gd name="connsiteX10" fmla="*/ 3089124 w 3996248"/>
                <a:gd name="connsiteY10" fmla="*/ 1354710 h 2776686"/>
                <a:gd name="connsiteX11" fmla="*/ 3309776 w 3996248"/>
                <a:gd name="connsiteY11" fmla="*/ 1477294 h 2776686"/>
                <a:gd name="connsiteX12" fmla="*/ 3407843 w 3996248"/>
                <a:gd name="connsiteY12" fmla="*/ 1624395 h 2776686"/>
                <a:gd name="connsiteX13" fmla="*/ 3628495 w 3996248"/>
                <a:gd name="connsiteY13" fmla="*/ 1771496 h 2776686"/>
                <a:gd name="connsiteX14" fmla="*/ 3726562 w 3996248"/>
                <a:gd name="connsiteY14" fmla="*/ 2090215 h 2776686"/>
                <a:gd name="connsiteX15" fmla="*/ 3947214 w 3996248"/>
                <a:gd name="connsiteY15" fmla="*/ 2163766 h 2776686"/>
                <a:gd name="connsiteX16" fmla="*/ 3996248 w 3996248"/>
                <a:gd name="connsiteY16" fmla="*/ 2188282 h 2776686"/>
                <a:gd name="connsiteX17" fmla="*/ 3996248 w 3996248"/>
                <a:gd name="connsiteY17" fmla="*/ 2457967 h 2776686"/>
                <a:gd name="connsiteX18" fmla="*/ 3505911 w 3996248"/>
                <a:gd name="connsiteY18" fmla="*/ 2457967 h 2776686"/>
                <a:gd name="connsiteX19" fmla="*/ 3358809 w 3996248"/>
                <a:gd name="connsiteY19" fmla="*/ 2605068 h 2776686"/>
                <a:gd name="connsiteX20" fmla="*/ 3187191 w 3996248"/>
                <a:gd name="connsiteY20" fmla="*/ 2703136 h 2776686"/>
                <a:gd name="connsiteX21" fmla="*/ 3113641 w 3996248"/>
                <a:gd name="connsiteY21" fmla="*/ 2703136 h 2776686"/>
                <a:gd name="connsiteX22" fmla="*/ 2892989 w 3996248"/>
                <a:gd name="connsiteY22" fmla="*/ 2752169 h 2776686"/>
                <a:gd name="connsiteX23" fmla="*/ 2647820 w 3996248"/>
                <a:gd name="connsiteY23" fmla="*/ 2752169 h 2776686"/>
                <a:gd name="connsiteX24" fmla="*/ 2427169 w 3996248"/>
                <a:gd name="connsiteY24" fmla="*/ 2776686 h 2776686"/>
                <a:gd name="connsiteX25" fmla="*/ 2353618 w 3996248"/>
                <a:gd name="connsiteY25" fmla="*/ 2776686 h 2776686"/>
                <a:gd name="connsiteX26" fmla="*/ 2353618 w 3996248"/>
                <a:gd name="connsiteY26" fmla="*/ 2752169 h 2776686"/>
                <a:gd name="connsiteX27" fmla="*/ 1985865 w 3996248"/>
                <a:gd name="connsiteY27" fmla="*/ 2457967 h 2776686"/>
                <a:gd name="connsiteX28" fmla="*/ 1887798 w 3996248"/>
                <a:gd name="connsiteY28" fmla="*/ 2482484 h 2776686"/>
                <a:gd name="connsiteX29" fmla="*/ 1691663 w 3996248"/>
                <a:gd name="connsiteY29" fmla="*/ 2482484 h 2776686"/>
                <a:gd name="connsiteX30" fmla="*/ 1618112 w 3996248"/>
                <a:gd name="connsiteY30" fmla="*/ 2531518 h 2776686"/>
                <a:gd name="connsiteX31" fmla="*/ 1593596 w 3996248"/>
                <a:gd name="connsiteY31" fmla="*/ 2531518 h 2776686"/>
                <a:gd name="connsiteX32" fmla="*/ 1446495 w 3996248"/>
                <a:gd name="connsiteY32" fmla="*/ 2457967 h 2776686"/>
                <a:gd name="connsiteX33" fmla="*/ 1299393 w 3996248"/>
                <a:gd name="connsiteY33" fmla="*/ 2261833 h 2776686"/>
                <a:gd name="connsiteX34" fmla="*/ 1201326 w 3996248"/>
                <a:gd name="connsiteY34" fmla="*/ 2090215 h 2776686"/>
                <a:gd name="connsiteX35" fmla="*/ 1005191 w 3996248"/>
                <a:gd name="connsiteY35" fmla="*/ 1967631 h 2776686"/>
                <a:gd name="connsiteX36" fmla="*/ 858090 w 3996248"/>
                <a:gd name="connsiteY36" fmla="*/ 1722463 h 2776686"/>
                <a:gd name="connsiteX37" fmla="*/ 563888 w 3996248"/>
                <a:gd name="connsiteY37" fmla="*/ 1501811 h 2776686"/>
                <a:gd name="connsiteX38" fmla="*/ 539371 w 3996248"/>
                <a:gd name="connsiteY38" fmla="*/ 1501811 h 2776686"/>
                <a:gd name="connsiteX39" fmla="*/ 539371 w 3996248"/>
                <a:gd name="connsiteY39" fmla="*/ 1477294 h 2776686"/>
                <a:gd name="connsiteX40" fmla="*/ 490337 w 3996248"/>
                <a:gd name="connsiteY40" fmla="*/ 1330193 h 2776686"/>
                <a:gd name="connsiteX41" fmla="*/ 220652 w 3996248"/>
                <a:gd name="connsiteY41" fmla="*/ 1256643 h 2776686"/>
                <a:gd name="connsiteX42" fmla="*/ 220652 w 3996248"/>
                <a:gd name="connsiteY42" fmla="*/ 1207609 h 2776686"/>
                <a:gd name="connsiteX43" fmla="*/ 171618 w 3996248"/>
                <a:gd name="connsiteY43" fmla="*/ 1134059 h 2776686"/>
                <a:gd name="connsiteX44" fmla="*/ 0 w 3996248"/>
                <a:gd name="connsiteY44" fmla="*/ 1060508 h 2776686"/>
                <a:gd name="connsiteX45" fmla="*/ 0 w 3996248"/>
                <a:gd name="connsiteY45" fmla="*/ 847616 h 2776686"/>
                <a:gd name="connsiteX46" fmla="*/ 465963 w 3996248"/>
                <a:gd name="connsiteY46" fmla="*/ 781050 h 2776686"/>
                <a:gd name="connsiteX47" fmla="*/ 504063 w 3996248"/>
                <a:gd name="connsiteY47" fmla="*/ 638175 h 2776686"/>
                <a:gd name="connsiteX48" fmla="*/ 732663 w 3996248"/>
                <a:gd name="connsiteY48" fmla="*/ 590550 h 2776686"/>
                <a:gd name="connsiteX49" fmla="*/ 885063 w 3996248"/>
                <a:gd name="connsiteY49" fmla="*/ 847725 h 2776686"/>
                <a:gd name="connsiteX50" fmla="*/ 1027938 w 3996248"/>
                <a:gd name="connsiteY50" fmla="*/ 914400 h 2776686"/>
                <a:gd name="connsiteX51" fmla="*/ 1142238 w 3996248"/>
                <a:gd name="connsiteY51" fmla="*/ 857250 h 2776686"/>
                <a:gd name="connsiteX52" fmla="*/ 1399413 w 3996248"/>
                <a:gd name="connsiteY52" fmla="*/ 857250 h 2776686"/>
                <a:gd name="connsiteX53" fmla="*/ 1485138 w 3996248"/>
                <a:gd name="connsiteY53" fmla="*/ 942975 h 2776686"/>
                <a:gd name="connsiteX54" fmla="*/ 1675638 w 3996248"/>
                <a:gd name="connsiteY54" fmla="*/ 942975 h 2776686"/>
                <a:gd name="connsiteX55" fmla="*/ 1761363 w 3996248"/>
                <a:gd name="connsiteY55" fmla="*/ 809625 h 2776686"/>
                <a:gd name="connsiteX56" fmla="*/ 1923288 w 3996248"/>
                <a:gd name="connsiteY56" fmla="*/ 809625 h 2776686"/>
                <a:gd name="connsiteX57" fmla="*/ 1923288 w 3996248"/>
                <a:gd name="connsiteY57" fmla="*/ 695325 h 2776686"/>
                <a:gd name="connsiteX58" fmla="*/ 2056638 w 3996248"/>
                <a:gd name="connsiteY58" fmla="*/ 628650 h 2776686"/>
                <a:gd name="connsiteX59" fmla="*/ 2342388 w 3996248"/>
                <a:gd name="connsiteY59" fmla="*/ 819150 h 2776686"/>
                <a:gd name="connsiteX60" fmla="*/ 2504313 w 3996248"/>
                <a:gd name="connsiteY60" fmla="*/ 800100 h 2776686"/>
                <a:gd name="connsiteX61" fmla="*/ 2856738 w 3996248"/>
                <a:gd name="connsiteY61" fmla="*/ 390525 h 2776686"/>
                <a:gd name="connsiteX62" fmla="*/ 2856738 w 3996248"/>
                <a:gd name="connsiteY62" fmla="*/ 171450 h 2776686"/>
                <a:gd name="connsiteX63" fmla="*/ 2761488 w 3996248"/>
                <a:gd name="connsiteY63" fmla="*/ 95250 h 2776686"/>
                <a:gd name="connsiteX64" fmla="*/ 2971038 w 3996248"/>
                <a:gd name="connsiteY64" fmla="*/ 76200 h 2776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96248" h="2776686">
                  <a:moveTo>
                    <a:pt x="2971038" y="0"/>
                  </a:moveTo>
                  <a:lnTo>
                    <a:pt x="3132963" y="0"/>
                  </a:lnTo>
                  <a:lnTo>
                    <a:pt x="3085338" y="200025"/>
                  </a:lnTo>
                  <a:lnTo>
                    <a:pt x="3142488" y="476250"/>
                  </a:lnTo>
                  <a:lnTo>
                    <a:pt x="3342513" y="685800"/>
                  </a:lnTo>
                  <a:lnTo>
                    <a:pt x="3332988" y="885825"/>
                  </a:lnTo>
                  <a:lnTo>
                    <a:pt x="3418493" y="889114"/>
                  </a:lnTo>
                  <a:lnTo>
                    <a:pt x="3407843" y="1134059"/>
                  </a:lnTo>
                  <a:lnTo>
                    <a:pt x="3309776" y="1207609"/>
                  </a:lnTo>
                  <a:lnTo>
                    <a:pt x="3113641" y="1256643"/>
                  </a:lnTo>
                  <a:lnTo>
                    <a:pt x="3089124" y="1354710"/>
                  </a:lnTo>
                  <a:lnTo>
                    <a:pt x="3309776" y="1477294"/>
                  </a:lnTo>
                  <a:lnTo>
                    <a:pt x="3407843" y="1624395"/>
                  </a:lnTo>
                  <a:lnTo>
                    <a:pt x="3628495" y="1771496"/>
                  </a:lnTo>
                  <a:lnTo>
                    <a:pt x="3726562" y="2090215"/>
                  </a:lnTo>
                  <a:lnTo>
                    <a:pt x="3947214" y="2163766"/>
                  </a:lnTo>
                  <a:lnTo>
                    <a:pt x="3996248" y="2188282"/>
                  </a:lnTo>
                  <a:lnTo>
                    <a:pt x="3996248" y="2457967"/>
                  </a:lnTo>
                  <a:lnTo>
                    <a:pt x="3505911" y="2457967"/>
                  </a:lnTo>
                  <a:lnTo>
                    <a:pt x="3358809" y="2605068"/>
                  </a:lnTo>
                  <a:lnTo>
                    <a:pt x="3187191" y="2703136"/>
                  </a:lnTo>
                  <a:lnTo>
                    <a:pt x="3113641" y="2703136"/>
                  </a:lnTo>
                  <a:lnTo>
                    <a:pt x="2892989" y="2752169"/>
                  </a:lnTo>
                  <a:lnTo>
                    <a:pt x="2647820" y="2752169"/>
                  </a:lnTo>
                  <a:lnTo>
                    <a:pt x="2427169" y="2776686"/>
                  </a:lnTo>
                  <a:lnTo>
                    <a:pt x="2353618" y="2776686"/>
                  </a:lnTo>
                  <a:lnTo>
                    <a:pt x="2353618" y="2752169"/>
                  </a:lnTo>
                  <a:lnTo>
                    <a:pt x="1985865" y="2457967"/>
                  </a:lnTo>
                  <a:lnTo>
                    <a:pt x="1887798" y="2482484"/>
                  </a:lnTo>
                  <a:lnTo>
                    <a:pt x="1691663" y="2482484"/>
                  </a:lnTo>
                  <a:lnTo>
                    <a:pt x="1618112" y="2531518"/>
                  </a:lnTo>
                  <a:lnTo>
                    <a:pt x="1593596" y="2531518"/>
                  </a:lnTo>
                  <a:lnTo>
                    <a:pt x="1446495" y="2457967"/>
                  </a:lnTo>
                  <a:lnTo>
                    <a:pt x="1299393" y="2261833"/>
                  </a:lnTo>
                  <a:lnTo>
                    <a:pt x="1201326" y="2090215"/>
                  </a:lnTo>
                  <a:lnTo>
                    <a:pt x="1005191" y="1967631"/>
                  </a:lnTo>
                  <a:lnTo>
                    <a:pt x="858090" y="1722463"/>
                  </a:lnTo>
                  <a:lnTo>
                    <a:pt x="563888" y="1501811"/>
                  </a:lnTo>
                  <a:lnTo>
                    <a:pt x="539371" y="1501811"/>
                  </a:lnTo>
                  <a:lnTo>
                    <a:pt x="539371" y="1477294"/>
                  </a:lnTo>
                  <a:lnTo>
                    <a:pt x="490337" y="1330193"/>
                  </a:lnTo>
                  <a:lnTo>
                    <a:pt x="220652" y="1256643"/>
                  </a:lnTo>
                  <a:lnTo>
                    <a:pt x="220652" y="1207609"/>
                  </a:lnTo>
                  <a:lnTo>
                    <a:pt x="171618" y="1134059"/>
                  </a:lnTo>
                  <a:lnTo>
                    <a:pt x="0" y="1060508"/>
                  </a:lnTo>
                  <a:lnTo>
                    <a:pt x="0" y="847616"/>
                  </a:lnTo>
                  <a:lnTo>
                    <a:pt x="465963" y="781050"/>
                  </a:lnTo>
                  <a:lnTo>
                    <a:pt x="504063" y="638175"/>
                  </a:lnTo>
                  <a:lnTo>
                    <a:pt x="732663" y="590550"/>
                  </a:lnTo>
                  <a:lnTo>
                    <a:pt x="885063" y="847725"/>
                  </a:lnTo>
                  <a:lnTo>
                    <a:pt x="1027938" y="914400"/>
                  </a:lnTo>
                  <a:lnTo>
                    <a:pt x="1142238" y="857250"/>
                  </a:lnTo>
                  <a:lnTo>
                    <a:pt x="1399413" y="857250"/>
                  </a:lnTo>
                  <a:lnTo>
                    <a:pt x="1485138" y="942975"/>
                  </a:lnTo>
                  <a:lnTo>
                    <a:pt x="1675638" y="942975"/>
                  </a:lnTo>
                  <a:lnTo>
                    <a:pt x="1761363" y="809625"/>
                  </a:lnTo>
                  <a:lnTo>
                    <a:pt x="1923288" y="809625"/>
                  </a:lnTo>
                  <a:lnTo>
                    <a:pt x="1923288" y="695325"/>
                  </a:lnTo>
                  <a:lnTo>
                    <a:pt x="2056638" y="628650"/>
                  </a:lnTo>
                  <a:lnTo>
                    <a:pt x="2342388" y="819150"/>
                  </a:lnTo>
                  <a:lnTo>
                    <a:pt x="2504313" y="800100"/>
                  </a:lnTo>
                  <a:lnTo>
                    <a:pt x="2856738" y="390525"/>
                  </a:lnTo>
                  <a:lnTo>
                    <a:pt x="2856738" y="171450"/>
                  </a:lnTo>
                  <a:lnTo>
                    <a:pt x="2761488" y="95250"/>
                  </a:lnTo>
                  <a:lnTo>
                    <a:pt x="2971038" y="7620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" name="South Africa">
              <a:extLst>
                <a:ext uri="{FF2B5EF4-FFF2-40B4-BE49-F238E27FC236}">
                  <a16:creationId xmlns:a16="http://schemas.microsoft.com/office/drawing/2014/main" id="{6DDCBD49-A046-4E24-BA01-AFF417FD7941}"/>
                </a:ext>
              </a:extLst>
            </p:cNvPr>
            <p:cNvSpPr>
              <a:spLocks/>
            </p:cNvSpPr>
            <p:nvPr>
              <p:custDataLst>
                <p:tags r:id="rId197"/>
              </p:custDataLst>
            </p:nvPr>
          </p:nvSpPr>
          <p:spPr bwMode="auto">
            <a:xfrm>
              <a:off x="6212555" y="5120490"/>
              <a:ext cx="392133" cy="339728"/>
            </a:xfrm>
            <a:custGeom>
              <a:avLst/>
              <a:gdLst>
                <a:gd name="T0" fmla="*/ 188 w 217"/>
                <a:gd name="T1" fmla="*/ 1 h 188"/>
                <a:gd name="T2" fmla="*/ 203 w 217"/>
                <a:gd name="T3" fmla="*/ 31 h 188"/>
                <a:gd name="T4" fmla="*/ 203 w 217"/>
                <a:gd name="T5" fmla="*/ 54 h 188"/>
                <a:gd name="T6" fmla="*/ 197 w 217"/>
                <a:gd name="T7" fmla="*/ 51 h 188"/>
                <a:gd name="T8" fmla="*/ 190 w 217"/>
                <a:gd name="T9" fmla="*/ 63 h 188"/>
                <a:gd name="T10" fmla="*/ 197 w 217"/>
                <a:gd name="T11" fmla="*/ 72 h 188"/>
                <a:gd name="T12" fmla="*/ 205 w 217"/>
                <a:gd name="T13" fmla="*/ 66 h 188"/>
                <a:gd name="T14" fmla="*/ 217 w 217"/>
                <a:gd name="T15" fmla="*/ 65 h 188"/>
                <a:gd name="T16" fmla="*/ 211 w 217"/>
                <a:gd name="T17" fmla="*/ 92 h 188"/>
                <a:gd name="T18" fmla="*/ 180 w 217"/>
                <a:gd name="T19" fmla="*/ 133 h 188"/>
                <a:gd name="T20" fmla="*/ 143 w 217"/>
                <a:gd name="T21" fmla="*/ 170 h 188"/>
                <a:gd name="T22" fmla="*/ 123 w 217"/>
                <a:gd name="T23" fmla="*/ 178 h 188"/>
                <a:gd name="T24" fmla="*/ 116 w 217"/>
                <a:gd name="T25" fmla="*/ 176 h 188"/>
                <a:gd name="T26" fmla="*/ 111 w 217"/>
                <a:gd name="T27" fmla="*/ 179 h 188"/>
                <a:gd name="T28" fmla="*/ 107 w 217"/>
                <a:gd name="T29" fmla="*/ 180 h 188"/>
                <a:gd name="T30" fmla="*/ 91 w 217"/>
                <a:gd name="T31" fmla="*/ 179 h 188"/>
                <a:gd name="T32" fmla="*/ 80 w 217"/>
                <a:gd name="T33" fmla="*/ 178 h 188"/>
                <a:gd name="T34" fmla="*/ 54 w 217"/>
                <a:gd name="T35" fmla="*/ 183 h 188"/>
                <a:gd name="T36" fmla="*/ 31 w 217"/>
                <a:gd name="T37" fmla="*/ 182 h 188"/>
                <a:gd name="T38" fmla="*/ 27 w 217"/>
                <a:gd name="T39" fmla="*/ 178 h 188"/>
                <a:gd name="T40" fmla="*/ 20 w 217"/>
                <a:gd name="T41" fmla="*/ 160 h 188"/>
                <a:gd name="T42" fmla="*/ 22 w 217"/>
                <a:gd name="T43" fmla="*/ 155 h 188"/>
                <a:gd name="T44" fmla="*/ 24 w 217"/>
                <a:gd name="T45" fmla="*/ 143 h 188"/>
                <a:gd name="T46" fmla="*/ 0 w 217"/>
                <a:gd name="T47" fmla="*/ 94 h 188"/>
                <a:gd name="T48" fmla="*/ 9 w 217"/>
                <a:gd name="T49" fmla="*/ 89 h 188"/>
                <a:gd name="T50" fmla="*/ 18 w 217"/>
                <a:gd name="T51" fmla="*/ 99 h 188"/>
                <a:gd name="T52" fmla="*/ 46 w 217"/>
                <a:gd name="T53" fmla="*/ 92 h 188"/>
                <a:gd name="T54" fmla="*/ 58 w 217"/>
                <a:gd name="T55" fmla="*/ 50 h 188"/>
                <a:gd name="T56" fmla="*/ 67 w 217"/>
                <a:gd name="T57" fmla="*/ 66 h 188"/>
                <a:gd name="T58" fmla="*/ 91 w 217"/>
                <a:gd name="T59" fmla="*/ 47 h 188"/>
                <a:gd name="T60" fmla="*/ 97 w 217"/>
                <a:gd name="T61" fmla="*/ 46 h 188"/>
                <a:gd name="T62" fmla="*/ 119 w 217"/>
                <a:gd name="T63" fmla="*/ 49 h 188"/>
                <a:gd name="T64" fmla="*/ 146 w 217"/>
                <a:gd name="T65" fmla="*/ 1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7" h="188">
                  <a:moveTo>
                    <a:pt x="169" y="0"/>
                  </a:moveTo>
                  <a:lnTo>
                    <a:pt x="188" y="1"/>
                  </a:lnTo>
                  <a:lnTo>
                    <a:pt x="199" y="7"/>
                  </a:lnTo>
                  <a:lnTo>
                    <a:pt x="203" y="31"/>
                  </a:lnTo>
                  <a:lnTo>
                    <a:pt x="205" y="53"/>
                  </a:lnTo>
                  <a:lnTo>
                    <a:pt x="203" y="54"/>
                  </a:lnTo>
                  <a:lnTo>
                    <a:pt x="202" y="54"/>
                  </a:lnTo>
                  <a:lnTo>
                    <a:pt x="197" y="51"/>
                  </a:lnTo>
                  <a:lnTo>
                    <a:pt x="194" y="53"/>
                  </a:lnTo>
                  <a:lnTo>
                    <a:pt x="190" y="63"/>
                  </a:lnTo>
                  <a:lnTo>
                    <a:pt x="193" y="71"/>
                  </a:lnTo>
                  <a:lnTo>
                    <a:pt x="197" y="72"/>
                  </a:lnTo>
                  <a:lnTo>
                    <a:pt x="200" y="72"/>
                  </a:lnTo>
                  <a:lnTo>
                    <a:pt x="205" y="66"/>
                  </a:lnTo>
                  <a:lnTo>
                    <a:pt x="205" y="65"/>
                  </a:lnTo>
                  <a:lnTo>
                    <a:pt x="217" y="65"/>
                  </a:lnTo>
                  <a:lnTo>
                    <a:pt x="217" y="66"/>
                  </a:lnTo>
                  <a:lnTo>
                    <a:pt x="211" y="92"/>
                  </a:lnTo>
                  <a:lnTo>
                    <a:pt x="197" y="103"/>
                  </a:lnTo>
                  <a:lnTo>
                    <a:pt x="180" y="133"/>
                  </a:lnTo>
                  <a:lnTo>
                    <a:pt x="160" y="155"/>
                  </a:lnTo>
                  <a:lnTo>
                    <a:pt x="143" y="170"/>
                  </a:lnTo>
                  <a:lnTo>
                    <a:pt x="123" y="173"/>
                  </a:lnTo>
                  <a:lnTo>
                    <a:pt x="123" y="178"/>
                  </a:lnTo>
                  <a:lnTo>
                    <a:pt x="119" y="178"/>
                  </a:lnTo>
                  <a:lnTo>
                    <a:pt x="116" y="176"/>
                  </a:lnTo>
                  <a:lnTo>
                    <a:pt x="113" y="176"/>
                  </a:lnTo>
                  <a:lnTo>
                    <a:pt x="111" y="179"/>
                  </a:lnTo>
                  <a:lnTo>
                    <a:pt x="111" y="180"/>
                  </a:lnTo>
                  <a:lnTo>
                    <a:pt x="107" y="180"/>
                  </a:lnTo>
                  <a:lnTo>
                    <a:pt x="100" y="179"/>
                  </a:lnTo>
                  <a:lnTo>
                    <a:pt x="91" y="179"/>
                  </a:lnTo>
                  <a:lnTo>
                    <a:pt x="83" y="178"/>
                  </a:lnTo>
                  <a:lnTo>
                    <a:pt x="80" y="178"/>
                  </a:lnTo>
                  <a:lnTo>
                    <a:pt x="71" y="182"/>
                  </a:lnTo>
                  <a:lnTo>
                    <a:pt x="54" y="183"/>
                  </a:lnTo>
                  <a:lnTo>
                    <a:pt x="48" y="188"/>
                  </a:lnTo>
                  <a:lnTo>
                    <a:pt x="31" y="182"/>
                  </a:lnTo>
                  <a:lnTo>
                    <a:pt x="31" y="178"/>
                  </a:lnTo>
                  <a:lnTo>
                    <a:pt x="27" y="178"/>
                  </a:lnTo>
                  <a:lnTo>
                    <a:pt x="27" y="172"/>
                  </a:lnTo>
                  <a:lnTo>
                    <a:pt x="20" y="160"/>
                  </a:lnTo>
                  <a:lnTo>
                    <a:pt x="20" y="155"/>
                  </a:lnTo>
                  <a:lnTo>
                    <a:pt x="22" y="155"/>
                  </a:lnTo>
                  <a:lnTo>
                    <a:pt x="24" y="152"/>
                  </a:lnTo>
                  <a:lnTo>
                    <a:pt x="24" y="143"/>
                  </a:lnTo>
                  <a:lnTo>
                    <a:pt x="14" y="124"/>
                  </a:lnTo>
                  <a:lnTo>
                    <a:pt x="0" y="94"/>
                  </a:lnTo>
                  <a:lnTo>
                    <a:pt x="0" y="93"/>
                  </a:lnTo>
                  <a:lnTo>
                    <a:pt x="9" y="89"/>
                  </a:lnTo>
                  <a:lnTo>
                    <a:pt x="17" y="93"/>
                  </a:lnTo>
                  <a:lnTo>
                    <a:pt x="18" y="99"/>
                  </a:lnTo>
                  <a:lnTo>
                    <a:pt x="36" y="99"/>
                  </a:lnTo>
                  <a:lnTo>
                    <a:pt x="46" y="92"/>
                  </a:lnTo>
                  <a:lnTo>
                    <a:pt x="46" y="37"/>
                  </a:lnTo>
                  <a:lnTo>
                    <a:pt x="58" y="50"/>
                  </a:lnTo>
                  <a:lnTo>
                    <a:pt x="58" y="65"/>
                  </a:lnTo>
                  <a:lnTo>
                    <a:pt x="67" y="66"/>
                  </a:lnTo>
                  <a:lnTo>
                    <a:pt x="76" y="63"/>
                  </a:lnTo>
                  <a:lnTo>
                    <a:pt x="91" y="47"/>
                  </a:lnTo>
                  <a:lnTo>
                    <a:pt x="91" y="46"/>
                  </a:lnTo>
                  <a:lnTo>
                    <a:pt x="97" y="46"/>
                  </a:lnTo>
                  <a:lnTo>
                    <a:pt x="110" y="50"/>
                  </a:lnTo>
                  <a:lnTo>
                    <a:pt x="119" y="49"/>
                  </a:lnTo>
                  <a:lnTo>
                    <a:pt x="123" y="38"/>
                  </a:lnTo>
                  <a:lnTo>
                    <a:pt x="146" y="14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0" name="Somalia">
              <a:extLst>
                <a:ext uri="{FF2B5EF4-FFF2-40B4-BE49-F238E27FC236}">
                  <a16:creationId xmlns:a16="http://schemas.microsoft.com/office/drawing/2014/main" id="{E96C7D8A-C90F-4D27-8A96-1F6276F08C4E}"/>
                </a:ext>
              </a:extLst>
            </p:cNvPr>
            <p:cNvSpPr>
              <a:spLocks/>
            </p:cNvSpPr>
            <p:nvPr>
              <p:custDataLst>
                <p:tags r:id="rId198"/>
              </p:custDataLst>
            </p:nvPr>
          </p:nvSpPr>
          <p:spPr bwMode="auto">
            <a:xfrm>
              <a:off x="6794428" y="4305506"/>
              <a:ext cx="243954" cy="323464"/>
            </a:xfrm>
            <a:custGeom>
              <a:avLst/>
              <a:gdLst>
                <a:gd name="T0" fmla="*/ 126 w 135"/>
                <a:gd name="T1" fmla="*/ 0 h 179"/>
                <a:gd name="T2" fmla="*/ 133 w 135"/>
                <a:gd name="T3" fmla="*/ 3 h 179"/>
                <a:gd name="T4" fmla="*/ 133 w 135"/>
                <a:gd name="T5" fmla="*/ 4 h 179"/>
                <a:gd name="T6" fmla="*/ 132 w 135"/>
                <a:gd name="T7" fmla="*/ 10 h 179"/>
                <a:gd name="T8" fmla="*/ 133 w 135"/>
                <a:gd name="T9" fmla="*/ 19 h 179"/>
                <a:gd name="T10" fmla="*/ 132 w 135"/>
                <a:gd name="T11" fmla="*/ 21 h 179"/>
                <a:gd name="T12" fmla="*/ 135 w 135"/>
                <a:gd name="T13" fmla="*/ 22 h 179"/>
                <a:gd name="T14" fmla="*/ 135 w 135"/>
                <a:gd name="T15" fmla="*/ 24 h 179"/>
                <a:gd name="T16" fmla="*/ 129 w 135"/>
                <a:gd name="T17" fmla="*/ 24 h 179"/>
                <a:gd name="T18" fmla="*/ 127 w 135"/>
                <a:gd name="T19" fmla="*/ 38 h 179"/>
                <a:gd name="T20" fmla="*/ 120 w 135"/>
                <a:gd name="T21" fmla="*/ 50 h 179"/>
                <a:gd name="T22" fmla="*/ 116 w 135"/>
                <a:gd name="T23" fmla="*/ 53 h 179"/>
                <a:gd name="T24" fmla="*/ 104 w 135"/>
                <a:gd name="T25" fmla="*/ 83 h 179"/>
                <a:gd name="T26" fmla="*/ 96 w 135"/>
                <a:gd name="T27" fmla="*/ 92 h 179"/>
                <a:gd name="T28" fmla="*/ 87 w 135"/>
                <a:gd name="T29" fmla="*/ 105 h 179"/>
                <a:gd name="T30" fmla="*/ 64 w 135"/>
                <a:gd name="T31" fmla="*/ 127 h 179"/>
                <a:gd name="T32" fmla="*/ 52 w 135"/>
                <a:gd name="T33" fmla="*/ 135 h 179"/>
                <a:gd name="T34" fmla="*/ 27 w 135"/>
                <a:gd name="T35" fmla="*/ 159 h 179"/>
                <a:gd name="T36" fmla="*/ 22 w 135"/>
                <a:gd name="T37" fmla="*/ 160 h 179"/>
                <a:gd name="T38" fmla="*/ 21 w 135"/>
                <a:gd name="T39" fmla="*/ 164 h 179"/>
                <a:gd name="T40" fmla="*/ 9 w 135"/>
                <a:gd name="T41" fmla="*/ 179 h 179"/>
                <a:gd name="T42" fmla="*/ 7 w 135"/>
                <a:gd name="T43" fmla="*/ 179 h 179"/>
                <a:gd name="T44" fmla="*/ 0 w 135"/>
                <a:gd name="T45" fmla="*/ 169 h 179"/>
                <a:gd name="T46" fmla="*/ 0 w 135"/>
                <a:gd name="T47" fmla="*/ 120 h 179"/>
                <a:gd name="T48" fmla="*/ 12 w 135"/>
                <a:gd name="T49" fmla="*/ 105 h 179"/>
                <a:gd name="T50" fmla="*/ 38 w 135"/>
                <a:gd name="T51" fmla="*/ 92 h 179"/>
                <a:gd name="T52" fmla="*/ 53 w 135"/>
                <a:gd name="T53" fmla="*/ 90 h 179"/>
                <a:gd name="T54" fmla="*/ 89 w 135"/>
                <a:gd name="T55" fmla="*/ 56 h 179"/>
                <a:gd name="T56" fmla="*/ 90 w 135"/>
                <a:gd name="T57" fmla="*/ 52 h 179"/>
                <a:gd name="T58" fmla="*/ 80 w 135"/>
                <a:gd name="T59" fmla="*/ 53 h 179"/>
                <a:gd name="T60" fmla="*/ 40 w 135"/>
                <a:gd name="T61" fmla="*/ 38 h 179"/>
                <a:gd name="T62" fmla="*/ 25 w 135"/>
                <a:gd name="T63" fmla="*/ 24 h 179"/>
                <a:gd name="T64" fmla="*/ 25 w 135"/>
                <a:gd name="T65" fmla="*/ 15 h 179"/>
                <a:gd name="T66" fmla="*/ 28 w 135"/>
                <a:gd name="T67" fmla="*/ 7 h 179"/>
                <a:gd name="T68" fmla="*/ 30 w 135"/>
                <a:gd name="T69" fmla="*/ 6 h 179"/>
                <a:gd name="T70" fmla="*/ 46 w 135"/>
                <a:gd name="T71" fmla="*/ 21 h 179"/>
                <a:gd name="T72" fmla="*/ 52 w 135"/>
                <a:gd name="T73" fmla="*/ 21 h 179"/>
                <a:gd name="T74" fmla="*/ 62 w 135"/>
                <a:gd name="T75" fmla="*/ 15 h 179"/>
                <a:gd name="T76" fmla="*/ 73 w 135"/>
                <a:gd name="T77" fmla="*/ 16 h 179"/>
                <a:gd name="T78" fmla="*/ 81 w 135"/>
                <a:gd name="T79" fmla="*/ 12 h 179"/>
                <a:gd name="T80" fmla="*/ 107 w 135"/>
                <a:gd name="T81" fmla="*/ 7 h 179"/>
                <a:gd name="T82" fmla="*/ 118 w 135"/>
                <a:gd name="T83" fmla="*/ 6 h 179"/>
                <a:gd name="T84" fmla="*/ 126 w 135"/>
                <a:gd name="T85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5" h="179">
                  <a:moveTo>
                    <a:pt x="126" y="0"/>
                  </a:moveTo>
                  <a:lnTo>
                    <a:pt x="133" y="3"/>
                  </a:lnTo>
                  <a:lnTo>
                    <a:pt x="133" y="4"/>
                  </a:lnTo>
                  <a:lnTo>
                    <a:pt x="132" y="10"/>
                  </a:lnTo>
                  <a:lnTo>
                    <a:pt x="133" y="19"/>
                  </a:lnTo>
                  <a:lnTo>
                    <a:pt x="132" y="21"/>
                  </a:lnTo>
                  <a:lnTo>
                    <a:pt x="135" y="22"/>
                  </a:lnTo>
                  <a:lnTo>
                    <a:pt x="135" y="24"/>
                  </a:lnTo>
                  <a:lnTo>
                    <a:pt x="129" y="24"/>
                  </a:lnTo>
                  <a:lnTo>
                    <a:pt x="127" y="38"/>
                  </a:lnTo>
                  <a:lnTo>
                    <a:pt x="120" y="50"/>
                  </a:lnTo>
                  <a:lnTo>
                    <a:pt x="116" y="53"/>
                  </a:lnTo>
                  <a:lnTo>
                    <a:pt x="104" y="83"/>
                  </a:lnTo>
                  <a:lnTo>
                    <a:pt x="96" y="92"/>
                  </a:lnTo>
                  <a:lnTo>
                    <a:pt x="87" y="105"/>
                  </a:lnTo>
                  <a:lnTo>
                    <a:pt x="64" y="127"/>
                  </a:lnTo>
                  <a:lnTo>
                    <a:pt x="52" y="135"/>
                  </a:lnTo>
                  <a:lnTo>
                    <a:pt x="27" y="159"/>
                  </a:lnTo>
                  <a:lnTo>
                    <a:pt x="22" y="160"/>
                  </a:lnTo>
                  <a:lnTo>
                    <a:pt x="21" y="164"/>
                  </a:lnTo>
                  <a:lnTo>
                    <a:pt x="9" y="179"/>
                  </a:lnTo>
                  <a:lnTo>
                    <a:pt x="7" y="179"/>
                  </a:lnTo>
                  <a:lnTo>
                    <a:pt x="0" y="169"/>
                  </a:lnTo>
                  <a:lnTo>
                    <a:pt x="0" y="120"/>
                  </a:lnTo>
                  <a:lnTo>
                    <a:pt x="12" y="105"/>
                  </a:lnTo>
                  <a:lnTo>
                    <a:pt x="38" y="92"/>
                  </a:lnTo>
                  <a:lnTo>
                    <a:pt x="53" y="90"/>
                  </a:lnTo>
                  <a:lnTo>
                    <a:pt x="89" y="56"/>
                  </a:lnTo>
                  <a:lnTo>
                    <a:pt x="90" y="52"/>
                  </a:lnTo>
                  <a:lnTo>
                    <a:pt x="80" y="53"/>
                  </a:lnTo>
                  <a:lnTo>
                    <a:pt x="40" y="38"/>
                  </a:lnTo>
                  <a:lnTo>
                    <a:pt x="25" y="24"/>
                  </a:lnTo>
                  <a:lnTo>
                    <a:pt x="25" y="15"/>
                  </a:lnTo>
                  <a:lnTo>
                    <a:pt x="28" y="7"/>
                  </a:lnTo>
                  <a:lnTo>
                    <a:pt x="30" y="6"/>
                  </a:lnTo>
                  <a:lnTo>
                    <a:pt x="46" y="21"/>
                  </a:lnTo>
                  <a:lnTo>
                    <a:pt x="52" y="21"/>
                  </a:lnTo>
                  <a:lnTo>
                    <a:pt x="62" y="15"/>
                  </a:lnTo>
                  <a:lnTo>
                    <a:pt x="73" y="16"/>
                  </a:lnTo>
                  <a:lnTo>
                    <a:pt x="81" y="12"/>
                  </a:lnTo>
                  <a:lnTo>
                    <a:pt x="107" y="7"/>
                  </a:lnTo>
                  <a:lnTo>
                    <a:pt x="118" y="6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Senegal">
              <a:extLst>
                <a:ext uri="{FF2B5EF4-FFF2-40B4-BE49-F238E27FC236}">
                  <a16:creationId xmlns:a16="http://schemas.microsoft.com/office/drawing/2014/main" id="{D6210D9B-90C9-49C5-9590-F8B00629A4EE}"/>
                </a:ext>
              </a:extLst>
            </p:cNvPr>
            <p:cNvSpPr>
              <a:spLocks/>
            </p:cNvSpPr>
            <p:nvPr>
              <p:custDataLst>
                <p:tags r:id="rId199"/>
              </p:custDataLst>
            </p:nvPr>
          </p:nvSpPr>
          <p:spPr bwMode="auto">
            <a:xfrm>
              <a:off x="5412028" y="4189854"/>
              <a:ext cx="149986" cy="106617"/>
            </a:xfrm>
            <a:custGeom>
              <a:avLst/>
              <a:gdLst>
                <a:gd name="T0" fmla="*/ 39 w 83"/>
                <a:gd name="T1" fmla="*/ 0 h 59"/>
                <a:gd name="T2" fmla="*/ 43 w 83"/>
                <a:gd name="T3" fmla="*/ 0 h 59"/>
                <a:gd name="T4" fmla="*/ 50 w 83"/>
                <a:gd name="T5" fmla="*/ 8 h 59"/>
                <a:gd name="T6" fmla="*/ 55 w 83"/>
                <a:gd name="T7" fmla="*/ 8 h 59"/>
                <a:gd name="T8" fmla="*/ 62 w 83"/>
                <a:gd name="T9" fmla="*/ 19 h 59"/>
                <a:gd name="T10" fmla="*/ 73 w 83"/>
                <a:gd name="T11" fmla="*/ 25 h 59"/>
                <a:gd name="T12" fmla="*/ 76 w 83"/>
                <a:gd name="T13" fmla="*/ 37 h 59"/>
                <a:gd name="T14" fmla="*/ 74 w 83"/>
                <a:gd name="T15" fmla="*/ 42 h 59"/>
                <a:gd name="T16" fmla="*/ 83 w 83"/>
                <a:gd name="T17" fmla="*/ 51 h 59"/>
                <a:gd name="T18" fmla="*/ 83 w 83"/>
                <a:gd name="T19" fmla="*/ 58 h 59"/>
                <a:gd name="T20" fmla="*/ 80 w 83"/>
                <a:gd name="T21" fmla="*/ 58 h 59"/>
                <a:gd name="T22" fmla="*/ 76 w 83"/>
                <a:gd name="T23" fmla="*/ 59 h 59"/>
                <a:gd name="T24" fmla="*/ 70 w 83"/>
                <a:gd name="T25" fmla="*/ 59 h 59"/>
                <a:gd name="T26" fmla="*/ 50 w 83"/>
                <a:gd name="T27" fmla="*/ 55 h 59"/>
                <a:gd name="T28" fmla="*/ 33 w 83"/>
                <a:gd name="T29" fmla="*/ 55 h 59"/>
                <a:gd name="T30" fmla="*/ 25 w 83"/>
                <a:gd name="T31" fmla="*/ 58 h 59"/>
                <a:gd name="T32" fmla="*/ 10 w 83"/>
                <a:gd name="T33" fmla="*/ 58 h 59"/>
                <a:gd name="T34" fmla="*/ 10 w 83"/>
                <a:gd name="T35" fmla="*/ 49 h 59"/>
                <a:gd name="T36" fmla="*/ 22 w 83"/>
                <a:gd name="T37" fmla="*/ 46 h 59"/>
                <a:gd name="T38" fmla="*/ 33 w 83"/>
                <a:gd name="T39" fmla="*/ 42 h 59"/>
                <a:gd name="T40" fmla="*/ 46 w 83"/>
                <a:gd name="T41" fmla="*/ 46 h 59"/>
                <a:gd name="T42" fmla="*/ 49 w 83"/>
                <a:gd name="T43" fmla="*/ 45 h 59"/>
                <a:gd name="T44" fmla="*/ 49 w 83"/>
                <a:gd name="T45" fmla="*/ 43 h 59"/>
                <a:gd name="T46" fmla="*/ 43 w 83"/>
                <a:gd name="T47" fmla="*/ 45 h 59"/>
                <a:gd name="T48" fmla="*/ 34 w 83"/>
                <a:gd name="T49" fmla="*/ 40 h 59"/>
                <a:gd name="T50" fmla="*/ 27 w 83"/>
                <a:gd name="T51" fmla="*/ 43 h 59"/>
                <a:gd name="T52" fmla="*/ 13 w 83"/>
                <a:gd name="T53" fmla="*/ 43 h 59"/>
                <a:gd name="T54" fmla="*/ 13 w 83"/>
                <a:gd name="T55" fmla="*/ 42 h 59"/>
                <a:gd name="T56" fmla="*/ 3 w 83"/>
                <a:gd name="T57" fmla="*/ 28 h 59"/>
                <a:gd name="T58" fmla="*/ 0 w 83"/>
                <a:gd name="T59" fmla="*/ 27 h 59"/>
                <a:gd name="T60" fmla="*/ 0 w 83"/>
                <a:gd name="T61" fmla="*/ 25 h 59"/>
                <a:gd name="T62" fmla="*/ 9 w 83"/>
                <a:gd name="T63" fmla="*/ 21 h 59"/>
                <a:gd name="T64" fmla="*/ 13 w 83"/>
                <a:gd name="T65" fmla="*/ 13 h 59"/>
                <a:gd name="T66" fmla="*/ 13 w 83"/>
                <a:gd name="T67" fmla="*/ 8 h 59"/>
                <a:gd name="T68" fmla="*/ 16 w 83"/>
                <a:gd name="T69" fmla="*/ 3 h 59"/>
                <a:gd name="T70" fmla="*/ 16 w 83"/>
                <a:gd name="T71" fmla="*/ 2 h 59"/>
                <a:gd name="T72" fmla="*/ 30 w 83"/>
                <a:gd name="T73" fmla="*/ 2 h 59"/>
                <a:gd name="T74" fmla="*/ 39 w 83"/>
                <a:gd name="T75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3" h="59">
                  <a:moveTo>
                    <a:pt x="39" y="0"/>
                  </a:moveTo>
                  <a:lnTo>
                    <a:pt x="43" y="0"/>
                  </a:lnTo>
                  <a:lnTo>
                    <a:pt x="50" y="8"/>
                  </a:lnTo>
                  <a:lnTo>
                    <a:pt x="55" y="8"/>
                  </a:lnTo>
                  <a:lnTo>
                    <a:pt x="62" y="19"/>
                  </a:lnTo>
                  <a:lnTo>
                    <a:pt x="73" y="25"/>
                  </a:lnTo>
                  <a:lnTo>
                    <a:pt x="76" y="37"/>
                  </a:lnTo>
                  <a:lnTo>
                    <a:pt x="74" y="42"/>
                  </a:lnTo>
                  <a:lnTo>
                    <a:pt x="83" y="51"/>
                  </a:lnTo>
                  <a:lnTo>
                    <a:pt x="83" y="58"/>
                  </a:lnTo>
                  <a:lnTo>
                    <a:pt x="80" y="58"/>
                  </a:lnTo>
                  <a:lnTo>
                    <a:pt x="76" y="59"/>
                  </a:lnTo>
                  <a:lnTo>
                    <a:pt x="70" y="59"/>
                  </a:lnTo>
                  <a:lnTo>
                    <a:pt x="50" y="55"/>
                  </a:lnTo>
                  <a:lnTo>
                    <a:pt x="33" y="55"/>
                  </a:lnTo>
                  <a:lnTo>
                    <a:pt x="25" y="58"/>
                  </a:lnTo>
                  <a:lnTo>
                    <a:pt x="10" y="58"/>
                  </a:lnTo>
                  <a:lnTo>
                    <a:pt x="10" y="49"/>
                  </a:lnTo>
                  <a:lnTo>
                    <a:pt x="22" y="46"/>
                  </a:lnTo>
                  <a:lnTo>
                    <a:pt x="33" y="42"/>
                  </a:lnTo>
                  <a:lnTo>
                    <a:pt x="46" y="46"/>
                  </a:lnTo>
                  <a:lnTo>
                    <a:pt x="49" y="45"/>
                  </a:lnTo>
                  <a:lnTo>
                    <a:pt x="49" y="43"/>
                  </a:lnTo>
                  <a:lnTo>
                    <a:pt x="43" y="45"/>
                  </a:lnTo>
                  <a:lnTo>
                    <a:pt x="34" y="40"/>
                  </a:lnTo>
                  <a:lnTo>
                    <a:pt x="27" y="43"/>
                  </a:lnTo>
                  <a:lnTo>
                    <a:pt x="13" y="43"/>
                  </a:lnTo>
                  <a:lnTo>
                    <a:pt x="13" y="42"/>
                  </a:lnTo>
                  <a:lnTo>
                    <a:pt x="3" y="28"/>
                  </a:lnTo>
                  <a:lnTo>
                    <a:pt x="0" y="27"/>
                  </a:lnTo>
                  <a:lnTo>
                    <a:pt x="0" y="25"/>
                  </a:lnTo>
                  <a:lnTo>
                    <a:pt x="9" y="21"/>
                  </a:lnTo>
                  <a:lnTo>
                    <a:pt x="13" y="13"/>
                  </a:lnTo>
                  <a:lnTo>
                    <a:pt x="13" y="8"/>
                  </a:lnTo>
                  <a:lnTo>
                    <a:pt x="16" y="3"/>
                  </a:lnTo>
                  <a:lnTo>
                    <a:pt x="16" y="2"/>
                  </a:lnTo>
                  <a:lnTo>
                    <a:pt x="30" y="2"/>
                  </a:lnTo>
                  <a:lnTo>
                    <a:pt x="39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Sierra Leone">
              <a:extLst>
                <a:ext uri="{FF2B5EF4-FFF2-40B4-BE49-F238E27FC236}">
                  <a16:creationId xmlns:a16="http://schemas.microsoft.com/office/drawing/2014/main" id="{6406B631-9794-43A6-8B28-C39BCAA40E9C}"/>
                </a:ext>
              </a:extLst>
            </p:cNvPr>
            <p:cNvSpPr>
              <a:spLocks/>
            </p:cNvSpPr>
            <p:nvPr>
              <p:custDataLst>
                <p:tags r:id="rId200"/>
              </p:custDataLst>
            </p:nvPr>
          </p:nvSpPr>
          <p:spPr bwMode="auto">
            <a:xfrm>
              <a:off x="5513223" y="4354296"/>
              <a:ext cx="72283" cy="72283"/>
            </a:xfrm>
            <a:custGeom>
              <a:avLst/>
              <a:gdLst>
                <a:gd name="T0" fmla="*/ 12 w 40"/>
                <a:gd name="T1" fmla="*/ 0 h 40"/>
                <a:gd name="T2" fmla="*/ 29 w 40"/>
                <a:gd name="T3" fmla="*/ 0 h 40"/>
                <a:gd name="T4" fmla="*/ 37 w 40"/>
                <a:gd name="T5" fmla="*/ 13 h 40"/>
                <a:gd name="T6" fmla="*/ 34 w 40"/>
                <a:gd name="T7" fmla="*/ 20 h 40"/>
                <a:gd name="T8" fmla="*/ 39 w 40"/>
                <a:gd name="T9" fmla="*/ 19 h 40"/>
                <a:gd name="T10" fmla="*/ 40 w 40"/>
                <a:gd name="T11" fmla="*/ 19 h 40"/>
                <a:gd name="T12" fmla="*/ 40 w 40"/>
                <a:gd name="T13" fmla="*/ 23 h 40"/>
                <a:gd name="T14" fmla="*/ 37 w 40"/>
                <a:gd name="T15" fmla="*/ 25 h 40"/>
                <a:gd name="T16" fmla="*/ 37 w 40"/>
                <a:gd name="T17" fmla="*/ 29 h 40"/>
                <a:gd name="T18" fmla="*/ 36 w 40"/>
                <a:gd name="T19" fmla="*/ 29 h 40"/>
                <a:gd name="T20" fmla="*/ 24 w 40"/>
                <a:gd name="T21" fmla="*/ 40 h 40"/>
                <a:gd name="T22" fmla="*/ 12 w 40"/>
                <a:gd name="T23" fmla="*/ 34 h 40"/>
                <a:gd name="T24" fmla="*/ 0 w 40"/>
                <a:gd name="T25" fmla="*/ 22 h 40"/>
                <a:gd name="T26" fmla="*/ 0 w 40"/>
                <a:gd name="T27" fmla="*/ 20 h 40"/>
                <a:gd name="T28" fmla="*/ 2 w 40"/>
                <a:gd name="T29" fmla="*/ 20 h 40"/>
                <a:gd name="T30" fmla="*/ 3 w 40"/>
                <a:gd name="T31" fmla="*/ 19 h 40"/>
                <a:gd name="T32" fmla="*/ 0 w 40"/>
                <a:gd name="T33" fmla="*/ 11 h 40"/>
                <a:gd name="T34" fmla="*/ 0 w 40"/>
                <a:gd name="T35" fmla="*/ 10 h 40"/>
                <a:gd name="T36" fmla="*/ 3 w 40"/>
                <a:gd name="T37" fmla="*/ 10 h 40"/>
                <a:gd name="T38" fmla="*/ 12 w 40"/>
                <a:gd name="T3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" h="40">
                  <a:moveTo>
                    <a:pt x="12" y="0"/>
                  </a:moveTo>
                  <a:lnTo>
                    <a:pt x="29" y="0"/>
                  </a:lnTo>
                  <a:lnTo>
                    <a:pt x="37" y="13"/>
                  </a:lnTo>
                  <a:lnTo>
                    <a:pt x="34" y="20"/>
                  </a:lnTo>
                  <a:lnTo>
                    <a:pt x="39" y="19"/>
                  </a:lnTo>
                  <a:lnTo>
                    <a:pt x="40" y="19"/>
                  </a:lnTo>
                  <a:lnTo>
                    <a:pt x="40" y="23"/>
                  </a:lnTo>
                  <a:lnTo>
                    <a:pt x="37" y="25"/>
                  </a:lnTo>
                  <a:lnTo>
                    <a:pt x="37" y="29"/>
                  </a:lnTo>
                  <a:lnTo>
                    <a:pt x="36" y="29"/>
                  </a:lnTo>
                  <a:lnTo>
                    <a:pt x="24" y="40"/>
                  </a:lnTo>
                  <a:lnTo>
                    <a:pt x="12" y="34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2" y="20"/>
                  </a:lnTo>
                  <a:lnTo>
                    <a:pt x="3" y="19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3" y="1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Rwanda">
              <a:extLst>
                <a:ext uri="{FF2B5EF4-FFF2-40B4-BE49-F238E27FC236}">
                  <a16:creationId xmlns:a16="http://schemas.microsoft.com/office/drawing/2014/main" id="{4DAFF145-E4B4-4A35-B179-DDEB59D52AD9}"/>
                </a:ext>
              </a:extLst>
            </p:cNvPr>
            <p:cNvSpPr>
              <a:spLocks/>
            </p:cNvSpPr>
            <p:nvPr>
              <p:custDataLst>
                <p:tags r:id="rId201"/>
              </p:custDataLst>
            </p:nvPr>
          </p:nvSpPr>
          <p:spPr bwMode="auto">
            <a:xfrm>
              <a:off x="6510721" y="4610898"/>
              <a:ext cx="46983" cy="43369"/>
            </a:xfrm>
            <a:custGeom>
              <a:avLst/>
              <a:gdLst>
                <a:gd name="T0" fmla="*/ 21 w 26"/>
                <a:gd name="T1" fmla="*/ 0 h 24"/>
                <a:gd name="T2" fmla="*/ 21 w 26"/>
                <a:gd name="T3" fmla="*/ 1 h 24"/>
                <a:gd name="T4" fmla="*/ 26 w 26"/>
                <a:gd name="T5" fmla="*/ 13 h 24"/>
                <a:gd name="T6" fmla="*/ 23 w 26"/>
                <a:gd name="T7" fmla="*/ 19 h 24"/>
                <a:gd name="T8" fmla="*/ 15 w 26"/>
                <a:gd name="T9" fmla="*/ 19 h 24"/>
                <a:gd name="T10" fmla="*/ 13 w 26"/>
                <a:gd name="T11" fmla="*/ 24 h 24"/>
                <a:gd name="T12" fmla="*/ 7 w 26"/>
                <a:gd name="T13" fmla="*/ 24 h 24"/>
                <a:gd name="T14" fmla="*/ 4 w 26"/>
                <a:gd name="T15" fmla="*/ 21 h 24"/>
                <a:gd name="T16" fmla="*/ 4 w 26"/>
                <a:gd name="T17" fmla="*/ 24 h 24"/>
                <a:gd name="T18" fmla="*/ 3 w 26"/>
                <a:gd name="T19" fmla="*/ 24 h 24"/>
                <a:gd name="T20" fmla="*/ 0 w 26"/>
                <a:gd name="T21" fmla="*/ 19 h 24"/>
                <a:gd name="T22" fmla="*/ 0 w 26"/>
                <a:gd name="T23" fmla="*/ 18 h 24"/>
                <a:gd name="T24" fmla="*/ 10 w 26"/>
                <a:gd name="T25" fmla="*/ 4 h 24"/>
                <a:gd name="T26" fmla="*/ 10 w 26"/>
                <a:gd name="T27" fmla="*/ 3 h 24"/>
                <a:gd name="T28" fmla="*/ 13 w 26"/>
                <a:gd name="T29" fmla="*/ 4 h 24"/>
                <a:gd name="T30" fmla="*/ 15 w 26"/>
                <a:gd name="T31" fmla="*/ 4 h 24"/>
                <a:gd name="T32" fmla="*/ 21 w 26"/>
                <a:gd name="T3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24">
                  <a:moveTo>
                    <a:pt x="21" y="0"/>
                  </a:moveTo>
                  <a:lnTo>
                    <a:pt x="21" y="1"/>
                  </a:lnTo>
                  <a:lnTo>
                    <a:pt x="26" y="13"/>
                  </a:lnTo>
                  <a:lnTo>
                    <a:pt x="23" y="19"/>
                  </a:lnTo>
                  <a:lnTo>
                    <a:pt x="15" y="19"/>
                  </a:lnTo>
                  <a:lnTo>
                    <a:pt x="13" y="24"/>
                  </a:lnTo>
                  <a:lnTo>
                    <a:pt x="7" y="24"/>
                  </a:lnTo>
                  <a:lnTo>
                    <a:pt x="4" y="21"/>
                  </a:lnTo>
                  <a:lnTo>
                    <a:pt x="4" y="24"/>
                  </a:lnTo>
                  <a:lnTo>
                    <a:pt x="3" y="24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10" y="4"/>
                  </a:lnTo>
                  <a:lnTo>
                    <a:pt x="10" y="3"/>
                  </a:lnTo>
                  <a:lnTo>
                    <a:pt x="13" y="4"/>
                  </a:lnTo>
                  <a:lnTo>
                    <a:pt x="15" y="4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Nigeria">
              <a:extLst>
                <a:ext uri="{FF2B5EF4-FFF2-40B4-BE49-F238E27FC236}">
                  <a16:creationId xmlns:a16="http://schemas.microsoft.com/office/drawing/2014/main" id="{220289F5-C85F-4E89-85F1-470C79303129}"/>
                </a:ext>
              </a:extLst>
            </p:cNvPr>
            <p:cNvSpPr>
              <a:spLocks/>
            </p:cNvSpPr>
            <p:nvPr>
              <p:custDataLst>
                <p:tags r:id="rId202"/>
              </p:custDataLst>
            </p:nvPr>
          </p:nvSpPr>
          <p:spPr bwMode="auto">
            <a:xfrm>
              <a:off x="5890898" y="4260329"/>
              <a:ext cx="276481" cy="233112"/>
            </a:xfrm>
            <a:custGeom>
              <a:avLst/>
              <a:gdLst>
                <a:gd name="T0" fmla="*/ 36 w 153"/>
                <a:gd name="T1" fmla="*/ 0 h 129"/>
                <a:gd name="T2" fmla="*/ 39 w 153"/>
                <a:gd name="T3" fmla="*/ 0 h 129"/>
                <a:gd name="T4" fmla="*/ 55 w 153"/>
                <a:gd name="T5" fmla="*/ 12 h 129"/>
                <a:gd name="T6" fmla="*/ 69 w 153"/>
                <a:gd name="T7" fmla="*/ 6 h 129"/>
                <a:gd name="T8" fmla="*/ 77 w 153"/>
                <a:gd name="T9" fmla="*/ 12 h 129"/>
                <a:gd name="T10" fmla="*/ 86 w 153"/>
                <a:gd name="T11" fmla="*/ 15 h 129"/>
                <a:gd name="T12" fmla="*/ 98 w 153"/>
                <a:gd name="T13" fmla="*/ 6 h 129"/>
                <a:gd name="T14" fmla="*/ 116 w 153"/>
                <a:gd name="T15" fmla="*/ 6 h 129"/>
                <a:gd name="T16" fmla="*/ 125 w 153"/>
                <a:gd name="T17" fmla="*/ 9 h 129"/>
                <a:gd name="T18" fmla="*/ 134 w 153"/>
                <a:gd name="T19" fmla="*/ 3 h 129"/>
                <a:gd name="T20" fmla="*/ 135 w 153"/>
                <a:gd name="T21" fmla="*/ 0 h 129"/>
                <a:gd name="T22" fmla="*/ 150 w 153"/>
                <a:gd name="T23" fmla="*/ 17 h 129"/>
                <a:gd name="T24" fmla="*/ 153 w 153"/>
                <a:gd name="T25" fmla="*/ 22 h 129"/>
                <a:gd name="T26" fmla="*/ 153 w 153"/>
                <a:gd name="T27" fmla="*/ 29 h 129"/>
                <a:gd name="T28" fmla="*/ 141 w 153"/>
                <a:gd name="T29" fmla="*/ 40 h 129"/>
                <a:gd name="T30" fmla="*/ 132 w 153"/>
                <a:gd name="T31" fmla="*/ 66 h 129"/>
                <a:gd name="T32" fmla="*/ 125 w 153"/>
                <a:gd name="T33" fmla="*/ 72 h 129"/>
                <a:gd name="T34" fmla="*/ 115 w 153"/>
                <a:gd name="T35" fmla="*/ 96 h 129"/>
                <a:gd name="T36" fmla="*/ 115 w 153"/>
                <a:gd name="T37" fmla="*/ 98 h 129"/>
                <a:gd name="T38" fmla="*/ 109 w 153"/>
                <a:gd name="T39" fmla="*/ 99 h 129"/>
                <a:gd name="T40" fmla="*/ 109 w 153"/>
                <a:gd name="T41" fmla="*/ 98 h 129"/>
                <a:gd name="T42" fmla="*/ 103 w 153"/>
                <a:gd name="T43" fmla="*/ 93 h 129"/>
                <a:gd name="T44" fmla="*/ 89 w 153"/>
                <a:gd name="T45" fmla="*/ 93 h 129"/>
                <a:gd name="T46" fmla="*/ 80 w 153"/>
                <a:gd name="T47" fmla="*/ 106 h 129"/>
                <a:gd name="T48" fmla="*/ 76 w 153"/>
                <a:gd name="T49" fmla="*/ 121 h 129"/>
                <a:gd name="T50" fmla="*/ 74 w 153"/>
                <a:gd name="T51" fmla="*/ 121 h 129"/>
                <a:gd name="T52" fmla="*/ 73 w 153"/>
                <a:gd name="T53" fmla="*/ 120 h 129"/>
                <a:gd name="T54" fmla="*/ 72 w 153"/>
                <a:gd name="T55" fmla="*/ 124 h 129"/>
                <a:gd name="T56" fmla="*/ 64 w 153"/>
                <a:gd name="T57" fmla="*/ 124 h 129"/>
                <a:gd name="T58" fmla="*/ 61 w 153"/>
                <a:gd name="T59" fmla="*/ 123 h 129"/>
                <a:gd name="T60" fmla="*/ 58 w 153"/>
                <a:gd name="T61" fmla="*/ 123 h 129"/>
                <a:gd name="T62" fmla="*/ 55 w 153"/>
                <a:gd name="T63" fmla="*/ 126 h 129"/>
                <a:gd name="T64" fmla="*/ 46 w 153"/>
                <a:gd name="T65" fmla="*/ 129 h 129"/>
                <a:gd name="T66" fmla="*/ 36 w 153"/>
                <a:gd name="T67" fmla="*/ 120 h 129"/>
                <a:gd name="T68" fmla="*/ 36 w 153"/>
                <a:gd name="T69" fmla="*/ 112 h 129"/>
                <a:gd name="T70" fmla="*/ 27 w 153"/>
                <a:gd name="T71" fmla="*/ 103 h 129"/>
                <a:gd name="T72" fmla="*/ 20 w 153"/>
                <a:gd name="T73" fmla="*/ 99 h 129"/>
                <a:gd name="T74" fmla="*/ 12 w 153"/>
                <a:gd name="T75" fmla="*/ 99 h 129"/>
                <a:gd name="T76" fmla="*/ 9 w 153"/>
                <a:gd name="T77" fmla="*/ 101 h 129"/>
                <a:gd name="T78" fmla="*/ 0 w 153"/>
                <a:gd name="T79" fmla="*/ 101 h 129"/>
                <a:gd name="T80" fmla="*/ 0 w 153"/>
                <a:gd name="T81" fmla="*/ 71 h 129"/>
                <a:gd name="T82" fmla="*/ 6 w 153"/>
                <a:gd name="T83" fmla="*/ 56 h 129"/>
                <a:gd name="T84" fmla="*/ 11 w 153"/>
                <a:gd name="T85" fmla="*/ 52 h 129"/>
                <a:gd name="T86" fmla="*/ 11 w 153"/>
                <a:gd name="T87" fmla="*/ 46 h 129"/>
                <a:gd name="T88" fmla="*/ 12 w 153"/>
                <a:gd name="T89" fmla="*/ 44 h 129"/>
                <a:gd name="T90" fmla="*/ 12 w 153"/>
                <a:gd name="T91" fmla="*/ 37 h 129"/>
                <a:gd name="T92" fmla="*/ 9 w 153"/>
                <a:gd name="T93" fmla="*/ 34 h 129"/>
                <a:gd name="T94" fmla="*/ 9 w 153"/>
                <a:gd name="T95" fmla="*/ 32 h 129"/>
                <a:gd name="T96" fmla="*/ 11 w 153"/>
                <a:gd name="T97" fmla="*/ 29 h 129"/>
                <a:gd name="T98" fmla="*/ 11 w 153"/>
                <a:gd name="T99" fmla="*/ 19 h 129"/>
                <a:gd name="T100" fmla="*/ 15 w 153"/>
                <a:gd name="T101" fmla="*/ 13 h 129"/>
                <a:gd name="T102" fmla="*/ 18 w 153"/>
                <a:gd name="T103" fmla="*/ 6 h 129"/>
                <a:gd name="T104" fmla="*/ 29 w 153"/>
                <a:gd name="T105" fmla="*/ 1 h 129"/>
                <a:gd name="T106" fmla="*/ 32 w 153"/>
                <a:gd name="T107" fmla="*/ 1 h 129"/>
                <a:gd name="T108" fmla="*/ 36 w 153"/>
                <a:gd name="T10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3" h="129">
                  <a:moveTo>
                    <a:pt x="36" y="0"/>
                  </a:moveTo>
                  <a:lnTo>
                    <a:pt x="39" y="0"/>
                  </a:lnTo>
                  <a:lnTo>
                    <a:pt x="55" y="12"/>
                  </a:lnTo>
                  <a:lnTo>
                    <a:pt x="69" y="6"/>
                  </a:lnTo>
                  <a:lnTo>
                    <a:pt x="77" y="12"/>
                  </a:lnTo>
                  <a:lnTo>
                    <a:pt x="86" y="15"/>
                  </a:lnTo>
                  <a:lnTo>
                    <a:pt x="98" y="6"/>
                  </a:lnTo>
                  <a:lnTo>
                    <a:pt x="116" y="6"/>
                  </a:lnTo>
                  <a:lnTo>
                    <a:pt x="125" y="9"/>
                  </a:lnTo>
                  <a:lnTo>
                    <a:pt x="134" y="3"/>
                  </a:lnTo>
                  <a:lnTo>
                    <a:pt x="135" y="0"/>
                  </a:lnTo>
                  <a:lnTo>
                    <a:pt x="150" y="17"/>
                  </a:lnTo>
                  <a:lnTo>
                    <a:pt x="153" y="22"/>
                  </a:lnTo>
                  <a:lnTo>
                    <a:pt x="153" y="29"/>
                  </a:lnTo>
                  <a:lnTo>
                    <a:pt x="141" y="40"/>
                  </a:lnTo>
                  <a:lnTo>
                    <a:pt x="132" y="66"/>
                  </a:lnTo>
                  <a:lnTo>
                    <a:pt x="125" y="72"/>
                  </a:lnTo>
                  <a:lnTo>
                    <a:pt x="115" y="96"/>
                  </a:lnTo>
                  <a:lnTo>
                    <a:pt x="115" y="98"/>
                  </a:lnTo>
                  <a:lnTo>
                    <a:pt x="109" y="99"/>
                  </a:lnTo>
                  <a:lnTo>
                    <a:pt x="109" y="98"/>
                  </a:lnTo>
                  <a:lnTo>
                    <a:pt x="103" y="93"/>
                  </a:lnTo>
                  <a:lnTo>
                    <a:pt x="89" y="93"/>
                  </a:lnTo>
                  <a:lnTo>
                    <a:pt x="80" y="106"/>
                  </a:lnTo>
                  <a:lnTo>
                    <a:pt x="76" y="121"/>
                  </a:lnTo>
                  <a:lnTo>
                    <a:pt x="74" y="121"/>
                  </a:lnTo>
                  <a:lnTo>
                    <a:pt x="73" y="120"/>
                  </a:lnTo>
                  <a:lnTo>
                    <a:pt x="72" y="124"/>
                  </a:lnTo>
                  <a:lnTo>
                    <a:pt x="64" y="124"/>
                  </a:lnTo>
                  <a:lnTo>
                    <a:pt x="61" y="123"/>
                  </a:lnTo>
                  <a:lnTo>
                    <a:pt x="58" y="123"/>
                  </a:lnTo>
                  <a:lnTo>
                    <a:pt x="55" y="126"/>
                  </a:lnTo>
                  <a:lnTo>
                    <a:pt x="46" y="129"/>
                  </a:lnTo>
                  <a:lnTo>
                    <a:pt x="36" y="120"/>
                  </a:lnTo>
                  <a:lnTo>
                    <a:pt x="36" y="112"/>
                  </a:lnTo>
                  <a:lnTo>
                    <a:pt x="27" y="103"/>
                  </a:lnTo>
                  <a:lnTo>
                    <a:pt x="20" y="99"/>
                  </a:lnTo>
                  <a:lnTo>
                    <a:pt x="12" y="99"/>
                  </a:lnTo>
                  <a:lnTo>
                    <a:pt x="9" y="101"/>
                  </a:lnTo>
                  <a:lnTo>
                    <a:pt x="0" y="101"/>
                  </a:lnTo>
                  <a:lnTo>
                    <a:pt x="0" y="71"/>
                  </a:lnTo>
                  <a:lnTo>
                    <a:pt x="6" y="56"/>
                  </a:lnTo>
                  <a:lnTo>
                    <a:pt x="11" y="52"/>
                  </a:lnTo>
                  <a:lnTo>
                    <a:pt x="11" y="46"/>
                  </a:lnTo>
                  <a:lnTo>
                    <a:pt x="12" y="44"/>
                  </a:lnTo>
                  <a:lnTo>
                    <a:pt x="12" y="37"/>
                  </a:lnTo>
                  <a:lnTo>
                    <a:pt x="9" y="34"/>
                  </a:lnTo>
                  <a:lnTo>
                    <a:pt x="9" y="32"/>
                  </a:lnTo>
                  <a:lnTo>
                    <a:pt x="11" y="29"/>
                  </a:lnTo>
                  <a:lnTo>
                    <a:pt x="11" y="19"/>
                  </a:lnTo>
                  <a:lnTo>
                    <a:pt x="15" y="13"/>
                  </a:lnTo>
                  <a:lnTo>
                    <a:pt x="18" y="6"/>
                  </a:lnTo>
                  <a:lnTo>
                    <a:pt x="29" y="1"/>
                  </a:lnTo>
                  <a:lnTo>
                    <a:pt x="32" y="1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Niger">
              <a:extLst>
                <a:ext uri="{FF2B5EF4-FFF2-40B4-BE49-F238E27FC236}">
                  <a16:creationId xmlns:a16="http://schemas.microsoft.com/office/drawing/2014/main" id="{D6C5432A-3E2D-4BC2-840E-6CB25979CEE2}"/>
                </a:ext>
              </a:extLst>
            </p:cNvPr>
            <p:cNvSpPr>
              <a:spLocks/>
            </p:cNvSpPr>
            <p:nvPr>
              <p:custDataLst>
                <p:tags r:id="rId203"/>
              </p:custDataLst>
            </p:nvPr>
          </p:nvSpPr>
          <p:spPr bwMode="auto">
            <a:xfrm>
              <a:off x="5827652" y="4021797"/>
              <a:ext cx="379483" cy="290938"/>
            </a:xfrm>
            <a:custGeom>
              <a:avLst/>
              <a:gdLst>
                <a:gd name="T0" fmla="*/ 152 w 210"/>
                <a:gd name="T1" fmla="*/ 0 h 161"/>
                <a:gd name="T2" fmla="*/ 181 w 210"/>
                <a:gd name="T3" fmla="*/ 0 h 161"/>
                <a:gd name="T4" fmla="*/ 192 w 210"/>
                <a:gd name="T5" fmla="*/ 7 h 161"/>
                <a:gd name="T6" fmla="*/ 195 w 210"/>
                <a:gd name="T7" fmla="*/ 6 h 161"/>
                <a:gd name="T8" fmla="*/ 197 w 210"/>
                <a:gd name="T9" fmla="*/ 6 h 161"/>
                <a:gd name="T10" fmla="*/ 197 w 210"/>
                <a:gd name="T11" fmla="*/ 28 h 161"/>
                <a:gd name="T12" fmla="*/ 201 w 210"/>
                <a:gd name="T13" fmla="*/ 35 h 161"/>
                <a:gd name="T14" fmla="*/ 209 w 210"/>
                <a:gd name="T15" fmla="*/ 41 h 161"/>
                <a:gd name="T16" fmla="*/ 210 w 210"/>
                <a:gd name="T17" fmla="*/ 41 h 161"/>
                <a:gd name="T18" fmla="*/ 210 w 210"/>
                <a:gd name="T19" fmla="*/ 43 h 161"/>
                <a:gd name="T20" fmla="*/ 209 w 210"/>
                <a:gd name="T21" fmla="*/ 43 h 161"/>
                <a:gd name="T22" fmla="*/ 206 w 210"/>
                <a:gd name="T23" fmla="*/ 49 h 161"/>
                <a:gd name="T24" fmla="*/ 203 w 210"/>
                <a:gd name="T25" fmla="*/ 68 h 161"/>
                <a:gd name="T26" fmla="*/ 201 w 210"/>
                <a:gd name="T27" fmla="*/ 90 h 161"/>
                <a:gd name="T28" fmla="*/ 178 w 210"/>
                <a:gd name="T29" fmla="*/ 115 h 161"/>
                <a:gd name="T30" fmla="*/ 175 w 210"/>
                <a:gd name="T31" fmla="*/ 124 h 161"/>
                <a:gd name="T32" fmla="*/ 178 w 210"/>
                <a:gd name="T33" fmla="*/ 124 h 161"/>
                <a:gd name="T34" fmla="*/ 178 w 210"/>
                <a:gd name="T35" fmla="*/ 126 h 161"/>
                <a:gd name="T36" fmla="*/ 170 w 210"/>
                <a:gd name="T37" fmla="*/ 126 h 161"/>
                <a:gd name="T38" fmla="*/ 170 w 210"/>
                <a:gd name="T39" fmla="*/ 136 h 161"/>
                <a:gd name="T40" fmla="*/ 161 w 210"/>
                <a:gd name="T41" fmla="*/ 142 h 161"/>
                <a:gd name="T42" fmla="*/ 160 w 210"/>
                <a:gd name="T43" fmla="*/ 142 h 161"/>
                <a:gd name="T44" fmla="*/ 151 w 210"/>
                <a:gd name="T45" fmla="*/ 139 h 161"/>
                <a:gd name="T46" fmla="*/ 135 w 210"/>
                <a:gd name="T47" fmla="*/ 139 h 161"/>
                <a:gd name="T48" fmla="*/ 121 w 210"/>
                <a:gd name="T49" fmla="*/ 148 h 161"/>
                <a:gd name="T50" fmla="*/ 112 w 210"/>
                <a:gd name="T51" fmla="*/ 145 h 161"/>
                <a:gd name="T52" fmla="*/ 104 w 210"/>
                <a:gd name="T53" fmla="*/ 139 h 161"/>
                <a:gd name="T54" fmla="*/ 90 w 210"/>
                <a:gd name="T55" fmla="*/ 145 h 161"/>
                <a:gd name="T56" fmla="*/ 74 w 210"/>
                <a:gd name="T57" fmla="*/ 133 h 161"/>
                <a:gd name="T58" fmla="*/ 64 w 210"/>
                <a:gd name="T59" fmla="*/ 135 h 161"/>
                <a:gd name="T60" fmla="*/ 55 w 210"/>
                <a:gd name="T61" fmla="*/ 138 h 161"/>
                <a:gd name="T62" fmla="*/ 52 w 210"/>
                <a:gd name="T63" fmla="*/ 145 h 161"/>
                <a:gd name="T64" fmla="*/ 47 w 210"/>
                <a:gd name="T65" fmla="*/ 151 h 161"/>
                <a:gd name="T66" fmla="*/ 47 w 210"/>
                <a:gd name="T67" fmla="*/ 161 h 161"/>
                <a:gd name="T68" fmla="*/ 46 w 210"/>
                <a:gd name="T69" fmla="*/ 161 h 161"/>
                <a:gd name="T70" fmla="*/ 37 w 210"/>
                <a:gd name="T71" fmla="*/ 152 h 161"/>
                <a:gd name="T72" fmla="*/ 32 w 210"/>
                <a:gd name="T73" fmla="*/ 154 h 161"/>
                <a:gd name="T74" fmla="*/ 32 w 210"/>
                <a:gd name="T75" fmla="*/ 157 h 161"/>
                <a:gd name="T76" fmla="*/ 31 w 210"/>
                <a:gd name="T77" fmla="*/ 158 h 161"/>
                <a:gd name="T78" fmla="*/ 26 w 210"/>
                <a:gd name="T79" fmla="*/ 154 h 161"/>
                <a:gd name="T80" fmla="*/ 26 w 210"/>
                <a:gd name="T81" fmla="*/ 152 h 161"/>
                <a:gd name="T82" fmla="*/ 28 w 210"/>
                <a:gd name="T83" fmla="*/ 151 h 161"/>
                <a:gd name="T84" fmla="*/ 26 w 210"/>
                <a:gd name="T85" fmla="*/ 148 h 161"/>
                <a:gd name="T86" fmla="*/ 18 w 210"/>
                <a:gd name="T87" fmla="*/ 148 h 161"/>
                <a:gd name="T88" fmla="*/ 4 w 210"/>
                <a:gd name="T89" fmla="*/ 130 h 161"/>
                <a:gd name="T90" fmla="*/ 0 w 210"/>
                <a:gd name="T91" fmla="*/ 123 h 161"/>
                <a:gd name="T92" fmla="*/ 1 w 210"/>
                <a:gd name="T93" fmla="*/ 117 h 161"/>
                <a:gd name="T94" fmla="*/ 10 w 210"/>
                <a:gd name="T95" fmla="*/ 117 h 161"/>
                <a:gd name="T96" fmla="*/ 16 w 210"/>
                <a:gd name="T97" fmla="*/ 111 h 161"/>
                <a:gd name="T98" fmla="*/ 44 w 210"/>
                <a:gd name="T99" fmla="*/ 111 h 161"/>
                <a:gd name="T100" fmla="*/ 50 w 210"/>
                <a:gd name="T101" fmla="*/ 104 h 161"/>
                <a:gd name="T102" fmla="*/ 53 w 210"/>
                <a:gd name="T103" fmla="*/ 102 h 161"/>
                <a:gd name="T104" fmla="*/ 53 w 210"/>
                <a:gd name="T105" fmla="*/ 59 h 161"/>
                <a:gd name="T106" fmla="*/ 74 w 210"/>
                <a:gd name="T107" fmla="*/ 55 h 161"/>
                <a:gd name="T108" fmla="*/ 102 w 210"/>
                <a:gd name="T109" fmla="*/ 32 h 161"/>
                <a:gd name="T110" fmla="*/ 152 w 210"/>
                <a:gd name="T111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0" h="161">
                  <a:moveTo>
                    <a:pt x="152" y="0"/>
                  </a:moveTo>
                  <a:lnTo>
                    <a:pt x="181" y="0"/>
                  </a:lnTo>
                  <a:lnTo>
                    <a:pt x="192" y="7"/>
                  </a:lnTo>
                  <a:lnTo>
                    <a:pt x="195" y="6"/>
                  </a:lnTo>
                  <a:lnTo>
                    <a:pt x="197" y="6"/>
                  </a:lnTo>
                  <a:lnTo>
                    <a:pt x="197" y="28"/>
                  </a:lnTo>
                  <a:lnTo>
                    <a:pt x="201" y="35"/>
                  </a:lnTo>
                  <a:lnTo>
                    <a:pt x="209" y="41"/>
                  </a:lnTo>
                  <a:lnTo>
                    <a:pt x="210" y="41"/>
                  </a:lnTo>
                  <a:lnTo>
                    <a:pt x="210" y="43"/>
                  </a:lnTo>
                  <a:lnTo>
                    <a:pt x="209" y="43"/>
                  </a:lnTo>
                  <a:lnTo>
                    <a:pt x="206" y="49"/>
                  </a:lnTo>
                  <a:lnTo>
                    <a:pt x="203" y="68"/>
                  </a:lnTo>
                  <a:lnTo>
                    <a:pt x="201" y="90"/>
                  </a:lnTo>
                  <a:lnTo>
                    <a:pt x="178" y="115"/>
                  </a:lnTo>
                  <a:lnTo>
                    <a:pt x="175" y="124"/>
                  </a:lnTo>
                  <a:lnTo>
                    <a:pt x="178" y="124"/>
                  </a:lnTo>
                  <a:lnTo>
                    <a:pt x="178" y="126"/>
                  </a:lnTo>
                  <a:lnTo>
                    <a:pt x="170" y="126"/>
                  </a:lnTo>
                  <a:lnTo>
                    <a:pt x="170" y="136"/>
                  </a:lnTo>
                  <a:lnTo>
                    <a:pt x="161" y="142"/>
                  </a:lnTo>
                  <a:lnTo>
                    <a:pt x="160" y="142"/>
                  </a:lnTo>
                  <a:lnTo>
                    <a:pt x="151" y="139"/>
                  </a:lnTo>
                  <a:lnTo>
                    <a:pt x="135" y="139"/>
                  </a:lnTo>
                  <a:lnTo>
                    <a:pt x="121" y="148"/>
                  </a:lnTo>
                  <a:lnTo>
                    <a:pt x="112" y="145"/>
                  </a:lnTo>
                  <a:lnTo>
                    <a:pt x="104" y="139"/>
                  </a:lnTo>
                  <a:lnTo>
                    <a:pt x="90" y="145"/>
                  </a:lnTo>
                  <a:lnTo>
                    <a:pt x="74" y="133"/>
                  </a:lnTo>
                  <a:lnTo>
                    <a:pt x="64" y="135"/>
                  </a:lnTo>
                  <a:lnTo>
                    <a:pt x="55" y="138"/>
                  </a:lnTo>
                  <a:lnTo>
                    <a:pt x="52" y="145"/>
                  </a:lnTo>
                  <a:lnTo>
                    <a:pt x="47" y="151"/>
                  </a:lnTo>
                  <a:lnTo>
                    <a:pt x="47" y="161"/>
                  </a:lnTo>
                  <a:lnTo>
                    <a:pt x="46" y="161"/>
                  </a:lnTo>
                  <a:lnTo>
                    <a:pt x="37" y="152"/>
                  </a:lnTo>
                  <a:lnTo>
                    <a:pt x="32" y="154"/>
                  </a:lnTo>
                  <a:lnTo>
                    <a:pt x="32" y="157"/>
                  </a:lnTo>
                  <a:lnTo>
                    <a:pt x="31" y="158"/>
                  </a:lnTo>
                  <a:lnTo>
                    <a:pt x="26" y="154"/>
                  </a:lnTo>
                  <a:lnTo>
                    <a:pt x="26" y="152"/>
                  </a:lnTo>
                  <a:lnTo>
                    <a:pt x="28" y="151"/>
                  </a:lnTo>
                  <a:lnTo>
                    <a:pt x="26" y="148"/>
                  </a:lnTo>
                  <a:lnTo>
                    <a:pt x="18" y="148"/>
                  </a:lnTo>
                  <a:lnTo>
                    <a:pt x="4" y="130"/>
                  </a:lnTo>
                  <a:lnTo>
                    <a:pt x="0" y="123"/>
                  </a:lnTo>
                  <a:lnTo>
                    <a:pt x="1" y="117"/>
                  </a:lnTo>
                  <a:lnTo>
                    <a:pt x="10" y="117"/>
                  </a:lnTo>
                  <a:lnTo>
                    <a:pt x="16" y="111"/>
                  </a:lnTo>
                  <a:lnTo>
                    <a:pt x="44" y="111"/>
                  </a:lnTo>
                  <a:lnTo>
                    <a:pt x="50" y="104"/>
                  </a:lnTo>
                  <a:lnTo>
                    <a:pt x="53" y="102"/>
                  </a:lnTo>
                  <a:lnTo>
                    <a:pt x="53" y="59"/>
                  </a:lnTo>
                  <a:lnTo>
                    <a:pt x="74" y="55"/>
                  </a:lnTo>
                  <a:lnTo>
                    <a:pt x="102" y="32"/>
                  </a:lnTo>
                  <a:lnTo>
                    <a:pt x="152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Namibia">
              <a:extLst>
                <a:ext uri="{FF2B5EF4-FFF2-40B4-BE49-F238E27FC236}">
                  <a16:creationId xmlns:a16="http://schemas.microsoft.com/office/drawing/2014/main" id="{CBA03640-4736-4880-B6D5-A494710D2F37}"/>
                </a:ext>
              </a:extLst>
            </p:cNvPr>
            <p:cNvSpPr>
              <a:spLocks/>
            </p:cNvSpPr>
            <p:nvPr>
              <p:custDataLst>
                <p:tags r:id="rId204"/>
              </p:custDataLst>
            </p:nvPr>
          </p:nvSpPr>
          <p:spPr bwMode="auto">
            <a:xfrm>
              <a:off x="6100517" y="4988576"/>
              <a:ext cx="321657" cy="312622"/>
            </a:xfrm>
            <a:custGeom>
              <a:avLst/>
              <a:gdLst>
                <a:gd name="T0" fmla="*/ 13 w 178"/>
                <a:gd name="T1" fmla="*/ 0 h 173"/>
                <a:gd name="T2" fmla="*/ 19 w 178"/>
                <a:gd name="T3" fmla="*/ 0 h 173"/>
                <a:gd name="T4" fmla="*/ 30 w 178"/>
                <a:gd name="T5" fmla="*/ 6 h 173"/>
                <a:gd name="T6" fmla="*/ 87 w 178"/>
                <a:gd name="T7" fmla="*/ 6 h 173"/>
                <a:gd name="T8" fmla="*/ 98 w 178"/>
                <a:gd name="T9" fmla="*/ 12 h 173"/>
                <a:gd name="T10" fmla="*/ 111 w 178"/>
                <a:gd name="T11" fmla="*/ 12 h 173"/>
                <a:gd name="T12" fmla="*/ 129 w 178"/>
                <a:gd name="T13" fmla="*/ 16 h 173"/>
                <a:gd name="T14" fmla="*/ 151 w 178"/>
                <a:gd name="T15" fmla="*/ 10 h 173"/>
                <a:gd name="T16" fmla="*/ 163 w 178"/>
                <a:gd name="T17" fmla="*/ 7 h 173"/>
                <a:gd name="T18" fmla="*/ 172 w 178"/>
                <a:gd name="T19" fmla="*/ 9 h 173"/>
                <a:gd name="T20" fmla="*/ 178 w 178"/>
                <a:gd name="T21" fmla="*/ 13 h 173"/>
                <a:gd name="T22" fmla="*/ 172 w 178"/>
                <a:gd name="T23" fmla="*/ 13 h 173"/>
                <a:gd name="T24" fmla="*/ 165 w 178"/>
                <a:gd name="T25" fmla="*/ 18 h 173"/>
                <a:gd name="T26" fmla="*/ 157 w 178"/>
                <a:gd name="T27" fmla="*/ 25 h 173"/>
                <a:gd name="T28" fmla="*/ 156 w 178"/>
                <a:gd name="T29" fmla="*/ 25 h 173"/>
                <a:gd name="T30" fmla="*/ 153 w 178"/>
                <a:gd name="T31" fmla="*/ 19 h 173"/>
                <a:gd name="T32" fmla="*/ 147 w 178"/>
                <a:gd name="T33" fmla="*/ 18 h 173"/>
                <a:gd name="T34" fmla="*/ 122 w 178"/>
                <a:gd name="T35" fmla="*/ 24 h 173"/>
                <a:gd name="T36" fmla="*/ 122 w 178"/>
                <a:gd name="T37" fmla="*/ 71 h 173"/>
                <a:gd name="T38" fmla="*/ 110 w 178"/>
                <a:gd name="T39" fmla="*/ 71 h 173"/>
                <a:gd name="T40" fmla="*/ 110 w 178"/>
                <a:gd name="T41" fmla="*/ 166 h 173"/>
                <a:gd name="T42" fmla="*/ 108 w 178"/>
                <a:gd name="T43" fmla="*/ 166 h 173"/>
                <a:gd name="T44" fmla="*/ 98 w 178"/>
                <a:gd name="T45" fmla="*/ 173 h 173"/>
                <a:gd name="T46" fmla="*/ 80 w 178"/>
                <a:gd name="T47" fmla="*/ 173 h 173"/>
                <a:gd name="T48" fmla="*/ 79 w 178"/>
                <a:gd name="T49" fmla="*/ 172 h 173"/>
                <a:gd name="T50" fmla="*/ 77 w 178"/>
                <a:gd name="T51" fmla="*/ 166 h 173"/>
                <a:gd name="T52" fmla="*/ 71 w 178"/>
                <a:gd name="T53" fmla="*/ 163 h 173"/>
                <a:gd name="T54" fmla="*/ 64 w 178"/>
                <a:gd name="T55" fmla="*/ 167 h 173"/>
                <a:gd name="T56" fmla="*/ 62 w 178"/>
                <a:gd name="T57" fmla="*/ 167 h 173"/>
                <a:gd name="T58" fmla="*/ 53 w 178"/>
                <a:gd name="T59" fmla="*/ 160 h 173"/>
                <a:gd name="T60" fmla="*/ 46 w 178"/>
                <a:gd name="T61" fmla="*/ 150 h 173"/>
                <a:gd name="T62" fmla="*/ 41 w 178"/>
                <a:gd name="T63" fmla="*/ 124 h 173"/>
                <a:gd name="T64" fmla="*/ 40 w 178"/>
                <a:gd name="T65" fmla="*/ 114 h 173"/>
                <a:gd name="T66" fmla="*/ 36 w 178"/>
                <a:gd name="T67" fmla="*/ 102 h 173"/>
                <a:gd name="T68" fmla="*/ 36 w 178"/>
                <a:gd name="T69" fmla="*/ 80 h 173"/>
                <a:gd name="T70" fmla="*/ 13 w 178"/>
                <a:gd name="T71" fmla="*/ 37 h 173"/>
                <a:gd name="T72" fmla="*/ 0 w 178"/>
                <a:gd name="T73" fmla="*/ 18 h 173"/>
                <a:gd name="T74" fmla="*/ 0 w 178"/>
                <a:gd name="T75" fmla="*/ 6 h 173"/>
                <a:gd name="T76" fmla="*/ 6 w 178"/>
                <a:gd name="T77" fmla="*/ 3 h 173"/>
                <a:gd name="T78" fmla="*/ 7 w 178"/>
                <a:gd name="T79" fmla="*/ 3 h 173"/>
                <a:gd name="T80" fmla="*/ 13 w 178"/>
                <a:gd name="T8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8" h="173">
                  <a:moveTo>
                    <a:pt x="13" y="0"/>
                  </a:moveTo>
                  <a:lnTo>
                    <a:pt x="19" y="0"/>
                  </a:lnTo>
                  <a:lnTo>
                    <a:pt x="30" y="6"/>
                  </a:lnTo>
                  <a:lnTo>
                    <a:pt x="87" y="6"/>
                  </a:lnTo>
                  <a:lnTo>
                    <a:pt x="98" y="12"/>
                  </a:lnTo>
                  <a:lnTo>
                    <a:pt x="111" y="12"/>
                  </a:lnTo>
                  <a:lnTo>
                    <a:pt x="129" y="16"/>
                  </a:lnTo>
                  <a:lnTo>
                    <a:pt x="151" y="10"/>
                  </a:lnTo>
                  <a:lnTo>
                    <a:pt x="163" y="7"/>
                  </a:lnTo>
                  <a:lnTo>
                    <a:pt x="172" y="9"/>
                  </a:lnTo>
                  <a:lnTo>
                    <a:pt x="178" y="13"/>
                  </a:lnTo>
                  <a:lnTo>
                    <a:pt x="172" y="13"/>
                  </a:lnTo>
                  <a:lnTo>
                    <a:pt x="165" y="18"/>
                  </a:lnTo>
                  <a:lnTo>
                    <a:pt x="157" y="25"/>
                  </a:lnTo>
                  <a:lnTo>
                    <a:pt x="156" y="25"/>
                  </a:lnTo>
                  <a:lnTo>
                    <a:pt x="153" y="19"/>
                  </a:lnTo>
                  <a:lnTo>
                    <a:pt x="147" y="18"/>
                  </a:lnTo>
                  <a:lnTo>
                    <a:pt x="122" y="24"/>
                  </a:lnTo>
                  <a:lnTo>
                    <a:pt x="122" y="71"/>
                  </a:lnTo>
                  <a:lnTo>
                    <a:pt x="110" y="71"/>
                  </a:lnTo>
                  <a:lnTo>
                    <a:pt x="110" y="166"/>
                  </a:lnTo>
                  <a:lnTo>
                    <a:pt x="108" y="166"/>
                  </a:lnTo>
                  <a:lnTo>
                    <a:pt x="98" y="173"/>
                  </a:lnTo>
                  <a:lnTo>
                    <a:pt x="80" y="173"/>
                  </a:lnTo>
                  <a:lnTo>
                    <a:pt x="79" y="172"/>
                  </a:lnTo>
                  <a:lnTo>
                    <a:pt x="77" y="166"/>
                  </a:lnTo>
                  <a:lnTo>
                    <a:pt x="71" y="163"/>
                  </a:lnTo>
                  <a:lnTo>
                    <a:pt x="64" y="167"/>
                  </a:lnTo>
                  <a:lnTo>
                    <a:pt x="62" y="167"/>
                  </a:lnTo>
                  <a:lnTo>
                    <a:pt x="53" y="160"/>
                  </a:lnTo>
                  <a:lnTo>
                    <a:pt x="46" y="150"/>
                  </a:lnTo>
                  <a:lnTo>
                    <a:pt x="41" y="124"/>
                  </a:lnTo>
                  <a:lnTo>
                    <a:pt x="40" y="114"/>
                  </a:lnTo>
                  <a:lnTo>
                    <a:pt x="36" y="102"/>
                  </a:lnTo>
                  <a:lnTo>
                    <a:pt x="36" y="80"/>
                  </a:lnTo>
                  <a:lnTo>
                    <a:pt x="13" y="37"/>
                  </a:lnTo>
                  <a:lnTo>
                    <a:pt x="0" y="18"/>
                  </a:lnTo>
                  <a:lnTo>
                    <a:pt x="0" y="6"/>
                  </a:lnTo>
                  <a:lnTo>
                    <a:pt x="6" y="3"/>
                  </a:lnTo>
                  <a:lnTo>
                    <a:pt x="7" y="3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Mali">
              <a:extLst>
                <a:ext uri="{FF2B5EF4-FFF2-40B4-BE49-F238E27FC236}">
                  <a16:creationId xmlns:a16="http://schemas.microsoft.com/office/drawing/2014/main" id="{388C7EEA-3374-4D0A-94DB-F6EBBCF63449}"/>
                </a:ext>
              </a:extLst>
            </p:cNvPr>
            <p:cNvSpPr>
              <a:spLocks/>
            </p:cNvSpPr>
            <p:nvPr>
              <p:custDataLst>
                <p:tags r:id="rId205"/>
              </p:custDataLst>
            </p:nvPr>
          </p:nvSpPr>
          <p:spPr bwMode="auto">
            <a:xfrm>
              <a:off x="5540328" y="3980235"/>
              <a:ext cx="386711" cy="370448"/>
            </a:xfrm>
            <a:custGeom>
              <a:avLst/>
              <a:gdLst>
                <a:gd name="T0" fmla="*/ 95 w 214"/>
                <a:gd name="T1" fmla="*/ 0 h 205"/>
                <a:gd name="T2" fmla="*/ 175 w 214"/>
                <a:gd name="T3" fmla="*/ 58 h 205"/>
                <a:gd name="T4" fmla="*/ 184 w 214"/>
                <a:gd name="T5" fmla="*/ 66 h 205"/>
                <a:gd name="T6" fmla="*/ 202 w 214"/>
                <a:gd name="T7" fmla="*/ 73 h 205"/>
                <a:gd name="T8" fmla="*/ 202 w 214"/>
                <a:gd name="T9" fmla="*/ 85 h 205"/>
                <a:gd name="T10" fmla="*/ 214 w 214"/>
                <a:gd name="T11" fmla="*/ 82 h 205"/>
                <a:gd name="T12" fmla="*/ 211 w 214"/>
                <a:gd name="T13" fmla="*/ 128 h 205"/>
                <a:gd name="T14" fmla="*/ 177 w 214"/>
                <a:gd name="T15" fmla="*/ 135 h 205"/>
                <a:gd name="T16" fmla="*/ 160 w 214"/>
                <a:gd name="T17" fmla="*/ 141 h 205"/>
                <a:gd name="T18" fmla="*/ 128 w 214"/>
                <a:gd name="T19" fmla="*/ 159 h 205"/>
                <a:gd name="T20" fmla="*/ 104 w 214"/>
                <a:gd name="T21" fmla="*/ 177 h 205"/>
                <a:gd name="T22" fmla="*/ 92 w 214"/>
                <a:gd name="T23" fmla="*/ 202 h 205"/>
                <a:gd name="T24" fmla="*/ 86 w 214"/>
                <a:gd name="T25" fmla="*/ 201 h 205"/>
                <a:gd name="T26" fmla="*/ 79 w 214"/>
                <a:gd name="T27" fmla="*/ 204 h 205"/>
                <a:gd name="T28" fmla="*/ 77 w 214"/>
                <a:gd name="T29" fmla="*/ 198 h 205"/>
                <a:gd name="T30" fmla="*/ 71 w 214"/>
                <a:gd name="T31" fmla="*/ 201 h 205"/>
                <a:gd name="T32" fmla="*/ 68 w 214"/>
                <a:gd name="T33" fmla="*/ 204 h 205"/>
                <a:gd name="T34" fmla="*/ 61 w 214"/>
                <a:gd name="T35" fmla="*/ 201 h 205"/>
                <a:gd name="T36" fmla="*/ 55 w 214"/>
                <a:gd name="T37" fmla="*/ 205 h 205"/>
                <a:gd name="T38" fmla="*/ 51 w 214"/>
                <a:gd name="T39" fmla="*/ 199 h 205"/>
                <a:gd name="T40" fmla="*/ 46 w 214"/>
                <a:gd name="T41" fmla="*/ 195 h 205"/>
                <a:gd name="T42" fmla="*/ 45 w 214"/>
                <a:gd name="T43" fmla="*/ 193 h 205"/>
                <a:gd name="T44" fmla="*/ 43 w 214"/>
                <a:gd name="T45" fmla="*/ 184 h 205"/>
                <a:gd name="T46" fmla="*/ 37 w 214"/>
                <a:gd name="T47" fmla="*/ 174 h 205"/>
                <a:gd name="T48" fmla="*/ 33 w 214"/>
                <a:gd name="T49" fmla="*/ 180 h 205"/>
                <a:gd name="T50" fmla="*/ 25 w 214"/>
                <a:gd name="T51" fmla="*/ 177 h 205"/>
                <a:gd name="T52" fmla="*/ 17 w 214"/>
                <a:gd name="T53" fmla="*/ 177 h 205"/>
                <a:gd name="T54" fmla="*/ 11 w 214"/>
                <a:gd name="T55" fmla="*/ 167 h 205"/>
                <a:gd name="T56" fmla="*/ 3 w 214"/>
                <a:gd name="T57" fmla="*/ 153 h 205"/>
                <a:gd name="T58" fmla="*/ 0 w 214"/>
                <a:gd name="T59" fmla="*/ 141 h 205"/>
                <a:gd name="T60" fmla="*/ 9 w 214"/>
                <a:gd name="T61" fmla="*/ 127 h 205"/>
                <a:gd name="T62" fmla="*/ 14 w 214"/>
                <a:gd name="T63" fmla="*/ 128 h 205"/>
                <a:gd name="T64" fmla="*/ 21 w 214"/>
                <a:gd name="T65" fmla="*/ 137 h 205"/>
                <a:gd name="T66" fmla="*/ 86 w 214"/>
                <a:gd name="T67" fmla="*/ 132 h 205"/>
                <a:gd name="T68" fmla="*/ 85 w 214"/>
                <a:gd name="T69" fmla="*/ 122 h 205"/>
                <a:gd name="T70" fmla="*/ 71 w 214"/>
                <a:gd name="T71" fmla="*/ 2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4" h="205">
                  <a:moveTo>
                    <a:pt x="71" y="0"/>
                  </a:moveTo>
                  <a:lnTo>
                    <a:pt x="95" y="0"/>
                  </a:lnTo>
                  <a:lnTo>
                    <a:pt x="174" y="54"/>
                  </a:lnTo>
                  <a:lnTo>
                    <a:pt x="175" y="58"/>
                  </a:lnTo>
                  <a:lnTo>
                    <a:pt x="180" y="61"/>
                  </a:lnTo>
                  <a:lnTo>
                    <a:pt x="184" y="66"/>
                  </a:lnTo>
                  <a:lnTo>
                    <a:pt x="200" y="73"/>
                  </a:lnTo>
                  <a:lnTo>
                    <a:pt x="202" y="73"/>
                  </a:lnTo>
                  <a:lnTo>
                    <a:pt x="200" y="84"/>
                  </a:lnTo>
                  <a:lnTo>
                    <a:pt x="202" y="85"/>
                  </a:lnTo>
                  <a:lnTo>
                    <a:pt x="212" y="82"/>
                  </a:lnTo>
                  <a:lnTo>
                    <a:pt x="214" y="82"/>
                  </a:lnTo>
                  <a:lnTo>
                    <a:pt x="214" y="127"/>
                  </a:lnTo>
                  <a:lnTo>
                    <a:pt x="211" y="128"/>
                  </a:lnTo>
                  <a:lnTo>
                    <a:pt x="205" y="135"/>
                  </a:lnTo>
                  <a:lnTo>
                    <a:pt x="177" y="135"/>
                  </a:lnTo>
                  <a:lnTo>
                    <a:pt x="171" y="141"/>
                  </a:lnTo>
                  <a:lnTo>
                    <a:pt x="160" y="141"/>
                  </a:lnTo>
                  <a:lnTo>
                    <a:pt x="148" y="143"/>
                  </a:lnTo>
                  <a:lnTo>
                    <a:pt x="128" y="159"/>
                  </a:lnTo>
                  <a:lnTo>
                    <a:pt x="108" y="165"/>
                  </a:lnTo>
                  <a:lnTo>
                    <a:pt x="104" y="177"/>
                  </a:lnTo>
                  <a:lnTo>
                    <a:pt x="94" y="187"/>
                  </a:lnTo>
                  <a:lnTo>
                    <a:pt x="92" y="202"/>
                  </a:lnTo>
                  <a:lnTo>
                    <a:pt x="88" y="202"/>
                  </a:lnTo>
                  <a:lnTo>
                    <a:pt x="86" y="201"/>
                  </a:lnTo>
                  <a:lnTo>
                    <a:pt x="83" y="201"/>
                  </a:lnTo>
                  <a:lnTo>
                    <a:pt x="79" y="204"/>
                  </a:lnTo>
                  <a:lnTo>
                    <a:pt x="77" y="204"/>
                  </a:lnTo>
                  <a:lnTo>
                    <a:pt x="77" y="198"/>
                  </a:lnTo>
                  <a:lnTo>
                    <a:pt x="73" y="198"/>
                  </a:lnTo>
                  <a:lnTo>
                    <a:pt x="71" y="201"/>
                  </a:lnTo>
                  <a:lnTo>
                    <a:pt x="71" y="202"/>
                  </a:lnTo>
                  <a:lnTo>
                    <a:pt x="68" y="204"/>
                  </a:lnTo>
                  <a:lnTo>
                    <a:pt x="67" y="204"/>
                  </a:lnTo>
                  <a:lnTo>
                    <a:pt x="61" y="201"/>
                  </a:lnTo>
                  <a:lnTo>
                    <a:pt x="55" y="204"/>
                  </a:lnTo>
                  <a:lnTo>
                    <a:pt x="55" y="205"/>
                  </a:lnTo>
                  <a:lnTo>
                    <a:pt x="54" y="204"/>
                  </a:lnTo>
                  <a:lnTo>
                    <a:pt x="51" y="199"/>
                  </a:lnTo>
                  <a:lnTo>
                    <a:pt x="51" y="193"/>
                  </a:lnTo>
                  <a:lnTo>
                    <a:pt x="46" y="195"/>
                  </a:lnTo>
                  <a:lnTo>
                    <a:pt x="45" y="195"/>
                  </a:lnTo>
                  <a:lnTo>
                    <a:pt x="45" y="193"/>
                  </a:lnTo>
                  <a:lnTo>
                    <a:pt x="49" y="187"/>
                  </a:lnTo>
                  <a:lnTo>
                    <a:pt x="43" y="184"/>
                  </a:lnTo>
                  <a:lnTo>
                    <a:pt x="40" y="174"/>
                  </a:lnTo>
                  <a:lnTo>
                    <a:pt x="37" y="174"/>
                  </a:lnTo>
                  <a:lnTo>
                    <a:pt x="33" y="178"/>
                  </a:lnTo>
                  <a:lnTo>
                    <a:pt x="33" y="180"/>
                  </a:lnTo>
                  <a:lnTo>
                    <a:pt x="31" y="180"/>
                  </a:lnTo>
                  <a:lnTo>
                    <a:pt x="25" y="177"/>
                  </a:lnTo>
                  <a:lnTo>
                    <a:pt x="21" y="181"/>
                  </a:lnTo>
                  <a:lnTo>
                    <a:pt x="17" y="177"/>
                  </a:lnTo>
                  <a:lnTo>
                    <a:pt x="11" y="180"/>
                  </a:lnTo>
                  <a:lnTo>
                    <a:pt x="11" y="167"/>
                  </a:lnTo>
                  <a:lnTo>
                    <a:pt x="2" y="158"/>
                  </a:lnTo>
                  <a:lnTo>
                    <a:pt x="3" y="153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5" y="137"/>
                  </a:lnTo>
                  <a:lnTo>
                    <a:pt x="9" y="127"/>
                  </a:lnTo>
                  <a:lnTo>
                    <a:pt x="11" y="127"/>
                  </a:lnTo>
                  <a:lnTo>
                    <a:pt x="14" y="128"/>
                  </a:lnTo>
                  <a:lnTo>
                    <a:pt x="18" y="135"/>
                  </a:lnTo>
                  <a:lnTo>
                    <a:pt x="21" y="137"/>
                  </a:lnTo>
                  <a:lnTo>
                    <a:pt x="27" y="131"/>
                  </a:lnTo>
                  <a:lnTo>
                    <a:pt x="86" y="132"/>
                  </a:lnTo>
                  <a:lnTo>
                    <a:pt x="89" y="122"/>
                  </a:lnTo>
                  <a:lnTo>
                    <a:pt x="85" y="122"/>
                  </a:lnTo>
                  <a:lnTo>
                    <a:pt x="83" y="121"/>
                  </a:lnTo>
                  <a:lnTo>
                    <a:pt x="71" y="2"/>
                  </a:lnTo>
                  <a:lnTo>
                    <a:pt x="71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Madagascar">
              <a:extLst>
                <a:ext uri="{FF2B5EF4-FFF2-40B4-BE49-F238E27FC236}">
                  <a16:creationId xmlns:a16="http://schemas.microsoft.com/office/drawing/2014/main" id="{888BFEAB-A1AD-4650-83D2-2CF09D2F1694}"/>
                </a:ext>
              </a:extLst>
            </p:cNvPr>
            <p:cNvSpPr>
              <a:spLocks/>
            </p:cNvSpPr>
            <p:nvPr>
              <p:custDataLst>
                <p:tags r:id="rId206"/>
              </p:custDataLst>
            </p:nvPr>
          </p:nvSpPr>
          <p:spPr bwMode="auto">
            <a:xfrm>
              <a:off x="6843220" y="4876538"/>
              <a:ext cx="169864" cy="336114"/>
            </a:xfrm>
            <a:custGeom>
              <a:avLst/>
              <a:gdLst>
                <a:gd name="T0" fmla="*/ 78 w 94"/>
                <a:gd name="T1" fmla="*/ 0 h 186"/>
                <a:gd name="T2" fmla="*/ 87 w 94"/>
                <a:gd name="T3" fmla="*/ 12 h 186"/>
                <a:gd name="T4" fmla="*/ 94 w 94"/>
                <a:gd name="T5" fmla="*/ 43 h 186"/>
                <a:gd name="T6" fmla="*/ 93 w 94"/>
                <a:gd name="T7" fmla="*/ 50 h 186"/>
                <a:gd name="T8" fmla="*/ 90 w 94"/>
                <a:gd name="T9" fmla="*/ 50 h 186"/>
                <a:gd name="T10" fmla="*/ 89 w 94"/>
                <a:gd name="T11" fmla="*/ 44 h 186"/>
                <a:gd name="T12" fmla="*/ 87 w 94"/>
                <a:gd name="T13" fmla="*/ 44 h 186"/>
                <a:gd name="T14" fmla="*/ 87 w 94"/>
                <a:gd name="T15" fmla="*/ 59 h 186"/>
                <a:gd name="T16" fmla="*/ 83 w 94"/>
                <a:gd name="T17" fmla="*/ 66 h 186"/>
                <a:gd name="T18" fmla="*/ 80 w 94"/>
                <a:gd name="T19" fmla="*/ 87 h 186"/>
                <a:gd name="T20" fmla="*/ 54 w 94"/>
                <a:gd name="T21" fmla="*/ 170 h 186"/>
                <a:gd name="T22" fmla="*/ 47 w 94"/>
                <a:gd name="T23" fmla="*/ 179 h 186"/>
                <a:gd name="T24" fmla="*/ 38 w 94"/>
                <a:gd name="T25" fmla="*/ 181 h 186"/>
                <a:gd name="T26" fmla="*/ 26 w 94"/>
                <a:gd name="T27" fmla="*/ 186 h 186"/>
                <a:gd name="T28" fmla="*/ 26 w 94"/>
                <a:gd name="T29" fmla="*/ 185 h 186"/>
                <a:gd name="T30" fmla="*/ 11 w 94"/>
                <a:gd name="T31" fmla="*/ 176 h 186"/>
                <a:gd name="T32" fmla="*/ 8 w 94"/>
                <a:gd name="T33" fmla="*/ 172 h 186"/>
                <a:gd name="T34" fmla="*/ 7 w 94"/>
                <a:gd name="T35" fmla="*/ 155 h 186"/>
                <a:gd name="T36" fmla="*/ 1 w 94"/>
                <a:gd name="T37" fmla="*/ 143 h 186"/>
                <a:gd name="T38" fmla="*/ 0 w 94"/>
                <a:gd name="T39" fmla="*/ 132 h 186"/>
                <a:gd name="T40" fmla="*/ 17 w 94"/>
                <a:gd name="T41" fmla="*/ 103 h 186"/>
                <a:gd name="T42" fmla="*/ 8 w 94"/>
                <a:gd name="T43" fmla="*/ 72 h 186"/>
                <a:gd name="T44" fmla="*/ 8 w 94"/>
                <a:gd name="T45" fmla="*/ 71 h 186"/>
                <a:gd name="T46" fmla="*/ 16 w 94"/>
                <a:gd name="T47" fmla="*/ 59 h 186"/>
                <a:gd name="T48" fmla="*/ 16 w 94"/>
                <a:gd name="T49" fmla="*/ 55 h 186"/>
                <a:gd name="T50" fmla="*/ 26 w 94"/>
                <a:gd name="T51" fmla="*/ 50 h 186"/>
                <a:gd name="T52" fmla="*/ 28 w 94"/>
                <a:gd name="T53" fmla="*/ 52 h 186"/>
                <a:gd name="T54" fmla="*/ 37 w 94"/>
                <a:gd name="T55" fmla="*/ 47 h 186"/>
                <a:gd name="T56" fmla="*/ 38 w 94"/>
                <a:gd name="T57" fmla="*/ 47 h 186"/>
                <a:gd name="T58" fmla="*/ 41 w 94"/>
                <a:gd name="T59" fmla="*/ 52 h 186"/>
                <a:gd name="T60" fmla="*/ 44 w 94"/>
                <a:gd name="T61" fmla="*/ 52 h 186"/>
                <a:gd name="T62" fmla="*/ 41 w 94"/>
                <a:gd name="T63" fmla="*/ 46 h 186"/>
                <a:gd name="T64" fmla="*/ 41 w 94"/>
                <a:gd name="T65" fmla="*/ 44 h 186"/>
                <a:gd name="T66" fmla="*/ 47 w 94"/>
                <a:gd name="T67" fmla="*/ 41 h 186"/>
                <a:gd name="T68" fmla="*/ 48 w 94"/>
                <a:gd name="T69" fmla="*/ 41 h 186"/>
                <a:gd name="T70" fmla="*/ 50 w 94"/>
                <a:gd name="T71" fmla="*/ 44 h 186"/>
                <a:gd name="T72" fmla="*/ 51 w 94"/>
                <a:gd name="T73" fmla="*/ 44 h 186"/>
                <a:gd name="T74" fmla="*/ 50 w 94"/>
                <a:gd name="T75" fmla="*/ 40 h 186"/>
                <a:gd name="T76" fmla="*/ 53 w 94"/>
                <a:gd name="T77" fmla="*/ 35 h 186"/>
                <a:gd name="T78" fmla="*/ 54 w 94"/>
                <a:gd name="T79" fmla="*/ 32 h 186"/>
                <a:gd name="T80" fmla="*/ 56 w 94"/>
                <a:gd name="T81" fmla="*/ 32 h 186"/>
                <a:gd name="T82" fmla="*/ 56 w 94"/>
                <a:gd name="T83" fmla="*/ 37 h 186"/>
                <a:gd name="T84" fmla="*/ 59 w 94"/>
                <a:gd name="T85" fmla="*/ 32 h 186"/>
                <a:gd name="T86" fmla="*/ 62 w 94"/>
                <a:gd name="T87" fmla="*/ 32 h 186"/>
                <a:gd name="T88" fmla="*/ 59 w 94"/>
                <a:gd name="T89" fmla="*/ 29 h 186"/>
                <a:gd name="T90" fmla="*/ 57 w 94"/>
                <a:gd name="T91" fmla="*/ 29 h 186"/>
                <a:gd name="T92" fmla="*/ 60 w 94"/>
                <a:gd name="T93" fmla="*/ 25 h 186"/>
                <a:gd name="T94" fmla="*/ 62 w 94"/>
                <a:gd name="T95" fmla="*/ 25 h 186"/>
                <a:gd name="T96" fmla="*/ 60 w 94"/>
                <a:gd name="T97" fmla="*/ 19 h 186"/>
                <a:gd name="T98" fmla="*/ 65 w 94"/>
                <a:gd name="T99" fmla="*/ 19 h 186"/>
                <a:gd name="T100" fmla="*/ 65 w 94"/>
                <a:gd name="T101" fmla="*/ 20 h 186"/>
                <a:gd name="T102" fmla="*/ 68 w 94"/>
                <a:gd name="T103" fmla="*/ 15 h 186"/>
                <a:gd name="T104" fmla="*/ 72 w 94"/>
                <a:gd name="T105" fmla="*/ 15 h 186"/>
                <a:gd name="T106" fmla="*/ 72 w 94"/>
                <a:gd name="T107" fmla="*/ 3 h 186"/>
                <a:gd name="T108" fmla="*/ 78 w 94"/>
                <a:gd name="T109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4" h="186">
                  <a:moveTo>
                    <a:pt x="78" y="0"/>
                  </a:moveTo>
                  <a:lnTo>
                    <a:pt x="87" y="12"/>
                  </a:lnTo>
                  <a:lnTo>
                    <a:pt x="94" y="43"/>
                  </a:lnTo>
                  <a:lnTo>
                    <a:pt x="93" y="50"/>
                  </a:lnTo>
                  <a:lnTo>
                    <a:pt x="90" y="50"/>
                  </a:lnTo>
                  <a:lnTo>
                    <a:pt x="89" y="44"/>
                  </a:lnTo>
                  <a:lnTo>
                    <a:pt x="87" y="44"/>
                  </a:lnTo>
                  <a:lnTo>
                    <a:pt x="87" y="59"/>
                  </a:lnTo>
                  <a:lnTo>
                    <a:pt x="83" y="66"/>
                  </a:lnTo>
                  <a:lnTo>
                    <a:pt x="80" y="87"/>
                  </a:lnTo>
                  <a:lnTo>
                    <a:pt x="54" y="170"/>
                  </a:lnTo>
                  <a:lnTo>
                    <a:pt x="47" y="179"/>
                  </a:lnTo>
                  <a:lnTo>
                    <a:pt x="38" y="181"/>
                  </a:lnTo>
                  <a:lnTo>
                    <a:pt x="26" y="186"/>
                  </a:lnTo>
                  <a:lnTo>
                    <a:pt x="26" y="185"/>
                  </a:lnTo>
                  <a:lnTo>
                    <a:pt x="11" y="176"/>
                  </a:lnTo>
                  <a:lnTo>
                    <a:pt x="8" y="172"/>
                  </a:lnTo>
                  <a:lnTo>
                    <a:pt x="7" y="155"/>
                  </a:lnTo>
                  <a:lnTo>
                    <a:pt x="1" y="143"/>
                  </a:lnTo>
                  <a:lnTo>
                    <a:pt x="0" y="132"/>
                  </a:lnTo>
                  <a:lnTo>
                    <a:pt x="17" y="103"/>
                  </a:lnTo>
                  <a:lnTo>
                    <a:pt x="8" y="72"/>
                  </a:lnTo>
                  <a:lnTo>
                    <a:pt x="8" y="71"/>
                  </a:lnTo>
                  <a:lnTo>
                    <a:pt x="16" y="59"/>
                  </a:lnTo>
                  <a:lnTo>
                    <a:pt x="16" y="55"/>
                  </a:lnTo>
                  <a:lnTo>
                    <a:pt x="26" y="50"/>
                  </a:lnTo>
                  <a:lnTo>
                    <a:pt x="28" y="52"/>
                  </a:lnTo>
                  <a:lnTo>
                    <a:pt x="37" y="47"/>
                  </a:lnTo>
                  <a:lnTo>
                    <a:pt x="38" y="47"/>
                  </a:lnTo>
                  <a:lnTo>
                    <a:pt x="41" y="52"/>
                  </a:lnTo>
                  <a:lnTo>
                    <a:pt x="44" y="52"/>
                  </a:lnTo>
                  <a:lnTo>
                    <a:pt x="41" y="46"/>
                  </a:lnTo>
                  <a:lnTo>
                    <a:pt x="41" y="44"/>
                  </a:lnTo>
                  <a:lnTo>
                    <a:pt x="47" y="41"/>
                  </a:lnTo>
                  <a:lnTo>
                    <a:pt x="48" y="41"/>
                  </a:lnTo>
                  <a:lnTo>
                    <a:pt x="50" y="44"/>
                  </a:lnTo>
                  <a:lnTo>
                    <a:pt x="51" y="44"/>
                  </a:lnTo>
                  <a:lnTo>
                    <a:pt x="50" y="40"/>
                  </a:lnTo>
                  <a:lnTo>
                    <a:pt x="53" y="35"/>
                  </a:lnTo>
                  <a:lnTo>
                    <a:pt x="54" y="32"/>
                  </a:lnTo>
                  <a:lnTo>
                    <a:pt x="56" y="32"/>
                  </a:lnTo>
                  <a:lnTo>
                    <a:pt x="56" y="37"/>
                  </a:lnTo>
                  <a:lnTo>
                    <a:pt x="59" y="32"/>
                  </a:lnTo>
                  <a:lnTo>
                    <a:pt x="62" y="32"/>
                  </a:lnTo>
                  <a:lnTo>
                    <a:pt x="59" y="29"/>
                  </a:lnTo>
                  <a:lnTo>
                    <a:pt x="57" y="29"/>
                  </a:lnTo>
                  <a:lnTo>
                    <a:pt x="60" y="25"/>
                  </a:lnTo>
                  <a:lnTo>
                    <a:pt x="62" y="25"/>
                  </a:lnTo>
                  <a:lnTo>
                    <a:pt x="60" y="19"/>
                  </a:lnTo>
                  <a:lnTo>
                    <a:pt x="65" y="19"/>
                  </a:lnTo>
                  <a:lnTo>
                    <a:pt x="65" y="20"/>
                  </a:lnTo>
                  <a:lnTo>
                    <a:pt x="68" y="15"/>
                  </a:lnTo>
                  <a:lnTo>
                    <a:pt x="72" y="15"/>
                  </a:lnTo>
                  <a:lnTo>
                    <a:pt x="72" y="3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Mauritania">
              <a:extLst>
                <a:ext uri="{FF2B5EF4-FFF2-40B4-BE49-F238E27FC236}">
                  <a16:creationId xmlns:a16="http://schemas.microsoft.com/office/drawing/2014/main" id="{C1E53FD9-B175-46A1-AFD5-0353807B7924}"/>
                </a:ext>
              </a:extLst>
            </p:cNvPr>
            <p:cNvSpPr>
              <a:spLocks/>
            </p:cNvSpPr>
            <p:nvPr>
              <p:custDataLst>
                <p:tags r:id="rId207"/>
              </p:custDataLst>
            </p:nvPr>
          </p:nvSpPr>
          <p:spPr bwMode="auto">
            <a:xfrm>
              <a:off x="5428290" y="3922409"/>
              <a:ext cx="287323" cy="316236"/>
            </a:xfrm>
            <a:custGeom>
              <a:avLst/>
              <a:gdLst>
                <a:gd name="T0" fmla="*/ 108 w 159"/>
                <a:gd name="T1" fmla="*/ 0 h 175"/>
                <a:gd name="T2" fmla="*/ 110 w 159"/>
                <a:gd name="T3" fmla="*/ 0 h 175"/>
                <a:gd name="T4" fmla="*/ 157 w 159"/>
                <a:gd name="T5" fmla="*/ 32 h 175"/>
                <a:gd name="T6" fmla="*/ 159 w 159"/>
                <a:gd name="T7" fmla="*/ 34 h 175"/>
                <a:gd name="T8" fmla="*/ 135 w 159"/>
                <a:gd name="T9" fmla="*/ 34 h 175"/>
                <a:gd name="T10" fmla="*/ 147 w 159"/>
                <a:gd name="T11" fmla="*/ 153 h 175"/>
                <a:gd name="T12" fmla="*/ 153 w 159"/>
                <a:gd name="T13" fmla="*/ 154 h 175"/>
                <a:gd name="T14" fmla="*/ 150 w 159"/>
                <a:gd name="T15" fmla="*/ 166 h 175"/>
                <a:gd name="T16" fmla="*/ 119 w 159"/>
                <a:gd name="T17" fmla="*/ 166 h 175"/>
                <a:gd name="T18" fmla="*/ 105 w 159"/>
                <a:gd name="T19" fmla="*/ 164 h 175"/>
                <a:gd name="T20" fmla="*/ 89 w 159"/>
                <a:gd name="T21" fmla="*/ 164 h 175"/>
                <a:gd name="T22" fmla="*/ 83 w 159"/>
                <a:gd name="T23" fmla="*/ 170 h 175"/>
                <a:gd name="T24" fmla="*/ 80 w 159"/>
                <a:gd name="T25" fmla="*/ 170 h 175"/>
                <a:gd name="T26" fmla="*/ 79 w 159"/>
                <a:gd name="T27" fmla="*/ 169 h 175"/>
                <a:gd name="T28" fmla="*/ 74 w 159"/>
                <a:gd name="T29" fmla="*/ 161 h 175"/>
                <a:gd name="T30" fmla="*/ 73 w 159"/>
                <a:gd name="T31" fmla="*/ 160 h 175"/>
                <a:gd name="T32" fmla="*/ 68 w 159"/>
                <a:gd name="T33" fmla="*/ 170 h 175"/>
                <a:gd name="T34" fmla="*/ 64 w 159"/>
                <a:gd name="T35" fmla="*/ 175 h 175"/>
                <a:gd name="T36" fmla="*/ 62 w 159"/>
                <a:gd name="T37" fmla="*/ 175 h 175"/>
                <a:gd name="T38" fmla="*/ 53 w 159"/>
                <a:gd name="T39" fmla="*/ 167 h 175"/>
                <a:gd name="T40" fmla="*/ 46 w 159"/>
                <a:gd name="T41" fmla="*/ 157 h 175"/>
                <a:gd name="T42" fmla="*/ 40 w 159"/>
                <a:gd name="T43" fmla="*/ 157 h 175"/>
                <a:gd name="T44" fmla="*/ 33 w 159"/>
                <a:gd name="T45" fmla="*/ 150 h 175"/>
                <a:gd name="T46" fmla="*/ 9 w 159"/>
                <a:gd name="T47" fmla="*/ 151 h 175"/>
                <a:gd name="T48" fmla="*/ 6 w 159"/>
                <a:gd name="T49" fmla="*/ 157 h 175"/>
                <a:gd name="T50" fmla="*/ 4 w 159"/>
                <a:gd name="T51" fmla="*/ 157 h 175"/>
                <a:gd name="T52" fmla="*/ 4 w 159"/>
                <a:gd name="T53" fmla="*/ 156 h 175"/>
                <a:gd name="T54" fmla="*/ 10 w 159"/>
                <a:gd name="T55" fmla="*/ 135 h 175"/>
                <a:gd name="T56" fmla="*/ 10 w 159"/>
                <a:gd name="T57" fmla="*/ 124 h 175"/>
                <a:gd name="T58" fmla="*/ 6 w 159"/>
                <a:gd name="T59" fmla="*/ 111 h 175"/>
                <a:gd name="T60" fmla="*/ 9 w 159"/>
                <a:gd name="T61" fmla="*/ 105 h 175"/>
                <a:gd name="T62" fmla="*/ 7 w 159"/>
                <a:gd name="T63" fmla="*/ 99 h 175"/>
                <a:gd name="T64" fmla="*/ 1 w 159"/>
                <a:gd name="T65" fmla="*/ 89 h 175"/>
                <a:gd name="T66" fmla="*/ 0 w 159"/>
                <a:gd name="T67" fmla="*/ 90 h 175"/>
                <a:gd name="T68" fmla="*/ 0 w 159"/>
                <a:gd name="T69" fmla="*/ 89 h 175"/>
                <a:gd name="T70" fmla="*/ 3 w 159"/>
                <a:gd name="T71" fmla="*/ 83 h 175"/>
                <a:gd name="T72" fmla="*/ 52 w 159"/>
                <a:gd name="T73" fmla="*/ 83 h 175"/>
                <a:gd name="T74" fmla="*/ 50 w 159"/>
                <a:gd name="T75" fmla="*/ 62 h 175"/>
                <a:gd name="T76" fmla="*/ 53 w 159"/>
                <a:gd name="T77" fmla="*/ 58 h 175"/>
                <a:gd name="T78" fmla="*/ 65 w 159"/>
                <a:gd name="T79" fmla="*/ 53 h 175"/>
                <a:gd name="T80" fmla="*/ 67 w 159"/>
                <a:gd name="T81" fmla="*/ 18 h 175"/>
                <a:gd name="T82" fmla="*/ 108 w 159"/>
                <a:gd name="T83" fmla="*/ 18 h 175"/>
                <a:gd name="T84" fmla="*/ 108 w 159"/>
                <a:gd name="T8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9" h="175">
                  <a:moveTo>
                    <a:pt x="108" y="0"/>
                  </a:moveTo>
                  <a:lnTo>
                    <a:pt x="110" y="0"/>
                  </a:lnTo>
                  <a:lnTo>
                    <a:pt x="157" y="32"/>
                  </a:lnTo>
                  <a:lnTo>
                    <a:pt x="159" y="34"/>
                  </a:lnTo>
                  <a:lnTo>
                    <a:pt x="135" y="34"/>
                  </a:lnTo>
                  <a:lnTo>
                    <a:pt x="147" y="153"/>
                  </a:lnTo>
                  <a:lnTo>
                    <a:pt x="153" y="154"/>
                  </a:lnTo>
                  <a:lnTo>
                    <a:pt x="150" y="166"/>
                  </a:lnTo>
                  <a:lnTo>
                    <a:pt x="119" y="166"/>
                  </a:lnTo>
                  <a:lnTo>
                    <a:pt x="105" y="164"/>
                  </a:lnTo>
                  <a:lnTo>
                    <a:pt x="89" y="164"/>
                  </a:lnTo>
                  <a:lnTo>
                    <a:pt x="83" y="170"/>
                  </a:lnTo>
                  <a:lnTo>
                    <a:pt x="80" y="170"/>
                  </a:lnTo>
                  <a:lnTo>
                    <a:pt x="79" y="169"/>
                  </a:lnTo>
                  <a:lnTo>
                    <a:pt x="74" y="161"/>
                  </a:lnTo>
                  <a:lnTo>
                    <a:pt x="73" y="160"/>
                  </a:lnTo>
                  <a:lnTo>
                    <a:pt x="68" y="170"/>
                  </a:lnTo>
                  <a:lnTo>
                    <a:pt x="64" y="175"/>
                  </a:lnTo>
                  <a:lnTo>
                    <a:pt x="62" y="175"/>
                  </a:lnTo>
                  <a:lnTo>
                    <a:pt x="53" y="167"/>
                  </a:lnTo>
                  <a:lnTo>
                    <a:pt x="46" y="157"/>
                  </a:lnTo>
                  <a:lnTo>
                    <a:pt x="40" y="157"/>
                  </a:lnTo>
                  <a:lnTo>
                    <a:pt x="33" y="150"/>
                  </a:lnTo>
                  <a:lnTo>
                    <a:pt x="9" y="151"/>
                  </a:lnTo>
                  <a:lnTo>
                    <a:pt x="6" y="157"/>
                  </a:lnTo>
                  <a:lnTo>
                    <a:pt x="4" y="157"/>
                  </a:lnTo>
                  <a:lnTo>
                    <a:pt x="4" y="156"/>
                  </a:lnTo>
                  <a:lnTo>
                    <a:pt x="10" y="135"/>
                  </a:lnTo>
                  <a:lnTo>
                    <a:pt x="10" y="124"/>
                  </a:lnTo>
                  <a:lnTo>
                    <a:pt x="6" y="111"/>
                  </a:lnTo>
                  <a:lnTo>
                    <a:pt x="9" y="105"/>
                  </a:lnTo>
                  <a:lnTo>
                    <a:pt x="7" y="99"/>
                  </a:lnTo>
                  <a:lnTo>
                    <a:pt x="1" y="89"/>
                  </a:lnTo>
                  <a:lnTo>
                    <a:pt x="0" y="90"/>
                  </a:lnTo>
                  <a:lnTo>
                    <a:pt x="0" y="89"/>
                  </a:lnTo>
                  <a:lnTo>
                    <a:pt x="3" y="83"/>
                  </a:lnTo>
                  <a:lnTo>
                    <a:pt x="52" y="83"/>
                  </a:lnTo>
                  <a:lnTo>
                    <a:pt x="50" y="62"/>
                  </a:lnTo>
                  <a:lnTo>
                    <a:pt x="53" y="58"/>
                  </a:lnTo>
                  <a:lnTo>
                    <a:pt x="65" y="53"/>
                  </a:lnTo>
                  <a:lnTo>
                    <a:pt x="67" y="18"/>
                  </a:lnTo>
                  <a:lnTo>
                    <a:pt x="108" y="18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Mozambique">
              <a:extLst>
                <a:ext uri="{FF2B5EF4-FFF2-40B4-BE49-F238E27FC236}">
                  <a16:creationId xmlns:a16="http://schemas.microsoft.com/office/drawing/2014/main" id="{1FB748E8-EDE9-48DF-91BD-E6235F4D7270}"/>
                </a:ext>
              </a:extLst>
            </p:cNvPr>
            <p:cNvSpPr>
              <a:spLocks/>
            </p:cNvSpPr>
            <p:nvPr>
              <p:custDataLst>
                <p:tags r:id="rId208"/>
              </p:custDataLst>
            </p:nvPr>
          </p:nvSpPr>
          <p:spPr bwMode="auto">
            <a:xfrm>
              <a:off x="6534212" y="4833168"/>
              <a:ext cx="254796" cy="406590"/>
            </a:xfrm>
            <a:custGeom>
              <a:avLst/>
              <a:gdLst>
                <a:gd name="T0" fmla="*/ 138 w 141"/>
                <a:gd name="T1" fmla="*/ 0 h 225"/>
                <a:gd name="T2" fmla="*/ 136 w 141"/>
                <a:gd name="T3" fmla="*/ 19 h 225"/>
                <a:gd name="T4" fmla="*/ 138 w 141"/>
                <a:gd name="T5" fmla="*/ 50 h 225"/>
                <a:gd name="T6" fmla="*/ 136 w 141"/>
                <a:gd name="T7" fmla="*/ 64 h 225"/>
                <a:gd name="T8" fmla="*/ 138 w 141"/>
                <a:gd name="T9" fmla="*/ 70 h 225"/>
                <a:gd name="T10" fmla="*/ 128 w 141"/>
                <a:gd name="T11" fmla="*/ 83 h 225"/>
                <a:gd name="T12" fmla="*/ 96 w 141"/>
                <a:gd name="T13" fmla="*/ 98 h 225"/>
                <a:gd name="T14" fmla="*/ 88 w 141"/>
                <a:gd name="T15" fmla="*/ 107 h 225"/>
                <a:gd name="T16" fmla="*/ 82 w 141"/>
                <a:gd name="T17" fmla="*/ 116 h 225"/>
                <a:gd name="T18" fmla="*/ 79 w 141"/>
                <a:gd name="T19" fmla="*/ 113 h 225"/>
                <a:gd name="T20" fmla="*/ 61 w 141"/>
                <a:gd name="T21" fmla="*/ 129 h 225"/>
                <a:gd name="T22" fmla="*/ 65 w 141"/>
                <a:gd name="T23" fmla="*/ 142 h 225"/>
                <a:gd name="T24" fmla="*/ 73 w 141"/>
                <a:gd name="T25" fmla="*/ 160 h 225"/>
                <a:gd name="T26" fmla="*/ 70 w 141"/>
                <a:gd name="T27" fmla="*/ 184 h 225"/>
                <a:gd name="T28" fmla="*/ 71 w 141"/>
                <a:gd name="T29" fmla="*/ 188 h 225"/>
                <a:gd name="T30" fmla="*/ 37 w 141"/>
                <a:gd name="T31" fmla="*/ 209 h 225"/>
                <a:gd name="T32" fmla="*/ 36 w 141"/>
                <a:gd name="T33" fmla="*/ 218 h 225"/>
                <a:gd name="T34" fmla="*/ 39 w 141"/>
                <a:gd name="T35" fmla="*/ 215 h 225"/>
                <a:gd name="T36" fmla="*/ 27 w 141"/>
                <a:gd name="T37" fmla="*/ 225 h 225"/>
                <a:gd name="T38" fmla="*/ 24 w 141"/>
                <a:gd name="T39" fmla="*/ 190 h 225"/>
                <a:gd name="T40" fmla="*/ 21 w 141"/>
                <a:gd name="T41" fmla="*/ 159 h 225"/>
                <a:gd name="T42" fmla="*/ 37 w 141"/>
                <a:gd name="T43" fmla="*/ 129 h 225"/>
                <a:gd name="T44" fmla="*/ 39 w 141"/>
                <a:gd name="T45" fmla="*/ 105 h 225"/>
                <a:gd name="T46" fmla="*/ 34 w 141"/>
                <a:gd name="T47" fmla="*/ 83 h 225"/>
                <a:gd name="T48" fmla="*/ 5 w 141"/>
                <a:gd name="T49" fmla="*/ 74 h 225"/>
                <a:gd name="T50" fmla="*/ 3 w 141"/>
                <a:gd name="T51" fmla="*/ 70 h 225"/>
                <a:gd name="T52" fmla="*/ 0 w 141"/>
                <a:gd name="T53" fmla="*/ 62 h 225"/>
                <a:gd name="T54" fmla="*/ 48 w 141"/>
                <a:gd name="T55" fmla="*/ 55 h 225"/>
                <a:gd name="T56" fmla="*/ 55 w 141"/>
                <a:gd name="T57" fmla="*/ 53 h 225"/>
                <a:gd name="T58" fmla="*/ 59 w 141"/>
                <a:gd name="T59" fmla="*/ 56 h 225"/>
                <a:gd name="T60" fmla="*/ 58 w 141"/>
                <a:gd name="T61" fmla="*/ 74 h 225"/>
                <a:gd name="T62" fmla="*/ 68 w 141"/>
                <a:gd name="T63" fmla="*/ 86 h 225"/>
                <a:gd name="T64" fmla="*/ 70 w 141"/>
                <a:gd name="T65" fmla="*/ 89 h 225"/>
                <a:gd name="T66" fmla="*/ 70 w 141"/>
                <a:gd name="T67" fmla="*/ 79 h 225"/>
                <a:gd name="T68" fmla="*/ 77 w 141"/>
                <a:gd name="T69" fmla="*/ 61 h 225"/>
                <a:gd name="T70" fmla="*/ 61 w 141"/>
                <a:gd name="T71" fmla="*/ 27 h 225"/>
                <a:gd name="T72" fmla="*/ 79 w 141"/>
                <a:gd name="T73" fmla="*/ 13 h 225"/>
                <a:gd name="T74" fmla="*/ 101 w 141"/>
                <a:gd name="T75" fmla="*/ 15 h 225"/>
                <a:gd name="T76" fmla="*/ 117 w 141"/>
                <a:gd name="T77" fmla="*/ 12 h 225"/>
                <a:gd name="T78" fmla="*/ 136 w 141"/>
                <a:gd name="T79" fmla="*/ 1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1" h="225">
                  <a:moveTo>
                    <a:pt x="136" y="0"/>
                  </a:moveTo>
                  <a:lnTo>
                    <a:pt x="138" y="0"/>
                  </a:lnTo>
                  <a:lnTo>
                    <a:pt x="141" y="7"/>
                  </a:lnTo>
                  <a:lnTo>
                    <a:pt x="136" y="19"/>
                  </a:lnTo>
                  <a:lnTo>
                    <a:pt x="136" y="50"/>
                  </a:lnTo>
                  <a:lnTo>
                    <a:pt x="138" y="50"/>
                  </a:lnTo>
                  <a:lnTo>
                    <a:pt x="141" y="58"/>
                  </a:lnTo>
                  <a:lnTo>
                    <a:pt x="136" y="64"/>
                  </a:lnTo>
                  <a:lnTo>
                    <a:pt x="138" y="65"/>
                  </a:lnTo>
                  <a:lnTo>
                    <a:pt x="138" y="70"/>
                  </a:lnTo>
                  <a:lnTo>
                    <a:pt x="128" y="80"/>
                  </a:lnTo>
                  <a:lnTo>
                    <a:pt x="128" y="83"/>
                  </a:lnTo>
                  <a:lnTo>
                    <a:pt x="117" y="90"/>
                  </a:lnTo>
                  <a:lnTo>
                    <a:pt x="96" y="98"/>
                  </a:lnTo>
                  <a:lnTo>
                    <a:pt x="86" y="105"/>
                  </a:lnTo>
                  <a:lnTo>
                    <a:pt x="88" y="107"/>
                  </a:lnTo>
                  <a:lnTo>
                    <a:pt x="88" y="108"/>
                  </a:lnTo>
                  <a:lnTo>
                    <a:pt x="82" y="116"/>
                  </a:lnTo>
                  <a:lnTo>
                    <a:pt x="80" y="116"/>
                  </a:lnTo>
                  <a:lnTo>
                    <a:pt x="79" y="113"/>
                  </a:lnTo>
                  <a:lnTo>
                    <a:pt x="79" y="116"/>
                  </a:lnTo>
                  <a:lnTo>
                    <a:pt x="61" y="129"/>
                  </a:lnTo>
                  <a:lnTo>
                    <a:pt x="61" y="138"/>
                  </a:lnTo>
                  <a:lnTo>
                    <a:pt x="65" y="142"/>
                  </a:lnTo>
                  <a:lnTo>
                    <a:pt x="70" y="160"/>
                  </a:lnTo>
                  <a:lnTo>
                    <a:pt x="73" y="160"/>
                  </a:lnTo>
                  <a:lnTo>
                    <a:pt x="68" y="185"/>
                  </a:lnTo>
                  <a:lnTo>
                    <a:pt x="70" y="184"/>
                  </a:lnTo>
                  <a:lnTo>
                    <a:pt x="71" y="184"/>
                  </a:lnTo>
                  <a:lnTo>
                    <a:pt x="71" y="188"/>
                  </a:lnTo>
                  <a:lnTo>
                    <a:pt x="62" y="197"/>
                  </a:lnTo>
                  <a:lnTo>
                    <a:pt x="37" y="209"/>
                  </a:lnTo>
                  <a:lnTo>
                    <a:pt x="33" y="215"/>
                  </a:lnTo>
                  <a:lnTo>
                    <a:pt x="36" y="218"/>
                  </a:lnTo>
                  <a:lnTo>
                    <a:pt x="37" y="215"/>
                  </a:lnTo>
                  <a:lnTo>
                    <a:pt x="39" y="215"/>
                  </a:lnTo>
                  <a:lnTo>
                    <a:pt x="39" y="225"/>
                  </a:lnTo>
                  <a:lnTo>
                    <a:pt x="27" y="225"/>
                  </a:lnTo>
                  <a:lnTo>
                    <a:pt x="25" y="212"/>
                  </a:lnTo>
                  <a:lnTo>
                    <a:pt x="24" y="190"/>
                  </a:lnTo>
                  <a:lnTo>
                    <a:pt x="19" y="166"/>
                  </a:lnTo>
                  <a:lnTo>
                    <a:pt x="21" y="159"/>
                  </a:lnTo>
                  <a:lnTo>
                    <a:pt x="27" y="153"/>
                  </a:lnTo>
                  <a:lnTo>
                    <a:pt x="37" y="129"/>
                  </a:lnTo>
                  <a:lnTo>
                    <a:pt x="34" y="116"/>
                  </a:lnTo>
                  <a:lnTo>
                    <a:pt x="39" y="105"/>
                  </a:lnTo>
                  <a:lnTo>
                    <a:pt x="39" y="95"/>
                  </a:lnTo>
                  <a:lnTo>
                    <a:pt x="34" y="83"/>
                  </a:lnTo>
                  <a:lnTo>
                    <a:pt x="18" y="76"/>
                  </a:lnTo>
                  <a:lnTo>
                    <a:pt x="5" y="74"/>
                  </a:lnTo>
                  <a:lnTo>
                    <a:pt x="3" y="74"/>
                  </a:lnTo>
                  <a:lnTo>
                    <a:pt x="3" y="70"/>
                  </a:lnTo>
                  <a:lnTo>
                    <a:pt x="0" y="64"/>
                  </a:lnTo>
                  <a:lnTo>
                    <a:pt x="0" y="62"/>
                  </a:lnTo>
                  <a:lnTo>
                    <a:pt x="42" y="49"/>
                  </a:lnTo>
                  <a:lnTo>
                    <a:pt x="48" y="55"/>
                  </a:lnTo>
                  <a:lnTo>
                    <a:pt x="51" y="55"/>
                  </a:lnTo>
                  <a:lnTo>
                    <a:pt x="55" y="53"/>
                  </a:lnTo>
                  <a:lnTo>
                    <a:pt x="58" y="53"/>
                  </a:lnTo>
                  <a:lnTo>
                    <a:pt x="59" y="56"/>
                  </a:lnTo>
                  <a:lnTo>
                    <a:pt x="61" y="65"/>
                  </a:lnTo>
                  <a:lnTo>
                    <a:pt x="58" y="74"/>
                  </a:lnTo>
                  <a:lnTo>
                    <a:pt x="59" y="79"/>
                  </a:lnTo>
                  <a:lnTo>
                    <a:pt x="68" y="86"/>
                  </a:lnTo>
                  <a:lnTo>
                    <a:pt x="68" y="89"/>
                  </a:lnTo>
                  <a:lnTo>
                    <a:pt x="70" y="89"/>
                  </a:lnTo>
                  <a:lnTo>
                    <a:pt x="68" y="83"/>
                  </a:lnTo>
                  <a:lnTo>
                    <a:pt x="70" y="79"/>
                  </a:lnTo>
                  <a:lnTo>
                    <a:pt x="76" y="74"/>
                  </a:lnTo>
                  <a:lnTo>
                    <a:pt x="77" y="61"/>
                  </a:lnTo>
                  <a:lnTo>
                    <a:pt x="64" y="43"/>
                  </a:lnTo>
                  <a:lnTo>
                    <a:pt x="61" y="27"/>
                  </a:lnTo>
                  <a:lnTo>
                    <a:pt x="65" y="15"/>
                  </a:lnTo>
                  <a:lnTo>
                    <a:pt x="79" y="13"/>
                  </a:lnTo>
                  <a:lnTo>
                    <a:pt x="85" y="18"/>
                  </a:lnTo>
                  <a:lnTo>
                    <a:pt x="101" y="15"/>
                  </a:lnTo>
                  <a:lnTo>
                    <a:pt x="110" y="10"/>
                  </a:lnTo>
                  <a:lnTo>
                    <a:pt x="117" y="12"/>
                  </a:lnTo>
                  <a:lnTo>
                    <a:pt x="131" y="7"/>
                  </a:lnTo>
                  <a:lnTo>
                    <a:pt x="136" y="1"/>
                  </a:lnTo>
                  <a:lnTo>
                    <a:pt x="136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Morocco">
              <a:extLst>
                <a:ext uri="{FF2B5EF4-FFF2-40B4-BE49-F238E27FC236}">
                  <a16:creationId xmlns:a16="http://schemas.microsoft.com/office/drawing/2014/main" id="{09A47A47-F79C-45DC-8ABE-480E9899B967}"/>
                </a:ext>
              </a:extLst>
            </p:cNvPr>
            <p:cNvSpPr>
              <a:spLocks/>
            </p:cNvSpPr>
            <p:nvPr>
              <p:custDataLst>
                <p:tags r:id="rId209"/>
              </p:custDataLst>
            </p:nvPr>
          </p:nvSpPr>
          <p:spPr bwMode="auto">
            <a:xfrm>
              <a:off x="5522258" y="3683876"/>
              <a:ext cx="280095" cy="227690"/>
            </a:xfrm>
            <a:custGeom>
              <a:avLst/>
              <a:gdLst>
                <a:gd name="T0" fmla="*/ 99 w 155"/>
                <a:gd name="T1" fmla="*/ 0 h 126"/>
                <a:gd name="T2" fmla="*/ 101 w 155"/>
                <a:gd name="T3" fmla="*/ 0 h 126"/>
                <a:gd name="T4" fmla="*/ 105 w 155"/>
                <a:gd name="T5" fmla="*/ 7 h 126"/>
                <a:gd name="T6" fmla="*/ 114 w 155"/>
                <a:gd name="T7" fmla="*/ 12 h 126"/>
                <a:gd name="T8" fmla="*/ 130 w 155"/>
                <a:gd name="T9" fmla="*/ 9 h 126"/>
                <a:gd name="T10" fmla="*/ 144 w 155"/>
                <a:gd name="T11" fmla="*/ 13 h 126"/>
                <a:gd name="T12" fmla="*/ 144 w 155"/>
                <a:gd name="T13" fmla="*/ 15 h 126"/>
                <a:gd name="T14" fmla="*/ 142 w 155"/>
                <a:gd name="T15" fmla="*/ 15 h 126"/>
                <a:gd name="T16" fmla="*/ 147 w 155"/>
                <a:gd name="T17" fmla="*/ 18 h 126"/>
                <a:gd name="T18" fmla="*/ 148 w 155"/>
                <a:gd name="T19" fmla="*/ 18 h 126"/>
                <a:gd name="T20" fmla="*/ 150 w 155"/>
                <a:gd name="T21" fmla="*/ 44 h 126"/>
                <a:gd name="T22" fmla="*/ 155 w 155"/>
                <a:gd name="T23" fmla="*/ 53 h 126"/>
                <a:gd name="T24" fmla="*/ 154 w 155"/>
                <a:gd name="T25" fmla="*/ 56 h 126"/>
                <a:gd name="T26" fmla="*/ 155 w 155"/>
                <a:gd name="T27" fmla="*/ 58 h 126"/>
                <a:gd name="T28" fmla="*/ 155 w 155"/>
                <a:gd name="T29" fmla="*/ 59 h 126"/>
                <a:gd name="T30" fmla="*/ 154 w 155"/>
                <a:gd name="T31" fmla="*/ 59 h 126"/>
                <a:gd name="T32" fmla="*/ 132 w 155"/>
                <a:gd name="T33" fmla="*/ 61 h 126"/>
                <a:gd name="T34" fmla="*/ 130 w 155"/>
                <a:gd name="T35" fmla="*/ 64 h 126"/>
                <a:gd name="T36" fmla="*/ 120 w 155"/>
                <a:gd name="T37" fmla="*/ 67 h 126"/>
                <a:gd name="T38" fmla="*/ 120 w 155"/>
                <a:gd name="T39" fmla="*/ 74 h 126"/>
                <a:gd name="T40" fmla="*/ 123 w 155"/>
                <a:gd name="T41" fmla="*/ 77 h 126"/>
                <a:gd name="T42" fmla="*/ 121 w 155"/>
                <a:gd name="T43" fmla="*/ 77 h 126"/>
                <a:gd name="T44" fmla="*/ 107 w 155"/>
                <a:gd name="T45" fmla="*/ 84 h 126"/>
                <a:gd name="T46" fmla="*/ 96 w 155"/>
                <a:gd name="T47" fmla="*/ 93 h 126"/>
                <a:gd name="T48" fmla="*/ 84 w 155"/>
                <a:gd name="T49" fmla="*/ 95 h 126"/>
                <a:gd name="T50" fmla="*/ 83 w 155"/>
                <a:gd name="T51" fmla="*/ 98 h 126"/>
                <a:gd name="T52" fmla="*/ 77 w 155"/>
                <a:gd name="T53" fmla="*/ 98 h 126"/>
                <a:gd name="T54" fmla="*/ 64 w 155"/>
                <a:gd name="T55" fmla="*/ 105 h 126"/>
                <a:gd name="T56" fmla="*/ 58 w 155"/>
                <a:gd name="T57" fmla="*/ 110 h 126"/>
                <a:gd name="T58" fmla="*/ 58 w 155"/>
                <a:gd name="T59" fmla="*/ 126 h 126"/>
                <a:gd name="T60" fmla="*/ 0 w 155"/>
                <a:gd name="T61" fmla="*/ 126 h 126"/>
                <a:gd name="T62" fmla="*/ 0 w 155"/>
                <a:gd name="T63" fmla="*/ 123 h 126"/>
                <a:gd name="T64" fmla="*/ 1 w 155"/>
                <a:gd name="T65" fmla="*/ 123 h 126"/>
                <a:gd name="T66" fmla="*/ 18 w 155"/>
                <a:gd name="T67" fmla="*/ 117 h 126"/>
                <a:gd name="T68" fmla="*/ 34 w 155"/>
                <a:gd name="T69" fmla="*/ 104 h 126"/>
                <a:gd name="T70" fmla="*/ 38 w 155"/>
                <a:gd name="T71" fmla="*/ 98 h 126"/>
                <a:gd name="T72" fmla="*/ 43 w 155"/>
                <a:gd name="T73" fmla="*/ 90 h 126"/>
                <a:gd name="T74" fmla="*/ 40 w 155"/>
                <a:gd name="T75" fmla="*/ 83 h 126"/>
                <a:gd name="T76" fmla="*/ 41 w 155"/>
                <a:gd name="T77" fmla="*/ 71 h 126"/>
                <a:gd name="T78" fmla="*/ 49 w 155"/>
                <a:gd name="T79" fmla="*/ 61 h 126"/>
                <a:gd name="T80" fmla="*/ 50 w 155"/>
                <a:gd name="T81" fmla="*/ 53 h 126"/>
                <a:gd name="T82" fmla="*/ 61 w 155"/>
                <a:gd name="T83" fmla="*/ 41 h 126"/>
                <a:gd name="T84" fmla="*/ 83 w 155"/>
                <a:gd name="T85" fmla="*/ 28 h 126"/>
                <a:gd name="T86" fmla="*/ 93 w 155"/>
                <a:gd name="T87" fmla="*/ 3 h 126"/>
                <a:gd name="T88" fmla="*/ 99 w 155"/>
                <a:gd name="T89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5" h="126">
                  <a:moveTo>
                    <a:pt x="99" y="0"/>
                  </a:moveTo>
                  <a:lnTo>
                    <a:pt x="101" y="0"/>
                  </a:lnTo>
                  <a:lnTo>
                    <a:pt x="105" y="7"/>
                  </a:lnTo>
                  <a:lnTo>
                    <a:pt x="114" y="12"/>
                  </a:lnTo>
                  <a:lnTo>
                    <a:pt x="130" y="9"/>
                  </a:lnTo>
                  <a:lnTo>
                    <a:pt x="144" y="13"/>
                  </a:lnTo>
                  <a:lnTo>
                    <a:pt x="144" y="15"/>
                  </a:lnTo>
                  <a:lnTo>
                    <a:pt x="142" y="15"/>
                  </a:lnTo>
                  <a:lnTo>
                    <a:pt x="147" y="18"/>
                  </a:lnTo>
                  <a:lnTo>
                    <a:pt x="148" y="18"/>
                  </a:lnTo>
                  <a:lnTo>
                    <a:pt x="150" y="44"/>
                  </a:lnTo>
                  <a:lnTo>
                    <a:pt x="155" y="53"/>
                  </a:lnTo>
                  <a:lnTo>
                    <a:pt x="154" y="56"/>
                  </a:lnTo>
                  <a:lnTo>
                    <a:pt x="155" y="58"/>
                  </a:lnTo>
                  <a:lnTo>
                    <a:pt x="155" y="59"/>
                  </a:lnTo>
                  <a:lnTo>
                    <a:pt x="154" y="59"/>
                  </a:lnTo>
                  <a:lnTo>
                    <a:pt x="132" y="61"/>
                  </a:lnTo>
                  <a:lnTo>
                    <a:pt x="130" y="64"/>
                  </a:lnTo>
                  <a:lnTo>
                    <a:pt x="120" y="67"/>
                  </a:lnTo>
                  <a:lnTo>
                    <a:pt x="120" y="74"/>
                  </a:lnTo>
                  <a:lnTo>
                    <a:pt x="123" y="77"/>
                  </a:lnTo>
                  <a:lnTo>
                    <a:pt x="121" y="77"/>
                  </a:lnTo>
                  <a:lnTo>
                    <a:pt x="107" y="84"/>
                  </a:lnTo>
                  <a:lnTo>
                    <a:pt x="96" y="93"/>
                  </a:lnTo>
                  <a:lnTo>
                    <a:pt x="84" y="95"/>
                  </a:lnTo>
                  <a:lnTo>
                    <a:pt x="83" y="98"/>
                  </a:lnTo>
                  <a:lnTo>
                    <a:pt x="77" y="98"/>
                  </a:lnTo>
                  <a:lnTo>
                    <a:pt x="64" y="105"/>
                  </a:lnTo>
                  <a:lnTo>
                    <a:pt x="58" y="110"/>
                  </a:lnTo>
                  <a:lnTo>
                    <a:pt x="58" y="126"/>
                  </a:lnTo>
                  <a:lnTo>
                    <a:pt x="0" y="126"/>
                  </a:lnTo>
                  <a:lnTo>
                    <a:pt x="0" y="123"/>
                  </a:lnTo>
                  <a:lnTo>
                    <a:pt x="1" y="123"/>
                  </a:lnTo>
                  <a:lnTo>
                    <a:pt x="18" y="117"/>
                  </a:lnTo>
                  <a:lnTo>
                    <a:pt x="34" y="104"/>
                  </a:lnTo>
                  <a:lnTo>
                    <a:pt x="38" y="98"/>
                  </a:lnTo>
                  <a:lnTo>
                    <a:pt x="43" y="90"/>
                  </a:lnTo>
                  <a:lnTo>
                    <a:pt x="40" y="83"/>
                  </a:lnTo>
                  <a:lnTo>
                    <a:pt x="41" y="71"/>
                  </a:lnTo>
                  <a:lnTo>
                    <a:pt x="49" y="61"/>
                  </a:lnTo>
                  <a:lnTo>
                    <a:pt x="50" y="53"/>
                  </a:lnTo>
                  <a:lnTo>
                    <a:pt x="61" y="41"/>
                  </a:lnTo>
                  <a:lnTo>
                    <a:pt x="83" y="28"/>
                  </a:lnTo>
                  <a:lnTo>
                    <a:pt x="93" y="3"/>
                  </a:lnTo>
                  <a:lnTo>
                    <a:pt x="99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Malawi">
              <a:extLst>
                <a:ext uri="{FF2B5EF4-FFF2-40B4-BE49-F238E27FC236}">
                  <a16:creationId xmlns:a16="http://schemas.microsoft.com/office/drawing/2014/main" id="{FB5B9D2E-3778-4CC3-89AF-1A6F8791BBC7}"/>
                </a:ext>
              </a:extLst>
            </p:cNvPr>
            <p:cNvSpPr>
              <a:spLocks/>
            </p:cNvSpPr>
            <p:nvPr>
              <p:custDataLst>
                <p:tags r:id="rId210"/>
              </p:custDataLst>
            </p:nvPr>
          </p:nvSpPr>
          <p:spPr bwMode="auto">
            <a:xfrm>
              <a:off x="6599266" y="4809676"/>
              <a:ext cx="77705" cy="186128"/>
            </a:xfrm>
            <a:custGeom>
              <a:avLst/>
              <a:gdLst>
                <a:gd name="T0" fmla="*/ 4 w 43"/>
                <a:gd name="T1" fmla="*/ 0 h 103"/>
                <a:gd name="T2" fmla="*/ 12 w 43"/>
                <a:gd name="T3" fmla="*/ 3 h 103"/>
                <a:gd name="T4" fmla="*/ 17 w 43"/>
                <a:gd name="T5" fmla="*/ 3 h 103"/>
                <a:gd name="T6" fmla="*/ 16 w 43"/>
                <a:gd name="T7" fmla="*/ 7 h 103"/>
                <a:gd name="T8" fmla="*/ 20 w 43"/>
                <a:gd name="T9" fmla="*/ 13 h 103"/>
                <a:gd name="T10" fmla="*/ 20 w 43"/>
                <a:gd name="T11" fmla="*/ 31 h 103"/>
                <a:gd name="T12" fmla="*/ 17 w 43"/>
                <a:gd name="T13" fmla="*/ 40 h 103"/>
                <a:gd name="T14" fmla="*/ 25 w 43"/>
                <a:gd name="T15" fmla="*/ 59 h 103"/>
                <a:gd name="T16" fmla="*/ 25 w 43"/>
                <a:gd name="T17" fmla="*/ 63 h 103"/>
                <a:gd name="T18" fmla="*/ 28 w 43"/>
                <a:gd name="T19" fmla="*/ 62 h 103"/>
                <a:gd name="T20" fmla="*/ 29 w 43"/>
                <a:gd name="T21" fmla="*/ 62 h 103"/>
                <a:gd name="T22" fmla="*/ 32 w 43"/>
                <a:gd name="T23" fmla="*/ 65 h 103"/>
                <a:gd name="T24" fmla="*/ 28 w 43"/>
                <a:gd name="T25" fmla="*/ 56 h 103"/>
                <a:gd name="T26" fmla="*/ 28 w 43"/>
                <a:gd name="T27" fmla="*/ 54 h 103"/>
                <a:gd name="T28" fmla="*/ 29 w 43"/>
                <a:gd name="T29" fmla="*/ 54 h 103"/>
                <a:gd name="T30" fmla="*/ 43 w 43"/>
                <a:gd name="T31" fmla="*/ 72 h 103"/>
                <a:gd name="T32" fmla="*/ 43 w 43"/>
                <a:gd name="T33" fmla="*/ 74 h 103"/>
                <a:gd name="T34" fmla="*/ 41 w 43"/>
                <a:gd name="T35" fmla="*/ 87 h 103"/>
                <a:gd name="T36" fmla="*/ 35 w 43"/>
                <a:gd name="T37" fmla="*/ 92 h 103"/>
                <a:gd name="T38" fmla="*/ 34 w 43"/>
                <a:gd name="T39" fmla="*/ 96 h 103"/>
                <a:gd name="T40" fmla="*/ 35 w 43"/>
                <a:gd name="T41" fmla="*/ 103 h 103"/>
                <a:gd name="T42" fmla="*/ 31 w 43"/>
                <a:gd name="T43" fmla="*/ 103 h 103"/>
                <a:gd name="T44" fmla="*/ 31 w 43"/>
                <a:gd name="T45" fmla="*/ 100 h 103"/>
                <a:gd name="T46" fmla="*/ 22 w 43"/>
                <a:gd name="T47" fmla="*/ 92 h 103"/>
                <a:gd name="T48" fmla="*/ 20 w 43"/>
                <a:gd name="T49" fmla="*/ 87 h 103"/>
                <a:gd name="T50" fmla="*/ 25 w 43"/>
                <a:gd name="T51" fmla="*/ 78 h 103"/>
                <a:gd name="T52" fmla="*/ 22 w 43"/>
                <a:gd name="T53" fmla="*/ 69 h 103"/>
                <a:gd name="T54" fmla="*/ 22 w 43"/>
                <a:gd name="T55" fmla="*/ 68 h 103"/>
                <a:gd name="T56" fmla="*/ 19 w 43"/>
                <a:gd name="T57" fmla="*/ 68 h 103"/>
                <a:gd name="T58" fmla="*/ 15 w 43"/>
                <a:gd name="T59" fmla="*/ 69 h 103"/>
                <a:gd name="T60" fmla="*/ 12 w 43"/>
                <a:gd name="T61" fmla="*/ 69 h 103"/>
                <a:gd name="T62" fmla="*/ 6 w 43"/>
                <a:gd name="T63" fmla="*/ 62 h 103"/>
                <a:gd name="T64" fmla="*/ 1 w 43"/>
                <a:gd name="T65" fmla="*/ 57 h 103"/>
                <a:gd name="T66" fmla="*/ 0 w 43"/>
                <a:gd name="T67" fmla="*/ 57 h 103"/>
                <a:gd name="T68" fmla="*/ 0 w 43"/>
                <a:gd name="T69" fmla="*/ 56 h 103"/>
                <a:gd name="T70" fmla="*/ 4 w 43"/>
                <a:gd name="T71" fmla="*/ 44 h 103"/>
                <a:gd name="T72" fmla="*/ 9 w 43"/>
                <a:gd name="T73" fmla="*/ 41 h 103"/>
                <a:gd name="T74" fmla="*/ 7 w 43"/>
                <a:gd name="T75" fmla="*/ 38 h 103"/>
                <a:gd name="T76" fmla="*/ 7 w 43"/>
                <a:gd name="T77" fmla="*/ 29 h 103"/>
                <a:gd name="T78" fmla="*/ 9 w 43"/>
                <a:gd name="T79" fmla="*/ 20 h 103"/>
                <a:gd name="T80" fmla="*/ 12 w 43"/>
                <a:gd name="T81" fmla="*/ 17 h 103"/>
                <a:gd name="T82" fmla="*/ 4 w 43"/>
                <a:gd name="T83" fmla="*/ 1 h 103"/>
                <a:gd name="T84" fmla="*/ 4 w 43"/>
                <a:gd name="T85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3" h="103">
                  <a:moveTo>
                    <a:pt x="4" y="0"/>
                  </a:moveTo>
                  <a:lnTo>
                    <a:pt x="12" y="3"/>
                  </a:lnTo>
                  <a:lnTo>
                    <a:pt x="17" y="3"/>
                  </a:lnTo>
                  <a:lnTo>
                    <a:pt x="16" y="7"/>
                  </a:lnTo>
                  <a:lnTo>
                    <a:pt x="20" y="13"/>
                  </a:lnTo>
                  <a:lnTo>
                    <a:pt x="20" y="31"/>
                  </a:lnTo>
                  <a:lnTo>
                    <a:pt x="17" y="40"/>
                  </a:lnTo>
                  <a:lnTo>
                    <a:pt x="25" y="59"/>
                  </a:lnTo>
                  <a:lnTo>
                    <a:pt x="25" y="63"/>
                  </a:lnTo>
                  <a:lnTo>
                    <a:pt x="28" y="62"/>
                  </a:lnTo>
                  <a:lnTo>
                    <a:pt x="29" y="62"/>
                  </a:lnTo>
                  <a:lnTo>
                    <a:pt x="32" y="65"/>
                  </a:lnTo>
                  <a:lnTo>
                    <a:pt x="28" y="56"/>
                  </a:lnTo>
                  <a:lnTo>
                    <a:pt x="28" y="54"/>
                  </a:lnTo>
                  <a:lnTo>
                    <a:pt x="29" y="54"/>
                  </a:lnTo>
                  <a:lnTo>
                    <a:pt x="43" y="72"/>
                  </a:lnTo>
                  <a:lnTo>
                    <a:pt x="43" y="74"/>
                  </a:lnTo>
                  <a:lnTo>
                    <a:pt x="41" y="87"/>
                  </a:lnTo>
                  <a:lnTo>
                    <a:pt x="35" y="92"/>
                  </a:lnTo>
                  <a:lnTo>
                    <a:pt x="34" y="96"/>
                  </a:lnTo>
                  <a:lnTo>
                    <a:pt x="35" y="103"/>
                  </a:lnTo>
                  <a:lnTo>
                    <a:pt x="31" y="103"/>
                  </a:lnTo>
                  <a:lnTo>
                    <a:pt x="31" y="100"/>
                  </a:lnTo>
                  <a:lnTo>
                    <a:pt x="22" y="92"/>
                  </a:lnTo>
                  <a:lnTo>
                    <a:pt x="20" y="87"/>
                  </a:lnTo>
                  <a:lnTo>
                    <a:pt x="25" y="78"/>
                  </a:lnTo>
                  <a:lnTo>
                    <a:pt x="22" y="69"/>
                  </a:lnTo>
                  <a:lnTo>
                    <a:pt x="22" y="68"/>
                  </a:lnTo>
                  <a:lnTo>
                    <a:pt x="19" y="68"/>
                  </a:lnTo>
                  <a:lnTo>
                    <a:pt x="15" y="69"/>
                  </a:lnTo>
                  <a:lnTo>
                    <a:pt x="12" y="69"/>
                  </a:lnTo>
                  <a:lnTo>
                    <a:pt x="6" y="62"/>
                  </a:lnTo>
                  <a:lnTo>
                    <a:pt x="1" y="57"/>
                  </a:lnTo>
                  <a:lnTo>
                    <a:pt x="0" y="57"/>
                  </a:lnTo>
                  <a:lnTo>
                    <a:pt x="0" y="56"/>
                  </a:lnTo>
                  <a:lnTo>
                    <a:pt x="4" y="44"/>
                  </a:lnTo>
                  <a:lnTo>
                    <a:pt x="9" y="41"/>
                  </a:lnTo>
                  <a:lnTo>
                    <a:pt x="7" y="38"/>
                  </a:lnTo>
                  <a:lnTo>
                    <a:pt x="7" y="29"/>
                  </a:lnTo>
                  <a:lnTo>
                    <a:pt x="9" y="20"/>
                  </a:lnTo>
                  <a:lnTo>
                    <a:pt x="12" y="17"/>
                  </a:lnTo>
                  <a:lnTo>
                    <a:pt x="4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Libya">
              <a:extLst>
                <a:ext uri="{FF2B5EF4-FFF2-40B4-BE49-F238E27FC236}">
                  <a16:creationId xmlns:a16="http://schemas.microsoft.com/office/drawing/2014/main" id="{B720BEA9-D08C-4CAF-90AF-EFAE3E30849E}"/>
                </a:ext>
              </a:extLst>
            </p:cNvPr>
            <p:cNvSpPr>
              <a:spLocks/>
            </p:cNvSpPr>
            <p:nvPr>
              <p:custDataLst>
                <p:tags r:id="rId211"/>
              </p:custDataLst>
            </p:nvPr>
          </p:nvSpPr>
          <p:spPr bwMode="auto">
            <a:xfrm>
              <a:off x="6040885" y="3761580"/>
              <a:ext cx="377676" cy="361412"/>
            </a:xfrm>
            <a:custGeom>
              <a:avLst/>
              <a:gdLst>
                <a:gd name="T0" fmla="*/ 29 w 209"/>
                <a:gd name="T1" fmla="*/ 0 h 200"/>
                <a:gd name="T2" fmla="*/ 30 w 209"/>
                <a:gd name="T3" fmla="*/ 0 h 200"/>
                <a:gd name="T4" fmla="*/ 42 w 209"/>
                <a:gd name="T5" fmla="*/ 6 h 200"/>
                <a:gd name="T6" fmla="*/ 61 w 209"/>
                <a:gd name="T7" fmla="*/ 6 h 200"/>
                <a:gd name="T8" fmla="*/ 79 w 209"/>
                <a:gd name="T9" fmla="*/ 13 h 200"/>
                <a:gd name="T10" fmla="*/ 86 w 209"/>
                <a:gd name="T11" fmla="*/ 28 h 200"/>
                <a:gd name="T12" fmla="*/ 112 w 209"/>
                <a:gd name="T13" fmla="*/ 34 h 200"/>
                <a:gd name="T14" fmla="*/ 126 w 209"/>
                <a:gd name="T15" fmla="*/ 44 h 200"/>
                <a:gd name="T16" fmla="*/ 138 w 209"/>
                <a:gd name="T17" fmla="*/ 38 h 200"/>
                <a:gd name="T18" fmla="*/ 141 w 209"/>
                <a:gd name="T19" fmla="*/ 33 h 200"/>
                <a:gd name="T20" fmla="*/ 140 w 209"/>
                <a:gd name="T21" fmla="*/ 25 h 200"/>
                <a:gd name="T22" fmla="*/ 141 w 209"/>
                <a:gd name="T23" fmla="*/ 18 h 200"/>
                <a:gd name="T24" fmla="*/ 155 w 209"/>
                <a:gd name="T25" fmla="*/ 6 h 200"/>
                <a:gd name="T26" fmla="*/ 168 w 209"/>
                <a:gd name="T27" fmla="*/ 4 h 200"/>
                <a:gd name="T28" fmla="*/ 180 w 209"/>
                <a:gd name="T29" fmla="*/ 7 h 200"/>
                <a:gd name="T30" fmla="*/ 184 w 209"/>
                <a:gd name="T31" fmla="*/ 15 h 200"/>
                <a:gd name="T32" fmla="*/ 205 w 209"/>
                <a:gd name="T33" fmla="*/ 19 h 200"/>
                <a:gd name="T34" fmla="*/ 206 w 209"/>
                <a:gd name="T35" fmla="*/ 19 h 200"/>
                <a:gd name="T36" fmla="*/ 209 w 209"/>
                <a:gd name="T37" fmla="*/ 24 h 200"/>
                <a:gd name="T38" fmla="*/ 209 w 209"/>
                <a:gd name="T39" fmla="*/ 25 h 200"/>
                <a:gd name="T40" fmla="*/ 205 w 209"/>
                <a:gd name="T41" fmla="*/ 30 h 200"/>
                <a:gd name="T42" fmla="*/ 206 w 209"/>
                <a:gd name="T43" fmla="*/ 44 h 200"/>
                <a:gd name="T44" fmla="*/ 203 w 209"/>
                <a:gd name="T45" fmla="*/ 47 h 200"/>
                <a:gd name="T46" fmla="*/ 205 w 209"/>
                <a:gd name="T47" fmla="*/ 59 h 200"/>
                <a:gd name="T48" fmla="*/ 208 w 209"/>
                <a:gd name="T49" fmla="*/ 62 h 200"/>
                <a:gd name="T50" fmla="*/ 209 w 209"/>
                <a:gd name="T51" fmla="*/ 62 h 200"/>
                <a:gd name="T52" fmla="*/ 209 w 209"/>
                <a:gd name="T53" fmla="*/ 193 h 200"/>
                <a:gd name="T54" fmla="*/ 196 w 209"/>
                <a:gd name="T55" fmla="*/ 193 h 200"/>
                <a:gd name="T56" fmla="*/ 196 w 209"/>
                <a:gd name="T57" fmla="*/ 200 h 200"/>
                <a:gd name="T58" fmla="*/ 195 w 209"/>
                <a:gd name="T59" fmla="*/ 200 h 200"/>
                <a:gd name="T60" fmla="*/ 91 w 209"/>
                <a:gd name="T61" fmla="*/ 147 h 200"/>
                <a:gd name="T62" fmla="*/ 79 w 209"/>
                <a:gd name="T63" fmla="*/ 151 h 200"/>
                <a:gd name="T64" fmla="*/ 74 w 209"/>
                <a:gd name="T65" fmla="*/ 153 h 200"/>
                <a:gd name="T66" fmla="*/ 73 w 209"/>
                <a:gd name="T67" fmla="*/ 153 h 200"/>
                <a:gd name="T68" fmla="*/ 63 w 209"/>
                <a:gd name="T69" fmla="*/ 144 h 200"/>
                <a:gd name="T70" fmla="*/ 36 w 209"/>
                <a:gd name="T71" fmla="*/ 145 h 200"/>
                <a:gd name="T72" fmla="*/ 34 w 209"/>
                <a:gd name="T73" fmla="*/ 145 h 200"/>
                <a:gd name="T74" fmla="*/ 34 w 209"/>
                <a:gd name="T75" fmla="*/ 144 h 200"/>
                <a:gd name="T76" fmla="*/ 29 w 209"/>
                <a:gd name="T77" fmla="*/ 132 h 200"/>
                <a:gd name="T78" fmla="*/ 15 w 209"/>
                <a:gd name="T79" fmla="*/ 129 h 200"/>
                <a:gd name="T80" fmla="*/ 12 w 209"/>
                <a:gd name="T81" fmla="*/ 126 h 200"/>
                <a:gd name="T82" fmla="*/ 9 w 209"/>
                <a:gd name="T83" fmla="*/ 117 h 200"/>
                <a:gd name="T84" fmla="*/ 2 w 209"/>
                <a:gd name="T85" fmla="*/ 105 h 200"/>
                <a:gd name="T86" fmla="*/ 6 w 209"/>
                <a:gd name="T87" fmla="*/ 101 h 200"/>
                <a:gd name="T88" fmla="*/ 8 w 209"/>
                <a:gd name="T89" fmla="*/ 81 h 200"/>
                <a:gd name="T90" fmla="*/ 6 w 209"/>
                <a:gd name="T91" fmla="*/ 59 h 200"/>
                <a:gd name="T92" fmla="*/ 0 w 209"/>
                <a:gd name="T93" fmla="*/ 50 h 200"/>
                <a:gd name="T94" fmla="*/ 5 w 209"/>
                <a:gd name="T95" fmla="*/ 44 h 200"/>
                <a:gd name="T96" fmla="*/ 12 w 209"/>
                <a:gd name="T97" fmla="*/ 37 h 200"/>
                <a:gd name="T98" fmla="*/ 12 w 209"/>
                <a:gd name="T99" fmla="*/ 24 h 200"/>
                <a:gd name="T100" fmla="*/ 14 w 209"/>
                <a:gd name="T101" fmla="*/ 24 h 200"/>
                <a:gd name="T102" fmla="*/ 29 w 209"/>
                <a:gd name="T103" fmla="*/ 13 h 200"/>
                <a:gd name="T104" fmla="*/ 29 w 209"/>
                <a:gd name="T105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9" h="200">
                  <a:moveTo>
                    <a:pt x="29" y="0"/>
                  </a:moveTo>
                  <a:lnTo>
                    <a:pt x="30" y="0"/>
                  </a:lnTo>
                  <a:lnTo>
                    <a:pt x="42" y="6"/>
                  </a:lnTo>
                  <a:lnTo>
                    <a:pt x="61" y="6"/>
                  </a:lnTo>
                  <a:lnTo>
                    <a:pt x="79" y="13"/>
                  </a:lnTo>
                  <a:lnTo>
                    <a:pt x="86" y="28"/>
                  </a:lnTo>
                  <a:lnTo>
                    <a:pt x="112" y="34"/>
                  </a:lnTo>
                  <a:lnTo>
                    <a:pt x="126" y="44"/>
                  </a:lnTo>
                  <a:lnTo>
                    <a:pt x="138" y="38"/>
                  </a:lnTo>
                  <a:lnTo>
                    <a:pt x="141" y="33"/>
                  </a:lnTo>
                  <a:lnTo>
                    <a:pt x="140" y="25"/>
                  </a:lnTo>
                  <a:lnTo>
                    <a:pt x="141" y="18"/>
                  </a:lnTo>
                  <a:lnTo>
                    <a:pt x="155" y="6"/>
                  </a:lnTo>
                  <a:lnTo>
                    <a:pt x="168" y="4"/>
                  </a:lnTo>
                  <a:lnTo>
                    <a:pt x="180" y="7"/>
                  </a:lnTo>
                  <a:lnTo>
                    <a:pt x="184" y="15"/>
                  </a:lnTo>
                  <a:lnTo>
                    <a:pt x="205" y="19"/>
                  </a:lnTo>
                  <a:lnTo>
                    <a:pt x="206" y="19"/>
                  </a:lnTo>
                  <a:lnTo>
                    <a:pt x="209" y="24"/>
                  </a:lnTo>
                  <a:lnTo>
                    <a:pt x="209" y="25"/>
                  </a:lnTo>
                  <a:lnTo>
                    <a:pt x="205" y="30"/>
                  </a:lnTo>
                  <a:lnTo>
                    <a:pt x="206" y="44"/>
                  </a:lnTo>
                  <a:lnTo>
                    <a:pt x="203" y="47"/>
                  </a:lnTo>
                  <a:lnTo>
                    <a:pt x="205" y="59"/>
                  </a:lnTo>
                  <a:lnTo>
                    <a:pt x="208" y="62"/>
                  </a:lnTo>
                  <a:lnTo>
                    <a:pt x="209" y="62"/>
                  </a:lnTo>
                  <a:lnTo>
                    <a:pt x="209" y="193"/>
                  </a:lnTo>
                  <a:lnTo>
                    <a:pt x="196" y="193"/>
                  </a:lnTo>
                  <a:lnTo>
                    <a:pt x="196" y="200"/>
                  </a:lnTo>
                  <a:lnTo>
                    <a:pt x="195" y="200"/>
                  </a:lnTo>
                  <a:lnTo>
                    <a:pt x="91" y="147"/>
                  </a:lnTo>
                  <a:lnTo>
                    <a:pt x="79" y="151"/>
                  </a:lnTo>
                  <a:lnTo>
                    <a:pt x="74" y="153"/>
                  </a:lnTo>
                  <a:lnTo>
                    <a:pt x="73" y="153"/>
                  </a:lnTo>
                  <a:lnTo>
                    <a:pt x="63" y="144"/>
                  </a:lnTo>
                  <a:lnTo>
                    <a:pt x="36" y="145"/>
                  </a:lnTo>
                  <a:lnTo>
                    <a:pt x="34" y="145"/>
                  </a:lnTo>
                  <a:lnTo>
                    <a:pt x="34" y="144"/>
                  </a:lnTo>
                  <a:lnTo>
                    <a:pt x="29" y="132"/>
                  </a:lnTo>
                  <a:lnTo>
                    <a:pt x="15" y="129"/>
                  </a:lnTo>
                  <a:lnTo>
                    <a:pt x="12" y="126"/>
                  </a:lnTo>
                  <a:lnTo>
                    <a:pt x="9" y="117"/>
                  </a:lnTo>
                  <a:lnTo>
                    <a:pt x="2" y="105"/>
                  </a:lnTo>
                  <a:lnTo>
                    <a:pt x="6" y="101"/>
                  </a:lnTo>
                  <a:lnTo>
                    <a:pt x="8" y="81"/>
                  </a:lnTo>
                  <a:lnTo>
                    <a:pt x="6" y="59"/>
                  </a:lnTo>
                  <a:lnTo>
                    <a:pt x="0" y="50"/>
                  </a:lnTo>
                  <a:lnTo>
                    <a:pt x="5" y="44"/>
                  </a:lnTo>
                  <a:lnTo>
                    <a:pt x="12" y="37"/>
                  </a:lnTo>
                  <a:lnTo>
                    <a:pt x="12" y="24"/>
                  </a:lnTo>
                  <a:lnTo>
                    <a:pt x="14" y="24"/>
                  </a:lnTo>
                  <a:lnTo>
                    <a:pt x="29" y="13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Liberia">
              <a:extLst>
                <a:ext uri="{FF2B5EF4-FFF2-40B4-BE49-F238E27FC236}">
                  <a16:creationId xmlns:a16="http://schemas.microsoft.com/office/drawing/2014/main" id="{7DD57930-582F-46DB-AB0C-02C7BC774ADD}"/>
                </a:ext>
              </a:extLst>
            </p:cNvPr>
            <p:cNvSpPr>
              <a:spLocks/>
            </p:cNvSpPr>
            <p:nvPr>
              <p:custDataLst>
                <p:tags r:id="rId212"/>
              </p:custDataLst>
            </p:nvPr>
          </p:nvSpPr>
          <p:spPr bwMode="auto">
            <a:xfrm>
              <a:off x="5554785" y="4385017"/>
              <a:ext cx="97581" cy="103003"/>
            </a:xfrm>
            <a:custGeom>
              <a:avLst/>
              <a:gdLst>
                <a:gd name="T0" fmla="*/ 23 w 54"/>
                <a:gd name="T1" fmla="*/ 0 h 57"/>
                <a:gd name="T2" fmla="*/ 25 w 54"/>
                <a:gd name="T3" fmla="*/ 0 h 57"/>
                <a:gd name="T4" fmla="*/ 28 w 54"/>
                <a:gd name="T5" fmla="*/ 3 h 57"/>
                <a:gd name="T6" fmla="*/ 29 w 54"/>
                <a:gd name="T7" fmla="*/ 11 h 57"/>
                <a:gd name="T8" fmla="*/ 28 w 54"/>
                <a:gd name="T9" fmla="*/ 17 h 57"/>
                <a:gd name="T10" fmla="*/ 34 w 54"/>
                <a:gd name="T11" fmla="*/ 18 h 57"/>
                <a:gd name="T12" fmla="*/ 37 w 54"/>
                <a:gd name="T13" fmla="*/ 12 h 57"/>
                <a:gd name="T14" fmla="*/ 38 w 54"/>
                <a:gd name="T15" fmla="*/ 12 h 57"/>
                <a:gd name="T16" fmla="*/ 41 w 54"/>
                <a:gd name="T17" fmla="*/ 14 h 57"/>
                <a:gd name="T18" fmla="*/ 44 w 54"/>
                <a:gd name="T19" fmla="*/ 20 h 57"/>
                <a:gd name="T20" fmla="*/ 41 w 54"/>
                <a:gd name="T21" fmla="*/ 29 h 57"/>
                <a:gd name="T22" fmla="*/ 47 w 54"/>
                <a:gd name="T23" fmla="*/ 30 h 57"/>
                <a:gd name="T24" fmla="*/ 49 w 54"/>
                <a:gd name="T25" fmla="*/ 30 h 57"/>
                <a:gd name="T26" fmla="*/ 50 w 54"/>
                <a:gd name="T27" fmla="*/ 36 h 57"/>
                <a:gd name="T28" fmla="*/ 54 w 54"/>
                <a:gd name="T29" fmla="*/ 36 h 57"/>
                <a:gd name="T30" fmla="*/ 53 w 54"/>
                <a:gd name="T31" fmla="*/ 55 h 57"/>
                <a:gd name="T32" fmla="*/ 53 w 54"/>
                <a:gd name="T33" fmla="*/ 57 h 57"/>
                <a:gd name="T34" fmla="*/ 29 w 54"/>
                <a:gd name="T35" fmla="*/ 46 h 57"/>
                <a:gd name="T36" fmla="*/ 1 w 54"/>
                <a:gd name="T37" fmla="*/ 23 h 57"/>
                <a:gd name="T38" fmla="*/ 0 w 54"/>
                <a:gd name="T39" fmla="*/ 23 h 57"/>
                <a:gd name="T40" fmla="*/ 0 w 54"/>
                <a:gd name="T41" fmla="*/ 21 h 57"/>
                <a:gd name="T42" fmla="*/ 1 w 54"/>
                <a:gd name="T43" fmla="*/ 21 h 57"/>
                <a:gd name="T44" fmla="*/ 13 w 54"/>
                <a:gd name="T45" fmla="*/ 12 h 57"/>
                <a:gd name="T46" fmla="*/ 13 w 54"/>
                <a:gd name="T47" fmla="*/ 6 h 57"/>
                <a:gd name="T48" fmla="*/ 16 w 54"/>
                <a:gd name="T49" fmla="*/ 6 h 57"/>
                <a:gd name="T50" fmla="*/ 16 w 54"/>
                <a:gd name="T51" fmla="*/ 3 h 57"/>
                <a:gd name="T52" fmla="*/ 23 w 54"/>
                <a:gd name="T5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4" h="57">
                  <a:moveTo>
                    <a:pt x="23" y="0"/>
                  </a:moveTo>
                  <a:lnTo>
                    <a:pt x="25" y="0"/>
                  </a:lnTo>
                  <a:lnTo>
                    <a:pt x="28" y="3"/>
                  </a:lnTo>
                  <a:lnTo>
                    <a:pt x="29" y="11"/>
                  </a:lnTo>
                  <a:lnTo>
                    <a:pt x="28" y="17"/>
                  </a:lnTo>
                  <a:lnTo>
                    <a:pt x="34" y="18"/>
                  </a:lnTo>
                  <a:lnTo>
                    <a:pt x="37" y="12"/>
                  </a:lnTo>
                  <a:lnTo>
                    <a:pt x="38" y="12"/>
                  </a:lnTo>
                  <a:lnTo>
                    <a:pt x="41" y="14"/>
                  </a:lnTo>
                  <a:lnTo>
                    <a:pt x="44" y="20"/>
                  </a:lnTo>
                  <a:lnTo>
                    <a:pt x="41" y="29"/>
                  </a:lnTo>
                  <a:lnTo>
                    <a:pt x="47" y="30"/>
                  </a:lnTo>
                  <a:lnTo>
                    <a:pt x="49" y="30"/>
                  </a:lnTo>
                  <a:lnTo>
                    <a:pt x="50" y="36"/>
                  </a:lnTo>
                  <a:lnTo>
                    <a:pt x="54" y="36"/>
                  </a:lnTo>
                  <a:lnTo>
                    <a:pt x="53" y="55"/>
                  </a:lnTo>
                  <a:lnTo>
                    <a:pt x="53" y="57"/>
                  </a:lnTo>
                  <a:lnTo>
                    <a:pt x="29" y="46"/>
                  </a:lnTo>
                  <a:lnTo>
                    <a:pt x="1" y="23"/>
                  </a:lnTo>
                  <a:lnTo>
                    <a:pt x="0" y="23"/>
                  </a:lnTo>
                  <a:lnTo>
                    <a:pt x="0" y="21"/>
                  </a:lnTo>
                  <a:lnTo>
                    <a:pt x="1" y="21"/>
                  </a:lnTo>
                  <a:lnTo>
                    <a:pt x="13" y="12"/>
                  </a:lnTo>
                  <a:lnTo>
                    <a:pt x="13" y="6"/>
                  </a:lnTo>
                  <a:lnTo>
                    <a:pt x="16" y="6"/>
                  </a:lnTo>
                  <a:lnTo>
                    <a:pt x="16" y="3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Lesotho">
              <a:extLst>
                <a:ext uri="{FF2B5EF4-FFF2-40B4-BE49-F238E27FC236}">
                  <a16:creationId xmlns:a16="http://schemas.microsoft.com/office/drawing/2014/main" id="{E85D21AA-25B7-4569-B351-4CD3AC1D8415}"/>
                </a:ext>
              </a:extLst>
            </p:cNvPr>
            <p:cNvSpPr>
              <a:spLocks/>
            </p:cNvSpPr>
            <p:nvPr>
              <p:custDataLst>
                <p:tags r:id="rId213"/>
              </p:custDataLst>
            </p:nvPr>
          </p:nvSpPr>
          <p:spPr bwMode="auto">
            <a:xfrm>
              <a:off x="6465543" y="5286740"/>
              <a:ext cx="56019" cy="56019"/>
            </a:xfrm>
            <a:custGeom>
              <a:avLst/>
              <a:gdLst>
                <a:gd name="T0" fmla="*/ 16 w 31"/>
                <a:gd name="T1" fmla="*/ 0 h 31"/>
                <a:gd name="T2" fmla="*/ 23 w 31"/>
                <a:gd name="T3" fmla="*/ 1 h 31"/>
                <a:gd name="T4" fmla="*/ 31 w 31"/>
                <a:gd name="T5" fmla="*/ 11 h 31"/>
                <a:gd name="T6" fmla="*/ 26 w 31"/>
                <a:gd name="T7" fmla="*/ 23 h 31"/>
                <a:gd name="T8" fmla="*/ 14 w 31"/>
                <a:gd name="T9" fmla="*/ 31 h 31"/>
                <a:gd name="T10" fmla="*/ 13 w 31"/>
                <a:gd name="T11" fmla="*/ 31 h 31"/>
                <a:gd name="T12" fmla="*/ 6 w 31"/>
                <a:gd name="T13" fmla="*/ 28 h 31"/>
                <a:gd name="T14" fmla="*/ 0 w 31"/>
                <a:gd name="T15" fmla="*/ 17 h 31"/>
                <a:gd name="T16" fmla="*/ 6 w 31"/>
                <a:gd name="T17" fmla="*/ 5 h 31"/>
                <a:gd name="T18" fmla="*/ 16 w 31"/>
                <a:gd name="T1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0"/>
                  </a:moveTo>
                  <a:lnTo>
                    <a:pt x="23" y="1"/>
                  </a:lnTo>
                  <a:lnTo>
                    <a:pt x="31" y="11"/>
                  </a:lnTo>
                  <a:lnTo>
                    <a:pt x="26" y="23"/>
                  </a:lnTo>
                  <a:lnTo>
                    <a:pt x="14" y="31"/>
                  </a:lnTo>
                  <a:lnTo>
                    <a:pt x="13" y="31"/>
                  </a:lnTo>
                  <a:lnTo>
                    <a:pt x="6" y="28"/>
                  </a:lnTo>
                  <a:lnTo>
                    <a:pt x="0" y="17"/>
                  </a:lnTo>
                  <a:lnTo>
                    <a:pt x="6" y="5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Kenya">
              <a:extLst>
                <a:ext uri="{FF2B5EF4-FFF2-40B4-BE49-F238E27FC236}">
                  <a16:creationId xmlns:a16="http://schemas.microsoft.com/office/drawing/2014/main" id="{39AFC37B-2138-4A95-A90D-1262AA1FDD31}"/>
                </a:ext>
              </a:extLst>
            </p:cNvPr>
            <p:cNvSpPr>
              <a:spLocks/>
            </p:cNvSpPr>
            <p:nvPr>
              <p:custDataLst>
                <p:tags r:id="rId214"/>
              </p:custDataLst>
            </p:nvPr>
          </p:nvSpPr>
          <p:spPr bwMode="auto">
            <a:xfrm>
              <a:off x="6628179" y="4478984"/>
              <a:ext cx="189742" cy="220462"/>
            </a:xfrm>
            <a:custGeom>
              <a:avLst/>
              <a:gdLst>
                <a:gd name="T0" fmla="*/ 6 w 105"/>
                <a:gd name="T1" fmla="*/ 0 h 122"/>
                <a:gd name="T2" fmla="*/ 25 w 105"/>
                <a:gd name="T3" fmla="*/ 0 h 122"/>
                <a:gd name="T4" fmla="*/ 36 w 105"/>
                <a:gd name="T5" fmla="*/ 2 h 122"/>
                <a:gd name="T6" fmla="*/ 52 w 105"/>
                <a:gd name="T7" fmla="*/ 11 h 122"/>
                <a:gd name="T8" fmla="*/ 65 w 105"/>
                <a:gd name="T9" fmla="*/ 14 h 122"/>
                <a:gd name="T10" fmla="*/ 71 w 105"/>
                <a:gd name="T11" fmla="*/ 14 h 122"/>
                <a:gd name="T12" fmla="*/ 80 w 105"/>
                <a:gd name="T13" fmla="*/ 8 h 122"/>
                <a:gd name="T14" fmla="*/ 90 w 105"/>
                <a:gd name="T15" fmla="*/ 6 h 122"/>
                <a:gd name="T16" fmla="*/ 98 w 105"/>
                <a:gd name="T17" fmla="*/ 9 h 122"/>
                <a:gd name="T18" fmla="*/ 105 w 105"/>
                <a:gd name="T19" fmla="*/ 9 h 122"/>
                <a:gd name="T20" fmla="*/ 105 w 105"/>
                <a:gd name="T21" fmla="*/ 11 h 122"/>
                <a:gd name="T22" fmla="*/ 93 w 105"/>
                <a:gd name="T23" fmla="*/ 25 h 122"/>
                <a:gd name="T24" fmla="*/ 93 w 105"/>
                <a:gd name="T25" fmla="*/ 73 h 122"/>
                <a:gd name="T26" fmla="*/ 101 w 105"/>
                <a:gd name="T27" fmla="*/ 82 h 122"/>
                <a:gd name="T28" fmla="*/ 101 w 105"/>
                <a:gd name="T29" fmla="*/ 83 h 122"/>
                <a:gd name="T30" fmla="*/ 84 w 105"/>
                <a:gd name="T31" fmla="*/ 97 h 122"/>
                <a:gd name="T32" fmla="*/ 76 w 105"/>
                <a:gd name="T33" fmla="*/ 117 h 122"/>
                <a:gd name="T34" fmla="*/ 71 w 105"/>
                <a:gd name="T35" fmla="*/ 122 h 122"/>
                <a:gd name="T36" fmla="*/ 52 w 105"/>
                <a:gd name="T37" fmla="*/ 110 h 122"/>
                <a:gd name="T38" fmla="*/ 49 w 105"/>
                <a:gd name="T39" fmla="*/ 100 h 122"/>
                <a:gd name="T40" fmla="*/ 4 w 105"/>
                <a:gd name="T41" fmla="*/ 74 h 122"/>
                <a:gd name="T42" fmla="*/ 1 w 105"/>
                <a:gd name="T43" fmla="*/ 71 h 122"/>
                <a:gd name="T44" fmla="*/ 1 w 105"/>
                <a:gd name="T45" fmla="*/ 70 h 122"/>
                <a:gd name="T46" fmla="*/ 3 w 105"/>
                <a:gd name="T47" fmla="*/ 67 h 122"/>
                <a:gd name="T48" fmla="*/ 7 w 105"/>
                <a:gd name="T49" fmla="*/ 65 h 122"/>
                <a:gd name="T50" fmla="*/ 1 w 105"/>
                <a:gd name="T51" fmla="*/ 65 h 122"/>
                <a:gd name="T52" fmla="*/ 1 w 105"/>
                <a:gd name="T53" fmla="*/ 57 h 122"/>
                <a:gd name="T54" fmla="*/ 12 w 105"/>
                <a:gd name="T55" fmla="*/ 40 h 122"/>
                <a:gd name="T56" fmla="*/ 15 w 105"/>
                <a:gd name="T57" fmla="*/ 33 h 122"/>
                <a:gd name="T58" fmla="*/ 12 w 105"/>
                <a:gd name="T59" fmla="*/ 24 h 122"/>
                <a:gd name="T60" fmla="*/ 7 w 105"/>
                <a:gd name="T61" fmla="*/ 21 h 122"/>
                <a:gd name="T62" fmla="*/ 4 w 105"/>
                <a:gd name="T63" fmla="*/ 11 h 122"/>
                <a:gd name="T64" fmla="*/ 0 w 105"/>
                <a:gd name="T65" fmla="*/ 9 h 122"/>
                <a:gd name="T66" fmla="*/ 0 w 105"/>
                <a:gd name="T67" fmla="*/ 8 h 122"/>
                <a:gd name="T68" fmla="*/ 6 w 105"/>
                <a:gd name="T6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5" h="122">
                  <a:moveTo>
                    <a:pt x="6" y="0"/>
                  </a:moveTo>
                  <a:lnTo>
                    <a:pt x="25" y="0"/>
                  </a:lnTo>
                  <a:lnTo>
                    <a:pt x="36" y="2"/>
                  </a:lnTo>
                  <a:lnTo>
                    <a:pt x="52" y="11"/>
                  </a:lnTo>
                  <a:lnTo>
                    <a:pt x="65" y="14"/>
                  </a:lnTo>
                  <a:lnTo>
                    <a:pt x="71" y="14"/>
                  </a:lnTo>
                  <a:lnTo>
                    <a:pt x="80" y="8"/>
                  </a:lnTo>
                  <a:lnTo>
                    <a:pt x="90" y="6"/>
                  </a:lnTo>
                  <a:lnTo>
                    <a:pt x="98" y="9"/>
                  </a:lnTo>
                  <a:lnTo>
                    <a:pt x="105" y="9"/>
                  </a:lnTo>
                  <a:lnTo>
                    <a:pt x="105" y="11"/>
                  </a:lnTo>
                  <a:lnTo>
                    <a:pt x="93" y="25"/>
                  </a:lnTo>
                  <a:lnTo>
                    <a:pt x="93" y="73"/>
                  </a:lnTo>
                  <a:lnTo>
                    <a:pt x="101" y="82"/>
                  </a:lnTo>
                  <a:lnTo>
                    <a:pt x="101" y="83"/>
                  </a:lnTo>
                  <a:lnTo>
                    <a:pt x="84" y="97"/>
                  </a:lnTo>
                  <a:lnTo>
                    <a:pt x="76" y="117"/>
                  </a:lnTo>
                  <a:lnTo>
                    <a:pt x="71" y="122"/>
                  </a:lnTo>
                  <a:lnTo>
                    <a:pt x="52" y="110"/>
                  </a:lnTo>
                  <a:lnTo>
                    <a:pt x="49" y="100"/>
                  </a:lnTo>
                  <a:lnTo>
                    <a:pt x="4" y="74"/>
                  </a:lnTo>
                  <a:lnTo>
                    <a:pt x="1" y="71"/>
                  </a:lnTo>
                  <a:lnTo>
                    <a:pt x="1" y="70"/>
                  </a:lnTo>
                  <a:lnTo>
                    <a:pt x="3" y="67"/>
                  </a:lnTo>
                  <a:lnTo>
                    <a:pt x="7" y="65"/>
                  </a:lnTo>
                  <a:lnTo>
                    <a:pt x="1" y="65"/>
                  </a:lnTo>
                  <a:lnTo>
                    <a:pt x="1" y="57"/>
                  </a:lnTo>
                  <a:lnTo>
                    <a:pt x="12" y="40"/>
                  </a:lnTo>
                  <a:lnTo>
                    <a:pt x="15" y="33"/>
                  </a:lnTo>
                  <a:lnTo>
                    <a:pt x="12" y="24"/>
                  </a:lnTo>
                  <a:lnTo>
                    <a:pt x="7" y="21"/>
                  </a:lnTo>
                  <a:lnTo>
                    <a:pt x="4" y="11"/>
                  </a:lnTo>
                  <a:lnTo>
                    <a:pt x="0" y="9"/>
                  </a:lnTo>
                  <a:lnTo>
                    <a:pt x="0" y="8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7" name="Guinea">
              <a:extLst>
                <a:ext uri="{FF2B5EF4-FFF2-40B4-BE49-F238E27FC236}">
                  <a16:creationId xmlns:a16="http://schemas.microsoft.com/office/drawing/2014/main" id="{1BF9A731-4EEE-4FED-ADDC-7680521BCF65}"/>
                </a:ext>
              </a:extLst>
            </p:cNvPr>
            <p:cNvSpPr>
              <a:spLocks/>
            </p:cNvSpPr>
            <p:nvPr>
              <p:custDataLst>
                <p:tags r:id="rId215"/>
              </p:custDataLst>
            </p:nvPr>
          </p:nvSpPr>
          <p:spPr bwMode="auto">
            <a:xfrm>
              <a:off x="5471661" y="4287435"/>
              <a:ext cx="175286" cy="133723"/>
            </a:xfrm>
            <a:custGeom>
              <a:avLst/>
              <a:gdLst>
                <a:gd name="T0" fmla="*/ 37 w 97"/>
                <a:gd name="T1" fmla="*/ 4 h 74"/>
                <a:gd name="T2" fmla="*/ 47 w 97"/>
                <a:gd name="T3" fmla="*/ 2 h 74"/>
                <a:gd name="T4" fmla="*/ 50 w 97"/>
                <a:gd name="T5" fmla="*/ 7 h 74"/>
                <a:gd name="T6" fmla="*/ 56 w 97"/>
                <a:gd name="T7" fmla="*/ 5 h 74"/>
                <a:gd name="T8" fmla="*/ 62 w 97"/>
                <a:gd name="T9" fmla="*/ 5 h 74"/>
                <a:gd name="T10" fmla="*/ 69 w 97"/>
                <a:gd name="T11" fmla="*/ 7 h 74"/>
                <a:gd name="T12" fmla="*/ 80 w 97"/>
                <a:gd name="T13" fmla="*/ 2 h 74"/>
                <a:gd name="T14" fmla="*/ 89 w 97"/>
                <a:gd name="T15" fmla="*/ 17 h 74"/>
                <a:gd name="T16" fmla="*/ 86 w 97"/>
                <a:gd name="T17" fmla="*/ 22 h 74"/>
                <a:gd name="T18" fmla="*/ 90 w 97"/>
                <a:gd name="T19" fmla="*/ 28 h 74"/>
                <a:gd name="T20" fmla="*/ 92 w 97"/>
                <a:gd name="T21" fmla="*/ 37 h 74"/>
                <a:gd name="T22" fmla="*/ 95 w 97"/>
                <a:gd name="T23" fmla="*/ 44 h 74"/>
                <a:gd name="T24" fmla="*/ 97 w 97"/>
                <a:gd name="T25" fmla="*/ 50 h 74"/>
                <a:gd name="T26" fmla="*/ 95 w 97"/>
                <a:gd name="T27" fmla="*/ 51 h 74"/>
                <a:gd name="T28" fmla="*/ 96 w 97"/>
                <a:gd name="T29" fmla="*/ 53 h 74"/>
                <a:gd name="T30" fmla="*/ 97 w 97"/>
                <a:gd name="T31" fmla="*/ 59 h 74"/>
                <a:gd name="T32" fmla="*/ 92 w 97"/>
                <a:gd name="T33" fmla="*/ 57 h 74"/>
                <a:gd name="T34" fmla="*/ 90 w 97"/>
                <a:gd name="T35" fmla="*/ 59 h 74"/>
                <a:gd name="T36" fmla="*/ 93 w 97"/>
                <a:gd name="T37" fmla="*/ 62 h 74"/>
                <a:gd name="T38" fmla="*/ 90 w 97"/>
                <a:gd name="T39" fmla="*/ 69 h 74"/>
                <a:gd name="T40" fmla="*/ 84 w 97"/>
                <a:gd name="T41" fmla="*/ 68 h 74"/>
                <a:gd name="T42" fmla="*/ 72 w 97"/>
                <a:gd name="T43" fmla="*/ 72 h 74"/>
                <a:gd name="T44" fmla="*/ 74 w 97"/>
                <a:gd name="T45" fmla="*/ 65 h 74"/>
                <a:gd name="T46" fmla="*/ 69 w 97"/>
                <a:gd name="T47" fmla="*/ 56 h 74"/>
                <a:gd name="T48" fmla="*/ 62 w 97"/>
                <a:gd name="T49" fmla="*/ 57 h 74"/>
                <a:gd name="T50" fmla="*/ 56 w 97"/>
                <a:gd name="T51" fmla="*/ 59 h 74"/>
                <a:gd name="T52" fmla="*/ 59 w 97"/>
                <a:gd name="T53" fmla="*/ 50 h 74"/>
                <a:gd name="T54" fmla="*/ 35 w 97"/>
                <a:gd name="T55" fmla="*/ 38 h 74"/>
                <a:gd name="T56" fmla="*/ 23 w 97"/>
                <a:gd name="T57" fmla="*/ 48 h 74"/>
                <a:gd name="T58" fmla="*/ 10 w 97"/>
                <a:gd name="T59" fmla="*/ 35 h 74"/>
                <a:gd name="T60" fmla="*/ 3 w 97"/>
                <a:gd name="T61" fmla="*/ 26 h 74"/>
                <a:gd name="T62" fmla="*/ 1 w 97"/>
                <a:gd name="T63" fmla="*/ 28 h 74"/>
                <a:gd name="T64" fmla="*/ 0 w 97"/>
                <a:gd name="T65" fmla="*/ 25 h 74"/>
                <a:gd name="T66" fmla="*/ 6 w 97"/>
                <a:gd name="T67" fmla="*/ 16 h 74"/>
                <a:gd name="T68" fmla="*/ 14 w 97"/>
                <a:gd name="T69" fmla="*/ 7 h 74"/>
                <a:gd name="T70" fmla="*/ 19 w 97"/>
                <a:gd name="T71" fmla="*/ 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7" h="74">
                  <a:moveTo>
                    <a:pt x="17" y="0"/>
                  </a:moveTo>
                  <a:lnTo>
                    <a:pt x="37" y="4"/>
                  </a:lnTo>
                  <a:lnTo>
                    <a:pt x="43" y="4"/>
                  </a:lnTo>
                  <a:lnTo>
                    <a:pt x="47" y="2"/>
                  </a:lnTo>
                  <a:lnTo>
                    <a:pt x="50" y="2"/>
                  </a:lnTo>
                  <a:lnTo>
                    <a:pt x="50" y="7"/>
                  </a:lnTo>
                  <a:lnTo>
                    <a:pt x="55" y="5"/>
                  </a:lnTo>
                  <a:lnTo>
                    <a:pt x="56" y="5"/>
                  </a:lnTo>
                  <a:lnTo>
                    <a:pt x="59" y="10"/>
                  </a:lnTo>
                  <a:lnTo>
                    <a:pt x="62" y="5"/>
                  </a:lnTo>
                  <a:lnTo>
                    <a:pt x="63" y="5"/>
                  </a:lnTo>
                  <a:lnTo>
                    <a:pt x="69" y="7"/>
                  </a:lnTo>
                  <a:lnTo>
                    <a:pt x="75" y="2"/>
                  </a:lnTo>
                  <a:lnTo>
                    <a:pt x="80" y="2"/>
                  </a:lnTo>
                  <a:lnTo>
                    <a:pt x="83" y="13"/>
                  </a:lnTo>
                  <a:lnTo>
                    <a:pt x="89" y="17"/>
                  </a:lnTo>
                  <a:lnTo>
                    <a:pt x="89" y="19"/>
                  </a:lnTo>
                  <a:lnTo>
                    <a:pt x="86" y="22"/>
                  </a:lnTo>
                  <a:lnTo>
                    <a:pt x="90" y="22"/>
                  </a:lnTo>
                  <a:lnTo>
                    <a:pt x="90" y="28"/>
                  </a:lnTo>
                  <a:lnTo>
                    <a:pt x="93" y="34"/>
                  </a:lnTo>
                  <a:lnTo>
                    <a:pt x="92" y="37"/>
                  </a:lnTo>
                  <a:lnTo>
                    <a:pt x="92" y="43"/>
                  </a:lnTo>
                  <a:lnTo>
                    <a:pt x="95" y="44"/>
                  </a:lnTo>
                  <a:lnTo>
                    <a:pt x="96" y="44"/>
                  </a:lnTo>
                  <a:lnTo>
                    <a:pt x="97" y="50"/>
                  </a:lnTo>
                  <a:lnTo>
                    <a:pt x="96" y="50"/>
                  </a:lnTo>
                  <a:lnTo>
                    <a:pt x="95" y="51"/>
                  </a:lnTo>
                  <a:lnTo>
                    <a:pt x="96" y="51"/>
                  </a:lnTo>
                  <a:lnTo>
                    <a:pt x="96" y="53"/>
                  </a:lnTo>
                  <a:lnTo>
                    <a:pt x="97" y="57"/>
                  </a:lnTo>
                  <a:lnTo>
                    <a:pt x="97" y="59"/>
                  </a:lnTo>
                  <a:lnTo>
                    <a:pt x="93" y="59"/>
                  </a:lnTo>
                  <a:lnTo>
                    <a:pt x="92" y="57"/>
                  </a:lnTo>
                  <a:lnTo>
                    <a:pt x="90" y="57"/>
                  </a:lnTo>
                  <a:lnTo>
                    <a:pt x="90" y="59"/>
                  </a:lnTo>
                  <a:lnTo>
                    <a:pt x="93" y="60"/>
                  </a:lnTo>
                  <a:lnTo>
                    <a:pt x="93" y="62"/>
                  </a:lnTo>
                  <a:lnTo>
                    <a:pt x="90" y="68"/>
                  </a:lnTo>
                  <a:lnTo>
                    <a:pt x="90" y="69"/>
                  </a:lnTo>
                  <a:lnTo>
                    <a:pt x="86" y="69"/>
                  </a:lnTo>
                  <a:lnTo>
                    <a:pt x="84" y="68"/>
                  </a:lnTo>
                  <a:lnTo>
                    <a:pt x="80" y="74"/>
                  </a:lnTo>
                  <a:lnTo>
                    <a:pt x="72" y="72"/>
                  </a:lnTo>
                  <a:lnTo>
                    <a:pt x="72" y="71"/>
                  </a:lnTo>
                  <a:lnTo>
                    <a:pt x="74" y="65"/>
                  </a:lnTo>
                  <a:lnTo>
                    <a:pt x="72" y="59"/>
                  </a:lnTo>
                  <a:lnTo>
                    <a:pt x="69" y="56"/>
                  </a:lnTo>
                  <a:lnTo>
                    <a:pt x="62" y="59"/>
                  </a:lnTo>
                  <a:lnTo>
                    <a:pt x="62" y="57"/>
                  </a:lnTo>
                  <a:lnTo>
                    <a:pt x="57" y="59"/>
                  </a:lnTo>
                  <a:lnTo>
                    <a:pt x="56" y="59"/>
                  </a:lnTo>
                  <a:lnTo>
                    <a:pt x="56" y="57"/>
                  </a:lnTo>
                  <a:lnTo>
                    <a:pt x="59" y="50"/>
                  </a:lnTo>
                  <a:lnTo>
                    <a:pt x="50" y="38"/>
                  </a:lnTo>
                  <a:lnTo>
                    <a:pt x="35" y="38"/>
                  </a:lnTo>
                  <a:lnTo>
                    <a:pt x="28" y="48"/>
                  </a:lnTo>
                  <a:lnTo>
                    <a:pt x="23" y="48"/>
                  </a:lnTo>
                  <a:lnTo>
                    <a:pt x="16" y="38"/>
                  </a:lnTo>
                  <a:lnTo>
                    <a:pt x="10" y="35"/>
                  </a:lnTo>
                  <a:lnTo>
                    <a:pt x="4" y="25"/>
                  </a:lnTo>
                  <a:lnTo>
                    <a:pt x="3" y="26"/>
                  </a:lnTo>
                  <a:lnTo>
                    <a:pt x="3" y="28"/>
                  </a:lnTo>
                  <a:lnTo>
                    <a:pt x="1" y="28"/>
                  </a:lnTo>
                  <a:lnTo>
                    <a:pt x="1" y="26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6" y="16"/>
                  </a:lnTo>
                  <a:lnTo>
                    <a:pt x="17" y="13"/>
                  </a:lnTo>
                  <a:lnTo>
                    <a:pt x="14" y="7"/>
                  </a:lnTo>
                  <a:lnTo>
                    <a:pt x="16" y="7"/>
                  </a:lnTo>
                  <a:lnTo>
                    <a:pt x="19" y="4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8" name="Guinea-Bissau">
              <a:extLst>
                <a:ext uri="{FF2B5EF4-FFF2-40B4-BE49-F238E27FC236}">
                  <a16:creationId xmlns:a16="http://schemas.microsoft.com/office/drawing/2014/main" id="{87340E23-1C56-4EC5-B188-197E856D9D95}"/>
                </a:ext>
              </a:extLst>
            </p:cNvPr>
            <p:cNvSpPr>
              <a:spLocks/>
            </p:cNvSpPr>
            <p:nvPr>
              <p:custDataLst>
                <p:tags r:id="rId216"/>
              </p:custDataLst>
            </p:nvPr>
          </p:nvSpPr>
          <p:spPr bwMode="auto">
            <a:xfrm>
              <a:off x="5430098" y="4287435"/>
              <a:ext cx="77705" cy="45177"/>
            </a:xfrm>
            <a:custGeom>
              <a:avLst/>
              <a:gdLst>
                <a:gd name="T0" fmla="*/ 23 w 43"/>
                <a:gd name="T1" fmla="*/ 0 h 25"/>
                <a:gd name="T2" fmla="*/ 42 w 43"/>
                <a:gd name="T3" fmla="*/ 0 h 25"/>
                <a:gd name="T4" fmla="*/ 43 w 43"/>
                <a:gd name="T5" fmla="*/ 4 h 25"/>
                <a:gd name="T6" fmla="*/ 43 w 43"/>
                <a:gd name="T7" fmla="*/ 5 h 25"/>
                <a:gd name="T8" fmla="*/ 40 w 43"/>
                <a:gd name="T9" fmla="*/ 7 h 25"/>
                <a:gd name="T10" fmla="*/ 42 w 43"/>
                <a:gd name="T11" fmla="*/ 13 h 25"/>
                <a:gd name="T12" fmla="*/ 42 w 43"/>
                <a:gd name="T13" fmla="*/ 14 h 25"/>
                <a:gd name="T14" fmla="*/ 40 w 43"/>
                <a:gd name="T15" fmla="*/ 14 h 25"/>
                <a:gd name="T16" fmla="*/ 30 w 43"/>
                <a:gd name="T17" fmla="*/ 17 h 25"/>
                <a:gd name="T18" fmla="*/ 24 w 43"/>
                <a:gd name="T19" fmla="*/ 25 h 25"/>
                <a:gd name="T20" fmla="*/ 23 w 43"/>
                <a:gd name="T21" fmla="*/ 25 h 25"/>
                <a:gd name="T22" fmla="*/ 20 w 43"/>
                <a:gd name="T23" fmla="*/ 20 h 25"/>
                <a:gd name="T24" fmla="*/ 18 w 43"/>
                <a:gd name="T25" fmla="*/ 14 h 25"/>
                <a:gd name="T26" fmla="*/ 18 w 43"/>
                <a:gd name="T27" fmla="*/ 13 h 25"/>
                <a:gd name="T28" fmla="*/ 14 w 43"/>
                <a:gd name="T29" fmla="*/ 14 h 25"/>
                <a:gd name="T30" fmla="*/ 12 w 43"/>
                <a:gd name="T31" fmla="*/ 14 h 25"/>
                <a:gd name="T32" fmla="*/ 0 w 43"/>
                <a:gd name="T33" fmla="*/ 4 h 25"/>
                <a:gd name="T34" fmla="*/ 0 w 43"/>
                <a:gd name="T35" fmla="*/ 2 h 25"/>
                <a:gd name="T36" fmla="*/ 14 w 43"/>
                <a:gd name="T37" fmla="*/ 2 h 25"/>
                <a:gd name="T38" fmla="*/ 23 w 43"/>
                <a:gd name="T3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25">
                  <a:moveTo>
                    <a:pt x="23" y="0"/>
                  </a:moveTo>
                  <a:lnTo>
                    <a:pt x="42" y="0"/>
                  </a:lnTo>
                  <a:lnTo>
                    <a:pt x="43" y="4"/>
                  </a:lnTo>
                  <a:lnTo>
                    <a:pt x="43" y="5"/>
                  </a:lnTo>
                  <a:lnTo>
                    <a:pt x="40" y="7"/>
                  </a:lnTo>
                  <a:lnTo>
                    <a:pt x="42" y="13"/>
                  </a:lnTo>
                  <a:lnTo>
                    <a:pt x="42" y="14"/>
                  </a:lnTo>
                  <a:lnTo>
                    <a:pt x="40" y="14"/>
                  </a:lnTo>
                  <a:lnTo>
                    <a:pt x="30" y="17"/>
                  </a:lnTo>
                  <a:lnTo>
                    <a:pt x="24" y="25"/>
                  </a:lnTo>
                  <a:lnTo>
                    <a:pt x="23" y="25"/>
                  </a:lnTo>
                  <a:lnTo>
                    <a:pt x="20" y="20"/>
                  </a:lnTo>
                  <a:lnTo>
                    <a:pt x="18" y="14"/>
                  </a:lnTo>
                  <a:lnTo>
                    <a:pt x="18" y="13"/>
                  </a:lnTo>
                  <a:lnTo>
                    <a:pt x="14" y="14"/>
                  </a:lnTo>
                  <a:lnTo>
                    <a:pt x="12" y="14"/>
                  </a:lnTo>
                  <a:lnTo>
                    <a:pt x="0" y="4"/>
                  </a:lnTo>
                  <a:lnTo>
                    <a:pt x="0" y="2"/>
                  </a:lnTo>
                  <a:lnTo>
                    <a:pt x="14" y="2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Ghana">
              <a:extLst>
                <a:ext uri="{FF2B5EF4-FFF2-40B4-BE49-F238E27FC236}">
                  <a16:creationId xmlns:a16="http://schemas.microsoft.com/office/drawing/2014/main" id="{9F135FFB-03B6-49F4-BC34-22FF365CB43D}"/>
                </a:ext>
              </a:extLst>
            </p:cNvPr>
            <p:cNvSpPr>
              <a:spLocks/>
            </p:cNvSpPr>
            <p:nvPr>
              <p:custDataLst>
                <p:tags r:id="rId217"/>
              </p:custDataLst>
            </p:nvPr>
          </p:nvSpPr>
          <p:spPr bwMode="auto">
            <a:xfrm>
              <a:off x="5751755" y="4323577"/>
              <a:ext cx="108424" cy="159021"/>
            </a:xfrm>
            <a:custGeom>
              <a:avLst/>
              <a:gdLst>
                <a:gd name="T0" fmla="*/ 39 w 60"/>
                <a:gd name="T1" fmla="*/ 0 h 88"/>
                <a:gd name="T2" fmla="*/ 40 w 60"/>
                <a:gd name="T3" fmla="*/ 0 h 88"/>
                <a:gd name="T4" fmla="*/ 42 w 60"/>
                <a:gd name="T5" fmla="*/ 3 h 88"/>
                <a:gd name="T6" fmla="*/ 42 w 60"/>
                <a:gd name="T7" fmla="*/ 8 h 88"/>
                <a:gd name="T8" fmla="*/ 46 w 60"/>
                <a:gd name="T9" fmla="*/ 14 h 88"/>
                <a:gd name="T10" fmla="*/ 49 w 60"/>
                <a:gd name="T11" fmla="*/ 25 h 88"/>
                <a:gd name="T12" fmla="*/ 52 w 60"/>
                <a:gd name="T13" fmla="*/ 58 h 88"/>
                <a:gd name="T14" fmla="*/ 60 w 60"/>
                <a:gd name="T15" fmla="*/ 67 h 88"/>
                <a:gd name="T16" fmla="*/ 60 w 60"/>
                <a:gd name="T17" fmla="*/ 68 h 88"/>
                <a:gd name="T18" fmla="*/ 55 w 60"/>
                <a:gd name="T19" fmla="*/ 73 h 88"/>
                <a:gd name="T20" fmla="*/ 45 w 60"/>
                <a:gd name="T21" fmla="*/ 74 h 88"/>
                <a:gd name="T22" fmla="*/ 17 w 60"/>
                <a:gd name="T23" fmla="*/ 88 h 88"/>
                <a:gd name="T24" fmla="*/ 0 w 60"/>
                <a:gd name="T25" fmla="*/ 82 h 88"/>
                <a:gd name="T26" fmla="*/ 0 w 60"/>
                <a:gd name="T27" fmla="*/ 80 h 88"/>
                <a:gd name="T28" fmla="*/ 2 w 60"/>
                <a:gd name="T29" fmla="*/ 80 h 88"/>
                <a:gd name="T30" fmla="*/ 6 w 60"/>
                <a:gd name="T31" fmla="*/ 79 h 88"/>
                <a:gd name="T32" fmla="*/ 6 w 60"/>
                <a:gd name="T33" fmla="*/ 74 h 88"/>
                <a:gd name="T34" fmla="*/ 3 w 60"/>
                <a:gd name="T35" fmla="*/ 71 h 88"/>
                <a:gd name="T36" fmla="*/ 0 w 60"/>
                <a:gd name="T37" fmla="*/ 61 h 88"/>
                <a:gd name="T38" fmla="*/ 6 w 60"/>
                <a:gd name="T39" fmla="*/ 43 h 88"/>
                <a:gd name="T40" fmla="*/ 9 w 60"/>
                <a:gd name="T41" fmla="*/ 39 h 88"/>
                <a:gd name="T42" fmla="*/ 6 w 60"/>
                <a:gd name="T43" fmla="*/ 28 h 88"/>
                <a:gd name="T44" fmla="*/ 6 w 60"/>
                <a:gd name="T45" fmla="*/ 23 h 88"/>
                <a:gd name="T46" fmla="*/ 3 w 60"/>
                <a:gd name="T47" fmla="*/ 8 h 88"/>
                <a:gd name="T48" fmla="*/ 3 w 60"/>
                <a:gd name="T49" fmla="*/ 3 h 88"/>
                <a:gd name="T50" fmla="*/ 5 w 60"/>
                <a:gd name="T51" fmla="*/ 2 h 88"/>
                <a:gd name="T52" fmla="*/ 9 w 60"/>
                <a:gd name="T53" fmla="*/ 2 h 88"/>
                <a:gd name="T54" fmla="*/ 18 w 60"/>
                <a:gd name="T55" fmla="*/ 3 h 88"/>
                <a:gd name="T56" fmla="*/ 31 w 60"/>
                <a:gd name="T57" fmla="*/ 3 h 88"/>
                <a:gd name="T58" fmla="*/ 39 w 60"/>
                <a:gd name="T5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" h="88">
                  <a:moveTo>
                    <a:pt x="39" y="0"/>
                  </a:moveTo>
                  <a:lnTo>
                    <a:pt x="40" y="0"/>
                  </a:lnTo>
                  <a:lnTo>
                    <a:pt x="42" y="3"/>
                  </a:lnTo>
                  <a:lnTo>
                    <a:pt x="42" y="8"/>
                  </a:lnTo>
                  <a:lnTo>
                    <a:pt x="46" y="14"/>
                  </a:lnTo>
                  <a:lnTo>
                    <a:pt x="49" y="25"/>
                  </a:lnTo>
                  <a:lnTo>
                    <a:pt x="52" y="58"/>
                  </a:lnTo>
                  <a:lnTo>
                    <a:pt x="60" y="67"/>
                  </a:lnTo>
                  <a:lnTo>
                    <a:pt x="60" y="68"/>
                  </a:lnTo>
                  <a:lnTo>
                    <a:pt x="55" y="73"/>
                  </a:lnTo>
                  <a:lnTo>
                    <a:pt x="45" y="74"/>
                  </a:lnTo>
                  <a:lnTo>
                    <a:pt x="17" y="88"/>
                  </a:lnTo>
                  <a:lnTo>
                    <a:pt x="0" y="82"/>
                  </a:lnTo>
                  <a:lnTo>
                    <a:pt x="0" y="80"/>
                  </a:lnTo>
                  <a:lnTo>
                    <a:pt x="2" y="80"/>
                  </a:lnTo>
                  <a:lnTo>
                    <a:pt x="6" y="79"/>
                  </a:lnTo>
                  <a:lnTo>
                    <a:pt x="6" y="74"/>
                  </a:lnTo>
                  <a:lnTo>
                    <a:pt x="3" y="71"/>
                  </a:lnTo>
                  <a:lnTo>
                    <a:pt x="0" y="61"/>
                  </a:lnTo>
                  <a:lnTo>
                    <a:pt x="6" y="43"/>
                  </a:lnTo>
                  <a:lnTo>
                    <a:pt x="9" y="39"/>
                  </a:lnTo>
                  <a:lnTo>
                    <a:pt x="6" y="28"/>
                  </a:lnTo>
                  <a:lnTo>
                    <a:pt x="6" y="23"/>
                  </a:lnTo>
                  <a:lnTo>
                    <a:pt x="3" y="8"/>
                  </a:lnTo>
                  <a:lnTo>
                    <a:pt x="3" y="3"/>
                  </a:lnTo>
                  <a:lnTo>
                    <a:pt x="5" y="2"/>
                  </a:lnTo>
                  <a:lnTo>
                    <a:pt x="9" y="2"/>
                  </a:lnTo>
                  <a:lnTo>
                    <a:pt x="18" y="3"/>
                  </a:lnTo>
                  <a:lnTo>
                    <a:pt x="31" y="3"/>
                  </a:lnTo>
                  <a:lnTo>
                    <a:pt x="39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0" name="The Gambia">
              <a:extLst>
                <a:ext uri="{FF2B5EF4-FFF2-40B4-BE49-F238E27FC236}">
                  <a16:creationId xmlns:a16="http://schemas.microsoft.com/office/drawing/2014/main" id="{54BB2C78-C5A7-4DDC-A886-48184470ADFD}"/>
                </a:ext>
              </a:extLst>
            </p:cNvPr>
            <p:cNvSpPr>
              <a:spLocks/>
            </p:cNvSpPr>
            <p:nvPr>
              <p:custDataLst>
                <p:tags r:id="rId218"/>
              </p:custDataLst>
            </p:nvPr>
          </p:nvSpPr>
          <p:spPr bwMode="auto">
            <a:xfrm>
              <a:off x="5430098" y="4256715"/>
              <a:ext cx="72283" cy="25299"/>
            </a:xfrm>
            <a:custGeom>
              <a:avLst/>
              <a:gdLst>
                <a:gd name="T0" fmla="*/ 24 w 40"/>
                <a:gd name="T1" fmla="*/ 0 h 14"/>
                <a:gd name="T2" fmla="*/ 24 w 40"/>
                <a:gd name="T3" fmla="*/ 2 h 14"/>
                <a:gd name="T4" fmla="*/ 33 w 40"/>
                <a:gd name="T5" fmla="*/ 6 h 14"/>
                <a:gd name="T6" fmla="*/ 40 w 40"/>
                <a:gd name="T7" fmla="*/ 5 h 14"/>
                <a:gd name="T8" fmla="*/ 40 w 40"/>
                <a:gd name="T9" fmla="*/ 8 h 14"/>
                <a:gd name="T10" fmla="*/ 36 w 40"/>
                <a:gd name="T11" fmla="*/ 11 h 14"/>
                <a:gd name="T12" fmla="*/ 23 w 40"/>
                <a:gd name="T13" fmla="*/ 6 h 14"/>
                <a:gd name="T14" fmla="*/ 14 w 40"/>
                <a:gd name="T15" fmla="*/ 11 h 14"/>
                <a:gd name="T16" fmla="*/ 12 w 40"/>
                <a:gd name="T17" fmla="*/ 11 h 14"/>
                <a:gd name="T18" fmla="*/ 11 w 40"/>
                <a:gd name="T19" fmla="*/ 12 h 14"/>
                <a:gd name="T20" fmla="*/ 5 w 40"/>
                <a:gd name="T21" fmla="*/ 12 h 14"/>
                <a:gd name="T22" fmla="*/ 3 w 40"/>
                <a:gd name="T23" fmla="*/ 14 h 14"/>
                <a:gd name="T24" fmla="*/ 0 w 40"/>
                <a:gd name="T25" fmla="*/ 14 h 14"/>
                <a:gd name="T26" fmla="*/ 0 w 40"/>
                <a:gd name="T27" fmla="*/ 8 h 14"/>
                <a:gd name="T28" fmla="*/ 3 w 40"/>
                <a:gd name="T29" fmla="*/ 5 h 14"/>
                <a:gd name="T30" fmla="*/ 17 w 40"/>
                <a:gd name="T31" fmla="*/ 5 h 14"/>
                <a:gd name="T32" fmla="*/ 23 w 40"/>
                <a:gd name="T33" fmla="*/ 2 h 14"/>
                <a:gd name="T34" fmla="*/ 24 w 40"/>
                <a:gd name="T3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14">
                  <a:moveTo>
                    <a:pt x="24" y="0"/>
                  </a:moveTo>
                  <a:lnTo>
                    <a:pt x="24" y="2"/>
                  </a:lnTo>
                  <a:lnTo>
                    <a:pt x="33" y="6"/>
                  </a:lnTo>
                  <a:lnTo>
                    <a:pt x="40" y="5"/>
                  </a:lnTo>
                  <a:lnTo>
                    <a:pt x="40" y="8"/>
                  </a:lnTo>
                  <a:lnTo>
                    <a:pt x="36" y="11"/>
                  </a:lnTo>
                  <a:lnTo>
                    <a:pt x="23" y="6"/>
                  </a:lnTo>
                  <a:lnTo>
                    <a:pt x="14" y="11"/>
                  </a:lnTo>
                  <a:lnTo>
                    <a:pt x="12" y="11"/>
                  </a:lnTo>
                  <a:lnTo>
                    <a:pt x="11" y="12"/>
                  </a:lnTo>
                  <a:lnTo>
                    <a:pt x="5" y="12"/>
                  </a:lnTo>
                  <a:lnTo>
                    <a:pt x="3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3" y="5"/>
                  </a:lnTo>
                  <a:lnTo>
                    <a:pt x="17" y="5"/>
                  </a:lnTo>
                  <a:lnTo>
                    <a:pt x="23" y="2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1" name="Gabon">
              <a:extLst>
                <a:ext uri="{FF2B5EF4-FFF2-40B4-BE49-F238E27FC236}">
                  <a16:creationId xmlns:a16="http://schemas.microsoft.com/office/drawing/2014/main" id="{4E8C7735-610A-4BE1-8F83-2B89EAA475BF}"/>
                </a:ext>
              </a:extLst>
            </p:cNvPr>
            <p:cNvSpPr>
              <a:spLocks/>
            </p:cNvSpPr>
            <p:nvPr>
              <p:custDataLst>
                <p:tags r:id="rId219"/>
              </p:custDataLst>
            </p:nvPr>
          </p:nvSpPr>
          <p:spPr bwMode="auto">
            <a:xfrm>
              <a:off x="6033656" y="4535002"/>
              <a:ext cx="131916" cy="148179"/>
            </a:xfrm>
            <a:custGeom>
              <a:avLst/>
              <a:gdLst>
                <a:gd name="T0" fmla="*/ 33 w 73"/>
                <a:gd name="T1" fmla="*/ 0 h 82"/>
                <a:gd name="T2" fmla="*/ 37 w 73"/>
                <a:gd name="T3" fmla="*/ 0 h 82"/>
                <a:gd name="T4" fmla="*/ 46 w 73"/>
                <a:gd name="T5" fmla="*/ 2 h 82"/>
                <a:gd name="T6" fmla="*/ 59 w 73"/>
                <a:gd name="T7" fmla="*/ 2 h 82"/>
                <a:gd name="T8" fmla="*/ 56 w 73"/>
                <a:gd name="T9" fmla="*/ 14 h 82"/>
                <a:gd name="T10" fmla="*/ 59 w 73"/>
                <a:gd name="T11" fmla="*/ 14 h 82"/>
                <a:gd name="T12" fmla="*/ 62 w 73"/>
                <a:gd name="T13" fmla="*/ 9 h 82"/>
                <a:gd name="T14" fmla="*/ 62 w 73"/>
                <a:gd name="T15" fmla="*/ 8 h 82"/>
                <a:gd name="T16" fmla="*/ 65 w 73"/>
                <a:gd name="T17" fmla="*/ 8 h 82"/>
                <a:gd name="T18" fmla="*/ 67 w 73"/>
                <a:gd name="T19" fmla="*/ 9 h 82"/>
                <a:gd name="T20" fmla="*/ 70 w 73"/>
                <a:gd name="T21" fmla="*/ 9 h 82"/>
                <a:gd name="T22" fmla="*/ 73 w 73"/>
                <a:gd name="T23" fmla="*/ 14 h 82"/>
                <a:gd name="T24" fmla="*/ 73 w 73"/>
                <a:gd name="T25" fmla="*/ 20 h 82"/>
                <a:gd name="T26" fmla="*/ 70 w 73"/>
                <a:gd name="T27" fmla="*/ 27 h 82"/>
                <a:gd name="T28" fmla="*/ 71 w 73"/>
                <a:gd name="T29" fmla="*/ 40 h 82"/>
                <a:gd name="T30" fmla="*/ 70 w 73"/>
                <a:gd name="T31" fmla="*/ 60 h 82"/>
                <a:gd name="T32" fmla="*/ 65 w 73"/>
                <a:gd name="T33" fmla="*/ 63 h 82"/>
                <a:gd name="T34" fmla="*/ 64 w 73"/>
                <a:gd name="T35" fmla="*/ 63 h 82"/>
                <a:gd name="T36" fmla="*/ 50 w 73"/>
                <a:gd name="T37" fmla="*/ 54 h 82"/>
                <a:gd name="T38" fmla="*/ 38 w 73"/>
                <a:gd name="T39" fmla="*/ 63 h 82"/>
                <a:gd name="T40" fmla="*/ 38 w 73"/>
                <a:gd name="T41" fmla="*/ 76 h 82"/>
                <a:gd name="T42" fmla="*/ 33 w 73"/>
                <a:gd name="T43" fmla="*/ 76 h 82"/>
                <a:gd name="T44" fmla="*/ 31 w 73"/>
                <a:gd name="T45" fmla="*/ 82 h 82"/>
                <a:gd name="T46" fmla="*/ 30 w 73"/>
                <a:gd name="T47" fmla="*/ 82 h 82"/>
                <a:gd name="T48" fmla="*/ 6 w 73"/>
                <a:gd name="T49" fmla="*/ 55 h 82"/>
                <a:gd name="T50" fmla="*/ 0 w 73"/>
                <a:gd name="T51" fmla="*/ 40 h 82"/>
                <a:gd name="T52" fmla="*/ 0 w 73"/>
                <a:gd name="T53" fmla="*/ 39 h 82"/>
                <a:gd name="T54" fmla="*/ 6 w 73"/>
                <a:gd name="T55" fmla="*/ 36 h 82"/>
                <a:gd name="T56" fmla="*/ 6 w 73"/>
                <a:gd name="T57" fmla="*/ 26 h 82"/>
                <a:gd name="T58" fmla="*/ 7 w 73"/>
                <a:gd name="T59" fmla="*/ 26 h 82"/>
                <a:gd name="T60" fmla="*/ 10 w 73"/>
                <a:gd name="T61" fmla="*/ 27 h 82"/>
                <a:gd name="T62" fmla="*/ 7 w 73"/>
                <a:gd name="T63" fmla="*/ 24 h 82"/>
                <a:gd name="T64" fmla="*/ 7 w 73"/>
                <a:gd name="T65" fmla="*/ 23 h 82"/>
                <a:gd name="T66" fmla="*/ 9 w 73"/>
                <a:gd name="T67" fmla="*/ 20 h 82"/>
                <a:gd name="T68" fmla="*/ 9 w 73"/>
                <a:gd name="T69" fmla="*/ 17 h 82"/>
                <a:gd name="T70" fmla="*/ 10 w 73"/>
                <a:gd name="T71" fmla="*/ 17 h 82"/>
                <a:gd name="T72" fmla="*/ 33 w 73"/>
                <a:gd name="T73" fmla="*/ 15 h 82"/>
                <a:gd name="T74" fmla="*/ 33 w 73"/>
                <a:gd name="T75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3" h="82">
                  <a:moveTo>
                    <a:pt x="33" y="0"/>
                  </a:moveTo>
                  <a:lnTo>
                    <a:pt x="37" y="0"/>
                  </a:lnTo>
                  <a:lnTo>
                    <a:pt x="46" y="2"/>
                  </a:lnTo>
                  <a:lnTo>
                    <a:pt x="59" y="2"/>
                  </a:lnTo>
                  <a:lnTo>
                    <a:pt x="56" y="14"/>
                  </a:lnTo>
                  <a:lnTo>
                    <a:pt x="59" y="14"/>
                  </a:lnTo>
                  <a:lnTo>
                    <a:pt x="62" y="9"/>
                  </a:lnTo>
                  <a:lnTo>
                    <a:pt x="62" y="8"/>
                  </a:lnTo>
                  <a:lnTo>
                    <a:pt x="65" y="8"/>
                  </a:lnTo>
                  <a:lnTo>
                    <a:pt x="67" y="9"/>
                  </a:lnTo>
                  <a:lnTo>
                    <a:pt x="70" y="9"/>
                  </a:lnTo>
                  <a:lnTo>
                    <a:pt x="73" y="14"/>
                  </a:lnTo>
                  <a:lnTo>
                    <a:pt x="73" y="20"/>
                  </a:lnTo>
                  <a:lnTo>
                    <a:pt x="70" y="27"/>
                  </a:lnTo>
                  <a:lnTo>
                    <a:pt x="71" y="40"/>
                  </a:lnTo>
                  <a:lnTo>
                    <a:pt x="70" y="60"/>
                  </a:lnTo>
                  <a:lnTo>
                    <a:pt x="65" y="63"/>
                  </a:lnTo>
                  <a:lnTo>
                    <a:pt x="64" y="63"/>
                  </a:lnTo>
                  <a:lnTo>
                    <a:pt x="50" y="54"/>
                  </a:lnTo>
                  <a:lnTo>
                    <a:pt x="38" y="63"/>
                  </a:lnTo>
                  <a:lnTo>
                    <a:pt x="38" y="76"/>
                  </a:lnTo>
                  <a:lnTo>
                    <a:pt x="33" y="76"/>
                  </a:lnTo>
                  <a:lnTo>
                    <a:pt x="31" y="82"/>
                  </a:lnTo>
                  <a:lnTo>
                    <a:pt x="30" y="82"/>
                  </a:lnTo>
                  <a:lnTo>
                    <a:pt x="6" y="55"/>
                  </a:lnTo>
                  <a:lnTo>
                    <a:pt x="0" y="40"/>
                  </a:lnTo>
                  <a:lnTo>
                    <a:pt x="0" y="39"/>
                  </a:lnTo>
                  <a:lnTo>
                    <a:pt x="6" y="36"/>
                  </a:lnTo>
                  <a:lnTo>
                    <a:pt x="6" y="26"/>
                  </a:lnTo>
                  <a:lnTo>
                    <a:pt x="7" y="26"/>
                  </a:lnTo>
                  <a:lnTo>
                    <a:pt x="10" y="27"/>
                  </a:lnTo>
                  <a:lnTo>
                    <a:pt x="7" y="24"/>
                  </a:lnTo>
                  <a:lnTo>
                    <a:pt x="7" y="23"/>
                  </a:lnTo>
                  <a:lnTo>
                    <a:pt x="9" y="20"/>
                  </a:lnTo>
                  <a:lnTo>
                    <a:pt x="9" y="17"/>
                  </a:lnTo>
                  <a:lnTo>
                    <a:pt x="10" y="17"/>
                  </a:lnTo>
                  <a:lnTo>
                    <a:pt x="33" y="15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2" name="Eritrea">
              <a:extLst>
                <a:ext uri="{FF2B5EF4-FFF2-40B4-BE49-F238E27FC236}">
                  <a16:creationId xmlns:a16="http://schemas.microsoft.com/office/drawing/2014/main" id="{F6E3C8F1-2283-450B-AE55-8C97FA28CF1A}"/>
                </a:ext>
              </a:extLst>
            </p:cNvPr>
            <p:cNvSpPr>
              <a:spLocks/>
            </p:cNvSpPr>
            <p:nvPr>
              <p:custDataLst>
                <p:tags r:id="rId220"/>
              </p:custDataLst>
            </p:nvPr>
          </p:nvSpPr>
          <p:spPr bwMode="auto">
            <a:xfrm>
              <a:off x="6687811" y="4157326"/>
              <a:ext cx="155407" cy="142758"/>
            </a:xfrm>
            <a:custGeom>
              <a:avLst/>
              <a:gdLst>
                <a:gd name="T0" fmla="*/ 25 w 86"/>
                <a:gd name="T1" fmla="*/ 0 h 79"/>
                <a:gd name="T2" fmla="*/ 31 w 86"/>
                <a:gd name="T3" fmla="*/ 8 h 79"/>
                <a:gd name="T4" fmla="*/ 35 w 86"/>
                <a:gd name="T5" fmla="*/ 29 h 79"/>
                <a:gd name="T6" fmla="*/ 43 w 86"/>
                <a:gd name="T7" fmla="*/ 39 h 79"/>
                <a:gd name="T8" fmla="*/ 44 w 86"/>
                <a:gd name="T9" fmla="*/ 40 h 79"/>
                <a:gd name="T10" fmla="*/ 44 w 86"/>
                <a:gd name="T11" fmla="*/ 36 h 79"/>
                <a:gd name="T12" fmla="*/ 49 w 86"/>
                <a:gd name="T13" fmla="*/ 43 h 79"/>
                <a:gd name="T14" fmla="*/ 53 w 86"/>
                <a:gd name="T15" fmla="*/ 43 h 79"/>
                <a:gd name="T16" fmla="*/ 63 w 86"/>
                <a:gd name="T17" fmla="*/ 48 h 79"/>
                <a:gd name="T18" fmla="*/ 78 w 86"/>
                <a:gd name="T19" fmla="*/ 66 h 79"/>
                <a:gd name="T20" fmla="*/ 86 w 86"/>
                <a:gd name="T21" fmla="*/ 72 h 79"/>
                <a:gd name="T22" fmla="*/ 75 w 86"/>
                <a:gd name="T23" fmla="*/ 79 h 79"/>
                <a:gd name="T24" fmla="*/ 59 w 86"/>
                <a:gd name="T25" fmla="*/ 57 h 79"/>
                <a:gd name="T26" fmla="*/ 47 w 86"/>
                <a:gd name="T27" fmla="*/ 51 h 79"/>
                <a:gd name="T28" fmla="*/ 34 w 86"/>
                <a:gd name="T29" fmla="*/ 51 h 79"/>
                <a:gd name="T30" fmla="*/ 23 w 86"/>
                <a:gd name="T31" fmla="*/ 49 h 79"/>
                <a:gd name="T32" fmla="*/ 17 w 86"/>
                <a:gd name="T33" fmla="*/ 58 h 79"/>
                <a:gd name="T34" fmla="*/ 14 w 86"/>
                <a:gd name="T35" fmla="*/ 54 h 79"/>
                <a:gd name="T36" fmla="*/ 1 w 86"/>
                <a:gd name="T37" fmla="*/ 55 h 79"/>
                <a:gd name="T38" fmla="*/ 0 w 86"/>
                <a:gd name="T39" fmla="*/ 43 h 79"/>
                <a:gd name="T40" fmla="*/ 7 w 86"/>
                <a:gd name="T41" fmla="*/ 14 h 79"/>
                <a:gd name="T42" fmla="*/ 25 w 86"/>
                <a:gd name="T43" fmla="*/ 6 h 79"/>
                <a:gd name="T44" fmla="*/ 25 w 86"/>
                <a:gd name="T4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6" h="79">
                  <a:moveTo>
                    <a:pt x="25" y="0"/>
                  </a:moveTo>
                  <a:lnTo>
                    <a:pt x="31" y="8"/>
                  </a:lnTo>
                  <a:lnTo>
                    <a:pt x="35" y="29"/>
                  </a:lnTo>
                  <a:lnTo>
                    <a:pt x="43" y="39"/>
                  </a:lnTo>
                  <a:lnTo>
                    <a:pt x="44" y="40"/>
                  </a:lnTo>
                  <a:lnTo>
                    <a:pt x="44" y="36"/>
                  </a:lnTo>
                  <a:lnTo>
                    <a:pt x="49" y="43"/>
                  </a:lnTo>
                  <a:lnTo>
                    <a:pt x="53" y="43"/>
                  </a:lnTo>
                  <a:lnTo>
                    <a:pt x="63" y="48"/>
                  </a:lnTo>
                  <a:lnTo>
                    <a:pt x="78" y="66"/>
                  </a:lnTo>
                  <a:lnTo>
                    <a:pt x="86" y="72"/>
                  </a:lnTo>
                  <a:lnTo>
                    <a:pt x="75" y="79"/>
                  </a:lnTo>
                  <a:lnTo>
                    <a:pt x="59" y="57"/>
                  </a:lnTo>
                  <a:lnTo>
                    <a:pt x="47" y="51"/>
                  </a:lnTo>
                  <a:lnTo>
                    <a:pt x="34" y="51"/>
                  </a:lnTo>
                  <a:lnTo>
                    <a:pt x="23" y="49"/>
                  </a:lnTo>
                  <a:lnTo>
                    <a:pt x="17" y="58"/>
                  </a:lnTo>
                  <a:lnTo>
                    <a:pt x="14" y="54"/>
                  </a:lnTo>
                  <a:lnTo>
                    <a:pt x="1" y="55"/>
                  </a:lnTo>
                  <a:lnTo>
                    <a:pt x="0" y="43"/>
                  </a:lnTo>
                  <a:lnTo>
                    <a:pt x="7" y="14"/>
                  </a:lnTo>
                  <a:lnTo>
                    <a:pt x="25" y="6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3" name="Equatorial Guinea">
              <a:extLst>
                <a:ext uri="{FF2B5EF4-FFF2-40B4-BE49-F238E27FC236}">
                  <a16:creationId xmlns:a16="http://schemas.microsoft.com/office/drawing/2014/main" id="{FDD3C73C-9BDD-4FE9-9F74-1B5D526B5A3C}"/>
                </a:ext>
              </a:extLst>
            </p:cNvPr>
            <p:cNvSpPr>
              <a:spLocks/>
            </p:cNvSpPr>
            <p:nvPr>
              <p:custDataLst>
                <p:tags r:id="rId221"/>
              </p:custDataLst>
            </p:nvPr>
          </p:nvSpPr>
          <p:spPr bwMode="auto">
            <a:xfrm>
              <a:off x="6046306" y="4535002"/>
              <a:ext cx="48791" cy="32527"/>
            </a:xfrm>
            <a:custGeom>
              <a:avLst/>
              <a:gdLst>
                <a:gd name="T0" fmla="*/ 17 w 27"/>
                <a:gd name="T1" fmla="*/ 0 h 18"/>
                <a:gd name="T2" fmla="*/ 27 w 27"/>
                <a:gd name="T3" fmla="*/ 0 h 18"/>
                <a:gd name="T4" fmla="*/ 27 w 27"/>
                <a:gd name="T5" fmla="*/ 17 h 18"/>
                <a:gd name="T6" fmla="*/ 17 w 27"/>
                <a:gd name="T7" fmla="*/ 17 h 18"/>
                <a:gd name="T8" fmla="*/ 12 w 27"/>
                <a:gd name="T9" fmla="*/ 18 h 18"/>
                <a:gd name="T10" fmla="*/ 3 w 27"/>
                <a:gd name="T11" fmla="*/ 18 h 18"/>
                <a:gd name="T12" fmla="*/ 0 w 27"/>
                <a:gd name="T13" fmla="*/ 14 h 18"/>
                <a:gd name="T14" fmla="*/ 3 w 27"/>
                <a:gd name="T15" fmla="*/ 2 h 18"/>
                <a:gd name="T16" fmla="*/ 14 w 27"/>
                <a:gd name="T17" fmla="*/ 2 h 18"/>
                <a:gd name="T18" fmla="*/ 17 w 27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18">
                  <a:moveTo>
                    <a:pt x="17" y="0"/>
                  </a:moveTo>
                  <a:lnTo>
                    <a:pt x="27" y="0"/>
                  </a:lnTo>
                  <a:lnTo>
                    <a:pt x="27" y="17"/>
                  </a:lnTo>
                  <a:lnTo>
                    <a:pt x="17" y="17"/>
                  </a:lnTo>
                  <a:lnTo>
                    <a:pt x="12" y="18"/>
                  </a:lnTo>
                  <a:lnTo>
                    <a:pt x="3" y="18"/>
                  </a:lnTo>
                  <a:lnTo>
                    <a:pt x="0" y="14"/>
                  </a:lnTo>
                  <a:lnTo>
                    <a:pt x="3" y="2"/>
                  </a:lnTo>
                  <a:lnTo>
                    <a:pt x="14" y="2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4" name="Ethiopia">
              <a:extLst>
                <a:ext uri="{FF2B5EF4-FFF2-40B4-BE49-F238E27FC236}">
                  <a16:creationId xmlns:a16="http://schemas.microsoft.com/office/drawing/2014/main" id="{2EFDBF57-7EA3-4C11-B0B7-B9F534C4A4DE}"/>
                </a:ext>
              </a:extLst>
            </p:cNvPr>
            <p:cNvSpPr>
              <a:spLocks/>
            </p:cNvSpPr>
            <p:nvPr>
              <p:custDataLst>
                <p:tags r:id="rId222"/>
              </p:custDataLst>
            </p:nvPr>
          </p:nvSpPr>
          <p:spPr bwMode="auto">
            <a:xfrm>
              <a:off x="6606495" y="4245872"/>
              <a:ext cx="354183" cy="260217"/>
            </a:xfrm>
            <a:custGeom>
              <a:avLst/>
              <a:gdLst>
                <a:gd name="T0" fmla="*/ 68 w 196"/>
                <a:gd name="T1" fmla="*/ 0 h 144"/>
                <a:gd name="T2" fmla="*/ 79 w 196"/>
                <a:gd name="T3" fmla="*/ 2 h 144"/>
                <a:gd name="T4" fmla="*/ 92 w 196"/>
                <a:gd name="T5" fmla="*/ 2 h 144"/>
                <a:gd name="T6" fmla="*/ 104 w 196"/>
                <a:gd name="T7" fmla="*/ 8 h 144"/>
                <a:gd name="T8" fmla="*/ 120 w 196"/>
                <a:gd name="T9" fmla="*/ 30 h 144"/>
                <a:gd name="T10" fmla="*/ 116 w 196"/>
                <a:gd name="T11" fmla="*/ 43 h 144"/>
                <a:gd name="T12" fmla="*/ 117 w 196"/>
                <a:gd name="T13" fmla="*/ 48 h 144"/>
                <a:gd name="T14" fmla="*/ 126 w 196"/>
                <a:gd name="T15" fmla="*/ 45 h 144"/>
                <a:gd name="T16" fmla="*/ 129 w 196"/>
                <a:gd name="T17" fmla="*/ 48 h 144"/>
                <a:gd name="T18" fmla="*/ 129 w 196"/>
                <a:gd name="T19" fmla="*/ 57 h 144"/>
                <a:gd name="T20" fmla="*/ 144 w 196"/>
                <a:gd name="T21" fmla="*/ 71 h 144"/>
                <a:gd name="T22" fmla="*/ 184 w 196"/>
                <a:gd name="T23" fmla="*/ 86 h 144"/>
                <a:gd name="T24" fmla="*/ 196 w 196"/>
                <a:gd name="T25" fmla="*/ 85 h 144"/>
                <a:gd name="T26" fmla="*/ 194 w 196"/>
                <a:gd name="T27" fmla="*/ 89 h 144"/>
                <a:gd name="T28" fmla="*/ 157 w 196"/>
                <a:gd name="T29" fmla="*/ 125 h 144"/>
                <a:gd name="T30" fmla="*/ 142 w 196"/>
                <a:gd name="T31" fmla="*/ 125 h 144"/>
                <a:gd name="T32" fmla="*/ 116 w 196"/>
                <a:gd name="T33" fmla="*/ 138 h 144"/>
                <a:gd name="T34" fmla="*/ 110 w 196"/>
                <a:gd name="T35" fmla="*/ 140 h 144"/>
                <a:gd name="T36" fmla="*/ 102 w 196"/>
                <a:gd name="T37" fmla="*/ 135 h 144"/>
                <a:gd name="T38" fmla="*/ 94 w 196"/>
                <a:gd name="T39" fmla="*/ 138 h 144"/>
                <a:gd name="T40" fmla="*/ 83 w 196"/>
                <a:gd name="T41" fmla="*/ 144 h 144"/>
                <a:gd name="T42" fmla="*/ 77 w 196"/>
                <a:gd name="T43" fmla="*/ 144 h 144"/>
                <a:gd name="T44" fmla="*/ 64 w 196"/>
                <a:gd name="T45" fmla="*/ 141 h 144"/>
                <a:gd name="T46" fmla="*/ 48 w 196"/>
                <a:gd name="T47" fmla="*/ 131 h 144"/>
                <a:gd name="T48" fmla="*/ 37 w 196"/>
                <a:gd name="T49" fmla="*/ 131 h 144"/>
                <a:gd name="T50" fmla="*/ 37 w 196"/>
                <a:gd name="T51" fmla="*/ 120 h 144"/>
                <a:gd name="T52" fmla="*/ 28 w 196"/>
                <a:gd name="T53" fmla="*/ 117 h 144"/>
                <a:gd name="T54" fmla="*/ 22 w 196"/>
                <a:gd name="T55" fmla="*/ 103 h 144"/>
                <a:gd name="T56" fmla="*/ 15 w 196"/>
                <a:gd name="T57" fmla="*/ 98 h 144"/>
                <a:gd name="T58" fmla="*/ 11 w 196"/>
                <a:gd name="T59" fmla="*/ 91 h 144"/>
                <a:gd name="T60" fmla="*/ 0 w 196"/>
                <a:gd name="T61" fmla="*/ 88 h 144"/>
                <a:gd name="T62" fmla="*/ 3 w 196"/>
                <a:gd name="T63" fmla="*/ 80 h 144"/>
                <a:gd name="T64" fmla="*/ 11 w 196"/>
                <a:gd name="T65" fmla="*/ 80 h 144"/>
                <a:gd name="T66" fmla="*/ 15 w 196"/>
                <a:gd name="T67" fmla="*/ 77 h 144"/>
                <a:gd name="T68" fmla="*/ 16 w 196"/>
                <a:gd name="T69" fmla="*/ 52 h 144"/>
                <a:gd name="T70" fmla="*/ 25 w 196"/>
                <a:gd name="T71" fmla="*/ 46 h 144"/>
                <a:gd name="T72" fmla="*/ 27 w 196"/>
                <a:gd name="T73" fmla="*/ 37 h 144"/>
                <a:gd name="T74" fmla="*/ 42 w 196"/>
                <a:gd name="T75" fmla="*/ 20 h 144"/>
                <a:gd name="T76" fmla="*/ 46 w 196"/>
                <a:gd name="T77" fmla="*/ 6 h 144"/>
                <a:gd name="T78" fmla="*/ 59 w 196"/>
                <a:gd name="T79" fmla="*/ 5 h 144"/>
                <a:gd name="T80" fmla="*/ 62 w 196"/>
                <a:gd name="T81" fmla="*/ 9 h 144"/>
                <a:gd name="T82" fmla="*/ 68 w 196"/>
                <a:gd name="T83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6" h="144">
                  <a:moveTo>
                    <a:pt x="68" y="0"/>
                  </a:moveTo>
                  <a:lnTo>
                    <a:pt x="79" y="2"/>
                  </a:lnTo>
                  <a:lnTo>
                    <a:pt x="92" y="2"/>
                  </a:lnTo>
                  <a:lnTo>
                    <a:pt x="104" y="8"/>
                  </a:lnTo>
                  <a:lnTo>
                    <a:pt x="120" y="30"/>
                  </a:lnTo>
                  <a:lnTo>
                    <a:pt x="116" y="43"/>
                  </a:lnTo>
                  <a:lnTo>
                    <a:pt x="117" y="48"/>
                  </a:lnTo>
                  <a:lnTo>
                    <a:pt x="126" y="45"/>
                  </a:lnTo>
                  <a:lnTo>
                    <a:pt x="129" y="48"/>
                  </a:lnTo>
                  <a:lnTo>
                    <a:pt x="129" y="57"/>
                  </a:lnTo>
                  <a:lnTo>
                    <a:pt x="144" y="71"/>
                  </a:lnTo>
                  <a:lnTo>
                    <a:pt x="184" y="86"/>
                  </a:lnTo>
                  <a:lnTo>
                    <a:pt x="196" y="85"/>
                  </a:lnTo>
                  <a:lnTo>
                    <a:pt x="194" y="89"/>
                  </a:lnTo>
                  <a:lnTo>
                    <a:pt x="157" y="125"/>
                  </a:lnTo>
                  <a:lnTo>
                    <a:pt x="142" y="125"/>
                  </a:lnTo>
                  <a:lnTo>
                    <a:pt x="116" y="138"/>
                  </a:lnTo>
                  <a:lnTo>
                    <a:pt x="110" y="140"/>
                  </a:lnTo>
                  <a:lnTo>
                    <a:pt x="102" y="135"/>
                  </a:lnTo>
                  <a:lnTo>
                    <a:pt x="94" y="138"/>
                  </a:lnTo>
                  <a:lnTo>
                    <a:pt x="83" y="144"/>
                  </a:lnTo>
                  <a:lnTo>
                    <a:pt x="77" y="144"/>
                  </a:lnTo>
                  <a:lnTo>
                    <a:pt x="64" y="141"/>
                  </a:lnTo>
                  <a:lnTo>
                    <a:pt x="48" y="131"/>
                  </a:lnTo>
                  <a:lnTo>
                    <a:pt x="37" y="131"/>
                  </a:lnTo>
                  <a:lnTo>
                    <a:pt x="37" y="120"/>
                  </a:lnTo>
                  <a:lnTo>
                    <a:pt x="28" y="117"/>
                  </a:lnTo>
                  <a:lnTo>
                    <a:pt x="22" y="103"/>
                  </a:lnTo>
                  <a:lnTo>
                    <a:pt x="15" y="98"/>
                  </a:lnTo>
                  <a:lnTo>
                    <a:pt x="11" y="91"/>
                  </a:lnTo>
                  <a:lnTo>
                    <a:pt x="0" y="88"/>
                  </a:lnTo>
                  <a:lnTo>
                    <a:pt x="3" y="80"/>
                  </a:lnTo>
                  <a:lnTo>
                    <a:pt x="11" y="80"/>
                  </a:lnTo>
                  <a:lnTo>
                    <a:pt x="15" y="77"/>
                  </a:lnTo>
                  <a:lnTo>
                    <a:pt x="16" y="52"/>
                  </a:lnTo>
                  <a:lnTo>
                    <a:pt x="25" y="46"/>
                  </a:lnTo>
                  <a:lnTo>
                    <a:pt x="27" y="37"/>
                  </a:lnTo>
                  <a:lnTo>
                    <a:pt x="42" y="20"/>
                  </a:lnTo>
                  <a:lnTo>
                    <a:pt x="46" y="6"/>
                  </a:lnTo>
                  <a:lnTo>
                    <a:pt x="59" y="5"/>
                  </a:lnTo>
                  <a:lnTo>
                    <a:pt x="62" y="9"/>
                  </a:lnTo>
                  <a:lnTo>
                    <a:pt x="68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5" name="Egypt">
              <a:extLst>
                <a:ext uri="{FF2B5EF4-FFF2-40B4-BE49-F238E27FC236}">
                  <a16:creationId xmlns:a16="http://schemas.microsoft.com/office/drawing/2014/main" id="{62C48886-2D45-4FC2-9F31-012F8B4ADD92}"/>
                </a:ext>
              </a:extLst>
            </p:cNvPr>
            <p:cNvSpPr>
              <a:spLocks/>
            </p:cNvSpPr>
            <p:nvPr>
              <p:custDataLst>
                <p:tags r:id="rId223"/>
              </p:custDataLst>
            </p:nvPr>
          </p:nvSpPr>
          <p:spPr bwMode="auto">
            <a:xfrm>
              <a:off x="6405911" y="3804949"/>
              <a:ext cx="267445" cy="262024"/>
            </a:xfrm>
            <a:custGeom>
              <a:avLst/>
              <a:gdLst>
                <a:gd name="T0" fmla="*/ 6 w 148"/>
                <a:gd name="T1" fmla="*/ 0 h 145"/>
                <a:gd name="T2" fmla="*/ 10 w 148"/>
                <a:gd name="T3" fmla="*/ 0 h 145"/>
                <a:gd name="T4" fmla="*/ 15 w 148"/>
                <a:gd name="T5" fmla="*/ 1 h 145"/>
                <a:gd name="T6" fmla="*/ 22 w 148"/>
                <a:gd name="T7" fmla="*/ 1 h 145"/>
                <a:gd name="T8" fmla="*/ 27 w 148"/>
                <a:gd name="T9" fmla="*/ 3 h 145"/>
                <a:gd name="T10" fmla="*/ 30 w 148"/>
                <a:gd name="T11" fmla="*/ 3 h 145"/>
                <a:gd name="T12" fmla="*/ 58 w 148"/>
                <a:gd name="T13" fmla="*/ 12 h 145"/>
                <a:gd name="T14" fmla="*/ 80 w 148"/>
                <a:gd name="T15" fmla="*/ 3 h 145"/>
                <a:gd name="T16" fmla="*/ 87 w 148"/>
                <a:gd name="T17" fmla="*/ 3 h 145"/>
                <a:gd name="T18" fmla="*/ 92 w 148"/>
                <a:gd name="T19" fmla="*/ 1 h 145"/>
                <a:gd name="T20" fmla="*/ 96 w 148"/>
                <a:gd name="T21" fmla="*/ 1 h 145"/>
                <a:gd name="T22" fmla="*/ 99 w 148"/>
                <a:gd name="T23" fmla="*/ 6 h 145"/>
                <a:gd name="T24" fmla="*/ 105 w 148"/>
                <a:gd name="T25" fmla="*/ 10 h 145"/>
                <a:gd name="T26" fmla="*/ 113 w 148"/>
                <a:gd name="T27" fmla="*/ 9 h 145"/>
                <a:gd name="T28" fmla="*/ 124 w 148"/>
                <a:gd name="T29" fmla="*/ 6 h 145"/>
                <a:gd name="T30" fmla="*/ 126 w 148"/>
                <a:gd name="T31" fmla="*/ 6 h 145"/>
                <a:gd name="T32" fmla="*/ 135 w 148"/>
                <a:gd name="T33" fmla="*/ 35 h 145"/>
                <a:gd name="T34" fmla="*/ 129 w 148"/>
                <a:gd name="T35" fmla="*/ 56 h 145"/>
                <a:gd name="T36" fmla="*/ 129 w 148"/>
                <a:gd name="T37" fmla="*/ 57 h 145"/>
                <a:gd name="T38" fmla="*/ 124 w 148"/>
                <a:gd name="T39" fmla="*/ 59 h 145"/>
                <a:gd name="T40" fmla="*/ 124 w 148"/>
                <a:gd name="T41" fmla="*/ 57 h 145"/>
                <a:gd name="T42" fmla="*/ 114 w 148"/>
                <a:gd name="T43" fmla="*/ 47 h 145"/>
                <a:gd name="T44" fmla="*/ 105 w 148"/>
                <a:gd name="T45" fmla="*/ 26 h 145"/>
                <a:gd name="T46" fmla="*/ 102 w 148"/>
                <a:gd name="T47" fmla="*/ 31 h 145"/>
                <a:gd name="T48" fmla="*/ 107 w 148"/>
                <a:gd name="T49" fmla="*/ 43 h 145"/>
                <a:gd name="T50" fmla="*/ 117 w 148"/>
                <a:gd name="T51" fmla="*/ 55 h 145"/>
                <a:gd name="T52" fmla="*/ 124 w 148"/>
                <a:gd name="T53" fmla="*/ 77 h 145"/>
                <a:gd name="T54" fmla="*/ 139 w 148"/>
                <a:gd name="T55" fmla="*/ 105 h 145"/>
                <a:gd name="T56" fmla="*/ 148 w 148"/>
                <a:gd name="T57" fmla="*/ 112 h 145"/>
                <a:gd name="T58" fmla="*/ 148 w 148"/>
                <a:gd name="T59" fmla="*/ 114 h 145"/>
                <a:gd name="T60" fmla="*/ 147 w 148"/>
                <a:gd name="T61" fmla="*/ 114 h 145"/>
                <a:gd name="T62" fmla="*/ 144 w 148"/>
                <a:gd name="T63" fmla="*/ 115 h 145"/>
                <a:gd name="T64" fmla="*/ 145 w 148"/>
                <a:gd name="T65" fmla="*/ 126 h 145"/>
                <a:gd name="T66" fmla="*/ 139 w 148"/>
                <a:gd name="T67" fmla="*/ 130 h 145"/>
                <a:gd name="T68" fmla="*/ 136 w 148"/>
                <a:gd name="T69" fmla="*/ 130 h 145"/>
                <a:gd name="T70" fmla="*/ 133 w 148"/>
                <a:gd name="T71" fmla="*/ 136 h 145"/>
                <a:gd name="T72" fmla="*/ 133 w 148"/>
                <a:gd name="T73" fmla="*/ 138 h 145"/>
                <a:gd name="T74" fmla="*/ 126 w 148"/>
                <a:gd name="T75" fmla="*/ 139 h 145"/>
                <a:gd name="T76" fmla="*/ 124 w 148"/>
                <a:gd name="T77" fmla="*/ 143 h 145"/>
                <a:gd name="T78" fmla="*/ 124 w 148"/>
                <a:gd name="T79" fmla="*/ 145 h 145"/>
                <a:gd name="T80" fmla="*/ 119 w 148"/>
                <a:gd name="T81" fmla="*/ 145 h 145"/>
                <a:gd name="T82" fmla="*/ 113 w 148"/>
                <a:gd name="T83" fmla="*/ 142 h 145"/>
                <a:gd name="T84" fmla="*/ 6 w 148"/>
                <a:gd name="T85" fmla="*/ 142 h 145"/>
                <a:gd name="T86" fmla="*/ 6 w 148"/>
                <a:gd name="T87" fmla="*/ 40 h 145"/>
                <a:gd name="T88" fmla="*/ 3 w 148"/>
                <a:gd name="T89" fmla="*/ 37 h 145"/>
                <a:gd name="T90" fmla="*/ 0 w 148"/>
                <a:gd name="T91" fmla="*/ 23 h 145"/>
                <a:gd name="T92" fmla="*/ 3 w 148"/>
                <a:gd name="T93" fmla="*/ 20 h 145"/>
                <a:gd name="T94" fmla="*/ 1 w 148"/>
                <a:gd name="T95" fmla="*/ 4 h 145"/>
                <a:gd name="T96" fmla="*/ 3 w 148"/>
                <a:gd name="T97" fmla="*/ 4 h 145"/>
                <a:gd name="T98" fmla="*/ 6 w 148"/>
                <a:gd name="T9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8" h="145">
                  <a:moveTo>
                    <a:pt x="6" y="0"/>
                  </a:moveTo>
                  <a:lnTo>
                    <a:pt x="10" y="0"/>
                  </a:lnTo>
                  <a:lnTo>
                    <a:pt x="15" y="1"/>
                  </a:lnTo>
                  <a:lnTo>
                    <a:pt x="22" y="1"/>
                  </a:lnTo>
                  <a:lnTo>
                    <a:pt x="27" y="3"/>
                  </a:lnTo>
                  <a:lnTo>
                    <a:pt x="30" y="3"/>
                  </a:lnTo>
                  <a:lnTo>
                    <a:pt x="58" y="12"/>
                  </a:lnTo>
                  <a:lnTo>
                    <a:pt x="80" y="3"/>
                  </a:lnTo>
                  <a:lnTo>
                    <a:pt x="87" y="3"/>
                  </a:lnTo>
                  <a:lnTo>
                    <a:pt x="92" y="1"/>
                  </a:lnTo>
                  <a:lnTo>
                    <a:pt x="96" y="1"/>
                  </a:lnTo>
                  <a:lnTo>
                    <a:pt x="99" y="6"/>
                  </a:lnTo>
                  <a:lnTo>
                    <a:pt x="105" y="10"/>
                  </a:lnTo>
                  <a:lnTo>
                    <a:pt x="113" y="9"/>
                  </a:lnTo>
                  <a:lnTo>
                    <a:pt x="124" y="6"/>
                  </a:lnTo>
                  <a:lnTo>
                    <a:pt x="126" y="6"/>
                  </a:lnTo>
                  <a:lnTo>
                    <a:pt x="135" y="35"/>
                  </a:lnTo>
                  <a:lnTo>
                    <a:pt x="129" y="56"/>
                  </a:lnTo>
                  <a:lnTo>
                    <a:pt x="129" y="57"/>
                  </a:lnTo>
                  <a:lnTo>
                    <a:pt x="124" y="59"/>
                  </a:lnTo>
                  <a:lnTo>
                    <a:pt x="124" y="57"/>
                  </a:lnTo>
                  <a:lnTo>
                    <a:pt x="114" y="47"/>
                  </a:lnTo>
                  <a:lnTo>
                    <a:pt x="105" y="26"/>
                  </a:lnTo>
                  <a:lnTo>
                    <a:pt x="102" y="31"/>
                  </a:lnTo>
                  <a:lnTo>
                    <a:pt x="107" y="43"/>
                  </a:lnTo>
                  <a:lnTo>
                    <a:pt x="117" y="55"/>
                  </a:lnTo>
                  <a:lnTo>
                    <a:pt x="124" y="77"/>
                  </a:lnTo>
                  <a:lnTo>
                    <a:pt x="139" y="105"/>
                  </a:lnTo>
                  <a:lnTo>
                    <a:pt x="148" y="112"/>
                  </a:lnTo>
                  <a:lnTo>
                    <a:pt x="148" y="114"/>
                  </a:lnTo>
                  <a:lnTo>
                    <a:pt x="147" y="114"/>
                  </a:lnTo>
                  <a:lnTo>
                    <a:pt x="144" y="115"/>
                  </a:lnTo>
                  <a:lnTo>
                    <a:pt x="145" y="126"/>
                  </a:lnTo>
                  <a:lnTo>
                    <a:pt x="139" y="130"/>
                  </a:lnTo>
                  <a:lnTo>
                    <a:pt x="136" y="130"/>
                  </a:lnTo>
                  <a:lnTo>
                    <a:pt x="133" y="136"/>
                  </a:lnTo>
                  <a:lnTo>
                    <a:pt x="133" y="138"/>
                  </a:lnTo>
                  <a:lnTo>
                    <a:pt x="126" y="139"/>
                  </a:lnTo>
                  <a:lnTo>
                    <a:pt x="124" y="143"/>
                  </a:lnTo>
                  <a:lnTo>
                    <a:pt x="124" y="145"/>
                  </a:lnTo>
                  <a:lnTo>
                    <a:pt x="119" y="145"/>
                  </a:lnTo>
                  <a:lnTo>
                    <a:pt x="113" y="142"/>
                  </a:lnTo>
                  <a:lnTo>
                    <a:pt x="6" y="142"/>
                  </a:lnTo>
                  <a:lnTo>
                    <a:pt x="6" y="40"/>
                  </a:lnTo>
                  <a:lnTo>
                    <a:pt x="3" y="37"/>
                  </a:lnTo>
                  <a:lnTo>
                    <a:pt x="0" y="23"/>
                  </a:lnTo>
                  <a:lnTo>
                    <a:pt x="3" y="20"/>
                  </a:lnTo>
                  <a:lnTo>
                    <a:pt x="1" y="4"/>
                  </a:lnTo>
                  <a:lnTo>
                    <a:pt x="3" y="4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6" name="Djibouti">
              <a:extLst>
                <a:ext uri="{FF2B5EF4-FFF2-40B4-BE49-F238E27FC236}">
                  <a16:creationId xmlns:a16="http://schemas.microsoft.com/office/drawing/2014/main" id="{24AF89F2-F80E-43DB-B6BB-476556E61B35}"/>
                </a:ext>
              </a:extLst>
            </p:cNvPr>
            <p:cNvSpPr>
              <a:spLocks/>
            </p:cNvSpPr>
            <p:nvPr>
              <p:custDataLst>
                <p:tags r:id="rId224"/>
              </p:custDataLst>
            </p:nvPr>
          </p:nvSpPr>
          <p:spPr bwMode="auto">
            <a:xfrm>
              <a:off x="6812499" y="4287435"/>
              <a:ext cx="41563" cy="45177"/>
            </a:xfrm>
            <a:custGeom>
              <a:avLst/>
              <a:gdLst>
                <a:gd name="T0" fmla="*/ 17 w 23"/>
                <a:gd name="T1" fmla="*/ 0 h 25"/>
                <a:gd name="T2" fmla="*/ 18 w 23"/>
                <a:gd name="T3" fmla="*/ 0 h 25"/>
                <a:gd name="T4" fmla="*/ 21 w 23"/>
                <a:gd name="T5" fmla="*/ 4 h 25"/>
                <a:gd name="T6" fmla="*/ 23 w 23"/>
                <a:gd name="T7" fmla="*/ 10 h 25"/>
                <a:gd name="T8" fmla="*/ 23 w 23"/>
                <a:gd name="T9" fmla="*/ 11 h 25"/>
                <a:gd name="T10" fmla="*/ 12 w 23"/>
                <a:gd name="T11" fmla="*/ 16 h 25"/>
                <a:gd name="T12" fmla="*/ 20 w 23"/>
                <a:gd name="T13" fmla="*/ 16 h 25"/>
                <a:gd name="T14" fmla="*/ 20 w 23"/>
                <a:gd name="T15" fmla="*/ 17 h 25"/>
                <a:gd name="T16" fmla="*/ 17 w 23"/>
                <a:gd name="T17" fmla="*/ 25 h 25"/>
                <a:gd name="T18" fmla="*/ 15 w 23"/>
                <a:gd name="T19" fmla="*/ 25 h 25"/>
                <a:gd name="T20" fmla="*/ 12 w 23"/>
                <a:gd name="T21" fmla="*/ 23 h 25"/>
                <a:gd name="T22" fmla="*/ 3 w 23"/>
                <a:gd name="T23" fmla="*/ 25 h 25"/>
                <a:gd name="T24" fmla="*/ 2 w 23"/>
                <a:gd name="T25" fmla="*/ 25 h 25"/>
                <a:gd name="T26" fmla="*/ 0 w 23"/>
                <a:gd name="T27" fmla="*/ 20 h 25"/>
                <a:gd name="T28" fmla="*/ 6 w 23"/>
                <a:gd name="T29" fmla="*/ 7 h 25"/>
                <a:gd name="T30" fmla="*/ 17 w 23"/>
                <a:gd name="T3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" h="25">
                  <a:moveTo>
                    <a:pt x="17" y="0"/>
                  </a:moveTo>
                  <a:lnTo>
                    <a:pt x="18" y="0"/>
                  </a:lnTo>
                  <a:lnTo>
                    <a:pt x="21" y="4"/>
                  </a:lnTo>
                  <a:lnTo>
                    <a:pt x="23" y="10"/>
                  </a:lnTo>
                  <a:lnTo>
                    <a:pt x="23" y="11"/>
                  </a:lnTo>
                  <a:lnTo>
                    <a:pt x="12" y="16"/>
                  </a:lnTo>
                  <a:lnTo>
                    <a:pt x="20" y="16"/>
                  </a:lnTo>
                  <a:lnTo>
                    <a:pt x="20" y="17"/>
                  </a:lnTo>
                  <a:lnTo>
                    <a:pt x="17" y="25"/>
                  </a:lnTo>
                  <a:lnTo>
                    <a:pt x="15" y="25"/>
                  </a:lnTo>
                  <a:lnTo>
                    <a:pt x="12" y="23"/>
                  </a:lnTo>
                  <a:lnTo>
                    <a:pt x="3" y="25"/>
                  </a:lnTo>
                  <a:lnTo>
                    <a:pt x="2" y="25"/>
                  </a:lnTo>
                  <a:lnTo>
                    <a:pt x="0" y="20"/>
                  </a:lnTo>
                  <a:lnTo>
                    <a:pt x="6" y="7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7" name="Democratic Republic of the Congo">
              <a:extLst>
                <a:ext uri="{FF2B5EF4-FFF2-40B4-BE49-F238E27FC236}">
                  <a16:creationId xmlns:a16="http://schemas.microsoft.com/office/drawing/2014/main" id="{CE02D9B2-40D6-4AEC-AC0A-8C0FE7B2309F}"/>
                </a:ext>
              </a:extLst>
            </p:cNvPr>
            <p:cNvSpPr>
              <a:spLocks/>
            </p:cNvSpPr>
            <p:nvPr>
              <p:custDataLst>
                <p:tags r:id="rId225"/>
              </p:custDataLst>
            </p:nvPr>
          </p:nvSpPr>
          <p:spPr bwMode="auto">
            <a:xfrm>
              <a:off x="6116782" y="4462720"/>
              <a:ext cx="449959" cy="442731"/>
            </a:xfrm>
            <a:custGeom>
              <a:avLst/>
              <a:gdLst>
                <a:gd name="T0" fmla="*/ 184 w 249"/>
                <a:gd name="T1" fmla="*/ 0 h 245"/>
                <a:gd name="T2" fmla="*/ 188 w 249"/>
                <a:gd name="T3" fmla="*/ 2 h 245"/>
                <a:gd name="T4" fmla="*/ 191 w 249"/>
                <a:gd name="T5" fmla="*/ 3 h 245"/>
                <a:gd name="T6" fmla="*/ 200 w 249"/>
                <a:gd name="T7" fmla="*/ 2 h 245"/>
                <a:gd name="T8" fmla="*/ 212 w 249"/>
                <a:gd name="T9" fmla="*/ 12 h 245"/>
                <a:gd name="T10" fmla="*/ 224 w 249"/>
                <a:gd name="T11" fmla="*/ 11 h 245"/>
                <a:gd name="T12" fmla="*/ 228 w 249"/>
                <a:gd name="T13" fmla="*/ 9 h 245"/>
                <a:gd name="T14" fmla="*/ 243 w 249"/>
                <a:gd name="T15" fmla="*/ 34 h 245"/>
                <a:gd name="T16" fmla="*/ 249 w 249"/>
                <a:gd name="T17" fmla="*/ 42 h 245"/>
                <a:gd name="T18" fmla="*/ 240 w 249"/>
                <a:gd name="T19" fmla="*/ 54 h 245"/>
                <a:gd name="T20" fmla="*/ 230 w 249"/>
                <a:gd name="T21" fmla="*/ 86 h 245"/>
                <a:gd name="T22" fmla="*/ 222 w 249"/>
                <a:gd name="T23" fmla="*/ 104 h 245"/>
                <a:gd name="T24" fmla="*/ 222 w 249"/>
                <a:gd name="T25" fmla="*/ 137 h 245"/>
                <a:gd name="T26" fmla="*/ 224 w 249"/>
                <a:gd name="T27" fmla="*/ 153 h 245"/>
                <a:gd name="T28" fmla="*/ 237 w 249"/>
                <a:gd name="T29" fmla="*/ 168 h 245"/>
                <a:gd name="T30" fmla="*/ 240 w 249"/>
                <a:gd name="T31" fmla="*/ 177 h 245"/>
                <a:gd name="T32" fmla="*/ 222 w 249"/>
                <a:gd name="T33" fmla="*/ 180 h 245"/>
                <a:gd name="T34" fmla="*/ 218 w 249"/>
                <a:gd name="T35" fmla="*/ 205 h 245"/>
                <a:gd name="T36" fmla="*/ 219 w 249"/>
                <a:gd name="T37" fmla="*/ 229 h 245"/>
                <a:gd name="T38" fmla="*/ 230 w 249"/>
                <a:gd name="T39" fmla="*/ 244 h 245"/>
                <a:gd name="T40" fmla="*/ 228 w 249"/>
                <a:gd name="T41" fmla="*/ 245 h 245"/>
                <a:gd name="T42" fmla="*/ 206 w 249"/>
                <a:gd name="T43" fmla="*/ 230 h 245"/>
                <a:gd name="T44" fmla="*/ 193 w 249"/>
                <a:gd name="T45" fmla="*/ 224 h 245"/>
                <a:gd name="T46" fmla="*/ 172 w 249"/>
                <a:gd name="T47" fmla="*/ 220 h 245"/>
                <a:gd name="T48" fmla="*/ 160 w 249"/>
                <a:gd name="T49" fmla="*/ 218 h 245"/>
                <a:gd name="T50" fmla="*/ 154 w 249"/>
                <a:gd name="T51" fmla="*/ 212 h 245"/>
                <a:gd name="T52" fmla="*/ 130 w 249"/>
                <a:gd name="T53" fmla="*/ 218 h 245"/>
                <a:gd name="T54" fmla="*/ 126 w 249"/>
                <a:gd name="T55" fmla="*/ 214 h 245"/>
                <a:gd name="T56" fmla="*/ 124 w 249"/>
                <a:gd name="T57" fmla="*/ 193 h 245"/>
                <a:gd name="T58" fmla="*/ 121 w 249"/>
                <a:gd name="T59" fmla="*/ 165 h 245"/>
                <a:gd name="T60" fmla="*/ 110 w 249"/>
                <a:gd name="T61" fmla="*/ 160 h 245"/>
                <a:gd name="T62" fmla="*/ 92 w 249"/>
                <a:gd name="T63" fmla="*/ 174 h 245"/>
                <a:gd name="T64" fmla="*/ 83 w 249"/>
                <a:gd name="T65" fmla="*/ 175 h 245"/>
                <a:gd name="T66" fmla="*/ 75 w 249"/>
                <a:gd name="T67" fmla="*/ 177 h 245"/>
                <a:gd name="T68" fmla="*/ 61 w 249"/>
                <a:gd name="T69" fmla="*/ 165 h 245"/>
                <a:gd name="T70" fmla="*/ 52 w 249"/>
                <a:gd name="T71" fmla="*/ 146 h 245"/>
                <a:gd name="T72" fmla="*/ 1 w 249"/>
                <a:gd name="T73" fmla="*/ 152 h 245"/>
                <a:gd name="T74" fmla="*/ 0 w 249"/>
                <a:gd name="T75" fmla="*/ 146 h 245"/>
                <a:gd name="T76" fmla="*/ 3 w 249"/>
                <a:gd name="T77" fmla="*/ 135 h 245"/>
                <a:gd name="T78" fmla="*/ 9 w 249"/>
                <a:gd name="T79" fmla="*/ 129 h 245"/>
                <a:gd name="T80" fmla="*/ 19 w 249"/>
                <a:gd name="T81" fmla="*/ 128 h 245"/>
                <a:gd name="T82" fmla="*/ 27 w 249"/>
                <a:gd name="T83" fmla="*/ 126 h 245"/>
                <a:gd name="T84" fmla="*/ 30 w 249"/>
                <a:gd name="T85" fmla="*/ 132 h 245"/>
                <a:gd name="T86" fmla="*/ 50 w 249"/>
                <a:gd name="T87" fmla="*/ 112 h 245"/>
                <a:gd name="T88" fmla="*/ 58 w 249"/>
                <a:gd name="T89" fmla="*/ 88 h 245"/>
                <a:gd name="T90" fmla="*/ 74 w 249"/>
                <a:gd name="T91" fmla="*/ 43 h 245"/>
                <a:gd name="T92" fmla="*/ 83 w 249"/>
                <a:gd name="T93" fmla="*/ 23 h 245"/>
                <a:gd name="T94" fmla="*/ 86 w 249"/>
                <a:gd name="T95" fmla="*/ 20 h 245"/>
                <a:gd name="T96" fmla="*/ 93 w 249"/>
                <a:gd name="T97" fmla="*/ 2 h 245"/>
                <a:gd name="T98" fmla="*/ 110 w 249"/>
                <a:gd name="T99" fmla="*/ 9 h 245"/>
                <a:gd name="T100" fmla="*/ 121 w 249"/>
                <a:gd name="T101" fmla="*/ 12 h 245"/>
                <a:gd name="T102" fmla="*/ 138 w 249"/>
                <a:gd name="T103" fmla="*/ 6 h 245"/>
                <a:gd name="T104" fmla="*/ 145 w 249"/>
                <a:gd name="T105" fmla="*/ 8 h 245"/>
                <a:gd name="T106" fmla="*/ 164 w 249"/>
                <a:gd name="T107" fmla="*/ 5 h 245"/>
                <a:gd name="T108" fmla="*/ 169 w 249"/>
                <a:gd name="T109" fmla="*/ 2 h 245"/>
                <a:gd name="T110" fmla="*/ 179 w 249"/>
                <a:gd name="T111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49" h="245">
                  <a:moveTo>
                    <a:pt x="179" y="0"/>
                  </a:moveTo>
                  <a:lnTo>
                    <a:pt x="184" y="0"/>
                  </a:lnTo>
                  <a:lnTo>
                    <a:pt x="187" y="3"/>
                  </a:lnTo>
                  <a:lnTo>
                    <a:pt x="188" y="2"/>
                  </a:lnTo>
                  <a:lnTo>
                    <a:pt x="190" y="2"/>
                  </a:lnTo>
                  <a:lnTo>
                    <a:pt x="191" y="3"/>
                  </a:lnTo>
                  <a:lnTo>
                    <a:pt x="193" y="2"/>
                  </a:lnTo>
                  <a:lnTo>
                    <a:pt x="200" y="2"/>
                  </a:lnTo>
                  <a:lnTo>
                    <a:pt x="207" y="11"/>
                  </a:lnTo>
                  <a:lnTo>
                    <a:pt x="212" y="12"/>
                  </a:lnTo>
                  <a:lnTo>
                    <a:pt x="215" y="11"/>
                  </a:lnTo>
                  <a:lnTo>
                    <a:pt x="224" y="11"/>
                  </a:lnTo>
                  <a:lnTo>
                    <a:pt x="227" y="9"/>
                  </a:lnTo>
                  <a:lnTo>
                    <a:pt x="228" y="9"/>
                  </a:lnTo>
                  <a:lnTo>
                    <a:pt x="244" y="23"/>
                  </a:lnTo>
                  <a:lnTo>
                    <a:pt x="243" y="34"/>
                  </a:lnTo>
                  <a:lnTo>
                    <a:pt x="249" y="40"/>
                  </a:lnTo>
                  <a:lnTo>
                    <a:pt x="249" y="42"/>
                  </a:lnTo>
                  <a:lnTo>
                    <a:pt x="240" y="51"/>
                  </a:lnTo>
                  <a:lnTo>
                    <a:pt x="240" y="54"/>
                  </a:lnTo>
                  <a:lnTo>
                    <a:pt x="231" y="64"/>
                  </a:lnTo>
                  <a:lnTo>
                    <a:pt x="230" y="86"/>
                  </a:lnTo>
                  <a:lnTo>
                    <a:pt x="219" y="100"/>
                  </a:lnTo>
                  <a:lnTo>
                    <a:pt x="222" y="104"/>
                  </a:lnTo>
                  <a:lnTo>
                    <a:pt x="224" y="113"/>
                  </a:lnTo>
                  <a:lnTo>
                    <a:pt x="222" y="137"/>
                  </a:lnTo>
                  <a:lnTo>
                    <a:pt x="224" y="143"/>
                  </a:lnTo>
                  <a:lnTo>
                    <a:pt x="224" y="153"/>
                  </a:lnTo>
                  <a:lnTo>
                    <a:pt x="230" y="160"/>
                  </a:lnTo>
                  <a:lnTo>
                    <a:pt x="237" y="168"/>
                  </a:lnTo>
                  <a:lnTo>
                    <a:pt x="240" y="175"/>
                  </a:lnTo>
                  <a:lnTo>
                    <a:pt x="240" y="177"/>
                  </a:lnTo>
                  <a:lnTo>
                    <a:pt x="239" y="177"/>
                  </a:lnTo>
                  <a:lnTo>
                    <a:pt x="222" y="180"/>
                  </a:lnTo>
                  <a:lnTo>
                    <a:pt x="216" y="189"/>
                  </a:lnTo>
                  <a:lnTo>
                    <a:pt x="218" y="205"/>
                  </a:lnTo>
                  <a:lnTo>
                    <a:pt x="213" y="223"/>
                  </a:lnTo>
                  <a:lnTo>
                    <a:pt x="219" y="229"/>
                  </a:lnTo>
                  <a:lnTo>
                    <a:pt x="228" y="229"/>
                  </a:lnTo>
                  <a:lnTo>
                    <a:pt x="230" y="244"/>
                  </a:lnTo>
                  <a:lnTo>
                    <a:pt x="230" y="245"/>
                  </a:lnTo>
                  <a:lnTo>
                    <a:pt x="228" y="245"/>
                  </a:lnTo>
                  <a:lnTo>
                    <a:pt x="216" y="242"/>
                  </a:lnTo>
                  <a:lnTo>
                    <a:pt x="206" y="230"/>
                  </a:lnTo>
                  <a:lnTo>
                    <a:pt x="199" y="229"/>
                  </a:lnTo>
                  <a:lnTo>
                    <a:pt x="193" y="224"/>
                  </a:lnTo>
                  <a:lnTo>
                    <a:pt x="182" y="226"/>
                  </a:lnTo>
                  <a:lnTo>
                    <a:pt x="172" y="220"/>
                  </a:lnTo>
                  <a:lnTo>
                    <a:pt x="169" y="215"/>
                  </a:lnTo>
                  <a:lnTo>
                    <a:pt x="160" y="218"/>
                  </a:lnTo>
                  <a:lnTo>
                    <a:pt x="157" y="211"/>
                  </a:lnTo>
                  <a:lnTo>
                    <a:pt x="154" y="212"/>
                  </a:lnTo>
                  <a:lnTo>
                    <a:pt x="135" y="214"/>
                  </a:lnTo>
                  <a:lnTo>
                    <a:pt x="130" y="218"/>
                  </a:lnTo>
                  <a:lnTo>
                    <a:pt x="126" y="215"/>
                  </a:lnTo>
                  <a:lnTo>
                    <a:pt x="126" y="214"/>
                  </a:lnTo>
                  <a:lnTo>
                    <a:pt x="129" y="208"/>
                  </a:lnTo>
                  <a:lnTo>
                    <a:pt x="124" y="193"/>
                  </a:lnTo>
                  <a:lnTo>
                    <a:pt x="123" y="168"/>
                  </a:lnTo>
                  <a:lnTo>
                    <a:pt x="121" y="165"/>
                  </a:lnTo>
                  <a:lnTo>
                    <a:pt x="110" y="165"/>
                  </a:lnTo>
                  <a:lnTo>
                    <a:pt x="110" y="160"/>
                  </a:lnTo>
                  <a:lnTo>
                    <a:pt x="96" y="162"/>
                  </a:lnTo>
                  <a:lnTo>
                    <a:pt x="92" y="174"/>
                  </a:lnTo>
                  <a:lnTo>
                    <a:pt x="87" y="174"/>
                  </a:lnTo>
                  <a:lnTo>
                    <a:pt x="83" y="175"/>
                  </a:lnTo>
                  <a:lnTo>
                    <a:pt x="80" y="175"/>
                  </a:lnTo>
                  <a:lnTo>
                    <a:pt x="75" y="177"/>
                  </a:lnTo>
                  <a:lnTo>
                    <a:pt x="71" y="177"/>
                  </a:lnTo>
                  <a:lnTo>
                    <a:pt x="61" y="165"/>
                  </a:lnTo>
                  <a:lnTo>
                    <a:pt x="56" y="150"/>
                  </a:lnTo>
                  <a:lnTo>
                    <a:pt x="52" y="146"/>
                  </a:lnTo>
                  <a:lnTo>
                    <a:pt x="13" y="147"/>
                  </a:lnTo>
                  <a:lnTo>
                    <a:pt x="1" y="152"/>
                  </a:lnTo>
                  <a:lnTo>
                    <a:pt x="0" y="152"/>
                  </a:lnTo>
                  <a:lnTo>
                    <a:pt x="0" y="146"/>
                  </a:lnTo>
                  <a:lnTo>
                    <a:pt x="1" y="144"/>
                  </a:lnTo>
                  <a:lnTo>
                    <a:pt x="3" y="135"/>
                  </a:lnTo>
                  <a:lnTo>
                    <a:pt x="3" y="134"/>
                  </a:lnTo>
                  <a:lnTo>
                    <a:pt x="9" y="129"/>
                  </a:lnTo>
                  <a:lnTo>
                    <a:pt x="16" y="131"/>
                  </a:lnTo>
                  <a:lnTo>
                    <a:pt x="19" y="128"/>
                  </a:lnTo>
                  <a:lnTo>
                    <a:pt x="27" y="125"/>
                  </a:lnTo>
                  <a:lnTo>
                    <a:pt x="27" y="126"/>
                  </a:lnTo>
                  <a:lnTo>
                    <a:pt x="28" y="131"/>
                  </a:lnTo>
                  <a:lnTo>
                    <a:pt x="30" y="132"/>
                  </a:lnTo>
                  <a:lnTo>
                    <a:pt x="46" y="119"/>
                  </a:lnTo>
                  <a:lnTo>
                    <a:pt x="50" y="112"/>
                  </a:lnTo>
                  <a:lnTo>
                    <a:pt x="53" y="97"/>
                  </a:lnTo>
                  <a:lnTo>
                    <a:pt x="58" y="88"/>
                  </a:lnTo>
                  <a:lnTo>
                    <a:pt x="70" y="79"/>
                  </a:lnTo>
                  <a:lnTo>
                    <a:pt x="74" y="43"/>
                  </a:lnTo>
                  <a:lnTo>
                    <a:pt x="81" y="30"/>
                  </a:lnTo>
                  <a:lnTo>
                    <a:pt x="83" y="23"/>
                  </a:lnTo>
                  <a:lnTo>
                    <a:pt x="83" y="21"/>
                  </a:lnTo>
                  <a:lnTo>
                    <a:pt x="86" y="20"/>
                  </a:lnTo>
                  <a:lnTo>
                    <a:pt x="86" y="11"/>
                  </a:lnTo>
                  <a:lnTo>
                    <a:pt x="93" y="2"/>
                  </a:lnTo>
                  <a:lnTo>
                    <a:pt x="102" y="2"/>
                  </a:lnTo>
                  <a:lnTo>
                    <a:pt x="110" y="9"/>
                  </a:lnTo>
                  <a:lnTo>
                    <a:pt x="113" y="9"/>
                  </a:lnTo>
                  <a:lnTo>
                    <a:pt x="121" y="12"/>
                  </a:lnTo>
                  <a:lnTo>
                    <a:pt x="133" y="12"/>
                  </a:lnTo>
                  <a:lnTo>
                    <a:pt x="138" y="6"/>
                  </a:lnTo>
                  <a:lnTo>
                    <a:pt x="139" y="6"/>
                  </a:lnTo>
                  <a:lnTo>
                    <a:pt x="145" y="8"/>
                  </a:lnTo>
                  <a:lnTo>
                    <a:pt x="161" y="3"/>
                  </a:lnTo>
                  <a:lnTo>
                    <a:pt x="164" y="5"/>
                  </a:lnTo>
                  <a:lnTo>
                    <a:pt x="169" y="3"/>
                  </a:lnTo>
                  <a:lnTo>
                    <a:pt x="169" y="2"/>
                  </a:lnTo>
                  <a:lnTo>
                    <a:pt x="176" y="2"/>
                  </a:lnTo>
                  <a:lnTo>
                    <a:pt x="179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8" name="Cote d'Ivoire">
              <a:extLst>
                <a:ext uri="{FF2B5EF4-FFF2-40B4-BE49-F238E27FC236}">
                  <a16:creationId xmlns:a16="http://schemas.microsoft.com/office/drawing/2014/main" id="{101314F4-F8F5-4E5E-BE74-57C9D312DACA}"/>
                </a:ext>
              </a:extLst>
            </p:cNvPr>
            <p:cNvSpPr>
              <a:spLocks/>
            </p:cNvSpPr>
            <p:nvPr>
              <p:custDataLst>
                <p:tags r:id="rId226"/>
              </p:custDataLst>
            </p:nvPr>
          </p:nvSpPr>
          <p:spPr bwMode="auto">
            <a:xfrm>
              <a:off x="5623454" y="4334418"/>
              <a:ext cx="148179" cy="153601"/>
            </a:xfrm>
            <a:custGeom>
              <a:avLst/>
              <a:gdLst>
                <a:gd name="T0" fmla="*/ 31 w 82"/>
                <a:gd name="T1" fmla="*/ 0 h 85"/>
                <a:gd name="T2" fmla="*/ 33 w 82"/>
                <a:gd name="T3" fmla="*/ 6 h 85"/>
                <a:gd name="T4" fmla="*/ 37 w 82"/>
                <a:gd name="T5" fmla="*/ 3 h 85"/>
                <a:gd name="T6" fmla="*/ 45 w 82"/>
                <a:gd name="T7" fmla="*/ 5 h 85"/>
                <a:gd name="T8" fmla="*/ 46 w 82"/>
                <a:gd name="T9" fmla="*/ 5 h 85"/>
                <a:gd name="T10" fmla="*/ 52 w 82"/>
                <a:gd name="T11" fmla="*/ 14 h 85"/>
                <a:gd name="T12" fmla="*/ 56 w 82"/>
                <a:gd name="T13" fmla="*/ 14 h 85"/>
                <a:gd name="T14" fmla="*/ 65 w 82"/>
                <a:gd name="T15" fmla="*/ 9 h 85"/>
                <a:gd name="T16" fmla="*/ 71 w 82"/>
                <a:gd name="T17" fmla="*/ 11 h 85"/>
                <a:gd name="T18" fmla="*/ 73 w 82"/>
                <a:gd name="T19" fmla="*/ 11 h 85"/>
                <a:gd name="T20" fmla="*/ 76 w 82"/>
                <a:gd name="T21" fmla="*/ 17 h 85"/>
                <a:gd name="T22" fmla="*/ 79 w 82"/>
                <a:gd name="T23" fmla="*/ 17 h 85"/>
                <a:gd name="T24" fmla="*/ 79 w 82"/>
                <a:gd name="T25" fmla="*/ 21 h 85"/>
                <a:gd name="T26" fmla="*/ 82 w 82"/>
                <a:gd name="T27" fmla="*/ 33 h 85"/>
                <a:gd name="T28" fmla="*/ 82 w 82"/>
                <a:gd name="T29" fmla="*/ 34 h 85"/>
                <a:gd name="T30" fmla="*/ 79 w 82"/>
                <a:gd name="T31" fmla="*/ 37 h 85"/>
                <a:gd name="T32" fmla="*/ 73 w 82"/>
                <a:gd name="T33" fmla="*/ 55 h 85"/>
                <a:gd name="T34" fmla="*/ 74 w 82"/>
                <a:gd name="T35" fmla="*/ 65 h 85"/>
                <a:gd name="T36" fmla="*/ 79 w 82"/>
                <a:gd name="T37" fmla="*/ 67 h 85"/>
                <a:gd name="T38" fmla="*/ 79 w 82"/>
                <a:gd name="T39" fmla="*/ 74 h 85"/>
                <a:gd name="T40" fmla="*/ 73 w 82"/>
                <a:gd name="T41" fmla="*/ 76 h 85"/>
                <a:gd name="T42" fmla="*/ 51 w 82"/>
                <a:gd name="T43" fmla="*/ 74 h 85"/>
                <a:gd name="T44" fmla="*/ 33 w 82"/>
                <a:gd name="T45" fmla="*/ 79 h 85"/>
                <a:gd name="T46" fmla="*/ 19 w 82"/>
                <a:gd name="T47" fmla="*/ 85 h 85"/>
                <a:gd name="T48" fmla="*/ 13 w 82"/>
                <a:gd name="T49" fmla="*/ 85 h 85"/>
                <a:gd name="T50" fmla="*/ 13 w 82"/>
                <a:gd name="T51" fmla="*/ 83 h 85"/>
                <a:gd name="T52" fmla="*/ 15 w 82"/>
                <a:gd name="T53" fmla="*/ 65 h 85"/>
                <a:gd name="T54" fmla="*/ 12 w 82"/>
                <a:gd name="T55" fmla="*/ 64 h 85"/>
                <a:gd name="T56" fmla="*/ 9 w 82"/>
                <a:gd name="T57" fmla="*/ 60 h 85"/>
                <a:gd name="T58" fmla="*/ 2 w 82"/>
                <a:gd name="T59" fmla="*/ 58 h 85"/>
                <a:gd name="T60" fmla="*/ 0 w 82"/>
                <a:gd name="T61" fmla="*/ 57 h 85"/>
                <a:gd name="T62" fmla="*/ 5 w 82"/>
                <a:gd name="T63" fmla="*/ 48 h 85"/>
                <a:gd name="T64" fmla="*/ 2 w 82"/>
                <a:gd name="T65" fmla="*/ 42 h 85"/>
                <a:gd name="T66" fmla="*/ 6 w 82"/>
                <a:gd name="T67" fmla="*/ 42 h 85"/>
                <a:gd name="T68" fmla="*/ 8 w 82"/>
                <a:gd name="T69" fmla="*/ 36 h 85"/>
                <a:gd name="T70" fmla="*/ 5 w 82"/>
                <a:gd name="T71" fmla="*/ 34 h 85"/>
                <a:gd name="T72" fmla="*/ 5 w 82"/>
                <a:gd name="T73" fmla="*/ 30 h 85"/>
                <a:gd name="T74" fmla="*/ 8 w 82"/>
                <a:gd name="T75" fmla="*/ 30 h 85"/>
                <a:gd name="T76" fmla="*/ 9 w 82"/>
                <a:gd name="T77" fmla="*/ 31 h 85"/>
                <a:gd name="T78" fmla="*/ 12 w 82"/>
                <a:gd name="T79" fmla="*/ 31 h 85"/>
                <a:gd name="T80" fmla="*/ 11 w 82"/>
                <a:gd name="T81" fmla="*/ 27 h 85"/>
                <a:gd name="T82" fmla="*/ 9 w 82"/>
                <a:gd name="T83" fmla="*/ 27 h 85"/>
                <a:gd name="T84" fmla="*/ 11 w 82"/>
                <a:gd name="T85" fmla="*/ 24 h 85"/>
                <a:gd name="T86" fmla="*/ 11 w 82"/>
                <a:gd name="T87" fmla="*/ 19 h 85"/>
                <a:gd name="T88" fmla="*/ 6 w 82"/>
                <a:gd name="T89" fmla="*/ 18 h 85"/>
                <a:gd name="T90" fmla="*/ 6 w 82"/>
                <a:gd name="T91" fmla="*/ 11 h 85"/>
                <a:gd name="T92" fmla="*/ 8 w 82"/>
                <a:gd name="T93" fmla="*/ 8 h 85"/>
                <a:gd name="T94" fmla="*/ 15 w 82"/>
                <a:gd name="T95" fmla="*/ 3 h 85"/>
                <a:gd name="T96" fmla="*/ 21 w 82"/>
                <a:gd name="T97" fmla="*/ 6 h 85"/>
                <a:gd name="T98" fmla="*/ 25 w 82"/>
                <a:gd name="T99" fmla="*/ 5 h 85"/>
                <a:gd name="T100" fmla="*/ 25 w 82"/>
                <a:gd name="T101" fmla="*/ 2 h 85"/>
                <a:gd name="T102" fmla="*/ 31 w 82"/>
                <a:gd name="T10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2" h="85">
                  <a:moveTo>
                    <a:pt x="31" y="0"/>
                  </a:moveTo>
                  <a:lnTo>
                    <a:pt x="33" y="6"/>
                  </a:lnTo>
                  <a:lnTo>
                    <a:pt x="37" y="3"/>
                  </a:lnTo>
                  <a:lnTo>
                    <a:pt x="45" y="5"/>
                  </a:lnTo>
                  <a:lnTo>
                    <a:pt x="46" y="5"/>
                  </a:lnTo>
                  <a:lnTo>
                    <a:pt x="52" y="14"/>
                  </a:lnTo>
                  <a:lnTo>
                    <a:pt x="56" y="14"/>
                  </a:lnTo>
                  <a:lnTo>
                    <a:pt x="65" y="9"/>
                  </a:lnTo>
                  <a:lnTo>
                    <a:pt x="71" y="11"/>
                  </a:lnTo>
                  <a:lnTo>
                    <a:pt x="73" y="11"/>
                  </a:lnTo>
                  <a:lnTo>
                    <a:pt x="76" y="17"/>
                  </a:lnTo>
                  <a:lnTo>
                    <a:pt x="79" y="17"/>
                  </a:lnTo>
                  <a:lnTo>
                    <a:pt x="79" y="21"/>
                  </a:lnTo>
                  <a:lnTo>
                    <a:pt x="82" y="33"/>
                  </a:lnTo>
                  <a:lnTo>
                    <a:pt x="82" y="34"/>
                  </a:lnTo>
                  <a:lnTo>
                    <a:pt x="79" y="37"/>
                  </a:lnTo>
                  <a:lnTo>
                    <a:pt x="73" y="55"/>
                  </a:lnTo>
                  <a:lnTo>
                    <a:pt x="74" y="65"/>
                  </a:lnTo>
                  <a:lnTo>
                    <a:pt x="79" y="67"/>
                  </a:lnTo>
                  <a:lnTo>
                    <a:pt x="79" y="74"/>
                  </a:lnTo>
                  <a:lnTo>
                    <a:pt x="73" y="76"/>
                  </a:lnTo>
                  <a:lnTo>
                    <a:pt x="51" y="74"/>
                  </a:lnTo>
                  <a:lnTo>
                    <a:pt x="33" y="79"/>
                  </a:lnTo>
                  <a:lnTo>
                    <a:pt x="19" y="85"/>
                  </a:lnTo>
                  <a:lnTo>
                    <a:pt x="13" y="85"/>
                  </a:lnTo>
                  <a:lnTo>
                    <a:pt x="13" y="83"/>
                  </a:lnTo>
                  <a:lnTo>
                    <a:pt x="15" y="65"/>
                  </a:lnTo>
                  <a:lnTo>
                    <a:pt x="12" y="64"/>
                  </a:lnTo>
                  <a:lnTo>
                    <a:pt x="9" y="60"/>
                  </a:lnTo>
                  <a:lnTo>
                    <a:pt x="2" y="58"/>
                  </a:lnTo>
                  <a:lnTo>
                    <a:pt x="0" y="57"/>
                  </a:lnTo>
                  <a:lnTo>
                    <a:pt x="5" y="48"/>
                  </a:lnTo>
                  <a:lnTo>
                    <a:pt x="2" y="42"/>
                  </a:lnTo>
                  <a:lnTo>
                    <a:pt x="6" y="42"/>
                  </a:lnTo>
                  <a:lnTo>
                    <a:pt x="8" y="36"/>
                  </a:lnTo>
                  <a:lnTo>
                    <a:pt x="5" y="34"/>
                  </a:lnTo>
                  <a:lnTo>
                    <a:pt x="5" y="30"/>
                  </a:lnTo>
                  <a:lnTo>
                    <a:pt x="8" y="30"/>
                  </a:lnTo>
                  <a:lnTo>
                    <a:pt x="9" y="31"/>
                  </a:lnTo>
                  <a:lnTo>
                    <a:pt x="12" y="31"/>
                  </a:lnTo>
                  <a:lnTo>
                    <a:pt x="11" y="27"/>
                  </a:lnTo>
                  <a:lnTo>
                    <a:pt x="9" y="27"/>
                  </a:lnTo>
                  <a:lnTo>
                    <a:pt x="11" y="24"/>
                  </a:lnTo>
                  <a:lnTo>
                    <a:pt x="11" y="19"/>
                  </a:lnTo>
                  <a:lnTo>
                    <a:pt x="6" y="18"/>
                  </a:lnTo>
                  <a:lnTo>
                    <a:pt x="6" y="11"/>
                  </a:lnTo>
                  <a:lnTo>
                    <a:pt x="8" y="8"/>
                  </a:lnTo>
                  <a:lnTo>
                    <a:pt x="15" y="3"/>
                  </a:lnTo>
                  <a:lnTo>
                    <a:pt x="21" y="6"/>
                  </a:lnTo>
                  <a:lnTo>
                    <a:pt x="25" y="5"/>
                  </a:lnTo>
                  <a:lnTo>
                    <a:pt x="25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9" name="Congo">
              <a:extLst>
                <a:ext uri="{FF2B5EF4-FFF2-40B4-BE49-F238E27FC236}">
                  <a16:creationId xmlns:a16="http://schemas.microsoft.com/office/drawing/2014/main" id="{C31398F5-ECBF-408E-9B77-F232D54542B4}"/>
                </a:ext>
              </a:extLst>
            </p:cNvPr>
            <p:cNvSpPr>
              <a:spLocks/>
            </p:cNvSpPr>
            <p:nvPr>
              <p:custDataLst>
                <p:tags r:id="rId227"/>
              </p:custDataLst>
            </p:nvPr>
          </p:nvSpPr>
          <p:spPr bwMode="auto">
            <a:xfrm>
              <a:off x="6087868" y="4500668"/>
              <a:ext cx="180706" cy="209619"/>
            </a:xfrm>
            <a:custGeom>
              <a:avLst/>
              <a:gdLst>
                <a:gd name="T0" fmla="*/ 83 w 100"/>
                <a:gd name="T1" fmla="*/ 0 h 116"/>
                <a:gd name="T2" fmla="*/ 90 w 100"/>
                <a:gd name="T3" fmla="*/ 3 h 116"/>
                <a:gd name="T4" fmla="*/ 99 w 100"/>
                <a:gd name="T5" fmla="*/ 0 h 116"/>
                <a:gd name="T6" fmla="*/ 100 w 100"/>
                <a:gd name="T7" fmla="*/ 0 h 116"/>
                <a:gd name="T8" fmla="*/ 100 w 100"/>
                <a:gd name="T9" fmla="*/ 2 h 116"/>
                <a:gd name="T10" fmla="*/ 99 w 100"/>
                <a:gd name="T11" fmla="*/ 9 h 116"/>
                <a:gd name="T12" fmla="*/ 91 w 100"/>
                <a:gd name="T13" fmla="*/ 24 h 116"/>
                <a:gd name="T14" fmla="*/ 87 w 100"/>
                <a:gd name="T15" fmla="*/ 58 h 116"/>
                <a:gd name="T16" fmla="*/ 75 w 100"/>
                <a:gd name="T17" fmla="*/ 68 h 116"/>
                <a:gd name="T18" fmla="*/ 71 w 100"/>
                <a:gd name="T19" fmla="*/ 76 h 116"/>
                <a:gd name="T20" fmla="*/ 68 w 100"/>
                <a:gd name="T21" fmla="*/ 91 h 116"/>
                <a:gd name="T22" fmla="*/ 63 w 100"/>
                <a:gd name="T23" fmla="*/ 99 h 116"/>
                <a:gd name="T24" fmla="*/ 46 w 100"/>
                <a:gd name="T25" fmla="*/ 113 h 116"/>
                <a:gd name="T26" fmla="*/ 43 w 100"/>
                <a:gd name="T27" fmla="*/ 111 h 116"/>
                <a:gd name="T28" fmla="*/ 41 w 100"/>
                <a:gd name="T29" fmla="*/ 105 h 116"/>
                <a:gd name="T30" fmla="*/ 37 w 100"/>
                <a:gd name="T31" fmla="*/ 108 h 116"/>
                <a:gd name="T32" fmla="*/ 34 w 100"/>
                <a:gd name="T33" fmla="*/ 111 h 116"/>
                <a:gd name="T34" fmla="*/ 32 w 100"/>
                <a:gd name="T35" fmla="*/ 111 h 116"/>
                <a:gd name="T36" fmla="*/ 25 w 100"/>
                <a:gd name="T37" fmla="*/ 110 h 116"/>
                <a:gd name="T38" fmla="*/ 22 w 100"/>
                <a:gd name="T39" fmla="*/ 107 h 116"/>
                <a:gd name="T40" fmla="*/ 13 w 100"/>
                <a:gd name="T41" fmla="*/ 114 h 116"/>
                <a:gd name="T42" fmla="*/ 13 w 100"/>
                <a:gd name="T43" fmla="*/ 116 h 116"/>
                <a:gd name="T44" fmla="*/ 11 w 100"/>
                <a:gd name="T45" fmla="*/ 114 h 116"/>
                <a:gd name="T46" fmla="*/ 7 w 100"/>
                <a:gd name="T47" fmla="*/ 108 h 116"/>
                <a:gd name="T48" fmla="*/ 0 w 100"/>
                <a:gd name="T49" fmla="*/ 101 h 116"/>
                <a:gd name="T50" fmla="*/ 0 w 100"/>
                <a:gd name="T51" fmla="*/ 99 h 116"/>
                <a:gd name="T52" fmla="*/ 3 w 100"/>
                <a:gd name="T53" fmla="*/ 95 h 116"/>
                <a:gd name="T54" fmla="*/ 7 w 100"/>
                <a:gd name="T55" fmla="*/ 94 h 116"/>
                <a:gd name="T56" fmla="*/ 7 w 100"/>
                <a:gd name="T57" fmla="*/ 82 h 116"/>
                <a:gd name="T58" fmla="*/ 20 w 100"/>
                <a:gd name="T59" fmla="*/ 71 h 116"/>
                <a:gd name="T60" fmla="*/ 35 w 100"/>
                <a:gd name="T61" fmla="*/ 80 h 116"/>
                <a:gd name="T62" fmla="*/ 38 w 100"/>
                <a:gd name="T63" fmla="*/ 79 h 116"/>
                <a:gd name="T64" fmla="*/ 40 w 100"/>
                <a:gd name="T65" fmla="*/ 59 h 116"/>
                <a:gd name="T66" fmla="*/ 38 w 100"/>
                <a:gd name="T67" fmla="*/ 46 h 116"/>
                <a:gd name="T68" fmla="*/ 41 w 100"/>
                <a:gd name="T69" fmla="*/ 37 h 116"/>
                <a:gd name="T70" fmla="*/ 41 w 100"/>
                <a:gd name="T71" fmla="*/ 33 h 116"/>
                <a:gd name="T72" fmla="*/ 40 w 100"/>
                <a:gd name="T73" fmla="*/ 30 h 116"/>
                <a:gd name="T74" fmla="*/ 34 w 100"/>
                <a:gd name="T75" fmla="*/ 28 h 116"/>
                <a:gd name="T76" fmla="*/ 29 w 100"/>
                <a:gd name="T77" fmla="*/ 34 h 116"/>
                <a:gd name="T78" fmla="*/ 26 w 100"/>
                <a:gd name="T79" fmla="*/ 33 h 116"/>
                <a:gd name="T80" fmla="*/ 26 w 100"/>
                <a:gd name="T81" fmla="*/ 21 h 116"/>
                <a:gd name="T82" fmla="*/ 47 w 100"/>
                <a:gd name="T83" fmla="*/ 21 h 116"/>
                <a:gd name="T84" fmla="*/ 59 w 100"/>
                <a:gd name="T85" fmla="*/ 22 h 116"/>
                <a:gd name="T86" fmla="*/ 63 w 100"/>
                <a:gd name="T87" fmla="*/ 27 h 116"/>
                <a:gd name="T88" fmla="*/ 65 w 100"/>
                <a:gd name="T89" fmla="*/ 12 h 116"/>
                <a:gd name="T90" fmla="*/ 65 w 100"/>
                <a:gd name="T91" fmla="*/ 10 h 116"/>
                <a:gd name="T92" fmla="*/ 78 w 100"/>
                <a:gd name="T93" fmla="*/ 2 h 116"/>
                <a:gd name="T94" fmla="*/ 83 w 100"/>
                <a:gd name="T9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0" h="116">
                  <a:moveTo>
                    <a:pt x="83" y="0"/>
                  </a:moveTo>
                  <a:lnTo>
                    <a:pt x="90" y="3"/>
                  </a:lnTo>
                  <a:lnTo>
                    <a:pt x="99" y="0"/>
                  </a:lnTo>
                  <a:lnTo>
                    <a:pt x="100" y="0"/>
                  </a:lnTo>
                  <a:lnTo>
                    <a:pt x="100" y="2"/>
                  </a:lnTo>
                  <a:lnTo>
                    <a:pt x="99" y="9"/>
                  </a:lnTo>
                  <a:lnTo>
                    <a:pt x="91" y="24"/>
                  </a:lnTo>
                  <a:lnTo>
                    <a:pt x="87" y="58"/>
                  </a:lnTo>
                  <a:lnTo>
                    <a:pt x="75" y="68"/>
                  </a:lnTo>
                  <a:lnTo>
                    <a:pt x="71" y="76"/>
                  </a:lnTo>
                  <a:lnTo>
                    <a:pt x="68" y="91"/>
                  </a:lnTo>
                  <a:lnTo>
                    <a:pt x="63" y="99"/>
                  </a:lnTo>
                  <a:lnTo>
                    <a:pt x="46" y="113"/>
                  </a:lnTo>
                  <a:lnTo>
                    <a:pt x="43" y="111"/>
                  </a:lnTo>
                  <a:lnTo>
                    <a:pt x="41" y="105"/>
                  </a:lnTo>
                  <a:lnTo>
                    <a:pt x="37" y="108"/>
                  </a:lnTo>
                  <a:lnTo>
                    <a:pt x="34" y="111"/>
                  </a:lnTo>
                  <a:lnTo>
                    <a:pt x="32" y="111"/>
                  </a:lnTo>
                  <a:lnTo>
                    <a:pt x="25" y="110"/>
                  </a:lnTo>
                  <a:lnTo>
                    <a:pt x="22" y="107"/>
                  </a:lnTo>
                  <a:lnTo>
                    <a:pt x="13" y="114"/>
                  </a:lnTo>
                  <a:lnTo>
                    <a:pt x="13" y="116"/>
                  </a:lnTo>
                  <a:lnTo>
                    <a:pt x="11" y="114"/>
                  </a:lnTo>
                  <a:lnTo>
                    <a:pt x="7" y="108"/>
                  </a:lnTo>
                  <a:lnTo>
                    <a:pt x="0" y="101"/>
                  </a:lnTo>
                  <a:lnTo>
                    <a:pt x="0" y="99"/>
                  </a:lnTo>
                  <a:lnTo>
                    <a:pt x="3" y="95"/>
                  </a:lnTo>
                  <a:lnTo>
                    <a:pt x="7" y="94"/>
                  </a:lnTo>
                  <a:lnTo>
                    <a:pt x="7" y="82"/>
                  </a:lnTo>
                  <a:lnTo>
                    <a:pt x="20" y="71"/>
                  </a:lnTo>
                  <a:lnTo>
                    <a:pt x="35" y="80"/>
                  </a:lnTo>
                  <a:lnTo>
                    <a:pt x="38" y="79"/>
                  </a:lnTo>
                  <a:lnTo>
                    <a:pt x="40" y="59"/>
                  </a:lnTo>
                  <a:lnTo>
                    <a:pt x="38" y="46"/>
                  </a:lnTo>
                  <a:lnTo>
                    <a:pt x="41" y="37"/>
                  </a:lnTo>
                  <a:lnTo>
                    <a:pt x="41" y="33"/>
                  </a:lnTo>
                  <a:lnTo>
                    <a:pt x="40" y="30"/>
                  </a:lnTo>
                  <a:lnTo>
                    <a:pt x="34" y="28"/>
                  </a:lnTo>
                  <a:lnTo>
                    <a:pt x="29" y="34"/>
                  </a:lnTo>
                  <a:lnTo>
                    <a:pt x="26" y="33"/>
                  </a:lnTo>
                  <a:lnTo>
                    <a:pt x="26" y="21"/>
                  </a:lnTo>
                  <a:lnTo>
                    <a:pt x="47" y="21"/>
                  </a:lnTo>
                  <a:lnTo>
                    <a:pt x="59" y="22"/>
                  </a:lnTo>
                  <a:lnTo>
                    <a:pt x="63" y="27"/>
                  </a:lnTo>
                  <a:lnTo>
                    <a:pt x="65" y="12"/>
                  </a:lnTo>
                  <a:lnTo>
                    <a:pt x="65" y="10"/>
                  </a:lnTo>
                  <a:lnTo>
                    <a:pt x="78" y="2"/>
                  </a:lnTo>
                  <a:lnTo>
                    <a:pt x="83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0" name="Chad">
              <a:extLst>
                <a:ext uri="{FF2B5EF4-FFF2-40B4-BE49-F238E27FC236}">
                  <a16:creationId xmlns:a16="http://schemas.microsoft.com/office/drawing/2014/main" id="{5C4F7239-A39D-41C6-8A41-406ABA10C611}"/>
                </a:ext>
              </a:extLst>
            </p:cNvPr>
            <p:cNvSpPr>
              <a:spLocks/>
            </p:cNvSpPr>
            <p:nvPr>
              <p:custDataLst>
                <p:tags r:id="rId228"/>
              </p:custDataLst>
            </p:nvPr>
          </p:nvSpPr>
          <p:spPr bwMode="auto">
            <a:xfrm>
              <a:off x="6140272" y="4023604"/>
              <a:ext cx="254796" cy="392133"/>
            </a:xfrm>
            <a:custGeom>
              <a:avLst/>
              <a:gdLst>
                <a:gd name="T0" fmla="*/ 36 w 141"/>
                <a:gd name="T1" fmla="*/ 0 h 217"/>
                <a:gd name="T2" fmla="*/ 37 w 141"/>
                <a:gd name="T3" fmla="*/ 0 h 217"/>
                <a:gd name="T4" fmla="*/ 141 w 141"/>
                <a:gd name="T5" fmla="*/ 54 h 217"/>
                <a:gd name="T6" fmla="*/ 141 w 141"/>
                <a:gd name="T7" fmla="*/ 105 h 217"/>
                <a:gd name="T8" fmla="*/ 128 w 141"/>
                <a:gd name="T9" fmla="*/ 107 h 217"/>
                <a:gd name="T10" fmla="*/ 125 w 141"/>
                <a:gd name="T11" fmla="*/ 114 h 217"/>
                <a:gd name="T12" fmla="*/ 119 w 141"/>
                <a:gd name="T13" fmla="*/ 123 h 217"/>
                <a:gd name="T14" fmla="*/ 119 w 141"/>
                <a:gd name="T15" fmla="*/ 128 h 217"/>
                <a:gd name="T16" fmla="*/ 117 w 141"/>
                <a:gd name="T17" fmla="*/ 131 h 217"/>
                <a:gd name="T18" fmla="*/ 113 w 141"/>
                <a:gd name="T19" fmla="*/ 143 h 217"/>
                <a:gd name="T20" fmla="*/ 113 w 141"/>
                <a:gd name="T21" fmla="*/ 146 h 217"/>
                <a:gd name="T22" fmla="*/ 119 w 141"/>
                <a:gd name="T23" fmla="*/ 146 h 217"/>
                <a:gd name="T24" fmla="*/ 120 w 141"/>
                <a:gd name="T25" fmla="*/ 153 h 217"/>
                <a:gd name="T26" fmla="*/ 126 w 141"/>
                <a:gd name="T27" fmla="*/ 165 h 217"/>
                <a:gd name="T28" fmla="*/ 126 w 141"/>
                <a:gd name="T29" fmla="*/ 166 h 217"/>
                <a:gd name="T30" fmla="*/ 123 w 141"/>
                <a:gd name="T31" fmla="*/ 169 h 217"/>
                <a:gd name="T32" fmla="*/ 114 w 141"/>
                <a:gd name="T33" fmla="*/ 171 h 217"/>
                <a:gd name="T34" fmla="*/ 111 w 141"/>
                <a:gd name="T35" fmla="*/ 180 h 217"/>
                <a:gd name="T36" fmla="*/ 95 w 141"/>
                <a:gd name="T37" fmla="*/ 194 h 217"/>
                <a:gd name="T38" fmla="*/ 76 w 141"/>
                <a:gd name="T39" fmla="*/ 197 h 217"/>
                <a:gd name="T40" fmla="*/ 77 w 141"/>
                <a:gd name="T41" fmla="*/ 200 h 217"/>
                <a:gd name="T42" fmla="*/ 77 w 141"/>
                <a:gd name="T43" fmla="*/ 202 h 217"/>
                <a:gd name="T44" fmla="*/ 71 w 141"/>
                <a:gd name="T45" fmla="*/ 208 h 217"/>
                <a:gd name="T46" fmla="*/ 70 w 141"/>
                <a:gd name="T47" fmla="*/ 208 h 217"/>
                <a:gd name="T48" fmla="*/ 58 w 141"/>
                <a:gd name="T49" fmla="*/ 209 h 217"/>
                <a:gd name="T50" fmla="*/ 48 w 141"/>
                <a:gd name="T51" fmla="*/ 215 h 217"/>
                <a:gd name="T52" fmla="*/ 46 w 141"/>
                <a:gd name="T53" fmla="*/ 215 h 217"/>
                <a:gd name="T54" fmla="*/ 43 w 141"/>
                <a:gd name="T55" fmla="*/ 211 h 217"/>
                <a:gd name="T56" fmla="*/ 36 w 141"/>
                <a:gd name="T57" fmla="*/ 217 h 217"/>
                <a:gd name="T58" fmla="*/ 27 w 141"/>
                <a:gd name="T59" fmla="*/ 217 h 217"/>
                <a:gd name="T60" fmla="*/ 22 w 141"/>
                <a:gd name="T61" fmla="*/ 200 h 217"/>
                <a:gd name="T62" fmla="*/ 14 w 141"/>
                <a:gd name="T63" fmla="*/ 194 h 217"/>
                <a:gd name="T64" fmla="*/ 9 w 141"/>
                <a:gd name="T65" fmla="*/ 189 h 217"/>
                <a:gd name="T66" fmla="*/ 9 w 141"/>
                <a:gd name="T67" fmla="*/ 187 h 217"/>
                <a:gd name="T68" fmla="*/ 12 w 141"/>
                <a:gd name="T69" fmla="*/ 183 h 217"/>
                <a:gd name="T70" fmla="*/ 25 w 141"/>
                <a:gd name="T71" fmla="*/ 181 h 217"/>
                <a:gd name="T72" fmla="*/ 19 w 141"/>
                <a:gd name="T73" fmla="*/ 169 h 217"/>
                <a:gd name="T74" fmla="*/ 21 w 141"/>
                <a:gd name="T75" fmla="*/ 156 h 217"/>
                <a:gd name="T76" fmla="*/ 17 w 141"/>
                <a:gd name="T77" fmla="*/ 144 h 217"/>
                <a:gd name="T78" fmla="*/ 22 w 141"/>
                <a:gd name="T79" fmla="*/ 143 h 217"/>
                <a:gd name="T80" fmla="*/ 22 w 141"/>
                <a:gd name="T81" fmla="*/ 137 h 217"/>
                <a:gd name="T82" fmla="*/ 11 w 141"/>
                <a:gd name="T83" fmla="*/ 135 h 217"/>
                <a:gd name="T84" fmla="*/ 8 w 141"/>
                <a:gd name="T85" fmla="*/ 128 h 217"/>
                <a:gd name="T86" fmla="*/ 2 w 141"/>
                <a:gd name="T87" fmla="*/ 125 h 217"/>
                <a:gd name="T88" fmla="*/ 0 w 141"/>
                <a:gd name="T89" fmla="*/ 125 h 217"/>
                <a:gd name="T90" fmla="*/ 0 w 141"/>
                <a:gd name="T91" fmla="*/ 123 h 217"/>
                <a:gd name="T92" fmla="*/ 5 w 141"/>
                <a:gd name="T93" fmla="*/ 114 h 217"/>
                <a:gd name="T94" fmla="*/ 27 w 141"/>
                <a:gd name="T95" fmla="*/ 88 h 217"/>
                <a:gd name="T96" fmla="*/ 28 w 141"/>
                <a:gd name="T97" fmla="*/ 67 h 217"/>
                <a:gd name="T98" fmla="*/ 31 w 141"/>
                <a:gd name="T99" fmla="*/ 48 h 217"/>
                <a:gd name="T100" fmla="*/ 34 w 141"/>
                <a:gd name="T101" fmla="*/ 42 h 217"/>
                <a:gd name="T102" fmla="*/ 27 w 141"/>
                <a:gd name="T103" fmla="*/ 36 h 217"/>
                <a:gd name="T104" fmla="*/ 22 w 141"/>
                <a:gd name="T105" fmla="*/ 28 h 217"/>
                <a:gd name="T106" fmla="*/ 22 w 141"/>
                <a:gd name="T107" fmla="*/ 5 h 217"/>
                <a:gd name="T108" fmla="*/ 36 w 141"/>
                <a:gd name="T109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1" h="217">
                  <a:moveTo>
                    <a:pt x="36" y="0"/>
                  </a:moveTo>
                  <a:lnTo>
                    <a:pt x="37" y="0"/>
                  </a:lnTo>
                  <a:lnTo>
                    <a:pt x="141" y="54"/>
                  </a:lnTo>
                  <a:lnTo>
                    <a:pt x="141" y="105"/>
                  </a:lnTo>
                  <a:lnTo>
                    <a:pt x="128" y="107"/>
                  </a:lnTo>
                  <a:lnTo>
                    <a:pt x="125" y="114"/>
                  </a:lnTo>
                  <a:lnTo>
                    <a:pt x="119" y="123"/>
                  </a:lnTo>
                  <a:lnTo>
                    <a:pt x="119" y="128"/>
                  </a:lnTo>
                  <a:lnTo>
                    <a:pt x="117" y="131"/>
                  </a:lnTo>
                  <a:lnTo>
                    <a:pt x="113" y="143"/>
                  </a:lnTo>
                  <a:lnTo>
                    <a:pt x="113" y="146"/>
                  </a:lnTo>
                  <a:lnTo>
                    <a:pt x="119" y="146"/>
                  </a:lnTo>
                  <a:lnTo>
                    <a:pt x="120" y="153"/>
                  </a:lnTo>
                  <a:lnTo>
                    <a:pt x="126" y="165"/>
                  </a:lnTo>
                  <a:lnTo>
                    <a:pt x="126" y="166"/>
                  </a:lnTo>
                  <a:lnTo>
                    <a:pt x="123" y="169"/>
                  </a:lnTo>
                  <a:lnTo>
                    <a:pt x="114" y="171"/>
                  </a:lnTo>
                  <a:lnTo>
                    <a:pt x="111" y="180"/>
                  </a:lnTo>
                  <a:lnTo>
                    <a:pt x="95" y="194"/>
                  </a:lnTo>
                  <a:lnTo>
                    <a:pt x="76" y="197"/>
                  </a:lnTo>
                  <a:lnTo>
                    <a:pt x="77" y="200"/>
                  </a:lnTo>
                  <a:lnTo>
                    <a:pt x="77" y="202"/>
                  </a:lnTo>
                  <a:lnTo>
                    <a:pt x="71" y="208"/>
                  </a:lnTo>
                  <a:lnTo>
                    <a:pt x="70" y="208"/>
                  </a:lnTo>
                  <a:lnTo>
                    <a:pt x="58" y="209"/>
                  </a:lnTo>
                  <a:lnTo>
                    <a:pt x="48" y="215"/>
                  </a:lnTo>
                  <a:lnTo>
                    <a:pt x="46" y="215"/>
                  </a:lnTo>
                  <a:lnTo>
                    <a:pt x="43" y="211"/>
                  </a:lnTo>
                  <a:lnTo>
                    <a:pt x="36" y="217"/>
                  </a:lnTo>
                  <a:lnTo>
                    <a:pt x="27" y="217"/>
                  </a:lnTo>
                  <a:lnTo>
                    <a:pt x="22" y="200"/>
                  </a:lnTo>
                  <a:lnTo>
                    <a:pt x="14" y="194"/>
                  </a:lnTo>
                  <a:lnTo>
                    <a:pt x="9" y="189"/>
                  </a:lnTo>
                  <a:lnTo>
                    <a:pt x="9" y="187"/>
                  </a:lnTo>
                  <a:lnTo>
                    <a:pt x="12" y="183"/>
                  </a:lnTo>
                  <a:lnTo>
                    <a:pt x="25" y="181"/>
                  </a:lnTo>
                  <a:lnTo>
                    <a:pt x="19" y="169"/>
                  </a:lnTo>
                  <a:lnTo>
                    <a:pt x="21" y="156"/>
                  </a:lnTo>
                  <a:lnTo>
                    <a:pt x="17" y="144"/>
                  </a:lnTo>
                  <a:lnTo>
                    <a:pt x="22" y="143"/>
                  </a:lnTo>
                  <a:lnTo>
                    <a:pt x="22" y="137"/>
                  </a:lnTo>
                  <a:lnTo>
                    <a:pt x="11" y="135"/>
                  </a:lnTo>
                  <a:lnTo>
                    <a:pt x="8" y="128"/>
                  </a:lnTo>
                  <a:lnTo>
                    <a:pt x="2" y="125"/>
                  </a:lnTo>
                  <a:lnTo>
                    <a:pt x="0" y="125"/>
                  </a:lnTo>
                  <a:lnTo>
                    <a:pt x="0" y="123"/>
                  </a:lnTo>
                  <a:lnTo>
                    <a:pt x="5" y="114"/>
                  </a:lnTo>
                  <a:lnTo>
                    <a:pt x="27" y="88"/>
                  </a:lnTo>
                  <a:lnTo>
                    <a:pt x="28" y="67"/>
                  </a:lnTo>
                  <a:lnTo>
                    <a:pt x="31" y="48"/>
                  </a:lnTo>
                  <a:lnTo>
                    <a:pt x="34" y="42"/>
                  </a:lnTo>
                  <a:lnTo>
                    <a:pt x="27" y="36"/>
                  </a:lnTo>
                  <a:lnTo>
                    <a:pt x="22" y="28"/>
                  </a:lnTo>
                  <a:lnTo>
                    <a:pt x="22" y="5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1" name="Central African Republic">
              <a:extLst>
                <a:ext uri="{FF2B5EF4-FFF2-40B4-BE49-F238E27FC236}">
                  <a16:creationId xmlns:a16="http://schemas.microsoft.com/office/drawing/2014/main" id="{F1AF87BC-132B-46DE-AE0F-981C8F169BF9}"/>
                </a:ext>
              </a:extLst>
            </p:cNvPr>
            <p:cNvSpPr>
              <a:spLocks/>
            </p:cNvSpPr>
            <p:nvPr>
              <p:custDataLst>
                <p:tags r:id="rId229"/>
              </p:custDataLst>
            </p:nvPr>
          </p:nvSpPr>
          <p:spPr bwMode="auto">
            <a:xfrm>
              <a:off x="6167379" y="4327191"/>
              <a:ext cx="310814" cy="195162"/>
            </a:xfrm>
            <a:custGeom>
              <a:avLst/>
              <a:gdLst>
                <a:gd name="T0" fmla="*/ 105 w 172"/>
                <a:gd name="T1" fmla="*/ 0 h 108"/>
                <a:gd name="T2" fmla="*/ 108 w 172"/>
                <a:gd name="T3" fmla="*/ 0 h 108"/>
                <a:gd name="T4" fmla="*/ 108 w 172"/>
                <a:gd name="T5" fmla="*/ 1 h 108"/>
                <a:gd name="T6" fmla="*/ 120 w 172"/>
                <a:gd name="T7" fmla="*/ 13 h 108"/>
                <a:gd name="T8" fmla="*/ 120 w 172"/>
                <a:gd name="T9" fmla="*/ 28 h 108"/>
                <a:gd name="T10" fmla="*/ 128 w 172"/>
                <a:gd name="T11" fmla="*/ 31 h 108"/>
                <a:gd name="T12" fmla="*/ 128 w 172"/>
                <a:gd name="T13" fmla="*/ 32 h 108"/>
                <a:gd name="T14" fmla="*/ 129 w 172"/>
                <a:gd name="T15" fmla="*/ 35 h 108"/>
                <a:gd name="T16" fmla="*/ 141 w 172"/>
                <a:gd name="T17" fmla="*/ 38 h 108"/>
                <a:gd name="T18" fmla="*/ 141 w 172"/>
                <a:gd name="T19" fmla="*/ 40 h 108"/>
                <a:gd name="T20" fmla="*/ 142 w 172"/>
                <a:gd name="T21" fmla="*/ 46 h 108"/>
                <a:gd name="T22" fmla="*/ 156 w 172"/>
                <a:gd name="T23" fmla="*/ 55 h 108"/>
                <a:gd name="T24" fmla="*/ 160 w 172"/>
                <a:gd name="T25" fmla="*/ 65 h 108"/>
                <a:gd name="T26" fmla="*/ 169 w 172"/>
                <a:gd name="T27" fmla="*/ 71 h 108"/>
                <a:gd name="T28" fmla="*/ 172 w 172"/>
                <a:gd name="T29" fmla="*/ 77 h 108"/>
                <a:gd name="T30" fmla="*/ 172 w 172"/>
                <a:gd name="T31" fmla="*/ 78 h 108"/>
                <a:gd name="T32" fmla="*/ 166 w 172"/>
                <a:gd name="T33" fmla="*/ 78 h 108"/>
                <a:gd name="T34" fmla="*/ 163 w 172"/>
                <a:gd name="T35" fmla="*/ 80 h 108"/>
                <a:gd name="T36" fmla="*/ 162 w 172"/>
                <a:gd name="T37" fmla="*/ 80 h 108"/>
                <a:gd name="T38" fmla="*/ 160 w 172"/>
                <a:gd name="T39" fmla="*/ 78 h 108"/>
                <a:gd name="T40" fmla="*/ 159 w 172"/>
                <a:gd name="T41" fmla="*/ 80 h 108"/>
                <a:gd name="T42" fmla="*/ 156 w 172"/>
                <a:gd name="T43" fmla="*/ 77 h 108"/>
                <a:gd name="T44" fmla="*/ 142 w 172"/>
                <a:gd name="T45" fmla="*/ 78 h 108"/>
                <a:gd name="T46" fmla="*/ 141 w 172"/>
                <a:gd name="T47" fmla="*/ 80 h 108"/>
                <a:gd name="T48" fmla="*/ 136 w 172"/>
                <a:gd name="T49" fmla="*/ 81 h 108"/>
                <a:gd name="T50" fmla="*/ 135 w 172"/>
                <a:gd name="T51" fmla="*/ 81 h 108"/>
                <a:gd name="T52" fmla="*/ 133 w 172"/>
                <a:gd name="T53" fmla="*/ 80 h 108"/>
                <a:gd name="T54" fmla="*/ 117 w 172"/>
                <a:gd name="T55" fmla="*/ 84 h 108"/>
                <a:gd name="T56" fmla="*/ 111 w 172"/>
                <a:gd name="T57" fmla="*/ 83 h 108"/>
                <a:gd name="T58" fmla="*/ 105 w 172"/>
                <a:gd name="T59" fmla="*/ 89 h 108"/>
                <a:gd name="T60" fmla="*/ 93 w 172"/>
                <a:gd name="T61" fmla="*/ 89 h 108"/>
                <a:gd name="T62" fmla="*/ 85 w 172"/>
                <a:gd name="T63" fmla="*/ 86 h 108"/>
                <a:gd name="T64" fmla="*/ 82 w 172"/>
                <a:gd name="T65" fmla="*/ 87 h 108"/>
                <a:gd name="T66" fmla="*/ 80 w 172"/>
                <a:gd name="T67" fmla="*/ 86 h 108"/>
                <a:gd name="T68" fmla="*/ 74 w 172"/>
                <a:gd name="T69" fmla="*/ 78 h 108"/>
                <a:gd name="T70" fmla="*/ 67 w 172"/>
                <a:gd name="T71" fmla="*/ 78 h 108"/>
                <a:gd name="T72" fmla="*/ 59 w 172"/>
                <a:gd name="T73" fmla="*/ 86 h 108"/>
                <a:gd name="T74" fmla="*/ 59 w 172"/>
                <a:gd name="T75" fmla="*/ 96 h 108"/>
                <a:gd name="T76" fmla="*/ 58 w 172"/>
                <a:gd name="T77" fmla="*/ 96 h 108"/>
                <a:gd name="T78" fmla="*/ 56 w 172"/>
                <a:gd name="T79" fmla="*/ 98 h 108"/>
                <a:gd name="T80" fmla="*/ 46 w 172"/>
                <a:gd name="T81" fmla="*/ 101 h 108"/>
                <a:gd name="T82" fmla="*/ 37 w 172"/>
                <a:gd name="T83" fmla="*/ 98 h 108"/>
                <a:gd name="T84" fmla="*/ 34 w 172"/>
                <a:gd name="T85" fmla="*/ 99 h 108"/>
                <a:gd name="T86" fmla="*/ 22 w 172"/>
                <a:gd name="T87" fmla="*/ 108 h 108"/>
                <a:gd name="T88" fmla="*/ 21 w 172"/>
                <a:gd name="T89" fmla="*/ 108 h 108"/>
                <a:gd name="T90" fmla="*/ 12 w 172"/>
                <a:gd name="T91" fmla="*/ 101 h 108"/>
                <a:gd name="T92" fmla="*/ 2 w 172"/>
                <a:gd name="T93" fmla="*/ 83 h 108"/>
                <a:gd name="T94" fmla="*/ 0 w 172"/>
                <a:gd name="T95" fmla="*/ 68 h 108"/>
                <a:gd name="T96" fmla="*/ 12 w 172"/>
                <a:gd name="T97" fmla="*/ 47 h 108"/>
                <a:gd name="T98" fmla="*/ 21 w 172"/>
                <a:gd name="T99" fmla="*/ 47 h 108"/>
                <a:gd name="T100" fmla="*/ 28 w 172"/>
                <a:gd name="T101" fmla="*/ 41 h 108"/>
                <a:gd name="T102" fmla="*/ 33 w 172"/>
                <a:gd name="T103" fmla="*/ 46 h 108"/>
                <a:gd name="T104" fmla="*/ 43 w 172"/>
                <a:gd name="T105" fmla="*/ 40 h 108"/>
                <a:gd name="T106" fmla="*/ 55 w 172"/>
                <a:gd name="T107" fmla="*/ 38 h 108"/>
                <a:gd name="T108" fmla="*/ 61 w 172"/>
                <a:gd name="T109" fmla="*/ 32 h 108"/>
                <a:gd name="T110" fmla="*/ 59 w 172"/>
                <a:gd name="T111" fmla="*/ 28 h 108"/>
                <a:gd name="T112" fmla="*/ 61 w 172"/>
                <a:gd name="T113" fmla="*/ 28 h 108"/>
                <a:gd name="T114" fmla="*/ 79 w 172"/>
                <a:gd name="T115" fmla="*/ 25 h 108"/>
                <a:gd name="T116" fmla="*/ 95 w 172"/>
                <a:gd name="T117" fmla="*/ 10 h 108"/>
                <a:gd name="T118" fmla="*/ 98 w 172"/>
                <a:gd name="T119" fmla="*/ 3 h 108"/>
                <a:gd name="T120" fmla="*/ 98 w 172"/>
                <a:gd name="T121" fmla="*/ 1 h 108"/>
                <a:gd name="T122" fmla="*/ 101 w 172"/>
                <a:gd name="T123" fmla="*/ 1 h 108"/>
                <a:gd name="T124" fmla="*/ 105 w 172"/>
                <a:gd name="T12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2" h="108">
                  <a:moveTo>
                    <a:pt x="105" y="0"/>
                  </a:moveTo>
                  <a:lnTo>
                    <a:pt x="108" y="0"/>
                  </a:lnTo>
                  <a:lnTo>
                    <a:pt x="108" y="1"/>
                  </a:lnTo>
                  <a:lnTo>
                    <a:pt x="120" y="13"/>
                  </a:lnTo>
                  <a:lnTo>
                    <a:pt x="120" y="28"/>
                  </a:lnTo>
                  <a:lnTo>
                    <a:pt x="128" y="31"/>
                  </a:lnTo>
                  <a:lnTo>
                    <a:pt x="128" y="32"/>
                  </a:lnTo>
                  <a:lnTo>
                    <a:pt x="129" y="35"/>
                  </a:lnTo>
                  <a:lnTo>
                    <a:pt x="141" y="38"/>
                  </a:lnTo>
                  <a:lnTo>
                    <a:pt x="141" y="40"/>
                  </a:lnTo>
                  <a:lnTo>
                    <a:pt x="142" y="46"/>
                  </a:lnTo>
                  <a:lnTo>
                    <a:pt x="156" y="55"/>
                  </a:lnTo>
                  <a:lnTo>
                    <a:pt x="160" y="65"/>
                  </a:lnTo>
                  <a:lnTo>
                    <a:pt x="169" y="71"/>
                  </a:lnTo>
                  <a:lnTo>
                    <a:pt x="172" y="77"/>
                  </a:lnTo>
                  <a:lnTo>
                    <a:pt x="172" y="78"/>
                  </a:lnTo>
                  <a:lnTo>
                    <a:pt x="166" y="78"/>
                  </a:lnTo>
                  <a:lnTo>
                    <a:pt x="163" y="80"/>
                  </a:lnTo>
                  <a:lnTo>
                    <a:pt x="162" y="80"/>
                  </a:lnTo>
                  <a:lnTo>
                    <a:pt x="160" y="78"/>
                  </a:lnTo>
                  <a:lnTo>
                    <a:pt x="159" y="80"/>
                  </a:lnTo>
                  <a:lnTo>
                    <a:pt x="156" y="77"/>
                  </a:lnTo>
                  <a:lnTo>
                    <a:pt x="142" y="78"/>
                  </a:lnTo>
                  <a:lnTo>
                    <a:pt x="141" y="80"/>
                  </a:lnTo>
                  <a:lnTo>
                    <a:pt x="136" y="81"/>
                  </a:lnTo>
                  <a:lnTo>
                    <a:pt x="135" y="81"/>
                  </a:lnTo>
                  <a:lnTo>
                    <a:pt x="133" y="80"/>
                  </a:lnTo>
                  <a:lnTo>
                    <a:pt x="117" y="84"/>
                  </a:lnTo>
                  <a:lnTo>
                    <a:pt x="111" y="83"/>
                  </a:lnTo>
                  <a:lnTo>
                    <a:pt x="105" y="89"/>
                  </a:lnTo>
                  <a:lnTo>
                    <a:pt x="93" y="89"/>
                  </a:lnTo>
                  <a:lnTo>
                    <a:pt x="85" y="86"/>
                  </a:lnTo>
                  <a:lnTo>
                    <a:pt x="82" y="87"/>
                  </a:lnTo>
                  <a:lnTo>
                    <a:pt x="80" y="86"/>
                  </a:lnTo>
                  <a:lnTo>
                    <a:pt x="74" y="78"/>
                  </a:lnTo>
                  <a:lnTo>
                    <a:pt x="67" y="78"/>
                  </a:lnTo>
                  <a:lnTo>
                    <a:pt x="59" y="86"/>
                  </a:lnTo>
                  <a:lnTo>
                    <a:pt x="59" y="96"/>
                  </a:lnTo>
                  <a:lnTo>
                    <a:pt x="58" y="96"/>
                  </a:lnTo>
                  <a:lnTo>
                    <a:pt x="56" y="98"/>
                  </a:lnTo>
                  <a:lnTo>
                    <a:pt x="46" y="101"/>
                  </a:lnTo>
                  <a:lnTo>
                    <a:pt x="37" y="98"/>
                  </a:lnTo>
                  <a:lnTo>
                    <a:pt x="34" y="99"/>
                  </a:lnTo>
                  <a:lnTo>
                    <a:pt x="22" y="108"/>
                  </a:lnTo>
                  <a:lnTo>
                    <a:pt x="21" y="108"/>
                  </a:lnTo>
                  <a:lnTo>
                    <a:pt x="12" y="101"/>
                  </a:lnTo>
                  <a:lnTo>
                    <a:pt x="2" y="83"/>
                  </a:lnTo>
                  <a:lnTo>
                    <a:pt x="0" y="68"/>
                  </a:lnTo>
                  <a:lnTo>
                    <a:pt x="12" y="47"/>
                  </a:lnTo>
                  <a:lnTo>
                    <a:pt x="21" y="47"/>
                  </a:lnTo>
                  <a:lnTo>
                    <a:pt x="28" y="41"/>
                  </a:lnTo>
                  <a:lnTo>
                    <a:pt x="33" y="46"/>
                  </a:lnTo>
                  <a:lnTo>
                    <a:pt x="43" y="40"/>
                  </a:lnTo>
                  <a:lnTo>
                    <a:pt x="55" y="38"/>
                  </a:lnTo>
                  <a:lnTo>
                    <a:pt x="61" y="32"/>
                  </a:lnTo>
                  <a:lnTo>
                    <a:pt x="59" y="28"/>
                  </a:lnTo>
                  <a:lnTo>
                    <a:pt x="61" y="28"/>
                  </a:lnTo>
                  <a:lnTo>
                    <a:pt x="79" y="25"/>
                  </a:lnTo>
                  <a:lnTo>
                    <a:pt x="95" y="10"/>
                  </a:lnTo>
                  <a:lnTo>
                    <a:pt x="98" y="3"/>
                  </a:lnTo>
                  <a:lnTo>
                    <a:pt x="98" y="1"/>
                  </a:lnTo>
                  <a:lnTo>
                    <a:pt x="101" y="1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2" name="Cameroon">
              <a:extLst>
                <a:ext uri="{FF2B5EF4-FFF2-40B4-BE49-F238E27FC236}">
                  <a16:creationId xmlns:a16="http://schemas.microsoft.com/office/drawing/2014/main" id="{FA9984EE-5B5D-451D-8DBC-456705FC9DEE}"/>
                </a:ext>
              </a:extLst>
            </p:cNvPr>
            <p:cNvSpPr>
              <a:spLocks/>
            </p:cNvSpPr>
            <p:nvPr>
              <p:custDataLst>
                <p:tags r:id="rId230"/>
              </p:custDataLst>
            </p:nvPr>
          </p:nvSpPr>
          <p:spPr bwMode="auto">
            <a:xfrm>
              <a:off x="6024620" y="4283821"/>
              <a:ext cx="182514" cy="267445"/>
            </a:xfrm>
            <a:custGeom>
              <a:avLst/>
              <a:gdLst>
                <a:gd name="T0" fmla="*/ 81 w 101"/>
                <a:gd name="T1" fmla="*/ 0 h 148"/>
                <a:gd name="T2" fmla="*/ 82 w 101"/>
                <a:gd name="T3" fmla="*/ 0 h 148"/>
                <a:gd name="T4" fmla="*/ 86 w 101"/>
                <a:gd name="T5" fmla="*/ 12 h 148"/>
                <a:gd name="T6" fmla="*/ 85 w 101"/>
                <a:gd name="T7" fmla="*/ 25 h 148"/>
                <a:gd name="T8" fmla="*/ 91 w 101"/>
                <a:gd name="T9" fmla="*/ 39 h 148"/>
                <a:gd name="T10" fmla="*/ 76 w 101"/>
                <a:gd name="T11" fmla="*/ 40 h 148"/>
                <a:gd name="T12" fmla="*/ 75 w 101"/>
                <a:gd name="T13" fmla="*/ 43 h 148"/>
                <a:gd name="T14" fmla="*/ 78 w 101"/>
                <a:gd name="T15" fmla="*/ 50 h 148"/>
                <a:gd name="T16" fmla="*/ 86 w 101"/>
                <a:gd name="T17" fmla="*/ 55 h 148"/>
                <a:gd name="T18" fmla="*/ 88 w 101"/>
                <a:gd name="T19" fmla="*/ 55 h 148"/>
                <a:gd name="T20" fmla="*/ 92 w 101"/>
                <a:gd name="T21" fmla="*/ 71 h 148"/>
                <a:gd name="T22" fmla="*/ 92 w 101"/>
                <a:gd name="T23" fmla="*/ 73 h 148"/>
                <a:gd name="T24" fmla="*/ 81 w 101"/>
                <a:gd name="T25" fmla="*/ 92 h 148"/>
                <a:gd name="T26" fmla="*/ 82 w 101"/>
                <a:gd name="T27" fmla="*/ 105 h 148"/>
                <a:gd name="T28" fmla="*/ 92 w 101"/>
                <a:gd name="T29" fmla="*/ 125 h 148"/>
                <a:gd name="T30" fmla="*/ 101 w 101"/>
                <a:gd name="T31" fmla="*/ 130 h 148"/>
                <a:gd name="T32" fmla="*/ 101 w 101"/>
                <a:gd name="T33" fmla="*/ 132 h 148"/>
                <a:gd name="T34" fmla="*/ 100 w 101"/>
                <a:gd name="T35" fmla="*/ 148 h 148"/>
                <a:gd name="T36" fmla="*/ 98 w 101"/>
                <a:gd name="T37" fmla="*/ 148 h 148"/>
                <a:gd name="T38" fmla="*/ 94 w 101"/>
                <a:gd name="T39" fmla="*/ 144 h 148"/>
                <a:gd name="T40" fmla="*/ 81 w 101"/>
                <a:gd name="T41" fmla="*/ 142 h 148"/>
                <a:gd name="T42" fmla="*/ 64 w 101"/>
                <a:gd name="T43" fmla="*/ 142 h 148"/>
                <a:gd name="T44" fmla="*/ 38 w 101"/>
                <a:gd name="T45" fmla="*/ 141 h 148"/>
                <a:gd name="T46" fmla="*/ 29 w 101"/>
                <a:gd name="T47" fmla="*/ 141 h 148"/>
                <a:gd name="T48" fmla="*/ 26 w 101"/>
                <a:gd name="T49" fmla="*/ 142 h 148"/>
                <a:gd name="T50" fmla="*/ 17 w 101"/>
                <a:gd name="T51" fmla="*/ 142 h 148"/>
                <a:gd name="T52" fmla="*/ 15 w 101"/>
                <a:gd name="T53" fmla="*/ 141 h 148"/>
                <a:gd name="T54" fmla="*/ 20 w 101"/>
                <a:gd name="T55" fmla="*/ 126 h 148"/>
                <a:gd name="T56" fmla="*/ 15 w 101"/>
                <a:gd name="T57" fmla="*/ 122 h 148"/>
                <a:gd name="T58" fmla="*/ 14 w 101"/>
                <a:gd name="T59" fmla="*/ 122 h 148"/>
                <a:gd name="T60" fmla="*/ 14 w 101"/>
                <a:gd name="T61" fmla="*/ 120 h 148"/>
                <a:gd name="T62" fmla="*/ 15 w 101"/>
                <a:gd name="T63" fmla="*/ 117 h 148"/>
                <a:gd name="T64" fmla="*/ 8 w 101"/>
                <a:gd name="T65" fmla="*/ 117 h 148"/>
                <a:gd name="T66" fmla="*/ 8 w 101"/>
                <a:gd name="T67" fmla="*/ 116 h 148"/>
                <a:gd name="T68" fmla="*/ 5 w 101"/>
                <a:gd name="T69" fmla="*/ 111 h 148"/>
                <a:gd name="T70" fmla="*/ 2 w 101"/>
                <a:gd name="T71" fmla="*/ 111 h 148"/>
                <a:gd name="T72" fmla="*/ 2 w 101"/>
                <a:gd name="T73" fmla="*/ 110 h 148"/>
                <a:gd name="T74" fmla="*/ 0 w 101"/>
                <a:gd name="T75" fmla="*/ 108 h 148"/>
                <a:gd name="T76" fmla="*/ 5 w 101"/>
                <a:gd name="T77" fmla="*/ 92 h 148"/>
                <a:gd name="T78" fmla="*/ 14 w 101"/>
                <a:gd name="T79" fmla="*/ 79 h 148"/>
                <a:gd name="T80" fmla="*/ 29 w 101"/>
                <a:gd name="T81" fmla="*/ 79 h 148"/>
                <a:gd name="T82" fmla="*/ 35 w 101"/>
                <a:gd name="T83" fmla="*/ 85 h 148"/>
                <a:gd name="T84" fmla="*/ 41 w 101"/>
                <a:gd name="T85" fmla="*/ 83 h 148"/>
                <a:gd name="T86" fmla="*/ 51 w 101"/>
                <a:gd name="T87" fmla="*/ 58 h 148"/>
                <a:gd name="T88" fmla="*/ 57 w 101"/>
                <a:gd name="T89" fmla="*/ 52 h 148"/>
                <a:gd name="T90" fmla="*/ 66 w 101"/>
                <a:gd name="T91" fmla="*/ 25 h 148"/>
                <a:gd name="T92" fmla="*/ 78 w 101"/>
                <a:gd name="T93" fmla="*/ 15 h 148"/>
                <a:gd name="T94" fmla="*/ 78 w 101"/>
                <a:gd name="T95" fmla="*/ 9 h 148"/>
                <a:gd name="T96" fmla="*/ 75 w 101"/>
                <a:gd name="T97" fmla="*/ 6 h 148"/>
                <a:gd name="T98" fmla="*/ 75 w 101"/>
                <a:gd name="T99" fmla="*/ 4 h 148"/>
                <a:gd name="T100" fmla="*/ 81 w 101"/>
                <a:gd name="T101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1" h="148">
                  <a:moveTo>
                    <a:pt x="81" y="0"/>
                  </a:moveTo>
                  <a:lnTo>
                    <a:pt x="82" y="0"/>
                  </a:lnTo>
                  <a:lnTo>
                    <a:pt x="86" y="12"/>
                  </a:lnTo>
                  <a:lnTo>
                    <a:pt x="85" y="25"/>
                  </a:lnTo>
                  <a:lnTo>
                    <a:pt x="91" y="39"/>
                  </a:lnTo>
                  <a:lnTo>
                    <a:pt x="76" y="40"/>
                  </a:lnTo>
                  <a:lnTo>
                    <a:pt x="75" y="43"/>
                  </a:lnTo>
                  <a:lnTo>
                    <a:pt x="78" y="50"/>
                  </a:lnTo>
                  <a:lnTo>
                    <a:pt x="86" y="55"/>
                  </a:lnTo>
                  <a:lnTo>
                    <a:pt x="88" y="55"/>
                  </a:lnTo>
                  <a:lnTo>
                    <a:pt x="92" y="71"/>
                  </a:lnTo>
                  <a:lnTo>
                    <a:pt x="92" y="73"/>
                  </a:lnTo>
                  <a:lnTo>
                    <a:pt x="81" y="92"/>
                  </a:lnTo>
                  <a:lnTo>
                    <a:pt x="82" y="105"/>
                  </a:lnTo>
                  <a:lnTo>
                    <a:pt x="92" y="125"/>
                  </a:lnTo>
                  <a:lnTo>
                    <a:pt x="101" y="130"/>
                  </a:lnTo>
                  <a:lnTo>
                    <a:pt x="101" y="132"/>
                  </a:lnTo>
                  <a:lnTo>
                    <a:pt x="100" y="148"/>
                  </a:lnTo>
                  <a:lnTo>
                    <a:pt x="98" y="148"/>
                  </a:lnTo>
                  <a:lnTo>
                    <a:pt x="94" y="144"/>
                  </a:lnTo>
                  <a:lnTo>
                    <a:pt x="81" y="142"/>
                  </a:lnTo>
                  <a:lnTo>
                    <a:pt x="64" y="142"/>
                  </a:lnTo>
                  <a:lnTo>
                    <a:pt x="38" y="141"/>
                  </a:lnTo>
                  <a:lnTo>
                    <a:pt x="29" y="141"/>
                  </a:lnTo>
                  <a:lnTo>
                    <a:pt x="26" y="142"/>
                  </a:lnTo>
                  <a:lnTo>
                    <a:pt x="17" y="142"/>
                  </a:lnTo>
                  <a:lnTo>
                    <a:pt x="15" y="141"/>
                  </a:lnTo>
                  <a:lnTo>
                    <a:pt x="20" y="126"/>
                  </a:lnTo>
                  <a:lnTo>
                    <a:pt x="15" y="122"/>
                  </a:lnTo>
                  <a:lnTo>
                    <a:pt x="14" y="122"/>
                  </a:lnTo>
                  <a:lnTo>
                    <a:pt x="14" y="120"/>
                  </a:lnTo>
                  <a:lnTo>
                    <a:pt x="15" y="117"/>
                  </a:lnTo>
                  <a:lnTo>
                    <a:pt x="8" y="117"/>
                  </a:lnTo>
                  <a:lnTo>
                    <a:pt x="8" y="116"/>
                  </a:lnTo>
                  <a:lnTo>
                    <a:pt x="5" y="111"/>
                  </a:lnTo>
                  <a:lnTo>
                    <a:pt x="2" y="111"/>
                  </a:lnTo>
                  <a:lnTo>
                    <a:pt x="2" y="110"/>
                  </a:lnTo>
                  <a:lnTo>
                    <a:pt x="0" y="108"/>
                  </a:lnTo>
                  <a:lnTo>
                    <a:pt x="5" y="92"/>
                  </a:lnTo>
                  <a:lnTo>
                    <a:pt x="14" y="79"/>
                  </a:lnTo>
                  <a:lnTo>
                    <a:pt x="29" y="79"/>
                  </a:lnTo>
                  <a:lnTo>
                    <a:pt x="35" y="85"/>
                  </a:lnTo>
                  <a:lnTo>
                    <a:pt x="41" y="83"/>
                  </a:lnTo>
                  <a:lnTo>
                    <a:pt x="51" y="58"/>
                  </a:lnTo>
                  <a:lnTo>
                    <a:pt x="57" y="52"/>
                  </a:lnTo>
                  <a:lnTo>
                    <a:pt x="66" y="25"/>
                  </a:lnTo>
                  <a:lnTo>
                    <a:pt x="78" y="15"/>
                  </a:lnTo>
                  <a:lnTo>
                    <a:pt x="78" y="9"/>
                  </a:lnTo>
                  <a:lnTo>
                    <a:pt x="75" y="6"/>
                  </a:lnTo>
                  <a:lnTo>
                    <a:pt x="75" y="4"/>
                  </a:lnTo>
                  <a:lnTo>
                    <a:pt x="81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3" name="Cabinda (Province)">
              <a:extLst>
                <a:ext uri="{FF2B5EF4-FFF2-40B4-BE49-F238E27FC236}">
                  <a16:creationId xmlns:a16="http://schemas.microsoft.com/office/drawing/2014/main" id="{B6EA6144-048F-4843-9488-E2723FF88AE1}"/>
                </a:ext>
              </a:extLst>
            </p:cNvPr>
            <p:cNvSpPr>
              <a:spLocks/>
            </p:cNvSpPr>
            <p:nvPr>
              <p:custDataLst>
                <p:tags r:id="rId231"/>
              </p:custDataLst>
            </p:nvPr>
          </p:nvSpPr>
          <p:spPr bwMode="auto">
            <a:xfrm>
              <a:off x="6107746" y="4690410"/>
              <a:ext cx="27107" cy="37948"/>
            </a:xfrm>
            <a:custGeom>
              <a:avLst/>
              <a:gdLst>
                <a:gd name="T0" fmla="*/ 9 w 15"/>
                <a:gd name="T1" fmla="*/ 0 h 21"/>
                <a:gd name="T2" fmla="*/ 11 w 15"/>
                <a:gd name="T3" fmla="*/ 0 h 21"/>
                <a:gd name="T4" fmla="*/ 15 w 15"/>
                <a:gd name="T5" fmla="*/ 3 h 21"/>
                <a:gd name="T6" fmla="*/ 15 w 15"/>
                <a:gd name="T7" fmla="*/ 5 h 21"/>
                <a:gd name="T8" fmla="*/ 9 w 15"/>
                <a:gd name="T9" fmla="*/ 9 h 21"/>
                <a:gd name="T10" fmla="*/ 8 w 15"/>
                <a:gd name="T11" fmla="*/ 20 h 21"/>
                <a:gd name="T12" fmla="*/ 6 w 15"/>
                <a:gd name="T13" fmla="*/ 21 h 21"/>
                <a:gd name="T14" fmla="*/ 5 w 15"/>
                <a:gd name="T15" fmla="*/ 21 h 21"/>
                <a:gd name="T16" fmla="*/ 5 w 15"/>
                <a:gd name="T17" fmla="*/ 20 h 21"/>
                <a:gd name="T18" fmla="*/ 0 w 15"/>
                <a:gd name="T19" fmla="*/ 9 h 21"/>
                <a:gd name="T20" fmla="*/ 9 w 15"/>
                <a:gd name="T2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21">
                  <a:moveTo>
                    <a:pt x="9" y="0"/>
                  </a:moveTo>
                  <a:lnTo>
                    <a:pt x="11" y="0"/>
                  </a:lnTo>
                  <a:lnTo>
                    <a:pt x="15" y="3"/>
                  </a:lnTo>
                  <a:lnTo>
                    <a:pt x="15" y="5"/>
                  </a:lnTo>
                  <a:lnTo>
                    <a:pt x="9" y="9"/>
                  </a:lnTo>
                  <a:lnTo>
                    <a:pt x="8" y="20"/>
                  </a:lnTo>
                  <a:lnTo>
                    <a:pt x="6" y="21"/>
                  </a:lnTo>
                  <a:lnTo>
                    <a:pt x="5" y="21"/>
                  </a:lnTo>
                  <a:lnTo>
                    <a:pt x="5" y="20"/>
                  </a:lnTo>
                  <a:lnTo>
                    <a:pt x="0" y="9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4" name="Botswana">
              <a:extLst>
                <a:ext uri="{FF2B5EF4-FFF2-40B4-BE49-F238E27FC236}">
                  <a16:creationId xmlns:a16="http://schemas.microsoft.com/office/drawing/2014/main" id="{6C874D3F-31B5-488F-B31E-7DCE9B74A483}"/>
                </a:ext>
              </a:extLst>
            </p:cNvPr>
            <p:cNvSpPr>
              <a:spLocks/>
            </p:cNvSpPr>
            <p:nvPr>
              <p:custDataLst>
                <p:tags r:id="rId232"/>
              </p:custDataLst>
            </p:nvPr>
          </p:nvSpPr>
          <p:spPr bwMode="auto">
            <a:xfrm>
              <a:off x="6295680" y="5010260"/>
              <a:ext cx="225883" cy="233112"/>
            </a:xfrm>
            <a:custGeom>
              <a:avLst/>
              <a:gdLst>
                <a:gd name="T0" fmla="*/ 64 w 125"/>
                <a:gd name="T1" fmla="*/ 0 h 129"/>
                <a:gd name="T2" fmla="*/ 70 w 125"/>
                <a:gd name="T3" fmla="*/ 0 h 129"/>
                <a:gd name="T4" fmla="*/ 70 w 125"/>
                <a:gd name="T5" fmla="*/ 1 h 129"/>
                <a:gd name="T6" fmla="*/ 82 w 125"/>
                <a:gd name="T7" fmla="*/ 22 h 129"/>
                <a:gd name="T8" fmla="*/ 104 w 125"/>
                <a:gd name="T9" fmla="*/ 40 h 129"/>
                <a:gd name="T10" fmla="*/ 105 w 125"/>
                <a:gd name="T11" fmla="*/ 52 h 129"/>
                <a:gd name="T12" fmla="*/ 123 w 125"/>
                <a:gd name="T13" fmla="*/ 61 h 129"/>
                <a:gd name="T14" fmla="*/ 125 w 125"/>
                <a:gd name="T15" fmla="*/ 61 h 129"/>
                <a:gd name="T16" fmla="*/ 123 w 125"/>
                <a:gd name="T17" fmla="*/ 62 h 129"/>
                <a:gd name="T18" fmla="*/ 100 w 125"/>
                <a:gd name="T19" fmla="*/ 77 h 129"/>
                <a:gd name="T20" fmla="*/ 79 w 125"/>
                <a:gd name="T21" fmla="*/ 99 h 129"/>
                <a:gd name="T22" fmla="*/ 74 w 125"/>
                <a:gd name="T23" fmla="*/ 110 h 129"/>
                <a:gd name="T24" fmla="*/ 74 w 125"/>
                <a:gd name="T25" fmla="*/ 111 h 129"/>
                <a:gd name="T26" fmla="*/ 64 w 125"/>
                <a:gd name="T27" fmla="*/ 112 h 129"/>
                <a:gd name="T28" fmla="*/ 51 w 125"/>
                <a:gd name="T29" fmla="*/ 108 h 129"/>
                <a:gd name="T30" fmla="*/ 45 w 125"/>
                <a:gd name="T31" fmla="*/ 108 h 129"/>
                <a:gd name="T32" fmla="*/ 31 w 125"/>
                <a:gd name="T33" fmla="*/ 126 h 129"/>
                <a:gd name="T34" fmla="*/ 21 w 125"/>
                <a:gd name="T35" fmla="*/ 129 h 129"/>
                <a:gd name="T36" fmla="*/ 11 w 125"/>
                <a:gd name="T37" fmla="*/ 127 h 129"/>
                <a:gd name="T38" fmla="*/ 11 w 125"/>
                <a:gd name="T39" fmla="*/ 111 h 129"/>
                <a:gd name="T40" fmla="*/ 0 w 125"/>
                <a:gd name="T41" fmla="*/ 98 h 129"/>
                <a:gd name="T42" fmla="*/ 0 w 125"/>
                <a:gd name="T43" fmla="*/ 58 h 129"/>
                <a:gd name="T44" fmla="*/ 12 w 125"/>
                <a:gd name="T45" fmla="*/ 58 h 129"/>
                <a:gd name="T46" fmla="*/ 12 w 125"/>
                <a:gd name="T47" fmla="*/ 10 h 129"/>
                <a:gd name="T48" fmla="*/ 14 w 125"/>
                <a:gd name="T49" fmla="*/ 10 h 129"/>
                <a:gd name="T50" fmla="*/ 39 w 125"/>
                <a:gd name="T51" fmla="*/ 4 h 129"/>
                <a:gd name="T52" fmla="*/ 45 w 125"/>
                <a:gd name="T53" fmla="*/ 6 h 129"/>
                <a:gd name="T54" fmla="*/ 46 w 125"/>
                <a:gd name="T55" fmla="*/ 6 h 129"/>
                <a:gd name="T56" fmla="*/ 48 w 125"/>
                <a:gd name="T57" fmla="*/ 12 h 129"/>
                <a:gd name="T58" fmla="*/ 55 w 125"/>
                <a:gd name="T59" fmla="*/ 4 h 129"/>
                <a:gd name="T60" fmla="*/ 64 w 125"/>
                <a:gd name="T6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5" h="129">
                  <a:moveTo>
                    <a:pt x="64" y="0"/>
                  </a:moveTo>
                  <a:lnTo>
                    <a:pt x="70" y="0"/>
                  </a:lnTo>
                  <a:lnTo>
                    <a:pt x="70" y="1"/>
                  </a:lnTo>
                  <a:lnTo>
                    <a:pt x="82" y="22"/>
                  </a:lnTo>
                  <a:lnTo>
                    <a:pt x="104" y="40"/>
                  </a:lnTo>
                  <a:lnTo>
                    <a:pt x="105" y="52"/>
                  </a:lnTo>
                  <a:lnTo>
                    <a:pt x="123" y="61"/>
                  </a:lnTo>
                  <a:lnTo>
                    <a:pt x="125" y="61"/>
                  </a:lnTo>
                  <a:lnTo>
                    <a:pt x="123" y="62"/>
                  </a:lnTo>
                  <a:lnTo>
                    <a:pt x="100" y="77"/>
                  </a:lnTo>
                  <a:lnTo>
                    <a:pt x="79" y="99"/>
                  </a:lnTo>
                  <a:lnTo>
                    <a:pt x="74" y="110"/>
                  </a:lnTo>
                  <a:lnTo>
                    <a:pt x="74" y="111"/>
                  </a:lnTo>
                  <a:lnTo>
                    <a:pt x="64" y="112"/>
                  </a:lnTo>
                  <a:lnTo>
                    <a:pt x="51" y="108"/>
                  </a:lnTo>
                  <a:lnTo>
                    <a:pt x="45" y="108"/>
                  </a:lnTo>
                  <a:lnTo>
                    <a:pt x="31" y="126"/>
                  </a:lnTo>
                  <a:lnTo>
                    <a:pt x="21" y="129"/>
                  </a:lnTo>
                  <a:lnTo>
                    <a:pt x="11" y="127"/>
                  </a:lnTo>
                  <a:lnTo>
                    <a:pt x="11" y="111"/>
                  </a:lnTo>
                  <a:lnTo>
                    <a:pt x="0" y="98"/>
                  </a:lnTo>
                  <a:lnTo>
                    <a:pt x="0" y="58"/>
                  </a:lnTo>
                  <a:lnTo>
                    <a:pt x="12" y="58"/>
                  </a:lnTo>
                  <a:lnTo>
                    <a:pt x="12" y="10"/>
                  </a:lnTo>
                  <a:lnTo>
                    <a:pt x="14" y="10"/>
                  </a:lnTo>
                  <a:lnTo>
                    <a:pt x="39" y="4"/>
                  </a:lnTo>
                  <a:lnTo>
                    <a:pt x="45" y="6"/>
                  </a:lnTo>
                  <a:lnTo>
                    <a:pt x="46" y="6"/>
                  </a:lnTo>
                  <a:lnTo>
                    <a:pt x="48" y="12"/>
                  </a:lnTo>
                  <a:lnTo>
                    <a:pt x="55" y="4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5" name="Burundi">
              <a:extLst>
                <a:ext uri="{FF2B5EF4-FFF2-40B4-BE49-F238E27FC236}">
                  <a16:creationId xmlns:a16="http://schemas.microsoft.com/office/drawing/2014/main" id="{44CE9EBA-B30B-4E34-BC43-169D6A97899A}"/>
                </a:ext>
              </a:extLst>
            </p:cNvPr>
            <p:cNvSpPr>
              <a:spLocks/>
            </p:cNvSpPr>
            <p:nvPr>
              <p:custDataLst>
                <p:tags r:id="rId233"/>
              </p:custDataLst>
            </p:nvPr>
          </p:nvSpPr>
          <p:spPr bwMode="auto">
            <a:xfrm>
              <a:off x="6516141" y="4643426"/>
              <a:ext cx="39755" cy="50598"/>
            </a:xfrm>
            <a:custGeom>
              <a:avLst/>
              <a:gdLst>
                <a:gd name="T0" fmla="*/ 10 w 22"/>
                <a:gd name="T1" fmla="*/ 0 h 28"/>
                <a:gd name="T2" fmla="*/ 20 w 22"/>
                <a:gd name="T3" fmla="*/ 0 h 28"/>
                <a:gd name="T4" fmla="*/ 20 w 22"/>
                <a:gd name="T5" fmla="*/ 1 h 28"/>
                <a:gd name="T6" fmla="*/ 19 w 22"/>
                <a:gd name="T7" fmla="*/ 4 h 28"/>
                <a:gd name="T8" fmla="*/ 22 w 22"/>
                <a:gd name="T9" fmla="*/ 12 h 28"/>
                <a:gd name="T10" fmla="*/ 15 w 22"/>
                <a:gd name="T11" fmla="*/ 25 h 28"/>
                <a:gd name="T12" fmla="*/ 13 w 22"/>
                <a:gd name="T13" fmla="*/ 25 h 28"/>
                <a:gd name="T14" fmla="*/ 7 w 22"/>
                <a:gd name="T15" fmla="*/ 28 h 28"/>
                <a:gd name="T16" fmla="*/ 6 w 22"/>
                <a:gd name="T17" fmla="*/ 28 h 28"/>
                <a:gd name="T18" fmla="*/ 6 w 22"/>
                <a:gd name="T19" fmla="*/ 26 h 28"/>
                <a:gd name="T20" fmla="*/ 1 w 22"/>
                <a:gd name="T21" fmla="*/ 13 h 28"/>
                <a:gd name="T22" fmla="*/ 0 w 22"/>
                <a:gd name="T23" fmla="*/ 6 h 28"/>
                <a:gd name="T24" fmla="*/ 1 w 22"/>
                <a:gd name="T25" fmla="*/ 1 h 28"/>
                <a:gd name="T26" fmla="*/ 6 w 22"/>
                <a:gd name="T27" fmla="*/ 4 h 28"/>
                <a:gd name="T28" fmla="*/ 9 w 22"/>
                <a:gd name="T29" fmla="*/ 4 h 28"/>
                <a:gd name="T30" fmla="*/ 10 w 22"/>
                <a:gd name="T3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28">
                  <a:moveTo>
                    <a:pt x="10" y="0"/>
                  </a:moveTo>
                  <a:lnTo>
                    <a:pt x="20" y="0"/>
                  </a:lnTo>
                  <a:lnTo>
                    <a:pt x="20" y="1"/>
                  </a:lnTo>
                  <a:lnTo>
                    <a:pt x="19" y="4"/>
                  </a:lnTo>
                  <a:lnTo>
                    <a:pt x="22" y="12"/>
                  </a:lnTo>
                  <a:lnTo>
                    <a:pt x="15" y="25"/>
                  </a:lnTo>
                  <a:lnTo>
                    <a:pt x="13" y="25"/>
                  </a:lnTo>
                  <a:lnTo>
                    <a:pt x="7" y="28"/>
                  </a:lnTo>
                  <a:lnTo>
                    <a:pt x="6" y="28"/>
                  </a:lnTo>
                  <a:lnTo>
                    <a:pt x="6" y="26"/>
                  </a:lnTo>
                  <a:lnTo>
                    <a:pt x="1" y="13"/>
                  </a:lnTo>
                  <a:lnTo>
                    <a:pt x="0" y="6"/>
                  </a:lnTo>
                  <a:lnTo>
                    <a:pt x="1" y="1"/>
                  </a:lnTo>
                  <a:lnTo>
                    <a:pt x="6" y="4"/>
                  </a:lnTo>
                  <a:lnTo>
                    <a:pt x="9" y="4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6" name="Burkina Faso">
              <a:extLst>
                <a:ext uri="{FF2B5EF4-FFF2-40B4-BE49-F238E27FC236}">
                  <a16:creationId xmlns:a16="http://schemas.microsoft.com/office/drawing/2014/main" id="{6298DBBB-6D52-4FC6-8AC6-CBC1D56E7482}"/>
                </a:ext>
              </a:extLst>
            </p:cNvPr>
            <p:cNvSpPr>
              <a:spLocks/>
            </p:cNvSpPr>
            <p:nvPr>
              <p:custDataLst>
                <p:tags r:id="rId234"/>
              </p:custDataLst>
            </p:nvPr>
          </p:nvSpPr>
          <p:spPr bwMode="auto">
            <a:xfrm>
              <a:off x="5704771" y="4233223"/>
              <a:ext cx="178900" cy="133723"/>
            </a:xfrm>
            <a:custGeom>
              <a:avLst/>
              <a:gdLst>
                <a:gd name="T0" fmla="*/ 66 w 99"/>
                <a:gd name="T1" fmla="*/ 0 h 74"/>
                <a:gd name="T2" fmla="*/ 71 w 99"/>
                <a:gd name="T3" fmla="*/ 0 h 74"/>
                <a:gd name="T4" fmla="*/ 69 w 99"/>
                <a:gd name="T5" fmla="*/ 6 h 74"/>
                <a:gd name="T6" fmla="*/ 74 w 99"/>
                <a:gd name="T7" fmla="*/ 13 h 74"/>
                <a:gd name="T8" fmla="*/ 86 w 99"/>
                <a:gd name="T9" fmla="*/ 30 h 74"/>
                <a:gd name="T10" fmla="*/ 96 w 99"/>
                <a:gd name="T11" fmla="*/ 30 h 74"/>
                <a:gd name="T12" fmla="*/ 97 w 99"/>
                <a:gd name="T13" fmla="*/ 34 h 74"/>
                <a:gd name="T14" fmla="*/ 96 w 99"/>
                <a:gd name="T15" fmla="*/ 37 h 74"/>
                <a:gd name="T16" fmla="*/ 99 w 99"/>
                <a:gd name="T17" fmla="*/ 40 h 74"/>
                <a:gd name="T18" fmla="*/ 99 w 99"/>
                <a:gd name="T19" fmla="*/ 41 h 74"/>
                <a:gd name="T20" fmla="*/ 94 w 99"/>
                <a:gd name="T21" fmla="*/ 47 h 74"/>
                <a:gd name="T22" fmla="*/ 87 w 99"/>
                <a:gd name="T23" fmla="*/ 47 h 74"/>
                <a:gd name="T24" fmla="*/ 80 w 99"/>
                <a:gd name="T25" fmla="*/ 53 h 74"/>
                <a:gd name="T26" fmla="*/ 74 w 99"/>
                <a:gd name="T27" fmla="*/ 55 h 74"/>
                <a:gd name="T28" fmla="*/ 65 w 99"/>
                <a:gd name="T29" fmla="*/ 52 h 74"/>
                <a:gd name="T30" fmla="*/ 57 w 99"/>
                <a:gd name="T31" fmla="*/ 55 h 74"/>
                <a:gd name="T32" fmla="*/ 31 w 99"/>
                <a:gd name="T33" fmla="*/ 53 h 74"/>
                <a:gd name="T34" fmla="*/ 31 w 99"/>
                <a:gd name="T35" fmla="*/ 58 h 74"/>
                <a:gd name="T36" fmla="*/ 34 w 99"/>
                <a:gd name="T37" fmla="*/ 73 h 74"/>
                <a:gd name="T38" fmla="*/ 34 w 99"/>
                <a:gd name="T39" fmla="*/ 74 h 74"/>
                <a:gd name="T40" fmla="*/ 29 w 99"/>
                <a:gd name="T41" fmla="*/ 74 h 74"/>
                <a:gd name="T42" fmla="*/ 26 w 99"/>
                <a:gd name="T43" fmla="*/ 68 h 74"/>
                <a:gd name="T44" fmla="*/ 20 w 99"/>
                <a:gd name="T45" fmla="*/ 67 h 74"/>
                <a:gd name="T46" fmla="*/ 11 w 99"/>
                <a:gd name="T47" fmla="*/ 71 h 74"/>
                <a:gd name="T48" fmla="*/ 6 w 99"/>
                <a:gd name="T49" fmla="*/ 71 h 74"/>
                <a:gd name="T50" fmla="*/ 0 w 99"/>
                <a:gd name="T51" fmla="*/ 62 h 74"/>
                <a:gd name="T52" fmla="*/ 3 w 99"/>
                <a:gd name="T53" fmla="*/ 46 h 74"/>
                <a:gd name="T54" fmla="*/ 11 w 99"/>
                <a:gd name="T55" fmla="*/ 35 h 74"/>
                <a:gd name="T56" fmla="*/ 17 w 99"/>
                <a:gd name="T57" fmla="*/ 24 h 74"/>
                <a:gd name="T58" fmla="*/ 35 w 99"/>
                <a:gd name="T59" fmla="*/ 18 h 74"/>
                <a:gd name="T60" fmla="*/ 56 w 99"/>
                <a:gd name="T61" fmla="*/ 1 h 74"/>
                <a:gd name="T62" fmla="*/ 62 w 99"/>
                <a:gd name="T63" fmla="*/ 1 h 74"/>
                <a:gd name="T64" fmla="*/ 66 w 99"/>
                <a:gd name="T6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9" h="74">
                  <a:moveTo>
                    <a:pt x="66" y="0"/>
                  </a:moveTo>
                  <a:lnTo>
                    <a:pt x="71" y="0"/>
                  </a:lnTo>
                  <a:lnTo>
                    <a:pt x="69" y="6"/>
                  </a:lnTo>
                  <a:lnTo>
                    <a:pt x="74" y="13"/>
                  </a:lnTo>
                  <a:lnTo>
                    <a:pt x="86" y="30"/>
                  </a:lnTo>
                  <a:lnTo>
                    <a:pt x="96" y="30"/>
                  </a:lnTo>
                  <a:lnTo>
                    <a:pt x="97" y="34"/>
                  </a:lnTo>
                  <a:lnTo>
                    <a:pt x="96" y="37"/>
                  </a:lnTo>
                  <a:lnTo>
                    <a:pt x="99" y="40"/>
                  </a:lnTo>
                  <a:lnTo>
                    <a:pt x="99" y="41"/>
                  </a:lnTo>
                  <a:lnTo>
                    <a:pt x="94" y="47"/>
                  </a:lnTo>
                  <a:lnTo>
                    <a:pt x="87" y="47"/>
                  </a:lnTo>
                  <a:lnTo>
                    <a:pt x="80" y="53"/>
                  </a:lnTo>
                  <a:lnTo>
                    <a:pt x="74" y="55"/>
                  </a:lnTo>
                  <a:lnTo>
                    <a:pt x="65" y="52"/>
                  </a:lnTo>
                  <a:lnTo>
                    <a:pt x="57" y="55"/>
                  </a:lnTo>
                  <a:lnTo>
                    <a:pt x="31" y="53"/>
                  </a:lnTo>
                  <a:lnTo>
                    <a:pt x="31" y="58"/>
                  </a:lnTo>
                  <a:lnTo>
                    <a:pt x="34" y="73"/>
                  </a:lnTo>
                  <a:lnTo>
                    <a:pt x="34" y="74"/>
                  </a:lnTo>
                  <a:lnTo>
                    <a:pt x="29" y="74"/>
                  </a:lnTo>
                  <a:lnTo>
                    <a:pt x="26" y="68"/>
                  </a:lnTo>
                  <a:lnTo>
                    <a:pt x="20" y="67"/>
                  </a:lnTo>
                  <a:lnTo>
                    <a:pt x="11" y="71"/>
                  </a:lnTo>
                  <a:lnTo>
                    <a:pt x="6" y="71"/>
                  </a:lnTo>
                  <a:lnTo>
                    <a:pt x="0" y="62"/>
                  </a:lnTo>
                  <a:lnTo>
                    <a:pt x="3" y="46"/>
                  </a:lnTo>
                  <a:lnTo>
                    <a:pt x="11" y="35"/>
                  </a:lnTo>
                  <a:lnTo>
                    <a:pt x="17" y="24"/>
                  </a:lnTo>
                  <a:lnTo>
                    <a:pt x="35" y="18"/>
                  </a:lnTo>
                  <a:lnTo>
                    <a:pt x="56" y="1"/>
                  </a:lnTo>
                  <a:lnTo>
                    <a:pt x="62" y="1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7" name="Benin">
              <a:extLst>
                <a:ext uri="{FF2B5EF4-FFF2-40B4-BE49-F238E27FC236}">
                  <a16:creationId xmlns:a16="http://schemas.microsoft.com/office/drawing/2014/main" id="{5B99F3D1-E7BA-453E-B7A2-3BEC40C68949}"/>
                </a:ext>
              </a:extLst>
            </p:cNvPr>
            <p:cNvSpPr>
              <a:spLocks/>
            </p:cNvSpPr>
            <p:nvPr>
              <p:custDataLst>
                <p:tags r:id="rId235"/>
              </p:custDataLst>
            </p:nvPr>
          </p:nvSpPr>
          <p:spPr bwMode="auto">
            <a:xfrm>
              <a:off x="5845723" y="4294663"/>
              <a:ext cx="70476" cy="149986"/>
            </a:xfrm>
            <a:custGeom>
              <a:avLst/>
              <a:gdLst>
                <a:gd name="T0" fmla="*/ 27 w 39"/>
                <a:gd name="T1" fmla="*/ 0 h 83"/>
                <a:gd name="T2" fmla="*/ 37 w 39"/>
                <a:gd name="T3" fmla="*/ 9 h 83"/>
                <a:gd name="T4" fmla="*/ 37 w 39"/>
                <a:gd name="T5" fmla="*/ 10 h 83"/>
                <a:gd name="T6" fmla="*/ 36 w 39"/>
                <a:gd name="T7" fmla="*/ 13 h 83"/>
                <a:gd name="T8" fmla="*/ 39 w 39"/>
                <a:gd name="T9" fmla="*/ 18 h 83"/>
                <a:gd name="T10" fmla="*/ 39 w 39"/>
                <a:gd name="T11" fmla="*/ 27 h 83"/>
                <a:gd name="T12" fmla="*/ 37 w 39"/>
                <a:gd name="T13" fmla="*/ 28 h 83"/>
                <a:gd name="T14" fmla="*/ 37 w 39"/>
                <a:gd name="T15" fmla="*/ 34 h 83"/>
                <a:gd name="T16" fmla="*/ 31 w 39"/>
                <a:gd name="T17" fmla="*/ 39 h 83"/>
                <a:gd name="T18" fmla="*/ 27 w 39"/>
                <a:gd name="T19" fmla="*/ 52 h 83"/>
                <a:gd name="T20" fmla="*/ 27 w 39"/>
                <a:gd name="T21" fmla="*/ 82 h 83"/>
                <a:gd name="T22" fmla="*/ 24 w 39"/>
                <a:gd name="T23" fmla="*/ 82 h 83"/>
                <a:gd name="T24" fmla="*/ 21 w 39"/>
                <a:gd name="T25" fmla="*/ 83 h 83"/>
                <a:gd name="T26" fmla="*/ 15 w 39"/>
                <a:gd name="T27" fmla="*/ 83 h 83"/>
                <a:gd name="T28" fmla="*/ 12 w 39"/>
                <a:gd name="T29" fmla="*/ 77 h 83"/>
                <a:gd name="T30" fmla="*/ 12 w 39"/>
                <a:gd name="T31" fmla="*/ 49 h 83"/>
                <a:gd name="T32" fmla="*/ 8 w 39"/>
                <a:gd name="T33" fmla="*/ 34 h 83"/>
                <a:gd name="T34" fmla="*/ 0 w 39"/>
                <a:gd name="T35" fmla="*/ 28 h 83"/>
                <a:gd name="T36" fmla="*/ 0 w 39"/>
                <a:gd name="T37" fmla="*/ 19 h 83"/>
                <a:gd name="T38" fmla="*/ 8 w 39"/>
                <a:gd name="T39" fmla="*/ 12 h 83"/>
                <a:gd name="T40" fmla="*/ 16 w 39"/>
                <a:gd name="T41" fmla="*/ 12 h 83"/>
                <a:gd name="T42" fmla="*/ 21 w 39"/>
                <a:gd name="T43" fmla="*/ 6 h 83"/>
                <a:gd name="T44" fmla="*/ 19 w 39"/>
                <a:gd name="T45" fmla="*/ 3 h 83"/>
                <a:gd name="T46" fmla="*/ 19 w 39"/>
                <a:gd name="T47" fmla="*/ 1 h 83"/>
                <a:gd name="T48" fmla="*/ 21 w 39"/>
                <a:gd name="T49" fmla="*/ 1 h 83"/>
                <a:gd name="T50" fmla="*/ 27 w 39"/>
                <a:gd name="T5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9" h="83">
                  <a:moveTo>
                    <a:pt x="27" y="0"/>
                  </a:moveTo>
                  <a:lnTo>
                    <a:pt x="37" y="9"/>
                  </a:lnTo>
                  <a:lnTo>
                    <a:pt x="37" y="10"/>
                  </a:lnTo>
                  <a:lnTo>
                    <a:pt x="36" y="13"/>
                  </a:lnTo>
                  <a:lnTo>
                    <a:pt x="39" y="18"/>
                  </a:lnTo>
                  <a:lnTo>
                    <a:pt x="39" y="27"/>
                  </a:lnTo>
                  <a:lnTo>
                    <a:pt x="37" y="28"/>
                  </a:lnTo>
                  <a:lnTo>
                    <a:pt x="37" y="34"/>
                  </a:lnTo>
                  <a:lnTo>
                    <a:pt x="31" y="39"/>
                  </a:lnTo>
                  <a:lnTo>
                    <a:pt x="27" y="52"/>
                  </a:lnTo>
                  <a:lnTo>
                    <a:pt x="27" y="82"/>
                  </a:lnTo>
                  <a:lnTo>
                    <a:pt x="24" y="82"/>
                  </a:lnTo>
                  <a:lnTo>
                    <a:pt x="21" y="83"/>
                  </a:lnTo>
                  <a:lnTo>
                    <a:pt x="15" y="83"/>
                  </a:lnTo>
                  <a:lnTo>
                    <a:pt x="12" y="77"/>
                  </a:lnTo>
                  <a:lnTo>
                    <a:pt x="12" y="49"/>
                  </a:lnTo>
                  <a:lnTo>
                    <a:pt x="8" y="34"/>
                  </a:lnTo>
                  <a:lnTo>
                    <a:pt x="0" y="28"/>
                  </a:lnTo>
                  <a:lnTo>
                    <a:pt x="0" y="19"/>
                  </a:lnTo>
                  <a:lnTo>
                    <a:pt x="8" y="12"/>
                  </a:lnTo>
                  <a:lnTo>
                    <a:pt x="16" y="12"/>
                  </a:lnTo>
                  <a:lnTo>
                    <a:pt x="21" y="6"/>
                  </a:lnTo>
                  <a:lnTo>
                    <a:pt x="19" y="3"/>
                  </a:lnTo>
                  <a:lnTo>
                    <a:pt x="19" y="1"/>
                  </a:lnTo>
                  <a:lnTo>
                    <a:pt x="21" y="1"/>
                  </a:lnTo>
                  <a:lnTo>
                    <a:pt x="27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8" name="Angola">
              <a:extLst>
                <a:ext uri="{FF2B5EF4-FFF2-40B4-BE49-F238E27FC236}">
                  <a16:creationId xmlns:a16="http://schemas.microsoft.com/office/drawing/2014/main" id="{27FD1956-FBC1-445C-8D4D-3D86E85F8D7C}"/>
                </a:ext>
              </a:extLst>
            </p:cNvPr>
            <p:cNvSpPr>
              <a:spLocks/>
            </p:cNvSpPr>
            <p:nvPr>
              <p:custDataLst>
                <p:tags r:id="rId236"/>
              </p:custDataLst>
            </p:nvPr>
          </p:nvSpPr>
          <p:spPr bwMode="auto">
            <a:xfrm>
              <a:off x="6100517" y="4722936"/>
              <a:ext cx="298166" cy="298166"/>
            </a:xfrm>
            <a:custGeom>
              <a:avLst/>
              <a:gdLst>
                <a:gd name="T0" fmla="*/ 61 w 165"/>
                <a:gd name="T1" fmla="*/ 0 h 165"/>
                <a:gd name="T2" fmla="*/ 67 w 165"/>
                <a:gd name="T3" fmla="*/ 5 h 165"/>
                <a:gd name="T4" fmla="*/ 71 w 165"/>
                <a:gd name="T5" fmla="*/ 21 h 165"/>
                <a:gd name="T6" fmla="*/ 80 w 165"/>
                <a:gd name="T7" fmla="*/ 31 h 165"/>
                <a:gd name="T8" fmla="*/ 99 w 165"/>
                <a:gd name="T9" fmla="*/ 28 h 165"/>
                <a:gd name="T10" fmla="*/ 104 w 165"/>
                <a:gd name="T11" fmla="*/ 16 h 165"/>
                <a:gd name="T12" fmla="*/ 110 w 165"/>
                <a:gd name="T13" fmla="*/ 16 h 165"/>
                <a:gd name="T14" fmla="*/ 114 w 165"/>
                <a:gd name="T15" fmla="*/ 15 h 165"/>
                <a:gd name="T16" fmla="*/ 122 w 165"/>
                <a:gd name="T17" fmla="*/ 15 h 165"/>
                <a:gd name="T18" fmla="*/ 120 w 165"/>
                <a:gd name="T19" fmla="*/ 19 h 165"/>
                <a:gd name="T20" fmla="*/ 132 w 165"/>
                <a:gd name="T21" fmla="*/ 19 h 165"/>
                <a:gd name="T22" fmla="*/ 133 w 165"/>
                <a:gd name="T23" fmla="*/ 24 h 165"/>
                <a:gd name="T24" fmla="*/ 133 w 165"/>
                <a:gd name="T25" fmla="*/ 49 h 165"/>
                <a:gd name="T26" fmla="*/ 139 w 165"/>
                <a:gd name="T27" fmla="*/ 64 h 165"/>
                <a:gd name="T28" fmla="*/ 136 w 165"/>
                <a:gd name="T29" fmla="*/ 70 h 165"/>
                <a:gd name="T30" fmla="*/ 139 w 165"/>
                <a:gd name="T31" fmla="*/ 73 h 165"/>
                <a:gd name="T32" fmla="*/ 142 w 165"/>
                <a:gd name="T33" fmla="*/ 68 h 165"/>
                <a:gd name="T34" fmla="*/ 151 w 165"/>
                <a:gd name="T35" fmla="*/ 68 h 165"/>
                <a:gd name="T36" fmla="*/ 154 w 165"/>
                <a:gd name="T37" fmla="*/ 67 h 165"/>
                <a:gd name="T38" fmla="*/ 163 w 165"/>
                <a:gd name="T39" fmla="*/ 67 h 165"/>
                <a:gd name="T40" fmla="*/ 162 w 165"/>
                <a:gd name="T41" fmla="*/ 94 h 165"/>
                <a:gd name="T42" fmla="*/ 165 w 165"/>
                <a:gd name="T43" fmla="*/ 95 h 165"/>
                <a:gd name="T44" fmla="*/ 165 w 165"/>
                <a:gd name="T45" fmla="*/ 97 h 165"/>
                <a:gd name="T46" fmla="*/ 136 w 165"/>
                <a:gd name="T47" fmla="*/ 97 h 165"/>
                <a:gd name="T48" fmla="*/ 136 w 165"/>
                <a:gd name="T49" fmla="*/ 144 h 165"/>
                <a:gd name="T50" fmla="*/ 153 w 165"/>
                <a:gd name="T51" fmla="*/ 157 h 165"/>
                <a:gd name="T52" fmla="*/ 153 w 165"/>
                <a:gd name="T53" fmla="*/ 159 h 165"/>
                <a:gd name="T54" fmla="*/ 129 w 165"/>
                <a:gd name="T55" fmla="*/ 165 h 165"/>
                <a:gd name="T56" fmla="*/ 111 w 165"/>
                <a:gd name="T57" fmla="*/ 160 h 165"/>
                <a:gd name="T58" fmla="*/ 98 w 165"/>
                <a:gd name="T59" fmla="*/ 160 h 165"/>
                <a:gd name="T60" fmla="*/ 86 w 165"/>
                <a:gd name="T61" fmla="*/ 154 h 165"/>
                <a:gd name="T62" fmla="*/ 30 w 165"/>
                <a:gd name="T63" fmla="*/ 154 h 165"/>
                <a:gd name="T64" fmla="*/ 19 w 165"/>
                <a:gd name="T65" fmla="*/ 148 h 165"/>
                <a:gd name="T66" fmla="*/ 15 w 165"/>
                <a:gd name="T67" fmla="*/ 148 h 165"/>
                <a:gd name="T68" fmla="*/ 7 w 165"/>
                <a:gd name="T69" fmla="*/ 153 h 165"/>
                <a:gd name="T70" fmla="*/ 7 w 165"/>
                <a:gd name="T71" fmla="*/ 151 h 165"/>
                <a:gd name="T72" fmla="*/ 6 w 165"/>
                <a:gd name="T73" fmla="*/ 151 h 165"/>
                <a:gd name="T74" fmla="*/ 0 w 165"/>
                <a:gd name="T75" fmla="*/ 154 h 165"/>
                <a:gd name="T76" fmla="*/ 0 w 165"/>
                <a:gd name="T77" fmla="*/ 135 h 165"/>
                <a:gd name="T78" fmla="*/ 9 w 165"/>
                <a:gd name="T79" fmla="*/ 107 h 165"/>
                <a:gd name="T80" fmla="*/ 16 w 165"/>
                <a:gd name="T81" fmla="*/ 94 h 165"/>
                <a:gd name="T82" fmla="*/ 25 w 165"/>
                <a:gd name="T83" fmla="*/ 85 h 165"/>
                <a:gd name="T84" fmla="*/ 27 w 165"/>
                <a:gd name="T85" fmla="*/ 70 h 165"/>
                <a:gd name="T86" fmla="*/ 27 w 165"/>
                <a:gd name="T87" fmla="*/ 64 h 165"/>
                <a:gd name="T88" fmla="*/ 22 w 165"/>
                <a:gd name="T89" fmla="*/ 58 h 165"/>
                <a:gd name="T90" fmla="*/ 19 w 165"/>
                <a:gd name="T91" fmla="*/ 46 h 165"/>
                <a:gd name="T92" fmla="*/ 19 w 165"/>
                <a:gd name="T93" fmla="*/ 45 h 165"/>
                <a:gd name="T94" fmla="*/ 22 w 165"/>
                <a:gd name="T95" fmla="*/ 40 h 165"/>
                <a:gd name="T96" fmla="*/ 19 w 165"/>
                <a:gd name="T97" fmla="*/ 34 h 165"/>
                <a:gd name="T98" fmla="*/ 9 w 165"/>
                <a:gd name="T99" fmla="*/ 8 h 165"/>
                <a:gd name="T100" fmla="*/ 9 w 165"/>
                <a:gd name="T101" fmla="*/ 6 h 165"/>
                <a:gd name="T102" fmla="*/ 22 w 165"/>
                <a:gd name="T103" fmla="*/ 2 h 165"/>
                <a:gd name="T104" fmla="*/ 61 w 165"/>
                <a:gd name="T105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5" h="165">
                  <a:moveTo>
                    <a:pt x="61" y="0"/>
                  </a:moveTo>
                  <a:lnTo>
                    <a:pt x="67" y="5"/>
                  </a:lnTo>
                  <a:lnTo>
                    <a:pt x="71" y="21"/>
                  </a:lnTo>
                  <a:lnTo>
                    <a:pt x="80" y="31"/>
                  </a:lnTo>
                  <a:lnTo>
                    <a:pt x="99" y="28"/>
                  </a:lnTo>
                  <a:lnTo>
                    <a:pt x="104" y="16"/>
                  </a:lnTo>
                  <a:lnTo>
                    <a:pt x="110" y="16"/>
                  </a:lnTo>
                  <a:lnTo>
                    <a:pt x="114" y="15"/>
                  </a:lnTo>
                  <a:lnTo>
                    <a:pt x="122" y="15"/>
                  </a:lnTo>
                  <a:lnTo>
                    <a:pt x="120" y="19"/>
                  </a:lnTo>
                  <a:lnTo>
                    <a:pt x="132" y="19"/>
                  </a:lnTo>
                  <a:lnTo>
                    <a:pt x="133" y="24"/>
                  </a:lnTo>
                  <a:lnTo>
                    <a:pt x="133" y="49"/>
                  </a:lnTo>
                  <a:lnTo>
                    <a:pt x="139" y="64"/>
                  </a:lnTo>
                  <a:lnTo>
                    <a:pt x="136" y="70"/>
                  </a:lnTo>
                  <a:lnTo>
                    <a:pt x="139" y="73"/>
                  </a:lnTo>
                  <a:lnTo>
                    <a:pt x="142" y="68"/>
                  </a:lnTo>
                  <a:lnTo>
                    <a:pt x="151" y="68"/>
                  </a:lnTo>
                  <a:lnTo>
                    <a:pt x="154" y="67"/>
                  </a:lnTo>
                  <a:lnTo>
                    <a:pt x="163" y="67"/>
                  </a:lnTo>
                  <a:lnTo>
                    <a:pt x="162" y="94"/>
                  </a:lnTo>
                  <a:lnTo>
                    <a:pt x="165" y="95"/>
                  </a:lnTo>
                  <a:lnTo>
                    <a:pt x="165" y="97"/>
                  </a:lnTo>
                  <a:lnTo>
                    <a:pt x="136" y="97"/>
                  </a:lnTo>
                  <a:lnTo>
                    <a:pt x="136" y="144"/>
                  </a:lnTo>
                  <a:lnTo>
                    <a:pt x="153" y="157"/>
                  </a:lnTo>
                  <a:lnTo>
                    <a:pt x="153" y="159"/>
                  </a:lnTo>
                  <a:lnTo>
                    <a:pt x="129" y="165"/>
                  </a:lnTo>
                  <a:lnTo>
                    <a:pt x="111" y="160"/>
                  </a:lnTo>
                  <a:lnTo>
                    <a:pt x="98" y="160"/>
                  </a:lnTo>
                  <a:lnTo>
                    <a:pt x="86" y="154"/>
                  </a:lnTo>
                  <a:lnTo>
                    <a:pt x="30" y="154"/>
                  </a:lnTo>
                  <a:lnTo>
                    <a:pt x="19" y="148"/>
                  </a:lnTo>
                  <a:lnTo>
                    <a:pt x="15" y="148"/>
                  </a:lnTo>
                  <a:lnTo>
                    <a:pt x="7" y="153"/>
                  </a:lnTo>
                  <a:lnTo>
                    <a:pt x="7" y="151"/>
                  </a:lnTo>
                  <a:lnTo>
                    <a:pt x="6" y="151"/>
                  </a:lnTo>
                  <a:lnTo>
                    <a:pt x="0" y="154"/>
                  </a:lnTo>
                  <a:lnTo>
                    <a:pt x="0" y="135"/>
                  </a:lnTo>
                  <a:lnTo>
                    <a:pt x="9" y="107"/>
                  </a:lnTo>
                  <a:lnTo>
                    <a:pt x="16" y="94"/>
                  </a:lnTo>
                  <a:lnTo>
                    <a:pt x="25" y="85"/>
                  </a:lnTo>
                  <a:lnTo>
                    <a:pt x="27" y="70"/>
                  </a:lnTo>
                  <a:lnTo>
                    <a:pt x="27" y="64"/>
                  </a:lnTo>
                  <a:lnTo>
                    <a:pt x="22" y="58"/>
                  </a:lnTo>
                  <a:lnTo>
                    <a:pt x="19" y="46"/>
                  </a:lnTo>
                  <a:lnTo>
                    <a:pt x="19" y="45"/>
                  </a:lnTo>
                  <a:lnTo>
                    <a:pt x="22" y="40"/>
                  </a:lnTo>
                  <a:lnTo>
                    <a:pt x="19" y="34"/>
                  </a:lnTo>
                  <a:lnTo>
                    <a:pt x="9" y="8"/>
                  </a:lnTo>
                  <a:lnTo>
                    <a:pt x="9" y="6"/>
                  </a:lnTo>
                  <a:lnTo>
                    <a:pt x="22" y="2"/>
                  </a:lnTo>
                  <a:lnTo>
                    <a:pt x="61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9" name="Algeria">
              <a:extLst>
                <a:ext uri="{FF2B5EF4-FFF2-40B4-BE49-F238E27FC236}">
                  <a16:creationId xmlns:a16="http://schemas.microsoft.com/office/drawing/2014/main" id="{CF01D5F1-580E-4DD4-9835-4A5F56F40949}"/>
                </a:ext>
              </a:extLst>
            </p:cNvPr>
            <p:cNvSpPr>
              <a:spLocks/>
            </p:cNvSpPr>
            <p:nvPr>
              <p:custDataLst>
                <p:tags r:id="rId237"/>
              </p:custDataLst>
            </p:nvPr>
          </p:nvSpPr>
          <p:spPr bwMode="auto">
            <a:xfrm>
              <a:off x="5623454" y="3653663"/>
              <a:ext cx="482486" cy="486100"/>
            </a:xfrm>
            <a:custGeom>
              <a:avLst/>
              <a:gdLst>
                <a:gd name="T0" fmla="*/ 203 w 267"/>
                <a:gd name="T1" fmla="*/ 3 h 269"/>
                <a:gd name="T2" fmla="*/ 217 w 267"/>
                <a:gd name="T3" fmla="*/ 3 h 269"/>
                <a:gd name="T4" fmla="*/ 224 w 267"/>
                <a:gd name="T5" fmla="*/ 1 h 269"/>
                <a:gd name="T6" fmla="*/ 227 w 267"/>
                <a:gd name="T7" fmla="*/ 3 h 269"/>
                <a:gd name="T8" fmla="*/ 224 w 267"/>
                <a:gd name="T9" fmla="*/ 10 h 269"/>
                <a:gd name="T10" fmla="*/ 224 w 267"/>
                <a:gd name="T11" fmla="*/ 31 h 269"/>
                <a:gd name="T12" fmla="*/ 211 w 267"/>
                <a:gd name="T13" fmla="*/ 50 h 269"/>
                <a:gd name="T14" fmla="*/ 218 w 267"/>
                <a:gd name="T15" fmla="*/ 63 h 269"/>
                <a:gd name="T16" fmla="*/ 231 w 267"/>
                <a:gd name="T17" fmla="*/ 78 h 269"/>
                <a:gd name="T18" fmla="*/ 236 w 267"/>
                <a:gd name="T19" fmla="*/ 106 h 269"/>
                <a:gd name="T20" fmla="*/ 239 w 267"/>
                <a:gd name="T21" fmla="*/ 121 h 269"/>
                <a:gd name="T22" fmla="*/ 239 w 267"/>
                <a:gd name="T23" fmla="*/ 163 h 269"/>
                <a:gd name="T24" fmla="*/ 242 w 267"/>
                <a:gd name="T25" fmla="*/ 179 h 269"/>
                <a:gd name="T26" fmla="*/ 246 w 267"/>
                <a:gd name="T27" fmla="*/ 189 h 269"/>
                <a:gd name="T28" fmla="*/ 267 w 267"/>
                <a:gd name="T29" fmla="*/ 206 h 269"/>
                <a:gd name="T30" fmla="*/ 187 w 267"/>
                <a:gd name="T31" fmla="*/ 262 h 269"/>
                <a:gd name="T32" fmla="*/ 157 w 267"/>
                <a:gd name="T33" fmla="*/ 269 h 269"/>
                <a:gd name="T34" fmla="*/ 153 w 267"/>
                <a:gd name="T35" fmla="*/ 268 h 269"/>
                <a:gd name="T36" fmla="*/ 154 w 267"/>
                <a:gd name="T37" fmla="*/ 256 h 269"/>
                <a:gd name="T38" fmla="*/ 134 w 267"/>
                <a:gd name="T39" fmla="*/ 246 h 269"/>
                <a:gd name="T40" fmla="*/ 126 w 267"/>
                <a:gd name="T41" fmla="*/ 238 h 269"/>
                <a:gd name="T42" fmla="*/ 2 w 267"/>
                <a:gd name="T43" fmla="*/ 152 h 269"/>
                <a:gd name="T44" fmla="*/ 0 w 267"/>
                <a:gd name="T45" fmla="*/ 129 h 269"/>
                <a:gd name="T46" fmla="*/ 21 w 267"/>
                <a:gd name="T47" fmla="*/ 115 h 269"/>
                <a:gd name="T48" fmla="*/ 28 w 267"/>
                <a:gd name="T49" fmla="*/ 112 h 269"/>
                <a:gd name="T50" fmla="*/ 51 w 267"/>
                <a:gd name="T51" fmla="*/ 102 h 269"/>
                <a:gd name="T52" fmla="*/ 62 w 267"/>
                <a:gd name="T53" fmla="*/ 93 h 269"/>
                <a:gd name="T54" fmla="*/ 64 w 267"/>
                <a:gd name="T55" fmla="*/ 84 h 269"/>
                <a:gd name="T56" fmla="*/ 74 w 267"/>
                <a:gd name="T57" fmla="*/ 78 h 269"/>
                <a:gd name="T58" fmla="*/ 96 w 267"/>
                <a:gd name="T59" fmla="*/ 77 h 269"/>
                <a:gd name="T60" fmla="*/ 98 w 267"/>
                <a:gd name="T61" fmla="*/ 72 h 269"/>
                <a:gd name="T62" fmla="*/ 91 w 267"/>
                <a:gd name="T63" fmla="*/ 37 h 269"/>
                <a:gd name="T64" fmla="*/ 88 w 267"/>
                <a:gd name="T65" fmla="*/ 32 h 269"/>
                <a:gd name="T66" fmla="*/ 102 w 267"/>
                <a:gd name="T67" fmla="*/ 22 h 269"/>
                <a:gd name="T68" fmla="*/ 117 w 267"/>
                <a:gd name="T69" fmla="*/ 16 h 269"/>
                <a:gd name="T70" fmla="*/ 165 w 267"/>
                <a:gd name="T71" fmla="*/ 3 h 269"/>
                <a:gd name="T72" fmla="*/ 182 w 267"/>
                <a:gd name="T73" fmla="*/ 6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7" h="269">
                  <a:moveTo>
                    <a:pt x="196" y="0"/>
                  </a:moveTo>
                  <a:lnTo>
                    <a:pt x="203" y="3"/>
                  </a:lnTo>
                  <a:lnTo>
                    <a:pt x="208" y="0"/>
                  </a:lnTo>
                  <a:lnTo>
                    <a:pt x="217" y="3"/>
                  </a:lnTo>
                  <a:lnTo>
                    <a:pt x="220" y="3"/>
                  </a:lnTo>
                  <a:lnTo>
                    <a:pt x="224" y="1"/>
                  </a:lnTo>
                  <a:lnTo>
                    <a:pt x="227" y="1"/>
                  </a:lnTo>
                  <a:lnTo>
                    <a:pt x="227" y="3"/>
                  </a:lnTo>
                  <a:lnTo>
                    <a:pt x="222" y="9"/>
                  </a:lnTo>
                  <a:lnTo>
                    <a:pt x="224" y="10"/>
                  </a:lnTo>
                  <a:lnTo>
                    <a:pt x="222" y="20"/>
                  </a:lnTo>
                  <a:lnTo>
                    <a:pt x="224" y="31"/>
                  </a:lnTo>
                  <a:lnTo>
                    <a:pt x="221" y="41"/>
                  </a:lnTo>
                  <a:lnTo>
                    <a:pt x="211" y="50"/>
                  </a:lnTo>
                  <a:lnTo>
                    <a:pt x="212" y="60"/>
                  </a:lnTo>
                  <a:lnTo>
                    <a:pt x="218" y="63"/>
                  </a:lnTo>
                  <a:lnTo>
                    <a:pt x="221" y="72"/>
                  </a:lnTo>
                  <a:lnTo>
                    <a:pt x="231" y="78"/>
                  </a:lnTo>
                  <a:lnTo>
                    <a:pt x="231" y="80"/>
                  </a:lnTo>
                  <a:lnTo>
                    <a:pt x="236" y="106"/>
                  </a:lnTo>
                  <a:lnTo>
                    <a:pt x="233" y="112"/>
                  </a:lnTo>
                  <a:lnTo>
                    <a:pt x="239" y="121"/>
                  </a:lnTo>
                  <a:lnTo>
                    <a:pt x="240" y="143"/>
                  </a:lnTo>
                  <a:lnTo>
                    <a:pt x="239" y="163"/>
                  </a:lnTo>
                  <a:lnTo>
                    <a:pt x="234" y="167"/>
                  </a:lnTo>
                  <a:lnTo>
                    <a:pt x="242" y="179"/>
                  </a:lnTo>
                  <a:lnTo>
                    <a:pt x="243" y="186"/>
                  </a:lnTo>
                  <a:lnTo>
                    <a:pt x="246" y="189"/>
                  </a:lnTo>
                  <a:lnTo>
                    <a:pt x="261" y="194"/>
                  </a:lnTo>
                  <a:lnTo>
                    <a:pt x="267" y="206"/>
                  </a:lnTo>
                  <a:lnTo>
                    <a:pt x="217" y="240"/>
                  </a:lnTo>
                  <a:lnTo>
                    <a:pt x="187" y="262"/>
                  </a:lnTo>
                  <a:lnTo>
                    <a:pt x="168" y="267"/>
                  </a:lnTo>
                  <a:lnTo>
                    <a:pt x="157" y="269"/>
                  </a:lnTo>
                  <a:lnTo>
                    <a:pt x="156" y="269"/>
                  </a:lnTo>
                  <a:lnTo>
                    <a:pt x="153" y="268"/>
                  </a:lnTo>
                  <a:lnTo>
                    <a:pt x="153" y="267"/>
                  </a:lnTo>
                  <a:lnTo>
                    <a:pt x="154" y="256"/>
                  </a:lnTo>
                  <a:lnTo>
                    <a:pt x="137" y="250"/>
                  </a:lnTo>
                  <a:lnTo>
                    <a:pt x="134" y="246"/>
                  </a:lnTo>
                  <a:lnTo>
                    <a:pt x="128" y="243"/>
                  </a:lnTo>
                  <a:lnTo>
                    <a:pt x="126" y="238"/>
                  </a:lnTo>
                  <a:lnTo>
                    <a:pt x="49" y="185"/>
                  </a:lnTo>
                  <a:lnTo>
                    <a:pt x="2" y="152"/>
                  </a:lnTo>
                  <a:lnTo>
                    <a:pt x="0" y="152"/>
                  </a:lnTo>
                  <a:lnTo>
                    <a:pt x="0" y="129"/>
                  </a:lnTo>
                  <a:lnTo>
                    <a:pt x="6" y="123"/>
                  </a:lnTo>
                  <a:lnTo>
                    <a:pt x="21" y="115"/>
                  </a:lnTo>
                  <a:lnTo>
                    <a:pt x="27" y="115"/>
                  </a:lnTo>
                  <a:lnTo>
                    <a:pt x="28" y="112"/>
                  </a:lnTo>
                  <a:lnTo>
                    <a:pt x="40" y="111"/>
                  </a:lnTo>
                  <a:lnTo>
                    <a:pt x="51" y="102"/>
                  </a:lnTo>
                  <a:lnTo>
                    <a:pt x="64" y="96"/>
                  </a:lnTo>
                  <a:lnTo>
                    <a:pt x="62" y="93"/>
                  </a:lnTo>
                  <a:lnTo>
                    <a:pt x="62" y="86"/>
                  </a:lnTo>
                  <a:lnTo>
                    <a:pt x="64" y="84"/>
                  </a:lnTo>
                  <a:lnTo>
                    <a:pt x="74" y="83"/>
                  </a:lnTo>
                  <a:lnTo>
                    <a:pt x="74" y="78"/>
                  </a:lnTo>
                  <a:lnTo>
                    <a:pt x="76" y="78"/>
                  </a:lnTo>
                  <a:lnTo>
                    <a:pt x="96" y="77"/>
                  </a:lnTo>
                  <a:lnTo>
                    <a:pt x="96" y="74"/>
                  </a:lnTo>
                  <a:lnTo>
                    <a:pt x="98" y="72"/>
                  </a:lnTo>
                  <a:lnTo>
                    <a:pt x="92" y="65"/>
                  </a:lnTo>
                  <a:lnTo>
                    <a:pt x="91" y="37"/>
                  </a:lnTo>
                  <a:lnTo>
                    <a:pt x="83" y="32"/>
                  </a:lnTo>
                  <a:lnTo>
                    <a:pt x="88" y="32"/>
                  </a:lnTo>
                  <a:lnTo>
                    <a:pt x="96" y="28"/>
                  </a:lnTo>
                  <a:lnTo>
                    <a:pt x="102" y="22"/>
                  </a:lnTo>
                  <a:lnTo>
                    <a:pt x="114" y="19"/>
                  </a:lnTo>
                  <a:lnTo>
                    <a:pt x="117" y="16"/>
                  </a:lnTo>
                  <a:lnTo>
                    <a:pt x="131" y="9"/>
                  </a:lnTo>
                  <a:lnTo>
                    <a:pt x="165" y="3"/>
                  </a:lnTo>
                  <a:lnTo>
                    <a:pt x="178" y="3"/>
                  </a:lnTo>
                  <a:lnTo>
                    <a:pt x="182" y="6"/>
                  </a:lnTo>
                  <a:lnTo>
                    <a:pt x="196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115899E1-AEFC-410D-B08C-CBEB54F04F2F}"/>
              </a:ext>
            </a:extLst>
          </p:cNvPr>
          <p:cNvPicPr>
            <a:picLocks noChangeAspect="1"/>
          </p:cNvPicPr>
          <p:nvPr/>
        </p:nvPicPr>
        <p:blipFill>
          <a:blip r:embed="rId239">
            <a:lum bright="100000"/>
            <a:extLst>
              <a:ext uri="{96DAC541-7B7A-43D3-8B79-37D633B846F1}">
                <asvg:svgBlip xmlns:asvg="http://schemas.microsoft.com/office/drawing/2016/SVG/main" r:embed="rId240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6EBDE58-C232-40FB-B8F7-6FD38BBF8705}"/>
              </a:ext>
            </a:extLst>
          </p:cNvPr>
          <p:cNvSpPr txBox="1">
            <a:spLocks/>
          </p:cNvSpPr>
          <p:nvPr/>
        </p:nvSpPr>
        <p:spPr>
          <a:xfrm>
            <a:off x="230400" y="6303600"/>
            <a:ext cx="12973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>
                <a:solidFill>
                  <a:schemeClr val="bg1"/>
                </a:solidFill>
              </a:rPr>
              <a:t>SLIDE  </a:t>
            </a:r>
            <a:r>
              <a:rPr lang="en-GB" sz="1400">
                <a:solidFill>
                  <a:schemeClr val="accent3"/>
                </a:solidFill>
              </a:rPr>
              <a:t>|</a:t>
            </a:r>
            <a:r>
              <a:rPr lang="en-GB" sz="1000">
                <a:solidFill>
                  <a:schemeClr val="bg1"/>
                </a:solidFill>
              </a:rPr>
              <a:t>  </a:t>
            </a:r>
            <a:fld id="{85845CA8-B977-449B-9FF9-20DC913440A4}" type="slidenum">
              <a:rPr lang="en-GB" sz="1000" smtClean="0">
                <a:solidFill>
                  <a:schemeClr val="bg1"/>
                </a:solidFill>
              </a:rPr>
              <a:pPr algn="l"/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4047AD-F2E3-465B-B8B0-35DC63530551}"/>
              </a:ext>
            </a:extLst>
          </p:cNvPr>
          <p:cNvCxnSpPr/>
          <p:nvPr/>
        </p:nvCxnSpPr>
        <p:spPr>
          <a:xfrm>
            <a:off x="390294" y="324118"/>
            <a:ext cx="0" cy="52322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D9AA1C3A-2D4E-4B73-BDB0-58169DEC73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68" y="324119"/>
            <a:ext cx="11283277" cy="52322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90000"/>
              </a:lnSpc>
              <a:buNone/>
              <a:defRPr sz="2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TITLE HERE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61665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xagons Joined - D Clouds">
    <p:bg>
      <p:bgPr>
        <a:solidFill>
          <a:srgbClr val="00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68E5C54-B676-4D3B-A1F1-CA70A383BB4B}"/>
              </a:ext>
            </a:extLst>
          </p:cNvPr>
          <p:cNvCxnSpPr>
            <a:cxnSpLocks/>
          </p:cNvCxnSpPr>
          <p:nvPr/>
        </p:nvCxnSpPr>
        <p:spPr>
          <a:xfrm>
            <a:off x="22186" y="3423194"/>
            <a:ext cx="1133514" cy="5803"/>
          </a:xfrm>
          <a:prstGeom prst="line">
            <a:avLst/>
          </a:prstGeom>
          <a:noFill/>
          <a:ln w="44450" cap="flat" cmpd="sng" algn="ctr">
            <a:solidFill>
              <a:srgbClr val="FFFFFF"/>
            </a:solidFill>
            <a:prstDash val="sysDot"/>
            <a:miter lim="800000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4765E07-7AE2-4246-A441-B8BE2CBA790E}"/>
              </a:ext>
            </a:extLst>
          </p:cNvPr>
          <p:cNvCxnSpPr/>
          <p:nvPr/>
        </p:nvCxnSpPr>
        <p:spPr>
          <a:xfrm>
            <a:off x="3649030" y="3951924"/>
            <a:ext cx="1156137" cy="324543"/>
          </a:xfrm>
          <a:prstGeom prst="line">
            <a:avLst/>
          </a:prstGeom>
          <a:noFill/>
          <a:ln w="44450" cap="flat" cmpd="sng" algn="ctr">
            <a:solidFill>
              <a:srgbClr val="FFFFFF"/>
            </a:solidFill>
            <a:prstDash val="sysDot"/>
            <a:miter lim="800000"/>
          </a:ln>
          <a:effectLst/>
        </p:spPr>
      </p:cxnSp>
      <p:sp>
        <p:nvSpPr>
          <p:cNvPr id="43" name="Freeform: Shape 57">
            <a:extLst>
              <a:ext uri="{FF2B5EF4-FFF2-40B4-BE49-F238E27FC236}">
                <a16:creationId xmlns:a16="http://schemas.microsoft.com/office/drawing/2014/main" id="{A3C19337-F51E-402A-B04B-6ACD5CA77E70}"/>
              </a:ext>
            </a:extLst>
          </p:cNvPr>
          <p:cNvSpPr/>
          <p:nvPr/>
        </p:nvSpPr>
        <p:spPr>
          <a:xfrm rot="10800000">
            <a:off x="1054182" y="2179661"/>
            <a:ext cx="2862182" cy="2498678"/>
          </a:xfrm>
          <a:custGeom>
            <a:avLst/>
            <a:gdLst>
              <a:gd name="connsiteX0" fmla="*/ 5919664 w 7855693"/>
              <a:gd name="connsiteY0" fmla="*/ 6858002 h 6858002"/>
              <a:gd name="connsiteX1" fmla="*/ 5910425 w 7855693"/>
              <a:gd name="connsiteY1" fmla="*/ 6857071 h 6858002"/>
              <a:gd name="connsiteX2" fmla="*/ 5910425 w 7855693"/>
              <a:gd name="connsiteY2" fmla="*/ 6858002 h 6858002"/>
              <a:gd name="connsiteX3" fmla="*/ 1933605 w 7855693"/>
              <a:gd name="connsiteY3" fmla="*/ 6858002 h 6858002"/>
              <a:gd name="connsiteX4" fmla="*/ 1922550 w 7855693"/>
              <a:gd name="connsiteY4" fmla="*/ 6858002 h 6858002"/>
              <a:gd name="connsiteX5" fmla="*/ 1922550 w 7855693"/>
              <a:gd name="connsiteY5" fmla="*/ 6856887 h 6858002"/>
              <a:gd name="connsiteX6" fmla="*/ 1845393 w 7855693"/>
              <a:gd name="connsiteY6" fmla="*/ 6849109 h 6858002"/>
              <a:gd name="connsiteX7" fmla="*/ 1570656 w 7855693"/>
              <a:gd name="connsiteY7" fmla="*/ 6665023 h 6858002"/>
              <a:gd name="connsiteX8" fmla="*/ 1544141 w 7855693"/>
              <a:gd name="connsiteY8" fmla="*/ 6616174 h 6858002"/>
              <a:gd name="connsiteX9" fmla="*/ 1542826 w 7855693"/>
              <a:gd name="connsiteY9" fmla="*/ 6616625 h 6858002"/>
              <a:gd name="connsiteX10" fmla="*/ 53966 w 7855693"/>
              <a:gd name="connsiteY10" fmla="*/ 3638905 h 6858002"/>
              <a:gd name="connsiteX11" fmla="*/ 55454 w 7855693"/>
              <a:gd name="connsiteY11" fmla="*/ 3638172 h 6858002"/>
              <a:gd name="connsiteX12" fmla="*/ 34397 w 7855693"/>
              <a:gd name="connsiteY12" fmla="*/ 3599377 h 6858002"/>
              <a:gd name="connsiteX13" fmla="*/ 0 w 7855693"/>
              <a:gd name="connsiteY13" fmla="*/ 3429004 h 6858002"/>
              <a:gd name="connsiteX14" fmla="*/ 34397 w 7855693"/>
              <a:gd name="connsiteY14" fmla="*/ 3258631 h 6858002"/>
              <a:gd name="connsiteX15" fmla="*/ 43262 w 7855693"/>
              <a:gd name="connsiteY15" fmla="*/ 3242298 h 6858002"/>
              <a:gd name="connsiteX16" fmla="*/ 42603 w 7855693"/>
              <a:gd name="connsiteY16" fmla="*/ 3241820 h 6858002"/>
              <a:gd name="connsiteX17" fmla="*/ 1541327 w 7855693"/>
              <a:gd name="connsiteY17" fmla="*/ 244373 h 6858002"/>
              <a:gd name="connsiteX18" fmla="*/ 1542669 w 7855693"/>
              <a:gd name="connsiteY18" fmla="*/ 244833 h 6858002"/>
              <a:gd name="connsiteX19" fmla="*/ 1570815 w 7855693"/>
              <a:gd name="connsiteY19" fmla="*/ 192979 h 6858002"/>
              <a:gd name="connsiteX20" fmla="*/ 1845552 w 7855693"/>
              <a:gd name="connsiteY20" fmla="*/ 8893 h 6858002"/>
              <a:gd name="connsiteX21" fmla="*/ 1921037 w 7855693"/>
              <a:gd name="connsiteY21" fmla="*/ 1283 h 6858002"/>
              <a:gd name="connsiteX22" fmla="*/ 1921037 w 7855693"/>
              <a:gd name="connsiteY22" fmla="*/ 2 h 6858002"/>
              <a:gd name="connsiteX23" fmla="*/ 1933745 w 7855693"/>
              <a:gd name="connsiteY23" fmla="*/ 2 h 6858002"/>
              <a:gd name="connsiteX24" fmla="*/ 1933764 w 7855693"/>
              <a:gd name="connsiteY24" fmla="*/ 0 h 6858002"/>
              <a:gd name="connsiteX25" fmla="*/ 1933784 w 7855693"/>
              <a:gd name="connsiteY25" fmla="*/ 2 h 6858002"/>
              <a:gd name="connsiteX26" fmla="*/ 5908912 w 7855693"/>
              <a:gd name="connsiteY26" fmla="*/ 2 h 6858002"/>
              <a:gd name="connsiteX27" fmla="*/ 5908912 w 7855693"/>
              <a:gd name="connsiteY27" fmla="*/ 1084 h 6858002"/>
              <a:gd name="connsiteX28" fmla="*/ 5919663 w 7855693"/>
              <a:gd name="connsiteY28" fmla="*/ 0 h 6858002"/>
              <a:gd name="connsiteX29" fmla="*/ 6282612 w 7855693"/>
              <a:gd name="connsiteY29" fmla="*/ 192978 h 6858002"/>
              <a:gd name="connsiteX30" fmla="*/ 6307074 w 7855693"/>
              <a:gd name="connsiteY30" fmla="*/ 238046 h 6858002"/>
              <a:gd name="connsiteX31" fmla="*/ 6308562 w 7855693"/>
              <a:gd name="connsiteY31" fmla="*/ 237536 h 6858002"/>
              <a:gd name="connsiteX32" fmla="*/ 7790465 w 7855693"/>
              <a:gd name="connsiteY32" fmla="*/ 3201339 h 6858002"/>
              <a:gd name="connsiteX33" fmla="*/ 7790257 w 7855693"/>
              <a:gd name="connsiteY33" fmla="*/ 3201441 h 6858002"/>
              <a:gd name="connsiteX34" fmla="*/ 7821296 w 7855693"/>
              <a:gd name="connsiteY34" fmla="*/ 3258628 h 6858002"/>
              <a:gd name="connsiteX35" fmla="*/ 7855693 w 7855693"/>
              <a:gd name="connsiteY35" fmla="*/ 3429001 h 6858002"/>
              <a:gd name="connsiteX36" fmla="*/ 7821296 w 7855693"/>
              <a:gd name="connsiteY36" fmla="*/ 3599374 h 6858002"/>
              <a:gd name="connsiteX37" fmla="*/ 7790470 w 7855693"/>
              <a:gd name="connsiteY37" fmla="*/ 3656167 h 6858002"/>
              <a:gd name="connsiteX38" fmla="*/ 7790649 w 7855693"/>
              <a:gd name="connsiteY38" fmla="*/ 3656297 h 6858002"/>
              <a:gd name="connsiteX39" fmla="*/ 6307508 w 7855693"/>
              <a:gd name="connsiteY39" fmla="*/ 6622575 h 6858002"/>
              <a:gd name="connsiteX40" fmla="*/ 6305944 w 7855693"/>
              <a:gd name="connsiteY40" fmla="*/ 6622039 h 6858002"/>
              <a:gd name="connsiteX41" fmla="*/ 6282613 w 7855693"/>
              <a:gd name="connsiteY41" fmla="*/ 6665023 h 6858002"/>
              <a:gd name="connsiteX42" fmla="*/ 5919664 w 7855693"/>
              <a:gd name="connsiteY4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855693" h="6858002">
                <a:moveTo>
                  <a:pt x="5919664" y="6858002"/>
                </a:moveTo>
                <a:lnTo>
                  <a:pt x="5910425" y="6857071"/>
                </a:lnTo>
                <a:lnTo>
                  <a:pt x="5910425" y="6858002"/>
                </a:lnTo>
                <a:lnTo>
                  <a:pt x="1933605" y="6858002"/>
                </a:lnTo>
                <a:lnTo>
                  <a:pt x="1922550" y="6858002"/>
                </a:lnTo>
                <a:lnTo>
                  <a:pt x="1922550" y="6856887"/>
                </a:lnTo>
                <a:lnTo>
                  <a:pt x="1845393" y="6849109"/>
                </a:lnTo>
                <a:cubicBezTo>
                  <a:pt x="1731420" y="6825787"/>
                  <a:pt x="1633583" y="6758167"/>
                  <a:pt x="1570656" y="6665023"/>
                </a:cubicBezTo>
                <a:lnTo>
                  <a:pt x="1544141" y="6616174"/>
                </a:lnTo>
                <a:lnTo>
                  <a:pt x="1542826" y="6616625"/>
                </a:lnTo>
                <a:lnTo>
                  <a:pt x="53966" y="3638905"/>
                </a:lnTo>
                <a:lnTo>
                  <a:pt x="55454" y="3638172"/>
                </a:lnTo>
                <a:lnTo>
                  <a:pt x="34397" y="3599377"/>
                </a:lnTo>
                <a:cubicBezTo>
                  <a:pt x="12248" y="3547011"/>
                  <a:pt x="0" y="3489438"/>
                  <a:pt x="0" y="3429004"/>
                </a:cubicBezTo>
                <a:cubicBezTo>
                  <a:pt x="0" y="3368570"/>
                  <a:pt x="12248" y="3310997"/>
                  <a:pt x="34397" y="3258631"/>
                </a:cubicBezTo>
                <a:lnTo>
                  <a:pt x="43262" y="3242298"/>
                </a:lnTo>
                <a:lnTo>
                  <a:pt x="42603" y="3241820"/>
                </a:lnTo>
                <a:lnTo>
                  <a:pt x="1541327" y="244373"/>
                </a:lnTo>
                <a:lnTo>
                  <a:pt x="1542669" y="244833"/>
                </a:lnTo>
                <a:lnTo>
                  <a:pt x="1570815" y="192979"/>
                </a:lnTo>
                <a:cubicBezTo>
                  <a:pt x="1633741" y="99835"/>
                  <a:pt x="1731579" y="32215"/>
                  <a:pt x="1845552" y="8893"/>
                </a:cubicBezTo>
                <a:lnTo>
                  <a:pt x="1921037" y="1283"/>
                </a:lnTo>
                <a:lnTo>
                  <a:pt x="1921037" y="2"/>
                </a:lnTo>
                <a:lnTo>
                  <a:pt x="1933745" y="2"/>
                </a:lnTo>
                <a:lnTo>
                  <a:pt x="1933764" y="0"/>
                </a:lnTo>
                <a:lnTo>
                  <a:pt x="1933784" y="2"/>
                </a:lnTo>
                <a:lnTo>
                  <a:pt x="5908912" y="2"/>
                </a:lnTo>
                <a:lnTo>
                  <a:pt x="5908912" y="1084"/>
                </a:lnTo>
                <a:lnTo>
                  <a:pt x="5919663" y="0"/>
                </a:lnTo>
                <a:cubicBezTo>
                  <a:pt x="6070748" y="0"/>
                  <a:pt x="6203954" y="76549"/>
                  <a:pt x="6282612" y="192978"/>
                </a:cubicBezTo>
                <a:lnTo>
                  <a:pt x="6307074" y="238046"/>
                </a:lnTo>
                <a:lnTo>
                  <a:pt x="6308562" y="237536"/>
                </a:lnTo>
                <a:lnTo>
                  <a:pt x="7790465" y="3201339"/>
                </a:lnTo>
                <a:lnTo>
                  <a:pt x="7790257" y="3201441"/>
                </a:lnTo>
                <a:lnTo>
                  <a:pt x="7821296" y="3258628"/>
                </a:lnTo>
                <a:cubicBezTo>
                  <a:pt x="7843445" y="3310994"/>
                  <a:pt x="7855693" y="3368567"/>
                  <a:pt x="7855693" y="3429001"/>
                </a:cubicBezTo>
                <a:cubicBezTo>
                  <a:pt x="7855693" y="3489435"/>
                  <a:pt x="7843445" y="3547008"/>
                  <a:pt x="7821296" y="3599374"/>
                </a:cubicBezTo>
                <a:lnTo>
                  <a:pt x="7790470" y="3656167"/>
                </a:lnTo>
                <a:lnTo>
                  <a:pt x="7790649" y="3656297"/>
                </a:lnTo>
                <a:lnTo>
                  <a:pt x="6307508" y="6622575"/>
                </a:lnTo>
                <a:lnTo>
                  <a:pt x="6305944" y="6622039"/>
                </a:lnTo>
                <a:lnTo>
                  <a:pt x="6282613" y="6665023"/>
                </a:lnTo>
                <a:cubicBezTo>
                  <a:pt x="6203955" y="6781453"/>
                  <a:pt x="6070749" y="6858002"/>
                  <a:pt x="5919664" y="6858002"/>
                </a:cubicBezTo>
                <a:close/>
              </a:path>
            </a:pathLst>
          </a:custGeom>
          <a:solidFill>
            <a:srgbClr val="FF82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DC2F3B4-12F1-402E-97BC-F0F30A4AEC15}"/>
              </a:ext>
            </a:extLst>
          </p:cNvPr>
          <p:cNvCxnSpPr>
            <a:cxnSpLocks/>
          </p:cNvCxnSpPr>
          <p:nvPr/>
        </p:nvCxnSpPr>
        <p:spPr>
          <a:xfrm flipV="1">
            <a:off x="7122821" y="3784600"/>
            <a:ext cx="1329886" cy="450577"/>
          </a:xfrm>
          <a:prstGeom prst="line">
            <a:avLst/>
          </a:prstGeom>
          <a:noFill/>
          <a:ln w="44450" cap="flat" cmpd="sng" algn="ctr">
            <a:solidFill>
              <a:srgbClr val="FFFFFF"/>
            </a:solidFill>
            <a:prstDash val="sysDot"/>
            <a:miter lim="800000"/>
          </a:ln>
          <a:effectLst/>
        </p:spPr>
      </p:cxnSp>
      <p:sp>
        <p:nvSpPr>
          <p:cNvPr id="50" name="Freeform: Shape 57">
            <a:extLst>
              <a:ext uri="{FF2B5EF4-FFF2-40B4-BE49-F238E27FC236}">
                <a16:creationId xmlns:a16="http://schemas.microsoft.com/office/drawing/2014/main" id="{D498F3AC-7A3B-4D0E-A2E7-C45653B43916}"/>
              </a:ext>
            </a:extLst>
          </p:cNvPr>
          <p:cNvSpPr/>
          <p:nvPr/>
        </p:nvSpPr>
        <p:spPr>
          <a:xfrm rot="10800000">
            <a:off x="4554489" y="3428998"/>
            <a:ext cx="2862182" cy="2498678"/>
          </a:xfrm>
          <a:custGeom>
            <a:avLst/>
            <a:gdLst>
              <a:gd name="connsiteX0" fmla="*/ 5919664 w 7855693"/>
              <a:gd name="connsiteY0" fmla="*/ 6858002 h 6858002"/>
              <a:gd name="connsiteX1" fmla="*/ 5910425 w 7855693"/>
              <a:gd name="connsiteY1" fmla="*/ 6857071 h 6858002"/>
              <a:gd name="connsiteX2" fmla="*/ 5910425 w 7855693"/>
              <a:gd name="connsiteY2" fmla="*/ 6858002 h 6858002"/>
              <a:gd name="connsiteX3" fmla="*/ 1933605 w 7855693"/>
              <a:gd name="connsiteY3" fmla="*/ 6858002 h 6858002"/>
              <a:gd name="connsiteX4" fmla="*/ 1922550 w 7855693"/>
              <a:gd name="connsiteY4" fmla="*/ 6858002 h 6858002"/>
              <a:gd name="connsiteX5" fmla="*/ 1922550 w 7855693"/>
              <a:gd name="connsiteY5" fmla="*/ 6856887 h 6858002"/>
              <a:gd name="connsiteX6" fmla="*/ 1845393 w 7855693"/>
              <a:gd name="connsiteY6" fmla="*/ 6849109 h 6858002"/>
              <a:gd name="connsiteX7" fmla="*/ 1570656 w 7855693"/>
              <a:gd name="connsiteY7" fmla="*/ 6665023 h 6858002"/>
              <a:gd name="connsiteX8" fmla="*/ 1544141 w 7855693"/>
              <a:gd name="connsiteY8" fmla="*/ 6616174 h 6858002"/>
              <a:gd name="connsiteX9" fmla="*/ 1542826 w 7855693"/>
              <a:gd name="connsiteY9" fmla="*/ 6616625 h 6858002"/>
              <a:gd name="connsiteX10" fmla="*/ 53966 w 7855693"/>
              <a:gd name="connsiteY10" fmla="*/ 3638905 h 6858002"/>
              <a:gd name="connsiteX11" fmla="*/ 55454 w 7855693"/>
              <a:gd name="connsiteY11" fmla="*/ 3638172 h 6858002"/>
              <a:gd name="connsiteX12" fmla="*/ 34397 w 7855693"/>
              <a:gd name="connsiteY12" fmla="*/ 3599377 h 6858002"/>
              <a:gd name="connsiteX13" fmla="*/ 0 w 7855693"/>
              <a:gd name="connsiteY13" fmla="*/ 3429004 h 6858002"/>
              <a:gd name="connsiteX14" fmla="*/ 34397 w 7855693"/>
              <a:gd name="connsiteY14" fmla="*/ 3258631 h 6858002"/>
              <a:gd name="connsiteX15" fmla="*/ 43262 w 7855693"/>
              <a:gd name="connsiteY15" fmla="*/ 3242298 h 6858002"/>
              <a:gd name="connsiteX16" fmla="*/ 42603 w 7855693"/>
              <a:gd name="connsiteY16" fmla="*/ 3241820 h 6858002"/>
              <a:gd name="connsiteX17" fmla="*/ 1541327 w 7855693"/>
              <a:gd name="connsiteY17" fmla="*/ 244373 h 6858002"/>
              <a:gd name="connsiteX18" fmla="*/ 1542669 w 7855693"/>
              <a:gd name="connsiteY18" fmla="*/ 244833 h 6858002"/>
              <a:gd name="connsiteX19" fmla="*/ 1570815 w 7855693"/>
              <a:gd name="connsiteY19" fmla="*/ 192979 h 6858002"/>
              <a:gd name="connsiteX20" fmla="*/ 1845552 w 7855693"/>
              <a:gd name="connsiteY20" fmla="*/ 8893 h 6858002"/>
              <a:gd name="connsiteX21" fmla="*/ 1921037 w 7855693"/>
              <a:gd name="connsiteY21" fmla="*/ 1283 h 6858002"/>
              <a:gd name="connsiteX22" fmla="*/ 1921037 w 7855693"/>
              <a:gd name="connsiteY22" fmla="*/ 2 h 6858002"/>
              <a:gd name="connsiteX23" fmla="*/ 1933745 w 7855693"/>
              <a:gd name="connsiteY23" fmla="*/ 2 h 6858002"/>
              <a:gd name="connsiteX24" fmla="*/ 1933764 w 7855693"/>
              <a:gd name="connsiteY24" fmla="*/ 0 h 6858002"/>
              <a:gd name="connsiteX25" fmla="*/ 1933784 w 7855693"/>
              <a:gd name="connsiteY25" fmla="*/ 2 h 6858002"/>
              <a:gd name="connsiteX26" fmla="*/ 5908912 w 7855693"/>
              <a:gd name="connsiteY26" fmla="*/ 2 h 6858002"/>
              <a:gd name="connsiteX27" fmla="*/ 5908912 w 7855693"/>
              <a:gd name="connsiteY27" fmla="*/ 1084 h 6858002"/>
              <a:gd name="connsiteX28" fmla="*/ 5919663 w 7855693"/>
              <a:gd name="connsiteY28" fmla="*/ 0 h 6858002"/>
              <a:gd name="connsiteX29" fmla="*/ 6282612 w 7855693"/>
              <a:gd name="connsiteY29" fmla="*/ 192978 h 6858002"/>
              <a:gd name="connsiteX30" fmla="*/ 6307074 w 7855693"/>
              <a:gd name="connsiteY30" fmla="*/ 238046 h 6858002"/>
              <a:gd name="connsiteX31" fmla="*/ 6308562 w 7855693"/>
              <a:gd name="connsiteY31" fmla="*/ 237536 h 6858002"/>
              <a:gd name="connsiteX32" fmla="*/ 7790465 w 7855693"/>
              <a:gd name="connsiteY32" fmla="*/ 3201339 h 6858002"/>
              <a:gd name="connsiteX33" fmla="*/ 7790257 w 7855693"/>
              <a:gd name="connsiteY33" fmla="*/ 3201441 h 6858002"/>
              <a:gd name="connsiteX34" fmla="*/ 7821296 w 7855693"/>
              <a:gd name="connsiteY34" fmla="*/ 3258628 h 6858002"/>
              <a:gd name="connsiteX35" fmla="*/ 7855693 w 7855693"/>
              <a:gd name="connsiteY35" fmla="*/ 3429001 h 6858002"/>
              <a:gd name="connsiteX36" fmla="*/ 7821296 w 7855693"/>
              <a:gd name="connsiteY36" fmla="*/ 3599374 h 6858002"/>
              <a:gd name="connsiteX37" fmla="*/ 7790470 w 7855693"/>
              <a:gd name="connsiteY37" fmla="*/ 3656167 h 6858002"/>
              <a:gd name="connsiteX38" fmla="*/ 7790649 w 7855693"/>
              <a:gd name="connsiteY38" fmla="*/ 3656297 h 6858002"/>
              <a:gd name="connsiteX39" fmla="*/ 6307508 w 7855693"/>
              <a:gd name="connsiteY39" fmla="*/ 6622575 h 6858002"/>
              <a:gd name="connsiteX40" fmla="*/ 6305944 w 7855693"/>
              <a:gd name="connsiteY40" fmla="*/ 6622039 h 6858002"/>
              <a:gd name="connsiteX41" fmla="*/ 6282613 w 7855693"/>
              <a:gd name="connsiteY41" fmla="*/ 6665023 h 6858002"/>
              <a:gd name="connsiteX42" fmla="*/ 5919664 w 7855693"/>
              <a:gd name="connsiteY4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855693" h="6858002">
                <a:moveTo>
                  <a:pt x="5919664" y="6858002"/>
                </a:moveTo>
                <a:lnTo>
                  <a:pt x="5910425" y="6857071"/>
                </a:lnTo>
                <a:lnTo>
                  <a:pt x="5910425" y="6858002"/>
                </a:lnTo>
                <a:lnTo>
                  <a:pt x="1933605" y="6858002"/>
                </a:lnTo>
                <a:lnTo>
                  <a:pt x="1922550" y="6858002"/>
                </a:lnTo>
                <a:lnTo>
                  <a:pt x="1922550" y="6856887"/>
                </a:lnTo>
                <a:lnTo>
                  <a:pt x="1845393" y="6849109"/>
                </a:lnTo>
                <a:cubicBezTo>
                  <a:pt x="1731420" y="6825787"/>
                  <a:pt x="1633583" y="6758167"/>
                  <a:pt x="1570656" y="6665023"/>
                </a:cubicBezTo>
                <a:lnTo>
                  <a:pt x="1544141" y="6616174"/>
                </a:lnTo>
                <a:lnTo>
                  <a:pt x="1542826" y="6616625"/>
                </a:lnTo>
                <a:lnTo>
                  <a:pt x="53966" y="3638905"/>
                </a:lnTo>
                <a:lnTo>
                  <a:pt x="55454" y="3638172"/>
                </a:lnTo>
                <a:lnTo>
                  <a:pt x="34397" y="3599377"/>
                </a:lnTo>
                <a:cubicBezTo>
                  <a:pt x="12248" y="3547011"/>
                  <a:pt x="0" y="3489438"/>
                  <a:pt x="0" y="3429004"/>
                </a:cubicBezTo>
                <a:cubicBezTo>
                  <a:pt x="0" y="3368570"/>
                  <a:pt x="12248" y="3310997"/>
                  <a:pt x="34397" y="3258631"/>
                </a:cubicBezTo>
                <a:lnTo>
                  <a:pt x="43262" y="3242298"/>
                </a:lnTo>
                <a:lnTo>
                  <a:pt x="42603" y="3241820"/>
                </a:lnTo>
                <a:lnTo>
                  <a:pt x="1541327" y="244373"/>
                </a:lnTo>
                <a:lnTo>
                  <a:pt x="1542669" y="244833"/>
                </a:lnTo>
                <a:lnTo>
                  <a:pt x="1570815" y="192979"/>
                </a:lnTo>
                <a:cubicBezTo>
                  <a:pt x="1633741" y="99835"/>
                  <a:pt x="1731579" y="32215"/>
                  <a:pt x="1845552" y="8893"/>
                </a:cubicBezTo>
                <a:lnTo>
                  <a:pt x="1921037" y="1283"/>
                </a:lnTo>
                <a:lnTo>
                  <a:pt x="1921037" y="2"/>
                </a:lnTo>
                <a:lnTo>
                  <a:pt x="1933745" y="2"/>
                </a:lnTo>
                <a:lnTo>
                  <a:pt x="1933764" y="0"/>
                </a:lnTo>
                <a:lnTo>
                  <a:pt x="1933784" y="2"/>
                </a:lnTo>
                <a:lnTo>
                  <a:pt x="5908912" y="2"/>
                </a:lnTo>
                <a:lnTo>
                  <a:pt x="5908912" y="1084"/>
                </a:lnTo>
                <a:lnTo>
                  <a:pt x="5919663" y="0"/>
                </a:lnTo>
                <a:cubicBezTo>
                  <a:pt x="6070748" y="0"/>
                  <a:pt x="6203954" y="76549"/>
                  <a:pt x="6282612" y="192978"/>
                </a:cubicBezTo>
                <a:lnTo>
                  <a:pt x="6307074" y="238046"/>
                </a:lnTo>
                <a:lnTo>
                  <a:pt x="6308562" y="237536"/>
                </a:lnTo>
                <a:lnTo>
                  <a:pt x="7790465" y="3201339"/>
                </a:lnTo>
                <a:lnTo>
                  <a:pt x="7790257" y="3201441"/>
                </a:lnTo>
                <a:lnTo>
                  <a:pt x="7821296" y="3258628"/>
                </a:lnTo>
                <a:cubicBezTo>
                  <a:pt x="7843445" y="3310994"/>
                  <a:pt x="7855693" y="3368567"/>
                  <a:pt x="7855693" y="3429001"/>
                </a:cubicBezTo>
                <a:cubicBezTo>
                  <a:pt x="7855693" y="3489435"/>
                  <a:pt x="7843445" y="3547008"/>
                  <a:pt x="7821296" y="3599374"/>
                </a:cubicBezTo>
                <a:lnTo>
                  <a:pt x="7790470" y="3656167"/>
                </a:lnTo>
                <a:lnTo>
                  <a:pt x="7790649" y="3656297"/>
                </a:lnTo>
                <a:lnTo>
                  <a:pt x="6307508" y="6622575"/>
                </a:lnTo>
                <a:lnTo>
                  <a:pt x="6305944" y="6622039"/>
                </a:lnTo>
                <a:lnTo>
                  <a:pt x="6282613" y="6665023"/>
                </a:lnTo>
                <a:cubicBezTo>
                  <a:pt x="6203955" y="6781453"/>
                  <a:pt x="6070749" y="6858002"/>
                  <a:pt x="5919664" y="6858002"/>
                </a:cubicBezTo>
                <a:close/>
              </a:path>
            </a:pathLst>
          </a:custGeom>
          <a:solidFill>
            <a:srgbClr val="57C9E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D9717C2-E476-43D1-95C6-6AB2D4D6B4E3}"/>
              </a:ext>
            </a:extLst>
          </p:cNvPr>
          <p:cNvCxnSpPr>
            <a:cxnSpLocks/>
          </p:cNvCxnSpPr>
          <p:nvPr/>
        </p:nvCxnSpPr>
        <p:spPr>
          <a:xfrm>
            <a:off x="11036300" y="3417391"/>
            <a:ext cx="1133514" cy="5803"/>
          </a:xfrm>
          <a:prstGeom prst="line">
            <a:avLst/>
          </a:prstGeom>
          <a:noFill/>
          <a:ln w="44450" cap="flat" cmpd="sng" algn="ctr">
            <a:solidFill>
              <a:srgbClr val="FFFFFF"/>
            </a:solidFill>
            <a:prstDash val="sysDot"/>
            <a:miter lim="800000"/>
          </a:ln>
          <a:effectLst/>
        </p:spPr>
      </p:cxnSp>
      <p:sp>
        <p:nvSpPr>
          <p:cNvPr id="54" name="Freeform: Shape 57">
            <a:extLst>
              <a:ext uri="{FF2B5EF4-FFF2-40B4-BE49-F238E27FC236}">
                <a16:creationId xmlns:a16="http://schemas.microsoft.com/office/drawing/2014/main" id="{F0203968-79D3-4AF6-84FA-757B72950729}"/>
              </a:ext>
            </a:extLst>
          </p:cNvPr>
          <p:cNvSpPr/>
          <p:nvPr/>
        </p:nvSpPr>
        <p:spPr>
          <a:xfrm rot="10800000">
            <a:off x="8203956" y="2179659"/>
            <a:ext cx="2862182" cy="2498678"/>
          </a:xfrm>
          <a:custGeom>
            <a:avLst/>
            <a:gdLst>
              <a:gd name="connsiteX0" fmla="*/ 5919664 w 7855693"/>
              <a:gd name="connsiteY0" fmla="*/ 6858002 h 6858002"/>
              <a:gd name="connsiteX1" fmla="*/ 5910425 w 7855693"/>
              <a:gd name="connsiteY1" fmla="*/ 6857071 h 6858002"/>
              <a:gd name="connsiteX2" fmla="*/ 5910425 w 7855693"/>
              <a:gd name="connsiteY2" fmla="*/ 6858002 h 6858002"/>
              <a:gd name="connsiteX3" fmla="*/ 1933605 w 7855693"/>
              <a:gd name="connsiteY3" fmla="*/ 6858002 h 6858002"/>
              <a:gd name="connsiteX4" fmla="*/ 1922550 w 7855693"/>
              <a:gd name="connsiteY4" fmla="*/ 6858002 h 6858002"/>
              <a:gd name="connsiteX5" fmla="*/ 1922550 w 7855693"/>
              <a:gd name="connsiteY5" fmla="*/ 6856887 h 6858002"/>
              <a:gd name="connsiteX6" fmla="*/ 1845393 w 7855693"/>
              <a:gd name="connsiteY6" fmla="*/ 6849109 h 6858002"/>
              <a:gd name="connsiteX7" fmla="*/ 1570656 w 7855693"/>
              <a:gd name="connsiteY7" fmla="*/ 6665023 h 6858002"/>
              <a:gd name="connsiteX8" fmla="*/ 1544141 w 7855693"/>
              <a:gd name="connsiteY8" fmla="*/ 6616174 h 6858002"/>
              <a:gd name="connsiteX9" fmla="*/ 1542826 w 7855693"/>
              <a:gd name="connsiteY9" fmla="*/ 6616625 h 6858002"/>
              <a:gd name="connsiteX10" fmla="*/ 53966 w 7855693"/>
              <a:gd name="connsiteY10" fmla="*/ 3638905 h 6858002"/>
              <a:gd name="connsiteX11" fmla="*/ 55454 w 7855693"/>
              <a:gd name="connsiteY11" fmla="*/ 3638172 h 6858002"/>
              <a:gd name="connsiteX12" fmla="*/ 34397 w 7855693"/>
              <a:gd name="connsiteY12" fmla="*/ 3599377 h 6858002"/>
              <a:gd name="connsiteX13" fmla="*/ 0 w 7855693"/>
              <a:gd name="connsiteY13" fmla="*/ 3429004 h 6858002"/>
              <a:gd name="connsiteX14" fmla="*/ 34397 w 7855693"/>
              <a:gd name="connsiteY14" fmla="*/ 3258631 h 6858002"/>
              <a:gd name="connsiteX15" fmla="*/ 43262 w 7855693"/>
              <a:gd name="connsiteY15" fmla="*/ 3242298 h 6858002"/>
              <a:gd name="connsiteX16" fmla="*/ 42603 w 7855693"/>
              <a:gd name="connsiteY16" fmla="*/ 3241820 h 6858002"/>
              <a:gd name="connsiteX17" fmla="*/ 1541327 w 7855693"/>
              <a:gd name="connsiteY17" fmla="*/ 244373 h 6858002"/>
              <a:gd name="connsiteX18" fmla="*/ 1542669 w 7855693"/>
              <a:gd name="connsiteY18" fmla="*/ 244833 h 6858002"/>
              <a:gd name="connsiteX19" fmla="*/ 1570815 w 7855693"/>
              <a:gd name="connsiteY19" fmla="*/ 192979 h 6858002"/>
              <a:gd name="connsiteX20" fmla="*/ 1845552 w 7855693"/>
              <a:gd name="connsiteY20" fmla="*/ 8893 h 6858002"/>
              <a:gd name="connsiteX21" fmla="*/ 1921037 w 7855693"/>
              <a:gd name="connsiteY21" fmla="*/ 1283 h 6858002"/>
              <a:gd name="connsiteX22" fmla="*/ 1921037 w 7855693"/>
              <a:gd name="connsiteY22" fmla="*/ 2 h 6858002"/>
              <a:gd name="connsiteX23" fmla="*/ 1933745 w 7855693"/>
              <a:gd name="connsiteY23" fmla="*/ 2 h 6858002"/>
              <a:gd name="connsiteX24" fmla="*/ 1933764 w 7855693"/>
              <a:gd name="connsiteY24" fmla="*/ 0 h 6858002"/>
              <a:gd name="connsiteX25" fmla="*/ 1933784 w 7855693"/>
              <a:gd name="connsiteY25" fmla="*/ 2 h 6858002"/>
              <a:gd name="connsiteX26" fmla="*/ 5908912 w 7855693"/>
              <a:gd name="connsiteY26" fmla="*/ 2 h 6858002"/>
              <a:gd name="connsiteX27" fmla="*/ 5908912 w 7855693"/>
              <a:gd name="connsiteY27" fmla="*/ 1084 h 6858002"/>
              <a:gd name="connsiteX28" fmla="*/ 5919663 w 7855693"/>
              <a:gd name="connsiteY28" fmla="*/ 0 h 6858002"/>
              <a:gd name="connsiteX29" fmla="*/ 6282612 w 7855693"/>
              <a:gd name="connsiteY29" fmla="*/ 192978 h 6858002"/>
              <a:gd name="connsiteX30" fmla="*/ 6307074 w 7855693"/>
              <a:gd name="connsiteY30" fmla="*/ 238046 h 6858002"/>
              <a:gd name="connsiteX31" fmla="*/ 6308562 w 7855693"/>
              <a:gd name="connsiteY31" fmla="*/ 237536 h 6858002"/>
              <a:gd name="connsiteX32" fmla="*/ 7790465 w 7855693"/>
              <a:gd name="connsiteY32" fmla="*/ 3201339 h 6858002"/>
              <a:gd name="connsiteX33" fmla="*/ 7790257 w 7855693"/>
              <a:gd name="connsiteY33" fmla="*/ 3201441 h 6858002"/>
              <a:gd name="connsiteX34" fmla="*/ 7821296 w 7855693"/>
              <a:gd name="connsiteY34" fmla="*/ 3258628 h 6858002"/>
              <a:gd name="connsiteX35" fmla="*/ 7855693 w 7855693"/>
              <a:gd name="connsiteY35" fmla="*/ 3429001 h 6858002"/>
              <a:gd name="connsiteX36" fmla="*/ 7821296 w 7855693"/>
              <a:gd name="connsiteY36" fmla="*/ 3599374 h 6858002"/>
              <a:gd name="connsiteX37" fmla="*/ 7790470 w 7855693"/>
              <a:gd name="connsiteY37" fmla="*/ 3656167 h 6858002"/>
              <a:gd name="connsiteX38" fmla="*/ 7790649 w 7855693"/>
              <a:gd name="connsiteY38" fmla="*/ 3656297 h 6858002"/>
              <a:gd name="connsiteX39" fmla="*/ 6307508 w 7855693"/>
              <a:gd name="connsiteY39" fmla="*/ 6622575 h 6858002"/>
              <a:gd name="connsiteX40" fmla="*/ 6305944 w 7855693"/>
              <a:gd name="connsiteY40" fmla="*/ 6622039 h 6858002"/>
              <a:gd name="connsiteX41" fmla="*/ 6282613 w 7855693"/>
              <a:gd name="connsiteY41" fmla="*/ 6665023 h 6858002"/>
              <a:gd name="connsiteX42" fmla="*/ 5919664 w 7855693"/>
              <a:gd name="connsiteY4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855693" h="6858002">
                <a:moveTo>
                  <a:pt x="5919664" y="6858002"/>
                </a:moveTo>
                <a:lnTo>
                  <a:pt x="5910425" y="6857071"/>
                </a:lnTo>
                <a:lnTo>
                  <a:pt x="5910425" y="6858002"/>
                </a:lnTo>
                <a:lnTo>
                  <a:pt x="1933605" y="6858002"/>
                </a:lnTo>
                <a:lnTo>
                  <a:pt x="1922550" y="6858002"/>
                </a:lnTo>
                <a:lnTo>
                  <a:pt x="1922550" y="6856887"/>
                </a:lnTo>
                <a:lnTo>
                  <a:pt x="1845393" y="6849109"/>
                </a:lnTo>
                <a:cubicBezTo>
                  <a:pt x="1731420" y="6825787"/>
                  <a:pt x="1633583" y="6758167"/>
                  <a:pt x="1570656" y="6665023"/>
                </a:cubicBezTo>
                <a:lnTo>
                  <a:pt x="1544141" y="6616174"/>
                </a:lnTo>
                <a:lnTo>
                  <a:pt x="1542826" y="6616625"/>
                </a:lnTo>
                <a:lnTo>
                  <a:pt x="53966" y="3638905"/>
                </a:lnTo>
                <a:lnTo>
                  <a:pt x="55454" y="3638172"/>
                </a:lnTo>
                <a:lnTo>
                  <a:pt x="34397" y="3599377"/>
                </a:lnTo>
                <a:cubicBezTo>
                  <a:pt x="12248" y="3547011"/>
                  <a:pt x="0" y="3489438"/>
                  <a:pt x="0" y="3429004"/>
                </a:cubicBezTo>
                <a:cubicBezTo>
                  <a:pt x="0" y="3368570"/>
                  <a:pt x="12248" y="3310997"/>
                  <a:pt x="34397" y="3258631"/>
                </a:cubicBezTo>
                <a:lnTo>
                  <a:pt x="43262" y="3242298"/>
                </a:lnTo>
                <a:lnTo>
                  <a:pt x="42603" y="3241820"/>
                </a:lnTo>
                <a:lnTo>
                  <a:pt x="1541327" y="244373"/>
                </a:lnTo>
                <a:lnTo>
                  <a:pt x="1542669" y="244833"/>
                </a:lnTo>
                <a:lnTo>
                  <a:pt x="1570815" y="192979"/>
                </a:lnTo>
                <a:cubicBezTo>
                  <a:pt x="1633741" y="99835"/>
                  <a:pt x="1731579" y="32215"/>
                  <a:pt x="1845552" y="8893"/>
                </a:cubicBezTo>
                <a:lnTo>
                  <a:pt x="1921037" y="1283"/>
                </a:lnTo>
                <a:lnTo>
                  <a:pt x="1921037" y="2"/>
                </a:lnTo>
                <a:lnTo>
                  <a:pt x="1933745" y="2"/>
                </a:lnTo>
                <a:lnTo>
                  <a:pt x="1933764" y="0"/>
                </a:lnTo>
                <a:lnTo>
                  <a:pt x="1933784" y="2"/>
                </a:lnTo>
                <a:lnTo>
                  <a:pt x="5908912" y="2"/>
                </a:lnTo>
                <a:lnTo>
                  <a:pt x="5908912" y="1084"/>
                </a:lnTo>
                <a:lnTo>
                  <a:pt x="5919663" y="0"/>
                </a:lnTo>
                <a:cubicBezTo>
                  <a:pt x="6070748" y="0"/>
                  <a:pt x="6203954" y="76549"/>
                  <a:pt x="6282612" y="192978"/>
                </a:cubicBezTo>
                <a:lnTo>
                  <a:pt x="6307074" y="238046"/>
                </a:lnTo>
                <a:lnTo>
                  <a:pt x="6308562" y="237536"/>
                </a:lnTo>
                <a:lnTo>
                  <a:pt x="7790465" y="3201339"/>
                </a:lnTo>
                <a:lnTo>
                  <a:pt x="7790257" y="3201441"/>
                </a:lnTo>
                <a:lnTo>
                  <a:pt x="7821296" y="3258628"/>
                </a:lnTo>
                <a:cubicBezTo>
                  <a:pt x="7843445" y="3310994"/>
                  <a:pt x="7855693" y="3368567"/>
                  <a:pt x="7855693" y="3429001"/>
                </a:cubicBezTo>
                <a:cubicBezTo>
                  <a:pt x="7855693" y="3489435"/>
                  <a:pt x="7843445" y="3547008"/>
                  <a:pt x="7821296" y="3599374"/>
                </a:cubicBezTo>
                <a:lnTo>
                  <a:pt x="7790470" y="3656167"/>
                </a:lnTo>
                <a:lnTo>
                  <a:pt x="7790649" y="3656297"/>
                </a:lnTo>
                <a:lnTo>
                  <a:pt x="6307508" y="6622575"/>
                </a:lnTo>
                <a:lnTo>
                  <a:pt x="6305944" y="6622039"/>
                </a:lnTo>
                <a:lnTo>
                  <a:pt x="6282613" y="6665023"/>
                </a:lnTo>
                <a:cubicBezTo>
                  <a:pt x="6203955" y="6781453"/>
                  <a:pt x="6070749" y="6858002"/>
                  <a:pt x="5919664" y="6858002"/>
                </a:cubicBezTo>
                <a:close/>
              </a:path>
            </a:pathLst>
          </a:custGeom>
          <a:solidFill>
            <a:srgbClr val="FF82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B40B7D3D-918E-4AD9-93B7-F9C5F5FC94E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14574" y="2696602"/>
            <a:ext cx="1747235" cy="1464791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icon to insert picture</a:t>
            </a:r>
          </a:p>
          <a:p>
            <a:endParaRPr lang="en-GB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0EF1E096-C332-47E4-8E39-D1197CD67E9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11961" y="3951924"/>
            <a:ext cx="1747235" cy="1464791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icon to insert picture</a:t>
            </a:r>
          </a:p>
          <a:p>
            <a:endParaRPr lang="en-GB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B8437AA4-9FDA-4742-8020-744728EF3D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761429" y="2684995"/>
            <a:ext cx="1747235" cy="1464791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icon to insert picture</a:t>
            </a:r>
          </a:p>
          <a:p>
            <a:endParaRPr lang="en-GB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724F5A2-F2C2-4AD6-91A1-205DE000FDF4}"/>
              </a:ext>
            </a:extLst>
          </p:cNvPr>
          <p:cNvCxnSpPr/>
          <p:nvPr/>
        </p:nvCxnSpPr>
        <p:spPr>
          <a:xfrm>
            <a:off x="390294" y="324118"/>
            <a:ext cx="0" cy="523220"/>
          </a:xfrm>
          <a:prstGeom prst="line">
            <a:avLst/>
          </a:prstGeom>
          <a:ln w="38100">
            <a:solidFill>
              <a:srgbClr val="FB82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>
            <a:extLst>
              <a:ext uri="{FF2B5EF4-FFF2-40B4-BE49-F238E27FC236}">
                <a16:creationId xmlns:a16="http://schemas.microsoft.com/office/drawing/2014/main" id="{3764A2D0-AD5C-483C-AC32-E642F4ADBFE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2CC830B8-42CA-412C-AF20-E0AC3A9B35B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4068" y="324118"/>
            <a:ext cx="10360263" cy="523220"/>
          </a:xfrm>
        </p:spPr>
        <p:txBody>
          <a:bodyPr anchor="ctr">
            <a:no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  <a:lvl6pPr>
              <a:defRPr sz="2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6pPr>
          </a:lstStyle>
          <a:p>
            <a:pPr lvl="0"/>
            <a:r>
              <a:rPr lang="en-GB"/>
              <a:t>CLICK TO ADD TITLE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2E538429-8ECF-4EBE-A316-01A2CE511DC5}"/>
              </a:ext>
            </a:extLst>
          </p:cNvPr>
          <p:cNvSpPr txBox="1">
            <a:spLocks/>
          </p:cNvSpPr>
          <p:nvPr/>
        </p:nvSpPr>
        <p:spPr>
          <a:xfrm>
            <a:off x="230530" y="6304264"/>
            <a:ext cx="12973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>
                <a:solidFill>
                  <a:schemeClr val="bg1"/>
                </a:solidFill>
              </a:rPr>
              <a:t>SLIDE  </a:t>
            </a:r>
            <a:r>
              <a:rPr lang="en-GB" sz="1400">
                <a:solidFill>
                  <a:schemeClr val="accent3"/>
                </a:solidFill>
              </a:rPr>
              <a:t>|</a:t>
            </a:r>
            <a:r>
              <a:rPr lang="en-GB" sz="1000">
                <a:solidFill>
                  <a:schemeClr val="bg1"/>
                </a:solidFill>
              </a:rPr>
              <a:t>  </a:t>
            </a:r>
            <a:fld id="{85845CA8-B977-449B-9FF9-20DC913440A4}" type="slidenum">
              <a:rPr lang="en-GB" sz="1000" smtClean="0">
                <a:solidFill>
                  <a:schemeClr val="bg1"/>
                </a:solidFill>
              </a:rPr>
              <a:pPr algn="l"/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379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66521-466A-44B8-965A-43B06B85F0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692995-428E-4713-BF93-FABD4AB3AB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21EC0-2BE4-4AA9-A1E5-CB14509D5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5C256-09A1-47A4-8584-947CDC8F41D8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99599-68AC-4C1D-A685-63CDBAB5C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551A7-1BD5-4C42-83A0-0E77AC6D7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6B851-D5A1-457F-B641-414A2A554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3785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ckground - Buil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26FCDA-4034-45F1-A01D-739216C9DA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-36094"/>
            <a:ext cx="12192000" cy="693018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33C25F-9E98-4D06-BBFD-038040F58E9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050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x Hexag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B6A7E0C-4251-483D-845B-B4EF5F993CC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</a:blip>
          <a:srcRect/>
          <a:stretch/>
        </p:blipFill>
        <p:spPr>
          <a:xfrm>
            <a:off x="0" y="0"/>
            <a:ext cx="12192000" cy="6857142"/>
          </a:xfrm>
          <a:prstGeom prst="rect">
            <a:avLst/>
          </a:prstGeom>
        </p:spPr>
      </p:pic>
      <p:sp>
        <p:nvSpPr>
          <p:cNvPr id="7" name="Freeform: Shape 57">
            <a:extLst>
              <a:ext uri="{FF2B5EF4-FFF2-40B4-BE49-F238E27FC236}">
                <a16:creationId xmlns:a16="http://schemas.microsoft.com/office/drawing/2014/main" id="{21114D6F-9113-4681-8272-E88B5965C4A3}"/>
              </a:ext>
            </a:extLst>
          </p:cNvPr>
          <p:cNvSpPr/>
          <p:nvPr/>
        </p:nvSpPr>
        <p:spPr>
          <a:xfrm rot="10800000">
            <a:off x="1182747" y="1438250"/>
            <a:ext cx="2862182" cy="2498678"/>
          </a:xfrm>
          <a:custGeom>
            <a:avLst/>
            <a:gdLst>
              <a:gd name="connsiteX0" fmla="*/ 5919664 w 7855693"/>
              <a:gd name="connsiteY0" fmla="*/ 6858002 h 6858002"/>
              <a:gd name="connsiteX1" fmla="*/ 5910425 w 7855693"/>
              <a:gd name="connsiteY1" fmla="*/ 6857071 h 6858002"/>
              <a:gd name="connsiteX2" fmla="*/ 5910425 w 7855693"/>
              <a:gd name="connsiteY2" fmla="*/ 6858002 h 6858002"/>
              <a:gd name="connsiteX3" fmla="*/ 1933605 w 7855693"/>
              <a:gd name="connsiteY3" fmla="*/ 6858002 h 6858002"/>
              <a:gd name="connsiteX4" fmla="*/ 1922550 w 7855693"/>
              <a:gd name="connsiteY4" fmla="*/ 6858002 h 6858002"/>
              <a:gd name="connsiteX5" fmla="*/ 1922550 w 7855693"/>
              <a:gd name="connsiteY5" fmla="*/ 6856887 h 6858002"/>
              <a:gd name="connsiteX6" fmla="*/ 1845393 w 7855693"/>
              <a:gd name="connsiteY6" fmla="*/ 6849109 h 6858002"/>
              <a:gd name="connsiteX7" fmla="*/ 1570656 w 7855693"/>
              <a:gd name="connsiteY7" fmla="*/ 6665023 h 6858002"/>
              <a:gd name="connsiteX8" fmla="*/ 1544141 w 7855693"/>
              <a:gd name="connsiteY8" fmla="*/ 6616174 h 6858002"/>
              <a:gd name="connsiteX9" fmla="*/ 1542826 w 7855693"/>
              <a:gd name="connsiteY9" fmla="*/ 6616625 h 6858002"/>
              <a:gd name="connsiteX10" fmla="*/ 53966 w 7855693"/>
              <a:gd name="connsiteY10" fmla="*/ 3638905 h 6858002"/>
              <a:gd name="connsiteX11" fmla="*/ 55454 w 7855693"/>
              <a:gd name="connsiteY11" fmla="*/ 3638172 h 6858002"/>
              <a:gd name="connsiteX12" fmla="*/ 34397 w 7855693"/>
              <a:gd name="connsiteY12" fmla="*/ 3599377 h 6858002"/>
              <a:gd name="connsiteX13" fmla="*/ 0 w 7855693"/>
              <a:gd name="connsiteY13" fmla="*/ 3429004 h 6858002"/>
              <a:gd name="connsiteX14" fmla="*/ 34397 w 7855693"/>
              <a:gd name="connsiteY14" fmla="*/ 3258631 h 6858002"/>
              <a:gd name="connsiteX15" fmla="*/ 43262 w 7855693"/>
              <a:gd name="connsiteY15" fmla="*/ 3242298 h 6858002"/>
              <a:gd name="connsiteX16" fmla="*/ 42603 w 7855693"/>
              <a:gd name="connsiteY16" fmla="*/ 3241820 h 6858002"/>
              <a:gd name="connsiteX17" fmla="*/ 1541327 w 7855693"/>
              <a:gd name="connsiteY17" fmla="*/ 244373 h 6858002"/>
              <a:gd name="connsiteX18" fmla="*/ 1542669 w 7855693"/>
              <a:gd name="connsiteY18" fmla="*/ 244833 h 6858002"/>
              <a:gd name="connsiteX19" fmla="*/ 1570815 w 7855693"/>
              <a:gd name="connsiteY19" fmla="*/ 192979 h 6858002"/>
              <a:gd name="connsiteX20" fmla="*/ 1845552 w 7855693"/>
              <a:gd name="connsiteY20" fmla="*/ 8893 h 6858002"/>
              <a:gd name="connsiteX21" fmla="*/ 1921037 w 7855693"/>
              <a:gd name="connsiteY21" fmla="*/ 1283 h 6858002"/>
              <a:gd name="connsiteX22" fmla="*/ 1921037 w 7855693"/>
              <a:gd name="connsiteY22" fmla="*/ 2 h 6858002"/>
              <a:gd name="connsiteX23" fmla="*/ 1933745 w 7855693"/>
              <a:gd name="connsiteY23" fmla="*/ 2 h 6858002"/>
              <a:gd name="connsiteX24" fmla="*/ 1933764 w 7855693"/>
              <a:gd name="connsiteY24" fmla="*/ 0 h 6858002"/>
              <a:gd name="connsiteX25" fmla="*/ 1933784 w 7855693"/>
              <a:gd name="connsiteY25" fmla="*/ 2 h 6858002"/>
              <a:gd name="connsiteX26" fmla="*/ 5908912 w 7855693"/>
              <a:gd name="connsiteY26" fmla="*/ 2 h 6858002"/>
              <a:gd name="connsiteX27" fmla="*/ 5908912 w 7855693"/>
              <a:gd name="connsiteY27" fmla="*/ 1084 h 6858002"/>
              <a:gd name="connsiteX28" fmla="*/ 5919663 w 7855693"/>
              <a:gd name="connsiteY28" fmla="*/ 0 h 6858002"/>
              <a:gd name="connsiteX29" fmla="*/ 6282612 w 7855693"/>
              <a:gd name="connsiteY29" fmla="*/ 192978 h 6858002"/>
              <a:gd name="connsiteX30" fmla="*/ 6307074 w 7855693"/>
              <a:gd name="connsiteY30" fmla="*/ 238046 h 6858002"/>
              <a:gd name="connsiteX31" fmla="*/ 6308562 w 7855693"/>
              <a:gd name="connsiteY31" fmla="*/ 237536 h 6858002"/>
              <a:gd name="connsiteX32" fmla="*/ 7790465 w 7855693"/>
              <a:gd name="connsiteY32" fmla="*/ 3201339 h 6858002"/>
              <a:gd name="connsiteX33" fmla="*/ 7790257 w 7855693"/>
              <a:gd name="connsiteY33" fmla="*/ 3201441 h 6858002"/>
              <a:gd name="connsiteX34" fmla="*/ 7821296 w 7855693"/>
              <a:gd name="connsiteY34" fmla="*/ 3258628 h 6858002"/>
              <a:gd name="connsiteX35" fmla="*/ 7855693 w 7855693"/>
              <a:gd name="connsiteY35" fmla="*/ 3429001 h 6858002"/>
              <a:gd name="connsiteX36" fmla="*/ 7821296 w 7855693"/>
              <a:gd name="connsiteY36" fmla="*/ 3599374 h 6858002"/>
              <a:gd name="connsiteX37" fmla="*/ 7790470 w 7855693"/>
              <a:gd name="connsiteY37" fmla="*/ 3656167 h 6858002"/>
              <a:gd name="connsiteX38" fmla="*/ 7790649 w 7855693"/>
              <a:gd name="connsiteY38" fmla="*/ 3656297 h 6858002"/>
              <a:gd name="connsiteX39" fmla="*/ 6307508 w 7855693"/>
              <a:gd name="connsiteY39" fmla="*/ 6622575 h 6858002"/>
              <a:gd name="connsiteX40" fmla="*/ 6305944 w 7855693"/>
              <a:gd name="connsiteY40" fmla="*/ 6622039 h 6858002"/>
              <a:gd name="connsiteX41" fmla="*/ 6282613 w 7855693"/>
              <a:gd name="connsiteY41" fmla="*/ 6665023 h 6858002"/>
              <a:gd name="connsiteX42" fmla="*/ 5919664 w 7855693"/>
              <a:gd name="connsiteY4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855693" h="6858002">
                <a:moveTo>
                  <a:pt x="5919664" y="6858002"/>
                </a:moveTo>
                <a:lnTo>
                  <a:pt x="5910425" y="6857071"/>
                </a:lnTo>
                <a:lnTo>
                  <a:pt x="5910425" y="6858002"/>
                </a:lnTo>
                <a:lnTo>
                  <a:pt x="1933605" y="6858002"/>
                </a:lnTo>
                <a:lnTo>
                  <a:pt x="1922550" y="6858002"/>
                </a:lnTo>
                <a:lnTo>
                  <a:pt x="1922550" y="6856887"/>
                </a:lnTo>
                <a:lnTo>
                  <a:pt x="1845393" y="6849109"/>
                </a:lnTo>
                <a:cubicBezTo>
                  <a:pt x="1731420" y="6825787"/>
                  <a:pt x="1633583" y="6758167"/>
                  <a:pt x="1570656" y="6665023"/>
                </a:cubicBezTo>
                <a:lnTo>
                  <a:pt x="1544141" y="6616174"/>
                </a:lnTo>
                <a:lnTo>
                  <a:pt x="1542826" y="6616625"/>
                </a:lnTo>
                <a:lnTo>
                  <a:pt x="53966" y="3638905"/>
                </a:lnTo>
                <a:lnTo>
                  <a:pt x="55454" y="3638172"/>
                </a:lnTo>
                <a:lnTo>
                  <a:pt x="34397" y="3599377"/>
                </a:lnTo>
                <a:cubicBezTo>
                  <a:pt x="12248" y="3547011"/>
                  <a:pt x="0" y="3489438"/>
                  <a:pt x="0" y="3429004"/>
                </a:cubicBezTo>
                <a:cubicBezTo>
                  <a:pt x="0" y="3368570"/>
                  <a:pt x="12248" y="3310997"/>
                  <a:pt x="34397" y="3258631"/>
                </a:cubicBezTo>
                <a:lnTo>
                  <a:pt x="43262" y="3242298"/>
                </a:lnTo>
                <a:lnTo>
                  <a:pt x="42603" y="3241820"/>
                </a:lnTo>
                <a:lnTo>
                  <a:pt x="1541327" y="244373"/>
                </a:lnTo>
                <a:lnTo>
                  <a:pt x="1542669" y="244833"/>
                </a:lnTo>
                <a:lnTo>
                  <a:pt x="1570815" y="192979"/>
                </a:lnTo>
                <a:cubicBezTo>
                  <a:pt x="1633741" y="99835"/>
                  <a:pt x="1731579" y="32215"/>
                  <a:pt x="1845552" y="8893"/>
                </a:cubicBezTo>
                <a:lnTo>
                  <a:pt x="1921037" y="1283"/>
                </a:lnTo>
                <a:lnTo>
                  <a:pt x="1921037" y="2"/>
                </a:lnTo>
                <a:lnTo>
                  <a:pt x="1933745" y="2"/>
                </a:lnTo>
                <a:lnTo>
                  <a:pt x="1933764" y="0"/>
                </a:lnTo>
                <a:lnTo>
                  <a:pt x="1933784" y="2"/>
                </a:lnTo>
                <a:lnTo>
                  <a:pt x="5908912" y="2"/>
                </a:lnTo>
                <a:lnTo>
                  <a:pt x="5908912" y="1084"/>
                </a:lnTo>
                <a:lnTo>
                  <a:pt x="5919663" y="0"/>
                </a:lnTo>
                <a:cubicBezTo>
                  <a:pt x="6070748" y="0"/>
                  <a:pt x="6203954" y="76549"/>
                  <a:pt x="6282612" y="192978"/>
                </a:cubicBezTo>
                <a:lnTo>
                  <a:pt x="6307074" y="238046"/>
                </a:lnTo>
                <a:lnTo>
                  <a:pt x="6308562" y="237536"/>
                </a:lnTo>
                <a:lnTo>
                  <a:pt x="7790465" y="3201339"/>
                </a:lnTo>
                <a:lnTo>
                  <a:pt x="7790257" y="3201441"/>
                </a:lnTo>
                <a:lnTo>
                  <a:pt x="7821296" y="3258628"/>
                </a:lnTo>
                <a:cubicBezTo>
                  <a:pt x="7843445" y="3310994"/>
                  <a:pt x="7855693" y="3368567"/>
                  <a:pt x="7855693" y="3429001"/>
                </a:cubicBezTo>
                <a:cubicBezTo>
                  <a:pt x="7855693" y="3489435"/>
                  <a:pt x="7843445" y="3547008"/>
                  <a:pt x="7821296" y="3599374"/>
                </a:cubicBezTo>
                <a:lnTo>
                  <a:pt x="7790470" y="3656167"/>
                </a:lnTo>
                <a:lnTo>
                  <a:pt x="7790649" y="3656297"/>
                </a:lnTo>
                <a:lnTo>
                  <a:pt x="6307508" y="6622575"/>
                </a:lnTo>
                <a:lnTo>
                  <a:pt x="6305944" y="6622039"/>
                </a:lnTo>
                <a:lnTo>
                  <a:pt x="6282613" y="6665023"/>
                </a:lnTo>
                <a:cubicBezTo>
                  <a:pt x="6203955" y="6781453"/>
                  <a:pt x="6070749" y="6858002"/>
                  <a:pt x="5919664" y="6858002"/>
                </a:cubicBezTo>
                <a:close/>
              </a:path>
            </a:pathLst>
          </a:custGeom>
          <a:solidFill>
            <a:schemeClr val="accent3"/>
          </a:solidFill>
          <a:ln w="88900" cap="flat" cmpd="sng" algn="ctr">
            <a:solidFill>
              <a:srgbClr val="FF82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Freeform: Shape 57">
            <a:extLst>
              <a:ext uri="{FF2B5EF4-FFF2-40B4-BE49-F238E27FC236}">
                <a16:creationId xmlns:a16="http://schemas.microsoft.com/office/drawing/2014/main" id="{637C29A0-3CA7-4BB7-A833-2392B79D1161}"/>
              </a:ext>
            </a:extLst>
          </p:cNvPr>
          <p:cNvSpPr/>
          <p:nvPr/>
        </p:nvSpPr>
        <p:spPr>
          <a:xfrm rot="10800000">
            <a:off x="4664909" y="1438249"/>
            <a:ext cx="2862182" cy="2498678"/>
          </a:xfrm>
          <a:custGeom>
            <a:avLst/>
            <a:gdLst>
              <a:gd name="connsiteX0" fmla="*/ 5919664 w 7855693"/>
              <a:gd name="connsiteY0" fmla="*/ 6858002 h 6858002"/>
              <a:gd name="connsiteX1" fmla="*/ 5910425 w 7855693"/>
              <a:gd name="connsiteY1" fmla="*/ 6857071 h 6858002"/>
              <a:gd name="connsiteX2" fmla="*/ 5910425 w 7855693"/>
              <a:gd name="connsiteY2" fmla="*/ 6858002 h 6858002"/>
              <a:gd name="connsiteX3" fmla="*/ 1933605 w 7855693"/>
              <a:gd name="connsiteY3" fmla="*/ 6858002 h 6858002"/>
              <a:gd name="connsiteX4" fmla="*/ 1922550 w 7855693"/>
              <a:gd name="connsiteY4" fmla="*/ 6858002 h 6858002"/>
              <a:gd name="connsiteX5" fmla="*/ 1922550 w 7855693"/>
              <a:gd name="connsiteY5" fmla="*/ 6856887 h 6858002"/>
              <a:gd name="connsiteX6" fmla="*/ 1845393 w 7855693"/>
              <a:gd name="connsiteY6" fmla="*/ 6849109 h 6858002"/>
              <a:gd name="connsiteX7" fmla="*/ 1570656 w 7855693"/>
              <a:gd name="connsiteY7" fmla="*/ 6665023 h 6858002"/>
              <a:gd name="connsiteX8" fmla="*/ 1544141 w 7855693"/>
              <a:gd name="connsiteY8" fmla="*/ 6616174 h 6858002"/>
              <a:gd name="connsiteX9" fmla="*/ 1542826 w 7855693"/>
              <a:gd name="connsiteY9" fmla="*/ 6616625 h 6858002"/>
              <a:gd name="connsiteX10" fmla="*/ 53966 w 7855693"/>
              <a:gd name="connsiteY10" fmla="*/ 3638905 h 6858002"/>
              <a:gd name="connsiteX11" fmla="*/ 55454 w 7855693"/>
              <a:gd name="connsiteY11" fmla="*/ 3638172 h 6858002"/>
              <a:gd name="connsiteX12" fmla="*/ 34397 w 7855693"/>
              <a:gd name="connsiteY12" fmla="*/ 3599377 h 6858002"/>
              <a:gd name="connsiteX13" fmla="*/ 0 w 7855693"/>
              <a:gd name="connsiteY13" fmla="*/ 3429004 h 6858002"/>
              <a:gd name="connsiteX14" fmla="*/ 34397 w 7855693"/>
              <a:gd name="connsiteY14" fmla="*/ 3258631 h 6858002"/>
              <a:gd name="connsiteX15" fmla="*/ 43262 w 7855693"/>
              <a:gd name="connsiteY15" fmla="*/ 3242298 h 6858002"/>
              <a:gd name="connsiteX16" fmla="*/ 42603 w 7855693"/>
              <a:gd name="connsiteY16" fmla="*/ 3241820 h 6858002"/>
              <a:gd name="connsiteX17" fmla="*/ 1541327 w 7855693"/>
              <a:gd name="connsiteY17" fmla="*/ 244373 h 6858002"/>
              <a:gd name="connsiteX18" fmla="*/ 1542669 w 7855693"/>
              <a:gd name="connsiteY18" fmla="*/ 244833 h 6858002"/>
              <a:gd name="connsiteX19" fmla="*/ 1570815 w 7855693"/>
              <a:gd name="connsiteY19" fmla="*/ 192979 h 6858002"/>
              <a:gd name="connsiteX20" fmla="*/ 1845552 w 7855693"/>
              <a:gd name="connsiteY20" fmla="*/ 8893 h 6858002"/>
              <a:gd name="connsiteX21" fmla="*/ 1921037 w 7855693"/>
              <a:gd name="connsiteY21" fmla="*/ 1283 h 6858002"/>
              <a:gd name="connsiteX22" fmla="*/ 1921037 w 7855693"/>
              <a:gd name="connsiteY22" fmla="*/ 2 h 6858002"/>
              <a:gd name="connsiteX23" fmla="*/ 1933745 w 7855693"/>
              <a:gd name="connsiteY23" fmla="*/ 2 h 6858002"/>
              <a:gd name="connsiteX24" fmla="*/ 1933764 w 7855693"/>
              <a:gd name="connsiteY24" fmla="*/ 0 h 6858002"/>
              <a:gd name="connsiteX25" fmla="*/ 1933784 w 7855693"/>
              <a:gd name="connsiteY25" fmla="*/ 2 h 6858002"/>
              <a:gd name="connsiteX26" fmla="*/ 5908912 w 7855693"/>
              <a:gd name="connsiteY26" fmla="*/ 2 h 6858002"/>
              <a:gd name="connsiteX27" fmla="*/ 5908912 w 7855693"/>
              <a:gd name="connsiteY27" fmla="*/ 1084 h 6858002"/>
              <a:gd name="connsiteX28" fmla="*/ 5919663 w 7855693"/>
              <a:gd name="connsiteY28" fmla="*/ 0 h 6858002"/>
              <a:gd name="connsiteX29" fmla="*/ 6282612 w 7855693"/>
              <a:gd name="connsiteY29" fmla="*/ 192978 h 6858002"/>
              <a:gd name="connsiteX30" fmla="*/ 6307074 w 7855693"/>
              <a:gd name="connsiteY30" fmla="*/ 238046 h 6858002"/>
              <a:gd name="connsiteX31" fmla="*/ 6308562 w 7855693"/>
              <a:gd name="connsiteY31" fmla="*/ 237536 h 6858002"/>
              <a:gd name="connsiteX32" fmla="*/ 7790465 w 7855693"/>
              <a:gd name="connsiteY32" fmla="*/ 3201339 h 6858002"/>
              <a:gd name="connsiteX33" fmla="*/ 7790257 w 7855693"/>
              <a:gd name="connsiteY33" fmla="*/ 3201441 h 6858002"/>
              <a:gd name="connsiteX34" fmla="*/ 7821296 w 7855693"/>
              <a:gd name="connsiteY34" fmla="*/ 3258628 h 6858002"/>
              <a:gd name="connsiteX35" fmla="*/ 7855693 w 7855693"/>
              <a:gd name="connsiteY35" fmla="*/ 3429001 h 6858002"/>
              <a:gd name="connsiteX36" fmla="*/ 7821296 w 7855693"/>
              <a:gd name="connsiteY36" fmla="*/ 3599374 h 6858002"/>
              <a:gd name="connsiteX37" fmla="*/ 7790470 w 7855693"/>
              <a:gd name="connsiteY37" fmla="*/ 3656167 h 6858002"/>
              <a:gd name="connsiteX38" fmla="*/ 7790649 w 7855693"/>
              <a:gd name="connsiteY38" fmla="*/ 3656297 h 6858002"/>
              <a:gd name="connsiteX39" fmla="*/ 6307508 w 7855693"/>
              <a:gd name="connsiteY39" fmla="*/ 6622575 h 6858002"/>
              <a:gd name="connsiteX40" fmla="*/ 6305944 w 7855693"/>
              <a:gd name="connsiteY40" fmla="*/ 6622039 h 6858002"/>
              <a:gd name="connsiteX41" fmla="*/ 6282613 w 7855693"/>
              <a:gd name="connsiteY41" fmla="*/ 6665023 h 6858002"/>
              <a:gd name="connsiteX42" fmla="*/ 5919664 w 7855693"/>
              <a:gd name="connsiteY4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855693" h="6858002">
                <a:moveTo>
                  <a:pt x="5919664" y="6858002"/>
                </a:moveTo>
                <a:lnTo>
                  <a:pt x="5910425" y="6857071"/>
                </a:lnTo>
                <a:lnTo>
                  <a:pt x="5910425" y="6858002"/>
                </a:lnTo>
                <a:lnTo>
                  <a:pt x="1933605" y="6858002"/>
                </a:lnTo>
                <a:lnTo>
                  <a:pt x="1922550" y="6858002"/>
                </a:lnTo>
                <a:lnTo>
                  <a:pt x="1922550" y="6856887"/>
                </a:lnTo>
                <a:lnTo>
                  <a:pt x="1845393" y="6849109"/>
                </a:lnTo>
                <a:cubicBezTo>
                  <a:pt x="1731420" y="6825787"/>
                  <a:pt x="1633583" y="6758167"/>
                  <a:pt x="1570656" y="6665023"/>
                </a:cubicBezTo>
                <a:lnTo>
                  <a:pt x="1544141" y="6616174"/>
                </a:lnTo>
                <a:lnTo>
                  <a:pt x="1542826" y="6616625"/>
                </a:lnTo>
                <a:lnTo>
                  <a:pt x="53966" y="3638905"/>
                </a:lnTo>
                <a:lnTo>
                  <a:pt x="55454" y="3638172"/>
                </a:lnTo>
                <a:lnTo>
                  <a:pt x="34397" y="3599377"/>
                </a:lnTo>
                <a:cubicBezTo>
                  <a:pt x="12248" y="3547011"/>
                  <a:pt x="0" y="3489438"/>
                  <a:pt x="0" y="3429004"/>
                </a:cubicBezTo>
                <a:cubicBezTo>
                  <a:pt x="0" y="3368570"/>
                  <a:pt x="12248" y="3310997"/>
                  <a:pt x="34397" y="3258631"/>
                </a:cubicBezTo>
                <a:lnTo>
                  <a:pt x="43262" y="3242298"/>
                </a:lnTo>
                <a:lnTo>
                  <a:pt x="42603" y="3241820"/>
                </a:lnTo>
                <a:lnTo>
                  <a:pt x="1541327" y="244373"/>
                </a:lnTo>
                <a:lnTo>
                  <a:pt x="1542669" y="244833"/>
                </a:lnTo>
                <a:lnTo>
                  <a:pt x="1570815" y="192979"/>
                </a:lnTo>
                <a:cubicBezTo>
                  <a:pt x="1633741" y="99835"/>
                  <a:pt x="1731579" y="32215"/>
                  <a:pt x="1845552" y="8893"/>
                </a:cubicBezTo>
                <a:lnTo>
                  <a:pt x="1921037" y="1283"/>
                </a:lnTo>
                <a:lnTo>
                  <a:pt x="1921037" y="2"/>
                </a:lnTo>
                <a:lnTo>
                  <a:pt x="1933745" y="2"/>
                </a:lnTo>
                <a:lnTo>
                  <a:pt x="1933764" y="0"/>
                </a:lnTo>
                <a:lnTo>
                  <a:pt x="1933784" y="2"/>
                </a:lnTo>
                <a:lnTo>
                  <a:pt x="5908912" y="2"/>
                </a:lnTo>
                <a:lnTo>
                  <a:pt x="5908912" y="1084"/>
                </a:lnTo>
                <a:lnTo>
                  <a:pt x="5919663" y="0"/>
                </a:lnTo>
                <a:cubicBezTo>
                  <a:pt x="6070748" y="0"/>
                  <a:pt x="6203954" y="76549"/>
                  <a:pt x="6282612" y="192978"/>
                </a:cubicBezTo>
                <a:lnTo>
                  <a:pt x="6307074" y="238046"/>
                </a:lnTo>
                <a:lnTo>
                  <a:pt x="6308562" y="237536"/>
                </a:lnTo>
                <a:lnTo>
                  <a:pt x="7790465" y="3201339"/>
                </a:lnTo>
                <a:lnTo>
                  <a:pt x="7790257" y="3201441"/>
                </a:lnTo>
                <a:lnTo>
                  <a:pt x="7821296" y="3258628"/>
                </a:lnTo>
                <a:cubicBezTo>
                  <a:pt x="7843445" y="3310994"/>
                  <a:pt x="7855693" y="3368567"/>
                  <a:pt x="7855693" y="3429001"/>
                </a:cubicBezTo>
                <a:cubicBezTo>
                  <a:pt x="7855693" y="3489435"/>
                  <a:pt x="7843445" y="3547008"/>
                  <a:pt x="7821296" y="3599374"/>
                </a:cubicBezTo>
                <a:lnTo>
                  <a:pt x="7790470" y="3656167"/>
                </a:lnTo>
                <a:lnTo>
                  <a:pt x="7790649" y="3656297"/>
                </a:lnTo>
                <a:lnTo>
                  <a:pt x="6307508" y="6622575"/>
                </a:lnTo>
                <a:lnTo>
                  <a:pt x="6305944" y="6622039"/>
                </a:lnTo>
                <a:lnTo>
                  <a:pt x="6282613" y="6665023"/>
                </a:lnTo>
                <a:cubicBezTo>
                  <a:pt x="6203955" y="6781453"/>
                  <a:pt x="6070749" y="6858002"/>
                  <a:pt x="5919664" y="6858002"/>
                </a:cubicBezTo>
                <a:close/>
              </a:path>
            </a:pathLst>
          </a:custGeom>
          <a:solidFill>
            <a:schemeClr val="accent3"/>
          </a:solidFill>
          <a:ln w="88900" cap="flat" cmpd="sng" algn="ctr">
            <a:solidFill>
              <a:srgbClr val="FF82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Freeform: Shape 57">
            <a:extLst>
              <a:ext uri="{FF2B5EF4-FFF2-40B4-BE49-F238E27FC236}">
                <a16:creationId xmlns:a16="http://schemas.microsoft.com/office/drawing/2014/main" id="{40829EE8-4815-4C0E-B915-531B67692AED}"/>
              </a:ext>
            </a:extLst>
          </p:cNvPr>
          <p:cNvSpPr/>
          <p:nvPr/>
        </p:nvSpPr>
        <p:spPr>
          <a:xfrm rot="10800000">
            <a:off x="8240064" y="1438248"/>
            <a:ext cx="2862182" cy="2498678"/>
          </a:xfrm>
          <a:custGeom>
            <a:avLst/>
            <a:gdLst>
              <a:gd name="connsiteX0" fmla="*/ 5919664 w 7855693"/>
              <a:gd name="connsiteY0" fmla="*/ 6858002 h 6858002"/>
              <a:gd name="connsiteX1" fmla="*/ 5910425 w 7855693"/>
              <a:gd name="connsiteY1" fmla="*/ 6857071 h 6858002"/>
              <a:gd name="connsiteX2" fmla="*/ 5910425 w 7855693"/>
              <a:gd name="connsiteY2" fmla="*/ 6858002 h 6858002"/>
              <a:gd name="connsiteX3" fmla="*/ 1933605 w 7855693"/>
              <a:gd name="connsiteY3" fmla="*/ 6858002 h 6858002"/>
              <a:gd name="connsiteX4" fmla="*/ 1922550 w 7855693"/>
              <a:gd name="connsiteY4" fmla="*/ 6858002 h 6858002"/>
              <a:gd name="connsiteX5" fmla="*/ 1922550 w 7855693"/>
              <a:gd name="connsiteY5" fmla="*/ 6856887 h 6858002"/>
              <a:gd name="connsiteX6" fmla="*/ 1845393 w 7855693"/>
              <a:gd name="connsiteY6" fmla="*/ 6849109 h 6858002"/>
              <a:gd name="connsiteX7" fmla="*/ 1570656 w 7855693"/>
              <a:gd name="connsiteY7" fmla="*/ 6665023 h 6858002"/>
              <a:gd name="connsiteX8" fmla="*/ 1544141 w 7855693"/>
              <a:gd name="connsiteY8" fmla="*/ 6616174 h 6858002"/>
              <a:gd name="connsiteX9" fmla="*/ 1542826 w 7855693"/>
              <a:gd name="connsiteY9" fmla="*/ 6616625 h 6858002"/>
              <a:gd name="connsiteX10" fmla="*/ 53966 w 7855693"/>
              <a:gd name="connsiteY10" fmla="*/ 3638905 h 6858002"/>
              <a:gd name="connsiteX11" fmla="*/ 55454 w 7855693"/>
              <a:gd name="connsiteY11" fmla="*/ 3638172 h 6858002"/>
              <a:gd name="connsiteX12" fmla="*/ 34397 w 7855693"/>
              <a:gd name="connsiteY12" fmla="*/ 3599377 h 6858002"/>
              <a:gd name="connsiteX13" fmla="*/ 0 w 7855693"/>
              <a:gd name="connsiteY13" fmla="*/ 3429004 h 6858002"/>
              <a:gd name="connsiteX14" fmla="*/ 34397 w 7855693"/>
              <a:gd name="connsiteY14" fmla="*/ 3258631 h 6858002"/>
              <a:gd name="connsiteX15" fmla="*/ 43262 w 7855693"/>
              <a:gd name="connsiteY15" fmla="*/ 3242298 h 6858002"/>
              <a:gd name="connsiteX16" fmla="*/ 42603 w 7855693"/>
              <a:gd name="connsiteY16" fmla="*/ 3241820 h 6858002"/>
              <a:gd name="connsiteX17" fmla="*/ 1541327 w 7855693"/>
              <a:gd name="connsiteY17" fmla="*/ 244373 h 6858002"/>
              <a:gd name="connsiteX18" fmla="*/ 1542669 w 7855693"/>
              <a:gd name="connsiteY18" fmla="*/ 244833 h 6858002"/>
              <a:gd name="connsiteX19" fmla="*/ 1570815 w 7855693"/>
              <a:gd name="connsiteY19" fmla="*/ 192979 h 6858002"/>
              <a:gd name="connsiteX20" fmla="*/ 1845552 w 7855693"/>
              <a:gd name="connsiteY20" fmla="*/ 8893 h 6858002"/>
              <a:gd name="connsiteX21" fmla="*/ 1921037 w 7855693"/>
              <a:gd name="connsiteY21" fmla="*/ 1283 h 6858002"/>
              <a:gd name="connsiteX22" fmla="*/ 1921037 w 7855693"/>
              <a:gd name="connsiteY22" fmla="*/ 2 h 6858002"/>
              <a:gd name="connsiteX23" fmla="*/ 1933745 w 7855693"/>
              <a:gd name="connsiteY23" fmla="*/ 2 h 6858002"/>
              <a:gd name="connsiteX24" fmla="*/ 1933764 w 7855693"/>
              <a:gd name="connsiteY24" fmla="*/ 0 h 6858002"/>
              <a:gd name="connsiteX25" fmla="*/ 1933784 w 7855693"/>
              <a:gd name="connsiteY25" fmla="*/ 2 h 6858002"/>
              <a:gd name="connsiteX26" fmla="*/ 5908912 w 7855693"/>
              <a:gd name="connsiteY26" fmla="*/ 2 h 6858002"/>
              <a:gd name="connsiteX27" fmla="*/ 5908912 w 7855693"/>
              <a:gd name="connsiteY27" fmla="*/ 1084 h 6858002"/>
              <a:gd name="connsiteX28" fmla="*/ 5919663 w 7855693"/>
              <a:gd name="connsiteY28" fmla="*/ 0 h 6858002"/>
              <a:gd name="connsiteX29" fmla="*/ 6282612 w 7855693"/>
              <a:gd name="connsiteY29" fmla="*/ 192978 h 6858002"/>
              <a:gd name="connsiteX30" fmla="*/ 6307074 w 7855693"/>
              <a:gd name="connsiteY30" fmla="*/ 238046 h 6858002"/>
              <a:gd name="connsiteX31" fmla="*/ 6308562 w 7855693"/>
              <a:gd name="connsiteY31" fmla="*/ 237536 h 6858002"/>
              <a:gd name="connsiteX32" fmla="*/ 7790465 w 7855693"/>
              <a:gd name="connsiteY32" fmla="*/ 3201339 h 6858002"/>
              <a:gd name="connsiteX33" fmla="*/ 7790257 w 7855693"/>
              <a:gd name="connsiteY33" fmla="*/ 3201441 h 6858002"/>
              <a:gd name="connsiteX34" fmla="*/ 7821296 w 7855693"/>
              <a:gd name="connsiteY34" fmla="*/ 3258628 h 6858002"/>
              <a:gd name="connsiteX35" fmla="*/ 7855693 w 7855693"/>
              <a:gd name="connsiteY35" fmla="*/ 3429001 h 6858002"/>
              <a:gd name="connsiteX36" fmla="*/ 7821296 w 7855693"/>
              <a:gd name="connsiteY36" fmla="*/ 3599374 h 6858002"/>
              <a:gd name="connsiteX37" fmla="*/ 7790470 w 7855693"/>
              <a:gd name="connsiteY37" fmla="*/ 3656167 h 6858002"/>
              <a:gd name="connsiteX38" fmla="*/ 7790649 w 7855693"/>
              <a:gd name="connsiteY38" fmla="*/ 3656297 h 6858002"/>
              <a:gd name="connsiteX39" fmla="*/ 6307508 w 7855693"/>
              <a:gd name="connsiteY39" fmla="*/ 6622575 h 6858002"/>
              <a:gd name="connsiteX40" fmla="*/ 6305944 w 7855693"/>
              <a:gd name="connsiteY40" fmla="*/ 6622039 h 6858002"/>
              <a:gd name="connsiteX41" fmla="*/ 6282613 w 7855693"/>
              <a:gd name="connsiteY41" fmla="*/ 6665023 h 6858002"/>
              <a:gd name="connsiteX42" fmla="*/ 5919664 w 7855693"/>
              <a:gd name="connsiteY4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855693" h="6858002">
                <a:moveTo>
                  <a:pt x="5919664" y="6858002"/>
                </a:moveTo>
                <a:lnTo>
                  <a:pt x="5910425" y="6857071"/>
                </a:lnTo>
                <a:lnTo>
                  <a:pt x="5910425" y="6858002"/>
                </a:lnTo>
                <a:lnTo>
                  <a:pt x="1933605" y="6858002"/>
                </a:lnTo>
                <a:lnTo>
                  <a:pt x="1922550" y="6858002"/>
                </a:lnTo>
                <a:lnTo>
                  <a:pt x="1922550" y="6856887"/>
                </a:lnTo>
                <a:lnTo>
                  <a:pt x="1845393" y="6849109"/>
                </a:lnTo>
                <a:cubicBezTo>
                  <a:pt x="1731420" y="6825787"/>
                  <a:pt x="1633583" y="6758167"/>
                  <a:pt x="1570656" y="6665023"/>
                </a:cubicBezTo>
                <a:lnTo>
                  <a:pt x="1544141" y="6616174"/>
                </a:lnTo>
                <a:lnTo>
                  <a:pt x="1542826" y="6616625"/>
                </a:lnTo>
                <a:lnTo>
                  <a:pt x="53966" y="3638905"/>
                </a:lnTo>
                <a:lnTo>
                  <a:pt x="55454" y="3638172"/>
                </a:lnTo>
                <a:lnTo>
                  <a:pt x="34397" y="3599377"/>
                </a:lnTo>
                <a:cubicBezTo>
                  <a:pt x="12248" y="3547011"/>
                  <a:pt x="0" y="3489438"/>
                  <a:pt x="0" y="3429004"/>
                </a:cubicBezTo>
                <a:cubicBezTo>
                  <a:pt x="0" y="3368570"/>
                  <a:pt x="12248" y="3310997"/>
                  <a:pt x="34397" y="3258631"/>
                </a:cubicBezTo>
                <a:lnTo>
                  <a:pt x="43262" y="3242298"/>
                </a:lnTo>
                <a:lnTo>
                  <a:pt x="42603" y="3241820"/>
                </a:lnTo>
                <a:lnTo>
                  <a:pt x="1541327" y="244373"/>
                </a:lnTo>
                <a:lnTo>
                  <a:pt x="1542669" y="244833"/>
                </a:lnTo>
                <a:lnTo>
                  <a:pt x="1570815" y="192979"/>
                </a:lnTo>
                <a:cubicBezTo>
                  <a:pt x="1633741" y="99835"/>
                  <a:pt x="1731579" y="32215"/>
                  <a:pt x="1845552" y="8893"/>
                </a:cubicBezTo>
                <a:lnTo>
                  <a:pt x="1921037" y="1283"/>
                </a:lnTo>
                <a:lnTo>
                  <a:pt x="1921037" y="2"/>
                </a:lnTo>
                <a:lnTo>
                  <a:pt x="1933745" y="2"/>
                </a:lnTo>
                <a:lnTo>
                  <a:pt x="1933764" y="0"/>
                </a:lnTo>
                <a:lnTo>
                  <a:pt x="1933784" y="2"/>
                </a:lnTo>
                <a:lnTo>
                  <a:pt x="5908912" y="2"/>
                </a:lnTo>
                <a:lnTo>
                  <a:pt x="5908912" y="1084"/>
                </a:lnTo>
                <a:lnTo>
                  <a:pt x="5919663" y="0"/>
                </a:lnTo>
                <a:cubicBezTo>
                  <a:pt x="6070748" y="0"/>
                  <a:pt x="6203954" y="76549"/>
                  <a:pt x="6282612" y="192978"/>
                </a:cubicBezTo>
                <a:lnTo>
                  <a:pt x="6307074" y="238046"/>
                </a:lnTo>
                <a:lnTo>
                  <a:pt x="6308562" y="237536"/>
                </a:lnTo>
                <a:lnTo>
                  <a:pt x="7790465" y="3201339"/>
                </a:lnTo>
                <a:lnTo>
                  <a:pt x="7790257" y="3201441"/>
                </a:lnTo>
                <a:lnTo>
                  <a:pt x="7821296" y="3258628"/>
                </a:lnTo>
                <a:cubicBezTo>
                  <a:pt x="7843445" y="3310994"/>
                  <a:pt x="7855693" y="3368567"/>
                  <a:pt x="7855693" y="3429001"/>
                </a:cubicBezTo>
                <a:cubicBezTo>
                  <a:pt x="7855693" y="3489435"/>
                  <a:pt x="7843445" y="3547008"/>
                  <a:pt x="7821296" y="3599374"/>
                </a:cubicBezTo>
                <a:lnTo>
                  <a:pt x="7790470" y="3656167"/>
                </a:lnTo>
                <a:lnTo>
                  <a:pt x="7790649" y="3656297"/>
                </a:lnTo>
                <a:lnTo>
                  <a:pt x="6307508" y="6622575"/>
                </a:lnTo>
                <a:lnTo>
                  <a:pt x="6305944" y="6622039"/>
                </a:lnTo>
                <a:lnTo>
                  <a:pt x="6282613" y="6665023"/>
                </a:lnTo>
                <a:cubicBezTo>
                  <a:pt x="6203955" y="6781453"/>
                  <a:pt x="6070749" y="6858002"/>
                  <a:pt x="5919664" y="6858002"/>
                </a:cubicBezTo>
                <a:close/>
              </a:path>
            </a:pathLst>
          </a:custGeom>
          <a:solidFill>
            <a:schemeClr val="accent3"/>
          </a:solidFill>
          <a:ln w="88900" cap="flat" cmpd="sng" algn="ctr">
            <a:solidFill>
              <a:srgbClr val="FF82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7DD8A941-6DC6-443A-B9FE-30D05457D0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726127" y="1955193"/>
            <a:ext cx="1747235" cy="1464791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icon to insert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625BA3A-4988-4E1B-B9B5-47411BC0CAC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222381" y="1955193"/>
            <a:ext cx="1747235" cy="1464791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icon to insert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07B7C85-8210-4CDB-BAE7-0BE733AC594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797537" y="1955193"/>
            <a:ext cx="1747235" cy="1464791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icon to insert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A20BA0C-6382-4535-971D-34BF8F694D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90260" y="311509"/>
            <a:ext cx="9992139" cy="519391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3200" b="0" i="0">
                <a:solidFill>
                  <a:srgbClr val="67677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b="0"/>
              <a:t>Title here</a:t>
            </a:r>
            <a:endParaRPr lang="en-US"/>
          </a:p>
        </p:txBody>
      </p:sp>
      <p:pic>
        <p:nvPicPr>
          <p:cNvPr id="15" name="Picture 14" descr="A picture containing plate, mug, cup&#10;&#10;Description automatically generated">
            <a:extLst>
              <a:ext uri="{FF2B5EF4-FFF2-40B4-BE49-F238E27FC236}">
                <a16:creationId xmlns:a16="http://schemas.microsoft.com/office/drawing/2014/main" id="{0E783BF0-C573-42D0-9FA2-BCEB68415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62" y="255860"/>
            <a:ext cx="1124077" cy="630690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3843D772-9328-4D3B-9433-69DFCFF0CC03}"/>
              </a:ext>
            </a:extLst>
          </p:cNvPr>
          <p:cNvSpPr txBox="1">
            <a:spLocks/>
          </p:cNvSpPr>
          <p:nvPr/>
        </p:nvSpPr>
        <p:spPr>
          <a:xfrm>
            <a:off x="230400" y="6303600"/>
            <a:ext cx="12973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SLIDE  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FF82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|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</a:t>
            </a:r>
            <a:fld id="{85845CA8-B977-449B-9FF9-20DC913440A4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67677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06860F7-2E05-4E73-85C9-D69340E1A51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35623" y="4258187"/>
            <a:ext cx="2552700" cy="156845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51F07A51-0744-4AA2-B3F4-5BE1BF2CE1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824178" y="4258187"/>
            <a:ext cx="2552700" cy="156845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71102E5-C507-4D09-89D1-7F23B2EE15F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94804" y="4258187"/>
            <a:ext cx="2552700" cy="156845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21CA3A9D-8DFC-4D09-8D8D-3BC1C88648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0142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 / White Bl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5CCFBBB-ABEE-4448-8A64-FB78C75251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</a:blip>
          <a:srcRect/>
          <a:stretch/>
        </p:blipFill>
        <p:spPr>
          <a:xfrm>
            <a:off x="0" y="0"/>
            <a:ext cx="12192000" cy="6857142"/>
          </a:xfrm>
          <a:prstGeom prst="rect">
            <a:avLst/>
          </a:prstGeom>
        </p:spPr>
      </p:pic>
      <p:sp>
        <p:nvSpPr>
          <p:cNvPr id="7" name="Freeform 4">
            <a:extLst>
              <a:ext uri="{FF2B5EF4-FFF2-40B4-BE49-F238E27FC236}">
                <a16:creationId xmlns:a16="http://schemas.microsoft.com/office/drawing/2014/main" id="{DE786A38-DF2C-4608-98DF-A688F1F424B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7999"/>
              <a:gd name="connsiteX1" fmla="*/ 4425394 w 6096000"/>
              <a:gd name="connsiteY1" fmla="*/ 0 h 6857999"/>
              <a:gd name="connsiteX2" fmla="*/ 4433867 w 6096000"/>
              <a:gd name="connsiteY2" fmla="*/ 9784 h 6857999"/>
              <a:gd name="connsiteX3" fmla="*/ 4459713 w 6096000"/>
              <a:gd name="connsiteY3" fmla="*/ 57403 h 6857999"/>
              <a:gd name="connsiteX4" fmla="*/ 4461286 w 6096000"/>
              <a:gd name="connsiteY4" fmla="*/ 56865 h 6857999"/>
              <a:gd name="connsiteX5" fmla="*/ 6027080 w 6096000"/>
              <a:gd name="connsiteY5" fmla="*/ 3188450 h 6857999"/>
              <a:gd name="connsiteX6" fmla="*/ 6026860 w 6096000"/>
              <a:gd name="connsiteY6" fmla="*/ 3188558 h 6857999"/>
              <a:gd name="connsiteX7" fmla="*/ 6059656 w 6096000"/>
              <a:gd name="connsiteY7" fmla="*/ 3248982 h 6857999"/>
              <a:gd name="connsiteX8" fmla="*/ 6096000 w 6096000"/>
              <a:gd name="connsiteY8" fmla="*/ 3429000 h 6857999"/>
              <a:gd name="connsiteX9" fmla="*/ 6059656 w 6096000"/>
              <a:gd name="connsiteY9" fmla="*/ 3609018 h 6857999"/>
              <a:gd name="connsiteX10" fmla="*/ 6027085 w 6096000"/>
              <a:gd name="connsiteY10" fmla="*/ 3669026 h 6857999"/>
              <a:gd name="connsiteX11" fmla="*/ 6027274 w 6096000"/>
              <a:gd name="connsiteY11" fmla="*/ 3669163 h 6857999"/>
              <a:gd name="connsiteX12" fmla="*/ 4460172 w 6096000"/>
              <a:gd name="connsiteY12" fmla="*/ 6803364 h 6857999"/>
              <a:gd name="connsiteX13" fmla="*/ 4458519 w 6096000"/>
              <a:gd name="connsiteY13" fmla="*/ 6802798 h 6857999"/>
              <a:gd name="connsiteX14" fmla="*/ 4433868 w 6096000"/>
              <a:gd name="connsiteY14" fmla="*/ 6848215 h 6857999"/>
              <a:gd name="connsiteX15" fmla="*/ 4425395 w 6096000"/>
              <a:gd name="connsiteY15" fmla="*/ 6857999 h 6857999"/>
              <a:gd name="connsiteX16" fmla="*/ 0 w 6096000"/>
              <a:gd name="connsiteY1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0" h="6857999">
                <a:moveTo>
                  <a:pt x="0" y="0"/>
                </a:moveTo>
                <a:lnTo>
                  <a:pt x="4425394" y="0"/>
                </a:lnTo>
                <a:lnTo>
                  <a:pt x="4433867" y="9784"/>
                </a:lnTo>
                <a:lnTo>
                  <a:pt x="4459713" y="57403"/>
                </a:lnTo>
                <a:lnTo>
                  <a:pt x="4461286" y="56865"/>
                </a:lnTo>
                <a:lnTo>
                  <a:pt x="6027080" y="3188450"/>
                </a:lnTo>
                <a:lnTo>
                  <a:pt x="6026860" y="3188558"/>
                </a:lnTo>
                <a:lnTo>
                  <a:pt x="6059656" y="3248982"/>
                </a:lnTo>
                <a:cubicBezTo>
                  <a:pt x="6083060" y="3304313"/>
                  <a:pt x="6096000" y="3365145"/>
                  <a:pt x="6096000" y="3429000"/>
                </a:cubicBezTo>
                <a:cubicBezTo>
                  <a:pt x="6096000" y="3492855"/>
                  <a:pt x="6083060" y="3553688"/>
                  <a:pt x="6059656" y="3609018"/>
                </a:cubicBezTo>
                <a:lnTo>
                  <a:pt x="6027085" y="3669026"/>
                </a:lnTo>
                <a:lnTo>
                  <a:pt x="6027274" y="3669163"/>
                </a:lnTo>
                <a:lnTo>
                  <a:pt x="4460172" y="6803364"/>
                </a:lnTo>
                <a:lnTo>
                  <a:pt x="4458519" y="6802798"/>
                </a:lnTo>
                <a:lnTo>
                  <a:pt x="4433868" y="6848215"/>
                </a:lnTo>
                <a:lnTo>
                  <a:pt x="4425395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FB823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Freeform: Shape 57">
            <a:extLst>
              <a:ext uri="{FF2B5EF4-FFF2-40B4-BE49-F238E27FC236}">
                <a16:creationId xmlns:a16="http://schemas.microsoft.com/office/drawing/2014/main" id="{879D21E8-F2E6-4E50-ACA6-A24CD7202FB4}"/>
              </a:ext>
            </a:extLst>
          </p:cNvPr>
          <p:cNvSpPr/>
          <p:nvPr/>
        </p:nvSpPr>
        <p:spPr>
          <a:xfrm rot="10800000">
            <a:off x="968947" y="1880081"/>
            <a:ext cx="3548506" cy="3097837"/>
          </a:xfrm>
          <a:custGeom>
            <a:avLst/>
            <a:gdLst>
              <a:gd name="connsiteX0" fmla="*/ 5919664 w 7855693"/>
              <a:gd name="connsiteY0" fmla="*/ 6858002 h 6858002"/>
              <a:gd name="connsiteX1" fmla="*/ 5910425 w 7855693"/>
              <a:gd name="connsiteY1" fmla="*/ 6857071 h 6858002"/>
              <a:gd name="connsiteX2" fmla="*/ 5910425 w 7855693"/>
              <a:gd name="connsiteY2" fmla="*/ 6858002 h 6858002"/>
              <a:gd name="connsiteX3" fmla="*/ 1933605 w 7855693"/>
              <a:gd name="connsiteY3" fmla="*/ 6858002 h 6858002"/>
              <a:gd name="connsiteX4" fmla="*/ 1922550 w 7855693"/>
              <a:gd name="connsiteY4" fmla="*/ 6858002 h 6858002"/>
              <a:gd name="connsiteX5" fmla="*/ 1922550 w 7855693"/>
              <a:gd name="connsiteY5" fmla="*/ 6856887 h 6858002"/>
              <a:gd name="connsiteX6" fmla="*/ 1845393 w 7855693"/>
              <a:gd name="connsiteY6" fmla="*/ 6849109 h 6858002"/>
              <a:gd name="connsiteX7" fmla="*/ 1570656 w 7855693"/>
              <a:gd name="connsiteY7" fmla="*/ 6665023 h 6858002"/>
              <a:gd name="connsiteX8" fmla="*/ 1544141 w 7855693"/>
              <a:gd name="connsiteY8" fmla="*/ 6616174 h 6858002"/>
              <a:gd name="connsiteX9" fmla="*/ 1542826 w 7855693"/>
              <a:gd name="connsiteY9" fmla="*/ 6616625 h 6858002"/>
              <a:gd name="connsiteX10" fmla="*/ 53966 w 7855693"/>
              <a:gd name="connsiteY10" fmla="*/ 3638905 h 6858002"/>
              <a:gd name="connsiteX11" fmla="*/ 55454 w 7855693"/>
              <a:gd name="connsiteY11" fmla="*/ 3638172 h 6858002"/>
              <a:gd name="connsiteX12" fmla="*/ 34397 w 7855693"/>
              <a:gd name="connsiteY12" fmla="*/ 3599377 h 6858002"/>
              <a:gd name="connsiteX13" fmla="*/ 0 w 7855693"/>
              <a:gd name="connsiteY13" fmla="*/ 3429004 h 6858002"/>
              <a:gd name="connsiteX14" fmla="*/ 34397 w 7855693"/>
              <a:gd name="connsiteY14" fmla="*/ 3258631 h 6858002"/>
              <a:gd name="connsiteX15" fmla="*/ 43262 w 7855693"/>
              <a:gd name="connsiteY15" fmla="*/ 3242298 h 6858002"/>
              <a:gd name="connsiteX16" fmla="*/ 42603 w 7855693"/>
              <a:gd name="connsiteY16" fmla="*/ 3241820 h 6858002"/>
              <a:gd name="connsiteX17" fmla="*/ 1541327 w 7855693"/>
              <a:gd name="connsiteY17" fmla="*/ 244373 h 6858002"/>
              <a:gd name="connsiteX18" fmla="*/ 1542669 w 7855693"/>
              <a:gd name="connsiteY18" fmla="*/ 244833 h 6858002"/>
              <a:gd name="connsiteX19" fmla="*/ 1570815 w 7855693"/>
              <a:gd name="connsiteY19" fmla="*/ 192979 h 6858002"/>
              <a:gd name="connsiteX20" fmla="*/ 1845552 w 7855693"/>
              <a:gd name="connsiteY20" fmla="*/ 8893 h 6858002"/>
              <a:gd name="connsiteX21" fmla="*/ 1921037 w 7855693"/>
              <a:gd name="connsiteY21" fmla="*/ 1283 h 6858002"/>
              <a:gd name="connsiteX22" fmla="*/ 1921037 w 7855693"/>
              <a:gd name="connsiteY22" fmla="*/ 2 h 6858002"/>
              <a:gd name="connsiteX23" fmla="*/ 1933745 w 7855693"/>
              <a:gd name="connsiteY23" fmla="*/ 2 h 6858002"/>
              <a:gd name="connsiteX24" fmla="*/ 1933764 w 7855693"/>
              <a:gd name="connsiteY24" fmla="*/ 0 h 6858002"/>
              <a:gd name="connsiteX25" fmla="*/ 1933784 w 7855693"/>
              <a:gd name="connsiteY25" fmla="*/ 2 h 6858002"/>
              <a:gd name="connsiteX26" fmla="*/ 5908912 w 7855693"/>
              <a:gd name="connsiteY26" fmla="*/ 2 h 6858002"/>
              <a:gd name="connsiteX27" fmla="*/ 5908912 w 7855693"/>
              <a:gd name="connsiteY27" fmla="*/ 1084 h 6858002"/>
              <a:gd name="connsiteX28" fmla="*/ 5919663 w 7855693"/>
              <a:gd name="connsiteY28" fmla="*/ 0 h 6858002"/>
              <a:gd name="connsiteX29" fmla="*/ 6282612 w 7855693"/>
              <a:gd name="connsiteY29" fmla="*/ 192978 h 6858002"/>
              <a:gd name="connsiteX30" fmla="*/ 6307074 w 7855693"/>
              <a:gd name="connsiteY30" fmla="*/ 238046 h 6858002"/>
              <a:gd name="connsiteX31" fmla="*/ 6308562 w 7855693"/>
              <a:gd name="connsiteY31" fmla="*/ 237536 h 6858002"/>
              <a:gd name="connsiteX32" fmla="*/ 7790465 w 7855693"/>
              <a:gd name="connsiteY32" fmla="*/ 3201339 h 6858002"/>
              <a:gd name="connsiteX33" fmla="*/ 7790257 w 7855693"/>
              <a:gd name="connsiteY33" fmla="*/ 3201441 h 6858002"/>
              <a:gd name="connsiteX34" fmla="*/ 7821296 w 7855693"/>
              <a:gd name="connsiteY34" fmla="*/ 3258628 h 6858002"/>
              <a:gd name="connsiteX35" fmla="*/ 7855693 w 7855693"/>
              <a:gd name="connsiteY35" fmla="*/ 3429001 h 6858002"/>
              <a:gd name="connsiteX36" fmla="*/ 7821296 w 7855693"/>
              <a:gd name="connsiteY36" fmla="*/ 3599374 h 6858002"/>
              <a:gd name="connsiteX37" fmla="*/ 7790470 w 7855693"/>
              <a:gd name="connsiteY37" fmla="*/ 3656167 h 6858002"/>
              <a:gd name="connsiteX38" fmla="*/ 7790649 w 7855693"/>
              <a:gd name="connsiteY38" fmla="*/ 3656297 h 6858002"/>
              <a:gd name="connsiteX39" fmla="*/ 6307508 w 7855693"/>
              <a:gd name="connsiteY39" fmla="*/ 6622575 h 6858002"/>
              <a:gd name="connsiteX40" fmla="*/ 6305944 w 7855693"/>
              <a:gd name="connsiteY40" fmla="*/ 6622039 h 6858002"/>
              <a:gd name="connsiteX41" fmla="*/ 6282613 w 7855693"/>
              <a:gd name="connsiteY41" fmla="*/ 6665023 h 6858002"/>
              <a:gd name="connsiteX42" fmla="*/ 5919664 w 7855693"/>
              <a:gd name="connsiteY4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855693" h="6858002">
                <a:moveTo>
                  <a:pt x="5919664" y="6858002"/>
                </a:moveTo>
                <a:lnTo>
                  <a:pt x="5910425" y="6857071"/>
                </a:lnTo>
                <a:lnTo>
                  <a:pt x="5910425" y="6858002"/>
                </a:lnTo>
                <a:lnTo>
                  <a:pt x="1933605" y="6858002"/>
                </a:lnTo>
                <a:lnTo>
                  <a:pt x="1922550" y="6858002"/>
                </a:lnTo>
                <a:lnTo>
                  <a:pt x="1922550" y="6856887"/>
                </a:lnTo>
                <a:lnTo>
                  <a:pt x="1845393" y="6849109"/>
                </a:lnTo>
                <a:cubicBezTo>
                  <a:pt x="1731420" y="6825787"/>
                  <a:pt x="1633583" y="6758167"/>
                  <a:pt x="1570656" y="6665023"/>
                </a:cubicBezTo>
                <a:lnTo>
                  <a:pt x="1544141" y="6616174"/>
                </a:lnTo>
                <a:lnTo>
                  <a:pt x="1542826" y="6616625"/>
                </a:lnTo>
                <a:lnTo>
                  <a:pt x="53966" y="3638905"/>
                </a:lnTo>
                <a:lnTo>
                  <a:pt x="55454" y="3638172"/>
                </a:lnTo>
                <a:lnTo>
                  <a:pt x="34397" y="3599377"/>
                </a:lnTo>
                <a:cubicBezTo>
                  <a:pt x="12248" y="3547011"/>
                  <a:pt x="0" y="3489438"/>
                  <a:pt x="0" y="3429004"/>
                </a:cubicBezTo>
                <a:cubicBezTo>
                  <a:pt x="0" y="3368570"/>
                  <a:pt x="12248" y="3310997"/>
                  <a:pt x="34397" y="3258631"/>
                </a:cubicBezTo>
                <a:lnTo>
                  <a:pt x="43262" y="3242298"/>
                </a:lnTo>
                <a:lnTo>
                  <a:pt x="42603" y="3241820"/>
                </a:lnTo>
                <a:lnTo>
                  <a:pt x="1541327" y="244373"/>
                </a:lnTo>
                <a:lnTo>
                  <a:pt x="1542669" y="244833"/>
                </a:lnTo>
                <a:lnTo>
                  <a:pt x="1570815" y="192979"/>
                </a:lnTo>
                <a:cubicBezTo>
                  <a:pt x="1633741" y="99835"/>
                  <a:pt x="1731579" y="32215"/>
                  <a:pt x="1845552" y="8893"/>
                </a:cubicBezTo>
                <a:lnTo>
                  <a:pt x="1921037" y="1283"/>
                </a:lnTo>
                <a:lnTo>
                  <a:pt x="1921037" y="2"/>
                </a:lnTo>
                <a:lnTo>
                  <a:pt x="1933745" y="2"/>
                </a:lnTo>
                <a:lnTo>
                  <a:pt x="1933764" y="0"/>
                </a:lnTo>
                <a:lnTo>
                  <a:pt x="1933784" y="2"/>
                </a:lnTo>
                <a:lnTo>
                  <a:pt x="5908912" y="2"/>
                </a:lnTo>
                <a:lnTo>
                  <a:pt x="5908912" y="1084"/>
                </a:lnTo>
                <a:lnTo>
                  <a:pt x="5919663" y="0"/>
                </a:lnTo>
                <a:cubicBezTo>
                  <a:pt x="6070748" y="0"/>
                  <a:pt x="6203954" y="76549"/>
                  <a:pt x="6282612" y="192978"/>
                </a:cubicBezTo>
                <a:lnTo>
                  <a:pt x="6307074" y="238046"/>
                </a:lnTo>
                <a:lnTo>
                  <a:pt x="6308562" y="237536"/>
                </a:lnTo>
                <a:lnTo>
                  <a:pt x="7790465" y="3201339"/>
                </a:lnTo>
                <a:lnTo>
                  <a:pt x="7790257" y="3201441"/>
                </a:lnTo>
                <a:lnTo>
                  <a:pt x="7821296" y="3258628"/>
                </a:lnTo>
                <a:cubicBezTo>
                  <a:pt x="7843445" y="3310994"/>
                  <a:pt x="7855693" y="3368567"/>
                  <a:pt x="7855693" y="3429001"/>
                </a:cubicBezTo>
                <a:cubicBezTo>
                  <a:pt x="7855693" y="3489435"/>
                  <a:pt x="7843445" y="3547008"/>
                  <a:pt x="7821296" y="3599374"/>
                </a:cubicBezTo>
                <a:lnTo>
                  <a:pt x="7790470" y="3656167"/>
                </a:lnTo>
                <a:lnTo>
                  <a:pt x="7790649" y="3656297"/>
                </a:lnTo>
                <a:lnTo>
                  <a:pt x="6307508" y="6622575"/>
                </a:lnTo>
                <a:lnTo>
                  <a:pt x="6305944" y="6622039"/>
                </a:lnTo>
                <a:lnTo>
                  <a:pt x="6282613" y="6665023"/>
                </a:lnTo>
                <a:cubicBezTo>
                  <a:pt x="6203955" y="6781453"/>
                  <a:pt x="6070749" y="6858002"/>
                  <a:pt x="5919664" y="6858002"/>
                </a:cubicBezTo>
                <a:close/>
              </a:path>
            </a:pathLst>
          </a:custGeom>
          <a:noFill/>
          <a:ln w="28575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35CFA62-976C-4781-892B-CAD4BB05401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329746A-4121-4A6D-B79F-9E58D072C025}"/>
              </a:ext>
            </a:extLst>
          </p:cNvPr>
          <p:cNvSpPr txBox="1">
            <a:spLocks/>
          </p:cNvSpPr>
          <p:nvPr/>
        </p:nvSpPr>
        <p:spPr>
          <a:xfrm>
            <a:off x="230400" y="6303600"/>
            <a:ext cx="12973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SLIDE  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4B8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|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</a:t>
            </a:r>
            <a:fld id="{85845CA8-B977-449B-9FF9-20DC913440A4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9F0CDBE-BF59-4E15-916C-645EDCA5F2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05131" y="2173607"/>
            <a:ext cx="4951576" cy="2804311"/>
          </a:xfrm>
        </p:spPr>
        <p:txBody>
          <a:bodyPr>
            <a:noAutofit/>
          </a:bodyPr>
          <a:lstStyle>
            <a:lvl1pPr>
              <a:defRPr sz="3200">
                <a:solidFill>
                  <a:srgbClr val="676770"/>
                </a:solidFill>
              </a:defRPr>
            </a:lvl1pPr>
            <a:lvl2pPr>
              <a:defRPr sz="3200">
                <a:solidFill>
                  <a:srgbClr val="676770"/>
                </a:solidFill>
              </a:defRPr>
            </a:lvl2pPr>
            <a:lvl3pPr>
              <a:defRPr sz="3200">
                <a:solidFill>
                  <a:srgbClr val="676770"/>
                </a:solidFill>
              </a:defRPr>
            </a:lvl3pPr>
            <a:lvl4pPr>
              <a:defRPr sz="3200">
                <a:solidFill>
                  <a:srgbClr val="676770"/>
                </a:solidFill>
              </a:defRPr>
            </a:lvl4pPr>
            <a:lvl5pPr>
              <a:defRPr sz="3200">
                <a:solidFill>
                  <a:srgbClr val="67677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Picture Placeholder 20">
            <a:extLst>
              <a:ext uri="{FF2B5EF4-FFF2-40B4-BE49-F238E27FC236}">
                <a16:creationId xmlns:a16="http://schemas.microsoft.com/office/drawing/2014/main" id="{2A263807-ABA0-42F3-B273-B7940A05A1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663199" y="2348571"/>
            <a:ext cx="2160000" cy="21600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</a:t>
            </a:r>
            <a:br>
              <a:rPr lang="en-GB"/>
            </a:br>
            <a:r>
              <a:rPr lang="en-GB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40316362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ud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C9A3C9-C025-47C3-A66F-03C1A6A330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0"/>
            <a:ext cx="12192001" cy="68537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87B21A6-0043-4396-828D-C8319044D7D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D545C1-D484-4EFA-BD78-2BD9FBF9F1D5}"/>
              </a:ext>
            </a:extLst>
          </p:cNvPr>
          <p:cNvCxnSpPr>
            <a:cxnSpLocks/>
          </p:cNvCxnSpPr>
          <p:nvPr/>
        </p:nvCxnSpPr>
        <p:spPr>
          <a:xfrm>
            <a:off x="454440" y="5242955"/>
            <a:ext cx="0" cy="735814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48BBACCB-FFF8-4BC5-98AD-8141F2F922B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3654" y="5334824"/>
            <a:ext cx="7117437" cy="831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44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TITLE HERE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90020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ud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C3C6332-BBBD-42DD-BAF3-5C16029FB4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255" r="52" b="12138"/>
          <a:stretch/>
        </p:blipFill>
        <p:spPr>
          <a:xfrm>
            <a:off x="-13110" y="0"/>
            <a:ext cx="12205110" cy="685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87B21A6-0043-4396-828D-C8319044D7D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D545C1-D484-4EFA-BD78-2BD9FBF9F1D5}"/>
              </a:ext>
            </a:extLst>
          </p:cNvPr>
          <p:cNvCxnSpPr>
            <a:cxnSpLocks/>
          </p:cNvCxnSpPr>
          <p:nvPr/>
        </p:nvCxnSpPr>
        <p:spPr>
          <a:xfrm>
            <a:off x="454440" y="5242955"/>
            <a:ext cx="0" cy="735814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48BBACCB-FFF8-4BC5-98AD-8141F2F922B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3654" y="5334824"/>
            <a:ext cx="7117437" cy="831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44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TITLE HERE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42527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twork / Clou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DFC955B-9624-475B-BBE2-B76CBAE657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7000"/>
          </a:blip>
          <a:srcRect t="7879" b="7879"/>
          <a:stretch/>
        </p:blipFill>
        <p:spPr>
          <a:xfrm>
            <a:off x="0" y="0"/>
            <a:ext cx="12205376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87B21A6-0043-4396-828D-C8319044D7D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D545C1-D484-4EFA-BD78-2BD9FBF9F1D5}"/>
              </a:ext>
            </a:extLst>
          </p:cNvPr>
          <p:cNvCxnSpPr>
            <a:cxnSpLocks/>
          </p:cNvCxnSpPr>
          <p:nvPr/>
        </p:nvCxnSpPr>
        <p:spPr>
          <a:xfrm>
            <a:off x="454440" y="5242955"/>
            <a:ext cx="0" cy="735814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48BBACCB-FFF8-4BC5-98AD-8141F2F922B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3654" y="5334824"/>
            <a:ext cx="7117437" cy="831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44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TITLE HERE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6651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kyscrapers / C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EBD1793-F3BA-4CBC-919A-9EAA8369F7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-36094"/>
            <a:ext cx="12192000" cy="693018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87B21A6-0043-4396-828D-C8319044D7D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D545C1-D484-4EFA-BD78-2BD9FBF9F1D5}"/>
              </a:ext>
            </a:extLst>
          </p:cNvPr>
          <p:cNvCxnSpPr>
            <a:cxnSpLocks/>
          </p:cNvCxnSpPr>
          <p:nvPr/>
        </p:nvCxnSpPr>
        <p:spPr>
          <a:xfrm>
            <a:off x="454440" y="5242955"/>
            <a:ext cx="0" cy="735814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48BBACCB-FFF8-4BC5-98AD-8141F2F922B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3654" y="5334824"/>
            <a:ext cx="7117437" cy="831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44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TITLE HERE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02023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ud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uds in a blue cloudy sky&#10;&#10;Description automatically generated">
            <a:extLst>
              <a:ext uri="{FF2B5EF4-FFF2-40B4-BE49-F238E27FC236}">
                <a16:creationId xmlns:a16="http://schemas.microsoft.com/office/drawing/2014/main" id="{A07364DF-5426-4B19-9AEF-17CE2F16F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9409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15899E1-AEFC-410D-B08C-CBEB54F04F2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6EBDE58-C232-40FB-B8F7-6FD38BBF8705}"/>
              </a:ext>
            </a:extLst>
          </p:cNvPr>
          <p:cNvSpPr txBox="1">
            <a:spLocks/>
          </p:cNvSpPr>
          <p:nvPr/>
        </p:nvSpPr>
        <p:spPr>
          <a:xfrm>
            <a:off x="230400" y="6303600"/>
            <a:ext cx="12973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>
                <a:solidFill>
                  <a:schemeClr val="bg1"/>
                </a:solidFill>
              </a:rPr>
              <a:t>SLIDE  </a:t>
            </a:r>
            <a:r>
              <a:rPr lang="en-GB" sz="1400">
                <a:solidFill>
                  <a:schemeClr val="accent3"/>
                </a:solidFill>
              </a:rPr>
              <a:t>|</a:t>
            </a:r>
            <a:r>
              <a:rPr lang="en-GB" sz="1000">
                <a:solidFill>
                  <a:schemeClr val="bg1"/>
                </a:solidFill>
              </a:rPr>
              <a:t>  </a:t>
            </a:r>
            <a:fld id="{85845CA8-B977-449B-9FF9-20DC913440A4}" type="slidenum">
              <a:rPr lang="en-GB" sz="1000" smtClean="0">
                <a:solidFill>
                  <a:schemeClr val="bg1"/>
                </a:solidFill>
              </a:rPr>
              <a:pPr algn="l"/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67AB584-7E28-440B-AA36-EBBD2F32A4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069" y="1334860"/>
            <a:ext cx="11283276" cy="464354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4047AD-F2E3-465B-B8B0-35DC63530551}"/>
              </a:ext>
            </a:extLst>
          </p:cNvPr>
          <p:cNvCxnSpPr/>
          <p:nvPr/>
        </p:nvCxnSpPr>
        <p:spPr>
          <a:xfrm>
            <a:off x="390294" y="324118"/>
            <a:ext cx="0" cy="52322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D9AA1C3A-2D4E-4B73-BDB0-58169DEC73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68" y="324119"/>
            <a:ext cx="11283277" cy="52322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90000"/>
              </a:lnSpc>
              <a:buNone/>
              <a:defRPr sz="2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TITLE HERE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9627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ud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73C88E8-FDA2-471F-8818-9D9E534CC4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255" r="52" b="12138"/>
          <a:stretch/>
        </p:blipFill>
        <p:spPr>
          <a:xfrm>
            <a:off x="-13110" y="0"/>
            <a:ext cx="12205110" cy="685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15899E1-AEFC-410D-B08C-CBEB54F04F2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6EBDE58-C232-40FB-B8F7-6FD38BBF8705}"/>
              </a:ext>
            </a:extLst>
          </p:cNvPr>
          <p:cNvSpPr txBox="1">
            <a:spLocks/>
          </p:cNvSpPr>
          <p:nvPr/>
        </p:nvSpPr>
        <p:spPr>
          <a:xfrm>
            <a:off x="230400" y="6303600"/>
            <a:ext cx="12973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>
                <a:solidFill>
                  <a:schemeClr val="bg1"/>
                </a:solidFill>
              </a:rPr>
              <a:t>SLIDE  </a:t>
            </a:r>
            <a:r>
              <a:rPr lang="en-GB" sz="1400">
                <a:solidFill>
                  <a:schemeClr val="accent3"/>
                </a:solidFill>
              </a:rPr>
              <a:t>|</a:t>
            </a:r>
            <a:r>
              <a:rPr lang="en-GB" sz="1000">
                <a:solidFill>
                  <a:schemeClr val="bg1"/>
                </a:solidFill>
              </a:rPr>
              <a:t>  </a:t>
            </a:r>
            <a:fld id="{85845CA8-B977-449B-9FF9-20DC913440A4}" type="slidenum">
              <a:rPr lang="en-GB" sz="1000" smtClean="0">
                <a:solidFill>
                  <a:schemeClr val="bg1"/>
                </a:solidFill>
              </a:rPr>
              <a:pPr algn="l"/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67AB584-7E28-440B-AA36-EBBD2F32A4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069" y="1334860"/>
            <a:ext cx="11283276" cy="464354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4047AD-F2E3-465B-B8B0-35DC63530551}"/>
              </a:ext>
            </a:extLst>
          </p:cNvPr>
          <p:cNvCxnSpPr/>
          <p:nvPr/>
        </p:nvCxnSpPr>
        <p:spPr>
          <a:xfrm>
            <a:off x="390294" y="324118"/>
            <a:ext cx="0" cy="52322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D9AA1C3A-2D4E-4B73-BDB0-58169DEC73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68" y="324119"/>
            <a:ext cx="11283277" cy="52322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90000"/>
              </a:lnSpc>
              <a:buNone/>
              <a:defRPr sz="2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TITLE HERE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6748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twork / Clou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5FE5B11-960F-4559-BFB2-1C5C488480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7000"/>
          </a:blip>
          <a:srcRect t="7879" b="7879"/>
          <a:stretch/>
        </p:blipFill>
        <p:spPr>
          <a:xfrm>
            <a:off x="0" y="0"/>
            <a:ext cx="12205376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15899E1-AEFC-410D-B08C-CBEB54F04F2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6EBDE58-C232-40FB-B8F7-6FD38BBF8705}"/>
              </a:ext>
            </a:extLst>
          </p:cNvPr>
          <p:cNvSpPr txBox="1">
            <a:spLocks/>
          </p:cNvSpPr>
          <p:nvPr/>
        </p:nvSpPr>
        <p:spPr>
          <a:xfrm>
            <a:off x="230400" y="6303600"/>
            <a:ext cx="12973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>
                <a:solidFill>
                  <a:schemeClr val="bg1"/>
                </a:solidFill>
              </a:rPr>
              <a:t>SLIDE  </a:t>
            </a:r>
            <a:r>
              <a:rPr lang="en-GB" sz="1400">
                <a:solidFill>
                  <a:schemeClr val="accent3"/>
                </a:solidFill>
              </a:rPr>
              <a:t>|</a:t>
            </a:r>
            <a:r>
              <a:rPr lang="en-GB" sz="1000">
                <a:solidFill>
                  <a:schemeClr val="bg1"/>
                </a:solidFill>
              </a:rPr>
              <a:t>  </a:t>
            </a:r>
            <a:fld id="{85845CA8-B977-449B-9FF9-20DC913440A4}" type="slidenum">
              <a:rPr lang="en-GB" sz="1000" smtClean="0">
                <a:solidFill>
                  <a:schemeClr val="bg1"/>
                </a:solidFill>
              </a:rPr>
              <a:pPr algn="l"/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67AB584-7E28-440B-AA36-EBBD2F32A4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069" y="1334860"/>
            <a:ext cx="11283276" cy="464354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4047AD-F2E3-465B-B8B0-35DC63530551}"/>
              </a:ext>
            </a:extLst>
          </p:cNvPr>
          <p:cNvCxnSpPr/>
          <p:nvPr/>
        </p:nvCxnSpPr>
        <p:spPr>
          <a:xfrm>
            <a:off x="390294" y="324118"/>
            <a:ext cx="0" cy="52322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D9AA1C3A-2D4E-4B73-BDB0-58169DEC73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68" y="324119"/>
            <a:ext cx="11283277" cy="52322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90000"/>
              </a:lnSpc>
              <a:buNone/>
              <a:defRPr sz="2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TITLE HERE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4113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0B1BC-0F12-4482-901A-E7A1F273C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BE4A8-8F08-4394-BF67-7EAC788C3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2E171-1C1A-4DB6-893C-42E7A588A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5C256-09A1-47A4-8584-947CDC8F41D8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88B81-A939-46D1-8106-B11E8DC1B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40B6B-BB4B-4B4D-A2B5-2BCBDB597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6B851-D5A1-457F-B641-414A2A554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358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2E5F5FB-DBD4-458D-90C9-DB1C79BAAA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-36094"/>
            <a:ext cx="12192000" cy="693018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15899E1-AEFC-410D-B08C-CBEB54F04F2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6EBDE58-C232-40FB-B8F7-6FD38BBF8705}"/>
              </a:ext>
            </a:extLst>
          </p:cNvPr>
          <p:cNvSpPr txBox="1">
            <a:spLocks/>
          </p:cNvSpPr>
          <p:nvPr/>
        </p:nvSpPr>
        <p:spPr>
          <a:xfrm>
            <a:off x="230400" y="6303600"/>
            <a:ext cx="12973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>
                <a:solidFill>
                  <a:schemeClr val="bg1"/>
                </a:solidFill>
              </a:rPr>
              <a:t>SLIDE  </a:t>
            </a:r>
            <a:r>
              <a:rPr lang="en-GB" sz="1400">
                <a:solidFill>
                  <a:schemeClr val="accent3"/>
                </a:solidFill>
              </a:rPr>
              <a:t>|</a:t>
            </a:r>
            <a:r>
              <a:rPr lang="en-GB" sz="1000">
                <a:solidFill>
                  <a:schemeClr val="bg1"/>
                </a:solidFill>
              </a:rPr>
              <a:t>  </a:t>
            </a:r>
            <a:fld id="{85845CA8-B977-449B-9FF9-20DC913440A4}" type="slidenum">
              <a:rPr lang="en-GB" sz="1000" smtClean="0">
                <a:solidFill>
                  <a:schemeClr val="bg1"/>
                </a:solidFill>
              </a:rPr>
              <a:pPr algn="l"/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67AB584-7E28-440B-AA36-EBBD2F32A4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069" y="1334860"/>
            <a:ext cx="11283276" cy="464354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4047AD-F2E3-465B-B8B0-35DC63530551}"/>
              </a:ext>
            </a:extLst>
          </p:cNvPr>
          <p:cNvCxnSpPr/>
          <p:nvPr/>
        </p:nvCxnSpPr>
        <p:spPr>
          <a:xfrm>
            <a:off x="390294" y="324118"/>
            <a:ext cx="0" cy="52322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D9AA1C3A-2D4E-4B73-BDB0-58169DEC73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68" y="324119"/>
            <a:ext cx="11283277" cy="52322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90000"/>
              </a:lnSpc>
              <a:buNone/>
              <a:defRPr sz="2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TITLE HERE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8651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twork / City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685C440-651E-4803-BF64-CA7493953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" b="13691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26C7D3F-BDA8-4201-9D82-EE27DB85CF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4C83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15899E1-AEFC-410D-B08C-CBEB54F04F2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6EBDE58-C232-40FB-B8F7-6FD38BBF8705}"/>
              </a:ext>
            </a:extLst>
          </p:cNvPr>
          <p:cNvSpPr txBox="1">
            <a:spLocks/>
          </p:cNvSpPr>
          <p:nvPr/>
        </p:nvSpPr>
        <p:spPr>
          <a:xfrm>
            <a:off x="230400" y="6303600"/>
            <a:ext cx="12973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>
                <a:solidFill>
                  <a:schemeClr val="bg1"/>
                </a:solidFill>
              </a:rPr>
              <a:t>SLIDE  </a:t>
            </a:r>
            <a:r>
              <a:rPr lang="en-GB" sz="1400">
                <a:solidFill>
                  <a:schemeClr val="accent3"/>
                </a:solidFill>
              </a:rPr>
              <a:t>|</a:t>
            </a:r>
            <a:r>
              <a:rPr lang="en-GB" sz="1000">
                <a:solidFill>
                  <a:schemeClr val="bg1"/>
                </a:solidFill>
              </a:rPr>
              <a:t>  </a:t>
            </a:r>
            <a:fld id="{85845CA8-B977-449B-9FF9-20DC913440A4}" type="slidenum">
              <a:rPr lang="en-GB" sz="1000" smtClean="0">
                <a:solidFill>
                  <a:schemeClr val="bg1"/>
                </a:solidFill>
              </a:rPr>
              <a:pPr algn="l"/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67AB584-7E28-440B-AA36-EBBD2F32A4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069" y="1334860"/>
            <a:ext cx="11283276" cy="464354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4047AD-F2E3-465B-B8B0-35DC63530551}"/>
              </a:ext>
            </a:extLst>
          </p:cNvPr>
          <p:cNvCxnSpPr/>
          <p:nvPr/>
        </p:nvCxnSpPr>
        <p:spPr>
          <a:xfrm>
            <a:off x="390294" y="324118"/>
            <a:ext cx="0" cy="52322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D9AA1C3A-2D4E-4B73-BDB0-58169DEC73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68" y="324119"/>
            <a:ext cx="11283277" cy="52322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90000"/>
              </a:lnSpc>
              <a:buNone/>
              <a:defRPr sz="2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TITLE HERE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6824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twork / Cityscape N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685C440-651E-4803-BF64-CA7493953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" b="13691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26C7D3F-BDA8-4201-9D82-EE27DB85CF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4C83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15899E1-AEFC-410D-B08C-CBEB54F04F2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6EBDE58-C232-40FB-B8F7-6FD38BBF8705}"/>
              </a:ext>
            </a:extLst>
          </p:cNvPr>
          <p:cNvSpPr txBox="1">
            <a:spLocks/>
          </p:cNvSpPr>
          <p:nvPr/>
        </p:nvSpPr>
        <p:spPr>
          <a:xfrm>
            <a:off x="230400" y="6303600"/>
            <a:ext cx="12973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>
                <a:solidFill>
                  <a:schemeClr val="bg1"/>
                </a:solidFill>
              </a:rPr>
              <a:t>SLIDE  </a:t>
            </a:r>
            <a:r>
              <a:rPr lang="en-GB" sz="1400">
                <a:solidFill>
                  <a:schemeClr val="accent3"/>
                </a:solidFill>
              </a:rPr>
              <a:t>|</a:t>
            </a:r>
            <a:r>
              <a:rPr lang="en-GB" sz="1000">
                <a:solidFill>
                  <a:schemeClr val="bg1"/>
                </a:solidFill>
              </a:rPr>
              <a:t>  </a:t>
            </a:r>
            <a:fld id="{85845CA8-B977-449B-9FF9-20DC913440A4}" type="slidenum">
              <a:rPr lang="en-GB" sz="1000" smtClean="0">
                <a:solidFill>
                  <a:schemeClr val="bg1"/>
                </a:solidFill>
              </a:rPr>
              <a:pPr algn="l"/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0467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kyscrapers / C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73FDFC2-E179-4E8F-94ED-77855AA3E2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-36094"/>
            <a:ext cx="12192000" cy="693018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15899E1-AEFC-410D-B08C-CBEB54F04F2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6EBDE58-C232-40FB-B8F7-6FD38BBF8705}"/>
              </a:ext>
            </a:extLst>
          </p:cNvPr>
          <p:cNvSpPr txBox="1">
            <a:spLocks/>
          </p:cNvSpPr>
          <p:nvPr/>
        </p:nvSpPr>
        <p:spPr>
          <a:xfrm>
            <a:off x="230400" y="6303600"/>
            <a:ext cx="12973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>
                <a:solidFill>
                  <a:schemeClr val="bg1"/>
                </a:solidFill>
              </a:rPr>
              <a:t>SLIDE  </a:t>
            </a:r>
            <a:r>
              <a:rPr lang="en-GB" sz="1400">
                <a:solidFill>
                  <a:schemeClr val="accent3"/>
                </a:solidFill>
              </a:rPr>
              <a:t>|</a:t>
            </a:r>
            <a:r>
              <a:rPr lang="en-GB" sz="1000">
                <a:solidFill>
                  <a:schemeClr val="bg1"/>
                </a:solidFill>
              </a:rPr>
              <a:t>  </a:t>
            </a:r>
            <a:fld id="{85845CA8-B977-449B-9FF9-20DC913440A4}" type="slidenum">
              <a:rPr lang="en-GB" sz="1000" smtClean="0">
                <a:solidFill>
                  <a:schemeClr val="bg1"/>
                </a:solidFill>
              </a:rPr>
              <a:pPr algn="l"/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67AB584-7E28-440B-AA36-EBBD2F32A4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069" y="1334860"/>
            <a:ext cx="11283276" cy="464354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4047AD-F2E3-465B-B8B0-35DC63530551}"/>
              </a:ext>
            </a:extLst>
          </p:cNvPr>
          <p:cNvCxnSpPr/>
          <p:nvPr/>
        </p:nvCxnSpPr>
        <p:spPr>
          <a:xfrm>
            <a:off x="390294" y="324118"/>
            <a:ext cx="0" cy="52322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D9AA1C3A-2D4E-4B73-BDB0-58169DEC73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68" y="324119"/>
            <a:ext cx="11283277" cy="52322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90000"/>
              </a:lnSpc>
              <a:buNone/>
              <a:defRPr sz="2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TITLE HERE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44224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kyscrapers / City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73FDFC2-E179-4E8F-94ED-77855AA3E2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-36094"/>
            <a:ext cx="12192000" cy="69301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892311-1BFE-488D-B7F1-02D2C312384A}"/>
              </a:ext>
            </a:extLst>
          </p:cNvPr>
          <p:cNvSpPr/>
          <p:nvPr/>
        </p:nvSpPr>
        <p:spPr>
          <a:xfrm>
            <a:off x="0" y="-36094"/>
            <a:ext cx="12191999" cy="693019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15899E1-AEFC-410D-B08C-CBEB54F04F2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6EBDE58-C232-40FB-B8F7-6FD38BBF8705}"/>
              </a:ext>
            </a:extLst>
          </p:cNvPr>
          <p:cNvSpPr txBox="1">
            <a:spLocks/>
          </p:cNvSpPr>
          <p:nvPr/>
        </p:nvSpPr>
        <p:spPr>
          <a:xfrm>
            <a:off x="230400" y="6303600"/>
            <a:ext cx="12973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>
                <a:solidFill>
                  <a:schemeClr val="bg1"/>
                </a:solidFill>
              </a:rPr>
              <a:t>SLIDE  </a:t>
            </a:r>
            <a:r>
              <a:rPr lang="en-GB" sz="1400">
                <a:solidFill>
                  <a:schemeClr val="accent3"/>
                </a:solidFill>
              </a:rPr>
              <a:t>|</a:t>
            </a:r>
            <a:r>
              <a:rPr lang="en-GB" sz="1000">
                <a:solidFill>
                  <a:schemeClr val="bg1"/>
                </a:solidFill>
              </a:rPr>
              <a:t>  </a:t>
            </a:r>
            <a:fld id="{85845CA8-B977-449B-9FF9-20DC913440A4}" type="slidenum">
              <a:rPr lang="en-GB" sz="1000" smtClean="0">
                <a:solidFill>
                  <a:schemeClr val="bg1"/>
                </a:solidFill>
              </a:rPr>
              <a:pPr algn="l"/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67AB584-7E28-440B-AA36-EBBD2F32A4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069" y="1334860"/>
            <a:ext cx="11283276" cy="464354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004B87"/>
                </a:solidFill>
              </a:defRPr>
            </a:lvl1pPr>
            <a:lvl2pPr>
              <a:defRPr sz="1400">
                <a:solidFill>
                  <a:srgbClr val="004B87"/>
                </a:solidFill>
              </a:defRPr>
            </a:lvl2pPr>
            <a:lvl3pPr>
              <a:defRPr sz="1400">
                <a:solidFill>
                  <a:srgbClr val="004B87"/>
                </a:solidFill>
              </a:defRPr>
            </a:lvl3pPr>
            <a:lvl4pPr>
              <a:defRPr sz="1400">
                <a:solidFill>
                  <a:srgbClr val="004B87"/>
                </a:solidFill>
              </a:defRPr>
            </a:lvl4pPr>
            <a:lvl5pPr>
              <a:defRPr sz="1400">
                <a:solidFill>
                  <a:srgbClr val="004B87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4047AD-F2E3-465B-B8B0-35DC63530551}"/>
              </a:ext>
            </a:extLst>
          </p:cNvPr>
          <p:cNvCxnSpPr/>
          <p:nvPr/>
        </p:nvCxnSpPr>
        <p:spPr>
          <a:xfrm>
            <a:off x="390294" y="324118"/>
            <a:ext cx="0" cy="52322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D9AA1C3A-2D4E-4B73-BDB0-58169DEC73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68" y="324119"/>
            <a:ext cx="11283277" cy="52322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90000"/>
              </a:lnSpc>
              <a:buNone/>
              <a:defRPr sz="2800">
                <a:solidFill>
                  <a:srgbClr val="004B8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1800">
                <a:solidFill>
                  <a:srgbClr val="004B87"/>
                </a:solidFill>
              </a:defRPr>
            </a:lvl2pPr>
            <a:lvl3pPr>
              <a:defRPr sz="1800">
                <a:solidFill>
                  <a:srgbClr val="004B87"/>
                </a:solidFill>
              </a:defRPr>
            </a:lvl3pPr>
            <a:lvl4pPr>
              <a:defRPr sz="1800">
                <a:solidFill>
                  <a:srgbClr val="004B87"/>
                </a:solidFill>
              </a:defRPr>
            </a:lvl4pPr>
            <a:lvl5pPr>
              <a:defRPr sz="1800">
                <a:solidFill>
                  <a:srgbClr val="004B87"/>
                </a:solidFill>
              </a:defRPr>
            </a:lvl5pPr>
            <a:lvl6pPr>
              <a:defRPr>
                <a:solidFill>
                  <a:srgbClr val="004B87"/>
                </a:solidFill>
              </a:defRPr>
            </a:lvl6pPr>
          </a:lstStyle>
          <a:p>
            <a:pPr lvl="0"/>
            <a:r>
              <a:rPr lang="en-US"/>
              <a:t>INSERT TITLE HERE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30985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S:GO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CBD34E-BAEE-0D44-96D9-53C47006868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</a:blip>
          <a:srcRect/>
          <a:stretch/>
        </p:blipFill>
        <p:spPr>
          <a:xfrm>
            <a:off x="1524" y="858"/>
            <a:ext cx="12190476" cy="685714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27751FB-EBA8-9948-AD64-638F3BE2B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5752C3B-848F-DC43-A2DE-68CA0D7029F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90260" y="311509"/>
            <a:ext cx="9992139" cy="519391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32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b="0"/>
              <a:t>Title here</a:t>
            </a:r>
            <a:endParaRPr lang="en-US"/>
          </a:p>
        </p:txBody>
      </p:sp>
      <p:pic>
        <p:nvPicPr>
          <p:cNvPr id="13" name="Picture 12" descr="A picture containing plate, mug, cup&#10;&#10;Description automatically generated">
            <a:extLst>
              <a:ext uri="{FF2B5EF4-FFF2-40B4-BE49-F238E27FC236}">
                <a16:creationId xmlns:a16="http://schemas.microsoft.com/office/drawing/2014/main" id="{7F3224B4-7DE8-1F40-BE53-5F2BCF399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862" y="255860"/>
            <a:ext cx="1124077" cy="6306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26DD6-C809-4BD3-B921-FD47BE951534}"/>
              </a:ext>
            </a:extLst>
          </p:cNvPr>
          <p:cNvSpPr txBox="1">
            <a:spLocks/>
          </p:cNvSpPr>
          <p:nvPr/>
        </p:nvSpPr>
        <p:spPr>
          <a:xfrm>
            <a:off x="230400" y="6303600"/>
            <a:ext cx="12973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SLIDE  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FF82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|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</a:t>
            </a:r>
            <a:fld id="{85845CA8-B977-449B-9FF9-20DC913440A4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67677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64BEEF3-76A1-43B0-BD86-D502475B0D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069" y="1334860"/>
            <a:ext cx="11283276" cy="4643545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400">
                <a:solidFill>
                  <a:schemeClr val="accent5"/>
                </a:solidFill>
              </a:defRPr>
            </a:lvl3pPr>
            <a:lvl4pPr>
              <a:defRPr sz="1400">
                <a:solidFill>
                  <a:schemeClr val="accent5"/>
                </a:solidFill>
              </a:defRPr>
            </a:lvl4pPr>
            <a:lvl5pPr>
              <a:defRPr sz="14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7347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lligent Cloud Content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19CD534D-563C-A643-8061-B7FA331C9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8EA044A-0178-0F43-8F65-F56997B865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90260" y="311509"/>
            <a:ext cx="9992139" cy="519391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3200" b="0" i="0">
                <a:solidFill>
                  <a:srgbClr val="67677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b="0"/>
              <a:t>Title here</a:t>
            </a:r>
            <a:endParaRPr lang="en-US"/>
          </a:p>
        </p:txBody>
      </p:sp>
      <p:pic>
        <p:nvPicPr>
          <p:cNvPr id="12" name="Picture 11" descr="A picture containing plate, mug, cup&#10;&#10;Description automatically generated">
            <a:extLst>
              <a:ext uri="{FF2B5EF4-FFF2-40B4-BE49-F238E27FC236}">
                <a16:creationId xmlns:a16="http://schemas.microsoft.com/office/drawing/2014/main" id="{B88C5EB3-D250-DA40-AFCC-1F47D0257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62" y="255860"/>
            <a:ext cx="1124077" cy="630690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92BD992-E7A6-4EF3-A9AA-F074E6EF8046}"/>
              </a:ext>
            </a:extLst>
          </p:cNvPr>
          <p:cNvSpPr txBox="1">
            <a:spLocks/>
          </p:cNvSpPr>
          <p:nvPr/>
        </p:nvSpPr>
        <p:spPr>
          <a:xfrm>
            <a:off x="230400" y="6303600"/>
            <a:ext cx="12973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SLIDE  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FF82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|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</a:t>
            </a:r>
            <a:fld id="{85845CA8-B977-449B-9FF9-20DC913440A4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67677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ECD551-1731-4F6F-8C3D-139B65CF24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069" y="1334860"/>
            <a:ext cx="11283276" cy="4643545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>
              <a:defRPr sz="1400">
                <a:solidFill>
                  <a:schemeClr val="accent5"/>
                </a:solidFill>
              </a:defRPr>
            </a:lvl3pPr>
            <a:lvl4pPr>
              <a:defRPr sz="1400">
                <a:solidFill>
                  <a:schemeClr val="accent5"/>
                </a:solidFill>
              </a:defRPr>
            </a:lvl4pPr>
            <a:lvl5pPr>
              <a:defRPr sz="14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150851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:50 Split">
    <p:bg>
      <p:bgPr>
        <a:solidFill>
          <a:schemeClr val="tx2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0">
            <a:extLst>
              <a:ext uri="{FF2B5EF4-FFF2-40B4-BE49-F238E27FC236}">
                <a16:creationId xmlns:a16="http://schemas.microsoft.com/office/drawing/2014/main" id="{11F4016B-534D-483D-9E84-160981FFB1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0"/>
            <a:ext cx="6095999" cy="6858000"/>
          </a:xfrm>
          <a:solidFill>
            <a:schemeClr val="bg1">
              <a:alpha val="50000"/>
            </a:schemeClr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picture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C989AC0-CD60-485F-BF54-F100D3671498}"/>
              </a:ext>
            </a:extLst>
          </p:cNvPr>
          <p:cNvCxnSpPr>
            <a:cxnSpLocks/>
          </p:cNvCxnSpPr>
          <p:nvPr/>
        </p:nvCxnSpPr>
        <p:spPr>
          <a:xfrm flipH="1">
            <a:off x="684375" y="2848625"/>
            <a:ext cx="4588665" cy="0"/>
          </a:xfrm>
          <a:prstGeom prst="line">
            <a:avLst/>
          </a:prstGeom>
          <a:noFill/>
          <a:ln w="28575" cap="flat" cmpd="sng" algn="ctr">
            <a:solidFill>
              <a:srgbClr val="F9823F"/>
            </a:solidFill>
            <a:prstDash val="solid"/>
            <a:miter lim="800000"/>
          </a:ln>
          <a:effectLst/>
        </p:spPr>
      </p:cxn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46FB80F-78DA-4D04-80E2-75F8381659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7210" y="3189004"/>
            <a:ext cx="4893063" cy="294440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3596A20C-E543-4D17-BFE8-FB44216A0F5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7211" y="1317949"/>
            <a:ext cx="4893063" cy="1360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44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TITLE</a:t>
            </a:r>
            <a:br>
              <a:rPr lang="en-US"/>
            </a:br>
            <a:r>
              <a:rPr lang="en-US"/>
              <a:t>HERE</a:t>
            </a:r>
            <a:endParaRPr lang="en-GB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830B598-5A31-4A4D-92E7-9810FF13D27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A5E833D-894A-4BC8-8700-54F33E3E61B2}"/>
              </a:ext>
            </a:extLst>
          </p:cNvPr>
          <p:cNvSpPr txBox="1">
            <a:spLocks/>
          </p:cNvSpPr>
          <p:nvPr/>
        </p:nvSpPr>
        <p:spPr>
          <a:xfrm>
            <a:off x="230400" y="6303600"/>
            <a:ext cx="12973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>
                <a:solidFill>
                  <a:schemeClr val="bg1"/>
                </a:solidFill>
              </a:rPr>
              <a:t>SLIDE  </a:t>
            </a:r>
            <a:r>
              <a:rPr lang="en-GB" sz="1400">
                <a:solidFill>
                  <a:schemeClr val="accent3"/>
                </a:solidFill>
              </a:rPr>
              <a:t>|</a:t>
            </a:r>
            <a:r>
              <a:rPr lang="en-GB" sz="1000">
                <a:solidFill>
                  <a:schemeClr val="bg1"/>
                </a:solidFill>
              </a:rPr>
              <a:t>  </a:t>
            </a:r>
            <a:fld id="{85845CA8-B977-449B-9FF9-20DC913440A4}" type="slidenum">
              <a:rPr lang="en-GB" sz="1000" smtClean="0">
                <a:solidFill>
                  <a:schemeClr val="bg1"/>
                </a:solidFill>
              </a:rPr>
              <a:pPr algn="l"/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9239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:50 Blade">
    <p:bg>
      <p:bgPr>
        <a:solidFill>
          <a:schemeClr val="tx2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0">
            <a:extLst>
              <a:ext uri="{FF2B5EF4-FFF2-40B4-BE49-F238E27FC236}">
                <a16:creationId xmlns:a16="http://schemas.microsoft.com/office/drawing/2014/main" id="{11F4016B-534D-483D-9E84-160981FFB1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6095999" cy="6858000"/>
          </a:xfrm>
          <a:solidFill>
            <a:schemeClr val="bg1">
              <a:alpha val="50000"/>
            </a:schemeClr>
          </a:solidFill>
        </p:spPr>
        <p:txBody>
          <a:bodyPr>
            <a:normAutofit/>
          </a:bodyPr>
          <a:lstStyle>
            <a:lvl1pPr marL="0" indent="0" algn="l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picture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2C350B8-5DD8-435A-85F0-1AA02529A60C}"/>
              </a:ext>
            </a:extLst>
          </p:cNvPr>
          <p:cNvSpPr/>
          <p:nvPr/>
        </p:nvSpPr>
        <p:spPr>
          <a:xfrm>
            <a:off x="4425394" y="0"/>
            <a:ext cx="7766605" cy="6858002"/>
          </a:xfrm>
          <a:custGeom>
            <a:avLst/>
            <a:gdLst>
              <a:gd name="connsiteX0" fmla="*/ 0 w 7766605"/>
              <a:gd name="connsiteY0" fmla="*/ 0 h 6858002"/>
              <a:gd name="connsiteX1" fmla="*/ 7766605 w 7766605"/>
              <a:gd name="connsiteY1" fmla="*/ 0 h 6858002"/>
              <a:gd name="connsiteX2" fmla="*/ 7766605 w 7766605"/>
              <a:gd name="connsiteY2" fmla="*/ 6858002 h 6858002"/>
              <a:gd name="connsiteX3" fmla="*/ 1 w 7766605"/>
              <a:gd name="connsiteY3" fmla="*/ 6858002 h 6858002"/>
              <a:gd name="connsiteX4" fmla="*/ 8474 w 7766605"/>
              <a:gd name="connsiteY4" fmla="*/ 6848218 h 6858002"/>
              <a:gd name="connsiteX5" fmla="*/ 33125 w 7766605"/>
              <a:gd name="connsiteY5" fmla="*/ 6802801 h 6858002"/>
              <a:gd name="connsiteX6" fmla="*/ 34778 w 7766605"/>
              <a:gd name="connsiteY6" fmla="*/ 6803367 h 6858002"/>
              <a:gd name="connsiteX7" fmla="*/ 1601880 w 7766605"/>
              <a:gd name="connsiteY7" fmla="*/ 3669165 h 6858002"/>
              <a:gd name="connsiteX8" fmla="*/ 1601691 w 7766605"/>
              <a:gd name="connsiteY8" fmla="*/ 3669028 h 6858002"/>
              <a:gd name="connsiteX9" fmla="*/ 1634262 w 7766605"/>
              <a:gd name="connsiteY9" fmla="*/ 3609020 h 6858002"/>
              <a:gd name="connsiteX10" fmla="*/ 1670606 w 7766605"/>
              <a:gd name="connsiteY10" fmla="*/ 3429002 h 6858002"/>
              <a:gd name="connsiteX11" fmla="*/ 1634262 w 7766605"/>
              <a:gd name="connsiteY11" fmla="*/ 3248984 h 6858002"/>
              <a:gd name="connsiteX12" fmla="*/ 1601466 w 7766605"/>
              <a:gd name="connsiteY12" fmla="*/ 3188560 h 6858002"/>
              <a:gd name="connsiteX13" fmla="*/ 1601686 w 7766605"/>
              <a:gd name="connsiteY13" fmla="*/ 3188452 h 6858002"/>
              <a:gd name="connsiteX14" fmla="*/ 35892 w 7766605"/>
              <a:gd name="connsiteY14" fmla="*/ 56865 h 6858002"/>
              <a:gd name="connsiteX15" fmla="*/ 34319 w 7766605"/>
              <a:gd name="connsiteY15" fmla="*/ 57403 h 6858002"/>
              <a:gd name="connsiteX16" fmla="*/ 8474 w 7766605"/>
              <a:gd name="connsiteY16" fmla="*/ 9784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766605" h="6858002">
                <a:moveTo>
                  <a:pt x="0" y="0"/>
                </a:moveTo>
                <a:lnTo>
                  <a:pt x="7766605" y="0"/>
                </a:lnTo>
                <a:lnTo>
                  <a:pt x="7766605" y="6858002"/>
                </a:lnTo>
                <a:lnTo>
                  <a:pt x="1" y="6858002"/>
                </a:lnTo>
                <a:lnTo>
                  <a:pt x="8474" y="6848218"/>
                </a:lnTo>
                <a:lnTo>
                  <a:pt x="33125" y="6802801"/>
                </a:lnTo>
                <a:lnTo>
                  <a:pt x="34778" y="6803367"/>
                </a:lnTo>
                <a:lnTo>
                  <a:pt x="1601880" y="3669165"/>
                </a:lnTo>
                <a:lnTo>
                  <a:pt x="1601691" y="3669028"/>
                </a:lnTo>
                <a:lnTo>
                  <a:pt x="1634262" y="3609020"/>
                </a:lnTo>
                <a:cubicBezTo>
                  <a:pt x="1657666" y="3553690"/>
                  <a:pt x="1670606" y="3492857"/>
                  <a:pt x="1670606" y="3429002"/>
                </a:cubicBezTo>
                <a:cubicBezTo>
                  <a:pt x="1670606" y="3365147"/>
                  <a:pt x="1657666" y="3304315"/>
                  <a:pt x="1634262" y="3248984"/>
                </a:cubicBezTo>
                <a:lnTo>
                  <a:pt x="1601466" y="3188560"/>
                </a:lnTo>
                <a:lnTo>
                  <a:pt x="1601686" y="3188452"/>
                </a:lnTo>
                <a:lnTo>
                  <a:pt x="35892" y="56865"/>
                </a:lnTo>
                <a:lnTo>
                  <a:pt x="34319" y="57403"/>
                </a:lnTo>
                <a:lnTo>
                  <a:pt x="8474" y="9784"/>
                </a:lnTo>
                <a:close/>
              </a:path>
            </a:pathLst>
          </a:custGeom>
          <a:solidFill>
            <a:srgbClr val="004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C989AC0-CD60-485F-BF54-F100D3671498}"/>
              </a:ext>
            </a:extLst>
          </p:cNvPr>
          <p:cNvCxnSpPr>
            <a:cxnSpLocks/>
          </p:cNvCxnSpPr>
          <p:nvPr/>
        </p:nvCxnSpPr>
        <p:spPr>
          <a:xfrm flipH="1">
            <a:off x="6793574" y="2848625"/>
            <a:ext cx="4588665" cy="0"/>
          </a:xfrm>
          <a:prstGeom prst="line">
            <a:avLst/>
          </a:prstGeom>
          <a:noFill/>
          <a:ln w="28575" cap="flat" cmpd="sng" algn="ctr">
            <a:solidFill>
              <a:srgbClr val="F9823F"/>
            </a:solidFill>
            <a:prstDash val="solid"/>
            <a:miter lim="800000"/>
          </a:ln>
          <a:effectLst/>
        </p:spPr>
      </p:cxn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46FB80F-78DA-4D04-80E2-75F8381659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76409" y="3189004"/>
            <a:ext cx="4893063" cy="294440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3596A20C-E543-4D17-BFE8-FB44216A0F5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76410" y="1317949"/>
            <a:ext cx="4893063" cy="1360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44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TITLE</a:t>
            </a:r>
            <a:br>
              <a:rPr lang="en-US"/>
            </a:br>
            <a:r>
              <a:rPr lang="en-US"/>
              <a:t>HERE</a:t>
            </a:r>
            <a:endParaRPr lang="en-GB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830B598-5A31-4A4D-92E7-9810FF13D27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A5E833D-894A-4BC8-8700-54F33E3E61B2}"/>
              </a:ext>
            </a:extLst>
          </p:cNvPr>
          <p:cNvSpPr txBox="1">
            <a:spLocks/>
          </p:cNvSpPr>
          <p:nvPr/>
        </p:nvSpPr>
        <p:spPr>
          <a:xfrm>
            <a:off x="230400" y="6303600"/>
            <a:ext cx="12973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>
                <a:solidFill>
                  <a:schemeClr val="bg1"/>
                </a:solidFill>
              </a:rPr>
              <a:t>SLIDE  </a:t>
            </a:r>
            <a:r>
              <a:rPr lang="en-GB" sz="1400">
                <a:solidFill>
                  <a:schemeClr val="accent3"/>
                </a:solidFill>
              </a:rPr>
              <a:t>|</a:t>
            </a:r>
            <a:r>
              <a:rPr lang="en-GB" sz="1000">
                <a:solidFill>
                  <a:schemeClr val="bg1"/>
                </a:solidFill>
              </a:rPr>
              <a:t>  </a:t>
            </a:r>
            <a:fld id="{85845CA8-B977-449B-9FF9-20DC913440A4}" type="slidenum">
              <a:rPr lang="en-GB" sz="1000" smtClean="0">
                <a:solidFill>
                  <a:schemeClr val="bg1"/>
                </a:solidFill>
              </a:rPr>
              <a:pPr algn="l"/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12297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lobe - Blue /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2C8EBA2-6654-48FA-8A4A-261EFA858947}"/>
              </a:ext>
            </a:extLst>
          </p:cNvPr>
          <p:cNvGrpSpPr/>
          <p:nvPr/>
        </p:nvGrpSpPr>
        <p:grpSpPr>
          <a:xfrm>
            <a:off x="1857537" y="685800"/>
            <a:ext cx="8476926" cy="5486400"/>
            <a:chOff x="1857537" y="685800"/>
            <a:chExt cx="8476926" cy="5486400"/>
          </a:xfrm>
          <a:solidFill>
            <a:schemeClr val="bg1"/>
          </a:solidFill>
        </p:grpSpPr>
        <p:sp>
          <p:nvSpPr>
            <p:cNvPr id="13" name="Fiji">
              <a:extLst>
                <a:ext uri="{FF2B5EF4-FFF2-40B4-BE49-F238E27FC236}">
                  <a16:creationId xmlns:a16="http://schemas.microsoft.com/office/drawing/2014/main" id="{0EC27437-ECCC-4CDA-B04F-602133090F66}"/>
                </a:ext>
              </a:extLst>
            </p:cNvPr>
            <p:cNvSpPr>
              <a:spLocks/>
            </p:cNvSpPr>
            <p:nvPr>
              <p:custDataLst>
                <p:tags r:id="rId1"/>
              </p:custDataLst>
            </p:nvPr>
          </p:nvSpPr>
          <p:spPr bwMode="auto">
            <a:xfrm>
              <a:off x="10005578" y="4972310"/>
              <a:ext cx="66861" cy="54214"/>
            </a:xfrm>
            <a:custGeom>
              <a:avLst/>
              <a:gdLst/>
              <a:ahLst/>
              <a:cxnLst/>
              <a:rect l="l" t="t" r="r" b="b"/>
              <a:pathLst>
                <a:path w="67394" h="54646">
                  <a:moveTo>
                    <a:pt x="21857" y="27323"/>
                  </a:moveTo>
                  <a:lnTo>
                    <a:pt x="21857" y="29145"/>
                  </a:lnTo>
                  <a:lnTo>
                    <a:pt x="27322" y="32788"/>
                  </a:lnTo>
                  <a:lnTo>
                    <a:pt x="32786" y="49182"/>
                  </a:lnTo>
                  <a:lnTo>
                    <a:pt x="29143" y="51003"/>
                  </a:lnTo>
                  <a:lnTo>
                    <a:pt x="20036" y="54646"/>
                  </a:lnTo>
                  <a:lnTo>
                    <a:pt x="0" y="49182"/>
                  </a:lnTo>
                  <a:lnTo>
                    <a:pt x="0" y="34609"/>
                  </a:lnTo>
                  <a:lnTo>
                    <a:pt x="14572" y="29145"/>
                  </a:lnTo>
                  <a:lnTo>
                    <a:pt x="20036" y="29145"/>
                  </a:lnTo>
                  <a:close/>
                  <a:moveTo>
                    <a:pt x="65573" y="0"/>
                  </a:moveTo>
                  <a:lnTo>
                    <a:pt x="67394" y="0"/>
                  </a:lnTo>
                  <a:lnTo>
                    <a:pt x="67394" y="3643"/>
                  </a:lnTo>
                  <a:lnTo>
                    <a:pt x="61930" y="9107"/>
                  </a:lnTo>
                  <a:lnTo>
                    <a:pt x="61930" y="16393"/>
                  </a:lnTo>
                  <a:lnTo>
                    <a:pt x="49179" y="12750"/>
                  </a:lnTo>
                  <a:lnTo>
                    <a:pt x="38251" y="21858"/>
                  </a:lnTo>
                  <a:lnTo>
                    <a:pt x="34608" y="21858"/>
                  </a:lnTo>
                  <a:lnTo>
                    <a:pt x="27322" y="12750"/>
                  </a:lnTo>
                  <a:lnTo>
                    <a:pt x="27322" y="10929"/>
                  </a:lnTo>
                  <a:lnTo>
                    <a:pt x="29143" y="10929"/>
                  </a:lnTo>
                  <a:lnTo>
                    <a:pt x="38251" y="9107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New Zealand (North Island)">
              <a:extLst>
                <a:ext uri="{FF2B5EF4-FFF2-40B4-BE49-F238E27FC236}">
                  <a16:creationId xmlns:a16="http://schemas.microsoft.com/office/drawing/2014/main" id="{5F1F4146-375A-46F8-B572-4C02B0907A24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9898962" y="5449375"/>
              <a:ext cx="139145" cy="215041"/>
            </a:xfrm>
            <a:custGeom>
              <a:avLst/>
              <a:gdLst>
                <a:gd name="T0" fmla="*/ 0 w 77"/>
                <a:gd name="T1" fmla="*/ 0 h 119"/>
                <a:gd name="T2" fmla="*/ 4 w 77"/>
                <a:gd name="T3" fmla="*/ 0 h 119"/>
                <a:gd name="T4" fmla="*/ 7 w 77"/>
                <a:gd name="T5" fmla="*/ 7 h 119"/>
                <a:gd name="T6" fmla="*/ 9 w 77"/>
                <a:gd name="T7" fmla="*/ 6 h 119"/>
                <a:gd name="T8" fmla="*/ 21 w 77"/>
                <a:gd name="T9" fmla="*/ 13 h 119"/>
                <a:gd name="T10" fmla="*/ 25 w 77"/>
                <a:gd name="T11" fmla="*/ 24 h 119"/>
                <a:gd name="T12" fmla="*/ 25 w 77"/>
                <a:gd name="T13" fmla="*/ 25 h 119"/>
                <a:gd name="T14" fmla="*/ 22 w 77"/>
                <a:gd name="T15" fmla="*/ 25 h 119"/>
                <a:gd name="T16" fmla="*/ 29 w 77"/>
                <a:gd name="T17" fmla="*/ 33 h 119"/>
                <a:gd name="T18" fmla="*/ 28 w 77"/>
                <a:gd name="T19" fmla="*/ 40 h 119"/>
                <a:gd name="T20" fmla="*/ 34 w 77"/>
                <a:gd name="T21" fmla="*/ 40 h 119"/>
                <a:gd name="T22" fmla="*/ 35 w 77"/>
                <a:gd name="T23" fmla="*/ 43 h 119"/>
                <a:gd name="T24" fmla="*/ 35 w 77"/>
                <a:gd name="T25" fmla="*/ 34 h 119"/>
                <a:gd name="T26" fmla="*/ 37 w 77"/>
                <a:gd name="T27" fmla="*/ 34 h 119"/>
                <a:gd name="T28" fmla="*/ 40 w 77"/>
                <a:gd name="T29" fmla="*/ 37 h 119"/>
                <a:gd name="T30" fmla="*/ 41 w 77"/>
                <a:gd name="T31" fmla="*/ 37 h 119"/>
                <a:gd name="T32" fmla="*/ 44 w 77"/>
                <a:gd name="T33" fmla="*/ 52 h 119"/>
                <a:gd name="T34" fmla="*/ 58 w 77"/>
                <a:gd name="T35" fmla="*/ 56 h 119"/>
                <a:gd name="T36" fmla="*/ 70 w 77"/>
                <a:gd name="T37" fmla="*/ 49 h 119"/>
                <a:gd name="T38" fmla="*/ 77 w 77"/>
                <a:gd name="T39" fmla="*/ 52 h 119"/>
                <a:gd name="T40" fmla="*/ 77 w 77"/>
                <a:gd name="T41" fmla="*/ 53 h 119"/>
                <a:gd name="T42" fmla="*/ 74 w 77"/>
                <a:gd name="T43" fmla="*/ 68 h 119"/>
                <a:gd name="T44" fmla="*/ 70 w 77"/>
                <a:gd name="T45" fmla="*/ 70 h 119"/>
                <a:gd name="T46" fmla="*/ 70 w 77"/>
                <a:gd name="T47" fmla="*/ 77 h 119"/>
                <a:gd name="T48" fmla="*/ 59 w 77"/>
                <a:gd name="T49" fmla="*/ 79 h 119"/>
                <a:gd name="T50" fmla="*/ 55 w 77"/>
                <a:gd name="T51" fmla="*/ 83 h 119"/>
                <a:gd name="T52" fmla="*/ 58 w 77"/>
                <a:gd name="T53" fmla="*/ 87 h 119"/>
                <a:gd name="T54" fmla="*/ 58 w 77"/>
                <a:gd name="T55" fmla="*/ 89 h 119"/>
                <a:gd name="T56" fmla="*/ 53 w 77"/>
                <a:gd name="T57" fmla="*/ 99 h 119"/>
                <a:gd name="T58" fmla="*/ 37 w 77"/>
                <a:gd name="T59" fmla="*/ 119 h 119"/>
                <a:gd name="T60" fmla="*/ 27 w 77"/>
                <a:gd name="T61" fmla="*/ 114 h 119"/>
                <a:gd name="T62" fmla="*/ 27 w 77"/>
                <a:gd name="T63" fmla="*/ 113 h 119"/>
                <a:gd name="T64" fmla="*/ 32 w 77"/>
                <a:gd name="T65" fmla="*/ 102 h 119"/>
                <a:gd name="T66" fmla="*/ 32 w 77"/>
                <a:gd name="T67" fmla="*/ 95 h 119"/>
                <a:gd name="T68" fmla="*/ 13 w 77"/>
                <a:gd name="T69" fmla="*/ 81 h 119"/>
                <a:gd name="T70" fmla="*/ 13 w 77"/>
                <a:gd name="T71" fmla="*/ 80 h 119"/>
                <a:gd name="T72" fmla="*/ 16 w 77"/>
                <a:gd name="T73" fmla="*/ 76 h 119"/>
                <a:gd name="T74" fmla="*/ 24 w 77"/>
                <a:gd name="T75" fmla="*/ 71 h 119"/>
                <a:gd name="T76" fmla="*/ 27 w 77"/>
                <a:gd name="T77" fmla="*/ 59 h 119"/>
                <a:gd name="T78" fmla="*/ 28 w 77"/>
                <a:gd name="T79" fmla="*/ 59 h 119"/>
                <a:gd name="T80" fmla="*/ 28 w 77"/>
                <a:gd name="T81" fmla="*/ 47 h 119"/>
                <a:gd name="T82" fmla="*/ 25 w 77"/>
                <a:gd name="T83" fmla="*/ 44 h 119"/>
                <a:gd name="T84" fmla="*/ 27 w 77"/>
                <a:gd name="T85" fmla="*/ 41 h 119"/>
                <a:gd name="T86" fmla="*/ 25 w 77"/>
                <a:gd name="T87" fmla="*/ 43 h 119"/>
                <a:gd name="T88" fmla="*/ 24 w 77"/>
                <a:gd name="T89" fmla="*/ 43 h 119"/>
                <a:gd name="T90" fmla="*/ 24 w 77"/>
                <a:gd name="T91" fmla="*/ 41 h 119"/>
                <a:gd name="T92" fmla="*/ 21 w 77"/>
                <a:gd name="T93" fmla="*/ 37 h 119"/>
                <a:gd name="T94" fmla="*/ 21 w 77"/>
                <a:gd name="T95" fmla="*/ 30 h 119"/>
                <a:gd name="T96" fmla="*/ 19 w 77"/>
                <a:gd name="T97" fmla="*/ 30 h 119"/>
                <a:gd name="T98" fmla="*/ 19 w 77"/>
                <a:gd name="T99" fmla="*/ 31 h 119"/>
                <a:gd name="T100" fmla="*/ 10 w 77"/>
                <a:gd name="T101" fmla="*/ 22 h 119"/>
                <a:gd name="T102" fmla="*/ 9 w 77"/>
                <a:gd name="T103" fmla="*/ 18 h 119"/>
                <a:gd name="T104" fmla="*/ 6 w 77"/>
                <a:gd name="T105" fmla="*/ 15 h 119"/>
                <a:gd name="T106" fmla="*/ 0 w 77"/>
                <a:gd name="T107" fmla="*/ 1 h 119"/>
                <a:gd name="T108" fmla="*/ 0 w 77"/>
                <a:gd name="T109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7" h="119">
                  <a:moveTo>
                    <a:pt x="0" y="0"/>
                  </a:moveTo>
                  <a:lnTo>
                    <a:pt x="4" y="0"/>
                  </a:lnTo>
                  <a:lnTo>
                    <a:pt x="7" y="7"/>
                  </a:lnTo>
                  <a:lnTo>
                    <a:pt x="9" y="6"/>
                  </a:lnTo>
                  <a:lnTo>
                    <a:pt x="21" y="13"/>
                  </a:lnTo>
                  <a:lnTo>
                    <a:pt x="25" y="24"/>
                  </a:lnTo>
                  <a:lnTo>
                    <a:pt x="25" y="25"/>
                  </a:lnTo>
                  <a:lnTo>
                    <a:pt x="22" y="25"/>
                  </a:lnTo>
                  <a:lnTo>
                    <a:pt x="29" y="33"/>
                  </a:lnTo>
                  <a:lnTo>
                    <a:pt x="28" y="40"/>
                  </a:lnTo>
                  <a:lnTo>
                    <a:pt x="34" y="40"/>
                  </a:lnTo>
                  <a:lnTo>
                    <a:pt x="35" y="43"/>
                  </a:lnTo>
                  <a:lnTo>
                    <a:pt x="35" y="34"/>
                  </a:lnTo>
                  <a:lnTo>
                    <a:pt x="37" y="34"/>
                  </a:lnTo>
                  <a:lnTo>
                    <a:pt x="40" y="37"/>
                  </a:lnTo>
                  <a:lnTo>
                    <a:pt x="41" y="37"/>
                  </a:lnTo>
                  <a:lnTo>
                    <a:pt x="44" y="52"/>
                  </a:lnTo>
                  <a:lnTo>
                    <a:pt x="58" y="56"/>
                  </a:lnTo>
                  <a:lnTo>
                    <a:pt x="70" y="49"/>
                  </a:lnTo>
                  <a:lnTo>
                    <a:pt x="77" y="52"/>
                  </a:lnTo>
                  <a:lnTo>
                    <a:pt x="77" y="53"/>
                  </a:lnTo>
                  <a:lnTo>
                    <a:pt x="74" y="68"/>
                  </a:lnTo>
                  <a:lnTo>
                    <a:pt x="70" y="70"/>
                  </a:lnTo>
                  <a:lnTo>
                    <a:pt x="70" y="77"/>
                  </a:lnTo>
                  <a:lnTo>
                    <a:pt x="59" y="79"/>
                  </a:lnTo>
                  <a:lnTo>
                    <a:pt x="55" y="83"/>
                  </a:lnTo>
                  <a:lnTo>
                    <a:pt x="58" y="87"/>
                  </a:lnTo>
                  <a:lnTo>
                    <a:pt x="58" y="89"/>
                  </a:lnTo>
                  <a:lnTo>
                    <a:pt x="53" y="99"/>
                  </a:lnTo>
                  <a:lnTo>
                    <a:pt x="37" y="119"/>
                  </a:lnTo>
                  <a:lnTo>
                    <a:pt x="27" y="114"/>
                  </a:lnTo>
                  <a:lnTo>
                    <a:pt x="27" y="113"/>
                  </a:lnTo>
                  <a:lnTo>
                    <a:pt x="32" y="102"/>
                  </a:lnTo>
                  <a:lnTo>
                    <a:pt x="32" y="95"/>
                  </a:lnTo>
                  <a:lnTo>
                    <a:pt x="13" y="81"/>
                  </a:lnTo>
                  <a:lnTo>
                    <a:pt x="13" y="80"/>
                  </a:lnTo>
                  <a:lnTo>
                    <a:pt x="16" y="76"/>
                  </a:lnTo>
                  <a:lnTo>
                    <a:pt x="24" y="71"/>
                  </a:lnTo>
                  <a:lnTo>
                    <a:pt x="27" y="59"/>
                  </a:lnTo>
                  <a:lnTo>
                    <a:pt x="28" y="59"/>
                  </a:lnTo>
                  <a:lnTo>
                    <a:pt x="28" y="47"/>
                  </a:lnTo>
                  <a:lnTo>
                    <a:pt x="25" y="44"/>
                  </a:lnTo>
                  <a:lnTo>
                    <a:pt x="27" y="41"/>
                  </a:lnTo>
                  <a:lnTo>
                    <a:pt x="25" y="43"/>
                  </a:lnTo>
                  <a:lnTo>
                    <a:pt x="24" y="43"/>
                  </a:lnTo>
                  <a:lnTo>
                    <a:pt x="24" y="41"/>
                  </a:lnTo>
                  <a:lnTo>
                    <a:pt x="21" y="37"/>
                  </a:lnTo>
                  <a:lnTo>
                    <a:pt x="21" y="30"/>
                  </a:lnTo>
                  <a:lnTo>
                    <a:pt x="19" y="30"/>
                  </a:lnTo>
                  <a:lnTo>
                    <a:pt x="19" y="31"/>
                  </a:lnTo>
                  <a:lnTo>
                    <a:pt x="10" y="22"/>
                  </a:lnTo>
                  <a:lnTo>
                    <a:pt x="9" y="18"/>
                  </a:lnTo>
                  <a:lnTo>
                    <a:pt x="6" y="1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New Zealand (South Island)">
              <a:extLst>
                <a:ext uri="{FF2B5EF4-FFF2-40B4-BE49-F238E27FC236}">
                  <a16:creationId xmlns:a16="http://schemas.microsoft.com/office/drawing/2014/main" id="{F40D6C87-55DC-40FB-93E3-26C4235D82A8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9754396" y="5631889"/>
              <a:ext cx="182514" cy="200585"/>
            </a:xfrm>
            <a:custGeom>
              <a:avLst/>
              <a:gdLst>
                <a:gd name="T0" fmla="*/ 80 w 101"/>
                <a:gd name="T1" fmla="*/ 0 h 111"/>
                <a:gd name="T2" fmla="*/ 87 w 101"/>
                <a:gd name="T3" fmla="*/ 12 h 111"/>
                <a:gd name="T4" fmla="*/ 95 w 101"/>
                <a:gd name="T5" fmla="*/ 6 h 111"/>
                <a:gd name="T6" fmla="*/ 96 w 101"/>
                <a:gd name="T7" fmla="*/ 6 h 111"/>
                <a:gd name="T8" fmla="*/ 98 w 101"/>
                <a:gd name="T9" fmla="*/ 7 h 111"/>
                <a:gd name="T10" fmla="*/ 101 w 101"/>
                <a:gd name="T11" fmla="*/ 9 h 111"/>
                <a:gd name="T12" fmla="*/ 101 w 101"/>
                <a:gd name="T13" fmla="*/ 10 h 111"/>
                <a:gd name="T14" fmla="*/ 99 w 101"/>
                <a:gd name="T15" fmla="*/ 13 h 111"/>
                <a:gd name="T16" fmla="*/ 101 w 101"/>
                <a:gd name="T17" fmla="*/ 22 h 111"/>
                <a:gd name="T18" fmla="*/ 90 w 101"/>
                <a:gd name="T19" fmla="*/ 40 h 111"/>
                <a:gd name="T20" fmla="*/ 83 w 101"/>
                <a:gd name="T21" fmla="*/ 46 h 111"/>
                <a:gd name="T22" fmla="*/ 81 w 101"/>
                <a:gd name="T23" fmla="*/ 55 h 111"/>
                <a:gd name="T24" fmla="*/ 86 w 101"/>
                <a:gd name="T25" fmla="*/ 59 h 111"/>
                <a:gd name="T26" fmla="*/ 86 w 101"/>
                <a:gd name="T27" fmla="*/ 61 h 111"/>
                <a:gd name="T28" fmla="*/ 77 w 101"/>
                <a:gd name="T29" fmla="*/ 56 h 111"/>
                <a:gd name="T30" fmla="*/ 68 w 101"/>
                <a:gd name="T31" fmla="*/ 64 h 111"/>
                <a:gd name="T32" fmla="*/ 65 w 101"/>
                <a:gd name="T33" fmla="*/ 62 h 111"/>
                <a:gd name="T34" fmla="*/ 55 w 101"/>
                <a:gd name="T35" fmla="*/ 98 h 111"/>
                <a:gd name="T36" fmla="*/ 41 w 101"/>
                <a:gd name="T37" fmla="*/ 108 h 111"/>
                <a:gd name="T38" fmla="*/ 32 w 101"/>
                <a:gd name="T39" fmla="*/ 111 h 111"/>
                <a:gd name="T40" fmla="*/ 16 w 101"/>
                <a:gd name="T41" fmla="*/ 105 h 111"/>
                <a:gd name="T42" fmla="*/ 15 w 101"/>
                <a:gd name="T43" fmla="*/ 102 h 111"/>
                <a:gd name="T44" fmla="*/ 3 w 101"/>
                <a:gd name="T45" fmla="*/ 102 h 111"/>
                <a:gd name="T46" fmla="*/ 3 w 101"/>
                <a:gd name="T47" fmla="*/ 99 h 111"/>
                <a:gd name="T48" fmla="*/ 1 w 101"/>
                <a:gd name="T49" fmla="*/ 99 h 111"/>
                <a:gd name="T50" fmla="*/ 1 w 101"/>
                <a:gd name="T51" fmla="*/ 96 h 111"/>
                <a:gd name="T52" fmla="*/ 0 w 101"/>
                <a:gd name="T53" fmla="*/ 96 h 111"/>
                <a:gd name="T54" fmla="*/ 0 w 101"/>
                <a:gd name="T55" fmla="*/ 95 h 111"/>
                <a:gd name="T56" fmla="*/ 4 w 101"/>
                <a:gd name="T57" fmla="*/ 92 h 111"/>
                <a:gd name="T58" fmla="*/ 6 w 101"/>
                <a:gd name="T59" fmla="*/ 89 h 111"/>
                <a:gd name="T60" fmla="*/ 3 w 101"/>
                <a:gd name="T61" fmla="*/ 89 h 111"/>
                <a:gd name="T62" fmla="*/ 3 w 101"/>
                <a:gd name="T63" fmla="*/ 87 h 111"/>
                <a:gd name="T64" fmla="*/ 4 w 101"/>
                <a:gd name="T65" fmla="*/ 84 h 111"/>
                <a:gd name="T66" fmla="*/ 7 w 101"/>
                <a:gd name="T67" fmla="*/ 84 h 111"/>
                <a:gd name="T68" fmla="*/ 7 w 101"/>
                <a:gd name="T69" fmla="*/ 83 h 111"/>
                <a:gd name="T70" fmla="*/ 6 w 101"/>
                <a:gd name="T71" fmla="*/ 83 h 111"/>
                <a:gd name="T72" fmla="*/ 7 w 101"/>
                <a:gd name="T73" fmla="*/ 78 h 111"/>
                <a:gd name="T74" fmla="*/ 10 w 101"/>
                <a:gd name="T75" fmla="*/ 77 h 111"/>
                <a:gd name="T76" fmla="*/ 12 w 101"/>
                <a:gd name="T77" fmla="*/ 77 h 111"/>
                <a:gd name="T78" fmla="*/ 12 w 101"/>
                <a:gd name="T79" fmla="*/ 75 h 111"/>
                <a:gd name="T80" fmla="*/ 21 w 101"/>
                <a:gd name="T81" fmla="*/ 62 h 111"/>
                <a:gd name="T82" fmla="*/ 21 w 101"/>
                <a:gd name="T83" fmla="*/ 61 h 111"/>
                <a:gd name="T84" fmla="*/ 22 w 101"/>
                <a:gd name="T85" fmla="*/ 61 h 111"/>
                <a:gd name="T86" fmla="*/ 34 w 101"/>
                <a:gd name="T87" fmla="*/ 58 h 111"/>
                <a:gd name="T88" fmla="*/ 56 w 101"/>
                <a:gd name="T89" fmla="*/ 38 h 111"/>
                <a:gd name="T90" fmla="*/ 64 w 101"/>
                <a:gd name="T91" fmla="*/ 22 h 111"/>
                <a:gd name="T92" fmla="*/ 69 w 101"/>
                <a:gd name="T93" fmla="*/ 18 h 111"/>
                <a:gd name="T94" fmla="*/ 72 w 101"/>
                <a:gd name="T95" fmla="*/ 9 h 111"/>
                <a:gd name="T96" fmla="*/ 80 w 101"/>
                <a:gd name="T9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1" h="111">
                  <a:moveTo>
                    <a:pt x="80" y="0"/>
                  </a:moveTo>
                  <a:lnTo>
                    <a:pt x="87" y="12"/>
                  </a:lnTo>
                  <a:lnTo>
                    <a:pt x="95" y="6"/>
                  </a:lnTo>
                  <a:lnTo>
                    <a:pt x="96" y="6"/>
                  </a:lnTo>
                  <a:lnTo>
                    <a:pt x="98" y="7"/>
                  </a:lnTo>
                  <a:lnTo>
                    <a:pt x="101" y="9"/>
                  </a:lnTo>
                  <a:lnTo>
                    <a:pt x="101" y="10"/>
                  </a:lnTo>
                  <a:lnTo>
                    <a:pt x="99" y="13"/>
                  </a:lnTo>
                  <a:lnTo>
                    <a:pt x="101" y="22"/>
                  </a:lnTo>
                  <a:lnTo>
                    <a:pt x="90" y="40"/>
                  </a:lnTo>
                  <a:lnTo>
                    <a:pt x="83" y="46"/>
                  </a:lnTo>
                  <a:lnTo>
                    <a:pt x="81" y="55"/>
                  </a:lnTo>
                  <a:lnTo>
                    <a:pt x="86" y="59"/>
                  </a:lnTo>
                  <a:lnTo>
                    <a:pt x="86" y="61"/>
                  </a:lnTo>
                  <a:lnTo>
                    <a:pt x="77" y="56"/>
                  </a:lnTo>
                  <a:lnTo>
                    <a:pt x="68" y="64"/>
                  </a:lnTo>
                  <a:lnTo>
                    <a:pt x="65" y="62"/>
                  </a:lnTo>
                  <a:lnTo>
                    <a:pt x="55" y="98"/>
                  </a:lnTo>
                  <a:lnTo>
                    <a:pt x="41" y="108"/>
                  </a:lnTo>
                  <a:lnTo>
                    <a:pt x="32" y="111"/>
                  </a:lnTo>
                  <a:lnTo>
                    <a:pt x="16" y="105"/>
                  </a:lnTo>
                  <a:lnTo>
                    <a:pt x="15" y="102"/>
                  </a:lnTo>
                  <a:lnTo>
                    <a:pt x="3" y="102"/>
                  </a:lnTo>
                  <a:lnTo>
                    <a:pt x="3" y="99"/>
                  </a:lnTo>
                  <a:lnTo>
                    <a:pt x="1" y="99"/>
                  </a:lnTo>
                  <a:lnTo>
                    <a:pt x="1" y="96"/>
                  </a:lnTo>
                  <a:lnTo>
                    <a:pt x="0" y="96"/>
                  </a:lnTo>
                  <a:lnTo>
                    <a:pt x="0" y="95"/>
                  </a:lnTo>
                  <a:lnTo>
                    <a:pt x="4" y="92"/>
                  </a:lnTo>
                  <a:lnTo>
                    <a:pt x="6" y="89"/>
                  </a:lnTo>
                  <a:lnTo>
                    <a:pt x="3" y="89"/>
                  </a:lnTo>
                  <a:lnTo>
                    <a:pt x="3" y="87"/>
                  </a:lnTo>
                  <a:lnTo>
                    <a:pt x="4" y="84"/>
                  </a:lnTo>
                  <a:lnTo>
                    <a:pt x="7" y="84"/>
                  </a:lnTo>
                  <a:lnTo>
                    <a:pt x="7" y="83"/>
                  </a:lnTo>
                  <a:lnTo>
                    <a:pt x="6" y="83"/>
                  </a:lnTo>
                  <a:lnTo>
                    <a:pt x="7" y="78"/>
                  </a:lnTo>
                  <a:lnTo>
                    <a:pt x="10" y="77"/>
                  </a:lnTo>
                  <a:lnTo>
                    <a:pt x="12" y="77"/>
                  </a:lnTo>
                  <a:lnTo>
                    <a:pt x="12" y="75"/>
                  </a:lnTo>
                  <a:lnTo>
                    <a:pt x="21" y="62"/>
                  </a:lnTo>
                  <a:lnTo>
                    <a:pt x="21" y="61"/>
                  </a:lnTo>
                  <a:lnTo>
                    <a:pt x="22" y="61"/>
                  </a:lnTo>
                  <a:lnTo>
                    <a:pt x="34" y="58"/>
                  </a:lnTo>
                  <a:lnTo>
                    <a:pt x="56" y="38"/>
                  </a:lnTo>
                  <a:lnTo>
                    <a:pt x="64" y="22"/>
                  </a:lnTo>
                  <a:lnTo>
                    <a:pt x="69" y="18"/>
                  </a:lnTo>
                  <a:lnTo>
                    <a:pt x="72" y="9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Stewart Island">
              <a:extLst>
                <a:ext uri="{FF2B5EF4-FFF2-40B4-BE49-F238E27FC236}">
                  <a16:creationId xmlns:a16="http://schemas.microsoft.com/office/drawing/2014/main" id="{C9BE059E-2BDF-4421-AB31-45438B4F2F4A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9777888" y="5828859"/>
              <a:ext cx="16264" cy="21685"/>
            </a:xfrm>
            <a:custGeom>
              <a:avLst/>
              <a:gdLst>
                <a:gd name="T0" fmla="*/ 3 w 9"/>
                <a:gd name="T1" fmla="*/ 0 h 12"/>
                <a:gd name="T2" fmla="*/ 6 w 9"/>
                <a:gd name="T3" fmla="*/ 2 h 12"/>
                <a:gd name="T4" fmla="*/ 9 w 9"/>
                <a:gd name="T5" fmla="*/ 9 h 12"/>
                <a:gd name="T6" fmla="*/ 8 w 9"/>
                <a:gd name="T7" fmla="*/ 9 h 12"/>
                <a:gd name="T8" fmla="*/ 0 w 9"/>
                <a:gd name="T9" fmla="*/ 12 h 12"/>
                <a:gd name="T10" fmla="*/ 3 w 9"/>
                <a:gd name="T11" fmla="*/ 2 h 12"/>
                <a:gd name="T12" fmla="*/ 3 w 9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2">
                  <a:moveTo>
                    <a:pt x="3" y="0"/>
                  </a:moveTo>
                  <a:lnTo>
                    <a:pt x="6" y="2"/>
                  </a:lnTo>
                  <a:lnTo>
                    <a:pt x="9" y="9"/>
                  </a:lnTo>
                  <a:lnTo>
                    <a:pt x="8" y="9"/>
                  </a:lnTo>
                  <a:lnTo>
                    <a:pt x="0" y="12"/>
                  </a:lnTo>
                  <a:lnTo>
                    <a:pt x="3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Auckland Island">
              <a:extLst>
                <a:ext uri="{FF2B5EF4-FFF2-40B4-BE49-F238E27FC236}">
                  <a16:creationId xmlns:a16="http://schemas.microsoft.com/office/drawing/2014/main" id="{93E41BC5-0134-482F-A8D1-6E2CD9C86AA9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9739941" y="5969810"/>
              <a:ext cx="10843" cy="12650"/>
            </a:xfrm>
            <a:custGeom>
              <a:avLst/>
              <a:gdLst>
                <a:gd name="T0" fmla="*/ 3 w 6"/>
                <a:gd name="T1" fmla="*/ 0 h 7"/>
                <a:gd name="T2" fmla="*/ 5 w 6"/>
                <a:gd name="T3" fmla="*/ 0 h 7"/>
                <a:gd name="T4" fmla="*/ 5 w 6"/>
                <a:gd name="T5" fmla="*/ 1 h 7"/>
                <a:gd name="T6" fmla="*/ 6 w 6"/>
                <a:gd name="T7" fmla="*/ 6 h 7"/>
                <a:gd name="T8" fmla="*/ 5 w 6"/>
                <a:gd name="T9" fmla="*/ 6 h 7"/>
                <a:gd name="T10" fmla="*/ 2 w 6"/>
                <a:gd name="T11" fmla="*/ 7 h 7"/>
                <a:gd name="T12" fmla="*/ 0 w 6"/>
                <a:gd name="T13" fmla="*/ 7 h 7"/>
                <a:gd name="T14" fmla="*/ 0 w 6"/>
                <a:gd name="T15" fmla="*/ 6 h 7"/>
                <a:gd name="T16" fmla="*/ 3 w 6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7">
                  <a:moveTo>
                    <a:pt x="3" y="0"/>
                  </a:moveTo>
                  <a:lnTo>
                    <a:pt x="5" y="0"/>
                  </a:lnTo>
                  <a:lnTo>
                    <a:pt x="5" y="1"/>
                  </a:lnTo>
                  <a:lnTo>
                    <a:pt x="6" y="6"/>
                  </a:lnTo>
                  <a:lnTo>
                    <a:pt x="5" y="6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6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New Caledonia">
              <a:extLst>
                <a:ext uri="{FF2B5EF4-FFF2-40B4-BE49-F238E27FC236}">
                  <a16:creationId xmlns:a16="http://schemas.microsoft.com/office/drawing/2014/main" id="{DAD5B347-8EAB-474D-AC47-D64985E4D353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9694765" y="5071700"/>
              <a:ext cx="97581" cy="61440"/>
            </a:xfrm>
            <a:custGeom>
              <a:avLst/>
              <a:gdLst/>
              <a:ahLst/>
              <a:cxnLst/>
              <a:rect l="l" t="t" r="r" b="b"/>
              <a:pathLst>
                <a:path w="98359" h="61930">
                  <a:moveTo>
                    <a:pt x="89251" y="29144"/>
                  </a:moveTo>
                  <a:lnTo>
                    <a:pt x="98359" y="29144"/>
                  </a:lnTo>
                  <a:lnTo>
                    <a:pt x="98359" y="38252"/>
                  </a:lnTo>
                  <a:lnTo>
                    <a:pt x="94716" y="40073"/>
                  </a:lnTo>
                  <a:lnTo>
                    <a:pt x="94716" y="38252"/>
                  </a:lnTo>
                  <a:lnTo>
                    <a:pt x="89251" y="32787"/>
                  </a:lnTo>
                  <a:close/>
                  <a:moveTo>
                    <a:pt x="71036" y="12750"/>
                  </a:moveTo>
                  <a:lnTo>
                    <a:pt x="72858" y="12750"/>
                  </a:lnTo>
                  <a:lnTo>
                    <a:pt x="78322" y="16393"/>
                  </a:lnTo>
                  <a:lnTo>
                    <a:pt x="81965" y="27322"/>
                  </a:lnTo>
                  <a:lnTo>
                    <a:pt x="78322" y="27322"/>
                  </a:lnTo>
                  <a:lnTo>
                    <a:pt x="72858" y="23679"/>
                  </a:lnTo>
                  <a:lnTo>
                    <a:pt x="71036" y="23679"/>
                  </a:lnTo>
                  <a:close/>
                  <a:moveTo>
                    <a:pt x="0" y="0"/>
                  </a:moveTo>
                  <a:lnTo>
                    <a:pt x="5465" y="1822"/>
                  </a:lnTo>
                  <a:lnTo>
                    <a:pt x="9108" y="1822"/>
                  </a:lnTo>
                  <a:lnTo>
                    <a:pt x="71038" y="54644"/>
                  </a:lnTo>
                  <a:lnTo>
                    <a:pt x="71038" y="56466"/>
                  </a:lnTo>
                  <a:lnTo>
                    <a:pt x="65574" y="61930"/>
                  </a:lnTo>
                  <a:lnTo>
                    <a:pt x="49180" y="51001"/>
                  </a:lnTo>
                  <a:lnTo>
                    <a:pt x="25501" y="32787"/>
                  </a:lnTo>
                  <a:lnTo>
                    <a:pt x="16394" y="29144"/>
                  </a:lnTo>
                  <a:lnTo>
                    <a:pt x="0" y="10929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Australia - Mainland">
              <a:extLst>
                <a:ext uri="{FF2B5EF4-FFF2-40B4-BE49-F238E27FC236}">
                  <a16:creationId xmlns:a16="http://schemas.microsoft.com/office/drawing/2014/main" id="{6BEBC1A6-CDC7-44B9-A5CB-0083C016E9C2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8498488" y="4838588"/>
              <a:ext cx="955937" cy="749932"/>
            </a:xfrm>
            <a:custGeom>
              <a:avLst/>
              <a:gdLst>
                <a:gd name="T0" fmla="*/ 391 w 529"/>
                <a:gd name="T1" fmla="*/ 16 h 415"/>
                <a:gd name="T2" fmla="*/ 410 w 529"/>
                <a:gd name="T3" fmla="*/ 49 h 415"/>
                <a:gd name="T4" fmla="*/ 432 w 529"/>
                <a:gd name="T5" fmla="*/ 105 h 415"/>
                <a:gd name="T6" fmla="*/ 449 w 529"/>
                <a:gd name="T7" fmla="*/ 117 h 415"/>
                <a:gd name="T8" fmla="*/ 467 w 529"/>
                <a:gd name="T9" fmla="*/ 136 h 415"/>
                <a:gd name="T10" fmla="*/ 483 w 529"/>
                <a:gd name="T11" fmla="*/ 156 h 415"/>
                <a:gd name="T12" fmla="*/ 492 w 529"/>
                <a:gd name="T13" fmla="*/ 160 h 415"/>
                <a:gd name="T14" fmla="*/ 529 w 529"/>
                <a:gd name="T15" fmla="*/ 252 h 415"/>
                <a:gd name="T16" fmla="*/ 492 w 529"/>
                <a:gd name="T17" fmla="*/ 351 h 415"/>
                <a:gd name="T18" fmla="*/ 474 w 529"/>
                <a:gd name="T19" fmla="*/ 393 h 415"/>
                <a:gd name="T20" fmla="*/ 438 w 529"/>
                <a:gd name="T21" fmla="*/ 409 h 415"/>
                <a:gd name="T22" fmla="*/ 422 w 529"/>
                <a:gd name="T23" fmla="*/ 400 h 415"/>
                <a:gd name="T24" fmla="*/ 412 w 529"/>
                <a:gd name="T25" fmla="*/ 399 h 415"/>
                <a:gd name="T26" fmla="*/ 370 w 529"/>
                <a:gd name="T27" fmla="*/ 402 h 415"/>
                <a:gd name="T28" fmla="*/ 346 w 529"/>
                <a:gd name="T29" fmla="*/ 366 h 415"/>
                <a:gd name="T30" fmla="*/ 330 w 529"/>
                <a:gd name="T31" fmla="*/ 344 h 415"/>
                <a:gd name="T32" fmla="*/ 309 w 529"/>
                <a:gd name="T33" fmla="*/ 351 h 415"/>
                <a:gd name="T34" fmla="*/ 323 w 529"/>
                <a:gd name="T35" fmla="*/ 323 h 415"/>
                <a:gd name="T36" fmla="*/ 305 w 529"/>
                <a:gd name="T37" fmla="*/ 334 h 415"/>
                <a:gd name="T38" fmla="*/ 287 w 529"/>
                <a:gd name="T39" fmla="*/ 338 h 415"/>
                <a:gd name="T40" fmla="*/ 274 w 529"/>
                <a:gd name="T41" fmla="*/ 314 h 415"/>
                <a:gd name="T42" fmla="*/ 252 w 529"/>
                <a:gd name="T43" fmla="*/ 302 h 415"/>
                <a:gd name="T44" fmla="*/ 195 w 529"/>
                <a:gd name="T45" fmla="*/ 302 h 415"/>
                <a:gd name="T46" fmla="*/ 90 w 529"/>
                <a:gd name="T47" fmla="*/ 331 h 415"/>
                <a:gd name="T48" fmla="*/ 63 w 529"/>
                <a:gd name="T49" fmla="*/ 350 h 415"/>
                <a:gd name="T50" fmla="*/ 40 w 529"/>
                <a:gd name="T51" fmla="*/ 345 h 415"/>
                <a:gd name="T52" fmla="*/ 31 w 529"/>
                <a:gd name="T53" fmla="*/ 325 h 415"/>
                <a:gd name="T54" fmla="*/ 13 w 529"/>
                <a:gd name="T55" fmla="*/ 240 h 415"/>
                <a:gd name="T56" fmla="*/ 4 w 529"/>
                <a:gd name="T57" fmla="*/ 215 h 415"/>
                <a:gd name="T58" fmla="*/ 10 w 529"/>
                <a:gd name="T59" fmla="*/ 215 h 415"/>
                <a:gd name="T60" fmla="*/ 6 w 529"/>
                <a:gd name="T61" fmla="*/ 159 h 415"/>
                <a:gd name="T62" fmla="*/ 17 w 529"/>
                <a:gd name="T63" fmla="*/ 153 h 415"/>
                <a:gd name="T64" fmla="*/ 49 w 529"/>
                <a:gd name="T65" fmla="*/ 133 h 415"/>
                <a:gd name="T66" fmla="*/ 83 w 529"/>
                <a:gd name="T67" fmla="*/ 126 h 415"/>
                <a:gd name="T68" fmla="*/ 115 w 529"/>
                <a:gd name="T69" fmla="*/ 92 h 415"/>
                <a:gd name="T70" fmla="*/ 127 w 529"/>
                <a:gd name="T71" fmla="*/ 77 h 415"/>
                <a:gd name="T72" fmla="*/ 135 w 529"/>
                <a:gd name="T73" fmla="*/ 76 h 415"/>
                <a:gd name="T74" fmla="*/ 145 w 529"/>
                <a:gd name="T75" fmla="*/ 76 h 415"/>
                <a:gd name="T76" fmla="*/ 154 w 529"/>
                <a:gd name="T77" fmla="*/ 59 h 415"/>
                <a:gd name="T78" fmla="*/ 161 w 529"/>
                <a:gd name="T79" fmla="*/ 52 h 415"/>
                <a:gd name="T80" fmla="*/ 167 w 529"/>
                <a:gd name="T81" fmla="*/ 44 h 415"/>
                <a:gd name="T82" fmla="*/ 194 w 529"/>
                <a:gd name="T83" fmla="*/ 61 h 415"/>
                <a:gd name="T84" fmla="*/ 215 w 529"/>
                <a:gd name="T85" fmla="*/ 56 h 415"/>
                <a:gd name="T86" fmla="*/ 220 w 529"/>
                <a:gd name="T87" fmla="*/ 34 h 415"/>
                <a:gd name="T88" fmla="*/ 231 w 529"/>
                <a:gd name="T89" fmla="*/ 24 h 415"/>
                <a:gd name="T90" fmla="*/ 244 w 529"/>
                <a:gd name="T91" fmla="*/ 10 h 415"/>
                <a:gd name="T92" fmla="*/ 247 w 529"/>
                <a:gd name="T93" fmla="*/ 9 h 415"/>
                <a:gd name="T94" fmla="*/ 258 w 529"/>
                <a:gd name="T95" fmla="*/ 10 h 415"/>
                <a:gd name="T96" fmla="*/ 287 w 529"/>
                <a:gd name="T97" fmla="*/ 22 h 415"/>
                <a:gd name="T98" fmla="*/ 303 w 529"/>
                <a:gd name="T99" fmla="*/ 18 h 415"/>
                <a:gd name="T100" fmla="*/ 305 w 529"/>
                <a:gd name="T101" fmla="*/ 30 h 415"/>
                <a:gd name="T102" fmla="*/ 301 w 529"/>
                <a:gd name="T103" fmla="*/ 38 h 415"/>
                <a:gd name="T104" fmla="*/ 293 w 529"/>
                <a:gd name="T105" fmla="*/ 59 h 415"/>
                <a:gd name="T106" fmla="*/ 315 w 529"/>
                <a:gd name="T107" fmla="*/ 70 h 415"/>
                <a:gd name="T108" fmla="*/ 352 w 529"/>
                <a:gd name="T109" fmla="*/ 95 h 415"/>
                <a:gd name="T110" fmla="*/ 373 w 529"/>
                <a:gd name="T111" fmla="*/ 27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29" h="415">
                  <a:moveTo>
                    <a:pt x="385" y="0"/>
                  </a:moveTo>
                  <a:lnTo>
                    <a:pt x="386" y="0"/>
                  </a:lnTo>
                  <a:lnTo>
                    <a:pt x="388" y="4"/>
                  </a:lnTo>
                  <a:lnTo>
                    <a:pt x="388" y="15"/>
                  </a:lnTo>
                  <a:lnTo>
                    <a:pt x="391" y="16"/>
                  </a:lnTo>
                  <a:lnTo>
                    <a:pt x="391" y="22"/>
                  </a:lnTo>
                  <a:lnTo>
                    <a:pt x="395" y="27"/>
                  </a:lnTo>
                  <a:lnTo>
                    <a:pt x="401" y="49"/>
                  </a:lnTo>
                  <a:lnTo>
                    <a:pt x="403" y="50"/>
                  </a:lnTo>
                  <a:lnTo>
                    <a:pt x="410" y="49"/>
                  </a:lnTo>
                  <a:lnTo>
                    <a:pt x="412" y="49"/>
                  </a:lnTo>
                  <a:lnTo>
                    <a:pt x="421" y="59"/>
                  </a:lnTo>
                  <a:lnTo>
                    <a:pt x="424" y="80"/>
                  </a:lnTo>
                  <a:lnTo>
                    <a:pt x="428" y="84"/>
                  </a:lnTo>
                  <a:lnTo>
                    <a:pt x="432" y="105"/>
                  </a:lnTo>
                  <a:lnTo>
                    <a:pt x="434" y="107"/>
                  </a:lnTo>
                  <a:lnTo>
                    <a:pt x="435" y="113"/>
                  </a:lnTo>
                  <a:lnTo>
                    <a:pt x="441" y="116"/>
                  </a:lnTo>
                  <a:lnTo>
                    <a:pt x="449" y="116"/>
                  </a:lnTo>
                  <a:lnTo>
                    <a:pt x="449" y="117"/>
                  </a:lnTo>
                  <a:lnTo>
                    <a:pt x="452" y="123"/>
                  </a:lnTo>
                  <a:lnTo>
                    <a:pt x="458" y="124"/>
                  </a:lnTo>
                  <a:lnTo>
                    <a:pt x="467" y="130"/>
                  </a:lnTo>
                  <a:lnTo>
                    <a:pt x="468" y="130"/>
                  </a:lnTo>
                  <a:lnTo>
                    <a:pt x="467" y="136"/>
                  </a:lnTo>
                  <a:lnTo>
                    <a:pt x="469" y="138"/>
                  </a:lnTo>
                  <a:lnTo>
                    <a:pt x="475" y="147"/>
                  </a:lnTo>
                  <a:lnTo>
                    <a:pt x="478" y="160"/>
                  </a:lnTo>
                  <a:lnTo>
                    <a:pt x="480" y="160"/>
                  </a:lnTo>
                  <a:lnTo>
                    <a:pt x="483" y="156"/>
                  </a:lnTo>
                  <a:lnTo>
                    <a:pt x="489" y="162"/>
                  </a:lnTo>
                  <a:lnTo>
                    <a:pt x="490" y="160"/>
                  </a:lnTo>
                  <a:lnTo>
                    <a:pt x="490" y="159"/>
                  </a:lnTo>
                  <a:lnTo>
                    <a:pt x="492" y="159"/>
                  </a:lnTo>
                  <a:lnTo>
                    <a:pt x="492" y="160"/>
                  </a:lnTo>
                  <a:lnTo>
                    <a:pt x="495" y="175"/>
                  </a:lnTo>
                  <a:lnTo>
                    <a:pt x="512" y="191"/>
                  </a:lnTo>
                  <a:lnTo>
                    <a:pt x="523" y="209"/>
                  </a:lnTo>
                  <a:lnTo>
                    <a:pt x="523" y="228"/>
                  </a:lnTo>
                  <a:lnTo>
                    <a:pt x="529" y="252"/>
                  </a:lnTo>
                  <a:lnTo>
                    <a:pt x="521" y="291"/>
                  </a:lnTo>
                  <a:lnTo>
                    <a:pt x="514" y="307"/>
                  </a:lnTo>
                  <a:lnTo>
                    <a:pt x="499" y="326"/>
                  </a:lnTo>
                  <a:lnTo>
                    <a:pt x="501" y="329"/>
                  </a:lnTo>
                  <a:lnTo>
                    <a:pt x="492" y="351"/>
                  </a:lnTo>
                  <a:lnTo>
                    <a:pt x="490" y="351"/>
                  </a:lnTo>
                  <a:lnTo>
                    <a:pt x="486" y="360"/>
                  </a:lnTo>
                  <a:lnTo>
                    <a:pt x="483" y="388"/>
                  </a:lnTo>
                  <a:lnTo>
                    <a:pt x="481" y="388"/>
                  </a:lnTo>
                  <a:lnTo>
                    <a:pt x="474" y="393"/>
                  </a:lnTo>
                  <a:lnTo>
                    <a:pt x="458" y="394"/>
                  </a:lnTo>
                  <a:lnTo>
                    <a:pt x="441" y="408"/>
                  </a:lnTo>
                  <a:lnTo>
                    <a:pt x="434" y="408"/>
                  </a:lnTo>
                  <a:lnTo>
                    <a:pt x="434" y="409"/>
                  </a:lnTo>
                  <a:lnTo>
                    <a:pt x="438" y="409"/>
                  </a:lnTo>
                  <a:lnTo>
                    <a:pt x="438" y="411"/>
                  </a:lnTo>
                  <a:lnTo>
                    <a:pt x="435" y="415"/>
                  </a:lnTo>
                  <a:lnTo>
                    <a:pt x="434" y="415"/>
                  </a:lnTo>
                  <a:lnTo>
                    <a:pt x="424" y="405"/>
                  </a:lnTo>
                  <a:lnTo>
                    <a:pt x="422" y="400"/>
                  </a:lnTo>
                  <a:lnTo>
                    <a:pt x="415" y="402"/>
                  </a:lnTo>
                  <a:lnTo>
                    <a:pt x="416" y="397"/>
                  </a:lnTo>
                  <a:lnTo>
                    <a:pt x="415" y="394"/>
                  </a:lnTo>
                  <a:lnTo>
                    <a:pt x="410" y="397"/>
                  </a:lnTo>
                  <a:lnTo>
                    <a:pt x="412" y="399"/>
                  </a:lnTo>
                  <a:lnTo>
                    <a:pt x="395" y="409"/>
                  </a:lnTo>
                  <a:lnTo>
                    <a:pt x="384" y="403"/>
                  </a:lnTo>
                  <a:lnTo>
                    <a:pt x="375" y="400"/>
                  </a:lnTo>
                  <a:lnTo>
                    <a:pt x="372" y="402"/>
                  </a:lnTo>
                  <a:lnTo>
                    <a:pt x="370" y="402"/>
                  </a:lnTo>
                  <a:lnTo>
                    <a:pt x="357" y="394"/>
                  </a:lnTo>
                  <a:lnTo>
                    <a:pt x="351" y="387"/>
                  </a:lnTo>
                  <a:lnTo>
                    <a:pt x="346" y="379"/>
                  </a:lnTo>
                  <a:lnTo>
                    <a:pt x="348" y="372"/>
                  </a:lnTo>
                  <a:lnTo>
                    <a:pt x="346" y="366"/>
                  </a:lnTo>
                  <a:lnTo>
                    <a:pt x="341" y="359"/>
                  </a:lnTo>
                  <a:lnTo>
                    <a:pt x="342" y="354"/>
                  </a:lnTo>
                  <a:lnTo>
                    <a:pt x="327" y="357"/>
                  </a:lnTo>
                  <a:lnTo>
                    <a:pt x="330" y="351"/>
                  </a:lnTo>
                  <a:lnTo>
                    <a:pt x="330" y="344"/>
                  </a:lnTo>
                  <a:lnTo>
                    <a:pt x="326" y="336"/>
                  </a:lnTo>
                  <a:lnTo>
                    <a:pt x="321" y="350"/>
                  </a:lnTo>
                  <a:lnTo>
                    <a:pt x="318" y="350"/>
                  </a:lnTo>
                  <a:lnTo>
                    <a:pt x="314" y="351"/>
                  </a:lnTo>
                  <a:lnTo>
                    <a:pt x="309" y="351"/>
                  </a:lnTo>
                  <a:lnTo>
                    <a:pt x="309" y="350"/>
                  </a:lnTo>
                  <a:lnTo>
                    <a:pt x="311" y="345"/>
                  </a:lnTo>
                  <a:lnTo>
                    <a:pt x="317" y="344"/>
                  </a:lnTo>
                  <a:lnTo>
                    <a:pt x="317" y="334"/>
                  </a:lnTo>
                  <a:lnTo>
                    <a:pt x="323" y="323"/>
                  </a:lnTo>
                  <a:lnTo>
                    <a:pt x="324" y="317"/>
                  </a:lnTo>
                  <a:lnTo>
                    <a:pt x="323" y="311"/>
                  </a:lnTo>
                  <a:lnTo>
                    <a:pt x="321" y="314"/>
                  </a:lnTo>
                  <a:lnTo>
                    <a:pt x="315" y="328"/>
                  </a:lnTo>
                  <a:lnTo>
                    <a:pt x="305" y="334"/>
                  </a:lnTo>
                  <a:lnTo>
                    <a:pt x="299" y="341"/>
                  </a:lnTo>
                  <a:lnTo>
                    <a:pt x="299" y="348"/>
                  </a:lnTo>
                  <a:lnTo>
                    <a:pt x="298" y="348"/>
                  </a:lnTo>
                  <a:lnTo>
                    <a:pt x="287" y="342"/>
                  </a:lnTo>
                  <a:lnTo>
                    <a:pt x="287" y="338"/>
                  </a:lnTo>
                  <a:lnTo>
                    <a:pt x="290" y="339"/>
                  </a:lnTo>
                  <a:lnTo>
                    <a:pt x="290" y="336"/>
                  </a:lnTo>
                  <a:lnTo>
                    <a:pt x="281" y="319"/>
                  </a:lnTo>
                  <a:lnTo>
                    <a:pt x="274" y="316"/>
                  </a:lnTo>
                  <a:lnTo>
                    <a:pt x="274" y="314"/>
                  </a:lnTo>
                  <a:lnTo>
                    <a:pt x="275" y="310"/>
                  </a:lnTo>
                  <a:lnTo>
                    <a:pt x="265" y="304"/>
                  </a:lnTo>
                  <a:lnTo>
                    <a:pt x="265" y="305"/>
                  </a:lnTo>
                  <a:lnTo>
                    <a:pt x="255" y="301"/>
                  </a:lnTo>
                  <a:lnTo>
                    <a:pt x="252" y="302"/>
                  </a:lnTo>
                  <a:lnTo>
                    <a:pt x="250" y="302"/>
                  </a:lnTo>
                  <a:lnTo>
                    <a:pt x="243" y="295"/>
                  </a:lnTo>
                  <a:lnTo>
                    <a:pt x="232" y="293"/>
                  </a:lnTo>
                  <a:lnTo>
                    <a:pt x="210" y="295"/>
                  </a:lnTo>
                  <a:lnTo>
                    <a:pt x="195" y="302"/>
                  </a:lnTo>
                  <a:lnTo>
                    <a:pt x="170" y="305"/>
                  </a:lnTo>
                  <a:lnTo>
                    <a:pt x="143" y="317"/>
                  </a:lnTo>
                  <a:lnTo>
                    <a:pt x="137" y="328"/>
                  </a:lnTo>
                  <a:lnTo>
                    <a:pt x="137" y="329"/>
                  </a:lnTo>
                  <a:lnTo>
                    <a:pt x="90" y="331"/>
                  </a:lnTo>
                  <a:lnTo>
                    <a:pt x="83" y="338"/>
                  </a:lnTo>
                  <a:lnTo>
                    <a:pt x="75" y="339"/>
                  </a:lnTo>
                  <a:lnTo>
                    <a:pt x="68" y="347"/>
                  </a:lnTo>
                  <a:lnTo>
                    <a:pt x="63" y="347"/>
                  </a:lnTo>
                  <a:lnTo>
                    <a:pt x="63" y="350"/>
                  </a:lnTo>
                  <a:lnTo>
                    <a:pt x="59" y="350"/>
                  </a:lnTo>
                  <a:lnTo>
                    <a:pt x="54" y="348"/>
                  </a:lnTo>
                  <a:lnTo>
                    <a:pt x="51" y="348"/>
                  </a:lnTo>
                  <a:lnTo>
                    <a:pt x="43" y="345"/>
                  </a:lnTo>
                  <a:lnTo>
                    <a:pt x="40" y="345"/>
                  </a:lnTo>
                  <a:lnTo>
                    <a:pt x="31" y="336"/>
                  </a:lnTo>
                  <a:lnTo>
                    <a:pt x="26" y="335"/>
                  </a:lnTo>
                  <a:lnTo>
                    <a:pt x="25" y="335"/>
                  </a:lnTo>
                  <a:lnTo>
                    <a:pt x="25" y="325"/>
                  </a:lnTo>
                  <a:lnTo>
                    <a:pt x="31" y="325"/>
                  </a:lnTo>
                  <a:lnTo>
                    <a:pt x="34" y="317"/>
                  </a:lnTo>
                  <a:lnTo>
                    <a:pt x="34" y="295"/>
                  </a:lnTo>
                  <a:lnTo>
                    <a:pt x="23" y="276"/>
                  </a:lnTo>
                  <a:lnTo>
                    <a:pt x="22" y="258"/>
                  </a:lnTo>
                  <a:lnTo>
                    <a:pt x="13" y="240"/>
                  </a:lnTo>
                  <a:lnTo>
                    <a:pt x="10" y="227"/>
                  </a:lnTo>
                  <a:lnTo>
                    <a:pt x="0" y="215"/>
                  </a:lnTo>
                  <a:lnTo>
                    <a:pt x="0" y="213"/>
                  </a:lnTo>
                  <a:lnTo>
                    <a:pt x="1" y="213"/>
                  </a:lnTo>
                  <a:lnTo>
                    <a:pt x="4" y="215"/>
                  </a:lnTo>
                  <a:lnTo>
                    <a:pt x="7" y="219"/>
                  </a:lnTo>
                  <a:lnTo>
                    <a:pt x="9" y="218"/>
                  </a:lnTo>
                  <a:lnTo>
                    <a:pt x="7" y="212"/>
                  </a:lnTo>
                  <a:lnTo>
                    <a:pt x="9" y="212"/>
                  </a:lnTo>
                  <a:lnTo>
                    <a:pt x="10" y="215"/>
                  </a:lnTo>
                  <a:lnTo>
                    <a:pt x="13" y="212"/>
                  </a:lnTo>
                  <a:lnTo>
                    <a:pt x="3" y="190"/>
                  </a:lnTo>
                  <a:lnTo>
                    <a:pt x="3" y="182"/>
                  </a:lnTo>
                  <a:lnTo>
                    <a:pt x="7" y="173"/>
                  </a:lnTo>
                  <a:lnTo>
                    <a:pt x="6" y="159"/>
                  </a:lnTo>
                  <a:lnTo>
                    <a:pt x="10" y="153"/>
                  </a:lnTo>
                  <a:lnTo>
                    <a:pt x="10" y="150"/>
                  </a:lnTo>
                  <a:lnTo>
                    <a:pt x="11" y="150"/>
                  </a:lnTo>
                  <a:lnTo>
                    <a:pt x="13" y="159"/>
                  </a:lnTo>
                  <a:lnTo>
                    <a:pt x="17" y="153"/>
                  </a:lnTo>
                  <a:lnTo>
                    <a:pt x="17" y="151"/>
                  </a:lnTo>
                  <a:lnTo>
                    <a:pt x="29" y="148"/>
                  </a:lnTo>
                  <a:lnTo>
                    <a:pt x="35" y="141"/>
                  </a:lnTo>
                  <a:lnTo>
                    <a:pt x="46" y="133"/>
                  </a:lnTo>
                  <a:lnTo>
                    <a:pt x="49" y="133"/>
                  </a:lnTo>
                  <a:lnTo>
                    <a:pt x="51" y="135"/>
                  </a:lnTo>
                  <a:lnTo>
                    <a:pt x="57" y="135"/>
                  </a:lnTo>
                  <a:lnTo>
                    <a:pt x="72" y="129"/>
                  </a:lnTo>
                  <a:lnTo>
                    <a:pt x="77" y="126"/>
                  </a:lnTo>
                  <a:lnTo>
                    <a:pt x="83" y="126"/>
                  </a:lnTo>
                  <a:lnTo>
                    <a:pt x="100" y="120"/>
                  </a:lnTo>
                  <a:lnTo>
                    <a:pt x="108" y="114"/>
                  </a:lnTo>
                  <a:lnTo>
                    <a:pt x="112" y="105"/>
                  </a:lnTo>
                  <a:lnTo>
                    <a:pt x="118" y="99"/>
                  </a:lnTo>
                  <a:lnTo>
                    <a:pt x="115" y="92"/>
                  </a:lnTo>
                  <a:lnTo>
                    <a:pt x="117" y="92"/>
                  </a:lnTo>
                  <a:lnTo>
                    <a:pt x="118" y="86"/>
                  </a:lnTo>
                  <a:lnTo>
                    <a:pt x="124" y="81"/>
                  </a:lnTo>
                  <a:lnTo>
                    <a:pt x="126" y="77"/>
                  </a:lnTo>
                  <a:lnTo>
                    <a:pt x="127" y="77"/>
                  </a:lnTo>
                  <a:lnTo>
                    <a:pt x="135" y="90"/>
                  </a:lnTo>
                  <a:lnTo>
                    <a:pt x="135" y="86"/>
                  </a:lnTo>
                  <a:lnTo>
                    <a:pt x="137" y="86"/>
                  </a:lnTo>
                  <a:lnTo>
                    <a:pt x="135" y="80"/>
                  </a:lnTo>
                  <a:lnTo>
                    <a:pt x="135" y="76"/>
                  </a:lnTo>
                  <a:lnTo>
                    <a:pt x="140" y="74"/>
                  </a:lnTo>
                  <a:lnTo>
                    <a:pt x="143" y="79"/>
                  </a:lnTo>
                  <a:lnTo>
                    <a:pt x="146" y="79"/>
                  </a:lnTo>
                  <a:lnTo>
                    <a:pt x="145" y="77"/>
                  </a:lnTo>
                  <a:lnTo>
                    <a:pt x="145" y="76"/>
                  </a:lnTo>
                  <a:lnTo>
                    <a:pt x="148" y="70"/>
                  </a:lnTo>
                  <a:lnTo>
                    <a:pt x="148" y="65"/>
                  </a:lnTo>
                  <a:lnTo>
                    <a:pt x="154" y="64"/>
                  </a:lnTo>
                  <a:lnTo>
                    <a:pt x="152" y="59"/>
                  </a:lnTo>
                  <a:lnTo>
                    <a:pt x="154" y="59"/>
                  </a:lnTo>
                  <a:lnTo>
                    <a:pt x="154" y="58"/>
                  </a:lnTo>
                  <a:lnTo>
                    <a:pt x="157" y="59"/>
                  </a:lnTo>
                  <a:lnTo>
                    <a:pt x="155" y="53"/>
                  </a:lnTo>
                  <a:lnTo>
                    <a:pt x="160" y="53"/>
                  </a:lnTo>
                  <a:lnTo>
                    <a:pt x="161" y="52"/>
                  </a:lnTo>
                  <a:lnTo>
                    <a:pt x="164" y="52"/>
                  </a:lnTo>
                  <a:lnTo>
                    <a:pt x="164" y="53"/>
                  </a:lnTo>
                  <a:lnTo>
                    <a:pt x="166" y="52"/>
                  </a:lnTo>
                  <a:lnTo>
                    <a:pt x="166" y="44"/>
                  </a:lnTo>
                  <a:lnTo>
                    <a:pt x="167" y="44"/>
                  </a:lnTo>
                  <a:lnTo>
                    <a:pt x="169" y="47"/>
                  </a:lnTo>
                  <a:lnTo>
                    <a:pt x="179" y="43"/>
                  </a:lnTo>
                  <a:lnTo>
                    <a:pt x="188" y="46"/>
                  </a:lnTo>
                  <a:lnTo>
                    <a:pt x="197" y="55"/>
                  </a:lnTo>
                  <a:lnTo>
                    <a:pt x="194" y="61"/>
                  </a:lnTo>
                  <a:lnTo>
                    <a:pt x="195" y="59"/>
                  </a:lnTo>
                  <a:lnTo>
                    <a:pt x="200" y="56"/>
                  </a:lnTo>
                  <a:lnTo>
                    <a:pt x="209" y="56"/>
                  </a:lnTo>
                  <a:lnTo>
                    <a:pt x="215" y="59"/>
                  </a:lnTo>
                  <a:lnTo>
                    <a:pt x="215" y="56"/>
                  </a:lnTo>
                  <a:lnTo>
                    <a:pt x="210" y="50"/>
                  </a:lnTo>
                  <a:lnTo>
                    <a:pt x="218" y="38"/>
                  </a:lnTo>
                  <a:lnTo>
                    <a:pt x="222" y="37"/>
                  </a:lnTo>
                  <a:lnTo>
                    <a:pt x="222" y="36"/>
                  </a:lnTo>
                  <a:lnTo>
                    <a:pt x="220" y="34"/>
                  </a:lnTo>
                  <a:lnTo>
                    <a:pt x="222" y="30"/>
                  </a:lnTo>
                  <a:lnTo>
                    <a:pt x="222" y="28"/>
                  </a:lnTo>
                  <a:lnTo>
                    <a:pt x="228" y="25"/>
                  </a:lnTo>
                  <a:lnTo>
                    <a:pt x="231" y="28"/>
                  </a:lnTo>
                  <a:lnTo>
                    <a:pt x="231" y="24"/>
                  </a:lnTo>
                  <a:lnTo>
                    <a:pt x="232" y="22"/>
                  </a:lnTo>
                  <a:lnTo>
                    <a:pt x="247" y="22"/>
                  </a:lnTo>
                  <a:lnTo>
                    <a:pt x="252" y="19"/>
                  </a:lnTo>
                  <a:lnTo>
                    <a:pt x="252" y="15"/>
                  </a:lnTo>
                  <a:lnTo>
                    <a:pt x="244" y="10"/>
                  </a:lnTo>
                  <a:lnTo>
                    <a:pt x="241" y="10"/>
                  </a:lnTo>
                  <a:lnTo>
                    <a:pt x="241" y="9"/>
                  </a:lnTo>
                  <a:lnTo>
                    <a:pt x="243" y="9"/>
                  </a:lnTo>
                  <a:lnTo>
                    <a:pt x="246" y="7"/>
                  </a:lnTo>
                  <a:lnTo>
                    <a:pt x="247" y="9"/>
                  </a:lnTo>
                  <a:lnTo>
                    <a:pt x="249" y="7"/>
                  </a:lnTo>
                  <a:lnTo>
                    <a:pt x="250" y="7"/>
                  </a:lnTo>
                  <a:lnTo>
                    <a:pt x="255" y="12"/>
                  </a:lnTo>
                  <a:lnTo>
                    <a:pt x="256" y="10"/>
                  </a:lnTo>
                  <a:lnTo>
                    <a:pt x="258" y="10"/>
                  </a:lnTo>
                  <a:lnTo>
                    <a:pt x="260" y="15"/>
                  </a:lnTo>
                  <a:lnTo>
                    <a:pt x="268" y="15"/>
                  </a:lnTo>
                  <a:lnTo>
                    <a:pt x="275" y="19"/>
                  </a:lnTo>
                  <a:lnTo>
                    <a:pt x="281" y="19"/>
                  </a:lnTo>
                  <a:lnTo>
                    <a:pt x="287" y="22"/>
                  </a:lnTo>
                  <a:lnTo>
                    <a:pt x="298" y="18"/>
                  </a:lnTo>
                  <a:lnTo>
                    <a:pt x="298" y="19"/>
                  </a:lnTo>
                  <a:lnTo>
                    <a:pt x="299" y="19"/>
                  </a:lnTo>
                  <a:lnTo>
                    <a:pt x="299" y="24"/>
                  </a:lnTo>
                  <a:lnTo>
                    <a:pt x="303" y="18"/>
                  </a:lnTo>
                  <a:lnTo>
                    <a:pt x="305" y="18"/>
                  </a:lnTo>
                  <a:lnTo>
                    <a:pt x="306" y="22"/>
                  </a:lnTo>
                  <a:lnTo>
                    <a:pt x="309" y="22"/>
                  </a:lnTo>
                  <a:lnTo>
                    <a:pt x="309" y="24"/>
                  </a:lnTo>
                  <a:lnTo>
                    <a:pt x="305" y="30"/>
                  </a:lnTo>
                  <a:lnTo>
                    <a:pt x="306" y="33"/>
                  </a:lnTo>
                  <a:lnTo>
                    <a:pt x="305" y="36"/>
                  </a:lnTo>
                  <a:lnTo>
                    <a:pt x="302" y="36"/>
                  </a:lnTo>
                  <a:lnTo>
                    <a:pt x="302" y="38"/>
                  </a:lnTo>
                  <a:lnTo>
                    <a:pt x="301" y="38"/>
                  </a:lnTo>
                  <a:lnTo>
                    <a:pt x="299" y="37"/>
                  </a:lnTo>
                  <a:lnTo>
                    <a:pt x="298" y="41"/>
                  </a:lnTo>
                  <a:lnTo>
                    <a:pt x="299" y="40"/>
                  </a:lnTo>
                  <a:lnTo>
                    <a:pt x="299" y="41"/>
                  </a:lnTo>
                  <a:lnTo>
                    <a:pt x="293" y="59"/>
                  </a:lnTo>
                  <a:lnTo>
                    <a:pt x="303" y="64"/>
                  </a:lnTo>
                  <a:lnTo>
                    <a:pt x="305" y="71"/>
                  </a:lnTo>
                  <a:lnTo>
                    <a:pt x="308" y="71"/>
                  </a:lnTo>
                  <a:lnTo>
                    <a:pt x="311" y="70"/>
                  </a:lnTo>
                  <a:lnTo>
                    <a:pt x="315" y="70"/>
                  </a:lnTo>
                  <a:lnTo>
                    <a:pt x="315" y="71"/>
                  </a:lnTo>
                  <a:lnTo>
                    <a:pt x="326" y="80"/>
                  </a:lnTo>
                  <a:lnTo>
                    <a:pt x="338" y="83"/>
                  </a:lnTo>
                  <a:lnTo>
                    <a:pt x="342" y="89"/>
                  </a:lnTo>
                  <a:lnTo>
                    <a:pt x="352" y="95"/>
                  </a:lnTo>
                  <a:lnTo>
                    <a:pt x="361" y="92"/>
                  </a:lnTo>
                  <a:lnTo>
                    <a:pt x="366" y="80"/>
                  </a:lnTo>
                  <a:lnTo>
                    <a:pt x="370" y="59"/>
                  </a:lnTo>
                  <a:lnTo>
                    <a:pt x="370" y="40"/>
                  </a:lnTo>
                  <a:lnTo>
                    <a:pt x="373" y="27"/>
                  </a:lnTo>
                  <a:lnTo>
                    <a:pt x="370" y="24"/>
                  </a:lnTo>
                  <a:lnTo>
                    <a:pt x="379" y="4"/>
                  </a:lnTo>
                  <a:lnTo>
                    <a:pt x="385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Australia - Offshore">
              <a:extLst>
                <a:ext uri="{FF2B5EF4-FFF2-40B4-BE49-F238E27FC236}">
                  <a16:creationId xmlns:a16="http://schemas.microsoft.com/office/drawing/2014/main" id="{7BADFC6C-8735-4745-854B-834E0C814477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8894235" y="4851238"/>
              <a:ext cx="554769" cy="646929"/>
            </a:xfrm>
            <a:custGeom>
              <a:avLst/>
              <a:gdLst/>
              <a:ahLst/>
              <a:cxnLst/>
              <a:rect l="l" t="t" r="r" b="b"/>
              <a:pathLst>
                <a:path w="559191" h="652086">
                  <a:moveTo>
                    <a:pt x="174861" y="635692"/>
                  </a:moveTo>
                  <a:lnTo>
                    <a:pt x="194897" y="646622"/>
                  </a:lnTo>
                  <a:lnTo>
                    <a:pt x="194897" y="648443"/>
                  </a:lnTo>
                  <a:lnTo>
                    <a:pt x="185790" y="648443"/>
                  </a:lnTo>
                  <a:lnTo>
                    <a:pt x="180325" y="652086"/>
                  </a:lnTo>
                  <a:lnTo>
                    <a:pt x="158468" y="652086"/>
                  </a:lnTo>
                  <a:lnTo>
                    <a:pt x="156646" y="642978"/>
                  </a:lnTo>
                  <a:lnTo>
                    <a:pt x="156646" y="641157"/>
                  </a:lnTo>
                  <a:lnTo>
                    <a:pt x="158468" y="641157"/>
                  </a:lnTo>
                  <a:close/>
                  <a:moveTo>
                    <a:pt x="553726" y="338793"/>
                  </a:moveTo>
                  <a:lnTo>
                    <a:pt x="555548" y="338793"/>
                  </a:lnTo>
                  <a:lnTo>
                    <a:pt x="559191" y="349722"/>
                  </a:lnTo>
                  <a:lnTo>
                    <a:pt x="553726" y="362473"/>
                  </a:lnTo>
                  <a:lnTo>
                    <a:pt x="550083" y="362473"/>
                  </a:lnTo>
                  <a:close/>
                  <a:moveTo>
                    <a:pt x="229505" y="127503"/>
                  </a:moveTo>
                  <a:lnTo>
                    <a:pt x="231327" y="127503"/>
                  </a:lnTo>
                  <a:lnTo>
                    <a:pt x="236791" y="131146"/>
                  </a:lnTo>
                  <a:lnTo>
                    <a:pt x="236791" y="132967"/>
                  </a:lnTo>
                  <a:lnTo>
                    <a:pt x="234970" y="132967"/>
                  </a:lnTo>
                  <a:lnTo>
                    <a:pt x="224041" y="138432"/>
                  </a:lnTo>
                  <a:lnTo>
                    <a:pt x="222219" y="138432"/>
                  </a:lnTo>
                  <a:lnTo>
                    <a:pt x="222219" y="132967"/>
                  </a:lnTo>
                  <a:close/>
                  <a:moveTo>
                    <a:pt x="153003" y="61930"/>
                  </a:moveTo>
                  <a:lnTo>
                    <a:pt x="163932" y="61930"/>
                  </a:lnTo>
                  <a:lnTo>
                    <a:pt x="163932" y="65573"/>
                  </a:lnTo>
                  <a:lnTo>
                    <a:pt x="167575" y="72859"/>
                  </a:lnTo>
                  <a:lnTo>
                    <a:pt x="167575" y="76502"/>
                  </a:lnTo>
                  <a:lnTo>
                    <a:pt x="156646" y="78324"/>
                  </a:lnTo>
                  <a:lnTo>
                    <a:pt x="156646" y="76502"/>
                  </a:lnTo>
                  <a:lnTo>
                    <a:pt x="153003" y="65573"/>
                  </a:lnTo>
                  <a:close/>
                  <a:moveTo>
                    <a:pt x="7286" y="0"/>
                  </a:moveTo>
                  <a:lnTo>
                    <a:pt x="10929" y="0"/>
                  </a:lnTo>
                  <a:lnTo>
                    <a:pt x="18215" y="5464"/>
                  </a:lnTo>
                  <a:lnTo>
                    <a:pt x="29144" y="0"/>
                  </a:lnTo>
                  <a:lnTo>
                    <a:pt x="32787" y="0"/>
                  </a:lnTo>
                  <a:lnTo>
                    <a:pt x="38252" y="9107"/>
                  </a:lnTo>
                  <a:lnTo>
                    <a:pt x="38252" y="10929"/>
                  </a:lnTo>
                  <a:lnTo>
                    <a:pt x="34609" y="10929"/>
                  </a:lnTo>
                  <a:lnTo>
                    <a:pt x="23680" y="20037"/>
                  </a:lnTo>
                  <a:lnTo>
                    <a:pt x="21858" y="20037"/>
                  </a:lnTo>
                  <a:lnTo>
                    <a:pt x="14570" y="16393"/>
                  </a:lnTo>
                  <a:lnTo>
                    <a:pt x="12751" y="16393"/>
                  </a:lnTo>
                  <a:lnTo>
                    <a:pt x="10929" y="20036"/>
                  </a:lnTo>
                  <a:lnTo>
                    <a:pt x="1821" y="20036"/>
                  </a:lnTo>
                  <a:lnTo>
                    <a:pt x="0" y="14571"/>
                  </a:lnTo>
                  <a:lnTo>
                    <a:pt x="0" y="10928"/>
                  </a:lnTo>
                  <a:lnTo>
                    <a:pt x="5464" y="5464"/>
                  </a:lnTo>
                  <a:lnTo>
                    <a:pt x="7286" y="5464"/>
                  </a:lnTo>
                  <a:lnTo>
                    <a:pt x="9561" y="8194"/>
                  </a:lnTo>
                  <a:lnTo>
                    <a:pt x="7286" y="3643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Tasmania">
              <a:extLst>
                <a:ext uri="{FF2B5EF4-FFF2-40B4-BE49-F238E27FC236}">
                  <a16:creationId xmlns:a16="http://schemas.microsoft.com/office/drawing/2014/main" id="{8608939E-A9DE-45B9-B0E2-312FEDDDFB47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9244806" y="5604783"/>
              <a:ext cx="88545" cy="122880"/>
            </a:xfrm>
            <a:custGeom>
              <a:avLst/>
              <a:gdLst/>
              <a:ahLst/>
              <a:cxnLst/>
              <a:rect l="l" t="t" r="r" b="b"/>
              <a:pathLst>
                <a:path w="89251" h="123859">
                  <a:moveTo>
                    <a:pt x="0" y="29143"/>
                  </a:moveTo>
                  <a:lnTo>
                    <a:pt x="3643" y="29143"/>
                  </a:lnTo>
                  <a:lnTo>
                    <a:pt x="43715" y="43715"/>
                  </a:lnTo>
                  <a:lnTo>
                    <a:pt x="78323" y="32786"/>
                  </a:lnTo>
                  <a:lnTo>
                    <a:pt x="81966" y="32786"/>
                  </a:lnTo>
                  <a:lnTo>
                    <a:pt x="81966" y="34608"/>
                  </a:lnTo>
                  <a:lnTo>
                    <a:pt x="87430" y="49179"/>
                  </a:lnTo>
                  <a:lnTo>
                    <a:pt x="87430" y="72858"/>
                  </a:lnTo>
                  <a:lnTo>
                    <a:pt x="78323" y="96537"/>
                  </a:lnTo>
                  <a:lnTo>
                    <a:pt x="76501" y="96537"/>
                  </a:lnTo>
                  <a:lnTo>
                    <a:pt x="67394" y="100180"/>
                  </a:lnTo>
                  <a:lnTo>
                    <a:pt x="61930" y="112930"/>
                  </a:lnTo>
                  <a:lnTo>
                    <a:pt x="56465" y="112930"/>
                  </a:lnTo>
                  <a:lnTo>
                    <a:pt x="51001" y="123859"/>
                  </a:lnTo>
                  <a:lnTo>
                    <a:pt x="32786" y="122038"/>
                  </a:lnTo>
                  <a:lnTo>
                    <a:pt x="29144" y="122038"/>
                  </a:lnTo>
                  <a:lnTo>
                    <a:pt x="29144" y="118395"/>
                  </a:lnTo>
                  <a:lnTo>
                    <a:pt x="34608" y="116573"/>
                  </a:lnTo>
                  <a:lnTo>
                    <a:pt x="27322" y="112930"/>
                  </a:lnTo>
                  <a:lnTo>
                    <a:pt x="14572" y="96537"/>
                  </a:lnTo>
                  <a:lnTo>
                    <a:pt x="10929" y="74680"/>
                  </a:lnTo>
                  <a:lnTo>
                    <a:pt x="14572" y="74680"/>
                  </a:lnTo>
                  <a:lnTo>
                    <a:pt x="16393" y="83787"/>
                  </a:lnTo>
                  <a:lnTo>
                    <a:pt x="20036" y="80144"/>
                  </a:lnTo>
                  <a:lnTo>
                    <a:pt x="0" y="49179"/>
                  </a:lnTo>
                  <a:close/>
                  <a:moveTo>
                    <a:pt x="83787" y="18214"/>
                  </a:moveTo>
                  <a:lnTo>
                    <a:pt x="87430" y="18214"/>
                  </a:lnTo>
                  <a:lnTo>
                    <a:pt x="89251" y="23679"/>
                  </a:lnTo>
                  <a:lnTo>
                    <a:pt x="81965" y="23679"/>
                  </a:lnTo>
                  <a:lnTo>
                    <a:pt x="81965" y="21857"/>
                  </a:lnTo>
                  <a:close/>
                  <a:moveTo>
                    <a:pt x="76501" y="0"/>
                  </a:moveTo>
                  <a:lnTo>
                    <a:pt x="76501" y="1821"/>
                  </a:lnTo>
                  <a:lnTo>
                    <a:pt x="87430" y="7286"/>
                  </a:lnTo>
                  <a:lnTo>
                    <a:pt x="87430" y="16393"/>
                  </a:lnTo>
                  <a:lnTo>
                    <a:pt x="81966" y="18215"/>
                  </a:lnTo>
                  <a:lnTo>
                    <a:pt x="72858" y="1821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Solomon Islands">
              <a:extLst>
                <a:ext uri="{FF2B5EF4-FFF2-40B4-BE49-F238E27FC236}">
                  <a16:creationId xmlns:a16="http://schemas.microsoft.com/office/drawing/2014/main" id="{D964EE9E-A603-4FAD-94C6-FC31391DAEEC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9477915" y="4715708"/>
              <a:ext cx="182514" cy="155409"/>
            </a:xfrm>
            <a:custGeom>
              <a:avLst/>
              <a:gdLst/>
              <a:ahLst/>
              <a:cxnLst/>
              <a:rect l="l" t="t" r="r" b="b"/>
              <a:pathLst>
                <a:path w="183969" h="156648">
                  <a:moveTo>
                    <a:pt x="127503" y="151183"/>
                  </a:moveTo>
                  <a:lnTo>
                    <a:pt x="134790" y="153005"/>
                  </a:lnTo>
                  <a:lnTo>
                    <a:pt x="134790" y="156648"/>
                  </a:lnTo>
                  <a:lnTo>
                    <a:pt x="122039" y="156648"/>
                  </a:lnTo>
                  <a:lnTo>
                    <a:pt x="122039" y="153005"/>
                  </a:lnTo>
                  <a:close/>
                  <a:moveTo>
                    <a:pt x="160289" y="112931"/>
                  </a:moveTo>
                  <a:lnTo>
                    <a:pt x="178505" y="118396"/>
                  </a:lnTo>
                  <a:lnTo>
                    <a:pt x="183969" y="129325"/>
                  </a:lnTo>
                  <a:lnTo>
                    <a:pt x="171218" y="129325"/>
                  </a:lnTo>
                  <a:close/>
                  <a:moveTo>
                    <a:pt x="116574" y="91074"/>
                  </a:moveTo>
                  <a:lnTo>
                    <a:pt x="134788" y="91074"/>
                  </a:lnTo>
                  <a:lnTo>
                    <a:pt x="149360" y="105646"/>
                  </a:lnTo>
                  <a:lnTo>
                    <a:pt x="149360" y="107468"/>
                  </a:lnTo>
                  <a:lnTo>
                    <a:pt x="127502" y="107468"/>
                  </a:lnTo>
                  <a:lnTo>
                    <a:pt x="116574" y="100182"/>
                  </a:lnTo>
                  <a:close/>
                  <a:moveTo>
                    <a:pt x="140254" y="69216"/>
                  </a:moveTo>
                  <a:lnTo>
                    <a:pt x="143897" y="69216"/>
                  </a:lnTo>
                  <a:lnTo>
                    <a:pt x="165755" y="100180"/>
                  </a:lnTo>
                  <a:lnTo>
                    <a:pt x="165755" y="102002"/>
                  </a:lnTo>
                  <a:lnTo>
                    <a:pt x="151183" y="91073"/>
                  </a:lnTo>
                  <a:lnTo>
                    <a:pt x="140254" y="72859"/>
                  </a:lnTo>
                  <a:close/>
                  <a:moveTo>
                    <a:pt x="54644" y="56467"/>
                  </a:moveTo>
                  <a:lnTo>
                    <a:pt x="60109" y="56467"/>
                  </a:lnTo>
                  <a:lnTo>
                    <a:pt x="60109" y="61930"/>
                  </a:lnTo>
                  <a:lnTo>
                    <a:pt x="61930" y="61930"/>
                  </a:lnTo>
                  <a:lnTo>
                    <a:pt x="67395" y="58287"/>
                  </a:lnTo>
                  <a:lnTo>
                    <a:pt x="71038" y="58287"/>
                  </a:lnTo>
                  <a:lnTo>
                    <a:pt x="76503" y="72859"/>
                  </a:lnTo>
                  <a:lnTo>
                    <a:pt x="61930" y="67394"/>
                  </a:lnTo>
                  <a:lnTo>
                    <a:pt x="60109" y="67394"/>
                  </a:lnTo>
                  <a:lnTo>
                    <a:pt x="60109" y="63753"/>
                  </a:lnTo>
                  <a:lnTo>
                    <a:pt x="56465" y="63753"/>
                  </a:lnTo>
                  <a:close/>
                  <a:moveTo>
                    <a:pt x="92896" y="47359"/>
                  </a:moveTo>
                  <a:lnTo>
                    <a:pt x="118397" y="63752"/>
                  </a:lnTo>
                  <a:lnTo>
                    <a:pt x="123862" y="72860"/>
                  </a:lnTo>
                  <a:lnTo>
                    <a:pt x="122040" y="72860"/>
                  </a:lnTo>
                  <a:lnTo>
                    <a:pt x="96539" y="58288"/>
                  </a:lnTo>
                  <a:lnTo>
                    <a:pt x="92896" y="51002"/>
                  </a:lnTo>
                  <a:close/>
                  <a:moveTo>
                    <a:pt x="43716" y="27323"/>
                  </a:moveTo>
                  <a:lnTo>
                    <a:pt x="45537" y="27323"/>
                  </a:lnTo>
                  <a:lnTo>
                    <a:pt x="67396" y="41895"/>
                  </a:lnTo>
                  <a:lnTo>
                    <a:pt x="71039" y="41895"/>
                  </a:lnTo>
                  <a:lnTo>
                    <a:pt x="71039" y="45538"/>
                  </a:lnTo>
                  <a:lnTo>
                    <a:pt x="67396" y="45538"/>
                  </a:lnTo>
                  <a:lnTo>
                    <a:pt x="54645" y="41895"/>
                  </a:lnTo>
                  <a:lnTo>
                    <a:pt x="43716" y="29144"/>
                  </a:lnTo>
                  <a:close/>
                  <a:moveTo>
                    <a:pt x="0" y="0"/>
                  </a:moveTo>
                  <a:lnTo>
                    <a:pt x="3643" y="0"/>
                  </a:lnTo>
                  <a:lnTo>
                    <a:pt x="9107" y="1821"/>
                  </a:lnTo>
                  <a:lnTo>
                    <a:pt x="32786" y="23679"/>
                  </a:lnTo>
                  <a:lnTo>
                    <a:pt x="32786" y="34608"/>
                  </a:lnTo>
                  <a:lnTo>
                    <a:pt x="21857" y="34608"/>
                  </a:lnTo>
                  <a:lnTo>
                    <a:pt x="14571" y="29143"/>
                  </a:lnTo>
                  <a:lnTo>
                    <a:pt x="14571" y="21857"/>
                  </a:lnTo>
                  <a:lnTo>
                    <a:pt x="3643" y="10929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Papua New Guinea">
              <a:extLst>
                <a:ext uri="{FF2B5EF4-FFF2-40B4-BE49-F238E27FC236}">
                  <a16:creationId xmlns:a16="http://schemas.microsoft.com/office/drawing/2014/main" id="{B701334C-EBAC-4234-9BEB-19F7523757DF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9154451" y="4634391"/>
              <a:ext cx="290937" cy="206006"/>
            </a:xfrm>
            <a:custGeom>
              <a:avLst/>
              <a:gdLst/>
              <a:ahLst/>
              <a:cxnLst/>
              <a:rect l="l" t="t" r="r" b="b"/>
              <a:pathLst>
                <a:path w="293256" h="207648">
                  <a:moveTo>
                    <a:pt x="225862" y="173039"/>
                  </a:moveTo>
                  <a:lnTo>
                    <a:pt x="229505" y="173039"/>
                  </a:lnTo>
                  <a:lnTo>
                    <a:pt x="236791" y="176682"/>
                  </a:lnTo>
                  <a:lnTo>
                    <a:pt x="240434" y="178504"/>
                  </a:lnTo>
                  <a:lnTo>
                    <a:pt x="240434" y="187611"/>
                  </a:lnTo>
                  <a:lnTo>
                    <a:pt x="229505" y="183968"/>
                  </a:lnTo>
                  <a:lnTo>
                    <a:pt x="225862" y="176682"/>
                  </a:lnTo>
                  <a:close/>
                  <a:moveTo>
                    <a:pt x="162110" y="83788"/>
                  </a:moveTo>
                  <a:lnTo>
                    <a:pt x="169396" y="83788"/>
                  </a:lnTo>
                  <a:lnTo>
                    <a:pt x="173039" y="87431"/>
                  </a:lnTo>
                  <a:lnTo>
                    <a:pt x="173039" y="92896"/>
                  </a:lnTo>
                  <a:lnTo>
                    <a:pt x="169396" y="92896"/>
                  </a:lnTo>
                  <a:lnTo>
                    <a:pt x="163932" y="87431"/>
                  </a:lnTo>
                  <a:lnTo>
                    <a:pt x="162110" y="87431"/>
                  </a:lnTo>
                  <a:close/>
                  <a:moveTo>
                    <a:pt x="262292" y="51001"/>
                  </a:moveTo>
                  <a:lnTo>
                    <a:pt x="269578" y="51001"/>
                  </a:lnTo>
                  <a:lnTo>
                    <a:pt x="269578" y="54644"/>
                  </a:lnTo>
                  <a:lnTo>
                    <a:pt x="271399" y="60109"/>
                  </a:lnTo>
                  <a:lnTo>
                    <a:pt x="275042" y="60109"/>
                  </a:lnTo>
                  <a:lnTo>
                    <a:pt x="264113" y="87431"/>
                  </a:lnTo>
                  <a:lnTo>
                    <a:pt x="256828" y="87431"/>
                  </a:lnTo>
                  <a:lnTo>
                    <a:pt x="251363" y="98359"/>
                  </a:lnTo>
                  <a:lnTo>
                    <a:pt x="234970" y="103824"/>
                  </a:lnTo>
                  <a:lnTo>
                    <a:pt x="229505" y="103824"/>
                  </a:lnTo>
                  <a:lnTo>
                    <a:pt x="224041" y="105645"/>
                  </a:lnTo>
                  <a:lnTo>
                    <a:pt x="209469" y="105645"/>
                  </a:lnTo>
                  <a:lnTo>
                    <a:pt x="202183" y="100181"/>
                  </a:lnTo>
                  <a:lnTo>
                    <a:pt x="196719" y="100181"/>
                  </a:lnTo>
                  <a:lnTo>
                    <a:pt x="180326" y="94716"/>
                  </a:lnTo>
                  <a:lnTo>
                    <a:pt x="174861" y="87431"/>
                  </a:lnTo>
                  <a:lnTo>
                    <a:pt x="174861" y="83788"/>
                  </a:lnTo>
                  <a:lnTo>
                    <a:pt x="209469" y="83788"/>
                  </a:lnTo>
                  <a:lnTo>
                    <a:pt x="218577" y="72859"/>
                  </a:lnTo>
                  <a:lnTo>
                    <a:pt x="220398" y="72859"/>
                  </a:lnTo>
                  <a:lnTo>
                    <a:pt x="220398" y="81966"/>
                  </a:lnTo>
                  <a:lnTo>
                    <a:pt x="234970" y="83788"/>
                  </a:lnTo>
                  <a:lnTo>
                    <a:pt x="253185" y="67394"/>
                  </a:lnTo>
                  <a:lnTo>
                    <a:pt x="253185" y="54644"/>
                  </a:lnTo>
                  <a:lnTo>
                    <a:pt x="258649" y="54644"/>
                  </a:lnTo>
                  <a:close/>
                  <a:moveTo>
                    <a:pt x="271398" y="38250"/>
                  </a:moveTo>
                  <a:lnTo>
                    <a:pt x="275041" y="38250"/>
                  </a:lnTo>
                  <a:lnTo>
                    <a:pt x="287792" y="45536"/>
                  </a:lnTo>
                  <a:lnTo>
                    <a:pt x="293256" y="56465"/>
                  </a:lnTo>
                  <a:lnTo>
                    <a:pt x="287792" y="67393"/>
                  </a:lnTo>
                  <a:lnTo>
                    <a:pt x="282327" y="67393"/>
                  </a:lnTo>
                  <a:close/>
                  <a:moveTo>
                    <a:pt x="1822" y="14572"/>
                  </a:moveTo>
                  <a:lnTo>
                    <a:pt x="83788" y="40073"/>
                  </a:lnTo>
                  <a:lnTo>
                    <a:pt x="111110" y="61931"/>
                  </a:lnTo>
                  <a:lnTo>
                    <a:pt x="118396" y="83788"/>
                  </a:lnTo>
                  <a:lnTo>
                    <a:pt x="162111" y="98360"/>
                  </a:lnTo>
                  <a:lnTo>
                    <a:pt x="167575" y="114753"/>
                  </a:lnTo>
                  <a:lnTo>
                    <a:pt x="167575" y="116575"/>
                  </a:lnTo>
                  <a:lnTo>
                    <a:pt x="163932" y="116575"/>
                  </a:lnTo>
                  <a:lnTo>
                    <a:pt x="147539" y="118396"/>
                  </a:lnTo>
                  <a:lnTo>
                    <a:pt x="153004" y="129325"/>
                  </a:lnTo>
                  <a:lnTo>
                    <a:pt x="169397" y="143897"/>
                  </a:lnTo>
                  <a:lnTo>
                    <a:pt x="183969" y="165754"/>
                  </a:lnTo>
                  <a:lnTo>
                    <a:pt x="196719" y="167576"/>
                  </a:lnTo>
                  <a:lnTo>
                    <a:pt x="198540" y="178505"/>
                  </a:lnTo>
                  <a:lnTo>
                    <a:pt x="214934" y="183969"/>
                  </a:lnTo>
                  <a:lnTo>
                    <a:pt x="214934" y="189434"/>
                  </a:lnTo>
                  <a:lnTo>
                    <a:pt x="236791" y="194898"/>
                  </a:lnTo>
                  <a:lnTo>
                    <a:pt x="236791" y="196719"/>
                  </a:lnTo>
                  <a:lnTo>
                    <a:pt x="229505" y="200362"/>
                  </a:lnTo>
                  <a:lnTo>
                    <a:pt x="231327" y="200362"/>
                  </a:lnTo>
                  <a:lnTo>
                    <a:pt x="231327" y="202184"/>
                  </a:lnTo>
                  <a:lnTo>
                    <a:pt x="224041" y="207648"/>
                  </a:lnTo>
                  <a:lnTo>
                    <a:pt x="213112" y="202184"/>
                  </a:lnTo>
                  <a:lnTo>
                    <a:pt x="163932" y="194898"/>
                  </a:lnTo>
                  <a:lnTo>
                    <a:pt x="142075" y="176683"/>
                  </a:lnTo>
                  <a:lnTo>
                    <a:pt x="142075" y="171219"/>
                  </a:lnTo>
                  <a:lnTo>
                    <a:pt x="134789" y="171219"/>
                  </a:lnTo>
                  <a:lnTo>
                    <a:pt x="123860" y="151183"/>
                  </a:lnTo>
                  <a:lnTo>
                    <a:pt x="83788" y="132968"/>
                  </a:lnTo>
                  <a:lnTo>
                    <a:pt x="74680" y="138432"/>
                  </a:lnTo>
                  <a:lnTo>
                    <a:pt x="69216" y="134789"/>
                  </a:lnTo>
                  <a:lnTo>
                    <a:pt x="72859" y="140254"/>
                  </a:lnTo>
                  <a:lnTo>
                    <a:pt x="72859" y="143897"/>
                  </a:lnTo>
                  <a:lnTo>
                    <a:pt x="69216" y="143897"/>
                  </a:lnTo>
                  <a:lnTo>
                    <a:pt x="63752" y="145718"/>
                  </a:lnTo>
                  <a:lnTo>
                    <a:pt x="61930" y="149361"/>
                  </a:lnTo>
                  <a:lnTo>
                    <a:pt x="51001" y="154826"/>
                  </a:lnTo>
                  <a:lnTo>
                    <a:pt x="58287" y="165754"/>
                  </a:lnTo>
                  <a:lnTo>
                    <a:pt x="45537" y="176683"/>
                  </a:lnTo>
                  <a:lnTo>
                    <a:pt x="29144" y="176683"/>
                  </a:lnTo>
                  <a:lnTo>
                    <a:pt x="23679" y="173040"/>
                  </a:lnTo>
                  <a:lnTo>
                    <a:pt x="7286" y="173040"/>
                  </a:lnTo>
                  <a:lnTo>
                    <a:pt x="5465" y="171219"/>
                  </a:lnTo>
                  <a:lnTo>
                    <a:pt x="0" y="116575"/>
                  </a:lnTo>
                  <a:lnTo>
                    <a:pt x="1822" y="72859"/>
                  </a:lnTo>
                  <a:close/>
                  <a:moveTo>
                    <a:pt x="214933" y="10929"/>
                  </a:moveTo>
                  <a:lnTo>
                    <a:pt x="225862" y="10929"/>
                  </a:lnTo>
                  <a:lnTo>
                    <a:pt x="229505" y="14572"/>
                  </a:lnTo>
                  <a:lnTo>
                    <a:pt x="229505" y="16394"/>
                  </a:lnTo>
                  <a:lnTo>
                    <a:pt x="225862" y="16394"/>
                  </a:lnTo>
                  <a:lnTo>
                    <a:pt x="220398" y="20037"/>
                  </a:lnTo>
                  <a:lnTo>
                    <a:pt x="214933" y="14572"/>
                  </a:lnTo>
                  <a:close/>
                  <a:moveTo>
                    <a:pt x="134789" y="0"/>
                  </a:moveTo>
                  <a:lnTo>
                    <a:pt x="147540" y="0"/>
                  </a:lnTo>
                  <a:lnTo>
                    <a:pt x="145719" y="9108"/>
                  </a:lnTo>
                  <a:lnTo>
                    <a:pt x="134789" y="9108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Tonga">
              <a:extLst>
                <a:ext uri="{FF2B5EF4-FFF2-40B4-BE49-F238E27FC236}">
                  <a16:creationId xmlns:a16="http://schemas.microsoft.com/office/drawing/2014/main" id="{F829FEFF-DF53-4D9A-BD40-F829BEACAC05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10177249" y="5093385"/>
              <a:ext cx="10843" cy="7228"/>
            </a:xfrm>
            <a:custGeom>
              <a:avLst/>
              <a:gdLst>
                <a:gd name="T0" fmla="*/ 1 w 6"/>
                <a:gd name="T1" fmla="*/ 0 h 4"/>
                <a:gd name="T2" fmla="*/ 4 w 6"/>
                <a:gd name="T3" fmla="*/ 1 h 4"/>
                <a:gd name="T4" fmla="*/ 6 w 6"/>
                <a:gd name="T5" fmla="*/ 1 h 4"/>
                <a:gd name="T6" fmla="*/ 6 w 6"/>
                <a:gd name="T7" fmla="*/ 4 h 4"/>
                <a:gd name="T8" fmla="*/ 4 w 6"/>
                <a:gd name="T9" fmla="*/ 4 h 4"/>
                <a:gd name="T10" fmla="*/ 1 w 6"/>
                <a:gd name="T11" fmla="*/ 1 h 4"/>
                <a:gd name="T12" fmla="*/ 0 w 6"/>
                <a:gd name="T13" fmla="*/ 1 h 4"/>
                <a:gd name="T14" fmla="*/ 1 w 6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4">
                  <a:moveTo>
                    <a:pt x="1" y="0"/>
                  </a:moveTo>
                  <a:lnTo>
                    <a:pt x="4" y="1"/>
                  </a:lnTo>
                  <a:lnTo>
                    <a:pt x="6" y="1"/>
                  </a:lnTo>
                  <a:lnTo>
                    <a:pt x="6" y="4"/>
                  </a:lnTo>
                  <a:lnTo>
                    <a:pt x="4" y="4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Vanuatu">
              <a:extLst>
                <a:ext uri="{FF2B5EF4-FFF2-40B4-BE49-F238E27FC236}">
                  <a16:creationId xmlns:a16="http://schemas.microsoft.com/office/drawing/2014/main" id="{13F34DCD-53C1-496D-BB96-4091704942C0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9750781" y="4934363"/>
              <a:ext cx="48791" cy="77703"/>
            </a:xfrm>
            <a:custGeom>
              <a:avLst/>
              <a:gdLst/>
              <a:ahLst/>
              <a:cxnLst/>
              <a:rect l="l" t="t" r="r" b="b"/>
              <a:pathLst>
                <a:path w="49180" h="78322">
                  <a:moveTo>
                    <a:pt x="47359" y="71036"/>
                  </a:moveTo>
                  <a:lnTo>
                    <a:pt x="49180" y="71036"/>
                  </a:lnTo>
                  <a:lnTo>
                    <a:pt x="49180" y="78322"/>
                  </a:lnTo>
                  <a:lnTo>
                    <a:pt x="41894" y="78322"/>
                  </a:lnTo>
                  <a:close/>
                  <a:moveTo>
                    <a:pt x="38252" y="36429"/>
                  </a:moveTo>
                  <a:lnTo>
                    <a:pt x="41895" y="36429"/>
                  </a:lnTo>
                  <a:lnTo>
                    <a:pt x="43716" y="41894"/>
                  </a:lnTo>
                  <a:lnTo>
                    <a:pt x="43716" y="43715"/>
                  </a:lnTo>
                  <a:lnTo>
                    <a:pt x="36430" y="43715"/>
                  </a:lnTo>
                  <a:lnTo>
                    <a:pt x="36430" y="41894"/>
                  </a:lnTo>
                  <a:close/>
                  <a:moveTo>
                    <a:pt x="16393" y="30964"/>
                  </a:moveTo>
                  <a:lnTo>
                    <a:pt x="20036" y="30964"/>
                  </a:lnTo>
                  <a:lnTo>
                    <a:pt x="32787" y="47358"/>
                  </a:lnTo>
                  <a:lnTo>
                    <a:pt x="32787" y="49179"/>
                  </a:lnTo>
                  <a:lnTo>
                    <a:pt x="21858" y="49179"/>
                  </a:lnTo>
                  <a:lnTo>
                    <a:pt x="21858" y="47358"/>
                  </a:lnTo>
                  <a:lnTo>
                    <a:pt x="16393" y="32786"/>
                  </a:lnTo>
                  <a:close/>
                  <a:moveTo>
                    <a:pt x="3643" y="0"/>
                  </a:moveTo>
                  <a:lnTo>
                    <a:pt x="3643" y="3643"/>
                  </a:lnTo>
                  <a:lnTo>
                    <a:pt x="9108" y="14573"/>
                  </a:lnTo>
                  <a:lnTo>
                    <a:pt x="14573" y="9108"/>
                  </a:lnTo>
                  <a:lnTo>
                    <a:pt x="16394" y="9108"/>
                  </a:lnTo>
                  <a:lnTo>
                    <a:pt x="16394" y="10929"/>
                  </a:lnTo>
                  <a:lnTo>
                    <a:pt x="20037" y="21859"/>
                  </a:lnTo>
                  <a:lnTo>
                    <a:pt x="20037" y="25502"/>
                  </a:lnTo>
                  <a:lnTo>
                    <a:pt x="16394" y="25502"/>
                  </a:lnTo>
                  <a:lnTo>
                    <a:pt x="9108" y="27323"/>
                  </a:lnTo>
                  <a:lnTo>
                    <a:pt x="9108" y="25502"/>
                  </a:lnTo>
                  <a:lnTo>
                    <a:pt x="0" y="3643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Chatham Island">
              <a:extLst>
                <a:ext uri="{FF2B5EF4-FFF2-40B4-BE49-F238E27FC236}">
                  <a16:creationId xmlns:a16="http://schemas.microsoft.com/office/drawing/2014/main" id="{665B9215-F183-40EA-9EAD-C55DB65B751B}"/>
                </a:ext>
              </a:extLst>
            </p:cNvPr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10148336" y="5733084"/>
              <a:ext cx="12650" cy="14457"/>
            </a:xfrm>
            <a:custGeom>
              <a:avLst/>
              <a:gdLst>
                <a:gd name="T0" fmla="*/ 4 w 7"/>
                <a:gd name="T1" fmla="*/ 0 h 8"/>
                <a:gd name="T2" fmla="*/ 7 w 7"/>
                <a:gd name="T3" fmla="*/ 0 h 8"/>
                <a:gd name="T4" fmla="*/ 7 w 7"/>
                <a:gd name="T5" fmla="*/ 2 h 8"/>
                <a:gd name="T6" fmla="*/ 4 w 7"/>
                <a:gd name="T7" fmla="*/ 8 h 8"/>
                <a:gd name="T8" fmla="*/ 3 w 7"/>
                <a:gd name="T9" fmla="*/ 8 h 8"/>
                <a:gd name="T10" fmla="*/ 3 w 7"/>
                <a:gd name="T11" fmla="*/ 6 h 8"/>
                <a:gd name="T12" fmla="*/ 1 w 7"/>
                <a:gd name="T13" fmla="*/ 3 h 8"/>
                <a:gd name="T14" fmla="*/ 0 w 7"/>
                <a:gd name="T15" fmla="*/ 3 h 8"/>
                <a:gd name="T16" fmla="*/ 0 w 7"/>
                <a:gd name="T17" fmla="*/ 2 h 8"/>
                <a:gd name="T18" fmla="*/ 3 w 7"/>
                <a:gd name="T19" fmla="*/ 2 h 8"/>
                <a:gd name="T20" fmla="*/ 4 w 7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8">
                  <a:moveTo>
                    <a:pt x="4" y="0"/>
                  </a:moveTo>
                  <a:lnTo>
                    <a:pt x="7" y="0"/>
                  </a:lnTo>
                  <a:lnTo>
                    <a:pt x="7" y="2"/>
                  </a:lnTo>
                  <a:lnTo>
                    <a:pt x="4" y="8"/>
                  </a:lnTo>
                  <a:lnTo>
                    <a:pt x="3" y="8"/>
                  </a:lnTo>
                  <a:lnTo>
                    <a:pt x="3" y="6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American Samoa">
              <a:extLst>
                <a:ext uri="{FF2B5EF4-FFF2-40B4-BE49-F238E27FC236}">
                  <a16:creationId xmlns:a16="http://schemas.microsoft.com/office/drawing/2014/main" id="{31B20AC0-2395-42D8-A0A3-91408148F0FE}"/>
                </a:ext>
              </a:extLst>
            </p:cNvPr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10233268" y="4905449"/>
              <a:ext cx="39755" cy="16264"/>
            </a:xfrm>
            <a:custGeom>
              <a:avLst/>
              <a:gdLst/>
              <a:ahLst/>
              <a:cxnLst/>
              <a:rect l="l" t="t" r="r" b="b"/>
              <a:pathLst>
                <a:path w="40072" h="16394">
                  <a:moveTo>
                    <a:pt x="0" y="0"/>
                  </a:moveTo>
                  <a:lnTo>
                    <a:pt x="9107" y="0"/>
                  </a:lnTo>
                  <a:lnTo>
                    <a:pt x="16393" y="1822"/>
                  </a:lnTo>
                  <a:lnTo>
                    <a:pt x="20037" y="1822"/>
                  </a:lnTo>
                  <a:lnTo>
                    <a:pt x="21858" y="10929"/>
                  </a:lnTo>
                  <a:lnTo>
                    <a:pt x="29143" y="10929"/>
                  </a:lnTo>
                  <a:lnTo>
                    <a:pt x="40072" y="16394"/>
                  </a:lnTo>
                  <a:lnTo>
                    <a:pt x="23679" y="16394"/>
                  </a:lnTo>
                  <a:lnTo>
                    <a:pt x="21857" y="12751"/>
                  </a:lnTo>
                  <a:lnTo>
                    <a:pt x="20037" y="12751"/>
                  </a:lnTo>
                  <a:lnTo>
                    <a:pt x="9107" y="7287"/>
                  </a:lnTo>
                  <a:lnTo>
                    <a:pt x="3643" y="1822"/>
                  </a:lnTo>
                  <a:lnTo>
                    <a:pt x="0" y="1822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Galapagos">
              <a:extLst>
                <a:ext uri="{FF2B5EF4-FFF2-40B4-BE49-F238E27FC236}">
                  <a16:creationId xmlns:a16="http://schemas.microsoft.com/office/drawing/2014/main" id="{ADBD2F85-E35B-4F46-A506-111AA2C329DC}"/>
                </a:ext>
              </a:extLst>
            </p:cNvPr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3662792" y="4587407"/>
              <a:ext cx="37948" cy="30721"/>
            </a:xfrm>
            <a:custGeom>
              <a:avLst/>
              <a:gdLst/>
              <a:ahLst/>
              <a:cxnLst/>
              <a:rect l="l" t="t" r="r" b="b"/>
              <a:pathLst>
                <a:path w="38251" h="30966">
                  <a:moveTo>
                    <a:pt x="34608" y="12749"/>
                  </a:moveTo>
                  <a:lnTo>
                    <a:pt x="38251" y="12749"/>
                  </a:lnTo>
                  <a:lnTo>
                    <a:pt x="38251" y="14571"/>
                  </a:lnTo>
                  <a:lnTo>
                    <a:pt x="34608" y="20035"/>
                  </a:lnTo>
                  <a:lnTo>
                    <a:pt x="29143" y="20035"/>
                  </a:lnTo>
                  <a:lnTo>
                    <a:pt x="29143" y="18214"/>
                  </a:lnTo>
                  <a:close/>
                  <a:moveTo>
                    <a:pt x="21858" y="5464"/>
                  </a:moveTo>
                  <a:lnTo>
                    <a:pt x="23679" y="5464"/>
                  </a:lnTo>
                  <a:lnTo>
                    <a:pt x="27322" y="12750"/>
                  </a:lnTo>
                  <a:lnTo>
                    <a:pt x="20036" y="12750"/>
                  </a:lnTo>
                  <a:lnTo>
                    <a:pt x="20036" y="9107"/>
                  </a:lnTo>
                  <a:close/>
                  <a:moveTo>
                    <a:pt x="9108" y="0"/>
                  </a:moveTo>
                  <a:lnTo>
                    <a:pt x="20037" y="20037"/>
                  </a:lnTo>
                  <a:lnTo>
                    <a:pt x="10929" y="29145"/>
                  </a:lnTo>
                  <a:lnTo>
                    <a:pt x="10929" y="30966"/>
                  </a:lnTo>
                  <a:lnTo>
                    <a:pt x="9108" y="30966"/>
                  </a:lnTo>
                  <a:lnTo>
                    <a:pt x="9108" y="29145"/>
                  </a:lnTo>
                  <a:lnTo>
                    <a:pt x="5465" y="20037"/>
                  </a:lnTo>
                  <a:lnTo>
                    <a:pt x="8197" y="14572"/>
                  </a:lnTo>
                  <a:lnTo>
                    <a:pt x="0" y="14572"/>
                  </a:lnTo>
                  <a:lnTo>
                    <a:pt x="0" y="12751"/>
                  </a:lnTo>
                  <a:lnTo>
                    <a:pt x="5205" y="7547"/>
                  </a:lnTo>
                  <a:lnTo>
                    <a:pt x="3643" y="5464"/>
                  </a:lnTo>
                  <a:lnTo>
                    <a:pt x="3643" y="1821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Venezuela">
              <a:extLst>
                <a:ext uri="{FF2B5EF4-FFF2-40B4-BE49-F238E27FC236}">
                  <a16:creationId xmlns:a16="http://schemas.microsoft.com/office/drawing/2014/main" id="{D4253C45-65A9-4B8D-A8C6-ECC76170A023}"/>
                </a:ext>
              </a:extLst>
            </p:cNvPr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4094679" y="4300084"/>
              <a:ext cx="323464" cy="272867"/>
            </a:xfrm>
            <a:custGeom>
              <a:avLst/>
              <a:gdLst>
                <a:gd name="T0" fmla="*/ 21 w 179"/>
                <a:gd name="T1" fmla="*/ 30 h 151"/>
                <a:gd name="T2" fmla="*/ 23 w 179"/>
                <a:gd name="T3" fmla="*/ 41 h 151"/>
                <a:gd name="T4" fmla="*/ 29 w 179"/>
                <a:gd name="T5" fmla="*/ 33 h 151"/>
                <a:gd name="T6" fmla="*/ 25 w 179"/>
                <a:gd name="T7" fmla="*/ 21 h 151"/>
                <a:gd name="T8" fmla="*/ 50 w 179"/>
                <a:gd name="T9" fmla="*/ 9 h 151"/>
                <a:gd name="T10" fmla="*/ 71 w 179"/>
                <a:gd name="T11" fmla="*/ 22 h 151"/>
                <a:gd name="T12" fmla="*/ 90 w 179"/>
                <a:gd name="T13" fmla="*/ 21 h 151"/>
                <a:gd name="T14" fmla="*/ 102 w 179"/>
                <a:gd name="T15" fmla="*/ 27 h 151"/>
                <a:gd name="T16" fmla="*/ 123 w 179"/>
                <a:gd name="T17" fmla="*/ 24 h 151"/>
                <a:gd name="T18" fmla="*/ 118 w 179"/>
                <a:gd name="T19" fmla="*/ 22 h 151"/>
                <a:gd name="T20" fmla="*/ 149 w 179"/>
                <a:gd name="T21" fmla="*/ 21 h 151"/>
                <a:gd name="T22" fmla="*/ 142 w 179"/>
                <a:gd name="T23" fmla="*/ 27 h 151"/>
                <a:gd name="T24" fmla="*/ 152 w 179"/>
                <a:gd name="T25" fmla="*/ 33 h 151"/>
                <a:gd name="T26" fmla="*/ 166 w 179"/>
                <a:gd name="T27" fmla="*/ 46 h 151"/>
                <a:gd name="T28" fmla="*/ 164 w 179"/>
                <a:gd name="T29" fmla="*/ 49 h 151"/>
                <a:gd name="T30" fmla="*/ 172 w 179"/>
                <a:gd name="T31" fmla="*/ 47 h 151"/>
                <a:gd name="T32" fmla="*/ 179 w 179"/>
                <a:gd name="T33" fmla="*/ 52 h 151"/>
                <a:gd name="T34" fmla="*/ 178 w 179"/>
                <a:gd name="T35" fmla="*/ 55 h 151"/>
                <a:gd name="T36" fmla="*/ 166 w 179"/>
                <a:gd name="T37" fmla="*/ 67 h 151"/>
                <a:gd name="T38" fmla="*/ 170 w 179"/>
                <a:gd name="T39" fmla="*/ 68 h 151"/>
                <a:gd name="T40" fmla="*/ 160 w 179"/>
                <a:gd name="T41" fmla="*/ 80 h 151"/>
                <a:gd name="T42" fmla="*/ 167 w 179"/>
                <a:gd name="T43" fmla="*/ 93 h 151"/>
                <a:gd name="T44" fmla="*/ 136 w 179"/>
                <a:gd name="T45" fmla="*/ 111 h 151"/>
                <a:gd name="T46" fmla="*/ 114 w 179"/>
                <a:gd name="T47" fmla="*/ 108 h 151"/>
                <a:gd name="T48" fmla="*/ 120 w 179"/>
                <a:gd name="T49" fmla="*/ 120 h 151"/>
                <a:gd name="T50" fmla="*/ 132 w 179"/>
                <a:gd name="T51" fmla="*/ 129 h 151"/>
                <a:gd name="T52" fmla="*/ 133 w 179"/>
                <a:gd name="T53" fmla="*/ 132 h 151"/>
                <a:gd name="T54" fmla="*/ 132 w 179"/>
                <a:gd name="T55" fmla="*/ 133 h 151"/>
                <a:gd name="T56" fmla="*/ 120 w 179"/>
                <a:gd name="T57" fmla="*/ 141 h 151"/>
                <a:gd name="T58" fmla="*/ 92 w 179"/>
                <a:gd name="T59" fmla="*/ 151 h 151"/>
                <a:gd name="T60" fmla="*/ 84 w 179"/>
                <a:gd name="T61" fmla="*/ 144 h 151"/>
                <a:gd name="T62" fmla="*/ 72 w 179"/>
                <a:gd name="T63" fmla="*/ 124 h 151"/>
                <a:gd name="T64" fmla="*/ 80 w 179"/>
                <a:gd name="T65" fmla="*/ 117 h 151"/>
                <a:gd name="T66" fmla="*/ 71 w 179"/>
                <a:gd name="T67" fmla="*/ 101 h 151"/>
                <a:gd name="T68" fmla="*/ 72 w 179"/>
                <a:gd name="T69" fmla="*/ 80 h 151"/>
                <a:gd name="T70" fmla="*/ 52 w 179"/>
                <a:gd name="T71" fmla="*/ 81 h 151"/>
                <a:gd name="T72" fmla="*/ 37 w 179"/>
                <a:gd name="T73" fmla="*/ 68 h 151"/>
                <a:gd name="T74" fmla="*/ 19 w 179"/>
                <a:gd name="T75" fmla="*/ 68 h 151"/>
                <a:gd name="T76" fmla="*/ 13 w 179"/>
                <a:gd name="T77" fmla="*/ 53 h 151"/>
                <a:gd name="T78" fmla="*/ 0 w 179"/>
                <a:gd name="T79" fmla="*/ 41 h 151"/>
                <a:gd name="T80" fmla="*/ 10 w 179"/>
                <a:gd name="T81" fmla="*/ 18 h 151"/>
                <a:gd name="T82" fmla="*/ 26 w 179"/>
                <a:gd name="T83" fmla="*/ 4 h 151"/>
                <a:gd name="T84" fmla="*/ 28 w 179"/>
                <a:gd name="T85" fmla="*/ 6 h 151"/>
                <a:gd name="T86" fmla="*/ 25 w 179"/>
                <a:gd name="T87" fmla="*/ 19 h 151"/>
                <a:gd name="T88" fmla="*/ 47 w 179"/>
                <a:gd name="T89" fmla="*/ 9 h 151"/>
                <a:gd name="T90" fmla="*/ 41 w 179"/>
                <a:gd name="T91" fmla="*/ 7 h 151"/>
                <a:gd name="T92" fmla="*/ 40 w 179"/>
                <a:gd name="T93" fmla="*/ 6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9" h="151">
                  <a:moveTo>
                    <a:pt x="25" y="21"/>
                  </a:moveTo>
                  <a:lnTo>
                    <a:pt x="21" y="30"/>
                  </a:lnTo>
                  <a:lnTo>
                    <a:pt x="21" y="34"/>
                  </a:lnTo>
                  <a:lnTo>
                    <a:pt x="23" y="41"/>
                  </a:lnTo>
                  <a:lnTo>
                    <a:pt x="31" y="37"/>
                  </a:lnTo>
                  <a:lnTo>
                    <a:pt x="29" y="33"/>
                  </a:lnTo>
                  <a:lnTo>
                    <a:pt x="25" y="25"/>
                  </a:lnTo>
                  <a:lnTo>
                    <a:pt x="25" y="21"/>
                  </a:lnTo>
                  <a:close/>
                  <a:moveTo>
                    <a:pt x="46" y="0"/>
                  </a:moveTo>
                  <a:lnTo>
                    <a:pt x="50" y="9"/>
                  </a:lnTo>
                  <a:lnTo>
                    <a:pt x="66" y="13"/>
                  </a:lnTo>
                  <a:lnTo>
                    <a:pt x="71" y="22"/>
                  </a:lnTo>
                  <a:lnTo>
                    <a:pt x="83" y="22"/>
                  </a:lnTo>
                  <a:lnTo>
                    <a:pt x="90" y="21"/>
                  </a:lnTo>
                  <a:lnTo>
                    <a:pt x="96" y="21"/>
                  </a:lnTo>
                  <a:lnTo>
                    <a:pt x="102" y="27"/>
                  </a:lnTo>
                  <a:lnTo>
                    <a:pt x="108" y="27"/>
                  </a:lnTo>
                  <a:lnTo>
                    <a:pt x="123" y="24"/>
                  </a:lnTo>
                  <a:lnTo>
                    <a:pt x="120" y="22"/>
                  </a:lnTo>
                  <a:lnTo>
                    <a:pt x="118" y="22"/>
                  </a:lnTo>
                  <a:lnTo>
                    <a:pt x="118" y="21"/>
                  </a:lnTo>
                  <a:lnTo>
                    <a:pt x="149" y="21"/>
                  </a:lnTo>
                  <a:lnTo>
                    <a:pt x="139" y="25"/>
                  </a:lnTo>
                  <a:lnTo>
                    <a:pt x="142" y="27"/>
                  </a:lnTo>
                  <a:lnTo>
                    <a:pt x="145" y="33"/>
                  </a:lnTo>
                  <a:lnTo>
                    <a:pt x="152" y="33"/>
                  </a:lnTo>
                  <a:lnTo>
                    <a:pt x="163" y="37"/>
                  </a:lnTo>
                  <a:lnTo>
                    <a:pt x="166" y="46"/>
                  </a:lnTo>
                  <a:lnTo>
                    <a:pt x="166" y="47"/>
                  </a:lnTo>
                  <a:lnTo>
                    <a:pt x="164" y="49"/>
                  </a:lnTo>
                  <a:lnTo>
                    <a:pt x="169" y="50"/>
                  </a:lnTo>
                  <a:lnTo>
                    <a:pt x="172" y="47"/>
                  </a:lnTo>
                  <a:lnTo>
                    <a:pt x="173" y="47"/>
                  </a:lnTo>
                  <a:lnTo>
                    <a:pt x="179" y="52"/>
                  </a:lnTo>
                  <a:lnTo>
                    <a:pt x="179" y="53"/>
                  </a:lnTo>
                  <a:lnTo>
                    <a:pt x="178" y="55"/>
                  </a:lnTo>
                  <a:lnTo>
                    <a:pt x="166" y="61"/>
                  </a:lnTo>
                  <a:lnTo>
                    <a:pt x="166" y="67"/>
                  </a:lnTo>
                  <a:lnTo>
                    <a:pt x="170" y="67"/>
                  </a:lnTo>
                  <a:lnTo>
                    <a:pt x="170" y="68"/>
                  </a:lnTo>
                  <a:lnTo>
                    <a:pt x="161" y="74"/>
                  </a:lnTo>
                  <a:lnTo>
                    <a:pt x="160" y="80"/>
                  </a:lnTo>
                  <a:lnTo>
                    <a:pt x="167" y="92"/>
                  </a:lnTo>
                  <a:lnTo>
                    <a:pt x="167" y="93"/>
                  </a:lnTo>
                  <a:lnTo>
                    <a:pt x="163" y="101"/>
                  </a:lnTo>
                  <a:lnTo>
                    <a:pt x="136" y="111"/>
                  </a:lnTo>
                  <a:lnTo>
                    <a:pt x="114" y="105"/>
                  </a:lnTo>
                  <a:lnTo>
                    <a:pt x="114" y="108"/>
                  </a:lnTo>
                  <a:lnTo>
                    <a:pt x="120" y="113"/>
                  </a:lnTo>
                  <a:lnTo>
                    <a:pt x="120" y="120"/>
                  </a:lnTo>
                  <a:lnTo>
                    <a:pt x="121" y="127"/>
                  </a:lnTo>
                  <a:lnTo>
                    <a:pt x="132" y="129"/>
                  </a:lnTo>
                  <a:lnTo>
                    <a:pt x="133" y="129"/>
                  </a:lnTo>
                  <a:lnTo>
                    <a:pt x="133" y="132"/>
                  </a:lnTo>
                  <a:lnTo>
                    <a:pt x="132" y="132"/>
                  </a:lnTo>
                  <a:lnTo>
                    <a:pt x="132" y="133"/>
                  </a:lnTo>
                  <a:lnTo>
                    <a:pt x="123" y="136"/>
                  </a:lnTo>
                  <a:lnTo>
                    <a:pt x="120" y="141"/>
                  </a:lnTo>
                  <a:lnTo>
                    <a:pt x="102" y="151"/>
                  </a:lnTo>
                  <a:lnTo>
                    <a:pt x="92" y="151"/>
                  </a:lnTo>
                  <a:lnTo>
                    <a:pt x="92" y="150"/>
                  </a:lnTo>
                  <a:lnTo>
                    <a:pt x="84" y="144"/>
                  </a:lnTo>
                  <a:lnTo>
                    <a:pt x="78" y="130"/>
                  </a:lnTo>
                  <a:lnTo>
                    <a:pt x="72" y="124"/>
                  </a:lnTo>
                  <a:lnTo>
                    <a:pt x="72" y="123"/>
                  </a:lnTo>
                  <a:lnTo>
                    <a:pt x="80" y="117"/>
                  </a:lnTo>
                  <a:lnTo>
                    <a:pt x="74" y="108"/>
                  </a:lnTo>
                  <a:lnTo>
                    <a:pt x="71" y="101"/>
                  </a:lnTo>
                  <a:lnTo>
                    <a:pt x="77" y="80"/>
                  </a:lnTo>
                  <a:lnTo>
                    <a:pt x="72" y="80"/>
                  </a:lnTo>
                  <a:lnTo>
                    <a:pt x="65" y="81"/>
                  </a:lnTo>
                  <a:lnTo>
                    <a:pt x="52" y="81"/>
                  </a:lnTo>
                  <a:lnTo>
                    <a:pt x="43" y="70"/>
                  </a:lnTo>
                  <a:lnTo>
                    <a:pt x="37" y="68"/>
                  </a:lnTo>
                  <a:lnTo>
                    <a:pt x="26" y="70"/>
                  </a:lnTo>
                  <a:lnTo>
                    <a:pt x="19" y="68"/>
                  </a:lnTo>
                  <a:lnTo>
                    <a:pt x="13" y="64"/>
                  </a:lnTo>
                  <a:lnTo>
                    <a:pt x="13" y="53"/>
                  </a:lnTo>
                  <a:lnTo>
                    <a:pt x="7" y="41"/>
                  </a:lnTo>
                  <a:lnTo>
                    <a:pt x="0" y="41"/>
                  </a:lnTo>
                  <a:lnTo>
                    <a:pt x="0" y="40"/>
                  </a:lnTo>
                  <a:lnTo>
                    <a:pt x="10" y="18"/>
                  </a:lnTo>
                  <a:lnTo>
                    <a:pt x="19" y="7"/>
                  </a:lnTo>
                  <a:lnTo>
                    <a:pt x="26" y="4"/>
                  </a:lnTo>
                  <a:lnTo>
                    <a:pt x="28" y="4"/>
                  </a:lnTo>
                  <a:lnTo>
                    <a:pt x="28" y="6"/>
                  </a:lnTo>
                  <a:lnTo>
                    <a:pt x="22" y="9"/>
                  </a:lnTo>
                  <a:lnTo>
                    <a:pt x="25" y="19"/>
                  </a:lnTo>
                  <a:lnTo>
                    <a:pt x="34" y="13"/>
                  </a:lnTo>
                  <a:lnTo>
                    <a:pt x="47" y="9"/>
                  </a:lnTo>
                  <a:lnTo>
                    <a:pt x="46" y="9"/>
                  </a:lnTo>
                  <a:lnTo>
                    <a:pt x="41" y="7"/>
                  </a:lnTo>
                  <a:lnTo>
                    <a:pt x="40" y="7"/>
                  </a:lnTo>
                  <a:lnTo>
                    <a:pt x="40" y="6"/>
                  </a:lnTo>
                  <a:lnTo>
                    <a:pt x="46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Uruguay">
              <a:extLst>
                <a:ext uri="{FF2B5EF4-FFF2-40B4-BE49-F238E27FC236}">
                  <a16:creationId xmlns:a16="http://schemas.microsoft.com/office/drawing/2014/main" id="{F0F90496-F37F-457A-8B68-08AC16860506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4445249" y="5328302"/>
              <a:ext cx="128302" cy="137337"/>
            </a:xfrm>
            <a:custGeom>
              <a:avLst/>
              <a:gdLst>
                <a:gd name="T0" fmla="*/ 19 w 71"/>
                <a:gd name="T1" fmla="*/ 0 h 76"/>
                <a:gd name="T2" fmla="*/ 24 w 71"/>
                <a:gd name="T3" fmla="*/ 0 h 76"/>
                <a:gd name="T4" fmla="*/ 31 w 71"/>
                <a:gd name="T5" fmla="*/ 8 h 76"/>
                <a:gd name="T6" fmla="*/ 33 w 71"/>
                <a:gd name="T7" fmla="*/ 14 h 76"/>
                <a:gd name="T8" fmla="*/ 38 w 71"/>
                <a:gd name="T9" fmla="*/ 11 h 76"/>
                <a:gd name="T10" fmla="*/ 38 w 71"/>
                <a:gd name="T11" fmla="*/ 12 h 76"/>
                <a:gd name="T12" fmla="*/ 44 w 71"/>
                <a:gd name="T13" fmla="*/ 18 h 76"/>
                <a:gd name="T14" fmla="*/ 62 w 71"/>
                <a:gd name="T15" fmla="*/ 28 h 76"/>
                <a:gd name="T16" fmla="*/ 65 w 71"/>
                <a:gd name="T17" fmla="*/ 36 h 76"/>
                <a:gd name="T18" fmla="*/ 71 w 71"/>
                <a:gd name="T19" fmla="*/ 40 h 76"/>
                <a:gd name="T20" fmla="*/ 71 w 71"/>
                <a:gd name="T21" fmla="*/ 42 h 76"/>
                <a:gd name="T22" fmla="*/ 67 w 71"/>
                <a:gd name="T23" fmla="*/ 48 h 76"/>
                <a:gd name="T24" fmla="*/ 68 w 71"/>
                <a:gd name="T25" fmla="*/ 57 h 76"/>
                <a:gd name="T26" fmla="*/ 68 w 71"/>
                <a:gd name="T27" fmla="*/ 58 h 76"/>
                <a:gd name="T28" fmla="*/ 58 w 71"/>
                <a:gd name="T29" fmla="*/ 71 h 76"/>
                <a:gd name="T30" fmla="*/ 47 w 71"/>
                <a:gd name="T31" fmla="*/ 76 h 76"/>
                <a:gd name="T32" fmla="*/ 31 w 71"/>
                <a:gd name="T33" fmla="*/ 74 h 76"/>
                <a:gd name="T34" fmla="*/ 16 w 71"/>
                <a:gd name="T35" fmla="*/ 68 h 76"/>
                <a:gd name="T36" fmla="*/ 7 w 71"/>
                <a:gd name="T37" fmla="*/ 68 h 76"/>
                <a:gd name="T38" fmla="*/ 1 w 71"/>
                <a:gd name="T39" fmla="*/ 61 h 76"/>
                <a:gd name="T40" fmla="*/ 0 w 71"/>
                <a:gd name="T41" fmla="*/ 61 h 76"/>
                <a:gd name="T42" fmla="*/ 4 w 71"/>
                <a:gd name="T43" fmla="*/ 43 h 76"/>
                <a:gd name="T44" fmla="*/ 7 w 71"/>
                <a:gd name="T45" fmla="*/ 8 h 76"/>
                <a:gd name="T46" fmla="*/ 12 w 71"/>
                <a:gd name="T47" fmla="*/ 2 h 76"/>
                <a:gd name="T48" fmla="*/ 15 w 71"/>
                <a:gd name="T49" fmla="*/ 2 h 76"/>
                <a:gd name="T50" fmla="*/ 19 w 71"/>
                <a:gd name="T5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1" h="76">
                  <a:moveTo>
                    <a:pt x="19" y="0"/>
                  </a:moveTo>
                  <a:lnTo>
                    <a:pt x="24" y="0"/>
                  </a:lnTo>
                  <a:lnTo>
                    <a:pt x="31" y="8"/>
                  </a:lnTo>
                  <a:lnTo>
                    <a:pt x="33" y="14"/>
                  </a:lnTo>
                  <a:lnTo>
                    <a:pt x="38" y="11"/>
                  </a:lnTo>
                  <a:lnTo>
                    <a:pt x="38" y="12"/>
                  </a:lnTo>
                  <a:lnTo>
                    <a:pt x="44" y="18"/>
                  </a:lnTo>
                  <a:lnTo>
                    <a:pt x="62" y="28"/>
                  </a:lnTo>
                  <a:lnTo>
                    <a:pt x="65" y="36"/>
                  </a:lnTo>
                  <a:lnTo>
                    <a:pt x="71" y="40"/>
                  </a:lnTo>
                  <a:lnTo>
                    <a:pt x="71" y="42"/>
                  </a:lnTo>
                  <a:lnTo>
                    <a:pt x="67" y="48"/>
                  </a:lnTo>
                  <a:lnTo>
                    <a:pt x="68" y="57"/>
                  </a:lnTo>
                  <a:lnTo>
                    <a:pt x="68" y="58"/>
                  </a:lnTo>
                  <a:lnTo>
                    <a:pt x="58" y="71"/>
                  </a:lnTo>
                  <a:lnTo>
                    <a:pt x="47" y="76"/>
                  </a:lnTo>
                  <a:lnTo>
                    <a:pt x="31" y="74"/>
                  </a:lnTo>
                  <a:lnTo>
                    <a:pt x="16" y="68"/>
                  </a:lnTo>
                  <a:lnTo>
                    <a:pt x="7" y="68"/>
                  </a:lnTo>
                  <a:lnTo>
                    <a:pt x="1" y="61"/>
                  </a:lnTo>
                  <a:lnTo>
                    <a:pt x="0" y="61"/>
                  </a:lnTo>
                  <a:lnTo>
                    <a:pt x="4" y="43"/>
                  </a:lnTo>
                  <a:lnTo>
                    <a:pt x="7" y="8"/>
                  </a:lnTo>
                  <a:lnTo>
                    <a:pt x="12" y="2"/>
                  </a:lnTo>
                  <a:lnTo>
                    <a:pt x="15" y="2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Trinidad &amp; Tobago">
              <a:extLst>
                <a:ext uri="{FF2B5EF4-FFF2-40B4-BE49-F238E27FC236}">
                  <a16:creationId xmlns:a16="http://schemas.microsoft.com/office/drawing/2014/main" id="{EC286742-0AE6-4691-B17D-091E99F5810D}"/>
                </a:ext>
              </a:extLst>
            </p:cNvPr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4363932" y="4334418"/>
              <a:ext cx="27107" cy="19879"/>
            </a:xfrm>
            <a:custGeom>
              <a:avLst/>
              <a:gdLst>
                <a:gd name="T0" fmla="*/ 3 w 15"/>
                <a:gd name="T1" fmla="*/ 0 h 11"/>
                <a:gd name="T2" fmla="*/ 15 w 15"/>
                <a:gd name="T3" fmla="*/ 0 h 11"/>
                <a:gd name="T4" fmla="*/ 15 w 15"/>
                <a:gd name="T5" fmla="*/ 2 h 11"/>
                <a:gd name="T6" fmla="*/ 14 w 15"/>
                <a:gd name="T7" fmla="*/ 2 h 11"/>
                <a:gd name="T8" fmla="*/ 12 w 15"/>
                <a:gd name="T9" fmla="*/ 9 h 11"/>
                <a:gd name="T10" fmla="*/ 8 w 15"/>
                <a:gd name="T11" fmla="*/ 9 h 11"/>
                <a:gd name="T12" fmla="*/ 5 w 15"/>
                <a:gd name="T13" fmla="*/ 11 h 11"/>
                <a:gd name="T14" fmla="*/ 0 w 15"/>
                <a:gd name="T15" fmla="*/ 11 h 11"/>
                <a:gd name="T16" fmla="*/ 0 w 15"/>
                <a:gd name="T17" fmla="*/ 9 h 11"/>
                <a:gd name="T18" fmla="*/ 6 w 15"/>
                <a:gd name="T19" fmla="*/ 6 h 11"/>
                <a:gd name="T20" fmla="*/ 3 w 15"/>
                <a:gd name="T21" fmla="*/ 2 h 11"/>
                <a:gd name="T22" fmla="*/ 3 w 15"/>
                <a:gd name="T2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11">
                  <a:moveTo>
                    <a:pt x="3" y="0"/>
                  </a:moveTo>
                  <a:lnTo>
                    <a:pt x="15" y="0"/>
                  </a:lnTo>
                  <a:lnTo>
                    <a:pt x="15" y="2"/>
                  </a:lnTo>
                  <a:lnTo>
                    <a:pt x="14" y="2"/>
                  </a:lnTo>
                  <a:lnTo>
                    <a:pt x="12" y="9"/>
                  </a:lnTo>
                  <a:lnTo>
                    <a:pt x="8" y="9"/>
                  </a:lnTo>
                  <a:lnTo>
                    <a:pt x="5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6" y="6"/>
                  </a:lnTo>
                  <a:lnTo>
                    <a:pt x="3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Suriname">
              <a:extLst>
                <a:ext uri="{FF2B5EF4-FFF2-40B4-BE49-F238E27FC236}">
                  <a16:creationId xmlns:a16="http://schemas.microsoft.com/office/drawing/2014/main" id="{3B34534C-A8F4-4D6C-9849-6B2021996E75}"/>
                </a:ext>
              </a:extLst>
            </p:cNvPr>
            <p:cNvSpPr>
              <a:spLocks/>
            </p:cNvSpPr>
            <p:nvPr>
              <p:custDataLst>
                <p:tags r:id="rId20"/>
              </p:custDataLst>
            </p:nvPr>
          </p:nvSpPr>
          <p:spPr bwMode="auto">
            <a:xfrm>
              <a:off x="4456091" y="4446456"/>
              <a:ext cx="99389" cy="99389"/>
            </a:xfrm>
            <a:custGeom>
              <a:avLst/>
              <a:gdLst>
                <a:gd name="T0" fmla="*/ 41 w 55"/>
                <a:gd name="T1" fmla="*/ 0 h 55"/>
                <a:gd name="T2" fmla="*/ 55 w 55"/>
                <a:gd name="T3" fmla="*/ 3 h 55"/>
                <a:gd name="T4" fmla="*/ 55 w 55"/>
                <a:gd name="T5" fmla="*/ 8 h 55"/>
                <a:gd name="T6" fmla="*/ 50 w 55"/>
                <a:gd name="T7" fmla="*/ 15 h 55"/>
                <a:gd name="T8" fmla="*/ 50 w 55"/>
                <a:gd name="T9" fmla="*/ 23 h 55"/>
                <a:gd name="T10" fmla="*/ 55 w 55"/>
                <a:gd name="T11" fmla="*/ 32 h 55"/>
                <a:gd name="T12" fmla="*/ 53 w 55"/>
                <a:gd name="T13" fmla="*/ 45 h 55"/>
                <a:gd name="T14" fmla="*/ 49 w 55"/>
                <a:gd name="T15" fmla="*/ 49 h 55"/>
                <a:gd name="T16" fmla="*/ 47 w 55"/>
                <a:gd name="T17" fmla="*/ 49 h 55"/>
                <a:gd name="T18" fmla="*/ 41 w 55"/>
                <a:gd name="T19" fmla="*/ 46 h 55"/>
                <a:gd name="T20" fmla="*/ 31 w 55"/>
                <a:gd name="T21" fmla="*/ 48 h 55"/>
                <a:gd name="T22" fmla="*/ 30 w 55"/>
                <a:gd name="T23" fmla="*/ 55 h 55"/>
                <a:gd name="T24" fmla="*/ 21 w 55"/>
                <a:gd name="T25" fmla="*/ 55 h 55"/>
                <a:gd name="T26" fmla="*/ 15 w 55"/>
                <a:gd name="T27" fmla="*/ 48 h 55"/>
                <a:gd name="T28" fmla="*/ 10 w 55"/>
                <a:gd name="T29" fmla="*/ 38 h 55"/>
                <a:gd name="T30" fmla="*/ 6 w 55"/>
                <a:gd name="T31" fmla="*/ 36 h 55"/>
                <a:gd name="T32" fmla="*/ 0 w 55"/>
                <a:gd name="T33" fmla="*/ 26 h 55"/>
                <a:gd name="T34" fmla="*/ 1 w 55"/>
                <a:gd name="T35" fmla="*/ 15 h 55"/>
                <a:gd name="T36" fmla="*/ 3 w 55"/>
                <a:gd name="T37" fmla="*/ 15 h 55"/>
                <a:gd name="T38" fmla="*/ 9 w 55"/>
                <a:gd name="T39" fmla="*/ 14 h 55"/>
                <a:gd name="T40" fmla="*/ 13 w 55"/>
                <a:gd name="T41" fmla="*/ 3 h 55"/>
                <a:gd name="T42" fmla="*/ 13 w 55"/>
                <a:gd name="T43" fmla="*/ 2 h 55"/>
                <a:gd name="T44" fmla="*/ 15 w 55"/>
                <a:gd name="T45" fmla="*/ 2 h 55"/>
                <a:gd name="T46" fmla="*/ 41 w 55"/>
                <a:gd name="T4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5" h="55">
                  <a:moveTo>
                    <a:pt x="41" y="0"/>
                  </a:moveTo>
                  <a:lnTo>
                    <a:pt x="55" y="3"/>
                  </a:lnTo>
                  <a:lnTo>
                    <a:pt x="55" y="8"/>
                  </a:lnTo>
                  <a:lnTo>
                    <a:pt x="50" y="15"/>
                  </a:lnTo>
                  <a:lnTo>
                    <a:pt x="50" y="23"/>
                  </a:lnTo>
                  <a:lnTo>
                    <a:pt x="55" y="32"/>
                  </a:lnTo>
                  <a:lnTo>
                    <a:pt x="53" y="45"/>
                  </a:lnTo>
                  <a:lnTo>
                    <a:pt x="49" y="49"/>
                  </a:lnTo>
                  <a:lnTo>
                    <a:pt x="47" y="49"/>
                  </a:lnTo>
                  <a:lnTo>
                    <a:pt x="41" y="46"/>
                  </a:lnTo>
                  <a:lnTo>
                    <a:pt x="31" y="48"/>
                  </a:lnTo>
                  <a:lnTo>
                    <a:pt x="30" y="55"/>
                  </a:lnTo>
                  <a:lnTo>
                    <a:pt x="21" y="55"/>
                  </a:lnTo>
                  <a:lnTo>
                    <a:pt x="15" y="48"/>
                  </a:lnTo>
                  <a:lnTo>
                    <a:pt x="10" y="38"/>
                  </a:lnTo>
                  <a:lnTo>
                    <a:pt x="6" y="36"/>
                  </a:lnTo>
                  <a:lnTo>
                    <a:pt x="0" y="26"/>
                  </a:lnTo>
                  <a:lnTo>
                    <a:pt x="1" y="15"/>
                  </a:lnTo>
                  <a:lnTo>
                    <a:pt x="3" y="15"/>
                  </a:lnTo>
                  <a:lnTo>
                    <a:pt x="9" y="14"/>
                  </a:lnTo>
                  <a:lnTo>
                    <a:pt x="13" y="3"/>
                  </a:lnTo>
                  <a:lnTo>
                    <a:pt x="13" y="2"/>
                  </a:lnTo>
                  <a:lnTo>
                    <a:pt x="15" y="2"/>
                  </a:lnTo>
                  <a:lnTo>
                    <a:pt x="41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Peru">
              <a:extLst>
                <a:ext uri="{FF2B5EF4-FFF2-40B4-BE49-F238E27FC236}">
                  <a16:creationId xmlns:a16="http://schemas.microsoft.com/office/drawing/2014/main" id="{AF398FF5-FEB5-486E-AE8C-6AF6ABDC6971}"/>
                </a:ext>
              </a:extLst>
            </p:cNvPr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3906744" y="4592828"/>
              <a:ext cx="298166" cy="430081"/>
            </a:xfrm>
            <a:custGeom>
              <a:avLst/>
              <a:gdLst>
                <a:gd name="T0" fmla="*/ 82 w 165"/>
                <a:gd name="T1" fmla="*/ 0 h 238"/>
                <a:gd name="T2" fmla="*/ 86 w 165"/>
                <a:gd name="T3" fmla="*/ 1 h 238"/>
                <a:gd name="T4" fmla="*/ 101 w 165"/>
                <a:gd name="T5" fmla="*/ 13 h 238"/>
                <a:gd name="T6" fmla="*/ 107 w 165"/>
                <a:gd name="T7" fmla="*/ 20 h 238"/>
                <a:gd name="T8" fmla="*/ 110 w 165"/>
                <a:gd name="T9" fmla="*/ 29 h 238"/>
                <a:gd name="T10" fmla="*/ 123 w 165"/>
                <a:gd name="T11" fmla="*/ 26 h 238"/>
                <a:gd name="T12" fmla="*/ 130 w 165"/>
                <a:gd name="T13" fmla="*/ 29 h 238"/>
                <a:gd name="T14" fmla="*/ 145 w 165"/>
                <a:gd name="T15" fmla="*/ 31 h 238"/>
                <a:gd name="T16" fmla="*/ 148 w 165"/>
                <a:gd name="T17" fmla="*/ 37 h 238"/>
                <a:gd name="T18" fmla="*/ 148 w 165"/>
                <a:gd name="T19" fmla="*/ 51 h 238"/>
                <a:gd name="T20" fmla="*/ 117 w 165"/>
                <a:gd name="T21" fmla="*/ 65 h 238"/>
                <a:gd name="T22" fmla="*/ 108 w 165"/>
                <a:gd name="T23" fmla="*/ 83 h 238"/>
                <a:gd name="T24" fmla="*/ 104 w 165"/>
                <a:gd name="T25" fmla="*/ 87 h 238"/>
                <a:gd name="T26" fmla="*/ 102 w 165"/>
                <a:gd name="T27" fmla="*/ 105 h 238"/>
                <a:gd name="T28" fmla="*/ 111 w 165"/>
                <a:gd name="T29" fmla="*/ 120 h 238"/>
                <a:gd name="T30" fmla="*/ 117 w 165"/>
                <a:gd name="T31" fmla="*/ 121 h 238"/>
                <a:gd name="T32" fmla="*/ 127 w 165"/>
                <a:gd name="T33" fmla="*/ 127 h 238"/>
                <a:gd name="T34" fmla="*/ 142 w 165"/>
                <a:gd name="T35" fmla="*/ 118 h 238"/>
                <a:gd name="T36" fmla="*/ 144 w 165"/>
                <a:gd name="T37" fmla="*/ 142 h 238"/>
                <a:gd name="T38" fmla="*/ 154 w 165"/>
                <a:gd name="T39" fmla="*/ 139 h 238"/>
                <a:gd name="T40" fmla="*/ 165 w 165"/>
                <a:gd name="T41" fmla="*/ 160 h 238"/>
                <a:gd name="T42" fmla="*/ 162 w 165"/>
                <a:gd name="T43" fmla="*/ 188 h 238"/>
                <a:gd name="T44" fmla="*/ 160 w 165"/>
                <a:gd name="T45" fmla="*/ 197 h 238"/>
                <a:gd name="T46" fmla="*/ 157 w 165"/>
                <a:gd name="T47" fmla="*/ 203 h 238"/>
                <a:gd name="T48" fmla="*/ 162 w 165"/>
                <a:gd name="T49" fmla="*/ 215 h 238"/>
                <a:gd name="T50" fmla="*/ 154 w 165"/>
                <a:gd name="T51" fmla="*/ 226 h 238"/>
                <a:gd name="T52" fmla="*/ 151 w 165"/>
                <a:gd name="T53" fmla="*/ 235 h 238"/>
                <a:gd name="T54" fmla="*/ 141 w 165"/>
                <a:gd name="T55" fmla="*/ 238 h 238"/>
                <a:gd name="T56" fmla="*/ 98 w 165"/>
                <a:gd name="T57" fmla="*/ 213 h 238"/>
                <a:gd name="T58" fmla="*/ 65 w 165"/>
                <a:gd name="T59" fmla="*/ 186 h 238"/>
                <a:gd name="T60" fmla="*/ 64 w 165"/>
                <a:gd name="T61" fmla="*/ 172 h 238"/>
                <a:gd name="T62" fmla="*/ 31 w 165"/>
                <a:gd name="T63" fmla="*/ 106 h 238"/>
                <a:gd name="T64" fmla="*/ 18 w 165"/>
                <a:gd name="T65" fmla="*/ 87 h 238"/>
                <a:gd name="T66" fmla="*/ 3 w 165"/>
                <a:gd name="T67" fmla="*/ 74 h 238"/>
                <a:gd name="T68" fmla="*/ 3 w 165"/>
                <a:gd name="T69" fmla="*/ 68 h 238"/>
                <a:gd name="T70" fmla="*/ 1 w 165"/>
                <a:gd name="T71" fmla="*/ 54 h 238"/>
                <a:gd name="T72" fmla="*/ 13 w 165"/>
                <a:gd name="T73" fmla="*/ 43 h 238"/>
                <a:gd name="T74" fmla="*/ 10 w 165"/>
                <a:gd name="T75" fmla="*/ 51 h 238"/>
                <a:gd name="T76" fmla="*/ 16 w 165"/>
                <a:gd name="T77" fmla="*/ 56 h 238"/>
                <a:gd name="T78" fmla="*/ 24 w 165"/>
                <a:gd name="T79" fmla="*/ 57 h 238"/>
                <a:gd name="T80" fmla="*/ 30 w 165"/>
                <a:gd name="T81" fmla="*/ 62 h 238"/>
                <a:gd name="T82" fmla="*/ 34 w 165"/>
                <a:gd name="T83" fmla="*/ 50 h 238"/>
                <a:gd name="T84" fmla="*/ 42 w 165"/>
                <a:gd name="T85" fmla="*/ 44 h 238"/>
                <a:gd name="T86" fmla="*/ 43 w 165"/>
                <a:gd name="T87" fmla="*/ 38 h 238"/>
                <a:gd name="T88" fmla="*/ 73 w 165"/>
                <a:gd name="T89" fmla="*/ 20 h 238"/>
                <a:gd name="T90" fmla="*/ 80 w 165"/>
                <a:gd name="T91" fmla="*/ 10 h 238"/>
                <a:gd name="T92" fmla="*/ 74 w 165"/>
                <a:gd name="T93" fmla="*/ 1 h 238"/>
                <a:gd name="T94" fmla="*/ 79 w 165"/>
                <a:gd name="T95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5" h="238">
                  <a:moveTo>
                    <a:pt x="79" y="0"/>
                  </a:moveTo>
                  <a:lnTo>
                    <a:pt x="82" y="0"/>
                  </a:lnTo>
                  <a:lnTo>
                    <a:pt x="83" y="1"/>
                  </a:lnTo>
                  <a:lnTo>
                    <a:pt x="86" y="1"/>
                  </a:lnTo>
                  <a:lnTo>
                    <a:pt x="95" y="11"/>
                  </a:lnTo>
                  <a:lnTo>
                    <a:pt x="101" y="13"/>
                  </a:lnTo>
                  <a:lnTo>
                    <a:pt x="102" y="20"/>
                  </a:lnTo>
                  <a:lnTo>
                    <a:pt x="107" y="20"/>
                  </a:lnTo>
                  <a:lnTo>
                    <a:pt x="107" y="22"/>
                  </a:lnTo>
                  <a:lnTo>
                    <a:pt x="110" y="29"/>
                  </a:lnTo>
                  <a:lnTo>
                    <a:pt x="119" y="31"/>
                  </a:lnTo>
                  <a:lnTo>
                    <a:pt x="123" y="26"/>
                  </a:lnTo>
                  <a:lnTo>
                    <a:pt x="125" y="26"/>
                  </a:lnTo>
                  <a:lnTo>
                    <a:pt x="130" y="29"/>
                  </a:lnTo>
                  <a:lnTo>
                    <a:pt x="135" y="26"/>
                  </a:lnTo>
                  <a:lnTo>
                    <a:pt x="145" y="31"/>
                  </a:lnTo>
                  <a:lnTo>
                    <a:pt x="148" y="35"/>
                  </a:lnTo>
                  <a:lnTo>
                    <a:pt x="148" y="37"/>
                  </a:lnTo>
                  <a:lnTo>
                    <a:pt x="141" y="47"/>
                  </a:lnTo>
                  <a:lnTo>
                    <a:pt x="148" y="51"/>
                  </a:lnTo>
                  <a:lnTo>
                    <a:pt x="127" y="57"/>
                  </a:lnTo>
                  <a:lnTo>
                    <a:pt x="117" y="65"/>
                  </a:lnTo>
                  <a:lnTo>
                    <a:pt x="110" y="75"/>
                  </a:lnTo>
                  <a:lnTo>
                    <a:pt x="108" y="83"/>
                  </a:lnTo>
                  <a:lnTo>
                    <a:pt x="108" y="84"/>
                  </a:lnTo>
                  <a:lnTo>
                    <a:pt x="104" y="87"/>
                  </a:lnTo>
                  <a:lnTo>
                    <a:pt x="99" y="96"/>
                  </a:lnTo>
                  <a:lnTo>
                    <a:pt x="102" y="105"/>
                  </a:lnTo>
                  <a:lnTo>
                    <a:pt x="111" y="114"/>
                  </a:lnTo>
                  <a:lnTo>
                    <a:pt x="111" y="120"/>
                  </a:lnTo>
                  <a:lnTo>
                    <a:pt x="117" y="120"/>
                  </a:lnTo>
                  <a:lnTo>
                    <a:pt x="117" y="121"/>
                  </a:lnTo>
                  <a:lnTo>
                    <a:pt x="122" y="126"/>
                  </a:lnTo>
                  <a:lnTo>
                    <a:pt x="127" y="127"/>
                  </a:lnTo>
                  <a:lnTo>
                    <a:pt x="141" y="118"/>
                  </a:lnTo>
                  <a:lnTo>
                    <a:pt x="142" y="118"/>
                  </a:lnTo>
                  <a:lnTo>
                    <a:pt x="142" y="140"/>
                  </a:lnTo>
                  <a:lnTo>
                    <a:pt x="144" y="142"/>
                  </a:lnTo>
                  <a:lnTo>
                    <a:pt x="153" y="139"/>
                  </a:lnTo>
                  <a:lnTo>
                    <a:pt x="154" y="139"/>
                  </a:lnTo>
                  <a:lnTo>
                    <a:pt x="154" y="140"/>
                  </a:lnTo>
                  <a:lnTo>
                    <a:pt x="165" y="160"/>
                  </a:lnTo>
                  <a:lnTo>
                    <a:pt x="162" y="166"/>
                  </a:lnTo>
                  <a:lnTo>
                    <a:pt x="162" y="188"/>
                  </a:lnTo>
                  <a:lnTo>
                    <a:pt x="157" y="191"/>
                  </a:lnTo>
                  <a:lnTo>
                    <a:pt x="160" y="197"/>
                  </a:lnTo>
                  <a:lnTo>
                    <a:pt x="160" y="198"/>
                  </a:lnTo>
                  <a:lnTo>
                    <a:pt x="157" y="203"/>
                  </a:lnTo>
                  <a:lnTo>
                    <a:pt x="157" y="207"/>
                  </a:lnTo>
                  <a:lnTo>
                    <a:pt x="162" y="215"/>
                  </a:lnTo>
                  <a:lnTo>
                    <a:pt x="162" y="216"/>
                  </a:lnTo>
                  <a:lnTo>
                    <a:pt x="154" y="226"/>
                  </a:lnTo>
                  <a:lnTo>
                    <a:pt x="154" y="229"/>
                  </a:lnTo>
                  <a:lnTo>
                    <a:pt x="151" y="235"/>
                  </a:lnTo>
                  <a:lnTo>
                    <a:pt x="151" y="237"/>
                  </a:lnTo>
                  <a:lnTo>
                    <a:pt x="141" y="238"/>
                  </a:lnTo>
                  <a:lnTo>
                    <a:pt x="117" y="219"/>
                  </a:lnTo>
                  <a:lnTo>
                    <a:pt x="98" y="213"/>
                  </a:lnTo>
                  <a:lnTo>
                    <a:pt x="80" y="200"/>
                  </a:lnTo>
                  <a:lnTo>
                    <a:pt x="65" y="186"/>
                  </a:lnTo>
                  <a:lnTo>
                    <a:pt x="65" y="185"/>
                  </a:lnTo>
                  <a:lnTo>
                    <a:pt x="64" y="172"/>
                  </a:lnTo>
                  <a:lnTo>
                    <a:pt x="47" y="148"/>
                  </a:lnTo>
                  <a:lnTo>
                    <a:pt x="31" y="106"/>
                  </a:lnTo>
                  <a:lnTo>
                    <a:pt x="25" y="100"/>
                  </a:lnTo>
                  <a:lnTo>
                    <a:pt x="18" y="87"/>
                  </a:lnTo>
                  <a:lnTo>
                    <a:pt x="3" y="75"/>
                  </a:lnTo>
                  <a:lnTo>
                    <a:pt x="3" y="74"/>
                  </a:lnTo>
                  <a:lnTo>
                    <a:pt x="4" y="71"/>
                  </a:lnTo>
                  <a:lnTo>
                    <a:pt x="3" y="68"/>
                  </a:lnTo>
                  <a:lnTo>
                    <a:pt x="0" y="54"/>
                  </a:lnTo>
                  <a:lnTo>
                    <a:pt x="1" y="54"/>
                  </a:lnTo>
                  <a:lnTo>
                    <a:pt x="12" y="43"/>
                  </a:lnTo>
                  <a:lnTo>
                    <a:pt x="13" y="43"/>
                  </a:lnTo>
                  <a:lnTo>
                    <a:pt x="15" y="48"/>
                  </a:lnTo>
                  <a:lnTo>
                    <a:pt x="10" y="51"/>
                  </a:lnTo>
                  <a:lnTo>
                    <a:pt x="12" y="56"/>
                  </a:lnTo>
                  <a:lnTo>
                    <a:pt x="16" y="56"/>
                  </a:lnTo>
                  <a:lnTo>
                    <a:pt x="22" y="57"/>
                  </a:lnTo>
                  <a:lnTo>
                    <a:pt x="24" y="57"/>
                  </a:lnTo>
                  <a:lnTo>
                    <a:pt x="25" y="62"/>
                  </a:lnTo>
                  <a:lnTo>
                    <a:pt x="30" y="62"/>
                  </a:lnTo>
                  <a:lnTo>
                    <a:pt x="34" y="59"/>
                  </a:lnTo>
                  <a:lnTo>
                    <a:pt x="34" y="50"/>
                  </a:lnTo>
                  <a:lnTo>
                    <a:pt x="37" y="44"/>
                  </a:lnTo>
                  <a:lnTo>
                    <a:pt x="42" y="44"/>
                  </a:lnTo>
                  <a:lnTo>
                    <a:pt x="43" y="40"/>
                  </a:lnTo>
                  <a:lnTo>
                    <a:pt x="43" y="38"/>
                  </a:lnTo>
                  <a:lnTo>
                    <a:pt x="61" y="31"/>
                  </a:lnTo>
                  <a:lnTo>
                    <a:pt x="73" y="20"/>
                  </a:lnTo>
                  <a:lnTo>
                    <a:pt x="79" y="10"/>
                  </a:lnTo>
                  <a:lnTo>
                    <a:pt x="80" y="10"/>
                  </a:lnTo>
                  <a:lnTo>
                    <a:pt x="74" y="2"/>
                  </a:lnTo>
                  <a:lnTo>
                    <a:pt x="74" y="1"/>
                  </a:lnTo>
                  <a:lnTo>
                    <a:pt x="76" y="1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Paraguay">
              <a:extLst>
                <a:ext uri="{FF2B5EF4-FFF2-40B4-BE49-F238E27FC236}">
                  <a16:creationId xmlns:a16="http://schemas.microsoft.com/office/drawing/2014/main" id="{D09A4D50-5EB7-47DB-92D8-D4911EEA71E9}"/>
                </a:ext>
              </a:extLst>
            </p:cNvPr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4345861" y="5048207"/>
              <a:ext cx="200584" cy="213233"/>
            </a:xfrm>
            <a:custGeom>
              <a:avLst/>
              <a:gdLst>
                <a:gd name="T0" fmla="*/ 37 w 111"/>
                <a:gd name="T1" fmla="*/ 0 h 118"/>
                <a:gd name="T2" fmla="*/ 48 w 111"/>
                <a:gd name="T3" fmla="*/ 0 h 118"/>
                <a:gd name="T4" fmla="*/ 53 w 111"/>
                <a:gd name="T5" fmla="*/ 3 h 118"/>
                <a:gd name="T6" fmla="*/ 61 w 111"/>
                <a:gd name="T7" fmla="*/ 11 h 118"/>
                <a:gd name="T8" fmla="*/ 64 w 111"/>
                <a:gd name="T9" fmla="*/ 38 h 118"/>
                <a:gd name="T10" fmla="*/ 74 w 111"/>
                <a:gd name="T11" fmla="*/ 41 h 118"/>
                <a:gd name="T12" fmla="*/ 83 w 111"/>
                <a:gd name="T13" fmla="*/ 40 h 118"/>
                <a:gd name="T14" fmla="*/ 91 w 111"/>
                <a:gd name="T15" fmla="*/ 43 h 118"/>
                <a:gd name="T16" fmla="*/ 92 w 111"/>
                <a:gd name="T17" fmla="*/ 43 h 118"/>
                <a:gd name="T18" fmla="*/ 96 w 111"/>
                <a:gd name="T19" fmla="*/ 63 h 118"/>
                <a:gd name="T20" fmla="*/ 110 w 111"/>
                <a:gd name="T21" fmla="*/ 65 h 118"/>
                <a:gd name="T22" fmla="*/ 111 w 111"/>
                <a:gd name="T23" fmla="*/ 74 h 118"/>
                <a:gd name="T24" fmla="*/ 108 w 111"/>
                <a:gd name="T25" fmla="*/ 90 h 118"/>
                <a:gd name="T26" fmla="*/ 105 w 111"/>
                <a:gd name="T27" fmla="*/ 103 h 118"/>
                <a:gd name="T28" fmla="*/ 93 w 111"/>
                <a:gd name="T29" fmla="*/ 115 h 118"/>
                <a:gd name="T30" fmla="*/ 91 w 111"/>
                <a:gd name="T31" fmla="*/ 115 h 118"/>
                <a:gd name="T32" fmla="*/ 88 w 111"/>
                <a:gd name="T33" fmla="*/ 117 h 118"/>
                <a:gd name="T34" fmla="*/ 83 w 111"/>
                <a:gd name="T35" fmla="*/ 117 h 118"/>
                <a:gd name="T36" fmla="*/ 80 w 111"/>
                <a:gd name="T37" fmla="*/ 118 h 118"/>
                <a:gd name="T38" fmla="*/ 77 w 111"/>
                <a:gd name="T39" fmla="*/ 118 h 118"/>
                <a:gd name="T40" fmla="*/ 70 w 111"/>
                <a:gd name="T41" fmla="*/ 114 h 118"/>
                <a:gd name="T42" fmla="*/ 56 w 111"/>
                <a:gd name="T43" fmla="*/ 112 h 118"/>
                <a:gd name="T44" fmla="*/ 56 w 111"/>
                <a:gd name="T45" fmla="*/ 106 h 118"/>
                <a:gd name="T46" fmla="*/ 65 w 111"/>
                <a:gd name="T47" fmla="*/ 90 h 118"/>
                <a:gd name="T48" fmla="*/ 64 w 111"/>
                <a:gd name="T49" fmla="*/ 87 h 118"/>
                <a:gd name="T50" fmla="*/ 40 w 111"/>
                <a:gd name="T51" fmla="*/ 71 h 118"/>
                <a:gd name="T52" fmla="*/ 24 w 111"/>
                <a:gd name="T53" fmla="*/ 66 h 118"/>
                <a:gd name="T54" fmla="*/ 5 w 111"/>
                <a:gd name="T55" fmla="*/ 44 h 118"/>
                <a:gd name="T56" fmla="*/ 0 w 111"/>
                <a:gd name="T57" fmla="*/ 44 h 118"/>
                <a:gd name="T58" fmla="*/ 0 w 111"/>
                <a:gd name="T59" fmla="*/ 43 h 118"/>
                <a:gd name="T60" fmla="*/ 5 w 111"/>
                <a:gd name="T61" fmla="*/ 29 h 118"/>
                <a:gd name="T62" fmla="*/ 5 w 111"/>
                <a:gd name="T63" fmla="*/ 20 h 118"/>
                <a:gd name="T64" fmla="*/ 10 w 111"/>
                <a:gd name="T65" fmla="*/ 7 h 118"/>
                <a:gd name="T66" fmla="*/ 37 w 111"/>
                <a:gd name="T6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1" h="118">
                  <a:moveTo>
                    <a:pt x="37" y="0"/>
                  </a:moveTo>
                  <a:lnTo>
                    <a:pt x="48" y="0"/>
                  </a:lnTo>
                  <a:lnTo>
                    <a:pt x="53" y="3"/>
                  </a:lnTo>
                  <a:lnTo>
                    <a:pt x="61" y="11"/>
                  </a:lnTo>
                  <a:lnTo>
                    <a:pt x="64" y="38"/>
                  </a:lnTo>
                  <a:lnTo>
                    <a:pt x="74" y="41"/>
                  </a:lnTo>
                  <a:lnTo>
                    <a:pt x="83" y="40"/>
                  </a:lnTo>
                  <a:lnTo>
                    <a:pt x="91" y="43"/>
                  </a:lnTo>
                  <a:lnTo>
                    <a:pt x="92" y="43"/>
                  </a:lnTo>
                  <a:lnTo>
                    <a:pt x="96" y="63"/>
                  </a:lnTo>
                  <a:lnTo>
                    <a:pt x="110" y="65"/>
                  </a:lnTo>
                  <a:lnTo>
                    <a:pt x="111" y="74"/>
                  </a:lnTo>
                  <a:lnTo>
                    <a:pt x="108" y="90"/>
                  </a:lnTo>
                  <a:lnTo>
                    <a:pt x="105" y="103"/>
                  </a:lnTo>
                  <a:lnTo>
                    <a:pt x="93" y="115"/>
                  </a:lnTo>
                  <a:lnTo>
                    <a:pt x="91" y="115"/>
                  </a:lnTo>
                  <a:lnTo>
                    <a:pt x="88" y="117"/>
                  </a:lnTo>
                  <a:lnTo>
                    <a:pt x="83" y="117"/>
                  </a:lnTo>
                  <a:lnTo>
                    <a:pt x="80" y="118"/>
                  </a:lnTo>
                  <a:lnTo>
                    <a:pt x="77" y="118"/>
                  </a:lnTo>
                  <a:lnTo>
                    <a:pt x="70" y="114"/>
                  </a:lnTo>
                  <a:lnTo>
                    <a:pt x="56" y="112"/>
                  </a:lnTo>
                  <a:lnTo>
                    <a:pt x="56" y="106"/>
                  </a:lnTo>
                  <a:lnTo>
                    <a:pt x="65" y="90"/>
                  </a:lnTo>
                  <a:lnTo>
                    <a:pt x="64" y="87"/>
                  </a:lnTo>
                  <a:lnTo>
                    <a:pt x="40" y="71"/>
                  </a:lnTo>
                  <a:lnTo>
                    <a:pt x="24" y="66"/>
                  </a:lnTo>
                  <a:lnTo>
                    <a:pt x="5" y="44"/>
                  </a:lnTo>
                  <a:lnTo>
                    <a:pt x="0" y="44"/>
                  </a:lnTo>
                  <a:lnTo>
                    <a:pt x="0" y="43"/>
                  </a:lnTo>
                  <a:lnTo>
                    <a:pt x="5" y="29"/>
                  </a:lnTo>
                  <a:lnTo>
                    <a:pt x="5" y="20"/>
                  </a:lnTo>
                  <a:lnTo>
                    <a:pt x="10" y="7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Isla de Margarita">
              <a:extLst>
                <a:ext uri="{FF2B5EF4-FFF2-40B4-BE49-F238E27FC236}">
                  <a16:creationId xmlns:a16="http://schemas.microsoft.com/office/drawing/2014/main" id="{21861D8E-D420-4E4B-8709-D31EBF1A2A85}"/>
                </a:ext>
              </a:extLst>
            </p:cNvPr>
            <p:cNvSpPr>
              <a:spLocks/>
            </p:cNvSpPr>
            <p:nvPr>
              <p:custDataLst>
                <p:tags r:id="rId23"/>
              </p:custDataLst>
            </p:nvPr>
          </p:nvSpPr>
          <p:spPr bwMode="auto">
            <a:xfrm>
              <a:off x="4307912" y="4323576"/>
              <a:ext cx="14457" cy="10843"/>
            </a:xfrm>
            <a:custGeom>
              <a:avLst/>
              <a:gdLst>
                <a:gd name="T0" fmla="*/ 5 w 8"/>
                <a:gd name="T1" fmla="*/ 0 h 6"/>
                <a:gd name="T2" fmla="*/ 6 w 8"/>
                <a:gd name="T3" fmla="*/ 0 h 6"/>
                <a:gd name="T4" fmla="*/ 8 w 8"/>
                <a:gd name="T5" fmla="*/ 3 h 6"/>
                <a:gd name="T6" fmla="*/ 8 w 8"/>
                <a:gd name="T7" fmla="*/ 5 h 6"/>
                <a:gd name="T8" fmla="*/ 5 w 8"/>
                <a:gd name="T9" fmla="*/ 6 h 6"/>
                <a:gd name="T10" fmla="*/ 0 w 8"/>
                <a:gd name="T11" fmla="*/ 3 h 6"/>
                <a:gd name="T12" fmla="*/ 0 w 8"/>
                <a:gd name="T13" fmla="*/ 2 h 6"/>
                <a:gd name="T14" fmla="*/ 5 w 8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6">
                  <a:moveTo>
                    <a:pt x="5" y="0"/>
                  </a:moveTo>
                  <a:lnTo>
                    <a:pt x="6" y="0"/>
                  </a:lnTo>
                  <a:lnTo>
                    <a:pt x="8" y="3"/>
                  </a:lnTo>
                  <a:lnTo>
                    <a:pt x="8" y="5"/>
                  </a:lnTo>
                  <a:lnTo>
                    <a:pt x="5" y="6"/>
                  </a:lnTo>
                  <a:lnTo>
                    <a:pt x="0" y="3"/>
                  </a:lnTo>
                  <a:lnTo>
                    <a:pt x="0" y="2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French Guiana">
              <a:extLst>
                <a:ext uri="{FF2B5EF4-FFF2-40B4-BE49-F238E27FC236}">
                  <a16:creationId xmlns:a16="http://schemas.microsoft.com/office/drawing/2014/main" id="{5A69B780-027F-4112-A1D9-D02C3965F3A2}"/>
                </a:ext>
              </a:extLst>
            </p:cNvPr>
            <p:cNvSpPr>
              <a:spLocks/>
            </p:cNvSpPr>
            <p:nvPr>
              <p:custDataLst>
                <p:tags r:id="rId24"/>
              </p:custDataLst>
            </p:nvPr>
          </p:nvSpPr>
          <p:spPr bwMode="auto">
            <a:xfrm>
              <a:off x="4541024" y="4455491"/>
              <a:ext cx="72283" cy="88546"/>
            </a:xfrm>
            <a:custGeom>
              <a:avLst/>
              <a:gdLst>
                <a:gd name="T0" fmla="*/ 9 w 40"/>
                <a:gd name="T1" fmla="*/ 0 h 49"/>
                <a:gd name="T2" fmla="*/ 26 w 40"/>
                <a:gd name="T3" fmla="*/ 7 h 49"/>
                <a:gd name="T4" fmla="*/ 36 w 40"/>
                <a:gd name="T5" fmla="*/ 16 h 49"/>
                <a:gd name="T6" fmla="*/ 40 w 40"/>
                <a:gd name="T7" fmla="*/ 21 h 49"/>
                <a:gd name="T8" fmla="*/ 40 w 40"/>
                <a:gd name="T9" fmla="*/ 22 h 49"/>
                <a:gd name="T10" fmla="*/ 27 w 40"/>
                <a:gd name="T11" fmla="*/ 41 h 49"/>
                <a:gd name="T12" fmla="*/ 20 w 40"/>
                <a:gd name="T13" fmla="*/ 47 h 49"/>
                <a:gd name="T14" fmla="*/ 17 w 40"/>
                <a:gd name="T15" fmla="*/ 47 h 49"/>
                <a:gd name="T16" fmla="*/ 14 w 40"/>
                <a:gd name="T17" fmla="*/ 49 h 49"/>
                <a:gd name="T18" fmla="*/ 6 w 40"/>
                <a:gd name="T19" fmla="*/ 49 h 49"/>
                <a:gd name="T20" fmla="*/ 0 w 40"/>
                <a:gd name="T21" fmla="*/ 44 h 49"/>
                <a:gd name="T22" fmla="*/ 0 w 40"/>
                <a:gd name="T23" fmla="*/ 43 h 49"/>
                <a:gd name="T24" fmla="*/ 5 w 40"/>
                <a:gd name="T25" fmla="*/ 40 h 49"/>
                <a:gd name="T26" fmla="*/ 6 w 40"/>
                <a:gd name="T27" fmla="*/ 27 h 49"/>
                <a:gd name="T28" fmla="*/ 2 w 40"/>
                <a:gd name="T29" fmla="*/ 19 h 49"/>
                <a:gd name="T30" fmla="*/ 2 w 40"/>
                <a:gd name="T31" fmla="*/ 9 h 49"/>
                <a:gd name="T32" fmla="*/ 6 w 40"/>
                <a:gd name="T33" fmla="*/ 3 h 49"/>
                <a:gd name="T34" fmla="*/ 9 w 4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49">
                  <a:moveTo>
                    <a:pt x="9" y="0"/>
                  </a:moveTo>
                  <a:lnTo>
                    <a:pt x="26" y="7"/>
                  </a:lnTo>
                  <a:lnTo>
                    <a:pt x="36" y="16"/>
                  </a:lnTo>
                  <a:lnTo>
                    <a:pt x="40" y="21"/>
                  </a:lnTo>
                  <a:lnTo>
                    <a:pt x="40" y="22"/>
                  </a:lnTo>
                  <a:lnTo>
                    <a:pt x="27" y="41"/>
                  </a:lnTo>
                  <a:lnTo>
                    <a:pt x="20" y="47"/>
                  </a:lnTo>
                  <a:lnTo>
                    <a:pt x="17" y="47"/>
                  </a:lnTo>
                  <a:lnTo>
                    <a:pt x="14" y="49"/>
                  </a:lnTo>
                  <a:lnTo>
                    <a:pt x="6" y="49"/>
                  </a:lnTo>
                  <a:lnTo>
                    <a:pt x="0" y="44"/>
                  </a:lnTo>
                  <a:lnTo>
                    <a:pt x="0" y="43"/>
                  </a:lnTo>
                  <a:lnTo>
                    <a:pt x="5" y="40"/>
                  </a:lnTo>
                  <a:lnTo>
                    <a:pt x="6" y="27"/>
                  </a:lnTo>
                  <a:lnTo>
                    <a:pt x="2" y="19"/>
                  </a:lnTo>
                  <a:lnTo>
                    <a:pt x="2" y="9"/>
                  </a:lnTo>
                  <a:lnTo>
                    <a:pt x="6" y="3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Guyana">
              <a:extLst>
                <a:ext uri="{FF2B5EF4-FFF2-40B4-BE49-F238E27FC236}">
                  <a16:creationId xmlns:a16="http://schemas.microsoft.com/office/drawing/2014/main" id="{1E702D0E-EB05-4610-8BF8-441D27A8D708}"/>
                </a:ext>
              </a:extLst>
            </p:cNvPr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>
              <a:off x="4380195" y="4394051"/>
              <a:ext cx="115652" cy="166250"/>
            </a:xfrm>
            <a:custGeom>
              <a:avLst/>
              <a:gdLst>
                <a:gd name="T0" fmla="*/ 20 w 64"/>
                <a:gd name="T1" fmla="*/ 0 h 92"/>
                <a:gd name="T2" fmla="*/ 24 w 64"/>
                <a:gd name="T3" fmla="*/ 0 h 92"/>
                <a:gd name="T4" fmla="*/ 34 w 64"/>
                <a:gd name="T5" fmla="*/ 9 h 92"/>
                <a:gd name="T6" fmla="*/ 37 w 64"/>
                <a:gd name="T7" fmla="*/ 19 h 92"/>
                <a:gd name="T8" fmla="*/ 48 w 64"/>
                <a:gd name="T9" fmla="*/ 21 h 92"/>
                <a:gd name="T10" fmla="*/ 57 w 64"/>
                <a:gd name="T11" fmla="*/ 32 h 92"/>
                <a:gd name="T12" fmla="*/ 52 w 64"/>
                <a:gd name="T13" fmla="*/ 44 h 92"/>
                <a:gd name="T14" fmla="*/ 51 w 64"/>
                <a:gd name="T15" fmla="*/ 44 h 92"/>
                <a:gd name="T16" fmla="*/ 45 w 64"/>
                <a:gd name="T17" fmla="*/ 46 h 92"/>
                <a:gd name="T18" fmla="*/ 43 w 64"/>
                <a:gd name="T19" fmla="*/ 55 h 92"/>
                <a:gd name="T20" fmla="*/ 49 w 64"/>
                <a:gd name="T21" fmla="*/ 64 h 92"/>
                <a:gd name="T22" fmla="*/ 54 w 64"/>
                <a:gd name="T23" fmla="*/ 65 h 92"/>
                <a:gd name="T24" fmla="*/ 58 w 64"/>
                <a:gd name="T25" fmla="*/ 77 h 92"/>
                <a:gd name="T26" fmla="*/ 64 w 64"/>
                <a:gd name="T27" fmla="*/ 83 h 92"/>
                <a:gd name="T28" fmla="*/ 64 w 64"/>
                <a:gd name="T29" fmla="*/ 84 h 92"/>
                <a:gd name="T30" fmla="*/ 61 w 64"/>
                <a:gd name="T31" fmla="*/ 84 h 92"/>
                <a:gd name="T32" fmla="*/ 57 w 64"/>
                <a:gd name="T33" fmla="*/ 83 h 92"/>
                <a:gd name="T34" fmla="*/ 54 w 64"/>
                <a:gd name="T35" fmla="*/ 83 h 92"/>
                <a:gd name="T36" fmla="*/ 36 w 64"/>
                <a:gd name="T37" fmla="*/ 92 h 92"/>
                <a:gd name="T38" fmla="*/ 34 w 64"/>
                <a:gd name="T39" fmla="*/ 92 h 92"/>
                <a:gd name="T40" fmla="*/ 27 w 64"/>
                <a:gd name="T41" fmla="*/ 89 h 92"/>
                <a:gd name="T42" fmla="*/ 21 w 64"/>
                <a:gd name="T43" fmla="*/ 86 h 92"/>
                <a:gd name="T44" fmla="*/ 21 w 64"/>
                <a:gd name="T45" fmla="*/ 78 h 92"/>
                <a:gd name="T46" fmla="*/ 18 w 64"/>
                <a:gd name="T47" fmla="*/ 75 h 92"/>
                <a:gd name="T48" fmla="*/ 20 w 64"/>
                <a:gd name="T49" fmla="*/ 61 h 92"/>
                <a:gd name="T50" fmla="*/ 23 w 64"/>
                <a:gd name="T51" fmla="*/ 58 h 92"/>
                <a:gd name="T52" fmla="*/ 21 w 64"/>
                <a:gd name="T53" fmla="*/ 50 h 92"/>
                <a:gd name="T54" fmla="*/ 17 w 64"/>
                <a:gd name="T55" fmla="*/ 50 h 92"/>
                <a:gd name="T56" fmla="*/ 17 w 64"/>
                <a:gd name="T57" fmla="*/ 41 h 92"/>
                <a:gd name="T58" fmla="*/ 8 w 64"/>
                <a:gd name="T59" fmla="*/ 41 h 92"/>
                <a:gd name="T60" fmla="*/ 0 w 64"/>
                <a:gd name="T61" fmla="*/ 28 h 92"/>
                <a:gd name="T62" fmla="*/ 3 w 64"/>
                <a:gd name="T63" fmla="*/ 21 h 92"/>
                <a:gd name="T64" fmla="*/ 9 w 64"/>
                <a:gd name="T65" fmla="*/ 16 h 92"/>
                <a:gd name="T66" fmla="*/ 6 w 64"/>
                <a:gd name="T67" fmla="*/ 16 h 92"/>
                <a:gd name="T68" fmla="*/ 6 w 64"/>
                <a:gd name="T69" fmla="*/ 7 h 92"/>
                <a:gd name="T70" fmla="*/ 8 w 64"/>
                <a:gd name="T71" fmla="*/ 7 h 92"/>
                <a:gd name="T72" fmla="*/ 18 w 64"/>
                <a:gd name="T73" fmla="*/ 1 h 92"/>
                <a:gd name="T74" fmla="*/ 20 w 64"/>
                <a:gd name="T7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" h="92">
                  <a:moveTo>
                    <a:pt x="20" y="0"/>
                  </a:moveTo>
                  <a:lnTo>
                    <a:pt x="24" y="0"/>
                  </a:lnTo>
                  <a:lnTo>
                    <a:pt x="34" y="9"/>
                  </a:lnTo>
                  <a:lnTo>
                    <a:pt x="37" y="19"/>
                  </a:lnTo>
                  <a:lnTo>
                    <a:pt x="48" y="21"/>
                  </a:lnTo>
                  <a:lnTo>
                    <a:pt x="57" y="32"/>
                  </a:lnTo>
                  <a:lnTo>
                    <a:pt x="52" y="44"/>
                  </a:lnTo>
                  <a:lnTo>
                    <a:pt x="51" y="44"/>
                  </a:lnTo>
                  <a:lnTo>
                    <a:pt x="45" y="46"/>
                  </a:lnTo>
                  <a:lnTo>
                    <a:pt x="43" y="55"/>
                  </a:lnTo>
                  <a:lnTo>
                    <a:pt x="49" y="64"/>
                  </a:lnTo>
                  <a:lnTo>
                    <a:pt x="54" y="65"/>
                  </a:lnTo>
                  <a:lnTo>
                    <a:pt x="58" y="77"/>
                  </a:lnTo>
                  <a:lnTo>
                    <a:pt x="64" y="83"/>
                  </a:lnTo>
                  <a:lnTo>
                    <a:pt x="64" y="84"/>
                  </a:lnTo>
                  <a:lnTo>
                    <a:pt x="61" y="84"/>
                  </a:lnTo>
                  <a:lnTo>
                    <a:pt x="57" y="83"/>
                  </a:lnTo>
                  <a:lnTo>
                    <a:pt x="54" y="83"/>
                  </a:lnTo>
                  <a:lnTo>
                    <a:pt x="36" y="92"/>
                  </a:lnTo>
                  <a:lnTo>
                    <a:pt x="34" y="92"/>
                  </a:lnTo>
                  <a:lnTo>
                    <a:pt x="27" y="89"/>
                  </a:lnTo>
                  <a:lnTo>
                    <a:pt x="21" y="86"/>
                  </a:lnTo>
                  <a:lnTo>
                    <a:pt x="21" y="78"/>
                  </a:lnTo>
                  <a:lnTo>
                    <a:pt x="18" y="75"/>
                  </a:lnTo>
                  <a:lnTo>
                    <a:pt x="20" y="61"/>
                  </a:lnTo>
                  <a:lnTo>
                    <a:pt x="23" y="58"/>
                  </a:lnTo>
                  <a:lnTo>
                    <a:pt x="21" y="50"/>
                  </a:lnTo>
                  <a:lnTo>
                    <a:pt x="17" y="50"/>
                  </a:lnTo>
                  <a:lnTo>
                    <a:pt x="17" y="41"/>
                  </a:lnTo>
                  <a:lnTo>
                    <a:pt x="8" y="41"/>
                  </a:lnTo>
                  <a:lnTo>
                    <a:pt x="0" y="28"/>
                  </a:lnTo>
                  <a:lnTo>
                    <a:pt x="3" y="21"/>
                  </a:lnTo>
                  <a:lnTo>
                    <a:pt x="9" y="16"/>
                  </a:lnTo>
                  <a:lnTo>
                    <a:pt x="6" y="16"/>
                  </a:lnTo>
                  <a:lnTo>
                    <a:pt x="6" y="7"/>
                  </a:lnTo>
                  <a:lnTo>
                    <a:pt x="8" y="7"/>
                  </a:lnTo>
                  <a:lnTo>
                    <a:pt x="18" y="1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Ecuador">
              <a:extLst>
                <a:ext uri="{FF2B5EF4-FFF2-40B4-BE49-F238E27FC236}">
                  <a16:creationId xmlns:a16="http://schemas.microsoft.com/office/drawing/2014/main" id="{AC617E89-D90D-43DC-B5F1-5D4EB649AD73}"/>
                </a:ext>
              </a:extLst>
            </p:cNvPr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3917587" y="4556686"/>
              <a:ext cx="137336" cy="153601"/>
            </a:xfrm>
            <a:custGeom>
              <a:avLst/>
              <a:gdLst>
                <a:gd name="T0" fmla="*/ 27 w 76"/>
                <a:gd name="T1" fmla="*/ 0 h 85"/>
                <a:gd name="T2" fmla="*/ 43 w 76"/>
                <a:gd name="T3" fmla="*/ 8 h 85"/>
                <a:gd name="T4" fmla="*/ 47 w 76"/>
                <a:gd name="T5" fmla="*/ 15 h 85"/>
                <a:gd name="T6" fmla="*/ 61 w 76"/>
                <a:gd name="T7" fmla="*/ 15 h 85"/>
                <a:gd name="T8" fmla="*/ 62 w 76"/>
                <a:gd name="T9" fmla="*/ 14 h 85"/>
                <a:gd name="T10" fmla="*/ 64 w 76"/>
                <a:gd name="T11" fmla="*/ 14 h 85"/>
                <a:gd name="T12" fmla="*/ 73 w 76"/>
                <a:gd name="T13" fmla="*/ 20 h 85"/>
                <a:gd name="T14" fmla="*/ 74 w 76"/>
                <a:gd name="T15" fmla="*/ 20 h 85"/>
                <a:gd name="T16" fmla="*/ 71 w 76"/>
                <a:gd name="T17" fmla="*/ 22 h 85"/>
                <a:gd name="T18" fmla="*/ 76 w 76"/>
                <a:gd name="T19" fmla="*/ 30 h 85"/>
                <a:gd name="T20" fmla="*/ 76 w 76"/>
                <a:gd name="T21" fmla="*/ 31 h 85"/>
                <a:gd name="T22" fmla="*/ 73 w 76"/>
                <a:gd name="T23" fmla="*/ 31 h 85"/>
                <a:gd name="T24" fmla="*/ 68 w 76"/>
                <a:gd name="T25" fmla="*/ 40 h 85"/>
                <a:gd name="T26" fmla="*/ 56 w 76"/>
                <a:gd name="T27" fmla="*/ 52 h 85"/>
                <a:gd name="T28" fmla="*/ 37 w 76"/>
                <a:gd name="T29" fmla="*/ 60 h 85"/>
                <a:gd name="T30" fmla="*/ 37 w 76"/>
                <a:gd name="T31" fmla="*/ 64 h 85"/>
                <a:gd name="T32" fmla="*/ 36 w 76"/>
                <a:gd name="T33" fmla="*/ 65 h 85"/>
                <a:gd name="T34" fmla="*/ 33 w 76"/>
                <a:gd name="T35" fmla="*/ 65 h 85"/>
                <a:gd name="T36" fmla="*/ 30 w 76"/>
                <a:gd name="T37" fmla="*/ 70 h 85"/>
                <a:gd name="T38" fmla="*/ 30 w 76"/>
                <a:gd name="T39" fmla="*/ 80 h 85"/>
                <a:gd name="T40" fmla="*/ 21 w 76"/>
                <a:gd name="T41" fmla="*/ 85 h 85"/>
                <a:gd name="T42" fmla="*/ 19 w 76"/>
                <a:gd name="T43" fmla="*/ 85 h 85"/>
                <a:gd name="T44" fmla="*/ 19 w 76"/>
                <a:gd name="T45" fmla="*/ 83 h 85"/>
                <a:gd name="T46" fmla="*/ 16 w 76"/>
                <a:gd name="T47" fmla="*/ 77 h 85"/>
                <a:gd name="T48" fmla="*/ 4 w 76"/>
                <a:gd name="T49" fmla="*/ 77 h 85"/>
                <a:gd name="T50" fmla="*/ 3 w 76"/>
                <a:gd name="T51" fmla="*/ 71 h 85"/>
                <a:gd name="T52" fmla="*/ 7 w 76"/>
                <a:gd name="T53" fmla="*/ 68 h 85"/>
                <a:gd name="T54" fmla="*/ 6 w 76"/>
                <a:gd name="T55" fmla="*/ 64 h 85"/>
                <a:gd name="T56" fmla="*/ 6 w 76"/>
                <a:gd name="T57" fmla="*/ 63 h 85"/>
                <a:gd name="T58" fmla="*/ 13 w 76"/>
                <a:gd name="T59" fmla="*/ 58 h 85"/>
                <a:gd name="T60" fmla="*/ 13 w 76"/>
                <a:gd name="T61" fmla="*/ 51 h 85"/>
                <a:gd name="T62" fmla="*/ 12 w 76"/>
                <a:gd name="T63" fmla="*/ 48 h 85"/>
                <a:gd name="T64" fmla="*/ 9 w 76"/>
                <a:gd name="T65" fmla="*/ 54 h 85"/>
                <a:gd name="T66" fmla="*/ 7 w 76"/>
                <a:gd name="T67" fmla="*/ 54 h 85"/>
                <a:gd name="T68" fmla="*/ 1 w 76"/>
                <a:gd name="T69" fmla="*/ 49 h 85"/>
                <a:gd name="T70" fmla="*/ 0 w 76"/>
                <a:gd name="T71" fmla="*/ 49 h 85"/>
                <a:gd name="T72" fmla="*/ 0 w 76"/>
                <a:gd name="T73" fmla="*/ 31 h 85"/>
                <a:gd name="T74" fmla="*/ 1 w 76"/>
                <a:gd name="T75" fmla="*/ 31 h 85"/>
                <a:gd name="T76" fmla="*/ 6 w 76"/>
                <a:gd name="T77" fmla="*/ 27 h 85"/>
                <a:gd name="T78" fmla="*/ 10 w 76"/>
                <a:gd name="T79" fmla="*/ 17 h 85"/>
                <a:gd name="T80" fmla="*/ 10 w 76"/>
                <a:gd name="T81" fmla="*/ 8 h 85"/>
                <a:gd name="T82" fmla="*/ 27 w 76"/>
                <a:gd name="T8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6" h="85">
                  <a:moveTo>
                    <a:pt x="27" y="0"/>
                  </a:moveTo>
                  <a:lnTo>
                    <a:pt x="43" y="8"/>
                  </a:lnTo>
                  <a:lnTo>
                    <a:pt x="47" y="15"/>
                  </a:lnTo>
                  <a:lnTo>
                    <a:pt x="61" y="15"/>
                  </a:lnTo>
                  <a:lnTo>
                    <a:pt x="62" y="14"/>
                  </a:lnTo>
                  <a:lnTo>
                    <a:pt x="64" y="14"/>
                  </a:lnTo>
                  <a:lnTo>
                    <a:pt x="73" y="20"/>
                  </a:lnTo>
                  <a:lnTo>
                    <a:pt x="74" y="20"/>
                  </a:lnTo>
                  <a:lnTo>
                    <a:pt x="71" y="22"/>
                  </a:lnTo>
                  <a:lnTo>
                    <a:pt x="76" y="30"/>
                  </a:lnTo>
                  <a:lnTo>
                    <a:pt x="76" y="31"/>
                  </a:lnTo>
                  <a:lnTo>
                    <a:pt x="73" y="31"/>
                  </a:lnTo>
                  <a:lnTo>
                    <a:pt x="68" y="40"/>
                  </a:lnTo>
                  <a:lnTo>
                    <a:pt x="56" y="52"/>
                  </a:lnTo>
                  <a:lnTo>
                    <a:pt x="37" y="60"/>
                  </a:lnTo>
                  <a:lnTo>
                    <a:pt x="37" y="64"/>
                  </a:lnTo>
                  <a:lnTo>
                    <a:pt x="36" y="65"/>
                  </a:lnTo>
                  <a:lnTo>
                    <a:pt x="33" y="65"/>
                  </a:lnTo>
                  <a:lnTo>
                    <a:pt x="30" y="70"/>
                  </a:lnTo>
                  <a:lnTo>
                    <a:pt x="30" y="80"/>
                  </a:lnTo>
                  <a:lnTo>
                    <a:pt x="21" y="85"/>
                  </a:lnTo>
                  <a:lnTo>
                    <a:pt x="19" y="85"/>
                  </a:lnTo>
                  <a:lnTo>
                    <a:pt x="19" y="83"/>
                  </a:lnTo>
                  <a:lnTo>
                    <a:pt x="16" y="77"/>
                  </a:lnTo>
                  <a:lnTo>
                    <a:pt x="4" y="77"/>
                  </a:lnTo>
                  <a:lnTo>
                    <a:pt x="3" y="71"/>
                  </a:lnTo>
                  <a:lnTo>
                    <a:pt x="7" y="68"/>
                  </a:lnTo>
                  <a:lnTo>
                    <a:pt x="6" y="64"/>
                  </a:lnTo>
                  <a:lnTo>
                    <a:pt x="6" y="63"/>
                  </a:lnTo>
                  <a:lnTo>
                    <a:pt x="13" y="58"/>
                  </a:lnTo>
                  <a:lnTo>
                    <a:pt x="13" y="51"/>
                  </a:lnTo>
                  <a:lnTo>
                    <a:pt x="12" y="48"/>
                  </a:lnTo>
                  <a:lnTo>
                    <a:pt x="9" y="54"/>
                  </a:lnTo>
                  <a:lnTo>
                    <a:pt x="7" y="54"/>
                  </a:lnTo>
                  <a:lnTo>
                    <a:pt x="1" y="49"/>
                  </a:lnTo>
                  <a:lnTo>
                    <a:pt x="0" y="49"/>
                  </a:lnTo>
                  <a:lnTo>
                    <a:pt x="0" y="31"/>
                  </a:lnTo>
                  <a:lnTo>
                    <a:pt x="1" y="31"/>
                  </a:lnTo>
                  <a:lnTo>
                    <a:pt x="6" y="27"/>
                  </a:lnTo>
                  <a:lnTo>
                    <a:pt x="10" y="17"/>
                  </a:lnTo>
                  <a:lnTo>
                    <a:pt x="10" y="8"/>
                  </a:lnTo>
                  <a:lnTo>
                    <a:pt x="27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Bolivia">
              <a:extLst>
                <a:ext uri="{FF2B5EF4-FFF2-40B4-BE49-F238E27FC236}">
                  <a16:creationId xmlns:a16="http://schemas.microsoft.com/office/drawing/2014/main" id="{77DE5966-EDBB-4350-8375-3D81ADD679C1}"/>
                </a:ext>
              </a:extLst>
            </p:cNvPr>
            <p:cNvSpPr>
              <a:spLocks/>
            </p:cNvSpPr>
            <p:nvPr>
              <p:custDataLst>
                <p:tags r:id="rId27"/>
              </p:custDataLst>
            </p:nvPr>
          </p:nvSpPr>
          <p:spPr bwMode="auto">
            <a:xfrm>
              <a:off x="4183224" y="4815095"/>
              <a:ext cx="283709" cy="325271"/>
            </a:xfrm>
            <a:custGeom>
              <a:avLst/>
              <a:gdLst>
                <a:gd name="T0" fmla="*/ 55 w 157"/>
                <a:gd name="T1" fmla="*/ 0 h 180"/>
                <a:gd name="T2" fmla="*/ 56 w 157"/>
                <a:gd name="T3" fmla="*/ 22 h 180"/>
                <a:gd name="T4" fmla="*/ 68 w 157"/>
                <a:gd name="T5" fmla="*/ 35 h 180"/>
                <a:gd name="T6" fmla="*/ 87 w 157"/>
                <a:gd name="T7" fmla="*/ 43 h 180"/>
                <a:gd name="T8" fmla="*/ 103 w 157"/>
                <a:gd name="T9" fmla="*/ 50 h 180"/>
                <a:gd name="T10" fmla="*/ 117 w 157"/>
                <a:gd name="T11" fmla="*/ 53 h 180"/>
                <a:gd name="T12" fmla="*/ 121 w 157"/>
                <a:gd name="T13" fmla="*/ 75 h 180"/>
                <a:gd name="T14" fmla="*/ 148 w 157"/>
                <a:gd name="T15" fmla="*/ 89 h 180"/>
                <a:gd name="T16" fmla="*/ 152 w 157"/>
                <a:gd name="T17" fmla="*/ 103 h 180"/>
                <a:gd name="T18" fmla="*/ 154 w 157"/>
                <a:gd name="T19" fmla="*/ 140 h 180"/>
                <a:gd name="T20" fmla="*/ 143 w 157"/>
                <a:gd name="T21" fmla="*/ 133 h 180"/>
                <a:gd name="T22" fmla="*/ 127 w 157"/>
                <a:gd name="T23" fmla="*/ 130 h 180"/>
                <a:gd name="T24" fmla="*/ 96 w 157"/>
                <a:gd name="T25" fmla="*/ 149 h 180"/>
                <a:gd name="T26" fmla="*/ 92 w 157"/>
                <a:gd name="T27" fmla="*/ 173 h 180"/>
                <a:gd name="T28" fmla="*/ 84 w 157"/>
                <a:gd name="T29" fmla="*/ 170 h 180"/>
                <a:gd name="T30" fmla="*/ 71 w 157"/>
                <a:gd name="T31" fmla="*/ 177 h 180"/>
                <a:gd name="T32" fmla="*/ 63 w 157"/>
                <a:gd name="T33" fmla="*/ 172 h 180"/>
                <a:gd name="T34" fmla="*/ 46 w 157"/>
                <a:gd name="T35" fmla="*/ 166 h 180"/>
                <a:gd name="T36" fmla="*/ 22 w 157"/>
                <a:gd name="T37" fmla="*/ 179 h 180"/>
                <a:gd name="T38" fmla="*/ 16 w 157"/>
                <a:gd name="T39" fmla="*/ 152 h 180"/>
                <a:gd name="T40" fmla="*/ 10 w 157"/>
                <a:gd name="T41" fmla="*/ 139 h 180"/>
                <a:gd name="T42" fmla="*/ 13 w 157"/>
                <a:gd name="T43" fmla="*/ 130 h 180"/>
                <a:gd name="T44" fmla="*/ 6 w 157"/>
                <a:gd name="T45" fmla="*/ 112 h 180"/>
                <a:gd name="T46" fmla="*/ 0 w 157"/>
                <a:gd name="T47" fmla="*/ 103 h 180"/>
                <a:gd name="T48" fmla="*/ 3 w 157"/>
                <a:gd name="T49" fmla="*/ 84 h 180"/>
                <a:gd name="T50" fmla="*/ 6 w 157"/>
                <a:gd name="T51" fmla="*/ 74 h 180"/>
                <a:gd name="T52" fmla="*/ 7 w 157"/>
                <a:gd name="T53" fmla="*/ 63 h 180"/>
                <a:gd name="T54" fmla="*/ 10 w 157"/>
                <a:gd name="T55" fmla="*/ 37 h 180"/>
                <a:gd name="T56" fmla="*/ 0 w 157"/>
                <a:gd name="T57" fmla="*/ 16 h 180"/>
                <a:gd name="T58" fmla="*/ 6 w 157"/>
                <a:gd name="T59" fmla="*/ 17 h 180"/>
                <a:gd name="T60" fmla="*/ 13 w 157"/>
                <a:gd name="T61" fmla="*/ 19 h 180"/>
                <a:gd name="T62" fmla="*/ 26 w 157"/>
                <a:gd name="T63" fmla="*/ 13 h 180"/>
                <a:gd name="T64" fmla="*/ 41 w 157"/>
                <a:gd name="T65" fmla="*/ 3 h 180"/>
                <a:gd name="T66" fmla="*/ 49 w 157"/>
                <a:gd name="T67" fmla="*/ 1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7" h="180">
                  <a:moveTo>
                    <a:pt x="52" y="0"/>
                  </a:moveTo>
                  <a:lnTo>
                    <a:pt x="55" y="0"/>
                  </a:lnTo>
                  <a:lnTo>
                    <a:pt x="57" y="7"/>
                  </a:lnTo>
                  <a:lnTo>
                    <a:pt x="56" y="22"/>
                  </a:lnTo>
                  <a:lnTo>
                    <a:pt x="59" y="31"/>
                  </a:lnTo>
                  <a:lnTo>
                    <a:pt x="68" y="35"/>
                  </a:lnTo>
                  <a:lnTo>
                    <a:pt x="83" y="38"/>
                  </a:lnTo>
                  <a:lnTo>
                    <a:pt x="87" y="43"/>
                  </a:lnTo>
                  <a:lnTo>
                    <a:pt x="98" y="46"/>
                  </a:lnTo>
                  <a:lnTo>
                    <a:pt x="103" y="50"/>
                  </a:lnTo>
                  <a:lnTo>
                    <a:pt x="111" y="50"/>
                  </a:lnTo>
                  <a:lnTo>
                    <a:pt x="117" y="53"/>
                  </a:lnTo>
                  <a:lnTo>
                    <a:pt x="123" y="68"/>
                  </a:lnTo>
                  <a:lnTo>
                    <a:pt x="121" y="75"/>
                  </a:lnTo>
                  <a:lnTo>
                    <a:pt x="126" y="89"/>
                  </a:lnTo>
                  <a:lnTo>
                    <a:pt x="148" y="89"/>
                  </a:lnTo>
                  <a:lnTo>
                    <a:pt x="148" y="102"/>
                  </a:lnTo>
                  <a:lnTo>
                    <a:pt x="152" y="103"/>
                  </a:lnTo>
                  <a:lnTo>
                    <a:pt x="157" y="114"/>
                  </a:lnTo>
                  <a:lnTo>
                    <a:pt x="154" y="140"/>
                  </a:lnTo>
                  <a:lnTo>
                    <a:pt x="151" y="142"/>
                  </a:lnTo>
                  <a:lnTo>
                    <a:pt x="143" y="133"/>
                  </a:lnTo>
                  <a:lnTo>
                    <a:pt x="138" y="130"/>
                  </a:lnTo>
                  <a:lnTo>
                    <a:pt x="127" y="130"/>
                  </a:lnTo>
                  <a:lnTo>
                    <a:pt x="102" y="137"/>
                  </a:lnTo>
                  <a:lnTo>
                    <a:pt x="96" y="149"/>
                  </a:lnTo>
                  <a:lnTo>
                    <a:pt x="96" y="158"/>
                  </a:lnTo>
                  <a:lnTo>
                    <a:pt x="92" y="173"/>
                  </a:lnTo>
                  <a:lnTo>
                    <a:pt x="90" y="173"/>
                  </a:lnTo>
                  <a:lnTo>
                    <a:pt x="84" y="170"/>
                  </a:lnTo>
                  <a:lnTo>
                    <a:pt x="74" y="169"/>
                  </a:lnTo>
                  <a:lnTo>
                    <a:pt x="71" y="177"/>
                  </a:lnTo>
                  <a:lnTo>
                    <a:pt x="69" y="177"/>
                  </a:lnTo>
                  <a:lnTo>
                    <a:pt x="63" y="172"/>
                  </a:lnTo>
                  <a:lnTo>
                    <a:pt x="50" y="170"/>
                  </a:lnTo>
                  <a:lnTo>
                    <a:pt x="46" y="166"/>
                  </a:lnTo>
                  <a:lnTo>
                    <a:pt x="32" y="180"/>
                  </a:lnTo>
                  <a:lnTo>
                    <a:pt x="22" y="179"/>
                  </a:lnTo>
                  <a:lnTo>
                    <a:pt x="20" y="179"/>
                  </a:lnTo>
                  <a:lnTo>
                    <a:pt x="16" y="152"/>
                  </a:lnTo>
                  <a:lnTo>
                    <a:pt x="10" y="143"/>
                  </a:lnTo>
                  <a:lnTo>
                    <a:pt x="10" y="139"/>
                  </a:lnTo>
                  <a:lnTo>
                    <a:pt x="13" y="136"/>
                  </a:lnTo>
                  <a:lnTo>
                    <a:pt x="13" y="130"/>
                  </a:lnTo>
                  <a:lnTo>
                    <a:pt x="7" y="126"/>
                  </a:lnTo>
                  <a:lnTo>
                    <a:pt x="6" y="112"/>
                  </a:lnTo>
                  <a:lnTo>
                    <a:pt x="0" y="106"/>
                  </a:lnTo>
                  <a:lnTo>
                    <a:pt x="0" y="103"/>
                  </a:lnTo>
                  <a:lnTo>
                    <a:pt x="7" y="92"/>
                  </a:lnTo>
                  <a:lnTo>
                    <a:pt x="3" y="84"/>
                  </a:lnTo>
                  <a:lnTo>
                    <a:pt x="3" y="78"/>
                  </a:lnTo>
                  <a:lnTo>
                    <a:pt x="6" y="74"/>
                  </a:lnTo>
                  <a:lnTo>
                    <a:pt x="3" y="68"/>
                  </a:lnTo>
                  <a:lnTo>
                    <a:pt x="7" y="63"/>
                  </a:lnTo>
                  <a:lnTo>
                    <a:pt x="7" y="43"/>
                  </a:lnTo>
                  <a:lnTo>
                    <a:pt x="10" y="37"/>
                  </a:lnTo>
                  <a:lnTo>
                    <a:pt x="0" y="17"/>
                  </a:lnTo>
                  <a:lnTo>
                    <a:pt x="0" y="16"/>
                  </a:lnTo>
                  <a:lnTo>
                    <a:pt x="3" y="16"/>
                  </a:lnTo>
                  <a:lnTo>
                    <a:pt x="6" y="17"/>
                  </a:lnTo>
                  <a:lnTo>
                    <a:pt x="10" y="17"/>
                  </a:lnTo>
                  <a:lnTo>
                    <a:pt x="13" y="19"/>
                  </a:lnTo>
                  <a:lnTo>
                    <a:pt x="16" y="19"/>
                  </a:lnTo>
                  <a:lnTo>
                    <a:pt x="26" y="13"/>
                  </a:lnTo>
                  <a:lnTo>
                    <a:pt x="38" y="3"/>
                  </a:lnTo>
                  <a:lnTo>
                    <a:pt x="41" y="3"/>
                  </a:lnTo>
                  <a:lnTo>
                    <a:pt x="44" y="1"/>
                  </a:lnTo>
                  <a:lnTo>
                    <a:pt x="49" y="1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Columbia">
              <a:extLst>
                <a:ext uri="{FF2B5EF4-FFF2-40B4-BE49-F238E27FC236}">
                  <a16:creationId xmlns:a16="http://schemas.microsoft.com/office/drawing/2014/main" id="{95AEE183-A4D4-442B-B2DB-ABE92E2DAAE7}"/>
                </a:ext>
              </a:extLst>
            </p:cNvPr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3962764" y="4294663"/>
              <a:ext cx="287324" cy="390325"/>
            </a:xfrm>
            <a:custGeom>
              <a:avLst/>
              <a:gdLst>
                <a:gd name="T0" fmla="*/ 102 w 159"/>
                <a:gd name="T1" fmla="*/ 3 h 216"/>
                <a:gd name="T2" fmla="*/ 101 w 159"/>
                <a:gd name="T3" fmla="*/ 7 h 216"/>
                <a:gd name="T4" fmla="*/ 94 w 159"/>
                <a:gd name="T5" fmla="*/ 12 h 216"/>
                <a:gd name="T6" fmla="*/ 74 w 159"/>
                <a:gd name="T7" fmla="*/ 43 h 216"/>
                <a:gd name="T8" fmla="*/ 88 w 159"/>
                <a:gd name="T9" fmla="*/ 56 h 216"/>
                <a:gd name="T10" fmla="*/ 92 w 159"/>
                <a:gd name="T11" fmla="*/ 70 h 216"/>
                <a:gd name="T12" fmla="*/ 110 w 159"/>
                <a:gd name="T13" fmla="*/ 70 h 216"/>
                <a:gd name="T14" fmla="*/ 126 w 159"/>
                <a:gd name="T15" fmla="*/ 83 h 216"/>
                <a:gd name="T16" fmla="*/ 145 w 159"/>
                <a:gd name="T17" fmla="*/ 82 h 216"/>
                <a:gd name="T18" fmla="*/ 151 w 159"/>
                <a:gd name="T19" fmla="*/ 83 h 216"/>
                <a:gd name="T20" fmla="*/ 148 w 159"/>
                <a:gd name="T21" fmla="*/ 110 h 216"/>
                <a:gd name="T22" fmla="*/ 154 w 159"/>
                <a:gd name="T23" fmla="*/ 120 h 216"/>
                <a:gd name="T24" fmla="*/ 153 w 159"/>
                <a:gd name="T25" fmla="*/ 132 h 216"/>
                <a:gd name="T26" fmla="*/ 159 w 159"/>
                <a:gd name="T27" fmla="*/ 147 h 216"/>
                <a:gd name="T28" fmla="*/ 150 w 159"/>
                <a:gd name="T29" fmla="*/ 138 h 216"/>
                <a:gd name="T30" fmla="*/ 141 w 159"/>
                <a:gd name="T31" fmla="*/ 138 h 216"/>
                <a:gd name="T32" fmla="*/ 120 w 159"/>
                <a:gd name="T33" fmla="*/ 141 h 216"/>
                <a:gd name="T34" fmla="*/ 126 w 159"/>
                <a:gd name="T35" fmla="*/ 148 h 216"/>
                <a:gd name="T36" fmla="*/ 129 w 159"/>
                <a:gd name="T37" fmla="*/ 156 h 216"/>
                <a:gd name="T38" fmla="*/ 117 w 159"/>
                <a:gd name="T39" fmla="*/ 165 h 216"/>
                <a:gd name="T40" fmla="*/ 126 w 159"/>
                <a:gd name="T41" fmla="*/ 179 h 216"/>
                <a:gd name="T42" fmla="*/ 117 w 159"/>
                <a:gd name="T43" fmla="*/ 216 h 216"/>
                <a:gd name="T44" fmla="*/ 108 w 159"/>
                <a:gd name="T45" fmla="*/ 212 h 216"/>
                <a:gd name="T46" fmla="*/ 113 w 159"/>
                <a:gd name="T47" fmla="*/ 197 h 216"/>
                <a:gd name="T48" fmla="*/ 101 w 159"/>
                <a:gd name="T49" fmla="*/ 196 h 216"/>
                <a:gd name="T50" fmla="*/ 94 w 159"/>
                <a:gd name="T51" fmla="*/ 193 h 216"/>
                <a:gd name="T52" fmla="*/ 77 w 159"/>
                <a:gd name="T53" fmla="*/ 196 h 216"/>
                <a:gd name="T54" fmla="*/ 70 w 159"/>
                <a:gd name="T55" fmla="*/ 187 h 216"/>
                <a:gd name="T56" fmla="*/ 64 w 159"/>
                <a:gd name="T57" fmla="*/ 178 h 216"/>
                <a:gd name="T58" fmla="*/ 48 w 159"/>
                <a:gd name="T59" fmla="*/ 166 h 216"/>
                <a:gd name="T60" fmla="*/ 36 w 159"/>
                <a:gd name="T61" fmla="*/ 160 h 216"/>
                <a:gd name="T62" fmla="*/ 22 w 159"/>
                <a:gd name="T63" fmla="*/ 160 h 216"/>
                <a:gd name="T64" fmla="*/ 2 w 159"/>
                <a:gd name="T65" fmla="*/ 147 h 216"/>
                <a:gd name="T66" fmla="*/ 0 w 159"/>
                <a:gd name="T67" fmla="*/ 142 h 216"/>
                <a:gd name="T68" fmla="*/ 5 w 159"/>
                <a:gd name="T69" fmla="*/ 129 h 216"/>
                <a:gd name="T70" fmla="*/ 18 w 159"/>
                <a:gd name="T71" fmla="*/ 122 h 216"/>
                <a:gd name="T72" fmla="*/ 19 w 159"/>
                <a:gd name="T73" fmla="*/ 113 h 216"/>
                <a:gd name="T74" fmla="*/ 13 w 159"/>
                <a:gd name="T75" fmla="*/ 68 h 216"/>
                <a:gd name="T76" fmla="*/ 16 w 159"/>
                <a:gd name="T77" fmla="*/ 62 h 216"/>
                <a:gd name="T78" fmla="*/ 22 w 159"/>
                <a:gd name="T79" fmla="*/ 59 h 216"/>
                <a:gd name="T80" fmla="*/ 19 w 159"/>
                <a:gd name="T81" fmla="*/ 50 h 216"/>
                <a:gd name="T82" fmla="*/ 21 w 159"/>
                <a:gd name="T83" fmla="*/ 50 h 216"/>
                <a:gd name="T84" fmla="*/ 27 w 159"/>
                <a:gd name="T85" fmla="*/ 49 h 216"/>
                <a:gd name="T86" fmla="*/ 43 w 159"/>
                <a:gd name="T87" fmla="*/ 25 h 216"/>
                <a:gd name="T88" fmla="*/ 58 w 159"/>
                <a:gd name="T89" fmla="*/ 19 h 216"/>
                <a:gd name="T90" fmla="*/ 62 w 159"/>
                <a:gd name="T91" fmla="*/ 15 h 216"/>
                <a:gd name="T92" fmla="*/ 88 w 159"/>
                <a:gd name="T93" fmla="*/ 9 h 216"/>
                <a:gd name="T94" fmla="*/ 96 w 159"/>
                <a:gd name="T95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9" h="216">
                  <a:moveTo>
                    <a:pt x="96" y="0"/>
                  </a:moveTo>
                  <a:lnTo>
                    <a:pt x="102" y="3"/>
                  </a:lnTo>
                  <a:lnTo>
                    <a:pt x="102" y="4"/>
                  </a:lnTo>
                  <a:lnTo>
                    <a:pt x="101" y="7"/>
                  </a:lnTo>
                  <a:lnTo>
                    <a:pt x="101" y="9"/>
                  </a:lnTo>
                  <a:lnTo>
                    <a:pt x="94" y="12"/>
                  </a:lnTo>
                  <a:lnTo>
                    <a:pt x="85" y="21"/>
                  </a:lnTo>
                  <a:lnTo>
                    <a:pt x="74" y="43"/>
                  </a:lnTo>
                  <a:lnTo>
                    <a:pt x="80" y="43"/>
                  </a:lnTo>
                  <a:lnTo>
                    <a:pt x="88" y="56"/>
                  </a:lnTo>
                  <a:lnTo>
                    <a:pt x="88" y="65"/>
                  </a:lnTo>
                  <a:lnTo>
                    <a:pt x="92" y="70"/>
                  </a:lnTo>
                  <a:lnTo>
                    <a:pt x="99" y="71"/>
                  </a:lnTo>
                  <a:lnTo>
                    <a:pt x="110" y="70"/>
                  </a:lnTo>
                  <a:lnTo>
                    <a:pt x="117" y="73"/>
                  </a:lnTo>
                  <a:lnTo>
                    <a:pt x="126" y="83"/>
                  </a:lnTo>
                  <a:lnTo>
                    <a:pt x="138" y="83"/>
                  </a:lnTo>
                  <a:lnTo>
                    <a:pt x="145" y="82"/>
                  </a:lnTo>
                  <a:lnTo>
                    <a:pt x="151" y="82"/>
                  </a:lnTo>
                  <a:lnTo>
                    <a:pt x="151" y="83"/>
                  </a:lnTo>
                  <a:lnTo>
                    <a:pt x="145" y="104"/>
                  </a:lnTo>
                  <a:lnTo>
                    <a:pt x="148" y="110"/>
                  </a:lnTo>
                  <a:lnTo>
                    <a:pt x="154" y="119"/>
                  </a:lnTo>
                  <a:lnTo>
                    <a:pt x="154" y="120"/>
                  </a:lnTo>
                  <a:lnTo>
                    <a:pt x="147" y="127"/>
                  </a:lnTo>
                  <a:lnTo>
                    <a:pt x="153" y="132"/>
                  </a:lnTo>
                  <a:lnTo>
                    <a:pt x="159" y="145"/>
                  </a:lnTo>
                  <a:lnTo>
                    <a:pt x="159" y="147"/>
                  </a:lnTo>
                  <a:lnTo>
                    <a:pt x="156" y="148"/>
                  </a:lnTo>
                  <a:lnTo>
                    <a:pt x="150" y="138"/>
                  </a:lnTo>
                  <a:lnTo>
                    <a:pt x="144" y="141"/>
                  </a:lnTo>
                  <a:lnTo>
                    <a:pt x="141" y="138"/>
                  </a:lnTo>
                  <a:lnTo>
                    <a:pt x="139" y="141"/>
                  </a:lnTo>
                  <a:lnTo>
                    <a:pt x="120" y="141"/>
                  </a:lnTo>
                  <a:lnTo>
                    <a:pt x="120" y="148"/>
                  </a:lnTo>
                  <a:lnTo>
                    <a:pt x="126" y="148"/>
                  </a:lnTo>
                  <a:lnTo>
                    <a:pt x="126" y="150"/>
                  </a:lnTo>
                  <a:lnTo>
                    <a:pt x="129" y="156"/>
                  </a:lnTo>
                  <a:lnTo>
                    <a:pt x="117" y="157"/>
                  </a:lnTo>
                  <a:lnTo>
                    <a:pt x="117" y="165"/>
                  </a:lnTo>
                  <a:lnTo>
                    <a:pt x="123" y="169"/>
                  </a:lnTo>
                  <a:lnTo>
                    <a:pt x="126" y="179"/>
                  </a:lnTo>
                  <a:lnTo>
                    <a:pt x="119" y="216"/>
                  </a:lnTo>
                  <a:lnTo>
                    <a:pt x="117" y="216"/>
                  </a:lnTo>
                  <a:lnTo>
                    <a:pt x="108" y="213"/>
                  </a:lnTo>
                  <a:lnTo>
                    <a:pt x="108" y="212"/>
                  </a:lnTo>
                  <a:lnTo>
                    <a:pt x="116" y="202"/>
                  </a:lnTo>
                  <a:lnTo>
                    <a:pt x="113" y="197"/>
                  </a:lnTo>
                  <a:lnTo>
                    <a:pt x="104" y="193"/>
                  </a:lnTo>
                  <a:lnTo>
                    <a:pt x="101" y="196"/>
                  </a:lnTo>
                  <a:lnTo>
                    <a:pt x="99" y="196"/>
                  </a:lnTo>
                  <a:lnTo>
                    <a:pt x="94" y="193"/>
                  </a:lnTo>
                  <a:lnTo>
                    <a:pt x="88" y="197"/>
                  </a:lnTo>
                  <a:lnTo>
                    <a:pt x="77" y="196"/>
                  </a:lnTo>
                  <a:lnTo>
                    <a:pt x="76" y="187"/>
                  </a:lnTo>
                  <a:lnTo>
                    <a:pt x="70" y="187"/>
                  </a:lnTo>
                  <a:lnTo>
                    <a:pt x="68" y="179"/>
                  </a:lnTo>
                  <a:lnTo>
                    <a:pt x="64" y="178"/>
                  </a:lnTo>
                  <a:lnTo>
                    <a:pt x="54" y="166"/>
                  </a:lnTo>
                  <a:lnTo>
                    <a:pt x="48" y="166"/>
                  </a:lnTo>
                  <a:lnTo>
                    <a:pt x="37" y="160"/>
                  </a:lnTo>
                  <a:lnTo>
                    <a:pt x="36" y="160"/>
                  </a:lnTo>
                  <a:lnTo>
                    <a:pt x="22" y="162"/>
                  </a:lnTo>
                  <a:lnTo>
                    <a:pt x="22" y="160"/>
                  </a:lnTo>
                  <a:lnTo>
                    <a:pt x="16" y="154"/>
                  </a:lnTo>
                  <a:lnTo>
                    <a:pt x="2" y="147"/>
                  </a:lnTo>
                  <a:lnTo>
                    <a:pt x="0" y="145"/>
                  </a:lnTo>
                  <a:lnTo>
                    <a:pt x="0" y="142"/>
                  </a:lnTo>
                  <a:lnTo>
                    <a:pt x="5" y="139"/>
                  </a:lnTo>
                  <a:lnTo>
                    <a:pt x="5" y="129"/>
                  </a:lnTo>
                  <a:lnTo>
                    <a:pt x="16" y="126"/>
                  </a:lnTo>
                  <a:lnTo>
                    <a:pt x="18" y="122"/>
                  </a:lnTo>
                  <a:lnTo>
                    <a:pt x="25" y="114"/>
                  </a:lnTo>
                  <a:lnTo>
                    <a:pt x="19" y="113"/>
                  </a:lnTo>
                  <a:lnTo>
                    <a:pt x="19" y="79"/>
                  </a:lnTo>
                  <a:lnTo>
                    <a:pt x="13" y="68"/>
                  </a:lnTo>
                  <a:lnTo>
                    <a:pt x="13" y="67"/>
                  </a:lnTo>
                  <a:lnTo>
                    <a:pt x="16" y="62"/>
                  </a:lnTo>
                  <a:lnTo>
                    <a:pt x="18" y="62"/>
                  </a:lnTo>
                  <a:lnTo>
                    <a:pt x="22" y="59"/>
                  </a:lnTo>
                  <a:lnTo>
                    <a:pt x="19" y="53"/>
                  </a:lnTo>
                  <a:lnTo>
                    <a:pt x="19" y="50"/>
                  </a:lnTo>
                  <a:lnTo>
                    <a:pt x="21" y="49"/>
                  </a:lnTo>
                  <a:lnTo>
                    <a:pt x="21" y="50"/>
                  </a:lnTo>
                  <a:lnTo>
                    <a:pt x="27" y="56"/>
                  </a:lnTo>
                  <a:lnTo>
                    <a:pt x="27" y="49"/>
                  </a:lnTo>
                  <a:lnTo>
                    <a:pt x="43" y="39"/>
                  </a:lnTo>
                  <a:lnTo>
                    <a:pt x="43" y="25"/>
                  </a:lnTo>
                  <a:lnTo>
                    <a:pt x="52" y="19"/>
                  </a:lnTo>
                  <a:lnTo>
                    <a:pt x="58" y="19"/>
                  </a:lnTo>
                  <a:lnTo>
                    <a:pt x="59" y="21"/>
                  </a:lnTo>
                  <a:lnTo>
                    <a:pt x="62" y="15"/>
                  </a:lnTo>
                  <a:lnTo>
                    <a:pt x="76" y="13"/>
                  </a:lnTo>
                  <a:lnTo>
                    <a:pt x="88" y="9"/>
                  </a:lnTo>
                  <a:lnTo>
                    <a:pt x="91" y="3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Chile - Mainland">
              <a:extLst>
                <a:ext uri="{FF2B5EF4-FFF2-40B4-BE49-F238E27FC236}">
                  <a16:creationId xmlns:a16="http://schemas.microsoft.com/office/drawing/2014/main" id="{A7188010-314F-48AD-843C-10C7C4FF01C4}"/>
                </a:ext>
              </a:extLst>
            </p:cNvPr>
            <p:cNvSpPr>
              <a:spLocks noEditPoints="1"/>
            </p:cNvSpPr>
            <p:nvPr>
              <p:custDataLst>
                <p:tags r:id="rId29"/>
              </p:custDataLst>
            </p:nvPr>
          </p:nvSpPr>
          <p:spPr bwMode="auto">
            <a:xfrm>
              <a:off x="4040467" y="5006644"/>
              <a:ext cx="204198" cy="1087851"/>
            </a:xfrm>
            <a:custGeom>
              <a:avLst/>
              <a:gdLst>
                <a:gd name="T0" fmla="*/ 25 w 113"/>
                <a:gd name="T1" fmla="*/ 493 h 602"/>
                <a:gd name="T2" fmla="*/ 80 w 113"/>
                <a:gd name="T3" fmla="*/ 0 h 602"/>
                <a:gd name="T4" fmla="*/ 94 w 113"/>
                <a:gd name="T5" fmla="*/ 31 h 602"/>
                <a:gd name="T6" fmla="*/ 101 w 113"/>
                <a:gd name="T7" fmla="*/ 71 h 602"/>
                <a:gd name="T8" fmla="*/ 110 w 113"/>
                <a:gd name="T9" fmla="*/ 91 h 602"/>
                <a:gd name="T10" fmla="*/ 96 w 113"/>
                <a:gd name="T11" fmla="*/ 132 h 602"/>
                <a:gd name="T12" fmla="*/ 76 w 113"/>
                <a:gd name="T13" fmla="*/ 168 h 602"/>
                <a:gd name="T14" fmla="*/ 76 w 113"/>
                <a:gd name="T15" fmla="*/ 229 h 602"/>
                <a:gd name="T16" fmla="*/ 61 w 113"/>
                <a:gd name="T17" fmla="*/ 282 h 602"/>
                <a:gd name="T18" fmla="*/ 52 w 113"/>
                <a:gd name="T19" fmla="*/ 338 h 602"/>
                <a:gd name="T20" fmla="*/ 48 w 113"/>
                <a:gd name="T21" fmla="*/ 381 h 602"/>
                <a:gd name="T22" fmla="*/ 56 w 113"/>
                <a:gd name="T23" fmla="*/ 415 h 602"/>
                <a:gd name="T24" fmla="*/ 53 w 113"/>
                <a:gd name="T25" fmla="*/ 435 h 602"/>
                <a:gd name="T26" fmla="*/ 42 w 113"/>
                <a:gd name="T27" fmla="*/ 498 h 602"/>
                <a:gd name="T28" fmla="*/ 37 w 113"/>
                <a:gd name="T29" fmla="*/ 537 h 602"/>
                <a:gd name="T30" fmla="*/ 48 w 113"/>
                <a:gd name="T31" fmla="*/ 562 h 602"/>
                <a:gd name="T32" fmla="*/ 91 w 113"/>
                <a:gd name="T33" fmla="*/ 570 h 602"/>
                <a:gd name="T34" fmla="*/ 61 w 113"/>
                <a:gd name="T35" fmla="*/ 601 h 602"/>
                <a:gd name="T36" fmla="*/ 45 w 113"/>
                <a:gd name="T37" fmla="*/ 596 h 602"/>
                <a:gd name="T38" fmla="*/ 48 w 113"/>
                <a:gd name="T39" fmla="*/ 593 h 602"/>
                <a:gd name="T40" fmla="*/ 39 w 113"/>
                <a:gd name="T41" fmla="*/ 576 h 602"/>
                <a:gd name="T42" fmla="*/ 42 w 113"/>
                <a:gd name="T43" fmla="*/ 558 h 602"/>
                <a:gd name="T44" fmla="*/ 37 w 113"/>
                <a:gd name="T45" fmla="*/ 561 h 602"/>
                <a:gd name="T46" fmla="*/ 30 w 113"/>
                <a:gd name="T47" fmla="*/ 564 h 602"/>
                <a:gd name="T48" fmla="*/ 21 w 113"/>
                <a:gd name="T49" fmla="*/ 539 h 602"/>
                <a:gd name="T50" fmla="*/ 19 w 113"/>
                <a:gd name="T51" fmla="*/ 533 h 602"/>
                <a:gd name="T52" fmla="*/ 13 w 113"/>
                <a:gd name="T53" fmla="*/ 525 h 602"/>
                <a:gd name="T54" fmla="*/ 22 w 113"/>
                <a:gd name="T55" fmla="*/ 510 h 602"/>
                <a:gd name="T56" fmla="*/ 18 w 113"/>
                <a:gd name="T57" fmla="*/ 491 h 602"/>
                <a:gd name="T58" fmla="*/ 16 w 113"/>
                <a:gd name="T59" fmla="*/ 481 h 602"/>
                <a:gd name="T60" fmla="*/ 28 w 113"/>
                <a:gd name="T61" fmla="*/ 484 h 602"/>
                <a:gd name="T62" fmla="*/ 22 w 113"/>
                <a:gd name="T63" fmla="*/ 473 h 602"/>
                <a:gd name="T64" fmla="*/ 21 w 113"/>
                <a:gd name="T65" fmla="*/ 466 h 602"/>
                <a:gd name="T66" fmla="*/ 22 w 113"/>
                <a:gd name="T67" fmla="*/ 463 h 602"/>
                <a:gd name="T68" fmla="*/ 5 w 113"/>
                <a:gd name="T69" fmla="*/ 457 h 602"/>
                <a:gd name="T70" fmla="*/ 0 w 113"/>
                <a:gd name="T71" fmla="*/ 458 h 602"/>
                <a:gd name="T72" fmla="*/ 9 w 113"/>
                <a:gd name="T73" fmla="*/ 442 h 602"/>
                <a:gd name="T74" fmla="*/ 21 w 113"/>
                <a:gd name="T75" fmla="*/ 450 h 602"/>
                <a:gd name="T76" fmla="*/ 25 w 113"/>
                <a:gd name="T77" fmla="*/ 451 h 602"/>
                <a:gd name="T78" fmla="*/ 27 w 113"/>
                <a:gd name="T79" fmla="*/ 448 h 602"/>
                <a:gd name="T80" fmla="*/ 30 w 113"/>
                <a:gd name="T81" fmla="*/ 439 h 602"/>
                <a:gd name="T82" fmla="*/ 27 w 113"/>
                <a:gd name="T83" fmla="*/ 436 h 602"/>
                <a:gd name="T84" fmla="*/ 30 w 113"/>
                <a:gd name="T85" fmla="*/ 424 h 602"/>
                <a:gd name="T86" fmla="*/ 31 w 113"/>
                <a:gd name="T87" fmla="*/ 410 h 602"/>
                <a:gd name="T88" fmla="*/ 34 w 113"/>
                <a:gd name="T89" fmla="*/ 396 h 602"/>
                <a:gd name="T90" fmla="*/ 40 w 113"/>
                <a:gd name="T91" fmla="*/ 381 h 602"/>
                <a:gd name="T92" fmla="*/ 42 w 113"/>
                <a:gd name="T93" fmla="*/ 375 h 602"/>
                <a:gd name="T94" fmla="*/ 43 w 113"/>
                <a:gd name="T95" fmla="*/ 365 h 602"/>
                <a:gd name="T96" fmla="*/ 25 w 113"/>
                <a:gd name="T97" fmla="*/ 335 h 602"/>
                <a:gd name="T98" fmla="*/ 33 w 113"/>
                <a:gd name="T99" fmla="*/ 289 h 602"/>
                <a:gd name="T100" fmla="*/ 52 w 113"/>
                <a:gd name="T101" fmla="*/ 235 h 602"/>
                <a:gd name="T102" fmla="*/ 55 w 113"/>
                <a:gd name="T103" fmla="*/ 175 h 602"/>
                <a:gd name="T104" fmla="*/ 67 w 113"/>
                <a:gd name="T105" fmla="*/ 107 h 602"/>
                <a:gd name="T106" fmla="*/ 70 w 113"/>
                <a:gd name="T107" fmla="*/ 33 h 602"/>
                <a:gd name="T108" fmla="*/ 79 w 113"/>
                <a:gd name="T109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3" h="602">
                  <a:moveTo>
                    <a:pt x="22" y="490"/>
                  </a:moveTo>
                  <a:lnTo>
                    <a:pt x="21" y="491"/>
                  </a:lnTo>
                  <a:lnTo>
                    <a:pt x="19" y="491"/>
                  </a:lnTo>
                  <a:lnTo>
                    <a:pt x="25" y="493"/>
                  </a:lnTo>
                  <a:lnTo>
                    <a:pt x="24" y="490"/>
                  </a:lnTo>
                  <a:lnTo>
                    <a:pt x="22" y="490"/>
                  </a:lnTo>
                  <a:close/>
                  <a:moveTo>
                    <a:pt x="79" y="0"/>
                  </a:moveTo>
                  <a:lnTo>
                    <a:pt x="80" y="0"/>
                  </a:lnTo>
                  <a:lnTo>
                    <a:pt x="86" y="6"/>
                  </a:lnTo>
                  <a:lnTo>
                    <a:pt x="88" y="18"/>
                  </a:lnTo>
                  <a:lnTo>
                    <a:pt x="94" y="23"/>
                  </a:lnTo>
                  <a:lnTo>
                    <a:pt x="94" y="31"/>
                  </a:lnTo>
                  <a:lnTo>
                    <a:pt x="91" y="33"/>
                  </a:lnTo>
                  <a:lnTo>
                    <a:pt x="91" y="37"/>
                  </a:lnTo>
                  <a:lnTo>
                    <a:pt x="96" y="46"/>
                  </a:lnTo>
                  <a:lnTo>
                    <a:pt x="101" y="71"/>
                  </a:lnTo>
                  <a:lnTo>
                    <a:pt x="111" y="73"/>
                  </a:lnTo>
                  <a:lnTo>
                    <a:pt x="113" y="79"/>
                  </a:lnTo>
                  <a:lnTo>
                    <a:pt x="111" y="91"/>
                  </a:lnTo>
                  <a:lnTo>
                    <a:pt x="110" y="91"/>
                  </a:lnTo>
                  <a:lnTo>
                    <a:pt x="95" y="98"/>
                  </a:lnTo>
                  <a:lnTo>
                    <a:pt x="94" y="112"/>
                  </a:lnTo>
                  <a:lnTo>
                    <a:pt x="96" y="131"/>
                  </a:lnTo>
                  <a:lnTo>
                    <a:pt x="96" y="132"/>
                  </a:lnTo>
                  <a:lnTo>
                    <a:pt x="89" y="137"/>
                  </a:lnTo>
                  <a:lnTo>
                    <a:pt x="88" y="143"/>
                  </a:lnTo>
                  <a:lnTo>
                    <a:pt x="80" y="150"/>
                  </a:lnTo>
                  <a:lnTo>
                    <a:pt x="76" y="168"/>
                  </a:lnTo>
                  <a:lnTo>
                    <a:pt x="76" y="183"/>
                  </a:lnTo>
                  <a:lnTo>
                    <a:pt x="68" y="198"/>
                  </a:lnTo>
                  <a:lnTo>
                    <a:pt x="68" y="203"/>
                  </a:lnTo>
                  <a:lnTo>
                    <a:pt x="76" y="229"/>
                  </a:lnTo>
                  <a:lnTo>
                    <a:pt x="77" y="242"/>
                  </a:lnTo>
                  <a:lnTo>
                    <a:pt x="68" y="260"/>
                  </a:lnTo>
                  <a:lnTo>
                    <a:pt x="68" y="273"/>
                  </a:lnTo>
                  <a:lnTo>
                    <a:pt x="61" y="282"/>
                  </a:lnTo>
                  <a:lnTo>
                    <a:pt x="59" y="300"/>
                  </a:lnTo>
                  <a:lnTo>
                    <a:pt x="61" y="312"/>
                  </a:lnTo>
                  <a:lnTo>
                    <a:pt x="56" y="321"/>
                  </a:lnTo>
                  <a:lnTo>
                    <a:pt x="52" y="338"/>
                  </a:lnTo>
                  <a:lnTo>
                    <a:pt x="51" y="359"/>
                  </a:lnTo>
                  <a:lnTo>
                    <a:pt x="53" y="368"/>
                  </a:lnTo>
                  <a:lnTo>
                    <a:pt x="53" y="369"/>
                  </a:lnTo>
                  <a:lnTo>
                    <a:pt x="48" y="381"/>
                  </a:lnTo>
                  <a:lnTo>
                    <a:pt x="51" y="405"/>
                  </a:lnTo>
                  <a:lnTo>
                    <a:pt x="51" y="412"/>
                  </a:lnTo>
                  <a:lnTo>
                    <a:pt x="56" y="414"/>
                  </a:lnTo>
                  <a:lnTo>
                    <a:pt x="56" y="415"/>
                  </a:lnTo>
                  <a:lnTo>
                    <a:pt x="58" y="418"/>
                  </a:lnTo>
                  <a:lnTo>
                    <a:pt x="51" y="421"/>
                  </a:lnTo>
                  <a:lnTo>
                    <a:pt x="56" y="427"/>
                  </a:lnTo>
                  <a:lnTo>
                    <a:pt x="53" y="435"/>
                  </a:lnTo>
                  <a:lnTo>
                    <a:pt x="53" y="455"/>
                  </a:lnTo>
                  <a:lnTo>
                    <a:pt x="45" y="476"/>
                  </a:lnTo>
                  <a:lnTo>
                    <a:pt x="45" y="490"/>
                  </a:lnTo>
                  <a:lnTo>
                    <a:pt x="42" y="498"/>
                  </a:lnTo>
                  <a:lnTo>
                    <a:pt x="33" y="513"/>
                  </a:lnTo>
                  <a:lnTo>
                    <a:pt x="31" y="525"/>
                  </a:lnTo>
                  <a:lnTo>
                    <a:pt x="31" y="537"/>
                  </a:lnTo>
                  <a:lnTo>
                    <a:pt x="37" y="537"/>
                  </a:lnTo>
                  <a:lnTo>
                    <a:pt x="40" y="536"/>
                  </a:lnTo>
                  <a:lnTo>
                    <a:pt x="45" y="536"/>
                  </a:lnTo>
                  <a:lnTo>
                    <a:pt x="45" y="558"/>
                  </a:lnTo>
                  <a:lnTo>
                    <a:pt x="48" y="562"/>
                  </a:lnTo>
                  <a:lnTo>
                    <a:pt x="77" y="564"/>
                  </a:lnTo>
                  <a:lnTo>
                    <a:pt x="96" y="568"/>
                  </a:lnTo>
                  <a:lnTo>
                    <a:pt x="96" y="570"/>
                  </a:lnTo>
                  <a:lnTo>
                    <a:pt x="91" y="570"/>
                  </a:lnTo>
                  <a:lnTo>
                    <a:pt x="88" y="568"/>
                  </a:lnTo>
                  <a:lnTo>
                    <a:pt x="85" y="568"/>
                  </a:lnTo>
                  <a:lnTo>
                    <a:pt x="64" y="580"/>
                  </a:lnTo>
                  <a:lnTo>
                    <a:pt x="61" y="601"/>
                  </a:lnTo>
                  <a:lnTo>
                    <a:pt x="61" y="602"/>
                  </a:lnTo>
                  <a:lnTo>
                    <a:pt x="53" y="602"/>
                  </a:lnTo>
                  <a:lnTo>
                    <a:pt x="46" y="598"/>
                  </a:lnTo>
                  <a:lnTo>
                    <a:pt x="45" y="596"/>
                  </a:lnTo>
                  <a:lnTo>
                    <a:pt x="43" y="592"/>
                  </a:lnTo>
                  <a:lnTo>
                    <a:pt x="43" y="590"/>
                  </a:lnTo>
                  <a:lnTo>
                    <a:pt x="48" y="590"/>
                  </a:lnTo>
                  <a:lnTo>
                    <a:pt x="48" y="593"/>
                  </a:lnTo>
                  <a:lnTo>
                    <a:pt x="56" y="586"/>
                  </a:lnTo>
                  <a:lnTo>
                    <a:pt x="59" y="582"/>
                  </a:lnTo>
                  <a:lnTo>
                    <a:pt x="53" y="576"/>
                  </a:lnTo>
                  <a:lnTo>
                    <a:pt x="39" y="576"/>
                  </a:lnTo>
                  <a:lnTo>
                    <a:pt x="42" y="568"/>
                  </a:lnTo>
                  <a:lnTo>
                    <a:pt x="39" y="564"/>
                  </a:lnTo>
                  <a:lnTo>
                    <a:pt x="39" y="562"/>
                  </a:lnTo>
                  <a:lnTo>
                    <a:pt x="42" y="558"/>
                  </a:lnTo>
                  <a:lnTo>
                    <a:pt x="40" y="558"/>
                  </a:lnTo>
                  <a:lnTo>
                    <a:pt x="40" y="559"/>
                  </a:lnTo>
                  <a:lnTo>
                    <a:pt x="37" y="559"/>
                  </a:lnTo>
                  <a:lnTo>
                    <a:pt x="37" y="561"/>
                  </a:lnTo>
                  <a:lnTo>
                    <a:pt x="34" y="564"/>
                  </a:lnTo>
                  <a:lnTo>
                    <a:pt x="33" y="564"/>
                  </a:lnTo>
                  <a:lnTo>
                    <a:pt x="31" y="565"/>
                  </a:lnTo>
                  <a:lnTo>
                    <a:pt x="30" y="564"/>
                  </a:lnTo>
                  <a:lnTo>
                    <a:pt x="28" y="564"/>
                  </a:lnTo>
                  <a:lnTo>
                    <a:pt x="27" y="550"/>
                  </a:lnTo>
                  <a:lnTo>
                    <a:pt x="21" y="544"/>
                  </a:lnTo>
                  <a:lnTo>
                    <a:pt x="21" y="539"/>
                  </a:lnTo>
                  <a:lnTo>
                    <a:pt x="25" y="537"/>
                  </a:lnTo>
                  <a:lnTo>
                    <a:pt x="21" y="537"/>
                  </a:lnTo>
                  <a:lnTo>
                    <a:pt x="19" y="534"/>
                  </a:lnTo>
                  <a:lnTo>
                    <a:pt x="19" y="533"/>
                  </a:lnTo>
                  <a:lnTo>
                    <a:pt x="21" y="533"/>
                  </a:lnTo>
                  <a:lnTo>
                    <a:pt x="22" y="531"/>
                  </a:lnTo>
                  <a:lnTo>
                    <a:pt x="15" y="525"/>
                  </a:lnTo>
                  <a:lnTo>
                    <a:pt x="13" y="525"/>
                  </a:lnTo>
                  <a:lnTo>
                    <a:pt x="13" y="524"/>
                  </a:lnTo>
                  <a:lnTo>
                    <a:pt x="19" y="515"/>
                  </a:lnTo>
                  <a:lnTo>
                    <a:pt x="24" y="513"/>
                  </a:lnTo>
                  <a:lnTo>
                    <a:pt x="22" y="510"/>
                  </a:lnTo>
                  <a:lnTo>
                    <a:pt x="24" y="506"/>
                  </a:lnTo>
                  <a:lnTo>
                    <a:pt x="19" y="510"/>
                  </a:lnTo>
                  <a:lnTo>
                    <a:pt x="18" y="510"/>
                  </a:lnTo>
                  <a:lnTo>
                    <a:pt x="18" y="491"/>
                  </a:lnTo>
                  <a:lnTo>
                    <a:pt x="16" y="491"/>
                  </a:lnTo>
                  <a:lnTo>
                    <a:pt x="16" y="490"/>
                  </a:lnTo>
                  <a:lnTo>
                    <a:pt x="15" y="481"/>
                  </a:lnTo>
                  <a:lnTo>
                    <a:pt x="16" y="481"/>
                  </a:lnTo>
                  <a:lnTo>
                    <a:pt x="19" y="485"/>
                  </a:lnTo>
                  <a:lnTo>
                    <a:pt x="19" y="482"/>
                  </a:lnTo>
                  <a:lnTo>
                    <a:pt x="21" y="482"/>
                  </a:lnTo>
                  <a:lnTo>
                    <a:pt x="28" y="484"/>
                  </a:lnTo>
                  <a:lnTo>
                    <a:pt x="24" y="476"/>
                  </a:lnTo>
                  <a:lnTo>
                    <a:pt x="22" y="478"/>
                  </a:lnTo>
                  <a:lnTo>
                    <a:pt x="21" y="478"/>
                  </a:lnTo>
                  <a:lnTo>
                    <a:pt x="22" y="473"/>
                  </a:lnTo>
                  <a:lnTo>
                    <a:pt x="16" y="472"/>
                  </a:lnTo>
                  <a:lnTo>
                    <a:pt x="16" y="470"/>
                  </a:lnTo>
                  <a:lnTo>
                    <a:pt x="21" y="467"/>
                  </a:lnTo>
                  <a:lnTo>
                    <a:pt x="21" y="466"/>
                  </a:lnTo>
                  <a:lnTo>
                    <a:pt x="19" y="466"/>
                  </a:lnTo>
                  <a:lnTo>
                    <a:pt x="19" y="464"/>
                  </a:lnTo>
                  <a:lnTo>
                    <a:pt x="21" y="464"/>
                  </a:lnTo>
                  <a:lnTo>
                    <a:pt x="22" y="463"/>
                  </a:lnTo>
                  <a:lnTo>
                    <a:pt x="19" y="458"/>
                  </a:lnTo>
                  <a:lnTo>
                    <a:pt x="13" y="460"/>
                  </a:lnTo>
                  <a:lnTo>
                    <a:pt x="8" y="455"/>
                  </a:lnTo>
                  <a:lnTo>
                    <a:pt x="5" y="457"/>
                  </a:lnTo>
                  <a:lnTo>
                    <a:pt x="6" y="461"/>
                  </a:lnTo>
                  <a:lnTo>
                    <a:pt x="5" y="461"/>
                  </a:lnTo>
                  <a:lnTo>
                    <a:pt x="2" y="460"/>
                  </a:lnTo>
                  <a:lnTo>
                    <a:pt x="0" y="458"/>
                  </a:lnTo>
                  <a:lnTo>
                    <a:pt x="2" y="454"/>
                  </a:lnTo>
                  <a:lnTo>
                    <a:pt x="3" y="454"/>
                  </a:lnTo>
                  <a:lnTo>
                    <a:pt x="12" y="447"/>
                  </a:lnTo>
                  <a:lnTo>
                    <a:pt x="9" y="442"/>
                  </a:lnTo>
                  <a:lnTo>
                    <a:pt x="9" y="441"/>
                  </a:lnTo>
                  <a:lnTo>
                    <a:pt x="19" y="441"/>
                  </a:lnTo>
                  <a:lnTo>
                    <a:pt x="22" y="447"/>
                  </a:lnTo>
                  <a:lnTo>
                    <a:pt x="21" y="450"/>
                  </a:lnTo>
                  <a:lnTo>
                    <a:pt x="22" y="451"/>
                  </a:lnTo>
                  <a:lnTo>
                    <a:pt x="24" y="448"/>
                  </a:lnTo>
                  <a:lnTo>
                    <a:pt x="25" y="448"/>
                  </a:lnTo>
                  <a:lnTo>
                    <a:pt x="25" y="451"/>
                  </a:lnTo>
                  <a:lnTo>
                    <a:pt x="30" y="448"/>
                  </a:lnTo>
                  <a:lnTo>
                    <a:pt x="30" y="447"/>
                  </a:lnTo>
                  <a:lnTo>
                    <a:pt x="28" y="448"/>
                  </a:lnTo>
                  <a:lnTo>
                    <a:pt x="27" y="448"/>
                  </a:lnTo>
                  <a:lnTo>
                    <a:pt x="27" y="441"/>
                  </a:lnTo>
                  <a:lnTo>
                    <a:pt x="28" y="441"/>
                  </a:lnTo>
                  <a:lnTo>
                    <a:pt x="31" y="439"/>
                  </a:lnTo>
                  <a:lnTo>
                    <a:pt x="30" y="439"/>
                  </a:lnTo>
                  <a:lnTo>
                    <a:pt x="30" y="436"/>
                  </a:lnTo>
                  <a:lnTo>
                    <a:pt x="28" y="438"/>
                  </a:lnTo>
                  <a:lnTo>
                    <a:pt x="27" y="438"/>
                  </a:lnTo>
                  <a:lnTo>
                    <a:pt x="27" y="436"/>
                  </a:lnTo>
                  <a:lnTo>
                    <a:pt x="28" y="433"/>
                  </a:lnTo>
                  <a:lnTo>
                    <a:pt x="33" y="432"/>
                  </a:lnTo>
                  <a:lnTo>
                    <a:pt x="30" y="430"/>
                  </a:lnTo>
                  <a:lnTo>
                    <a:pt x="30" y="424"/>
                  </a:lnTo>
                  <a:lnTo>
                    <a:pt x="39" y="420"/>
                  </a:lnTo>
                  <a:lnTo>
                    <a:pt x="39" y="415"/>
                  </a:lnTo>
                  <a:lnTo>
                    <a:pt x="33" y="411"/>
                  </a:lnTo>
                  <a:lnTo>
                    <a:pt x="31" y="410"/>
                  </a:lnTo>
                  <a:lnTo>
                    <a:pt x="33" y="410"/>
                  </a:lnTo>
                  <a:lnTo>
                    <a:pt x="36" y="404"/>
                  </a:lnTo>
                  <a:lnTo>
                    <a:pt x="34" y="398"/>
                  </a:lnTo>
                  <a:lnTo>
                    <a:pt x="34" y="396"/>
                  </a:lnTo>
                  <a:lnTo>
                    <a:pt x="39" y="389"/>
                  </a:lnTo>
                  <a:lnTo>
                    <a:pt x="37" y="384"/>
                  </a:lnTo>
                  <a:lnTo>
                    <a:pt x="37" y="383"/>
                  </a:lnTo>
                  <a:lnTo>
                    <a:pt x="40" y="381"/>
                  </a:lnTo>
                  <a:lnTo>
                    <a:pt x="39" y="378"/>
                  </a:lnTo>
                  <a:lnTo>
                    <a:pt x="39" y="377"/>
                  </a:lnTo>
                  <a:lnTo>
                    <a:pt x="40" y="375"/>
                  </a:lnTo>
                  <a:lnTo>
                    <a:pt x="42" y="375"/>
                  </a:lnTo>
                  <a:lnTo>
                    <a:pt x="42" y="372"/>
                  </a:lnTo>
                  <a:lnTo>
                    <a:pt x="37" y="371"/>
                  </a:lnTo>
                  <a:lnTo>
                    <a:pt x="37" y="369"/>
                  </a:lnTo>
                  <a:lnTo>
                    <a:pt x="43" y="365"/>
                  </a:lnTo>
                  <a:lnTo>
                    <a:pt x="36" y="364"/>
                  </a:lnTo>
                  <a:lnTo>
                    <a:pt x="30" y="368"/>
                  </a:lnTo>
                  <a:lnTo>
                    <a:pt x="24" y="361"/>
                  </a:lnTo>
                  <a:lnTo>
                    <a:pt x="25" y="335"/>
                  </a:lnTo>
                  <a:lnTo>
                    <a:pt x="30" y="328"/>
                  </a:lnTo>
                  <a:lnTo>
                    <a:pt x="27" y="313"/>
                  </a:lnTo>
                  <a:lnTo>
                    <a:pt x="27" y="291"/>
                  </a:lnTo>
                  <a:lnTo>
                    <a:pt x="33" y="289"/>
                  </a:lnTo>
                  <a:lnTo>
                    <a:pt x="31" y="282"/>
                  </a:lnTo>
                  <a:lnTo>
                    <a:pt x="31" y="281"/>
                  </a:lnTo>
                  <a:lnTo>
                    <a:pt x="36" y="281"/>
                  </a:lnTo>
                  <a:lnTo>
                    <a:pt x="52" y="235"/>
                  </a:lnTo>
                  <a:lnTo>
                    <a:pt x="53" y="215"/>
                  </a:lnTo>
                  <a:lnTo>
                    <a:pt x="51" y="187"/>
                  </a:lnTo>
                  <a:lnTo>
                    <a:pt x="52" y="181"/>
                  </a:lnTo>
                  <a:lnTo>
                    <a:pt x="55" y="175"/>
                  </a:lnTo>
                  <a:lnTo>
                    <a:pt x="53" y="160"/>
                  </a:lnTo>
                  <a:lnTo>
                    <a:pt x="64" y="131"/>
                  </a:lnTo>
                  <a:lnTo>
                    <a:pt x="64" y="116"/>
                  </a:lnTo>
                  <a:lnTo>
                    <a:pt x="67" y="107"/>
                  </a:lnTo>
                  <a:lnTo>
                    <a:pt x="65" y="80"/>
                  </a:lnTo>
                  <a:lnTo>
                    <a:pt x="70" y="73"/>
                  </a:lnTo>
                  <a:lnTo>
                    <a:pt x="71" y="55"/>
                  </a:lnTo>
                  <a:lnTo>
                    <a:pt x="70" y="33"/>
                  </a:lnTo>
                  <a:lnTo>
                    <a:pt x="67" y="9"/>
                  </a:lnTo>
                  <a:lnTo>
                    <a:pt x="67" y="8"/>
                  </a:lnTo>
                  <a:lnTo>
                    <a:pt x="76" y="6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Chile - Offshore">
              <a:extLst>
                <a:ext uri="{FF2B5EF4-FFF2-40B4-BE49-F238E27FC236}">
                  <a16:creationId xmlns:a16="http://schemas.microsoft.com/office/drawing/2014/main" id="{8B989B7D-25A3-4ECE-89A5-00F19AEBA9E2}"/>
                </a:ext>
              </a:extLst>
            </p:cNvPr>
            <p:cNvSpPr>
              <a:spLocks/>
            </p:cNvSpPr>
            <p:nvPr>
              <p:custDataLst>
                <p:tags r:id="rId30"/>
              </p:custDataLst>
            </p:nvPr>
          </p:nvSpPr>
          <p:spPr bwMode="auto">
            <a:xfrm>
              <a:off x="4044081" y="5666222"/>
              <a:ext cx="180705" cy="505978"/>
            </a:xfrm>
            <a:custGeom>
              <a:avLst/>
              <a:gdLst/>
              <a:ahLst/>
              <a:cxnLst/>
              <a:rect l="l" t="t" r="r" b="b"/>
              <a:pathLst>
                <a:path w="182146" h="510011">
                  <a:moveTo>
                    <a:pt x="114752" y="482688"/>
                  </a:moveTo>
                  <a:lnTo>
                    <a:pt x="123860" y="482688"/>
                  </a:lnTo>
                  <a:lnTo>
                    <a:pt x="123860" y="491796"/>
                  </a:lnTo>
                  <a:lnTo>
                    <a:pt x="114752" y="486331"/>
                  </a:lnTo>
                  <a:close/>
                  <a:moveTo>
                    <a:pt x="85608" y="431688"/>
                  </a:moveTo>
                  <a:lnTo>
                    <a:pt x="89251" y="431688"/>
                  </a:lnTo>
                  <a:lnTo>
                    <a:pt x="107466" y="448082"/>
                  </a:lnTo>
                  <a:lnTo>
                    <a:pt x="109287" y="451725"/>
                  </a:lnTo>
                  <a:lnTo>
                    <a:pt x="107466" y="451725"/>
                  </a:lnTo>
                  <a:lnTo>
                    <a:pt x="83787" y="448082"/>
                  </a:lnTo>
                  <a:lnTo>
                    <a:pt x="80144" y="448082"/>
                  </a:lnTo>
                  <a:lnTo>
                    <a:pt x="80144" y="435331"/>
                  </a:lnTo>
                  <a:close/>
                  <a:moveTo>
                    <a:pt x="45537" y="413474"/>
                  </a:moveTo>
                  <a:lnTo>
                    <a:pt x="51001" y="413474"/>
                  </a:lnTo>
                  <a:lnTo>
                    <a:pt x="58287" y="415296"/>
                  </a:lnTo>
                  <a:lnTo>
                    <a:pt x="63752" y="415296"/>
                  </a:lnTo>
                  <a:lnTo>
                    <a:pt x="80145" y="431689"/>
                  </a:lnTo>
                  <a:lnTo>
                    <a:pt x="78323" y="442617"/>
                  </a:lnTo>
                  <a:lnTo>
                    <a:pt x="72859" y="442617"/>
                  </a:lnTo>
                  <a:lnTo>
                    <a:pt x="69216" y="446260"/>
                  </a:lnTo>
                  <a:lnTo>
                    <a:pt x="61930" y="446260"/>
                  </a:lnTo>
                  <a:lnTo>
                    <a:pt x="52823" y="440796"/>
                  </a:lnTo>
                  <a:lnTo>
                    <a:pt x="45537" y="415296"/>
                  </a:lnTo>
                  <a:close/>
                  <a:moveTo>
                    <a:pt x="18215" y="389794"/>
                  </a:moveTo>
                  <a:lnTo>
                    <a:pt x="20036" y="389794"/>
                  </a:lnTo>
                  <a:lnTo>
                    <a:pt x="58287" y="413474"/>
                  </a:lnTo>
                  <a:lnTo>
                    <a:pt x="58287" y="415295"/>
                  </a:lnTo>
                  <a:lnTo>
                    <a:pt x="25501" y="398902"/>
                  </a:lnTo>
                  <a:lnTo>
                    <a:pt x="20036" y="391616"/>
                  </a:lnTo>
                  <a:lnTo>
                    <a:pt x="18215" y="391616"/>
                  </a:lnTo>
                  <a:close/>
                  <a:moveTo>
                    <a:pt x="145717" y="378865"/>
                  </a:moveTo>
                  <a:lnTo>
                    <a:pt x="147539" y="378865"/>
                  </a:lnTo>
                  <a:lnTo>
                    <a:pt x="151182" y="384330"/>
                  </a:lnTo>
                  <a:lnTo>
                    <a:pt x="167575" y="384330"/>
                  </a:lnTo>
                  <a:lnTo>
                    <a:pt x="167575" y="477224"/>
                  </a:lnTo>
                  <a:lnTo>
                    <a:pt x="163932" y="477224"/>
                  </a:lnTo>
                  <a:lnTo>
                    <a:pt x="163104" y="478881"/>
                  </a:lnTo>
                  <a:lnTo>
                    <a:pt x="169396" y="477225"/>
                  </a:lnTo>
                  <a:lnTo>
                    <a:pt x="171217" y="477225"/>
                  </a:lnTo>
                  <a:lnTo>
                    <a:pt x="174860" y="482690"/>
                  </a:lnTo>
                  <a:lnTo>
                    <a:pt x="174860" y="486332"/>
                  </a:lnTo>
                  <a:lnTo>
                    <a:pt x="169396" y="486332"/>
                  </a:lnTo>
                  <a:lnTo>
                    <a:pt x="176682" y="488154"/>
                  </a:lnTo>
                  <a:lnTo>
                    <a:pt x="176682" y="491797"/>
                  </a:lnTo>
                  <a:lnTo>
                    <a:pt x="171217" y="493618"/>
                  </a:lnTo>
                  <a:lnTo>
                    <a:pt x="176682" y="493618"/>
                  </a:lnTo>
                  <a:lnTo>
                    <a:pt x="176682" y="497261"/>
                  </a:lnTo>
                  <a:lnTo>
                    <a:pt x="182146" y="508190"/>
                  </a:lnTo>
                  <a:lnTo>
                    <a:pt x="182146" y="510011"/>
                  </a:lnTo>
                  <a:lnTo>
                    <a:pt x="156646" y="491797"/>
                  </a:lnTo>
                  <a:lnTo>
                    <a:pt x="151181" y="493618"/>
                  </a:lnTo>
                  <a:lnTo>
                    <a:pt x="156646" y="502725"/>
                  </a:lnTo>
                  <a:lnTo>
                    <a:pt x="156646" y="504547"/>
                  </a:lnTo>
                  <a:lnTo>
                    <a:pt x="151181" y="504547"/>
                  </a:lnTo>
                  <a:lnTo>
                    <a:pt x="147538" y="502725"/>
                  </a:lnTo>
                  <a:lnTo>
                    <a:pt x="145717" y="502725"/>
                  </a:lnTo>
                  <a:lnTo>
                    <a:pt x="140252" y="493618"/>
                  </a:lnTo>
                  <a:lnTo>
                    <a:pt x="145717" y="488154"/>
                  </a:lnTo>
                  <a:lnTo>
                    <a:pt x="131145" y="488154"/>
                  </a:lnTo>
                  <a:lnTo>
                    <a:pt x="131145" y="486332"/>
                  </a:lnTo>
                  <a:lnTo>
                    <a:pt x="134788" y="486332"/>
                  </a:lnTo>
                  <a:lnTo>
                    <a:pt x="156016" y="480746"/>
                  </a:lnTo>
                  <a:lnTo>
                    <a:pt x="135108" y="476725"/>
                  </a:lnTo>
                  <a:lnTo>
                    <a:pt x="147539" y="480869"/>
                  </a:lnTo>
                  <a:lnTo>
                    <a:pt x="151182" y="480869"/>
                  </a:lnTo>
                  <a:lnTo>
                    <a:pt x="147539" y="482690"/>
                  </a:lnTo>
                  <a:lnTo>
                    <a:pt x="131145" y="482690"/>
                  </a:lnTo>
                  <a:lnTo>
                    <a:pt x="131145" y="475963"/>
                  </a:lnTo>
                  <a:lnTo>
                    <a:pt x="109288" y="471760"/>
                  </a:lnTo>
                  <a:lnTo>
                    <a:pt x="109288" y="468117"/>
                  </a:lnTo>
                  <a:lnTo>
                    <a:pt x="98359" y="468117"/>
                  </a:lnTo>
                  <a:lnTo>
                    <a:pt x="98359" y="459010"/>
                  </a:lnTo>
                  <a:lnTo>
                    <a:pt x="114752" y="451724"/>
                  </a:lnTo>
                  <a:lnTo>
                    <a:pt x="109289" y="442618"/>
                  </a:lnTo>
                  <a:lnTo>
                    <a:pt x="109288" y="442618"/>
                  </a:lnTo>
                  <a:lnTo>
                    <a:pt x="109288" y="442617"/>
                  </a:lnTo>
                  <a:lnTo>
                    <a:pt x="109288" y="442616"/>
                  </a:lnTo>
                  <a:lnTo>
                    <a:pt x="109288" y="440795"/>
                  </a:lnTo>
                  <a:lnTo>
                    <a:pt x="109288" y="440796"/>
                  </a:lnTo>
                  <a:lnTo>
                    <a:pt x="118396" y="420759"/>
                  </a:lnTo>
                  <a:lnTo>
                    <a:pt x="120217" y="420759"/>
                  </a:lnTo>
                  <a:lnTo>
                    <a:pt x="123860" y="440796"/>
                  </a:lnTo>
                  <a:lnTo>
                    <a:pt x="123860" y="442618"/>
                  </a:lnTo>
                  <a:lnTo>
                    <a:pt x="120217" y="442618"/>
                  </a:lnTo>
                  <a:lnTo>
                    <a:pt x="123860" y="446261"/>
                  </a:lnTo>
                  <a:lnTo>
                    <a:pt x="123860" y="448082"/>
                  </a:lnTo>
                  <a:lnTo>
                    <a:pt x="120217" y="448082"/>
                  </a:lnTo>
                  <a:lnTo>
                    <a:pt x="112931" y="442618"/>
                  </a:lnTo>
                  <a:lnTo>
                    <a:pt x="111515" y="442618"/>
                  </a:lnTo>
                  <a:lnTo>
                    <a:pt x="129324" y="457188"/>
                  </a:lnTo>
                  <a:lnTo>
                    <a:pt x="129324" y="453545"/>
                  </a:lnTo>
                  <a:lnTo>
                    <a:pt x="125681" y="453545"/>
                  </a:lnTo>
                  <a:lnTo>
                    <a:pt x="125681" y="451724"/>
                  </a:lnTo>
                  <a:lnTo>
                    <a:pt x="129324" y="448081"/>
                  </a:lnTo>
                  <a:lnTo>
                    <a:pt x="129324" y="446259"/>
                  </a:lnTo>
                  <a:lnTo>
                    <a:pt x="131146" y="448081"/>
                  </a:lnTo>
                  <a:lnTo>
                    <a:pt x="131146" y="446259"/>
                  </a:lnTo>
                  <a:lnTo>
                    <a:pt x="129324" y="429866"/>
                  </a:lnTo>
                  <a:lnTo>
                    <a:pt x="129324" y="426223"/>
                  </a:lnTo>
                  <a:lnTo>
                    <a:pt x="145717" y="415295"/>
                  </a:lnTo>
                  <a:lnTo>
                    <a:pt x="120217" y="413473"/>
                  </a:lnTo>
                  <a:lnTo>
                    <a:pt x="120217" y="397080"/>
                  </a:lnTo>
                  <a:lnTo>
                    <a:pt x="125681" y="397080"/>
                  </a:lnTo>
                  <a:lnTo>
                    <a:pt x="120217" y="391615"/>
                  </a:lnTo>
                  <a:lnTo>
                    <a:pt x="120217" y="389794"/>
                  </a:lnTo>
                  <a:lnTo>
                    <a:pt x="136610" y="386151"/>
                  </a:lnTo>
                  <a:close/>
                  <a:moveTo>
                    <a:pt x="36429" y="378865"/>
                  </a:moveTo>
                  <a:lnTo>
                    <a:pt x="45537" y="378865"/>
                  </a:lnTo>
                  <a:lnTo>
                    <a:pt x="41894" y="386151"/>
                  </a:lnTo>
                  <a:lnTo>
                    <a:pt x="40072" y="389794"/>
                  </a:lnTo>
                  <a:lnTo>
                    <a:pt x="40072" y="386151"/>
                  </a:lnTo>
                  <a:lnTo>
                    <a:pt x="36429" y="380687"/>
                  </a:lnTo>
                  <a:close/>
                  <a:moveTo>
                    <a:pt x="63752" y="358830"/>
                  </a:moveTo>
                  <a:lnTo>
                    <a:pt x="67395" y="358830"/>
                  </a:lnTo>
                  <a:lnTo>
                    <a:pt x="67395" y="362473"/>
                  </a:lnTo>
                  <a:lnTo>
                    <a:pt x="72859" y="373402"/>
                  </a:lnTo>
                  <a:lnTo>
                    <a:pt x="63752" y="386153"/>
                  </a:lnTo>
                  <a:lnTo>
                    <a:pt x="74681" y="395260"/>
                  </a:lnTo>
                  <a:lnTo>
                    <a:pt x="83788" y="386153"/>
                  </a:lnTo>
                  <a:lnTo>
                    <a:pt x="96538" y="386153"/>
                  </a:lnTo>
                  <a:lnTo>
                    <a:pt x="98360" y="395260"/>
                  </a:lnTo>
                  <a:lnTo>
                    <a:pt x="74681" y="408010"/>
                  </a:lnTo>
                  <a:lnTo>
                    <a:pt x="74681" y="418939"/>
                  </a:lnTo>
                  <a:lnTo>
                    <a:pt x="69216" y="418939"/>
                  </a:lnTo>
                  <a:lnTo>
                    <a:pt x="56466" y="408010"/>
                  </a:lnTo>
                  <a:lnTo>
                    <a:pt x="56466" y="404367"/>
                  </a:lnTo>
                  <a:lnTo>
                    <a:pt x="67395" y="404367"/>
                  </a:lnTo>
                  <a:lnTo>
                    <a:pt x="63752" y="398903"/>
                  </a:lnTo>
                  <a:lnTo>
                    <a:pt x="61930" y="398903"/>
                  </a:lnTo>
                  <a:lnTo>
                    <a:pt x="58287" y="402546"/>
                  </a:lnTo>
                  <a:lnTo>
                    <a:pt x="52823" y="402546"/>
                  </a:lnTo>
                  <a:lnTo>
                    <a:pt x="52823" y="398903"/>
                  </a:lnTo>
                  <a:lnTo>
                    <a:pt x="45537" y="391617"/>
                  </a:lnTo>
                  <a:lnTo>
                    <a:pt x="45537" y="378865"/>
                  </a:lnTo>
                  <a:lnTo>
                    <a:pt x="45537" y="367937"/>
                  </a:lnTo>
                  <a:lnTo>
                    <a:pt x="52823" y="367937"/>
                  </a:lnTo>
                  <a:lnTo>
                    <a:pt x="56466" y="364294"/>
                  </a:lnTo>
                  <a:lnTo>
                    <a:pt x="58287" y="364294"/>
                  </a:lnTo>
                  <a:lnTo>
                    <a:pt x="61930" y="369759"/>
                  </a:lnTo>
                  <a:lnTo>
                    <a:pt x="63752" y="362473"/>
                  </a:lnTo>
                  <a:close/>
                  <a:moveTo>
                    <a:pt x="30965" y="342436"/>
                  </a:moveTo>
                  <a:lnTo>
                    <a:pt x="34608" y="342436"/>
                  </a:lnTo>
                  <a:lnTo>
                    <a:pt x="41894" y="353365"/>
                  </a:lnTo>
                  <a:lnTo>
                    <a:pt x="41894" y="357008"/>
                  </a:lnTo>
                  <a:lnTo>
                    <a:pt x="40072" y="357008"/>
                  </a:lnTo>
                  <a:lnTo>
                    <a:pt x="34608" y="353365"/>
                  </a:lnTo>
                  <a:lnTo>
                    <a:pt x="30965" y="351543"/>
                  </a:lnTo>
                  <a:close/>
                  <a:moveTo>
                    <a:pt x="40072" y="335150"/>
                  </a:moveTo>
                  <a:lnTo>
                    <a:pt x="45537" y="340614"/>
                  </a:lnTo>
                  <a:lnTo>
                    <a:pt x="45537" y="351544"/>
                  </a:lnTo>
                  <a:lnTo>
                    <a:pt x="41894" y="351544"/>
                  </a:lnTo>
                  <a:lnTo>
                    <a:pt x="40072" y="336971"/>
                  </a:lnTo>
                  <a:close/>
                  <a:moveTo>
                    <a:pt x="16394" y="307829"/>
                  </a:moveTo>
                  <a:lnTo>
                    <a:pt x="18215" y="307829"/>
                  </a:lnTo>
                  <a:lnTo>
                    <a:pt x="29145" y="318758"/>
                  </a:lnTo>
                  <a:lnTo>
                    <a:pt x="29145" y="320579"/>
                  </a:lnTo>
                  <a:lnTo>
                    <a:pt x="25502" y="326044"/>
                  </a:lnTo>
                  <a:lnTo>
                    <a:pt x="25502" y="329687"/>
                  </a:lnTo>
                  <a:lnTo>
                    <a:pt x="23680" y="329687"/>
                  </a:lnTo>
                  <a:lnTo>
                    <a:pt x="23680" y="336972"/>
                  </a:lnTo>
                  <a:lnTo>
                    <a:pt x="18215" y="340615"/>
                  </a:lnTo>
                  <a:lnTo>
                    <a:pt x="16394" y="340615"/>
                  </a:lnTo>
                  <a:lnTo>
                    <a:pt x="16394" y="336972"/>
                  </a:lnTo>
                  <a:lnTo>
                    <a:pt x="20037" y="326043"/>
                  </a:lnTo>
                  <a:close/>
                  <a:moveTo>
                    <a:pt x="20037" y="300543"/>
                  </a:moveTo>
                  <a:lnTo>
                    <a:pt x="30966" y="307829"/>
                  </a:lnTo>
                  <a:lnTo>
                    <a:pt x="34609" y="313294"/>
                  </a:lnTo>
                  <a:lnTo>
                    <a:pt x="34609" y="316937"/>
                  </a:lnTo>
                  <a:lnTo>
                    <a:pt x="25501" y="311472"/>
                  </a:lnTo>
                  <a:close/>
                  <a:moveTo>
                    <a:pt x="12751" y="291435"/>
                  </a:moveTo>
                  <a:lnTo>
                    <a:pt x="18216" y="291435"/>
                  </a:lnTo>
                  <a:lnTo>
                    <a:pt x="18216" y="295078"/>
                  </a:lnTo>
                  <a:lnTo>
                    <a:pt x="16394" y="302364"/>
                  </a:lnTo>
                  <a:lnTo>
                    <a:pt x="12751" y="302364"/>
                  </a:lnTo>
                  <a:lnTo>
                    <a:pt x="1822" y="296899"/>
                  </a:lnTo>
                  <a:lnTo>
                    <a:pt x="1822" y="295078"/>
                  </a:lnTo>
                  <a:lnTo>
                    <a:pt x="10930" y="295078"/>
                  </a:lnTo>
                  <a:close/>
                  <a:moveTo>
                    <a:pt x="1821" y="269577"/>
                  </a:moveTo>
                  <a:lnTo>
                    <a:pt x="5464" y="269577"/>
                  </a:lnTo>
                  <a:lnTo>
                    <a:pt x="10929" y="278685"/>
                  </a:lnTo>
                  <a:lnTo>
                    <a:pt x="7286" y="278685"/>
                  </a:lnTo>
                  <a:lnTo>
                    <a:pt x="1821" y="275042"/>
                  </a:lnTo>
                  <a:lnTo>
                    <a:pt x="0" y="275042"/>
                  </a:lnTo>
                  <a:lnTo>
                    <a:pt x="0" y="273220"/>
                  </a:lnTo>
                  <a:close/>
                  <a:moveTo>
                    <a:pt x="16393" y="234970"/>
                  </a:moveTo>
                  <a:lnTo>
                    <a:pt x="18215" y="234970"/>
                  </a:lnTo>
                  <a:lnTo>
                    <a:pt x="25501" y="245899"/>
                  </a:lnTo>
                  <a:lnTo>
                    <a:pt x="23679" y="285971"/>
                  </a:lnTo>
                  <a:lnTo>
                    <a:pt x="16393" y="284149"/>
                  </a:lnTo>
                  <a:lnTo>
                    <a:pt x="16393" y="267756"/>
                  </a:lnTo>
                  <a:lnTo>
                    <a:pt x="7286" y="258649"/>
                  </a:lnTo>
                  <a:lnTo>
                    <a:pt x="7286" y="256827"/>
                  </a:lnTo>
                  <a:lnTo>
                    <a:pt x="10929" y="258649"/>
                  </a:lnTo>
                  <a:lnTo>
                    <a:pt x="7286" y="253184"/>
                  </a:lnTo>
                  <a:lnTo>
                    <a:pt x="7286" y="251363"/>
                  </a:lnTo>
                  <a:lnTo>
                    <a:pt x="12750" y="245899"/>
                  </a:lnTo>
                  <a:close/>
                  <a:moveTo>
                    <a:pt x="1822" y="227684"/>
                  </a:moveTo>
                  <a:lnTo>
                    <a:pt x="5465" y="227684"/>
                  </a:lnTo>
                  <a:lnTo>
                    <a:pt x="7287" y="234970"/>
                  </a:lnTo>
                  <a:lnTo>
                    <a:pt x="5465" y="240435"/>
                  </a:lnTo>
                  <a:lnTo>
                    <a:pt x="1822" y="240435"/>
                  </a:lnTo>
                  <a:close/>
                  <a:moveTo>
                    <a:pt x="5465" y="213112"/>
                  </a:moveTo>
                  <a:lnTo>
                    <a:pt x="7286" y="213112"/>
                  </a:lnTo>
                  <a:lnTo>
                    <a:pt x="12751" y="233148"/>
                  </a:lnTo>
                  <a:lnTo>
                    <a:pt x="12751" y="234970"/>
                  </a:lnTo>
                  <a:lnTo>
                    <a:pt x="10929" y="234970"/>
                  </a:lnTo>
                  <a:lnTo>
                    <a:pt x="1822" y="218576"/>
                  </a:lnTo>
                  <a:lnTo>
                    <a:pt x="1822" y="216755"/>
                  </a:lnTo>
                  <a:close/>
                  <a:moveTo>
                    <a:pt x="23680" y="196719"/>
                  </a:moveTo>
                  <a:lnTo>
                    <a:pt x="25501" y="196719"/>
                  </a:lnTo>
                  <a:lnTo>
                    <a:pt x="30966" y="205827"/>
                  </a:lnTo>
                  <a:lnTo>
                    <a:pt x="29144" y="205827"/>
                  </a:lnTo>
                  <a:lnTo>
                    <a:pt x="20037" y="200362"/>
                  </a:lnTo>
                  <a:close/>
                  <a:moveTo>
                    <a:pt x="40072" y="107467"/>
                  </a:moveTo>
                  <a:lnTo>
                    <a:pt x="41894" y="107467"/>
                  </a:lnTo>
                  <a:lnTo>
                    <a:pt x="41894" y="111110"/>
                  </a:lnTo>
                  <a:lnTo>
                    <a:pt x="45537" y="118396"/>
                  </a:lnTo>
                  <a:lnTo>
                    <a:pt x="45537" y="122039"/>
                  </a:lnTo>
                  <a:lnTo>
                    <a:pt x="41894" y="122039"/>
                  </a:lnTo>
                  <a:lnTo>
                    <a:pt x="41894" y="118396"/>
                  </a:lnTo>
                  <a:lnTo>
                    <a:pt x="30965" y="112931"/>
                  </a:lnTo>
                  <a:lnTo>
                    <a:pt x="30965" y="111110"/>
                  </a:lnTo>
                  <a:close/>
                  <a:moveTo>
                    <a:pt x="58287" y="85610"/>
                  </a:moveTo>
                  <a:lnTo>
                    <a:pt x="67395" y="94717"/>
                  </a:lnTo>
                  <a:lnTo>
                    <a:pt x="63752" y="102003"/>
                  </a:lnTo>
                  <a:lnTo>
                    <a:pt x="52823" y="107468"/>
                  </a:lnTo>
                  <a:lnTo>
                    <a:pt x="51001" y="107468"/>
                  </a:lnTo>
                  <a:lnTo>
                    <a:pt x="51001" y="105646"/>
                  </a:lnTo>
                  <a:lnTo>
                    <a:pt x="45537" y="94717"/>
                  </a:lnTo>
                  <a:lnTo>
                    <a:pt x="47358" y="94717"/>
                  </a:lnTo>
                  <a:close/>
                  <a:moveTo>
                    <a:pt x="40072" y="0"/>
                  </a:moveTo>
                  <a:lnTo>
                    <a:pt x="47358" y="5464"/>
                  </a:lnTo>
                  <a:lnTo>
                    <a:pt x="52823" y="23679"/>
                  </a:lnTo>
                  <a:lnTo>
                    <a:pt x="51001" y="23679"/>
                  </a:lnTo>
                  <a:lnTo>
                    <a:pt x="45537" y="32786"/>
                  </a:lnTo>
                  <a:lnTo>
                    <a:pt x="47358" y="38251"/>
                  </a:lnTo>
                  <a:lnTo>
                    <a:pt x="47358" y="51001"/>
                  </a:lnTo>
                  <a:lnTo>
                    <a:pt x="45537" y="51001"/>
                  </a:lnTo>
                  <a:lnTo>
                    <a:pt x="41894" y="56466"/>
                  </a:lnTo>
                  <a:lnTo>
                    <a:pt x="41894" y="60109"/>
                  </a:lnTo>
                  <a:lnTo>
                    <a:pt x="29143" y="56466"/>
                  </a:lnTo>
                  <a:lnTo>
                    <a:pt x="29143" y="54644"/>
                  </a:lnTo>
                  <a:lnTo>
                    <a:pt x="25500" y="49180"/>
                  </a:lnTo>
                  <a:lnTo>
                    <a:pt x="30964" y="10929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" name="Brazil">
              <a:extLst>
                <a:ext uri="{FF2B5EF4-FFF2-40B4-BE49-F238E27FC236}">
                  <a16:creationId xmlns:a16="http://schemas.microsoft.com/office/drawing/2014/main" id="{4F3E47C4-F22E-4582-92F1-158156B173A8}"/>
                </a:ext>
              </a:extLst>
            </p:cNvPr>
            <p:cNvSpPr>
              <a:spLocks/>
            </p:cNvSpPr>
            <p:nvPr>
              <p:custDataLst>
                <p:tags r:id="rId31"/>
              </p:custDataLst>
            </p:nvPr>
          </p:nvSpPr>
          <p:spPr bwMode="auto">
            <a:xfrm>
              <a:off x="4083837" y="4466333"/>
              <a:ext cx="921601" cy="966779"/>
            </a:xfrm>
            <a:custGeom>
              <a:avLst/>
              <a:gdLst/>
              <a:ahLst/>
              <a:cxnLst/>
              <a:rect l="l" t="t" r="r" b="b"/>
              <a:pathLst>
                <a:path w="928948" h="974486">
                  <a:moveTo>
                    <a:pt x="555547" y="162107"/>
                  </a:moveTo>
                  <a:lnTo>
                    <a:pt x="555547" y="167575"/>
                  </a:lnTo>
                  <a:lnTo>
                    <a:pt x="559190" y="167575"/>
                  </a:lnTo>
                  <a:lnTo>
                    <a:pt x="566841" y="165875"/>
                  </a:lnTo>
                  <a:lnTo>
                    <a:pt x="555548" y="162111"/>
                  </a:lnTo>
                  <a:close/>
                  <a:moveTo>
                    <a:pt x="564655" y="111109"/>
                  </a:moveTo>
                  <a:lnTo>
                    <a:pt x="566476" y="111109"/>
                  </a:lnTo>
                  <a:lnTo>
                    <a:pt x="575584" y="122038"/>
                  </a:lnTo>
                  <a:lnTo>
                    <a:pt x="575584" y="123860"/>
                  </a:lnTo>
                  <a:lnTo>
                    <a:pt x="561012" y="123860"/>
                  </a:lnTo>
                  <a:lnTo>
                    <a:pt x="559190" y="116573"/>
                  </a:lnTo>
                  <a:close/>
                  <a:moveTo>
                    <a:pt x="313292" y="0"/>
                  </a:moveTo>
                  <a:lnTo>
                    <a:pt x="331507" y="0"/>
                  </a:lnTo>
                  <a:lnTo>
                    <a:pt x="331507" y="16393"/>
                  </a:lnTo>
                  <a:lnTo>
                    <a:pt x="340614" y="16393"/>
                  </a:lnTo>
                  <a:lnTo>
                    <a:pt x="340614" y="18215"/>
                  </a:lnTo>
                  <a:lnTo>
                    <a:pt x="342436" y="32787"/>
                  </a:lnTo>
                  <a:lnTo>
                    <a:pt x="336971" y="38251"/>
                  </a:lnTo>
                  <a:lnTo>
                    <a:pt x="335150" y="63752"/>
                  </a:lnTo>
                  <a:lnTo>
                    <a:pt x="340614" y="69216"/>
                  </a:lnTo>
                  <a:lnTo>
                    <a:pt x="340614" y="80145"/>
                  </a:lnTo>
                  <a:lnTo>
                    <a:pt x="347900" y="85609"/>
                  </a:lnTo>
                  <a:lnTo>
                    <a:pt x="364293" y="91074"/>
                  </a:lnTo>
                  <a:lnTo>
                    <a:pt x="397080" y="74680"/>
                  </a:lnTo>
                  <a:lnTo>
                    <a:pt x="415295" y="78323"/>
                  </a:lnTo>
                  <a:lnTo>
                    <a:pt x="426223" y="78323"/>
                  </a:lnTo>
                  <a:lnTo>
                    <a:pt x="431688" y="67395"/>
                  </a:lnTo>
                  <a:lnTo>
                    <a:pt x="431688" y="63752"/>
                  </a:lnTo>
                  <a:lnTo>
                    <a:pt x="449902" y="61930"/>
                  </a:lnTo>
                  <a:lnTo>
                    <a:pt x="464474" y="67395"/>
                  </a:lnTo>
                  <a:lnTo>
                    <a:pt x="475403" y="74680"/>
                  </a:lnTo>
                  <a:lnTo>
                    <a:pt x="497261" y="72859"/>
                  </a:lnTo>
                  <a:lnTo>
                    <a:pt x="510011" y="61930"/>
                  </a:lnTo>
                  <a:lnTo>
                    <a:pt x="531868" y="27322"/>
                  </a:lnTo>
                  <a:lnTo>
                    <a:pt x="533690" y="23679"/>
                  </a:lnTo>
                  <a:lnTo>
                    <a:pt x="537333" y="23679"/>
                  </a:lnTo>
                  <a:lnTo>
                    <a:pt x="542797" y="29144"/>
                  </a:lnTo>
                  <a:lnTo>
                    <a:pt x="561012" y="80145"/>
                  </a:lnTo>
                  <a:lnTo>
                    <a:pt x="571941" y="83788"/>
                  </a:lnTo>
                  <a:lnTo>
                    <a:pt x="571941" y="85609"/>
                  </a:lnTo>
                  <a:lnTo>
                    <a:pt x="570119" y="100181"/>
                  </a:lnTo>
                  <a:lnTo>
                    <a:pt x="537333" y="134789"/>
                  </a:lnTo>
                  <a:lnTo>
                    <a:pt x="539154" y="151182"/>
                  </a:lnTo>
                  <a:lnTo>
                    <a:pt x="550083" y="142075"/>
                  </a:lnTo>
                  <a:lnTo>
                    <a:pt x="550083" y="140253"/>
                  </a:lnTo>
                  <a:lnTo>
                    <a:pt x="553726" y="140253"/>
                  </a:lnTo>
                  <a:lnTo>
                    <a:pt x="553726" y="142075"/>
                  </a:lnTo>
                  <a:lnTo>
                    <a:pt x="550083" y="147539"/>
                  </a:lnTo>
                  <a:lnTo>
                    <a:pt x="553726" y="153004"/>
                  </a:lnTo>
                  <a:lnTo>
                    <a:pt x="554940" y="153004"/>
                  </a:lnTo>
                  <a:lnTo>
                    <a:pt x="553726" y="134789"/>
                  </a:lnTo>
                  <a:lnTo>
                    <a:pt x="553726" y="132968"/>
                  </a:lnTo>
                  <a:lnTo>
                    <a:pt x="544619" y="142075"/>
                  </a:lnTo>
                  <a:lnTo>
                    <a:pt x="542797" y="142075"/>
                  </a:lnTo>
                  <a:lnTo>
                    <a:pt x="539154" y="134789"/>
                  </a:lnTo>
                  <a:lnTo>
                    <a:pt x="548262" y="127503"/>
                  </a:lnTo>
                  <a:lnTo>
                    <a:pt x="553727" y="123860"/>
                  </a:lnTo>
                  <a:lnTo>
                    <a:pt x="555548" y="123860"/>
                  </a:lnTo>
                  <a:lnTo>
                    <a:pt x="555548" y="127503"/>
                  </a:lnTo>
                  <a:lnTo>
                    <a:pt x="553727" y="129325"/>
                  </a:lnTo>
                  <a:lnTo>
                    <a:pt x="555548" y="129325"/>
                  </a:lnTo>
                  <a:lnTo>
                    <a:pt x="555548" y="130691"/>
                  </a:lnTo>
                  <a:lnTo>
                    <a:pt x="561012" y="129325"/>
                  </a:lnTo>
                  <a:lnTo>
                    <a:pt x="575584" y="128558"/>
                  </a:lnTo>
                  <a:lnTo>
                    <a:pt x="575584" y="127503"/>
                  </a:lnTo>
                  <a:lnTo>
                    <a:pt x="581049" y="122038"/>
                  </a:lnTo>
                  <a:lnTo>
                    <a:pt x="582870" y="123859"/>
                  </a:lnTo>
                  <a:lnTo>
                    <a:pt x="582870" y="127503"/>
                  </a:lnTo>
                  <a:lnTo>
                    <a:pt x="580477" y="128300"/>
                  </a:lnTo>
                  <a:lnTo>
                    <a:pt x="595620" y="127503"/>
                  </a:lnTo>
                  <a:lnTo>
                    <a:pt x="606549" y="129325"/>
                  </a:lnTo>
                  <a:lnTo>
                    <a:pt x="606549" y="131146"/>
                  </a:lnTo>
                  <a:lnTo>
                    <a:pt x="604728" y="142075"/>
                  </a:lnTo>
                  <a:lnTo>
                    <a:pt x="590156" y="162111"/>
                  </a:lnTo>
                  <a:lnTo>
                    <a:pt x="584084" y="163932"/>
                  </a:lnTo>
                  <a:lnTo>
                    <a:pt x="584691" y="163932"/>
                  </a:lnTo>
                  <a:lnTo>
                    <a:pt x="584691" y="178504"/>
                  </a:lnTo>
                  <a:lnTo>
                    <a:pt x="593798" y="163932"/>
                  </a:lnTo>
                  <a:lnTo>
                    <a:pt x="604727" y="158468"/>
                  </a:lnTo>
                  <a:lnTo>
                    <a:pt x="612013" y="140253"/>
                  </a:lnTo>
                  <a:lnTo>
                    <a:pt x="637513" y="140253"/>
                  </a:lnTo>
                  <a:lnTo>
                    <a:pt x="677586" y="153004"/>
                  </a:lnTo>
                  <a:lnTo>
                    <a:pt x="679407" y="162111"/>
                  </a:lnTo>
                  <a:lnTo>
                    <a:pt x="690336" y="158468"/>
                  </a:lnTo>
                  <a:lnTo>
                    <a:pt x="699443" y="167575"/>
                  </a:lnTo>
                  <a:lnTo>
                    <a:pt x="699443" y="169397"/>
                  </a:lnTo>
                  <a:lnTo>
                    <a:pt x="695800" y="174861"/>
                  </a:lnTo>
                  <a:lnTo>
                    <a:pt x="704908" y="174861"/>
                  </a:lnTo>
                  <a:lnTo>
                    <a:pt x="704908" y="178504"/>
                  </a:lnTo>
                  <a:lnTo>
                    <a:pt x="701265" y="185790"/>
                  </a:lnTo>
                  <a:lnTo>
                    <a:pt x="721301" y="178504"/>
                  </a:lnTo>
                  <a:lnTo>
                    <a:pt x="723122" y="178504"/>
                  </a:lnTo>
                  <a:lnTo>
                    <a:pt x="761373" y="191254"/>
                  </a:lnTo>
                  <a:lnTo>
                    <a:pt x="806910" y="191254"/>
                  </a:lnTo>
                  <a:lnTo>
                    <a:pt x="819660" y="196719"/>
                  </a:lnTo>
                  <a:lnTo>
                    <a:pt x="877947" y="242256"/>
                  </a:lnTo>
                  <a:lnTo>
                    <a:pt x="912555" y="245899"/>
                  </a:lnTo>
                  <a:lnTo>
                    <a:pt x="914376" y="245899"/>
                  </a:lnTo>
                  <a:lnTo>
                    <a:pt x="914376" y="247720"/>
                  </a:lnTo>
                  <a:lnTo>
                    <a:pt x="923484" y="258649"/>
                  </a:lnTo>
                  <a:lnTo>
                    <a:pt x="928948" y="291435"/>
                  </a:lnTo>
                  <a:lnTo>
                    <a:pt x="919841" y="336972"/>
                  </a:lnTo>
                  <a:lnTo>
                    <a:pt x="892519" y="371580"/>
                  </a:lnTo>
                  <a:lnTo>
                    <a:pt x="868840" y="393438"/>
                  </a:lnTo>
                  <a:lnTo>
                    <a:pt x="850625" y="429867"/>
                  </a:lnTo>
                  <a:lnTo>
                    <a:pt x="830589" y="440796"/>
                  </a:lnTo>
                  <a:lnTo>
                    <a:pt x="828767" y="469939"/>
                  </a:lnTo>
                  <a:lnTo>
                    <a:pt x="830589" y="502726"/>
                  </a:lnTo>
                  <a:lnTo>
                    <a:pt x="825125" y="548262"/>
                  </a:lnTo>
                  <a:lnTo>
                    <a:pt x="814196" y="561013"/>
                  </a:lnTo>
                  <a:lnTo>
                    <a:pt x="810553" y="593799"/>
                  </a:lnTo>
                  <a:lnTo>
                    <a:pt x="783231" y="637514"/>
                  </a:lnTo>
                  <a:lnTo>
                    <a:pt x="777766" y="655729"/>
                  </a:lnTo>
                  <a:lnTo>
                    <a:pt x="757730" y="672122"/>
                  </a:lnTo>
                  <a:lnTo>
                    <a:pt x="752266" y="679408"/>
                  </a:lnTo>
                  <a:lnTo>
                    <a:pt x="699443" y="683051"/>
                  </a:lnTo>
                  <a:lnTo>
                    <a:pt x="695800" y="688516"/>
                  </a:lnTo>
                  <a:lnTo>
                    <a:pt x="695800" y="690337"/>
                  </a:lnTo>
                  <a:lnTo>
                    <a:pt x="648442" y="710373"/>
                  </a:lnTo>
                  <a:lnTo>
                    <a:pt x="610191" y="748624"/>
                  </a:lnTo>
                  <a:lnTo>
                    <a:pt x="599263" y="763196"/>
                  </a:lnTo>
                  <a:lnTo>
                    <a:pt x="601084" y="785053"/>
                  </a:lnTo>
                  <a:lnTo>
                    <a:pt x="604727" y="790518"/>
                  </a:lnTo>
                  <a:lnTo>
                    <a:pt x="604727" y="794161"/>
                  </a:lnTo>
                  <a:lnTo>
                    <a:pt x="601084" y="795982"/>
                  </a:lnTo>
                  <a:lnTo>
                    <a:pt x="599263" y="823304"/>
                  </a:lnTo>
                  <a:lnTo>
                    <a:pt x="571941" y="852448"/>
                  </a:lnTo>
                  <a:lnTo>
                    <a:pt x="561012" y="883413"/>
                  </a:lnTo>
                  <a:lnTo>
                    <a:pt x="542797" y="908913"/>
                  </a:lnTo>
                  <a:lnTo>
                    <a:pt x="511832" y="930771"/>
                  </a:lnTo>
                  <a:lnTo>
                    <a:pt x="510011" y="947164"/>
                  </a:lnTo>
                  <a:lnTo>
                    <a:pt x="486332" y="974486"/>
                  </a:lnTo>
                  <a:lnTo>
                    <a:pt x="486332" y="972665"/>
                  </a:lnTo>
                  <a:lnTo>
                    <a:pt x="482689" y="956272"/>
                  </a:lnTo>
                  <a:lnTo>
                    <a:pt x="491796" y="945343"/>
                  </a:lnTo>
                  <a:lnTo>
                    <a:pt x="480867" y="934414"/>
                  </a:lnTo>
                  <a:lnTo>
                    <a:pt x="475403" y="923485"/>
                  </a:lnTo>
                  <a:lnTo>
                    <a:pt x="444438" y="905270"/>
                  </a:lnTo>
                  <a:lnTo>
                    <a:pt x="433509" y="890699"/>
                  </a:lnTo>
                  <a:lnTo>
                    <a:pt x="424402" y="896163"/>
                  </a:lnTo>
                  <a:lnTo>
                    <a:pt x="420759" y="896163"/>
                  </a:lnTo>
                  <a:lnTo>
                    <a:pt x="420759" y="885234"/>
                  </a:lnTo>
                  <a:lnTo>
                    <a:pt x="404366" y="872484"/>
                  </a:lnTo>
                  <a:lnTo>
                    <a:pt x="398901" y="872484"/>
                  </a:lnTo>
                  <a:lnTo>
                    <a:pt x="391615" y="874305"/>
                  </a:lnTo>
                  <a:lnTo>
                    <a:pt x="386151" y="874305"/>
                  </a:lnTo>
                  <a:lnTo>
                    <a:pt x="386151" y="872484"/>
                  </a:lnTo>
                  <a:lnTo>
                    <a:pt x="455367" y="799625"/>
                  </a:lnTo>
                  <a:lnTo>
                    <a:pt x="477224" y="788696"/>
                  </a:lnTo>
                  <a:lnTo>
                    <a:pt x="480867" y="768660"/>
                  </a:lnTo>
                  <a:lnTo>
                    <a:pt x="475403" y="752267"/>
                  </a:lnTo>
                  <a:lnTo>
                    <a:pt x="459010" y="750445"/>
                  </a:lnTo>
                  <a:lnTo>
                    <a:pt x="464474" y="721302"/>
                  </a:lnTo>
                  <a:lnTo>
                    <a:pt x="460831" y="706730"/>
                  </a:lnTo>
                  <a:lnTo>
                    <a:pt x="437152" y="704909"/>
                  </a:lnTo>
                  <a:lnTo>
                    <a:pt x="429866" y="666658"/>
                  </a:lnTo>
                  <a:lnTo>
                    <a:pt x="415295" y="661194"/>
                  </a:lnTo>
                  <a:lnTo>
                    <a:pt x="398901" y="664836"/>
                  </a:lnTo>
                  <a:lnTo>
                    <a:pt x="380687" y="659372"/>
                  </a:lnTo>
                  <a:lnTo>
                    <a:pt x="377044" y="659372"/>
                  </a:lnTo>
                  <a:lnTo>
                    <a:pt x="375222" y="610192"/>
                  </a:lnTo>
                  <a:lnTo>
                    <a:pt x="375222" y="606549"/>
                  </a:lnTo>
                  <a:lnTo>
                    <a:pt x="377044" y="606549"/>
                  </a:lnTo>
                  <a:lnTo>
                    <a:pt x="382508" y="559191"/>
                  </a:lnTo>
                  <a:lnTo>
                    <a:pt x="377044" y="542798"/>
                  </a:lnTo>
                  <a:lnTo>
                    <a:pt x="366115" y="537334"/>
                  </a:lnTo>
                  <a:lnTo>
                    <a:pt x="366115" y="515476"/>
                  </a:lnTo>
                  <a:lnTo>
                    <a:pt x="326043" y="515476"/>
                  </a:lnTo>
                  <a:lnTo>
                    <a:pt x="326043" y="513655"/>
                  </a:lnTo>
                  <a:lnTo>
                    <a:pt x="318757" y="488154"/>
                  </a:lnTo>
                  <a:lnTo>
                    <a:pt x="320578" y="475404"/>
                  </a:lnTo>
                  <a:lnTo>
                    <a:pt x="309649" y="449903"/>
                  </a:lnTo>
                  <a:lnTo>
                    <a:pt x="302364" y="444439"/>
                  </a:lnTo>
                  <a:lnTo>
                    <a:pt x="285970" y="444439"/>
                  </a:lnTo>
                  <a:lnTo>
                    <a:pt x="278685" y="437153"/>
                  </a:lnTo>
                  <a:lnTo>
                    <a:pt x="256827" y="431688"/>
                  </a:lnTo>
                  <a:lnTo>
                    <a:pt x="251363" y="424403"/>
                  </a:lnTo>
                  <a:lnTo>
                    <a:pt x="220398" y="418938"/>
                  </a:lnTo>
                  <a:lnTo>
                    <a:pt x="204004" y="408009"/>
                  </a:lnTo>
                  <a:lnTo>
                    <a:pt x="200361" y="393438"/>
                  </a:lnTo>
                  <a:lnTo>
                    <a:pt x="202183" y="364294"/>
                  </a:lnTo>
                  <a:lnTo>
                    <a:pt x="196719" y="353365"/>
                  </a:lnTo>
                  <a:lnTo>
                    <a:pt x="169397" y="357008"/>
                  </a:lnTo>
                  <a:lnTo>
                    <a:pt x="151182" y="377044"/>
                  </a:lnTo>
                  <a:lnTo>
                    <a:pt x="131146" y="387973"/>
                  </a:lnTo>
                  <a:lnTo>
                    <a:pt x="100181" y="382509"/>
                  </a:lnTo>
                  <a:lnTo>
                    <a:pt x="83788" y="387973"/>
                  </a:lnTo>
                  <a:lnTo>
                    <a:pt x="78323" y="382509"/>
                  </a:lnTo>
                  <a:lnTo>
                    <a:pt x="78323" y="346079"/>
                  </a:lnTo>
                  <a:lnTo>
                    <a:pt x="52823" y="362473"/>
                  </a:lnTo>
                  <a:lnTo>
                    <a:pt x="40072" y="358830"/>
                  </a:lnTo>
                  <a:lnTo>
                    <a:pt x="34608" y="347901"/>
                  </a:lnTo>
                  <a:lnTo>
                    <a:pt x="21858" y="347901"/>
                  </a:lnTo>
                  <a:lnTo>
                    <a:pt x="21858" y="336972"/>
                  </a:lnTo>
                  <a:lnTo>
                    <a:pt x="5465" y="320579"/>
                  </a:lnTo>
                  <a:lnTo>
                    <a:pt x="0" y="304186"/>
                  </a:lnTo>
                  <a:lnTo>
                    <a:pt x="0" y="302364"/>
                  </a:lnTo>
                  <a:lnTo>
                    <a:pt x="7286" y="284149"/>
                  </a:lnTo>
                  <a:lnTo>
                    <a:pt x="16393" y="278685"/>
                  </a:lnTo>
                  <a:lnTo>
                    <a:pt x="18215" y="264113"/>
                  </a:lnTo>
                  <a:lnTo>
                    <a:pt x="32787" y="242256"/>
                  </a:lnTo>
                  <a:lnTo>
                    <a:pt x="52823" y="231327"/>
                  </a:lnTo>
                  <a:lnTo>
                    <a:pt x="91073" y="220398"/>
                  </a:lnTo>
                  <a:lnTo>
                    <a:pt x="105645" y="153004"/>
                  </a:lnTo>
                  <a:lnTo>
                    <a:pt x="100181" y="136610"/>
                  </a:lnTo>
                  <a:lnTo>
                    <a:pt x="89252" y="129325"/>
                  </a:lnTo>
                  <a:lnTo>
                    <a:pt x="89252" y="111110"/>
                  </a:lnTo>
                  <a:lnTo>
                    <a:pt x="91073" y="111110"/>
                  </a:lnTo>
                  <a:lnTo>
                    <a:pt x="111110" y="107467"/>
                  </a:lnTo>
                  <a:lnTo>
                    <a:pt x="107467" y="100181"/>
                  </a:lnTo>
                  <a:lnTo>
                    <a:pt x="94716" y="100181"/>
                  </a:lnTo>
                  <a:lnTo>
                    <a:pt x="94716" y="80145"/>
                  </a:lnTo>
                  <a:lnTo>
                    <a:pt x="129324" y="80145"/>
                  </a:lnTo>
                  <a:lnTo>
                    <a:pt x="131146" y="74680"/>
                  </a:lnTo>
                  <a:lnTo>
                    <a:pt x="134789" y="74680"/>
                  </a:lnTo>
                  <a:lnTo>
                    <a:pt x="140253" y="80145"/>
                  </a:lnTo>
                  <a:lnTo>
                    <a:pt x="151182" y="74680"/>
                  </a:lnTo>
                  <a:lnTo>
                    <a:pt x="153003" y="74680"/>
                  </a:lnTo>
                  <a:lnTo>
                    <a:pt x="162111" y="94717"/>
                  </a:lnTo>
                  <a:lnTo>
                    <a:pt x="163932" y="91074"/>
                  </a:lnTo>
                  <a:lnTo>
                    <a:pt x="167575" y="91074"/>
                  </a:lnTo>
                  <a:lnTo>
                    <a:pt x="178504" y="105645"/>
                  </a:lnTo>
                  <a:lnTo>
                    <a:pt x="196719" y="105645"/>
                  </a:lnTo>
                  <a:lnTo>
                    <a:pt x="225862" y="85609"/>
                  </a:lnTo>
                  <a:lnTo>
                    <a:pt x="234969" y="78323"/>
                  </a:lnTo>
                  <a:lnTo>
                    <a:pt x="251363" y="72859"/>
                  </a:lnTo>
                  <a:lnTo>
                    <a:pt x="251363" y="69216"/>
                  </a:lnTo>
                  <a:lnTo>
                    <a:pt x="229505" y="67395"/>
                  </a:lnTo>
                  <a:lnTo>
                    <a:pt x="225862" y="51001"/>
                  </a:lnTo>
                  <a:lnTo>
                    <a:pt x="225862" y="38251"/>
                  </a:lnTo>
                  <a:lnTo>
                    <a:pt x="218576" y="32787"/>
                  </a:lnTo>
                  <a:lnTo>
                    <a:pt x="214933" y="32787"/>
                  </a:lnTo>
                  <a:lnTo>
                    <a:pt x="214933" y="21858"/>
                  </a:lnTo>
                  <a:lnTo>
                    <a:pt x="218576" y="21858"/>
                  </a:lnTo>
                  <a:lnTo>
                    <a:pt x="258648" y="32787"/>
                  </a:lnTo>
                  <a:lnTo>
                    <a:pt x="307828" y="12751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" name="Argentina">
              <a:extLst>
                <a:ext uri="{FF2B5EF4-FFF2-40B4-BE49-F238E27FC236}">
                  <a16:creationId xmlns:a16="http://schemas.microsoft.com/office/drawing/2014/main" id="{994FC0B9-DCEB-4C43-8028-E0C0E173C3DB}"/>
                </a:ext>
              </a:extLst>
            </p:cNvPr>
            <p:cNvSpPr>
              <a:spLocks/>
            </p:cNvSpPr>
            <p:nvPr>
              <p:custDataLst>
                <p:tags r:id="rId32"/>
              </p:custDataLst>
            </p:nvPr>
          </p:nvSpPr>
          <p:spPr bwMode="auto">
            <a:xfrm>
              <a:off x="4094679" y="5111453"/>
              <a:ext cx="468029" cy="1042676"/>
            </a:xfrm>
            <a:custGeom>
              <a:avLst/>
              <a:gdLst/>
              <a:ahLst/>
              <a:cxnLst/>
              <a:rect l="l" t="t" r="r" b="b"/>
              <a:pathLst>
                <a:path w="471760" h="1050988">
                  <a:moveTo>
                    <a:pt x="213112" y="1029130"/>
                  </a:moveTo>
                  <a:lnTo>
                    <a:pt x="231327" y="1029130"/>
                  </a:lnTo>
                  <a:lnTo>
                    <a:pt x="213112" y="1036416"/>
                  </a:lnTo>
                  <a:lnTo>
                    <a:pt x="207647" y="1036416"/>
                  </a:lnTo>
                  <a:lnTo>
                    <a:pt x="207647" y="1034595"/>
                  </a:lnTo>
                  <a:close/>
                  <a:moveTo>
                    <a:pt x="112931" y="943520"/>
                  </a:moveTo>
                  <a:lnTo>
                    <a:pt x="116574" y="943520"/>
                  </a:lnTo>
                  <a:lnTo>
                    <a:pt x="125681" y="961735"/>
                  </a:lnTo>
                  <a:lnTo>
                    <a:pt x="125681" y="963556"/>
                  </a:lnTo>
                  <a:lnTo>
                    <a:pt x="118396" y="967199"/>
                  </a:lnTo>
                  <a:lnTo>
                    <a:pt x="131146" y="985414"/>
                  </a:lnTo>
                  <a:lnTo>
                    <a:pt x="174861" y="1021843"/>
                  </a:lnTo>
                  <a:lnTo>
                    <a:pt x="198540" y="1027308"/>
                  </a:lnTo>
                  <a:lnTo>
                    <a:pt x="198540" y="1029129"/>
                  </a:lnTo>
                  <a:lnTo>
                    <a:pt x="189433" y="1036415"/>
                  </a:lnTo>
                  <a:lnTo>
                    <a:pt x="185790" y="1036415"/>
                  </a:lnTo>
                  <a:lnTo>
                    <a:pt x="183968" y="1040058"/>
                  </a:lnTo>
                  <a:lnTo>
                    <a:pt x="174861" y="1040058"/>
                  </a:lnTo>
                  <a:lnTo>
                    <a:pt x="173040" y="1041879"/>
                  </a:lnTo>
                  <a:lnTo>
                    <a:pt x="169397" y="1041879"/>
                  </a:lnTo>
                  <a:lnTo>
                    <a:pt x="151342" y="1037365"/>
                  </a:lnTo>
                  <a:lnTo>
                    <a:pt x="153005" y="1047345"/>
                  </a:lnTo>
                  <a:lnTo>
                    <a:pt x="145719" y="1047345"/>
                  </a:lnTo>
                  <a:lnTo>
                    <a:pt x="142076" y="1050988"/>
                  </a:lnTo>
                  <a:lnTo>
                    <a:pt x="136611" y="1050988"/>
                  </a:lnTo>
                  <a:lnTo>
                    <a:pt x="125682" y="1047345"/>
                  </a:lnTo>
                  <a:lnTo>
                    <a:pt x="125682" y="1040059"/>
                  </a:lnTo>
                  <a:lnTo>
                    <a:pt x="136611" y="1040059"/>
                  </a:lnTo>
                  <a:lnTo>
                    <a:pt x="145719" y="1036416"/>
                  </a:lnTo>
                  <a:lnTo>
                    <a:pt x="147545" y="1036416"/>
                  </a:lnTo>
                  <a:lnTo>
                    <a:pt x="125681" y="1030950"/>
                  </a:lnTo>
                  <a:lnTo>
                    <a:pt x="116574" y="1036415"/>
                  </a:lnTo>
                  <a:lnTo>
                    <a:pt x="112931" y="1036415"/>
                  </a:lnTo>
                  <a:close/>
                  <a:moveTo>
                    <a:pt x="169397" y="0"/>
                  </a:moveTo>
                  <a:lnTo>
                    <a:pt x="173040" y="0"/>
                  </a:lnTo>
                  <a:lnTo>
                    <a:pt x="180325" y="9108"/>
                  </a:lnTo>
                  <a:lnTo>
                    <a:pt x="207647" y="10929"/>
                  </a:lnTo>
                  <a:lnTo>
                    <a:pt x="214933" y="21858"/>
                  </a:lnTo>
                  <a:lnTo>
                    <a:pt x="220398" y="5465"/>
                  </a:lnTo>
                  <a:lnTo>
                    <a:pt x="225862" y="5465"/>
                  </a:lnTo>
                  <a:lnTo>
                    <a:pt x="231326" y="9108"/>
                  </a:lnTo>
                  <a:lnTo>
                    <a:pt x="242255" y="9108"/>
                  </a:lnTo>
                  <a:lnTo>
                    <a:pt x="256827" y="14572"/>
                  </a:lnTo>
                  <a:lnTo>
                    <a:pt x="262291" y="14572"/>
                  </a:lnTo>
                  <a:lnTo>
                    <a:pt x="298721" y="56466"/>
                  </a:lnTo>
                  <a:lnTo>
                    <a:pt x="326043" y="61930"/>
                  </a:lnTo>
                  <a:lnTo>
                    <a:pt x="371579" y="92895"/>
                  </a:lnTo>
                  <a:lnTo>
                    <a:pt x="375222" y="100181"/>
                  </a:lnTo>
                  <a:lnTo>
                    <a:pt x="375222" y="102002"/>
                  </a:lnTo>
                  <a:lnTo>
                    <a:pt x="358829" y="129324"/>
                  </a:lnTo>
                  <a:lnTo>
                    <a:pt x="358829" y="138432"/>
                  </a:lnTo>
                  <a:lnTo>
                    <a:pt x="380687" y="140253"/>
                  </a:lnTo>
                  <a:lnTo>
                    <a:pt x="393437" y="149361"/>
                  </a:lnTo>
                  <a:lnTo>
                    <a:pt x="420759" y="145718"/>
                  </a:lnTo>
                  <a:lnTo>
                    <a:pt x="444438" y="122039"/>
                  </a:lnTo>
                  <a:lnTo>
                    <a:pt x="448081" y="100181"/>
                  </a:lnTo>
                  <a:lnTo>
                    <a:pt x="448081" y="98359"/>
                  </a:lnTo>
                  <a:lnTo>
                    <a:pt x="453545" y="98359"/>
                  </a:lnTo>
                  <a:lnTo>
                    <a:pt x="459010" y="100181"/>
                  </a:lnTo>
                  <a:lnTo>
                    <a:pt x="466296" y="100181"/>
                  </a:lnTo>
                  <a:lnTo>
                    <a:pt x="471760" y="118396"/>
                  </a:lnTo>
                  <a:lnTo>
                    <a:pt x="466296" y="138432"/>
                  </a:lnTo>
                  <a:lnTo>
                    <a:pt x="466296" y="140253"/>
                  </a:lnTo>
                  <a:lnTo>
                    <a:pt x="444438" y="151182"/>
                  </a:lnTo>
                  <a:lnTo>
                    <a:pt x="375222" y="224041"/>
                  </a:lnTo>
                  <a:lnTo>
                    <a:pt x="369758" y="233148"/>
                  </a:lnTo>
                  <a:lnTo>
                    <a:pt x="364294" y="296899"/>
                  </a:lnTo>
                  <a:lnTo>
                    <a:pt x="355186" y="329686"/>
                  </a:lnTo>
                  <a:lnTo>
                    <a:pt x="358829" y="346079"/>
                  </a:lnTo>
                  <a:lnTo>
                    <a:pt x="386151" y="364294"/>
                  </a:lnTo>
                  <a:lnTo>
                    <a:pt x="386151" y="367937"/>
                  </a:lnTo>
                  <a:lnTo>
                    <a:pt x="380687" y="384330"/>
                  </a:lnTo>
                  <a:lnTo>
                    <a:pt x="387973" y="395259"/>
                  </a:lnTo>
                  <a:lnTo>
                    <a:pt x="398901" y="395259"/>
                  </a:lnTo>
                  <a:lnTo>
                    <a:pt x="398901" y="397080"/>
                  </a:lnTo>
                  <a:lnTo>
                    <a:pt x="397080" y="418938"/>
                  </a:lnTo>
                  <a:lnTo>
                    <a:pt x="380687" y="440795"/>
                  </a:lnTo>
                  <a:lnTo>
                    <a:pt x="377044" y="451724"/>
                  </a:lnTo>
                  <a:lnTo>
                    <a:pt x="364294" y="462653"/>
                  </a:lnTo>
                  <a:lnTo>
                    <a:pt x="293256" y="475403"/>
                  </a:lnTo>
                  <a:lnTo>
                    <a:pt x="269577" y="475403"/>
                  </a:lnTo>
                  <a:lnTo>
                    <a:pt x="264113" y="473582"/>
                  </a:lnTo>
                  <a:lnTo>
                    <a:pt x="264113" y="484510"/>
                  </a:lnTo>
                  <a:lnTo>
                    <a:pt x="271399" y="488153"/>
                  </a:lnTo>
                  <a:lnTo>
                    <a:pt x="271399" y="491796"/>
                  </a:lnTo>
                  <a:lnTo>
                    <a:pt x="264113" y="510011"/>
                  </a:lnTo>
                  <a:lnTo>
                    <a:pt x="264113" y="530047"/>
                  </a:lnTo>
                  <a:lnTo>
                    <a:pt x="262291" y="537333"/>
                  </a:lnTo>
                  <a:lnTo>
                    <a:pt x="245898" y="546440"/>
                  </a:lnTo>
                  <a:lnTo>
                    <a:pt x="229505" y="546440"/>
                  </a:lnTo>
                  <a:lnTo>
                    <a:pt x="202183" y="530047"/>
                  </a:lnTo>
                  <a:lnTo>
                    <a:pt x="196719" y="535511"/>
                  </a:lnTo>
                  <a:lnTo>
                    <a:pt x="202183" y="571941"/>
                  </a:lnTo>
                  <a:lnTo>
                    <a:pt x="213112" y="582870"/>
                  </a:lnTo>
                  <a:lnTo>
                    <a:pt x="218576" y="581048"/>
                  </a:lnTo>
                  <a:lnTo>
                    <a:pt x="214933" y="577405"/>
                  </a:lnTo>
                  <a:lnTo>
                    <a:pt x="214933" y="575584"/>
                  </a:lnTo>
                  <a:lnTo>
                    <a:pt x="229505" y="570119"/>
                  </a:lnTo>
                  <a:lnTo>
                    <a:pt x="229505" y="571941"/>
                  </a:lnTo>
                  <a:lnTo>
                    <a:pt x="231326" y="577405"/>
                  </a:lnTo>
                  <a:lnTo>
                    <a:pt x="234969" y="588334"/>
                  </a:lnTo>
                  <a:lnTo>
                    <a:pt x="231326" y="597441"/>
                  </a:lnTo>
                  <a:lnTo>
                    <a:pt x="218576" y="597441"/>
                  </a:lnTo>
                  <a:lnTo>
                    <a:pt x="209469" y="588334"/>
                  </a:lnTo>
                  <a:lnTo>
                    <a:pt x="202183" y="593798"/>
                  </a:lnTo>
                  <a:lnTo>
                    <a:pt x="218576" y="602906"/>
                  </a:lnTo>
                  <a:lnTo>
                    <a:pt x="218576" y="604727"/>
                  </a:lnTo>
                  <a:lnTo>
                    <a:pt x="202183" y="613835"/>
                  </a:lnTo>
                  <a:lnTo>
                    <a:pt x="196719" y="621120"/>
                  </a:lnTo>
                  <a:lnTo>
                    <a:pt x="196719" y="648442"/>
                  </a:lnTo>
                  <a:lnTo>
                    <a:pt x="185790" y="659371"/>
                  </a:lnTo>
                  <a:lnTo>
                    <a:pt x="189433" y="670300"/>
                  </a:lnTo>
                  <a:lnTo>
                    <a:pt x="173040" y="670300"/>
                  </a:lnTo>
                  <a:lnTo>
                    <a:pt x="156646" y="677586"/>
                  </a:lnTo>
                  <a:lnTo>
                    <a:pt x="140253" y="703086"/>
                  </a:lnTo>
                  <a:lnTo>
                    <a:pt x="140253" y="710372"/>
                  </a:lnTo>
                  <a:lnTo>
                    <a:pt x="147539" y="721301"/>
                  </a:lnTo>
                  <a:lnTo>
                    <a:pt x="158468" y="734051"/>
                  </a:lnTo>
                  <a:lnTo>
                    <a:pt x="180325" y="739516"/>
                  </a:lnTo>
                  <a:lnTo>
                    <a:pt x="183968" y="739516"/>
                  </a:lnTo>
                  <a:lnTo>
                    <a:pt x="185790" y="755909"/>
                  </a:lnTo>
                  <a:lnTo>
                    <a:pt x="178504" y="777767"/>
                  </a:lnTo>
                  <a:lnTo>
                    <a:pt x="140253" y="810553"/>
                  </a:lnTo>
                  <a:lnTo>
                    <a:pt x="134789" y="843339"/>
                  </a:lnTo>
                  <a:lnTo>
                    <a:pt x="131146" y="843339"/>
                  </a:lnTo>
                  <a:lnTo>
                    <a:pt x="120217" y="848804"/>
                  </a:lnTo>
                  <a:lnTo>
                    <a:pt x="120217" y="850625"/>
                  </a:lnTo>
                  <a:lnTo>
                    <a:pt x="116574" y="845161"/>
                  </a:lnTo>
                  <a:lnTo>
                    <a:pt x="118395" y="850625"/>
                  </a:lnTo>
                  <a:lnTo>
                    <a:pt x="105645" y="861554"/>
                  </a:lnTo>
                  <a:lnTo>
                    <a:pt x="96538" y="883412"/>
                  </a:lnTo>
                  <a:lnTo>
                    <a:pt x="100181" y="883412"/>
                  </a:lnTo>
                  <a:lnTo>
                    <a:pt x="102002" y="879769"/>
                  </a:lnTo>
                  <a:lnTo>
                    <a:pt x="102002" y="883412"/>
                  </a:lnTo>
                  <a:lnTo>
                    <a:pt x="105645" y="901626"/>
                  </a:lnTo>
                  <a:lnTo>
                    <a:pt x="100181" y="905269"/>
                  </a:lnTo>
                  <a:lnTo>
                    <a:pt x="105645" y="905269"/>
                  </a:lnTo>
                  <a:lnTo>
                    <a:pt x="120217" y="932591"/>
                  </a:lnTo>
                  <a:lnTo>
                    <a:pt x="85609" y="923484"/>
                  </a:lnTo>
                  <a:lnTo>
                    <a:pt x="32787" y="921662"/>
                  </a:lnTo>
                  <a:lnTo>
                    <a:pt x="29144" y="921662"/>
                  </a:lnTo>
                  <a:lnTo>
                    <a:pt x="27322" y="910734"/>
                  </a:lnTo>
                  <a:lnTo>
                    <a:pt x="23679" y="872483"/>
                  </a:lnTo>
                  <a:lnTo>
                    <a:pt x="18215" y="872483"/>
                  </a:lnTo>
                  <a:lnTo>
                    <a:pt x="12750" y="876126"/>
                  </a:lnTo>
                  <a:lnTo>
                    <a:pt x="1822" y="876126"/>
                  </a:lnTo>
                  <a:lnTo>
                    <a:pt x="0" y="850625"/>
                  </a:lnTo>
                  <a:lnTo>
                    <a:pt x="1822" y="828768"/>
                  </a:lnTo>
                  <a:lnTo>
                    <a:pt x="18215" y="801446"/>
                  </a:lnTo>
                  <a:lnTo>
                    <a:pt x="23679" y="786874"/>
                  </a:lnTo>
                  <a:lnTo>
                    <a:pt x="23679" y="761373"/>
                  </a:lnTo>
                  <a:lnTo>
                    <a:pt x="40072" y="723123"/>
                  </a:lnTo>
                  <a:lnTo>
                    <a:pt x="40072" y="686693"/>
                  </a:lnTo>
                  <a:lnTo>
                    <a:pt x="45537" y="672121"/>
                  </a:lnTo>
                  <a:lnTo>
                    <a:pt x="34608" y="661193"/>
                  </a:lnTo>
                  <a:lnTo>
                    <a:pt x="34608" y="659371"/>
                  </a:lnTo>
                  <a:lnTo>
                    <a:pt x="47358" y="655728"/>
                  </a:lnTo>
                  <a:lnTo>
                    <a:pt x="45537" y="650264"/>
                  </a:lnTo>
                  <a:lnTo>
                    <a:pt x="34608" y="648442"/>
                  </a:lnTo>
                  <a:lnTo>
                    <a:pt x="34608" y="632049"/>
                  </a:lnTo>
                  <a:lnTo>
                    <a:pt x="29144" y="588334"/>
                  </a:lnTo>
                  <a:lnTo>
                    <a:pt x="40072" y="564655"/>
                  </a:lnTo>
                  <a:lnTo>
                    <a:pt x="34608" y="548262"/>
                  </a:lnTo>
                  <a:lnTo>
                    <a:pt x="38251" y="510011"/>
                  </a:lnTo>
                  <a:lnTo>
                    <a:pt x="47358" y="475403"/>
                  </a:lnTo>
                  <a:lnTo>
                    <a:pt x="52823" y="462653"/>
                  </a:lnTo>
                  <a:lnTo>
                    <a:pt x="51001" y="440795"/>
                  </a:lnTo>
                  <a:lnTo>
                    <a:pt x="52823" y="408009"/>
                  </a:lnTo>
                  <a:lnTo>
                    <a:pt x="67394" y="389794"/>
                  </a:lnTo>
                  <a:lnTo>
                    <a:pt x="67394" y="364294"/>
                  </a:lnTo>
                  <a:lnTo>
                    <a:pt x="83788" y="333329"/>
                  </a:lnTo>
                  <a:lnTo>
                    <a:pt x="80145" y="311471"/>
                  </a:lnTo>
                  <a:lnTo>
                    <a:pt x="67394" y="264113"/>
                  </a:lnTo>
                  <a:lnTo>
                    <a:pt x="67394" y="251363"/>
                  </a:lnTo>
                  <a:lnTo>
                    <a:pt x="80145" y="224041"/>
                  </a:lnTo>
                  <a:lnTo>
                    <a:pt x="80145" y="200362"/>
                  </a:lnTo>
                  <a:lnTo>
                    <a:pt x="91073" y="167575"/>
                  </a:lnTo>
                  <a:lnTo>
                    <a:pt x="102002" y="154825"/>
                  </a:lnTo>
                  <a:lnTo>
                    <a:pt x="105645" y="143896"/>
                  </a:lnTo>
                  <a:lnTo>
                    <a:pt x="118395" y="132967"/>
                  </a:lnTo>
                  <a:lnTo>
                    <a:pt x="112931" y="98359"/>
                  </a:lnTo>
                  <a:lnTo>
                    <a:pt x="116574" y="71037"/>
                  </a:lnTo>
                  <a:lnTo>
                    <a:pt x="145718" y="56466"/>
                  </a:lnTo>
                  <a:lnTo>
                    <a:pt x="147539" y="38251"/>
                  </a:lnTo>
                  <a:lnTo>
                    <a:pt x="145718" y="27322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The Bahamas">
              <a:extLst>
                <a:ext uri="{FF2B5EF4-FFF2-40B4-BE49-F238E27FC236}">
                  <a16:creationId xmlns:a16="http://schemas.microsoft.com/office/drawing/2014/main" id="{F42E43CC-9AFA-4643-BD18-330F0A2178C7}"/>
                </a:ext>
              </a:extLst>
            </p:cNvPr>
            <p:cNvSpPr>
              <a:spLocks/>
            </p:cNvSpPr>
            <p:nvPr>
              <p:custDataLst>
                <p:tags r:id="rId33"/>
              </p:custDataLst>
            </p:nvPr>
          </p:nvSpPr>
          <p:spPr bwMode="auto">
            <a:xfrm>
              <a:off x="3962763" y="3933249"/>
              <a:ext cx="142759" cy="151794"/>
            </a:xfrm>
            <a:custGeom>
              <a:avLst/>
              <a:gdLst/>
              <a:ahLst/>
              <a:cxnLst/>
              <a:rect l="l" t="t" r="r" b="b"/>
              <a:pathLst>
                <a:path w="143897" h="153004">
                  <a:moveTo>
                    <a:pt x="140254" y="140253"/>
                  </a:moveTo>
                  <a:lnTo>
                    <a:pt x="143897" y="140253"/>
                  </a:lnTo>
                  <a:lnTo>
                    <a:pt x="143897" y="142075"/>
                  </a:lnTo>
                  <a:lnTo>
                    <a:pt x="140254" y="147539"/>
                  </a:lnTo>
                  <a:lnTo>
                    <a:pt x="140254" y="151183"/>
                  </a:lnTo>
                  <a:lnTo>
                    <a:pt x="127503" y="153004"/>
                  </a:lnTo>
                  <a:lnTo>
                    <a:pt x="123860" y="153004"/>
                  </a:lnTo>
                  <a:lnTo>
                    <a:pt x="123860" y="147539"/>
                  </a:lnTo>
                  <a:lnTo>
                    <a:pt x="127503" y="147539"/>
                  </a:lnTo>
                  <a:lnTo>
                    <a:pt x="127503" y="145718"/>
                  </a:lnTo>
                  <a:close/>
                  <a:moveTo>
                    <a:pt x="107467" y="105645"/>
                  </a:moveTo>
                  <a:lnTo>
                    <a:pt x="112932" y="105645"/>
                  </a:lnTo>
                  <a:lnTo>
                    <a:pt x="116575" y="107467"/>
                  </a:lnTo>
                  <a:lnTo>
                    <a:pt x="122039" y="107467"/>
                  </a:lnTo>
                  <a:lnTo>
                    <a:pt x="116575" y="118396"/>
                  </a:lnTo>
                  <a:lnTo>
                    <a:pt x="116575" y="122039"/>
                  </a:lnTo>
                  <a:lnTo>
                    <a:pt x="112932" y="118396"/>
                  </a:lnTo>
                  <a:lnTo>
                    <a:pt x="112932" y="112931"/>
                  </a:lnTo>
                  <a:lnTo>
                    <a:pt x="107467" y="107467"/>
                  </a:lnTo>
                  <a:close/>
                  <a:moveTo>
                    <a:pt x="29145" y="67395"/>
                  </a:moveTo>
                  <a:lnTo>
                    <a:pt x="32788" y="67395"/>
                  </a:lnTo>
                  <a:lnTo>
                    <a:pt x="32788" y="83789"/>
                  </a:lnTo>
                  <a:lnTo>
                    <a:pt x="29145" y="83789"/>
                  </a:lnTo>
                  <a:lnTo>
                    <a:pt x="23680" y="74681"/>
                  </a:lnTo>
                  <a:lnTo>
                    <a:pt x="29145" y="69217"/>
                  </a:lnTo>
                  <a:close/>
                  <a:moveTo>
                    <a:pt x="72859" y="56466"/>
                  </a:moveTo>
                  <a:lnTo>
                    <a:pt x="76502" y="56466"/>
                  </a:lnTo>
                  <a:lnTo>
                    <a:pt x="89253" y="69217"/>
                  </a:lnTo>
                  <a:lnTo>
                    <a:pt x="89253" y="72860"/>
                  </a:lnTo>
                  <a:lnTo>
                    <a:pt x="81967" y="72860"/>
                  </a:lnTo>
                  <a:close/>
                  <a:moveTo>
                    <a:pt x="65574" y="43715"/>
                  </a:moveTo>
                  <a:lnTo>
                    <a:pt x="67395" y="43715"/>
                  </a:lnTo>
                  <a:lnTo>
                    <a:pt x="67395" y="58287"/>
                  </a:lnTo>
                  <a:lnTo>
                    <a:pt x="65574" y="58287"/>
                  </a:lnTo>
                  <a:lnTo>
                    <a:pt x="60109" y="52823"/>
                  </a:lnTo>
                  <a:lnTo>
                    <a:pt x="60109" y="51001"/>
                  </a:lnTo>
                  <a:close/>
                  <a:moveTo>
                    <a:pt x="16394" y="43715"/>
                  </a:moveTo>
                  <a:lnTo>
                    <a:pt x="20037" y="43715"/>
                  </a:lnTo>
                  <a:lnTo>
                    <a:pt x="21858" y="45537"/>
                  </a:lnTo>
                  <a:lnTo>
                    <a:pt x="27323" y="56466"/>
                  </a:lnTo>
                  <a:lnTo>
                    <a:pt x="23680" y="63752"/>
                  </a:lnTo>
                  <a:lnTo>
                    <a:pt x="23680" y="67395"/>
                  </a:lnTo>
                  <a:lnTo>
                    <a:pt x="14572" y="56466"/>
                  </a:lnTo>
                  <a:lnTo>
                    <a:pt x="10929" y="56466"/>
                  </a:lnTo>
                  <a:close/>
                  <a:moveTo>
                    <a:pt x="40074" y="5465"/>
                  </a:moveTo>
                  <a:lnTo>
                    <a:pt x="43717" y="5465"/>
                  </a:lnTo>
                  <a:lnTo>
                    <a:pt x="43717" y="7287"/>
                  </a:lnTo>
                  <a:lnTo>
                    <a:pt x="45538" y="12751"/>
                  </a:lnTo>
                  <a:lnTo>
                    <a:pt x="43717" y="27323"/>
                  </a:lnTo>
                  <a:lnTo>
                    <a:pt x="40074" y="27323"/>
                  </a:lnTo>
                  <a:lnTo>
                    <a:pt x="38252" y="16394"/>
                  </a:lnTo>
                  <a:close/>
                  <a:moveTo>
                    <a:pt x="10929" y="0"/>
                  </a:moveTo>
                  <a:lnTo>
                    <a:pt x="21859" y="0"/>
                  </a:lnTo>
                  <a:lnTo>
                    <a:pt x="21859" y="1822"/>
                  </a:lnTo>
                  <a:lnTo>
                    <a:pt x="27323" y="5465"/>
                  </a:lnTo>
                  <a:lnTo>
                    <a:pt x="27323" y="10929"/>
                  </a:lnTo>
                  <a:lnTo>
                    <a:pt x="23680" y="10929"/>
                  </a:lnTo>
                  <a:lnTo>
                    <a:pt x="0" y="5465"/>
                  </a:lnTo>
                  <a:lnTo>
                    <a:pt x="0" y="1822"/>
                  </a:lnTo>
                  <a:lnTo>
                    <a:pt x="5465" y="1822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Canada - Offshore">
              <a:extLst>
                <a:ext uri="{FF2B5EF4-FFF2-40B4-BE49-F238E27FC236}">
                  <a16:creationId xmlns:a16="http://schemas.microsoft.com/office/drawing/2014/main" id="{EBBACD18-6E92-4A31-8466-9FA90CBB497B}"/>
                </a:ext>
              </a:extLst>
            </p:cNvPr>
            <p:cNvSpPr>
              <a:spLocks/>
            </p:cNvSpPr>
            <p:nvPr>
              <p:custDataLst>
                <p:tags r:id="rId34"/>
              </p:custDataLst>
            </p:nvPr>
          </p:nvSpPr>
          <p:spPr bwMode="auto">
            <a:xfrm>
              <a:off x="2616501" y="788821"/>
              <a:ext cx="1967892" cy="2596891"/>
            </a:xfrm>
            <a:custGeom>
              <a:avLst/>
              <a:gdLst/>
              <a:ahLst/>
              <a:cxnLst/>
              <a:rect l="l" t="t" r="r" b="b"/>
              <a:pathLst>
                <a:path w="1983579" h="2617593">
                  <a:moveTo>
                    <a:pt x="1256814" y="2601199"/>
                  </a:moveTo>
                  <a:lnTo>
                    <a:pt x="1289600" y="2601199"/>
                  </a:lnTo>
                  <a:lnTo>
                    <a:pt x="1289600" y="2612128"/>
                  </a:lnTo>
                  <a:lnTo>
                    <a:pt x="1287779" y="2617593"/>
                  </a:lnTo>
                  <a:lnTo>
                    <a:pt x="1284136" y="2617593"/>
                  </a:lnTo>
                  <a:lnTo>
                    <a:pt x="1256814" y="2604842"/>
                  </a:lnTo>
                  <a:lnTo>
                    <a:pt x="1254992" y="2604842"/>
                  </a:lnTo>
                  <a:close/>
                  <a:moveTo>
                    <a:pt x="1794147" y="2564770"/>
                  </a:moveTo>
                  <a:lnTo>
                    <a:pt x="1797790" y="2564770"/>
                  </a:lnTo>
                  <a:lnTo>
                    <a:pt x="1803254" y="2570235"/>
                  </a:lnTo>
                  <a:lnTo>
                    <a:pt x="1803254" y="2572056"/>
                  </a:lnTo>
                  <a:lnTo>
                    <a:pt x="1794147" y="2597556"/>
                  </a:lnTo>
                  <a:lnTo>
                    <a:pt x="1803254" y="2597556"/>
                  </a:lnTo>
                  <a:lnTo>
                    <a:pt x="1808718" y="2588449"/>
                  </a:lnTo>
                  <a:lnTo>
                    <a:pt x="1810540" y="2588449"/>
                  </a:lnTo>
                  <a:lnTo>
                    <a:pt x="1816004" y="2599378"/>
                  </a:lnTo>
                  <a:lnTo>
                    <a:pt x="1816004" y="2601199"/>
                  </a:lnTo>
                  <a:lnTo>
                    <a:pt x="1797790" y="2612128"/>
                  </a:lnTo>
                  <a:lnTo>
                    <a:pt x="1792325" y="2612128"/>
                  </a:lnTo>
                  <a:lnTo>
                    <a:pt x="1783218" y="2615771"/>
                  </a:lnTo>
                  <a:lnTo>
                    <a:pt x="1777754" y="2615771"/>
                  </a:lnTo>
                  <a:lnTo>
                    <a:pt x="1777754" y="2612128"/>
                  </a:lnTo>
                  <a:lnTo>
                    <a:pt x="1772289" y="2606664"/>
                  </a:lnTo>
                  <a:lnTo>
                    <a:pt x="1775932" y="2593914"/>
                  </a:lnTo>
                  <a:close/>
                  <a:moveTo>
                    <a:pt x="1714002" y="2564770"/>
                  </a:moveTo>
                  <a:lnTo>
                    <a:pt x="1715823" y="2564770"/>
                  </a:lnTo>
                  <a:lnTo>
                    <a:pt x="1715823" y="2566592"/>
                  </a:lnTo>
                  <a:lnTo>
                    <a:pt x="1714002" y="2572056"/>
                  </a:lnTo>
                  <a:lnTo>
                    <a:pt x="1721287" y="2581163"/>
                  </a:lnTo>
                  <a:lnTo>
                    <a:pt x="1761360" y="2586628"/>
                  </a:lnTo>
                  <a:lnTo>
                    <a:pt x="1761360" y="2588449"/>
                  </a:lnTo>
                  <a:lnTo>
                    <a:pt x="1748610" y="2601199"/>
                  </a:lnTo>
                  <a:lnTo>
                    <a:pt x="1746788" y="2601199"/>
                  </a:lnTo>
                  <a:lnTo>
                    <a:pt x="1737681" y="2592092"/>
                  </a:lnTo>
                  <a:lnTo>
                    <a:pt x="1726752" y="2593913"/>
                  </a:lnTo>
                  <a:lnTo>
                    <a:pt x="1724930" y="2593913"/>
                  </a:lnTo>
                  <a:lnTo>
                    <a:pt x="1704894" y="2577520"/>
                  </a:lnTo>
                  <a:lnTo>
                    <a:pt x="1704894" y="2575699"/>
                  </a:lnTo>
                  <a:close/>
                  <a:moveTo>
                    <a:pt x="1714002" y="2459125"/>
                  </a:moveTo>
                  <a:lnTo>
                    <a:pt x="1748610" y="2471875"/>
                  </a:lnTo>
                  <a:lnTo>
                    <a:pt x="1765004" y="2480982"/>
                  </a:lnTo>
                  <a:lnTo>
                    <a:pt x="1770468" y="2488268"/>
                  </a:lnTo>
                  <a:lnTo>
                    <a:pt x="1770468" y="2491911"/>
                  </a:lnTo>
                  <a:lnTo>
                    <a:pt x="1754075" y="2491911"/>
                  </a:lnTo>
                  <a:lnTo>
                    <a:pt x="1726752" y="2482804"/>
                  </a:lnTo>
                  <a:lnTo>
                    <a:pt x="1721288" y="2475518"/>
                  </a:lnTo>
                  <a:lnTo>
                    <a:pt x="1703073" y="2466411"/>
                  </a:lnTo>
                  <a:lnTo>
                    <a:pt x="1703073" y="2464589"/>
                  </a:lnTo>
                  <a:close/>
                  <a:moveTo>
                    <a:pt x="187613" y="2424516"/>
                  </a:moveTo>
                  <a:lnTo>
                    <a:pt x="191256" y="2424516"/>
                  </a:lnTo>
                  <a:lnTo>
                    <a:pt x="247721" y="2444552"/>
                  </a:lnTo>
                  <a:lnTo>
                    <a:pt x="269579" y="2475517"/>
                  </a:lnTo>
                  <a:lnTo>
                    <a:pt x="291437" y="2491911"/>
                  </a:lnTo>
                  <a:lnTo>
                    <a:pt x="304187" y="2513768"/>
                  </a:lnTo>
                  <a:lnTo>
                    <a:pt x="304187" y="2515590"/>
                  </a:lnTo>
                  <a:lnTo>
                    <a:pt x="302366" y="2515590"/>
                  </a:lnTo>
                  <a:lnTo>
                    <a:pt x="293258" y="2521054"/>
                  </a:lnTo>
                  <a:lnTo>
                    <a:pt x="265936" y="2510125"/>
                  </a:lnTo>
                  <a:lnTo>
                    <a:pt x="265936" y="2508304"/>
                  </a:lnTo>
                  <a:lnTo>
                    <a:pt x="258650" y="2502839"/>
                  </a:lnTo>
                  <a:lnTo>
                    <a:pt x="260472" y="2497375"/>
                  </a:lnTo>
                  <a:lnTo>
                    <a:pt x="255007" y="2497375"/>
                  </a:lnTo>
                  <a:lnTo>
                    <a:pt x="253186" y="2499196"/>
                  </a:lnTo>
                  <a:lnTo>
                    <a:pt x="247721" y="2499196"/>
                  </a:lnTo>
                  <a:lnTo>
                    <a:pt x="242257" y="2493732"/>
                  </a:lnTo>
                  <a:lnTo>
                    <a:pt x="242257" y="2491911"/>
                  </a:lnTo>
                  <a:lnTo>
                    <a:pt x="247721" y="2491911"/>
                  </a:lnTo>
                  <a:lnTo>
                    <a:pt x="242257" y="2486446"/>
                  </a:lnTo>
                  <a:lnTo>
                    <a:pt x="229507" y="2480982"/>
                  </a:lnTo>
                  <a:lnTo>
                    <a:pt x="225864" y="2480982"/>
                  </a:lnTo>
                  <a:lnTo>
                    <a:pt x="225864" y="2471874"/>
                  </a:lnTo>
                  <a:lnTo>
                    <a:pt x="231328" y="2471874"/>
                  </a:lnTo>
                  <a:lnTo>
                    <a:pt x="213114" y="2466410"/>
                  </a:lnTo>
                  <a:lnTo>
                    <a:pt x="213114" y="2464589"/>
                  </a:lnTo>
                  <a:lnTo>
                    <a:pt x="207649" y="2455481"/>
                  </a:lnTo>
                  <a:lnTo>
                    <a:pt x="207649" y="2459124"/>
                  </a:lnTo>
                  <a:lnTo>
                    <a:pt x="202185" y="2459124"/>
                  </a:lnTo>
                  <a:lnTo>
                    <a:pt x="198542" y="2455481"/>
                  </a:lnTo>
                  <a:lnTo>
                    <a:pt x="193077" y="2455481"/>
                  </a:lnTo>
                  <a:lnTo>
                    <a:pt x="191256" y="2442731"/>
                  </a:lnTo>
                  <a:lnTo>
                    <a:pt x="202185" y="2442731"/>
                  </a:lnTo>
                  <a:lnTo>
                    <a:pt x="202185" y="2437266"/>
                  </a:lnTo>
                  <a:lnTo>
                    <a:pt x="182149" y="2435445"/>
                  </a:lnTo>
                  <a:lnTo>
                    <a:pt x="180327" y="2435445"/>
                  </a:lnTo>
                  <a:lnTo>
                    <a:pt x="180327" y="2431802"/>
                  </a:lnTo>
                  <a:lnTo>
                    <a:pt x="182149" y="2431802"/>
                  </a:lnTo>
                  <a:lnTo>
                    <a:pt x="187613" y="2426338"/>
                  </a:lnTo>
                  <a:close/>
                  <a:moveTo>
                    <a:pt x="1908899" y="2399016"/>
                  </a:moveTo>
                  <a:lnTo>
                    <a:pt x="1916185" y="2399016"/>
                  </a:lnTo>
                  <a:lnTo>
                    <a:pt x="1916185" y="2402659"/>
                  </a:lnTo>
                  <a:lnTo>
                    <a:pt x="1908899" y="2408123"/>
                  </a:lnTo>
                  <a:lnTo>
                    <a:pt x="1910720" y="2415409"/>
                  </a:lnTo>
                  <a:lnTo>
                    <a:pt x="1908899" y="2424517"/>
                  </a:lnTo>
                  <a:lnTo>
                    <a:pt x="1908899" y="2426338"/>
                  </a:lnTo>
                  <a:lnTo>
                    <a:pt x="1899791" y="2426338"/>
                  </a:lnTo>
                  <a:lnTo>
                    <a:pt x="1899791" y="2437267"/>
                  </a:lnTo>
                  <a:lnTo>
                    <a:pt x="1887041" y="2455482"/>
                  </a:lnTo>
                  <a:lnTo>
                    <a:pt x="1888863" y="2470053"/>
                  </a:lnTo>
                  <a:lnTo>
                    <a:pt x="1903434" y="2453660"/>
                  </a:lnTo>
                  <a:lnTo>
                    <a:pt x="1903434" y="2459125"/>
                  </a:lnTo>
                  <a:lnTo>
                    <a:pt x="1916185" y="2460946"/>
                  </a:lnTo>
                  <a:lnTo>
                    <a:pt x="1918006" y="2460946"/>
                  </a:lnTo>
                  <a:lnTo>
                    <a:pt x="1918006" y="2464589"/>
                  </a:lnTo>
                  <a:lnTo>
                    <a:pt x="1916185" y="2464589"/>
                  </a:lnTo>
                  <a:lnTo>
                    <a:pt x="1905256" y="2470053"/>
                  </a:lnTo>
                  <a:lnTo>
                    <a:pt x="1908899" y="2477339"/>
                  </a:lnTo>
                  <a:lnTo>
                    <a:pt x="1910720" y="2477339"/>
                  </a:lnTo>
                  <a:lnTo>
                    <a:pt x="1912542" y="2475518"/>
                  </a:lnTo>
                  <a:lnTo>
                    <a:pt x="1918006" y="2475518"/>
                  </a:lnTo>
                  <a:lnTo>
                    <a:pt x="1921649" y="2471875"/>
                  </a:lnTo>
                  <a:lnTo>
                    <a:pt x="1923471" y="2471875"/>
                  </a:lnTo>
                  <a:lnTo>
                    <a:pt x="1923471" y="2475518"/>
                  </a:lnTo>
                  <a:lnTo>
                    <a:pt x="1921649" y="2482804"/>
                  </a:lnTo>
                  <a:lnTo>
                    <a:pt x="1939864" y="2477339"/>
                  </a:lnTo>
                  <a:lnTo>
                    <a:pt x="1961721" y="2480982"/>
                  </a:lnTo>
                  <a:lnTo>
                    <a:pt x="1965364" y="2480982"/>
                  </a:lnTo>
                  <a:lnTo>
                    <a:pt x="1965364" y="2482804"/>
                  </a:lnTo>
                  <a:lnTo>
                    <a:pt x="1954436" y="2513769"/>
                  </a:lnTo>
                  <a:lnTo>
                    <a:pt x="1972650" y="2508304"/>
                  </a:lnTo>
                  <a:lnTo>
                    <a:pt x="1976293" y="2508304"/>
                  </a:lnTo>
                  <a:lnTo>
                    <a:pt x="1972650" y="2515590"/>
                  </a:lnTo>
                  <a:lnTo>
                    <a:pt x="1956257" y="2526519"/>
                  </a:lnTo>
                  <a:lnTo>
                    <a:pt x="1961721" y="2528340"/>
                  </a:lnTo>
                  <a:lnTo>
                    <a:pt x="1959900" y="2539269"/>
                  </a:lnTo>
                  <a:lnTo>
                    <a:pt x="1961721" y="2542912"/>
                  </a:lnTo>
                  <a:lnTo>
                    <a:pt x="1978115" y="2522876"/>
                  </a:lnTo>
                  <a:lnTo>
                    <a:pt x="1981758" y="2522876"/>
                  </a:lnTo>
                  <a:lnTo>
                    <a:pt x="1981758" y="2526519"/>
                  </a:lnTo>
                  <a:lnTo>
                    <a:pt x="1976293" y="2544734"/>
                  </a:lnTo>
                  <a:lnTo>
                    <a:pt x="1978115" y="2539269"/>
                  </a:lnTo>
                  <a:lnTo>
                    <a:pt x="1981758" y="2539269"/>
                  </a:lnTo>
                  <a:lnTo>
                    <a:pt x="1983579" y="2550198"/>
                  </a:lnTo>
                  <a:lnTo>
                    <a:pt x="1976293" y="2577520"/>
                  </a:lnTo>
                  <a:lnTo>
                    <a:pt x="1972650" y="2577520"/>
                  </a:lnTo>
                  <a:lnTo>
                    <a:pt x="1965364" y="2581163"/>
                  </a:lnTo>
                  <a:lnTo>
                    <a:pt x="1959900" y="2564770"/>
                  </a:lnTo>
                  <a:lnTo>
                    <a:pt x="1950793" y="2572056"/>
                  </a:lnTo>
                  <a:lnTo>
                    <a:pt x="1948971" y="2572056"/>
                  </a:lnTo>
                  <a:lnTo>
                    <a:pt x="1948971" y="2570234"/>
                  </a:lnTo>
                  <a:lnTo>
                    <a:pt x="1954436" y="2553841"/>
                  </a:lnTo>
                  <a:lnTo>
                    <a:pt x="1948971" y="2533805"/>
                  </a:lnTo>
                  <a:lnTo>
                    <a:pt x="1943507" y="2550198"/>
                  </a:lnTo>
                  <a:lnTo>
                    <a:pt x="1912542" y="2572056"/>
                  </a:lnTo>
                  <a:lnTo>
                    <a:pt x="1910720" y="2572056"/>
                  </a:lnTo>
                  <a:lnTo>
                    <a:pt x="1905256" y="2566591"/>
                  </a:lnTo>
                  <a:lnTo>
                    <a:pt x="1905256" y="2564770"/>
                  </a:lnTo>
                  <a:lnTo>
                    <a:pt x="1928935" y="2544734"/>
                  </a:lnTo>
                  <a:lnTo>
                    <a:pt x="1921649" y="2542912"/>
                  </a:lnTo>
                  <a:lnTo>
                    <a:pt x="1918006" y="2550198"/>
                  </a:lnTo>
                  <a:lnTo>
                    <a:pt x="1899791" y="2550198"/>
                  </a:lnTo>
                  <a:lnTo>
                    <a:pt x="1899791" y="2548377"/>
                  </a:lnTo>
                  <a:lnTo>
                    <a:pt x="1908899" y="2542912"/>
                  </a:lnTo>
                  <a:lnTo>
                    <a:pt x="1908899" y="2539269"/>
                  </a:lnTo>
                  <a:lnTo>
                    <a:pt x="1887041" y="2548377"/>
                  </a:lnTo>
                  <a:lnTo>
                    <a:pt x="1832397" y="2548377"/>
                  </a:lnTo>
                  <a:lnTo>
                    <a:pt x="1825111" y="2542912"/>
                  </a:lnTo>
                  <a:lnTo>
                    <a:pt x="1825111" y="2533805"/>
                  </a:lnTo>
                  <a:lnTo>
                    <a:pt x="1843326" y="2519233"/>
                  </a:lnTo>
                  <a:lnTo>
                    <a:pt x="1830576" y="2515590"/>
                  </a:lnTo>
                  <a:lnTo>
                    <a:pt x="1826933" y="2513769"/>
                  </a:lnTo>
                  <a:lnTo>
                    <a:pt x="1839683" y="2508304"/>
                  </a:lnTo>
                  <a:lnTo>
                    <a:pt x="1845147" y="2491911"/>
                  </a:lnTo>
                  <a:lnTo>
                    <a:pt x="1854255" y="2491911"/>
                  </a:lnTo>
                  <a:lnTo>
                    <a:pt x="1850612" y="2480982"/>
                  </a:lnTo>
                  <a:lnTo>
                    <a:pt x="1859719" y="2475518"/>
                  </a:lnTo>
                  <a:lnTo>
                    <a:pt x="1865183" y="2453660"/>
                  </a:lnTo>
                  <a:lnTo>
                    <a:pt x="1870648" y="2450017"/>
                  </a:lnTo>
                  <a:lnTo>
                    <a:pt x="1867005" y="2450017"/>
                  </a:lnTo>
                  <a:lnTo>
                    <a:pt x="1867005" y="2448196"/>
                  </a:lnTo>
                  <a:lnTo>
                    <a:pt x="1872469" y="2437267"/>
                  </a:lnTo>
                  <a:lnTo>
                    <a:pt x="1870648" y="2431803"/>
                  </a:lnTo>
                  <a:lnTo>
                    <a:pt x="1888863" y="2408123"/>
                  </a:lnTo>
                  <a:lnTo>
                    <a:pt x="1899791" y="2402659"/>
                  </a:lnTo>
                  <a:lnTo>
                    <a:pt x="1905256" y="2402659"/>
                  </a:lnTo>
                  <a:close/>
                  <a:moveTo>
                    <a:pt x="1284136" y="2340729"/>
                  </a:moveTo>
                  <a:lnTo>
                    <a:pt x="1307815" y="2340729"/>
                  </a:lnTo>
                  <a:lnTo>
                    <a:pt x="1316922" y="2357123"/>
                  </a:lnTo>
                  <a:lnTo>
                    <a:pt x="1316922" y="2358944"/>
                  </a:lnTo>
                  <a:lnTo>
                    <a:pt x="1313279" y="2358944"/>
                  </a:lnTo>
                  <a:lnTo>
                    <a:pt x="1282314" y="2346194"/>
                  </a:lnTo>
                  <a:close/>
                  <a:moveTo>
                    <a:pt x="1621107" y="2012865"/>
                  </a:moveTo>
                  <a:lnTo>
                    <a:pt x="1624750" y="2012865"/>
                  </a:lnTo>
                  <a:lnTo>
                    <a:pt x="1624750" y="2021973"/>
                  </a:lnTo>
                  <a:lnTo>
                    <a:pt x="1613821" y="2029259"/>
                  </a:lnTo>
                  <a:lnTo>
                    <a:pt x="1610178" y="2029259"/>
                  </a:lnTo>
                  <a:lnTo>
                    <a:pt x="1610178" y="2018330"/>
                  </a:lnTo>
                  <a:close/>
                  <a:moveTo>
                    <a:pt x="466296" y="1983721"/>
                  </a:moveTo>
                  <a:lnTo>
                    <a:pt x="473582" y="1994650"/>
                  </a:lnTo>
                  <a:lnTo>
                    <a:pt x="471760" y="1994650"/>
                  </a:lnTo>
                  <a:lnTo>
                    <a:pt x="460831" y="1991007"/>
                  </a:lnTo>
                  <a:lnTo>
                    <a:pt x="460831" y="1989186"/>
                  </a:lnTo>
                  <a:close/>
                  <a:moveTo>
                    <a:pt x="1688501" y="1960043"/>
                  </a:moveTo>
                  <a:lnTo>
                    <a:pt x="1697608" y="1965508"/>
                  </a:lnTo>
                  <a:lnTo>
                    <a:pt x="1697608" y="1976437"/>
                  </a:lnTo>
                  <a:lnTo>
                    <a:pt x="1693965" y="1976437"/>
                  </a:lnTo>
                  <a:lnTo>
                    <a:pt x="1679393" y="1967329"/>
                  </a:lnTo>
                  <a:lnTo>
                    <a:pt x="1675750" y="1967329"/>
                  </a:lnTo>
                  <a:lnTo>
                    <a:pt x="1675750" y="1965508"/>
                  </a:lnTo>
                  <a:lnTo>
                    <a:pt x="1679393" y="1965508"/>
                  </a:lnTo>
                  <a:close/>
                  <a:moveTo>
                    <a:pt x="568299" y="1945470"/>
                  </a:moveTo>
                  <a:lnTo>
                    <a:pt x="566478" y="1956399"/>
                  </a:lnTo>
                  <a:lnTo>
                    <a:pt x="557370" y="1960042"/>
                  </a:lnTo>
                  <a:lnTo>
                    <a:pt x="546441" y="1954578"/>
                  </a:lnTo>
                  <a:lnTo>
                    <a:pt x="544619" y="1954578"/>
                  </a:lnTo>
                  <a:lnTo>
                    <a:pt x="544619" y="1950935"/>
                  </a:lnTo>
                  <a:lnTo>
                    <a:pt x="546441" y="1950935"/>
                  </a:lnTo>
                  <a:close/>
                  <a:moveTo>
                    <a:pt x="1329673" y="1923613"/>
                  </a:moveTo>
                  <a:lnTo>
                    <a:pt x="1349709" y="1929078"/>
                  </a:lnTo>
                  <a:lnTo>
                    <a:pt x="1335137" y="1967328"/>
                  </a:lnTo>
                  <a:lnTo>
                    <a:pt x="1324208" y="1956399"/>
                  </a:lnTo>
                  <a:lnTo>
                    <a:pt x="1324208" y="1932720"/>
                  </a:lnTo>
                  <a:close/>
                  <a:moveTo>
                    <a:pt x="590156" y="1910863"/>
                  </a:moveTo>
                  <a:lnTo>
                    <a:pt x="595620" y="1910863"/>
                  </a:lnTo>
                  <a:lnTo>
                    <a:pt x="599263" y="1912685"/>
                  </a:lnTo>
                  <a:lnTo>
                    <a:pt x="604728" y="1912685"/>
                  </a:lnTo>
                  <a:lnTo>
                    <a:pt x="604728" y="1916328"/>
                  </a:lnTo>
                  <a:lnTo>
                    <a:pt x="579227" y="1923614"/>
                  </a:lnTo>
                  <a:lnTo>
                    <a:pt x="577405" y="1921793"/>
                  </a:lnTo>
                  <a:lnTo>
                    <a:pt x="579227" y="1921793"/>
                  </a:lnTo>
                  <a:close/>
                  <a:moveTo>
                    <a:pt x="1271385" y="1898113"/>
                  </a:moveTo>
                  <a:lnTo>
                    <a:pt x="1287778" y="1898113"/>
                  </a:lnTo>
                  <a:lnTo>
                    <a:pt x="1287778" y="1899935"/>
                  </a:lnTo>
                  <a:lnTo>
                    <a:pt x="1282314" y="1910863"/>
                  </a:lnTo>
                  <a:lnTo>
                    <a:pt x="1256813" y="1934543"/>
                  </a:lnTo>
                  <a:lnTo>
                    <a:pt x="1240420" y="1940007"/>
                  </a:lnTo>
                  <a:lnTo>
                    <a:pt x="1240420" y="1938186"/>
                  </a:lnTo>
                  <a:lnTo>
                    <a:pt x="1254992" y="1907221"/>
                  </a:lnTo>
                  <a:close/>
                  <a:moveTo>
                    <a:pt x="1367923" y="1870790"/>
                  </a:moveTo>
                  <a:lnTo>
                    <a:pt x="1386139" y="1870790"/>
                  </a:lnTo>
                  <a:lnTo>
                    <a:pt x="1391603" y="1881719"/>
                  </a:lnTo>
                  <a:lnTo>
                    <a:pt x="1391603" y="1883541"/>
                  </a:lnTo>
                  <a:lnTo>
                    <a:pt x="1384317" y="1889005"/>
                  </a:lnTo>
                  <a:lnTo>
                    <a:pt x="1380674" y="1889005"/>
                  </a:lnTo>
                  <a:lnTo>
                    <a:pt x="1367923" y="1872612"/>
                  </a:lnTo>
                  <a:close/>
                  <a:moveTo>
                    <a:pt x="1205812" y="1736002"/>
                  </a:moveTo>
                  <a:lnTo>
                    <a:pt x="1209455" y="1736002"/>
                  </a:lnTo>
                  <a:lnTo>
                    <a:pt x="1209455" y="1737824"/>
                  </a:lnTo>
                  <a:lnTo>
                    <a:pt x="1214919" y="1748752"/>
                  </a:lnTo>
                  <a:lnTo>
                    <a:pt x="1214919" y="1765146"/>
                  </a:lnTo>
                  <a:lnTo>
                    <a:pt x="1225848" y="1756038"/>
                  </a:lnTo>
                  <a:lnTo>
                    <a:pt x="1227670" y="1756038"/>
                  </a:lnTo>
                  <a:lnTo>
                    <a:pt x="1234956" y="1765146"/>
                  </a:lnTo>
                  <a:lnTo>
                    <a:pt x="1234956" y="1772432"/>
                  </a:lnTo>
                  <a:lnTo>
                    <a:pt x="1284135" y="1803397"/>
                  </a:lnTo>
                  <a:lnTo>
                    <a:pt x="1287778" y="1803397"/>
                  </a:lnTo>
                  <a:lnTo>
                    <a:pt x="1293243" y="1832540"/>
                  </a:lnTo>
                  <a:lnTo>
                    <a:pt x="1311457" y="1832540"/>
                  </a:lnTo>
                  <a:lnTo>
                    <a:pt x="1329672" y="1850755"/>
                  </a:lnTo>
                  <a:lnTo>
                    <a:pt x="1329672" y="1854398"/>
                  </a:lnTo>
                  <a:lnTo>
                    <a:pt x="1305993" y="1870791"/>
                  </a:lnTo>
                  <a:lnTo>
                    <a:pt x="1273206" y="1859862"/>
                  </a:lnTo>
                  <a:lnTo>
                    <a:pt x="1273206" y="1843469"/>
                  </a:lnTo>
                  <a:lnTo>
                    <a:pt x="1256813" y="1839826"/>
                  </a:lnTo>
                  <a:lnTo>
                    <a:pt x="1260456" y="1832540"/>
                  </a:lnTo>
                  <a:lnTo>
                    <a:pt x="1245884" y="1834362"/>
                  </a:lnTo>
                  <a:lnTo>
                    <a:pt x="1245884" y="1854398"/>
                  </a:lnTo>
                  <a:lnTo>
                    <a:pt x="1209455" y="1887184"/>
                  </a:lnTo>
                  <a:lnTo>
                    <a:pt x="1205812" y="1887184"/>
                  </a:lnTo>
                  <a:lnTo>
                    <a:pt x="1198526" y="1878077"/>
                  </a:lnTo>
                  <a:lnTo>
                    <a:pt x="1194883" y="1854398"/>
                  </a:lnTo>
                  <a:lnTo>
                    <a:pt x="1194883" y="1856219"/>
                  </a:lnTo>
                  <a:lnTo>
                    <a:pt x="1165740" y="1865326"/>
                  </a:lnTo>
                  <a:lnTo>
                    <a:pt x="1162097" y="1865326"/>
                  </a:lnTo>
                  <a:lnTo>
                    <a:pt x="1160275" y="1856219"/>
                  </a:lnTo>
                  <a:lnTo>
                    <a:pt x="1165740" y="1843469"/>
                  </a:lnTo>
                  <a:lnTo>
                    <a:pt x="1182133" y="1828897"/>
                  </a:lnTo>
                  <a:lnTo>
                    <a:pt x="1178490" y="1808861"/>
                  </a:lnTo>
                  <a:lnTo>
                    <a:pt x="1183954" y="1759681"/>
                  </a:lnTo>
                  <a:lnTo>
                    <a:pt x="1193062" y="1741467"/>
                  </a:lnTo>
                  <a:lnTo>
                    <a:pt x="1194883" y="1741467"/>
                  </a:lnTo>
                  <a:close/>
                  <a:moveTo>
                    <a:pt x="1225849" y="1719609"/>
                  </a:moveTo>
                  <a:lnTo>
                    <a:pt x="1227671" y="1719609"/>
                  </a:lnTo>
                  <a:lnTo>
                    <a:pt x="1240421" y="1730538"/>
                  </a:lnTo>
                  <a:lnTo>
                    <a:pt x="1254992" y="1748754"/>
                  </a:lnTo>
                  <a:lnTo>
                    <a:pt x="1254992" y="1750575"/>
                  </a:lnTo>
                  <a:lnTo>
                    <a:pt x="1251349" y="1750575"/>
                  </a:lnTo>
                  <a:lnTo>
                    <a:pt x="1234956" y="1741467"/>
                  </a:lnTo>
                  <a:lnTo>
                    <a:pt x="1225849" y="1721431"/>
                  </a:lnTo>
                  <a:close/>
                  <a:moveTo>
                    <a:pt x="1464463" y="1597570"/>
                  </a:moveTo>
                  <a:lnTo>
                    <a:pt x="1468106" y="1597570"/>
                  </a:lnTo>
                  <a:lnTo>
                    <a:pt x="1486321" y="1615786"/>
                  </a:lnTo>
                  <a:lnTo>
                    <a:pt x="1486321" y="1619429"/>
                  </a:lnTo>
                  <a:lnTo>
                    <a:pt x="1475392" y="1619429"/>
                  </a:lnTo>
                  <a:lnTo>
                    <a:pt x="1469927" y="1621250"/>
                  </a:lnTo>
                  <a:lnTo>
                    <a:pt x="1462641" y="1621250"/>
                  </a:lnTo>
                  <a:lnTo>
                    <a:pt x="1455355" y="1604856"/>
                  </a:lnTo>
                  <a:close/>
                  <a:moveTo>
                    <a:pt x="1173026" y="1586641"/>
                  </a:moveTo>
                  <a:lnTo>
                    <a:pt x="1176669" y="1588463"/>
                  </a:lnTo>
                  <a:lnTo>
                    <a:pt x="1176669" y="1621249"/>
                  </a:lnTo>
                  <a:lnTo>
                    <a:pt x="1165740" y="1613963"/>
                  </a:lnTo>
                  <a:lnTo>
                    <a:pt x="1165740" y="1588463"/>
                  </a:lnTo>
                  <a:close/>
                  <a:moveTo>
                    <a:pt x="1418924" y="1584820"/>
                  </a:moveTo>
                  <a:lnTo>
                    <a:pt x="1418924" y="1586642"/>
                  </a:lnTo>
                  <a:lnTo>
                    <a:pt x="1444425" y="1592106"/>
                  </a:lnTo>
                  <a:lnTo>
                    <a:pt x="1446246" y="1592106"/>
                  </a:lnTo>
                  <a:lnTo>
                    <a:pt x="1449889" y="1604856"/>
                  </a:lnTo>
                  <a:lnTo>
                    <a:pt x="1449889" y="1635821"/>
                  </a:lnTo>
                  <a:lnTo>
                    <a:pt x="1435317" y="1652215"/>
                  </a:lnTo>
                  <a:lnTo>
                    <a:pt x="1435317" y="1654036"/>
                  </a:lnTo>
                  <a:lnTo>
                    <a:pt x="1402531" y="1654036"/>
                  </a:lnTo>
                  <a:lnTo>
                    <a:pt x="1402531" y="1652215"/>
                  </a:lnTo>
                  <a:lnTo>
                    <a:pt x="1395245" y="1635821"/>
                  </a:lnTo>
                  <a:lnTo>
                    <a:pt x="1397067" y="1615785"/>
                  </a:lnTo>
                  <a:lnTo>
                    <a:pt x="1417103" y="1586642"/>
                  </a:lnTo>
                  <a:close/>
                  <a:moveTo>
                    <a:pt x="1360639" y="1524710"/>
                  </a:moveTo>
                  <a:lnTo>
                    <a:pt x="1362461" y="1524710"/>
                  </a:lnTo>
                  <a:lnTo>
                    <a:pt x="1367925" y="1530175"/>
                  </a:lnTo>
                  <a:lnTo>
                    <a:pt x="1367925" y="1531996"/>
                  </a:lnTo>
                  <a:lnTo>
                    <a:pt x="1360639" y="1542925"/>
                  </a:lnTo>
                  <a:lnTo>
                    <a:pt x="1346067" y="1552033"/>
                  </a:lnTo>
                  <a:lnTo>
                    <a:pt x="1346067" y="1548390"/>
                  </a:lnTo>
                  <a:close/>
                  <a:moveTo>
                    <a:pt x="0" y="1521068"/>
                  </a:moveTo>
                  <a:lnTo>
                    <a:pt x="1821" y="1521068"/>
                  </a:lnTo>
                  <a:lnTo>
                    <a:pt x="25501" y="1542926"/>
                  </a:lnTo>
                  <a:lnTo>
                    <a:pt x="23679" y="1542926"/>
                  </a:lnTo>
                  <a:lnTo>
                    <a:pt x="7286" y="1541105"/>
                  </a:lnTo>
                  <a:lnTo>
                    <a:pt x="5464" y="1541105"/>
                  </a:lnTo>
                  <a:lnTo>
                    <a:pt x="5464" y="1537462"/>
                  </a:lnTo>
                  <a:lnTo>
                    <a:pt x="0" y="1524711"/>
                  </a:lnTo>
                  <a:close/>
                  <a:moveTo>
                    <a:pt x="1318743" y="1486461"/>
                  </a:moveTo>
                  <a:lnTo>
                    <a:pt x="1327851" y="1486461"/>
                  </a:lnTo>
                  <a:lnTo>
                    <a:pt x="1346066" y="1490104"/>
                  </a:lnTo>
                  <a:lnTo>
                    <a:pt x="1346066" y="1491926"/>
                  </a:lnTo>
                  <a:lnTo>
                    <a:pt x="1333315" y="1501033"/>
                  </a:lnTo>
                  <a:lnTo>
                    <a:pt x="1333315" y="1511962"/>
                  </a:lnTo>
                  <a:lnTo>
                    <a:pt x="1329672" y="1511962"/>
                  </a:lnTo>
                  <a:lnTo>
                    <a:pt x="1318743" y="1490104"/>
                  </a:lnTo>
                  <a:close/>
                  <a:moveTo>
                    <a:pt x="34609" y="1486461"/>
                  </a:moveTo>
                  <a:lnTo>
                    <a:pt x="36430" y="1486461"/>
                  </a:lnTo>
                  <a:lnTo>
                    <a:pt x="36430" y="1490104"/>
                  </a:lnTo>
                  <a:lnTo>
                    <a:pt x="41895" y="1501033"/>
                  </a:lnTo>
                  <a:lnTo>
                    <a:pt x="51002" y="1501033"/>
                  </a:lnTo>
                  <a:lnTo>
                    <a:pt x="51002" y="1502854"/>
                  </a:lnTo>
                  <a:lnTo>
                    <a:pt x="30966" y="1535641"/>
                  </a:lnTo>
                  <a:lnTo>
                    <a:pt x="30966" y="1537462"/>
                  </a:lnTo>
                  <a:lnTo>
                    <a:pt x="29144" y="1537462"/>
                  </a:lnTo>
                  <a:lnTo>
                    <a:pt x="23680" y="1535641"/>
                  </a:lnTo>
                  <a:lnTo>
                    <a:pt x="23680" y="1531998"/>
                  </a:lnTo>
                  <a:lnTo>
                    <a:pt x="29144" y="1526533"/>
                  </a:lnTo>
                  <a:lnTo>
                    <a:pt x="20037" y="1526533"/>
                  </a:lnTo>
                  <a:lnTo>
                    <a:pt x="12751" y="1511962"/>
                  </a:lnTo>
                  <a:lnTo>
                    <a:pt x="12751" y="1508319"/>
                  </a:lnTo>
                  <a:lnTo>
                    <a:pt x="14572" y="1508319"/>
                  </a:lnTo>
                  <a:lnTo>
                    <a:pt x="23680" y="1511962"/>
                  </a:lnTo>
                  <a:lnTo>
                    <a:pt x="34609" y="1508319"/>
                  </a:lnTo>
                  <a:lnTo>
                    <a:pt x="30966" y="1502854"/>
                  </a:lnTo>
                  <a:lnTo>
                    <a:pt x="34609" y="1490104"/>
                  </a:lnTo>
                  <a:close/>
                  <a:moveTo>
                    <a:pt x="903448" y="1479175"/>
                  </a:moveTo>
                  <a:lnTo>
                    <a:pt x="907091" y="1479175"/>
                  </a:lnTo>
                  <a:lnTo>
                    <a:pt x="930770" y="1502854"/>
                  </a:lnTo>
                  <a:lnTo>
                    <a:pt x="965378" y="1553855"/>
                  </a:lnTo>
                  <a:lnTo>
                    <a:pt x="970842" y="1552034"/>
                  </a:lnTo>
                  <a:lnTo>
                    <a:pt x="947163" y="1575713"/>
                  </a:lnTo>
                  <a:lnTo>
                    <a:pt x="943520" y="1575713"/>
                  </a:lnTo>
                  <a:lnTo>
                    <a:pt x="868840" y="1548391"/>
                  </a:lnTo>
                  <a:lnTo>
                    <a:pt x="868840" y="1535641"/>
                  </a:lnTo>
                  <a:lnTo>
                    <a:pt x="892519" y="1519248"/>
                  </a:lnTo>
                  <a:lnTo>
                    <a:pt x="890698" y="1508319"/>
                  </a:lnTo>
                  <a:lnTo>
                    <a:pt x="890698" y="1506497"/>
                  </a:lnTo>
                  <a:lnTo>
                    <a:pt x="897983" y="1506497"/>
                  </a:lnTo>
                  <a:lnTo>
                    <a:pt x="896162" y="1502854"/>
                  </a:lnTo>
                  <a:lnTo>
                    <a:pt x="896162" y="1501033"/>
                  </a:lnTo>
                  <a:close/>
                  <a:moveTo>
                    <a:pt x="932592" y="1235099"/>
                  </a:moveTo>
                  <a:lnTo>
                    <a:pt x="938057" y="1249671"/>
                  </a:lnTo>
                  <a:lnTo>
                    <a:pt x="938057" y="1251493"/>
                  </a:lnTo>
                  <a:lnTo>
                    <a:pt x="936236" y="1251493"/>
                  </a:lnTo>
                  <a:lnTo>
                    <a:pt x="927128" y="1260600"/>
                  </a:lnTo>
                  <a:lnTo>
                    <a:pt x="921663" y="1240564"/>
                  </a:lnTo>
                  <a:close/>
                  <a:moveTo>
                    <a:pt x="506367" y="1216884"/>
                  </a:moveTo>
                  <a:lnTo>
                    <a:pt x="517296" y="1224170"/>
                  </a:lnTo>
                  <a:lnTo>
                    <a:pt x="520939" y="1224170"/>
                  </a:lnTo>
                  <a:lnTo>
                    <a:pt x="522761" y="1249671"/>
                  </a:lnTo>
                  <a:lnTo>
                    <a:pt x="511832" y="1280636"/>
                  </a:lnTo>
                  <a:lnTo>
                    <a:pt x="531868" y="1273350"/>
                  </a:lnTo>
                  <a:lnTo>
                    <a:pt x="531868" y="1255135"/>
                  </a:lnTo>
                  <a:lnTo>
                    <a:pt x="533689" y="1255135"/>
                  </a:lnTo>
                  <a:lnTo>
                    <a:pt x="544618" y="1246028"/>
                  </a:lnTo>
                  <a:lnTo>
                    <a:pt x="546440" y="1246028"/>
                  </a:lnTo>
                  <a:lnTo>
                    <a:pt x="588333" y="1273350"/>
                  </a:lnTo>
                  <a:lnTo>
                    <a:pt x="590155" y="1273350"/>
                  </a:lnTo>
                  <a:lnTo>
                    <a:pt x="588333" y="1276993"/>
                  </a:lnTo>
                  <a:lnTo>
                    <a:pt x="573762" y="1300672"/>
                  </a:lnTo>
                  <a:lnTo>
                    <a:pt x="617477" y="1280636"/>
                  </a:lnTo>
                  <a:lnTo>
                    <a:pt x="612012" y="1273350"/>
                  </a:lnTo>
                  <a:lnTo>
                    <a:pt x="615655" y="1271528"/>
                  </a:lnTo>
                  <a:lnTo>
                    <a:pt x="619298" y="1271528"/>
                  </a:lnTo>
                  <a:lnTo>
                    <a:pt x="604727" y="1249671"/>
                  </a:lnTo>
                  <a:lnTo>
                    <a:pt x="604727" y="1246028"/>
                  </a:lnTo>
                  <a:lnTo>
                    <a:pt x="606548" y="1246028"/>
                  </a:lnTo>
                  <a:lnTo>
                    <a:pt x="628406" y="1255135"/>
                  </a:lnTo>
                  <a:lnTo>
                    <a:pt x="652085" y="1284279"/>
                  </a:lnTo>
                  <a:lnTo>
                    <a:pt x="655728" y="1324351"/>
                  </a:lnTo>
                  <a:lnTo>
                    <a:pt x="661192" y="1329815"/>
                  </a:lnTo>
                  <a:lnTo>
                    <a:pt x="657549" y="1346209"/>
                  </a:lnTo>
                  <a:lnTo>
                    <a:pt x="663014" y="1351673"/>
                  </a:lnTo>
                  <a:lnTo>
                    <a:pt x="677585" y="1333458"/>
                  </a:lnTo>
                  <a:lnTo>
                    <a:pt x="668478" y="1307958"/>
                  </a:lnTo>
                  <a:lnTo>
                    <a:pt x="657549" y="1235099"/>
                  </a:lnTo>
                  <a:lnTo>
                    <a:pt x="661192" y="1235099"/>
                  </a:lnTo>
                  <a:lnTo>
                    <a:pt x="666657" y="1229634"/>
                  </a:lnTo>
                  <a:lnTo>
                    <a:pt x="663014" y="1222348"/>
                  </a:lnTo>
                  <a:lnTo>
                    <a:pt x="690336" y="1233277"/>
                  </a:lnTo>
                  <a:lnTo>
                    <a:pt x="690336" y="1224170"/>
                  </a:lnTo>
                  <a:lnTo>
                    <a:pt x="697622" y="1224170"/>
                  </a:lnTo>
                  <a:lnTo>
                    <a:pt x="728586" y="1262421"/>
                  </a:lnTo>
                  <a:lnTo>
                    <a:pt x="728586" y="1271528"/>
                  </a:lnTo>
                  <a:lnTo>
                    <a:pt x="734051" y="1278814"/>
                  </a:lnTo>
                  <a:lnTo>
                    <a:pt x="739515" y="1324351"/>
                  </a:lnTo>
                  <a:lnTo>
                    <a:pt x="752266" y="1357137"/>
                  </a:lnTo>
                  <a:lnTo>
                    <a:pt x="750444" y="1395388"/>
                  </a:lnTo>
                  <a:lnTo>
                    <a:pt x="775945" y="1428175"/>
                  </a:lnTo>
                  <a:lnTo>
                    <a:pt x="792338" y="1428175"/>
                  </a:lnTo>
                  <a:lnTo>
                    <a:pt x="823303" y="1459140"/>
                  </a:lnTo>
                  <a:lnTo>
                    <a:pt x="836053" y="1459140"/>
                  </a:lnTo>
                  <a:lnTo>
                    <a:pt x="839696" y="1470069"/>
                  </a:lnTo>
                  <a:lnTo>
                    <a:pt x="836053" y="1495569"/>
                  </a:lnTo>
                  <a:lnTo>
                    <a:pt x="834232" y="1497391"/>
                  </a:lnTo>
                  <a:lnTo>
                    <a:pt x="828767" y="1497391"/>
                  </a:lnTo>
                  <a:lnTo>
                    <a:pt x="825124" y="1495569"/>
                  </a:lnTo>
                  <a:lnTo>
                    <a:pt x="823303" y="1484641"/>
                  </a:lnTo>
                  <a:lnTo>
                    <a:pt x="819660" y="1495569"/>
                  </a:lnTo>
                  <a:lnTo>
                    <a:pt x="819660" y="1497391"/>
                  </a:lnTo>
                  <a:lnTo>
                    <a:pt x="812374" y="1495569"/>
                  </a:lnTo>
                  <a:lnTo>
                    <a:pt x="812374" y="1491926"/>
                  </a:lnTo>
                  <a:lnTo>
                    <a:pt x="806910" y="1480998"/>
                  </a:lnTo>
                  <a:lnTo>
                    <a:pt x="795981" y="1490105"/>
                  </a:lnTo>
                  <a:lnTo>
                    <a:pt x="797802" y="1502855"/>
                  </a:lnTo>
                  <a:lnTo>
                    <a:pt x="797802" y="1506498"/>
                  </a:lnTo>
                  <a:lnTo>
                    <a:pt x="792338" y="1506498"/>
                  </a:lnTo>
                  <a:lnTo>
                    <a:pt x="790516" y="1502855"/>
                  </a:lnTo>
                  <a:lnTo>
                    <a:pt x="785052" y="1502855"/>
                  </a:lnTo>
                  <a:lnTo>
                    <a:pt x="785052" y="1521070"/>
                  </a:lnTo>
                  <a:lnTo>
                    <a:pt x="806910" y="1506498"/>
                  </a:lnTo>
                  <a:lnTo>
                    <a:pt x="808731" y="1506498"/>
                  </a:lnTo>
                  <a:lnTo>
                    <a:pt x="812374" y="1508320"/>
                  </a:lnTo>
                  <a:lnTo>
                    <a:pt x="812374" y="1511963"/>
                  </a:lnTo>
                  <a:lnTo>
                    <a:pt x="806910" y="1524713"/>
                  </a:lnTo>
                  <a:lnTo>
                    <a:pt x="819660" y="1530177"/>
                  </a:lnTo>
                  <a:lnTo>
                    <a:pt x="823303" y="1530177"/>
                  </a:lnTo>
                  <a:lnTo>
                    <a:pt x="823303" y="1531999"/>
                  </a:lnTo>
                  <a:lnTo>
                    <a:pt x="786873" y="1557499"/>
                  </a:lnTo>
                  <a:lnTo>
                    <a:pt x="781409" y="1557499"/>
                  </a:lnTo>
                  <a:lnTo>
                    <a:pt x="768659" y="1553856"/>
                  </a:lnTo>
                  <a:lnTo>
                    <a:pt x="752266" y="1548392"/>
                  </a:lnTo>
                  <a:lnTo>
                    <a:pt x="739515" y="1546571"/>
                  </a:lnTo>
                  <a:lnTo>
                    <a:pt x="730408" y="1546571"/>
                  </a:lnTo>
                  <a:lnTo>
                    <a:pt x="730408" y="1542928"/>
                  </a:lnTo>
                  <a:lnTo>
                    <a:pt x="735872" y="1535642"/>
                  </a:lnTo>
                  <a:lnTo>
                    <a:pt x="706729" y="1526534"/>
                  </a:lnTo>
                  <a:lnTo>
                    <a:pt x="703086" y="1526534"/>
                  </a:lnTo>
                  <a:lnTo>
                    <a:pt x="703086" y="1513784"/>
                  </a:lnTo>
                  <a:lnTo>
                    <a:pt x="701264" y="1508320"/>
                  </a:lnTo>
                  <a:lnTo>
                    <a:pt x="683050" y="1541106"/>
                  </a:lnTo>
                  <a:lnTo>
                    <a:pt x="652085" y="1542928"/>
                  </a:lnTo>
                  <a:lnTo>
                    <a:pt x="630227" y="1564785"/>
                  </a:lnTo>
                  <a:lnTo>
                    <a:pt x="624763" y="1564785"/>
                  </a:lnTo>
                  <a:lnTo>
                    <a:pt x="606548" y="1568428"/>
                  </a:lnTo>
                  <a:lnTo>
                    <a:pt x="584690" y="1570250"/>
                  </a:lnTo>
                  <a:lnTo>
                    <a:pt x="546440" y="1575714"/>
                  </a:lnTo>
                  <a:lnTo>
                    <a:pt x="540975" y="1575714"/>
                  </a:lnTo>
                  <a:lnTo>
                    <a:pt x="540975" y="1573893"/>
                  </a:lnTo>
                  <a:lnTo>
                    <a:pt x="544618" y="1568428"/>
                  </a:lnTo>
                  <a:lnTo>
                    <a:pt x="533689" y="1559321"/>
                  </a:lnTo>
                  <a:lnTo>
                    <a:pt x="531868" y="1548392"/>
                  </a:lnTo>
                  <a:lnTo>
                    <a:pt x="531868" y="1537463"/>
                  </a:lnTo>
                  <a:lnTo>
                    <a:pt x="504546" y="1521070"/>
                  </a:lnTo>
                  <a:lnTo>
                    <a:pt x="460831" y="1511963"/>
                  </a:lnTo>
                  <a:lnTo>
                    <a:pt x="442616" y="1470069"/>
                  </a:lnTo>
                  <a:lnTo>
                    <a:pt x="515475" y="1448211"/>
                  </a:lnTo>
                  <a:lnTo>
                    <a:pt x="557368" y="1453675"/>
                  </a:lnTo>
                  <a:lnTo>
                    <a:pt x="566476" y="1442747"/>
                  </a:lnTo>
                  <a:lnTo>
                    <a:pt x="526403" y="1424532"/>
                  </a:lnTo>
                  <a:lnTo>
                    <a:pt x="489974" y="1437282"/>
                  </a:lnTo>
                  <a:lnTo>
                    <a:pt x="438973" y="1429996"/>
                  </a:lnTo>
                  <a:lnTo>
                    <a:pt x="437151" y="1429996"/>
                  </a:lnTo>
                  <a:lnTo>
                    <a:pt x="420758" y="1400853"/>
                  </a:lnTo>
                  <a:lnTo>
                    <a:pt x="420758" y="1397210"/>
                  </a:lnTo>
                  <a:lnTo>
                    <a:pt x="422580" y="1397210"/>
                  </a:lnTo>
                  <a:lnTo>
                    <a:pt x="477224" y="1375352"/>
                  </a:lnTo>
                  <a:lnTo>
                    <a:pt x="473581" y="1369888"/>
                  </a:lnTo>
                  <a:lnTo>
                    <a:pt x="479045" y="1364423"/>
                  </a:lnTo>
                  <a:lnTo>
                    <a:pt x="473581" y="1364423"/>
                  </a:lnTo>
                  <a:lnTo>
                    <a:pt x="460831" y="1368066"/>
                  </a:lnTo>
                  <a:lnTo>
                    <a:pt x="444437" y="1373531"/>
                  </a:lnTo>
                  <a:lnTo>
                    <a:pt x="431687" y="1375352"/>
                  </a:lnTo>
                  <a:lnTo>
                    <a:pt x="422580" y="1375352"/>
                  </a:lnTo>
                  <a:lnTo>
                    <a:pt x="420758" y="1369888"/>
                  </a:lnTo>
                  <a:lnTo>
                    <a:pt x="420758" y="1368066"/>
                  </a:lnTo>
                  <a:lnTo>
                    <a:pt x="422580" y="1368066"/>
                  </a:lnTo>
                  <a:lnTo>
                    <a:pt x="431687" y="1362602"/>
                  </a:lnTo>
                  <a:lnTo>
                    <a:pt x="431687" y="1355316"/>
                  </a:lnTo>
                  <a:lnTo>
                    <a:pt x="417115" y="1355316"/>
                  </a:lnTo>
                  <a:lnTo>
                    <a:pt x="411651" y="1357137"/>
                  </a:lnTo>
                  <a:lnTo>
                    <a:pt x="406187" y="1357137"/>
                  </a:lnTo>
                  <a:lnTo>
                    <a:pt x="406187" y="1355316"/>
                  </a:lnTo>
                  <a:lnTo>
                    <a:pt x="404365" y="1338923"/>
                  </a:lnTo>
                  <a:lnTo>
                    <a:pt x="426223" y="1307958"/>
                  </a:lnTo>
                  <a:lnTo>
                    <a:pt x="417115" y="1300672"/>
                  </a:lnTo>
                  <a:lnTo>
                    <a:pt x="417115" y="1297029"/>
                  </a:lnTo>
                  <a:lnTo>
                    <a:pt x="422580" y="1276993"/>
                  </a:lnTo>
                  <a:close/>
                  <a:moveTo>
                    <a:pt x="1311456" y="1198669"/>
                  </a:moveTo>
                  <a:lnTo>
                    <a:pt x="1356993" y="1198669"/>
                  </a:lnTo>
                  <a:lnTo>
                    <a:pt x="1395244" y="1207777"/>
                  </a:lnTo>
                  <a:lnTo>
                    <a:pt x="1397065" y="1207777"/>
                  </a:lnTo>
                  <a:lnTo>
                    <a:pt x="1424387" y="1256957"/>
                  </a:lnTo>
                  <a:lnTo>
                    <a:pt x="1428030" y="1256957"/>
                  </a:lnTo>
                  <a:lnTo>
                    <a:pt x="1428030" y="1260600"/>
                  </a:lnTo>
                  <a:lnTo>
                    <a:pt x="1418923" y="1260600"/>
                  </a:lnTo>
                  <a:lnTo>
                    <a:pt x="1402530" y="1262421"/>
                  </a:lnTo>
                  <a:lnTo>
                    <a:pt x="1384315" y="1266064"/>
                  </a:lnTo>
                  <a:lnTo>
                    <a:pt x="1367922" y="1271529"/>
                  </a:lnTo>
                  <a:lnTo>
                    <a:pt x="1351528" y="1273350"/>
                  </a:lnTo>
                  <a:lnTo>
                    <a:pt x="1346064" y="1273350"/>
                  </a:lnTo>
                  <a:lnTo>
                    <a:pt x="1329671" y="1262421"/>
                  </a:lnTo>
                  <a:lnTo>
                    <a:pt x="1329671" y="1260600"/>
                  </a:lnTo>
                  <a:lnTo>
                    <a:pt x="1324206" y="1235099"/>
                  </a:lnTo>
                  <a:lnTo>
                    <a:pt x="1307813" y="1222348"/>
                  </a:lnTo>
                  <a:close/>
                  <a:moveTo>
                    <a:pt x="701265" y="1187742"/>
                  </a:moveTo>
                  <a:lnTo>
                    <a:pt x="719480" y="1187742"/>
                  </a:lnTo>
                  <a:lnTo>
                    <a:pt x="724944" y="1189564"/>
                  </a:lnTo>
                  <a:lnTo>
                    <a:pt x="744981" y="1189564"/>
                  </a:lnTo>
                  <a:lnTo>
                    <a:pt x="750445" y="1200492"/>
                  </a:lnTo>
                  <a:lnTo>
                    <a:pt x="750445" y="1202314"/>
                  </a:lnTo>
                  <a:lnTo>
                    <a:pt x="739516" y="1240565"/>
                  </a:lnTo>
                  <a:lnTo>
                    <a:pt x="730409" y="1256958"/>
                  </a:lnTo>
                  <a:lnTo>
                    <a:pt x="728587" y="1256958"/>
                  </a:lnTo>
                  <a:lnTo>
                    <a:pt x="688515" y="1211421"/>
                  </a:lnTo>
                  <a:lnTo>
                    <a:pt x="688515" y="1207778"/>
                  </a:lnTo>
                  <a:close/>
                  <a:moveTo>
                    <a:pt x="1151166" y="1187739"/>
                  </a:moveTo>
                  <a:lnTo>
                    <a:pt x="1214917" y="1187739"/>
                  </a:lnTo>
                  <a:lnTo>
                    <a:pt x="1183952" y="1235097"/>
                  </a:lnTo>
                  <a:lnTo>
                    <a:pt x="1173023" y="1278813"/>
                  </a:lnTo>
                  <a:lnTo>
                    <a:pt x="1182131" y="1297027"/>
                  </a:lnTo>
                  <a:lnTo>
                    <a:pt x="1176666" y="1324349"/>
                  </a:lnTo>
                  <a:lnTo>
                    <a:pt x="1182131" y="1335278"/>
                  </a:lnTo>
                  <a:lnTo>
                    <a:pt x="1214917" y="1380815"/>
                  </a:lnTo>
                  <a:lnTo>
                    <a:pt x="1183952" y="1395387"/>
                  </a:lnTo>
                  <a:lnTo>
                    <a:pt x="1209453" y="1389922"/>
                  </a:lnTo>
                  <a:lnTo>
                    <a:pt x="1211274" y="1389922"/>
                  </a:lnTo>
                  <a:lnTo>
                    <a:pt x="1211274" y="1391744"/>
                  </a:lnTo>
                  <a:lnTo>
                    <a:pt x="1214917" y="1400851"/>
                  </a:lnTo>
                  <a:lnTo>
                    <a:pt x="1214917" y="1397208"/>
                  </a:lnTo>
                  <a:lnTo>
                    <a:pt x="1216738" y="1357136"/>
                  </a:lnTo>
                  <a:lnTo>
                    <a:pt x="1203988" y="1351671"/>
                  </a:lnTo>
                  <a:lnTo>
                    <a:pt x="1200345" y="1351671"/>
                  </a:lnTo>
                  <a:lnTo>
                    <a:pt x="1187595" y="1329814"/>
                  </a:lnTo>
                  <a:lnTo>
                    <a:pt x="1187595" y="1327992"/>
                  </a:lnTo>
                  <a:lnTo>
                    <a:pt x="1211274" y="1300670"/>
                  </a:lnTo>
                  <a:lnTo>
                    <a:pt x="1198524" y="1295206"/>
                  </a:lnTo>
                  <a:lnTo>
                    <a:pt x="1193059" y="1260598"/>
                  </a:lnTo>
                  <a:lnTo>
                    <a:pt x="1193059" y="1256955"/>
                  </a:lnTo>
                  <a:lnTo>
                    <a:pt x="1194881" y="1256955"/>
                  </a:lnTo>
                  <a:lnTo>
                    <a:pt x="1227667" y="1266062"/>
                  </a:lnTo>
                  <a:lnTo>
                    <a:pt x="1198524" y="1244205"/>
                  </a:lnTo>
                  <a:lnTo>
                    <a:pt x="1198524" y="1240562"/>
                  </a:lnTo>
                  <a:lnTo>
                    <a:pt x="1211274" y="1240562"/>
                  </a:lnTo>
                  <a:lnTo>
                    <a:pt x="1216738" y="1244205"/>
                  </a:lnTo>
                  <a:lnTo>
                    <a:pt x="1229489" y="1244205"/>
                  </a:lnTo>
                  <a:lnTo>
                    <a:pt x="1214917" y="1235097"/>
                  </a:lnTo>
                  <a:lnTo>
                    <a:pt x="1209453" y="1229633"/>
                  </a:lnTo>
                  <a:lnTo>
                    <a:pt x="1209453" y="1222347"/>
                  </a:lnTo>
                  <a:lnTo>
                    <a:pt x="1211274" y="1222347"/>
                  </a:lnTo>
                  <a:lnTo>
                    <a:pt x="1225846" y="1227811"/>
                  </a:lnTo>
                  <a:lnTo>
                    <a:pt x="1222203" y="1213240"/>
                  </a:lnTo>
                  <a:lnTo>
                    <a:pt x="1225846" y="1213240"/>
                  </a:lnTo>
                  <a:lnTo>
                    <a:pt x="1244061" y="1222347"/>
                  </a:lnTo>
                  <a:lnTo>
                    <a:pt x="1244061" y="1216882"/>
                  </a:lnTo>
                  <a:lnTo>
                    <a:pt x="1234953" y="1211418"/>
                  </a:lnTo>
                  <a:lnTo>
                    <a:pt x="1234953" y="1207775"/>
                  </a:lnTo>
                  <a:lnTo>
                    <a:pt x="1244061" y="1200489"/>
                  </a:lnTo>
                  <a:lnTo>
                    <a:pt x="1295062" y="1187739"/>
                  </a:lnTo>
                  <a:lnTo>
                    <a:pt x="1302348" y="1222347"/>
                  </a:lnTo>
                  <a:lnTo>
                    <a:pt x="1298705" y="1229633"/>
                  </a:lnTo>
                  <a:lnTo>
                    <a:pt x="1316919" y="1240562"/>
                  </a:lnTo>
                  <a:lnTo>
                    <a:pt x="1316919" y="1244205"/>
                  </a:lnTo>
                  <a:lnTo>
                    <a:pt x="1313276" y="1256955"/>
                  </a:lnTo>
                  <a:lnTo>
                    <a:pt x="1322384" y="1271527"/>
                  </a:lnTo>
                  <a:lnTo>
                    <a:pt x="1324205" y="1271527"/>
                  </a:lnTo>
                  <a:lnTo>
                    <a:pt x="1324205" y="1273348"/>
                  </a:lnTo>
                  <a:lnTo>
                    <a:pt x="1311455" y="1313421"/>
                  </a:lnTo>
                  <a:lnTo>
                    <a:pt x="1316919" y="1318885"/>
                  </a:lnTo>
                  <a:lnTo>
                    <a:pt x="1316919" y="1322528"/>
                  </a:lnTo>
                  <a:lnTo>
                    <a:pt x="1307812" y="1324349"/>
                  </a:lnTo>
                  <a:lnTo>
                    <a:pt x="1307812" y="1333457"/>
                  </a:lnTo>
                  <a:lnTo>
                    <a:pt x="1327848" y="1311599"/>
                  </a:lnTo>
                  <a:lnTo>
                    <a:pt x="1333313" y="1286098"/>
                  </a:lnTo>
                  <a:lnTo>
                    <a:pt x="1335134" y="1286098"/>
                  </a:lnTo>
                  <a:lnTo>
                    <a:pt x="1335134" y="1300670"/>
                  </a:lnTo>
                  <a:lnTo>
                    <a:pt x="1355170" y="1307956"/>
                  </a:lnTo>
                  <a:lnTo>
                    <a:pt x="1367920" y="1297027"/>
                  </a:lnTo>
                  <a:lnTo>
                    <a:pt x="1362456" y="1286098"/>
                  </a:lnTo>
                  <a:lnTo>
                    <a:pt x="1362456" y="1284277"/>
                  </a:lnTo>
                  <a:lnTo>
                    <a:pt x="1386135" y="1271527"/>
                  </a:lnTo>
                  <a:lnTo>
                    <a:pt x="1386135" y="1267884"/>
                  </a:lnTo>
                  <a:lnTo>
                    <a:pt x="1389778" y="1267884"/>
                  </a:lnTo>
                  <a:lnTo>
                    <a:pt x="1435315" y="1280634"/>
                  </a:lnTo>
                  <a:lnTo>
                    <a:pt x="1451708" y="1302492"/>
                  </a:lnTo>
                  <a:lnTo>
                    <a:pt x="1451708" y="1306135"/>
                  </a:lnTo>
                  <a:lnTo>
                    <a:pt x="1449887" y="1318885"/>
                  </a:lnTo>
                  <a:lnTo>
                    <a:pt x="1468101" y="1322528"/>
                  </a:lnTo>
                  <a:lnTo>
                    <a:pt x="1468101" y="1340743"/>
                  </a:lnTo>
                  <a:lnTo>
                    <a:pt x="1455351" y="1349850"/>
                  </a:lnTo>
                  <a:lnTo>
                    <a:pt x="1484495" y="1344386"/>
                  </a:lnTo>
                  <a:lnTo>
                    <a:pt x="1486316" y="1344386"/>
                  </a:lnTo>
                  <a:lnTo>
                    <a:pt x="1475387" y="1364422"/>
                  </a:lnTo>
                  <a:lnTo>
                    <a:pt x="1484495" y="1358957"/>
                  </a:lnTo>
                  <a:lnTo>
                    <a:pt x="1484495" y="1369886"/>
                  </a:lnTo>
                  <a:lnTo>
                    <a:pt x="1489959" y="1375351"/>
                  </a:lnTo>
                  <a:lnTo>
                    <a:pt x="1489959" y="1362600"/>
                  </a:lnTo>
                  <a:lnTo>
                    <a:pt x="1500888" y="1362600"/>
                  </a:lnTo>
                  <a:lnTo>
                    <a:pt x="1508174" y="1349850"/>
                  </a:lnTo>
                  <a:lnTo>
                    <a:pt x="1511817" y="1349850"/>
                  </a:lnTo>
                  <a:lnTo>
                    <a:pt x="1537317" y="1364422"/>
                  </a:lnTo>
                  <a:lnTo>
                    <a:pt x="1546424" y="1386279"/>
                  </a:lnTo>
                  <a:lnTo>
                    <a:pt x="1542782" y="1391744"/>
                  </a:lnTo>
                  <a:lnTo>
                    <a:pt x="1542782" y="1395387"/>
                  </a:lnTo>
                  <a:lnTo>
                    <a:pt x="1530031" y="1397208"/>
                  </a:lnTo>
                  <a:lnTo>
                    <a:pt x="1557353" y="1397208"/>
                  </a:lnTo>
                  <a:lnTo>
                    <a:pt x="1557353" y="1400851"/>
                  </a:lnTo>
                  <a:lnTo>
                    <a:pt x="1559175" y="1408137"/>
                  </a:lnTo>
                  <a:lnTo>
                    <a:pt x="1551889" y="1424530"/>
                  </a:lnTo>
                  <a:lnTo>
                    <a:pt x="1573747" y="1413601"/>
                  </a:lnTo>
                  <a:lnTo>
                    <a:pt x="1573747" y="1417244"/>
                  </a:lnTo>
                  <a:lnTo>
                    <a:pt x="1564639" y="1433638"/>
                  </a:lnTo>
                  <a:lnTo>
                    <a:pt x="1581032" y="1419066"/>
                  </a:lnTo>
                  <a:lnTo>
                    <a:pt x="1608354" y="1429995"/>
                  </a:lnTo>
                  <a:lnTo>
                    <a:pt x="1608354" y="1448209"/>
                  </a:lnTo>
                  <a:lnTo>
                    <a:pt x="1606533" y="1448209"/>
                  </a:lnTo>
                  <a:lnTo>
                    <a:pt x="1584675" y="1462781"/>
                  </a:lnTo>
                  <a:lnTo>
                    <a:pt x="1590140" y="1462781"/>
                  </a:lnTo>
                  <a:lnTo>
                    <a:pt x="1597426" y="1459138"/>
                  </a:lnTo>
                  <a:lnTo>
                    <a:pt x="1606533" y="1459138"/>
                  </a:lnTo>
                  <a:lnTo>
                    <a:pt x="1606533" y="1462781"/>
                  </a:lnTo>
                  <a:lnTo>
                    <a:pt x="1597426" y="1473710"/>
                  </a:lnTo>
                  <a:lnTo>
                    <a:pt x="1610176" y="1464603"/>
                  </a:lnTo>
                  <a:lnTo>
                    <a:pt x="1613819" y="1453674"/>
                  </a:lnTo>
                  <a:lnTo>
                    <a:pt x="1613819" y="1451852"/>
                  </a:lnTo>
                  <a:lnTo>
                    <a:pt x="1615640" y="1451852"/>
                  </a:lnTo>
                  <a:lnTo>
                    <a:pt x="1615640" y="1453674"/>
                  </a:lnTo>
                  <a:lnTo>
                    <a:pt x="1637498" y="1479174"/>
                  </a:lnTo>
                  <a:lnTo>
                    <a:pt x="1641141" y="1484639"/>
                  </a:lnTo>
                  <a:lnTo>
                    <a:pt x="1641141" y="1486460"/>
                  </a:lnTo>
                  <a:lnTo>
                    <a:pt x="1637498" y="1491925"/>
                  </a:lnTo>
                  <a:lnTo>
                    <a:pt x="1602890" y="1506496"/>
                  </a:lnTo>
                  <a:lnTo>
                    <a:pt x="1653891" y="1521068"/>
                  </a:lnTo>
                  <a:lnTo>
                    <a:pt x="1653891" y="1524711"/>
                  </a:lnTo>
                  <a:lnTo>
                    <a:pt x="1608354" y="1530176"/>
                  </a:lnTo>
                  <a:lnTo>
                    <a:pt x="1624748" y="1541104"/>
                  </a:lnTo>
                  <a:lnTo>
                    <a:pt x="1615640" y="1548390"/>
                  </a:lnTo>
                  <a:lnTo>
                    <a:pt x="1626569" y="1562962"/>
                  </a:lnTo>
                  <a:lnTo>
                    <a:pt x="1624748" y="1562962"/>
                  </a:lnTo>
                  <a:lnTo>
                    <a:pt x="1624748" y="1564783"/>
                  </a:lnTo>
                  <a:lnTo>
                    <a:pt x="1613819" y="1568426"/>
                  </a:lnTo>
                  <a:lnTo>
                    <a:pt x="1648427" y="1581177"/>
                  </a:lnTo>
                  <a:lnTo>
                    <a:pt x="1652070" y="1581177"/>
                  </a:lnTo>
                  <a:lnTo>
                    <a:pt x="1646605" y="1592106"/>
                  </a:lnTo>
                  <a:lnTo>
                    <a:pt x="1662999" y="1592106"/>
                  </a:lnTo>
                  <a:lnTo>
                    <a:pt x="1664820" y="1597570"/>
                  </a:lnTo>
                  <a:lnTo>
                    <a:pt x="1664820" y="1599391"/>
                  </a:lnTo>
                  <a:lnTo>
                    <a:pt x="1662999" y="1604856"/>
                  </a:lnTo>
                  <a:lnTo>
                    <a:pt x="1668463" y="1610320"/>
                  </a:lnTo>
                  <a:lnTo>
                    <a:pt x="1688499" y="1603034"/>
                  </a:lnTo>
                  <a:lnTo>
                    <a:pt x="1692142" y="1603034"/>
                  </a:lnTo>
                  <a:lnTo>
                    <a:pt x="1688499" y="1615785"/>
                  </a:lnTo>
                  <a:lnTo>
                    <a:pt x="1703071" y="1619428"/>
                  </a:lnTo>
                  <a:lnTo>
                    <a:pt x="1715821" y="1643107"/>
                  </a:lnTo>
                  <a:lnTo>
                    <a:pt x="1715821" y="1646750"/>
                  </a:lnTo>
                  <a:lnTo>
                    <a:pt x="1710357" y="1654036"/>
                  </a:lnTo>
                  <a:lnTo>
                    <a:pt x="1719464" y="1654036"/>
                  </a:lnTo>
                  <a:lnTo>
                    <a:pt x="1724929" y="1652214"/>
                  </a:lnTo>
                  <a:lnTo>
                    <a:pt x="1737679" y="1652214"/>
                  </a:lnTo>
                  <a:lnTo>
                    <a:pt x="1732214" y="1672250"/>
                  </a:lnTo>
                  <a:lnTo>
                    <a:pt x="1757715" y="1666786"/>
                  </a:lnTo>
                  <a:lnTo>
                    <a:pt x="1775930" y="1692286"/>
                  </a:lnTo>
                  <a:lnTo>
                    <a:pt x="1777751" y="1692286"/>
                  </a:lnTo>
                  <a:lnTo>
                    <a:pt x="1775930" y="1694108"/>
                  </a:lnTo>
                  <a:lnTo>
                    <a:pt x="1770465" y="1705037"/>
                  </a:lnTo>
                  <a:lnTo>
                    <a:pt x="1772287" y="1708680"/>
                  </a:lnTo>
                  <a:lnTo>
                    <a:pt x="1772287" y="1710501"/>
                  </a:lnTo>
                  <a:lnTo>
                    <a:pt x="1770465" y="1714144"/>
                  </a:lnTo>
                  <a:lnTo>
                    <a:pt x="1754072" y="1714144"/>
                  </a:lnTo>
                  <a:lnTo>
                    <a:pt x="1748608" y="1725073"/>
                  </a:lnTo>
                  <a:lnTo>
                    <a:pt x="1759536" y="1725073"/>
                  </a:lnTo>
                  <a:lnTo>
                    <a:pt x="1761358" y="1726894"/>
                  </a:lnTo>
                  <a:lnTo>
                    <a:pt x="1759536" y="1726894"/>
                  </a:lnTo>
                  <a:lnTo>
                    <a:pt x="1752251" y="1732359"/>
                  </a:lnTo>
                  <a:lnTo>
                    <a:pt x="1746786" y="1754216"/>
                  </a:lnTo>
                  <a:lnTo>
                    <a:pt x="1743143" y="1754216"/>
                  </a:lnTo>
                  <a:lnTo>
                    <a:pt x="1730393" y="1745109"/>
                  </a:lnTo>
                  <a:lnTo>
                    <a:pt x="1732214" y="1766967"/>
                  </a:lnTo>
                  <a:lnTo>
                    <a:pt x="1724929" y="1792467"/>
                  </a:lnTo>
                  <a:lnTo>
                    <a:pt x="1721286" y="1792467"/>
                  </a:lnTo>
                  <a:lnTo>
                    <a:pt x="1708535" y="1772431"/>
                  </a:lnTo>
                  <a:lnTo>
                    <a:pt x="1699428" y="1776074"/>
                  </a:lnTo>
                  <a:lnTo>
                    <a:pt x="1693964" y="1770610"/>
                  </a:lnTo>
                  <a:lnTo>
                    <a:pt x="1693964" y="1759681"/>
                  </a:lnTo>
                  <a:lnTo>
                    <a:pt x="1692142" y="1761502"/>
                  </a:lnTo>
                  <a:lnTo>
                    <a:pt x="1688499" y="1761502"/>
                  </a:lnTo>
                  <a:lnTo>
                    <a:pt x="1681213" y="1745109"/>
                  </a:lnTo>
                  <a:lnTo>
                    <a:pt x="1681213" y="1730537"/>
                  </a:lnTo>
                  <a:lnTo>
                    <a:pt x="1675749" y="1730537"/>
                  </a:lnTo>
                  <a:lnTo>
                    <a:pt x="1673927" y="1732359"/>
                  </a:lnTo>
                  <a:lnTo>
                    <a:pt x="1668463" y="1732359"/>
                  </a:lnTo>
                  <a:lnTo>
                    <a:pt x="1668463" y="1730537"/>
                  </a:lnTo>
                  <a:lnTo>
                    <a:pt x="1664820" y="1721430"/>
                  </a:lnTo>
                  <a:lnTo>
                    <a:pt x="1642962" y="1710501"/>
                  </a:lnTo>
                  <a:lnTo>
                    <a:pt x="1641141" y="1708680"/>
                  </a:lnTo>
                  <a:lnTo>
                    <a:pt x="1642962" y="1697751"/>
                  </a:lnTo>
                  <a:lnTo>
                    <a:pt x="1632034" y="1697751"/>
                  </a:lnTo>
                  <a:lnTo>
                    <a:pt x="1637498" y="1708680"/>
                  </a:lnTo>
                  <a:lnTo>
                    <a:pt x="1637498" y="1710501"/>
                  </a:lnTo>
                  <a:lnTo>
                    <a:pt x="1635677" y="1710501"/>
                  </a:lnTo>
                  <a:lnTo>
                    <a:pt x="1624748" y="1703215"/>
                  </a:lnTo>
                  <a:lnTo>
                    <a:pt x="1615640" y="1705037"/>
                  </a:lnTo>
                  <a:lnTo>
                    <a:pt x="1641141" y="1730537"/>
                  </a:lnTo>
                  <a:lnTo>
                    <a:pt x="1641141" y="1732359"/>
                  </a:lnTo>
                  <a:lnTo>
                    <a:pt x="1621105" y="1736002"/>
                  </a:lnTo>
                  <a:lnTo>
                    <a:pt x="1621105" y="1748752"/>
                  </a:lnTo>
                  <a:lnTo>
                    <a:pt x="1637498" y="1748752"/>
                  </a:lnTo>
                  <a:lnTo>
                    <a:pt x="1637498" y="1770610"/>
                  </a:lnTo>
                  <a:lnTo>
                    <a:pt x="1642962" y="1772431"/>
                  </a:lnTo>
                  <a:lnTo>
                    <a:pt x="1648427" y="1792467"/>
                  </a:lnTo>
                  <a:lnTo>
                    <a:pt x="1652070" y="1788824"/>
                  </a:lnTo>
                  <a:lnTo>
                    <a:pt x="1664820" y="1788824"/>
                  </a:lnTo>
                  <a:lnTo>
                    <a:pt x="1662999" y="1794289"/>
                  </a:lnTo>
                  <a:lnTo>
                    <a:pt x="1673927" y="1792467"/>
                  </a:lnTo>
                  <a:lnTo>
                    <a:pt x="1675749" y="1792467"/>
                  </a:lnTo>
                  <a:lnTo>
                    <a:pt x="1675749" y="1803396"/>
                  </a:lnTo>
                  <a:lnTo>
                    <a:pt x="1681213" y="1799753"/>
                  </a:lnTo>
                  <a:lnTo>
                    <a:pt x="1692142" y="1808860"/>
                  </a:lnTo>
                  <a:lnTo>
                    <a:pt x="1686678" y="1832540"/>
                  </a:lnTo>
                  <a:lnTo>
                    <a:pt x="1699428" y="1838004"/>
                  </a:lnTo>
                  <a:lnTo>
                    <a:pt x="1704892" y="1854397"/>
                  </a:lnTo>
                  <a:lnTo>
                    <a:pt x="1703071" y="1878076"/>
                  </a:lnTo>
                  <a:lnTo>
                    <a:pt x="1699428" y="1878076"/>
                  </a:lnTo>
                  <a:lnTo>
                    <a:pt x="1692142" y="1872612"/>
                  </a:lnTo>
                  <a:lnTo>
                    <a:pt x="1692142" y="1878076"/>
                  </a:lnTo>
                  <a:lnTo>
                    <a:pt x="1699428" y="1889005"/>
                  </a:lnTo>
                  <a:lnTo>
                    <a:pt x="1703071" y="1899934"/>
                  </a:lnTo>
                  <a:lnTo>
                    <a:pt x="1703071" y="1901755"/>
                  </a:lnTo>
                  <a:lnTo>
                    <a:pt x="1699428" y="1901755"/>
                  </a:lnTo>
                  <a:lnTo>
                    <a:pt x="1697606" y="1899934"/>
                  </a:lnTo>
                  <a:lnTo>
                    <a:pt x="1692142" y="1899934"/>
                  </a:lnTo>
                  <a:lnTo>
                    <a:pt x="1697606" y="1912684"/>
                  </a:lnTo>
                  <a:lnTo>
                    <a:pt x="1697606" y="1916327"/>
                  </a:lnTo>
                  <a:lnTo>
                    <a:pt x="1693964" y="1918149"/>
                  </a:lnTo>
                  <a:lnTo>
                    <a:pt x="1692142" y="1918149"/>
                  </a:lnTo>
                  <a:lnTo>
                    <a:pt x="1679392" y="1894470"/>
                  </a:lnTo>
                  <a:lnTo>
                    <a:pt x="1648427" y="1892648"/>
                  </a:lnTo>
                  <a:lnTo>
                    <a:pt x="1626569" y="1865326"/>
                  </a:lnTo>
                  <a:lnTo>
                    <a:pt x="1619283" y="1870790"/>
                  </a:lnTo>
                  <a:lnTo>
                    <a:pt x="1615640" y="1870790"/>
                  </a:lnTo>
                  <a:lnTo>
                    <a:pt x="1602890" y="1854397"/>
                  </a:lnTo>
                  <a:lnTo>
                    <a:pt x="1601069" y="1854397"/>
                  </a:lnTo>
                  <a:lnTo>
                    <a:pt x="1606533" y="1861683"/>
                  </a:lnTo>
                  <a:lnTo>
                    <a:pt x="1626569" y="1892648"/>
                  </a:lnTo>
                  <a:lnTo>
                    <a:pt x="1664820" y="1927256"/>
                  </a:lnTo>
                  <a:lnTo>
                    <a:pt x="1668463" y="1949114"/>
                  </a:lnTo>
                  <a:lnTo>
                    <a:pt x="1668463" y="1950935"/>
                  </a:lnTo>
                  <a:lnTo>
                    <a:pt x="1657534" y="1950935"/>
                  </a:lnTo>
                  <a:lnTo>
                    <a:pt x="1646605" y="1940006"/>
                  </a:lnTo>
                  <a:lnTo>
                    <a:pt x="1635677" y="1943649"/>
                  </a:lnTo>
                  <a:lnTo>
                    <a:pt x="1606533" y="1932720"/>
                  </a:lnTo>
                  <a:lnTo>
                    <a:pt x="1601069" y="1921792"/>
                  </a:lnTo>
                  <a:lnTo>
                    <a:pt x="1595604" y="1923613"/>
                  </a:lnTo>
                  <a:lnTo>
                    <a:pt x="1591961" y="1923613"/>
                  </a:lnTo>
                  <a:lnTo>
                    <a:pt x="1584675" y="1905398"/>
                  </a:lnTo>
                  <a:lnTo>
                    <a:pt x="1575568" y="1907220"/>
                  </a:lnTo>
                  <a:lnTo>
                    <a:pt x="1573747" y="1907220"/>
                  </a:lnTo>
                  <a:lnTo>
                    <a:pt x="1573747" y="1899934"/>
                  </a:lnTo>
                  <a:lnTo>
                    <a:pt x="1564639" y="1905398"/>
                  </a:lnTo>
                  <a:lnTo>
                    <a:pt x="1562818" y="1905398"/>
                  </a:lnTo>
                  <a:lnTo>
                    <a:pt x="1540960" y="1894470"/>
                  </a:lnTo>
                  <a:lnTo>
                    <a:pt x="1519102" y="1865326"/>
                  </a:lnTo>
                  <a:lnTo>
                    <a:pt x="1519102" y="1861683"/>
                  </a:lnTo>
                  <a:lnTo>
                    <a:pt x="1522745" y="1861683"/>
                  </a:lnTo>
                  <a:lnTo>
                    <a:pt x="1528210" y="1867148"/>
                  </a:lnTo>
                  <a:lnTo>
                    <a:pt x="1535496" y="1861683"/>
                  </a:lnTo>
                  <a:lnTo>
                    <a:pt x="1500888" y="1843468"/>
                  </a:lnTo>
                  <a:lnTo>
                    <a:pt x="1484495" y="1808860"/>
                  </a:lnTo>
                  <a:lnTo>
                    <a:pt x="1458994" y="1803396"/>
                  </a:lnTo>
                  <a:lnTo>
                    <a:pt x="1458994" y="1794289"/>
                  </a:lnTo>
                  <a:lnTo>
                    <a:pt x="1455351" y="1797932"/>
                  </a:lnTo>
                  <a:lnTo>
                    <a:pt x="1462637" y="1814325"/>
                  </a:lnTo>
                  <a:lnTo>
                    <a:pt x="1458994" y="1819789"/>
                  </a:lnTo>
                  <a:lnTo>
                    <a:pt x="1435315" y="1808860"/>
                  </a:lnTo>
                  <a:lnTo>
                    <a:pt x="1429850" y="1810682"/>
                  </a:lnTo>
                  <a:lnTo>
                    <a:pt x="1433493" y="1819789"/>
                  </a:lnTo>
                  <a:lnTo>
                    <a:pt x="1429850" y="1819789"/>
                  </a:lnTo>
                  <a:lnTo>
                    <a:pt x="1411636" y="1828897"/>
                  </a:lnTo>
                  <a:lnTo>
                    <a:pt x="1407993" y="1828897"/>
                  </a:lnTo>
                  <a:lnTo>
                    <a:pt x="1386135" y="1819789"/>
                  </a:lnTo>
                  <a:lnTo>
                    <a:pt x="1377028" y="1805218"/>
                  </a:lnTo>
                  <a:lnTo>
                    <a:pt x="1377028" y="1803396"/>
                  </a:lnTo>
                  <a:lnTo>
                    <a:pt x="1378849" y="1783360"/>
                  </a:lnTo>
                  <a:lnTo>
                    <a:pt x="1391600" y="1772431"/>
                  </a:lnTo>
                  <a:lnTo>
                    <a:pt x="1391600" y="1765145"/>
                  </a:lnTo>
                  <a:lnTo>
                    <a:pt x="1395243" y="1765145"/>
                  </a:lnTo>
                  <a:lnTo>
                    <a:pt x="1391600" y="1761502"/>
                  </a:lnTo>
                  <a:lnTo>
                    <a:pt x="1391600" y="1759681"/>
                  </a:lnTo>
                  <a:lnTo>
                    <a:pt x="1402528" y="1759681"/>
                  </a:lnTo>
                  <a:lnTo>
                    <a:pt x="1418922" y="1761502"/>
                  </a:lnTo>
                  <a:lnTo>
                    <a:pt x="1435315" y="1766967"/>
                  </a:lnTo>
                  <a:lnTo>
                    <a:pt x="1444422" y="1766967"/>
                  </a:lnTo>
                  <a:lnTo>
                    <a:pt x="1469923" y="1754216"/>
                  </a:lnTo>
                  <a:lnTo>
                    <a:pt x="1484495" y="1759681"/>
                  </a:lnTo>
                  <a:lnTo>
                    <a:pt x="1484495" y="1748752"/>
                  </a:lnTo>
                  <a:lnTo>
                    <a:pt x="1462637" y="1719608"/>
                  </a:lnTo>
                  <a:lnTo>
                    <a:pt x="1462637" y="1715966"/>
                  </a:lnTo>
                  <a:lnTo>
                    <a:pt x="1497245" y="1683179"/>
                  </a:lnTo>
                  <a:lnTo>
                    <a:pt x="1500888" y="1670429"/>
                  </a:lnTo>
                  <a:lnTo>
                    <a:pt x="1513638" y="1652214"/>
                  </a:lnTo>
                  <a:lnTo>
                    <a:pt x="1497245" y="1597570"/>
                  </a:lnTo>
                  <a:lnTo>
                    <a:pt x="1479030" y="1586641"/>
                  </a:lnTo>
                  <a:lnTo>
                    <a:pt x="1475387" y="1562962"/>
                  </a:lnTo>
                  <a:lnTo>
                    <a:pt x="1469923" y="1562962"/>
                  </a:lnTo>
                  <a:lnTo>
                    <a:pt x="1469923" y="1573891"/>
                  </a:lnTo>
                  <a:lnTo>
                    <a:pt x="1468101" y="1573891"/>
                  </a:lnTo>
                  <a:lnTo>
                    <a:pt x="1451708" y="1553855"/>
                  </a:lnTo>
                  <a:lnTo>
                    <a:pt x="1451708" y="1546569"/>
                  </a:lnTo>
                  <a:lnTo>
                    <a:pt x="1438958" y="1546569"/>
                  </a:lnTo>
                  <a:lnTo>
                    <a:pt x="1413457" y="1564783"/>
                  </a:lnTo>
                  <a:lnTo>
                    <a:pt x="1411636" y="1564783"/>
                  </a:lnTo>
                  <a:lnTo>
                    <a:pt x="1411636" y="1537461"/>
                  </a:lnTo>
                  <a:lnTo>
                    <a:pt x="1424386" y="1537461"/>
                  </a:lnTo>
                  <a:lnTo>
                    <a:pt x="1433493" y="1531997"/>
                  </a:lnTo>
                  <a:lnTo>
                    <a:pt x="1429850" y="1524711"/>
                  </a:lnTo>
                  <a:lnTo>
                    <a:pt x="1400707" y="1501032"/>
                  </a:lnTo>
                  <a:lnTo>
                    <a:pt x="1400707" y="1497389"/>
                  </a:lnTo>
                  <a:lnTo>
                    <a:pt x="1406171" y="1495568"/>
                  </a:lnTo>
                  <a:lnTo>
                    <a:pt x="1402528" y="1486460"/>
                  </a:lnTo>
                  <a:lnTo>
                    <a:pt x="1386135" y="1486460"/>
                  </a:lnTo>
                  <a:lnTo>
                    <a:pt x="1386135" y="1459138"/>
                  </a:lnTo>
                  <a:lnTo>
                    <a:pt x="1380671" y="1459138"/>
                  </a:lnTo>
                  <a:lnTo>
                    <a:pt x="1378849" y="1462781"/>
                  </a:lnTo>
                  <a:lnTo>
                    <a:pt x="1373385" y="1462781"/>
                  </a:lnTo>
                  <a:lnTo>
                    <a:pt x="1360635" y="1448209"/>
                  </a:lnTo>
                  <a:lnTo>
                    <a:pt x="1351527" y="1448209"/>
                  </a:lnTo>
                  <a:lnTo>
                    <a:pt x="1355170" y="1451852"/>
                  </a:lnTo>
                  <a:lnTo>
                    <a:pt x="1362456" y="1475531"/>
                  </a:lnTo>
                  <a:lnTo>
                    <a:pt x="1362456" y="1479174"/>
                  </a:lnTo>
                  <a:lnTo>
                    <a:pt x="1360635" y="1480996"/>
                  </a:lnTo>
                  <a:lnTo>
                    <a:pt x="1338777" y="1486460"/>
                  </a:lnTo>
                  <a:lnTo>
                    <a:pt x="1335134" y="1486460"/>
                  </a:lnTo>
                  <a:lnTo>
                    <a:pt x="1333313" y="1475531"/>
                  </a:lnTo>
                  <a:lnTo>
                    <a:pt x="1295062" y="1468246"/>
                  </a:lnTo>
                  <a:lnTo>
                    <a:pt x="1307812" y="1484639"/>
                  </a:lnTo>
                  <a:lnTo>
                    <a:pt x="1311455" y="1490103"/>
                  </a:lnTo>
                  <a:lnTo>
                    <a:pt x="1311455" y="1491925"/>
                  </a:lnTo>
                  <a:lnTo>
                    <a:pt x="1302348" y="1491925"/>
                  </a:lnTo>
                  <a:lnTo>
                    <a:pt x="1293240" y="1479174"/>
                  </a:lnTo>
                  <a:lnTo>
                    <a:pt x="1287776" y="1490103"/>
                  </a:lnTo>
                  <a:lnTo>
                    <a:pt x="1284133" y="1490103"/>
                  </a:lnTo>
                  <a:lnTo>
                    <a:pt x="1256811" y="1473710"/>
                  </a:lnTo>
                  <a:lnTo>
                    <a:pt x="1189416" y="1473710"/>
                  </a:lnTo>
                  <a:lnTo>
                    <a:pt x="1176666" y="1457317"/>
                  </a:lnTo>
                  <a:lnTo>
                    <a:pt x="1173023" y="1442745"/>
                  </a:lnTo>
                  <a:lnTo>
                    <a:pt x="1162094" y="1453674"/>
                  </a:lnTo>
                  <a:lnTo>
                    <a:pt x="1154809" y="1453674"/>
                  </a:lnTo>
                  <a:lnTo>
                    <a:pt x="1149344" y="1451852"/>
                  </a:lnTo>
                  <a:lnTo>
                    <a:pt x="1136594" y="1451852"/>
                  </a:lnTo>
                  <a:lnTo>
                    <a:pt x="1105629" y="1411780"/>
                  </a:lnTo>
                  <a:lnTo>
                    <a:pt x="1109272" y="1402673"/>
                  </a:lnTo>
                  <a:lnTo>
                    <a:pt x="1105629" y="1400851"/>
                  </a:lnTo>
                  <a:lnTo>
                    <a:pt x="1105629" y="1397208"/>
                  </a:lnTo>
                  <a:lnTo>
                    <a:pt x="1127486" y="1397208"/>
                  </a:lnTo>
                  <a:lnTo>
                    <a:pt x="1143880" y="1400851"/>
                  </a:lnTo>
                  <a:lnTo>
                    <a:pt x="1151166" y="1400851"/>
                  </a:lnTo>
                  <a:lnTo>
                    <a:pt x="1092879" y="1369886"/>
                  </a:lnTo>
                  <a:lnTo>
                    <a:pt x="1089236" y="1369886"/>
                  </a:lnTo>
                  <a:lnTo>
                    <a:pt x="1094700" y="1346207"/>
                  </a:lnTo>
                  <a:lnTo>
                    <a:pt x="1087414" y="1329814"/>
                  </a:lnTo>
                  <a:lnTo>
                    <a:pt x="1087414" y="1327992"/>
                  </a:lnTo>
                  <a:lnTo>
                    <a:pt x="1098343" y="1317063"/>
                  </a:lnTo>
                  <a:lnTo>
                    <a:pt x="1094700" y="1317063"/>
                  </a:lnTo>
                  <a:lnTo>
                    <a:pt x="1094700" y="1313421"/>
                  </a:lnTo>
                  <a:lnTo>
                    <a:pt x="1092879" y="1297027"/>
                  </a:lnTo>
                  <a:lnTo>
                    <a:pt x="1103807" y="1267884"/>
                  </a:lnTo>
                  <a:lnTo>
                    <a:pt x="1105629" y="1267884"/>
                  </a:lnTo>
                  <a:lnTo>
                    <a:pt x="1105629" y="1266062"/>
                  </a:lnTo>
                  <a:lnTo>
                    <a:pt x="1111093" y="1238740"/>
                  </a:lnTo>
                  <a:close/>
                  <a:moveTo>
                    <a:pt x="848802" y="1173169"/>
                  </a:moveTo>
                  <a:lnTo>
                    <a:pt x="852445" y="1173169"/>
                  </a:lnTo>
                  <a:lnTo>
                    <a:pt x="881588" y="1187741"/>
                  </a:lnTo>
                  <a:lnTo>
                    <a:pt x="918018" y="1173169"/>
                  </a:lnTo>
                  <a:lnTo>
                    <a:pt x="919839" y="1173169"/>
                  </a:lnTo>
                  <a:lnTo>
                    <a:pt x="927125" y="1184098"/>
                  </a:lnTo>
                  <a:lnTo>
                    <a:pt x="930768" y="1187741"/>
                  </a:lnTo>
                  <a:lnTo>
                    <a:pt x="927125" y="1187741"/>
                  </a:lnTo>
                  <a:lnTo>
                    <a:pt x="914375" y="1207777"/>
                  </a:lnTo>
                  <a:lnTo>
                    <a:pt x="921661" y="1222349"/>
                  </a:lnTo>
                  <a:lnTo>
                    <a:pt x="921661" y="1224170"/>
                  </a:lnTo>
                  <a:lnTo>
                    <a:pt x="908910" y="1233277"/>
                  </a:lnTo>
                  <a:lnTo>
                    <a:pt x="897982" y="1255135"/>
                  </a:lnTo>
                  <a:lnTo>
                    <a:pt x="912553" y="1246028"/>
                  </a:lnTo>
                  <a:lnTo>
                    <a:pt x="914375" y="1246028"/>
                  </a:lnTo>
                  <a:lnTo>
                    <a:pt x="914375" y="1249671"/>
                  </a:lnTo>
                  <a:lnTo>
                    <a:pt x="927125" y="1271528"/>
                  </a:lnTo>
                  <a:lnTo>
                    <a:pt x="925303" y="1276993"/>
                  </a:lnTo>
                  <a:lnTo>
                    <a:pt x="936232" y="1271528"/>
                  </a:lnTo>
                  <a:lnTo>
                    <a:pt x="938054" y="1271528"/>
                  </a:lnTo>
                  <a:lnTo>
                    <a:pt x="943518" y="1291564"/>
                  </a:lnTo>
                  <a:lnTo>
                    <a:pt x="938054" y="1306136"/>
                  </a:lnTo>
                  <a:lnTo>
                    <a:pt x="941697" y="1340744"/>
                  </a:lnTo>
                  <a:lnTo>
                    <a:pt x="921661" y="1358959"/>
                  </a:lnTo>
                  <a:lnTo>
                    <a:pt x="907089" y="1358959"/>
                  </a:lnTo>
                  <a:lnTo>
                    <a:pt x="907089" y="1369887"/>
                  </a:lnTo>
                  <a:lnTo>
                    <a:pt x="896160" y="1384459"/>
                  </a:lnTo>
                  <a:lnTo>
                    <a:pt x="879767" y="1380816"/>
                  </a:lnTo>
                  <a:lnTo>
                    <a:pt x="879767" y="1378995"/>
                  </a:lnTo>
                  <a:lnTo>
                    <a:pt x="870660" y="1351673"/>
                  </a:lnTo>
                  <a:lnTo>
                    <a:pt x="857909" y="1335280"/>
                  </a:lnTo>
                  <a:lnTo>
                    <a:pt x="848802" y="1322529"/>
                  </a:lnTo>
                  <a:lnTo>
                    <a:pt x="823302" y="1317065"/>
                  </a:lnTo>
                  <a:lnTo>
                    <a:pt x="823302" y="1313422"/>
                  </a:lnTo>
                  <a:lnTo>
                    <a:pt x="797801" y="1273350"/>
                  </a:lnTo>
                  <a:lnTo>
                    <a:pt x="797801" y="1271528"/>
                  </a:lnTo>
                  <a:lnTo>
                    <a:pt x="801444" y="1255135"/>
                  </a:lnTo>
                  <a:lnTo>
                    <a:pt x="808730" y="1249671"/>
                  </a:lnTo>
                  <a:lnTo>
                    <a:pt x="812373" y="1249671"/>
                  </a:lnTo>
                  <a:lnTo>
                    <a:pt x="812373" y="1251492"/>
                  </a:lnTo>
                  <a:lnTo>
                    <a:pt x="830587" y="1276993"/>
                  </a:lnTo>
                  <a:lnTo>
                    <a:pt x="852445" y="1271528"/>
                  </a:lnTo>
                  <a:lnTo>
                    <a:pt x="848802" y="1260599"/>
                  </a:lnTo>
                  <a:lnTo>
                    <a:pt x="854266" y="1255135"/>
                  </a:lnTo>
                  <a:lnTo>
                    <a:pt x="846981" y="1235099"/>
                  </a:lnTo>
                  <a:lnTo>
                    <a:pt x="854266" y="1235099"/>
                  </a:lnTo>
                  <a:lnTo>
                    <a:pt x="823302" y="1213241"/>
                  </a:lnTo>
                  <a:lnTo>
                    <a:pt x="823302" y="1211420"/>
                  </a:lnTo>
                  <a:lnTo>
                    <a:pt x="830587" y="1211420"/>
                  </a:lnTo>
                  <a:lnTo>
                    <a:pt x="836052" y="1213241"/>
                  </a:lnTo>
                  <a:lnTo>
                    <a:pt x="841516" y="1213241"/>
                  </a:lnTo>
                  <a:lnTo>
                    <a:pt x="839695" y="1202313"/>
                  </a:lnTo>
                  <a:lnTo>
                    <a:pt x="828766" y="1195027"/>
                  </a:lnTo>
                  <a:lnTo>
                    <a:pt x="825123" y="1195027"/>
                  </a:lnTo>
                  <a:lnTo>
                    <a:pt x="825123" y="1193205"/>
                  </a:lnTo>
                  <a:lnTo>
                    <a:pt x="828766" y="1193205"/>
                  </a:lnTo>
                  <a:lnTo>
                    <a:pt x="848802" y="1189562"/>
                  </a:lnTo>
                  <a:lnTo>
                    <a:pt x="845159" y="1178633"/>
                  </a:lnTo>
                  <a:close/>
                  <a:moveTo>
                    <a:pt x="907092" y="1154954"/>
                  </a:moveTo>
                  <a:lnTo>
                    <a:pt x="908913" y="1154954"/>
                  </a:lnTo>
                  <a:lnTo>
                    <a:pt x="908913" y="1156776"/>
                  </a:lnTo>
                  <a:lnTo>
                    <a:pt x="890699" y="1182277"/>
                  </a:lnTo>
                  <a:lnTo>
                    <a:pt x="868841" y="1178634"/>
                  </a:lnTo>
                  <a:lnTo>
                    <a:pt x="868841" y="1176812"/>
                  </a:lnTo>
                  <a:lnTo>
                    <a:pt x="907092" y="1156776"/>
                  </a:lnTo>
                  <a:close/>
                  <a:moveTo>
                    <a:pt x="1010915" y="1149489"/>
                  </a:moveTo>
                  <a:lnTo>
                    <a:pt x="1087417" y="1171347"/>
                  </a:lnTo>
                  <a:lnTo>
                    <a:pt x="1087417" y="1173168"/>
                  </a:lnTo>
                  <a:lnTo>
                    <a:pt x="1076488" y="1200490"/>
                  </a:lnTo>
                  <a:lnTo>
                    <a:pt x="1071024" y="1200490"/>
                  </a:lnTo>
                  <a:lnTo>
                    <a:pt x="1065559" y="1224169"/>
                  </a:lnTo>
                  <a:lnTo>
                    <a:pt x="1060095" y="1229634"/>
                  </a:lnTo>
                  <a:lnTo>
                    <a:pt x="1063738" y="1229634"/>
                  </a:lnTo>
                  <a:lnTo>
                    <a:pt x="1060095" y="1240563"/>
                  </a:lnTo>
                  <a:lnTo>
                    <a:pt x="1043702" y="1273349"/>
                  </a:lnTo>
                  <a:lnTo>
                    <a:pt x="1036416" y="1273349"/>
                  </a:lnTo>
                  <a:lnTo>
                    <a:pt x="1016380" y="1271528"/>
                  </a:lnTo>
                  <a:lnTo>
                    <a:pt x="992701" y="1271528"/>
                  </a:lnTo>
                  <a:lnTo>
                    <a:pt x="1014558" y="1289742"/>
                  </a:lnTo>
                  <a:lnTo>
                    <a:pt x="1014558" y="1291564"/>
                  </a:lnTo>
                  <a:lnTo>
                    <a:pt x="998165" y="1322529"/>
                  </a:lnTo>
                  <a:lnTo>
                    <a:pt x="976307" y="1327993"/>
                  </a:lnTo>
                  <a:lnTo>
                    <a:pt x="970843" y="1324350"/>
                  </a:lnTo>
                  <a:lnTo>
                    <a:pt x="970843" y="1322529"/>
                  </a:lnTo>
                  <a:lnTo>
                    <a:pt x="976307" y="1317064"/>
                  </a:lnTo>
                  <a:lnTo>
                    <a:pt x="970843" y="1313421"/>
                  </a:lnTo>
                  <a:lnTo>
                    <a:pt x="970843" y="1295207"/>
                  </a:lnTo>
                  <a:lnTo>
                    <a:pt x="976307" y="1284278"/>
                  </a:lnTo>
                  <a:lnTo>
                    <a:pt x="959914" y="1273349"/>
                  </a:lnTo>
                  <a:lnTo>
                    <a:pt x="959914" y="1187740"/>
                  </a:lnTo>
                  <a:lnTo>
                    <a:pt x="981772" y="1193204"/>
                  </a:lnTo>
                  <a:lnTo>
                    <a:pt x="965378" y="1173168"/>
                  </a:lnTo>
                  <a:lnTo>
                    <a:pt x="965378" y="1171347"/>
                  </a:lnTo>
                  <a:lnTo>
                    <a:pt x="974486" y="1156775"/>
                  </a:lnTo>
                  <a:lnTo>
                    <a:pt x="974486" y="1154953"/>
                  </a:lnTo>
                  <a:close/>
                  <a:moveTo>
                    <a:pt x="338793" y="1109417"/>
                  </a:moveTo>
                  <a:lnTo>
                    <a:pt x="344258" y="1109417"/>
                  </a:lnTo>
                  <a:lnTo>
                    <a:pt x="344258" y="1111238"/>
                  </a:lnTo>
                  <a:lnTo>
                    <a:pt x="347901" y="1111238"/>
                  </a:lnTo>
                  <a:lnTo>
                    <a:pt x="389794" y="1144025"/>
                  </a:lnTo>
                  <a:lnTo>
                    <a:pt x="389794" y="1145846"/>
                  </a:lnTo>
                  <a:lnTo>
                    <a:pt x="387973" y="1154954"/>
                  </a:lnTo>
                  <a:lnTo>
                    <a:pt x="398902" y="1144025"/>
                  </a:lnTo>
                  <a:lnTo>
                    <a:pt x="400723" y="1144025"/>
                  </a:lnTo>
                  <a:lnTo>
                    <a:pt x="400723" y="1154954"/>
                  </a:lnTo>
                  <a:lnTo>
                    <a:pt x="406188" y="1140382"/>
                  </a:lnTo>
                  <a:lnTo>
                    <a:pt x="438974" y="1140382"/>
                  </a:lnTo>
                  <a:lnTo>
                    <a:pt x="493618" y="1205955"/>
                  </a:lnTo>
                  <a:lnTo>
                    <a:pt x="493618" y="1207777"/>
                  </a:lnTo>
                  <a:lnTo>
                    <a:pt x="404366" y="1273349"/>
                  </a:lnTo>
                  <a:lnTo>
                    <a:pt x="395259" y="1300672"/>
                  </a:lnTo>
                  <a:lnTo>
                    <a:pt x="377044" y="1307957"/>
                  </a:lnTo>
                  <a:lnTo>
                    <a:pt x="369758" y="1329815"/>
                  </a:lnTo>
                  <a:lnTo>
                    <a:pt x="371580" y="1346208"/>
                  </a:lnTo>
                  <a:lnTo>
                    <a:pt x="366115" y="1362602"/>
                  </a:lnTo>
                  <a:lnTo>
                    <a:pt x="347901" y="1373530"/>
                  </a:lnTo>
                  <a:lnTo>
                    <a:pt x="344258" y="1373530"/>
                  </a:lnTo>
                  <a:lnTo>
                    <a:pt x="338793" y="1364423"/>
                  </a:lnTo>
                  <a:lnTo>
                    <a:pt x="304186" y="1395388"/>
                  </a:lnTo>
                  <a:lnTo>
                    <a:pt x="280507" y="1346208"/>
                  </a:lnTo>
                  <a:lnTo>
                    <a:pt x="238613" y="1329815"/>
                  </a:lnTo>
                  <a:lnTo>
                    <a:pt x="238613" y="1327994"/>
                  </a:lnTo>
                  <a:lnTo>
                    <a:pt x="260471" y="1278814"/>
                  </a:lnTo>
                  <a:lnTo>
                    <a:pt x="255006" y="1255135"/>
                  </a:lnTo>
                  <a:lnTo>
                    <a:pt x="255006" y="1251492"/>
                  </a:lnTo>
                  <a:lnTo>
                    <a:pt x="265935" y="1249670"/>
                  </a:lnTo>
                  <a:lnTo>
                    <a:pt x="260471" y="1238742"/>
                  </a:lnTo>
                  <a:lnTo>
                    <a:pt x="260471" y="1235099"/>
                  </a:lnTo>
                  <a:lnTo>
                    <a:pt x="285971" y="1176812"/>
                  </a:lnTo>
                  <a:lnTo>
                    <a:pt x="276864" y="1162240"/>
                  </a:lnTo>
                  <a:lnTo>
                    <a:pt x="275042" y="1151311"/>
                  </a:lnTo>
                  <a:lnTo>
                    <a:pt x="276864" y="1144025"/>
                  </a:lnTo>
                  <a:lnTo>
                    <a:pt x="269578" y="1129453"/>
                  </a:lnTo>
                  <a:lnTo>
                    <a:pt x="269578" y="1127632"/>
                  </a:lnTo>
                  <a:lnTo>
                    <a:pt x="302364" y="1116703"/>
                  </a:lnTo>
                  <a:lnTo>
                    <a:pt x="304186" y="1116703"/>
                  </a:lnTo>
                  <a:lnTo>
                    <a:pt x="307829" y="1123989"/>
                  </a:lnTo>
                  <a:lnTo>
                    <a:pt x="307829" y="1116703"/>
                  </a:lnTo>
                  <a:lnTo>
                    <a:pt x="313293" y="1116703"/>
                  </a:lnTo>
                  <a:lnTo>
                    <a:pt x="316936" y="1114881"/>
                  </a:lnTo>
                  <a:lnTo>
                    <a:pt x="326043" y="1111238"/>
                  </a:lnTo>
                  <a:lnTo>
                    <a:pt x="333329" y="1111238"/>
                  </a:lnTo>
                  <a:close/>
                  <a:moveTo>
                    <a:pt x="746681" y="1035982"/>
                  </a:moveTo>
                  <a:cubicBezTo>
                    <a:pt x="757327" y="1032398"/>
                    <a:pt x="761619" y="1046132"/>
                    <a:pt x="764037" y="1053775"/>
                  </a:cubicBezTo>
                  <a:cubicBezTo>
                    <a:pt x="769843" y="1065482"/>
                    <a:pt x="754061" y="1077546"/>
                    <a:pt x="743298" y="1071631"/>
                  </a:cubicBezTo>
                  <a:cubicBezTo>
                    <a:pt x="739910" y="1069604"/>
                    <a:pt x="736826" y="1066977"/>
                    <a:pt x="734226" y="1063988"/>
                  </a:cubicBezTo>
                  <a:cubicBezTo>
                    <a:pt x="736221" y="1054137"/>
                    <a:pt x="738699" y="1042967"/>
                    <a:pt x="746681" y="1035982"/>
                  </a:cubicBezTo>
                  <a:close/>
                  <a:moveTo>
                    <a:pt x="948319" y="1035367"/>
                  </a:moveTo>
                  <a:cubicBezTo>
                    <a:pt x="949315" y="1036037"/>
                    <a:pt x="949827" y="1037305"/>
                    <a:pt x="948717" y="1038474"/>
                  </a:cubicBezTo>
                  <a:cubicBezTo>
                    <a:pt x="947066" y="1040925"/>
                    <a:pt x="942911" y="1038246"/>
                    <a:pt x="945017" y="1035852"/>
                  </a:cubicBezTo>
                  <a:cubicBezTo>
                    <a:pt x="945842" y="1034626"/>
                    <a:pt x="947322" y="1034697"/>
                    <a:pt x="948319" y="1035367"/>
                  </a:cubicBezTo>
                  <a:close/>
                  <a:moveTo>
                    <a:pt x="839340" y="1018550"/>
                  </a:moveTo>
                  <a:cubicBezTo>
                    <a:pt x="842979" y="1017445"/>
                    <a:pt x="846779" y="1017243"/>
                    <a:pt x="850608" y="1018643"/>
                  </a:cubicBezTo>
                  <a:cubicBezTo>
                    <a:pt x="843884" y="1022127"/>
                    <a:pt x="836404" y="1023123"/>
                    <a:pt x="829037" y="1023869"/>
                  </a:cubicBezTo>
                  <a:cubicBezTo>
                    <a:pt x="832223" y="1021660"/>
                    <a:pt x="835701" y="1019654"/>
                    <a:pt x="839340" y="1018550"/>
                  </a:cubicBezTo>
                  <a:close/>
                  <a:moveTo>
                    <a:pt x="981895" y="1016474"/>
                  </a:moveTo>
                  <a:cubicBezTo>
                    <a:pt x="990778" y="1023222"/>
                    <a:pt x="996626" y="1033069"/>
                    <a:pt x="1002887" y="1042199"/>
                  </a:cubicBezTo>
                  <a:cubicBezTo>
                    <a:pt x="1008430" y="1050021"/>
                    <a:pt x="1006699" y="1060284"/>
                    <a:pt x="1007835" y="1069240"/>
                  </a:cubicBezTo>
                  <a:cubicBezTo>
                    <a:pt x="1008247" y="1080945"/>
                    <a:pt x="1010634" y="1092757"/>
                    <a:pt x="1009147" y="1104462"/>
                  </a:cubicBezTo>
                  <a:cubicBezTo>
                    <a:pt x="1001926" y="1112159"/>
                    <a:pt x="989588" y="1108519"/>
                    <a:pt x="980408" y="1109051"/>
                  </a:cubicBezTo>
                  <a:cubicBezTo>
                    <a:pt x="972180" y="1108403"/>
                    <a:pt x="968665" y="1100222"/>
                    <a:pt x="964250" y="1094432"/>
                  </a:cubicBezTo>
                  <a:lnTo>
                    <a:pt x="959065" y="1100880"/>
                  </a:lnTo>
                  <a:lnTo>
                    <a:pt x="959957" y="1093357"/>
                  </a:lnTo>
                  <a:cubicBezTo>
                    <a:pt x="949168" y="1088816"/>
                    <a:pt x="935817" y="1082668"/>
                    <a:pt x="934383" y="1069482"/>
                  </a:cubicBezTo>
                  <a:cubicBezTo>
                    <a:pt x="935931" y="1053187"/>
                    <a:pt x="954536" y="1044174"/>
                    <a:pt x="954056" y="1027105"/>
                  </a:cubicBezTo>
                  <a:cubicBezTo>
                    <a:pt x="962642" y="1022031"/>
                    <a:pt x="971166" y="1015341"/>
                    <a:pt x="981895" y="1016474"/>
                  </a:cubicBezTo>
                  <a:close/>
                  <a:moveTo>
                    <a:pt x="940548" y="1015341"/>
                  </a:moveTo>
                  <a:cubicBezTo>
                    <a:pt x="944045" y="1016313"/>
                    <a:pt x="948929" y="1017403"/>
                    <a:pt x="950436" y="1021044"/>
                  </a:cubicBezTo>
                  <a:cubicBezTo>
                    <a:pt x="949471" y="1025656"/>
                    <a:pt x="946698" y="1029601"/>
                    <a:pt x="944528" y="1033724"/>
                  </a:cubicBezTo>
                  <a:lnTo>
                    <a:pt x="936933" y="1025170"/>
                  </a:lnTo>
                  <a:cubicBezTo>
                    <a:pt x="935063" y="1031904"/>
                    <a:pt x="931565" y="1038093"/>
                    <a:pt x="927164" y="1043433"/>
                  </a:cubicBezTo>
                  <a:cubicBezTo>
                    <a:pt x="925960" y="1039489"/>
                    <a:pt x="924272" y="1035666"/>
                    <a:pt x="923849" y="1031601"/>
                  </a:cubicBezTo>
                  <a:cubicBezTo>
                    <a:pt x="927468" y="1024564"/>
                    <a:pt x="934460" y="1020013"/>
                    <a:pt x="940548" y="1015341"/>
                  </a:cubicBezTo>
                  <a:close/>
                  <a:moveTo>
                    <a:pt x="350966" y="985240"/>
                  </a:moveTo>
                  <a:cubicBezTo>
                    <a:pt x="350019" y="992304"/>
                    <a:pt x="348894" y="999245"/>
                    <a:pt x="347828" y="1006309"/>
                  </a:cubicBezTo>
                  <a:lnTo>
                    <a:pt x="341435" y="1003996"/>
                  </a:lnTo>
                  <a:cubicBezTo>
                    <a:pt x="344750" y="997785"/>
                    <a:pt x="347651" y="991390"/>
                    <a:pt x="350966" y="985240"/>
                  </a:cubicBezTo>
                  <a:close/>
                  <a:moveTo>
                    <a:pt x="952788" y="983359"/>
                  </a:moveTo>
                  <a:cubicBezTo>
                    <a:pt x="956457" y="983236"/>
                    <a:pt x="956208" y="989256"/>
                    <a:pt x="952601" y="989133"/>
                  </a:cubicBezTo>
                  <a:cubicBezTo>
                    <a:pt x="948932" y="989133"/>
                    <a:pt x="949243" y="983236"/>
                    <a:pt x="952788" y="983359"/>
                  </a:cubicBezTo>
                  <a:close/>
                  <a:moveTo>
                    <a:pt x="984468" y="982232"/>
                  </a:moveTo>
                  <a:cubicBezTo>
                    <a:pt x="986059" y="989657"/>
                    <a:pt x="987709" y="997145"/>
                    <a:pt x="989064" y="1004691"/>
                  </a:cubicBezTo>
                  <a:cubicBezTo>
                    <a:pt x="973512" y="1009823"/>
                    <a:pt x="977694" y="993583"/>
                    <a:pt x="975456" y="985190"/>
                  </a:cubicBezTo>
                  <a:close/>
                  <a:moveTo>
                    <a:pt x="794632" y="982154"/>
                  </a:moveTo>
                  <a:cubicBezTo>
                    <a:pt x="798103" y="981311"/>
                    <a:pt x="801742" y="981394"/>
                    <a:pt x="805460" y="982787"/>
                  </a:cubicBezTo>
                  <a:cubicBezTo>
                    <a:pt x="800740" y="989376"/>
                    <a:pt x="794830" y="995008"/>
                    <a:pt x="789394" y="1001061"/>
                  </a:cubicBezTo>
                  <a:cubicBezTo>
                    <a:pt x="784678" y="1006813"/>
                    <a:pt x="776735" y="1004655"/>
                    <a:pt x="770344" y="1004356"/>
                  </a:cubicBezTo>
                  <a:cubicBezTo>
                    <a:pt x="775316" y="995547"/>
                    <a:pt x="784218" y="984684"/>
                    <a:pt x="794632" y="982154"/>
                  </a:cubicBezTo>
                  <a:close/>
                  <a:moveTo>
                    <a:pt x="974722" y="968186"/>
                  </a:moveTo>
                  <a:cubicBezTo>
                    <a:pt x="975784" y="969983"/>
                    <a:pt x="976906" y="971780"/>
                    <a:pt x="978027" y="973637"/>
                  </a:cubicBezTo>
                  <a:cubicBezTo>
                    <a:pt x="975844" y="974475"/>
                    <a:pt x="973659" y="975314"/>
                    <a:pt x="971476" y="976212"/>
                  </a:cubicBezTo>
                  <a:cubicBezTo>
                    <a:pt x="970650" y="973637"/>
                    <a:pt x="969823" y="971001"/>
                    <a:pt x="968997" y="968426"/>
                  </a:cubicBezTo>
                  <a:cubicBezTo>
                    <a:pt x="970886" y="968366"/>
                    <a:pt x="972833" y="968246"/>
                    <a:pt x="974722" y="968186"/>
                  </a:cubicBezTo>
                  <a:close/>
                  <a:moveTo>
                    <a:pt x="431732" y="967182"/>
                  </a:moveTo>
                  <a:cubicBezTo>
                    <a:pt x="428395" y="988374"/>
                    <a:pt x="423565" y="1011297"/>
                    <a:pt x="407597" y="1026639"/>
                  </a:cubicBezTo>
                  <a:cubicBezTo>
                    <a:pt x="399672" y="1026878"/>
                    <a:pt x="393176" y="1020908"/>
                    <a:pt x="386082" y="1018282"/>
                  </a:cubicBezTo>
                  <a:cubicBezTo>
                    <a:pt x="391802" y="1007895"/>
                    <a:pt x="396869" y="996791"/>
                    <a:pt x="405155" y="988195"/>
                  </a:cubicBezTo>
                  <a:cubicBezTo>
                    <a:pt x="413732" y="980852"/>
                    <a:pt x="422374" y="973510"/>
                    <a:pt x="431732" y="967182"/>
                  </a:cubicBezTo>
                  <a:close/>
                  <a:moveTo>
                    <a:pt x="1357850" y="966180"/>
                  </a:moveTo>
                  <a:cubicBezTo>
                    <a:pt x="1360785" y="973635"/>
                    <a:pt x="1355737" y="979649"/>
                    <a:pt x="1351453" y="984997"/>
                  </a:cubicBezTo>
                  <a:lnTo>
                    <a:pt x="1357791" y="994138"/>
                  </a:lnTo>
                  <a:cubicBezTo>
                    <a:pt x="1352098" y="993538"/>
                    <a:pt x="1343707" y="998286"/>
                    <a:pt x="1339716" y="992876"/>
                  </a:cubicBezTo>
                  <a:cubicBezTo>
                    <a:pt x="1343825" y="982833"/>
                    <a:pt x="1349810" y="973394"/>
                    <a:pt x="1357850" y="966180"/>
                  </a:cubicBezTo>
                  <a:close/>
                  <a:moveTo>
                    <a:pt x="787978" y="948622"/>
                  </a:moveTo>
                  <a:cubicBezTo>
                    <a:pt x="792164" y="956597"/>
                    <a:pt x="791570" y="965954"/>
                    <a:pt x="784627" y="972133"/>
                  </a:cubicBezTo>
                  <a:cubicBezTo>
                    <a:pt x="790071" y="971290"/>
                    <a:pt x="795636" y="971772"/>
                    <a:pt x="799942" y="975668"/>
                  </a:cubicBezTo>
                  <a:cubicBezTo>
                    <a:pt x="790369" y="984308"/>
                    <a:pt x="773144" y="982988"/>
                    <a:pt x="768060" y="996179"/>
                  </a:cubicBezTo>
                  <a:cubicBezTo>
                    <a:pt x="761477" y="996781"/>
                    <a:pt x="760162" y="990482"/>
                    <a:pt x="757829" y="986224"/>
                  </a:cubicBezTo>
                  <a:cubicBezTo>
                    <a:pt x="765543" y="982868"/>
                    <a:pt x="773024" y="979029"/>
                    <a:pt x="780144" y="974589"/>
                  </a:cubicBezTo>
                  <a:cubicBezTo>
                    <a:pt x="771828" y="975129"/>
                    <a:pt x="763393" y="976872"/>
                    <a:pt x="755078" y="975432"/>
                  </a:cubicBezTo>
                  <a:cubicBezTo>
                    <a:pt x="749634" y="973573"/>
                    <a:pt x="746345" y="968415"/>
                    <a:pt x="742754" y="964216"/>
                  </a:cubicBezTo>
                  <a:cubicBezTo>
                    <a:pt x="755135" y="953178"/>
                    <a:pt x="772126" y="950842"/>
                    <a:pt x="787978" y="948622"/>
                  </a:cubicBezTo>
                  <a:close/>
                  <a:moveTo>
                    <a:pt x="1233853" y="931004"/>
                  </a:moveTo>
                  <a:cubicBezTo>
                    <a:pt x="1236285" y="929058"/>
                    <a:pt x="1239386" y="933253"/>
                    <a:pt x="1236954" y="935139"/>
                  </a:cubicBezTo>
                  <a:cubicBezTo>
                    <a:pt x="1234522" y="937084"/>
                    <a:pt x="1231360" y="932889"/>
                    <a:pt x="1233853" y="931004"/>
                  </a:cubicBezTo>
                  <a:close/>
                  <a:moveTo>
                    <a:pt x="746579" y="913463"/>
                  </a:moveTo>
                  <a:cubicBezTo>
                    <a:pt x="757831" y="908992"/>
                    <a:pt x="761780" y="920625"/>
                    <a:pt x="768302" y="926229"/>
                  </a:cubicBezTo>
                  <a:cubicBezTo>
                    <a:pt x="771776" y="930289"/>
                    <a:pt x="777997" y="932854"/>
                    <a:pt x="779374" y="938221"/>
                  </a:cubicBezTo>
                  <a:cubicBezTo>
                    <a:pt x="774588" y="950628"/>
                    <a:pt x="759448" y="947647"/>
                    <a:pt x="748733" y="948659"/>
                  </a:cubicBezTo>
                  <a:cubicBezTo>
                    <a:pt x="745864" y="940132"/>
                    <a:pt x="741972" y="931958"/>
                    <a:pt x="740119" y="923190"/>
                  </a:cubicBezTo>
                  <a:cubicBezTo>
                    <a:pt x="738741" y="918714"/>
                    <a:pt x="743589" y="915791"/>
                    <a:pt x="746579" y="913463"/>
                  </a:cubicBezTo>
                  <a:close/>
                  <a:moveTo>
                    <a:pt x="879824" y="910692"/>
                  </a:moveTo>
                  <a:cubicBezTo>
                    <a:pt x="888845" y="909495"/>
                    <a:pt x="892786" y="917030"/>
                    <a:pt x="893504" y="924615"/>
                  </a:cubicBezTo>
                  <a:cubicBezTo>
                    <a:pt x="896782" y="923839"/>
                    <a:pt x="900073" y="923064"/>
                    <a:pt x="903365" y="922407"/>
                  </a:cubicBezTo>
                  <a:cubicBezTo>
                    <a:pt x="902525" y="924025"/>
                    <a:pt x="901631" y="925643"/>
                    <a:pt x="900791" y="927312"/>
                  </a:cubicBezTo>
                  <a:cubicBezTo>
                    <a:pt x="902823" y="928390"/>
                    <a:pt x="904855" y="929520"/>
                    <a:pt x="906886" y="930666"/>
                  </a:cubicBezTo>
                  <a:cubicBezTo>
                    <a:pt x="906642" y="955241"/>
                    <a:pt x="918833" y="984536"/>
                    <a:pt x="902457" y="1006128"/>
                  </a:cubicBezTo>
                  <a:lnTo>
                    <a:pt x="913808" y="1011151"/>
                  </a:lnTo>
                  <a:cubicBezTo>
                    <a:pt x="914227" y="1021011"/>
                    <a:pt x="914647" y="1030939"/>
                    <a:pt x="915487" y="1040867"/>
                  </a:cubicBezTo>
                  <a:cubicBezTo>
                    <a:pt x="912859" y="1034344"/>
                    <a:pt x="910286" y="1028006"/>
                    <a:pt x="906940" y="1021837"/>
                  </a:cubicBezTo>
                  <a:cubicBezTo>
                    <a:pt x="906548" y="1025933"/>
                    <a:pt x="906141" y="1030012"/>
                    <a:pt x="905749" y="1034108"/>
                  </a:cubicBezTo>
                  <a:cubicBezTo>
                    <a:pt x="904435" y="1031596"/>
                    <a:pt x="903175" y="1029085"/>
                    <a:pt x="901861" y="1026624"/>
                  </a:cubicBezTo>
                  <a:cubicBezTo>
                    <a:pt x="901685" y="1033198"/>
                    <a:pt x="901089" y="1039721"/>
                    <a:pt x="898638" y="1045940"/>
                  </a:cubicBezTo>
                  <a:cubicBezTo>
                    <a:pt x="903893" y="1050609"/>
                    <a:pt x="907238" y="1056880"/>
                    <a:pt x="910056" y="1063217"/>
                  </a:cubicBezTo>
                  <a:cubicBezTo>
                    <a:pt x="902281" y="1068611"/>
                    <a:pt x="894452" y="1075960"/>
                    <a:pt x="884416" y="1075960"/>
                  </a:cubicBezTo>
                  <a:cubicBezTo>
                    <a:pt x="871806" y="1076263"/>
                    <a:pt x="859264" y="1077039"/>
                    <a:pt x="846721" y="1078050"/>
                  </a:cubicBezTo>
                  <a:cubicBezTo>
                    <a:pt x="844026" y="1070870"/>
                    <a:pt x="841642" y="1063639"/>
                    <a:pt x="838893" y="1056526"/>
                  </a:cubicBezTo>
                  <a:lnTo>
                    <a:pt x="849471" y="1053407"/>
                  </a:lnTo>
                  <a:cubicBezTo>
                    <a:pt x="844324" y="1050121"/>
                    <a:pt x="838947" y="1047070"/>
                    <a:pt x="833637" y="1044036"/>
                  </a:cubicBezTo>
                  <a:cubicBezTo>
                    <a:pt x="835073" y="1043311"/>
                    <a:pt x="836495" y="1042536"/>
                    <a:pt x="837931" y="1041811"/>
                  </a:cubicBezTo>
                  <a:cubicBezTo>
                    <a:pt x="844270" y="1031478"/>
                    <a:pt x="859142" y="1025613"/>
                    <a:pt x="858370" y="1011741"/>
                  </a:cubicBezTo>
                  <a:cubicBezTo>
                    <a:pt x="834829" y="1017067"/>
                    <a:pt x="810991" y="1021180"/>
                    <a:pt x="787992" y="1028596"/>
                  </a:cubicBezTo>
                  <a:cubicBezTo>
                    <a:pt x="786435" y="1024719"/>
                    <a:pt x="784945" y="1020826"/>
                    <a:pt x="783387" y="1017000"/>
                  </a:cubicBezTo>
                  <a:cubicBezTo>
                    <a:pt x="788588" y="1012752"/>
                    <a:pt x="795929" y="1010544"/>
                    <a:pt x="799817" y="1004931"/>
                  </a:cubicBezTo>
                  <a:cubicBezTo>
                    <a:pt x="798381" y="1002285"/>
                    <a:pt x="796471" y="1000026"/>
                    <a:pt x="794737" y="997633"/>
                  </a:cubicBezTo>
                  <a:cubicBezTo>
                    <a:pt x="798449" y="994632"/>
                    <a:pt x="802092" y="991177"/>
                    <a:pt x="806806" y="990031"/>
                  </a:cubicBezTo>
                  <a:cubicBezTo>
                    <a:pt x="812359" y="994278"/>
                    <a:pt x="816720" y="999790"/>
                    <a:pt x="821623" y="1004678"/>
                  </a:cubicBezTo>
                  <a:cubicBezTo>
                    <a:pt x="819118" y="999419"/>
                    <a:pt x="816490" y="994228"/>
                    <a:pt x="813618" y="989205"/>
                  </a:cubicBezTo>
                  <a:cubicBezTo>
                    <a:pt x="814810" y="987047"/>
                    <a:pt x="815948" y="984890"/>
                    <a:pt x="817140" y="982800"/>
                  </a:cubicBezTo>
                  <a:cubicBezTo>
                    <a:pt x="813375" y="981367"/>
                    <a:pt x="808187" y="980895"/>
                    <a:pt x="806806" y="976344"/>
                  </a:cubicBezTo>
                  <a:cubicBezTo>
                    <a:pt x="803636" y="969939"/>
                    <a:pt x="810029" y="964444"/>
                    <a:pt x="812846" y="959185"/>
                  </a:cubicBezTo>
                  <a:cubicBezTo>
                    <a:pt x="808783" y="958949"/>
                    <a:pt x="804720" y="958764"/>
                    <a:pt x="800711" y="958646"/>
                  </a:cubicBezTo>
                  <a:cubicBezTo>
                    <a:pt x="802444" y="950640"/>
                    <a:pt x="800480" y="940172"/>
                    <a:pt x="807469" y="934543"/>
                  </a:cubicBezTo>
                  <a:cubicBezTo>
                    <a:pt x="814878" y="932520"/>
                    <a:pt x="821325" y="938082"/>
                    <a:pt x="823831" y="944588"/>
                  </a:cubicBezTo>
                  <a:cubicBezTo>
                    <a:pt x="829330" y="959354"/>
                    <a:pt x="841100" y="970124"/>
                    <a:pt x="848333" y="983811"/>
                  </a:cubicBezTo>
                  <a:cubicBezTo>
                    <a:pt x="850243" y="988598"/>
                    <a:pt x="855674" y="988901"/>
                    <a:pt x="859860" y="990267"/>
                  </a:cubicBezTo>
                  <a:cubicBezTo>
                    <a:pt x="853886" y="983036"/>
                    <a:pt x="849403" y="974844"/>
                    <a:pt x="846776" y="965826"/>
                  </a:cubicBezTo>
                  <a:lnTo>
                    <a:pt x="858546" y="964444"/>
                  </a:lnTo>
                  <a:cubicBezTo>
                    <a:pt x="852993" y="961579"/>
                    <a:pt x="846897" y="959893"/>
                    <a:pt x="840802" y="958696"/>
                  </a:cubicBezTo>
                  <a:lnTo>
                    <a:pt x="852518" y="948667"/>
                  </a:lnTo>
                  <a:cubicBezTo>
                    <a:pt x="844568" y="943510"/>
                    <a:pt x="832256" y="943459"/>
                    <a:pt x="828734" y="933413"/>
                  </a:cubicBezTo>
                  <a:cubicBezTo>
                    <a:pt x="825930" y="928087"/>
                    <a:pt x="833935" y="925289"/>
                    <a:pt x="836387" y="921631"/>
                  </a:cubicBezTo>
                  <a:cubicBezTo>
                    <a:pt x="842062" y="914451"/>
                    <a:pt x="852220" y="914586"/>
                    <a:pt x="860036" y="917451"/>
                  </a:cubicBezTo>
                  <a:cubicBezTo>
                    <a:pt x="867336" y="922525"/>
                    <a:pt x="869666" y="931745"/>
                    <a:pt x="872889" y="939565"/>
                  </a:cubicBezTo>
                  <a:cubicBezTo>
                    <a:pt x="879878" y="930902"/>
                    <a:pt x="869124" y="914990"/>
                    <a:pt x="886989" y="915108"/>
                  </a:cubicBezTo>
                  <a:close/>
                  <a:moveTo>
                    <a:pt x="838216" y="903076"/>
                  </a:moveTo>
                  <a:cubicBezTo>
                    <a:pt x="840857" y="903395"/>
                    <a:pt x="843596" y="904313"/>
                    <a:pt x="846093" y="904638"/>
                  </a:cubicBezTo>
                  <a:cubicBezTo>
                    <a:pt x="836041" y="912871"/>
                    <a:pt x="824845" y="926550"/>
                    <a:pt x="809975" y="921930"/>
                  </a:cubicBezTo>
                  <a:cubicBezTo>
                    <a:pt x="816899" y="916245"/>
                    <a:pt x="823880" y="910678"/>
                    <a:pt x="830924" y="905111"/>
                  </a:cubicBezTo>
                  <a:cubicBezTo>
                    <a:pt x="833031" y="903039"/>
                    <a:pt x="835575" y="902758"/>
                    <a:pt x="838216" y="903076"/>
                  </a:cubicBezTo>
                  <a:close/>
                  <a:moveTo>
                    <a:pt x="863283" y="902971"/>
                  </a:moveTo>
                  <a:cubicBezTo>
                    <a:pt x="863986" y="906630"/>
                    <a:pt x="864629" y="910289"/>
                    <a:pt x="865156" y="914008"/>
                  </a:cubicBezTo>
                  <a:cubicBezTo>
                    <a:pt x="861586" y="911142"/>
                    <a:pt x="858075" y="908215"/>
                    <a:pt x="854622" y="905227"/>
                  </a:cubicBezTo>
                  <a:cubicBezTo>
                    <a:pt x="857489" y="904435"/>
                    <a:pt x="860416" y="903703"/>
                    <a:pt x="863283" y="902971"/>
                  </a:cubicBezTo>
                  <a:close/>
                  <a:moveTo>
                    <a:pt x="630401" y="896864"/>
                  </a:moveTo>
                  <a:cubicBezTo>
                    <a:pt x="638478" y="893442"/>
                    <a:pt x="650922" y="901482"/>
                    <a:pt x="645606" y="910814"/>
                  </a:cubicBezTo>
                  <a:cubicBezTo>
                    <a:pt x="643675" y="917538"/>
                    <a:pt x="645843" y="924358"/>
                    <a:pt x="646972" y="931010"/>
                  </a:cubicBezTo>
                  <a:cubicBezTo>
                    <a:pt x="647803" y="938620"/>
                    <a:pt x="655584" y="942807"/>
                    <a:pt x="657485" y="949938"/>
                  </a:cubicBezTo>
                  <a:cubicBezTo>
                    <a:pt x="656713" y="958146"/>
                    <a:pt x="652050" y="965468"/>
                    <a:pt x="650209" y="973436"/>
                  </a:cubicBezTo>
                  <a:cubicBezTo>
                    <a:pt x="657069" y="972814"/>
                    <a:pt x="664256" y="973173"/>
                    <a:pt x="669750" y="977983"/>
                  </a:cubicBezTo>
                  <a:cubicBezTo>
                    <a:pt x="666780" y="984324"/>
                    <a:pt x="663899" y="990737"/>
                    <a:pt x="660900" y="997150"/>
                  </a:cubicBezTo>
                  <a:cubicBezTo>
                    <a:pt x="666899" y="992412"/>
                    <a:pt x="673700" y="989062"/>
                    <a:pt x="681362" y="988272"/>
                  </a:cubicBezTo>
                  <a:cubicBezTo>
                    <a:pt x="682490" y="993489"/>
                    <a:pt x="683619" y="998777"/>
                    <a:pt x="684836" y="1003970"/>
                  </a:cubicBezTo>
                  <a:cubicBezTo>
                    <a:pt x="687568" y="1002247"/>
                    <a:pt x="690330" y="1000572"/>
                    <a:pt x="693151" y="998825"/>
                  </a:cubicBezTo>
                  <a:lnTo>
                    <a:pt x="686380" y="995953"/>
                  </a:lnTo>
                  <a:cubicBezTo>
                    <a:pt x="685965" y="987674"/>
                    <a:pt x="686677" y="978150"/>
                    <a:pt x="693508" y="972455"/>
                  </a:cubicBezTo>
                  <a:cubicBezTo>
                    <a:pt x="708624" y="974441"/>
                    <a:pt x="724898" y="986956"/>
                    <a:pt x="722314" y="1003922"/>
                  </a:cubicBezTo>
                  <a:cubicBezTo>
                    <a:pt x="725195" y="1015719"/>
                    <a:pt x="717414" y="1025195"/>
                    <a:pt x="714979" y="1035963"/>
                  </a:cubicBezTo>
                  <a:cubicBezTo>
                    <a:pt x="714385" y="1047783"/>
                    <a:pt x="711386" y="1059868"/>
                    <a:pt x="705090" y="1070013"/>
                  </a:cubicBezTo>
                  <a:cubicBezTo>
                    <a:pt x="696181" y="1074440"/>
                    <a:pt x="687806" y="1080662"/>
                    <a:pt x="678125" y="1083414"/>
                  </a:cubicBezTo>
                  <a:cubicBezTo>
                    <a:pt x="671561" y="1083653"/>
                    <a:pt x="668324" y="1077144"/>
                    <a:pt x="665978" y="1072047"/>
                  </a:cubicBezTo>
                  <a:cubicBezTo>
                    <a:pt x="662236" y="1078221"/>
                    <a:pt x="657425" y="1083964"/>
                    <a:pt x="649912" y="1085041"/>
                  </a:cubicBezTo>
                  <a:cubicBezTo>
                    <a:pt x="647625" y="1079944"/>
                    <a:pt x="647744" y="1071497"/>
                    <a:pt x="641121" y="1070061"/>
                  </a:cubicBezTo>
                  <a:cubicBezTo>
                    <a:pt x="631975" y="1076714"/>
                    <a:pt x="625263" y="1087864"/>
                    <a:pt x="613354" y="1089898"/>
                  </a:cubicBezTo>
                  <a:cubicBezTo>
                    <a:pt x="607860" y="1090784"/>
                    <a:pt x="602841" y="1093201"/>
                    <a:pt x="598001" y="1095881"/>
                  </a:cubicBezTo>
                  <a:cubicBezTo>
                    <a:pt x="597585" y="1106481"/>
                    <a:pt x="586805" y="1110621"/>
                    <a:pt x="579291" y="1116196"/>
                  </a:cubicBezTo>
                  <a:cubicBezTo>
                    <a:pt x="565036" y="1125792"/>
                    <a:pt x="547396" y="1132731"/>
                    <a:pt x="530112" y="1129070"/>
                  </a:cubicBezTo>
                  <a:cubicBezTo>
                    <a:pt x="518827" y="1125552"/>
                    <a:pt x="509324" y="1116244"/>
                    <a:pt x="504899" y="1105476"/>
                  </a:cubicBezTo>
                  <a:cubicBezTo>
                    <a:pt x="510334" y="1095235"/>
                    <a:pt x="521737" y="1091262"/>
                    <a:pt x="532399" y="1089348"/>
                  </a:cubicBezTo>
                  <a:cubicBezTo>
                    <a:pt x="536111" y="1072406"/>
                    <a:pt x="556365" y="1077671"/>
                    <a:pt x="569164" y="1075804"/>
                  </a:cubicBezTo>
                  <a:cubicBezTo>
                    <a:pt x="578549" y="1070779"/>
                    <a:pt x="584310" y="1061088"/>
                    <a:pt x="590161" y="1052450"/>
                  </a:cubicBezTo>
                  <a:cubicBezTo>
                    <a:pt x="588260" y="1051851"/>
                    <a:pt x="586330" y="1051181"/>
                    <a:pt x="584429" y="1050583"/>
                  </a:cubicBezTo>
                  <a:cubicBezTo>
                    <a:pt x="578935" y="1062572"/>
                    <a:pt x="565155" y="1062883"/>
                    <a:pt x="553930" y="1064247"/>
                  </a:cubicBezTo>
                  <a:cubicBezTo>
                    <a:pt x="554702" y="1061447"/>
                    <a:pt x="555474" y="1058743"/>
                    <a:pt x="556246" y="1055991"/>
                  </a:cubicBezTo>
                  <a:cubicBezTo>
                    <a:pt x="553395" y="1056278"/>
                    <a:pt x="550455" y="1056589"/>
                    <a:pt x="547574" y="1056637"/>
                  </a:cubicBezTo>
                  <a:cubicBezTo>
                    <a:pt x="546802" y="1059461"/>
                    <a:pt x="545971" y="1062332"/>
                    <a:pt x="545139" y="1065204"/>
                  </a:cubicBezTo>
                  <a:cubicBezTo>
                    <a:pt x="536111" y="1067190"/>
                    <a:pt x="527202" y="1069535"/>
                    <a:pt x="518174" y="1071808"/>
                  </a:cubicBezTo>
                  <a:cubicBezTo>
                    <a:pt x="518530" y="1064199"/>
                    <a:pt x="518708" y="1056637"/>
                    <a:pt x="518827" y="1049100"/>
                  </a:cubicBezTo>
                  <a:cubicBezTo>
                    <a:pt x="522777" y="1044649"/>
                    <a:pt x="526667" y="1040294"/>
                    <a:pt x="530647" y="1035915"/>
                  </a:cubicBezTo>
                  <a:cubicBezTo>
                    <a:pt x="524737" y="1037901"/>
                    <a:pt x="518055" y="1039983"/>
                    <a:pt x="513363" y="1034359"/>
                  </a:cubicBezTo>
                  <a:cubicBezTo>
                    <a:pt x="511581" y="1045032"/>
                    <a:pt x="511462" y="1056637"/>
                    <a:pt x="506265" y="1066472"/>
                  </a:cubicBezTo>
                  <a:cubicBezTo>
                    <a:pt x="501662" y="1072047"/>
                    <a:pt x="495426" y="1076044"/>
                    <a:pt x="490050" y="1080781"/>
                  </a:cubicBezTo>
                  <a:cubicBezTo>
                    <a:pt x="488447" y="1074967"/>
                    <a:pt x="487051" y="1068937"/>
                    <a:pt x="485625" y="1063050"/>
                  </a:cubicBezTo>
                  <a:cubicBezTo>
                    <a:pt x="478201" y="1065036"/>
                    <a:pt x="477904" y="1072574"/>
                    <a:pt x="477488" y="1078987"/>
                  </a:cubicBezTo>
                  <a:cubicBezTo>
                    <a:pt x="472588" y="1076761"/>
                    <a:pt x="466619" y="1075517"/>
                    <a:pt x="463560" y="1070779"/>
                  </a:cubicBezTo>
                  <a:cubicBezTo>
                    <a:pt x="461244" y="1066113"/>
                    <a:pt x="461778" y="1060705"/>
                    <a:pt x="461481" y="1055680"/>
                  </a:cubicBezTo>
                  <a:cubicBezTo>
                    <a:pt x="456938" y="1058432"/>
                    <a:pt x="452750" y="1061806"/>
                    <a:pt x="447761" y="1063768"/>
                  </a:cubicBezTo>
                  <a:cubicBezTo>
                    <a:pt x="440545" y="1063002"/>
                    <a:pt x="433061" y="1059748"/>
                    <a:pt x="428220" y="1054244"/>
                  </a:cubicBezTo>
                  <a:cubicBezTo>
                    <a:pt x="428636" y="1046396"/>
                    <a:pt x="430626" y="1037781"/>
                    <a:pt x="436832" y="1032445"/>
                  </a:cubicBezTo>
                  <a:cubicBezTo>
                    <a:pt x="445148" y="1030220"/>
                    <a:pt x="453819" y="1029861"/>
                    <a:pt x="462253" y="1031727"/>
                  </a:cubicBezTo>
                  <a:cubicBezTo>
                    <a:pt x="470628" y="1025195"/>
                    <a:pt x="482893" y="1022012"/>
                    <a:pt x="486991" y="1011412"/>
                  </a:cubicBezTo>
                  <a:cubicBezTo>
                    <a:pt x="470569" y="1017226"/>
                    <a:pt x="454413" y="1026391"/>
                    <a:pt x="436417" y="1021366"/>
                  </a:cubicBezTo>
                  <a:cubicBezTo>
                    <a:pt x="438971" y="1014762"/>
                    <a:pt x="440545" y="1006985"/>
                    <a:pt x="446276" y="1002295"/>
                  </a:cubicBezTo>
                  <a:cubicBezTo>
                    <a:pt x="455067" y="1000093"/>
                    <a:pt x="464035" y="998657"/>
                    <a:pt x="472410" y="995116"/>
                  </a:cubicBezTo>
                  <a:lnTo>
                    <a:pt x="449038" y="990450"/>
                  </a:lnTo>
                  <a:cubicBezTo>
                    <a:pt x="451295" y="986549"/>
                    <a:pt x="453641" y="982649"/>
                    <a:pt x="456076" y="978868"/>
                  </a:cubicBezTo>
                  <a:cubicBezTo>
                    <a:pt x="447108" y="974800"/>
                    <a:pt x="454116" y="964128"/>
                    <a:pt x="461125" y="962453"/>
                  </a:cubicBezTo>
                  <a:cubicBezTo>
                    <a:pt x="473063" y="959581"/>
                    <a:pt x="485388" y="961926"/>
                    <a:pt x="497356" y="963410"/>
                  </a:cubicBezTo>
                  <a:cubicBezTo>
                    <a:pt x="488981" y="957906"/>
                    <a:pt x="478646" y="956830"/>
                    <a:pt x="469975" y="952403"/>
                  </a:cubicBezTo>
                  <a:cubicBezTo>
                    <a:pt x="467510" y="941060"/>
                    <a:pt x="479478" y="931967"/>
                    <a:pt x="489575" y="930699"/>
                  </a:cubicBezTo>
                  <a:cubicBezTo>
                    <a:pt x="496287" y="928857"/>
                    <a:pt x="505909" y="925626"/>
                    <a:pt x="510987" y="932326"/>
                  </a:cubicBezTo>
                  <a:cubicBezTo>
                    <a:pt x="513363" y="941372"/>
                    <a:pt x="514462" y="950847"/>
                    <a:pt x="517491" y="959773"/>
                  </a:cubicBezTo>
                  <a:cubicBezTo>
                    <a:pt x="524499" y="957906"/>
                    <a:pt x="531152" y="954078"/>
                    <a:pt x="538487" y="953719"/>
                  </a:cubicBezTo>
                  <a:cubicBezTo>
                    <a:pt x="548168" y="956399"/>
                    <a:pt x="554286" y="965157"/>
                    <a:pt x="555058" y="975159"/>
                  </a:cubicBezTo>
                  <a:cubicBezTo>
                    <a:pt x="561146" y="978222"/>
                    <a:pt x="566967" y="982122"/>
                    <a:pt x="571451" y="987387"/>
                  </a:cubicBezTo>
                  <a:cubicBezTo>
                    <a:pt x="566789" y="989852"/>
                    <a:pt x="562185" y="992364"/>
                    <a:pt x="557523" y="994924"/>
                  </a:cubicBezTo>
                  <a:cubicBezTo>
                    <a:pt x="560136" y="996360"/>
                    <a:pt x="562779" y="997940"/>
                    <a:pt x="565333" y="999423"/>
                  </a:cubicBezTo>
                  <a:cubicBezTo>
                    <a:pt x="567145" y="996241"/>
                    <a:pt x="568986" y="993130"/>
                    <a:pt x="570976" y="990019"/>
                  </a:cubicBezTo>
                  <a:cubicBezTo>
                    <a:pt x="571095" y="992292"/>
                    <a:pt x="571154" y="994566"/>
                    <a:pt x="571273" y="996911"/>
                  </a:cubicBezTo>
                  <a:cubicBezTo>
                    <a:pt x="572817" y="996719"/>
                    <a:pt x="574421" y="996552"/>
                    <a:pt x="576054" y="996432"/>
                  </a:cubicBezTo>
                  <a:cubicBezTo>
                    <a:pt x="577420" y="1006434"/>
                    <a:pt x="578935" y="1016437"/>
                    <a:pt x="580776" y="1026439"/>
                  </a:cubicBezTo>
                  <a:cubicBezTo>
                    <a:pt x="599248" y="1016389"/>
                    <a:pt x="619472" y="1027468"/>
                    <a:pt x="638538" y="1029262"/>
                  </a:cubicBezTo>
                  <a:cubicBezTo>
                    <a:pt x="638122" y="1022562"/>
                    <a:pt x="639369" y="1015838"/>
                    <a:pt x="638597" y="1009138"/>
                  </a:cubicBezTo>
                  <a:cubicBezTo>
                    <a:pt x="630757" y="1001457"/>
                    <a:pt x="620897" y="996312"/>
                    <a:pt x="611632" y="990617"/>
                  </a:cubicBezTo>
                  <a:cubicBezTo>
                    <a:pt x="612939" y="984922"/>
                    <a:pt x="614394" y="979347"/>
                    <a:pt x="615463" y="973676"/>
                  </a:cubicBezTo>
                  <a:lnTo>
                    <a:pt x="618522" y="985999"/>
                  </a:lnTo>
                  <a:cubicBezTo>
                    <a:pt x="623303" y="981094"/>
                    <a:pt x="630698" y="976786"/>
                    <a:pt x="627728" y="968220"/>
                  </a:cubicBezTo>
                  <a:cubicBezTo>
                    <a:pt x="621373" y="955322"/>
                    <a:pt x="599723" y="954915"/>
                    <a:pt x="601594" y="936873"/>
                  </a:cubicBezTo>
                  <a:cubicBezTo>
                    <a:pt x="606494" y="934073"/>
                    <a:pt x="612760" y="932614"/>
                    <a:pt x="616294" y="927947"/>
                  </a:cubicBezTo>
                  <a:cubicBezTo>
                    <a:pt x="620838" y="917538"/>
                    <a:pt x="624550" y="906627"/>
                    <a:pt x="630401" y="896864"/>
                  </a:cubicBezTo>
                  <a:close/>
                  <a:moveTo>
                    <a:pt x="919258" y="893258"/>
                  </a:moveTo>
                  <a:cubicBezTo>
                    <a:pt x="921691" y="891434"/>
                    <a:pt x="924852" y="895368"/>
                    <a:pt x="922420" y="897135"/>
                  </a:cubicBezTo>
                  <a:cubicBezTo>
                    <a:pt x="919987" y="898959"/>
                    <a:pt x="916826" y="895026"/>
                    <a:pt x="919258" y="893258"/>
                  </a:cubicBezTo>
                  <a:close/>
                  <a:moveTo>
                    <a:pt x="1091620" y="892939"/>
                  </a:moveTo>
                  <a:cubicBezTo>
                    <a:pt x="1102438" y="903535"/>
                    <a:pt x="1091801" y="918342"/>
                    <a:pt x="1099175" y="930260"/>
                  </a:cubicBezTo>
                  <a:lnTo>
                    <a:pt x="1089867" y="932068"/>
                  </a:lnTo>
                  <a:cubicBezTo>
                    <a:pt x="1085575" y="922497"/>
                    <a:pt x="1078928" y="913529"/>
                    <a:pt x="1077355" y="902933"/>
                  </a:cubicBezTo>
                  <a:cubicBezTo>
                    <a:pt x="1080014" y="897333"/>
                    <a:pt x="1086603" y="895709"/>
                    <a:pt x="1091620" y="892939"/>
                  </a:cubicBezTo>
                  <a:close/>
                  <a:moveTo>
                    <a:pt x="522180" y="886919"/>
                  </a:moveTo>
                  <a:cubicBezTo>
                    <a:pt x="525723" y="891837"/>
                    <a:pt x="534069" y="902464"/>
                    <a:pt x="525901" y="906530"/>
                  </a:cubicBezTo>
                  <a:cubicBezTo>
                    <a:pt x="515153" y="907988"/>
                    <a:pt x="504825" y="904588"/>
                    <a:pt x="494438" y="902342"/>
                  </a:cubicBezTo>
                  <a:cubicBezTo>
                    <a:pt x="497379" y="888984"/>
                    <a:pt x="510893" y="888133"/>
                    <a:pt x="522180" y="886919"/>
                  </a:cubicBezTo>
                  <a:close/>
                  <a:moveTo>
                    <a:pt x="916945" y="873542"/>
                  </a:moveTo>
                  <a:cubicBezTo>
                    <a:pt x="920518" y="872370"/>
                    <a:pt x="921843" y="878345"/>
                    <a:pt x="918271" y="879107"/>
                  </a:cubicBezTo>
                  <a:cubicBezTo>
                    <a:pt x="914640" y="880396"/>
                    <a:pt x="913315" y="874303"/>
                    <a:pt x="916945" y="873542"/>
                  </a:cubicBezTo>
                  <a:close/>
                  <a:moveTo>
                    <a:pt x="950483" y="870794"/>
                  </a:moveTo>
                  <a:cubicBezTo>
                    <a:pt x="954222" y="870351"/>
                    <a:pt x="958163" y="871096"/>
                    <a:pt x="961477" y="872830"/>
                  </a:cubicBezTo>
                  <a:cubicBezTo>
                    <a:pt x="970867" y="877607"/>
                    <a:pt x="981320" y="880381"/>
                    <a:pt x="989478" y="887316"/>
                  </a:cubicBezTo>
                  <a:cubicBezTo>
                    <a:pt x="993344" y="890655"/>
                    <a:pt x="998231" y="882410"/>
                    <a:pt x="1002140" y="886648"/>
                  </a:cubicBezTo>
                  <a:cubicBezTo>
                    <a:pt x="1008216" y="892864"/>
                    <a:pt x="1011997" y="901083"/>
                    <a:pt x="1015566" y="908916"/>
                  </a:cubicBezTo>
                  <a:cubicBezTo>
                    <a:pt x="1013442" y="917880"/>
                    <a:pt x="1010638" y="926742"/>
                    <a:pt x="1008131" y="935603"/>
                  </a:cubicBezTo>
                  <a:cubicBezTo>
                    <a:pt x="1011997" y="930081"/>
                    <a:pt x="1014972" y="923916"/>
                    <a:pt x="1019221" y="918651"/>
                  </a:cubicBezTo>
                  <a:cubicBezTo>
                    <a:pt x="1025679" y="917701"/>
                    <a:pt x="1032562" y="919678"/>
                    <a:pt x="1038723" y="916879"/>
                  </a:cubicBezTo>
                  <a:cubicBezTo>
                    <a:pt x="1046414" y="913642"/>
                    <a:pt x="1055167" y="909019"/>
                    <a:pt x="1063580" y="911844"/>
                  </a:cubicBezTo>
                  <a:cubicBezTo>
                    <a:pt x="1072885" y="916211"/>
                    <a:pt x="1078876" y="925355"/>
                    <a:pt x="1081765" y="934986"/>
                  </a:cubicBezTo>
                  <a:cubicBezTo>
                    <a:pt x="1072800" y="933368"/>
                    <a:pt x="1064047" y="930980"/>
                    <a:pt x="1055464" y="928180"/>
                  </a:cubicBezTo>
                  <a:cubicBezTo>
                    <a:pt x="1074457" y="937863"/>
                    <a:pt x="1091368" y="943437"/>
                    <a:pt x="1107514" y="950731"/>
                  </a:cubicBezTo>
                  <a:cubicBezTo>
                    <a:pt x="1112953" y="953428"/>
                    <a:pt x="1110276" y="961262"/>
                    <a:pt x="1105177" y="962392"/>
                  </a:cubicBezTo>
                  <a:cubicBezTo>
                    <a:pt x="1090136" y="966219"/>
                    <a:pt x="1074797" y="962803"/>
                    <a:pt x="1059713" y="961801"/>
                  </a:cubicBezTo>
                  <a:cubicBezTo>
                    <a:pt x="1064345" y="964138"/>
                    <a:pt x="1069146" y="966296"/>
                    <a:pt x="1073777" y="968556"/>
                  </a:cubicBezTo>
                  <a:cubicBezTo>
                    <a:pt x="1073565" y="970174"/>
                    <a:pt x="1073310" y="971792"/>
                    <a:pt x="1073098" y="973410"/>
                  </a:cubicBezTo>
                  <a:cubicBezTo>
                    <a:pt x="1078281" y="971202"/>
                    <a:pt x="1083720" y="971921"/>
                    <a:pt x="1088606" y="974592"/>
                  </a:cubicBezTo>
                  <a:cubicBezTo>
                    <a:pt x="1080618" y="976518"/>
                    <a:pt x="1072800" y="978856"/>
                    <a:pt x="1065067" y="981655"/>
                  </a:cubicBezTo>
                  <a:cubicBezTo>
                    <a:pt x="1074202" y="984583"/>
                    <a:pt x="1083975" y="983505"/>
                    <a:pt x="1093280" y="982092"/>
                  </a:cubicBezTo>
                  <a:cubicBezTo>
                    <a:pt x="1095362" y="986638"/>
                    <a:pt x="1096934" y="991415"/>
                    <a:pt x="1097997" y="996321"/>
                  </a:cubicBezTo>
                  <a:cubicBezTo>
                    <a:pt x="1103520" y="996373"/>
                    <a:pt x="1112868" y="998042"/>
                    <a:pt x="1112103" y="1005234"/>
                  </a:cubicBezTo>
                  <a:cubicBezTo>
                    <a:pt x="1115502" y="1015045"/>
                    <a:pt x="1105900" y="1016304"/>
                    <a:pt x="1100291" y="1019540"/>
                  </a:cubicBezTo>
                  <a:cubicBezTo>
                    <a:pt x="1110191" y="1019001"/>
                    <a:pt x="1112698" y="1028196"/>
                    <a:pt x="1116182" y="1034899"/>
                  </a:cubicBezTo>
                  <a:lnTo>
                    <a:pt x="1120176" y="1036107"/>
                  </a:lnTo>
                  <a:cubicBezTo>
                    <a:pt x="1119581" y="1027554"/>
                    <a:pt x="1119624" y="1018872"/>
                    <a:pt x="1121833" y="1010550"/>
                  </a:cubicBezTo>
                  <a:cubicBezTo>
                    <a:pt x="1126890" y="1016843"/>
                    <a:pt x="1130501" y="1024086"/>
                    <a:pt x="1133985" y="1031432"/>
                  </a:cubicBezTo>
                  <a:lnTo>
                    <a:pt x="1145118" y="1022288"/>
                  </a:lnTo>
                  <a:cubicBezTo>
                    <a:pt x="1147242" y="1024446"/>
                    <a:pt x="1149409" y="1026655"/>
                    <a:pt x="1151576" y="1028812"/>
                  </a:cubicBezTo>
                  <a:cubicBezTo>
                    <a:pt x="1152808" y="1024985"/>
                    <a:pt x="1154168" y="1021210"/>
                    <a:pt x="1155868" y="1017562"/>
                  </a:cubicBezTo>
                  <a:cubicBezTo>
                    <a:pt x="1162326" y="1024677"/>
                    <a:pt x="1169549" y="1031021"/>
                    <a:pt x="1177792" y="1035927"/>
                  </a:cubicBezTo>
                  <a:cubicBezTo>
                    <a:pt x="1176602" y="1037956"/>
                    <a:pt x="1175413" y="1039934"/>
                    <a:pt x="1174266" y="1041963"/>
                  </a:cubicBezTo>
                  <a:cubicBezTo>
                    <a:pt x="1179662" y="1039702"/>
                    <a:pt x="1185143" y="1037673"/>
                    <a:pt x="1190837" y="1036055"/>
                  </a:cubicBezTo>
                  <a:cubicBezTo>
                    <a:pt x="1188542" y="1033101"/>
                    <a:pt x="1186290" y="1030173"/>
                    <a:pt x="1184081" y="1027194"/>
                  </a:cubicBezTo>
                  <a:cubicBezTo>
                    <a:pt x="1203923" y="1020542"/>
                    <a:pt x="1224276" y="1013016"/>
                    <a:pt x="1239615" y="998170"/>
                  </a:cubicBezTo>
                  <a:cubicBezTo>
                    <a:pt x="1244331" y="1001047"/>
                    <a:pt x="1248877" y="1004463"/>
                    <a:pt x="1254231" y="1005953"/>
                  </a:cubicBezTo>
                  <a:cubicBezTo>
                    <a:pt x="1261752" y="1004515"/>
                    <a:pt x="1267573" y="998710"/>
                    <a:pt x="1274966" y="996912"/>
                  </a:cubicBezTo>
                  <a:cubicBezTo>
                    <a:pt x="1285121" y="996989"/>
                    <a:pt x="1294936" y="999737"/>
                    <a:pt x="1304369" y="1003384"/>
                  </a:cubicBezTo>
                  <a:cubicBezTo>
                    <a:pt x="1303052" y="1007160"/>
                    <a:pt x="1301862" y="1010987"/>
                    <a:pt x="1300630" y="1014814"/>
                  </a:cubicBezTo>
                  <a:cubicBezTo>
                    <a:pt x="1309510" y="1016432"/>
                    <a:pt x="1320090" y="1013119"/>
                    <a:pt x="1327696" y="1019103"/>
                  </a:cubicBezTo>
                  <a:cubicBezTo>
                    <a:pt x="1333135" y="1023187"/>
                    <a:pt x="1326124" y="1029095"/>
                    <a:pt x="1323914" y="1033101"/>
                  </a:cubicBezTo>
                  <a:cubicBezTo>
                    <a:pt x="1328588" y="1032768"/>
                    <a:pt x="1333390" y="1031869"/>
                    <a:pt x="1338021" y="1032768"/>
                  </a:cubicBezTo>
                  <a:cubicBezTo>
                    <a:pt x="1342057" y="1039035"/>
                    <a:pt x="1343884" y="1047228"/>
                    <a:pt x="1342397" y="1054651"/>
                  </a:cubicBezTo>
                  <a:cubicBezTo>
                    <a:pt x="1336534" y="1062844"/>
                    <a:pt x="1327738" y="1068521"/>
                    <a:pt x="1320813" y="1075892"/>
                  </a:cubicBezTo>
                  <a:cubicBezTo>
                    <a:pt x="1327356" y="1080669"/>
                    <a:pt x="1334197" y="1076483"/>
                    <a:pt x="1340443" y="1073606"/>
                  </a:cubicBezTo>
                  <a:cubicBezTo>
                    <a:pt x="1342695" y="1078461"/>
                    <a:pt x="1344989" y="1083264"/>
                    <a:pt x="1347241" y="1088092"/>
                  </a:cubicBezTo>
                  <a:cubicBezTo>
                    <a:pt x="1340825" y="1089762"/>
                    <a:pt x="1334409" y="1091277"/>
                    <a:pt x="1327823" y="1092048"/>
                  </a:cubicBezTo>
                  <a:cubicBezTo>
                    <a:pt x="1327059" y="1099214"/>
                    <a:pt x="1326931" y="1106457"/>
                    <a:pt x="1327356" y="1113648"/>
                  </a:cubicBezTo>
                  <a:cubicBezTo>
                    <a:pt x="1313292" y="1113597"/>
                    <a:pt x="1298633" y="1114059"/>
                    <a:pt x="1288180" y="1125078"/>
                  </a:cubicBezTo>
                  <a:cubicBezTo>
                    <a:pt x="1279767" y="1121302"/>
                    <a:pt x="1270717" y="1118965"/>
                    <a:pt x="1261454" y="1118734"/>
                  </a:cubicBezTo>
                  <a:cubicBezTo>
                    <a:pt x="1260520" y="1105275"/>
                    <a:pt x="1257036" y="1091868"/>
                    <a:pt x="1245691" y="1083726"/>
                  </a:cubicBezTo>
                  <a:cubicBezTo>
                    <a:pt x="1248665" y="1092176"/>
                    <a:pt x="1253041" y="1101191"/>
                    <a:pt x="1248793" y="1110053"/>
                  </a:cubicBezTo>
                  <a:cubicBezTo>
                    <a:pt x="1247475" y="1119196"/>
                    <a:pt x="1237108" y="1119505"/>
                    <a:pt x="1229715" y="1120583"/>
                  </a:cubicBezTo>
                  <a:cubicBezTo>
                    <a:pt x="1221302" y="1120994"/>
                    <a:pt x="1212889" y="1119864"/>
                    <a:pt x="1204518" y="1120943"/>
                  </a:cubicBezTo>
                  <a:cubicBezTo>
                    <a:pt x="1203244" y="1118554"/>
                    <a:pt x="1201926" y="1116217"/>
                    <a:pt x="1200609" y="1113880"/>
                  </a:cubicBezTo>
                  <a:cubicBezTo>
                    <a:pt x="1199250" y="1116448"/>
                    <a:pt x="1197932" y="1119094"/>
                    <a:pt x="1196615" y="1121662"/>
                  </a:cubicBezTo>
                  <a:lnTo>
                    <a:pt x="1185270" y="1124230"/>
                  </a:lnTo>
                  <a:cubicBezTo>
                    <a:pt x="1185143" y="1120943"/>
                    <a:pt x="1185015" y="1117707"/>
                    <a:pt x="1184973" y="1114419"/>
                  </a:cubicBezTo>
                  <a:cubicBezTo>
                    <a:pt x="1181744" y="1118143"/>
                    <a:pt x="1178217" y="1122201"/>
                    <a:pt x="1172948" y="1122561"/>
                  </a:cubicBezTo>
                  <a:cubicBezTo>
                    <a:pt x="1158119" y="1124359"/>
                    <a:pt x="1142611" y="1126208"/>
                    <a:pt x="1128207" y="1121354"/>
                  </a:cubicBezTo>
                  <a:cubicBezTo>
                    <a:pt x="1125445" y="1110720"/>
                    <a:pt x="1131436" y="1099650"/>
                    <a:pt x="1127060" y="1089043"/>
                  </a:cubicBezTo>
                  <a:cubicBezTo>
                    <a:pt x="1124128" y="1094077"/>
                    <a:pt x="1121918" y="1099291"/>
                    <a:pt x="1120346" y="1105018"/>
                  </a:cubicBezTo>
                  <a:cubicBezTo>
                    <a:pt x="1118986" y="1102167"/>
                    <a:pt x="1117627" y="1099342"/>
                    <a:pt x="1116182" y="1096542"/>
                  </a:cubicBezTo>
                  <a:cubicBezTo>
                    <a:pt x="1113718" y="1104248"/>
                    <a:pt x="1112486" y="1114188"/>
                    <a:pt x="1103605" y="1117244"/>
                  </a:cubicBezTo>
                  <a:cubicBezTo>
                    <a:pt x="1089796" y="1123280"/>
                    <a:pt x="1078579" y="1109333"/>
                    <a:pt x="1067659" y="1102810"/>
                  </a:cubicBezTo>
                  <a:cubicBezTo>
                    <a:pt x="1070038" y="1097364"/>
                    <a:pt x="1071993" y="1091739"/>
                    <a:pt x="1073735" y="1086012"/>
                  </a:cubicBezTo>
                  <a:cubicBezTo>
                    <a:pt x="1067701" y="1093255"/>
                    <a:pt x="1061243" y="1101371"/>
                    <a:pt x="1063452" y="1111491"/>
                  </a:cubicBezTo>
                  <a:cubicBezTo>
                    <a:pt x="1056272" y="1107715"/>
                    <a:pt x="1047434" y="1104479"/>
                    <a:pt x="1043610" y="1096902"/>
                  </a:cubicBezTo>
                  <a:cubicBezTo>
                    <a:pt x="1041698" y="1086731"/>
                    <a:pt x="1039913" y="1076123"/>
                    <a:pt x="1041400" y="1065721"/>
                  </a:cubicBezTo>
                  <a:cubicBezTo>
                    <a:pt x="1028271" y="1057528"/>
                    <a:pt x="1031798" y="1037905"/>
                    <a:pt x="1038553" y="1026475"/>
                  </a:cubicBezTo>
                  <a:cubicBezTo>
                    <a:pt x="1046287" y="1016663"/>
                    <a:pt x="1039871" y="1003795"/>
                    <a:pt x="1038723" y="993136"/>
                  </a:cubicBezTo>
                  <a:cubicBezTo>
                    <a:pt x="1027591" y="978856"/>
                    <a:pt x="1023597" y="960953"/>
                    <a:pt x="1017011" y="944387"/>
                  </a:cubicBezTo>
                  <a:cubicBezTo>
                    <a:pt x="1012125" y="946185"/>
                    <a:pt x="1007323" y="948214"/>
                    <a:pt x="1002437" y="950063"/>
                  </a:cubicBezTo>
                  <a:cubicBezTo>
                    <a:pt x="1002267" y="951990"/>
                    <a:pt x="1002055" y="953890"/>
                    <a:pt x="1001970" y="955868"/>
                  </a:cubicBezTo>
                  <a:cubicBezTo>
                    <a:pt x="994364" y="954430"/>
                    <a:pt x="986886" y="952118"/>
                    <a:pt x="979238" y="951681"/>
                  </a:cubicBezTo>
                  <a:cubicBezTo>
                    <a:pt x="973374" y="953608"/>
                    <a:pt x="968020" y="956844"/>
                    <a:pt x="962029" y="958385"/>
                  </a:cubicBezTo>
                  <a:cubicBezTo>
                    <a:pt x="964834" y="953839"/>
                    <a:pt x="968020" y="949601"/>
                    <a:pt x="971335" y="945414"/>
                  </a:cubicBezTo>
                  <a:cubicBezTo>
                    <a:pt x="960712" y="944027"/>
                    <a:pt x="949495" y="940791"/>
                    <a:pt x="943801" y="930877"/>
                  </a:cubicBezTo>
                  <a:lnTo>
                    <a:pt x="954381" y="925483"/>
                  </a:lnTo>
                  <a:cubicBezTo>
                    <a:pt x="943929" y="921117"/>
                    <a:pt x="936876" y="911613"/>
                    <a:pt x="926423" y="907221"/>
                  </a:cubicBezTo>
                  <a:cubicBezTo>
                    <a:pt x="926211" y="904293"/>
                    <a:pt x="925998" y="901365"/>
                    <a:pt x="925701" y="898437"/>
                  </a:cubicBezTo>
                  <a:cubicBezTo>
                    <a:pt x="929525" y="900004"/>
                    <a:pt x="933349" y="901442"/>
                    <a:pt x="937173" y="902855"/>
                  </a:cubicBezTo>
                  <a:cubicBezTo>
                    <a:pt x="937088" y="894019"/>
                    <a:pt x="923534" y="890732"/>
                    <a:pt x="930545" y="881511"/>
                  </a:cubicBezTo>
                  <a:cubicBezTo>
                    <a:pt x="927783" y="881922"/>
                    <a:pt x="925021" y="882410"/>
                    <a:pt x="922344" y="882949"/>
                  </a:cubicBezTo>
                  <a:cubicBezTo>
                    <a:pt x="928760" y="881280"/>
                    <a:pt x="936153" y="881331"/>
                    <a:pt x="940700" y="875886"/>
                  </a:cubicBezTo>
                  <a:cubicBezTo>
                    <a:pt x="943207" y="872868"/>
                    <a:pt x="946744" y="871237"/>
                    <a:pt x="950483" y="870794"/>
                  </a:cubicBezTo>
                  <a:close/>
                  <a:moveTo>
                    <a:pt x="520598" y="860251"/>
                  </a:moveTo>
                  <a:cubicBezTo>
                    <a:pt x="524000" y="858825"/>
                    <a:pt x="526041" y="864184"/>
                    <a:pt x="522392" y="865040"/>
                  </a:cubicBezTo>
                  <a:cubicBezTo>
                    <a:pt x="518928" y="866351"/>
                    <a:pt x="517011" y="861163"/>
                    <a:pt x="520598" y="860251"/>
                  </a:cubicBezTo>
                  <a:close/>
                  <a:moveTo>
                    <a:pt x="753457" y="856821"/>
                  </a:moveTo>
                  <a:lnTo>
                    <a:pt x="757804" y="863373"/>
                  </a:lnTo>
                  <a:cubicBezTo>
                    <a:pt x="753698" y="865981"/>
                    <a:pt x="749170" y="867862"/>
                    <a:pt x="744761" y="869864"/>
                  </a:cubicBezTo>
                  <a:cubicBezTo>
                    <a:pt x="747055" y="865072"/>
                    <a:pt x="750015" y="860764"/>
                    <a:pt x="753457" y="856821"/>
                  </a:cubicBezTo>
                  <a:close/>
                  <a:moveTo>
                    <a:pt x="1069801" y="850894"/>
                  </a:moveTo>
                  <a:cubicBezTo>
                    <a:pt x="1073296" y="851767"/>
                    <a:pt x="1075771" y="854647"/>
                    <a:pt x="1074691" y="859810"/>
                  </a:cubicBezTo>
                  <a:cubicBezTo>
                    <a:pt x="1069831" y="866853"/>
                    <a:pt x="1062690" y="857720"/>
                    <a:pt x="1058791" y="854021"/>
                  </a:cubicBezTo>
                  <a:cubicBezTo>
                    <a:pt x="1061791" y="851156"/>
                    <a:pt x="1066306" y="850021"/>
                    <a:pt x="1069801" y="850894"/>
                  </a:cubicBezTo>
                  <a:close/>
                  <a:moveTo>
                    <a:pt x="956456" y="848793"/>
                  </a:moveTo>
                  <a:cubicBezTo>
                    <a:pt x="960508" y="850805"/>
                    <a:pt x="964561" y="852934"/>
                    <a:pt x="968495" y="855242"/>
                  </a:cubicBezTo>
                  <a:lnTo>
                    <a:pt x="964384" y="861334"/>
                  </a:lnTo>
                  <a:cubicBezTo>
                    <a:pt x="961565" y="857252"/>
                    <a:pt x="958982" y="853052"/>
                    <a:pt x="956456" y="848793"/>
                  </a:cubicBezTo>
                  <a:close/>
                  <a:moveTo>
                    <a:pt x="448747" y="816184"/>
                  </a:moveTo>
                  <a:cubicBezTo>
                    <a:pt x="455680" y="816366"/>
                    <a:pt x="462362" y="818345"/>
                    <a:pt x="468287" y="822050"/>
                  </a:cubicBezTo>
                  <a:lnTo>
                    <a:pt x="458255" y="826717"/>
                  </a:lnTo>
                  <a:cubicBezTo>
                    <a:pt x="463676" y="827843"/>
                    <a:pt x="469187" y="828623"/>
                    <a:pt x="474626" y="829350"/>
                  </a:cubicBezTo>
                  <a:cubicBezTo>
                    <a:pt x="477075" y="834307"/>
                    <a:pt x="479939" y="839265"/>
                    <a:pt x="480893" y="844767"/>
                  </a:cubicBezTo>
                  <a:cubicBezTo>
                    <a:pt x="474806" y="851468"/>
                    <a:pt x="463622" y="853212"/>
                    <a:pt x="459984" y="862001"/>
                  </a:cubicBezTo>
                  <a:cubicBezTo>
                    <a:pt x="463856" y="870736"/>
                    <a:pt x="469907" y="878327"/>
                    <a:pt x="474554" y="886644"/>
                  </a:cubicBezTo>
                  <a:cubicBezTo>
                    <a:pt x="469187" y="885754"/>
                    <a:pt x="463802" y="884737"/>
                    <a:pt x="458490" y="883720"/>
                  </a:cubicBezTo>
                  <a:cubicBezTo>
                    <a:pt x="463334" y="891910"/>
                    <a:pt x="472051" y="899809"/>
                    <a:pt x="470862" y="910088"/>
                  </a:cubicBezTo>
                  <a:cubicBezTo>
                    <a:pt x="464937" y="919004"/>
                    <a:pt x="452745" y="919731"/>
                    <a:pt x="444623" y="925887"/>
                  </a:cubicBezTo>
                  <a:cubicBezTo>
                    <a:pt x="441165" y="934495"/>
                    <a:pt x="446477" y="947479"/>
                    <a:pt x="436915" y="952509"/>
                  </a:cubicBezTo>
                  <a:cubicBezTo>
                    <a:pt x="428198" y="955069"/>
                    <a:pt x="421553" y="945209"/>
                    <a:pt x="419644" y="937854"/>
                  </a:cubicBezTo>
                  <a:cubicBezTo>
                    <a:pt x="418563" y="923853"/>
                    <a:pt x="423048" y="910088"/>
                    <a:pt x="425569" y="896450"/>
                  </a:cubicBezTo>
                  <a:cubicBezTo>
                    <a:pt x="421733" y="898484"/>
                    <a:pt x="417681" y="900227"/>
                    <a:pt x="414097" y="902788"/>
                  </a:cubicBezTo>
                  <a:cubicBezTo>
                    <a:pt x="410801" y="910451"/>
                    <a:pt x="413142" y="919894"/>
                    <a:pt x="408478" y="927140"/>
                  </a:cubicBezTo>
                  <a:cubicBezTo>
                    <a:pt x="404894" y="927739"/>
                    <a:pt x="401184" y="927376"/>
                    <a:pt x="397546" y="927267"/>
                  </a:cubicBezTo>
                  <a:cubicBezTo>
                    <a:pt x="400230" y="931026"/>
                    <a:pt x="403273" y="934622"/>
                    <a:pt x="405074" y="938980"/>
                  </a:cubicBezTo>
                  <a:cubicBezTo>
                    <a:pt x="402805" y="950348"/>
                    <a:pt x="398501" y="961171"/>
                    <a:pt x="394485" y="971994"/>
                  </a:cubicBezTo>
                  <a:cubicBezTo>
                    <a:pt x="387029" y="964876"/>
                    <a:pt x="386363" y="954234"/>
                    <a:pt x="384040" y="944791"/>
                  </a:cubicBezTo>
                  <a:cubicBezTo>
                    <a:pt x="382725" y="945499"/>
                    <a:pt x="381338" y="946280"/>
                    <a:pt x="380024" y="947061"/>
                  </a:cubicBezTo>
                  <a:cubicBezTo>
                    <a:pt x="380690" y="958066"/>
                    <a:pt x="382239" y="969071"/>
                    <a:pt x="382725" y="980075"/>
                  </a:cubicBezTo>
                  <a:cubicBezTo>
                    <a:pt x="381284" y="990790"/>
                    <a:pt x="370659" y="995148"/>
                    <a:pt x="361564" y="997781"/>
                  </a:cubicBezTo>
                  <a:cubicBezTo>
                    <a:pt x="359007" y="983671"/>
                    <a:pt x="355585" y="969670"/>
                    <a:pt x="351713" y="955905"/>
                  </a:cubicBezTo>
                  <a:cubicBezTo>
                    <a:pt x="349624" y="964821"/>
                    <a:pt x="349084" y="973974"/>
                    <a:pt x="348417" y="983072"/>
                  </a:cubicBezTo>
                  <a:cubicBezTo>
                    <a:pt x="339161" y="986304"/>
                    <a:pt x="332173" y="979240"/>
                    <a:pt x="326374" y="973011"/>
                  </a:cubicBezTo>
                  <a:cubicBezTo>
                    <a:pt x="321296" y="979785"/>
                    <a:pt x="316163" y="986413"/>
                    <a:pt x="310472" y="992642"/>
                  </a:cubicBezTo>
                  <a:cubicBezTo>
                    <a:pt x="310130" y="987848"/>
                    <a:pt x="309824" y="983126"/>
                    <a:pt x="309698" y="978405"/>
                  </a:cubicBezTo>
                  <a:cubicBezTo>
                    <a:pt x="306708" y="978169"/>
                    <a:pt x="303737" y="977987"/>
                    <a:pt x="300801" y="977805"/>
                  </a:cubicBezTo>
                  <a:lnTo>
                    <a:pt x="300801" y="974391"/>
                  </a:lnTo>
                  <a:cubicBezTo>
                    <a:pt x="304745" y="974573"/>
                    <a:pt x="308689" y="974864"/>
                    <a:pt x="312633" y="975172"/>
                  </a:cubicBezTo>
                  <a:cubicBezTo>
                    <a:pt x="311318" y="970378"/>
                    <a:pt x="309770" y="965657"/>
                    <a:pt x="308275" y="960935"/>
                  </a:cubicBezTo>
                  <a:cubicBezTo>
                    <a:pt x="305754" y="963695"/>
                    <a:pt x="303250" y="966437"/>
                    <a:pt x="300801" y="969252"/>
                  </a:cubicBezTo>
                  <a:lnTo>
                    <a:pt x="300801" y="966982"/>
                  </a:lnTo>
                  <a:cubicBezTo>
                    <a:pt x="305393" y="954779"/>
                    <a:pt x="312093" y="942757"/>
                    <a:pt x="322376" y="934495"/>
                  </a:cubicBezTo>
                  <a:cubicBezTo>
                    <a:pt x="328823" y="935275"/>
                    <a:pt x="334316" y="938980"/>
                    <a:pt x="339827" y="942267"/>
                  </a:cubicBezTo>
                  <a:cubicBezTo>
                    <a:pt x="338332" y="935221"/>
                    <a:pt x="335937" y="927321"/>
                    <a:pt x="340115" y="920748"/>
                  </a:cubicBezTo>
                  <a:cubicBezTo>
                    <a:pt x="342799" y="914809"/>
                    <a:pt x="348958" y="909743"/>
                    <a:pt x="347535" y="902624"/>
                  </a:cubicBezTo>
                  <a:cubicBezTo>
                    <a:pt x="350867" y="903750"/>
                    <a:pt x="354216" y="904949"/>
                    <a:pt x="357620" y="906147"/>
                  </a:cubicBezTo>
                  <a:cubicBezTo>
                    <a:pt x="360249" y="899501"/>
                    <a:pt x="362338" y="892618"/>
                    <a:pt x="365634" y="886281"/>
                  </a:cubicBezTo>
                  <a:cubicBezTo>
                    <a:pt x="373216" y="870554"/>
                    <a:pt x="387984" y="858896"/>
                    <a:pt x="391675" y="841244"/>
                  </a:cubicBezTo>
                  <a:cubicBezTo>
                    <a:pt x="394017" y="843169"/>
                    <a:pt x="396412" y="845022"/>
                    <a:pt x="398861" y="846874"/>
                  </a:cubicBezTo>
                  <a:cubicBezTo>
                    <a:pt x="400104" y="843750"/>
                    <a:pt x="401364" y="840645"/>
                    <a:pt x="402625" y="837540"/>
                  </a:cubicBezTo>
                  <a:cubicBezTo>
                    <a:pt x="417014" y="835452"/>
                    <a:pt x="431530" y="837540"/>
                    <a:pt x="443614" y="846093"/>
                  </a:cubicBezTo>
                  <a:cubicBezTo>
                    <a:pt x="442227" y="843278"/>
                    <a:pt x="440913" y="840409"/>
                    <a:pt x="439598" y="837594"/>
                  </a:cubicBezTo>
                  <a:lnTo>
                    <a:pt x="450115" y="840645"/>
                  </a:lnTo>
                  <a:cubicBezTo>
                    <a:pt x="450421" y="839628"/>
                    <a:pt x="450710" y="838611"/>
                    <a:pt x="451016" y="837594"/>
                  </a:cubicBezTo>
                  <a:cubicBezTo>
                    <a:pt x="447018" y="833345"/>
                    <a:pt x="443362" y="828805"/>
                    <a:pt x="440210" y="823902"/>
                  </a:cubicBezTo>
                  <a:cubicBezTo>
                    <a:pt x="444677" y="825627"/>
                    <a:pt x="449161" y="827498"/>
                    <a:pt x="453591" y="829531"/>
                  </a:cubicBezTo>
                  <a:cubicBezTo>
                    <a:pt x="451916" y="825028"/>
                    <a:pt x="450295" y="820615"/>
                    <a:pt x="448747" y="816184"/>
                  </a:cubicBezTo>
                  <a:close/>
                  <a:moveTo>
                    <a:pt x="1211561" y="813676"/>
                  </a:moveTo>
                  <a:cubicBezTo>
                    <a:pt x="1213105" y="817237"/>
                    <a:pt x="1214648" y="820860"/>
                    <a:pt x="1216311" y="824421"/>
                  </a:cubicBezTo>
                  <a:lnTo>
                    <a:pt x="1209305" y="828224"/>
                  </a:lnTo>
                  <a:cubicBezTo>
                    <a:pt x="1206929" y="823756"/>
                    <a:pt x="1204376" y="819411"/>
                    <a:pt x="1201763" y="815125"/>
                  </a:cubicBezTo>
                  <a:cubicBezTo>
                    <a:pt x="1205029" y="814702"/>
                    <a:pt x="1208295" y="814219"/>
                    <a:pt x="1211561" y="813676"/>
                  </a:cubicBezTo>
                  <a:close/>
                  <a:moveTo>
                    <a:pt x="1073870" y="807288"/>
                  </a:moveTo>
                  <a:cubicBezTo>
                    <a:pt x="1077973" y="807146"/>
                    <a:pt x="1082023" y="807864"/>
                    <a:pt x="1085619" y="810078"/>
                  </a:cubicBezTo>
                  <a:cubicBezTo>
                    <a:pt x="1094990" y="818097"/>
                    <a:pt x="1100429" y="830781"/>
                    <a:pt x="1099463" y="843052"/>
                  </a:cubicBezTo>
                  <a:cubicBezTo>
                    <a:pt x="1097466" y="849456"/>
                    <a:pt x="1090695" y="859327"/>
                    <a:pt x="1082958" y="854781"/>
                  </a:cubicBezTo>
                  <a:cubicBezTo>
                    <a:pt x="1075522" y="849751"/>
                    <a:pt x="1067484" y="844067"/>
                    <a:pt x="1063556" y="835811"/>
                  </a:cubicBezTo>
                  <a:cubicBezTo>
                    <a:pt x="1061864" y="827255"/>
                    <a:pt x="1062347" y="818334"/>
                    <a:pt x="1061802" y="809659"/>
                  </a:cubicBezTo>
                  <a:cubicBezTo>
                    <a:pt x="1065611" y="808433"/>
                    <a:pt x="1069767" y="807430"/>
                    <a:pt x="1073870" y="807288"/>
                  </a:cubicBezTo>
                  <a:close/>
                  <a:moveTo>
                    <a:pt x="712017" y="793108"/>
                  </a:moveTo>
                  <a:cubicBezTo>
                    <a:pt x="723790" y="802208"/>
                    <a:pt x="734601" y="815253"/>
                    <a:pt x="732199" y="831056"/>
                  </a:cubicBezTo>
                  <a:cubicBezTo>
                    <a:pt x="743911" y="835067"/>
                    <a:pt x="750277" y="850929"/>
                    <a:pt x="745173" y="862005"/>
                  </a:cubicBezTo>
                  <a:cubicBezTo>
                    <a:pt x="736764" y="866850"/>
                    <a:pt x="725891" y="860265"/>
                    <a:pt x="722770" y="852065"/>
                  </a:cubicBezTo>
                  <a:cubicBezTo>
                    <a:pt x="715742" y="833570"/>
                    <a:pt x="711959" y="814176"/>
                    <a:pt x="706132" y="795320"/>
                  </a:cubicBezTo>
                  <a:close/>
                  <a:moveTo>
                    <a:pt x="1006431" y="791604"/>
                  </a:moveTo>
                  <a:cubicBezTo>
                    <a:pt x="1010561" y="795152"/>
                    <a:pt x="1014506" y="798881"/>
                    <a:pt x="1018159" y="802903"/>
                  </a:cubicBezTo>
                  <a:cubicBezTo>
                    <a:pt x="1010619" y="809705"/>
                    <a:pt x="1007444" y="819288"/>
                    <a:pt x="1007511" y="829228"/>
                  </a:cubicBezTo>
                  <a:cubicBezTo>
                    <a:pt x="992608" y="828340"/>
                    <a:pt x="978006" y="824081"/>
                    <a:pt x="962985" y="825680"/>
                  </a:cubicBezTo>
                  <a:cubicBezTo>
                    <a:pt x="954549" y="828754"/>
                    <a:pt x="946414" y="824672"/>
                    <a:pt x="942703" y="817395"/>
                  </a:cubicBezTo>
                  <a:cubicBezTo>
                    <a:pt x="934384" y="807399"/>
                    <a:pt x="946289" y="794031"/>
                    <a:pt x="956643" y="791841"/>
                  </a:cubicBezTo>
                  <a:cubicBezTo>
                    <a:pt x="964903" y="793022"/>
                    <a:pt x="973164" y="794087"/>
                    <a:pt x="981474" y="792609"/>
                  </a:cubicBezTo>
                  <a:cubicBezTo>
                    <a:pt x="989977" y="791604"/>
                    <a:pt x="998715" y="797579"/>
                    <a:pt x="1006431" y="791604"/>
                  </a:cubicBezTo>
                  <a:close/>
                  <a:moveTo>
                    <a:pt x="1390884" y="782073"/>
                  </a:moveTo>
                  <a:cubicBezTo>
                    <a:pt x="1389120" y="786699"/>
                    <a:pt x="1385776" y="790244"/>
                    <a:pt x="1381094" y="792106"/>
                  </a:cubicBezTo>
                  <a:lnTo>
                    <a:pt x="1380851" y="784356"/>
                  </a:lnTo>
                  <a:cubicBezTo>
                    <a:pt x="1384195" y="783515"/>
                    <a:pt x="1387479" y="782734"/>
                    <a:pt x="1390884" y="782073"/>
                  </a:cubicBezTo>
                  <a:close/>
                  <a:moveTo>
                    <a:pt x="803614" y="778388"/>
                  </a:moveTo>
                  <a:cubicBezTo>
                    <a:pt x="807692" y="777971"/>
                    <a:pt x="811709" y="778135"/>
                    <a:pt x="815458" y="780217"/>
                  </a:cubicBezTo>
                  <a:cubicBezTo>
                    <a:pt x="822711" y="783250"/>
                    <a:pt x="826908" y="790091"/>
                    <a:pt x="831045" y="796275"/>
                  </a:cubicBezTo>
                  <a:cubicBezTo>
                    <a:pt x="821573" y="797107"/>
                    <a:pt x="812759" y="801154"/>
                    <a:pt x="803525" y="802640"/>
                  </a:cubicBezTo>
                  <a:cubicBezTo>
                    <a:pt x="793994" y="799606"/>
                    <a:pt x="791775" y="788722"/>
                    <a:pt x="791414" y="780039"/>
                  </a:cubicBezTo>
                  <a:cubicBezTo>
                    <a:pt x="795401" y="779801"/>
                    <a:pt x="799537" y="778804"/>
                    <a:pt x="803614" y="778388"/>
                  </a:cubicBezTo>
                  <a:close/>
                  <a:moveTo>
                    <a:pt x="507330" y="758997"/>
                  </a:moveTo>
                  <a:cubicBezTo>
                    <a:pt x="514603" y="768348"/>
                    <a:pt x="521037" y="778232"/>
                    <a:pt x="527045" y="788414"/>
                  </a:cubicBezTo>
                  <a:cubicBezTo>
                    <a:pt x="522538" y="794073"/>
                    <a:pt x="516826" y="798661"/>
                    <a:pt x="510095" y="801637"/>
                  </a:cubicBezTo>
                  <a:cubicBezTo>
                    <a:pt x="502522" y="792167"/>
                    <a:pt x="494771" y="782760"/>
                    <a:pt x="489421" y="771802"/>
                  </a:cubicBezTo>
                  <a:cubicBezTo>
                    <a:pt x="495369" y="767512"/>
                    <a:pt x="501261" y="763167"/>
                    <a:pt x="507330" y="758997"/>
                  </a:cubicBezTo>
                  <a:close/>
                  <a:moveTo>
                    <a:pt x="613413" y="753132"/>
                  </a:moveTo>
                  <a:cubicBezTo>
                    <a:pt x="616710" y="753506"/>
                    <a:pt x="619888" y="754639"/>
                    <a:pt x="622878" y="757032"/>
                  </a:cubicBezTo>
                  <a:cubicBezTo>
                    <a:pt x="625870" y="775949"/>
                    <a:pt x="602362" y="779301"/>
                    <a:pt x="589256" y="782479"/>
                  </a:cubicBezTo>
                  <a:cubicBezTo>
                    <a:pt x="593206" y="791812"/>
                    <a:pt x="602296" y="791812"/>
                    <a:pt x="610729" y="793257"/>
                  </a:cubicBezTo>
                  <a:cubicBezTo>
                    <a:pt x="610073" y="803312"/>
                    <a:pt x="613609" y="816893"/>
                    <a:pt x="604754" y="824502"/>
                  </a:cubicBezTo>
                  <a:cubicBezTo>
                    <a:pt x="592727" y="831918"/>
                    <a:pt x="578187" y="833479"/>
                    <a:pt x="565748" y="840125"/>
                  </a:cubicBezTo>
                  <a:cubicBezTo>
                    <a:pt x="559462" y="843775"/>
                    <a:pt x="555213" y="837129"/>
                    <a:pt x="551620" y="833065"/>
                  </a:cubicBezTo>
                  <a:cubicBezTo>
                    <a:pt x="547314" y="827555"/>
                    <a:pt x="541273" y="823905"/>
                    <a:pt x="536610" y="818810"/>
                  </a:cubicBezTo>
                  <a:cubicBezTo>
                    <a:pt x="535888" y="814745"/>
                    <a:pt x="536488" y="810613"/>
                    <a:pt x="536667" y="806539"/>
                  </a:cubicBezTo>
                  <a:cubicBezTo>
                    <a:pt x="534697" y="797206"/>
                    <a:pt x="532061" y="787324"/>
                    <a:pt x="535410" y="778588"/>
                  </a:cubicBezTo>
                  <a:cubicBezTo>
                    <a:pt x="548871" y="767512"/>
                    <a:pt x="566039" y="762002"/>
                    <a:pt x="582380" y="756734"/>
                  </a:cubicBezTo>
                  <a:cubicBezTo>
                    <a:pt x="592561" y="757723"/>
                    <a:pt x="603523" y="752011"/>
                    <a:pt x="613413" y="753132"/>
                  </a:cubicBezTo>
                  <a:close/>
                  <a:moveTo>
                    <a:pt x="809642" y="741170"/>
                  </a:moveTo>
                  <a:cubicBezTo>
                    <a:pt x="813239" y="738930"/>
                    <a:pt x="815996" y="745287"/>
                    <a:pt x="812820" y="747346"/>
                  </a:cubicBezTo>
                  <a:cubicBezTo>
                    <a:pt x="809283" y="749465"/>
                    <a:pt x="806465" y="743228"/>
                    <a:pt x="809642" y="741170"/>
                  </a:cubicBezTo>
                  <a:close/>
                  <a:moveTo>
                    <a:pt x="779986" y="732912"/>
                  </a:moveTo>
                  <a:cubicBezTo>
                    <a:pt x="782270" y="735265"/>
                    <a:pt x="784554" y="737621"/>
                    <a:pt x="786899" y="739854"/>
                  </a:cubicBezTo>
                  <a:cubicBezTo>
                    <a:pt x="782991" y="744624"/>
                    <a:pt x="779024" y="749453"/>
                    <a:pt x="774815" y="753981"/>
                  </a:cubicBezTo>
                  <a:cubicBezTo>
                    <a:pt x="772351" y="746314"/>
                    <a:pt x="775777" y="739191"/>
                    <a:pt x="779986" y="732912"/>
                  </a:cubicBezTo>
                  <a:close/>
                  <a:moveTo>
                    <a:pt x="1138054" y="713348"/>
                  </a:moveTo>
                  <a:cubicBezTo>
                    <a:pt x="1137995" y="722322"/>
                    <a:pt x="1135858" y="731118"/>
                    <a:pt x="1132592" y="739434"/>
                  </a:cubicBezTo>
                  <a:cubicBezTo>
                    <a:pt x="1128021" y="730460"/>
                    <a:pt x="1133542" y="721127"/>
                    <a:pt x="1138054" y="713348"/>
                  </a:cubicBezTo>
                  <a:close/>
                  <a:moveTo>
                    <a:pt x="596367" y="676881"/>
                  </a:moveTo>
                  <a:cubicBezTo>
                    <a:pt x="608187" y="676224"/>
                    <a:pt x="613937" y="688653"/>
                    <a:pt x="621314" y="695763"/>
                  </a:cubicBezTo>
                  <a:cubicBezTo>
                    <a:pt x="630908" y="703535"/>
                    <a:pt x="631387" y="717993"/>
                    <a:pt x="627015" y="728750"/>
                  </a:cubicBezTo>
                  <a:cubicBezTo>
                    <a:pt x="618080" y="729884"/>
                    <a:pt x="609086" y="730362"/>
                    <a:pt x="600390" y="733054"/>
                  </a:cubicBezTo>
                  <a:cubicBezTo>
                    <a:pt x="593672" y="730720"/>
                    <a:pt x="589240" y="724267"/>
                    <a:pt x="583540" y="720082"/>
                  </a:cubicBezTo>
                  <a:cubicBezTo>
                    <a:pt x="582102" y="724506"/>
                    <a:pt x="580485" y="728870"/>
                    <a:pt x="578089" y="732869"/>
                  </a:cubicBezTo>
                  <a:cubicBezTo>
                    <a:pt x="569753" y="734427"/>
                    <a:pt x="566329" y="726177"/>
                    <a:pt x="559920" y="723252"/>
                  </a:cubicBezTo>
                  <a:cubicBezTo>
                    <a:pt x="549548" y="723909"/>
                    <a:pt x="542650" y="735920"/>
                    <a:pt x="531559" y="732451"/>
                  </a:cubicBezTo>
                  <a:cubicBezTo>
                    <a:pt x="533536" y="713868"/>
                    <a:pt x="552363" y="699768"/>
                    <a:pt x="570592" y="700544"/>
                  </a:cubicBezTo>
                  <a:cubicBezTo>
                    <a:pt x="578209" y="691823"/>
                    <a:pt x="585217" y="681245"/>
                    <a:pt x="596367" y="676881"/>
                  </a:cubicBezTo>
                  <a:close/>
                  <a:moveTo>
                    <a:pt x="896454" y="668811"/>
                  </a:moveTo>
                  <a:cubicBezTo>
                    <a:pt x="913458" y="667195"/>
                    <a:pt x="925210" y="682213"/>
                    <a:pt x="938926" y="690049"/>
                  </a:cubicBezTo>
                  <a:cubicBezTo>
                    <a:pt x="945664" y="692555"/>
                    <a:pt x="941432" y="699799"/>
                    <a:pt x="940718" y="704821"/>
                  </a:cubicBezTo>
                  <a:cubicBezTo>
                    <a:pt x="946560" y="707092"/>
                    <a:pt x="952698" y="706191"/>
                    <a:pt x="958789" y="706561"/>
                  </a:cubicBezTo>
                  <a:cubicBezTo>
                    <a:pt x="965585" y="710979"/>
                    <a:pt x="971018" y="717149"/>
                    <a:pt x="976498" y="723061"/>
                  </a:cubicBezTo>
                  <a:cubicBezTo>
                    <a:pt x="971847" y="728565"/>
                    <a:pt x="967014" y="733957"/>
                    <a:pt x="961944" y="739091"/>
                  </a:cubicBezTo>
                  <a:cubicBezTo>
                    <a:pt x="970531" y="745558"/>
                    <a:pt x="978528" y="759848"/>
                    <a:pt x="969102" y="768709"/>
                  </a:cubicBezTo>
                  <a:cubicBezTo>
                    <a:pt x="957769" y="774509"/>
                    <a:pt x="945721" y="781506"/>
                    <a:pt x="932664" y="779828"/>
                  </a:cubicBezTo>
                  <a:cubicBezTo>
                    <a:pt x="929861" y="782888"/>
                    <a:pt x="928546" y="786948"/>
                    <a:pt x="926697" y="790601"/>
                  </a:cubicBezTo>
                  <a:cubicBezTo>
                    <a:pt x="925324" y="789700"/>
                    <a:pt x="924009" y="788812"/>
                    <a:pt x="922703" y="787911"/>
                  </a:cubicBezTo>
                  <a:cubicBezTo>
                    <a:pt x="925506" y="775348"/>
                    <a:pt x="914230" y="769128"/>
                    <a:pt x="906062" y="763020"/>
                  </a:cubicBezTo>
                  <a:cubicBezTo>
                    <a:pt x="906958" y="761354"/>
                    <a:pt x="907844" y="759737"/>
                    <a:pt x="908807" y="758120"/>
                  </a:cubicBezTo>
                  <a:cubicBezTo>
                    <a:pt x="915364" y="756985"/>
                    <a:pt x="922227" y="756800"/>
                    <a:pt x="928727" y="755011"/>
                  </a:cubicBezTo>
                  <a:cubicBezTo>
                    <a:pt x="923533" y="746335"/>
                    <a:pt x="913753" y="742991"/>
                    <a:pt x="905042" y="739338"/>
                  </a:cubicBezTo>
                  <a:cubicBezTo>
                    <a:pt x="898189" y="729885"/>
                    <a:pt x="895082" y="718038"/>
                    <a:pt x="889601" y="707746"/>
                  </a:cubicBezTo>
                  <a:cubicBezTo>
                    <a:pt x="892041" y="705722"/>
                    <a:pt x="894672" y="703859"/>
                    <a:pt x="896873" y="701526"/>
                  </a:cubicBezTo>
                  <a:cubicBezTo>
                    <a:pt x="894843" y="690889"/>
                    <a:pt x="883215" y="676166"/>
                    <a:pt x="896454" y="668811"/>
                  </a:cubicBezTo>
                  <a:close/>
                  <a:moveTo>
                    <a:pt x="1196856" y="637796"/>
                  </a:moveTo>
                  <a:cubicBezTo>
                    <a:pt x="1201010" y="638428"/>
                    <a:pt x="1205387" y="640264"/>
                    <a:pt x="1209287" y="640927"/>
                  </a:cubicBezTo>
                  <a:cubicBezTo>
                    <a:pt x="1202440" y="653088"/>
                    <a:pt x="1188266" y="656339"/>
                    <a:pt x="1176178" y="660673"/>
                  </a:cubicBezTo>
                  <a:cubicBezTo>
                    <a:pt x="1178797" y="654171"/>
                    <a:pt x="1179989" y="646467"/>
                    <a:pt x="1185766" y="641891"/>
                  </a:cubicBezTo>
                  <a:cubicBezTo>
                    <a:pt x="1188773" y="637737"/>
                    <a:pt x="1192703" y="637165"/>
                    <a:pt x="1196856" y="637796"/>
                  </a:cubicBezTo>
                  <a:close/>
                  <a:moveTo>
                    <a:pt x="759819" y="598469"/>
                  </a:moveTo>
                  <a:cubicBezTo>
                    <a:pt x="766155" y="603000"/>
                    <a:pt x="773689" y="606292"/>
                    <a:pt x="779263" y="611888"/>
                  </a:cubicBezTo>
                  <a:cubicBezTo>
                    <a:pt x="790200" y="626818"/>
                    <a:pt x="785777" y="645969"/>
                    <a:pt x="790978" y="662680"/>
                  </a:cubicBezTo>
                  <a:cubicBezTo>
                    <a:pt x="793668" y="653017"/>
                    <a:pt x="793846" y="640953"/>
                    <a:pt x="804086" y="635938"/>
                  </a:cubicBezTo>
                  <a:cubicBezTo>
                    <a:pt x="807311" y="632724"/>
                    <a:pt x="810713" y="636713"/>
                    <a:pt x="813111" y="638920"/>
                  </a:cubicBezTo>
                  <a:cubicBezTo>
                    <a:pt x="817665" y="643935"/>
                    <a:pt x="821958" y="649241"/>
                    <a:pt x="827581" y="653075"/>
                  </a:cubicBezTo>
                  <a:cubicBezTo>
                    <a:pt x="825977" y="659930"/>
                    <a:pt x="824243" y="667094"/>
                    <a:pt x="826268" y="674065"/>
                  </a:cubicBezTo>
                  <a:cubicBezTo>
                    <a:pt x="831534" y="672226"/>
                    <a:pt x="836736" y="669651"/>
                    <a:pt x="842358" y="669070"/>
                  </a:cubicBezTo>
                  <a:cubicBezTo>
                    <a:pt x="850022" y="673949"/>
                    <a:pt x="855580" y="682314"/>
                    <a:pt x="853490" y="691609"/>
                  </a:cubicBezTo>
                  <a:cubicBezTo>
                    <a:pt x="857071" y="693294"/>
                    <a:pt x="860716" y="694843"/>
                    <a:pt x="864313" y="696450"/>
                  </a:cubicBezTo>
                  <a:cubicBezTo>
                    <a:pt x="860959" y="706229"/>
                    <a:pt x="852825" y="715853"/>
                    <a:pt x="858027" y="726774"/>
                  </a:cubicBezTo>
                  <a:cubicBezTo>
                    <a:pt x="863536" y="737753"/>
                    <a:pt x="872917" y="746932"/>
                    <a:pt x="875980" y="759169"/>
                  </a:cubicBezTo>
                  <a:cubicBezTo>
                    <a:pt x="876693" y="767709"/>
                    <a:pt x="874003" y="776113"/>
                    <a:pt x="872561" y="784478"/>
                  </a:cubicBezTo>
                  <a:cubicBezTo>
                    <a:pt x="863892" y="786085"/>
                    <a:pt x="854024" y="792107"/>
                    <a:pt x="845404" y="786802"/>
                  </a:cubicBezTo>
                  <a:cubicBezTo>
                    <a:pt x="830935" y="777004"/>
                    <a:pt x="833511" y="757911"/>
                    <a:pt x="827954" y="743175"/>
                  </a:cubicBezTo>
                  <a:lnTo>
                    <a:pt x="821310" y="745092"/>
                  </a:lnTo>
                  <a:cubicBezTo>
                    <a:pt x="816109" y="739651"/>
                    <a:pt x="810065" y="733396"/>
                    <a:pt x="802045" y="733203"/>
                  </a:cubicBezTo>
                  <a:cubicBezTo>
                    <a:pt x="795823" y="734345"/>
                    <a:pt x="789601" y="738218"/>
                    <a:pt x="783508" y="734461"/>
                  </a:cubicBezTo>
                  <a:cubicBezTo>
                    <a:pt x="784821" y="730279"/>
                    <a:pt x="786133" y="726057"/>
                    <a:pt x="787446" y="721817"/>
                  </a:cubicBezTo>
                  <a:cubicBezTo>
                    <a:pt x="776930" y="723075"/>
                    <a:pt x="767240" y="727665"/>
                    <a:pt x="759155" y="734345"/>
                  </a:cubicBezTo>
                  <a:cubicBezTo>
                    <a:pt x="752820" y="740425"/>
                    <a:pt x="742174" y="734229"/>
                    <a:pt x="739727" y="727122"/>
                  </a:cubicBezTo>
                  <a:cubicBezTo>
                    <a:pt x="734640" y="719241"/>
                    <a:pt x="726506" y="706171"/>
                    <a:pt x="736373" y="698425"/>
                  </a:cubicBezTo>
                  <a:cubicBezTo>
                    <a:pt x="748088" y="697457"/>
                    <a:pt x="757243" y="706771"/>
                    <a:pt x="769023" y="706422"/>
                  </a:cubicBezTo>
                  <a:cubicBezTo>
                    <a:pt x="769865" y="702066"/>
                    <a:pt x="770578" y="697709"/>
                    <a:pt x="771356" y="693352"/>
                  </a:cubicBezTo>
                  <a:cubicBezTo>
                    <a:pt x="766819" y="692984"/>
                    <a:pt x="762217" y="692635"/>
                    <a:pt x="757729" y="691551"/>
                  </a:cubicBezTo>
                  <a:cubicBezTo>
                    <a:pt x="764000" y="686245"/>
                    <a:pt x="773462" y="682373"/>
                    <a:pt x="772798" y="672652"/>
                  </a:cubicBezTo>
                  <a:lnTo>
                    <a:pt x="761132" y="676931"/>
                  </a:lnTo>
                  <a:cubicBezTo>
                    <a:pt x="761667" y="674782"/>
                    <a:pt x="762153" y="672652"/>
                    <a:pt x="762687" y="670503"/>
                  </a:cubicBezTo>
                  <a:lnTo>
                    <a:pt x="755688" y="676041"/>
                  </a:lnTo>
                  <a:lnTo>
                    <a:pt x="749174" y="674065"/>
                  </a:lnTo>
                  <a:cubicBezTo>
                    <a:pt x="752528" y="668876"/>
                    <a:pt x="756238" y="663880"/>
                    <a:pt x="760176" y="659097"/>
                  </a:cubicBezTo>
                  <a:lnTo>
                    <a:pt x="751621" y="648118"/>
                  </a:lnTo>
                  <a:cubicBezTo>
                    <a:pt x="742709" y="654624"/>
                    <a:pt x="743017" y="668760"/>
                    <a:pt x="731286" y="671935"/>
                  </a:cubicBezTo>
                  <a:cubicBezTo>
                    <a:pt x="733927" y="661421"/>
                    <a:pt x="737151" y="651042"/>
                    <a:pt x="739954" y="640605"/>
                  </a:cubicBezTo>
                  <a:cubicBezTo>
                    <a:pt x="733198" y="642096"/>
                    <a:pt x="726571" y="643819"/>
                    <a:pt x="719927" y="645620"/>
                  </a:cubicBezTo>
                  <a:cubicBezTo>
                    <a:pt x="714661" y="632356"/>
                    <a:pt x="716995" y="618104"/>
                    <a:pt x="720219" y="604743"/>
                  </a:cubicBezTo>
                  <a:cubicBezTo>
                    <a:pt x="733797" y="609332"/>
                    <a:pt x="746484" y="599670"/>
                    <a:pt x="759819" y="598469"/>
                  </a:cubicBezTo>
                  <a:close/>
                  <a:moveTo>
                    <a:pt x="856893" y="493124"/>
                  </a:moveTo>
                  <a:cubicBezTo>
                    <a:pt x="862068" y="497363"/>
                    <a:pt x="868374" y="498855"/>
                    <a:pt x="874742" y="496646"/>
                  </a:cubicBezTo>
                  <a:cubicBezTo>
                    <a:pt x="883548" y="515744"/>
                    <a:pt x="886227" y="538429"/>
                    <a:pt x="881111" y="558840"/>
                  </a:cubicBezTo>
                  <a:cubicBezTo>
                    <a:pt x="871469" y="552630"/>
                    <a:pt x="869269" y="541708"/>
                    <a:pt x="865758" y="531620"/>
                  </a:cubicBezTo>
                  <a:cubicBezTo>
                    <a:pt x="860043" y="529472"/>
                    <a:pt x="853797" y="529892"/>
                    <a:pt x="847904" y="528755"/>
                  </a:cubicBezTo>
                  <a:cubicBezTo>
                    <a:pt x="847845" y="516342"/>
                    <a:pt x="846597" y="502134"/>
                    <a:pt x="856893" y="493124"/>
                  </a:cubicBezTo>
                  <a:close/>
                  <a:moveTo>
                    <a:pt x="870400" y="488706"/>
                  </a:moveTo>
                  <a:cubicBezTo>
                    <a:pt x="871459" y="489428"/>
                    <a:pt x="872003" y="490796"/>
                    <a:pt x="870824" y="492073"/>
                  </a:cubicBezTo>
                  <a:cubicBezTo>
                    <a:pt x="869009" y="494627"/>
                    <a:pt x="864654" y="491769"/>
                    <a:pt x="866892" y="489215"/>
                  </a:cubicBezTo>
                  <a:cubicBezTo>
                    <a:pt x="867769" y="487908"/>
                    <a:pt x="869342" y="487984"/>
                    <a:pt x="870400" y="488706"/>
                  </a:cubicBezTo>
                  <a:close/>
                  <a:moveTo>
                    <a:pt x="961904" y="412895"/>
                  </a:moveTo>
                  <a:cubicBezTo>
                    <a:pt x="968331" y="413977"/>
                    <a:pt x="973409" y="418366"/>
                    <a:pt x="972805" y="426904"/>
                  </a:cubicBezTo>
                  <a:cubicBezTo>
                    <a:pt x="962498" y="425582"/>
                    <a:pt x="952614" y="422215"/>
                    <a:pt x="942910" y="418726"/>
                  </a:cubicBezTo>
                  <a:cubicBezTo>
                    <a:pt x="947701" y="414037"/>
                    <a:pt x="955477" y="411812"/>
                    <a:pt x="961904" y="412895"/>
                  </a:cubicBezTo>
                  <a:close/>
                  <a:moveTo>
                    <a:pt x="1005529" y="309016"/>
                  </a:moveTo>
                  <a:cubicBezTo>
                    <a:pt x="1022396" y="317379"/>
                    <a:pt x="1043017" y="327511"/>
                    <a:pt x="1047085" y="347775"/>
                  </a:cubicBezTo>
                  <a:cubicBezTo>
                    <a:pt x="1050071" y="364987"/>
                    <a:pt x="1057011" y="381181"/>
                    <a:pt x="1063127" y="397463"/>
                  </a:cubicBezTo>
                  <a:cubicBezTo>
                    <a:pt x="1064776" y="405958"/>
                    <a:pt x="1071973" y="411002"/>
                    <a:pt x="1076211" y="417949"/>
                  </a:cubicBezTo>
                  <a:cubicBezTo>
                    <a:pt x="1075557" y="422860"/>
                    <a:pt x="1074959" y="427949"/>
                    <a:pt x="1073992" y="432860"/>
                  </a:cubicBezTo>
                  <a:cubicBezTo>
                    <a:pt x="1081729" y="434143"/>
                    <a:pt x="1089323" y="437107"/>
                    <a:pt x="1094756" y="442992"/>
                  </a:cubicBezTo>
                  <a:cubicBezTo>
                    <a:pt x="1097202" y="440559"/>
                    <a:pt x="1099591" y="438037"/>
                    <a:pt x="1102521" y="436178"/>
                  </a:cubicBezTo>
                  <a:cubicBezTo>
                    <a:pt x="1107982" y="438125"/>
                    <a:pt x="1113842" y="442815"/>
                    <a:pt x="1114069" y="448788"/>
                  </a:cubicBezTo>
                  <a:cubicBezTo>
                    <a:pt x="1108636" y="464186"/>
                    <a:pt x="1109461" y="483388"/>
                    <a:pt x="1121379" y="495512"/>
                  </a:cubicBezTo>
                  <a:cubicBezTo>
                    <a:pt x="1124167" y="498565"/>
                    <a:pt x="1128490" y="498874"/>
                    <a:pt x="1131590" y="496175"/>
                  </a:cubicBezTo>
                  <a:cubicBezTo>
                    <a:pt x="1131761" y="485955"/>
                    <a:pt x="1122858" y="478300"/>
                    <a:pt x="1123569" y="467902"/>
                  </a:cubicBezTo>
                  <a:cubicBezTo>
                    <a:pt x="1121123" y="461487"/>
                    <a:pt x="1124821" y="454717"/>
                    <a:pt x="1130396" y="452107"/>
                  </a:cubicBezTo>
                  <a:cubicBezTo>
                    <a:pt x="1136369" y="452107"/>
                    <a:pt x="1142370" y="453876"/>
                    <a:pt x="1147547" y="456841"/>
                  </a:cubicBezTo>
                  <a:cubicBezTo>
                    <a:pt x="1150847" y="469982"/>
                    <a:pt x="1155085" y="490423"/>
                    <a:pt x="1138587" y="496529"/>
                  </a:cubicBezTo>
                  <a:cubicBezTo>
                    <a:pt x="1139071" y="499228"/>
                    <a:pt x="1139555" y="501883"/>
                    <a:pt x="1139953" y="504582"/>
                  </a:cubicBezTo>
                  <a:cubicBezTo>
                    <a:pt x="1144817" y="503387"/>
                    <a:pt x="1149823" y="502016"/>
                    <a:pt x="1154857" y="502679"/>
                  </a:cubicBezTo>
                  <a:cubicBezTo>
                    <a:pt x="1161257" y="509980"/>
                    <a:pt x="1165552" y="521218"/>
                    <a:pt x="1158100" y="529360"/>
                  </a:cubicBezTo>
                  <a:lnTo>
                    <a:pt x="1166092" y="527501"/>
                  </a:lnTo>
                  <a:cubicBezTo>
                    <a:pt x="1164613" y="543386"/>
                    <a:pt x="1164130" y="560995"/>
                    <a:pt x="1153350" y="573871"/>
                  </a:cubicBezTo>
                  <a:cubicBezTo>
                    <a:pt x="1153776" y="575818"/>
                    <a:pt x="1154260" y="577764"/>
                    <a:pt x="1154743" y="579711"/>
                  </a:cubicBezTo>
                  <a:cubicBezTo>
                    <a:pt x="1160773" y="572986"/>
                    <a:pt x="1166405" y="564845"/>
                    <a:pt x="1174540" y="560730"/>
                  </a:cubicBezTo>
                  <a:cubicBezTo>
                    <a:pt x="1185292" y="558872"/>
                    <a:pt x="1187141" y="572145"/>
                    <a:pt x="1186202" y="579977"/>
                  </a:cubicBezTo>
                  <a:lnTo>
                    <a:pt x="1189956" y="579048"/>
                  </a:lnTo>
                  <a:cubicBezTo>
                    <a:pt x="1191407" y="573871"/>
                    <a:pt x="1192886" y="568827"/>
                    <a:pt x="1194451" y="563739"/>
                  </a:cubicBezTo>
                  <a:cubicBezTo>
                    <a:pt x="1200623" y="579092"/>
                    <a:pt x="1207250" y="594224"/>
                    <a:pt x="1214304" y="609179"/>
                  </a:cubicBezTo>
                  <a:cubicBezTo>
                    <a:pt x="1206056" y="629576"/>
                    <a:pt x="1174113" y="627187"/>
                    <a:pt x="1171724" y="651212"/>
                  </a:cubicBezTo>
                  <a:cubicBezTo>
                    <a:pt x="1169392" y="649044"/>
                    <a:pt x="1167003" y="646876"/>
                    <a:pt x="1164613" y="644752"/>
                  </a:cubicBezTo>
                  <a:cubicBezTo>
                    <a:pt x="1165751" y="661477"/>
                    <a:pt x="1153776" y="674884"/>
                    <a:pt x="1149368" y="690370"/>
                  </a:cubicBezTo>
                  <a:cubicBezTo>
                    <a:pt x="1135544" y="679707"/>
                    <a:pt x="1141176" y="659929"/>
                    <a:pt x="1141887" y="644752"/>
                  </a:cubicBezTo>
                  <a:lnTo>
                    <a:pt x="1136084" y="645283"/>
                  </a:lnTo>
                  <a:cubicBezTo>
                    <a:pt x="1134179" y="658336"/>
                    <a:pt x="1133923" y="671831"/>
                    <a:pt x="1137165" y="684706"/>
                  </a:cubicBezTo>
                  <a:cubicBezTo>
                    <a:pt x="1136682" y="688865"/>
                    <a:pt x="1141773" y="692361"/>
                    <a:pt x="1142541" y="698024"/>
                  </a:cubicBezTo>
                  <a:cubicBezTo>
                    <a:pt x="1143309" y="704042"/>
                    <a:pt x="1138417" y="708599"/>
                    <a:pt x="1135487" y="713245"/>
                  </a:cubicBezTo>
                  <a:cubicBezTo>
                    <a:pt x="1131420" y="705856"/>
                    <a:pt x="1127893" y="698024"/>
                    <a:pt x="1122204" y="691741"/>
                  </a:cubicBezTo>
                  <a:cubicBezTo>
                    <a:pt x="1122375" y="701431"/>
                    <a:pt x="1125617" y="710679"/>
                    <a:pt x="1126328" y="720280"/>
                  </a:cubicBezTo>
                  <a:cubicBezTo>
                    <a:pt x="1125845" y="730368"/>
                    <a:pt x="1123029" y="740235"/>
                    <a:pt x="1120412" y="749969"/>
                  </a:cubicBezTo>
                  <a:cubicBezTo>
                    <a:pt x="1106588" y="733465"/>
                    <a:pt x="1100302" y="712183"/>
                    <a:pt x="1091656" y="692759"/>
                  </a:cubicBezTo>
                  <a:cubicBezTo>
                    <a:pt x="1090575" y="712891"/>
                    <a:pt x="1102948" y="729704"/>
                    <a:pt x="1104569" y="749394"/>
                  </a:cubicBezTo>
                  <a:cubicBezTo>
                    <a:pt x="1096918" y="742270"/>
                    <a:pt x="1092168" y="732801"/>
                    <a:pt x="1084516" y="725722"/>
                  </a:cubicBezTo>
                  <a:cubicBezTo>
                    <a:pt x="1084175" y="734261"/>
                    <a:pt x="1084459" y="742934"/>
                    <a:pt x="1084061" y="751473"/>
                  </a:cubicBezTo>
                  <a:cubicBezTo>
                    <a:pt x="1057011" y="750057"/>
                    <a:pt x="1028056" y="736607"/>
                    <a:pt x="1018982" y="709130"/>
                  </a:cubicBezTo>
                  <a:lnTo>
                    <a:pt x="1053001" y="701962"/>
                  </a:lnTo>
                  <a:cubicBezTo>
                    <a:pt x="1039974" y="698024"/>
                    <a:pt x="1026036" y="689573"/>
                    <a:pt x="1012639" y="697139"/>
                  </a:cubicBezTo>
                  <a:cubicBezTo>
                    <a:pt x="1008288" y="688910"/>
                    <a:pt x="1003537" y="680857"/>
                    <a:pt x="1000380" y="672052"/>
                  </a:cubicBezTo>
                  <a:cubicBezTo>
                    <a:pt x="1006723" y="674176"/>
                    <a:pt x="1012952" y="676654"/>
                    <a:pt x="1019352" y="678689"/>
                  </a:cubicBezTo>
                  <a:cubicBezTo>
                    <a:pt x="1015683" y="670238"/>
                    <a:pt x="1006894" y="668203"/>
                    <a:pt x="999072" y="665415"/>
                  </a:cubicBezTo>
                  <a:cubicBezTo>
                    <a:pt x="993980" y="660460"/>
                    <a:pt x="991961" y="652938"/>
                    <a:pt x="988292" y="646965"/>
                  </a:cubicBezTo>
                  <a:cubicBezTo>
                    <a:pt x="998588" y="642186"/>
                    <a:pt x="1008999" y="636567"/>
                    <a:pt x="1012156" y="624665"/>
                  </a:cubicBezTo>
                  <a:cubicBezTo>
                    <a:pt x="1032977" y="629930"/>
                    <a:pt x="1054622" y="623382"/>
                    <a:pt x="1074590" y="617763"/>
                  </a:cubicBezTo>
                  <a:cubicBezTo>
                    <a:pt x="1068787" y="613913"/>
                    <a:pt x="1062046" y="614488"/>
                    <a:pt x="1055817" y="616922"/>
                  </a:cubicBezTo>
                  <a:cubicBezTo>
                    <a:pt x="1046430" y="620240"/>
                    <a:pt x="1036134" y="618426"/>
                    <a:pt x="1027117" y="614975"/>
                  </a:cubicBezTo>
                  <a:cubicBezTo>
                    <a:pt x="1030815" y="608913"/>
                    <a:pt x="1037471" y="606790"/>
                    <a:pt x="1043671" y="604135"/>
                  </a:cubicBezTo>
                  <a:cubicBezTo>
                    <a:pt x="1038523" y="602277"/>
                    <a:pt x="1033460" y="600374"/>
                    <a:pt x="1028369" y="598339"/>
                  </a:cubicBezTo>
                  <a:cubicBezTo>
                    <a:pt x="1032209" y="594711"/>
                    <a:pt x="1036020" y="591127"/>
                    <a:pt x="1039718" y="587366"/>
                  </a:cubicBezTo>
                  <a:cubicBezTo>
                    <a:pt x="1028198" y="587764"/>
                    <a:pt x="1019949" y="595551"/>
                    <a:pt x="1012583" y="603294"/>
                  </a:cubicBezTo>
                  <a:cubicBezTo>
                    <a:pt x="1012156" y="600197"/>
                    <a:pt x="1011672" y="597144"/>
                    <a:pt x="1011217" y="594047"/>
                  </a:cubicBezTo>
                  <a:cubicBezTo>
                    <a:pt x="1006240" y="602232"/>
                    <a:pt x="1001945" y="611878"/>
                    <a:pt x="992018" y="614975"/>
                  </a:cubicBezTo>
                  <a:cubicBezTo>
                    <a:pt x="990624" y="608559"/>
                    <a:pt x="992957" y="602409"/>
                    <a:pt x="995886" y="596834"/>
                  </a:cubicBezTo>
                  <a:lnTo>
                    <a:pt x="985021" y="592056"/>
                  </a:lnTo>
                  <a:cubicBezTo>
                    <a:pt x="985248" y="594799"/>
                    <a:pt x="985476" y="597498"/>
                    <a:pt x="985675" y="600197"/>
                  </a:cubicBezTo>
                  <a:cubicBezTo>
                    <a:pt x="979872" y="604666"/>
                    <a:pt x="974127" y="609223"/>
                    <a:pt x="967613" y="612719"/>
                  </a:cubicBezTo>
                  <a:cubicBezTo>
                    <a:pt x="966902" y="607321"/>
                    <a:pt x="966163" y="602011"/>
                    <a:pt x="965622" y="596657"/>
                  </a:cubicBezTo>
                  <a:cubicBezTo>
                    <a:pt x="953619" y="599710"/>
                    <a:pt x="951287" y="584711"/>
                    <a:pt x="955354" y="576216"/>
                  </a:cubicBezTo>
                  <a:cubicBezTo>
                    <a:pt x="966902" y="570287"/>
                    <a:pt x="990880" y="567544"/>
                    <a:pt x="986983" y="549093"/>
                  </a:cubicBezTo>
                  <a:cubicBezTo>
                    <a:pt x="978792" y="558473"/>
                    <a:pt x="967187" y="567190"/>
                    <a:pt x="953960" y="563739"/>
                  </a:cubicBezTo>
                  <a:cubicBezTo>
                    <a:pt x="943692" y="553695"/>
                    <a:pt x="938544" y="539315"/>
                    <a:pt x="931120" y="527147"/>
                  </a:cubicBezTo>
                  <a:lnTo>
                    <a:pt x="942185" y="525997"/>
                  </a:lnTo>
                  <a:cubicBezTo>
                    <a:pt x="930779" y="518696"/>
                    <a:pt x="929869" y="504494"/>
                    <a:pt x="930694" y="492282"/>
                  </a:cubicBezTo>
                  <a:cubicBezTo>
                    <a:pt x="938544" y="496839"/>
                    <a:pt x="945826" y="502370"/>
                    <a:pt x="953847" y="506617"/>
                  </a:cubicBezTo>
                  <a:cubicBezTo>
                    <a:pt x="962949" y="510378"/>
                    <a:pt x="973103" y="508520"/>
                    <a:pt x="982489" y="511175"/>
                  </a:cubicBezTo>
                  <a:cubicBezTo>
                    <a:pt x="979929" y="507414"/>
                    <a:pt x="977426" y="503564"/>
                    <a:pt x="974952" y="499759"/>
                  </a:cubicBezTo>
                  <a:cubicBezTo>
                    <a:pt x="980811" y="496175"/>
                    <a:pt x="986670" y="492636"/>
                    <a:pt x="992672" y="489273"/>
                  </a:cubicBezTo>
                  <a:cubicBezTo>
                    <a:pt x="989003" y="488211"/>
                    <a:pt x="985305" y="487061"/>
                    <a:pt x="981721" y="485866"/>
                  </a:cubicBezTo>
                  <a:cubicBezTo>
                    <a:pt x="977057" y="491574"/>
                    <a:pt x="971567" y="497016"/>
                    <a:pt x="964086" y="498565"/>
                  </a:cubicBezTo>
                  <a:cubicBezTo>
                    <a:pt x="960417" y="496175"/>
                    <a:pt x="957146" y="493255"/>
                    <a:pt x="953960" y="490246"/>
                  </a:cubicBezTo>
                  <a:lnTo>
                    <a:pt x="963603" y="484495"/>
                  </a:lnTo>
                  <a:cubicBezTo>
                    <a:pt x="956549" y="484008"/>
                    <a:pt x="948585" y="487370"/>
                    <a:pt x="942498" y="482415"/>
                  </a:cubicBezTo>
                  <a:cubicBezTo>
                    <a:pt x="935956" y="478167"/>
                    <a:pt x="933936" y="470823"/>
                    <a:pt x="931604" y="463920"/>
                  </a:cubicBezTo>
                  <a:lnTo>
                    <a:pt x="939426" y="464938"/>
                  </a:lnTo>
                  <a:cubicBezTo>
                    <a:pt x="945712" y="455514"/>
                    <a:pt x="955354" y="463920"/>
                    <a:pt x="962749" y="467283"/>
                  </a:cubicBezTo>
                  <a:cubicBezTo>
                    <a:pt x="958824" y="459451"/>
                    <a:pt x="953079" y="452682"/>
                    <a:pt x="947930" y="445691"/>
                  </a:cubicBezTo>
                  <a:cubicBezTo>
                    <a:pt x="948755" y="441089"/>
                    <a:pt x="948755" y="436444"/>
                    <a:pt x="948158" y="431754"/>
                  </a:cubicBezTo>
                  <a:cubicBezTo>
                    <a:pt x="966362" y="425559"/>
                    <a:pt x="983286" y="434099"/>
                    <a:pt x="1000864" y="437461"/>
                  </a:cubicBezTo>
                  <a:cubicBezTo>
                    <a:pt x="994748" y="428302"/>
                    <a:pt x="977768" y="429718"/>
                    <a:pt x="979275" y="415825"/>
                  </a:cubicBezTo>
                  <a:lnTo>
                    <a:pt x="993013" y="413038"/>
                  </a:lnTo>
                  <a:cubicBezTo>
                    <a:pt x="991762" y="411489"/>
                    <a:pt x="990510" y="409985"/>
                    <a:pt x="989316" y="408436"/>
                  </a:cubicBezTo>
                  <a:cubicBezTo>
                    <a:pt x="985789" y="409056"/>
                    <a:pt x="982205" y="409896"/>
                    <a:pt x="978621" y="409941"/>
                  </a:cubicBezTo>
                  <a:cubicBezTo>
                    <a:pt x="974497" y="408082"/>
                    <a:pt x="973530" y="403171"/>
                    <a:pt x="971738" y="399499"/>
                  </a:cubicBezTo>
                  <a:cubicBezTo>
                    <a:pt x="967414" y="399499"/>
                    <a:pt x="962693" y="400383"/>
                    <a:pt x="958824" y="397994"/>
                  </a:cubicBezTo>
                  <a:cubicBezTo>
                    <a:pt x="957630" y="391933"/>
                    <a:pt x="963489" y="389676"/>
                    <a:pt x="967727" y="387242"/>
                  </a:cubicBezTo>
                  <a:cubicBezTo>
                    <a:pt x="964968" y="386402"/>
                    <a:pt x="962294" y="385605"/>
                    <a:pt x="959535" y="384897"/>
                  </a:cubicBezTo>
                  <a:cubicBezTo>
                    <a:pt x="963830" y="375916"/>
                    <a:pt x="965878" y="364854"/>
                    <a:pt x="974838" y="359191"/>
                  </a:cubicBezTo>
                  <a:cubicBezTo>
                    <a:pt x="981835" y="359545"/>
                    <a:pt x="983513" y="367509"/>
                    <a:pt x="986016" y="372641"/>
                  </a:cubicBezTo>
                  <a:cubicBezTo>
                    <a:pt x="988832" y="369367"/>
                    <a:pt x="991876" y="366358"/>
                    <a:pt x="994208" y="362730"/>
                  </a:cubicBezTo>
                  <a:cubicBezTo>
                    <a:pt x="991819" y="358881"/>
                    <a:pt x="988775" y="355607"/>
                    <a:pt x="986016" y="352111"/>
                  </a:cubicBezTo>
                  <a:cubicBezTo>
                    <a:pt x="995545" y="353218"/>
                    <a:pt x="1004988" y="354501"/>
                    <a:pt x="1014431" y="356270"/>
                  </a:cubicBezTo>
                  <a:cubicBezTo>
                    <a:pt x="1015455" y="349634"/>
                    <a:pt x="1020177" y="341227"/>
                    <a:pt x="1013407" y="336360"/>
                  </a:cubicBezTo>
                  <a:cubicBezTo>
                    <a:pt x="1005756" y="334767"/>
                    <a:pt x="997877" y="336714"/>
                    <a:pt x="990226" y="337112"/>
                  </a:cubicBezTo>
                  <a:cubicBezTo>
                    <a:pt x="985135" y="328750"/>
                    <a:pt x="988121" y="319370"/>
                    <a:pt x="990994" y="310874"/>
                  </a:cubicBezTo>
                  <a:cubicBezTo>
                    <a:pt x="996683" y="313573"/>
                    <a:pt x="1002229" y="316449"/>
                    <a:pt x="1007548" y="319724"/>
                  </a:cubicBezTo>
                  <a:cubicBezTo>
                    <a:pt x="1006837" y="316140"/>
                    <a:pt x="1006183" y="312556"/>
                    <a:pt x="1005529" y="309016"/>
                  </a:cubicBezTo>
                  <a:close/>
                  <a:moveTo>
                    <a:pt x="1648413" y="276576"/>
                  </a:moveTo>
                  <a:cubicBezTo>
                    <a:pt x="1650857" y="274704"/>
                    <a:pt x="1656233" y="274402"/>
                    <a:pt x="1657761" y="277482"/>
                  </a:cubicBezTo>
                  <a:cubicBezTo>
                    <a:pt x="1656356" y="280924"/>
                    <a:pt x="1648230" y="280381"/>
                    <a:pt x="1648413" y="276576"/>
                  </a:cubicBezTo>
                  <a:close/>
                  <a:moveTo>
                    <a:pt x="1692235" y="251326"/>
                  </a:moveTo>
                  <a:lnTo>
                    <a:pt x="1692877" y="259352"/>
                  </a:lnTo>
                  <a:lnTo>
                    <a:pt x="1685352" y="258667"/>
                  </a:lnTo>
                  <a:cubicBezTo>
                    <a:pt x="1687569" y="256117"/>
                    <a:pt x="1689844" y="253690"/>
                    <a:pt x="1692235" y="251326"/>
                  </a:cubicBezTo>
                  <a:close/>
                  <a:moveTo>
                    <a:pt x="1640423" y="65828"/>
                  </a:moveTo>
                  <a:cubicBezTo>
                    <a:pt x="1643717" y="65884"/>
                    <a:pt x="1643158" y="70731"/>
                    <a:pt x="1640050" y="70562"/>
                  </a:cubicBezTo>
                  <a:cubicBezTo>
                    <a:pt x="1636694" y="70562"/>
                    <a:pt x="1637316" y="65715"/>
                    <a:pt x="1640423" y="65828"/>
                  </a:cubicBezTo>
                  <a:close/>
                  <a:moveTo>
                    <a:pt x="1377339" y="28091"/>
                  </a:moveTo>
                  <a:cubicBezTo>
                    <a:pt x="1376353" y="34149"/>
                    <a:pt x="1374381" y="39972"/>
                    <a:pt x="1371132" y="45147"/>
                  </a:cubicBezTo>
                  <a:cubicBezTo>
                    <a:pt x="1370262" y="40736"/>
                    <a:pt x="1369043" y="36326"/>
                    <a:pt x="1368811" y="31796"/>
                  </a:cubicBezTo>
                  <a:cubicBezTo>
                    <a:pt x="1371538" y="30267"/>
                    <a:pt x="1374439" y="29268"/>
                    <a:pt x="1377339" y="28091"/>
                  </a:cubicBezTo>
                  <a:close/>
                  <a:moveTo>
                    <a:pt x="1476165" y="4014"/>
                  </a:moveTo>
                  <a:cubicBezTo>
                    <a:pt x="1475282" y="6226"/>
                    <a:pt x="1474340" y="8381"/>
                    <a:pt x="1473457" y="10536"/>
                  </a:cubicBezTo>
                  <a:cubicBezTo>
                    <a:pt x="1470514" y="8495"/>
                    <a:pt x="1467512" y="6396"/>
                    <a:pt x="1464627" y="4354"/>
                  </a:cubicBezTo>
                  <a:cubicBezTo>
                    <a:pt x="1468453" y="4184"/>
                    <a:pt x="1472339" y="4128"/>
                    <a:pt x="1476165" y="4014"/>
                  </a:cubicBezTo>
                  <a:close/>
                  <a:moveTo>
                    <a:pt x="1579062" y="0"/>
                  </a:moveTo>
                  <a:cubicBezTo>
                    <a:pt x="1578643" y="4485"/>
                    <a:pt x="1578165" y="9030"/>
                    <a:pt x="1577746" y="13515"/>
                  </a:cubicBezTo>
                  <a:lnTo>
                    <a:pt x="1583010" y="15667"/>
                  </a:lnTo>
                  <a:cubicBezTo>
                    <a:pt x="1581874" y="18239"/>
                    <a:pt x="1580737" y="20930"/>
                    <a:pt x="1579660" y="23561"/>
                  </a:cubicBezTo>
                  <a:lnTo>
                    <a:pt x="1593120" y="17162"/>
                  </a:lnTo>
                  <a:cubicBezTo>
                    <a:pt x="1594795" y="23561"/>
                    <a:pt x="1596649" y="29959"/>
                    <a:pt x="1598863" y="36238"/>
                  </a:cubicBezTo>
                  <a:cubicBezTo>
                    <a:pt x="1600538" y="31096"/>
                    <a:pt x="1601674" y="25534"/>
                    <a:pt x="1605263" y="21229"/>
                  </a:cubicBezTo>
                  <a:cubicBezTo>
                    <a:pt x="1611724" y="19255"/>
                    <a:pt x="1615672" y="26670"/>
                    <a:pt x="1616450" y="31993"/>
                  </a:cubicBezTo>
                  <a:cubicBezTo>
                    <a:pt x="1623748" y="29660"/>
                    <a:pt x="1631285" y="30498"/>
                    <a:pt x="1637866" y="34265"/>
                  </a:cubicBezTo>
                  <a:cubicBezTo>
                    <a:pt x="1639062" y="33189"/>
                    <a:pt x="1640199" y="32112"/>
                    <a:pt x="1641395" y="30976"/>
                  </a:cubicBezTo>
                  <a:cubicBezTo>
                    <a:pt x="1646540" y="32949"/>
                    <a:pt x="1651864" y="34265"/>
                    <a:pt x="1656709" y="36777"/>
                  </a:cubicBezTo>
                  <a:cubicBezTo>
                    <a:pt x="1658444" y="43235"/>
                    <a:pt x="1654077" y="49275"/>
                    <a:pt x="1650129" y="53879"/>
                  </a:cubicBezTo>
                  <a:cubicBezTo>
                    <a:pt x="1636669" y="70803"/>
                    <a:pt x="1613100" y="75527"/>
                    <a:pt x="1601435" y="94364"/>
                  </a:cubicBezTo>
                  <a:cubicBezTo>
                    <a:pt x="1612023" y="91673"/>
                    <a:pt x="1623090" y="89819"/>
                    <a:pt x="1632960" y="84915"/>
                  </a:cubicBezTo>
                  <a:cubicBezTo>
                    <a:pt x="1648813" y="74271"/>
                    <a:pt x="1660657" y="58304"/>
                    <a:pt x="1677586" y="49155"/>
                  </a:cubicBezTo>
                  <a:cubicBezTo>
                    <a:pt x="1679082" y="53281"/>
                    <a:pt x="1680577" y="57467"/>
                    <a:pt x="1682133" y="61593"/>
                  </a:cubicBezTo>
                  <a:cubicBezTo>
                    <a:pt x="1684645" y="55972"/>
                    <a:pt x="1687098" y="49992"/>
                    <a:pt x="1686081" y="43713"/>
                  </a:cubicBezTo>
                  <a:cubicBezTo>
                    <a:pt x="1688534" y="41860"/>
                    <a:pt x="1690926" y="39946"/>
                    <a:pt x="1693319" y="37973"/>
                  </a:cubicBezTo>
                  <a:cubicBezTo>
                    <a:pt x="1695054" y="38690"/>
                    <a:pt x="1696849" y="39348"/>
                    <a:pt x="1698643" y="40006"/>
                  </a:cubicBezTo>
                  <a:cubicBezTo>
                    <a:pt x="1696011" y="49095"/>
                    <a:pt x="1699241" y="58125"/>
                    <a:pt x="1703907" y="65899"/>
                  </a:cubicBezTo>
                  <a:cubicBezTo>
                    <a:pt x="1708155" y="61534"/>
                    <a:pt x="1711744" y="56451"/>
                    <a:pt x="1716948" y="53221"/>
                  </a:cubicBezTo>
                  <a:cubicBezTo>
                    <a:pt x="1721614" y="53461"/>
                    <a:pt x="1725921" y="55374"/>
                    <a:pt x="1730348" y="56690"/>
                  </a:cubicBezTo>
                  <a:cubicBezTo>
                    <a:pt x="1735792" y="67394"/>
                    <a:pt x="1716649" y="74689"/>
                    <a:pt x="1725383" y="83540"/>
                  </a:cubicBezTo>
                  <a:cubicBezTo>
                    <a:pt x="1729750" y="90357"/>
                    <a:pt x="1734655" y="96815"/>
                    <a:pt x="1738484" y="103991"/>
                  </a:cubicBezTo>
                  <a:cubicBezTo>
                    <a:pt x="1739620" y="111526"/>
                    <a:pt x="1736330" y="119240"/>
                    <a:pt x="1735313" y="126775"/>
                  </a:cubicBezTo>
                  <a:cubicBezTo>
                    <a:pt x="1739680" y="120556"/>
                    <a:pt x="1743868" y="112303"/>
                    <a:pt x="1752541" y="111885"/>
                  </a:cubicBezTo>
                  <a:cubicBezTo>
                    <a:pt x="1773299" y="118283"/>
                    <a:pt x="1792202" y="139452"/>
                    <a:pt x="1784067" y="162356"/>
                  </a:cubicBezTo>
                  <a:cubicBezTo>
                    <a:pt x="1782153" y="174435"/>
                    <a:pt x="1765941" y="177545"/>
                    <a:pt x="1763967" y="189564"/>
                  </a:cubicBezTo>
                  <a:cubicBezTo>
                    <a:pt x="1762053" y="199969"/>
                    <a:pt x="1752123" y="205650"/>
                    <a:pt x="1746440" y="213783"/>
                  </a:cubicBezTo>
                  <a:cubicBezTo>
                    <a:pt x="1738125" y="225085"/>
                    <a:pt x="1724605" y="231065"/>
                    <a:pt x="1717008" y="242965"/>
                  </a:cubicBezTo>
                  <a:cubicBezTo>
                    <a:pt x="1713897" y="240753"/>
                    <a:pt x="1710906" y="238480"/>
                    <a:pt x="1707915" y="236208"/>
                  </a:cubicBezTo>
                  <a:cubicBezTo>
                    <a:pt x="1709889" y="241949"/>
                    <a:pt x="1714137" y="249782"/>
                    <a:pt x="1706540" y="253370"/>
                  </a:cubicBezTo>
                  <a:cubicBezTo>
                    <a:pt x="1700079" y="254506"/>
                    <a:pt x="1693379" y="246852"/>
                    <a:pt x="1686440" y="249962"/>
                  </a:cubicBezTo>
                  <a:cubicBezTo>
                    <a:pt x="1679321" y="253191"/>
                    <a:pt x="1672203" y="256420"/>
                    <a:pt x="1664725" y="258812"/>
                  </a:cubicBezTo>
                  <a:cubicBezTo>
                    <a:pt x="1670887" y="259769"/>
                    <a:pt x="1677108" y="260427"/>
                    <a:pt x="1683329" y="260785"/>
                  </a:cubicBezTo>
                  <a:cubicBezTo>
                    <a:pt x="1676928" y="264852"/>
                    <a:pt x="1669870" y="267722"/>
                    <a:pt x="1662272" y="268380"/>
                  </a:cubicBezTo>
                  <a:cubicBezTo>
                    <a:pt x="1645224" y="269696"/>
                    <a:pt x="1629012" y="275974"/>
                    <a:pt x="1611963" y="277170"/>
                  </a:cubicBezTo>
                  <a:cubicBezTo>
                    <a:pt x="1603708" y="270234"/>
                    <a:pt x="1597427" y="261324"/>
                    <a:pt x="1589052" y="254566"/>
                  </a:cubicBezTo>
                  <a:cubicBezTo>
                    <a:pt x="1595273" y="264433"/>
                    <a:pt x="1602990" y="273224"/>
                    <a:pt x="1609271" y="283031"/>
                  </a:cubicBezTo>
                  <a:lnTo>
                    <a:pt x="1601614" y="287157"/>
                  </a:lnTo>
                  <a:cubicBezTo>
                    <a:pt x="1614835" y="289011"/>
                    <a:pt x="1626978" y="281177"/>
                    <a:pt x="1639840" y="279921"/>
                  </a:cubicBezTo>
                  <a:cubicBezTo>
                    <a:pt x="1644446" y="281057"/>
                    <a:pt x="1648394" y="283988"/>
                    <a:pt x="1652402" y="286439"/>
                  </a:cubicBezTo>
                  <a:cubicBezTo>
                    <a:pt x="1636729" y="301329"/>
                    <a:pt x="1618125" y="312572"/>
                    <a:pt x="1600418" y="324950"/>
                  </a:cubicBezTo>
                  <a:cubicBezTo>
                    <a:pt x="1595812" y="328419"/>
                    <a:pt x="1589890" y="328000"/>
                    <a:pt x="1584446" y="327940"/>
                  </a:cubicBezTo>
                  <a:cubicBezTo>
                    <a:pt x="1584446" y="329555"/>
                    <a:pt x="1584506" y="331169"/>
                    <a:pt x="1584566" y="332784"/>
                  </a:cubicBezTo>
                  <a:cubicBezTo>
                    <a:pt x="1579062" y="336432"/>
                    <a:pt x="1573678" y="340079"/>
                    <a:pt x="1568235" y="343787"/>
                  </a:cubicBezTo>
                  <a:lnTo>
                    <a:pt x="1576490" y="344564"/>
                  </a:lnTo>
                  <a:cubicBezTo>
                    <a:pt x="1576310" y="346478"/>
                    <a:pt x="1576131" y="348451"/>
                    <a:pt x="1575951" y="350425"/>
                  </a:cubicBezTo>
                  <a:cubicBezTo>
                    <a:pt x="1582472" y="344325"/>
                    <a:pt x="1588454" y="337269"/>
                    <a:pt x="1596829" y="333502"/>
                  </a:cubicBezTo>
                  <a:cubicBezTo>
                    <a:pt x="1625662" y="319389"/>
                    <a:pt x="1653000" y="302226"/>
                    <a:pt x="1681893" y="288114"/>
                  </a:cubicBezTo>
                  <a:cubicBezTo>
                    <a:pt x="1688892" y="285064"/>
                    <a:pt x="1696490" y="283748"/>
                    <a:pt x="1703848" y="281895"/>
                  </a:cubicBezTo>
                  <a:cubicBezTo>
                    <a:pt x="1709889" y="303482"/>
                    <a:pt x="1689790" y="321422"/>
                    <a:pt x="1673578" y="332066"/>
                  </a:cubicBezTo>
                  <a:cubicBezTo>
                    <a:pt x="1662033" y="336312"/>
                    <a:pt x="1657965" y="348990"/>
                    <a:pt x="1653359" y="359215"/>
                  </a:cubicBezTo>
                  <a:cubicBezTo>
                    <a:pt x="1648334" y="371115"/>
                    <a:pt x="1634635" y="375720"/>
                    <a:pt x="1628294" y="386723"/>
                  </a:cubicBezTo>
                  <a:cubicBezTo>
                    <a:pt x="1620039" y="399879"/>
                    <a:pt x="1609391" y="411301"/>
                    <a:pt x="1600119" y="423679"/>
                  </a:cubicBezTo>
                  <a:cubicBezTo>
                    <a:pt x="1592402" y="433845"/>
                    <a:pt x="1592940" y="447778"/>
                    <a:pt x="1586420" y="458542"/>
                  </a:cubicBezTo>
                  <a:cubicBezTo>
                    <a:pt x="1582053" y="465419"/>
                    <a:pt x="1572422" y="464941"/>
                    <a:pt x="1565662" y="466854"/>
                  </a:cubicBezTo>
                  <a:cubicBezTo>
                    <a:pt x="1567756" y="455791"/>
                    <a:pt x="1564047" y="445626"/>
                    <a:pt x="1556330" y="437852"/>
                  </a:cubicBezTo>
                  <a:cubicBezTo>
                    <a:pt x="1558663" y="445865"/>
                    <a:pt x="1561654" y="453938"/>
                    <a:pt x="1561355" y="462429"/>
                  </a:cubicBezTo>
                  <a:cubicBezTo>
                    <a:pt x="1560398" y="469904"/>
                    <a:pt x="1568773" y="473133"/>
                    <a:pt x="1573200" y="477618"/>
                  </a:cubicBezTo>
                  <a:cubicBezTo>
                    <a:pt x="1571226" y="482462"/>
                    <a:pt x="1569969" y="490057"/>
                    <a:pt x="1562970" y="488621"/>
                  </a:cubicBezTo>
                  <a:cubicBezTo>
                    <a:pt x="1551126" y="486110"/>
                    <a:pt x="1542691" y="494841"/>
                    <a:pt x="1532940" y="499266"/>
                  </a:cubicBezTo>
                  <a:cubicBezTo>
                    <a:pt x="1527377" y="495558"/>
                    <a:pt x="1522831" y="490535"/>
                    <a:pt x="1517567" y="486528"/>
                  </a:cubicBezTo>
                  <a:cubicBezTo>
                    <a:pt x="1520258" y="490774"/>
                    <a:pt x="1523070" y="494960"/>
                    <a:pt x="1526001" y="499086"/>
                  </a:cubicBezTo>
                  <a:cubicBezTo>
                    <a:pt x="1523190" y="501598"/>
                    <a:pt x="1520498" y="504229"/>
                    <a:pt x="1517806" y="506860"/>
                  </a:cubicBezTo>
                  <a:cubicBezTo>
                    <a:pt x="1532402" y="507040"/>
                    <a:pt x="1545503" y="500641"/>
                    <a:pt x="1558304" y="494542"/>
                  </a:cubicBezTo>
                  <a:cubicBezTo>
                    <a:pt x="1559919" y="501598"/>
                    <a:pt x="1560637" y="509910"/>
                    <a:pt x="1554835" y="515412"/>
                  </a:cubicBezTo>
                  <a:cubicBezTo>
                    <a:pt x="1548314" y="519478"/>
                    <a:pt x="1540956" y="522229"/>
                    <a:pt x="1535453" y="527790"/>
                  </a:cubicBezTo>
                  <a:cubicBezTo>
                    <a:pt x="1541136" y="528029"/>
                    <a:pt x="1546759" y="528209"/>
                    <a:pt x="1552442" y="528627"/>
                  </a:cubicBezTo>
                  <a:cubicBezTo>
                    <a:pt x="1546041" y="544295"/>
                    <a:pt x="1532462" y="558706"/>
                    <a:pt x="1514875" y="560142"/>
                  </a:cubicBezTo>
                  <a:cubicBezTo>
                    <a:pt x="1501116" y="562534"/>
                    <a:pt x="1501355" y="548301"/>
                    <a:pt x="1496091" y="540527"/>
                  </a:cubicBezTo>
                  <a:cubicBezTo>
                    <a:pt x="1491305" y="538733"/>
                    <a:pt x="1486161" y="538554"/>
                    <a:pt x="1481076" y="538255"/>
                  </a:cubicBezTo>
                  <a:cubicBezTo>
                    <a:pt x="1479640" y="535863"/>
                    <a:pt x="1478205" y="533531"/>
                    <a:pt x="1476769" y="531258"/>
                  </a:cubicBezTo>
                  <a:cubicBezTo>
                    <a:pt x="1468873" y="532634"/>
                    <a:pt x="1461096" y="534607"/>
                    <a:pt x="1453439" y="537059"/>
                  </a:cubicBezTo>
                  <a:cubicBezTo>
                    <a:pt x="1464984" y="542202"/>
                    <a:pt x="1477786" y="543338"/>
                    <a:pt x="1489511" y="548002"/>
                  </a:cubicBezTo>
                  <a:cubicBezTo>
                    <a:pt x="1495194" y="556434"/>
                    <a:pt x="1497228" y="567198"/>
                    <a:pt x="1496091" y="577244"/>
                  </a:cubicBezTo>
                  <a:cubicBezTo>
                    <a:pt x="1492382" y="580653"/>
                    <a:pt x="1487477" y="582088"/>
                    <a:pt x="1482990" y="584061"/>
                  </a:cubicBezTo>
                  <a:cubicBezTo>
                    <a:pt x="1481315" y="581968"/>
                    <a:pt x="1479760" y="579875"/>
                    <a:pt x="1478145" y="577842"/>
                  </a:cubicBezTo>
                  <a:lnTo>
                    <a:pt x="1475453" y="591656"/>
                  </a:lnTo>
                  <a:cubicBezTo>
                    <a:pt x="1467018" y="592134"/>
                    <a:pt x="1459421" y="588905"/>
                    <a:pt x="1452901" y="584002"/>
                  </a:cubicBezTo>
                  <a:cubicBezTo>
                    <a:pt x="1453260" y="589383"/>
                    <a:pt x="1453678" y="594706"/>
                    <a:pt x="1454097" y="600088"/>
                  </a:cubicBezTo>
                  <a:cubicBezTo>
                    <a:pt x="1433579" y="596858"/>
                    <a:pt x="1420717" y="575988"/>
                    <a:pt x="1398344" y="578799"/>
                  </a:cubicBezTo>
                  <a:cubicBezTo>
                    <a:pt x="1405942" y="581968"/>
                    <a:pt x="1414137" y="583942"/>
                    <a:pt x="1421555" y="587709"/>
                  </a:cubicBezTo>
                  <a:cubicBezTo>
                    <a:pt x="1425563" y="592194"/>
                    <a:pt x="1427058" y="598353"/>
                    <a:pt x="1429690" y="603735"/>
                  </a:cubicBezTo>
                  <a:cubicBezTo>
                    <a:pt x="1421256" y="603018"/>
                    <a:pt x="1413000" y="602181"/>
                    <a:pt x="1404685" y="601044"/>
                  </a:cubicBezTo>
                  <a:cubicBezTo>
                    <a:pt x="1403429" y="597038"/>
                    <a:pt x="1402053" y="593031"/>
                    <a:pt x="1400857" y="589025"/>
                  </a:cubicBezTo>
                  <a:lnTo>
                    <a:pt x="1395652" y="588128"/>
                  </a:lnTo>
                  <a:cubicBezTo>
                    <a:pt x="1397028" y="593749"/>
                    <a:pt x="1398344" y="599430"/>
                    <a:pt x="1399660" y="605051"/>
                  </a:cubicBezTo>
                  <a:cubicBezTo>
                    <a:pt x="1392362" y="603676"/>
                    <a:pt x="1385124" y="602300"/>
                    <a:pt x="1377826" y="601224"/>
                  </a:cubicBezTo>
                  <a:cubicBezTo>
                    <a:pt x="1382791" y="604274"/>
                    <a:pt x="1387876" y="607443"/>
                    <a:pt x="1393499" y="609177"/>
                  </a:cubicBezTo>
                  <a:cubicBezTo>
                    <a:pt x="1417666" y="612406"/>
                    <a:pt x="1441953" y="615576"/>
                    <a:pt x="1466420" y="616532"/>
                  </a:cubicBezTo>
                  <a:cubicBezTo>
                    <a:pt x="1463608" y="618984"/>
                    <a:pt x="1460737" y="621376"/>
                    <a:pt x="1457806" y="623649"/>
                  </a:cubicBezTo>
                  <a:cubicBezTo>
                    <a:pt x="1460976" y="629509"/>
                    <a:pt x="1463728" y="635608"/>
                    <a:pt x="1466181" y="641828"/>
                  </a:cubicBezTo>
                  <a:cubicBezTo>
                    <a:pt x="1455174" y="643861"/>
                    <a:pt x="1444645" y="641230"/>
                    <a:pt x="1434596" y="636804"/>
                  </a:cubicBezTo>
                  <a:cubicBezTo>
                    <a:pt x="1431784" y="630705"/>
                    <a:pt x="1431006" y="620120"/>
                    <a:pt x="1421914" y="621615"/>
                  </a:cubicBezTo>
                  <a:cubicBezTo>
                    <a:pt x="1409052" y="623230"/>
                    <a:pt x="1396310" y="621675"/>
                    <a:pt x="1383509" y="620898"/>
                  </a:cubicBezTo>
                  <a:cubicBezTo>
                    <a:pt x="1397626" y="627117"/>
                    <a:pt x="1413539" y="626639"/>
                    <a:pt x="1427597" y="633097"/>
                  </a:cubicBezTo>
                  <a:cubicBezTo>
                    <a:pt x="1407616" y="631901"/>
                    <a:pt x="1390089" y="639675"/>
                    <a:pt x="1380219" y="653608"/>
                  </a:cubicBezTo>
                  <a:cubicBezTo>
                    <a:pt x="1397985" y="644220"/>
                    <a:pt x="1420538" y="637821"/>
                    <a:pt x="1434476" y="652233"/>
                  </a:cubicBezTo>
                  <a:lnTo>
                    <a:pt x="1421973" y="660963"/>
                  </a:lnTo>
                  <a:cubicBezTo>
                    <a:pt x="1431904" y="662638"/>
                    <a:pt x="1445423" y="656777"/>
                    <a:pt x="1453020" y="665927"/>
                  </a:cubicBezTo>
                  <a:cubicBezTo>
                    <a:pt x="1458883" y="672923"/>
                    <a:pt x="1466779" y="677588"/>
                    <a:pt x="1473359" y="683867"/>
                  </a:cubicBezTo>
                  <a:cubicBezTo>
                    <a:pt x="1468095" y="684405"/>
                    <a:pt x="1462831" y="683687"/>
                    <a:pt x="1457686" y="682372"/>
                  </a:cubicBezTo>
                  <a:cubicBezTo>
                    <a:pt x="1458404" y="687215"/>
                    <a:pt x="1459301" y="692119"/>
                    <a:pt x="1460139" y="696963"/>
                  </a:cubicBezTo>
                  <a:cubicBezTo>
                    <a:pt x="1448893" y="703122"/>
                    <a:pt x="1436570" y="706411"/>
                    <a:pt x="1424247" y="709461"/>
                  </a:cubicBezTo>
                  <a:cubicBezTo>
                    <a:pt x="1433638" y="714125"/>
                    <a:pt x="1443449" y="718311"/>
                    <a:pt x="1450029" y="727042"/>
                  </a:cubicBezTo>
                  <a:cubicBezTo>
                    <a:pt x="1445303" y="731228"/>
                    <a:pt x="1441535" y="736311"/>
                    <a:pt x="1438364" y="741753"/>
                  </a:cubicBezTo>
                  <a:cubicBezTo>
                    <a:pt x="1427656" y="739600"/>
                    <a:pt x="1416590" y="737208"/>
                    <a:pt x="1405762" y="739839"/>
                  </a:cubicBezTo>
                  <a:lnTo>
                    <a:pt x="1407258" y="745699"/>
                  </a:lnTo>
                  <a:lnTo>
                    <a:pt x="1438065" y="752995"/>
                  </a:lnTo>
                  <a:cubicBezTo>
                    <a:pt x="1435971" y="758377"/>
                    <a:pt x="1433818" y="763759"/>
                    <a:pt x="1431545" y="769081"/>
                  </a:cubicBezTo>
                  <a:cubicBezTo>
                    <a:pt x="1427597" y="768004"/>
                    <a:pt x="1423648" y="766569"/>
                    <a:pt x="1419521" y="766510"/>
                  </a:cubicBezTo>
                  <a:cubicBezTo>
                    <a:pt x="1414735" y="769739"/>
                    <a:pt x="1411624" y="774822"/>
                    <a:pt x="1408454" y="779546"/>
                  </a:cubicBezTo>
                  <a:cubicBezTo>
                    <a:pt x="1396550" y="772310"/>
                    <a:pt x="1382552" y="771234"/>
                    <a:pt x="1369092" y="773805"/>
                  </a:cubicBezTo>
                  <a:cubicBezTo>
                    <a:pt x="1377527" y="785107"/>
                    <a:pt x="1381176" y="798622"/>
                    <a:pt x="1384466" y="812077"/>
                  </a:cubicBezTo>
                  <a:cubicBezTo>
                    <a:pt x="1380279" y="825233"/>
                    <a:pt x="1372921" y="837611"/>
                    <a:pt x="1360657" y="844667"/>
                  </a:cubicBezTo>
                  <a:cubicBezTo>
                    <a:pt x="1360897" y="842156"/>
                    <a:pt x="1361136" y="839644"/>
                    <a:pt x="1361435" y="837133"/>
                  </a:cubicBezTo>
                  <a:cubicBezTo>
                    <a:pt x="1352462" y="847478"/>
                    <a:pt x="1337985" y="847059"/>
                    <a:pt x="1325543" y="846162"/>
                  </a:cubicBezTo>
                  <a:cubicBezTo>
                    <a:pt x="1310468" y="843531"/>
                    <a:pt x="1302213" y="829897"/>
                    <a:pt x="1292402" y="819731"/>
                  </a:cubicBezTo>
                  <a:lnTo>
                    <a:pt x="1288095" y="830674"/>
                  </a:lnTo>
                  <a:cubicBezTo>
                    <a:pt x="1293658" y="834621"/>
                    <a:pt x="1299222" y="838628"/>
                    <a:pt x="1304127" y="843352"/>
                  </a:cubicBezTo>
                  <a:cubicBezTo>
                    <a:pt x="1295872" y="844010"/>
                    <a:pt x="1287617" y="844129"/>
                    <a:pt x="1279361" y="844249"/>
                  </a:cubicBezTo>
                  <a:cubicBezTo>
                    <a:pt x="1282532" y="849511"/>
                    <a:pt x="1285702" y="854833"/>
                    <a:pt x="1288514" y="860395"/>
                  </a:cubicBezTo>
                  <a:lnTo>
                    <a:pt x="1305264" y="847717"/>
                  </a:lnTo>
                  <a:cubicBezTo>
                    <a:pt x="1312980" y="850169"/>
                    <a:pt x="1320398" y="853757"/>
                    <a:pt x="1328414" y="855132"/>
                  </a:cubicBezTo>
                  <a:cubicBezTo>
                    <a:pt x="1335952" y="855073"/>
                    <a:pt x="1345044" y="849511"/>
                    <a:pt x="1351325" y="856269"/>
                  </a:cubicBezTo>
                  <a:cubicBezTo>
                    <a:pt x="1360119" y="864760"/>
                    <a:pt x="1349950" y="876301"/>
                    <a:pt x="1346001" y="884255"/>
                  </a:cubicBezTo>
                  <a:cubicBezTo>
                    <a:pt x="1354496" y="883537"/>
                    <a:pt x="1357666" y="890294"/>
                    <a:pt x="1360777" y="896155"/>
                  </a:cubicBezTo>
                  <a:cubicBezTo>
                    <a:pt x="1364486" y="887962"/>
                    <a:pt x="1369331" y="880248"/>
                    <a:pt x="1376091" y="874208"/>
                  </a:cubicBezTo>
                  <a:cubicBezTo>
                    <a:pt x="1383210" y="886886"/>
                    <a:pt x="1390627" y="905902"/>
                    <a:pt x="1379321" y="918101"/>
                  </a:cubicBezTo>
                  <a:cubicBezTo>
                    <a:pt x="1375134" y="923782"/>
                    <a:pt x="1371724" y="930061"/>
                    <a:pt x="1367477" y="935742"/>
                  </a:cubicBezTo>
                  <a:cubicBezTo>
                    <a:pt x="1366759" y="931735"/>
                    <a:pt x="1365981" y="927729"/>
                    <a:pt x="1365264" y="923722"/>
                  </a:cubicBezTo>
                  <a:cubicBezTo>
                    <a:pt x="1356949" y="932752"/>
                    <a:pt x="1353898" y="942081"/>
                    <a:pt x="1347676" y="948718"/>
                  </a:cubicBezTo>
                  <a:cubicBezTo>
                    <a:pt x="1333379" y="953562"/>
                    <a:pt x="1320279" y="961336"/>
                    <a:pt x="1305981" y="966180"/>
                  </a:cubicBezTo>
                  <a:cubicBezTo>
                    <a:pt x="1306998" y="956193"/>
                    <a:pt x="1311964" y="947104"/>
                    <a:pt x="1312681" y="937177"/>
                  </a:cubicBezTo>
                  <a:cubicBezTo>
                    <a:pt x="1307178" y="926652"/>
                    <a:pt x="1293359" y="931855"/>
                    <a:pt x="1284207" y="930779"/>
                  </a:cubicBezTo>
                  <a:cubicBezTo>
                    <a:pt x="1284147" y="919955"/>
                    <a:pt x="1276191" y="912540"/>
                    <a:pt x="1267876" y="906799"/>
                  </a:cubicBezTo>
                  <a:cubicBezTo>
                    <a:pt x="1270927" y="912659"/>
                    <a:pt x="1275054" y="917802"/>
                    <a:pt x="1279780" y="922347"/>
                  </a:cubicBezTo>
                  <a:cubicBezTo>
                    <a:pt x="1279002" y="928805"/>
                    <a:pt x="1278344" y="935084"/>
                    <a:pt x="1277985" y="941662"/>
                  </a:cubicBezTo>
                  <a:cubicBezTo>
                    <a:pt x="1273020" y="939270"/>
                    <a:pt x="1265423" y="942798"/>
                    <a:pt x="1261176" y="938254"/>
                  </a:cubicBezTo>
                  <a:cubicBezTo>
                    <a:pt x="1258783" y="929044"/>
                    <a:pt x="1257587" y="918998"/>
                    <a:pt x="1250229" y="912181"/>
                  </a:cubicBezTo>
                  <a:cubicBezTo>
                    <a:pt x="1251784" y="921510"/>
                    <a:pt x="1253938" y="930719"/>
                    <a:pt x="1255852" y="939988"/>
                  </a:cubicBezTo>
                  <a:cubicBezTo>
                    <a:pt x="1240897" y="941602"/>
                    <a:pt x="1236709" y="926712"/>
                    <a:pt x="1230967" y="916606"/>
                  </a:cubicBezTo>
                  <a:cubicBezTo>
                    <a:pt x="1230368" y="922526"/>
                    <a:pt x="1229950" y="928506"/>
                    <a:pt x="1230129" y="934426"/>
                  </a:cubicBezTo>
                  <a:cubicBezTo>
                    <a:pt x="1227078" y="935084"/>
                    <a:pt x="1224087" y="935862"/>
                    <a:pt x="1221096" y="936759"/>
                  </a:cubicBezTo>
                  <a:cubicBezTo>
                    <a:pt x="1217567" y="931197"/>
                    <a:pt x="1213918" y="925755"/>
                    <a:pt x="1209850" y="920613"/>
                  </a:cubicBezTo>
                  <a:cubicBezTo>
                    <a:pt x="1207457" y="933529"/>
                    <a:pt x="1216729" y="941782"/>
                    <a:pt x="1225164" y="949197"/>
                  </a:cubicBezTo>
                  <a:cubicBezTo>
                    <a:pt x="1209012" y="954160"/>
                    <a:pt x="1194536" y="946566"/>
                    <a:pt x="1179940" y="941124"/>
                  </a:cubicBezTo>
                  <a:cubicBezTo>
                    <a:pt x="1178923" y="938313"/>
                    <a:pt x="1178025" y="935563"/>
                    <a:pt x="1177068" y="932812"/>
                  </a:cubicBezTo>
                  <a:lnTo>
                    <a:pt x="1172821" y="932274"/>
                  </a:lnTo>
                  <a:lnTo>
                    <a:pt x="1169292" y="945788"/>
                  </a:lnTo>
                  <a:cubicBezTo>
                    <a:pt x="1162173" y="940167"/>
                    <a:pt x="1156131" y="933290"/>
                    <a:pt x="1151525" y="925456"/>
                  </a:cubicBezTo>
                  <a:cubicBezTo>
                    <a:pt x="1152662" y="932632"/>
                    <a:pt x="1152482" y="940107"/>
                    <a:pt x="1149790" y="946925"/>
                  </a:cubicBezTo>
                  <a:cubicBezTo>
                    <a:pt x="1143509" y="944652"/>
                    <a:pt x="1137108" y="942619"/>
                    <a:pt x="1130767" y="940466"/>
                  </a:cubicBezTo>
                  <a:cubicBezTo>
                    <a:pt x="1129092" y="928207"/>
                    <a:pt x="1131724" y="913915"/>
                    <a:pt x="1124187" y="903151"/>
                  </a:cubicBezTo>
                  <a:cubicBezTo>
                    <a:pt x="1124366" y="914095"/>
                    <a:pt x="1126221" y="924978"/>
                    <a:pt x="1125742" y="936041"/>
                  </a:cubicBezTo>
                  <a:cubicBezTo>
                    <a:pt x="1124965" y="931556"/>
                    <a:pt x="1124247" y="927071"/>
                    <a:pt x="1123589" y="922586"/>
                  </a:cubicBezTo>
                  <a:cubicBezTo>
                    <a:pt x="1121555" y="928147"/>
                    <a:pt x="1119641" y="933828"/>
                    <a:pt x="1117846" y="939450"/>
                  </a:cubicBezTo>
                  <a:cubicBezTo>
                    <a:pt x="1110548" y="935503"/>
                    <a:pt x="1105942" y="928626"/>
                    <a:pt x="1100977" y="922227"/>
                  </a:cubicBezTo>
                  <a:cubicBezTo>
                    <a:pt x="1106121" y="912719"/>
                    <a:pt x="1105284" y="901776"/>
                    <a:pt x="1105882" y="891490"/>
                  </a:cubicBezTo>
                  <a:cubicBezTo>
                    <a:pt x="1114795" y="883118"/>
                    <a:pt x="1125144" y="876002"/>
                    <a:pt x="1131545" y="865298"/>
                  </a:cubicBezTo>
                  <a:cubicBezTo>
                    <a:pt x="1138903" y="864222"/>
                    <a:pt x="1146560" y="864162"/>
                    <a:pt x="1153798" y="866255"/>
                  </a:cubicBezTo>
                  <a:cubicBezTo>
                    <a:pt x="1154337" y="863684"/>
                    <a:pt x="1154875" y="861172"/>
                    <a:pt x="1155473" y="858660"/>
                  </a:cubicBezTo>
                  <a:cubicBezTo>
                    <a:pt x="1161216" y="859617"/>
                    <a:pt x="1166959" y="860454"/>
                    <a:pt x="1172761" y="860634"/>
                  </a:cubicBezTo>
                  <a:cubicBezTo>
                    <a:pt x="1169052" y="858541"/>
                    <a:pt x="1165224" y="856687"/>
                    <a:pt x="1161336" y="854893"/>
                  </a:cubicBezTo>
                  <a:cubicBezTo>
                    <a:pt x="1162412" y="852621"/>
                    <a:pt x="1163489" y="850348"/>
                    <a:pt x="1164626" y="848076"/>
                  </a:cubicBezTo>
                  <a:lnTo>
                    <a:pt x="1158644" y="846760"/>
                  </a:lnTo>
                  <a:cubicBezTo>
                    <a:pt x="1162053" y="843711"/>
                    <a:pt x="1164925" y="840063"/>
                    <a:pt x="1168394" y="837073"/>
                  </a:cubicBezTo>
                  <a:cubicBezTo>
                    <a:pt x="1162711" y="838209"/>
                    <a:pt x="1157148" y="840541"/>
                    <a:pt x="1151345" y="840601"/>
                  </a:cubicBezTo>
                  <a:cubicBezTo>
                    <a:pt x="1144287" y="840182"/>
                    <a:pt x="1146620" y="831990"/>
                    <a:pt x="1146979" y="827326"/>
                  </a:cubicBezTo>
                  <a:cubicBezTo>
                    <a:pt x="1150747" y="813153"/>
                    <a:pt x="1125623" y="808728"/>
                    <a:pt x="1135493" y="792821"/>
                  </a:cubicBezTo>
                  <a:cubicBezTo>
                    <a:pt x="1135254" y="785645"/>
                    <a:pt x="1143569" y="784629"/>
                    <a:pt x="1148414" y="781938"/>
                  </a:cubicBezTo>
                  <a:cubicBezTo>
                    <a:pt x="1159062" y="775420"/>
                    <a:pt x="1172163" y="781041"/>
                    <a:pt x="1180418" y="788695"/>
                  </a:cubicBezTo>
                  <a:cubicBezTo>
                    <a:pt x="1191425" y="799100"/>
                    <a:pt x="1188913" y="815844"/>
                    <a:pt x="1194775" y="828821"/>
                  </a:cubicBezTo>
                  <a:cubicBezTo>
                    <a:pt x="1204287" y="835159"/>
                    <a:pt x="1215294" y="839345"/>
                    <a:pt x="1224446" y="846461"/>
                  </a:cubicBezTo>
                  <a:cubicBezTo>
                    <a:pt x="1223310" y="842335"/>
                    <a:pt x="1222113" y="838209"/>
                    <a:pt x="1220977" y="834083"/>
                  </a:cubicBezTo>
                  <a:cubicBezTo>
                    <a:pt x="1230189" y="835040"/>
                    <a:pt x="1239282" y="837073"/>
                    <a:pt x="1248195" y="839465"/>
                  </a:cubicBezTo>
                  <a:cubicBezTo>
                    <a:pt x="1245563" y="835877"/>
                    <a:pt x="1242871" y="832289"/>
                    <a:pt x="1240299" y="828701"/>
                  </a:cubicBezTo>
                  <a:cubicBezTo>
                    <a:pt x="1262552" y="811419"/>
                    <a:pt x="1268773" y="781758"/>
                    <a:pt x="1275054" y="755805"/>
                  </a:cubicBezTo>
                  <a:cubicBezTo>
                    <a:pt x="1272003" y="758496"/>
                    <a:pt x="1267577" y="760410"/>
                    <a:pt x="1266560" y="764716"/>
                  </a:cubicBezTo>
                  <a:cubicBezTo>
                    <a:pt x="1260937" y="785227"/>
                    <a:pt x="1253459" y="805439"/>
                    <a:pt x="1241435" y="823080"/>
                  </a:cubicBezTo>
                  <a:cubicBezTo>
                    <a:pt x="1231924" y="820209"/>
                    <a:pt x="1217447" y="824635"/>
                    <a:pt x="1212542" y="813332"/>
                  </a:cubicBezTo>
                  <a:cubicBezTo>
                    <a:pt x="1206679" y="807054"/>
                    <a:pt x="1208235" y="798084"/>
                    <a:pt x="1205483" y="790609"/>
                  </a:cubicBezTo>
                  <a:cubicBezTo>
                    <a:pt x="1202671" y="784689"/>
                    <a:pt x="1199082" y="779247"/>
                    <a:pt x="1195493" y="773865"/>
                  </a:cubicBezTo>
                  <a:cubicBezTo>
                    <a:pt x="1201236" y="767765"/>
                    <a:pt x="1210029" y="763101"/>
                    <a:pt x="1211704" y="754251"/>
                  </a:cubicBezTo>
                  <a:cubicBezTo>
                    <a:pt x="1213978" y="744443"/>
                    <a:pt x="1214576" y="734337"/>
                    <a:pt x="1215593" y="724351"/>
                  </a:cubicBezTo>
                  <a:cubicBezTo>
                    <a:pt x="1208354" y="735414"/>
                    <a:pt x="1206859" y="752696"/>
                    <a:pt x="1192801" y="757360"/>
                  </a:cubicBezTo>
                  <a:cubicBezTo>
                    <a:pt x="1188733" y="758915"/>
                    <a:pt x="1184247" y="758437"/>
                    <a:pt x="1180000" y="758377"/>
                  </a:cubicBezTo>
                  <a:cubicBezTo>
                    <a:pt x="1183708" y="749347"/>
                    <a:pt x="1187716" y="740437"/>
                    <a:pt x="1191306" y="731347"/>
                  </a:cubicBezTo>
                  <a:cubicBezTo>
                    <a:pt x="1183768" y="738165"/>
                    <a:pt x="1176769" y="745639"/>
                    <a:pt x="1168873" y="752098"/>
                  </a:cubicBezTo>
                  <a:cubicBezTo>
                    <a:pt x="1162951" y="756942"/>
                    <a:pt x="1155593" y="753294"/>
                    <a:pt x="1149611" y="750782"/>
                  </a:cubicBezTo>
                  <a:cubicBezTo>
                    <a:pt x="1153379" y="747852"/>
                    <a:pt x="1157208" y="745161"/>
                    <a:pt x="1161156" y="742530"/>
                  </a:cubicBezTo>
                  <a:cubicBezTo>
                    <a:pt x="1158285" y="741753"/>
                    <a:pt x="1155413" y="741095"/>
                    <a:pt x="1152542" y="740557"/>
                  </a:cubicBezTo>
                  <a:cubicBezTo>
                    <a:pt x="1152243" y="732842"/>
                    <a:pt x="1150927" y="725068"/>
                    <a:pt x="1151585" y="717414"/>
                  </a:cubicBezTo>
                  <a:cubicBezTo>
                    <a:pt x="1155054" y="707487"/>
                    <a:pt x="1161635" y="698936"/>
                    <a:pt x="1164446" y="688770"/>
                  </a:cubicBezTo>
                  <a:cubicBezTo>
                    <a:pt x="1166899" y="683747"/>
                    <a:pt x="1166959" y="674957"/>
                    <a:pt x="1173479" y="672684"/>
                  </a:cubicBezTo>
                  <a:cubicBezTo>
                    <a:pt x="1186101" y="668737"/>
                    <a:pt x="1198245" y="663415"/>
                    <a:pt x="1209611" y="656718"/>
                  </a:cubicBezTo>
                  <a:cubicBezTo>
                    <a:pt x="1217866" y="662638"/>
                    <a:pt x="1228155" y="663176"/>
                    <a:pt x="1237427" y="666585"/>
                  </a:cubicBezTo>
                  <a:cubicBezTo>
                    <a:pt x="1254057" y="674119"/>
                    <a:pt x="1264047" y="690086"/>
                    <a:pt x="1277746" y="701448"/>
                  </a:cubicBezTo>
                  <a:cubicBezTo>
                    <a:pt x="1275952" y="685182"/>
                    <a:pt x="1261236" y="677229"/>
                    <a:pt x="1252801" y="665030"/>
                  </a:cubicBezTo>
                  <a:cubicBezTo>
                    <a:pt x="1265662" y="665329"/>
                    <a:pt x="1278464" y="664492"/>
                    <a:pt x="1291266" y="663475"/>
                  </a:cubicBezTo>
                  <a:cubicBezTo>
                    <a:pt x="1291266" y="656179"/>
                    <a:pt x="1291864" y="648944"/>
                    <a:pt x="1292821" y="641768"/>
                  </a:cubicBezTo>
                  <a:cubicBezTo>
                    <a:pt x="1286779" y="647389"/>
                    <a:pt x="1282532" y="655402"/>
                    <a:pt x="1274935" y="658990"/>
                  </a:cubicBezTo>
                  <a:cubicBezTo>
                    <a:pt x="1259680" y="655641"/>
                    <a:pt x="1244007" y="653608"/>
                    <a:pt x="1228933" y="649482"/>
                  </a:cubicBezTo>
                  <a:cubicBezTo>
                    <a:pt x="1220378" y="647030"/>
                    <a:pt x="1213320" y="634054"/>
                    <a:pt x="1223190" y="628791"/>
                  </a:cubicBezTo>
                  <a:cubicBezTo>
                    <a:pt x="1233838" y="627595"/>
                    <a:pt x="1236530" y="642426"/>
                    <a:pt x="1246699" y="644279"/>
                  </a:cubicBezTo>
                  <a:cubicBezTo>
                    <a:pt x="1243828" y="634831"/>
                    <a:pt x="1236769" y="627835"/>
                    <a:pt x="1230787" y="620300"/>
                  </a:cubicBezTo>
                  <a:cubicBezTo>
                    <a:pt x="1224326" y="610493"/>
                    <a:pt x="1226360" y="597337"/>
                    <a:pt x="1218703" y="588068"/>
                  </a:cubicBezTo>
                  <a:cubicBezTo>
                    <a:pt x="1212602" y="580174"/>
                    <a:pt x="1212362" y="569769"/>
                    <a:pt x="1207278" y="561517"/>
                  </a:cubicBezTo>
                  <a:cubicBezTo>
                    <a:pt x="1198364" y="555716"/>
                    <a:pt x="1187716" y="553324"/>
                    <a:pt x="1178863" y="547464"/>
                  </a:cubicBezTo>
                  <a:cubicBezTo>
                    <a:pt x="1173479" y="536581"/>
                    <a:pt x="1181854" y="523604"/>
                    <a:pt x="1176111" y="512661"/>
                  </a:cubicBezTo>
                  <a:cubicBezTo>
                    <a:pt x="1170428" y="500282"/>
                    <a:pt x="1171625" y="485990"/>
                    <a:pt x="1174317" y="473014"/>
                  </a:cubicBezTo>
                  <a:cubicBezTo>
                    <a:pt x="1179581" y="466675"/>
                    <a:pt x="1189212" y="467692"/>
                    <a:pt x="1195672" y="471758"/>
                  </a:cubicBezTo>
                  <a:cubicBezTo>
                    <a:pt x="1208654" y="479771"/>
                    <a:pt x="1225463" y="472894"/>
                    <a:pt x="1238923" y="479233"/>
                  </a:cubicBezTo>
                  <a:cubicBezTo>
                    <a:pt x="1250468" y="491851"/>
                    <a:pt x="1257946" y="507578"/>
                    <a:pt x="1270029" y="519837"/>
                  </a:cubicBezTo>
                  <a:cubicBezTo>
                    <a:pt x="1283070" y="531199"/>
                    <a:pt x="1280259" y="551889"/>
                    <a:pt x="1293958" y="562653"/>
                  </a:cubicBezTo>
                  <a:cubicBezTo>
                    <a:pt x="1300059" y="566121"/>
                    <a:pt x="1306819" y="567975"/>
                    <a:pt x="1313220" y="570786"/>
                  </a:cubicBezTo>
                  <a:cubicBezTo>
                    <a:pt x="1320937" y="566420"/>
                    <a:pt x="1329371" y="562892"/>
                    <a:pt x="1335772" y="556494"/>
                  </a:cubicBezTo>
                  <a:cubicBezTo>
                    <a:pt x="1328055" y="557510"/>
                    <a:pt x="1320937" y="560799"/>
                    <a:pt x="1313399" y="562414"/>
                  </a:cubicBezTo>
                  <a:cubicBezTo>
                    <a:pt x="1307238" y="559843"/>
                    <a:pt x="1302033" y="555417"/>
                    <a:pt x="1296291" y="552128"/>
                  </a:cubicBezTo>
                  <a:cubicBezTo>
                    <a:pt x="1294616" y="542022"/>
                    <a:pt x="1293658" y="531737"/>
                    <a:pt x="1290967" y="521870"/>
                  </a:cubicBezTo>
                  <a:cubicBezTo>
                    <a:pt x="1285942" y="515113"/>
                    <a:pt x="1277866" y="511106"/>
                    <a:pt x="1273678" y="503571"/>
                  </a:cubicBezTo>
                  <a:cubicBezTo>
                    <a:pt x="1266201" y="491791"/>
                    <a:pt x="1259800" y="479293"/>
                    <a:pt x="1253579" y="466795"/>
                  </a:cubicBezTo>
                  <a:cubicBezTo>
                    <a:pt x="1274935" y="459080"/>
                    <a:pt x="1297846" y="456748"/>
                    <a:pt x="1318843" y="448077"/>
                  </a:cubicBezTo>
                  <a:cubicBezTo>
                    <a:pt x="1334277" y="431034"/>
                    <a:pt x="1360298" y="437852"/>
                    <a:pt x="1380338" y="430975"/>
                  </a:cubicBezTo>
                  <a:cubicBezTo>
                    <a:pt x="1364665" y="424815"/>
                    <a:pt x="1347916" y="426789"/>
                    <a:pt x="1331644" y="427925"/>
                  </a:cubicBezTo>
                  <a:cubicBezTo>
                    <a:pt x="1343190" y="416264"/>
                    <a:pt x="1356769" y="406277"/>
                    <a:pt x="1372083" y="400118"/>
                  </a:cubicBezTo>
                  <a:cubicBezTo>
                    <a:pt x="1385244" y="393540"/>
                    <a:pt x="1400318" y="394916"/>
                    <a:pt x="1414496" y="392464"/>
                  </a:cubicBezTo>
                  <a:lnTo>
                    <a:pt x="1414615" y="386783"/>
                  </a:lnTo>
                  <a:cubicBezTo>
                    <a:pt x="1395114" y="382477"/>
                    <a:pt x="1374715" y="382118"/>
                    <a:pt x="1356590" y="392045"/>
                  </a:cubicBezTo>
                  <a:cubicBezTo>
                    <a:pt x="1356649" y="385288"/>
                    <a:pt x="1355274" y="378232"/>
                    <a:pt x="1357128" y="371713"/>
                  </a:cubicBezTo>
                  <a:cubicBezTo>
                    <a:pt x="1361854" y="363581"/>
                    <a:pt x="1368374" y="356285"/>
                    <a:pt x="1370049" y="346717"/>
                  </a:cubicBezTo>
                  <a:cubicBezTo>
                    <a:pt x="1376510" y="324591"/>
                    <a:pt x="1402292" y="316698"/>
                    <a:pt x="1411086" y="296426"/>
                  </a:cubicBezTo>
                  <a:cubicBezTo>
                    <a:pt x="1398943" y="303422"/>
                    <a:pt x="1387457" y="311675"/>
                    <a:pt x="1376390" y="320286"/>
                  </a:cubicBezTo>
                  <a:cubicBezTo>
                    <a:pt x="1368075" y="329136"/>
                    <a:pt x="1364007" y="341096"/>
                    <a:pt x="1360179" y="352338"/>
                  </a:cubicBezTo>
                  <a:cubicBezTo>
                    <a:pt x="1356590" y="350963"/>
                    <a:pt x="1353060" y="349588"/>
                    <a:pt x="1349531" y="348093"/>
                  </a:cubicBezTo>
                  <a:cubicBezTo>
                    <a:pt x="1351266" y="351860"/>
                    <a:pt x="1352761" y="355926"/>
                    <a:pt x="1350488" y="359813"/>
                  </a:cubicBezTo>
                  <a:cubicBezTo>
                    <a:pt x="1346959" y="366750"/>
                    <a:pt x="1350727" y="374703"/>
                    <a:pt x="1347617" y="381700"/>
                  </a:cubicBezTo>
                  <a:cubicBezTo>
                    <a:pt x="1342233" y="400896"/>
                    <a:pt x="1322432" y="409626"/>
                    <a:pt x="1307776" y="420510"/>
                  </a:cubicBezTo>
                  <a:cubicBezTo>
                    <a:pt x="1290907" y="428941"/>
                    <a:pt x="1272721" y="438988"/>
                    <a:pt x="1253280" y="437433"/>
                  </a:cubicBezTo>
                  <a:cubicBezTo>
                    <a:pt x="1255852" y="428044"/>
                    <a:pt x="1258604" y="416922"/>
                    <a:pt x="1269072" y="413693"/>
                  </a:cubicBezTo>
                  <a:cubicBezTo>
                    <a:pt x="1278344" y="410703"/>
                    <a:pt x="1290129" y="404842"/>
                    <a:pt x="1286719" y="393002"/>
                  </a:cubicBezTo>
                  <a:cubicBezTo>
                    <a:pt x="1272901" y="400776"/>
                    <a:pt x="1261894" y="419194"/>
                    <a:pt x="1244247" y="415786"/>
                  </a:cubicBezTo>
                  <a:cubicBezTo>
                    <a:pt x="1247956" y="408012"/>
                    <a:pt x="1253280" y="401195"/>
                    <a:pt x="1256869" y="393361"/>
                  </a:cubicBezTo>
                  <a:cubicBezTo>
                    <a:pt x="1251006" y="398324"/>
                    <a:pt x="1244665" y="403347"/>
                    <a:pt x="1240837" y="410164"/>
                  </a:cubicBezTo>
                  <a:cubicBezTo>
                    <a:pt x="1240179" y="417998"/>
                    <a:pt x="1243529" y="425952"/>
                    <a:pt x="1240957" y="433606"/>
                  </a:cubicBezTo>
                  <a:cubicBezTo>
                    <a:pt x="1238564" y="439406"/>
                    <a:pt x="1231445" y="440363"/>
                    <a:pt x="1226001" y="441260"/>
                  </a:cubicBezTo>
                  <a:cubicBezTo>
                    <a:pt x="1214516" y="441559"/>
                    <a:pt x="1202911" y="441260"/>
                    <a:pt x="1191605" y="438808"/>
                  </a:cubicBezTo>
                  <a:cubicBezTo>
                    <a:pt x="1192083" y="436775"/>
                    <a:pt x="1192562" y="434742"/>
                    <a:pt x="1193040" y="432769"/>
                  </a:cubicBezTo>
                  <a:cubicBezTo>
                    <a:pt x="1186400" y="441499"/>
                    <a:pt x="1175573" y="437313"/>
                    <a:pt x="1169770" y="429838"/>
                  </a:cubicBezTo>
                  <a:cubicBezTo>
                    <a:pt x="1171924" y="412616"/>
                    <a:pt x="1183349" y="398264"/>
                    <a:pt x="1189511" y="382358"/>
                  </a:cubicBezTo>
                  <a:cubicBezTo>
                    <a:pt x="1195194" y="367647"/>
                    <a:pt x="1213320" y="365793"/>
                    <a:pt x="1226121" y="361428"/>
                  </a:cubicBezTo>
                  <a:cubicBezTo>
                    <a:pt x="1242632" y="354431"/>
                    <a:pt x="1260937" y="351441"/>
                    <a:pt x="1276370" y="341993"/>
                  </a:cubicBezTo>
                  <a:cubicBezTo>
                    <a:pt x="1261296" y="341395"/>
                    <a:pt x="1248494" y="350544"/>
                    <a:pt x="1234077" y="353355"/>
                  </a:cubicBezTo>
                  <a:cubicBezTo>
                    <a:pt x="1217507" y="358139"/>
                    <a:pt x="1196510" y="356225"/>
                    <a:pt x="1185324" y="371713"/>
                  </a:cubicBezTo>
                  <a:cubicBezTo>
                    <a:pt x="1174257" y="388936"/>
                    <a:pt x="1165762" y="407713"/>
                    <a:pt x="1156370" y="425892"/>
                  </a:cubicBezTo>
                  <a:cubicBezTo>
                    <a:pt x="1149192" y="426490"/>
                    <a:pt x="1143150" y="421945"/>
                    <a:pt x="1137587" y="418058"/>
                  </a:cubicBezTo>
                  <a:cubicBezTo>
                    <a:pt x="1125024" y="407234"/>
                    <a:pt x="1111385" y="396590"/>
                    <a:pt x="1102951" y="381999"/>
                  </a:cubicBezTo>
                  <a:cubicBezTo>
                    <a:pt x="1113419" y="376677"/>
                    <a:pt x="1123589" y="368544"/>
                    <a:pt x="1136091" y="369561"/>
                  </a:cubicBezTo>
                  <a:cubicBezTo>
                    <a:pt x="1147696" y="368903"/>
                    <a:pt x="1159601" y="373089"/>
                    <a:pt x="1170727" y="367767"/>
                  </a:cubicBezTo>
                  <a:cubicBezTo>
                    <a:pt x="1181316" y="362743"/>
                    <a:pt x="1190408" y="354671"/>
                    <a:pt x="1195972" y="344325"/>
                  </a:cubicBezTo>
                  <a:cubicBezTo>
                    <a:pt x="1200638" y="334817"/>
                    <a:pt x="1210568" y="330452"/>
                    <a:pt x="1219182" y="325429"/>
                  </a:cubicBezTo>
                  <a:cubicBezTo>
                    <a:pt x="1216011" y="323934"/>
                    <a:pt x="1212961" y="319807"/>
                    <a:pt x="1209192" y="321781"/>
                  </a:cubicBezTo>
                  <a:cubicBezTo>
                    <a:pt x="1199980" y="325847"/>
                    <a:pt x="1190947" y="331528"/>
                    <a:pt x="1184905" y="339780"/>
                  </a:cubicBezTo>
                  <a:cubicBezTo>
                    <a:pt x="1176769" y="353714"/>
                    <a:pt x="1159182" y="357063"/>
                    <a:pt x="1144466" y="359275"/>
                  </a:cubicBezTo>
                  <a:cubicBezTo>
                    <a:pt x="1126640" y="359454"/>
                    <a:pt x="1109411" y="364179"/>
                    <a:pt x="1092063" y="367527"/>
                  </a:cubicBezTo>
                  <a:cubicBezTo>
                    <a:pt x="1086201" y="358079"/>
                    <a:pt x="1076749" y="340558"/>
                    <a:pt x="1089970" y="333442"/>
                  </a:cubicBezTo>
                  <a:cubicBezTo>
                    <a:pt x="1096789" y="331229"/>
                    <a:pt x="1104147" y="333681"/>
                    <a:pt x="1111206" y="333621"/>
                  </a:cubicBezTo>
                  <a:lnTo>
                    <a:pt x="1091645" y="317356"/>
                  </a:lnTo>
                  <a:cubicBezTo>
                    <a:pt x="1104685" y="311675"/>
                    <a:pt x="1112582" y="299356"/>
                    <a:pt x="1121615" y="288951"/>
                  </a:cubicBezTo>
                  <a:cubicBezTo>
                    <a:pt x="1129212" y="284107"/>
                    <a:pt x="1139022" y="286499"/>
                    <a:pt x="1147577" y="286499"/>
                  </a:cubicBezTo>
                  <a:cubicBezTo>
                    <a:pt x="1141236" y="281715"/>
                    <a:pt x="1132681" y="277529"/>
                    <a:pt x="1124845" y="281476"/>
                  </a:cubicBezTo>
                  <a:cubicBezTo>
                    <a:pt x="1108813" y="288532"/>
                    <a:pt x="1096370" y="301688"/>
                    <a:pt x="1081894" y="311376"/>
                  </a:cubicBezTo>
                  <a:cubicBezTo>
                    <a:pt x="1078006" y="307130"/>
                    <a:pt x="1073998" y="303064"/>
                    <a:pt x="1069930" y="298997"/>
                  </a:cubicBezTo>
                  <a:cubicBezTo>
                    <a:pt x="1079860" y="288174"/>
                    <a:pt x="1091346" y="279084"/>
                    <a:pt x="1102771" y="269935"/>
                  </a:cubicBezTo>
                  <a:lnTo>
                    <a:pt x="1091286" y="271250"/>
                  </a:lnTo>
                  <a:cubicBezTo>
                    <a:pt x="1089551" y="267423"/>
                    <a:pt x="1087756" y="263596"/>
                    <a:pt x="1085902" y="259769"/>
                  </a:cubicBezTo>
                  <a:cubicBezTo>
                    <a:pt x="1080159" y="263656"/>
                    <a:pt x="1072622" y="266227"/>
                    <a:pt x="1070109" y="273284"/>
                  </a:cubicBezTo>
                  <a:cubicBezTo>
                    <a:pt x="1069032" y="280758"/>
                    <a:pt x="1063589" y="284885"/>
                    <a:pt x="1057367" y="287576"/>
                  </a:cubicBezTo>
                  <a:cubicBezTo>
                    <a:pt x="1056650" y="283748"/>
                    <a:pt x="1055872" y="279921"/>
                    <a:pt x="1055094" y="276094"/>
                  </a:cubicBezTo>
                  <a:cubicBezTo>
                    <a:pt x="1053778" y="278964"/>
                    <a:pt x="1052522" y="281835"/>
                    <a:pt x="1051206" y="284705"/>
                  </a:cubicBezTo>
                  <a:cubicBezTo>
                    <a:pt x="1049411" y="283808"/>
                    <a:pt x="1047617" y="282851"/>
                    <a:pt x="1045822" y="282014"/>
                  </a:cubicBezTo>
                  <a:cubicBezTo>
                    <a:pt x="1046839" y="271071"/>
                    <a:pt x="1044745" y="257496"/>
                    <a:pt x="1054556" y="249902"/>
                  </a:cubicBezTo>
                  <a:cubicBezTo>
                    <a:pt x="1062692" y="243982"/>
                    <a:pt x="1069391" y="236447"/>
                    <a:pt x="1076630" y="229451"/>
                  </a:cubicBezTo>
                  <a:cubicBezTo>
                    <a:pt x="1082313" y="223650"/>
                    <a:pt x="1090987" y="223949"/>
                    <a:pt x="1098404" y="222155"/>
                  </a:cubicBezTo>
                  <a:cubicBezTo>
                    <a:pt x="1099900" y="228075"/>
                    <a:pt x="1103609" y="232919"/>
                    <a:pt x="1107677" y="237284"/>
                  </a:cubicBezTo>
                  <a:cubicBezTo>
                    <a:pt x="1106002" y="230288"/>
                    <a:pt x="1104985" y="223052"/>
                    <a:pt x="1106002" y="215876"/>
                  </a:cubicBezTo>
                  <a:cubicBezTo>
                    <a:pt x="1109052" y="218148"/>
                    <a:pt x="1112043" y="220540"/>
                    <a:pt x="1114915" y="222992"/>
                  </a:cubicBezTo>
                  <a:cubicBezTo>
                    <a:pt x="1106959" y="202122"/>
                    <a:pt x="1134117" y="183345"/>
                    <a:pt x="1152243" y="192853"/>
                  </a:cubicBezTo>
                  <a:cubicBezTo>
                    <a:pt x="1159003" y="198534"/>
                    <a:pt x="1158105" y="207803"/>
                    <a:pt x="1158045" y="215637"/>
                  </a:cubicBezTo>
                  <a:cubicBezTo>
                    <a:pt x="1162532" y="209836"/>
                    <a:pt x="1165164" y="203019"/>
                    <a:pt x="1166241" y="195843"/>
                  </a:cubicBezTo>
                  <a:cubicBezTo>
                    <a:pt x="1179521" y="195245"/>
                    <a:pt x="1188853" y="202900"/>
                    <a:pt x="1193698" y="214800"/>
                  </a:cubicBezTo>
                  <a:cubicBezTo>
                    <a:pt x="1194237" y="211929"/>
                    <a:pt x="1194835" y="209119"/>
                    <a:pt x="1195792" y="206368"/>
                  </a:cubicBezTo>
                  <a:cubicBezTo>
                    <a:pt x="1201774" y="203797"/>
                    <a:pt x="1206021" y="207863"/>
                    <a:pt x="1209312" y="211511"/>
                  </a:cubicBezTo>
                  <a:cubicBezTo>
                    <a:pt x="1210867" y="209717"/>
                    <a:pt x="1212482" y="207983"/>
                    <a:pt x="1214037" y="206189"/>
                  </a:cubicBezTo>
                  <a:cubicBezTo>
                    <a:pt x="1216131" y="212886"/>
                    <a:pt x="1218045" y="219703"/>
                    <a:pt x="1220259" y="226401"/>
                  </a:cubicBezTo>
                  <a:cubicBezTo>
                    <a:pt x="1218045" y="219404"/>
                    <a:pt x="1221694" y="205710"/>
                    <a:pt x="1211884" y="202840"/>
                  </a:cubicBezTo>
                  <a:cubicBezTo>
                    <a:pt x="1198484" y="198654"/>
                    <a:pt x="1185682" y="192793"/>
                    <a:pt x="1173659" y="185558"/>
                  </a:cubicBezTo>
                  <a:cubicBezTo>
                    <a:pt x="1167676" y="182149"/>
                    <a:pt x="1167078" y="174614"/>
                    <a:pt x="1164925" y="168754"/>
                  </a:cubicBezTo>
                  <a:cubicBezTo>
                    <a:pt x="1177846" y="166960"/>
                    <a:pt x="1191425" y="165046"/>
                    <a:pt x="1202612" y="157751"/>
                  </a:cubicBezTo>
                  <a:cubicBezTo>
                    <a:pt x="1199322" y="147166"/>
                    <a:pt x="1199322" y="134369"/>
                    <a:pt x="1188793" y="127851"/>
                  </a:cubicBezTo>
                  <a:cubicBezTo>
                    <a:pt x="1199082" y="121273"/>
                    <a:pt x="1211465" y="118941"/>
                    <a:pt x="1222652" y="124562"/>
                  </a:cubicBezTo>
                  <a:cubicBezTo>
                    <a:pt x="1220378" y="126894"/>
                    <a:pt x="1218045" y="129107"/>
                    <a:pt x="1215772" y="131379"/>
                  </a:cubicBezTo>
                  <a:cubicBezTo>
                    <a:pt x="1220498" y="135565"/>
                    <a:pt x="1225104" y="140887"/>
                    <a:pt x="1231744" y="141784"/>
                  </a:cubicBezTo>
                  <a:cubicBezTo>
                    <a:pt x="1238085" y="142861"/>
                    <a:pt x="1245563" y="144655"/>
                    <a:pt x="1247178" y="152010"/>
                  </a:cubicBezTo>
                  <a:cubicBezTo>
                    <a:pt x="1251724" y="166302"/>
                    <a:pt x="1265662" y="182149"/>
                    <a:pt x="1256390" y="197219"/>
                  </a:cubicBezTo>
                  <a:cubicBezTo>
                    <a:pt x="1264945" y="195604"/>
                    <a:pt x="1273499" y="194348"/>
                    <a:pt x="1282113" y="193092"/>
                  </a:cubicBezTo>
                  <a:lnTo>
                    <a:pt x="1268534" y="190401"/>
                  </a:lnTo>
                  <a:cubicBezTo>
                    <a:pt x="1264646" y="179339"/>
                    <a:pt x="1259920" y="168575"/>
                    <a:pt x="1257288" y="157153"/>
                  </a:cubicBezTo>
                  <a:cubicBezTo>
                    <a:pt x="1267457" y="153206"/>
                    <a:pt x="1272123" y="163910"/>
                    <a:pt x="1277926" y="170249"/>
                  </a:cubicBezTo>
                  <a:cubicBezTo>
                    <a:pt x="1292342" y="187112"/>
                    <a:pt x="1310229" y="201106"/>
                    <a:pt x="1329730" y="211750"/>
                  </a:cubicBezTo>
                  <a:cubicBezTo>
                    <a:pt x="1334994" y="221079"/>
                    <a:pt x="1339122" y="232082"/>
                    <a:pt x="1348992" y="237763"/>
                  </a:cubicBezTo>
                  <a:cubicBezTo>
                    <a:pt x="1344745" y="225982"/>
                    <a:pt x="1339002" y="214740"/>
                    <a:pt x="1332302" y="204275"/>
                  </a:cubicBezTo>
                  <a:cubicBezTo>
                    <a:pt x="1323210" y="197876"/>
                    <a:pt x="1306101" y="194288"/>
                    <a:pt x="1308853" y="179757"/>
                  </a:cubicBezTo>
                  <a:cubicBezTo>
                    <a:pt x="1288454" y="174674"/>
                    <a:pt x="1279481" y="154582"/>
                    <a:pt x="1266141" y="140588"/>
                  </a:cubicBezTo>
                  <a:cubicBezTo>
                    <a:pt x="1266560" y="132097"/>
                    <a:pt x="1268594" y="123785"/>
                    <a:pt x="1272482" y="116250"/>
                  </a:cubicBezTo>
                  <a:lnTo>
                    <a:pt x="1294436" y="118223"/>
                  </a:lnTo>
                  <a:cubicBezTo>
                    <a:pt x="1287796" y="112842"/>
                    <a:pt x="1280139" y="108177"/>
                    <a:pt x="1275114" y="101181"/>
                  </a:cubicBezTo>
                  <a:cubicBezTo>
                    <a:pt x="1270747" y="95141"/>
                    <a:pt x="1276011" y="88623"/>
                    <a:pt x="1279122" y="83420"/>
                  </a:cubicBezTo>
                  <a:cubicBezTo>
                    <a:pt x="1288275" y="88384"/>
                    <a:pt x="1296949" y="94124"/>
                    <a:pt x="1304366" y="101480"/>
                  </a:cubicBezTo>
                  <a:cubicBezTo>
                    <a:pt x="1303290" y="103214"/>
                    <a:pt x="1302213" y="105008"/>
                    <a:pt x="1301136" y="106742"/>
                  </a:cubicBezTo>
                  <a:cubicBezTo>
                    <a:pt x="1306639" y="108416"/>
                    <a:pt x="1312143" y="109911"/>
                    <a:pt x="1317886" y="110390"/>
                  </a:cubicBezTo>
                  <a:cubicBezTo>
                    <a:pt x="1312442" y="91493"/>
                    <a:pt x="1299461" y="76244"/>
                    <a:pt x="1291385" y="58544"/>
                  </a:cubicBezTo>
                  <a:cubicBezTo>
                    <a:pt x="1301196" y="57826"/>
                    <a:pt x="1312083" y="55972"/>
                    <a:pt x="1320578" y="62251"/>
                  </a:cubicBezTo>
                  <a:cubicBezTo>
                    <a:pt x="1327995" y="68231"/>
                    <a:pt x="1327278" y="78816"/>
                    <a:pt x="1329311" y="87367"/>
                  </a:cubicBezTo>
                  <a:cubicBezTo>
                    <a:pt x="1330927" y="84198"/>
                    <a:pt x="1332482" y="80968"/>
                    <a:pt x="1333918" y="77739"/>
                  </a:cubicBezTo>
                  <a:cubicBezTo>
                    <a:pt x="1342592" y="82882"/>
                    <a:pt x="1352103" y="86530"/>
                    <a:pt x="1362452" y="86410"/>
                  </a:cubicBezTo>
                  <a:cubicBezTo>
                    <a:pt x="1350787" y="80191"/>
                    <a:pt x="1331465" y="77141"/>
                    <a:pt x="1331704" y="60457"/>
                  </a:cubicBezTo>
                  <a:lnTo>
                    <a:pt x="1338823" y="57706"/>
                  </a:lnTo>
                  <a:cubicBezTo>
                    <a:pt x="1331286" y="55195"/>
                    <a:pt x="1320039" y="52683"/>
                    <a:pt x="1321774" y="42458"/>
                  </a:cubicBezTo>
                  <a:cubicBezTo>
                    <a:pt x="1327816" y="35102"/>
                    <a:pt x="1336968" y="29361"/>
                    <a:pt x="1346420" y="27807"/>
                  </a:cubicBezTo>
                  <a:cubicBezTo>
                    <a:pt x="1351684" y="30976"/>
                    <a:pt x="1353299" y="37375"/>
                    <a:pt x="1356231" y="42398"/>
                  </a:cubicBezTo>
                  <a:lnTo>
                    <a:pt x="1363409" y="32890"/>
                  </a:lnTo>
                  <a:cubicBezTo>
                    <a:pt x="1366101" y="38750"/>
                    <a:pt x="1368314" y="44730"/>
                    <a:pt x="1370827" y="50650"/>
                  </a:cubicBezTo>
                  <a:cubicBezTo>
                    <a:pt x="1374835" y="45687"/>
                    <a:pt x="1378843" y="40723"/>
                    <a:pt x="1382791" y="35640"/>
                  </a:cubicBezTo>
                  <a:cubicBezTo>
                    <a:pt x="1388534" y="41142"/>
                    <a:pt x="1395234" y="45687"/>
                    <a:pt x="1400378" y="51786"/>
                  </a:cubicBezTo>
                  <a:cubicBezTo>
                    <a:pt x="1406300" y="62311"/>
                    <a:pt x="1408215" y="74630"/>
                    <a:pt x="1413658" y="85394"/>
                  </a:cubicBezTo>
                  <a:cubicBezTo>
                    <a:pt x="1417846" y="90895"/>
                    <a:pt x="1424247" y="94244"/>
                    <a:pt x="1428494" y="99686"/>
                  </a:cubicBezTo>
                  <a:cubicBezTo>
                    <a:pt x="1427716" y="109852"/>
                    <a:pt x="1423050" y="119240"/>
                    <a:pt x="1420777" y="129047"/>
                  </a:cubicBezTo>
                  <a:cubicBezTo>
                    <a:pt x="1427896" y="117984"/>
                    <a:pt x="1434237" y="106443"/>
                    <a:pt x="1440996" y="95201"/>
                  </a:cubicBezTo>
                  <a:cubicBezTo>
                    <a:pt x="1433100" y="89340"/>
                    <a:pt x="1423888" y="83241"/>
                    <a:pt x="1420777" y="73493"/>
                  </a:cubicBezTo>
                  <a:cubicBezTo>
                    <a:pt x="1419521" y="67693"/>
                    <a:pt x="1426221" y="65361"/>
                    <a:pt x="1429750" y="62251"/>
                  </a:cubicBezTo>
                  <a:cubicBezTo>
                    <a:pt x="1426280" y="62431"/>
                    <a:pt x="1422751" y="62670"/>
                    <a:pt x="1419281" y="62311"/>
                  </a:cubicBezTo>
                  <a:cubicBezTo>
                    <a:pt x="1412641" y="55195"/>
                    <a:pt x="1412163" y="43952"/>
                    <a:pt x="1404147" y="37674"/>
                  </a:cubicBezTo>
                  <a:cubicBezTo>
                    <a:pt x="1399720" y="32770"/>
                    <a:pt x="1389431" y="25714"/>
                    <a:pt x="1397088" y="19016"/>
                  </a:cubicBezTo>
                  <a:cubicBezTo>
                    <a:pt x="1404984" y="19196"/>
                    <a:pt x="1413359" y="21229"/>
                    <a:pt x="1420418" y="16265"/>
                  </a:cubicBezTo>
                  <a:cubicBezTo>
                    <a:pt x="1429989" y="9747"/>
                    <a:pt x="1440697" y="19495"/>
                    <a:pt x="1450388" y="14830"/>
                  </a:cubicBezTo>
                  <a:cubicBezTo>
                    <a:pt x="1457686" y="11721"/>
                    <a:pt x="1465164" y="17222"/>
                    <a:pt x="1470308" y="21886"/>
                  </a:cubicBezTo>
                  <a:cubicBezTo>
                    <a:pt x="1475752" y="31096"/>
                    <a:pt x="1477128" y="41919"/>
                    <a:pt x="1481196" y="51667"/>
                  </a:cubicBezTo>
                  <a:cubicBezTo>
                    <a:pt x="1488195" y="63208"/>
                    <a:pt x="1498364" y="72417"/>
                    <a:pt x="1508833" y="80789"/>
                  </a:cubicBezTo>
                  <a:lnTo>
                    <a:pt x="1511943" y="75766"/>
                  </a:lnTo>
                  <a:cubicBezTo>
                    <a:pt x="1502671" y="66856"/>
                    <a:pt x="1494117" y="56989"/>
                    <a:pt x="1489511" y="44849"/>
                  </a:cubicBezTo>
                  <a:cubicBezTo>
                    <a:pt x="1481674" y="29959"/>
                    <a:pt x="1497646" y="17581"/>
                    <a:pt x="1505363" y="6339"/>
                  </a:cubicBezTo>
                  <a:cubicBezTo>
                    <a:pt x="1514635" y="5322"/>
                    <a:pt x="1523728" y="3169"/>
                    <a:pt x="1532940" y="1674"/>
                  </a:cubicBezTo>
                  <a:cubicBezTo>
                    <a:pt x="1531624" y="8611"/>
                    <a:pt x="1530129" y="15548"/>
                    <a:pt x="1528753" y="22484"/>
                  </a:cubicBezTo>
                  <a:cubicBezTo>
                    <a:pt x="1534376" y="32112"/>
                    <a:pt x="1542033" y="40544"/>
                    <a:pt x="1552801" y="44371"/>
                  </a:cubicBezTo>
                  <a:cubicBezTo>
                    <a:pt x="1548075" y="35102"/>
                    <a:pt x="1542452" y="26371"/>
                    <a:pt x="1537068" y="17521"/>
                  </a:cubicBezTo>
                  <a:cubicBezTo>
                    <a:pt x="1540956" y="13275"/>
                    <a:pt x="1544007" y="8013"/>
                    <a:pt x="1548853" y="4784"/>
                  </a:cubicBezTo>
                  <a:cubicBezTo>
                    <a:pt x="1558304" y="717"/>
                    <a:pt x="1568952" y="1136"/>
                    <a:pt x="1579062" y="0"/>
                  </a:cubicBez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" name="Canada - Mainland">
              <a:extLst>
                <a:ext uri="{FF2B5EF4-FFF2-40B4-BE49-F238E27FC236}">
                  <a16:creationId xmlns:a16="http://schemas.microsoft.com/office/drawing/2014/main" id="{0C33F2C1-C536-4E25-B749-C706A58B0DBA}"/>
                </a:ext>
              </a:extLst>
            </p:cNvPr>
            <p:cNvSpPr>
              <a:spLocks noEditPoints="1"/>
            </p:cNvSpPr>
            <p:nvPr>
              <p:custDataLst>
                <p:tags r:id="rId35"/>
              </p:custDataLst>
            </p:nvPr>
          </p:nvSpPr>
          <p:spPr bwMode="auto">
            <a:xfrm>
              <a:off x="2497236" y="2108118"/>
              <a:ext cx="2016681" cy="1393245"/>
            </a:xfrm>
            <a:custGeom>
              <a:avLst/>
              <a:gdLst>
                <a:gd name="T0" fmla="*/ 581 w 1116"/>
                <a:gd name="T1" fmla="*/ 586 h 771"/>
                <a:gd name="T2" fmla="*/ 568 w 1116"/>
                <a:gd name="T3" fmla="*/ 575 h 771"/>
                <a:gd name="T4" fmla="*/ 564 w 1116"/>
                <a:gd name="T5" fmla="*/ 531 h 771"/>
                <a:gd name="T6" fmla="*/ 426 w 1116"/>
                <a:gd name="T7" fmla="*/ 408 h 771"/>
                <a:gd name="T8" fmla="*/ 344 w 1116"/>
                <a:gd name="T9" fmla="*/ 340 h 771"/>
                <a:gd name="T10" fmla="*/ 381 w 1116"/>
                <a:gd name="T11" fmla="*/ 340 h 771"/>
                <a:gd name="T12" fmla="*/ 374 w 1116"/>
                <a:gd name="T13" fmla="*/ 335 h 771"/>
                <a:gd name="T14" fmla="*/ 684 w 1116"/>
                <a:gd name="T15" fmla="*/ 228 h 771"/>
                <a:gd name="T16" fmla="*/ 257 w 1116"/>
                <a:gd name="T17" fmla="*/ 223 h 771"/>
                <a:gd name="T18" fmla="*/ 269 w 1116"/>
                <a:gd name="T19" fmla="*/ 243 h 771"/>
                <a:gd name="T20" fmla="*/ 272 w 1116"/>
                <a:gd name="T21" fmla="*/ 209 h 771"/>
                <a:gd name="T22" fmla="*/ 610 w 1116"/>
                <a:gd name="T23" fmla="*/ 2 h 771"/>
                <a:gd name="T24" fmla="*/ 656 w 1116"/>
                <a:gd name="T25" fmla="*/ 97 h 771"/>
                <a:gd name="T26" fmla="*/ 676 w 1116"/>
                <a:gd name="T27" fmla="*/ 105 h 771"/>
                <a:gd name="T28" fmla="*/ 736 w 1116"/>
                <a:gd name="T29" fmla="*/ 114 h 771"/>
                <a:gd name="T30" fmla="*/ 780 w 1116"/>
                <a:gd name="T31" fmla="*/ 131 h 771"/>
                <a:gd name="T32" fmla="*/ 749 w 1116"/>
                <a:gd name="T33" fmla="*/ 212 h 771"/>
                <a:gd name="T34" fmla="*/ 693 w 1116"/>
                <a:gd name="T35" fmla="*/ 240 h 771"/>
                <a:gd name="T36" fmla="*/ 639 w 1116"/>
                <a:gd name="T37" fmla="*/ 288 h 771"/>
                <a:gd name="T38" fmla="*/ 638 w 1116"/>
                <a:gd name="T39" fmla="*/ 319 h 771"/>
                <a:gd name="T40" fmla="*/ 611 w 1116"/>
                <a:gd name="T41" fmla="*/ 427 h 771"/>
                <a:gd name="T42" fmla="*/ 728 w 1116"/>
                <a:gd name="T43" fmla="*/ 504 h 771"/>
                <a:gd name="T44" fmla="*/ 786 w 1116"/>
                <a:gd name="T45" fmla="*/ 596 h 771"/>
                <a:gd name="T46" fmla="*/ 839 w 1116"/>
                <a:gd name="T47" fmla="*/ 485 h 771"/>
                <a:gd name="T48" fmla="*/ 827 w 1116"/>
                <a:gd name="T49" fmla="*/ 393 h 771"/>
                <a:gd name="T50" fmla="*/ 862 w 1116"/>
                <a:gd name="T51" fmla="*/ 332 h 771"/>
                <a:gd name="T52" fmla="*/ 934 w 1116"/>
                <a:gd name="T53" fmla="*/ 362 h 771"/>
                <a:gd name="T54" fmla="*/ 930 w 1116"/>
                <a:gd name="T55" fmla="*/ 420 h 771"/>
                <a:gd name="T56" fmla="*/ 980 w 1116"/>
                <a:gd name="T57" fmla="*/ 429 h 771"/>
                <a:gd name="T58" fmla="*/ 1007 w 1116"/>
                <a:gd name="T59" fmla="*/ 402 h 771"/>
                <a:gd name="T60" fmla="*/ 1023 w 1116"/>
                <a:gd name="T61" fmla="*/ 427 h 771"/>
                <a:gd name="T62" fmla="*/ 1041 w 1116"/>
                <a:gd name="T63" fmla="*/ 466 h 771"/>
                <a:gd name="T64" fmla="*/ 1042 w 1116"/>
                <a:gd name="T65" fmla="*/ 485 h 771"/>
                <a:gd name="T66" fmla="*/ 1094 w 1116"/>
                <a:gd name="T67" fmla="*/ 522 h 771"/>
                <a:gd name="T68" fmla="*/ 1085 w 1116"/>
                <a:gd name="T69" fmla="*/ 532 h 771"/>
                <a:gd name="T70" fmla="*/ 1114 w 1116"/>
                <a:gd name="T71" fmla="*/ 567 h 771"/>
                <a:gd name="T72" fmla="*/ 971 w 1116"/>
                <a:gd name="T73" fmla="*/ 621 h 771"/>
                <a:gd name="T74" fmla="*/ 992 w 1116"/>
                <a:gd name="T75" fmla="*/ 658 h 771"/>
                <a:gd name="T76" fmla="*/ 1025 w 1116"/>
                <a:gd name="T77" fmla="*/ 703 h 771"/>
                <a:gd name="T78" fmla="*/ 1007 w 1116"/>
                <a:gd name="T79" fmla="*/ 725 h 771"/>
                <a:gd name="T80" fmla="*/ 986 w 1116"/>
                <a:gd name="T81" fmla="*/ 712 h 771"/>
                <a:gd name="T82" fmla="*/ 909 w 1116"/>
                <a:gd name="T83" fmla="*/ 718 h 771"/>
                <a:gd name="T84" fmla="*/ 756 w 1116"/>
                <a:gd name="T85" fmla="*/ 771 h 771"/>
                <a:gd name="T86" fmla="*/ 781 w 1116"/>
                <a:gd name="T87" fmla="*/ 712 h 771"/>
                <a:gd name="T88" fmla="*/ 736 w 1116"/>
                <a:gd name="T89" fmla="*/ 681 h 771"/>
                <a:gd name="T90" fmla="*/ 682 w 1116"/>
                <a:gd name="T91" fmla="*/ 650 h 771"/>
                <a:gd name="T92" fmla="*/ 227 w 1116"/>
                <a:gd name="T93" fmla="*/ 632 h 771"/>
                <a:gd name="T94" fmla="*/ 186 w 1116"/>
                <a:gd name="T95" fmla="*/ 602 h 771"/>
                <a:gd name="T96" fmla="*/ 166 w 1116"/>
                <a:gd name="T97" fmla="*/ 567 h 771"/>
                <a:gd name="T98" fmla="*/ 86 w 1116"/>
                <a:gd name="T99" fmla="*/ 421 h 771"/>
                <a:gd name="T100" fmla="*/ 76 w 1116"/>
                <a:gd name="T101" fmla="*/ 128 h 771"/>
                <a:gd name="T102" fmla="*/ 132 w 1116"/>
                <a:gd name="T103" fmla="*/ 97 h 771"/>
                <a:gd name="T104" fmla="*/ 196 w 1116"/>
                <a:gd name="T105" fmla="*/ 101 h 771"/>
                <a:gd name="T106" fmla="*/ 275 w 1116"/>
                <a:gd name="T107" fmla="*/ 101 h 771"/>
                <a:gd name="T108" fmla="*/ 409 w 1116"/>
                <a:gd name="T109" fmla="*/ 159 h 771"/>
                <a:gd name="T110" fmla="*/ 438 w 1116"/>
                <a:gd name="T111" fmla="*/ 181 h 771"/>
                <a:gd name="T112" fmla="*/ 448 w 1116"/>
                <a:gd name="T113" fmla="*/ 141 h 771"/>
                <a:gd name="T114" fmla="*/ 466 w 1116"/>
                <a:gd name="T115" fmla="*/ 132 h 771"/>
                <a:gd name="T116" fmla="*/ 572 w 1116"/>
                <a:gd name="T117" fmla="*/ 162 h 771"/>
                <a:gd name="T118" fmla="*/ 589 w 1116"/>
                <a:gd name="T119" fmla="*/ 142 h 771"/>
                <a:gd name="T120" fmla="*/ 605 w 1116"/>
                <a:gd name="T121" fmla="*/ 148 h 771"/>
                <a:gd name="T122" fmla="*/ 583 w 1116"/>
                <a:gd name="T123" fmla="*/ 48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16" h="771">
                  <a:moveTo>
                    <a:pt x="1004" y="710"/>
                  </a:moveTo>
                  <a:lnTo>
                    <a:pt x="1005" y="713"/>
                  </a:lnTo>
                  <a:lnTo>
                    <a:pt x="1013" y="710"/>
                  </a:lnTo>
                  <a:lnTo>
                    <a:pt x="1004" y="710"/>
                  </a:lnTo>
                  <a:close/>
                  <a:moveTo>
                    <a:pt x="581" y="586"/>
                  </a:moveTo>
                  <a:lnTo>
                    <a:pt x="578" y="595"/>
                  </a:lnTo>
                  <a:lnTo>
                    <a:pt x="581" y="593"/>
                  </a:lnTo>
                  <a:lnTo>
                    <a:pt x="583" y="593"/>
                  </a:lnTo>
                  <a:lnTo>
                    <a:pt x="583" y="595"/>
                  </a:lnTo>
                  <a:lnTo>
                    <a:pt x="577" y="607"/>
                  </a:lnTo>
                  <a:lnTo>
                    <a:pt x="578" y="611"/>
                  </a:lnTo>
                  <a:lnTo>
                    <a:pt x="580" y="611"/>
                  </a:lnTo>
                  <a:lnTo>
                    <a:pt x="581" y="607"/>
                  </a:lnTo>
                  <a:lnTo>
                    <a:pt x="583" y="607"/>
                  </a:lnTo>
                  <a:lnTo>
                    <a:pt x="586" y="595"/>
                  </a:lnTo>
                  <a:lnTo>
                    <a:pt x="581" y="586"/>
                  </a:lnTo>
                  <a:close/>
                  <a:moveTo>
                    <a:pt x="559" y="529"/>
                  </a:moveTo>
                  <a:lnTo>
                    <a:pt x="562" y="531"/>
                  </a:lnTo>
                  <a:lnTo>
                    <a:pt x="561" y="535"/>
                  </a:lnTo>
                  <a:lnTo>
                    <a:pt x="564" y="541"/>
                  </a:lnTo>
                  <a:lnTo>
                    <a:pt x="564" y="543"/>
                  </a:lnTo>
                  <a:lnTo>
                    <a:pt x="552" y="540"/>
                  </a:lnTo>
                  <a:lnTo>
                    <a:pt x="547" y="549"/>
                  </a:lnTo>
                  <a:lnTo>
                    <a:pt x="549" y="552"/>
                  </a:lnTo>
                  <a:lnTo>
                    <a:pt x="558" y="555"/>
                  </a:lnTo>
                  <a:lnTo>
                    <a:pt x="558" y="556"/>
                  </a:lnTo>
                  <a:lnTo>
                    <a:pt x="552" y="559"/>
                  </a:lnTo>
                  <a:lnTo>
                    <a:pt x="555" y="565"/>
                  </a:lnTo>
                  <a:lnTo>
                    <a:pt x="561" y="571"/>
                  </a:lnTo>
                  <a:lnTo>
                    <a:pt x="562" y="580"/>
                  </a:lnTo>
                  <a:lnTo>
                    <a:pt x="565" y="580"/>
                  </a:lnTo>
                  <a:lnTo>
                    <a:pt x="568" y="575"/>
                  </a:lnTo>
                  <a:lnTo>
                    <a:pt x="570" y="575"/>
                  </a:lnTo>
                  <a:lnTo>
                    <a:pt x="574" y="589"/>
                  </a:lnTo>
                  <a:lnTo>
                    <a:pt x="575" y="584"/>
                  </a:lnTo>
                  <a:lnTo>
                    <a:pt x="577" y="584"/>
                  </a:lnTo>
                  <a:lnTo>
                    <a:pt x="580" y="586"/>
                  </a:lnTo>
                  <a:lnTo>
                    <a:pt x="581" y="586"/>
                  </a:lnTo>
                  <a:lnTo>
                    <a:pt x="575" y="575"/>
                  </a:lnTo>
                  <a:lnTo>
                    <a:pt x="572" y="558"/>
                  </a:lnTo>
                  <a:lnTo>
                    <a:pt x="568" y="553"/>
                  </a:lnTo>
                  <a:lnTo>
                    <a:pt x="565" y="541"/>
                  </a:lnTo>
                  <a:lnTo>
                    <a:pt x="565" y="537"/>
                  </a:lnTo>
                  <a:lnTo>
                    <a:pt x="568" y="535"/>
                  </a:lnTo>
                  <a:lnTo>
                    <a:pt x="567" y="534"/>
                  </a:lnTo>
                  <a:lnTo>
                    <a:pt x="562" y="537"/>
                  </a:lnTo>
                  <a:lnTo>
                    <a:pt x="562" y="535"/>
                  </a:lnTo>
                  <a:lnTo>
                    <a:pt x="564" y="531"/>
                  </a:lnTo>
                  <a:lnTo>
                    <a:pt x="562" y="529"/>
                  </a:lnTo>
                  <a:lnTo>
                    <a:pt x="559" y="529"/>
                  </a:lnTo>
                  <a:close/>
                  <a:moveTo>
                    <a:pt x="415" y="395"/>
                  </a:moveTo>
                  <a:lnTo>
                    <a:pt x="414" y="396"/>
                  </a:lnTo>
                  <a:lnTo>
                    <a:pt x="417" y="398"/>
                  </a:lnTo>
                  <a:lnTo>
                    <a:pt x="417" y="399"/>
                  </a:lnTo>
                  <a:lnTo>
                    <a:pt x="411" y="400"/>
                  </a:lnTo>
                  <a:lnTo>
                    <a:pt x="395" y="420"/>
                  </a:lnTo>
                  <a:lnTo>
                    <a:pt x="402" y="420"/>
                  </a:lnTo>
                  <a:lnTo>
                    <a:pt x="402" y="418"/>
                  </a:lnTo>
                  <a:lnTo>
                    <a:pt x="404" y="418"/>
                  </a:lnTo>
                  <a:lnTo>
                    <a:pt x="417" y="412"/>
                  </a:lnTo>
                  <a:lnTo>
                    <a:pt x="449" y="409"/>
                  </a:lnTo>
                  <a:lnTo>
                    <a:pt x="436" y="406"/>
                  </a:lnTo>
                  <a:lnTo>
                    <a:pt x="429" y="406"/>
                  </a:lnTo>
                  <a:lnTo>
                    <a:pt x="426" y="408"/>
                  </a:lnTo>
                  <a:lnTo>
                    <a:pt x="420" y="408"/>
                  </a:lnTo>
                  <a:lnTo>
                    <a:pt x="420" y="406"/>
                  </a:lnTo>
                  <a:lnTo>
                    <a:pt x="421" y="406"/>
                  </a:lnTo>
                  <a:lnTo>
                    <a:pt x="423" y="405"/>
                  </a:lnTo>
                  <a:lnTo>
                    <a:pt x="417" y="405"/>
                  </a:lnTo>
                  <a:lnTo>
                    <a:pt x="417" y="399"/>
                  </a:lnTo>
                  <a:lnTo>
                    <a:pt x="423" y="395"/>
                  </a:lnTo>
                  <a:lnTo>
                    <a:pt x="415" y="395"/>
                  </a:lnTo>
                  <a:close/>
                  <a:moveTo>
                    <a:pt x="323" y="310"/>
                  </a:moveTo>
                  <a:lnTo>
                    <a:pt x="332" y="323"/>
                  </a:lnTo>
                  <a:lnTo>
                    <a:pt x="343" y="329"/>
                  </a:lnTo>
                  <a:lnTo>
                    <a:pt x="343" y="331"/>
                  </a:lnTo>
                  <a:lnTo>
                    <a:pt x="341" y="334"/>
                  </a:lnTo>
                  <a:lnTo>
                    <a:pt x="347" y="335"/>
                  </a:lnTo>
                  <a:lnTo>
                    <a:pt x="347" y="337"/>
                  </a:lnTo>
                  <a:lnTo>
                    <a:pt x="344" y="340"/>
                  </a:lnTo>
                  <a:lnTo>
                    <a:pt x="346" y="341"/>
                  </a:lnTo>
                  <a:lnTo>
                    <a:pt x="346" y="343"/>
                  </a:lnTo>
                  <a:lnTo>
                    <a:pt x="338" y="343"/>
                  </a:lnTo>
                  <a:lnTo>
                    <a:pt x="337" y="353"/>
                  </a:lnTo>
                  <a:lnTo>
                    <a:pt x="331" y="353"/>
                  </a:lnTo>
                  <a:lnTo>
                    <a:pt x="331" y="360"/>
                  </a:lnTo>
                  <a:lnTo>
                    <a:pt x="329" y="360"/>
                  </a:lnTo>
                  <a:lnTo>
                    <a:pt x="300" y="350"/>
                  </a:lnTo>
                  <a:lnTo>
                    <a:pt x="295" y="355"/>
                  </a:lnTo>
                  <a:lnTo>
                    <a:pt x="304" y="353"/>
                  </a:lnTo>
                  <a:lnTo>
                    <a:pt x="306" y="353"/>
                  </a:lnTo>
                  <a:lnTo>
                    <a:pt x="325" y="369"/>
                  </a:lnTo>
                  <a:lnTo>
                    <a:pt x="355" y="365"/>
                  </a:lnTo>
                  <a:lnTo>
                    <a:pt x="358" y="356"/>
                  </a:lnTo>
                  <a:lnTo>
                    <a:pt x="374" y="349"/>
                  </a:lnTo>
                  <a:lnTo>
                    <a:pt x="381" y="340"/>
                  </a:lnTo>
                  <a:lnTo>
                    <a:pt x="383" y="334"/>
                  </a:lnTo>
                  <a:lnTo>
                    <a:pt x="392" y="329"/>
                  </a:lnTo>
                  <a:lnTo>
                    <a:pt x="392" y="323"/>
                  </a:lnTo>
                  <a:lnTo>
                    <a:pt x="398" y="323"/>
                  </a:lnTo>
                  <a:lnTo>
                    <a:pt x="402" y="325"/>
                  </a:lnTo>
                  <a:lnTo>
                    <a:pt x="405" y="325"/>
                  </a:lnTo>
                  <a:lnTo>
                    <a:pt x="401" y="320"/>
                  </a:lnTo>
                  <a:lnTo>
                    <a:pt x="404" y="319"/>
                  </a:lnTo>
                  <a:lnTo>
                    <a:pt x="405" y="319"/>
                  </a:lnTo>
                  <a:lnTo>
                    <a:pt x="412" y="322"/>
                  </a:lnTo>
                  <a:lnTo>
                    <a:pt x="417" y="319"/>
                  </a:lnTo>
                  <a:lnTo>
                    <a:pt x="405" y="313"/>
                  </a:lnTo>
                  <a:lnTo>
                    <a:pt x="395" y="314"/>
                  </a:lnTo>
                  <a:lnTo>
                    <a:pt x="384" y="320"/>
                  </a:lnTo>
                  <a:lnTo>
                    <a:pt x="375" y="335"/>
                  </a:lnTo>
                  <a:lnTo>
                    <a:pt x="374" y="335"/>
                  </a:lnTo>
                  <a:lnTo>
                    <a:pt x="365" y="337"/>
                  </a:lnTo>
                  <a:lnTo>
                    <a:pt x="361" y="337"/>
                  </a:lnTo>
                  <a:lnTo>
                    <a:pt x="361" y="329"/>
                  </a:lnTo>
                  <a:lnTo>
                    <a:pt x="355" y="332"/>
                  </a:lnTo>
                  <a:lnTo>
                    <a:pt x="352" y="323"/>
                  </a:lnTo>
                  <a:lnTo>
                    <a:pt x="350" y="323"/>
                  </a:lnTo>
                  <a:lnTo>
                    <a:pt x="346" y="326"/>
                  </a:lnTo>
                  <a:lnTo>
                    <a:pt x="332" y="317"/>
                  </a:lnTo>
                  <a:lnTo>
                    <a:pt x="329" y="310"/>
                  </a:lnTo>
                  <a:lnTo>
                    <a:pt x="323" y="310"/>
                  </a:lnTo>
                  <a:close/>
                  <a:moveTo>
                    <a:pt x="666" y="223"/>
                  </a:moveTo>
                  <a:lnTo>
                    <a:pt x="664" y="224"/>
                  </a:lnTo>
                  <a:lnTo>
                    <a:pt x="679" y="239"/>
                  </a:lnTo>
                  <a:lnTo>
                    <a:pt x="693" y="240"/>
                  </a:lnTo>
                  <a:lnTo>
                    <a:pt x="693" y="239"/>
                  </a:lnTo>
                  <a:lnTo>
                    <a:pt x="684" y="228"/>
                  </a:lnTo>
                  <a:lnTo>
                    <a:pt x="666" y="223"/>
                  </a:lnTo>
                  <a:close/>
                  <a:moveTo>
                    <a:pt x="276" y="187"/>
                  </a:moveTo>
                  <a:lnTo>
                    <a:pt x="251" y="202"/>
                  </a:lnTo>
                  <a:lnTo>
                    <a:pt x="211" y="211"/>
                  </a:lnTo>
                  <a:lnTo>
                    <a:pt x="209" y="215"/>
                  </a:lnTo>
                  <a:lnTo>
                    <a:pt x="212" y="220"/>
                  </a:lnTo>
                  <a:lnTo>
                    <a:pt x="215" y="214"/>
                  </a:lnTo>
                  <a:lnTo>
                    <a:pt x="218" y="214"/>
                  </a:lnTo>
                  <a:lnTo>
                    <a:pt x="223" y="215"/>
                  </a:lnTo>
                  <a:lnTo>
                    <a:pt x="226" y="215"/>
                  </a:lnTo>
                  <a:lnTo>
                    <a:pt x="230" y="217"/>
                  </a:lnTo>
                  <a:lnTo>
                    <a:pt x="233" y="217"/>
                  </a:lnTo>
                  <a:lnTo>
                    <a:pt x="235" y="212"/>
                  </a:lnTo>
                  <a:lnTo>
                    <a:pt x="258" y="217"/>
                  </a:lnTo>
                  <a:lnTo>
                    <a:pt x="258" y="218"/>
                  </a:lnTo>
                  <a:lnTo>
                    <a:pt x="257" y="223"/>
                  </a:lnTo>
                  <a:lnTo>
                    <a:pt x="254" y="223"/>
                  </a:lnTo>
                  <a:lnTo>
                    <a:pt x="249" y="221"/>
                  </a:lnTo>
                  <a:lnTo>
                    <a:pt x="243" y="221"/>
                  </a:lnTo>
                  <a:lnTo>
                    <a:pt x="246" y="226"/>
                  </a:lnTo>
                  <a:lnTo>
                    <a:pt x="246" y="231"/>
                  </a:lnTo>
                  <a:lnTo>
                    <a:pt x="239" y="237"/>
                  </a:lnTo>
                  <a:lnTo>
                    <a:pt x="238" y="243"/>
                  </a:lnTo>
                  <a:lnTo>
                    <a:pt x="238" y="245"/>
                  </a:lnTo>
                  <a:lnTo>
                    <a:pt x="232" y="246"/>
                  </a:lnTo>
                  <a:lnTo>
                    <a:pt x="249" y="252"/>
                  </a:lnTo>
                  <a:lnTo>
                    <a:pt x="254" y="248"/>
                  </a:lnTo>
                  <a:lnTo>
                    <a:pt x="255" y="239"/>
                  </a:lnTo>
                  <a:lnTo>
                    <a:pt x="269" y="233"/>
                  </a:lnTo>
                  <a:lnTo>
                    <a:pt x="270" y="233"/>
                  </a:lnTo>
                  <a:lnTo>
                    <a:pt x="270" y="239"/>
                  </a:lnTo>
                  <a:lnTo>
                    <a:pt x="269" y="243"/>
                  </a:lnTo>
                  <a:lnTo>
                    <a:pt x="257" y="254"/>
                  </a:lnTo>
                  <a:lnTo>
                    <a:pt x="258" y="258"/>
                  </a:lnTo>
                  <a:lnTo>
                    <a:pt x="276" y="240"/>
                  </a:lnTo>
                  <a:lnTo>
                    <a:pt x="280" y="240"/>
                  </a:lnTo>
                  <a:lnTo>
                    <a:pt x="276" y="234"/>
                  </a:lnTo>
                  <a:lnTo>
                    <a:pt x="280" y="227"/>
                  </a:lnTo>
                  <a:lnTo>
                    <a:pt x="288" y="227"/>
                  </a:lnTo>
                  <a:lnTo>
                    <a:pt x="292" y="228"/>
                  </a:lnTo>
                  <a:lnTo>
                    <a:pt x="295" y="228"/>
                  </a:lnTo>
                  <a:lnTo>
                    <a:pt x="306" y="214"/>
                  </a:lnTo>
                  <a:lnTo>
                    <a:pt x="304" y="211"/>
                  </a:lnTo>
                  <a:lnTo>
                    <a:pt x="306" y="206"/>
                  </a:lnTo>
                  <a:lnTo>
                    <a:pt x="304" y="206"/>
                  </a:lnTo>
                  <a:lnTo>
                    <a:pt x="306" y="200"/>
                  </a:lnTo>
                  <a:lnTo>
                    <a:pt x="295" y="209"/>
                  </a:lnTo>
                  <a:lnTo>
                    <a:pt x="272" y="209"/>
                  </a:lnTo>
                  <a:lnTo>
                    <a:pt x="269" y="206"/>
                  </a:lnTo>
                  <a:lnTo>
                    <a:pt x="272" y="200"/>
                  </a:lnTo>
                  <a:lnTo>
                    <a:pt x="286" y="191"/>
                  </a:lnTo>
                  <a:lnTo>
                    <a:pt x="276" y="187"/>
                  </a:lnTo>
                  <a:close/>
                  <a:moveTo>
                    <a:pt x="596" y="172"/>
                  </a:moveTo>
                  <a:lnTo>
                    <a:pt x="595" y="175"/>
                  </a:lnTo>
                  <a:lnTo>
                    <a:pt x="596" y="177"/>
                  </a:lnTo>
                  <a:lnTo>
                    <a:pt x="596" y="172"/>
                  </a:lnTo>
                  <a:close/>
                  <a:moveTo>
                    <a:pt x="618" y="101"/>
                  </a:moveTo>
                  <a:lnTo>
                    <a:pt x="617" y="107"/>
                  </a:lnTo>
                  <a:lnTo>
                    <a:pt x="618" y="105"/>
                  </a:lnTo>
                  <a:lnTo>
                    <a:pt x="618" y="101"/>
                  </a:lnTo>
                  <a:close/>
                  <a:moveTo>
                    <a:pt x="601" y="0"/>
                  </a:moveTo>
                  <a:lnTo>
                    <a:pt x="602" y="0"/>
                  </a:lnTo>
                  <a:lnTo>
                    <a:pt x="608" y="2"/>
                  </a:lnTo>
                  <a:lnTo>
                    <a:pt x="610" y="2"/>
                  </a:lnTo>
                  <a:lnTo>
                    <a:pt x="610" y="3"/>
                  </a:lnTo>
                  <a:lnTo>
                    <a:pt x="608" y="8"/>
                  </a:lnTo>
                  <a:lnTo>
                    <a:pt x="610" y="11"/>
                  </a:lnTo>
                  <a:lnTo>
                    <a:pt x="617" y="8"/>
                  </a:lnTo>
                  <a:lnTo>
                    <a:pt x="618" y="8"/>
                  </a:lnTo>
                  <a:lnTo>
                    <a:pt x="618" y="9"/>
                  </a:lnTo>
                  <a:lnTo>
                    <a:pt x="620" y="18"/>
                  </a:lnTo>
                  <a:lnTo>
                    <a:pt x="627" y="27"/>
                  </a:lnTo>
                  <a:lnTo>
                    <a:pt x="629" y="48"/>
                  </a:lnTo>
                  <a:lnTo>
                    <a:pt x="648" y="74"/>
                  </a:lnTo>
                  <a:lnTo>
                    <a:pt x="644" y="74"/>
                  </a:lnTo>
                  <a:lnTo>
                    <a:pt x="641" y="73"/>
                  </a:lnTo>
                  <a:lnTo>
                    <a:pt x="638" y="73"/>
                  </a:lnTo>
                  <a:lnTo>
                    <a:pt x="642" y="80"/>
                  </a:lnTo>
                  <a:lnTo>
                    <a:pt x="632" y="91"/>
                  </a:lnTo>
                  <a:lnTo>
                    <a:pt x="656" y="97"/>
                  </a:lnTo>
                  <a:lnTo>
                    <a:pt x="657" y="97"/>
                  </a:lnTo>
                  <a:lnTo>
                    <a:pt x="657" y="98"/>
                  </a:lnTo>
                  <a:lnTo>
                    <a:pt x="656" y="104"/>
                  </a:lnTo>
                  <a:lnTo>
                    <a:pt x="656" y="105"/>
                  </a:lnTo>
                  <a:lnTo>
                    <a:pt x="654" y="105"/>
                  </a:lnTo>
                  <a:lnTo>
                    <a:pt x="651" y="104"/>
                  </a:lnTo>
                  <a:lnTo>
                    <a:pt x="661" y="122"/>
                  </a:lnTo>
                  <a:lnTo>
                    <a:pt x="663" y="122"/>
                  </a:lnTo>
                  <a:lnTo>
                    <a:pt x="663" y="123"/>
                  </a:lnTo>
                  <a:lnTo>
                    <a:pt x="660" y="134"/>
                  </a:lnTo>
                  <a:lnTo>
                    <a:pt x="663" y="140"/>
                  </a:lnTo>
                  <a:lnTo>
                    <a:pt x="669" y="126"/>
                  </a:lnTo>
                  <a:lnTo>
                    <a:pt x="669" y="114"/>
                  </a:lnTo>
                  <a:lnTo>
                    <a:pt x="673" y="107"/>
                  </a:lnTo>
                  <a:lnTo>
                    <a:pt x="675" y="107"/>
                  </a:lnTo>
                  <a:lnTo>
                    <a:pt x="676" y="105"/>
                  </a:lnTo>
                  <a:lnTo>
                    <a:pt x="681" y="105"/>
                  </a:lnTo>
                  <a:lnTo>
                    <a:pt x="691" y="120"/>
                  </a:lnTo>
                  <a:lnTo>
                    <a:pt x="696" y="141"/>
                  </a:lnTo>
                  <a:lnTo>
                    <a:pt x="693" y="141"/>
                  </a:lnTo>
                  <a:lnTo>
                    <a:pt x="691" y="142"/>
                  </a:lnTo>
                  <a:lnTo>
                    <a:pt x="690" y="142"/>
                  </a:lnTo>
                  <a:lnTo>
                    <a:pt x="688" y="154"/>
                  </a:lnTo>
                  <a:lnTo>
                    <a:pt x="701" y="177"/>
                  </a:lnTo>
                  <a:lnTo>
                    <a:pt x="712" y="171"/>
                  </a:lnTo>
                  <a:lnTo>
                    <a:pt x="712" y="160"/>
                  </a:lnTo>
                  <a:lnTo>
                    <a:pt x="721" y="140"/>
                  </a:lnTo>
                  <a:lnTo>
                    <a:pt x="722" y="128"/>
                  </a:lnTo>
                  <a:lnTo>
                    <a:pt x="734" y="125"/>
                  </a:lnTo>
                  <a:lnTo>
                    <a:pt x="730" y="122"/>
                  </a:lnTo>
                  <a:lnTo>
                    <a:pt x="730" y="120"/>
                  </a:lnTo>
                  <a:lnTo>
                    <a:pt x="736" y="114"/>
                  </a:lnTo>
                  <a:lnTo>
                    <a:pt x="725" y="105"/>
                  </a:lnTo>
                  <a:lnTo>
                    <a:pt x="725" y="86"/>
                  </a:lnTo>
                  <a:lnTo>
                    <a:pt x="730" y="86"/>
                  </a:lnTo>
                  <a:lnTo>
                    <a:pt x="739" y="88"/>
                  </a:lnTo>
                  <a:lnTo>
                    <a:pt x="750" y="89"/>
                  </a:lnTo>
                  <a:lnTo>
                    <a:pt x="759" y="91"/>
                  </a:lnTo>
                  <a:lnTo>
                    <a:pt x="764" y="91"/>
                  </a:lnTo>
                  <a:lnTo>
                    <a:pt x="765" y="98"/>
                  </a:lnTo>
                  <a:lnTo>
                    <a:pt x="764" y="100"/>
                  </a:lnTo>
                  <a:lnTo>
                    <a:pt x="768" y="107"/>
                  </a:lnTo>
                  <a:lnTo>
                    <a:pt x="781" y="111"/>
                  </a:lnTo>
                  <a:lnTo>
                    <a:pt x="781" y="113"/>
                  </a:lnTo>
                  <a:lnTo>
                    <a:pt x="774" y="120"/>
                  </a:lnTo>
                  <a:lnTo>
                    <a:pt x="781" y="122"/>
                  </a:lnTo>
                  <a:lnTo>
                    <a:pt x="781" y="123"/>
                  </a:lnTo>
                  <a:lnTo>
                    <a:pt x="780" y="131"/>
                  </a:lnTo>
                  <a:lnTo>
                    <a:pt x="773" y="138"/>
                  </a:lnTo>
                  <a:lnTo>
                    <a:pt x="770" y="134"/>
                  </a:lnTo>
                  <a:lnTo>
                    <a:pt x="765" y="135"/>
                  </a:lnTo>
                  <a:lnTo>
                    <a:pt x="768" y="140"/>
                  </a:lnTo>
                  <a:lnTo>
                    <a:pt x="768" y="145"/>
                  </a:lnTo>
                  <a:lnTo>
                    <a:pt x="771" y="144"/>
                  </a:lnTo>
                  <a:lnTo>
                    <a:pt x="773" y="144"/>
                  </a:lnTo>
                  <a:lnTo>
                    <a:pt x="771" y="154"/>
                  </a:lnTo>
                  <a:lnTo>
                    <a:pt x="781" y="168"/>
                  </a:lnTo>
                  <a:lnTo>
                    <a:pt x="781" y="178"/>
                  </a:lnTo>
                  <a:lnTo>
                    <a:pt x="764" y="200"/>
                  </a:lnTo>
                  <a:lnTo>
                    <a:pt x="755" y="206"/>
                  </a:lnTo>
                  <a:lnTo>
                    <a:pt x="753" y="206"/>
                  </a:lnTo>
                  <a:lnTo>
                    <a:pt x="746" y="197"/>
                  </a:lnTo>
                  <a:lnTo>
                    <a:pt x="744" y="200"/>
                  </a:lnTo>
                  <a:lnTo>
                    <a:pt x="749" y="212"/>
                  </a:lnTo>
                  <a:lnTo>
                    <a:pt x="749" y="214"/>
                  </a:lnTo>
                  <a:lnTo>
                    <a:pt x="740" y="208"/>
                  </a:lnTo>
                  <a:lnTo>
                    <a:pt x="740" y="212"/>
                  </a:lnTo>
                  <a:lnTo>
                    <a:pt x="736" y="212"/>
                  </a:lnTo>
                  <a:lnTo>
                    <a:pt x="733" y="211"/>
                  </a:lnTo>
                  <a:lnTo>
                    <a:pt x="730" y="211"/>
                  </a:lnTo>
                  <a:lnTo>
                    <a:pt x="728" y="200"/>
                  </a:lnTo>
                  <a:lnTo>
                    <a:pt x="713" y="200"/>
                  </a:lnTo>
                  <a:lnTo>
                    <a:pt x="712" y="206"/>
                  </a:lnTo>
                  <a:lnTo>
                    <a:pt x="719" y="208"/>
                  </a:lnTo>
                  <a:lnTo>
                    <a:pt x="719" y="215"/>
                  </a:lnTo>
                  <a:lnTo>
                    <a:pt x="703" y="237"/>
                  </a:lnTo>
                  <a:lnTo>
                    <a:pt x="703" y="239"/>
                  </a:lnTo>
                  <a:lnTo>
                    <a:pt x="700" y="239"/>
                  </a:lnTo>
                  <a:lnTo>
                    <a:pt x="697" y="240"/>
                  </a:lnTo>
                  <a:lnTo>
                    <a:pt x="693" y="240"/>
                  </a:lnTo>
                  <a:lnTo>
                    <a:pt x="707" y="242"/>
                  </a:lnTo>
                  <a:lnTo>
                    <a:pt x="709" y="242"/>
                  </a:lnTo>
                  <a:lnTo>
                    <a:pt x="709" y="243"/>
                  </a:lnTo>
                  <a:lnTo>
                    <a:pt x="693" y="274"/>
                  </a:lnTo>
                  <a:lnTo>
                    <a:pt x="693" y="276"/>
                  </a:lnTo>
                  <a:lnTo>
                    <a:pt x="679" y="280"/>
                  </a:lnTo>
                  <a:lnTo>
                    <a:pt x="678" y="280"/>
                  </a:lnTo>
                  <a:lnTo>
                    <a:pt x="670" y="277"/>
                  </a:lnTo>
                  <a:lnTo>
                    <a:pt x="670" y="282"/>
                  </a:lnTo>
                  <a:lnTo>
                    <a:pt x="667" y="282"/>
                  </a:lnTo>
                  <a:lnTo>
                    <a:pt x="667" y="289"/>
                  </a:lnTo>
                  <a:lnTo>
                    <a:pt x="666" y="289"/>
                  </a:lnTo>
                  <a:lnTo>
                    <a:pt x="660" y="295"/>
                  </a:lnTo>
                  <a:lnTo>
                    <a:pt x="658" y="295"/>
                  </a:lnTo>
                  <a:lnTo>
                    <a:pt x="647" y="286"/>
                  </a:lnTo>
                  <a:lnTo>
                    <a:pt x="639" y="288"/>
                  </a:lnTo>
                  <a:lnTo>
                    <a:pt x="623" y="279"/>
                  </a:lnTo>
                  <a:lnTo>
                    <a:pt x="621" y="282"/>
                  </a:lnTo>
                  <a:lnTo>
                    <a:pt x="623" y="283"/>
                  </a:lnTo>
                  <a:lnTo>
                    <a:pt x="623" y="280"/>
                  </a:lnTo>
                  <a:lnTo>
                    <a:pt x="624" y="280"/>
                  </a:lnTo>
                  <a:lnTo>
                    <a:pt x="639" y="289"/>
                  </a:lnTo>
                  <a:lnTo>
                    <a:pt x="639" y="291"/>
                  </a:lnTo>
                  <a:lnTo>
                    <a:pt x="644" y="288"/>
                  </a:lnTo>
                  <a:lnTo>
                    <a:pt x="656" y="294"/>
                  </a:lnTo>
                  <a:lnTo>
                    <a:pt x="657" y="295"/>
                  </a:lnTo>
                  <a:lnTo>
                    <a:pt x="660" y="309"/>
                  </a:lnTo>
                  <a:lnTo>
                    <a:pt x="660" y="310"/>
                  </a:lnTo>
                  <a:lnTo>
                    <a:pt x="658" y="310"/>
                  </a:lnTo>
                  <a:lnTo>
                    <a:pt x="648" y="314"/>
                  </a:lnTo>
                  <a:lnTo>
                    <a:pt x="636" y="314"/>
                  </a:lnTo>
                  <a:lnTo>
                    <a:pt x="638" y="319"/>
                  </a:lnTo>
                  <a:lnTo>
                    <a:pt x="642" y="320"/>
                  </a:lnTo>
                  <a:lnTo>
                    <a:pt x="642" y="322"/>
                  </a:lnTo>
                  <a:lnTo>
                    <a:pt x="633" y="322"/>
                  </a:lnTo>
                  <a:lnTo>
                    <a:pt x="633" y="337"/>
                  </a:lnTo>
                  <a:lnTo>
                    <a:pt x="629" y="334"/>
                  </a:lnTo>
                  <a:lnTo>
                    <a:pt x="624" y="340"/>
                  </a:lnTo>
                  <a:lnTo>
                    <a:pt x="623" y="340"/>
                  </a:lnTo>
                  <a:lnTo>
                    <a:pt x="624" y="343"/>
                  </a:lnTo>
                  <a:lnTo>
                    <a:pt x="621" y="349"/>
                  </a:lnTo>
                  <a:lnTo>
                    <a:pt x="608" y="355"/>
                  </a:lnTo>
                  <a:lnTo>
                    <a:pt x="613" y="360"/>
                  </a:lnTo>
                  <a:lnTo>
                    <a:pt x="605" y="380"/>
                  </a:lnTo>
                  <a:lnTo>
                    <a:pt x="605" y="412"/>
                  </a:lnTo>
                  <a:lnTo>
                    <a:pt x="604" y="415"/>
                  </a:lnTo>
                  <a:lnTo>
                    <a:pt x="610" y="421"/>
                  </a:lnTo>
                  <a:lnTo>
                    <a:pt x="611" y="427"/>
                  </a:lnTo>
                  <a:lnTo>
                    <a:pt x="613" y="423"/>
                  </a:lnTo>
                  <a:lnTo>
                    <a:pt x="613" y="421"/>
                  </a:lnTo>
                  <a:lnTo>
                    <a:pt x="614" y="421"/>
                  </a:lnTo>
                  <a:lnTo>
                    <a:pt x="615" y="423"/>
                  </a:lnTo>
                  <a:lnTo>
                    <a:pt x="621" y="423"/>
                  </a:lnTo>
                  <a:lnTo>
                    <a:pt x="623" y="424"/>
                  </a:lnTo>
                  <a:lnTo>
                    <a:pt x="626" y="424"/>
                  </a:lnTo>
                  <a:lnTo>
                    <a:pt x="636" y="455"/>
                  </a:lnTo>
                  <a:lnTo>
                    <a:pt x="636" y="463"/>
                  </a:lnTo>
                  <a:lnTo>
                    <a:pt x="633" y="466"/>
                  </a:lnTo>
                  <a:lnTo>
                    <a:pt x="653" y="458"/>
                  </a:lnTo>
                  <a:lnTo>
                    <a:pt x="678" y="470"/>
                  </a:lnTo>
                  <a:lnTo>
                    <a:pt x="691" y="479"/>
                  </a:lnTo>
                  <a:lnTo>
                    <a:pt x="698" y="491"/>
                  </a:lnTo>
                  <a:lnTo>
                    <a:pt x="721" y="497"/>
                  </a:lnTo>
                  <a:lnTo>
                    <a:pt x="728" y="504"/>
                  </a:lnTo>
                  <a:lnTo>
                    <a:pt x="728" y="506"/>
                  </a:lnTo>
                  <a:lnTo>
                    <a:pt x="733" y="506"/>
                  </a:lnTo>
                  <a:lnTo>
                    <a:pt x="764" y="510"/>
                  </a:lnTo>
                  <a:lnTo>
                    <a:pt x="768" y="510"/>
                  </a:lnTo>
                  <a:lnTo>
                    <a:pt x="767" y="532"/>
                  </a:lnTo>
                  <a:lnTo>
                    <a:pt x="770" y="552"/>
                  </a:lnTo>
                  <a:lnTo>
                    <a:pt x="768" y="558"/>
                  </a:lnTo>
                  <a:lnTo>
                    <a:pt x="780" y="571"/>
                  </a:lnTo>
                  <a:lnTo>
                    <a:pt x="780" y="572"/>
                  </a:lnTo>
                  <a:lnTo>
                    <a:pt x="779" y="572"/>
                  </a:lnTo>
                  <a:lnTo>
                    <a:pt x="773" y="577"/>
                  </a:lnTo>
                  <a:lnTo>
                    <a:pt x="783" y="577"/>
                  </a:lnTo>
                  <a:lnTo>
                    <a:pt x="789" y="583"/>
                  </a:lnTo>
                  <a:lnTo>
                    <a:pt x="790" y="590"/>
                  </a:lnTo>
                  <a:lnTo>
                    <a:pt x="790" y="592"/>
                  </a:lnTo>
                  <a:lnTo>
                    <a:pt x="786" y="596"/>
                  </a:lnTo>
                  <a:lnTo>
                    <a:pt x="792" y="592"/>
                  </a:lnTo>
                  <a:lnTo>
                    <a:pt x="793" y="592"/>
                  </a:lnTo>
                  <a:lnTo>
                    <a:pt x="801" y="596"/>
                  </a:lnTo>
                  <a:lnTo>
                    <a:pt x="801" y="590"/>
                  </a:lnTo>
                  <a:lnTo>
                    <a:pt x="802" y="590"/>
                  </a:lnTo>
                  <a:lnTo>
                    <a:pt x="805" y="589"/>
                  </a:lnTo>
                  <a:lnTo>
                    <a:pt x="813" y="593"/>
                  </a:lnTo>
                  <a:lnTo>
                    <a:pt x="814" y="589"/>
                  </a:lnTo>
                  <a:lnTo>
                    <a:pt x="810" y="583"/>
                  </a:lnTo>
                  <a:lnTo>
                    <a:pt x="810" y="581"/>
                  </a:lnTo>
                  <a:lnTo>
                    <a:pt x="819" y="574"/>
                  </a:lnTo>
                  <a:lnTo>
                    <a:pt x="814" y="568"/>
                  </a:lnTo>
                  <a:lnTo>
                    <a:pt x="811" y="537"/>
                  </a:lnTo>
                  <a:lnTo>
                    <a:pt x="802" y="524"/>
                  </a:lnTo>
                  <a:lnTo>
                    <a:pt x="827" y="504"/>
                  </a:lnTo>
                  <a:lnTo>
                    <a:pt x="839" y="485"/>
                  </a:lnTo>
                  <a:lnTo>
                    <a:pt x="841" y="485"/>
                  </a:lnTo>
                  <a:lnTo>
                    <a:pt x="847" y="483"/>
                  </a:lnTo>
                  <a:lnTo>
                    <a:pt x="844" y="478"/>
                  </a:lnTo>
                  <a:lnTo>
                    <a:pt x="841" y="483"/>
                  </a:lnTo>
                  <a:lnTo>
                    <a:pt x="839" y="483"/>
                  </a:lnTo>
                  <a:lnTo>
                    <a:pt x="838" y="467"/>
                  </a:lnTo>
                  <a:lnTo>
                    <a:pt x="829" y="435"/>
                  </a:lnTo>
                  <a:lnTo>
                    <a:pt x="813" y="423"/>
                  </a:lnTo>
                  <a:lnTo>
                    <a:pt x="813" y="415"/>
                  </a:lnTo>
                  <a:lnTo>
                    <a:pt x="814" y="414"/>
                  </a:lnTo>
                  <a:lnTo>
                    <a:pt x="827" y="409"/>
                  </a:lnTo>
                  <a:lnTo>
                    <a:pt x="827" y="400"/>
                  </a:lnTo>
                  <a:lnTo>
                    <a:pt x="830" y="400"/>
                  </a:lnTo>
                  <a:lnTo>
                    <a:pt x="830" y="399"/>
                  </a:lnTo>
                  <a:lnTo>
                    <a:pt x="833" y="393"/>
                  </a:lnTo>
                  <a:lnTo>
                    <a:pt x="827" y="393"/>
                  </a:lnTo>
                  <a:lnTo>
                    <a:pt x="827" y="392"/>
                  </a:lnTo>
                  <a:lnTo>
                    <a:pt x="829" y="387"/>
                  </a:lnTo>
                  <a:lnTo>
                    <a:pt x="826" y="380"/>
                  </a:lnTo>
                  <a:lnTo>
                    <a:pt x="824" y="374"/>
                  </a:lnTo>
                  <a:lnTo>
                    <a:pt x="824" y="372"/>
                  </a:lnTo>
                  <a:lnTo>
                    <a:pt x="827" y="372"/>
                  </a:lnTo>
                  <a:lnTo>
                    <a:pt x="822" y="371"/>
                  </a:lnTo>
                  <a:lnTo>
                    <a:pt x="822" y="369"/>
                  </a:lnTo>
                  <a:lnTo>
                    <a:pt x="830" y="346"/>
                  </a:lnTo>
                  <a:lnTo>
                    <a:pt x="822" y="344"/>
                  </a:lnTo>
                  <a:lnTo>
                    <a:pt x="822" y="343"/>
                  </a:lnTo>
                  <a:lnTo>
                    <a:pt x="820" y="331"/>
                  </a:lnTo>
                  <a:lnTo>
                    <a:pt x="820" y="329"/>
                  </a:lnTo>
                  <a:lnTo>
                    <a:pt x="829" y="320"/>
                  </a:lnTo>
                  <a:lnTo>
                    <a:pt x="830" y="320"/>
                  </a:lnTo>
                  <a:lnTo>
                    <a:pt x="862" y="332"/>
                  </a:lnTo>
                  <a:lnTo>
                    <a:pt x="878" y="323"/>
                  </a:lnTo>
                  <a:lnTo>
                    <a:pt x="894" y="332"/>
                  </a:lnTo>
                  <a:lnTo>
                    <a:pt x="894" y="334"/>
                  </a:lnTo>
                  <a:lnTo>
                    <a:pt x="893" y="341"/>
                  </a:lnTo>
                  <a:lnTo>
                    <a:pt x="899" y="340"/>
                  </a:lnTo>
                  <a:lnTo>
                    <a:pt x="902" y="347"/>
                  </a:lnTo>
                  <a:lnTo>
                    <a:pt x="900" y="349"/>
                  </a:lnTo>
                  <a:lnTo>
                    <a:pt x="909" y="349"/>
                  </a:lnTo>
                  <a:lnTo>
                    <a:pt x="909" y="350"/>
                  </a:lnTo>
                  <a:lnTo>
                    <a:pt x="905" y="353"/>
                  </a:lnTo>
                  <a:lnTo>
                    <a:pt x="907" y="360"/>
                  </a:lnTo>
                  <a:lnTo>
                    <a:pt x="924" y="362"/>
                  </a:lnTo>
                  <a:lnTo>
                    <a:pt x="925" y="362"/>
                  </a:lnTo>
                  <a:lnTo>
                    <a:pt x="927" y="368"/>
                  </a:lnTo>
                  <a:lnTo>
                    <a:pt x="933" y="362"/>
                  </a:lnTo>
                  <a:lnTo>
                    <a:pt x="934" y="362"/>
                  </a:lnTo>
                  <a:lnTo>
                    <a:pt x="937" y="366"/>
                  </a:lnTo>
                  <a:lnTo>
                    <a:pt x="933" y="378"/>
                  </a:lnTo>
                  <a:lnTo>
                    <a:pt x="937" y="389"/>
                  </a:lnTo>
                  <a:lnTo>
                    <a:pt x="937" y="390"/>
                  </a:lnTo>
                  <a:lnTo>
                    <a:pt x="919" y="390"/>
                  </a:lnTo>
                  <a:lnTo>
                    <a:pt x="933" y="393"/>
                  </a:lnTo>
                  <a:lnTo>
                    <a:pt x="934" y="393"/>
                  </a:lnTo>
                  <a:lnTo>
                    <a:pt x="937" y="400"/>
                  </a:lnTo>
                  <a:lnTo>
                    <a:pt x="934" y="408"/>
                  </a:lnTo>
                  <a:lnTo>
                    <a:pt x="939" y="408"/>
                  </a:lnTo>
                  <a:lnTo>
                    <a:pt x="939" y="409"/>
                  </a:lnTo>
                  <a:lnTo>
                    <a:pt x="936" y="412"/>
                  </a:lnTo>
                  <a:lnTo>
                    <a:pt x="939" y="417"/>
                  </a:lnTo>
                  <a:lnTo>
                    <a:pt x="939" y="418"/>
                  </a:lnTo>
                  <a:lnTo>
                    <a:pt x="933" y="421"/>
                  </a:lnTo>
                  <a:lnTo>
                    <a:pt x="930" y="420"/>
                  </a:lnTo>
                  <a:lnTo>
                    <a:pt x="930" y="423"/>
                  </a:lnTo>
                  <a:lnTo>
                    <a:pt x="948" y="420"/>
                  </a:lnTo>
                  <a:lnTo>
                    <a:pt x="949" y="420"/>
                  </a:lnTo>
                  <a:lnTo>
                    <a:pt x="952" y="430"/>
                  </a:lnTo>
                  <a:lnTo>
                    <a:pt x="952" y="435"/>
                  </a:lnTo>
                  <a:lnTo>
                    <a:pt x="955" y="426"/>
                  </a:lnTo>
                  <a:lnTo>
                    <a:pt x="956" y="426"/>
                  </a:lnTo>
                  <a:lnTo>
                    <a:pt x="956" y="430"/>
                  </a:lnTo>
                  <a:lnTo>
                    <a:pt x="958" y="430"/>
                  </a:lnTo>
                  <a:lnTo>
                    <a:pt x="958" y="432"/>
                  </a:lnTo>
                  <a:lnTo>
                    <a:pt x="959" y="438"/>
                  </a:lnTo>
                  <a:lnTo>
                    <a:pt x="971" y="429"/>
                  </a:lnTo>
                  <a:lnTo>
                    <a:pt x="974" y="420"/>
                  </a:lnTo>
                  <a:lnTo>
                    <a:pt x="976" y="420"/>
                  </a:lnTo>
                  <a:lnTo>
                    <a:pt x="980" y="424"/>
                  </a:lnTo>
                  <a:lnTo>
                    <a:pt x="980" y="429"/>
                  </a:lnTo>
                  <a:lnTo>
                    <a:pt x="983" y="426"/>
                  </a:lnTo>
                  <a:lnTo>
                    <a:pt x="979" y="420"/>
                  </a:lnTo>
                  <a:lnTo>
                    <a:pt x="979" y="418"/>
                  </a:lnTo>
                  <a:lnTo>
                    <a:pt x="983" y="418"/>
                  </a:lnTo>
                  <a:lnTo>
                    <a:pt x="985" y="412"/>
                  </a:lnTo>
                  <a:lnTo>
                    <a:pt x="985" y="408"/>
                  </a:lnTo>
                  <a:lnTo>
                    <a:pt x="989" y="405"/>
                  </a:lnTo>
                  <a:lnTo>
                    <a:pt x="986" y="399"/>
                  </a:lnTo>
                  <a:lnTo>
                    <a:pt x="986" y="398"/>
                  </a:lnTo>
                  <a:lnTo>
                    <a:pt x="995" y="383"/>
                  </a:lnTo>
                  <a:lnTo>
                    <a:pt x="1001" y="383"/>
                  </a:lnTo>
                  <a:lnTo>
                    <a:pt x="1004" y="390"/>
                  </a:lnTo>
                  <a:lnTo>
                    <a:pt x="1002" y="393"/>
                  </a:lnTo>
                  <a:lnTo>
                    <a:pt x="1004" y="393"/>
                  </a:lnTo>
                  <a:lnTo>
                    <a:pt x="1004" y="395"/>
                  </a:lnTo>
                  <a:lnTo>
                    <a:pt x="1007" y="402"/>
                  </a:lnTo>
                  <a:lnTo>
                    <a:pt x="1011" y="402"/>
                  </a:lnTo>
                  <a:lnTo>
                    <a:pt x="1011" y="403"/>
                  </a:lnTo>
                  <a:lnTo>
                    <a:pt x="1008" y="406"/>
                  </a:lnTo>
                  <a:lnTo>
                    <a:pt x="1016" y="411"/>
                  </a:lnTo>
                  <a:lnTo>
                    <a:pt x="1017" y="411"/>
                  </a:lnTo>
                  <a:lnTo>
                    <a:pt x="1016" y="412"/>
                  </a:lnTo>
                  <a:lnTo>
                    <a:pt x="1008" y="417"/>
                  </a:lnTo>
                  <a:lnTo>
                    <a:pt x="1010" y="417"/>
                  </a:lnTo>
                  <a:lnTo>
                    <a:pt x="1011" y="415"/>
                  </a:lnTo>
                  <a:lnTo>
                    <a:pt x="1014" y="415"/>
                  </a:lnTo>
                  <a:lnTo>
                    <a:pt x="1016" y="414"/>
                  </a:lnTo>
                  <a:lnTo>
                    <a:pt x="1019" y="414"/>
                  </a:lnTo>
                  <a:lnTo>
                    <a:pt x="1019" y="415"/>
                  </a:lnTo>
                  <a:lnTo>
                    <a:pt x="1017" y="421"/>
                  </a:lnTo>
                  <a:lnTo>
                    <a:pt x="1023" y="426"/>
                  </a:lnTo>
                  <a:lnTo>
                    <a:pt x="1023" y="427"/>
                  </a:lnTo>
                  <a:lnTo>
                    <a:pt x="1016" y="430"/>
                  </a:lnTo>
                  <a:lnTo>
                    <a:pt x="1026" y="432"/>
                  </a:lnTo>
                  <a:lnTo>
                    <a:pt x="1028" y="432"/>
                  </a:lnTo>
                  <a:lnTo>
                    <a:pt x="1028" y="433"/>
                  </a:lnTo>
                  <a:lnTo>
                    <a:pt x="1020" y="439"/>
                  </a:lnTo>
                  <a:lnTo>
                    <a:pt x="1026" y="438"/>
                  </a:lnTo>
                  <a:lnTo>
                    <a:pt x="1028" y="438"/>
                  </a:lnTo>
                  <a:lnTo>
                    <a:pt x="1029" y="440"/>
                  </a:lnTo>
                  <a:lnTo>
                    <a:pt x="1029" y="442"/>
                  </a:lnTo>
                  <a:lnTo>
                    <a:pt x="1028" y="443"/>
                  </a:lnTo>
                  <a:lnTo>
                    <a:pt x="1031" y="443"/>
                  </a:lnTo>
                  <a:lnTo>
                    <a:pt x="1036" y="451"/>
                  </a:lnTo>
                  <a:lnTo>
                    <a:pt x="1036" y="452"/>
                  </a:lnTo>
                  <a:lnTo>
                    <a:pt x="1031" y="455"/>
                  </a:lnTo>
                  <a:lnTo>
                    <a:pt x="1035" y="455"/>
                  </a:lnTo>
                  <a:lnTo>
                    <a:pt x="1041" y="466"/>
                  </a:lnTo>
                  <a:lnTo>
                    <a:pt x="1036" y="472"/>
                  </a:lnTo>
                  <a:lnTo>
                    <a:pt x="1038" y="473"/>
                  </a:lnTo>
                  <a:lnTo>
                    <a:pt x="1038" y="475"/>
                  </a:lnTo>
                  <a:lnTo>
                    <a:pt x="1036" y="475"/>
                  </a:lnTo>
                  <a:lnTo>
                    <a:pt x="1032" y="473"/>
                  </a:lnTo>
                  <a:lnTo>
                    <a:pt x="1031" y="473"/>
                  </a:lnTo>
                  <a:lnTo>
                    <a:pt x="1026" y="475"/>
                  </a:lnTo>
                  <a:lnTo>
                    <a:pt x="1036" y="476"/>
                  </a:lnTo>
                  <a:lnTo>
                    <a:pt x="1035" y="479"/>
                  </a:lnTo>
                  <a:lnTo>
                    <a:pt x="1038" y="482"/>
                  </a:lnTo>
                  <a:lnTo>
                    <a:pt x="1038" y="483"/>
                  </a:lnTo>
                  <a:lnTo>
                    <a:pt x="1036" y="485"/>
                  </a:lnTo>
                  <a:lnTo>
                    <a:pt x="1038" y="485"/>
                  </a:lnTo>
                  <a:lnTo>
                    <a:pt x="1039" y="483"/>
                  </a:lnTo>
                  <a:lnTo>
                    <a:pt x="1042" y="483"/>
                  </a:lnTo>
                  <a:lnTo>
                    <a:pt x="1042" y="485"/>
                  </a:lnTo>
                  <a:lnTo>
                    <a:pt x="1044" y="491"/>
                  </a:lnTo>
                  <a:lnTo>
                    <a:pt x="1056" y="494"/>
                  </a:lnTo>
                  <a:lnTo>
                    <a:pt x="1056" y="495"/>
                  </a:lnTo>
                  <a:lnTo>
                    <a:pt x="1057" y="503"/>
                  </a:lnTo>
                  <a:lnTo>
                    <a:pt x="1054" y="506"/>
                  </a:lnTo>
                  <a:lnTo>
                    <a:pt x="1057" y="506"/>
                  </a:lnTo>
                  <a:lnTo>
                    <a:pt x="1060" y="504"/>
                  </a:lnTo>
                  <a:lnTo>
                    <a:pt x="1065" y="504"/>
                  </a:lnTo>
                  <a:lnTo>
                    <a:pt x="1066" y="507"/>
                  </a:lnTo>
                  <a:lnTo>
                    <a:pt x="1066" y="512"/>
                  </a:lnTo>
                  <a:lnTo>
                    <a:pt x="1069" y="507"/>
                  </a:lnTo>
                  <a:lnTo>
                    <a:pt x="1071" y="507"/>
                  </a:lnTo>
                  <a:lnTo>
                    <a:pt x="1076" y="516"/>
                  </a:lnTo>
                  <a:lnTo>
                    <a:pt x="1081" y="518"/>
                  </a:lnTo>
                  <a:lnTo>
                    <a:pt x="1085" y="513"/>
                  </a:lnTo>
                  <a:lnTo>
                    <a:pt x="1094" y="522"/>
                  </a:lnTo>
                  <a:lnTo>
                    <a:pt x="1094" y="524"/>
                  </a:lnTo>
                  <a:lnTo>
                    <a:pt x="1093" y="524"/>
                  </a:lnTo>
                  <a:lnTo>
                    <a:pt x="1075" y="531"/>
                  </a:lnTo>
                  <a:lnTo>
                    <a:pt x="1076" y="531"/>
                  </a:lnTo>
                  <a:lnTo>
                    <a:pt x="1078" y="532"/>
                  </a:lnTo>
                  <a:lnTo>
                    <a:pt x="1076" y="532"/>
                  </a:lnTo>
                  <a:lnTo>
                    <a:pt x="1062" y="538"/>
                  </a:lnTo>
                  <a:lnTo>
                    <a:pt x="1059" y="544"/>
                  </a:lnTo>
                  <a:lnTo>
                    <a:pt x="1057" y="544"/>
                  </a:lnTo>
                  <a:lnTo>
                    <a:pt x="1048" y="540"/>
                  </a:lnTo>
                  <a:lnTo>
                    <a:pt x="1047" y="541"/>
                  </a:lnTo>
                  <a:lnTo>
                    <a:pt x="1056" y="544"/>
                  </a:lnTo>
                  <a:lnTo>
                    <a:pt x="1057" y="546"/>
                  </a:lnTo>
                  <a:lnTo>
                    <a:pt x="1056" y="550"/>
                  </a:lnTo>
                  <a:lnTo>
                    <a:pt x="1076" y="534"/>
                  </a:lnTo>
                  <a:lnTo>
                    <a:pt x="1085" y="532"/>
                  </a:lnTo>
                  <a:lnTo>
                    <a:pt x="1084" y="532"/>
                  </a:lnTo>
                  <a:lnTo>
                    <a:pt x="1084" y="531"/>
                  </a:lnTo>
                  <a:lnTo>
                    <a:pt x="1096" y="531"/>
                  </a:lnTo>
                  <a:lnTo>
                    <a:pt x="1096" y="546"/>
                  </a:lnTo>
                  <a:lnTo>
                    <a:pt x="1099" y="540"/>
                  </a:lnTo>
                  <a:lnTo>
                    <a:pt x="1099" y="538"/>
                  </a:lnTo>
                  <a:lnTo>
                    <a:pt x="1100" y="538"/>
                  </a:lnTo>
                  <a:lnTo>
                    <a:pt x="1114" y="544"/>
                  </a:lnTo>
                  <a:lnTo>
                    <a:pt x="1114" y="546"/>
                  </a:lnTo>
                  <a:lnTo>
                    <a:pt x="1112" y="546"/>
                  </a:lnTo>
                  <a:lnTo>
                    <a:pt x="1116" y="553"/>
                  </a:lnTo>
                  <a:lnTo>
                    <a:pt x="1109" y="553"/>
                  </a:lnTo>
                  <a:lnTo>
                    <a:pt x="1114" y="556"/>
                  </a:lnTo>
                  <a:lnTo>
                    <a:pt x="1116" y="565"/>
                  </a:lnTo>
                  <a:lnTo>
                    <a:pt x="1115" y="565"/>
                  </a:lnTo>
                  <a:lnTo>
                    <a:pt x="1114" y="567"/>
                  </a:lnTo>
                  <a:lnTo>
                    <a:pt x="1116" y="571"/>
                  </a:lnTo>
                  <a:lnTo>
                    <a:pt x="1114" y="571"/>
                  </a:lnTo>
                  <a:lnTo>
                    <a:pt x="1116" y="574"/>
                  </a:lnTo>
                  <a:lnTo>
                    <a:pt x="1116" y="575"/>
                  </a:lnTo>
                  <a:lnTo>
                    <a:pt x="1105" y="589"/>
                  </a:lnTo>
                  <a:lnTo>
                    <a:pt x="1081" y="593"/>
                  </a:lnTo>
                  <a:lnTo>
                    <a:pt x="1060" y="615"/>
                  </a:lnTo>
                  <a:lnTo>
                    <a:pt x="1059" y="615"/>
                  </a:lnTo>
                  <a:lnTo>
                    <a:pt x="1057" y="614"/>
                  </a:lnTo>
                  <a:lnTo>
                    <a:pt x="1056" y="614"/>
                  </a:lnTo>
                  <a:lnTo>
                    <a:pt x="1056" y="612"/>
                  </a:lnTo>
                  <a:lnTo>
                    <a:pt x="1039" y="618"/>
                  </a:lnTo>
                  <a:lnTo>
                    <a:pt x="1038" y="618"/>
                  </a:lnTo>
                  <a:lnTo>
                    <a:pt x="1031" y="615"/>
                  </a:lnTo>
                  <a:lnTo>
                    <a:pt x="977" y="615"/>
                  </a:lnTo>
                  <a:lnTo>
                    <a:pt x="971" y="621"/>
                  </a:lnTo>
                  <a:lnTo>
                    <a:pt x="965" y="633"/>
                  </a:lnTo>
                  <a:lnTo>
                    <a:pt x="964" y="633"/>
                  </a:lnTo>
                  <a:lnTo>
                    <a:pt x="955" y="635"/>
                  </a:lnTo>
                  <a:lnTo>
                    <a:pt x="945" y="644"/>
                  </a:lnTo>
                  <a:lnTo>
                    <a:pt x="937" y="654"/>
                  </a:lnTo>
                  <a:lnTo>
                    <a:pt x="933" y="657"/>
                  </a:lnTo>
                  <a:lnTo>
                    <a:pt x="925" y="670"/>
                  </a:lnTo>
                  <a:lnTo>
                    <a:pt x="918" y="679"/>
                  </a:lnTo>
                  <a:lnTo>
                    <a:pt x="919" y="678"/>
                  </a:lnTo>
                  <a:lnTo>
                    <a:pt x="934" y="660"/>
                  </a:lnTo>
                  <a:lnTo>
                    <a:pt x="949" y="647"/>
                  </a:lnTo>
                  <a:lnTo>
                    <a:pt x="973" y="636"/>
                  </a:lnTo>
                  <a:lnTo>
                    <a:pt x="993" y="635"/>
                  </a:lnTo>
                  <a:lnTo>
                    <a:pt x="1004" y="639"/>
                  </a:lnTo>
                  <a:lnTo>
                    <a:pt x="1004" y="650"/>
                  </a:lnTo>
                  <a:lnTo>
                    <a:pt x="992" y="658"/>
                  </a:lnTo>
                  <a:lnTo>
                    <a:pt x="990" y="658"/>
                  </a:lnTo>
                  <a:lnTo>
                    <a:pt x="983" y="657"/>
                  </a:lnTo>
                  <a:lnTo>
                    <a:pt x="977" y="658"/>
                  </a:lnTo>
                  <a:lnTo>
                    <a:pt x="985" y="660"/>
                  </a:lnTo>
                  <a:lnTo>
                    <a:pt x="986" y="664"/>
                  </a:lnTo>
                  <a:lnTo>
                    <a:pt x="993" y="661"/>
                  </a:lnTo>
                  <a:lnTo>
                    <a:pt x="998" y="663"/>
                  </a:lnTo>
                  <a:lnTo>
                    <a:pt x="998" y="664"/>
                  </a:lnTo>
                  <a:lnTo>
                    <a:pt x="992" y="676"/>
                  </a:lnTo>
                  <a:lnTo>
                    <a:pt x="998" y="676"/>
                  </a:lnTo>
                  <a:lnTo>
                    <a:pt x="998" y="688"/>
                  </a:lnTo>
                  <a:lnTo>
                    <a:pt x="1001" y="691"/>
                  </a:lnTo>
                  <a:lnTo>
                    <a:pt x="1011" y="696"/>
                  </a:lnTo>
                  <a:lnTo>
                    <a:pt x="1011" y="697"/>
                  </a:lnTo>
                  <a:lnTo>
                    <a:pt x="1010" y="697"/>
                  </a:lnTo>
                  <a:lnTo>
                    <a:pt x="1025" y="703"/>
                  </a:lnTo>
                  <a:lnTo>
                    <a:pt x="1033" y="700"/>
                  </a:lnTo>
                  <a:lnTo>
                    <a:pt x="1033" y="698"/>
                  </a:lnTo>
                  <a:lnTo>
                    <a:pt x="1035" y="698"/>
                  </a:lnTo>
                  <a:lnTo>
                    <a:pt x="1035" y="700"/>
                  </a:lnTo>
                  <a:lnTo>
                    <a:pt x="1036" y="703"/>
                  </a:lnTo>
                  <a:lnTo>
                    <a:pt x="1042" y="704"/>
                  </a:lnTo>
                  <a:lnTo>
                    <a:pt x="1044" y="704"/>
                  </a:lnTo>
                  <a:lnTo>
                    <a:pt x="1044" y="706"/>
                  </a:lnTo>
                  <a:lnTo>
                    <a:pt x="1042" y="709"/>
                  </a:lnTo>
                  <a:lnTo>
                    <a:pt x="1047" y="710"/>
                  </a:lnTo>
                  <a:lnTo>
                    <a:pt x="1048" y="710"/>
                  </a:lnTo>
                  <a:lnTo>
                    <a:pt x="1047" y="712"/>
                  </a:lnTo>
                  <a:lnTo>
                    <a:pt x="1023" y="721"/>
                  </a:lnTo>
                  <a:lnTo>
                    <a:pt x="1014" y="722"/>
                  </a:lnTo>
                  <a:lnTo>
                    <a:pt x="1014" y="725"/>
                  </a:lnTo>
                  <a:lnTo>
                    <a:pt x="1007" y="725"/>
                  </a:lnTo>
                  <a:lnTo>
                    <a:pt x="1004" y="730"/>
                  </a:lnTo>
                  <a:lnTo>
                    <a:pt x="990" y="744"/>
                  </a:lnTo>
                  <a:lnTo>
                    <a:pt x="989" y="744"/>
                  </a:lnTo>
                  <a:lnTo>
                    <a:pt x="980" y="738"/>
                  </a:lnTo>
                  <a:lnTo>
                    <a:pt x="980" y="737"/>
                  </a:lnTo>
                  <a:lnTo>
                    <a:pt x="979" y="731"/>
                  </a:lnTo>
                  <a:lnTo>
                    <a:pt x="982" y="725"/>
                  </a:lnTo>
                  <a:lnTo>
                    <a:pt x="979" y="725"/>
                  </a:lnTo>
                  <a:lnTo>
                    <a:pt x="979" y="724"/>
                  </a:lnTo>
                  <a:lnTo>
                    <a:pt x="980" y="724"/>
                  </a:lnTo>
                  <a:lnTo>
                    <a:pt x="1001" y="710"/>
                  </a:lnTo>
                  <a:lnTo>
                    <a:pt x="996" y="710"/>
                  </a:lnTo>
                  <a:lnTo>
                    <a:pt x="996" y="707"/>
                  </a:lnTo>
                  <a:lnTo>
                    <a:pt x="1002" y="700"/>
                  </a:lnTo>
                  <a:lnTo>
                    <a:pt x="1001" y="700"/>
                  </a:lnTo>
                  <a:lnTo>
                    <a:pt x="986" y="712"/>
                  </a:lnTo>
                  <a:lnTo>
                    <a:pt x="967" y="713"/>
                  </a:lnTo>
                  <a:lnTo>
                    <a:pt x="961" y="713"/>
                  </a:lnTo>
                  <a:lnTo>
                    <a:pt x="961" y="712"/>
                  </a:lnTo>
                  <a:lnTo>
                    <a:pt x="959" y="706"/>
                  </a:lnTo>
                  <a:lnTo>
                    <a:pt x="958" y="704"/>
                  </a:lnTo>
                  <a:lnTo>
                    <a:pt x="956" y="704"/>
                  </a:lnTo>
                  <a:lnTo>
                    <a:pt x="956" y="679"/>
                  </a:lnTo>
                  <a:lnTo>
                    <a:pt x="950" y="673"/>
                  </a:lnTo>
                  <a:lnTo>
                    <a:pt x="945" y="676"/>
                  </a:lnTo>
                  <a:lnTo>
                    <a:pt x="943" y="676"/>
                  </a:lnTo>
                  <a:lnTo>
                    <a:pt x="937" y="672"/>
                  </a:lnTo>
                  <a:lnTo>
                    <a:pt x="928" y="684"/>
                  </a:lnTo>
                  <a:lnTo>
                    <a:pt x="921" y="710"/>
                  </a:lnTo>
                  <a:lnTo>
                    <a:pt x="921" y="712"/>
                  </a:lnTo>
                  <a:lnTo>
                    <a:pt x="910" y="712"/>
                  </a:lnTo>
                  <a:lnTo>
                    <a:pt x="909" y="718"/>
                  </a:lnTo>
                  <a:lnTo>
                    <a:pt x="863" y="718"/>
                  </a:lnTo>
                  <a:lnTo>
                    <a:pt x="854" y="725"/>
                  </a:lnTo>
                  <a:lnTo>
                    <a:pt x="838" y="734"/>
                  </a:lnTo>
                  <a:lnTo>
                    <a:pt x="836" y="733"/>
                  </a:lnTo>
                  <a:lnTo>
                    <a:pt x="836" y="737"/>
                  </a:lnTo>
                  <a:lnTo>
                    <a:pt x="823" y="737"/>
                  </a:lnTo>
                  <a:lnTo>
                    <a:pt x="808" y="740"/>
                  </a:lnTo>
                  <a:lnTo>
                    <a:pt x="802" y="747"/>
                  </a:lnTo>
                  <a:lnTo>
                    <a:pt x="810" y="749"/>
                  </a:lnTo>
                  <a:lnTo>
                    <a:pt x="811" y="749"/>
                  </a:lnTo>
                  <a:lnTo>
                    <a:pt x="813" y="756"/>
                  </a:lnTo>
                  <a:lnTo>
                    <a:pt x="796" y="756"/>
                  </a:lnTo>
                  <a:lnTo>
                    <a:pt x="790" y="761"/>
                  </a:lnTo>
                  <a:lnTo>
                    <a:pt x="783" y="759"/>
                  </a:lnTo>
                  <a:lnTo>
                    <a:pt x="765" y="771"/>
                  </a:lnTo>
                  <a:lnTo>
                    <a:pt x="756" y="771"/>
                  </a:lnTo>
                  <a:lnTo>
                    <a:pt x="756" y="770"/>
                  </a:lnTo>
                  <a:lnTo>
                    <a:pt x="759" y="764"/>
                  </a:lnTo>
                  <a:lnTo>
                    <a:pt x="759" y="762"/>
                  </a:lnTo>
                  <a:lnTo>
                    <a:pt x="761" y="762"/>
                  </a:lnTo>
                  <a:lnTo>
                    <a:pt x="764" y="764"/>
                  </a:lnTo>
                  <a:lnTo>
                    <a:pt x="762" y="759"/>
                  </a:lnTo>
                  <a:lnTo>
                    <a:pt x="765" y="752"/>
                  </a:lnTo>
                  <a:lnTo>
                    <a:pt x="765" y="750"/>
                  </a:lnTo>
                  <a:lnTo>
                    <a:pt x="774" y="746"/>
                  </a:lnTo>
                  <a:lnTo>
                    <a:pt x="774" y="731"/>
                  </a:lnTo>
                  <a:lnTo>
                    <a:pt x="779" y="721"/>
                  </a:lnTo>
                  <a:lnTo>
                    <a:pt x="776" y="712"/>
                  </a:lnTo>
                  <a:lnTo>
                    <a:pt x="776" y="710"/>
                  </a:lnTo>
                  <a:lnTo>
                    <a:pt x="779" y="710"/>
                  </a:lnTo>
                  <a:lnTo>
                    <a:pt x="780" y="712"/>
                  </a:lnTo>
                  <a:lnTo>
                    <a:pt x="781" y="712"/>
                  </a:lnTo>
                  <a:lnTo>
                    <a:pt x="783" y="716"/>
                  </a:lnTo>
                  <a:lnTo>
                    <a:pt x="786" y="716"/>
                  </a:lnTo>
                  <a:lnTo>
                    <a:pt x="786" y="722"/>
                  </a:lnTo>
                  <a:lnTo>
                    <a:pt x="787" y="721"/>
                  </a:lnTo>
                  <a:lnTo>
                    <a:pt x="789" y="721"/>
                  </a:lnTo>
                  <a:lnTo>
                    <a:pt x="796" y="724"/>
                  </a:lnTo>
                  <a:lnTo>
                    <a:pt x="796" y="718"/>
                  </a:lnTo>
                  <a:lnTo>
                    <a:pt x="799" y="719"/>
                  </a:lnTo>
                  <a:lnTo>
                    <a:pt x="796" y="715"/>
                  </a:lnTo>
                  <a:lnTo>
                    <a:pt x="796" y="710"/>
                  </a:lnTo>
                  <a:lnTo>
                    <a:pt x="787" y="700"/>
                  </a:lnTo>
                  <a:lnTo>
                    <a:pt x="743" y="693"/>
                  </a:lnTo>
                  <a:lnTo>
                    <a:pt x="741" y="690"/>
                  </a:lnTo>
                  <a:lnTo>
                    <a:pt x="739" y="690"/>
                  </a:lnTo>
                  <a:lnTo>
                    <a:pt x="739" y="682"/>
                  </a:lnTo>
                  <a:lnTo>
                    <a:pt x="736" y="681"/>
                  </a:lnTo>
                  <a:lnTo>
                    <a:pt x="736" y="672"/>
                  </a:lnTo>
                  <a:lnTo>
                    <a:pt x="731" y="667"/>
                  </a:lnTo>
                  <a:lnTo>
                    <a:pt x="733" y="661"/>
                  </a:lnTo>
                  <a:lnTo>
                    <a:pt x="722" y="661"/>
                  </a:lnTo>
                  <a:lnTo>
                    <a:pt x="713" y="645"/>
                  </a:lnTo>
                  <a:lnTo>
                    <a:pt x="706" y="645"/>
                  </a:lnTo>
                  <a:lnTo>
                    <a:pt x="706" y="654"/>
                  </a:lnTo>
                  <a:lnTo>
                    <a:pt x="704" y="654"/>
                  </a:lnTo>
                  <a:lnTo>
                    <a:pt x="700" y="644"/>
                  </a:lnTo>
                  <a:lnTo>
                    <a:pt x="693" y="641"/>
                  </a:lnTo>
                  <a:lnTo>
                    <a:pt x="688" y="651"/>
                  </a:lnTo>
                  <a:lnTo>
                    <a:pt x="687" y="651"/>
                  </a:lnTo>
                  <a:lnTo>
                    <a:pt x="687" y="647"/>
                  </a:lnTo>
                  <a:lnTo>
                    <a:pt x="684" y="653"/>
                  </a:lnTo>
                  <a:lnTo>
                    <a:pt x="682" y="653"/>
                  </a:lnTo>
                  <a:lnTo>
                    <a:pt x="682" y="650"/>
                  </a:lnTo>
                  <a:lnTo>
                    <a:pt x="676" y="658"/>
                  </a:lnTo>
                  <a:lnTo>
                    <a:pt x="670" y="661"/>
                  </a:lnTo>
                  <a:lnTo>
                    <a:pt x="656" y="657"/>
                  </a:lnTo>
                  <a:lnTo>
                    <a:pt x="650" y="658"/>
                  </a:lnTo>
                  <a:lnTo>
                    <a:pt x="630" y="648"/>
                  </a:lnTo>
                  <a:lnTo>
                    <a:pt x="607" y="647"/>
                  </a:lnTo>
                  <a:lnTo>
                    <a:pt x="601" y="635"/>
                  </a:lnTo>
                  <a:lnTo>
                    <a:pt x="601" y="642"/>
                  </a:lnTo>
                  <a:lnTo>
                    <a:pt x="239" y="641"/>
                  </a:lnTo>
                  <a:lnTo>
                    <a:pt x="236" y="638"/>
                  </a:lnTo>
                  <a:lnTo>
                    <a:pt x="236" y="636"/>
                  </a:lnTo>
                  <a:lnTo>
                    <a:pt x="239" y="636"/>
                  </a:lnTo>
                  <a:lnTo>
                    <a:pt x="233" y="635"/>
                  </a:lnTo>
                  <a:lnTo>
                    <a:pt x="233" y="627"/>
                  </a:lnTo>
                  <a:lnTo>
                    <a:pt x="229" y="632"/>
                  </a:lnTo>
                  <a:lnTo>
                    <a:pt x="227" y="632"/>
                  </a:lnTo>
                  <a:lnTo>
                    <a:pt x="227" y="626"/>
                  </a:lnTo>
                  <a:lnTo>
                    <a:pt x="224" y="621"/>
                  </a:lnTo>
                  <a:lnTo>
                    <a:pt x="224" y="624"/>
                  </a:lnTo>
                  <a:lnTo>
                    <a:pt x="221" y="624"/>
                  </a:lnTo>
                  <a:lnTo>
                    <a:pt x="215" y="621"/>
                  </a:lnTo>
                  <a:lnTo>
                    <a:pt x="212" y="618"/>
                  </a:lnTo>
                  <a:lnTo>
                    <a:pt x="212" y="617"/>
                  </a:lnTo>
                  <a:lnTo>
                    <a:pt x="214" y="612"/>
                  </a:lnTo>
                  <a:lnTo>
                    <a:pt x="196" y="610"/>
                  </a:lnTo>
                  <a:lnTo>
                    <a:pt x="195" y="610"/>
                  </a:lnTo>
                  <a:lnTo>
                    <a:pt x="195" y="608"/>
                  </a:lnTo>
                  <a:lnTo>
                    <a:pt x="197" y="605"/>
                  </a:lnTo>
                  <a:lnTo>
                    <a:pt x="192" y="602"/>
                  </a:lnTo>
                  <a:lnTo>
                    <a:pt x="192" y="601"/>
                  </a:lnTo>
                  <a:lnTo>
                    <a:pt x="189" y="601"/>
                  </a:lnTo>
                  <a:lnTo>
                    <a:pt x="186" y="602"/>
                  </a:lnTo>
                  <a:lnTo>
                    <a:pt x="181" y="602"/>
                  </a:lnTo>
                  <a:lnTo>
                    <a:pt x="175" y="598"/>
                  </a:lnTo>
                  <a:lnTo>
                    <a:pt x="174" y="595"/>
                  </a:lnTo>
                  <a:lnTo>
                    <a:pt x="174" y="593"/>
                  </a:lnTo>
                  <a:lnTo>
                    <a:pt x="177" y="593"/>
                  </a:lnTo>
                  <a:lnTo>
                    <a:pt x="174" y="592"/>
                  </a:lnTo>
                  <a:lnTo>
                    <a:pt x="174" y="590"/>
                  </a:lnTo>
                  <a:lnTo>
                    <a:pt x="178" y="589"/>
                  </a:lnTo>
                  <a:lnTo>
                    <a:pt x="177" y="589"/>
                  </a:lnTo>
                  <a:lnTo>
                    <a:pt x="177" y="584"/>
                  </a:lnTo>
                  <a:lnTo>
                    <a:pt x="174" y="587"/>
                  </a:lnTo>
                  <a:lnTo>
                    <a:pt x="172" y="587"/>
                  </a:lnTo>
                  <a:lnTo>
                    <a:pt x="172" y="569"/>
                  </a:lnTo>
                  <a:lnTo>
                    <a:pt x="168" y="571"/>
                  </a:lnTo>
                  <a:lnTo>
                    <a:pt x="166" y="571"/>
                  </a:lnTo>
                  <a:lnTo>
                    <a:pt x="166" y="567"/>
                  </a:lnTo>
                  <a:lnTo>
                    <a:pt x="160" y="568"/>
                  </a:lnTo>
                  <a:lnTo>
                    <a:pt x="156" y="558"/>
                  </a:lnTo>
                  <a:lnTo>
                    <a:pt x="156" y="547"/>
                  </a:lnTo>
                  <a:lnTo>
                    <a:pt x="154" y="549"/>
                  </a:lnTo>
                  <a:lnTo>
                    <a:pt x="153" y="549"/>
                  </a:lnTo>
                  <a:lnTo>
                    <a:pt x="143" y="537"/>
                  </a:lnTo>
                  <a:lnTo>
                    <a:pt x="143" y="535"/>
                  </a:lnTo>
                  <a:lnTo>
                    <a:pt x="144" y="531"/>
                  </a:lnTo>
                  <a:lnTo>
                    <a:pt x="138" y="526"/>
                  </a:lnTo>
                  <a:lnTo>
                    <a:pt x="138" y="525"/>
                  </a:lnTo>
                  <a:lnTo>
                    <a:pt x="140" y="519"/>
                  </a:lnTo>
                  <a:lnTo>
                    <a:pt x="143" y="519"/>
                  </a:lnTo>
                  <a:lnTo>
                    <a:pt x="143" y="489"/>
                  </a:lnTo>
                  <a:lnTo>
                    <a:pt x="119" y="476"/>
                  </a:lnTo>
                  <a:lnTo>
                    <a:pt x="94" y="426"/>
                  </a:lnTo>
                  <a:lnTo>
                    <a:pt x="86" y="421"/>
                  </a:lnTo>
                  <a:lnTo>
                    <a:pt x="73" y="398"/>
                  </a:lnTo>
                  <a:lnTo>
                    <a:pt x="63" y="403"/>
                  </a:lnTo>
                  <a:lnTo>
                    <a:pt x="58" y="414"/>
                  </a:lnTo>
                  <a:lnTo>
                    <a:pt x="46" y="420"/>
                  </a:lnTo>
                  <a:lnTo>
                    <a:pt x="42" y="411"/>
                  </a:lnTo>
                  <a:lnTo>
                    <a:pt x="24" y="390"/>
                  </a:lnTo>
                  <a:lnTo>
                    <a:pt x="23" y="390"/>
                  </a:lnTo>
                  <a:lnTo>
                    <a:pt x="24" y="384"/>
                  </a:lnTo>
                  <a:lnTo>
                    <a:pt x="14" y="387"/>
                  </a:lnTo>
                  <a:lnTo>
                    <a:pt x="0" y="384"/>
                  </a:lnTo>
                  <a:lnTo>
                    <a:pt x="0" y="88"/>
                  </a:lnTo>
                  <a:lnTo>
                    <a:pt x="24" y="94"/>
                  </a:lnTo>
                  <a:lnTo>
                    <a:pt x="46" y="117"/>
                  </a:lnTo>
                  <a:lnTo>
                    <a:pt x="60" y="117"/>
                  </a:lnTo>
                  <a:lnTo>
                    <a:pt x="74" y="128"/>
                  </a:lnTo>
                  <a:lnTo>
                    <a:pt x="76" y="128"/>
                  </a:lnTo>
                  <a:lnTo>
                    <a:pt x="73" y="120"/>
                  </a:lnTo>
                  <a:lnTo>
                    <a:pt x="71" y="120"/>
                  </a:lnTo>
                  <a:lnTo>
                    <a:pt x="73" y="119"/>
                  </a:lnTo>
                  <a:lnTo>
                    <a:pt x="76" y="119"/>
                  </a:lnTo>
                  <a:lnTo>
                    <a:pt x="79" y="120"/>
                  </a:lnTo>
                  <a:lnTo>
                    <a:pt x="83" y="120"/>
                  </a:lnTo>
                  <a:lnTo>
                    <a:pt x="89" y="129"/>
                  </a:lnTo>
                  <a:lnTo>
                    <a:pt x="89" y="126"/>
                  </a:lnTo>
                  <a:lnTo>
                    <a:pt x="83" y="114"/>
                  </a:lnTo>
                  <a:lnTo>
                    <a:pt x="83" y="113"/>
                  </a:lnTo>
                  <a:lnTo>
                    <a:pt x="92" y="104"/>
                  </a:lnTo>
                  <a:lnTo>
                    <a:pt x="149" y="68"/>
                  </a:lnTo>
                  <a:lnTo>
                    <a:pt x="150" y="68"/>
                  </a:lnTo>
                  <a:lnTo>
                    <a:pt x="153" y="76"/>
                  </a:lnTo>
                  <a:lnTo>
                    <a:pt x="150" y="80"/>
                  </a:lnTo>
                  <a:lnTo>
                    <a:pt x="132" y="97"/>
                  </a:lnTo>
                  <a:lnTo>
                    <a:pt x="120" y="97"/>
                  </a:lnTo>
                  <a:lnTo>
                    <a:pt x="110" y="108"/>
                  </a:lnTo>
                  <a:lnTo>
                    <a:pt x="131" y="98"/>
                  </a:lnTo>
                  <a:lnTo>
                    <a:pt x="131" y="105"/>
                  </a:lnTo>
                  <a:lnTo>
                    <a:pt x="140" y="91"/>
                  </a:lnTo>
                  <a:lnTo>
                    <a:pt x="159" y="79"/>
                  </a:lnTo>
                  <a:lnTo>
                    <a:pt x="159" y="80"/>
                  </a:lnTo>
                  <a:lnTo>
                    <a:pt x="157" y="86"/>
                  </a:lnTo>
                  <a:lnTo>
                    <a:pt x="174" y="70"/>
                  </a:lnTo>
                  <a:lnTo>
                    <a:pt x="166" y="64"/>
                  </a:lnTo>
                  <a:lnTo>
                    <a:pt x="166" y="62"/>
                  </a:lnTo>
                  <a:lnTo>
                    <a:pt x="169" y="57"/>
                  </a:lnTo>
                  <a:lnTo>
                    <a:pt x="171" y="57"/>
                  </a:lnTo>
                  <a:lnTo>
                    <a:pt x="180" y="67"/>
                  </a:lnTo>
                  <a:lnTo>
                    <a:pt x="187" y="89"/>
                  </a:lnTo>
                  <a:lnTo>
                    <a:pt x="196" y="101"/>
                  </a:lnTo>
                  <a:lnTo>
                    <a:pt x="200" y="100"/>
                  </a:lnTo>
                  <a:lnTo>
                    <a:pt x="206" y="97"/>
                  </a:lnTo>
                  <a:lnTo>
                    <a:pt x="203" y="94"/>
                  </a:lnTo>
                  <a:lnTo>
                    <a:pt x="211" y="79"/>
                  </a:lnTo>
                  <a:lnTo>
                    <a:pt x="214" y="79"/>
                  </a:lnTo>
                  <a:lnTo>
                    <a:pt x="214" y="77"/>
                  </a:lnTo>
                  <a:lnTo>
                    <a:pt x="212" y="74"/>
                  </a:lnTo>
                  <a:lnTo>
                    <a:pt x="212" y="73"/>
                  </a:lnTo>
                  <a:lnTo>
                    <a:pt x="217" y="73"/>
                  </a:lnTo>
                  <a:lnTo>
                    <a:pt x="217" y="88"/>
                  </a:lnTo>
                  <a:lnTo>
                    <a:pt x="223" y="89"/>
                  </a:lnTo>
                  <a:lnTo>
                    <a:pt x="217" y="101"/>
                  </a:lnTo>
                  <a:lnTo>
                    <a:pt x="229" y="101"/>
                  </a:lnTo>
                  <a:lnTo>
                    <a:pt x="235" y="86"/>
                  </a:lnTo>
                  <a:lnTo>
                    <a:pt x="252" y="86"/>
                  </a:lnTo>
                  <a:lnTo>
                    <a:pt x="275" y="101"/>
                  </a:lnTo>
                  <a:lnTo>
                    <a:pt x="315" y="117"/>
                  </a:lnTo>
                  <a:lnTo>
                    <a:pt x="326" y="122"/>
                  </a:lnTo>
                  <a:lnTo>
                    <a:pt x="323" y="116"/>
                  </a:lnTo>
                  <a:lnTo>
                    <a:pt x="338" y="116"/>
                  </a:lnTo>
                  <a:lnTo>
                    <a:pt x="338" y="117"/>
                  </a:lnTo>
                  <a:lnTo>
                    <a:pt x="352" y="131"/>
                  </a:lnTo>
                  <a:lnTo>
                    <a:pt x="353" y="141"/>
                  </a:lnTo>
                  <a:lnTo>
                    <a:pt x="344" y="141"/>
                  </a:lnTo>
                  <a:lnTo>
                    <a:pt x="344" y="142"/>
                  </a:lnTo>
                  <a:lnTo>
                    <a:pt x="337" y="145"/>
                  </a:lnTo>
                  <a:lnTo>
                    <a:pt x="337" y="151"/>
                  </a:lnTo>
                  <a:lnTo>
                    <a:pt x="334" y="153"/>
                  </a:lnTo>
                  <a:lnTo>
                    <a:pt x="344" y="159"/>
                  </a:lnTo>
                  <a:lnTo>
                    <a:pt x="381" y="160"/>
                  </a:lnTo>
                  <a:lnTo>
                    <a:pt x="405" y="148"/>
                  </a:lnTo>
                  <a:lnTo>
                    <a:pt x="409" y="159"/>
                  </a:lnTo>
                  <a:lnTo>
                    <a:pt x="420" y="159"/>
                  </a:lnTo>
                  <a:lnTo>
                    <a:pt x="421" y="168"/>
                  </a:lnTo>
                  <a:lnTo>
                    <a:pt x="423" y="162"/>
                  </a:lnTo>
                  <a:lnTo>
                    <a:pt x="424" y="162"/>
                  </a:lnTo>
                  <a:lnTo>
                    <a:pt x="424" y="171"/>
                  </a:lnTo>
                  <a:lnTo>
                    <a:pt x="432" y="172"/>
                  </a:lnTo>
                  <a:lnTo>
                    <a:pt x="432" y="174"/>
                  </a:lnTo>
                  <a:lnTo>
                    <a:pt x="435" y="180"/>
                  </a:lnTo>
                  <a:lnTo>
                    <a:pt x="435" y="181"/>
                  </a:lnTo>
                  <a:lnTo>
                    <a:pt x="427" y="183"/>
                  </a:lnTo>
                  <a:lnTo>
                    <a:pt x="433" y="191"/>
                  </a:lnTo>
                  <a:lnTo>
                    <a:pt x="433" y="187"/>
                  </a:lnTo>
                  <a:lnTo>
                    <a:pt x="441" y="187"/>
                  </a:lnTo>
                  <a:lnTo>
                    <a:pt x="439" y="183"/>
                  </a:lnTo>
                  <a:lnTo>
                    <a:pt x="438" y="183"/>
                  </a:lnTo>
                  <a:lnTo>
                    <a:pt x="438" y="181"/>
                  </a:lnTo>
                  <a:lnTo>
                    <a:pt x="441" y="181"/>
                  </a:lnTo>
                  <a:lnTo>
                    <a:pt x="430" y="160"/>
                  </a:lnTo>
                  <a:lnTo>
                    <a:pt x="430" y="159"/>
                  </a:lnTo>
                  <a:lnTo>
                    <a:pt x="435" y="153"/>
                  </a:lnTo>
                  <a:lnTo>
                    <a:pt x="433" y="151"/>
                  </a:lnTo>
                  <a:lnTo>
                    <a:pt x="436" y="148"/>
                  </a:lnTo>
                  <a:lnTo>
                    <a:pt x="451" y="141"/>
                  </a:lnTo>
                  <a:lnTo>
                    <a:pt x="457" y="128"/>
                  </a:lnTo>
                  <a:lnTo>
                    <a:pt x="451" y="131"/>
                  </a:lnTo>
                  <a:lnTo>
                    <a:pt x="451" y="132"/>
                  </a:lnTo>
                  <a:lnTo>
                    <a:pt x="452" y="134"/>
                  </a:lnTo>
                  <a:lnTo>
                    <a:pt x="449" y="134"/>
                  </a:lnTo>
                  <a:lnTo>
                    <a:pt x="449" y="135"/>
                  </a:lnTo>
                  <a:lnTo>
                    <a:pt x="451" y="135"/>
                  </a:lnTo>
                  <a:lnTo>
                    <a:pt x="449" y="141"/>
                  </a:lnTo>
                  <a:lnTo>
                    <a:pt x="448" y="141"/>
                  </a:lnTo>
                  <a:lnTo>
                    <a:pt x="438" y="138"/>
                  </a:lnTo>
                  <a:lnTo>
                    <a:pt x="433" y="141"/>
                  </a:lnTo>
                  <a:lnTo>
                    <a:pt x="438" y="144"/>
                  </a:lnTo>
                  <a:lnTo>
                    <a:pt x="438" y="145"/>
                  </a:lnTo>
                  <a:lnTo>
                    <a:pt x="436" y="145"/>
                  </a:lnTo>
                  <a:lnTo>
                    <a:pt x="432" y="147"/>
                  </a:lnTo>
                  <a:lnTo>
                    <a:pt x="421" y="138"/>
                  </a:lnTo>
                  <a:lnTo>
                    <a:pt x="420" y="138"/>
                  </a:lnTo>
                  <a:lnTo>
                    <a:pt x="420" y="137"/>
                  </a:lnTo>
                  <a:lnTo>
                    <a:pt x="427" y="128"/>
                  </a:lnTo>
                  <a:lnTo>
                    <a:pt x="454" y="116"/>
                  </a:lnTo>
                  <a:lnTo>
                    <a:pt x="455" y="116"/>
                  </a:lnTo>
                  <a:lnTo>
                    <a:pt x="464" y="123"/>
                  </a:lnTo>
                  <a:lnTo>
                    <a:pt x="464" y="125"/>
                  </a:lnTo>
                  <a:lnTo>
                    <a:pt x="463" y="126"/>
                  </a:lnTo>
                  <a:lnTo>
                    <a:pt x="466" y="132"/>
                  </a:lnTo>
                  <a:lnTo>
                    <a:pt x="466" y="134"/>
                  </a:lnTo>
                  <a:lnTo>
                    <a:pt x="464" y="135"/>
                  </a:lnTo>
                  <a:lnTo>
                    <a:pt x="475" y="141"/>
                  </a:lnTo>
                  <a:lnTo>
                    <a:pt x="476" y="142"/>
                  </a:lnTo>
                  <a:lnTo>
                    <a:pt x="476" y="145"/>
                  </a:lnTo>
                  <a:lnTo>
                    <a:pt x="494" y="145"/>
                  </a:lnTo>
                  <a:lnTo>
                    <a:pt x="507" y="160"/>
                  </a:lnTo>
                  <a:lnTo>
                    <a:pt x="531" y="154"/>
                  </a:lnTo>
                  <a:lnTo>
                    <a:pt x="556" y="159"/>
                  </a:lnTo>
                  <a:lnTo>
                    <a:pt x="552" y="150"/>
                  </a:lnTo>
                  <a:lnTo>
                    <a:pt x="555" y="147"/>
                  </a:lnTo>
                  <a:lnTo>
                    <a:pt x="556" y="147"/>
                  </a:lnTo>
                  <a:lnTo>
                    <a:pt x="556" y="148"/>
                  </a:lnTo>
                  <a:lnTo>
                    <a:pt x="561" y="159"/>
                  </a:lnTo>
                  <a:lnTo>
                    <a:pt x="571" y="163"/>
                  </a:lnTo>
                  <a:lnTo>
                    <a:pt x="572" y="162"/>
                  </a:lnTo>
                  <a:lnTo>
                    <a:pt x="572" y="154"/>
                  </a:lnTo>
                  <a:lnTo>
                    <a:pt x="570" y="154"/>
                  </a:lnTo>
                  <a:lnTo>
                    <a:pt x="565" y="156"/>
                  </a:lnTo>
                  <a:lnTo>
                    <a:pt x="562" y="156"/>
                  </a:lnTo>
                  <a:lnTo>
                    <a:pt x="553" y="138"/>
                  </a:lnTo>
                  <a:lnTo>
                    <a:pt x="553" y="137"/>
                  </a:lnTo>
                  <a:lnTo>
                    <a:pt x="556" y="137"/>
                  </a:lnTo>
                  <a:lnTo>
                    <a:pt x="561" y="135"/>
                  </a:lnTo>
                  <a:lnTo>
                    <a:pt x="564" y="135"/>
                  </a:lnTo>
                  <a:lnTo>
                    <a:pt x="568" y="134"/>
                  </a:lnTo>
                  <a:lnTo>
                    <a:pt x="572" y="134"/>
                  </a:lnTo>
                  <a:lnTo>
                    <a:pt x="577" y="140"/>
                  </a:lnTo>
                  <a:lnTo>
                    <a:pt x="583" y="140"/>
                  </a:lnTo>
                  <a:lnTo>
                    <a:pt x="583" y="141"/>
                  </a:lnTo>
                  <a:lnTo>
                    <a:pt x="581" y="148"/>
                  </a:lnTo>
                  <a:lnTo>
                    <a:pt x="589" y="142"/>
                  </a:lnTo>
                  <a:lnTo>
                    <a:pt x="587" y="159"/>
                  </a:lnTo>
                  <a:lnTo>
                    <a:pt x="589" y="162"/>
                  </a:lnTo>
                  <a:lnTo>
                    <a:pt x="589" y="163"/>
                  </a:lnTo>
                  <a:lnTo>
                    <a:pt x="584" y="166"/>
                  </a:lnTo>
                  <a:lnTo>
                    <a:pt x="589" y="168"/>
                  </a:lnTo>
                  <a:lnTo>
                    <a:pt x="589" y="174"/>
                  </a:lnTo>
                  <a:lnTo>
                    <a:pt x="595" y="171"/>
                  </a:lnTo>
                  <a:lnTo>
                    <a:pt x="596" y="171"/>
                  </a:lnTo>
                  <a:lnTo>
                    <a:pt x="596" y="166"/>
                  </a:lnTo>
                  <a:lnTo>
                    <a:pt x="593" y="160"/>
                  </a:lnTo>
                  <a:lnTo>
                    <a:pt x="595" y="151"/>
                  </a:lnTo>
                  <a:lnTo>
                    <a:pt x="593" y="148"/>
                  </a:lnTo>
                  <a:lnTo>
                    <a:pt x="593" y="147"/>
                  </a:lnTo>
                  <a:lnTo>
                    <a:pt x="599" y="147"/>
                  </a:lnTo>
                  <a:lnTo>
                    <a:pt x="602" y="148"/>
                  </a:lnTo>
                  <a:lnTo>
                    <a:pt x="605" y="148"/>
                  </a:lnTo>
                  <a:lnTo>
                    <a:pt x="620" y="131"/>
                  </a:lnTo>
                  <a:lnTo>
                    <a:pt x="617" y="120"/>
                  </a:lnTo>
                  <a:lnTo>
                    <a:pt x="614" y="125"/>
                  </a:lnTo>
                  <a:lnTo>
                    <a:pt x="610" y="125"/>
                  </a:lnTo>
                  <a:lnTo>
                    <a:pt x="608" y="126"/>
                  </a:lnTo>
                  <a:lnTo>
                    <a:pt x="605" y="126"/>
                  </a:lnTo>
                  <a:lnTo>
                    <a:pt x="605" y="125"/>
                  </a:lnTo>
                  <a:lnTo>
                    <a:pt x="613" y="102"/>
                  </a:lnTo>
                  <a:lnTo>
                    <a:pt x="617" y="100"/>
                  </a:lnTo>
                  <a:lnTo>
                    <a:pt x="617" y="98"/>
                  </a:lnTo>
                  <a:lnTo>
                    <a:pt x="610" y="101"/>
                  </a:lnTo>
                  <a:lnTo>
                    <a:pt x="608" y="101"/>
                  </a:lnTo>
                  <a:lnTo>
                    <a:pt x="580" y="76"/>
                  </a:lnTo>
                  <a:lnTo>
                    <a:pt x="580" y="64"/>
                  </a:lnTo>
                  <a:lnTo>
                    <a:pt x="587" y="54"/>
                  </a:lnTo>
                  <a:lnTo>
                    <a:pt x="583" y="48"/>
                  </a:lnTo>
                  <a:lnTo>
                    <a:pt x="581" y="48"/>
                  </a:lnTo>
                  <a:lnTo>
                    <a:pt x="583" y="28"/>
                  </a:lnTo>
                  <a:lnTo>
                    <a:pt x="589" y="24"/>
                  </a:lnTo>
                  <a:lnTo>
                    <a:pt x="590" y="24"/>
                  </a:lnTo>
                  <a:lnTo>
                    <a:pt x="593" y="27"/>
                  </a:lnTo>
                  <a:lnTo>
                    <a:pt x="595" y="21"/>
                  </a:lnTo>
                  <a:lnTo>
                    <a:pt x="590" y="16"/>
                  </a:lnTo>
                  <a:lnTo>
                    <a:pt x="590" y="15"/>
                  </a:lnTo>
                  <a:lnTo>
                    <a:pt x="601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Alaska - Mainland">
              <a:extLst>
                <a:ext uri="{FF2B5EF4-FFF2-40B4-BE49-F238E27FC236}">
                  <a16:creationId xmlns:a16="http://schemas.microsoft.com/office/drawing/2014/main" id="{5016D751-E34E-457B-BA99-9D1C297C3DFC}"/>
                </a:ext>
              </a:extLst>
            </p:cNvPr>
            <p:cNvSpPr>
              <a:spLocks noEditPoints="1"/>
            </p:cNvSpPr>
            <p:nvPr>
              <p:custDataLst>
                <p:tags r:id="rId36"/>
              </p:custDataLst>
            </p:nvPr>
          </p:nvSpPr>
          <p:spPr bwMode="auto">
            <a:xfrm>
              <a:off x="1857537" y="2153295"/>
              <a:ext cx="899916" cy="892689"/>
            </a:xfrm>
            <a:custGeom>
              <a:avLst/>
              <a:gdLst>
                <a:gd name="T0" fmla="*/ 234 w 498"/>
                <a:gd name="T1" fmla="*/ 318 h 494"/>
                <a:gd name="T2" fmla="*/ 166 w 498"/>
                <a:gd name="T3" fmla="*/ 8 h 494"/>
                <a:gd name="T4" fmla="*/ 196 w 498"/>
                <a:gd name="T5" fmla="*/ 17 h 494"/>
                <a:gd name="T6" fmla="*/ 212 w 498"/>
                <a:gd name="T7" fmla="*/ 30 h 494"/>
                <a:gd name="T8" fmla="*/ 308 w 498"/>
                <a:gd name="T9" fmla="*/ 52 h 494"/>
                <a:gd name="T10" fmla="*/ 356 w 498"/>
                <a:gd name="T11" fmla="*/ 358 h 494"/>
                <a:gd name="T12" fmla="*/ 393 w 498"/>
                <a:gd name="T13" fmla="*/ 375 h 494"/>
                <a:gd name="T14" fmla="*/ 415 w 498"/>
                <a:gd name="T15" fmla="*/ 377 h 494"/>
                <a:gd name="T16" fmla="*/ 498 w 498"/>
                <a:gd name="T17" fmla="*/ 488 h 494"/>
                <a:gd name="T18" fmla="*/ 483 w 498"/>
                <a:gd name="T19" fmla="*/ 463 h 494"/>
                <a:gd name="T20" fmla="*/ 476 w 498"/>
                <a:gd name="T21" fmla="*/ 460 h 494"/>
                <a:gd name="T22" fmla="*/ 461 w 498"/>
                <a:gd name="T23" fmla="*/ 441 h 494"/>
                <a:gd name="T24" fmla="*/ 454 w 498"/>
                <a:gd name="T25" fmla="*/ 427 h 494"/>
                <a:gd name="T26" fmla="*/ 448 w 498"/>
                <a:gd name="T27" fmla="*/ 417 h 494"/>
                <a:gd name="T28" fmla="*/ 433 w 498"/>
                <a:gd name="T29" fmla="*/ 405 h 494"/>
                <a:gd name="T30" fmla="*/ 420 w 498"/>
                <a:gd name="T31" fmla="*/ 407 h 494"/>
                <a:gd name="T32" fmla="*/ 411 w 498"/>
                <a:gd name="T33" fmla="*/ 411 h 494"/>
                <a:gd name="T34" fmla="*/ 369 w 498"/>
                <a:gd name="T35" fmla="*/ 378 h 494"/>
                <a:gd name="T36" fmla="*/ 359 w 498"/>
                <a:gd name="T37" fmla="*/ 374 h 494"/>
                <a:gd name="T38" fmla="*/ 302 w 498"/>
                <a:gd name="T39" fmla="*/ 355 h 494"/>
                <a:gd name="T40" fmla="*/ 279 w 498"/>
                <a:gd name="T41" fmla="*/ 346 h 494"/>
                <a:gd name="T42" fmla="*/ 267 w 498"/>
                <a:gd name="T43" fmla="*/ 341 h 494"/>
                <a:gd name="T44" fmla="*/ 257 w 498"/>
                <a:gd name="T45" fmla="*/ 353 h 494"/>
                <a:gd name="T46" fmla="*/ 240 w 498"/>
                <a:gd name="T47" fmla="*/ 375 h 494"/>
                <a:gd name="T48" fmla="*/ 214 w 498"/>
                <a:gd name="T49" fmla="*/ 389 h 494"/>
                <a:gd name="T50" fmla="*/ 216 w 498"/>
                <a:gd name="T51" fmla="*/ 377 h 494"/>
                <a:gd name="T52" fmla="*/ 243 w 498"/>
                <a:gd name="T53" fmla="*/ 341 h 494"/>
                <a:gd name="T54" fmla="*/ 214 w 498"/>
                <a:gd name="T55" fmla="*/ 343 h 494"/>
                <a:gd name="T56" fmla="*/ 188 w 498"/>
                <a:gd name="T57" fmla="*/ 390 h 494"/>
                <a:gd name="T58" fmla="*/ 182 w 498"/>
                <a:gd name="T59" fmla="*/ 413 h 494"/>
                <a:gd name="T60" fmla="*/ 153 w 498"/>
                <a:gd name="T61" fmla="*/ 439 h 494"/>
                <a:gd name="T62" fmla="*/ 133 w 498"/>
                <a:gd name="T63" fmla="*/ 454 h 494"/>
                <a:gd name="T64" fmla="*/ 110 w 498"/>
                <a:gd name="T65" fmla="*/ 475 h 494"/>
                <a:gd name="T66" fmla="*/ 73 w 498"/>
                <a:gd name="T67" fmla="*/ 485 h 494"/>
                <a:gd name="T68" fmla="*/ 59 w 498"/>
                <a:gd name="T69" fmla="*/ 484 h 494"/>
                <a:gd name="T70" fmla="*/ 99 w 498"/>
                <a:gd name="T71" fmla="*/ 460 h 494"/>
                <a:gd name="T72" fmla="*/ 138 w 498"/>
                <a:gd name="T73" fmla="*/ 410 h 494"/>
                <a:gd name="T74" fmla="*/ 125 w 498"/>
                <a:gd name="T75" fmla="*/ 396 h 494"/>
                <a:gd name="T76" fmla="*/ 119 w 498"/>
                <a:gd name="T77" fmla="*/ 407 h 494"/>
                <a:gd name="T78" fmla="*/ 77 w 498"/>
                <a:gd name="T79" fmla="*/ 401 h 494"/>
                <a:gd name="T80" fmla="*/ 79 w 498"/>
                <a:gd name="T81" fmla="*/ 386 h 494"/>
                <a:gd name="T82" fmla="*/ 67 w 498"/>
                <a:gd name="T83" fmla="*/ 375 h 494"/>
                <a:gd name="T84" fmla="*/ 49 w 498"/>
                <a:gd name="T85" fmla="*/ 367 h 494"/>
                <a:gd name="T86" fmla="*/ 43 w 498"/>
                <a:gd name="T87" fmla="*/ 338 h 494"/>
                <a:gd name="T88" fmla="*/ 28 w 498"/>
                <a:gd name="T89" fmla="*/ 328 h 494"/>
                <a:gd name="T90" fmla="*/ 30 w 498"/>
                <a:gd name="T91" fmla="*/ 315 h 494"/>
                <a:gd name="T92" fmla="*/ 77 w 498"/>
                <a:gd name="T93" fmla="*/ 269 h 494"/>
                <a:gd name="T94" fmla="*/ 71 w 498"/>
                <a:gd name="T95" fmla="*/ 248 h 494"/>
                <a:gd name="T96" fmla="*/ 27 w 498"/>
                <a:gd name="T97" fmla="*/ 238 h 494"/>
                <a:gd name="T98" fmla="*/ 33 w 498"/>
                <a:gd name="T99" fmla="*/ 189 h 494"/>
                <a:gd name="T100" fmla="*/ 58 w 498"/>
                <a:gd name="T101" fmla="*/ 184 h 494"/>
                <a:gd name="T102" fmla="*/ 82 w 498"/>
                <a:gd name="T103" fmla="*/ 178 h 494"/>
                <a:gd name="T104" fmla="*/ 90 w 498"/>
                <a:gd name="T105" fmla="*/ 171 h 494"/>
                <a:gd name="T106" fmla="*/ 80 w 498"/>
                <a:gd name="T107" fmla="*/ 160 h 494"/>
                <a:gd name="T108" fmla="*/ 55 w 498"/>
                <a:gd name="T109" fmla="*/ 143 h 494"/>
                <a:gd name="T110" fmla="*/ 55 w 498"/>
                <a:gd name="T111" fmla="*/ 91 h 494"/>
                <a:gd name="T112" fmla="*/ 68 w 498"/>
                <a:gd name="T113" fmla="*/ 63 h 494"/>
                <a:gd name="T114" fmla="*/ 80 w 498"/>
                <a:gd name="T115" fmla="*/ 42 h 494"/>
                <a:gd name="T116" fmla="*/ 105 w 498"/>
                <a:gd name="T117" fmla="*/ 40 h 494"/>
                <a:gd name="T118" fmla="*/ 120 w 498"/>
                <a:gd name="T119" fmla="*/ 17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8" h="494">
                  <a:moveTo>
                    <a:pt x="375" y="368"/>
                  </a:moveTo>
                  <a:lnTo>
                    <a:pt x="377" y="371"/>
                  </a:lnTo>
                  <a:lnTo>
                    <a:pt x="378" y="370"/>
                  </a:lnTo>
                  <a:lnTo>
                    <a:pt x="375" y="368"/>
                  </a:lnTo>
                  <a:close/>
                  <a:moveTo>
                    <a:pt x="233" y="310"/>
                  </a:moveTo>
                  <a:lnTo>
                    <a:pt x="228" y="330"/>
                  </a:lnTo>
                  <a:lnTo>
                    <a:pt x="234" y="318"/>
                  </a:lnTo>
                  <a:lnTo>
                    <a:pt x="233" y="310"/>
                  </a:lnTo>
                  <a:close/>
                  <a:moveTo>
                    <a:pt x="89" y="184"/>
                  </a:moveTo>
                  <a:lnTo>
                    <a:pt x="92" y="187"/>
                  </a:lnTo>
                  <a:lnTo>
                    <a:pt x="93" y="186"/>
                  </a:lnTo>
                  <a:lnTo>
                    <a:pt x="89" y="184"/>
                  </a:lnTo>
                  <a:close/>
                  <a:moveTo>
                    <a:pt x="150" y="0"/>
                  </a:moveTo>
                  <a:lnTo>
                    <a:pt x="166" y="8"/>
                  </a:lnTo>
                  <a:lnTo>
                    <a:pt x="166" y="9"/>
                  </a:lnTo>
                  <a:lnTo>
                    <a:pt x="157" y="20"/>
                  </a:lnTo>
                  <a:lnTo>
                    <a:pt x="168" y="24"/>
                  </a:lnTo>
                  <a:lnTo>
                    <a:pt x="166" y="14"/>
                  </a:lnTo>
                  <a:lnTo>
                    <a:pt x="172" y="9"/>
                  </a:lnTo>
                  <a:lnTo>
                    <a:pt x="182" y="21"/>
                  </a:lnTo>
                  <a:lnTo>
                    <a:pt x="196" y="17"/>
                  </a:lnTo>
                  <a:lnTo>
                    <a:pt x="200" y="23"/>
                  </a:lnTo>
                  <a:lnTo>
                    <a:pt x="203" y="23"/>
                  </a:lnTo>
                  <a:lnTo>
                    <a:pt x="206" y="21"/>
                  </a:lnTo>
                  <a:lnTo>
                    <a:pt x="211" y="21"/>
                  </a:lnTo>
                  <a:lnTo>
                    <a:pt x="211" y="23"/>
                  </a:lnTo>
                  <a:lnTo>
                    <a:pt x="209" y="29"/>
                  </a:lnTo>
                  <a:lnTo>
                    <a:pt x="212" y="30"/>
                  </a:lnTo>
                  <a:lnTo>
                    <a:pt x="218" y="32"/>
                  </a:lnTo>
                  <a:lnTo>
                    <a:pt x="218" y="33"/>
                  </a:lnTo>
                  <a:lnTo>
                    <a:pt x="216" y="34"/>
                  </a:lnTo>
                  <a:lnTo>
                    <a:pt x="246" y="34"/>
                  </a:lnTo>
                  <a:lnTo>
                    <a:pt x="299" y="54"/>
                  </a:lnTo>
                  <a:lnTo>
                    <a:pt x="302" y="54"/>
                  </a:lnTo>
                  <a:lnTo>
                    <a:pt x="308" y="52"/>
                  </a:lnTo>
                  <a:lnTo>
                    <a:pt x="317" y="49"/>
                  </a:lnTo>
                  <a:lnTo>
                    <a:pt x="323" y="48"/>
                  </a:lnTo>
                  <a:lnTo>
                    <a:pt x="326" y="48"/>
                  </a:lnTo>
                  <a:lnTo>
                    <a:pt x="351" y="66"/>
                  </a:lnTo>
                  <a:lnTo>
                    <a:pt x="354" y="63"/>
                  </a:lnTo>
                  <a:lnTo>
                    <a:pt x="356" y="63"/>
                  </a:lnTo>
                  <a:lnTo>
                    <a:pt x="356" y="358"/>
                  </a:lnTo>
                  <a:lnTo>
                    <a:pt x="368" y="361"/>
                  </a:lnTo>
                  <a:lnTo>
                    <a:pt x="378" y="358"/>
                  </a:lnTo>
                  <a:lnTo>
                    <a:pt x="380" y="358"/>
                  </a:lnTo>
                  <a:lnTo>
                    <a:pt x="378" y="365"/>
                  </a:lnTo>
                  <a:lnTo>
                    <a:pt x="393" y="380"/>
                  </a:lnTo>
                  <a:lnTo>
                    <a:pt x="394" y="378"/>
                  </a:lnTo>
                  <a:lnTo>
                    <a:pt x="393" y="375"/>
                  </a:lnTo>
                  <a:lnTo>
                    <a:pt x="394" y="375"/>
                  </a:lnTo>
                  <a:lnTo>
                    <a:pt x="396" y="378"/>
                  </a:lnTo>
                  <a:lnTo>
                    <a:pt x="394" y="381"/>
                  </a:lnTo>
                  <a:lnTo>
                    <a:pt x="397" y="386"/>
                  </a:lnTo>
                  <a:lnTo>
                    <a:pt x="400" y="393"/>
                  </a:lnTo>
                  <a:lnTo>
                    <a:pt x="411" y="387"/>
                  </a:lnTo>
                  <a:lnTo>
                    <a:pt x="415" y="377"/>
                  </a:lnTo>
                  <a:lnTo>
                    <a:pt x="427" y="371"/>
                  </a:lnTo>
                  <a:lnTo>
                    <a:pt x="428" y="371"/>
                  </a:lnTo>
                  <a:lnTo>
                    <a:pt x="442" y="395"/>
                  </a:lnTo>
                  <a:lnTo>
                    <a:pt x="449" y="401"/>
                  </a:lnTo>
                  <a:lnTo>
                    <a:pt x="474" y="450"/>
                  </a:lnTo>
                  <a:lnTo>
                    <a:pt x="498" y="464"/>
                  </a:lnTo>
                  <a:lnTo>
                    <a:pt x="498" y="488"/>
                  </a:lnTo>
                  <a:lnTo>
                    <a:pt x="488" y="494"/>
                  </a:lnTo>
                  <a:lnTo>
                    <a:pt x="486" y="494"/>
                  </a:lnTo>
                  <a:lnTo>
                    <a:pt x="486" y="487"/>
                  </a:lnTo>
                  <a:lnTo>
                    <a:pt x="491" y="484"/>
                  </a:lnTo>
                  <a:lnTo>
                    <a:pt x="489" y="481"/>
                  </a:lnTo>
                  <a:lnTo>
                    <a:pt x="486" y="481"/>
                  </a:lnTo>
                  <a:lnTo>
                    <a:pt x="483" y="463"/>
                  </a:lnTo>
                  <a:lnTo>
                    <a:pt x="476" y="467"/>
                  </a:lnTo>
                  <a:lnTo>
                    <a:pt x="471" y="475"/>
                  </a:lnTo>
                  <a:lnTo>
                    <a:pt x="470" y="475"/>
                  </a:lnTo>
                  <a:lnTo>
                    <a:pt x="468" y="472"/>
                  </a:lnTo>
                  <a:lnTo>
                    <a:pt x="468" y="470"/>
                  </a:lnTo>
                  <a:lnTo>
                    <a:pt x="473" y="460"/>
                  </a:lnTo>
                  <a:lnTo>
                    <a:pt x="476" y="460"/>
                  </a:lnTo>
                  <a:lnTo>
                    <a:pt x="470" y="456"/>
                  </a:lnTo>
                  <a:lnTo>
                    <a:pt x="467" y="448"/>
                  </a:lnTo>
                  <a:lnTo>
                    <a:pt x="461" y="444"/>
                  </a:lnTo>
                  <a:lnTo>
                    <a:pt x="458" y="441"/>
                  </a:lnTo>
                  <a:lnTo>
                    <a:pt x="458" y="439"/>
                  </a:lnTo>
                  <a:lnTo>
                    <a:pt x="460" y="439"/>
                  </a:lnTo>
                  <a:lnTo>
                    <a:pt x="461" y="441"/>
                  </a:lnTo>
                  <a:lnTo>
                    <a:pt x="461" y="439"/>
                  </a:lnTo>
                  <a:lnTo>
                    <a:pt x="454" y="438"/>
                  </a:lnTo>
                  <a:lnTo>
                    <a:pt x="452" y="436"/>
                  </a:lnTo>
                  <a:lnTo>
                    <a:pt x="454" y="436"/>
                  </a:lnTo>
                  <a:lnTo>
                    <a:pt x="455" y="433"/>
                  </a:lnTo>
                  <a:lnTo>
                    <a:pt x="454" y="433"/>
                  </a:lnTo>
                  <a:lnTo>
                    <a:pt x="454" y="427"/>
                  </a:lnTo>
                  <a:lnTo>
                    <a:pt x="451" y="427"/>
                  </a:lnTo>
                  <a:lnTo>
                    <a:pt x="451" y="423"/>
                  </a:lnTo>
                  <a:lnTo>
                    <a:pt x="452" y="423"/>
                  </a:lnTo>
                  <a:lnTo>
                    <a:pt x="457" y="426"/>
                  </a:lnTo>
                  <a:lnTo>
                    <a:pt x="452" y="421"/>
                  </a:lnTo>
                  <a:lnTo>
                    <a:pt x="449" y="421"/>
                  </a:lnTo>
                  <a:lnTo>
                    <a:pt x="448" y="417"/>
                  </a:lnTo>
                  <a:lnTo>
                    <a:pt x="446" y="417"/>
                  </a:lnTo>
                  <a:lnTo>
                    <a:pt x="443" y="411"/>
                  </a:lnTo>
                  <a:lnTo>
                    <a:pt x="436" y="408"/>
                  </a:lnTo>
                  <a:lnTo>
                    <a:pt x="436" y="407"/>
                  </a:lnTo>
                  <a:lnTo>
                    <a:pt x="427" y="384"/>
                  </a:lnTo>
                  <a:lnTo>
                    <a:pt x="427" y="387"/>
                  </a:lnTo>
                  <a:lnTo>
                    <a:pt x="433" y="405"/>
                  </a:lnTo>
                  <a:lnTo>
                    <a:pt x="431" y="410"/>
                  </a:lnTo>
                  <a:lnTo>
                    <a:pt x="431" y="411"/>
                  </a:lnTo>
                  <a:lnTo>
                    <a:pt x="427" y="411"/>
                  </a:lnTo>
                  <a:lnTo>
                    <a:pt x="425" y="405"/>
                  </a:lnTo>
                  <a:lnTo>
                    <a:pt x="421" y="408"/>
                  </a:lnTo>
                  <a:lnTo>
                    <a:pt x="421" y="407"/>
                  </a:lnTo>
                  <a:lnTo>
                    <a:pt x="420" y="407"/>
                  </a:lnTo>
                  <a:lnTo>
                    <a:pt x="421" y="402"/>
                  </a:lnTo>
                  <a:lnTo>
                    <a:pt x="418" y="395"/>
                  </a:lnTo>
                  <a:lnTo>
                    <a:pt x="417" y="398"/>
                  </a:lnTo>
                  <a:lnTo>
                    <a:pt x="408" y="393"/>
                  </a:lnTo>
                  <a:lnTo>
                    <a:pt x="418" y="404"/>
                  </a:lnTo>
                  <a:lnTo>
                    <a:pt x="418" y="408"/>
                  </a:lnTo>
                  <a:lnTo>
                    <a:pt x="411" y="411"/>
                  </a:lnTo>
                  <a:lnTo>
                    <a:pt x="397" y="402"/>
                  </a:lnTo>
                  <a:lnTo>
                    <a:pt x="399" y="399"/>
                  </a:lnTo>
                  <a:lnTo>
                    <a:pt x="391" y="392"/>
                  </a:lnTo>
                  <a:lnTo>
                    <a:pt x="390" y="392"/>
                  </a:lnTo>
                  <a:lnTo>
                    <a:pt x="390" y="384"/>
                  </a:lnTo>
                  <a:lnTo>
                    <a:pt x="385" y="389"/>
                  </a:lnTo>
                  <a:lnTo>
                    <a:pt x="369" y="378"/>
                  </a:lnTo>
                  <a:lnTo>
                    <a:pt x="369" y="377"/>
                  </a:lnTo>
                  <a:lnTo>
                    <a:pt x="372" y="375"/>
                  </a:lnTo>
                  <a:lnTo>
                    <a:pt x="374" y="367"/>
                  </a:lnTo>
                  <a:lnTo>
                    <a:pt x="372" y="365"/>
                  </a:lnTo>
                  <a:lnTo>
                    <a:pt x="369" y="371"/>
                  </a:lnTo>
                  <a:lnTo>
                    <a:pt x="368" y="371"/>
                  </a:lnTo>
                  <a:lnTo>
                    <a:pt x="359" y="374"/>
                  </a:lnTo>
                  <a:lnTo>
                    <a:pt x="350" y="370"/>
                  </a:lnTo>
                  <a:lnTo>
                    <a:pt x="348" y="370"/>
                  </a:lnTo>
                  <a:lnTo>
                    <a:pt x="348" y="365"/>
                  </a:lnTo>
                  <a:lnTo>
                    <a:pt x="337" y="365"/>
                  </a:lnTo>
                  <a:lnTo>
                    <a:pt x="326" y="367"/>
                  </a:lnTo>
                  <a:lnTo>
                    <a:pt x="314" y="367"/>
                  </a:lnTo>
                  <a:lnTo>
                    <a:pt x="302" y="355"/>
                  </a:lnTo>
                  <a:lnTo>
                    <a:pt x="298" y="358"/>
                  </a:lnTo>
                  <a:lnTo>
                    <a:pt x="291" y="352"/>
                  </a:lnTo>
                  <a:lnTo>
                    <a:pt x="291" y="349"/>
                  </a:lnTo>
                  <a:lnTo>
                    <a:pt x="283" y="349"/>
                  </a:lnTo>
                  <a:lnTo>
                    <a:pt x="286" y="346"/>
                  </a:lnTo>
                  <a:lnTo>
                    <a:pt x="279" y="347"/>
                  </a:lnTo>
                  <a:lnTo>
                    <a:pt x="279" y="346"/>
                  </a:lnTo>
                  <a:lnTo>
                    <a:pt x="282" y="344"/>
                  </a:lnTo>
                  <a:lnTo>
                    <a:pt x="279" y="344"/>
                  </a:lnTo>
                  <a:lnTo>
                    <a:pt x="280" y="338"/>
                  </a:lnTo>
                  <a:lnTo>
                    <a:pt x="270" y="341"/>
                  </a:lnTo>
                  <a:lnTo>
                    <a:pt x="268" y="341"/>
                  </a:lnTo>
                  <a:lnTo>
                    <a:pt x="267" y="338"/>
                  </a:lnTo>
                  <a:lnTo>
                    <a:pt x="267" y="341"/>
                  </a:lnTo>
                  <a:lnTo>
                    <a:pt x="264" y="343"/>
                  </a:lnTo>
                  <a:lnTo>
                    <a:pt x="262" y="343"/>
                  </a:lnTo>
                  <a:lnTo>
                    <a:pt x="264" y="335"/>
                  </a:lnTo>
                  <a:lnTo>
                    <a:pt x="255" y="344"/>
                  </a:lnTo>
                  <a:lnTo>
                    <a:pt x="259" y="346"/>
                  </a:lnTo>
                  <a:lnTo>
                    <a:pt x="259" y="347"/>
                  </a:lnTo>
                  <a:lnTo>
                    <a:pt x="257" y="353"/>
                  </a:lnTo>
                  <a:lnTo>
                    <a:pt x="262" y="352"/>
                  </a:lnTo>
                  <a:lnTo>
                    <a:pt x="257" y="367"/>
                  </a:lnTo>
                  <a:lnTo>
                    <a:pt x="255" y="367"/>
                  </a:lnTo>
                  <a:lnTo>
                    <a:pt x="245" y="365"/>
                  </a:lnTo>
                  <a:lnTo>
                    <a:pt x="242" y="374"/>
                  </a:lnTo>
                  <a:lnTo>
                    <a:pt x="240" y="374"/>
                  </a:lnTo>
                  <a:lnTo>
                    <a:pt x="240" y="375"/>
                  </a:lnTo>
                  <a:lnTo>
                    <a:pt x="236" y="375"/>
                  </a:lnTo>
                  <a:lnTo>
                    <a:pt x="233" y="383"/>
                  </a:lnTo>
                  <a:lnTo>
                    <a:pt x="231" y="383"/>
                  </a:lnTo>
                  <a:lnTo>
                    <a:pt x="231" y="378"/>
                  </a:lnTo>
                  <a:lnTo>
                    <a:pt x="224" y="386"/>
                  </a:lnTo>
                  <a:lnTo>
                    <a:pt x="215" y="389"/>
                  </a:lnTo>
                  <a:lnTo>
                    <a:pt x="214" y="389"/>
                  </a:lnTo>
                  <a:lnTo>
                    <a:pt x="214" y="387"/>
                  </a:lnTo>
                  <a:lnTo>
                    <a:pt x="211" y="386"/>
                  </a:lnTo>
                  <a:lnTo>
                    <a:pt x="211" y="384"/>
                  </a:lnTo>
                  <a:lnTo>
                    <a:pt x="212" y="380"/>
                  </a:lnTo>
                  <a:lnTo>
                    <a:pt x="218" y="380"/>
                  </a:lnTo>
                  <a:lnTo>
                    <a:pt x="222" y="374"/>
                  </a:lnTo>
                  <a:lnTo>
                    <a:pt x="216" y="377"/>
                  </a:lnTo>
                  <a:lnTo>
                    <a:pt x="216" y="375"/>
                  </a:lnTo>
                  <a:lnTo>
                    <a:pt x="212" y="374"/>
                  </a:lnTo>
                  <a:lnTo>
                    <a:pt x="212" y="373"/>
                  </a:lnTo>
                  <a:lnTo>
                    <a:pt x="218" y="358"/>
                  </a:lnTo>
                  <a:lnTo>
                    <a:pt x="219" y="346"/>
                  </a:lnTo>
                  <a:lnTo>
                    <a:pt x="231" y="340"/>
                  </a:lnTo>
                  <a:lnTo>
                    <a:pt x="243" y="341"/>
                  </a:lnTo>
                  <a:lnTo>
                    <a:pt x="236" y="338"/>
                  </a:lnTo>
                  <a:lnTo>
                    <a:pt x="236" y="337"/>
                  </a:lnTo>
                  <a:lnTo>
                    <a:pt x="242" y="330"/>
                  </a:lnTo>
                  <a:lnTo>
                    <a:pt x="236" y="334"/>
                  </a:lnTo>
                  <a:lnTo>
                    <a:pt x="234" y="334"/>
                  </a:lnTo>
                  <a:lnTo>
                    <a:pt x="228" y="332"/>
                  </a:lnTo>
                  <a:lnTo>
                    <a:pt x="214" y="343"/>
                  </a:lnTo>
                  <a:lnTo>
                    <a:pt x="203" y="361"/>
                  </a:lnTo>
                  <a:lnTo>
                    <a:pt x="202" y="361"/>
                  </a:lnTo>
                  <a:lnTo>
                    <a:pt x="197" y="359"/>
                  </a:lnTo>
                  <a:lnTo>
                    <a:pt x="202" y="367"/>
                  </a:lnTo>
                  <a:lnTo>
                    <a:pt x="184" y="381"/>
                  </a:lnTo>
                  <a:lnTo>
                    <a:pt x="182" y="389"/>
                  </a:lnTo>
                  <a:lnTo>
                    <a:pt x="188" y="390"/>
                  </a:lnTo>
                  <a:lnTo>
                    <a:pt x="193" y="395"/>
                  </a:lnTo>
                  <a:lnTo>
                    <a:pt x="193" y="396"/>
                  </a:lnTo>
                  <a:lnTo>
                    <a:pt x="184" y="405"/>
                  </a:lnTo>
                  <a:lnTo>
                    <a:pt x="182" y="408"/>
                  </a:lnTo>
                  <a:lnTo>
                    <a:pt x="184" y="411"/>
                  </a:lnTo>
                  <a:lnTo>
                    <a:pt x="184" y="413"/>
                  </a:lnTo>
                  <a:lnTo>
                    <a:pt x="182" y="413"/>
                  </a:lnTo>
                  <a:lnTo>
                    <a:pt x="171" y="417"/>
                  </a:lnTo>
                  <a:lnTo>
                    <a:pt x="166" y="424"/>
                  </a:lnTo>
                  <a:lnTo>
                    <a:pt x="163" y="423"/>
                  </a:lnTo>
                  <a:lnTo>
                    <a:pt x="162" y="427"/>
                  </a:lnTo>
                  <a:lnTo>
                    <a:pt x="153" y="433"/>
                  </a:lnTo>
                  <a:lnTo>
                    <a:pt x="154" y="433"/>
                  </a:lnTo>
                  <a:lnTo>
                    <a:pt x="153" y="439"/>
                  </a:lnTo>
                  <a:lnTo>
                    <a:pt x="139" y="445"/>
                  </a:lnTo>
                  <a:lnTo>
                    <a:pt x="139" y="451"/>
                  </a:lnTo>
                  <a:lnTo>
                    <a:pt x="133" y="451"/>
                  </a:lnTo>
                  <a:lnTo>
                    <a:pt x="133" y="453"/>
                  </a:lnTo>
                  <a:lnTo>
                    <a:pt x="135" y="453"/>
                  </a:lnTo>
                  <a:lnTo>
                    <a:pt x="135" y="454"/>
                  </a:lnTo>
                  <a:lnTo>
                    <a:pt x="133" y="454"/>
                  </a:lnTo>
                  <a:lnTo>
                    <a:pt x="123" y="457"/>
                  </a:lnTo>
                  <a:lnTo>
                    <a:pt x="120" y="456"/>
                  </a:lnTo>
                  <a:lnTo>
                    <a:pt x="125" y="463"/>
                  </a:lnTo>
                  <a:lnTo>
                    <a:pt x="125" y="464"/>
                  </a:lnTo>
                  <a:lnTo>
                    <a:pt x="114" y="467"/>
                  </a:lnTo>
                  <a:lnTo>
                    <a:pt x="111" y="475"/>
                  </a:lnTo>
                  <a:lnTo>
                    <a:pt x="110" y="475"/>
                  </a:lnTo>
                  <a:lnTo>
                    <a:pt x="107" y="469"/>
                  </a:lnTo>
                  <a:lnTo>
                    <a:pt x="88" y="479"/>
                  </a:lnTo>
                  <a:lnTo>
                    <a:pt x="86" y="479"/>
                  </a:lnTo>
                  <a:lnTo>
                    <a:pt x="86" y="473"/>
                  </a:lnTo>
                  <a:lnTo>
                    <a:pt x="80" y="485"/>
                  </a:lnTo>
                  <a:lnTo>
                    <a:pt x="74" y="487"/>
                  </a:lnTo>
                  <a:lnTo>
                    <a:pt x="73" y="485"/>
                  </a:lnTo>
                  <a:lnTo>
                    <a:pt x="73" y="487"/>
                  </a:lnTo>
                  <a:lnTo>
                    <a:pt x="65" y="485"/>
                  </a:lnTo>
                  <a:lnTo>
                    <a:pt x="64" y="490"/>
                  </a:lnTo>
                  <a:lnTo>
                    <a:pt x="64" y="491"/>
                  </a:lnTo>
                  <a:lnTo>
                    <a:pt x="62" y="491"/>
                  </a:lnTo>
                  <a:lnTo>
                    <a:pt x="59" y="485"/>
                  </a:lnTo>
                  <a:lnTo>
                    <a:pt x="59" y="484"/>
                  </a:lnTo>
                  <a:lnTo>
                    <a:pt x="61" y="484"/>
                  </a:lnTo>
                  <a:lnTo>
                    <a:pt x="62" y="482"/>
                  </a:lnTo>
                  <a:lnTo>
                    <a:pt x="89" y="463"/>
                  </a:lnTo>
                  <a:lnTo>
                    <a:pt x="98" y="466"/>
                  </a:lnTo>
                  <a:lnTo>
                    <a:pt x="98" y="464"/>
                  </a:lnTo>
                  <a:lnTo>
                    <a:pt x="99" y="463"/>
                  </a:lnTo>
                  <a:lnTo>
                    <a:pt x="99" y="460"/>
                  </a:lnTo>
                  <a:lnTo>
                    <a:pt x="102" y="457"/>
                  </a:lnTo>
                  <a:lnTo>
                    <a:pt x="102" y="454"/>
                  </a:lnTo>
                  <a:lnTo>
                    <a:pt x="123" y="444"/>
                  </a:lnTo>
                  <a:lnTo>
                    <a:pt x="125" y="438"/>
                  </a:lnTo>
                  <a:lnTo>
                    <a:pt x="132" y="433"/>
                  </a:lnTo>
                  <a:lnTo>
                    <a:pt x="141" y="410"/>
                  </a:lnTo>
                  <a:lnTo>
                    <a:pt x="138" y="410"/>
                  </a:lnTo>
                  <a:lnTo>
                    <a:pt x="138" y="408"/>
                  </a:lnTo>
                  <a:lnTo>
                    <a:pt x="139" y="402"/>
                  </a:lnTo>
                  <a:lnTo>
                    <a:pt x="147" y="392"/>
                  </a:lnTo>
                  <a:lnTo>
                    <a:pt x="132" y="401"/>
                  </a:lnTo>
                  <a:lnTo>
                    <a:pt x="131" y="402"/>
                  </a:lnTo>
                  <a:lnTo>
                    <a:pt x="131" y="401"/>
                  </a:lnTo>
                  <a:lnTo>
                    <a:pt x="125" y="396"/>
                  </a:lnTo>
                  <a:lnTo>
                    <a:pt x="125" y="393"/>
                  </a:lnTo>
                  <a:lnTo>
                    <a:pt x="122" y="398"/>
                  </a:lnTo>
                  <a:lnTo>
                    <a:pt x="123" y="404"/>
                  </a:lnTo>
                  <a:lnTo>
                    <a:pt x="123" y="405"/>
                  </a:lnTo>
                  <a:lnTo>
                    <a:pt x="120" y="407"/>
                  </a:lnTo>
                  <a:lnTo>
                    <a:pt x="120" y="408"/>
                  </a:lnTo>
                  <a:lnTo>
                    <a:pt x="119" y="407"/>
                  </a:lnTo>
                  <a:lnTo>
                    <a:pt x="111" y="395"/>
                  </a:lnTo>
                  <a:lnTo>
                    <a:pt x="102" y="395"/>
                  </a:lnTo>
                  <a:lnTo>
                    <a:pt x="102" y="387"/>
                  </a:lnTo>
                  <a:lnTo>
                    <a:pt x="96" y="393"/>
                  </a:lnTo>
                  <a:lnTo>
                    <a:pt x="79" y="402"/>
                  </a:lnTo>
                  <a:lnTo>
                    <a:pt x="77" y="402"/>
                  </a:lnTo>
                  <a:lnTo>
                    <a:pt x="77" y="401"/>
                  </a:lnTo>
                  <a:lnTo>
                    <a:pt x="85" y="396"/>
                  </a:lnTo>
                  <a:lnTo>
                    <a:pt x="83" y="392"/>
                  </a:lnTo>
                  <a:lnTo>
                    <a:pt x="83" y="390"/>
                  </a:lnTo>
                  <a:lnTo>
                    <a:pt x="85" y="389"/>
                  </a:lnTo>
                  <a:lnTo>
                    <a:pt x="80" y="387"/>
                  </a:lnTo>
                  <a:lnTo>
                    <a:pt x="79" y="387"/>
                  </a:lnTo>
                  <a:lnTo>
                    <a:pt x="79" y="386"/>
                  </a:lnTo>
                  <a:lnTo>
                    <a:pt x="83" y="377"/>
                  </a:lnTo>
                  <a:lnTo>
                    <a:pt x="74" y="358"/>
                  </a:lnTo>
                  <a:lnTo>
                    <a:pt x="83" y="347"/>
                  </a:lnTo>
                  <a:lnTo>
                    <a:pt x="77" y="352"/>
                  </a:lnTo>
                  <a:lnTo>
                    <a:pt x="74" y="358"/>
                  </a:lnTo>
                  <a:lnTo>
                    <a:pt x="76" y="362"/>
                  </a:lnTo>
                  <a:lnTo>
                    <a:pt x="67" y="375"/>
                  </a:lnTo>
                  <a:lnTo>
                    <a:pt x="64" y="375"/>
                  </a:lnTo>
                  <a:lnTo>
                    <a:pt x="59" y="374"/>
                  </a:lnTo>
                  <a:lnTo>
                    <a:pt x="55" y="374"/>
                  </a:lnTo>
                  <a:lnTo>
                    <a:pt x="50" y="368"/>
                  </a:lnTo>
                  <a:lnTo>
                    <a:pt x="52" y="368"/>
                  </a:lnTo>
                  <a:lnTo>
                    <a:pt x="52" y="367"/>
                  </a:lnTo>
                  <a:lnTo>
                    <a:pt x="49" y="367"/>
                  </a:lnTo>
                  <a:lnTo>
                    <a:pt x="48" y="361"/>
                  </a:lnTo>
                  <a:lnTo>
                    <a:pt x="48" y="359"/>
                  </a:lnTo>
                  <a:lnTo>
                    <a:pt x="56" y="344"/>
                  </a:lnTo>
                  <a:lnTo>
                    <a:pt x="48" y="344"/>
                  </a:lnTo>
                  <a:lnTo>
                    <a:pt x="45" y="343"/>
                  </a:lnTo>
                  <a:lnTo>
                    <a:pt x="46" y="338"/>
                  </a:lnTo>
                  <a:lnTo>
                    <a:pt x="43" y="338"/>
                  </a:lnTo>
                  <a:lnTo>
                    <a:pt x="39" y="340"/>
                  </a:lnTo>
                  <a:lnTo>
                    <a:pt x="37" y="340"/>
                  </a:lnTo>
                  <a:lnTo>
                    <a:pt x="34" y="334"/>
                  </a:lnTo>
                  <a:lnTo>
                    <a:pt x="34" y="332"/>
                  </a:lnTo>
                  <a:lnTo>
                    <a:pt x="36" y="330"/>
                  </a:lnTo>
                  <a:lnTo>
                    <a:pt x="28" y="330"/>
                  </a:lnTo>
                  <a:lnTo>
                    <a:pt x="28" y="328"/>
                  </a:lnTo>
                  <a:lnTo>
                    <a:pt x="30" y="328"/>
                  </a:lnTo>
                  <a:lnTo>
                    <a:pt x="34" y="324"/>
                  </a:lnTo>
                  <a:lnTo>
                    <a:pt x="25" y="327"/>
                  </a:lnTo>
                  <a:lnTo>
                    <a:pt x="24" y="327"/>
                  </a:lnTo>
                  <a:lnTo>
                    <a:pt x="27" y="321"/>
                  </a:lnTo>
                  <a:lnTo>
                    <a:pt x="25" y="318"/>
                  </a:lnTo>
                  <a:lnTo>
                    <a:pt x="30" y="315"/>
                  </a:lnTo>
                  <a:lnTo>
                    <a:pt x="34" y="301"/>
                  </a:lnTo>
                  <a:lnTo>
                    <a:pt x="46" y="291"/>
                  </a:lnTo>
                  <a:lnTo>
                    <a:pt x="53" y="291"/>
                  </a:lnTo>
                  <a:lnTo>
                    <a:pt x="53" y="287"/>
                  </a:lnTo>
                  <a:lnTo>
                    <a:pt x="58" y="284"/>
                  </a:lnTo>
                  <a:lnTo>
                    <a:pt x="67" y="282"/>
                  </a:lnTo>
                  <a:lnTo>
                    <a:pt x="77" y="269"/>
                  </a:lnTo>
                  <a:lnTo>
                    <a:pt x="92" y="267"/>
                  </a:lnTo>
                  <a:lnTo>
                    <a:pt x="96" y="258"/>
                  </a:lnTo>
                  <a:lnTo>
                    <a:pt x="88" y="239"/>
                  </a:lnTo>
                  <a:lnTo>
                    <a:pt x="93" y="239"/>
                  </a:lnTo>
                  <a:lnTo>
                    <a:pt x="96" y="233"/>
                  </a:lnTo>
                  <a:lnTo>
                    <a:pt x="85" y="230"/>
                  </a:lnTo>
                  <a:lnTo>
                    <a:pt x="71" y="248"/>
                  </a:lnTo>
                  <a:lnTo>
                    <a:pt x="68" y="241"/>
                  </a:lnTo>
                  <a:lnTo>
                    <a:pt x="67" y="242"/>
                  </a:lnTo>
                  <a:lnTo>
                    <a:pt x="67" y="244"/>
                  </a:lnTo>
                  <a:lnTo>
                    <a:pt x="59" y="239"/>
                  </a:lnTo>
                  <a:lnTo>
                    <a:pt x="43" y="242"/>
                  </a:lnTo>
                  <a:lnTo>
                    <a:pt x="27" y="239"/>
                  </a:lnTo>
                  <a:lnTo>
                    <a:pt x="27" y="238"/>
                  </a:lnTo>
                  <a:lnTo>
                    <a:pt x="16" y="218"/>
                  </a:lnTo>
                  <a:lnTo>
                    <a:pt x="24" y="215"/>
                  </a:lnTo>
                  <a:lnTo>
                    <a:pt x="10" y="214"/>
                  </a:lnTo>
                  <a:lnTo>
                    <a:pt x="0" y="203"/>
                  </a:lnTo>
                  <a:lnTo>
                    <a:pt x="0" y="202"/>
                  </a:lnTo>
                  <a:lnTo>
                    <a:pt x="24" y="187"/>
                  </a:lnTo>
                  <a:lnTo>
                    <a:pt x="33" y="189"/>
                  </a:lnTo>
                  <a:lnTo>
                    <a:pt x="30" y="186"/>
                  </a:lnTo>
                  <a:lnTo>
                    <a:pt x="30" y="184"/>
                  </a:lnTo>
                  <a:lnTo>
                    <a:pt x="31" y="184"/>
                  </a:lnTo>
                  <a:lnTo>
                    <a:pt x="46" y="174"/>
                  </a:lnTo>
                  <a:lnTo>
                    <a:pt x="55" y="174"/>
                  </a:lnTo>
                  <a:lnTo>
                    <a:pt x="58" y="175"/>
                  </a:lnTo>
                  <a:lnTo>
                    <a:pt x="58" y="184"/>
                  </a:lnTo>
                  <a:lnTo>
                    <a:pt x="55" y="186"/>
                  </a:lnTo>
                  <a:lnTo>
                    <a:pt x="59" y="192"/>
                  </a:lnTo>
                  <a:lnTo>
                    <a:pt x="83" y="195"/>
                  </a:lnTo>
                  <a:lnTo>
                    <a:pt x="86" y="184"/>
                  </a:lnTo>
                  <a:lnTo>
                    <a:pt x="82" y="184"/>
                  </a:lnTo>
                  <a:lnTo>
                    <a:pt x="80" y="183"/>
                  </a:lnTo>
                  <a:lnTo>
                    <a:pt x="82" y="178"/>
                  </a:lnTo>
                  <a:lnTo>
                    <a:pt x="79" y="172"/>
                  </a:lnTo>
                  <a:lnTo>
                    <a:pt x="79" y="171"/>
                  </a:lnTo>
                  <a:lnTo>
                    <a:pt x="80" y="171"/>
                  </a:lnTo>
                  <a:lnTo>
                    <a:pt x="85" y="178"/>
                  </a:lnTo>
                  <a:lnTo>
                    <a:pt x="98" y="181"/>
                  </a:lnTo>
                  <a:lnTo>
                    <a:pt x="111" y="175"/>
                  </a:lnTo>
                  <a:lnTo>
                    <a:pt x="90" y="171"/>
                  </a:lnTo>
                  <a:lnTo>
                    <a:pt x="90" y="177"/>
                  </a:lnTo>
                  <a:lnTo>
                    <a:pt x="89" y="177"/>
                  </a:lnTo>
                  <a:lnTo>
                    <a:pt x="82" y="169"/>
                  </a:lnTo>
                  <a:lnTo>
                    <a:pt x="82" y="168"/>
                  </a:lnTo>
                  <a:lnTo>
                    <a:pt x="86" y="162"/>
                  </a:lnTo>
                  <a:lnTo>
                    <a:pt x="86" y="160"/>
                  </a:lnTo>
                  <a:lnTo>
                    <a:pt x="80" y="160"/>
                  </a:lnTo>
                  <a:lnTo>
                    <a:pt x="77" y="162"/>
                  </a:lnTo>
                  <a:lnTo>
                    <a:pt x="74" y="162"/>
                  </a:lnTo>
                  <a:lnTo>
                    <a:pt x="74" y="158"/>
                  </a:lnTo>
                  <a:lnTo>
                    <a:pt x="71" y="162"/>
                  </a:lnTo>
                  <a:lnTo>
                    <a:pt x="70" y="162"/>
                  </a:lnTo>
                  <a:lnTo>
                    <a:pt x="59" y="158"/>
                  </a:lnTo>
                  <a:lnTo>
                    <a:pt x="55" y="143"/>
                  </a:lnTo>
                  <a:lnTo>
                    <a:pt x="49" y="137"/>
                  </a:lnTo>
                  <a:lnTo>
                    <a:pt x="16" y="115"/>
                  </a:lnTo>
                  <a:lnTo>
                    <a:pt x="16" y="113"/>
                  </a:lnTo>
                  <a:lnTo>
                    <a:pt x="24" y="109"/>
                  </a:lnTo>
                  <a:lnTo>
                    <a:pt x="24" y="95"/>
                  </a:lnTo>
                  <a:lnTo>
                    <a:pt x="25" y="95"/>
                  </a:lnTo>
                  <a:lnTo>
                    <a:pt x="55" y="91"/>
                  </a:lnTo>
                  <a:lnTo>
                    <a:pt x="65" y="76"/>
                  </a:lnTo>
                  <a:lnTo>
                    <a:pt x="67" y="67"/>
                  </a:lnTo>
                  <a:lnTo>
                    <a:pt x="67" y="66"/>
                  </a:lnTo>
                  <a:lnTo>
                    <a:pt x="68" y="66"/>
                  </a:lnTo>
                  <a:lnTo>
                    <a:pt x="67" y="64"/>
                  </a:lnTo>
                  <a:lnTo>
                    <a:pt x="67" y="63"/>
                  </a:lnTo>
                  <a:lnTo>
                    <a:pt x="68" y="63"/>
                  </a:lnTo>
                  <a:lnTo>
                    <a:pt x="68" y="61"/>
                  </a:lnTo>
                  <a:lnTo>
                    <a:pt x="74" y="52"/>
                  </a:lnTo>
                  <a:lnTo>
                    <a:pt x="76" y="52"/>
                  </a:lnTo>
                  <a:lnTo>
                    <a:pt x="80" y="55"/>
                  </a:lnTo>
                  <a:lnTo>
                    <a:pt x="77" y="52"/>
                  </a:lnTo>
                  <a:lnTo>
                    <a:pt x="77" y="51"/>
                  </a:lnTo>
                  <a:lnTo>
                    <a:pt x="80" y="42"/>
                  </a:lnTo>
                  <a:lnTo>
                    <a:pt x="83" y="42"/>
                  </a:lnTo>
                  <a:lnTo>
                    <a:pt x="85" y="43"/>
                  </a:lnTo>
                  <a:lnTo>
                    <a:pt x="83" y="46"/>
                  </a:lnTo>
                  <a:lnTo>
                    <a:pt x="104" y="30"/>
                  </a:lnTo>
                  <a:lnTo>
                    <a:pt x="107" y="33"/>
                  </a:lnTo>
                  <a:lnTo>
                    <a:pt x="107" y="34"/>
                  </a:lnTo>
                  <a:lnTo>
                    <a:pt x="105" y="40"/>
                  </a:lnTo>
                  <a:lnTo>
                    <a:pt x="107" y="42"/>
                  </a:lnTo>
                  <a:lnTo>
                    <a:pt x="108" y="34"/>
                  </a:lnTo>
                  <a:lnTo>
                    <a:pt x="113" y="33"/>
                  </a:lnTo>
                  <a:lnTo>
                    <a:pt x="105" y="29"/>
                  </a:lnTo>
                  <a:lnTo>
                    <a:pt x="108" y="24"/>
                  </a:lnTo>
                  <a:lnTo>
                    <a:pt x="119" y="17"/>
                  </a:lnTo>
                  <a:lnTo>
                    <a:pt x="120" y="17"/>
                  </a:lnTo>
                  <a:lnTo>
                    <a:pt x="120" y="18"/>
                  </a:lnTo>
                  <a:lnTo>
                    <a:pt x="114" y="24"/>
                  </a:lnTo>
                  <a:lnTo>
                    <a:pt x="117" y="26"/>
                  </a:lnTo>
                  <a:lnTo>
                    <a:pt x="117" y="23"/>
                  </a:lnTo>
                  <a:lnTo>
                    <a:pt x="133" y="20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" name="Alaska - Offshore">
              <a:extLst>
                <a:ext uri="{FF2B5EF4-FFF2-40B4-BE49-F238E27FC236}">
                  <a16:creationId xmlns:a16="http://schemas.microsoft.com/office/drawing/2014/main" id="{A2377121-4D3D-411C-BA21-77CADEC972A8}"/>
                </a:ext>
              </a:extLst>
            </p:cNvPr>
            <p:cNvSpPr>
              <a:spLocks/>
            </p:cNvSpPr>
            <p:nvPr>
              <p:custDataLst>
                <p:tags r:id="rId37"/>
              </p:custDataLst>
            </p:nvPr>
          </p:nvSpPr>
          <p:spPr bwMode="auto">
            <a:xfrm>
              <a:off x="1866572" y="2446039"/>
              <a:ext cx="907145" cy="701140"/>
            </a:xfrm>
            <a:custGeom>
              <a:avLst/>
              <a:gdLst/>
              <a:ahLst/>
              <a:cxnLst/>
              <a:rect l="l" t="t" r="r" b="b"/>
              <a:pathLst>
                <a:path w="914377" h="706729">
                  <a:moveTo>
                    <a:pt x="892519" y="639334"/>
                  </a:moveTo>
                  <a:lnTo>
                    <a:pt x="903448" y="644799"/>
                  </a:lnTo>
                  <a:lnTo>
                    <a:pt x="912556" y="655728"/>
                  </a:lnTo>
                  <a:lnTo>
                    <a:pt x="914377" y="655728"/>
                  </a:lnTo>
                  <a:lnTo>
                    <a:pt x="912556" y="666657"/>
                  </a:lnTo>
                  <a:lnTo>
                    <a:pt x="908913" y="666657"/>
                  </a:lnTo>
                  <a:lnTo>
                    <a:pt x="901741" y="654704"/>
                  </a:lnTo>
                  <a:lnTo>
                    <a:pt x="903448" y="666656"/>
                  </a:lnTo>
                  <a:lnTo>
                    <a:pt x="887054" y="648441"/>
                  </a:lnTo>
                  <a:lnTo>
                    <a:pt x="887054" y="644798"/>
                  </a:lnTo>
                  <a:lnTo>
                    <a:pt x="898336" y="649029"/>
                  </a:lnTo>
                  <a:close/>
                  <a:moveTo>
                    <a:pt x="25501" y="633870"/>
                  </a:moveTo>
                  <a:lnTo>
                    <a:pt x="34608" y="633870"/>
                  </a:lnTo>
                  <a:lnTo>
                    <a:pt x="29144" y="644799"/>
                  </a:lnTo>
                  <a:lnTo>
                    <a:pt x="30965" y="644799"/>
                  </a:lnTo>
                  <a:lnTo>
                    <a:pt x="30965" y="648442"/>
                  </a:lnTo>
                  <a:lnTo>
                    <a:pt x="29144" y="648442"/>
                  </a:lnTo>
                  <a:lnTo>
                    <a:pt x="20036" y="655728"/>
                  </a:lnTo>
                  <a:lnTo>
                    <a:pt x="0" y="664836"/>
                  </a:lnTo>
                  <a:lnTo>
                    <a:pt x="0" y="661193"/>
                  </a:lnTo>
                  <a:lnTo>
                    <a:pt x="14572" y="644799"/>
                  </a:lnTo>
                  <a:lnTo>
                    <a:pt x="12750" y="637513"/>
                  </a:lnTo>
                  <a:lnTo>
                    <a:pt x="18215" y="637513"/>
                  </a:lnTo>
                  <a:close/>
                  <a:moveTo>
                    <a:pt x="887056" y="628405"/>
                  </a:moveTo>
                  <a:lnTo>
                    <a:pt x="890699" y="628405"/>
                  </a:lnTo>
                  <a:lnTo>
                    <a:pt x="892520" y="637513"/>
                  </a:lnTo>
                  <a:lnTo>
                    <a:pt x="892520" y="639334"/>
                  </a:lnTo>
                  <a:lnTo>
                    <a:pt x="885234" y="637513"/>
                  </a:lnTo>
                  <a:lnTo>
                    <a:pt x="881591" y="633870"/>
                  </a:lnTo>
                  <a:close/>
                  <a:moveTo>
                    <a:pt x="823304" y="626583"/>
                  </a:moveTo>
                  <a:lnTo>
                    <a:pt x="839697" y="626583"/>
                  </a:lnTo>
                  <a:lnTo>
                    <a:pt x="839697" y="632048"/>
                  </a:lnTo>
                  <a:lnTo>
                    <a:pt x="843340" y="626583"/>
                  </a:lnTo>
                  <a:lnTo>
                    <a:pt x="843340" y="628405"/>
                  </a:lnTo>
                  <a:lnTo>
                    <a:pt x="846983" y="637512"/>
                  </a:lnTo>
                  <a:lnTo>
                    <a:pt x="848804" y="632048"/>
                  </a:lnTo>
                  <a:lnTo>
                    <a:pt x="854269" y="626583"/>
                  </a:lnTo>
                  <a:lnTo>
                    <a:pt x="857912" y="626583"/>
                  </a:lnTo>
                  <a:lnTo>
                    <a:pt x="859733" y="633869"/>
                  </a:lnTo>
                  <a:lnTo>
                    <a:pt x="854269" y="659369"/>
                  </a:lnTo>
                  <a:lnTo>
                    <a:pt x="854269" y="661191"/>
                  </a:lnTo>
                  <a:lnTo>
                    <a:pt x="854257" y="661200"/>
                  </a:lnTo>
                  <a:lnTo>
                    <a:pt x="854269" y="661192"/>
                  </a:lnTo>
                  <a:lnTo>
                    <a:pt x="854269" y="664835"/>
                  </a:lnTo>
                  <a:lnTo>
                    <a:pt x="857912" y="664835"/>
                  </a:lnTo>
                  <a:lnTo>
                    <a:pt x="859733" y="670300"/>
                  </a:lnTo>
                  <a:lnTo>
                    <a:pt x="859733" y="672121"/>
                  </a:lnTo>
                  <a:lnTo>
                    <a:pt x="857912" y="672121"/>
                  </a:lnTo>
                  <a:lnTo>
                    <a:pt x="859733" y="675764"/>
                  </a:lnTo>
                  <a:lnTo>
                    <a:pt x="859733" y="677585"/>
                  </a:lnTo>
                  <a:lnTo>
                    <a:pt x="854269" y="677585"/>
                  </a:lnTo>
                  <a:lnTo>
                    <a:pt x="854269" y="686693"/>
                  </a:lnTo>
                  <a:lnTo>
                    <a:pt x="868841" y="706729"/>
                  </a:lnTo>
                  <a:lnTo>
                    <a:pt x="846983" y="686693"/>
                  </a:lnTo>
                  <a:lnTo>
                    <a:pt x="846983" y="681228"/>
                  </a:lnTo>
                  <a:lnTo>
                    <a:pt x="843340" y="681228"/>
                  </a:lnTo>
                  <a:lnTo>
                    <a:pt x="843340" y="672121"/>
                  </a:lnTo>
                  <a:lnTo>
                    <a:pt x="841518" y="672121"/>
                  </a:lnTo>
                  <a:lnTo>
                    <a:pt x="841518" y="670300"/>
                  </a:lnTo>
                  <a:lnTo>
                    <a:pt x="841520" y="670298"/>
                  </a:lnTo>
                  <a:lnTo>
                    <a:pt x="841519" y="670298"/>
                  </a:lnTo>
                  <a:lnTo>
                    <a:pt x="839697" y="659369"/>
                  </a:lnTo>
                  <a:lnTo>
                    <a:pt x="841519" y="655726"/>
                  </a:lnTo>
                  <a:lnTo>
                    <a:pt x="830590" y="650262"/>
                  </a:lnTo>
                  <a:lnTo>
                    <a:pt x="823304" y="633869"/>
                  </a:lnTo>
                  <a:close/>
                  <a:moveTo>
                    <a:pt x="40072" y="621119"/>
                  </a:moveTo>
                  <a:lnTo>
                    <a:pt x="41893" y="621119"/>
                  </a:lnTo>
                  <a:lnTo>
                    <a:pt x="47358" y="628405"/>
                  </a:lnTo>
                  <a:lnTo>
                    <a:pt x="41893" y="628405"/>
                  </a:lnTo>
                  <a:lnTo>
                    <a:pt x="40072" y="632048"/>
                  </a:lnTo>
                  <a:lnTo>
                    <a:pt x="36429" y="632048"/>
                  </a:lnTo>
                  <a:lnTo>
                    <a:pt x="36429" y="628405"/>
                  </a:lnTo>
                  <a:lnTo>
                    <a:pt x="40072" y="622941"/>
                  </a:lnTo>
                  <a:close/>
                  <a:moveTo>
                    <a:pt x="96539" y="588333"/>
                  </a:moveTo>
                  <a:lnTo>
                    <a:pt x="109289" y="602905"/>
                  </a:lnTo>
                  <a:lnTo>
                    <a:pt x="109289" y="604726"/>
                  </a:lnTo>
                  <a:lnTo>
                    <a:pt x="107468" y="604726"/>
                  </a:lnTo>
                  <a:lnTo>
                    <a:pt x="85610" y="608369"/>
                  </a:lnTo>
                  <a:lnTo>
                    <a:pt x="78324" y="617476"/>
                  </a:lnTo>
                  <a:lnTo>
                    <a:pt x="74681" y="617476"/>
                  </a:lnTo>
                  <a:lnTo>
                    <a:pt x="63752" y="610190"/>
                  </a:lnTo>
                  <a:lnTo>
                    <a:pt x="63752" y="608369"/>
                  </a:lnTo>
                  <a:lnTo>
                    <a:pt x="74681" y="593797"/>
                  </a:lnTo>
                  <a:close/>
                  <a:moveTo>
                    <a:pt x="163932" y="575583"/>
                  </a:moveTo>
                  <a:lnTo>
                    <a:pt x="165753" y="575583"/>
                  </a:lnTo>
                  <a:lnTo>
                    <a:pt x="169396" y="577405"/>
                  </a:lnTo>
                  <a:lnTo>
                    <a:pt x="171218" y="586512"/>
                  </a:lnTo>
                  <a:lnTo>
                    <a:pt x="163932" y="586512"/>
                  </a:lnTo>
                  <a:close/>
                  <a:moveTo>
                    <a:pt x="870662" y="553725"/>
                  </a:moveTo>
                  <a:lnTo>
                    <a:pt x="879769" y="586511"/>
                  </a:lnTo>
                  <a:lnTo>
                    <a:pt x="876126" y="586511"/>
                  </a:lnTo>
                  <a:lnTo>
                    <a:pt x="865197" y="582868"/>
                  </a:lnTo>
                  <a:lnTo>
                    <a:pt x="865197" y="575582"/>
                  </a:lnTo>
                  <a:lnTo>
                    <a:pt x="863376" y="581047"/>
                  </a:lnTo>
                  <a:lnTo>
                    <a:pt x="859733" y="581047"/>
                  </a:lnTo>
                  <a:lnTo>
                    <a:pt x="854268" y="575582"/>
                  </a:lnTo>
                  <a:lnTo>
                    <a:pt x="857911" y="559189"/>
                  </a:lnTo>
                  <a:lnTo>
                    <a:pt x="857911" y="555546"/>
                  </a:lnTo>
                  <a:lnTo>
                    <a:pt x="859733" y="555546"/>
                  </a:lnTo>
                  <a:close/>
                  <a:moveTo>
                    <a:pt x="218576" y="537332"/>
                  </a:moveTo>
                  <a:lnTo>
                    <a:pt x="220397" y="537332"/>
                  </a:lnTo>
                  <a:lnTo>
                    <a:pt x="225862" y="542797"/>
                  </a:lnTo>
                  <a:lnTo>
                    <a:pt x="224040" y="553726"/>
                  </a:lnTo>
                  <a:lnTo>
                    <a:pt x="220397" y="553726"/>
                  </a:lnTo>
                  <a:lnTo>
                    <a:pt x="218576" y="539154"/>
                  </a:lnTo>
                  <a:close/>
                  <a:moveTo>
                    <a:pt x="812374" y="535510"/>
                  </a:moveTo>
                  <a:lnTo>
                    <a:pt x="817838" y="535510"/>
                  </a:lnTo>
                  <a:lnTo>
                    <a:pt x="823303" y="537331"/>
                  </a:lnTo>
                  <a:lnTo>
                    <a:pt x="825124" y="537331"/>
                  </a:lnTo>
                  <a:lnTo>
                    <a:pt x="825124" y="548260"/>
                  </a:lnTo>
                  <a:lnTo>
                    <a:pt x="834231" y="548260"/>
                  </a:lnTo>
                  <a:lnTo>
                    <a:pt x="846982" y="571939"/>
                  </a:lnTo>
                  <a:lnTo>
                    <a:pt x="846982" y="575582"/>
                  </a:lnTo>
                  <a:lnTo>
                    <a:pt x="841517" y="571939"/>
                  </a:lnTo>
                  <a:lnTo>
                    <a:pt x="843339" y="577404"/>
                  </a:lnTo>
                  <a:lnTo>
                    <a:pt x="852446" y="582868"/>
                  </a:lnTo>
                  <a:lnTo>
                    <a:pt x="852446" y="586511"/>
                  </a:lnTo>
                  <a:lnTo>
                    <a:pt x="848803" y="591976"/>
                  </a:lnTo>
                  <a:lnTo>
                    <a:pt x="852446" y="591976"/>
                  </a:lnTo>
                  <a:lnTo>
                    <a:pt x="852446" y="604726"/>
                  </a:lnTo>
                  <a:lnTo>
                    <a:pt x="843339" y="604726"/>
                  </a:lnTo>
                  <a:lnTo>
                    <a:pt x="836053" y="586511"/>
                  </a:lnTo>
                  <a:lnTo>
                    <a:pt x="823304" y="581047"/>
                  </a:lnTo>
                  <a:lnTo>
                    <a:pt x="834232" y="602904"/>
                  </a:lnTo>
                  <a:lnTo>
                    <a:pt x="834232" y="604726"/>
                  </a:lnTo>
                  <a:lnTo>
                    <a:pt x="830589" y="604726"/>
                  </a:lnTo>
                  <a:lnTo>
                    <a:pt x="823303" y="593797"/>
                  </a:lnTo>
                  <a:lnTo>
                    <a:pt x="823303" y="581047"/>
                  </a:lnTo>
                  <a:lnTo>
                    <a:pt x="823303" y="577404"/>
                  </a:lnTo>
                  <a:lnTo>
                    <a:pt x="828767" y="575582"/>
                  </a:lnTo>
                  <a:lnTo>
                    <a:pt x="828767" y="570118"/>
                  </a:lnTo>
                  <a:lnTo>
                    <a:pt x="817838" y="566475"/>
                  </a:lnTo>
                  <a:lnTo>
                    <a:pt x="819660" y="548260"/>
                  </a:lnTo>
                  <a:lnTo>
                    <a:pt x="812374" y="555546"/>
                  </a:lnTo>
                  <a:lnTo>
                    <a:pt x="808731" y="555546"/>
                  </a:lnTo>
                  <a:lnTo>
                    <a:pt x="808731" y="553725"/>
                  </a:lnTo>
                  <a:lnTo>
                    <a:pt x="814195" y="542796"/>
                  </a:lnTo>
                  <a:lnTo>
                    <a:pt x="812374" y="537331"/>
                  </a:lnTo>
                  <a:close/>
                  <a:moveTo>
                    <a:pt x="841517" y="531867"/>
                  </a:moveTo>
                  <a:lnTo>
                    <a:pt x="843339" y="531867"/>
                  </a:lnTo>
                  <a:lnTo>
                    <a:pt x="848803" y="537332"/>
                  </a:lnTo>
                  <a:lnTo>
                    <a:pt x="848803" y="544618"/>
                  </a:lnTo>
                  <a:lnTo>
                    <a:pt x="846982" y="542796"/>
                  </a:lnTo>
                  <a:close/>
                  <a:moveTo>
                    <a:pt x="825125" y="531867"/>
                  </a:moveTo>
                  <a:lnTo>
                    <a:pt x="836054" y="531867"/>
                  </a:lnTo>
                  <a:lnTo>
                    <a:pt x="834233" y="539153"/>
                  </a:lnTo>
                  <a:lnTo>
                    <a:pt x="830590" y="539153"/>
                  </a:lnTo>
                  <a:lnTo>
                    <a:pt x="825125" y="535510"/>
                  </a:lnTo>
                  <a:close/>
                  <a:moveTo>
                    <a:pt x="309649" y="526403"/>
                  </a:moveTo>
                  <a:lnTo>
                    <a:pt x="315114" y="530046"/>
                  </a:lnTo>
                  <a:lnTo>
                    <a:pt x="315114" y="531868"/>
                  </a:lnTo>
                  <a:lnTo>
                    <a:pt x="311471" y="535511"/>
                  </a:lnTo>
                  <a:lnTo>
                    <a:pt x="309649" y="535511"/>
                  </a:lnTo>
                  <a:close/>
                  <a:moveTo>
                    <a:pt x="806910" y="502724"/>
                  </a:moveTo>
                  <a:lnTo>
                    <a:pt x="808731" y="502724"/>
                  </a:lnTo>
                  <a:lnTo>
                    <a:pt x="812374" y="504545"/>
                  </a:lnTo>
                  <a:lnTo>
                    <a:pt x="819660" y="504545"/>
                  </a:lnTo>
                  <a:lnTo>
                    <a:pt x="823303" y="508188"/>
                  </a:lnTo>
                  <a:lnTo>
                    <a:pt x="825125" y="508188"/>
                  </a:lnTo>
                  <a:lnTo>
                    <a:pt x="828768" y="520938"/>
                  </a:lnTo>
                  <a:lnTo>
                    <a:pt x="828768" y="524580"/>
                  </a:lnTo>
                  <a:lnTo>
                    <a:pt x="830590" y="519116"/>
                  </a:lnTo>
                  <a:lnTo>
                    <a:pt x="830590" y="515473"/>
                  </a:lnTo>
                  <a:lnTo>
                    <a:pt x="834233" y="515473"/>
                  </a:lnTo>
                  <a:lnTo>
                    <a:pt x="834233" y="519116"/>
                  </a:lnTo>
                  <a:lnTo>
                    <a:pt x="836054" y="526402"/>
                  </a:lnTo>
                  <a:lnTo>
                    <a:pt x="828768" y="526402"/>
                  </a:lnTo>
                  <a:lnTo>
                    <a:pt x="828768" y="524581"/>
                  </a:lnTo>
                  <a:lnTo>
                    <a:pt x="823303" y="519117"/>
                  </a:lnTo>
                  <a:lnTo>
                    <a:pt x="825125" y="530045"/>
                  </a:lnTo>
                  <a:lnTo>
                    <a:pt x="825125" y="531867"/>
                  </a:lnTo>
                  <a:lnTo>
                    <a:pt x="812374" y="531867"/>
                  </a:lnTo>
                  <a:lnTo>
                    <a:pt x="808732" y="519726"/>
                  </a:lnTo>
                  <a:lnTo>
                    <a:pt x="808732" y="526402"/>
                  </a:lnTo>
                  <a:lnTo>
                    <a:pt x="806910" y="526402"/>
                  </a:lnTo>
                  <a:lnTo>
                    <a:pt x="806910" y="548260"/>
                  </a:lnTo>
                  <a:lnTo>
                    <a:pt x="803267" y="548260"/>
                  </a:lnTo>
                  <a:lnTo>
                    <a:pt x="803267" y="544617"/>
                  </a:lnTo>
                  <a:lnTo>
                    <a:pt x="797803" y="539153"/>
                  </a:lnTo>
                  <a:lnTo>
                    <a:pt x="797803" y="530045"/>
                  </a:lnTo>
                  <a:lnTo>
                    <a:pt x="801446" y="530045"/>
                  </a:lnTo>
                  <a:lnTo>
                    <a:pt x="792338" y="513652"/>
                  </a:lnTo>
                  <a:lnTo>
                    <a:pt x="806910" y="515473"/>
                  </a:lnTo>
                  <a:lnTo>
                    <a:pt x="807456" y="515473"/>
                  </a:lnTo>
                  <a:lnTo>
                    <a:pt x="806910" y="513652"/>
                  </a:lnTo>
                  <a:lnTo>
                    <a:pt x="803267" y="504545"/>
                  </a:lnTo>
                  <a:lnTo>
                    <a:pt x="806910" y="504545"/>
                  </a:lnTo>
                  <a:close/>
                  <a:moveTo>
                    <a:pt x="344258" y="464473"/>
                  </a:moveTo>
                  <a:lnTo>
                    <a:pt x="347901" y="464473"/>
                  </a:lnTo>
                  <a:lnTo>
                    <a:pt x="355187" y="471759"/>
                  </a:lnTo>
                  <a:lnTo>
                    <a:pt x="360651" y="466295"/>
                  </a:lnTo>
                  <a:lnTo>
                    <a:pt x="364294" y="466295"/>
                  </a:lnTo>
                  <a:lnTo>
                    <a:pt x="364294" y="480866"/>
                  </a:lnTo>
                  <a:lnTo>
                    <a:pt x="371580" y="480866"/>
                  </a:lnTo>
                  <a:lnTo>
                    <a:pt x="371580" y="482688"/>
                  </a:lnTo>
                  <a:lnTo>
                    <a:pt x="369759" y="488152"/>
                  </a:lnTo>
                  <a:lnTo>
                    <a:pt x="366116" y="488152"/>
                  </a:lnTo>
                  <a:lnTo>
                    <a:pt x="355187" y="486331"/>
                  </a:lnTo>
                  <a:lnTo>
                    <a:pt x="360651" y="493617"/>
                  </a:lnTo>
                  <a:lnTo>
                    <a:pt x="360651" y="497260"/>
                  </a:lnTo>
                  <a:lnTo>
                    <a:pt x="355187" y="497260"/>
                  </a:lnTo>
                  <a:lnTo>
                    <a:pt x="353365" y="493617"/>
                  </a:lnTo>
                  <a:lnTo>
                    <a:pt x="347901" y="493617"/>
                  </a:lnTo>
                  <a:lnTo>
                    <a:pt x="331507" y="519117"/>
                  </a:lnTo>
                  <a:lnTo>
                    <a:pt x="327864" y="519117"/>
                  </a:lnTo>
                  <a:lnTo>
                    <a:pt x="327864" y="510010"/>
                  </a:lnTo>
                  <a:lnTo>
                    <a:pt x="326043" y="504545"/>
                  </a:lnTo>
                  <a:lnTo>
                    <a:pt x="326043" y="502724"/>
                  </a:lnTo>
                  <a:lnTo>
                    <a:pt x="322400" y="513653"/>
                  </a:lnTo>
                  <a:lnTo>
                    <a:pt x="322400" y="515474"/>
                  </a:lnTo>
                  <a:lnTo>
                    <a:pt x="320578" y="515474"/>
                  </a:lnTo>
                  <a:lnTo>
                    <a:pt x="320578" y="513653"/>
                  </a:lnTo>
                  <a:lnTo>
                    <a:pt x="307828" y="493617"/>
                  </a:lnTo>
                  <a:lnTo>
                    <a:pt x="307828" y="491795"/>
                  </a:lnTo>
                  <a:lnTo>
                    <a:pt x="322400" y="477223"/>
                  </a:lnTo>
                  <a:lnTo>
                    <a:pt x="326043" y="477223"/>
                  </a:lnTo>
                  <a:lnTo>
                    <a:pt x="331507" y="486331"/>
                  </a:lnTo>
                  <a:lnTo>
                    <a:pt x="333329" y="480866"/>
                  </a:lnTo>
                  <a:lnTo>
                    <a:pt x="327864" y="469938"/>
                  </a:lnTo>
                  <a:lnTo>
                    <a:pt x="331507" y="469938"/>
                  </a:lnTo>
                  <a:lnTo>
                    <a:pt x="338793" y="475402"/>
                  </a:lnTo>
                  <a:lnTo>
                    <a:pt x="347901" y="469938"/>
                  </a:lnTo>
                  <a:lnTo>
                    <a:pt x="344258" y="466295"/>
                  </a:lnTo>
                  <a:close/>
                  <a:moveTo>
                    <a:pt x="792338" y="457186"/>
                  </a:moveTo>
                  <a:lnTo>
                    <a:pt x="795981" y="457186"/>
                  </a:lnTo>
                  <a:lnTo>
                    <a:pt x="797802" y="460829"/>
                  </a:lnTo>
                  <a:lnTo>
                    <a:pt x="806910" y="491794"/>
                  </a:lnTo>
                  <a:lnTo>
                    <a:pt x="806910" y="493615"/>
                  </a:lnTo>
                  <a:lnTo>
                    <a:pt x="801445" y="491794"/>
                  </a:lnTo>
                  <a:lnTo>
                    <a:pt x="801445" y="499080"/>
                  </a:lnTo>
                  <a:lnTo>
                    <a:pt x="792338" y="508187"/>
                  </a:lnTo>
                  <a:lnTo>
                    <a:pt x="790516" y="508187"/>
                  </a:lnTo>
                  <a:lnTo>
                    <a:pt x="790516" y="491794"/>
                  </a:lnTo>
                  <a:lnTo>
                    <a:pt x="792338" y="488151"/>
                  </a:lnTo>
                  <a:lnTo>
                    <a:pt x="790516" y="486329"/>
                  </a:lnTo>
                  <a:lnTo>
                    <a:pt x="790516" y="482686"/>
                  </a:lnTo>
                  <a:lnTo>
                    <a:pt x="786873" y="482686"/>
                  </a:lnTo>
                  <a:lnTo>
                    <a:pt x="785052" y="460829"/>
                  </a:lnTo>
                  <a:lnTo>
                    <a:pt x="785052" y="459007"/>
                  </a:lnTo>
                  <a:close/>
                  <a:moveTo>
                    <a:pt x="757730" y="448080"/>
                  </a:moveTo>
                  <a:lnTo>
                    <a:pt x="775945" y="459009"/>
                  </a:lnTo>
                  <a:lnTo>
                    <a:pt x="781409" y="464473"/>
                  </a:lnTo>
                  <a:lnTo>
                    <a:pt x="781409" y="466294"/>
                  </a:lnTo>
                  <a:lnTo>
                    <a:pt x="775945" y="466294"/>
                  </a:lnTo>
                  <a:lnTo>
                    <a:pt x="779587" y="471759"/>
                  </a:lnTo>
                  <a:lnTo>
                    <a:pt x="775945" y="471759"/>
                  </a:lnTo>
                  <a:lnTo>
                    <a:pt x="781409" y="475402"/>
                  </a:lnTo>
                  <a:lnTo>
                    <a:pt x="781409" y="488152"/>
                  </a:lnTo>
                  <a:lnTo>
                    <a:pt x="779587" y="488152"/>
                  </a:lnTo>
                  <a:lnTo>
                    <a:pt x="763194" y="475402"/>
                  </a:lnTo>
                  <a:lnTo>
                    <a:pt x="764713" y="484510"/>
                  </a:lnTo>
                  <a:lnTo>
                    <a:pt x="765016" y="482687"/>
                  </a:lnTo>
                  <a:lnTo>
                    <a:pt x="768660" y="482687"/>
                  </a:lnTo>
                  <a:lnTo>
                    <a:pt x="781410" y="493616"/>
                  </a:lnTo>
                  <a:lnTo>
                    <a:pt x="790518" y="524581"/>
                  </a:lnTo>
                  <a:lnTo>
                    <a:pt x="786875" y="542796"/>
                  </a:lnTo>
                  <a:lnTo>
                    <a:pt x="785053" y="542796"/>
                  </a:lnTo>
                  <a:lnTo>
                    <a:pt x="779589" y="526403"/>
                  </a:lnTo>
                  <a:lnTo>
                    <a:pt x="779589" y="520938"/>
                  </a:lnTo>
                  <a:lnTo>
                    <a:pt x="770481" y="513652"/>
                  </a:lnTo>
                  <a:lnTo>
                    <a:pt x="768660" y="513652"/>
                  </a:lnTo>
                  <a:lnTo>
                    <a:pt x="774124" y="504545"/>
                  </a:lnTo>
                  <a:lnTo>
                    <a:pt x="763195" y="493616"/>
                  </a:lnTo>
                  <a:lnTo>
                    <a:pt x="763802" y="489971"/>
                  </a:lnTo>
                  <a:lnTo>
                    <a:pt x="763194" y="491795"/>
                  </a:lnTo>
                  <a:lnTo>
                    <a:pt x="761373" y="491795"/>
                  </a:lnTo>
                  <a:lnTo>
                    <a:pt x="746801" y="471759"/>
                  </a:lnTo>
                  <a:lnTo>
                    <a:pt x="750444" y="466294"/>
                  </a:lnTo>
                  <a:lnTo>
                    <a:pt x="744980" y="459009"/>
                  </a:lnTo>
                  <a:lnTo>
                    <a:pt x="744980" y="457187"/>
                  </a:lnTo>
                  <a:lnTo>
                    <a:pt x="746801" y="457187"/>
                  </a:lnTo>
                  <a:close/>
                  <a:moveTo>
                    <a:pt x="355186" y="442616"/>
                  </a:moveTo>
                  <a:lnTo>
                    <a:pt x="369758" y="442616"/>
                  </a:lnTo>
                  <a:lnTo>
                    <a:pt x="369758" y="446259"/>
                  </a:lnTo>
                  <a:lnTo>
                    <a:pt x="371580" y="446259"/>
                  </a:lnTo>
                  <a:lnTo>
                    <a:pt x="375223" y="453545"/>
                  </a:lnTo>
                  <a:lnTo>
                    <a:pt x="375223" y="457188"/>
                  </a:lnTo>
                  <a:lnTo>
                    <a:pt x="353365" y="460831"/>
                  </a:lnTo>
                  <a:lnTo>
                    <a:pt x="347900" y="457188"/>
                  </a:lnTo>
                  <a:lnTo>
                    <a:pt x="347900" y="453545"/>
                  </a:lnTo>
                  <a:lnTo>
                    <a:pt x="355186" y="451723"/>
                  </a:lnTo>
                  <a:lnTo>
                    <a:pt x="353365" y="448080"/>
                  </a:lnTo>
                  <a:close/>
                  <a:moveTo>
                    <a:pt x="488154" y="351542"/>
                  </a:moveTo>
                  <a:lnTo>
                    <a:pt x="489975" y="351542"/>
                  </a:lnTo>
                  <a:lnTo>
                    <a:pt x="495440" y="357006"/>
                  </a:lnTo>
                  <a:lnTo>
                    <a:pt x="495440" y="358828"/>
                  </a:lnTo>
                  <a:lnTo>
                    <a:pt x="482689" y="378863"/>
                  </a:lnTo>
                  <a:lnTo>
                    <a:pt x="471760" y="380685"/>
                  </a:lnTo>
                  <a:lnTo>
                    <a:pt x="468117" y="380685"/>
                  </a:lnTo>
                  <a:lnTo>
                    <a:pt x="473582" y="373399"/>
                  </a:lnTo>
                  <a:close/>
                  <a:moveTo>
                    <a:pt x="36430" y="351542"/>
                  </a:moveTo>
                  <a:lnTo>
                    <a:pt x="51001" y="357006"/>
                  </a:lnTo>
                  <a:lnTo>
                    <a:pt x="52823" y="357006"/>
                  </a:lnTo>
                  <a:lnTo>
                    <a:pt x="52823" y="369756"/>
                  </a:lnTo>
                  <a:lnTo>
                    <a:pt x="40073" y="384328"/>
                  </a:lnTo>
                  <a:lnTo>
                    <a:pt x="14572" y="373399"/>
                  </a:lnTo>
                  <a:lnTo>
                    <a:pt x="3643" y="362471"/>
                  </a:lnTo>
                  <a:lnTo>
                    <a:pt x="3643" y="358828"/>
                  </a:lnTo>
                  <a:close/>
                  <a:moveTo>
                    <a:pt x="500904" y="346077"/>
                  </a:moveTo>
                  <a:lnTo>
                    <a:pt x="504547" y="346077"/>
                  </a:lnTo>
                  <a:lnTo>
                    <a:pt x="515476" y="351541"/>
                  </a:lnTo>
                  <a:lnTo>
                    <a:pt x="515476" y="353363"/>
                  </a:lnTo>
                  <a:lnTo>
                    <a:pt x="499082" y="353363"/>
                  </a:lnTo>
                  <a:lnTo>
                    <a:pt x="499082" y="351541"/>
                  </a:lnTo>
                  <a:lnTo>
                    <a:pt x="500904" y="347898"/>
                  </a:lnTo>
                  <a:close/>
                  <a:moveTo>
                    <a:pt x="67395" y="329685"/>
                  </a:moveTo>
                  <a:lnTo>
                    <a:pt x="85609" y="342436"/>
                  </a:lnTo>
                  <a:lnTo>
                    <a:pt x="74680" y="353365"/>
                  </a:lnTo>
                  <a:lnTo>
                    <a:pt x="72859" y="353365"/>
                  </a:lnTo>
                  <a:lnTo>
                    <a:pt x="58287" y="340614"/>
                  </a:lnTo>
                  <a:lnTo>
                    <a:pt x="56466" y="340614"/>
                  </a:lnTo>
                  <a:close/>
                  <a:moveTo>
                    <a:pt x="74681" y="216754"/>
                  </a:moveTo>
                  <a:lnTo>
                    <a:pt x="78324" y="216754"/>
                  </a:lnTo>
                  <a:lnTo>
                    <a:pt x="81967" y="218575"/>
                  </a:lnTo>
                  <a:lnTo>
                    <a:pt x="81967" y="231326"/>
                  </a:lnTo>
                  <a:lnTo>
                    <a:pt x="80145" y="231326"/>
                  </a:lnTo>
                  <a:lnTo>
                    <a:pt x="69216" y="236791"/>
                  </a:lnTo>
                  <a:lnTo>
                    <a:pt x="67395" y="236791"/>
                  </a:lnTo>
                  <a:lnTo>
                    <a:pt x="67395" y="227683"/>
                  </a:lnTo>
                  <a:close/>
                  <a:moveTo>
                    <a:pt x="125682" y="0"/>
                  </a:moveTo>
                  <a:lnTo>
                    <a:pt x="129325" y="0"/>
                  </a:lnTo>
                  <a:lnTo>
                    <a:pt x="140254" y="10930"/>
                  </a:lnTo>
                  <a:lnTo>
                    <a:pt x="140254" y="12751"/>
                  </a:lnTo>
                  <a:lnTo>
                    <a:pt x="129325" y="12751"/>
                  </a:lnTo>
                  <a:lnTo>
                    <a:pt x="125682" y="1822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" name="USA - Mainland">
              <a:extLst>
                <a:ext uri="{FF2B5EF4-FFF2-40B4-BE49-F238E27FC236}">
                  <a16:creationId xmlns:a16="http://schemas.microsoft.com/office/drawing/2014/main" id="{24EF59C2-8C2F-46A6-8EC4-ABABC5744127}"/>
                </a:ext>
              </a:extLst>
            </p:cNvPr>
            <p:cNvSpPr>
              <a:spLocks noEditPoints="1"/>
            </p:cNvSpPr>
            <p:nvPr>
              <p:custDataLst>
                <p:tags r:id="rId38"/>
              </p:custDataLst>
            </p:nvPr>
          </p:nvSpPr>
          <p:spPr bwMode="auto">
            <a:xfrm>
              <a:off x="2885754" y="3250181"/>
              <a:ext cx="1360718" cy="728247"/>
            </a:xfrm>
            <a:custGeom>
              <a:avLst/>
              <a:gdLst>
                <a:gd name="T0" fmla="*/ 162 w 753"/>
                <a:gd name="T1" fmla="*/ 160 h 403"/>
                <a:gd name="T2" fmla="*/ 151 w 753"/>
                <a:gd name="T3" fmla="*/ 144 h 403"/>
                <a:gd name="T4" fmla="*/ 393 w 753"/>
                <a:gd name="T5" fmla="*/ 13 h 403"/>
                <a:gd name="T6" fmla="*/ 436 w 753"/>
                <a:gd name="T7" fmla="*/ 43 h 403"/>
                <a:gd name="T8" fmla="*/ 481 w 753"/>
                <a:gd name="T9" fmla="*/ 37 h 403"/>
                <a:gd name="T10" fmla="*/ 488 w 753"/>
                <a:gd name="T11" fmla="*/ 56 h 403"/>
                <a:gd name="T12" fmla="*/ 526 w 753"/>
                <a:gd name="T13" fmla="*/ 56 h 403"/>
                <a:gd name="T14" fmla="*/ 519 w 753"/>
                <a:gd name="T15" fmla="*/ 69 h 403"/>
                <a:gd name="T16" fmla="*/ 481 w 753"/>
                <a:gd name="T17" fmla="*/ 90 h 403"/>
                <a:gd name="T18" fmla="*/ 485 w 753"/>
                <a:gd name="T19" fmla="*/ 93 h 403"/>
                <a:gd name="T20" fmla="*/ 500 w 753"/>
                <a:gd name="T21" fmla="*/ 127 h 403"/>
                <a:gd name="T22" fmla="*/ 509 w 753"/>
                <a:gd name="T23" fmla="*/ 86 h 403"/>
                <a:gd name="T24" fmla="*/ 525 w 753"/>
                <a:gd name="T25" fmla="*/ 71 h 403"/>
                <a:gd name="T26" fmla="*/ 534 w 753"/>
                <a:gd name="T27" fmla="*/ 108 h 403"/>
                <a:gd name="T28" fmla="*/ 549 w 753"/>
                <a:gd name="T29" fmla="*/ 127 h 403"/>
                <a:gd name="T30" fmla="*/ 543 w 753"/>
                <a:gd name="T31" fmla="*/ 145 h 403"/>
                <a:gd name="T32" fmla="*/ 623 w 753"/>
                <a:gd name="T33" fmla="*/ 114 h 403"/>
                <a:gd name="T34" fmla="*/ 638 w 753"/>
                <a:gd name="T35" fmla="*/ 92 h 403"/>
                <a:gd name="T36" fmla="*/ 721 w 753"/>
                <a:gd name="T37" fmla="*/ 38 h 403"/>
                <a:gd name="T38" fmla="*/ 743 w 753"/>
                <a:gd name="T39" fmla="*/ 71 h 403"/>
                <a:gd name="T40" fmla="*/ 752 w 753"/>
                <a:gd name="T41" fmla="*/ 86 h 403"/>
                <a:gd name="T42" fmla="*/ 727 w 753"/>
                <a:gd name="T43" fmla="*/ 104 h 403"/>
                <a:gd name="T44" fmla="*/ 713 w 753"/>
                <a:gd name="T45" fmla="*/ 139 h 403"/>
                <a:gd name="T46" fmla="*/ 706 w 753"/>
                <a:gd name="T47" fmla="*/ 145 h 403"/>
                <a:gd name="T48" fmla="*/ 660 w 753"/>
                <a:gd name="T49" fmla="*/ 161 h 403"/>
                <a:gd name="T50" fmla="*/ 650 w 753"/>
                <a:gd name="T51" fmla="*/ 187 h 403"/>
                <a:gd name="T52" fmla="*/ 639 w 753"/>
                <a:gd name="T53" fmla="*/ 207 h 403"/>
                <a:gd name="T54" fmla="*/ 635 w 753"/>
                <a:gd name="T55" fmla="*/ 182 h 403"/>
                <a:gd name="T56" fmla="*/ 632 w 753"/>
                <a:gd name="T57" fmla="*/ 209 h 403"/>
                <a:gd name="T58" fmla="*/ 632 w 753"/>
                <a:gd name="T59" fmla="*/ 224 h 403"/>
                <a:gd name="T60" fmla="*/ 630 w 753"/>
                <a:gd name="T61" fmla="*/ 238 h 403"/>
                <a:gd name="T62" fmla="*/ 636 w 753"/>
                <a:gd name="T63" fmla="*/ 240 h 403"/>
                <a:gd name="T64" fmla="*/ 629 w 753"/>
                <a:gd name="T65" fmla="*/ 247 h 403"/>
                <a:gd name="T66" fmla="*/ 630 w 753"/>
                <a:gd name="T67" fmla="*/ 259 h 403"/>
                <a:gd name="T68" fmla="*/ 574 w 753"/>
                <a:gd name="T69" fmla="*/ 293 h 403"/>
                <a:gd name="T70" fmla="*/ 581 w 753"/>
                <a:gd name="T71" fmla="*/ 390 h 403"/>
                <a:gd name="T72" fmla="*/ 555 w 753"/>
                <a:gd name="T73" fmla="*/ 378 h 403"/>
                <a:gd name="T74" fmla="*/ 529 w 753"/>
                <a:gd name="T75" fmla="*/ 330 h 403"/>
                <a:gd name="T76" fmla="*/ 489 w 753"/>
                <a:gd name="T77" fmla="*/ 324 h 403"/>
                <a:gd name="T78" fmla="*/ 448 w 753"/>
                <a:gd name="T79" fmla="*/ 327 h 403"/>
                <a:gd name="T80" fmla="*/ 457 w 753"/>
                <a:gd name="T81" fmla="*/ 338 h 403"/>
                <a:gd name="T82" fmla="*/ 441 w 753"/>
                <a:gd name="T83" fmla="*/ 345 h 403"/>
                <a:gd name="T84" fmla="*/ 389 w 753"/>
                <a:gd name="T85" fmla="*/ 339 h 403"/>
                <a:gd name="T86" fmla="*/ 368 w 753"/>
                <a:gd name="T87" fmla="*/ 353 h 403"/>
                <a:gd name="T88" fmla="*/ 356 w 753"/>
                <a:gd name="T89" fmla="*/ 373 h 403"/>
                <a:gd name="T90" fmla="*/ 325 w 753"/>
                <a:gd name="T91" fmla="*/ 367 h 403"/>
                <a:gd name="T92" fmla="*/ 277 w 753"/>
                <a:gd name="T93" fmla="*/ 348 h 403"/>
                <a:gd name="T94" fmla="*/ 214 w 753"/>
                <a:gd name="T95" fmla="*/ 313 h 403"/>
                <a:gd name="T96" fmla="*/ 101 w 753"/>
                <a:gd name="T97" fmla="*/ 295 h 403"/>
                <a:gd name="T98" fmla="*/ 80 w 753"/>
                <a:gd name="T99" fmla="*/ 271 h 403"/>
                <a:gd name="T100" fmla="*/ 28 w 753"/>
                <a:gd name="T101" fmla="*/ 212 h 403"/>
                <a:gd name="T102" fmla="*/ 28 w 753"/>
                <a:gd name="T103" fmla="*/ 207 h 403"/>
                <a:gd name="T104" fmla="*/ 5 w 753"/>
                <a:gd name="T105" fmla="*/ 167 h 403"/>
                <a:gd name="T106" fmla="*/ 9 w 753"/>
                <a:gd name="T107" fmla="*/ 64 h 403"/>
                <a:gd name="T108" fmla="*/ 9 w 753"/>
                <a:gd name="T109" fmla="*/ 53 h 403"/>
                <a:gd name="T110" fmla="*/ 6 w 753"/>
                <a:gd name="T111" fmla="*/ 46 h 403"/>
                <a:gd name="T112" fmla="*/ 23 w 753"/>
                <a:gd name="T113" fmla="*/ 35 h 403"/>
                <a:gd name="T114" fmla="*/ 30 w 753"/>
                <a:gd name="T115" fmla="*/ 1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53" h="403">
                  <a:moveTo>
                    <a:pt x="160" y="147"/>
                  </a:moveTo>
                  <a:lnTo>
                    <a:pt x="160" y="151"/>
                  </a:lnTo>
                  <a:lnTo>
                    <a:pt x="159" y="151"/>
                  </a:lnTo>
                  <a:lnTo>
                    <a:pt x="156" y="149"/>
                  </a:lnTo>
                  <a:lnTo>
                    <a:pt x="160" y="157"/>
                  </a:lnTo>
                  <a:lnTo>
                    <a:pt x="162" y="160"/>
                  </a:lnTo>
                  <a:lnTo>
                    <a:pt x="165" y="158"/>
                  </a:lnTo>
                  <a:lnTo>
                    <a:pt x="166" y="157"/>
                  </a:lnTo>
                  <a:lnTo>
                    <a:pt x="162" y="152"/>
                  </a:lnTo>
                  <a:lnTo>
                    <a:pt x="163" y="148"/>
                  </a:lnTo>
                  <a:lnTo>
                    <a:pt x="160" y="147"/>
                  </a:lnTo>
                  <a:close/>
                  <a:moveTo>
                    <a:pt x="151" y="144"/>
                  </a:moveTo>
                  <a:lnTo>
                    <a:pt x="154" y="148"/>
                  </a:lnTo>
                  <a:lnTo>
                    <a:pt x="156" y="145"/>
                  </a:lnTo>
                  <a:lnTo>
                    <a:pt x="151" y="144"/>
                  </a:lnTo>
                  <a:close/>
                  <a:moveTo>
                    <a:pt x="384" y="0"/>
                  </a:moveTo>
                  <a:lnTo>
                    <a:pt x="386" y="0"/>
                  </a:lnTo>
                  <a:lnTo>
                    <a:pt x="393" y="13"/>
                  </a:lnTo>
                  <a:lnTo>
                    <a:pt x="415" y="15"/>
                  </a:lnTo>
                  <a:lnTo>
                    <a:pt x="435" y="25"/>
                  </a:lnTo>
                  <a:lnTo>
                    <a:pt x="441" y="23"/>
                  </a:lnTo>
                  <a:lnTo>
                    <a:pt x="455" y="28"/>
                  </a:lnTo>
                  <a:lnTo>
                    <a:pt x="455" y="29"/>
                  </a:lnTo>
                  <a:lnTo>
                    <a:pt x="436" y="43"/>
                  </a:lnTo>
                  <a:lnTo>
                    <a:pt x="427" y="53"/>
                  </a:lnTo>
                  <a:lnTo>
                    <a:pt x="439" y="49"/>
                  </a:lnTo>
                  <a:lnTo>
                    <a:pt x="441" y="49"/>
                  </a:lnTo>
                  <a:lnTo>
                    <a:pt x="441" y="55"/>
                  </a:lnTo>
                  <a:lnTo>
                    <a:pt x="449" y="55"/>
                  </a:lnTo>
                  <a:lnTo>
                    <a:pt x="481" y="37"/>
                  </a:lnTo>
                  <a:lnTo>
                    <a:pt x="481" y="38"/>
                  </a:lnTo>
                  <a:lnTo>
                    <a:pt x="473" y="49"/>
                  </a:lnTo>
                  <a:lnTo>
                    <a:pt x="473" y="52"/>
                  </a:lnTo>
                  <a:lnTo>
                    <a:pt x="478" y="49"/>
                  </a:lnTo>
                  <a:lnTo>
                    <a:pt x="479" y="49"/>
                  </a:lnTo>
                  <a:lnTo>
                    <a:pt x="488" y="56"/>
                  </a:lnTo>
                  <a:lnTo>
                    <a:pt x="495" y="58"/>
                  </a:lnTo>
                  <a:lnTo>
                    <a:pt x="501" y="52"/>
                  </a:lnTo>
                  <a:lnTo>
                    <a:pt x="516" y="52"/>
                  </a:lnTo>
                  <a:lnTo>
                    <a:pt x="518" y="55"/>
                  </a:lnTo>
                  <a:lnTo>
                    <a:pt x="524" y="56"/>
                  </a:lnTo>
                  <a:lnTo>
                    <a:pt x="526" y="56"/>
                  </a:lnTo>
                  <a:lnTo>
                    <a:pt x="526" y="58"/>
                  </a:lnTo>
                  <a:lnTo>
                    <a:pt x="531" y="65"/>
                  </a:lnTo>
                  <a:lnTo>
                    <a:pt x="531" y="66"/>
                  </a:lnTo>
                  <a:lnTo>
                    <a:pt x="522" y="66"/>
                  </a:lnTo>
                  <a:lnTo>
                    <a:pt x="521" y="69"/>
                  </a:lnTo>
                  <a:lnTo>
                    <a:pt x="519" y="69"/>
                  </a:lnTo>
                  <a:lnTo>
                    <a:pt x="513" y="65"/>
                  </a:lnTo>
                  <a:lnTo>
                    <a:pt x="495" y="74"/>
                  </a:lnTo>
                  <a:lnTo>
                    <a:pt x="495" y="69"/>
                  </a:lnTo>
                  <a:lnTo>
                    <a:pt x="489" y="74"/>
                  </a:lnTo>
                  <a:lnTo>
                    <a:pt x="481" y="89"/>
                  </a:lnTo>
                  <a:lnTo>
                    <a:pt x="481" y="90"/>
                  </a:lnTo>
                  <a:lnTo>
                    <a:pt x="485" y="87"/>
                  </a:lnTo>
                  <a:lnTo>
                    <a:pt x="488" y="78"/>
                  </a:lnTo>
                  <a:lnTo>
                    <a:pt x="489" y="78"/>
                  </a:lnTo>
                  <a:lnTo>
                    <a:pt x="491" y="81"/>
                  </a:lnTo>
                  <a:lnTo>
                    <a:pt x="491" y="83"/>
                  </a:lnTo>
                  <a:lnTo>
                    <a:pt x="485" y="93"/>
                  </a:lnTo>
                  <a:lnTo>
                    <a:pt x="481" y="117"/>
                  </a:lnTo>
                  <a:lnTo>
                    <a:pt x="481" y="133"/>
                  </a:lnTo>
                  <a:lnTo>
                    <a:pt x="485" y="141"/>
                  </a:lnTo>
                  <a:lnTo>
                    <a:pt x="489" y="144"/>
                  </a:lnTo>
                  <a:lnTo>
                    <a:pt x="494" y="139"/>
                  </a:lnTo>
                  <a:lnTo>
                    <a:pt x="500" y="127"/>
                  </a:lnTo>
                  <a:lnTo>
                    <a:pt x="500" y="118"/>
                  </a:lnTo>
                  <a:lnTo>
                    <a:pt x="497" y="109"/>
                  </a:lnTo>
                  <a:lnTo>
                    <a:pt x="500" y="90"/>
                  </a:lnTo>
                  <a:lnTo>
                    <a:pt x="507" y="81"/>
                  </a:lnTo>
                  <a:lnTo>
                    <a:pt x="509" y="81"/>
                  </a:lnTo>
                  <a:lnTo>
                    <a:pt x="509" y="86"/>
                  </a:lnTo>
                  <a:lnTo>
                    <a:pt x="510" y="86"/>
                  </a:lnTo>
                  <a:lnTo>
                    <a:pt x="510" y="78"/>
                  </a:lnTo>
                  <a:lnTo>
                    <a:pt x="512" y="78"/>
                  </a:lnTo>
                  <a:lnTo>
                    <a:pt x="516" y="77"/>
                  </a:lnTo>
                  <a:lnTo>
                    <a:pt x="516" y="71"/>
                  </a:lnTo>
                  <a:lnTo>
                    <a:pt x="525" y="71"/>
                  </a:lnTo>
                  <a:lnTo>
                    <a:pt x="537" y="78"/>
                  </a:lnTo>
                  <a:lnTo>
                    <a:pt x="538" y="78"/>
                  </a:lnTo>
                  <a:lnTo>
                    <a:pt x="538" y="80"/>
                  </a:lnTo>
                  <a:lnTo>
                    <a:pt x="540" y="95"/>
                  </a:lnTo>
                  <a:lnTo>
                    <a:pt x="532" y="106"/>
                  </a:lnTo>
                  <a:lnTo>
                    <a:pt x="534" y="108"/>
                  </a:lnTo>
                  <a:lnTo>
                    <a:pt x="538" y="104"/>
                  </a:lnTo>
                  <a:lnTo>
                    <a:pt x="544" y="101"/>
                  </a:lnTo>
                  <a:lnTo>
                    <a:pt x="546" y="101"/>
                  </a:lnTo>
                  <a:lnTo>
                    <a:pt x="546" y="102"/>
                  </a:lnTo>
                  <a:lnTo>
                    <a:pt x="552" y="120"/>
                  </a:lnTo>
                  <a:lnTo>
                    <a:pt x="549" y="127"/>
                  </a:lnTo>
                  <a:lnTo>
                    <a:pt x="549" y="129"/>
                  </a:lnTo>
                  <a:lnTo>
                    <a:pt x="547" y="129"/>
                  </a:lnTo>
                  <a:lnTo>
                    <a:pt x="546" y="132"/>
                  </a:lnTo>
                  <a:lnTo>
                    <a:pt x="543" y="139"/>
                  </a:lnTo>
                  <a:lnTo>
                    <a:pt x="538" y="144"/>
                  </a:lnTo>
                  <a:lnTo>
                    <a:pt x="543" y="145"/>
                  </a:lnTo>
                  <a:lnTo>
                    <a:pt x="559" y="145"/>
                  </a:lnTo>
                  <a:lnTo>
                    <a:pt x="583" y="135"/>
                  </a:lnTo>
                  <a:lnTo>
                    <a:pt x="596" y="124"/>
                  </a:lnTo>
                  <a:lnTo>
                    <a:pt x="595" y="117"/>
                  </a:lnTo>
                  <a:lnTo>
                    <a:pt x="607" y="112"/>
                  </a:lnTo>
                  <a:lnTo>
                    <a:pt x="623" y="114"/>
                  </a:lnTo>
                  <a:lnTo>
                    <a:pt x="632" y="111"/>
                  </a:lnTo>
                  <a:lnTo>
                    <a:pt x="632" y="105"/>
                  </a:lnTo>
                  <a:lnTo>
                    <a:pt x="633" y="102"/>
                  </a:lnTo>
                  <a:lnTo>
                    <a:pt x="630" y="102"/>
                  </a:lnTo>
                  <a:lnTo>
                    <a:pt x="630" y="101"/>
                  </a:lnTo>
                  <a:lnTo>
                    <a:pt x="638" y="92"/>
                  </a:lnTo>
                  <a:lnTo>
                    <a:pt x="648" y="84"/>
                  </a:lnTo>
                  <a:lnTo>
                    <a:pt x="692" y="84"/>
                  </a:lnTo>
                  <a:lnTo>
                    <a:pt x="695" y="80"/>
                  </a:lnTo>
                  <a:lnTo>
                    <a:pt x="704" y="78"/>
                  </a:lnTo>
                  <a:lnTo>
                    <a:pt x="713" y="50"/>
                  </a:lnTo>
                  <a:lnTo>
                    <a:pt x="721" y="38"/>
                  </a:lnTo>
                  <a:lnTo>
                    <a:pt x="722" y="38"/>
                  </a:lnTo>
                  <a:lnTo>
                    <a:pt x="728" y="43"/>
                  </a:lnTo>
                  <a:lnTo>
                    <a:pt x="735" y="40"/>
                  </a:lnTo>
                  <a:lnTo>
                    <a:pt x="737" y="40"/>
                  </a:lnTo>
                  <a:lnTo>
                    <a:pt x="743" y="46"/>
                  </a:lnTo>
                  <a:lnTo>
                    <a:pt x="743" y="71"/>
                  </a:lnTo>
                  <a:lnTo>
                    <a:pt x="746" y="72"/>
                  </a:lnTo>
                  <a:lnTo>
                    <a:pt x="746" y="74"/>
                  </a:lnTo>
                  <a:lnTo>
                    <a:pt x="747" y="80"/>
                  </a:lnTo>
                  <a:lnTo>
                    <a:pt x="753" y="80"/>
                  </a:lnTo>
                  <a:lnTo>
                    <a:pt x="753" y="81"/>
                  </a:lnTo>
                  <a:lnTo>
                    <a:pt x="752" y="86"/>
                  </a:lnTo>
                  <a:lnTo>
                    <a:pt x="753" y="89"/>
                  </a:lnTo>
                  <a:lnTo>
                    <a:pt x="752" y="90"/>
                  </a:lnTo>
                  <a:lnTo>
                    <a:pt x="735" y="99"/>
                  </a:lnTo>
                  <a:lnTo>
                    <a:pt x="730" y="95"/>
                  </a:lnTo>
                  <a:lnTo>
                    <a:pt x="727" y="102"/>
                  </a:lnTo>
                  <a:lnTo>
                    <a:pt x="727" y="104"/>
                  </a:lnTo>
                  <a:lnTo>
                    <a:pt x="725" y="104"/>
                  </a:lnTo>
                  <a:lnTo>
                    <a:pt x="712" y="109"/>
                  </a:lnTo>
                  <a:lnTo>
                    <a:pt x="703" y="133"/>
                  </a:lnTo>
                  <a:lnTo>
                    <a:pt x="710" y="142"/>
                  </a:lnTo>
                  <a:lnTo>
                    <a:pt x="713" y="142"/>
                  </a:lnTo>
                  <a:lnTo>
                    <a:pt x="713" y="139"/>
                  </a:lnTo>
                  <a:lnTo>
                    <a:pt x="715" y="138"/>
                  </a:lnTo>
                  <a:lnTo>
                    <a:pt x="715" y="139"/>
                  </a:lnTo>
                  <a:lnTo>
                    <a:pt x="716" y="144"/>
                  </a:lnTo>
                  <a:lnTo>
                    <a:pt x="712" y="144"/>
                  </a:lnTo>
                  <a:lnTo>
                    <a:pt x="709" y="145"/>
                  </a:lnTo>
                  <a:lnTo>
                    <a:pt x="706" y="145"/>
                  </a:lnTo>
                  <a:lnTo>
                    <a:pt x="703" y="147"/>
                  </a:lnTo>
                  <a:lnTo>
                    <a:pt x="700" y="147"/>
                  </a:lnTo>
                  <a:lnTo>
                    <a:pt x="698" y="145"/>
                  </a:lnTo>
                  <a:lnTo>
                    <a:pt x="694" y="149"/>
                  </a:lnTo>
                  <a:lnTo>
                    <a:pt x="675" y="152"/>
                  </a:lnTo>
                  <a:lnTo>
                    <a:pt x="660" y="161"/>
                  </a:lnTo>
                  <a:lnTo>
                    <a:pt x="660" y="164"/>
                  </a:lnTo>
                  <a:lnTo>
                    <a:pt x="663" y="170"/>
                  </a:lnTo>
                  <a:lnTo>
                    <a:pt x="660" y="179"/>
                  </a:lnTo>
                  <a:lnTo>
                    <a:pt x="651" y="191"/>
                  </a:lnTo>
                  <a:lnTo>
                    <a:pt x="650" y="191"/>
                  </a:lnTo>
                  <a:lnTo>
                    <a:pt x="650" y="187"/>
                  </a:lnTo>
                  <a:lnTo>
                    <a:pt x="644" y="182"/>
                  </a:lnTo>
                  <a:lnTo>
                    <a:pt x="650" y="197"/>
                  </a:lnTo>
                  <a:lnTo>
                    <a:pt x="638" y="221"/>
                  </a:lnTo>
                  <a:lnTo>
                    <a:pt x="636" y="221"/>
                  </a:lnTo>
                  <a:lnTo>
                    <a:pt x="635" y="215"/>
                  </a:lnTo>
                  <a:lnTo>
                    <a:pt x="639" y="207"/>
                  </a:lnTo>
                  <a:lnTo>
                    <a:pt x="632" y="200"/>
                  </a:lnTo>
                  <a:lnTo>
                    <a:pt x="632" y="198"/>
                  </a:lnTo>
                  <a:lnTo>
                    <a:pt x="633" y="192"/>
                  </a:lnTo>
                  <a:lnTo>
                    <a:pt x="632" y="192"/>
                  </a:lnTo>
                  <a:lnTo>
                    <a:pt x="632" y="191"/>
                  </a:lnTo>
                  <a:lnTo>
                    <a:pt x="635" y="182"/>
                  </a:lnTo>
                  <a:lnTo>
                    <a:pt x="629" y="187"/>
                  </a:lnTo>
                  <a:lnTo>
                    <a:pt x="629" y="198"/>
                  </a:lnTo>
                  <a:lnTo>
                    <a:pt x="632" y="204"/>
                  </a:lnTo>
                  <a:lnTo>
                    <a:pt x="630" y="204"/>
                  </a:lnTo>
                  <a:lnTo>
                    <a:pt x="620" y="198"/>
                  </a:lnTo>
                  <a:lnTo>
                    <a:pt x="632" y="209"/>
                  </a:lnTo>
                  <a:lnTo>
                    <a:pt x="633" y="209"/>
                  </a:lnTo>
                  <a:lnTo>
                    <a:pt x="633" y="210"/>
                  </a:lnTo>
                  <a:lnTo>
                    <a:pt x="630" y="212"/>
                  </a:lnTo>
                  <a:lnTo>
                    <a:pt x="633" y="221"/>
                  </a:lnTo>
                  <a:lnTo>
                    <a:pt x="633" y="222"/>
                  </a:lnTo>
                  <a:lnTo>
                    <a:pt x="632" y="224"/>
                  </a:lnTo>
                  <a:lnTo>
                    <a:pt x="636" y="224"/>
                  </a:lnTo>
                  <a:lnTo>
                    <a:pt x="639" y="237"/>
                  </a:lnTo>
                  <a:lnTo>
                    <a:pt x="639" y="238"/>
                  </a:lnTo>
                  <a:lnTo>
                    <a:pt x="638" y="238"/>
                  </a:lnTo>
                  <a:lnTo>
                    <a:pt x="633" y="237"/>
                  </a:lnTo>
                  <a:lnTo>
                    <a:pt x="630" y="238"/>
                  </a:lnTo>
                  <a:lnTo>
                    <a:pt x="629" y="238"/>
                  </a:lnTo>
                  <a:lnTo>
                    <a:pt x="627" y="237"/>
                  </a:lnTo>
                  <a:lnTo>
                    <a:pt x="627" y="240"/>
                  </a:lnTo>
                  <a:lnTo>
                    <a:pt x="635" y="240"/>
                  </a:lnTo>
                  <a:lnTo>
                    <a:pt x="636" y="241"/>
                  </a:lnTo>
                  <a:lnTo>
                    <a:pt x="636" y="240"/>
                  </a:lnTo>
                  <a:lnTo>
                    <a:pt x="638" y="240"/>
                  </a:lnTo>
                  <a:lnTo>
                    <a:pt x="639" y="244"/>
                  </a:lnTo>
                  <a:lnTo>
                    <a:pt x="641" y="244"/>
                  </a:lnTo>
                  <a:lnTo>
                    <a:pt x="635" y="250"/>
                  </a:lnTo>
                  <a:lnTo>
                    <a:pt x="633" y="250"/>
                  </a:lnTo>
                  <a:lnTo>
                    <a:pt x="629" y="247"/>
                  </a:lnTo>
                  <a:lnTo>
                    <a:pt x="627" y="249"/>
                  </a:lnTo>
                  <a:lnTo>
                    <a:pt x="630" y="250"/>
                  </a:lnTo>
                  <a:lnTo>
                    <a:pt x="630" y="252"/>
                  </a:lnTo>
                  <a:lnTo>
                    <a:pt x="629" y="253"/>
                  </a:lnTo>
                  <a:lnTo>
                    <a:pt x="630" y="253"/>
                  </a:lnTo>
                  <a:lnTo>
                    <a:pt x="630" y="259"/>
                  </a:lnTo>
                  <a:lnTo>
                    <a:pt x="617" y="264"/>
                  </a:lnTo>
                  <a:lnTo>
                    <a:pt x="612" y="270"/>
                  </a:lnTo>
                  <a:lnTo>
                    <a:pt x="598" y="277"/>
                  </a:lnTo>
                  <a:lnTo>
                    <a:pt x="593" y="284"/>
                  </a:lnTo>
                  <a:lnTo>
                    <a:pt x="581" y="293"/>
                  </a:lnTo>
                  <a:lnTo>
                    <a:pt x="574" y="293"/>
                  </a:lnTo>
                  <a:lnTo>
                    <a:pt x="575" y="296"/>
                  </a:lnTo>
                  <a:lnTo>
                    <a:pt x="575" y="298"/>
                  </a:lnTo>
                  <a:lnTo>
                    <a:pt x="571" y="301"/>
                  </a:lnTo>
                  <a:lnTo>
                    <a:pt x="562" y="323"/>
                  </a:lnTo>
                  <a:lnTo>
                    <a:pt x="581" y="376"/>
                  </a:lnTo>
                  <a:lnTo>
                    <a:pt x="581" y="390"/>
                  </a:lnTo>
                  <a:lnTo>
                    <a:pt x="578" y="400"/>
                  </a:lnTo>
                  <a:lnTo>
                    <a:pt x="568" y="403"/>
                  </a:lnTo>
                  <a:lnTo>
                    <a:pt x="566" y="403"/>
                  </a:lnTo>
                  <a:lnTo>
                    <a:pt x="564" y="394"/>
                  </a:lnTo>
                  <a:lnTo>
                    <a:pt x="559" y="391"/>
                  </a:lnTo>
                  <a:lnTo>
                    <a:pt x="555" y="378"/>
                  </a:lnTo>
                  <a:lnTo>
                    <a:pt x="553" y="378"/>
                  </a:lnTo>
                  <a:lnTo>
                    <a:pt x="547" y="370"/>
                  </a:lnTo>
                  <a:lnTo>
                    <a:pt x="549" y="364"/>
                  </a:lnTo>
                  <a:lnTo>
                    <a:pt x="546" y="364"/>
                  </a:lnTo>
                  <a:lnTo>
                    <a:pt x="546" y="344"/>
                  </a:lnTo>
                  <a:lnTo>
                    <a:pt x="529" y="330"/>
                  </a:lnTo>
                  <a:lnTo>
                    <a:pt x="513" y="336"/>
                  </a:lnTo>
                  <a:lnTo>
                    <a:pt x="500" y="324"/>
                  </a:lnTo>
                  <a:lnTo>
                    <a:pt x="497" y="324"/>
                  </a:lnTo>
                  <a:lnTo>
                    <a:pt x="494" y="326"/>
                  </a:lnTo>
                  <a:lnTo>
                    <a:pt x="489" y="326"/>
                  </a:lnTo>
                  <a:lnTo>
                    <a:pt x="489" y="324"/>
                  </a:lnTo>
                  <a:lnTo>
                    <a:pt x="479" y="329"/>
                  </a:lnTo>
                  <a:lnTo>
                    <a:pt x="478" y="329"/>
                  </a:lnTo>
                  <a:lnTo>
                    <a:pt x="478" y="321"/>
                  </a:lnTo>
                  <a:lnTo>
                    <a:pt x="475" y="326"/>
                  </a:lnTo>
                  <a:lnTo>
                    <a:pt x="475" y="327"/>
                  </a:lnTo>
                  <a:lnTo>
                    <a:pt x="448" y="327"/>
                  </a:lnTo>
                  <a:lnTo>
                    <a:pt x="448" y="330"/>
                  </a:lnTo>
                  <a:lnTo>
                    <a:pt x="451" y="330"/>
                  </a:lnTo>
                  <a:lnTo>
                    <a:pt x="454" y="329"/>
                  </a:lnTo>
                  <a:lnTo>
                    <a:pt x="461" y="329"/>
                  </a:lnTo>
                  <a:lnTo>
                    <a:pt x="461" y="330"/>
                  </a:lnTo>
                  <a:lnTo>
                    <a:pt x="457" y="338"/>
                  </a:lnTo>
                  <a:lnTo>
                    <a:pt x="463" y="344"/>
                  </a:lnTo>
                  <a:lnTo>
                    <a:pt x="463" y="345"/>
                  </a:lnTo>
                  <a:lnTo>
                    <a:pt x="460" y="347"/>
                  </a:lnTo>
                  <a:lnTo>
                    <a:pt x="452" y="341"/>
                  </a:lnTo>
                  <a:lnTo>
                    <a:pt x="449" y="345"/>
                  </a:lnTo>
                  <a:lnTo>
                    <a:pt x="441" y="345"/>
                  </a:lnTo>
                  <a:lnTo>
                    <a:pt x="427" y="336"/>
                  </a:lnTo>
                  <a:lnTo>
                    <a:pt x="423" y="339"/>
                  </a:lnTo>
                  <a:lnTo>
                    <a:pt x="400" y="336"/>
                  </a:lnTo>
                  <a:lnTo>
                    <a:pt x="390" y="341"/>
                  </a:lnTo>
                  <a:lnTo>
                    <a:pt x="389" y="341"/>
                  </a:lnTo>
                  <a:lnTo>
                    <a:pt x="389" y="339"/>
                  </a:lnTo>
                  <a:lnTo>
                    <a:pt x="390" y="338"/>
                  </a:lnTo>
                  <a:lnTo>
                    <a:pt x="389" y="336"/>
                  </a:lnTo>
                  <a:lnTo>
                    <a:pt x="386" y="348"/>
                  </a:lnTo>
                  <a:lnTo>
                    <a:pt x="386" y="350"/>
                  </a:lnTo>
                  <a:lnTo>
                    <a:pt x="378" y="353"/>
                  </a:lnTo>
                  <a:lnTo>
                    <a:pt x="368" y="353"/>
                  </a:lnTo>
                  <a:lnTo>
                    <a:pt x="369" y="356"/>
                  </a:lnTo>
                  <a:lnTo>
                    <a:pt x="369" y="357"/>
                  </a:lnTo>
                  <a:lnTo>
                    <a:pt x="357" y="364"/>
                  </a:lnTo>
                  <a:lnTo>
                    <a:pt x="359" y="372"/>
                  </a:lnTo>
                  <a:lnTo>
                    <a:pt x="359" y="373"/>
                  </a:lnTo>
                  <a:lnTo>
                    <a:pt x="356" y="373"/>
                  </a:lnTo>
                  <a:lnTo>
                    <a:pt x="357" y="375"/>
                  </a:lnTo>
                  <a:lnTo>
                    <a:pt x="356" y="381"/>
                  </a:lnTo>
                  <a:lnTo>
                    <a:pt x="360" y="393"/>
                  </a:lnTo>
                  <a:lnTo>
                    <a:pt x="360" y="394"/>
                  </a:lnTo>
                  <a:lnTo>
                    <a:pt x="334" y="385"/>
                  </a:lnTo>
                  <a:lnTo>
                    <a:pt x="325" y="367"/>
                  </a:lnTo>
                  <a:lnTo>
                    <a:pt x="316" y="357"/>
                  </a:lnTo>
                  <a:lnTo>
                    <a:pt x="312" y="345"/>
                  </a:lnTo>
                  <a:lnTo>
                    <a:pt x="301" y="335"/>
                  </a:lnTo>
                  <a:lnTo>
                    <a:pt x="286" y="336"/>
                  </a:lnTo>
                  <a:lnTo>
                    <a:pt x="279" y="348"/>
                  </a:lnTo>
                  <a:lnTo>
                    <a:pt x="277" y="348"/>
                  </a:lnTo>
                  <a:lnTo>
                    <a:pt x="264" y="339"/>
                  </a:lnTo>
                  <a:lnTo>
                    <a:pt x="258" y="332"/>
                  </a:lnTo>
                  <a:lnTo>
                    <a:pt x="255" y="323"/>
                  </a:lnTo>
                  <a:lnTo>
                    <a:pt x="237" y="305"/>
                  </a:lnTo>
                  <a:lnTo>
                    <a:pt x="214" y="305"/>
                  </a:lnTo>
                  <a:lnTo>
                    <a:pt x="214" y="313"/>
                  </a:lnTo>
                  <a:lnTo>
                    <a:pt x="178" y="314"/>
                  </a:lnTo>
                  <a:lnTo>
                    <a:pt x="128" y="292"/>
                  </a:lnTo>
                  <a:lnTo>
                    <a:pt x="125" y="292"/>
                  </a:lnTo>
                  <a:lnTo>
                    <a:pt x="117" y="293"/>
                  </a:lnTo>
                  <a:lnTo>
                    <a:pt x="108" y="293"/>
                  </a:lnTo>
                  <a:lnTo>
                    <a:pt x="101" y="295"/>
                  </a:lnTo>
                  <a:lnTo>
                    <a:pt x="98" y="295"/>
                  </a:lnTo>
                  <a:lnTo>
                    <a:pt x="98" y="293"/>
                  </a:lnTo>
                  <a:lnTo>
                    <a:pt x="95" y="284"/>
                  </a:lnTo>
                  <a:lnTo>
                    <a:pt x="88" y="277"/>
                  </a:lnTo>
                  <a:lnTo>
                    <a:pt x="83" y="276"/>
                  </a:lnTo>
                  <a:lnTo>
                    <a:pt x="80" y="271"/>
                  </a:lnTo>
                  <a:lnTo>
                    <a:pt x="54" y="262"/>
                  </a:lnTo>
                  <a:lnTo>
                    <a:pt x="54" y="253"/>
                  </a:lnTo>
                  <a:lnTo>
                    <a:pt x="37" y="234"/>
                  </a:lnTo>
                  <a:lnTo>
                    <a:pt x="37" y="225"/>
                  </a:lnTo>
                  <a:lnTo>
                    <a:pt x="31" y="221"/>
                  </a:lnTo>
                  <a:lnTo>
                    <a:pt x="28" y="212"/>
                  </a:lnTo>
                  <a:lnTo>
                    <a:pt x="30" y="210"/>
                  </a:lnTo>
                  <a:lnTo>
                    <a:pt x="31" y="210"/>
                  </a:lnTo>
                  <a:lnTo>
                    <a:pt x="30" y="207"/>
                  </a:lnTo>
                  <a:lnTo>
                    <a:pt x="33" y="204"/>
                  </a:lnTo>
                  <a:lnTo>
                    <a:pt x="30" y="204"/>
                  </a:lnTo>
                  <a:lnTo>
                    <a:pt x="28" y="207"/>
                  </a:lnTo>
                  <a:lnTo>
                    <a:pt x="28" y="209"/>
                  </a:lnTo>
                  <a:lnTo>
                    <a:pt x="27" y="209"/>
                  </a:lnTo>
                  <a:lnTo>
                    <a:pt x="23" y="206"/>
                  </a:lnTo>
                  <a:lnTo>
                    <a:pt x="14" y="192"/>
                  </a:lnTo>
                  <a:lnTo>
                    <a:pt x="12" y="178"/>
                  </a:lnTo>
                  <a:lnTo>
                    <a:pt x="5" y="167"/>
                  </a:lnTo>
                  <a:lnTo>
                    <a:pt x="8" y="148"/>
                  </a:lnTo>
                  <a:lnTo>
                    <a:pt x="6" y="141"/>
                  </a:lnTo>
                  <a:lnTo>
                    <a:pt x="3" y="123"/>
                  </a:lnTo>
                  <a:lnTo>
                    <a:pt x="6" y="112"/>
                  </a:lnTo>
                  <a:lnTo>
                    <a:pt x="9" y="65"/>
                  </a:lnTo>
                  <a:lnTo>
                    <a:pt x="9" y="64"/>
                  </a:lnTo>
                  <a:lnTo>
                    <a:pt x="11" y="64"/>
                  </a:lnTo>
                  <a:lnTo>
                    <a:pt x="17" y="62"/>
                  </a:lnTo>
                  <a:lnTo>
                    <a:pt x="9" y="59"/>
                  </a:lnTo>
                  <a:lnTo>
                    <a:pt x="8" y="59"/>
                  </a:lnTo>
                  <a:lnTo>
                    <a:pt x="8" y="53"/>
                  </a:lnTo>
                  <a:lnTo>
                    <a:pt x="9" y="53"/>
                  </a:lnTo>
                  <a:lnTo>
                    <a:pt x="11" y="55"/>
                  </a:lnTo>
                  <a:lnTo>
                    <a:pt x="11" y="53"/>
                  </a:lnTo>
                  <a:lnTo>
                    <a:pt x="8" y="52"/>
                  </a:lnTo>
                  <a:lnTo>
                    <a:pt x="8" y="47"/>
                  </a:lnTo>
                  <a:lnTo>
                    <a:pt x="6" y="47"/>
                  </a:lnTo>
                  <a:lnTo>
                    <a:pt x="6" y="46"/>
                  </a:lnTo>
                  <a:lnTo>
                    <a:pt x="0" y="23"/>
                  </a:lnTo>
                  <a:lnTo>
                    <a:pt x="0" y="19"/>
                  </a:lnTo>
                  <a:lnTo>
                    <a:pt x="2" y="19"/>
                  </a:lnTo>
                  <a:lnTo>
                    <a:pt x="25" y="23"/>
                  </a:lnTo>
                  <a:lnTo>
                    <a:pt x="25" y="29"/>
                  </a:lnTo>
                  <a:lnTo>
                    <a:pt x="23" y="35"/>
                  </a:lnTo>
                  <a:lnTo>
                    <a:pt x="24" y="38"/>
                  </a:lnTo>
                  <a:lnTo>
                    <a:pt x="30" y="28"/>
                  </a:lnTo>
                  <a:lnTo>
                    <a:pt x="30" y="21"/>
                  </a:lnTo>
                  <a:lnTo>
                    <a:pt x="27" y="19"/>
                  </a:lnTo>
                  <a:lnTo>
                    <a:pt x="27" y="18"/>
                  </a:lnTo>
                  <a:lnTo>
                    <a:pt x="30" y="13"/>
                  </a:lnTo>
                  <a:lnTo>
                    <a:pt x="24" y="9"/>
                  </a:lnTo>
                  <a:lnTo>
                    <a:pt x="24" y="7"/>
                  </a:lnTo>
                  <a:lnTo>
                    <a:pt x="384" y="9"/>
                  </a:lnTo>
                  <a:lnTo>
                    <a:pt x="384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" name="USA - Offshore">
              <a:extLst>
                <a:ext uri="{FF2B5EF4-FFF2-40B4-BE49-F238E27FC236}">
                  <a16:creationId xmlns:a16="http://schemas.microsoft.com/office/drawing/2014/main" id="{66DA399C-6B0D-4B3D-8D4B-031E6FBB3513}"/>
                </a:ext>
              </a:extLst>
            </p:cNvPr>
            <p:cNvSpPr>
              <a:spLocks/>
            </p:cNvSpPr>
            <p:nvPr>
              <p:custDataLst>
                <p:tags r:id="rId39"/>
              </p:custDataLst>
            </p:nvPr>
          </p:nvSpPr>
          <p:spPr bwMode="auto">
            <a:xfrm>
              <a:off x="3536295" y="3524854"/>
              <a:ext cx="590909" cy="388519"/>
            </a:xfrm>
            <a:custGeom>
              <a:avLst/>
              <a:gdLst/>
              <a:ahLst/>
              <a:cxnLst/>
              <a:rect l="l" t="t" r="r" b="b"/>
              <a:pathLst>
                <a:path w="595620" h="391616">
                  <a:moveTo>
                    <a:pt x="14572" y="373401"/>
                  </a:moveTo>
                  <a:lnTo>
                    <a:pt x="16394" y="373401"/>
                  </a:lnTo>
                  <a:lnTo>
                    <a:pt x="16394" y="377044"/>
                  </a:lnTo>
                  <a:lnTo>
                    <a:pt x="3643" y="391616"/>
                  </a:lnTo>
                  <a:lnTo>
                    <a:pt x="0" y="391616"/>
                  </a:lnTo>
                  <a:lnTo>
                    <a:pt x="0" y="389795"/>
                  </a:lnTo>
                  <a:lnTo>
                    <a:pt x="3643" y="384330"/>
                  </a:lnTo>
                  <a:lnTo>
                    <a:pt x="3643" y="382509"/>
                  </a:lnTo>
                  <a:close/>
                  <a:moveTo>
                    <a:pt x="591977" y="0"/>
                  </a:moveTo>
                  <a:lnTo>
                    <a:pt x="595620" y="0"/>
                  </a:lnTo>
                  <a:lnTo>
                    <a:pt x="586513" y="10929"/>
                  </a:lnTo>
                  <a:lnTo>
                    <a:pt x="551905" y="21858"/>
                  </a:lnTo>
                  <a:lnTo>
                    <a:pt x="551905" y="20037"/>
                  </a:lnTo>
                  <a:lnTo>
                    <a:pt x="557370" y="10929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Hawaii">
              <a:extLst>
                <a:ext uri="{FF2B5EF4-FFF2-40B4-BE49-F238E27FC236}">
                  <a16:creationId xmlns:a16="http://schemas.microsoft.com/office/drawing/2014/main" id="{C3240716-3B06-4407-8FB9-7698A060F990}"/>
                </a:ext>
              </a:extLst>
            </p:cNvPr>
            <p:cNvSpPr>
              <a:spLocks/>
            </p:cNvSpPr>
            <p:nvPr>
              <p:custDataLst>
                <p:tags r:id="rId40"/>
              </p:custDataLst>
            </p:nvPr>
          </p:nvSpPr>
          <p:spPr bwMode="auto">
            <a:xfrm>
              <a:off x="2056313" y="4056129"/>
              <a:ext cx="119266" cy="84933"/>
            </a:xfrm>
            <a:custGeom>
              <a:avLst/>
              <a:gdLst/>
              <a:ahLst/>
              <a:cxnLst/>
              <a:rect l="l" t="t" r="r" b="b"/>
              <a:pathLst>
                <a:path w="120217" h="85610">
                  <a:moveTo>
                    <a:pt x="91073" y="51001"/>
                  </a:moveTo>
                  <a:lnTo>
                    <a:pt x="94716" y="51001"/>
                  </a:lnTo>
                  <a:lnTo>
                    <a:pt x="111109" y="56466"/>
                  </a:lnTo>
                  <a:lnTo>
                    <a:pt x="120217" y="67395"/>
                  </a:lnTo>
                  <a:lnTo>
                    <a:pt x="118396" y="76502"/>
                  </a:lnTo>
                  <a:lnTo>
                    <a:pt x="118396" y="78324"/>
                  </a:lnTo>
                  <a:lnTo>
                    <a:pt x="107466" y="78324"/>
                  </a:lnTo>
                  <a:lnTo>
                    <a:pt x="100180" y="85610"/>
                  </a:lnTo>
                  <a:lnTo>
                    <a:pt x="96537" y="85610"/>
                  </a:lnTo>
                  <a:lnTo>
                    <a:pt x="96537" y="83789"/>
                  </a:lnTo>
                  <a:lnTo>
                    <a:pt x="94716" y="83789"/>
                  </a:lnTo>
                  <a:lnTo>
                    <a:pt x="89251" y="67395"/>
                  </a:lnTo>
                  <a:lnTo>
                    <a:pt x="91073" y="54644"/>
                  </a:lnTo>
                  <a:close/>
                  <a:moveTo>
                    <a:pt x="58287" y="23680"/>
                  </a:moveTo>
                  <a:lnTo>
                    <a:pt x="61930" y="23680"/>
                  </a:lnTo>
                  <a:lnTo>
                    <a:pt x="72859" y="29145"/>
                  </a:lnTo>
                  <a:lnTo>
                    <a:pt x="74681" y="29145"/>
                  </a:lnTo>
                  <a:lnTo>
                    <a:pt x="74681" y="32787"/>
                  </a:lnTo>
                  <a:lnTo>
                    <a:pt x="83788" y="32787"/>
                  </a:lnTo>
                  <a:lnTo>
                    <a:pt x="91074" y="38251"/>
                  </a:lnTo>
                  <a:lnTo>
                    <a:pt x="91074" y="40073"/>
                  </a:lnTo>
                  <a:lnTo>
                    <a:pt x="83788" y="43716"/>
                  </a:lnTo>
                  <a:lnTo>
                    <a:pt x="80145" y="43716"/>
                  </a:lnTo>
                  <a:lnTo>
                    <a:pt x="72860" y="32788"/>
                  </a:lnTo>
                  <a:lnTo>
                    <a:pt x="58287" y="32788"/>
                  </a:lnTo>
                  <a:close/>
                  <a:moveTo>
                    <a:pt x="40072" y="12751"/>
                  </a:moveTo>
                  <a:lnTo>
                    <a:pt x="41893" y="12751"/>
                  </a:lnTo>
                  <a:lnTo>
                    <a:pt x="51001" y="21858"/>
                  </a:lnTo>
                  <a:lnTo>
                    <a:pt x="51001" y="23680"/>
                  </a:lnTo>
                  <a:lnTo>
                    <a:pt x="41893" y="23680"/>
                  </a:lnTo>
                  <a:lnTo>
                    <a:pt x="40072" y="18215"/>
                  </a:lnTo>
                  <a:close/>
                  <a:moveTo>
                    <a:pt x="1822" y="0"/>
                  </a:moveTo>
                  <a:lnTo>
                    <a:pt x="5465" y="0"/>
                  </a:lnTo>
                  <a:lnTo>
                    <a:pt x="12751" y="1821"/>
                  </a:lnTo>
                  <a:lnTo>
                    <a:pt x="12751" y="5465"/>
                  </a:lnTo>
                  <a:lnTo>
                    <a:pt x="7286" y="10929"/>
                  </a:lnTo>
                  <a:lnTo>
                    <a:pt x="7286" y="12751"/>
                  </a:lnTo>
                  <a:lnTo>
                    <a:pt x="5465" y="12751"/>
                  </a:lnTo>
                  <a:lnTo>
                    <a:pt x="5465" y="10929"/>
                  </a:lnTo>
                  <a:lnTo>
                    <a:pt x="0" y="7286"/>
                  </a:lnTo>
                  <a:lnTo>
                    <a:pt x="0" y="5465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Puerto Rico">
              <a:extLst>
                <a:ext uri="{FF2B5EF4-FFF2-40B4-BE49-F238E27FC236}">
                  <a16:creationId xmlns:a16="http://schemas.microsoft.com/office/drawing/2014/main" id="{905F6D36-78F5-48C2-ACAD-8A3E9C66D72A}"/>
                </a:ext>
              </a:extLst>
            </p:cNvPr>
            <p:cNvSpPr>
              <a:spLocks/>
            </p:cNvSpPr>
            <p:nvPr>
              <p:custDataLst>
                <p:tags r:id="rId41"/>
              </p:custDataLst>
            </p:nvPr>
          </p:nvSpPr>
          <p:spPr bwMode="auto">
            <a:xfrm>
              <a:off x="4239243" y="4144677"/>
              <a:ext cx="37948" cy="16264"/>
            </a:xfrm>
            <a:custGeom>
              <a:avLst/>
              <a:gdLst>
                <a:gd name="T0" fmla="*/ 1 w 21"/>
                <a:gd name="T1" fmla="*/ 0 h 9"/>
                <a:gd name="T2" fmla="*/ 19 w 21"/>
                <a:gd name="T3" fmla="*/ 0 h 9"/>
                <a:gd name="T4" fmla="*/ 19 w 21"/>
                <a:gd name="T5" fmla="*/ 1 h 9"/>
                <a:gd name="T6" fmla="*/ 21 w 21"/>
                <a:gd name="T7" fmla="*/ 4 h 9"/>
                <a:gd name="T8" fmla="*/ 21 w 21"/>
                <a:gd name="T9" fmla="*/ 6 h 9"/>
                <a:gd name="T10" fmla="*/ 13 w 21"/>
                <a:gd name="T11" fmla="*/ 9 h 9"/>
                <a:gd name="T12" fmla="*/ 3 w 21"/>
                <a:gd name="T13" fmla="*/ 9 h 9"/>
                <a:gd name="T14" fmla="*/ 0 w 21"/>
                <a:gd name="T15" fmla="*/ 4 h 9"/>
                <a:gd name="T16" fmla="*/ 1 w 21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9">
                  <a:moveTo>
                    <a:pt x="1" y="0"/>
                  </a:moveTo>
                  <a:lnTo>
                    <a:pt x="19" y="0"/>
                  </a:lnTo>
                  <a:lnTo>
                    <a:pt x="19" y="1"/>
                  </a:lnTo>
                  <a:lnTo>
                    <a:pt x="21" y="4"/>
                  </a:lnTo>
                  <a:lnTo>
                    <a:pt x="21" y="6"/>
                  </a:lnTo>
                  <a:lnTo>
                    <a:pt x="13" y="9"/>
                  </a:lnTo>
                  <a:lnTo>
                    <a:pt x="3" y="9"/>
                  </a:lnTo>
                  <a:lnTo>
                    <a:pt x="0" y="4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Panama">
              <a:extLst>
                <a:ext uri="{FF2B5EF4-FFF2-40B4-BE49-F238E27FC236}">
                  <a16:creationId xmlns:a16="http://schemas.microsoft.com/office/drawing/2014/main" id="{22297CF5-3450-4089-BE1E-5A41F2184585}"/>
                </a:ext>
              </a:extLst>
            </p:cNvPr>
            <p:cNvSpPr>
              <a:spLocks/>
            </p:cNvSpPr>
            <p:nvPr>
              <p:custDataLst>
                <p:tags r:id="rId42"/>
              </p:custDataLst>
            </p:nvPr>
          </p:nvSpPr>
          <p:spPr bwMode="auto">
            <a:xfrm>
              <a:off x="3866989" y="4361524"/>
              <a:ext cx="139145" cy="59634"/>
            </a:xfrm>
            <a:custGeom>
              <a:avLst/>
              <a:gdLst>
                <a:gd name="T0" fmla="*/ 6 w 77"/>
                <a:gd name="T1" fmla="*/ 0 h 33"/>
                <a:gd name="T2" fmla="*/ 10 w 77"/>
                <a:gd name="T3" fmla="*/ 2 h 33"/>
                <a:gd name="T4" fmla="*/ 12 w 77"/>
                <a:gd name="T5" fmla="*/ 7 h 33"/>
                <a:gd name="T6" fmla="*/ 23 w 77"/>
                <a:gd name="T7" fmla="*/ 10 h 33"/>
                <a:gd name="T8" fmla="*/ 37 w 77"/>
                <a:gd name="T9" fmla="*/ 4 h 33"/>
                <a:gd name="T10" fmla="*/ 38 w 77"/>
                <a:gd name="T11" fmla="*/ 4 h 33"/>
                <a:gd name="T12" fmla="*/ 40 w 77"/>
                <a:gd name="T13" fmla="*/ 6 h 33"/>
                <a:gd name="T14" fmla="*/ 43 w 77"/>
                <a:gd name="T15" fmla="*/ 0 h 33"/>
                <a:gd name="T16" fmla="*/ 50 w 77"/>
                <a:gd name="T17" fmla="*/ 0 h 33"/>
                <a:gd name="T18" fmla="*/ 64 w 77"/>
                <a:gd name="T19" fmla="*/ 3 h 33"/>
                <a:gd name="T20" fmla="*/ 74 w 77"/>
                <a:gd name="T21" fmla="*/ 13 h 33"/>
                <a:gd name="T22" fmla="*/ 74 w 77"/>
                <a:gd name="T23" fmla="*/ 16 h 33"/>
                <a:gd name="T24" fmla="*/ 77 w 77"/>
                <a:gd name="T25" fmla="*/ 21 h 33"/>
                <a:gd name="T26" fmla="*/ 77 w 77"/>
                <a:gd name="T27" fmla="*/ 22 h 33"/>
                <a:gd name="T28" fmla="*/ 72 w 77"/>
                <a:gd name="T29" fmla="*/ 27 h 33"/>
                <a:gd name="T30" fmla="*/ 69 w 77"/>
                <a:gd name="T31" fmla="*/ 27 h 33"/>
                <a:gd name="T32" fmla="*/ 68 w 77"/>
                <a:gd name="T33" fmla="*/ 31 h 33"/>
                <a:gd name="T34" fmla="*/ 66 w 77"/>
                <a:gd name="T35" fmla="*/ 31 h 33"/>
                <a:gd name="T36" fmla="*/ 61 w 77"/>
                <a:gd name="T37" fmla="*/ 22 h 33"/>
                <a:gd name="T38" fmla="*/ 64 w 77"/>
                <a:gd name="T39" fmla="*/ 16 h 33"/>
                <a:gd name="T40" fmla="*/ 61 w 77"/>
                <a:gd name="T41" fmla="*/ 16 h 33"/>
                <a:gd name="T42" fmla="*/ 50 w 77"/>
                <a:gd name="T43" fmla="*/ 9 h 33"/>
                <a:gd name="T44" fmla="*/ 34 w 77"/>
                <a:gd name="T45" fmla="*/ 19 h 33"/>
                <a:gd name="T46" fmla="*/ 34 w 77"/>
                <a:gd name="T47" fmla="*/ 22 h 33"/>
                <a:gd name="T48" fmla="*/ 38 w 77"/>
                <a:gd name="T49" fmla="*/ 28 h 33"/>
                <a:gd name="T50" fmla="*/ 38 w 77"/>
                <a:gd name="T51" fmla="*/ 30 h 33"/>
                <a:gd name="T52" fmla="*/ 32 w 77"/>
                <a:gd name="T53" fmla="*/ 33 h 33"/>
                <a:gd name="T54" fmla="*/ 28 w 77"/>
                <a:gd name="T55" fmla="*/ 33 h 33"/>
                <a:gd name="T56" fmla="*/ 26 w 77"/>
                <a:gd name="T57" fmla="*/ 27 h 33"/>
                <a:gd name="T58" fmla="*/ 22 w 77"/>
                <a:gd name="T59" fmla="*/ 27 h 33"/>
                <a:gd name="T60" fmla="*/ 16 w 77"/>
                <a:gd name="T61" fmla="*/ 19 h 33"/>
                <a:gd name="T62" fmla="*/ 4 w 77"/>
                <a:gd name="T63" fmla="*/ 18 h 33"/>
                <a:gd name="T64" fmla="*/ 3 w 77"/>
                <a:gd name="T65" fmla="*/ 21 h 33"/>
                <a:gd name="T66" fmla="*/ 1 w 77"/>
                <a:gd name="T67" fmla="*/ 21 h 33"/>
                <a:gd name="T68" fmla="*/ 0 w 77"/>
                <a:gd name="T69" fmla="*/ 16 h 33"/>
                <a:gd name="T70" fmla="*/ 3 w 77"/>
                <a:gd name="T71" fmla="*/ 7 h 33"/>
                <a:gd name="T72" fmla="*/ 1 w 77"/>
                <a:gd name="T73" fmla="*/ 6 h 33"/>
                <a:gd name="T74" fmla="*/ 1 w 77"/>
                <a:gd name="T75" fmla="*/ 2 h 33"/>
                <a:gd name="T76" fmla="*/ 6 w 77"/>
                <a:gd name="T7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7" h="33">
                  <a:moveTo>
                    <a:pt x="6" y="0"/>
                  </a:moveTo>
                  <a:lnTo>
                    <a:pt x="10" y="2"/>
                  </a:lnTo>
                  <a:lnTo>
                    <a:pt x="12" y="7"/>
                  </a:lnTo>
                  <a:lnTo>
                    <a:pt x="23" y="10"/>
                  </a:lnTo>
                  <a:lnTo>
                    <a:pt x="37" y="4"/>
                  </a:lnTo>
                  <a:lnTo>
                    <a:pt x="38" y="4"/>
                  </a:lnTo>
                  <a:lnTo>
                    <a:pt x="40" y="6"/>
                  </a:lnTo>
                  <a:lnTo>
                    <a:pt x="43" y="0"/>
                  </a:lnTo>
                  <a:lnTo>
                    <a:pt x="50" y="0"/>
                  </a:lnTo>
                  <a:lnTo>
                    <a:pt x="64" y="3"/>
                  </a:lnTo>
                  <a:lnTo>
                    <a:pt x="74" y="13"/>
                  </a:lnTo>
                  <a:lnTo>
                    <a:pt x="74" y="16"/>
                  </a:lnTo>
                  <a:lnTo>
                    <a:pt x="77" y="21"/>
                  </a:lnTo>
                  <a:lnTo>
                    <a:pt x="77" y="22"/>
                  </a:lnTo>
                  <a:lnTo>
                    <a:pt x="72" y="27"/>
                  </a:lnTo>
                  <a:lnTo>
                    <a:pt x="69" y="27"/>
                  </a:lnTo>
                  <a:lnTo>
                    <a:pt x="68" y="31"/>
                  </a:lnTo>
                  <a:lnTo>
                    <a:pt x="66" y="31"/>
                  </a:lnTo>
                  <a:lnTo>
                    <a:pt x="61" y="22"/>
                  </a:lnTo>
                  <a:lnTo>
                    <a:pt x="64" y="16"/>
                  </a:lnTo>
                  <a:lnTo>
                    <a:pt x="61" y="16"/>
                  </a:lnTo>
                  <a:lnTo>
                    <a:pt x="50" y="9"/>
                  </a:lnTo>
                  <a:lnTo>
                    <a:pt x="34" y="19"/>
                  </a:lnTo>
                  <a:lnTo>
                    <a:pt x="34" y="22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2" y="33"/>
                  </a:lnTo>
                  <a:lnTo>
                    <a:pt x="28" y="33"/>
                  </a:lnTo>
                  <a:lnTo>
                    <a:pt x="26" y="27"/>
                  </a:lnTo>
                  <a:lnTo>
                    <a:pt x="22" y="27"/>
                  </a:lnTo>
                  <a:lnTo>
                    <a:pt x="16" y="19"/>
                  </a:lnTo>
                  <a:lnTo>
                    <a:pt x="4" y="18"/>
                  </a:lnTo>
                  <a:lnTo>
                    <a:pt x="3" y="21"/>
                  </a:lnTo>
                  <a:lnTo>
                    <a:pt x="1" y="21"/>
                  </a:lnTo>
                  <a:lnTo>
                    <a:pt x="0" y="16"/>
                  </a:lnTo>
                  <a:lnTo>
                    <a:pt x="3" y="7"/>
                  </a:lnTo>
                  <a:lnTo>
                    <a:pt x="1" y="6"/>
                  </a:lnTo>
                  <a:lnTo>
                    <a:pt x="1" y="2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" name="Nicaragua">
              <a:extLst>
                <a:ext uri="{FF2B5EF4-FFF2-40B4-BE49-F238E27FC236}">
                  <a16:creationId xmlns:a16="http://schemas.microsoft.com/office/drawing/2014/main" id="{AEBD4FAD-FF4A-4924-976B-AC04C99A0E70}"/>
                </a:ext>
              </a:extLst>
            </p:cNvPr>
            <p:cNvSpPr>
              <a:spLocks/>
            </p:cNvSpPr>
            <p:nvPr>
              <p:custDataLst>
                <p:tags r:id="rId43"/>
              </p:custDataLst>
            </p:nvPr>
          </p:nvSpPr>
          <p:spPr bwMode="auto">
            <a:xfrm>
              <a:off x="3758565" y="4233222"/>
              <a:ext cx="104809" cy="104809"/>
            </a:xfrm>
            <a:custGeom>
              <a:avLst/>
              <a:gdLst>
                <a:gd name="T0" fmla="*/ 57 w 58"/>
                <a:gd name="T1" fmla="*/ 0 h 58"/>
                <a:gd name="T2" fmla="*/ 58 w 58"/>
                <a:gd name="T3" fmla="*/ 0 h 58"/>
                <a:gd name="T4" fmla="*/ 51 w 58"/>
                <a:gd name="T5" fmla="*/ 47 h 58"/>
                <a:gd name="T6" fmla="*/ 52 w 58"/>
                <a:gd name="T7" fmla="*/ 53 h 58"/>
                <a:gd name="T8" fmla="*/ 52 w 58"/>
                <a:gd name="T9" fmla="*/ 55 h 58"/>
                <a:gd name="T10" fmla="*/ 46 w 58"/>
                <a:gd name="T11" fmla="*/ 58 h 58"/>
                <a:gd name="T12" fmla="*/ 45 w 58"/>
                <a:gd name="T13" fmla="*/ 58 h 58"/>
                <a:gd name="T14" fmla="*/ 41 w 58"/>
                <a:gd name="T15" fmla="*/ 53 h 58"/>
                <a:gd name="T16" fmla="*/ 24 w 58"/>
                <a:gd name="T17" fmla="*/ 52 h 58"/>
                <a:gd name="T18" fmla="*/ 0 w 58"/>
                <a:gd name="T19" fmla="*/ 28 h 58"/>
                <a:gd name="T20" fmla="*/ 0 w 58"/>
                <a:gd name="T21" fmla="*/ 27 h 58"/>
                <a:gd name="T22" fmla="*/ 3 w 58"/>
                <a:gd name="T23" fmla="*/ 27 h 58"/>
                <a:gd name="T24" fmla="*/ 8 w 58"/>
                <a:gd name="T25" fmla="*/ 25 h 58"/>
                <a:gd name="T26" fmla="*/ 11 w 58"/>
                <a:gd name="T27" fmla="*/ 22 h 58"/>
                <a:gd name="T28" fmla="*/ 11 w 58"/>
                <a:gd name="T29" fmla="*/ 16 h 58"/>
                <a:gd name="T30" fmla="*/ 17 w 58"/>
                <a:gd name="T31" fmla="*/ 16 h 58"/>
                <a:gd name="T32" fmla="*/ 18 w 58"/>
                <a:gd name="T33" fmla="*/ 12 h 58"/>
                <a:gd name="T34" fmla="*/ 20 w 58"/>
                <a:gd name="T35" fmla="*/ 12 h 58"/>
                <a:gd name="T36" fmla="*/ 24 w 58"/>
                <a:gd name="T37" fmla="*/ 13 h 58"/>
                <a:gd name="T38" fmla="*/ 32 w 58"/>
                <a:gd name="T39" fmla="*/ 9 h 58"/>
                <a:gd name="T40" fmla="*/ 36 w 58"/>
                <a:gd name="T41" fmla="*/ 1 h 58"/>
                <a:gd name="T42" fmla="*/ 38 w 58"/>
                <a:gd name="T43" fmla="*/ 1 h 58"/>
                <a:gd name="T44" fmla="*/ 43 w 58"/>
                <a:gd name="T45" fmla="*/ 4 h 58"/>
                <a:gd name="T46" fmla="*/ 57 w 58"/>
                <a:gd name="T4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8" h="58">
                  <a:moveTo>
                    <a:pt x="57" y="0"/>
                  </a:moveTo>
                  <a:lnTo>
                    <a:pt x="58" y="0"/>
                  </a:lnTo>
                  <a:lnTo>
                    <a:pt x="51" y="47"/>
                  </a:lnTo>
                  <a:lnTo>
                    <a:pt x="52" y="53"/>
                  </a:lnTo>
                  <a:lnTo>
                    <a:pt x="52" y="55"/>
                  </a:lnTo>
                  <a:lnTo>
                    <a:pt x="46" y="58"/>
                  </a:lnTo>
                  <a:lnTo>
                    <a:pt x="45" y="58"/>
                  </a:lnTo>
                  <a:lnTo>
                    <a:pt x="41" y="53"/>
                  </a:lnTo>
                  <a:lnTo>
                    <a:pt x="24" y="52"/>
                  </a:lnTo>
                  <a:lnTo>
                    <a:pt x="0" y="28"/>
                  </a:lnTo>
                  <a:lnTo>
                    <a:pt x="0" y="27"/>
                  </a:lnTo>
                  <a:lnTo>
                    <a:pt x="3" y="27"/>
                  </a:lnTo>
                  <a:lnTo>
                    <a:pt x="8" y="25"/>
                  </a:lnTo>
                  <a:lnTo>
                    <a:pt x="11" y="22"/>
                  </a:lnTo>
                  <a:lnTo>
                    <a:pt x="11" y="16"/>
                  </a:lnTo>
                  <a:lnTo>
                    <a:pt x="17" y="16"/>
                  </a:lnTo>
                  <a:lnTo>
                    <a:pt x="18" y="12"/>
                  </a:lnTo>
                  <a:lnTo>
                    <a:pt x="20" y="12"/>
                  </a:lnTo>
                  <a:lnTo>
                    <a:pt x="24" y="13"/>
                  </a:lnTo>
                  <a:lnTo>
                    <a:pt x="32" y="9"/>
                  </a:lnTo>
                  <a:lnTo>
                    <a:pt x="36" y="1"/>
                  </a:lnTo>
                  <a:lnTo>
                    <a:pt x="38" y="1"/>
                  </a:lnTo>
                  <a:lnTo>
                    <a:pt x="43" y="4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Mexico">
              <a:extLst>
                <a:ext uri="{FF2B5EF4-FFF2-40B4-BE49-F238E27FC236}">
                  <a16:creationId xmlns:a16="http://schemas.microsoft.com/office/drawing/2014/main" id="{86C2B1BB-1866-4C43-925A-9229BA37FB88}"/>
                </a:ext>
              </a:extLst>
            </p:cNvPr>
            <p:cNvSpPr>
              <a:spLocks/>
            </p:cNvSpPr>
            <p:nvPr>
              <p:custDataLst>
                <p:tags r:id="rId44"/>
              </p:custDataLst>
            </p:nvPr>
          </p:nvSpPr>
          <p:spPr bwMode="auto">
            <a:xfrm>
              <a:off x="3062846" y="3774229"/>
              <a:ext cx="715596" cy="469837"/>
            </a:xfrm>
            <a:custGeom>
              <a:avLst/>
              <a:gdLst>
                <a:gd name="T0" fmla="*/ 114 w 396"/>
                <a:gd name="T1" fmla="*/ 21 h 260"/>
                <a:gd name="T2" fmla="*/ 139 w 396"/>
                <a:gd name="T3" fmla="*/ 14 h 260"/>
                <a:gd name="T4" fmla="*/ 162 w 396"/>
                <a:gd name="T5" fmla="*/ 40 h 260"/>
                <a:gd name="T6" fmla="*/ 187 w 396"/>
                <a:gd name="T7" fmla="*/ 45 h 260"/>
                <a:gd name="T8" fmla="*/ 205 w 396"/>
                <a:gd name="T9" fmla="*/ 43 h 260"/>
                <a:gd name="T10" fmla="*/ 228 w 396"/>
                <a:gd name="T11" fmla="*/ 77 h 260"/>
                <a:gd name="T12" fmla="*/ 262 w 396"/>
                <a:gd name="T13" fmla="*/ 109 h 260"/>
                <a:gd name="T14" fmla="*/ 255 w 396"/>
                <a:gd name="T15" fmla="*/ 138 h 260"/>
                <a:gd name="T16" fmla="*/ 261 w 396"/>
                <a:gd name="T17" fmla="*/ 172 h 260"/>
                <a:gd name="T18" fmla="*/ 280 w 396"/>
                <a:gd name="T19" fmla="*/ 200 h 260"/>
                <a:gd name="T20" fmla="*/ 322 w 396"/>
                <a:gd name="T21" fmla="*/ 202 h 260"/>
                <a:gd name="T22" fmla="*/ 337 w 396"/>
                <a:gd name="T23" fmla="*/ 199 h 260"/>
                <a:gd name="T24" fmla="*/ 378 w 396"/>
                <a:gd name="T25" fmla="*/ 162 h 260"/>
                <a:gd name="T26" fmla="*/ 385 w 396"/>
                <a:gd name="T27" fmla="*/ 163 h 260"/>
                <a:gd name="T28" fmla="*/ 390 w 396"/>
                <a:gd name="T29" fmla="*/ 163 h 260"/>
                <a:gd name="T30" fmla="*/ 396 w 396"/>
                <a:gd name="T31" fmla="*/ 168 h 260"/>
                <a:gd name="T32" fmla="*/ 387 w 396"/>
                <a:gd name="T33" fmla="*/ 190 h 260"/>
                <a:gd name="T34" fmla="*/ 387 w 396"/>
                <a:gd name="T35" fmla="*/ 195 h 260"/>
                <a:gd name="T36" fmla="*/ 378 w 396"/>
                <a:gd name="T37" fmla="*/ 206 h 260"/>
                <a:gd name="T38" fmla="*/ 374 w 396"/>
                <a:gd name="T39" fmla="*/ 208 h 260"/>
                <a:gd name="T40" fmla="*/ 343 w 396"/>
                <a:gd name="T41" fmla="*/ 215 h 260"/>
                <a:gd name="T42" fmla="*/ 338 w 396"/>
                <a:gd name="T43" fmla="*/ 221 h 260"/>
                <a:gd name="T44" fmla="*/ 348 w 396"/>
                <a:gd name="T45" fmla="*/ 238 h 260"/>
                <a:gd name="T46" fmla="*/ 328 w 396"/>
                <a:gd name="T47" fmla="*/ 252 h 260"/>
                <a:gd name="T48" fmla="*/ 308 w 396"/>
                <a:gd name="T49" fmla="*/ 243 h 260"/>
                <a:gd name="T50" fmla="*/ 274 w 396"/>
                <a:gd name="T51" fmla="*/ 246 h 260"/>
                <a:gd name="T52" fmla="*/ 240 w 396"/>
                <a:gd name="T53" fmla="*/ 233 h 260"/>
                <a:gd name="T54" fmla="*/ 181 w 396"/>
                <a:gd name="T55" fmla="*/ 209 h 260"/>
                <a:gd name="T56" fmla="*/ 154 w 396"/>
                <a:gd name="T57" fmla="*/ 190 h 260"/>
                <a:gd name="T58" fmla="*/ 156 w 396"/>
                <a:gd name="T59" fmla="*/ 178 h 260"/>
                <a:gd name="T60" fmla="*/ 150 w 396"/>
                <a:gd name="T61" fmla="*/ 150 h 260"/>
                <a:gd name="T62" fmla="*/ 122 w 396"/>
                <a:gd name="T63" fmla="*/ 123 h 260"/>
                <a:gd name="T64" fmla="*/ 116 w 396"/>
                <a:gd name="T65" fmla="*/ 113 h 260"/>
                <a:gd name="T66" fmla="*/ 107 w 396"/>
                <a:gd name="T67" fmla="*/ 107 h 260"/>
                <a:gd name="T68" fmla="*/ 101 w 396"/>
                <a:gd name="T69" fmla="*/ 103 h 260"/>
                <a:gd name="T70" fmla="*/ 86 w 396"/>
                <a:gd name="T71" fmla="*/ 74 h 260"/>
                <a:gd name="T72" fmla="*/ 58 w 396"/>
                <a:gd name="T73" fmla="*/ 43 h 260"/>
                <a:gd name="T74" fmla="*/ 39 w 396"/>
                <a:gd name="T75" fmla="*/ 21 h 260"/>
                <a:gd name="T76" fmla="*/ 39 w 396"/>
                <a:gd name="T77" fmla="*/ 46 h 260"/>
                <a:gd name="T78" fmla="*/ 52 w 396"/>
                <a:gd name="T79" fmla="*/ 60 h 260"/>
                <a:gd name="T80" fmla="*/ 71 w 396"/>
                <a:gd name="T81" fmla="*/ 89 h 260"/>
                <a:gd name="T82" fmla="*/ 89 w 396"/>
                <a:gd name="T83" fmla="*/ 126 h 260"/>
                <a:gd name="T84" fmla="*/ 102 w 396"/>
                <a:gd name="T85" fmla="*/ 137 h 260"/>
                <a:gd name="T86" fmla="*/ 88 w 396"/>
                <a:gd name="T87" fmla="*/ 135 h 260"/>
                <a:gd name="T88" fmla="*/ 64 w 396"/>
                <a:gd name="T89" fmla="*/ 119 h 260"/>
                <a:gd name="T90" fmla="*/ 55 w 396"/>
                <a:gd name="T91" fmla="*/ 94 h 260"/>
                <a:gd name="T92" fmla="*/ 48 w 396"/>
                <a:gd name="T93" fmla="*/ 91 h 260"/>
                <a:gd name="T94" fmla="*/ 39 w 396"/>
                <a:gd name="T95" fmla="*/ 74 h 260"/>
                <a:gd name="T96" fmla="*/ 19 w 396"/>
                <a:gd name="T97" fmla="*/ 46 h 260"/>
                <a:gd name="T98" fmla="*/ 8 w 396"/>
                <a:gd name="T99" fmla="*/ 15 h 260"/>
                <a:gd name="T100" fmla="*/ 31 w 396"/>
                <a:gd name="T101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96" h="260">
                  <a:moveTo>
                    <a:pt x="31" y="0"/>
                  </a:moveTo>
                  <a:lnTo>
                    <a:pt x="80" y="23"/>
                  </a:lnTo>
                  <a:lnTo>
                    <a:pt x="114" y="21"/>
                  </a:lnTo>
                  <a:lnTo>
                    <a:pt x="114" y="15"/>
                  </a:lnTo>
                  <a:lnTo>
                    <a:pt x="116" y="14"/>
                  </a:lnTo>
                  <a:lnTo>
                    <a:pt x="139" y="14"/>
                  </a:lnTo>
                  <a:lnTo>
                    <a:pt x="139" y="15"/>
                  </a:lnTo>
                  <a:lnTo>
                    <a:pt x="159" y="31"/>
                  </a:lnTo>
                  <a:lnTo>
                    <a:pt x="162" y="40"/>
                  </a:lnTo>
                  <a:lnTo>
                    <a:pt x="166" y="48"/>
                  </a:lnTo>
                  <a:lnTo>
                    <a:pt x="179" y="57"/>
                  </a:lnTo>
                  <a:lnTo>
                    <a:pt x="187" y="45"/>
                  </a:lnTo>
                  <a:lnTo>
                    <a:pt x="193" y="45"/>
                  </a:lnTo>
                  <a:lnTo>
                    <a:pt x="197" y="43"/>
                  </a:lnTo>
                  <a:lnTo>
                    <a:pt x="205" y="43"/>
                  </a:lnTo>
                  <a:lnTo>
                    <a:pt x="215" y="54"/>
                  </a:lnTo>
                  <a:lnTo>
                    <a:pt x="219" y="66"/>
                  </a:lnTo>
                  <a:lnTo>
                    <a:pt x="228" y="77"/>
                  </a:lnTo>
                  <a:lnTo>
                    <a:pt x="236" y="94"/>
                  </a:lnTo>
                  <a:lnTo>
                    <a:pt x="262" y="103"/>
                  </a:lnTo>
                  <a:lnTo>
                    <a:pt x="262" y="109"/>
                  </a:lnTo>
                  <a:lnTo>
                    <a:pt x="257" y="112"/>
                  </a:lnTo>
                  <a:lnTo>
                    <a:pt x="252" y="120"/>
                  </a:lnTo>
                  <a:lnTo>
                    <a:pt x="255" y="138"/>
                  </a:lnTo>
                  <a:lnTo>
                    <a:pt x="255" y="156"/>
                  </a:lnTo>
                  <a:lnTo>
                    <a:pt x="261" y="165"/>
                  </a:lnTo>
                  <a:lnTo>
                    <a:pt x="261" y="172"/>
                  </a:lnTo>
                  <a:lnTo>
                    <a:pt x="270" y="186"/>
                  </a:lnTo>
                  <a:lnTo>
                    <a:pt x="274" y="196"/>
                  </a:lnTo>
                  <a:lnTo>
                    <a:pt x="280" y="200"/>
                  </a:lnTo>
                  <a:lnTo>
                    <a:pt x="289" y="203"/>
                  </a:lnTo>
                  <a:lnTo>
                    <a:pt x="297" y="209"/>
                  </a:lnTo>
                  <a:lnTo>
                    <a:pt x="322" y="202"/>
                  </a:lnTo>
                  <a:lnTo>
                    <a:pt x="334" y="205"/>
                  </a:lnTo>
                  <a:lnTo>
                    <a:pt x="337" y="203"/>
                  </a:lnTo>
                  <a:lnTo>
                    <a:pt x="337" y="199"/>
                  </a:lnTo>
                  <a:lnTo>
                    <a:pt x="343" y="195"/>
                  </a:lnTo>
                  <a:lnTo>
                    <a:pt x="348" y="169"/>
                  </a:lnTo>
                  <a:lnTo>
                    <a:pt x="378" y="162"/>
                  </a:lnTo>
                  <a:lnTo>
                    <a:pt x="384" y="162"/>
                  </a:lnTo>
                  <a:lnTo>
                    <a:pt x="384" y="165"/>
                  </a:lnTo>
                  <a:lnTo>
                    <a:pt x="385" y="163"/>
                  </a:lnTo>
                  <a:lnTo>
                    <a:pt x="385" y="162"/>
                  </a:lnTo>
                  <a:lnTo>
                    <a:pt x="388" y="162"/>
                  </a:lnTo>
                  <a:lnTo>
                    <a:pt x="390" y="163"/>
                  </a:lnTo>
                  <a:lnTo>
                    <a:pt x="393" y="163"/>
                  </a:lnTo>
                  <a:lnTo>
                    <a:pt x="393" y="165"/>
                  </a:lnTo>
                  <a:lnTo>
                    <a:pt x="396" y="168"/>
                  </a:lnTo>
                  <a:lnTo>
                    <a:pt x="396" y="169"/>
                  </a:lnTo>
                  <a:lnTo>
                    <a:pt x="385" y="190"/>
                  </a:lnTo>
                  <a:lnTo>
                    <a:pt x="387" y="190"/>
                  </a:lnTo>
                  <a:lnTo>
                    <a:pt x="387" y="192"/>
                  </a:lnTo>
                  <a:lnTo>
                    <a:pt x="385" y="193"/>
                  </a:lnTo>
                  <a:lnTo>
                    <a:pt x="387" y="195"/>
                  </a:lnTo>
                  <a:lnTo>
                    <a:pt x="383" y="212"/>
                  </a:lnTo>
                  <a:lnTo>
                    <a:pt x="381" y="212"/>
                  </a:lnTo>
                  <a:lnTo>
                    <a:pt x="378" y="206"/>
                  </a:lnTo>
                  <a:lnTo>
                    <a:pt x="378" y="202"/>
                  </a:lnTo>
                  <a:lnTo>
                    <a:pt x="375" y="206"/>
                  </a:lnTo>
                  <a:lnTo>
                    <a:pt x="374" y="208"/>
                  </a:lnTo>
                  <a:lnTo>
                    <a:pt x="369" y="214"/>
                  </a:lnTo>
                  <a:lnTo>
                    <a:pt x="365" y="215"/>
                  </a:lnTo>
                  <a:lnTo>
                    <a:pt x="343" y="215"/>
                  </a:lnTo>
                  <a:lnTo>
                    <a:pt x="343" y="223"/>
                  </a:lnTo>
                  <a:lnTo>
                    <a:pt x="340" y="223"/>
                  </a:lnTo>
                  <a:lnTo>
                    <a:pt x="338" y="221"/>
                  </a:lnTo>
                  <a:lnTo>
                    <a:pt x="337" y="221"/>
                  </a:lnTo>
                  <a:lnTo>
                    <a:pt x="344" y="229"/>
                  </a:lnTo>
                  <a:lnTo>
                    <a:pt x="348" y="238"/>
                  </a:lnTo>
                  <a:lnTo>
                    <a:pt x="348" y="239"/>
                  </a:lnTo>
                  <a:lnTo>
                    <a:pt x="335" y="239"/>
                  </a:lnTo>
                  <a:lnTo>
                    <a:pt x="328" y="252"/>
                  </a:lnTo>
                  <a:lnTo>
                    <a:pt x="325" y="258"/>
                  </a:lnTo>
                  <a:lnTo>
                    <a:pt x="325" y="260"/>
                  </a:lnTo>
                  <a:lnTo>
                    <a:pt x="308" y="243"/>
                  </a:lnTo>
                  <a:lnTo>
                    <a:pt x="294" y="238"/>
                  </a:lnTo>
                  <a:lnTo>
                    <a:pt x="289" y="239"/>
                  </a:lnTo>
                  <a:lnTo>
                    <a:pt x="274" y="246"/>
                  </a:lnTo>
                  <a:lnTo>
                    <a:pt x="273" y="246"/>
                  </a:lnTo>
                  <a:lnTo>
                    <a:pt x="254" y="241"/>
                  </a:lnTo>
                  <a:lnTo>
                    <a:pt x="240" y="233"/>
                  </a:lnTo>
                  <a:lnTo>
                    <a:pt x="212" y="226"/>
                  </a:lnTo>
                  <a:lnTo>
                    <a:pt x="200" y="214"/>
                  </a:lnTo>
                  <a:lnTo>
                    <a:pt x="181" y="209"/>
                  </a:lnTo>
                  <a:lnTo>
                    <a:pt x="174" y="203"/>
                  </a:lnTo>
                  <a:lnTo>
                    <a:pt x="162" y="196"/>
                  </a:lnTo>
                  <a:lnTo>
                    <a:pt x="154" y="190"/>
                  </a:lnTo>
                  <a:lnTo>
                    <a:pt x="151" y="181"/>
                  </a:lnTo>
                  <a:lnTo>
                    <a:pt x="151" y="180"/>
                  </a:lnTo>
                  <a:lnTo>
                    <a:pt x="156" y="178"/>
                  </a:lnTo>
                  <a:lnTo>
                    <a:pt x="154" y="175"/>
                  </a:lnTo>
                  <a:lnTo>
                    <a:pt x="157" y="168"/>
                  </a:lnTo>
                  <a:lnTo>
                    <a:pt x="150" y="150"/>
                  </a:lnTo>
                  <a:lnTo>
                    <a:pt x="141" y="143"/>
                  </a:lnTo>
                  <a:lnTo>
                    <a:pt x="134" y="132"/>
                  </a:lnTo>
                  <a:lnTo>
                    <a:pt x="122" y="123"/>
                  </a:lnTo>
                  <a:lnTo>
                    <a:pt x="122" y="122"/>
                  </a:lnTo>
                  <a:lnTo>
                    <a:pt x="120" y="116"/>
                  </a:lnTo>
                  <a:lnTo>
                    <a:pt x="116" y="113"/>
                  </a:lnTo>
                  <a:lnTo>
                    <a:pt x="108" y="110"/>
                  </a:lnTo>
                  <a:lnTo>
                    <a:pt x="107" y="110"/>
                  </a:lnTo>
                  <a:lnTo>
                    <a:pt x="107" y="107"/>
                  </a:lnTo>
                  <a:lnTo>
                    <a:pt x="104" y="107"/>
                  </a:lnTo>
                  <a:lnTo>
                    <a:pt x="101" y="104"/>
                  </a:lnTo>
                  <a:lnTo>
                    <a:pt x="101" y="103"/>
                  </a:lnTo>
                  <a:lnTo>
                    <a:pt x="105" y="97"/>
                  </a:lnTo>
                  <a:lnTo>
                    <a:pt x="88" y="83"/>
                  </a:lnTo>
                  <a:lnTo>
                    <a:pt x="86" y="74"/>
                  </a:lnTo>
                  <a:lnTo>
                    <a:pt x="80" y="73"/>
                  </a:lnTo>
                  <a:lnTo>
                    <a:pt x="70" y="63"/>
                  </a:lnTo>
                  <a:lnTo>
                    <a:pt x="58" y="43"/>
                  </a:lnTo>
                  <a:lnTo>
                    <a:pt x="52" y="26"/>
                  </a:lnTo>
                  <a:lnTo>
                    <a:pt x="45" y="20"/>
                  </a:lnTo>
                  <a:lnTo>
                    <a:pt x="39" y="21"/>
                  </a:lnTo>
                  <a:lnTo>
                    <a:pt x="31" y="14"/>
                  </a:lnTo>
                  <a:lnTo>
                    <a:pt x="36" y="40"/>
                  </a:lnTo>
                  <a:lnTo>
                    <a:pt x="39" y="46"/>
                  </a:lnTo>
                  <a:lnTo>
                    <a:pt x="48" y="52"/>
                  </a:lnTo>
                  <a:lnTo>
                    <a:pt x="50" y="58"/>
                  </a:lnTo>
                  <a:lnTo>
                    <a:pt x="52" y="60"/>
                  </a:lnTo>
                  <a:lnTo>
                    <a:pt x="53" y="60"/>
                  </a:lnTo>
                  <a:lnTo>
                    <a:pt x="70" y="89"/>
                  </a:lnTo>
                  <a:lnTo>
                    <a:pt x="71" y="89"/>
                  </a:lnTo>
                  <a:lnTo>
                    <a:pt x="74" y="91"/>
                  </a:lnTo>
                  <a:lnTo>
                    <a:pt x="88" y="126"/>
                  </a:lnTo>
                  <a:lnTo>
                    <a:pt x="89" y="126"/>
                  </a:lnTo>
                  <a:lnTo>
                    <a:pt x="92" y="125"/>
                  </a:lnTo>
                  <a:lnTo>
                    <a:pt x="92" y="126"/>
                  </a:lnTo>
                  <a:lnTo>
                    <a:pt x="102" y="137"/>
                  </a:lnTo>
                  <a:lnTo>
                    <a:pt x="101" y="143"/>
                  </a:lnTo>
                  <a:lnTo>
                    <a:pt x="95" y="147"/>
                  </a:lnTo>
                  <a:lnTo>
                    <a:pt x="88" y="135"/>
                  </a:lnTo>
                  <a:lnTo>
                    <a:pt x="70" y="120"/>
                  </a:lnTo>
                  <a:lnTo>
                    <a:pt x="64" y="120"/>
                  </a:lnTo>
                  <a:lnTo>
                    <a:pt x="64" y="119"/>
                  </a:lnTo>
                  <a:lnTo>
                    <a:pt x="65" y="106"/>
                  </a:lnTo>
                  <a:lnTo>
                    <a:pt x="64" y="98"/>
                  </a:lnTo>
                  <a:lnTo>
                    <a:pt x="55" y="94"/>
                  </a:lnTo>
                  <a:lnTo>
                    <a:pt x="53" y="89"/>
                  </a:lnTo>
                  <a:lnTo>
                    <a:pt x="52" y="91"/>
                  </a:lnTo>
                  <a:lnTo>
                    <a:pt x="48" y="91"/>
                  </a:lnTo>
                  <a:lnTo>
                    <a:pt x="28" y="77"/>
                  </a:lnTo>
                  <a:lnTo>
                    <a:pt x="28" y="74"/>
                  </a:lnTo>
                  <a:lnTo>
                    <a:pt x="39" y="74"/>
                  </a:lnTo>
                  <a:lnTo>
                    <a:pt x="40" y="66"/>
                  </a:lnTo>
                  <a:lnTo>
                    <a:pt x="28" y="51"/>
                  </a:lnTo>
                  <a:lnTo>
                    <a:pt x="19" y="46"/>
                  </a:lnTo>
                  <a:lnTo>
                    <a:pt x="18" y="37"/>
                  </a:lnTo>
                  <a:lnTo>
                    <a:pt x="15" y="37"/>
                  </a:lnTo>
                  <a:lnTo>
                    <a:pt x="8" y="15"/>
                  </a:lnTo>
                  <a:lnTo>
                    <a:pt x="0" y="5"/>
                  </a:lnTo>
                  <a:lnTo>
                    <a:pt x="0" y="3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" name="Martinique">
              <a:extLst>
                <a:ext uri="{FF2B5EF4-FFF2-40B4-BE49-F238E27FC236}">
                  <a16:creationId xmlns:a16="http://schemas.microsoft.com/office/drawing/2014/main" id="{EEB675F4-3522-4A8D-80F0-63CEC29E5FC8}"/>
                </a:ext>
              </a:extLst>
            </p:cNvPr>
            <p:cNvSpPr>
              <a:spLocks/>
            </p:cNvSpPr>
            <p:nvPr>
              <p:custDataLst>
                <p:tags r:id="rId45"/>
              </p:custDataLst>
            </p:nvPr>
          </p:nvSpPr>
          <p:spPr bwMode="auto">
            <a:xfrm>
              <a:off x="4380195" y="4235030"/>
              <a:ext cx="10843" cy="14457"/>
            </a:xfrm>
            <a:custGeom>
              <a:avLst/>
              <a:gdLst>
                <a:gd name="T0" fmla="*/ 0 w 6"/>
                <a:gd name="T1" fmla="*/ 0 h 8"/>
                <a:gd name="T2" fmla="*/ 2 w 6"/>
                <a:gd name="T3" fmla="*/ 0 h 8"/>
                <a:gd name="T4" fmla="*/ 6 w 6"/>
                <a:gd name="T5" fmla="*/ 6 h 8"/>
                <a:gd name="T6" fmla="*/ 6 w 6"/>
                <a:gd name="T7" fmla="*/ 8 h 8"/>
                <a:gd name="T8" fmla="*/ 3 w 6"/>
                <a:gd name="T9" fmla="*/ 8 h 8"/>
                <a:gd name="T10" fmla="*/ 3 w 6"/>
                <a:gd name="T11" fmla="*/ 6 h 8"/>
                <a:gd name="T12" fmla="*/ 0 w 6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">
                  <a:moveTo>
                    <a:pt x="0" y="0"/>
                  </a:moveTo>
                  <a:lnTo>
                    <a:pt x="2" y="0"/>
                  </a:lnTo>
                  <a:lnTo>
                    <a:pt x="6" y="6"/>
                  </a:lnTo>
                  <a:lnTo>
                    <a:pt x="6" y="8"/>
                  </a:lnTo>
                  <a:lnTo>
                    <a:pt x="3" y="8"/>
                  </a:lnTo>
                  <a:lnTo>
                    <a:pt x="3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" name="Lago de Nicaragua">
              <a:extLst>
                <a:ext uri="{FF2B5EF4-FFF2-40B4-BE49-F238E27FC236}">
                  <a16:creationId xmlns:a16="http://schemas.microsoft.com/office/drawing/2014/main" id="{37D76180-6864-4E10-916A-4F13E655AE69}"/>
                </a:ext>
              </a:extLst>
            </p:cNvPr>
            <p:cNvSpPr>
              <a:spLocks/>
            </p:cNvSpPr>
            <p:nvPr>
              <p:custDataLst>
                <p:tags r:id="rId46"/>
              </p:custDataLst>
            </p:nvPr>
          </p:nvSpPr>
          <p:spPr bwMode="auto">
            <a:xfrm>
              <a:off x="3800127" y="4301891"/>
              <a:ext cx="23493" cy="25299"/>
            </a:xfrm>
            <a:custGeom>
              <a:avLst/>
              <a:gdLst>
                <a:gd name="T0" fmla="*/ 0 w 13"/>
                <a:gd name="T1" fmla="*/ 0 h 14"/>
                <a:gd name="T2" fmla="*/ 3 w 13"/>
                <a:gd name="T3" fmla="*/ 0 h 14"/>
                <a:gd name="T4" fmla="*/ 10 w 13"/>
                <a:gd name="T5" fmla="*/ 6 h 14"/>
                <a:gd name="T6" fmla="*/ 13 w 13"/>
                <a:gd name="T7" fmla="*/ 14 h 14"/>
                <a:gd name="T8" fmla="*/ 3 w 13"/>
                <a:gd name="T9" fmla="*/ 11 h 14"/>
                <a:gd name="T10" fmla="*/ 0 w 13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4">
                  <a:moveTo>
                    <a:pt x="0" y="0"/>
                  </a:moveTo>
                  <a:lnTo>
                    <a:pt x="3" y="0"/>
                  </a:lnTo>
                  <a:lnTo>
                    <a:pt x="10" y="6"/>
                  </a:lnTo>
                  <a:lnTo>
                    <a:pt x="13" y="14"/>
                  </a:lnTo>
                  <a:lnTo>
                    <a:pt x="3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" name="Honduras">
              <a:extLst>
                <a:ext uri="{FF2B5EF4-FFF2-40B4-BE49-F238E27FC236}">
                  <a16:creationId xmlns:a16="http://schemas.microsoft.com/office/drawing/2014/main" id="{3177101D-BA87-4BBF-8865-F14C6A898B2C}"/>
                </a:ext>
              </a:extLst>
            </p:cNvPr>
            <p:cNvSpPr>
              <a:spLocks/>
            </p:cNvSpPr>
            <p:nvPr>
              <p:custDataLst>
                <p:tags r:id="rId47"/>
              </p:custDataLst>
            </p:nvPr>
          </p:nvSpPr>
          <p:spPr bwMode="auto">
            <a:xfrm>
              <a:off x="3717003" y="4206117"/>
              <a:ext cx="144565" cy="75897"/>
            </a:xfrm>
            <a:custGeom>
              <a:avLst/>
              <a:gdLst>
                <a:gd name="T0" fmla="*/ 56 w 80"/>
                <a:gd name="T1" fmla="*/ 0 h 42"/>
                <a:gd name="T2" fmla="*/ 69 w 80"/>
                <a:gd name="T3" fmla="*/ 4 h 42"/>
                <a:gd name="T4" fmla="*/ 80 w 80"/>
                <a:gd name="T5" fmla="*/ 15 h 42"/>
                <a:gd name="T6" fmla="*/ 80 w 80"/>
                <a:gd name="T7" fmla="*/ 16 h 42"/>
                <a:gd name="T8" fmla="*/ 66 w 80"/>
                <a:gd name="T9" fmla="*/ 21 h 42"/>
                <a:gd name="T10" fmla="*/ 61 w 80"/>
                <a:gd name="T11" fmla="*/ 18 h 42"/>
                <a:gd name="T12" fmla="*/ 56 w 80"/>
                <a:gd name="T13" fmla="*/ 24 h 42"/>
                <a:gd name="T14" fmla="*/ 47 w 80"/>
                <a:gd name="T15" fmla="*/ 30 h 42"/>
                <a:gd name="T16" fmla="*/ 43 w 80"/>
                <a:gd name="T17" fmla="*/ 28 h 42"/>
                <a:gd name="T18" fmla="*/ 41 w 80"/>
                <a:gd name="T19" fmla="*/ 33 h 42"/>
                <a:gd name="T20" fmla="*/ 35 w 80"/>
                <a:gd name="T21" fmla="*/ 33 h 42"/>
                <a:gd name="T22" fmla="*/ 35 w 80"/>
                <a:gd name="T23" fmla="*/ 37 h 42"/>
                <a:gd name="T24" fmla="*/ 31 w 80"/>
                <a:gd name="T25" fmla="*/ 40 h 42"/>
                <a:gd name="T26" fmla="*/ 26 w 80"/>
                <a:gd name="T27" fmla="*/ 42 h 42"/>
                <a:gd name="T28" fmla="*/ 23 w 80"/>
                <a:gd name="T29" fmla="*/ 37 h 42"/>
                <a:gd name="T30" fmla="*/ 21 w 80"/>
                <a:gd name="T31" fmla="*/ 37 h 42"/>
                <a:gd name="T32" fmla="*/ 19 w 80"/>
                <a:gd name="T33" fmla="*/ 30 h 42"/>
                <a:gd name="T34" fmla="*/ 12 w 80"/>
                <a:gd name="T35" fmla="*/ 30 h 42"/>
                <a:gd name="T36" fmla="*/ 0 w 80"/>
                <a:gd name="T37" fmla="*/ 22 h 42"/>
                <a:gd name="T38" fmla="*/ 1 w 80"/>
                <a:gd name="T39" fmla="*/ 19 h 42"/>
                <a:gd name="T40" fmla="*/ 1 w 80"/>
                <a:gd name="T41" fmla="*/ 15 h 42"/>
                <a:gd name="T42" fmla="*/ 12 w 80"/>
                <a:gd name="T43" fmla="*/ 6 h 42"/>
                <a:gd name="T44" fmla="*/ 13 w 80"/>
                <a:gd name="T45" fmla="*/ 3 h 42"/>
                <a:gd name="T46" fmla="*/ 56 w 80"/>
                <a:gd name="T4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0" h="42">
                  <a:moveTo>
                    <a:pt x="56" y="0"/>
                  </a:moveTo>
                  <a:lnTo>
                    <a:pt x="69" y="4"/>
                  </a:lnTo>
                  <a:lnTo>
                    <a:pt x="80" y="15"/>
                  </a:lnTo>
                  <a:lnTo>
                    <a:pt x="80" y="16"/>
                  </a:lnTo>
                  <a:lnTo>
                    <a:pt x="66" y="21"/>
                  </a:lnTo>
                  <a:lnTo>
                    <a:pt x="61" y="18"/>
                  </a:lnTo>
                  <a:lnTo>
                    <a:pt x="56" y="24"/>
                  </a:lnTo>
                  <a:lnTo>
                    <a:pt x="47" y="30"/>
                  </a:lnTo>
                  <a:lnTo>
                    <a:pt x="43" y="28"/>
                  </a:lnTo>
                  <a:lnTo>
                    <a:pt x="41" y="33"/>
                  </a:lnTo>
                  <a:lnTo>
                    <a:pt x="35" y="33"/>
                  </a:lnTo>
                  <a:lnTo>
                    <a:pt x="35" y="37"/>
                  </a:lnTo>
                  <a:lnTo>
                    <a:pt x="31" y="40"/>
                  </a:lnTo>
                  <a:lnTo>
                    <a:pt x="26" y="42"/>
                  </a:lnTo>
                  <a:lnTo>
                    <a:pt x="23" y="37"/>
                  </a:lnTo>
                  <a:lnTo>
                    <a:pt x="21" y="37"/>
                  </a:lnTo>
                  <a:lnTo>
                    <a:pt x="19" y="30"/>
                  </a:lnTo>
                  <a:lnTo>
                    <a:pt x="12" y="30"/>
                  </a:lnTo>
                  <a:lnTo>
                    <a:pt x="0" y="22"/>
                  </a:lnTo>
                  <a:lnTo>
                    <a:pt x="1" y="19"/>
                  </a:lnTo>
                  <a:lnTo>
                    <a:pt x="1" y="15"/>
                  </a:lnTo>
                  <a:lnTo>
                    <a:pt x="12" y="6"/>
                  </a:lnTo>
                  <a:lnTo>
                    <a:pt x="13" y="3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" name="Haiti">
              <a:extLst>
                <a:ext uri="{FF2B5EF4-FFF2-40B4-BE49-F238E27FC236}">
                  <a16:creationId xmlns:a16="http://schemas.microsoft.com/office/drawing/2014/main" id="{EA515815-6016-4969-8E0C-5A6AE82084DF}"/>
                </a:ext>
              </a:extLst>
            </p:cNvPr>
            <p:cNvSpPr>
              <a:spLocks/>
            </p:cNvSpPr>
            <p:nvPr>
              <p:custDataLst>
                <p:tags r:id="rId48"/>
              </p:custDataLst>
            </p:nvPr>
          </p:nvSpPr>
          <p:spPr bwMode="auto">
            <a:xfrm>
              <a:off x="4069380" y="4106729"/>
              <a:ext cx="66862" cy="50597"/>
            </a:xfrm>
            <a:custGeom>
              <a:avLst/>
              <a:gdLst/>
              <a:ahLst/>
              <a:cxnLst/>
              <a:rect l="l" t="t" r="r" b="b"/>
              <a:pathLst>
                <a:path w="67395" h="51000">
                  <a:moveTo>
                    <a:pt x="27322" y="27322"/>
                  </a:moveTo>
                  <a:lnTo>
                    <a:pt x="36430" y="27322"/>
                  </a:lnTo>
                  <a:lnTo>
                    <a:pt x="38251" y="32787"/>
                  </a:lnTo>
                  <a:lnTo>
                    <a:pt x="41894" y="34608"/>
                  </a:lnTo>
                  <a:lnTo>
                    <a:pt x="38251" y="34608"/>
                  </a:lnTo>
                  <a:lnTo>
                    <a:pt x="30965" y="32787"/>
                  </a:lnTo>
                  <a:lnTo>
                    <a:pt x="27322" y="29144"/>
                  </a:lnTo>
                  <a:close/>
                  <a:moveTo>
                    <a:pt x="36430" y="0"/>
                  </a:moveTo>
                  <a:lnTo>
                    <a:pt x="38252" y="0"/>
                  </a:lnTo>
                  <a:lnTo>
                    <a:pt x="43716" y="3643"/>
                  </a:lnTo>
                  <a:lnTo>
                    <a:pt x="43716" y="5465"/>
                  </a:lnTo>
                  <a:lnTo>
                    <a:pt x="41899" y="5465"/>
                  </a:lnTo>
                  <a:lnTo>
                    <a:pt x="52823" y="9107"/>
                  </a:lnTo>
                  <a:lnTo>
                    <a:pt x="63752" y="5464"/>
                  </a:lnTo>
                  <a:lnTo>
                    <a:pt x="67395" y="21857"/>
                  </a:lnTo>
                  <a:lnTo>
                    <a:pt x="63752" y="38250"/>
                  </a:lnTo>
                  <a:lnTo>
                    <a:pt x="65574" y="51000"/>
                  </a:lnTo>
                  <a:lnTo>
                    <a:pt x="63752" y="51000"/>
                  </a:lnTo>
                  <a:lnTo>
                    <a:pt x="54645" y="49179"/>
                  </a:lnTo>
                  <a:lnTo>
                    <a:pt x="41894" y="51000"/>
                  </a:lnTo>
                  <a:lnTo>
                    <a:pt x="21858" y="45536"/>
                  </a:lnTo>
                  <a:lnTo>
                    <a:pt x="14572" y="51000"/>
                  </a:lnTo>
                  <a:lnTo>
                    <a:pt x="0" y="40071"/>
                  </a:lnTo>
                  <a:lnTo>
                    <a:pt x="0" y="38250"/>
                  </a:lnTo>
                  <a:lnTo>
                    <a:pt x="47359" y="38250"/>
                  </a:lnTo>
                  <a:lnTo>
                    <a:pt x="47359" y="34607"/>
                  </a:lnTo>
                  <a:lnTo>
                    <a:pt x="38251" y="29143"/>
                  </a:lnTo>
                  <a:lnTo>
                    <a:pt x="38251" y="16392"/>
                  </a:lnTo>
                  <a:lnTo>
                    <a:pt x="25501" y="10928"/>
                  </a:lnTo>
                  <a:lnTo>
                    <a:pt x="21858" y="10928"/>
                  </a:lnTo>
                  <a:lnTo>
                    <a:pt x="21858" y="9107"/>
                  </a:lnTo>
                  <a:lnTo>
                    <a:pt x="36430" y="3642"/>
                  </a:lnTo>
                  <a:lnTo>
                    <a:pt x="36430" y="3642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" name="Jamaica">
              <a:extLst>
                <a:ext uri="{FF2B5EF4-FFF2-40B4-BE49-F238E27FC236}">
                  <a16:creationId xmlns:a16="http://schemas.microsoft.com/office/drawing/2014/main" id="{57D0F49F-1DE9-44A0-91F4-F12AF1C7DD8F}"/>
                </a:ext>
              </a:extLst>
            </p:cNvPr>
            <p:cNvSpPr>
              <a:spLocks/>
            </p:cNvSpPr>
            <p:nvPr>
              <p:custDataLst>
                <p:tags r:id="rId49"/>
              </p:custDataLst>
            </p:nvPr>
          </p:nvSpPr>
          <p:spPr bwMode="auto">
            <a:xfrm>
              <a:off x="3977219" y="4144677"/>
              <a:ext cx="52405" cy="21685"/>
            </a:xfrm>
            <a:custGeom>
              <a:avLst/>
              <a:gdLst>
                <a:gd name="T0" fmla="*/ 5 w 29"/>
                <a:gd name="T1" fmla="*/ 0 h 12"/>
                <a:gd name="T2" fmla="*/ 16 w 29"/>
                <a:gd name="T3" fmla="*/ 0 h 12"/>
                <a:gd name="T4" fmla="*/ 26 w 29"/>
                <a:gd name="T5" fmla="*/ 4 h 12"/>
                <a:gd name="T6" fmla="*/ 29 w 29"/>
                <a:gd name="T7" fmla="*/ 9 h 12"/>
                <a:gd name="T8" fmla="*/ 22 w 29"/>
                <a:gd name="T9" fmla="*/ 9 h 12"/>
                <a:gd name="T10" fmla="*/ 16 w 29"/>
                <a:gd name="T11" fmla="*/ 12 h 12"/>
                <a:gd name="T12" fmla="*/ 8 w 29"/>
                <a:gd name="T13" fmla="*/ 10 h 12"/>
                <a:gd name="T14" fmla="*/ 0 w 29"/>
                <a:gd name="T15" fmla="*/ 4 h 12"/>
                <a:gd name="T16" fmla="*/ 0 w 29"/>
                <a:gd name="T17" fmla="*/ 3 h 12"/>
                <a:gd name="T18" fmla="*/ 5 w 29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12">
                  <a:moveTo>
                    <a:pt x="5" y="0"/>
                  </a:moveTo>
                  <a:lnTo>
                    <a:pt x="16" y="0"/>
                  </a:lnTo>
                  <a:lnTo>
                    <a:pt x="26" y="4"/>
                  </a:lnTo>
                  <a:lnTo>
                    <a:pt x="29" y="9"/>
                  </a:lnTo>
                  <a:lnTo>
                    <a:pt x="22" y="9"/>
                  </a:lnTo>
                  <a:lnTo>
                    <a:pt x="16" y="12"/>
                  </a:lnTo>
                  <a:lnTo>
                    <a:pt x="8" y="10"/>
                  </a:lnTo>
                  <a:lnTo>
                    <a:pt x="0" y="4"/>
                  </a:lnTo>
                  <a:lnTo>
                    <a:pt x="0" y="3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" name="Guadeloupe">
              <a:extLst>
                <a:ext uri="{FF2B5EF4-FFF2-40B4-BE49-F238E27FC236}">
                  <a16:creationId xmlns:a16="http://schemas.microsoft.com/office/drawing/2014/main" id="{409C7A84-813C-4CD1-8518-8A6AF13A871C}"/>
                </a:ext>
              </a:extLst>
            </p:cNvPr>
            <p:cNvSpPr>
              <a:spLocks/>
            </p:cNvSpPr>
            <p:nvPr>
              <p:custDataLst>
                <p:tags r:id="rId50"/>
              </p:custDataLst>
            </p:nvPr>
          </p:nvSpPr>
          <p:spPr bwMode="auto">
            <a:xfrm>
              <a:off x="4367546" y="4195275"/>
              <a:ext cx="16264" cy="14457"/>
            </a:xfrm>
            <a:custGeom>
              <a:avLst/>
              <a:gdLst>
                <a:gd name="T0" fmla="*/ 4 w 9"/>
                <a:gd name="T1" fmla="*/ 0 h 8"/>
                <a:gd name="T2" fmla="*/ 6 w 9"/>
                <a:gd name="T3" fmla="*/ 0 h 8"/>
                <a:gd name="T4" fmla="*/ 9 w 9"/>
                <a:gd name="T5" fmla="*/ 3 h 8"/>
                <a:gd name="T6" fmla="*/ 9 w 9"/>
                <a:gd name="T7" fmla="*/ 5 h 8"/>
                <a:gd name="T8" fmla="*/ 1 w 9"/>
                <a:gd name="T9" fmla="*/ 8 h 8"/>
                <a:gd name="T10" fmla="*/ 0 w 9"/>
                <a:gd name="T11" fmla="*/ 8 h 8"/>
                <a:gd name="T12" fmla="*/ 0 w 9"/>
                <a:gd name="T13" fmla="*/ 2 h 8"/>
                <a:gd name="T14" fmla="*/ 1 w 9"/>
                <a:gd name="T15" fmla="*/ 2 h 8"/>
                <a:gd name="T16" fmla="*/ 4 w 9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4" y="0"/>
                  </a:moveTo>
                  <a:lnTo>
                    <a:pt x="6" y="0"/>
                  </a:lnTo>
                  <a:lnTo>
                    <a:pt x="9" y="3"/>
                  </a:lnTo>
                  <a:lnTo>
                    <a:pt x="9" y="5"/>
                  </a:lnTo>
                  <a:lnTo>
                    <a:pt x="1" y="8"/>
                  </a:lnTo>
                  <a:lnTo>
                    <a:pt x="0" y="8"/>
                  </a:lnTo>
                  <a:lnTo>
                    <a:pt x="0" y="2"/>
                  </a:lnTo>
                  <a:lnTo>
                    <a:pt x="1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" name="Guatemala">
              <a:extLst>
                <a:ext uri="{FF2B5EF4-FFF2-40B4-BE49-F238E27FC236}">
                  <a16:creationId xmlns:a16="http://schemas.microsoft.com/office/drawing/2014/main" id="{8C001A22-7E5B-4F2E-8FCE-1799C170DF9C}"/>
                </a:ext>
              </a:extLst>
            </p:cNvPr>
            <p:cNvSpPr>
              <a:spLocks/>
            </p:cNvSpPr>
            <p:nvPr>
              <p:custDataLst>
                <p:tags r:id="rId51"/>
              </p:custDataLst>
            </p:nvPr>
          </p:nvSpPr>
          <p:spPr bwMode="auto">
            <a:xfrm>
              <a:off x="3646527" y="4160940"/>
              <a:ext cx="97581" cy="104809"/>
            </a:xfrm>
            <a:custGeom>
              <a:avLst/>
              <a:gdLst>
                <a:gd name="T0" fmla="*/ 20 w 54"/>
                <a:gd name="T1" fmla="*/ 0 h 58"/>
                <a:gd name="T2" fmla="*/ 42 w 54"/>
                <a:gd name="T3" fmla="*/ 0 h 58"/>
                <a:gd name="T4" fmla="*/ 42 w 54"/>
                <a:gd name="T5" fmla="*/ 25 h 58"/>
                <a:gd name="T6" fmla="*/ 46 w 54"/>
                <a:gd name="T7" fmla="*/ 25 h 58"/>
                <a:gd name="T8" fmla="*/ 54 w 54"/>
                <a:gd name="T9" fmla="*/ 28 h 58"/>
                <a:gd name="T10" fmla="*/ 54 w 54"/>
                <a:gd name="T11" fmla="*/ 29 h 58"/>
                <a:gd name="T12" fmla="*/ 52 w 54"/>
                <a:gd name="T13" fmla="*/ 32 h 58"/>
                <a:gd name="T14" fmla="*/ 42 w 54"/>
                <a:gd name="T15" fmla="*/ 40 h 58"/>
                <a:gd name="T16" fmla="*/ 42 w 54"/>
                <a:gd name="T17" fmla="*/ 44 h 58"/>
                <a:gd name="T18" fmla="*/ 39 w 54"/>
                <a:gd name="T19" fmla="*/ 47 h 58"/>
                <a:gd name="T20" fmla="*/ 31 w 54"/>
                <a:gd name="T21" fmla="*/ 58 h 58"/>
                <a:gd name="T22" fmla="*/ 30 w 54"/>
                <a:gd name="T23" fmla="*/ 58 h 58"/>
                <a:gd name="T24" fmla="*/ 14 w 54"/>
                <a:gd name="T25" fmla="*/ 55 h 58"/>
                <a:gd name="T26" fmla="*/ 2 w 54"/>
                <a:gd name="T27" fmla="*/ 46 h 58"/>
                <a:gd name="T28" fmla="*/ 0 w 54"/>
                <a:gd name="T29" fmla="*/ 44 h 58"/>
                <a:gd name="T30" fmla="*/ 3 w 54"/>
                <a:gd name="T31" fmla="*/ 38 h 58"/>
                <a:gd name="T32" fmla="*/ 12 w 54"/>
                <a:gd name="T33" fmla="*/ 25 h 58"/>
                <a:gd name="T34" fmla="*/ 12 w 54"/>
                <a:gd name="T35" fmla="*/ 24 h 58"/>
                <a:gd name="T36" fmla="*/ 22 w 54"/>
                <a:gd name="T37" fmla="*/ 24 h 58"/>
                <a:gd name="T38" fmla="*/ 20 w 54"/>
                <a:gd name="T39" fmla="*/ 16 h 58"/>
                <a:gd name="T40" fmla="*/ 11 w 54"/>
                <a:gd name="T41" fmla="*/ 7 h 58"/>
                <a:gd name="T42" fmla="*/ 11 w 54"/>
                <a:gd name="T43" fmla="*/ 6 h 58"/>
                <a:gd name="T44" fmla="*/ 14 w 54"/>
                <a:gd name="T45" fmla="*/ 6 h 58"/>
                <a:gd name="T46" fmla="*/ 15 w 54"/>
                <a:gd name="T47" fmla="*/ 7 h 58"/>
                <a:gd name="T48" fmla="*/ 18 w 54"/>
                <a:gd name="T49" fmla="*/ 7 h 58"/>
                <a:gd name="T50" fmla="*/ 20 w 54"/>
                <a:gd name="T51" fmla="*/ 1 h 58"/>
                <a:gd name="T52" fmla="*/ 20 w 54"/>
                <a:gd name="T5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4" h="58">
                  <a:moveTo>
                    <a:pt x="20" y="0"/>
                  </a:moveTo>
                  <a:lnTo>
                    <a:pt x="42" y="0"/>
                  </a:lnTo>
                  <a:lnTo>
                    <a:pt x="42" y="25"/>
                  </a:lnTo>
                  <a:lnTo>
                    <a:pt x="46" y="25"/>
                  </a:lnTo>
                  <a:lnTo>
                    <a:pt x="54" y="28"/>
                  </a:lnTo>
                  <a:lnTo>
                    <a:pt x="54" y="29"/>
                  </a:lnTo>
                  <a:lnTo>
                    <a:pt x="52" y="32"/>
                  </a:lnTo>
                  <a:lnTo>
                    <a:pt x="42" y="40"/>
                  </a:lnTo>
                  <a:lnTo>
                    <a:pt x="42" y="44"/>
                  </a:lnTo>
                  <a:lnTo>
                    <a:pt x="39" y="47"/>
                  </a:lnTo>
                  <a:lnTo>
                    <a:pt x="31" y="58"/>
                  </a:lnTo>
                  <a:lnTo>
                    <a:pt x="30" y="58"/>
                  </a:lnTo>
                  <a:lnTo>
                    <a:pt x="14" y="55"/>
                  </a:lnTo>
                  <a:lnTo>
                    <a:pt x="2" y="46"/>
                  </a:lnTo>
                  <a:lnTo>
                    <a:pt x="0" y="44"/>
                  </a:lnTo>
                  <a:lnTo>
                    <a:pt x="3" y="38"/>
                  </a:lnTo>
                  <a:lnTo>
                    <a:pt x="12" y="25"/>
                  </a:lnTo>
                  <a:lnTo>
                    <a:pt x="12" y="24"/>
                  </a:lnTo>
                  <a:lnTo>
                    <a:pt x="22" y="24"/>
                  </a:lnTo>
                  <a:lnTo>
                    <a:pt x="20" y="16"/>
                  </a:lnTo>
                  <a:lnTo>
                    <a:pt x="11" y="7"/>
                  </a:lnTo>
                  <a:lnTo>
                    <a:pt x="11" y="6"/>
                  </a:lnTo>
                  <a:lnTo>
                    <a:pt x="14" y="6"/>
                  </a:lnTo>
                  <a:lnTo>
                    <a:pt x="15" y="7"/>
                  </a:lnTo>
                  <a:lnTo>
                    <a:pt x="18" y="7"/>
                  </a:lnTo>
                  <a:lnTo>
                    <a:pt x="20" y="1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" name="El Salvador">
              <a:extLst>
                <a:ext uri="{FF2B5EF4-FFF2-40B4-BE49-F238E27FC236}">
                  <a16:creationId xmlns:a16="http://schemas.microsoft.com/office/drawing/2014/main" id="{9C8E8823-929E-4398-85E0-7C4827AAA9BA}"/>
                </a:ext>
              </a:extLst>
            </p:cNvPr>
            <p:cNvSpPr>
              <a:spLocks/>
            </p:cNvSpPr>
            <p:nvPr>
              <p:custDataLst>
                <p:tags r:id="rId52"/>
              </p:custDataLst>
            </p:nvPr>
          </p:nvSpPr>
          <p:spPr bwMode="auto">
            <a:xfrm>
              <a:off x="3700739" y="4245872"/>
              <a:ext cx="56019" cy="32527"/>
            </a:xfrm>
            <a:custGeom>
              <a:avLst/>
              <a:gdLst>
                <a:gd name="T0" fmla="*/ 9 w 31"/>
                <a:gd name="T1" fmla="*/ 0 h 18"/>
                <a:gd name="T2" fmla="*/ 21 w 31"/>
                <a:gd name="T3" fmla="*/ 8 h 18"/>
                <a:gd name="T4" fmla="*/ 28 w 31"/>
                <a:gd name="T5" fmla="*/ 6 h 18"/>
                <a:gd name="T6" fmla="*/ 30 w 31"/>
                <a:gd name="T7" fmla="*/ 6 h 18"/>
                <a:gd name="T8" fmla="*/ 30 w 31"/>
                <a:gd name="T9" fmla="*/ 8 h 18"/>
                <a:gd name="T10" fmla="*/ 31 w 31"/>
                <a:gd name="T11" fmla="*/ 14 h 18"/>
                <a:gd name="T12" fmla="*/ 31 w 31"/>
                <a:gd name="T13" fmla="*/ 15 h 18"/>
                <a:gd name="T14" fmla="*/ 25 w 31"/>
                <a:gd name="T15" fmla="*/ 18 h 18"/>
                <a:gd name="T16" fmla="*/ 18 w 31"/>
                <a:gd name="T17" fmla="*/ 18 h 18"/>
                <a:gd name="T18" fmla="*/ 0 w 31"/>
                <a:gd name="T19" fmla="*/ 11 h 18"/>
                <a:gd name="T20" fmla="*/ 0 w 31"/>
                <a:gd name="T21" fmla="*/ 9 h 18"/>
                <a:gd name="T22" fmla="*/ 9 w 31"/>
                <a:gd name="T2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18">
                  <a:moveTo>
                    <a:pt x="9" y="0"/>
                  </a:moveTo>
                  <a:lnTo>
                    <a:pt x="21" y="8"/>
                  </a:lnTo>
                  <a:lnTo>
                    <a:pt x="28" y="6"/>
                  </a:lnTo>
                  <a:lnTo>
                    <a:pt x="30" y="6"/>
                  </a:lnTo>
                  <a:lnTo>
                    <a:pt x="30" y="8"/>
                  </a:lnTo>
                  <a:lnTo>
                    <a:pt x="31" y="14"/>
                  </a:lnTo>
                  <a:lnTo>
                    <a:pt x="31" y="15"/>
                  </a:lnTo>
                  <a:lnTo>
                    <a:pt x="25" y="18"/>
                  </a:lnTo>
                  <a:lnTo>
                    <a:pt x="18" y="18"/>
                  </a:lnTo>
                  <a:lnTo>
                    <a:pt x="0" y="11"/>
                  </a:lnTo>
                  <a:lnTo>
                    <a:pt x="0" y="9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" name="Dominican Republic">
              <a:extLst>
                <a:ext uri="{FF2B5EF4-FFF2-40B4-BE49-F238E27FC236}">
                  <a16:creationId xmlns:a16="http://schemas.microsoft.com/office/drawing/2014/main" id="{70F7A042-6A41-4F69-BBC0-C1267E2EAF84}"/>
                </a:ext>
              </a:extLst>
            </p:cNvPr>
            <p:cNvSpPr>
              <a:spLocks/>
            </p:cNvSpPr>
            <p:nvPr>
              <p:custDataLst>
                <p:tags r:id="rId53"/>
              </p:custDataLst>
            </p:nvPr>
          </p:nvSpPr>
          <p:spPr bwMode="auto">
            <a:xfrm>
              <a:off x="4129012" y="4110342"/>
              <a:ext cx="84933" cy="57826"/>
            </a:xfrm>
            <a:custGeom>
              <a:avLst/>
              <a:gdLst>
                <a:gd name="T0" fmla="*/ 15 w 47"/>
                <a:gd name="T1" fmla="*/ 0 h 32"/>
                <a:gd name="T2" fmla="*/ 25 w 47"/>
                <a:gd name="T3" fmla="*/ 3 h 32"/>
                <a:gd name="T4" fmla="*/ 28 w 47"/>
                <a:gd name="T5" fmla="*/ 7 h 32"/>
                <a:gd name="T6" fmla="*/ 36 w 47"/>
                <a:gd name="T7" fmla="*/ 9 h 32"/>
                <a:gd name="T8" fmla="*/ 36 w 47"/>
                <a:gd name="T9" fmla="*/ 10 h 32"/>
                <a:gd name="T10" fmla="*/ 33 w 47"/>
                <a:gd name="T11" fmla="*/ 12 h 32"/>
                <a:gd name="T12" fmla="*/ 40 w 47"/>
                <a:gd name="T13" fmla="*/ 13 h 32"/>
                <a:gd name="T14" fmla="*/ 47 w 47"/>
                <a:gd name="T15" fmla="*/ 17 h 32"/>
                <a:gd name="T16" fmla="*/ 47 w 47"/>
                <a:gd name="T17" fmla="*/ 19 h 32"/>
                <a:gd name="T18" fmla="*/ 45 w 47"/>
                <a:gd name="T19" fmla="*/ 23 h 32"/>
                <a:gd name="T20" fmla="*/ 43 w 47"/>
                <a:gd name="T21" fmla="*/ 23 h 32"/>
                <a:gd name="T22" fmla="*/ 42 w 47"/>
                <a:gd name="T23" fmla="*/ 22 h 32"/>
                <a:gd name="T24" fmla="*/ 34 w 47"/>
                <a:gd name="T25" fmla="*/ 22 h 32"/>
                <a:gd name="T26" fmla="*/ 33 w 47"/>
                <a:gd name="T27" fmla="*/ 20 h 32"/>
                <a:gd name="T28" fmla="*/ 31 w 47"/>
                <a:gd name="T29" fmla="*/ 20 h 32"/>
                <a:gd name="T30" fmla="*/ 18 w 47"/>
                <a:gd name="T31" fmla="*/ 26 h 32"/>
                <a:gd name="T32" fmla="*/ 18 w 47"/>
                <a:gd name="T33" fmla="*/ 25 h 32"/>
                <a:gd name="T34" fmla="*/ 15 w 47"/>
                <a:gd name="T35" fmla="*/ 22 h 32"/>
                <a:gd name="T36" fmla="*/ 6 w 47"/>
                <a:gd name="T37" fmla="*/ 32 h 32"/>
                <a:gd name="T38" fmla="*/ 4 w 47"/>
                <a:gd name="T39" fmla="*/ 32 h 32"/>
                <a:gd name="T40" fmla="*/ 2 w 47"/>
                <a:gd name="T41" fmla="*/ 26 h 32"/>
                <a:gd name="T42" fmla="*/ 0 w 47"/>
                <a:gd name="T43" fmla="*/ 19 h 32"/>
                <a:gd name="T44" fmla="*/ 3 w 47"/>
                <a:gd name="T45" fmla="*/ 10 h 32"/>
                <a:gd name="T46" fmla="*/ 2 w 47"/>
                <a:gd name="T47" fmla="*/ 1 h 32"/>
                <a:gd name="T48" fmla="*/ 15 w 47"/>
                <a:gd name="T4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7" h="32">
                  <a:moveTo>
                    <a:pt x="15" y="0"/>
                  </a:moveTo>
                  <a:lnTo>
                    <a:pt x="25" y="3"/>
                  </a:lnTo>
                  <a:lnTo>
                    <a:pt x="28" y="7"/>
                  </a:lnTo>
                  <a:lnTo>
                    <a:pt x="36" y="9"/>
                  </a:lnTo>
                  <a:lnTo>
                    <a:pt x="36" y="10"/>
                  </a:lnTo>
                  <a:lnTo>
                    <a:pt x="33" y="12"/>
                  </a:lnTo>
                  <a:lnTo>
                    <a:pt x="40" y="13"/>
                  </a:lnTo>
                  <a:lnTo>
                    <a:pt x="47" y="17"/>
                  </a:lnTo>
                  <a:lnTo>
                    <a:pt x="47" y="19"/>
                  </a:lnTo>
                  <a:lnTo>
                    <a:pt x="45" y="23"/>
                  </a:lnTo>
                  <a:lnTo>
                    <a:pt x="43" y="23"/>
                  </a:lnTo>
                  <a:lnTo>
                    <a:pt x="42" y="22"/>
                  </a:lnTo>
                  <a:lnTo>
                    <a:pt x="34" y="22"/>
                  </a:lnTo>
                  <a:lnTo>
                    <a:pt x="33" y="20"/>
                  </a:lnTo>
                  <a:lnTo>
                    <a:pt x="31" y="20"/>
                  </a:lnTo>
                  <a:lnTo>
                    <a:pt x="18" y="26"/>
                  </a:lnTo>
                  <a:lnTo>
                    <a:pt x="18" y="25"/>
                  </a:lnTo>
                  <a:lnTo>
                    <a:pt x="15" y="22"/>
                  </a:lnTo>
                  <a:lnTo>
                    <a:pt x="6" y="32"/>
                  </a:lnTo>
                  <a:lnTo>
                    <a:pt x="4" y="32"/>
                  </a:lnTo>
                  <a:lnTo>
                    <a:pt x="2" y="26"/>
                  </a:lnTo>
                  <a:lnTo>
                    <a:pt x="0" y="19"/>
                  </a:lnTo>
                  <a:lnTo>
                    <a:pt x="3" y="10"/>
                  </a:lnTo>
                  <a:lnTo>
                    <a:pt x="2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Costa Rica">
              <a:extLst>
                <a:ext uri="{FF2B5EF4-FFF2-40B4-BE49-F238E27FC236}">
                  <a16:creationId xmlns:a16="http://schemas.microsoft.com/office/drawing/2014/main" id="{D02A5E40-6253-4EF9-9D88-2F1EF7CAE6B4}"/>
                </a:ext>
              </a:extLst>
            </p:cNvPr>
            <p:cNvSpPr>
              <a:spLocks/>
            </p:cNvSpPr>
            <p:nvPr>
              <p:custDataLst>
                <p:tags r:id="rId54"/>
              </p:custDataLst>
            </p:nvPr>
          </p:nvSpPr>
          <p:spPr bwMode="auto">
            <a:xfrm>
              <a:off x="3800127" y="4323576"/>
              <a:ext cx="77705" cy="70476"/>
            </a:xfrm>
            <a:custGeom>
              <a:avLst/>
              <a:gdLst>
                <a:gd name="T0" fmla="*/ 1 w 43"/>
                <a:gd name="T1" fmla="*/ 0 h 39"/>
                <a:gd name="T2" fmla="*/ 7 w 43"/>
                <a:gd name="T3" fmla="*/ 0 h 39"/>
                <a:gd name="T4" fmla="*/ 12 w 43"/>
                <a:gd name="T5" fmla="*/ 2 h 39"/>
                <a:gd name="T6" fmla="*/ 18 w 43"/>
                <a:gd name="T7" fmla="*/ 2 h 39"/>
                <a:gd name="T8" fmla="*/ 22 w 43"/>
                <a:gd name="T9" fmla="*/ 6 h 39"/>
                <a:gd name="T10" fmla="*/ 28 w 43"/>
                <a:gd name="T11" fmla="*/ 3 h 39"/>
                <a:gd name="T12" fmla="*/ 29 w 43"/>
                <a:gd name="T13" fmla="*/ 3 h 39"/>
                <a:gd name="T14" fmla="*/ 34 w 43"/>
                <a:gd name="T15" fmla="*/ 14 h 39"/>
                <a:gd name="T16" fmla="*/ 43 w 43"/>
                <a:gd name="T17" fmla="*/ 21 h 39"/>
                <a:gd name="T18" fmla="*/ 40 w 43"/>
                <a:gd name="T19" fmla="*/ 24 h 39"/>
                <a:gd name="T20" fmla="*/ 40 w 43"/>
                <a:gd name="T21" fmla="*/ 27 h 39"/>
                <a:gd name="T22" fmla="*/ 41 w 43"/>
                <a:gd name="T23" fmla="*/ 27 h 39"/>
                <a:gd name="T24" fmla="*/ 41 w 43"/>
                <a:gd name="T25" fmla="*/ 28 h 39"/>
                <a:gd name="T26" fmla="*/ 38 w 43"/>
                <a:gd name="T27" fmla="*/ 37 h 39"/>
                <a:gd name="T28" fmla="*/ 38 w 43"/>
                <a:gd name="T29" fmla="*/ 39 h 39"/>
                <a:gd name="T30" fmla="*/ 37 w 43"/>
                <a:gd name="T31" fmla="*/ 39 h 39"/>
                <a:gd name="T32" fmla="*/ 37 w 43"/>
                <a:gd name="T33" fmla="*/ 37 h 39"/>
                <a:gd name="T34" fmla="*/ 34 w 43"/>
                <a:gd name="T35" fmla="*/ 36 h 39"/>
                <a:gd name="T36" fmla="*/ 34 w 43"/>
                <a:gd name="T37" fmla="*/ 37 h 39"/>
                <a:gd name="T38" fmla="*/ 32 w 43"/>
                <a:gd name="T39" fmla="*/ 37 h 39"/>
                <a:gd name="T40" fmla="*/ 28 w 43"/>
                <a:gd name="T41" fmla="*/ 36 h 39"/>
                <a:gd name="T42" fmla="*/ 28 w 43"/>
                <a:gd name="T43" fmla="*/ 28 h 39"/>
                <a:gd name="T44" fmla="*/ 18 w 43"/>
                <a:gd name="T45" fmla="*/ 24 h 39"/>
                <a:gd name="T46" fmla="*/ 12 w 43"/>
                <a:gd name="T47" fmla="*/ 15 h 39"/>
                <a:gd name="T48" fmla="*/ 12 w 43"/>
                <a:gd name="T49" fmla="*/ 21 h 39"/>
                <a:gd name="T50" fmla="*/ 10 w 43"/>
                <a:gd name="T51" fmla="*/ 21 h 39"/>
                <a:gd name="T52" fmla="*/ 3 w 43"/>
                <a:gd name="T53" fmla="*/ 17 h 39"/>
                <a:gd name="T54" fmla="*/ 0 w 43"/>
                <a:gd name="T55" fmla="*/ 11 h 39"/>
                <a:gd name="T56" fmla="*/ 1 w 43"/>
                <a:gd name="T57" fmla="*/ 2 h 39"/>
                <a:gd name="T58" fmla="*/ 1 w 43"/>
                <a:gd name="T5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" h="39">
                  <a:moveTo>
                    <a:pt x="1" y="0"/>
                  </a:moveTo>
                  <a:lnTo>
                    <a:pt x="7" y="0"/>
                  </a:lnTo>
                  <a:lnTo>
                    <a:pt x="12" y="2"/>
                  </a:lnTo>
                  <a:lnTo>
                    <a:pt x="18" y="2"/>
                  </a:lnTo>
                  <a:lnTo>
                    <a:pt x="22" y="6"/>
                  </a:lnTo>
                  <a:lnTo>
                    <a:pt x="28" y="3"/>
                  </a:lnTo>
                  <a:lnTo>
                    <a:pt x="29" y="3"/>
                  </a:lnTo>
                  <a:lnTo>
                    <a:pt x="34" y="14"/>
                  </a:lnTo>
                  <a:lnTo>
                    <a:pt x="43" y="21"/>
                  </a:lnTo>
                  <a:lnTo>
                    <a:pt x="40" y="24"/>
                  </a:lnTo>
                  <a:lnTo>
                    <a:pt x="40" y="27"/>
                  </a:lnTo>
                  <a:lnTo>
                    <a:pt x="41" y="27"/>
                  </a:lnTo>
                  <a:lnTo>
                    <a:pt x="41" y="28"/>
                  </a:lnTo>
                  <a:lnTo>
                    <a:pt x="38" y="37"/>
                  </a:lnTo>
                  <a:lnTo>
                    <a:pt x="38" y="39"/>
                  </a:lnTo>
                  <a:lnTo>
                    <a:pt x="37" y="39"/>
                  </a:lnTo>
                  <a:lnTo>
                    <a:pt x="37" y="37"/>
                  </a:lnTo>
                  <a:lnTo>
                    <a:pt x="34" y="36"/>
                  </a:lnTo>
                  <a:lnTo>
                    <a:pt x="34" y="37"/>
                  </a:lnTo>
                  <a:lnTo>
                    <a:pt x="32" y="37"/>
                  </a:lnTo>
                  <a:lnTo>
                    <a:pt x="28" y="36"/>
                  </a:lnTo>
                  <a:lnTo>
                    <a:pt x="28" y="28"/>
                  </a:lnTo>
                  <a:lnTo>
                    <a:pt x="18" y="24"/>
                  </a:lnTo>
                  <a:lnTo>
                    <a:pt x="12" y="15"/>
                  </a:lnTo>
                  <a:lnTo>
                    <a:pt x="12" y="21"/>
                  </a:lnTo>
                  <a:lnTo>
                    <a:pt x="10" y="21"/>
                  </a:lnTo>
                  <a:lnTo>
                    <a:pt x="3" y="17"/>
                  </a:lnTo>
                  <a:lnTo>
                    <a:pt x="0" y="11"/>
                  </a:lnTo>
                  <a:lnTo>
                    <a:pt x="1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" name="Cuba">
              <a:extLst>
                <a:ext uri="{FF2B5EF4-FFF2-40B4-BE49-F238E27FC236}">
                  <a16:creationId xmlns:a16="http://schemas.microsoft.com/office/drawing/2014/main" id="{8527D272-508E-44FD-9213-F385116F4D49}"/>
                </a:ext>
              </a:extLst>
            </p:cNvPr>
            <p:cNvSpPr>
              <a:spLocks/>
            </p:cNvSpPr>
            <p:nvPr>
              <p:custDataLst>
                <p:tags r:id="rId55"/>
              </p:custDataLst>
            </p:nvPr>
          </p:nvSpPr>
          <p:spPr bwMode="auto">
            <a:xfrm>
              <a:off x="3823620" y="4027217"/>
              <a:ext cx="251182" cy="88546"/>
            </a:xfrm>
            <a:custGeom>
              <a:avLst/>
              <a:gdLst/>
              <a:ahLst/>
              <a:cxnLst/>
              <a:rect l="l" t="t" r="r" b="b"/>
              <a:pathLst>
                <a:path w="253184" h="89252">
                  <a:moveTo>
                    <a:pt x="43715" y="34608"/>
                  </a:moveTo>
                  <a:lnTo>
                    <a:pt x="51001" y="34608"/>
                  </a:lnTo>
                  <a:lnTo>
                    <a:pt x="51001" y="45538"/>
                  </a:lnTo>
                  <a:lnTo>
                    <a:pt x="49180" y="45538"/>
                  </a:lnTo>
                  <a:lnTo>
                    <a:pt x="45536" y="47359"/>
                  </a:lnTo>
                  <a:lnTo>
                    <a:pt x="40072" y="47359"/>
                  </a:lnTo>
                  <a:lnTo>
                    <a:pt x="38250" y="45538"/>
                  </a:lnTo>
                  <a:close/>
                  <a:moveTo>
                    <a:pt x="56466" y="0"/>
                  </a:moveTo>
                  <a:lnTo>
                    <a:pt x="76502" y="0"/>
                  </a:lnTo>
                  <a:lnTo>
                    <a:pt x="111110" y="5465"/>
                  </a:lnTo>
                  <a:lnTo>
                    <a:pt x="129324" y="21858"/>
                  </a:lnTo>
                  <a:lnTo>
                    <a:pt x="149360" y="21858"/>
                  </a:lnTo>
                  <a:lnTo>
                    <a:pt x="162111" y="30965"/>
                  </a:lnTo>
                  <a:lnTo>
                    <a:pt x="163930" y="31875"/>
                  </a:lnTo>
                  <a:lnTo>
                    <a:pt x="145717" y="18215"/>
                  </a:lnTo>
                  <a:lnTo>
                    <a:pt x="162111" y="23680"/>
                  </a:lnTo>
                  <a:lnTo>
                    <a:pt x="169397" y="29144"/>
                  </a:lnTo>
                  <a:lnTo>
                    <a:pt x="173040" y="29144"/>
                  </a:lnTo>
                  <a:lnTo>
                    <a:pt x="173040" y="34609"/>
                  </a:lnTo>
                  <a:lnTo>
                    <a:pt x="169399" y="34609"/>
                  </a:lnTo>
                  <a:lnTo>
                    <a:pt x="180325" y="40072"/>
                  </a:lnTo>
                  <a:lnTo>
                    <a:pt x="194897" y="47358"/>
                  </a:lnTo>
                  <a:lnTo>
                    <a:pt x="218576" y="52823"/>
                  </a:lnTo>
                  <a:lnTo>
                    <a:pt x="218576" y="63752"/>
                  </a:lnTo>
                  <a:lnTo>
                    <a:pt x="238612" y="63752"/>
                  </a:lnTo>
                  <a:lnTo>
                    <a:pt x="253184" y="74680"/>
                  </a:lnTo>
                  <a:lnTo>
                    <a:pt x="253184" y="78323"/>
                  </a:lnTo>
                  <a:lnTo>
                    <a:pt x="227684" y="85609"/>
                  </a:lnTo>
                  <a:lnTo>
                    <a:pt x="227684" y="89252"/>
                  </a:lnTo>
                  <a:lnTo>
                    <a:pt x="173040" y="89252"/>
                  </a:lnTo>
                  <a:lnTo>
                    <a:pt x="167575" y="85609"/>
                  </a:lnTo>
                  <a:lnTo>
                    <a:pt x="167575" y="83788"/>
                  </a:lnTo>
                  <a:lnTo>
                    <a:pt x="180325" y="72859"/>
                  </a:lnTo>
                  <a:lnTo>
                    <a:pt x="160289" y="67394"/>
                  </a:lnTo>
                  <a:lnTo>
                    <a:pt x="145718" y="45537"/>
                  </a:lnTo>
                  <a:lnTo>
                    <a:pt x="116574" y="41894"/>
                  </a:lnTo>
                  <a:lnTo>
                    <a:pt x="100181" y="30965"/>
                  </a:lnTo>
                  <a:lnTo>
                    <a:pt x="67394" y="29144"/>
                  </a:lnTo>
                  <a:lnTo>
                    <a:pt x="61930" y="23679"/>
                  </a:lnTo>
                  <a:lnTo>
                    <a:pt x="65573" y="21858"/>
                  </a:lnTo>
                  <a:lnTo>
                    <a:pt x="71037" y="18215"/>
                  </a:lnTo>
                  <a:lnTo>
                    <a:pt x="51001" y="18215"/>
                  </a:lnTo>
                  <a:lnTo>
                    <a:pt x="40072" y="27322"/>
                  </a:lnTo>
                  <a:lnTo>
                    <a:pt x="23679" y="29144"/>
                  </a:lnTo>
                  <a:lnTo>
                    <a:pt x="10929" y="40072"/>
                  </a:lnTo>
                  <a:lnTo>
                    <a:pt x="9107" y="40072"/>
                  </a:lnTo>
                  <a:lnTo>
                    <a:pt x="0" y="36430"/>
                  </a:lnTo>
                  <a:lnTo>
                    <a:pt x="0" y="34608"/>
                  </a:lnTo>
                  <a:lnTo>
                    <a:pt x="9107" y="30965"/>
                  </a:lnTo>
                  <a:lnTo>
                    <a:pt x="10929" y="18215"/>
                  </a:lnTo>
                  <a:lnTo>
                    <a:pt x="23679" y="10929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" name="Belize">
              <a:extLst>
                <a:ext uri="{FF2B5EF4-FFF2-40B4-BE49-F238E27FC236}">
                  <a16:creationId xmlns:a16="http://schemas.microsoft.com/office/drawing/2014/main" id="{5D9236BF-92F1-4072-BE42-1F8780D917D6}"/>
                </a:ext>
              </a:extLst>
            </p:cNvPr>
            <p:cNvSpPr>
              <a:spLocks/>
            </p:cNvSpPr>
            <p:nvPr>
              <p:custDataLst>
                <p:tags r:id="rId56"/>
              </p:custDataLst>
            </p:nvPr>
          </p:nvSpPr>
          <p:spPr bwMode="auto">
            <a:xfrm>
              <a:off x="3718810" y="4146484"/>
              <a:ext cx="30721" cy="63248"/>
            </a:xfrm>
            <a:custGeom>
              <a:avLst/>
              <a:gdLst>
                <a:gd name="T0" fmla="*/ 9 w 17"/>
                <a:gd name="T1" fmla="*/ 0 h 35"/>
                <a:gd name="T2" fmla="*/ 12 w 17"/>
                <a:gd name="T3" fmla="*/ 0 h 35"/>
                <a:gd name="T4" fmla="*/ 17 w 17"/>
                <a:gd name="T5" fmla="*/ 3 h 35"/>
                <a:gd name="T6" fmla="*/ 14 w 17"/>
                <a:gd name="T7" fmla="*/ 21 h 35"/>
                <a:gd name="T8" fmla="*/ 6 w 17"/>
                <a:gd name="T9" fmla="*/ 35 h 35"/>
                <a:gd name="T10" fmla="*/ 0 w 17"/>
                <a:gd name="T11" fmla="*/ 35 h 35"/>
                <a:gd name="T12" fmla="*/ 0 w 17"/>
                <a:gd name="T13" fmla="*/ 8 h 35"/>
                <a:gd name="T14" fmla="*/ 2 w 17"/>
                <a:gd name="T15" fmla="*/ 8 h 35"/>
                <a:gd name="T16" fmla="*/ 6 w 17"/>
                <a:gd name="T17" fmla="*/ 6 h 35"/>
                <a:gd name="T18" fmla="*/ 9 w 17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35">
                  <a:moveTo>
                    <a:pt x="9" y="0"/>
                  </a:moveTo>
                  <a:lnTo>
                    <a:pt x="12" y="0"/>
                  </a:lnTo>
                  <a:lnTo>
                    <a:pt x="17" y="3"/>
                  </a:lnTo>
                  <a:lnTo>
                    <a:pt x="14" y="21"/>
                  </a:lnTo>
                  <a:lnTo>
                    <a:pt x="6" y="35"/>
                  </a:lnTo>
                  <a:lnTo>
                    <a:pt x="0" y="35"/>
                  </a:lnTo>
                  <a:lnTo>
                    <a:pt x="0" y="8"/>
                  </a:lnTo>
                  <a:lnTo>
                    <a:pt x="2" y="8"/>
                  </a:lnTo>
                  <a:lnTo>
                    <a:pt x="6" y="6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" name="Greenland - Offshore">
              <a:extLst>
                <a:ext uri="{FF2B5EF4-FFF2-40B4-BE49-F238E27FC236}">
                  <a16:creationId xmlns:a16="http://schemas.microsoft.com/office/drawing/2014/main" id="{E76211E9-9341-431E-B845-6046CA25198D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4114830" y="727607"/>
              <a:ext cx="1315871" cy="1577254"/>
            </a:xfrm>
            <a:custGeom>
              <a:avLst/>
              <a:gdLst/>
              <a:ahLst/>
              <a:cxnLst/>
              <a:rect l="l" t="t" r="r" b="b"/>
              <a:pathLst>
                <a:path w="1326361" h="1589827">
                  <a:moveTo>
                    <a:pt x="507533" y="1543579"/>
                  </a:moveTo>
                  <a:cubicBezTo>
                    <a:pt x="512900" y="1544838"/>
                    <a:pt x="518803" y="1546575"/>
                    <a:pt x="524230" y="1548071"/>
                  </a:cubicBezTo>
                  <a:cubicBezTo>
                    <a:pt x="520712" y="1557115"/>
                    <a:pt x="518208" y="1566522"/>
                    <a:pt x="514986" y="1575685"/>
                  </a:cubicBezTo>
                  <a:cubicBezTo>
                    <a:pt x="511052" y="1570295"/>
                    <a:pt x="507175" y="1563764"/>
                    <a:pt x="509738" y="1556935"/>
                  </a:cubicBezTo>
                  <a:cubicBezTo>
                    <a:pt x="511886" y="1552264"/>
                    <a:pt x="509561" y="1547772"/>
                    <a:pt x="507533" y="1543579"/>
                  </a:cubicBezTo>
                  <a:close/>
                  <a:moveTo>
                    <a:pt x="435827" y="1516730"/>
                  </a:moveTo>
                  <a:cubicBezTo>
                    <a:pt x="440086" y="1516856"/>
                    <a:pt x="444712" y="1518259"/>
                    <a:pt x="448332" y="1519095"/>
                  </a:cubicBezTo>
                  <a:cubicBezTo>
                    <a:pt x="466780" y="1522381"/>
                    <a:pt x="471689" y="1544779"/>
                    <a:pt x="488641" y="1550805"/>
                  </a:cubicBezTo>
                  <a:cubicBezTo>
                    <a:pt x="501156" y="1555291"/>
                    <a:pt x="497141" y="1573798"/>
                    <a:pt x="486065" y="1577738"/>
                  </a:cubicBezTo>
                  <a:cubicBezTo>
                    <a:pt x="472948" y="1583590"/>
                    <a:pt x="456484" y="1596254"/>
                    <a:pt x="442644" y="1585866"/>
                  </a:cubicBezTo>
                  <a:cubicBezTo>
                    <a:pt x="437613" y="1583474"/>
                    <a:pt x="439832" y="1578160"/>
                    <a:pt x="440726" y="1574096"/>
                  </a:cubicBezTo>
                  <a:cubicBezTo>
                    <a:pt x="432469" y="1570877"/>
                    <a:pt x="424383" y="1566631"/>
                    <a:pt x="419889" y="1558693"/>
                  </a:cubicBezTo>
                  <a:cubicBezTo>
                    <a:pt x="424619" y="1558329"/>
                    <a:pt x="429349" y="1558213"/>
                    <a:pt x="434143" y="1558213"/>
                  </a:cubicBezTo>
                  <a:lnTo>
                    <a:pt x="422221" y="1551939"/>
                  </a:lnTo>
                  <a:cubicBezTo>
                    <a:pt x="424440" y="1548239"/>
                    <a:pt x="426837" y="1544597"/>
                    <a:pt x="429292" y="1541071"/>
                  </a:cubicBezTo>
                  <a:cubicBezTo>
                    <a:pt x="427731" y="1534863"/>
                    <a:pt x="423961" y="1528473"/>
                    <a:pt x="425521" y="1522025"/>
                  </a:cubicBezTo>
                  <a:cubicBezTo>
                    <a:pt x="427675" y="1517755"/>
                    <a:pt x="431567" y="1516604"/>
                    <a:pt x="435827" y="1516730"/>
                  </a:cubicBezTo>
                  <a:close/>
                  <a:moveTo>
                    <a:pt x="491142" y="1467836"/>
                  </a:moveTo>
                  <a:cubicBezTo>
                    <a:pt x="495965" y="1471117"/>
                    <a:pt x="500551" y="1474697"/>
                    <a:pt x="504667" y="1478873"/>
                  </a:cubicBezTo>
                  <a:cubicBezTo>
                    <a:pt x="499257" y="1478337"/>
                    <a:pt x="493907" y="1477680"/>
                    <a:pt x="488614" y="1476845"/>
                  </a:cubicBezTo>
                  <a:cubicBezTo>
                    <a:pt x="489495" y="1473861"/>
                    <a:pt x="490319" y="1470819"/>
                    <a:pt x="491142" y="1467836"/>
                  </a:cubicBezTo>
                  <a:close/>
                  <a:moveTo>
                    <a:pt x="1130402" y="1459810"/>
                  </a:moveTo>
                  <a:cubicBezTo>
                    <a:pt x="1128682" y="1462037"/>
                    <a:pt x="1127016" y="1464323"/>
                    <a:pt x="1125289" y="1466550"/>
                  </a:cubicBezTo>
                  <a:cubicBezTo>
                    <a:pt x="1130700" y="1474013"/>
                    <a:pt x="1131655" y="1483521"/>
                    <a:pt x="1133734" y="1492306"/>
                  </a:cubicBezTo>
                  <a:cubicBezTo>
                    <a:pt x="1125648" y="1496578"/>
                    <a:pt x="1117975" y="1501568"/>
                    <a:pt x="1109835" y="1505664"/>
                  </a:cubicBezTo>
                  <a:cubicBezTo>
                    <a:pt x="1108467" y="1504036"/>
                    <a:pt x="1107336" y="1502355"/>
                    <a:pt x="1106205" y="1500669"/>
                  </a:cubicBezTo>
                  <a:cubicBezTo>
                    <a:pt x="1092945" y="1504159"/>
                    <a:pt x="1079508" y="1506927"/>
                    <a:pt x="1066011" y="1508972"/>
                  </a:cubicBezTo>
                  <a:cubicBezTo>
                    <a:pt x="1067440" y="1499764"/>
                    <a:pt x="1073501" y="1493024"/>
                    <a:pt x="1080700" y="1487729"/>
                  </a:cubicBezTo>
                  <a:cubicBezTo>
                    <a:pt x="1077964" y="1484843"/>
                    <a:pt x="1073860" y="1481953"/>
                    <a:pt x="1075343" y="1477381"/>
                  </a:cubicBezTo>
                  <a:cubicBezTo>
                    <a:pt x="1078262" y="1471845"/>
                    <a:pt x="1084025" y="1476176"/>
                    <a:pt x="1087296" y="1478944"/>
                  </a:cubicBezTo>
                  <a:cubicBezTo>
                    <a:pt x="1102995" y="1475758"/>
                    <a:pt x="1116194" y="1466732"/>
                    <a:pt x="1130402" y="1459810"/>
                  </a:cubicBezTo>
                  <a:close/>
                  <a:moveTo>
                    <a:pt x="456196" y="1443761"/>
                  </a:moveTo>
                  <a:cubicBezTo>
                    <a:pt x="458846" y="1451381"/>
                    <a:pt x="461027" y="1459659"/>
                    <a:pt x="457432" y="1467338"/>
                  </a:cubicBezTo>
                  <a:cubicBezTo>
                    <a:pt x="453426" y="1463679"/>
                    <a:pt x="444471" y="1461279"/>
                    <a:pt x="447122" y="1454260"/>
                  </a:cubicBezTo>
                  <a:cubicBezTo>
                    <a:pt x="448595" y="1449641"/>
                    <a:pt x="452719" y="1446760"/>
                    <a:pt x="456196" y="1443761"/>
                  </a:cubicBezTo>
                  <a:close/>
                  <a:moveTo>
                    <a:pt x="462472" y="1416624"/>
                  </a:moveTo>
                  <a:cubicBezTo>
                    <a:pt x="465245" y="1414724"/>
                    <a:pt x="469375" y="1414812"/>
                    <a:pt x="475069" y="1417969"/>
                  </a:cubicBezTo>
                  <a:cubicBezTo>
                    <a:pt x="470538" y="1422821"/>
                    <a:pt x="464812" y="1426388"/>
                    <a:pt x="458014" y="1427206"/>
                  </a:cubicBezTo>
                  <a:cubicBezTo>
                    <a:pt x="458283" y="1422412"/>
                    <a:pt x="459699" y="1418525"/>
                    <a:pt x="462472" y="1416624"/>
                  </a:cubicBezTo>
                  <a:close/>
                  <a:moveTo>
                    <a:pt x="394347" y="1327877"/>
                  </a:moveTo>
                  <a:lnTo>
                    <a:pt x="403415" y="1328229"/>
                  </a:lnTo>
                  <a:cubicBezTo>
                    <a:pt x="403534" y="1330981"/>
                    <a:pt x="403653" y="1333792"/>
                    <a:pt x="403832" y="1336661"/>
                  </a:cubicBezTo>
                  <a:cubicBezTo>
                    <a:pt x="400134" y="1337540"/>
                    <a:pt x="396435" y="1338477"/>
                    <a:pt x="392796" y="1339414"/>
                  </a:cubicBezTo>
                  <a:cubicBezTo>
                    <a:pt x="393393" y="1335549"/>
                    <a:pt x="393930" y="1331683"/>
                    <a:pt x="394347" y="1327877"/>
                  </a:cubicBezTo>
                  <a:close/>
                  <a:moveTo>
                    <a:pt x="1152289" y="1322477"/>
                  </a:moveTo>
                  <a:cubicBezTo>
                    <a:pt x="1163487" y="1320854"/>
                    <a:pt x="1175042" y="1322117"/>
                    <a:pt x="1185637" y="1326203"/>
                  </a:cubicBezTo>
                  <a:cubicBezTo>
                    <a:pt x="1192047" y="1331790"/>
                    <a:pt x="1194980" y="1340810"/>
                    <a:pt x="1202820" y="1344834"/>
                  </a:cubicBezTo>
                  <a:cubicBezTo>
                    <a:pt x="1208687" y="1348803"/>
                    <a:pt x="1218508" y="1351926"/>
                    <a:pt x="1215515" y="1361002"/>
                  </a:cubicBezTo>
                  <a:cubicBezTo>
                    <a:pt x="1208449" y="1359378"/>
                    <a:pt x="1201383" y="1357817"/>
                    <a:pt x="1194258" y="1356672"/>
                  </a:cubicBezTo>
                  <a:cubicBezTo>
                    <a:pt x="1198748" y="1362924"/>
                    <a:pt x="1205337" y="1366955"/>
                    <a:pt x="1211084" y="1371819"/>
                  </a:cubicBezTo>
                  <a:cubicBezTo>
                    <a:pt x="1211025" y="1375608"/>
                    <a:pt x="1210303" y="1379334"/>
                    <a:pt x="1209946" y="1383060"/>
                  </a:cubicBezTo>
                  <a:cubicBezTo>
                    <a:pt x="1201086" y="1381797"/>
                    <a:pt x="1194258" y="1376087"/>
                    <a:pt x="1188391" y="1369897"/>
                  </a:cubicBezTo>
                  <a:cubicBezTo>
                    <a:pt x="1180492" y="1360342"/>
                    <a:pt x="1167440" y="1357518"/>
                    <a:pt x="1159831" y="1347658"/>
                  </a:cubicBezTo>
                  <a:cubicBezTo>
                    <a:pt x="1153488" y="1341046"/>
                    <a:pt x="1154925" y="1330589"/>
                    <a:pt x="1152289" y="1322477"/>
                  </a:cubicBezTo>
                  <a:close/>
                  <a:moveTo>
                    <a:pt x="1146272" y="1317342"/>
                  </a:moveTo>
                  <a:cubicBezTo>
                    <a:pt x="1145610" y="1321335"/>
                    <a:pt x="1144947" y="1325330"/>
                    <a:pt x="1144285" y="1329381"/>
                  </a:cubicBezTo>
                  <a:cubicBezTo>
                    <a:pt x="1140372" y="1328340"/>
                    <a:pt x="1136520" y="1327239"/>
                    <a:pt x="1132727" y="1326198"/>
                  </a:cubicBezTo>
                  <a:cubicBezTo>
                    <a:pt x="1136820" y="1322725"/>
                    <a:pt x="1141456" y="1319831"/>
                    <a:pt x="1146272" y="1317342"/>
                  </a:cubicBezTo>
                  <a:close/>
                  <a:moveTo>
                    <a:pt x="396431" y="1278717"/>
                  </a:moveTo>
                  <a:lnTo>
                    <a:pt x="406842" y="1281285"/>
                  </a:lnTo>
                  <a:cubicBezTo>
                    <a:pt x="405088" y="1289341"/>
                    <a:pt x="401227" y="1296803"/>
                    <a:pt x="395028" y="1302294"/>
                  </a:cubicBezTo>
                  <a:cubicBezTo>
                    <a:pt x="397074" y="1295728"/>
                    <a:pt x="400057" y="1289520"/>
                    <a:pt x="402981" y="1283312"/>
                  </a:cubicBezTo>
                  <a:lnTo>
                    <a:pt x="393799" y="1287252"/>
                  </a:lnTo>
                  <a:cubicBezTo>
                    <a:pt x="394677" y="1284387"/>
                    <a:pt x="395553" y="1281582"/>
                    <a:pt x="396431" y="1278717"/>
                  </a:cubicBezTo>
                  <a:close/>
                  <a:moveTo>
                    <a:pt x="390786" y="1253633"/>
                  </a:moveTo>
                  <a:cubicBezTo>
                    <a:pt x="385695" y="1258037"/>
                    <a:pt x="379211" y="1260656"/>
                    <a:pt x="372725" y="1257263"/>
                  </a:cubicBezTo>
                  <a:cubicBezTo>
                    <a:pt x="378241" y="1254288"/>
                    <a:pt x="384544" y="1253693"/>
                    <a:pt x="390786" y="1253633"/>
                  </a:cubicBezTo>
                  <a:close/>
                  <a:moveTo>
                    <a:pt x="370893" y="1171591"/>
                  </a:moveTo>
                  <a:cubicBezTo>
                    <a:pt x="373537" y="1170361"/>
                    <a:pt x="377744" y="1173559"/>
                    <a:pt x="375820" y="1176450"/>
                  </a:cubicBezTo>
                  <a:cubicBezTo>
                    <a:pt x="372936" y="1179894"/>
                    <a:pt x="366205" y="1173989"/>
                    <a:pt x="370893" y="1171591"/>
                  </a:cubicBezTo>
                  <a:close/>
                  <a:moveTo>
                    <a:pt x="1289843" y="1166349"/>
                  </a:moveTo>
                  <a:cubicBezTo>
                    <a:pt x="1290793" y="1170845"/>
                    <a:pt x="1291800" y="1175339"/>
                    <a:pt x="1292748" y="1179894"/>
                  </a:cubicBezTo>
                  <a:lnTo>
                    <a:pt x="1278702" y="1177497"/>
                  </a:lnTo>
                  <a:cubicBezTo>
                    <a:pt x="1282259" y="1173661"/>
                    <a:pt x="1285992" y="1169945"/>
                    <a:pt x="1289843" y="1166349"/>
                  </a:cubicBezTo>
                  <a:close/>
                  <a:moveTo>
                    <a:pt x="1257462" y="1134418"/>
                  </a:moveTo>
                  <a:cubicBezTo>
                    <a:pt x="1260468" y="1140962"/>
                    <a:pt x="1264914" y="1146910"/>
                    <a:pt x="1266657" y="1153928"/>
                  </a:cubicBezTo>
                  <a:cubicBezTo>
                    <a:pt x="1264973" y="1159104"/>
                    <a:pt x="1259986" y="1167849"/>
                    <a:pt x="1253495" y="1163446"/>
                  </a:cubicBezTo>
                  <a:cubicBezTo>
                    <a:pt x="1242077" y="1157974"/>
                    <a:pt x="1242738" y="1134240"/>
                    <a:pt x="1257462" y="1134418"/>
                  </a:cubicBezTo>
                  <a:close/>
                  <a:moveTo>
                    <a:pt x="1307932" y="1096613"/>
                  </a:moveTo>
                  <a:cubicBezTo>
                    <a:pt x="1310296" y="1101310"/>
                    <a:pt x="1312543" y="1106129"/>
                    <a:pt x="1314319" y="1111123"/>
                  </a:cubicBezTo>
                  <a:cubicBezTo>
                    <a:pt x="1311243" y="1112490"/>
                    <a:pt x="1308224" y="1113919"/>
                    <a:pt x="1305266" y="1115343"/>
                  </a:cubicBezTo>
                  <a:cubicBezTo>
                    <a:pt x="1308106" y="1120577"/>
                    <a:pt x="1310829" y="1125868"/>
                    <a:pt x="1313608" y="1131164"/>
                  </a:cubicBezTo>
                  <a:cubicBezTo>
                    <a:pt x="1317630" y="1128664"/>
                    <a:pt x="1321653" y="1126165"/>
                    <a:pt x="1325850" y="1123850"/>
                  </a:cubicBezTo>
                  <a:cubicBezTo>
                    <a:pt x="1325139" y="1130744"/>
                    <a:pt x="1323368" y="1137463"/>
                    <a:pt x="1320410" y="1143768"/>
                  </a:cubicBezTo>
                  <a:cubicBezTo>
                    <a:pt x="1318163" y="1140854"/>
                    <a:pt x="1316326" y="1137166"/>
                    <a:pt x="1312779" y="1135681"/>
                  </a:cubicBezTo>
                  <a:cubicBezTo>
                    <a:pt x="1304559" y="1136987"/>
                    <a:pt x="1296514" y="1142042"/>
                    <a:pt x="1288351" y="1137407"/>
                  </a:cubicBezTo>
                  <a:cubicBezTo>
                    <a:pt x="1290720" y="1126585"/>
                    <a:pt x="1285218" y="1112966"/>
                    <a:pt x="1292788" y="1103630"/>
                  </a:cubicBezTo>
                  <a:cubicBezTo>
                    <a:pt x="1297107" y="1105115"/>
                    <a:pt x="1300951" y="1107732"/>
                    <a:pt x="1304913" y="1110114"/>
                  </a:cubicBezTo>
                  <a:cubicBezTo>
                    <a:pt x="1305859" y="1105591"/>
                    <a:pt x="1306806" y="1101074"/>
                    <a:pt x="1307932" y="1096613"/>
                  </a:cubicBezTo>
                  <a:close/>
                  <a:moveTo>
                    <a:pt x="58997" y="996528"/>
                  </a:moveTo>
                  <a:cubicBezTo>
                    <a:pt x="61628" y="993775"/>
                    <a:pt x="66215" y="998302"/>
                    <a:pt x="63401" y="1000993"/>
                  </a:cubicBezTo>
                  <a:cubicBezTo>
                    <a:pt x="60771" y="1003807"/>
                    <a:pt x="56183" y="999220"/>
                    <a:pt x="58997" y="996528"/>
                  </a:cubicBezTo>
                  <a:close/>
                  <a:moveTo>
                    <a:pt x="1245884" y="988757"/>
                  </a:moveTo>
                  <a:cubicBezTo>
                    <a:pt x="1244377" y="992790"/>
                    <a:pt x="1242806" y="996703"/>
                    <a:pt x="1241237" y="1000676"/>
                  </a:cubicBezTo>
                  <a:cubicBezTo>
                    <a:pt x="1246851" y="1001098"/>
                    <a:pt x="1252523" y="1001338"/>
                    <a:pt x="1258133" y="1001879"/>
                  </a:cubicBezTo>
                  <a:cubicBezTo>
                    <a:pt x="1249504" y="1004708"/>
                    <a:pt x="1240513" y="1005311"/>
                    <a:pt x="1232549" y="1000735"/>
                  </a:cubicBezTo>
                  <a:cubicBezTo>
                    <a:pt x="1235445" y="995138"/>
                    <a:pt x="1238945" y="989360"/>
                    <a:pt x="1245884" y="988757"/>
                  </a:cubicBezTo>
                  <a:close/>
                  <a:moveTo>
                    <a:pt x="72320" y="981535"/>
                  </a:moveTo>
                  <a:cubicBezTo>
                    <a:pt x="75409" y="983167"/>
                    <a:pt x="76964" y="985720"/>
                    <a:pt x="72162" y="986928"/>
                  </a:cubicBezTo>
                  <a:cubicBezTo>
                    <a:pt x="69260" y="991764"/>
                    <a:pt x="53674" y="984149"/>
                    <a:pt x="63279" y="981670"/>
                  </a:cubicBezTo>
                  <a:cubicBezTo>
                    <a:pt x="64609" y="979193"/>
                    <a:pt x="69231" y="979903"/>
                    <a:pt x="72320" y="981535"/>
                  </a:cubicBezTo>
                  <a:close/>
                  <a:moveTo>
                    <a:pt x="1226952" y="977216"/>
                  </a:moveTo>
                  <a:cubicBezTo>
                    <a:pt x="1229781" y="978287"/>
                    <a:pt x="1232611" y="979358"/>
                    <a:pt x="1235561" y="980251"/>
                  </a:cubicBezTo>
                  <a:cubicBezTo>
                    <a:pt x="1234537" y="982750"/>
                    <a:pt x="1233514" y="985250"/>
                    <a:pt x="1232551" y="987749"/>
                  </a:cubicBezTo>
                  <a:lnTo>
                    <a:pt x="1222016" y="983286"/>
                  </a:lnTo>
                  <a:cubicBezTo>
                    <a:pt x="1223642" y="981203"/>
                    <a:pt x="1225267" y="979179"/>
                    <a:pt x="1226952" y="977216"/>
                  </a:cubicBezTo>
                  <a:close/>
                  <a:moveTo>
                    <a:pt x="1280804" y="968186"/>
                  </a:moveTo>
                  <a:cubicBezTo>
                    <a:pt x="1284085" y="969320"/>
                    <a:pt x="1288800" y="968543"/>
                    <a:pt x="1291187" y="971586"/>
                  </a:cubicBezTo>
                  <a:cubicBezTo>
                    <a:pt x="1295006" y="979695"/>
                    <a:pt x="1290114" y="988461"/>
                    <a:pt x="1291485" y="996934"/>
                  </a:cubicBezTo>
                  <a:cubicBezTo>
                    <a:pt x="1294231" y="1013690"/>
                    <a:pt x="1298767" y="1030271"/>
                    <a:pt x="1298409" y="1047447"/>
                  </a:cubicBezTo>
                  <a:cubicBezTo>
                    <a:pt x="1291665" y="1027346"/>
                    <a:pt x="1286353" y="1006770"/>
                    <a:pt x="1281340" y="986194"/>
                  </a:cubicBezTo>
                  <a:lnTo>
                    <a:pt x="1289635" y="985782"/>
                  </a:lnTo>
                  <a:cubicBezTo>
                    <a:pt x="1284562" y="981367"/>
                    <a:pt x="1280206" y="975645"/>
                    <a:pt x="1280804" y="968186"/>
                  </a:cubicBezTo>
                  <a:close/>
                  <a:moveTo>
                    <a:pt x="0" y="892298"/>
                  </a:moveTo>
                  <a:cubicBezTo>
                    <a:pt x="11154" y="890430"/>
                    <a:pt x="22427" y="892478"/>
                    <a:pt x="30601" y="900735"/>
                  </a:cubicBezTo>
                  <a:cubicBezTo>
                    <a:pt x="19805" y="907485"/>
                    <a:pt x="6203" y="903147"/>
                    <a:pt x="0" y="892298"/>
                  </a:cubicBezTo>
                  <a:close/>
                  <a:moveTo>
                    <a:pt x="32607" y="887776"/>
                  </a:moveTo>
                  <a:cubicBezTo>
                    <a:pt x="42291" y="887419"/>
                    <a:pt x="51380" y="890683"/>
                    <a:pt x="59696" y="895312"/>
                  </a:cubicBezTo>
                  <a:cubicBezTo>
                    <a:pt x="51499" y="896261"/>
                    <a:pt x="43418" y="897388"/>
                    <a:pt x="35281" y="898456"/>
                  </a:cubicBezTo>
                  <a:close/>
                  <a:moveTo>
                    <a:pt x="149779" y="881835"/>
                  </a:moveTo>
                  <a:cubicBezTo>
                    <a:pt x="150889" y="882506"/>
                    <a:pt x="151558" y="883803"/>
                    <a:pt x="150616" y="885087"/>
                  </a:cubicBezTo>
                  <a:cubicBezTo>
                    <a:pt x="148974" y="887420"/>
                    <a:pt x="144474" y="884795"/>
                    <a:pt x="146298" y="882345"/>
                  </a:cubicBezTo>
                  <a:cubicBezTo>
                    <a:pt x="147119" y="881121"/>
                    <a:pt x="148670" y="881164"/>
                    <a:pt x="149779" y="881835"/>
                  </a:cubicBezTo>
                  <a:close/>
                  <a:moveTo>
                    <a:pt x="1257634" y="869360"/>
                  </a:moveTo>
                  <a:cubicBezTo>
                    <a:pt x="1260585" y="876111"/>
                    <a:pt x="1263772" y="882677"/>
                    <a:pt x="1266664" y="889427"/>
                  </a:cubicBezTo>
                  <a:cubicBezTo>
                    <a:pt x="1261648" y="884440"/>
                    <a:pt x="1257103" y="879089"/>
                    <a:pt x="1252618" y="873678"/>
                  </a:cubicBezTo>
                  <a:cubicBezTo>
                    <a:pt x="1254211" y="872218"/>
                    <a:pt x="1255923" y="870819"/>
                    <a:pt x="1257634" y="869360"/>
                  </a:cubicBezTo>
                  <a:close/>
                  <a:moveTo>
                    <a:pt x="138730" y="868974"/>
                  </a:moveTo>
                  <a:cubicBezTo>
                    <a:pt x="145978" y="867853"/>
                    <a:pt x="138791" y="878385"/>
                    <a:pt x="136948" y="871467"/>
                  </a:cubicBezTo>
                  <a:close/>
                  <a:moveTo>
                    <a:pt x="1317271" y="840264"/>
                  </a:moveTo>
                  <a:cubicBezTo>
                    <a:pt x="1320341" y="850829"/>
                    <a:pt x="1316327" y="861277"/>
                    <a:pt x="1313494" y="871366"/>
                  </a:cubicBezTo>
                  <a:lnTo>
                    <a:pt x="1304287" y="871366"/>
                  </a:lnTo>
                  <a:cubicBezTo>
                    <a:pt x="1307357" y="860801"/>
                    <a:pt x="1307297" y="847010"/>
                    <a:pt x="1317271" y="840264"/>
                  </a:cubicBezTo>
                  <a:close/>
                  <a:moveTo>
                    <a:pt x="1250612" y="835247"/>
                  </a:moveTo>
                  <a:cubicBezTo>
                    <a:pt x="1263442" y="835666"/>
                    <a:pt x="1272236" y="846093"/>
                    <a:pt x="1282718" y="851904"/>
                  </a:cubicBezTo>
                  <a:lnTo>
                    <a:pt x="1279585" y="856818"/>
                  </a:lnTo>
                  <a:cubicBezTo>
                    <a:pt x="1268502" y="852025"/>
                    <a:pt x="1255011" y="847829"/>
                    <a:pt x="1250612" y="835247"/>
                  </a:cubicBezTo>
                  <a:close/>
                  <a:moveTo>
                    <a:pt x="1253043" y="825974"/>
                  </a:moveTo>
                  <a:cubicBezTo>
                    <a:pt x="1254125" y="829978"/>
                    <a:pt x="1245595" y="830733"/>
                    <a:pt x="1246196" y="826496"/>
                  </a:cubicBezTo>
                  <a:cubicBezTo>
                    <a:pt x="1247277" y="824117"/>
                    <a:pt x="1251542" y="823710"/>
                    <a:pt x="1253043" y="825974"/>
                  </a:cubicBezTo>
                  <a:close/>
                  <a:moveTo>
                    <a:pt x="1255629" y="807408"/>
                  </a:moveTo>
                  <a:cubicBezTo>
                    <a:pt x="1252870" y="810167"/>
                    <a:pt x="1250110" y="812986"/>
                    <a:pt x="1247291" y="815686"/>
                  </a:cubicBezTo>
                  <a:cubicBezTo>
                    <a:pt x="1244592" y="808908"/>
                    <a:pt x="1248851" y="804649"/>
                    <a:pt x="1255629" y="807408"/>
                  </a:cubicBezTo>
                  <a:close/>
                  <a:moveTo>
                    <a:pt x="1272566" y="785584"/>
                  </a:moveTo>
                  <a:cubicBezTo>
                    <a:pt x="1274147" y="790333"/>
                    <a:pt x="1274966" y="795263"/>
                    <a:pt x="1276195" y="800132"/>
                  </a:cubicBezTo>
                  <a:lnTo>
                    <a:pt x="1269172" y="797697"/>
                  </a:lnTo>
                  <a:cubicBezTo>
                    <a:pt x="1270343" y="793680"/>
                    <a:pt x="1271396" y="789602"/>
                    <a:pt x="1272566" y="785584"/>
                  </a:cubicBezTo>
                  <a:close/>
                  <a:moveTo>
                    <a:pt x="1279575" y="782575"/>
                  </a:moveTo>
                  <a:cubicBezTo>
                    <a:pt x="1282841" y="789207"/>
                    <a:pt x="1286109" y="795781"/>
                    <a:pt x="1289739" y="802234"/>
                  </a:cubicBezTo>
                  <a:lnTo>
                    <a:pt x="1281209" y="806655"/>
                  </a:lnTo>
                  <a:cubicBezTo>
                    <a:pt x="1279515" y="798709"/>
                    <a:pt x="1277699" y="790642"/>
                    <a:pt x="1279575" y="782575"/>
                  </a:cubicBezTo>
                  <a:close/>
                  <a:moveTo>
                    <a:pt x="1284312" y="717865"/>
                  </a:moveTo>
                  <a:cubicBezTo>
                    <a:pt x="1284131" y="725319"/>
                    <a:pt x="1283773" y="733254"/>
                    <a:pt x="1279516" y="739690"/>
                  </a:cubicBezTo>
                  <a:cubicBezTo>
                    <a:pt x="1286230" y="744197"/>
                    <a:pt x="1280835" y="747083"/>
                    <a:pt x="1275200" y="748466"/>
                  </a:cubicBezTo>
                  <a:cubicBezTo>
                    <a:pt x="1267167" y="737284"/>
                    <a:pt x="1275560" y="725319"/>
                    <a:pt x="1284312" y="717865"/>
                  </a:cubicBezTo>
                  <a:close/>
                  <a:moveTo>
                    <a:pt x="1321370" y="684253"/>
                  </a:moveTo>
                  <a:cubicBezTo>
                    <a:pt x="1322244" y="690052"/>
                    <a:pt x="1323352" y="695851"/>
                    <a:pt x="1323235" y="701831"/>
                  </a:cubicBezTo>
                  <a:cubicBezTo>
                    <a:pt x="1319972" y="706919"/>
                    <a:pt x="1315601" y="711182"/>
                    <a:pt x="1311813" y="715856"/>
                  </a:cubicBezTo>
                  <a:cubicBezTo>
                    <a:pt x="1312571" y="704729"/>
                    <a:pt x="1313561" y="692833"/>
                    <a:pt x="1321370" y="684253"/>
                  </a:cubicBezTo>
                  <a:close/>
                  <a:moveTo>
                    <a:pt x="1277316" y="543791"/>
                  </a:moveTo>
                  <a:cubicBezTo>
                    <a:pt x="1282332" y="547591"/>
                    <a:pt x="1287231" y="551452"/>
                    <a:pt x="1292248" y="555310"/>
                  </a:cubicBezTo>
                  <a:lnTo>
                    <a:pt x="1291775" y="560774"/>
                  </a:lnTo>
                  <a:cubicBezTo>
                    <a:pt x="1284222" y="564870"/>
                    <a:pt x="1276963" y="569325"/>
                    <a:pt x="1269172" y="572886"/>
                  </a:cubicBezTo>
                  <a:cubicBezTo>
                    <a:pt x="1270884" y="562909"/>
                    <a:pt x="1272714" y="552875"/>
                    <a:pt x="1277316" y="543791"/>
                  </a:cubicBezTo>
                  <a:close/>
                  <a:moveTo>
                    <a:pt x="139955" y="475563"/>
                  </a:moveTo>
                  <a:cubicBezTo>
                    <a:pt x="143661" y="480109"/>
                    <a:pt x="146308" y="485313"/>
                    <a:pt x="147485" y="491115"/>
                  </a:cubicBezTo>
                  <a:cubicBezTo>
                    <a:pt x="141073" y="488423"/>
                    <a:pt x="137954" y="482383"/>
                    <a:pt x="139955" y="475563"/>
                  </a:cubicBezTo>
                  <a:close/>
                  <a:moveTo>
                    <a:pt x="1313282" y="312026"/>
                  </a:moveTo>
                  <a:cubicBezTo>
                    <a:pt x="1318623" y="321604"/>
                    <a:pt x="1323541" y="331476"/>
                    <a:pt x="1326361" y="342125"/>
                  </a:cubicBezTo>
                  <a:lnTo>
                    <a:pt x="1318022" y="341710"/>
                  </a:lnTo>
                  <a:cubicBezTo>
                    <a:pt x="1312863" y="333559"/>
                    <a:pt x="1307643" y="325468"/>
                    <a:pt x="1302783" y="317200"/>
                  </a:cubicBezTo>
                  <a:close/>
                  <a:moveTo>
                    <a:pt x="1275647" y="247312"/>
                  </a:moveTo>
                  <a:lnTo>
                    <a:pt x="1281244" y="247312"/>
                  </a:lnTo>
                  <a:cubicBezTo>
                    <a:pt x="1285946" y="265816"/>
                    <a:pt x="1294043" y="283657"/>
                    <a:pt x="1294758" y="302996"/>
                  </a:cubicBezTo>
                  <a:cubicBezTo>
                    <a:pt x="1288089" y="301743"/>
                    <a:pt x="1280707" y="299293"/>
                    <a:pt x="1280528" y="290701"/>
                  </a:cubicBezTo>
                  <a:cubicBezTo>
                    <a:pt x="1275945" y="277036"/>
                    <a:pt x="1267669" y="261339"/>
                    <a:pt x="1275647" y="247312"/>
                  </a:cubicBezTo>
                  <a:close/>
                  <a:moveTo>
                    <a:pt x="1307848" y="241293"/>
                  </a:moveTo>
                  <a:cubicBezTo>
                    <a:pt x="1311854" y="256183"/>
                    <a:pt x="1316230" y="271073"/>
                    <a:pt x="1317833" y="286441"/>
                  </a:cubicBezTo>
                  <a:cubicBezTo>
                    <a:pt x="1314629" y="283931"/>
                    <a:pt x="1310806" y="281299"/>
                    <a:pt x="1311299" y="276815"/>
                  </a:cubicBezTo>
                  <a:cubicBezTo>
                    <a:pt x="1311299" y="264856"/>
                    <a:pt x="1303287" y="253013"/>
                    <a:pt x="1307848" y="241293"/>
                  </a:cubicBezTo>
                  <a:close/>
                  <a:moveTo>
                    <a:pt x="434381" y="226833"/>
                  </a:moveTo>
                  <a:lnTo>
                    <a:pt x="440614" y="227771"/>
                  </a:lnTo>
                  <a:cubicBezTo>
                    <a:pt x="444343" y="242152"/>
                    <a:pt x="468530" y="252469"/>
                    <a:pt x="478653" y="265756"/>
                  </a:cubicBezTo>
                  <a:cubicBezTo>
                    <a:pt x="482435" y="271592"/>
                    <a:pt x="485898" y="276802"/>
                    <a:pt x="487603" y="283263"/>
                  </a:cubicBezTo>
                  <a:cubicBezTo>
                    <a:pt x="475083" y="289099"/>
                    <a:pt x="464322" y="271175"/>
                    <a:pt x="450044" y="271696"/>
                  </a:cubicBezTo>
                  <a:cubicBezTo>
                    <a:pt x="435020" y="272425"/>
                    <a:pt x="425750" y="263151"/>
                    <a:pt x="426549" y="253719"/>
                  </a:cubicBezTo>
                  <a:cubicBezTo>
                    <a:pt x="425537" y="241891"/>
                    <a:pt x="429959" y="235691"/>
                    <a:pt x="434381" y="226833"/>
                  </a:cubicBezTo>
                  <a:close/>
                  <a:moveTo>
                    <a:pt x="459009" y="226746"/>
                  </a:moveTo>
                  <a:cubicBezTo>
                    <a:pt x="465492" y="228440"/>
                    <a:pt x="469893" y="233109"/>
                    <a:pt x="470547" y="239763"/>
                  </a:cubicBezTo>
                  <a:lnTo>
                    <a:pt x="462399" y="242799"/>
                  </a:lnTo>
                  <a:cubicBezTo>
                    <a:pt x="460793" y="237545"/>
                    <a:pt x="459782" y="232116"/>
                    <a:pt x="459009" y="226746"/>
                  </a:cubicBezTo>
                  <a:close/>
                  <a:moveTo>
                    <a:pt x="509920" y="129928"/>
                  </a:moveTo>
                  <a:cubicBezTo>
                    <a:pt x="513077" y="132244"/>
                    <a:pt x="516173" y="134618"/>
                    <a:pt x="519208" y="136992"/>
                  </a:cubicBezTo>
                  <a:lnTo>
                    <a:pt x="509677" y="139961"/>
                  </a:lnTo>
                  <a:cubicBezTo>
                    <a:pt x="509738" y="136636"/>
                    <a:pt x="509859" y="133253"/>
                    <a:pt x="509920" y="129928"/>
                  </a:cubicBezTo>
                  <a:close/>
                  <a:moveTo>
                    <a:pt x="537330" y="122402"/>
                  </a:moveTo>
                  <a:lnTo>
                    <a:pt x="542936" y="122868"/>
                  </a:lnTo>
                  <a:cubicBezTo>
                    <a:pt x="543890" y="124906"/>
                    <a:pt x="544845" y="126944"/>
                    <a:pt x="545799" y="128924"/>
                  </a:cubicBezTo>
                  <a:cubicBezTo>
                    <a:pt x="542936" y="128866"/>
                    <a:pt x="540133" y="128749"/>
                    <a:pt x="537270" y="128633"/>
                  </a:cubicBezTo>
                  <a:close/>
                  <a:moveTo>
                    <a:pt x="551334" y="112870"/>
                  </a:moveTo>
                  <a:cubicBezTo>
                    <a:pt x="561164" y="118391"/>
                    <a:pt x="574390" y="124150"/>
                    <a:pt x="574031" y="137450"/>
                  </a:cubicBezTo>
                  <a:lnTo>
                    <a:pt x="552049" y="137035"/>
                  </a:lnTo>
                  <a:cubicBezTo>
                    <a:pt x="549307" y="129257"/>
                    <a:pt x="549486" y="120827"/>
                    <a:pt x="551334" y="112870"/>
                  </a:cubicBezTo>
                  <a:close/>
                  <a:moveTo>
                    <a:pt x="578780" y="102835"/>
                  </a:moveTo>
                  <a:cubicBezTo>
                    <a:pt x="589201" y="107743"/>
                    <a:pt x="601020" y="113600"/>
                    <a:pt x="603989" y="125485"/>
                  </a:cubicBezTo>
                  <a:cubicBezTo>
                    <a:pt x="596112" y="127437"/>
                    <a:pt x="585869" y="130926"/>
                    <a:pt x="579628" y="123771"/>
                  </a:cubicBezTo>
                  <a:cubicBezTo>
                    <a:pt x="576900" y="116970"/>
                    <a:pt x="577626" y="109813"/>
                    <a:pt x="578780" y="102835"/>
                  </a:cubicBezTo>
                  <a:close/>
                  <a:moveTo>
                    <a:pt x="604489" y="94807"/>
                  </a:moveTo>
                  <a:cubicBezTo>
                    <a:pt x="614398" y="98470"/>
                    <a:pt x="620006" y="107779"/>
                    <a:pt x="625558" y="116125"/>
                  </a:cubicBezTo>
                  <a:lnTo>
                    <a:pt x="620723" y="118887"/>
                  </a:lnTo>
                  <a:cubicBezTo>
                    <a:pt x="614815" y="111261"/>
                    <a:pt x="608368" y="103815"/>
                    <a:pt x="604489" y="94807"/>
                  </a:cubicBezTo>
                  <a:close/>
                  <a:moveTo>
                    <a:pt x="612515" y="84275"/>
                  </a:moveTo>
                  <a:cubicBezTo>
                    <a:pt x="623146" y="95008"/>
                    <a:pt x="638287" y="100858"/>
                    <a:pt x="646124" y="114305"/>
                  </a:cubicBezTo>
                  <a:cubicBezTo>
                    <a:pt x="626231" y="118888"/>
                    <a:pt x="619223" y="98324"/>
                    <a:pt x="612515" y="84275"/>
                  </a:cubicBezTo>
                  <a:close/>
                  <a:moveTo>
                    <a:pt x="803143" y="67218"/>
                  </a:moveTo>
                  <a:cubicBezTo>
                    <a:pt x="799033" y="72401"/>
                    <a:pt x="795110" y="77762"/>
                    <a:pt x="790517" y="82409"/>
                  </a:cubicBezTo>
                  <a:cubicBezTo>
                    <a:pt x="781695" y="84851"/>
                    <a:pt x="772576" y="85507"/>
                    <a:pt x="763512" y="86281"/>
                  </a:cubicBezTo>
                  <a:cubicBezTo>
                    <a:pt x="769374" y="70196"/>
                    <a:pt x="789007" y="71269"/>
                    <a:pt x="803143" y="67218"/>
                  </a:cubicBezTo>
                  <a:close/>
                  <a:moveTo>
                    <a:pt x="705321" y="58188"/>
                  </a:moveTo>
                  <a:cubicBezTo>
                    <a:pt x="710889" y="58546"/>
                    <a:pt x="716165" y="58968"/>
                    <a:pt x="721795" y="59923"/>
                  </a:cubicBezTo>
                  <a:cubicBezTo>
                    <a:pt x="725986" y="65974"/>
                    <a:pt x="729638" y="72383"/>
                    <a:pt x="733475" y="78727"/>
                  </a:cubicBezTo>
                  <a:cubicBezTo>
                    <a:pt x="731975" y="72204"/>
                    <a:pt x="730419" y="65675"/>
                    <a:pt x="728863" y="59207"/>
                  </a:cubicBezTo>
                  <a:cubicBezTo>
                    <a:pt x="742038" y="59923"/>
                    <a:pt x="753359" y="67292"/>
                    <a:pt x="761506" y="77171"/>
                  </a:cubicBezTo>
                  <a:cubicBezTo>
                    <a:pt x="761265" y="90824"/>
                    <a:pt x="747432" y="100828"/>
                    <a:pt x="734015" y="96875"/>
                  </a:cubicBezTo>
                  <a:cubicBezTo>
                    <a:pt x="722812" y="85315"/>
                    <a:pt x="713828" y="71781"/>
                    <a:pt x="705321" y="58188"/>
                  </a:cubicBezTo>
                  <a:close/>
                  <a:moveTo>
                    <a:pt x="745452" y="46649"/>
                  </a:moveTo>
                  <a:cubicBezTo>
                    <a:pt x="760352" y="53824"/>
                    <a:pt x="780415" y="51232"/>
                    <a:pt x="791102" y="65464"/>
                  </a:cubicBezTo>
                  <a:cubicBezTo>
                    <a:pt x="780119" y="67753"/>
                    <a:pt x="768368" y="70226"/>
                    <a:pt x="757563" y="65824"/>
                  </a:cubicBezTo>
                  <a:cubicBezTo>
                    <a:pt x="751861" y="60819"/>
                    <a:pt x="749606" y="52800"/>
                    <a:pt x="745452" y="46649"/>
                  </a:cubicBezTo>
                  <a:close/>
                  <a:moveTo>
                    <a:pt x="812674" y="45646"/>
                  </a:moveTo>
                  <a:cubicBezTo>
                    <a:pt x="818722" y="45946"/>
                    <a:pt x="824710" y="48761"/>
                    <a:pt x="829729" y="52115"/>
                  </a:cubicBezTo>
                  <a:cubicBezTo>
                    <a:pt x="824952" y="54091"/>
                    <a:pt x="820114" y="55948"/>
                    <a:pt x="815214" y="57685"/>
                  </a:cubicBezTo>
                  <a:cubicBezTo>
                    <a:pt x="814306" y="53672"/>
                    <a:pt x="813460" y="49659"/>
                    <a:pt x="812674" y="45646"/>
                  </a:cubicBezTo>
                  <a:close/>
                  <a:moveTo>
                    <a:pt x="703818" y="41135"/>
                  </a:moveTo>
                  <a:cubicBezTo>
                    <a:pt x="710412" y="42803"/>
                    <a:pt x="716473" y="46020"/>
                    <a:pt x="721879" y="50071"/>
                  </a:cubicBezTo>
                  <a:lnTo>
                    <a:pt x="706314" y="50667"/>
                  </a:lnTo>
                  <a:cubicBezTo>
                    <a:pt x="705422" y="47509"/>
                    <a:pt x="704591" y="44352"/>
                    <a:pt x="703818" y="41135"/>
                  </a:cubicBezTo>
                  <a:close/>
                  <a:moveTo>
                    <a:pt x="691332" y="37620"/>
                  </a:moveTo>
                  <a:cubicBezTo>
                    <a:pt x="691942" y="39667"/>
                    <a:pt x="692612" y="41713"/>
                    <a:pt x="693282" y="43821"/>
                  </a:cubicBezTo>
                  <a:cubicBezTo>
                    <a:pt x="691150" y="44724"/>
                    <a:pt x="689018" y="45687"/>
                    <a:pt x="686946" y="46650"/>
                  </a:cubicBezTo>
                  <a:cubicBezTo>
                    <a:pt x="687068" y="41293"/>
                    <a:pt x="689262" y="39546"/>
                    <a:pt x="691332" y="37620"/>
                  </a:cubicBezTo>
                  <a:close/>
                  <a:moveTo>
                    <a:pt x="741918" y="30597"/>
                  </a:moveTo>
                  <a:cubicBezTo>
                    <a:pt x="745684" y="33598"/>
                    <a:pt x="749390" y="36657"/>
                    <a:pt x="752977" y="39834"/>
                  </a:cubicBezTo>
                  <a:cubicBezTo>
                    <a:pt x="749091" y="39894"/>
                    <a:pt x="745265" y="40012"/>
                    <a:pt x="741439" y="40129"/>
                  </a:cubicBezTo>
                  <a:cubicBezTo>
                    <a:pt x="741618" y="36952"/>
                    <a:pt x="741738" y="33774"/>
                    <a:pt x="741918" y="30597"/>
                  </a:cubicBezTo>
                  <a:close/>
                  <a:moveTo>
                    <a:pt x="699802" y="27922"/>
                  </a:moveTo>
                  <a:cubicBezTo>
                    <a:pt x="710570" y="21567"/>
                    <a:pt x="712424" y="31311"/>
                    <a:pt x="715356" y="37120"/>
                  </a:cubicBezTo>
                  <a:cubicBezTo>
                    <a:pt x="709254" y="35789"/>
                    <a:pt x="703750" y="32883"/>
                    <a:pt x="699802" y="27922"/>
                  </a:cubicBezTo>
                  <a:close/>
                  <a:moveTo>
                    <a:pt x="767316" y="9530"/>
                  </a:moveTo>
                  <a:cubicBezTo>
                    <a:pt x="775352" y="16578"/>
                    <a:pt x="783750" y="23331"/>
                    <a:pt x="790241" y="31991"/>
                  </a:cubicBezTo>
                  <a:cubicBezTo>
                    <a:pt x="797269" y="41788"/>
                    <a:pt x="808820" y="47699"/>
                    <a:pt x="814179" y="58870"/>
                  </a:cubicBezTo>
                  <a:lnTo>
                    <a:pt x="809357" y="61200"/>
                  </a:lnTo>
                  <a:cubicBezTo>
                    <a:pt x="796971" y="55046"/>
                    <a:pt x="785300" y="47104"/>
                    <a:pt x="780353" y="33365"/>
                  </a:cubicBezTo>
                  <a:cubicBezTo>
                    <a:pt x="774815" y="31991"/>
                    <a:pt x="769874" y="30554"/>
                    <a:pt x="764515" y="29180"/>
                  </a:cubicBezTo>
                  <a:cubicBezTo>
                    <a:pt x="765111" y="22551"/>
                    <a:pt x="766184" y="16040"/>
                    <a:pt x="767316" y="9530"/>
                  </a:cubicBezTo>
                  <a:close/>
                  <a:moveTo>
                    <a:pt x="792477" y="0"/>
                  </a:moveTo>
                  <a:lnTo>
                    <a:pt x="798624" y="61"/>
                  </a:lnTo>
                  <a:cubicBezTo>
                    <a:pt x="801309" y="8962"/>
                    <a:pt x="804293" y="17744"/>
                    <a:pt x="807157" y="26587"/>
                  </a:cubicBezTo>
                  <a:cubicBezTo>
                    <a:pt x="801608" y="24782"/>
                    <a:pt x="795461" y="23218"/>
                    <a:pt x="791761" y="18345"/>
                  </a:cubicBezTo>
                  <a:cubicBezTo>
                    <a:pt x="791104" y="12211"/>
                    <a:pt x="792297" y="6136"/>
                    <a:pt x="792477" y="0"/>
                  </a:cubicBez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" name="Greenland - Mainland">
              <a:extLst>
                <a:ext uri="{FF2B5EF4-FFF2-40B4-BE49-F238E27FC236}">
                  <a16:creationId xmlns:a16="http://schemas.microsoft.com/office/drawing/2014/main" id="{C9A45B3C-1202-444C-B860-259923456689}"/>
                </a:ext>
              </a:extLst>
            </p:cNvPr>
            <p:cNvSpPr>
              <a:spLocks/>
            </p:cNvSpPr>
            <p:nvPr>
              <p:custDataLst>
                <p:tags r:id="rId58"/>
              </p:custDataLst>
            </p:nvPr>
          </p:nvSpPr>
          <p:spPr bwMode="auto">
            <a:xfrm flipV="1">
              <a:off x="4109360" y="685800"/>
              <a:ext cx="1463183" cy="2149496"/>
            </a:xfrm>
            <a:custGeom>
              <a:avLst/>
              <a:gdLst>
                <a:gd name="T0" fmla="*/ 18345 w 24669"/>
                <a:gd name="T1" fmla="*/ 35148 h 36230"/>
                <a:gd name="T2" fmla="*/ 15080 w 24669"/>
                <a:gd name="T3" fmla="*/ 33857 h 36230"/>
                <a:gd name="T4" fmla="*/ 19709 w 24669"/>
                <a:gd name="T5" fmla="*/ 33256 h 36230"/>
                <a:gd name="T6" fmla="*/ 15797 w 24669"/>
                <a:gd name="T7" fmla="*/ 30351 h 36230"/>
                <a:gd name="T8" fmla="*/ 19397 w 24669"/>
                <a:gd name="T9" fmla="*/ 29995 h 36230"/>
                <a:gd name="T10" fmla="*/ 19907 w 24669"/>
                <a:gd name="T11" fmla="*/ 27549 h 36230"/>
                <a:gd name="T12" fmla="*/ 21622 w 24669"/>
                <a:gd name="T13" fmla="*/ 29929 h 36230"/>
                <a:gd name="T14" fmla="*/ 23865 w 24669"/>
                <a:gd name="T15" fmla="*/ 30346 h 36230"/>
                <a:gd name="T16" fmla="*/ 22894 w 24669"/>
                <a:gd name="T17" fmla="*/ 27360 h 36230"/>
                <a:gd name="T18" fmla="*/ 21041 w 24669"/>
                <a:gd name="T19" fmla="*/ 25509 h 36230"/>
                <a:gd name="T20" fmla="*/ 21285 w 24669"/>
                <a:gd name="T21" fmla="*/ 23338 h 36230"/>
                <a:gd name="T22" fmla="*/ 20669 w 24669"/>
                <a:gd name="T23" fmla="*/ 21592 h 36230"/>
                <a:gd name="T24" fmla="*/ 20911 w 24669"/>
                <a:gd name="T25" fmla="*/ 20497 h 36230"/>
                <a:gd name="T26" fmla="*/ 20304 w 24669"/>
                <a:gd name="T27" fmla="*/ 19557 h 36230"/>
                <a:gd name="T28" fmla="*/ 21043 w 24669"/>
                <a:gd name="T29" fmla="*/ 18015 h 36230"/>
                <a:gd name="T30" fmla="*/ 20890 w 24669"/>
                <a:gd name="T31" fmla="*/ 15999 h 36230"/>
                <a:gd name="T32" fmla="*/ 21110 w 24669"/>
                <a:gd name="T33" fmla="*/ 14792 h 36230"/>
                <a:gd name="T34" fmla="*/ 18206 w 24669"/>
                <a:gd name="T35" fmla="*/ 14284 h 36230"/>
                <a:gd name="T36" fmla="*/ 19966 w 24669"/>
                <a:gd name="T37" fmla="*/ 13664 h 36230"/>
                <a:gd name="T38" fmla="*/ 18495 w 24669"/>
                <a:gd name="T39" fmla="*/ 13202 h 36230"/>
                <a:gd name="T40" fmla="*/ 20301 w 24669"/>
                <a:gd name="T41" fmla="*/ 11905 h 36230"/>
                <a:gd name="T42" fmla="*/ 19316 w 24669"/>
                <a:gd name="T43" fmla="*/ 11352 h 36230"/>
                <a:gd name="T44" fmla="*/ 18015 w 24669"/>
                <a:gd name="T45" fmla="*/ 11186 h 36230"/>
                <a:gd name="T46" fmla="*/ 18374 w 24669"/>
                <a:gd name="T47" fmla="*/ 10035 h 36230"/>
                <a:gd name="T48" fmla="*/ 19061 w 24669"/>
                <a:gd name="T49" fmla="*/ 8937 h 36230"/>
                <a:gd name="T50" fmla="*/ 17118 w 24669"/>
                <a:gd name="T51" fmla="*/ 7798 h 36230"/>
                <a:gd name="T52" fmla="*/ 15407 w 24669"/>
                <a:gd name="T53" fmla="*/ 6156 h 36230"/>
                <a:gd name="T54" fmla="*/ 14329 w 24669"/>
                <a:gd name="T55" fmla="*/ 5512 h 36230"/>
                <a:gd name="T56" fmla="*/ 13285 w 24669"/>
                <a:gd name="T57" fmla="*/ 5127 h 36230"/>
                <a:gd name="T58" fmla="*/ 12902 w 24669"/>
                <a:gd name="T59" fmla="*/ 3708 h 36230"/>
                <a:gd name="T60" fmla="*/ 12100 w 24669"/>
                <a:gd name="T61" fmla="*/ 1144 h 36230"/>
                <a:gd name="T62" fmla="*/ 10832 w 24669"/>
                <a:gd name="T63" fmla="*/ 695 h 36230"/>
                <a:gd name="T64" fmla="*/ 9659 w 24669"/>
                <a:gd name="T65" fmla="*/ 1342 h 36230"/>
                <a:gd name="T66" fmla="*/ 8686 w 24669"/>
                <a:gd name="T67" fmla="*/ 3867 h 36230"/>
                <a:gd name="T68" fmla="*/ 8149 w 24669"/>
                <a:gd name="T69" fmla="*/ 4683 h 36230"/>
                <a:gd name="T70" fmla="*/ 7881 w 24669"/>
                <a:gd name="T71" fmla="*/ 7541 h 36230"/>
                <a:gd name="T72" fmla="*/ 7962 w 24669"/>
                <a:gd name="T73" fmla="*/ 8337 h 36230"/>
                <a:gd name="T74" fmla="*/ 9032 w 24669"/>
                <a:gd name="T75" fmla="*/ 9566 h 36230"/>
                <a:gd name="T76" fmla="*/ 8849 w 24669"/>
                <a:gd name="T77" fmla="*/ 10594 h 36230"/>
                <a:gd name="T78" fmla="*/ 7961 w 24669"/>
                <a:gd name="T79" fmla="*/ 11520 h 36230"/>
                <a:gd name="T80" fmla="*/ 6796 w 24669"/>
                <a:gd name="T81" fmla="*/ 11878 h 36230"/>
                <a:gd name="T82" fmla="*/ 7074 w 24669"/>
                <a:gd name="T83" fmla="*/ 13078 h 36230"/>
                <a:gd name="T84" fmla="*/ 6736 w 24669"/>
                <a:gd name="T85" fmla="*/ 14384 h 36230"/>
                <a:gd name="T86" fmla="*/ 6207 w 24669"/>
                <a:gd name="T87" fmla="*/ 15159 h 36230"/>
                <a:gd name="T88" fmla="*/ 5948 w 24669"/>
                <a:gd name="T89" fmla="*/ 16747 h 36230"/>
                <a:gd name="T90" fmla="*/ 3967 w 24669"/>
                <a:gd name="T91" fmla="*/ 18639 h 36230"/>
                <a:gd name="T92" fmla="*/ 2665 w 24669"/>
                <a:gd name="T93" fmla="*/ 18583 h 36230"/>
                <a:gd name="T94" fmla="*/ 870 w 24669"/>
                <a:gd name="T95" fmla="*/ 19481 h 36230"/>
                <a:gd name="T96" fmla="*/ 2344 w 24669"/>
                <a:gd name="T97" fmla="*/ 21109 h 36230"/>
                <a:gd name="T98" fmla="*/ 632 w 24669"/>
                <a:gd name="T99" fmla="*/ 21445 h 36230"/>
                <a:gd name="T100" fmla="*/ 2687 w 24669"/>
                <a:gd name="T101" fmla="*/ 23945 h 36230"/>
                <a:gd name="T102" fmla="*/ 2136 w 24669"/>
                <a:gd name="T103" fmla="*/ 26602 h 36230"/>
                <a:gd name="T104" fmla="*/ 4360 w 24669"/>
                <a:gd name="T105" fmla="*/ 30394 h 36230"/>
                <a:gd name="T106" fmla="*/ 6925 w 24669"/>
                <a:gd name="T107" fmla="*/ 31919 h 36230"/>
                <a:gd name="T108" fmla="*/ 8230 w 24669"/>
                <a:gd name="T109" fmla="*/ 32413 h 36230"/>
                <a:gd name="T110" fmla="*/ 9987 w 24669"/>
                <a:gd name="T111" fmla="*/ 32781 h 36230"/>
                <a:gd name="T112" fmla="*/ 11683 w 24669"/>
                <a:gd name="T113" fmla="*/ 33247 h 36230"/>
                <a:gd name="T114" fmla="*/ 11370 w 24669"/>
                <a:gd name="T115" fmla="*/ 34300 h 36230"/>
                <a:gd name="T116" fmla="*/ 14236 w 24669"/>
                <a:gd name="T117" fmla="*/ 34628 h 36230"/>
                <a:gd name="connsiteX0" fmla="*/ 15246 w 24669"/>
                <a:gd name="connsiteY0" fmla="*/ 36230 h 36230"/>
                <a:gd name="connsiteX1" fmla="*/ 15279 w 24669"/>
                <a:gd name="connsiteY1" fmla="*/ 36230 h 36230"/>
                <a:gd name="connsiteX2" fmla="*/ 15328 w 24669"/>
                <a:gd name="connsiteY2" fmla="*/ 36015 h 36230"/>
                <a:gd name="connsiteX3" fmla="*/ 15392 w 24669"/>
                <a:gd name="connsiteY3" fmla="*/ 36205 h 36230"/>
                <a:gd name="connsiteX4" fmla="*/ 15614 w 24669"/>
                <a:gd name="connsiteY4" fmla="*/ 35682 h 36230"/>
                <a:gd name="connsiteX5" fmla="*/ 15527 w 24669"/>
                <a:gd name="connsiteY5" fmla="*/ 36069 h 36230"/>
                <a:gd name="connsiteX6" fmla="*/ 16398 w 24669"/>
                <a:gd name="connsiteY6" fmla="*/ 35986 h 36230"/>
                <a:gd name="connsiteX7" fmla="*/ 17007 w 24669"/>
                <a:gd name="connsiteY7" fmla="*/ 35695 h 36230"/>
                <a:gd name="connsiteX8" fmla="*/ 16987 w 24669"/>
                <a:gd name="connsiteY8" fmla="*/ 35423 h 36230"/>
                <a:gd name="connsiteX9" fmla="*/ 17558 w 24669"/>
                <a:gd name="connsiteY9" fmla="*/ 35572 h 36230"/>
                <a:gd name="connsiteX10" fmla="*/ 18345 w 24669"/>
                <a:gd name="connsiteY10" fmla="*/ 35148 h 36230"/>
                <a:gd name="connsiteX11" fmla="*/ 17896 w 24669"/>
                <a:gd name="connsiteY11" fmla="*/ 34540 h 36230"/>
                <a:gd name="connsiteX12" fmla="*/ 18156 w 24669"/>
                <a:gd name="connsiteY12" fmla="*/ 34565 h 36230"/>
                <a:gd name="connsiteX13" fmla="*/ 16485 w 24669"/>
                <a:gd name="connsiteY13" fmla="*/ 34572 h 36230"/>
                <a:gd name="connsiteX14" fmla="*/ 15461 w 24669"/>
                <a:gd name="connsiteY14" fmla="*/ 34324 h 36230"/>
                <a:gd name="connsiteX15" fmla="*/ 14623 w 24669"/>
                <a:gd name="connsiteY15" fmla="*/ 34462 h 36230"/>
                <a:gd name="connsiteX16" fmla="*/ 15454 w 24669"/>
                <a:gd name="connsiteY16" fmla="*/ 34149 h 36230"/>
                <a:gd name="connsiteX17" fmla="*/ 14302 w 24669"/>
                <a:gd name="connsiteY17" fmla="*/ 33720 h 36230"/>
                <a:gd name="connsiteX18" fmla="*/ 14241 w 24669"/>
                <a:gd name="connsiteY18" fmla="*/ 33038 h 36230"/>
                <a:gd name="connsiteX19" fmla="*/ 14431 w 24669"/>
                <a:gd name="connsiteY19" fmla="*/ 33601 h 36230"/>
                <a:gd name="connsiteX20" fmla="*/ 14878 w 24669"/>
                <a:gd name="connsiteY20" fmla="*/ 33641 h 36230"/>
                <a:gd name="connsiteX21" fmla="*/ 15080 w 24669"/>
                <a:gd name="connsiteY21" fmla="*/ 33857 h 36230"/>
                <a:gd name="connsiteX22" fmla="*/ 15899 w 24669"/>
                <a:gd name="connsiteY22" fmla="*/ 34061 h 36230"/>
                <a:gd name="connsiteX23" fmla="*/ 16779 w 24669"/>
                <a:gd name="connsiteY23" fmla="*/ 34401 h 36230"/>
                <a:gd name="connsiteX24" fmla="*/ 17953 w 24669"/>
                <a:gd name="connsiteY24" fmla="*/ 34269 h 36230"/>
                <a:gd name="connsiteX25" fmla="*/ 18632 w 24669"/>
                <a:gd name="connsiteY25" fmla="*/ 34414 h 36230"/>
                <a:gd name="connsiteX26" fmla="*/ 18651 w 24669"/>
                <a:gd name="connsiteY26" fmla="*/ 33753 h 36230"/>
                <a:gd name="connsiteX27" fmla="*/ 18360 w 24669"/>
                <a:gd name="connsiteY27" fmla="*/ 33275 h 36230"/>
                <a:gd name="connsiteX28" fmla="*/ 18735 w 24669"/>
                <a:gd name="connsiteY28" fmla="*/ 33596 h 36230"/>
                <a:gd name="connsiteX29" fmla="*/ 19072 w 24669"/>
                <a:gd name="connsiteY29" fmla="*/ 33696 h 36230"/>
                <a:gd name="connsiteX30" fmla="*/ 19107 w 24669"/>
                <a:gd name="connsiteY30" fmla="*/ 33396 h 36230"/>
                <a:gd name="connsiteX31" fmla="*/ 19303 w 24669"/>
                <a:gd name="connsiteY31" fmla="*/ 33465 h 36230"/>
                <a:gd name="connsiteX32" fmla="*/ 19709 w 24669"/>
                <a:gd name="connsiteY32" fmla="*/ 33256 h 36230"/>
                <a:gd name="connsiteX33" fmla="*/ 20191 w 24669"/>
                <a:gd name="connsiteY33" fmla="*/ 32769 h 36230"/>
                <a:gd name="connsiteX34" fmla="*/ 20032 w 24669"/>
                <a:gd name="connsiteY34" fmla="*/ 32330 h 36230"/>
                <a:gd name="connsiteX35" fmla="*/ 19688 w 24669"/>
                <a:gd name="connsiteY35" fmla="*/ 31859 h 36230"/>
                <a:gd name="connsiteX36" fmla="*/ 19033 w 24669"/>
                <a:gd name="connsiteY36" fmla="*/ 31628 h 36230"/>
                <a:gd name="connsiteX37" fmla="*/ 18422 w 24669"/>
                <a:gd name="connsiteY37" fmla="*/ 31361 h 36230"/>
                <a:gd name="connsiteX38" fmla="*/ 17630 w 24669"/>
                <a:gd name="connsiteY38" fmla="*/ 31404 h 36230"/>
                <a:gd name="connsiteX39" fmla="*/ 16589 w 24669"/>
                <a:gd name="connsiteY39" fmla="*/ 31250 h 36230"/>
                <a:gd name="connsiteX40" fmla="*/ 16276 w 24669"/>
                <a:gd name="connsiteY40" fmla="*/ 31043 h 36230"/>
                <a:gd name="connsiteX41" fmla="*/ 15428 w 24669"/>
                <a:gd name="connsiteY41" fmla="*/ 30480 h 36230"/>
                <a:gd name="connsiteX42" fmla="*/ 15368 w 24669"/>
                <a:gd name="connsiteY42" fmla="*/ 29931 h 36230"/>
                <a:gd name="connsiteX43" fmla="*/ 15797 w 24669"/>
                <a:gd name="connsiteY43" fmla="*/ 30351 h 36230"/>
                <a:gd name="connsiteX44" fmla="*/ 16915 w 24669"/>
                <a:gd name="connsiteY44" fmla="*/ 30822 h 36230"/>
                <a:gd name="connsiteX45" fmla="*/ 18388 w 24669"/>
                <a:gd name="connsiteY45" fmla="*/ 30898 h 36230"/>
                <a:gd name="connsiteX46" fmla="*/ 18573 w 24669"/>
                <a:gd name="connsiteY46" fmla="*/ 30470 h 36230"/>
                <a:gd name="connsiteX47" fmla="*/ 19067 w 24669"/>
                <a:gd name="connsiteY47" fmla="*/ 30522 h 36230"/>
                <a:gd name="connsiteX48" fmla="*/ 19106 w 24669"/>
                <a:gd name="connsiteY48" fmla="*/ 30891 h 36230"/>
                <a:gd name="connsiteX49" fmla="*/ 19345 w 24669"/>
                <a:gd name="connsiteY49" fmla="*/ 31034 h 36230"/>
                <a:gd name="connsiteX50" fmla="*/ 19316 w 24669"/>
                <a:gd name="connsiteY50" fmla="*/ 30400 h 36230"/>
                <a:gd name="connsiteX51" fmla="*/ 18676 w 24669"/>
                <a:gd name="connsiteY51" fmla="*/ 29879 h 36230"/>
                <a:gd name="connsiteX52" fmla="*/ 18512 w 24669"/>
                <a:gd name="connsiteY52" fmla="*/ 29676 h 36230"/>
                <a:gd name="connsiteX53" fmla="*/ 18609 w 24669"/>
                <a:gd name="connsiteY53" fmla="*/ 29437 h 36230"/>
                <a:gd name="connsiteX54" fmla="*/ 19397 w 24669"/>
                <a:gd name="connsiteY54" fmla="*/ 29995 h 36230"/>
                <a:gd name="connsiteX55" fmla="*/ 19625 w 24669"/>
                <a:gd name="connsiteY55" fmla="*/ 30196 h 36230"/>
                <a:gd name="connsiteX56" fmla="*/ 19894 w 24669"/>
                <a:gd name="connsiteY56" fmla="*/ 30186 h 36230"/>
                <a:gd name="connsiteX57" fmla="*/ 19912 w 24669"/>
                <a:gd name="connsiteY57" fmla="*/ 30979 h 36230"/>
                <a:gd name="connsiteX58" fmla="*/ 20716 w 24669"/>
                <a:gd name="connsiteY58" fmla="*/ 31262 h 36230"/>
                <a:gd name="connsiteX59" fmla="*/ 20663 w 24669"/>
                <a:gd name="connsiteY59" fmla="*/ 29512 h 36230"/>
                <a:gd name="connsiteX60" fmla="*/ 20335 w 24669"/>
                <a:gd name="connsiteY60" fmla="*/ 28883 h 36230"/>
                <a:gd name="connsiteX61" fmla="*/ 19869 w 24669"/>
                <a:gd name="connsiteY61" fmla="*/ 27843 h 36230"/>
                <a:gd name="connsiteX62" fmla="*/ 19699 w 24669"/>
                <a:gd name="connsiteY62" fmla="*/ 27586 h 36230"/>
                <a:gd name="connsiteX63" fmla="*/ 19808 w 24669"/>
                <a:gd name="connsiteY63" fmla="*/ 27612 h 36230"/>
                <a:gd name="connsiteX64" fmla="*/ 19606 w 24669"/>
                <a:gd name="connsiteY64" fmla="*/ 27298 h 36230"/>
                <a:gd name="connsiteX65" fmla="*/ 19907 w 24669"/>
                <a:gd name="connsiteY65" fmla="*/ 27549 h 36230"/>
                <a:gd name="connsiteX66" fmla="*/ 20065 w 24669"/>
                <a:gd name="connsiteY66" fmla="*/ 28041 h 36230"/>
                <a:gd name="connsiteX67" fmla="*/ 20379 w 24669"/>
                <a:gd name="connsiteY67" fmla="*/ 28296 h 36230"/>
                <a:gd name="connsiteX68" fmla="*/ 20293 w 24669"/>
                <a:gd name="connsiteY68" fmla="*/ 28310 h 36230"/>
                <a:gd name="connsiteX69" fmla="*/ 20714 w 24669"/>
                <a:gd name="connsiteY69" fmla="*/ 28827 h 36230"/>
                <a:gd name="connsiteX70" fmla="*/ 21067 w 24669"/>
                <a:gd name="connsiteY70" fmla="*/ 29461 h 36230"/>
                <a:gd name="connsiteX71" fmla="*/ 21386 w 24669"/>
                <a:gd name="connsiteY71" fmla="*/ 29815 h 36230"/>
                <a:gd name="connsiteX72" fmla="*/ 21176 w 24669"/>
                <a:gd name="connsiteY72" fmla="*/ 29783 h 36230"/>
                <a:gd name="connsiteX73" fmla="*/ 21280 w 24669"/>
                <a:gd name="connsiteY73" fmla="*/ 30202 h 36230"/>
                <a:gd name="connsiteX74" fmla="*/ 21488 w 24669"/>
                <a:gd name="connsiteY74" fmla="*/ 29915 h 36230"/>
                <a:gd name="connsiteX75" fmla="*/ 21479 w 24669"/>
                <a:gd name="connsiteY75" fmla="*/ 29835 h 36230"/>
                <a:gd name="connsiteX76" fmla="*/ 21622 w 24669"/>
                <a:gd name="connsiteY76" fmla="*/ 29929 h 36230"/>
                <a:gd name="connsiteX77" fmla="*/ 21434 w 24669"/>
                <a:gd name="connsiteY77" fmla="*/ 29311 h 36230"/>
                <a:gd name="connsiteX78" fmla="*/ 21809 w 24669"/>
                <a:gd name="connsiteY78" fmla="*/ 29621 h 36230"/>
                <a:gd name="connsiteX79" fmla="*/ 22045 w 24669"/>
                <a:gd name="connsiteY79" fmla="*/ 29417 h 36230"/>
                <a:gd name="connsiteX80" fmla="*/ 22114 w 24669"/>
                <a:gd name="connsiteY80" fmla="*/ 29490 h 36230"/>
                <a:gd name="connsiteX81" fmla="*/ 22241 w 24669"/>
                <a:gd name="connsiteY81" fmla="*/ 29254 h 36230"/>
                <a:gd name="connsiteX82" fmla="*/ 22436 w 24669"/>
                <a:gd name="connsiteY82" fmla="*/ 29648 h 36230"/>
                <a:gd name="connsiteX83" fmla="*/ 22504 w 24669"/>
                <a:gd name="connsiteY83" fmla="*/ 30027 h 36230"/>
                <a:gd name="connsiteX84" fmla="*/ 22665 w 24669"/>
                <a:gd name="connsiteY84" fmla="*/ 30359 h 36230"/>
                <a:gd name="connsiteX85" fmla="*/ 22827 w 24669"/>
                <a:gd name="connsiteY85" fmla="*/ 30387 h 36230"/>
                <a:gd name="connsiteX86" fmla="*/ 23051 w 24669"/>
                <a:gd name="connsiteY86" fmla="*/ 30532 h 36230"/>
                <a:gd name="connsiteX87" fmla="*/ 23865 w 24669"/>
                <a:gd name="connsiteY87" fmla="*/ 30346 h 36230"/>
                <a:gd name="connsiteX88" fmla="*/ 24396 w 24669"/>
                <a:gd name="connsiteY88" fmla="*/ 29962 h 36230"/>
                <a:gd name="connsiteX89" fmla="*/ 24669 w 24669"/>
                <a:gd name="connsiteY89" fmla="*/ 29523 h 36230"/>
                <a:gd name="connsiteX90" fmla="*/ 24669 w 24669"/>
                <a:gd name="connsiteY90" fmla="*/ 29458 h 36230"/>
                <a:gd name="connsiteX91" fmla="*/ 24139 w 24669"/>
                <a:gd name="connsiteY91" fmla="*/ 28815 h 36230"/>
                <a:gd name="connsiteX92" fmla="*/ 23847 w 24669"/>
                <a:gd name="connsiteY92" fmla="*/ 28371 h 36230"/>
                <a:gd name="connsiteX93" fmla="*/ 23481 w 24669"/>
                <a:gd name="connsiteY93" fmla="*/ 28340 h 36230"/>
                <a:gd name="connsiteX94" fmla="*/ 23393 w 24669"/>
                <a:gd name="connsiteY94" fmla="*/ 28212 h 36230"/>
                <a:gd name="connsiteX95" fmla="*/ 23843 w 24669"/>
                <a:gd name="connsiteY95" fmla="*/ 28271 h 36230"/>
                <a:gd name="connsiteX96" fmla="*/ 23503 w 24669"/>
                <a:gd name="connsiteY96" fmla="*/ 27799 h 36230"/>
                <a:gd name="connsiteX97" fmla="*/ 23075 w 24669"/>
                <a:gd name="connsiteY97" fmla="*/ 27532 h 36230"/>
                <a:gd name="connsiteX98" fmla="*/ 22894 w 24669"/>
                <a:gd name="connsiteY98" fmla="*/ 27360 h 36230"/>
                <a:gd name="connsiteX99" fmla="*/ 22248 w 24669"/>
                <a:gd name="connsiteY99" fmla="*/ 27599 h 36230"/>
                <a:gd name="connsiteX100" fmla="*/ 21746 w 24669"/>
                <a:gd name="connsiteY100" fmla="*/ 27248 h 36230"/>
                <a:gd name="connsiteX101" fmla="*/ 21713 w 24669"/>
                <a:gd name="connsiteY101" fmla="*/ 27172 h 36230"/>
                <a:gd name="connsiteX102" fmla="*/ 22029 w 24669"/>
                <a:gd name="connsiteY102" fmla="*/ 27034 h 36230"/>
                <a:gd name="connsiteX103" fmla="*/ 22435 w 24669"/>
                <a:gd name="connsiteY103" fmla="*/ 27174 h 36230"/>
                <a:gd name="connsiteX104" fmla="*/ 22898 w 24669"/>
                <a:gd name="connsiteY104" fmla="*/ 26899 h 36230"/>
                <a:gd name="connsiteX105" fmla="*/ 22540 w 24669"/>
                <a:gd name="connsiteY105" fmla="*/ 26330 h 36230"/>
                <a:gd name="connsiteX106" fmla="*/ 21434 w 24669"/>
                <a:gd name="connsiteY106" fmla="*/ 26496 h 36230"/>
                <a:gd name="connsiteX107" fmla="*/ 21078 w 24669"/>
                <a:gd name="connsiteY107" fmla="*/ 26073 h 36230"/>
                <a:gd name="connsiteX108" fmla="*/ 21190 w 24669"/>
                <a:gd name="connsiteY108" fmla="*/ 26069 h 36230"/>
                <a:gd name="connsiteX109" fmla="*/ 21041 w 24669"/>
                <a:gd name="connsiteY109" fmla="*/ 25509 h 36230"/>
                <a:gd name="connsiteX110" fmla="*/ 21192 w 24669"/>
                <a:gd name="connsiteY110" fmla="*/ 25477 h 36230"/>
                <a:gd name="connsiteX111" fmla="*/ 21584 w 24669"/>
                <a:gd name="connsiteY111" fmla="*/ 25990 h 36230"/>
                <a:gd name="connsiteX112" fmla="*/ 22190 w 24669"/>
                <a:gd name="connsiteY112" fmla="*/ 26112 h 36230"/>
                <a:gd name="connsiteX113" fmla="*/ 22342 w 24669"/>
                <a:gd name="connsiteY113" fmla="*/ 25930 h 36230"/>
                <a:gd name="connsiteX114" fmla="*/ 22058 w 24669"/>
                <a:gd name="connsiteY114" fmla="*/ 25259 h 36230"/>
                <a:gd name="connsiteX115" fmla="*/ 21597 w 24669"/>
                <a:gd name="connsiteY115" fmla="*/ 25302 h 36230"/>
                <a:gd name="connsiteX116" fmla="*/ 21391 w 24669"/>
                <a:gd name="connsiteY116" fmla="*/ 24516 h 36230"/>
                <a:gd name="connsiteX117" fmla="*/ 21662 w 24669"/>
                <a:gd name="connsiteY117" fmla="*/ 24201 h 36230"/>
                <a:gd name="connsiteX118" fmla="*/ 21573 w 24669"/>
                <a:gd name="connsiteY118" fmla="*/ 23974 h 36230"/>
                <a:gd name="connsiteX119" fmla="*/ 21250 w 24669"/>
                <a:gd name="connsiteY119" fmla="*/ 23780 h 36230"/>
                <a:gd name="connsiteX120" fmla="*/ 21285 w 24669"/>
                <a:gd name="connsiteY120" fmla="*/ 23338 h 36230"/>
                <a:gd name="connsiteX121" fmla="*/ 20946 w 24669"/>
                <a:gd name="connsiteY121" fmla="*/ 23363 h 36230"/>
                <a:gd name="connsiteX122" fmla="*/ 20960 w 24669"/>
                <a:gd name="connsiteY122" fmla="*/ 23143 h 36230"/>
                <a:gd name="connsiteX123" fmla="*/ 20809 w 24669"/>
                <a:gd name="connsiteY123" fmla="*/ 23294 h 36230"/>
                <a:gd name="connsiteX124" fmla="*/ 20830 w 24669"/>
                <a:gd name="connsiteY124" fmla="*/ 22947 h 36230"/>
                <a:gd name="connsiteX125" fmla="*/ 20702 w 24669"/>
                <a:gd name="connsiteY125" fmla="*/ 22882 h 36230"/>
                <a:gd name="connsiteX126" fmla="*/ 20888 w 24669"/>
                <a:gd name="connsiteY126" fmla="*/ 22879 h 36230"/>
                <a:gd name="connsiteX127" fmla="*/ 20699 w 24669"/>
                <a:gd name="connsiteY127" fmla="*/ 22125 h 36230"/>
                <a:gd name="connsiteX128" fmla="*/ 20548 w 24669"/>
                <a:gd name="connsiteY128" fmla="*/ 21550 h 36230"/>
                <a:gd name="connsiteX129" fmla="*/ 20394 w 24669"/>
                <a:gd name="connsiteY129" fmla="*/ 20980 h 36230"/>
                <a:gd name="connsiteX130" fmla="*/ 20627 w 24669"/>
                <a:gd name="connsiteY130" fmla="*/ 21030 h 36230"/>
                <a:gd name="connsiteX131" fmla="*/ 20669 w 24669"/>
                <a:gd name="connsiteY131" fmla="*/ 21592 h 36230"/>
                <a:gd name="connsiteX132" fmla="*/ 20894 w 24669"/>
                <a:gd name="connsiteY132" fmla="*/ 21591 h 36230"/>
                <a:gd name="connsiteX133" fmla="*/ 21403 w 24669"/>
                <a:gd name="connsiteY133" fmla="*/ 21181 h 36230"/>
                <a:gd name="connsiteX134" fmla="*/ 21621 w 24669"/>
                <a:gd name="connsiteY134" fmla="*/ 20832 h 36230"/>
                <a:gd name="connsiteX135" fmla="*/ 21143 w 24669"/>
                <a:gd name="connsiteY135" fmla="*/ 21076 h 36230"/>
                <a:gd name="connsiteX136" fmla="*/ 20946 w 24669"/>
                <a:gd name="connsiteY136" fmla="*/ 20919 h 36230"/>
                <a:gd name="connsiteX137" fmla="*/ 20989 w 24669"/>
                <a:gd name="connsiteY137" fmla="*/ 21081 h 36230"/>
                <a:gd name="connsiteX138" fmla="*/ 20858 w 24669"/>
                <a:gd name="connsiteY138" fmla="*/ 20970 h 36230"/>
                <a:gd name="connsiteX139" fmla="*/ 21127 w 24669"/>
                <a:gd name="connsiteY139" fmla="*/ 20753 h 36230"/>
                <a:gd name="connsiteX140" fmla="*/ 20856 w 24669"/>
                <a:gd name="connsiteY140" fmla="*/ 20675 h 36230"/>
                <a:gd name="connsiteX141" fmla="*/ 21189 w 24669"/>
                <a:gd name="connsiteY141" fmla="*/ 20535 h 36230"/>
                <a:gd name="connsiteX142" fmla="*/ 20911 w 24669"/>
                <a:gd name="connsiteY142" fmla="*/ 20497 h 36230"/>
                <a:gd name="connsiteX143" fmla="*/ 21300 w 24669"/>
                <a:gd name="connsiteY143" fmla="*/ 20462 h 36230"/>
                <a:gd name="connsiteX144" fmla="*/ 21517 w 24669"/>
                <a:gd name="connsiteY144" fmla="*/ 20165 h 36230"/>
                <a:gd name="connsiteX145" fmla="*/ 21846 w 24669"/>
                <a:gd name="connsiteY145" fmla="*/ 20242 h 36230"/>
                <a:gd name="connsiteX146" fmla="*/ 21891 w 24669"/>
                <a:gd name="connsiteY146" fmla="*/ 19600 h 36230"/>
                <a:gd name="connsiteX147" fmla="*/ 21677 w 24669"/>
                <a:gd name="connsiteY147" fmla="*/ 19409 h 36230"/>
                <a:gd name="connsiteX148" fmla="*/ 20780 w 24669"/>
                <a:gd name="connsiteY148" fmla="*/ 19727 h 36230"/>
                <a:gd name="connsiteX149" fmla="*/ 20961 w 24669"/>
                <a:gd name="connsiteY149" fmla="*/ 19649 h 36230"/>
                <a:gd name="connsiteX150" fmla="*/ 20627 w 24669"/>
                <a:gd name="connsiteY150" fmla="*/ 19304 h 36230"/>
                <a:gd name="connsiteX151" fmla="*/ 20736 w 24669"/>
                <a:gd name="connsiteY151" fmla="*/ 19246 h 36230"/>
                <a:gd name="connsiteX152" fmla="*/ 20498 w 24669"/>
                <a:gd name="connsiteY152" fmla="*/ 19225 h 36230"/>
                <a:gd name="connsiteX153" fmla="*/ 20304 w 24669"/>
                <a:gd name="connsiteY153" fmla="*/ 19557 h 36230"/>
                <a:gd name="connsiteX154" fmla="*/ 20161 w 24669"/>
                <a:gd name="connsiteY154" fmla="*/ 19256 h 36230"/>
                <a:gd name="connsiteX155" fmla="*/ 20221 w 24669"/>
                <a:gd name="connsiteY155" fmla="*/ 19016 h 36230"/>
                <a:gd name="connsiteX156" fmla="*/ 20350 w 24669"/>
                <a:gd name="connsiteY156" fmla="*/ 19201 h 36230"/>
                <a:gd name="connsiteX157" fmla="*/ 20529 w 24669"/>
                <a:gd name="connsiteY157" fmla="*/ 18483 h 36230"/>
                <a:gd name="connsiteX158" fmla="*/ 21064 w 24669"/>
                <a:gd name="connsiteY158" fmla="*/ 18717 h 36230"/>
                <a:gd name="connsiteX159" fmla="*/ 21054 w 24669"/>
                <a:gd name="connsiteY159" fmla="*/ 18547 h 36230"/>
                <a:gd name="connsiteX160" fmla="*/ 20878 w 24669"/>
                <a:gd name="connsiteY160" fmla="*/ 18513 h 36230"/>
                <a:gd name="connsiteX161" fmla="*/ 21247 w 24669"/>
                <a:gd name="connsiteY161" fmla="*/ 18475 h 36230"/>
                <a:gd name="connsiteX162" fmla="*/ 21116 w 24669"/>
                <a:gd name="connsiteY162" fmla="*/ 18113 h 36230"/>
                <a:gd name="connsiteX163" fmla="*/ 21213 w 24669"/>
                <a:gd name="connsiteY163" fmla="*/ 18068 h 36230"/>
                <a:gd name="connsiteX164" fmla="*/ 21043 w 24669"/>
                <a:gd name="connsiteY164" fmla="*/ 18015 h 36230"/>
                <a:gd name="connsiteX165" fmla="*/ 21398 w 24669"/>
                <a:gd name="connsiteY165" fmla="*/ 17562 h 36230"/>
                <a:gd name="connsiteX166" fmla="*/ 21363 w 24669"/>
                <a:gd name="connsiteY166" fmla="*/ 16710 h 36230"/>
                <a:gd name="connsiteX167" fmla="*/ 21205 w 24669"/>
                <a:gd name="connsiteY167" fmla="*/ 16736 h 36230"/>
                <a:gd name="connsiteX168" fmla="*/ 21150 w 24669"/>
                <a:gd name="connsiteY168" fmla="*/ 17021 h 36230"/>
                <a:gd name="connsiteX169" fmla="*/ 20898 w 24669"/>
                <a:gd name="connsiteY169" fmla="*/ 16973 h 36230"/>
                <a:gd name="connsiteX170" fmla="*/ 20305 w 24669"/>
                <a:gd name="connsiteY170" fmla="*/ 17565 h 36230"/>
                <a:gd name="connsiteX171" fmla="*/ 20984 w 24669"/>
                <a:gd name="connsiteY171" fmla="*/ 16718 h 36230"/>
                <a:gd name="connsiteX172" fmla="*/ 20425 w 24669"/>
                <a:gd name="connsiteY172" fmla="*/ 16439 h 36230"/>
                <a:gd name="connsiteX173" fmla="*/ 20784 w 24669"/>
                <a:gd name="connsiteY173" fmla="*/ 16601 h 36230"/>
                <a:gd name="connsiteX174" fmla="*/ 20923 w 24669"/>
                <a:gd name="connsiteY174" fmla="*/ 16572 h 36230"/>
                <a:gd name="connsiteX175" fmla="*/ 20890 w 24669"/>
                <a:gd name="connsiteY175" fmla="*/ 15999 h 36230"/>
                <a:gd name="connsiteX176" fmla="*/ 21293 w 24669"/>
                <a:gd name="connsiteY176" fmla="*/ 15901 h 36230"/>
                <a:gd name="connsiteX177" fmla="*/ 21416 w 24669"/>
                <a:gd name="connsiteY177" fmla="*/ 16010 h 36230"/>
                <a:gd name="connsiteX178" fmla="*/ 21544 w 24669"/>
                <a:gd name="connsiteY178" fmla="*/ 15550 h 36230"/>
                <a:gd name="connsiteX179" fmla="*/ 21295 w 24669"/>
                <a:gd name="connsiteY179" fmla="*/ 15353 h 36230"/>
                <a:gd name="connsiteX180" fmla="*/ 21029 w 24669"/>
                <a:gd name="connsiteY180" fmla="*/ 15634 h 36230"/>
                <a:gd name="connsiteX181" fmla="*/ 20827 w 24669"/>
                <a:gd name="connsiteY181" fmla="*/ 15680 h 36230"/>
                <a:gd name="connsiteX182" fmla="*/ 21156 w 24669"/>
                <a:gd name="connsiteY182" fmla="*/ 15245 h 36230"/>
                <a:gd name="connsiteX183" fmla="*/ 20516 w 24669"/>
                <a:gd name="connsiteY183" fmla="*/ 15213 h 36230"/>
                <a:gd name="connsiteX184" fmla="*/ 20394 w 24669"/>
                <a:gd name="connsiteY184" fmla="*/ 15498 h 36230"/>
                <a:gd name="connsiteX185" fmla="*/ 20235 w 24669"/>
                <a:gd name="connsiteY185" fmla="*/ 15033 h 36230"/>
                <a:gd name="connsiteX186" fmla="*/ 21110 w 24669"/>
                <a:gd name="connsiteY186" fmla="*/ 14792 h 36230"/>
                <a:gd name="connsiteX187" fmla="*/ 21021 w 24669"/>
                <a:gd name="connsiteY187" fmla="*/ 14237 h 36230"/>
                <a:gd name="connsiteX188" fmla="*/ 20612 w 24669"/>
                <a:gd name="connsiteY188" fmla="*/ 14225 h 36230"/>
                <a:gd name="connsiteX189" fmla="*/ 20261 w 24669"/>
                <a:gd name="connsiteY189" fmla="*/ 13946 h 36230"/>
                <a:gd name="connsiteX190" fmla="*/ 19600 w 24669"/>
                <a:gd name="connsiteY190" fmla="*/ 14405 h 36230"/>
                <a:gd name="connsiteX191" fmla="*/ 19624 w 24669"/>
                <a:gd name="connsiteY191" fmla="*/ 14657 h 36230"/>
                <a:gd name="connsiteX192" fmla="*/ 19497 w 24669"/>
                <a:gd name="connsiteY192" fmla="*/ 14765 h 36230"/>
                <a:gd name="connsiteX193" fmla="*/ 19385 w 24669"/>
                <a:gd name="connsiteY193" fmla="*/ 14370 h 36230"/>
                <a:gd name="connsiteX194" fmla="*/ 19257 w 24669"/>
                <a:gd name="connsiteY194" fmla="*/ 14392 h 36230"/>
                <a:gd name="connsiteX195" fmla="*/ 19272 w 24669"/>
                <a:gd name="connsiteY195" fmla="*/ 14312 h 36230"/>
                <a:gd name="connsiteX196" fmla="*/ 18785 w 24669"/>
                <a:gd name="connsiteY196" fmla="*/ 13904 h 36230"/>
                <a:gd name="connsiteX197" fmla="*/ 18206 w 24669"/>
                <a:gd name="connsiteY197" fmla="*/ 14284 h 36230"/>
                <a:gd name="connsiteX198" fmla="*/ 18652 w 24669"/>
                <a:gd name="connsiteY198" fmla="*/ 13940 h 36230"/>
                <a:gd name="connsiteX199" fmla="*/ 18119 w 24669"/>
                <a:gd name="connsiteY199" fmla="*/ 13799 h 36230"/>
                <a:gd name="connsiteX200" fmla="*/ 18230 w 24669"/>
                <a:gd name="connsiteY200" fmla="*/ 13626 h 36230"/>
                <a:gd name="connsiteX201" fmla="*/ 18291 w 24669"/>
                <a:gd name="connsiteY201" fmla="*/ 13760 h 36230"/>
                <a:gd name="connsiteX202" fmla="*/ 18630 w 24669"/>
                <a:gd name="connsiteY202" fmla="*/ 13824 h 36230"/>
                <a:gd name="connsiteX203" fmla="*/ 18913 w 24669"/>
                <a:gd name="connsiteY203" fmla="*/ 13772 h 36230"/>
                <a:gd name="connsiteX204" fmla="*/ 19143 w 24669"/>
                <a:gd name="connsiteY204" fmla="*/ 14200 h 36230"/>
                <a:gd name="connsiteX205" fmla="*/ 19900 w 24669"/>
                <a:gd name="connsiteY205" fmla="*/ 13918 h 36230"/>
                <a:gd name="connsiteX206" fmla="*/ 19537 w 24669"/>
                <a:gd name="connsiteY206" fmla="*/ 13914 h 36230"/>
                <a:gd name="connsiteX207" fmla="*/ 19992 w 24669"/>
                <a:gd name="connsiteY207" fmla="*/ 13814 h 36230"/>
                <a:gd name="connsiteX208" fmla="*/ 19966 w 24669"/>
                <a:gd name="connsiteY208" fmla="*/ 13664 h 36230"/>
                <a:gd name="connsiteX209" fmla="*/ 20400 w 24669"/>
                <a:gd name="connsiteY209" fmla="*/ 13488 h 36230"/>
                <a:gd name="connsiteX210" fmla="*/ 20415 w 24669"/>
                <a:gd name="connsiteY210" fmla="*/ 13143 h 36230"/>
                <a:gd name="connsiteX211" fmla="*/ 19995 w 24669"/>
                <a:gd name="connsiteY211" fmla="*/ 13352 h 36230"/>
                <a:gd name="connsiteX212" fmla="*/ 19306 w 24669"/>
                <a:gd name="connsiteY212" fmla="*/ 13465 h 36230"/>
                <a:gd name="connsiteX213" fmla="*/ 19513 w 24669"/>
                <a:gd name="connsiteY213" fmla="*/ 13611 h 36230"/>
                <a:gd name="connsiteX214" fmla="*/ 18992 w 24669"/>
                <a:gd name="connsiteY214" fmla="*/ 13743 h 36230"/>
                <a:gd name="connsiteX215" fmla="*/ 19156 w 24669"/>
                <a:gd name="connsiteY215" fmla="*/ 13559 h 36230"/>
                <a:gd name="connsiteX216" fmla="*/ 18783 w 24669"/>
                <a:gd name="connsiteY216" fmla="*/ 13325 h 36230"/>
                <a:gd name="connsiteX217" fmla="*/ 18425 w 24669"/>
                <a:gd name="connsiteY217" fmla="*/ 13414 h 36230"/>
                <a:gd name="connsiteX218" fmla="*/ 18586 w 24669"/>
                <a:gd name="connsiteY218" fmla="*/ 13279 h 36230"/>
                <a:gd name="connsiteX219" fmla="*/ 18495 w 24669"/>
                <a:gd name="connsiteY219" fmla="*/ 13202 h 36230"/>
                <a:gd name="connsiteX220" fmla="*/ 18621 w 24669"/>
                <a:gd name="connsiteY220" fmla="*/ 13210 h 36230"/>
                <a:gd name="connsiteX221" fmla="*/ 18638 w 24669"/>
                <a:gd name="connsiteY221" fmla="*/ 13109 h 36230"/>
                <a:gd name="connsiteX222" fmla="*/ 18978 w 24669"/>
                <a:gd name="connsiteY222" fmla="*/ 13333 h 36230"/>
                <a:gd name="connsiteX223" fmla="*/ 19337 w 24669"/>
                <a:gd name="connsiteY223" fmla="*/ 12951 h 36230"/>
                <a:gd name="connsiteX224" fmla="*/ 18835 w 24669"/>
                <a:gd name="connsiteY224" fmla="*/ 12789 h 36230"/>
                <a:gd name="connsiteX225" fmla="*/ 19372 w 24669"/>
                <a:gd name="connsiteY225" fmla="*/ 12751 h 36230"/>
                <a:gd name="connsiteX226" fmla="*/ 20172 w 24669"/>
                <a:gd name="connsiteY226" fmla="*/ 12126 h 36230"/>
                <a:gd name="connsiteX227" fmla="*/ 19927 w 24669"/>
                <a:gd name="connsiteY227" fmla="*/ 11774 h 36230"/>
                <a:gd name="connsiteX228" fmla="*/ 20225 w 24669"/>
                <a:gd name="connsiteY228" fmla="*/ 11961 h 36230"/>
                <a:gd name="connsiteX229" fmla="*/ 20119 w 24669"/>
                <a:gd name="connsiteY229" fmla="*/ 11726 h 36230"/>
                <a:gd name="connsiteX230" fmla="*/ 20301 w 24669"/>
                <a:gd name="connsiteY230" fmla="*/ 11905 h 36230"/>
                <a:gd name="connsiteX231" fmla="*/ 20413 w 24669"/>
                <a:gd name="connsiteY231" fmla="*/ 11881 h 36230"/>
                <a:gd name="connsiteX232" fmla="*/ 20166 w 24669"/>
                <a:gd name="connsiteY232" fmla="*/ 11425 h 36230"/>
                <a:gd name="connsiteX233" fmla="*/ 20417 w 24669"/>
                <a:gd name="connsiteY233" fmla="*/ 11611 h 36230"/>
                <a:gd name="connsiteX234" fmla="*/ 20495 w 24669"/>
                <a:gd name="connsiteY234" fmla="*/ 11115 h 36230"/>
                <a:gd name="connsiteX235" fmla="*/ 20565 w 24669"/>
                <a:gd name="connsiteY235" fmla="*/ 10341 h 36230"/>
                <a:gd name="connsiteX236" fmla="*/ 20226 w 24669"/>
                <a:gd name="connsiteY236" fmla="*/ 10333 h 36230"/>
                <a:gd name="connsiteX237" fmla="*/ 20185 w 24669"/>
                <a:gd name="connsiteY237" fmla="*/ 10823 h 36230"/>
                <a:gd name="connsiteX238" fmla="*/ 20116 w 24669"/>
                <a:gd name="connsiteY238" fmla="*/ 10327 h 36230"/>
                <a:gd name="connsiteX239" fmla="*/ 19902 w 24669"/>
                <a:gd name="connsiteY239" fmla="*/ 10294 h 36230"/>
                <a:gd name="connsiteX240" fmla="*/ 19566 w 24669"/>
                <a:gd name="connsiteY240" fmla="*/ 10622 h 36230"/>
                <a:gd name="connsiteX241" fmla="*/ 19316 w 24669"/>
                <a:gd name="connsiteY241" fmla="*/ 11352 h 36230"/>
                <a:gd name="connsiteX242" fmla="*/ 18859 w 24669"/>
                <a:gd name="connsiteY242" fmla="*/ 11649 h 36230"/>
                <a:gd name="connsiteX243" fmla="*/ 18399 w 24669"/>
                <a:gd name="connsiteY243" fmla="*/ 11729 h 36230"/>
                <a:gd name="connsiteX244" fmla="*/ 18072 w 24669"/>
                <a:gd name="connsiteY244" fmla="*/ 12169 h 36230"/>
                <a:gd name="connsiteX245" fmla="*/ 17730 w 24669"/>
                <a:gd name="connsiteY245" fmla="*/ 12307 h 36230"/>
                <a:gd name="connsiteX246" fmla="*/ 18272 w 24669"/>
                <a:gd name="connsiteY246" fmla="*/ 11848 h 36230"/>
                <a:gd name="connsiteX247" fmla="*/ 18074 w 24669"/>
                <a:gd name="connsiteY247" fmla="*/ 11757 h 36230"/>
                <a:gd name="connsiteX248" fmla="*/ 18711 w 24669"/>
                <a:gd name="connsiteY248" fmla="*/ 11595 h 36230"/>
                <a:gd name="connsiteX249" fmla="*/ 19014 w 24669"/>
                <a:gd name="connsiteY249" fmla="*/ 11362 h 36230"/>
                <a:gd name="connsiteX250" fmla="*/ 18671 w 24669"/>
                <a:gd name="connsiteY250" fmla="*/ 11005 h 36230"/>
                <a:gd name="connsiteX251" fmla="*/ 18203 w 24669"/>
                <a:gd name="connsiteY251" fmla="*/ 10906 h 36230"/>
                <a:gd name="connsiteX252" fmla="*/ 18015 w 24669"/>
                <a:gd name="connsiteY252" fmla="*/ 11186 h 36230"/>
                <a:gd name="connsiteX253" fmla="*/ 18113 w 24669"/>
                <a:gd name="connsiteY253" fmla="*/ 10912 h 36230"/>
                <a:gd name="connsiteX254" fmla="*/ 17919 w 24669"/>
                <a:gd name="connsiteY254" fmla="*/ 10968 h 36230"/>
                <a:gd name="connsiteX255" fmla="*/ 17947 w 24669"/>
                <a:gd name="connsiteY255" fmla="*/ 10606 h 36230"/>
                <a:gd name="connsiteX256" fmla="*/ 17488 w 24669"/>
                <a:gd name="connsiteY256" fmla="*/ 10320 h 36230"/>
                <a:gd name="connsiteX257" fmla="*/ 17496 w 24669"/>
                <a:gd name="connsiteY257" fmla="*/ 10249 h 36230"/>
                <a:gd name="connsiteX258" fmla="*/ 17885 w 24669"/>
                <a:gd name="connsiteY258" fmla="*/ 10302 h 36230"/>
                <a:gd name="connsiteX259" fmla="*/ 18670 w 24669"/>
                <a:gd name="connsiteY259" fmla="*/ 10206 h 36230"/>
                <a:gd name="connsiteX260" fmla="*/ 18235 w 24669"/>
                <a:gd name="connsiteY260" fmla="*/ 10034 h 36230"/>
                <a:gd name="connsiteX261" fmla="*/ 17733 w 24669"/>
                <a:gd name="connsiteY261" fmla="*/ 9877 h 36230"/>
                <a:gd name="connsiteX262" fmla="*/ 18240 w 24669"/>
                <a:gd name="connsiteY262" fmla="*/ 9763 h 36230"/>
                <a:gd name="connsiteX263" fmla="*/ 18374 w 24669"/>
                <a:gd name="connsiteY263" fmla="*/ 10035 h 36230"/>
                <a:gd name="connsiteX264" fmla="*/ 18675 w 24669"/>
                <a:gd name="connsiteY264" fmla="*/ 10065 h 36230"/>
                <a:gd name="connsiteX265" fmla="*/ 19078 w 24669"/>
                <a:gd name="connsiteY265" fmla="*/ 10274 h 36230"/>
                <a:gd name="connsiteX266" fmla="*/ 19063 w 24669"/>
                <a:gd name="connsiteY266" fmla="*/ 10168 h 36230"/>
                <a:gd name="connsiteX267" fmla="*/ 19747 w 24669"/>
                <a:gd name="connsiteY267" fmla="*/ 9928 h 36230"/>
                <a:gd name="connsiteX268" fmla="*/ 20381 w 24669"/>
                <a:gd name="connsiteY268" fmla="*/ 9940 h 36230"/>
                <a:gd name="connsiteX269" fmla="*/ 19944 w 24669"/>
                <a:gd name="connsiteY269" fmla="*/ 9671 h 36230"/>
                <a:gd name="connsiteX270" fmla="*/ 19724 w 24669"/>
                <a:gd name="connsiteY270" fmla="*/ 9403 h 36230"/>
                <a:gd name="connsiteX271" fmla="*/ 19715 w 24669"/>
                <a:gd name="connsiteY271" fmla="*/ 9227 h 36230"/>
                <a:gd name="connsiteX272" fmla="*/ 19562 w 24669"/>
                <a:gd name="connsiteY272" fmla="*/ 9258 h 36230"/>
                <a:gd name="connsiteX273" fmla="*/ 19299 w 24669"/>
                <a:gd name="connsiteY273" fmla="*/ 8924 h 36230"/>
                <a:gd name="connsiteX274" fmla="*/ 19061 w 24669"/>
                <a:gd name="connsiteY274" fmla="*/ 8937 h 36230"/>
                <a:gd name="connsiteX275" fmla="*/ 19192 w 24669"/>
                <a:gd name="connsiteY275" fmla="*/ 8831 h 36230"/>
                <a:gd name="connsiteX276" fmla="*/ 19041 w 24669"/>
                <a:gd name="connsiteY276" fmla="*/ 8667 h 36230"/>
                <a:gd name="connsiteX277" fmla="*/ 18952 w 24669"/>
                <a:gd name="connsiteY277" fmla="*/ 8688 h 36230"/>
                <a:gd name="connsiteX278" fmla="*/ 18511 w 24669"/>
                <a:gd name="connsiteY278" fmla="*/ 8262 h 36230"/>
                <a:gd name="connsiteX279" fmla="*/ 18043 w 24669"/>
                <a:gd name="connsiteY279" fmla="*/ 8058 h 36230"/>
                <a:gd name="connsiteX280" fmla="*/ 17997 w 24669"/>
                <a:gd name="connsiteY280" fmla="*/ 8149 h 36230"/>
                <a:gd name="connsiteX281" fmla="*/ 17375 w 24669"/>
                <a:gd name="connsiteY281" fmla="*/ 7778 h 36230"/>
                <a:gd name="connsiteX282" fmla="*/ 17195 w 24669"/>
                <a:gd name="connsiteY282" fmla="*/ 7981 h 36230"/>
                <a:gd name="connsiteX283" fmla="*/ 17165 w 24669"/>
                <a:gd name="connsiteY283" fmla="*/ 7874 h 36230"/>
                <a:gd name="connsiteX284" fmla="*/ 17306 w 24669"/>
                <a:gd name="connsiteY284" fmla="*/ 7719 h 36230"/>
                <a:gd name="connsiteX285" fmla="*/ 17118 w 24669"/>
                <a:gd name="connsiteY285" fmla="*/ 7798 h 36230"/>
                <a:gd name="connsiteX286" fmla="*/ 17186 w 24669"/>
                <a:gd name="connsiteY286" fmla="*/ 7664 h 36230"/>
                <a:gd name="connsiteX287" fmla="*/ 16917 w 24669"/>
                <a:gd name="connsiteY287" fmla="*/ 7645 h 36230"/>
                <a:gd name="connsiteX288" fmla="*/ 16392 w 24669"/>
                <a:gd name="connsiteY288" fmla="*/ 7760 h 36230"/>
                <a:gd name="connsiteX289" fmla="*/ 16485 w 24669"/>
                <a:gd name="connsiteY289" fmla="*/ 7774 h 36230"/>
                <a:gd name="connsiteX290" fmla="*/ 16159 w 24669"/>
                <a:gd name="connsiteY290" fmla="*/ 8231 h 36230"/>
                <a:gd name="connsiteX291" fmla="*/ 16348 w 24669"/>
                <a:gd name="connsiteY291" fmla="*/ 7547 h 36230"/>
                <a:gd name="connsiteX292" fmla="*/ 16080 w 24669"/>
                <a:gd name="connsiteY292" fmla="*/ 7287 h 36230"/>
                <a:gd name="connsiteX293" fmla="*/ 15790 w 24669"/>
                <a:gd name="connsiteY293" fmla="*/ 6727 h 36230"/>
                <a:gd name="connsiteX294" fmla="*/ 15599 w 24669"/>
                <a:gd name="connsiteY294" fmla="*/ 6376 h 36230"/>
                <a:gd name="connsiteX295" fmla="*/ 15485 w 24669"/>
                <a:gd name="connsiteY295" fmla="*/ 6060 h 36230"/>
                <a:gd name="connsiteX296" fmla="*/ 15407 w 24669"/>
                <a:gd name="connsiteY296" fmla="*/ 6156 h 36230"/>
                <a:gd name="connsiteX297" fmla="*/ 15199 w 24669"/>
                <a:gd name="connsiteY297" fmla="*/ 5758 h 36230"/>
                <a:gd name="connsiteX298" fmla="*/ 15085 w 24669"/>
                <a:gd name="connsiteY298" fmla="*/ 5886 h 36230"/>
                <a:gd name="connsiteX299" fmla="*/ 15127 w 24669"/>
                <a:gd name="connsiteY299" fmla="*/ 5710 h 36230"/>
                <a:gd name="connsiteX300" fmla="*/ 14956 w 24669"/>
                <a:gd name="connsiteY300" fmla="*/ 5782 h 36230"/>
                <a:gd name="connsiteX301" fmla="*/ 14973 w 24669"/>
                <a:gd name="connsiteY301" fmla="*/ 5689 h 36230"/>
                <a:gd name="connsiteX302" fmla="*/ 14672 w 24669"/>
                <a:gd name="connsiteY302" fmla="*/ 5375 h 36230"/>
                <a:gd name="connsiteX303" fmla="*/ 14589 w 24669"/>
                <a:gd name="connsiteY303" fmla="*/ 5531 h 36230"/>
                <a:gd name="connsiteX304" fmla="*/ 14506 w 24669"/>
                <a:gd name="connsiteY304" fmla="*/ 5302 h 36230"/>
                <a:gd name="connsiteX305" fmla="*/ 14438 w 24669"/>
                <a:gd name="connsiteY305" fmla="*/ 5387 h 36230"/>
                <a:gd name="connsiteX306" fmla="*/ 14384 w 24669"/>
                <a:gd name="connsiteY306" fmla="*/ 5172 h 36230"/>
                <a:gd name="connsiteX307" fmla="*/ 14329 w 24669"/>
                <a:gd name="connsiteY307" fmla="*/ 5512 h 36230"/>
                <a:gd name="connsiteX308" fmla="*/ 13983 w 24669"/>
                <a:gd name="connsiteY308" fmla="*/ 5036 h 36230"/>
                <a:gd name="connsiteX309" fmla="*/ 14292 w 24669"/>
                <a:gd name="connsiteY309" fmla="*/ 5803 h 36230"/>
                <a:gd name="connsiteX310" fmla="*/ 13900 w 24669"/>
                <a:gd name="connsiteY310" fmla="*/ 5856 h 36230"/>
                <a:gd name="connsiteX311" fmla="*/ 14051 w 24669"/>
                <a:gd name="connsiteY311" fmla="*/ 5757 h 36230"/>
                <a:gd name="connsiteX312" fmla="*/ 13925 w 24669"/>
                <a:gd name="connsiteY312" fmla="*/ 5330 h 36230"/>
                <a:gd name="connsiteX313" fmla="*/ 13759 w 24669"/>
                <a:gd name="connsiteY313" fmla="*/ 5506 h 36230"/>
                <a:gd name="connsiteX314" fmla="*/ 13903 w 24669"/>
                <a:gd name="connsiteY314" fmla="*/ 5196 h 36230"/>
                <a:gd name="connsiteX315" fmla="*/ 13603 w 24669"/>
                <a:gd name="connsiteY315" fmla="*/ 5015 h 36230"/>
                <a:gd name="connsiteX316" fmla="*/ 13462 w 24669"/>
                <a:gd name="connsiteY316" fmla="*/ 5188 h 36230"/>
                <a:gd name="connsiteX317" fmla="*/ 13461 w 24669"/>
                <a:gd name="connsiteY317" fmla="*/ 5048 h 36230"/>
                <a:gd name="connsiteX318" fmla="*/ 13285 w 24669"/>
                <a:gd name="connsiteY318" fmla="*/ 5127 h 36230"/>
                <a:gd name="connsiteX319" fmla="*/ 13231 w 24669"/>
                <a:gd name="connsiteY319" fmla="*/ 4996 h 36230"/>
                <a:gd name="connsiteX320" fmla="*/ 13113 w 24669"/>
                <a:gd name="connsiteY320" fmla="*/ 5028 h 36230"/>
                <a:gd name="connsiteX321" fmla="*/ 13137 w 24669"/>
                <a:gd name="connsiteY321" fmla="*/ 4620 h 36230"/>
                <a:gd name="connsiteX322" fmla="*/ 12763 w 24669"/>
                <a:gd name="connsiteY322" fmla="*/ 4559 h 36230"/>
                <a:gd name="connsiteX323" fmla="*/ 12758 w 24669"/>
                <a:gd name="connsiteY323" fmla="*/ 4337 h 36230"/>
                <a:gd name="connsiteX324" fmla="*/ 12881 w 24669"/>
                <a:gd name="connsiteY324" fmla="*/ 4455 h 36230"/>
                <a:gd name="connsiteX325" fmla="*/ 13027 w 24669"/>
                <a:gd name="connsiteY325" fmla="*/ 3988 h 36230"/>
                <a:gd name="connsiteX326" fmla="*/ 12728 w 24669"/>
                <a:gd name="connsiteY326" fmla="*/ 3894 h 36230"/>
                <a:gd name="connsiteX327" fmla="*/ 12690 w 24669"/>
                <a:gd name="connsiteY327" fmla="*/ 3780 h 36230"/>
                <a:gd name="connsiteX328" fmla="*/ 12530 w 24669"/>
                <a:gd name="connsiteY328" fmla="*/ 3925 h 36230"/>
                <a:gd name="connsiteX329" fmla="*/ 12902 w 24669"/>
                <a:gd name="connsiteY329" fmla="*/ 3708 h 36230"/>
                <a:gd name="connsiteX330" fmla="*/ 12927 w 24669"/>
                <a:gd name="connsiteY330" fmla="*/ 3328 h 36230"/>
                <a:gd name="connsiteX331" fmla="*/ 12821 w 24669"/>
                <a:gd name="connsiteY331" fmla="*/ 3136 h 36230"/>
                <a:gd name="connsiteX332" fmla="*/ 12629 w 24669"/>
                <a:gd name="connsiteY332" fmla="*/ 3062 h 36230"/>
                <a:gd name="connsiteX333" fmla="*/ 12424 w 24669"/>
                <a:gd name="connsiteY333" fmla="*/ 2508 h 36230"/>
                <a:gd name="connsiteX334" fmla="*/ 11988 w 24669"/>
                <a:gd name="connsiteY334" fmla="*/ 2407 h 36230"/>
                <a:gd name="connsiteX335" fmla="*/ 12301 w 24669"/>
                <a:gd name="connsiteY335" fmla="*/ 2253 h 36230"/>
                <a:gd name="connsiteX336" fmla="*/ 12219 w 24669"/>
                <a:gd name="connsiteY336" fmla="*/ 2244 h 36230"/>
                <a:gd name="connsiteX337" fmla="*/ 12273 w 24669"/>
                <a:gd name="connsiteY337" fmla="*/ 1737 h 36230"/>
                <a:gd name="connsiteX338" fmla="*/ 12165 w 24669"/>
                <a:gd name="connsiteY338" fmla="*/ 1570 h 36230"/>
                <a:gd name="connsiteX339" fmla="*/ 12037 w 24669"/>
                <a:gd name="connsiteY339" fmla="*/ 1202 h 36230"/>
                <a:gd name="connsiteX340" fmla="*/ 12100 w 24669"/>
                <a:gd name="connsiteY340" fmla="*/ 1144 h 36230"/>
                <a:gd name="connsiteX341" fmla="*/ 12029 w 24669"/>
                <a:gd name="connsiteY341" fmla="*/ 1122 h 36230"/>
                <a:gd name="connsiteX342" fmla="*/ 12052 w 24669"/>
                <a:gd name="connsiteY342" fmla="*/ 1057 h 36230"/>
                <a:gd name="connsiteX343" fmla="*/ 12008 w 24669"/>
                <a:gd name="connsiteY343" fmla="*/ 1067 h 36230"/>
                <a:gd name="connsiteX344" fmla="*/ 12040 w 24669"/>
                <a:gd name="connsiteY344" fmla="*/ 777 h 36230"/>
                <a:gd name="connsiteX345" fmla="*/ 11865 w 24669"/>
                <a:gd name="connsiteY345" fmla="*/ 494 h 36230"/>
                <a:gd name="connsiteX346" fmla="*/ 11899 w 24669"/>
                <a:gd name="connsiteY346" fmla="*/ 185 h 36230"/>
                <a:gd name="connsiteX347" fmla="*/ 11584 w 24669"/>
                <a:gd name="connsiteY347" fmla="*/ 0 h 36230"/>
                <a:gd name="connsiteX348" fmla="*/ 11544 w 24669"/>
                <a:gd name="connsiteY348" fmla="*/ 0 h 36230"/>
                <a:gd name="connsiteX349" fmla="*/ 11118 w 24669"/>
                <a:gd name="connsiteY349" fmla="*/ 233 h 36230"/>
                <a:gd name="connsiteX350" fmla="*/ 11048 w 24669"/>
                <a:gd name="connsiteY350" fmla="*/ 543 h 36230"/>
                <a:gd name="connsiteX351" fmla="*/ 10832 w 24669"/>
                <a:gd name="connsiteY351" fmla="*/ 695 h 36230"/>
                <a:gd name="connsiteX352" fmla="*/ 10865 w 24669"/>
                <a:gd name="connsiteY352" fmla="*/ 782 h 36230"/>
                <a:gd name="connsiteX353" fmla="*/ 10535 w 24669"/>
                <a:gd name="connsiteY353" fmla="*/ 717 h 36230"/>
                <a:gd name="connsiteX354" fmla="*/ 10839 w 24669"/>
                <a:gd name="connsiteY354" fmla="*/ 845 h 36230"/>
                <a:gd name="connsiteX355" fmla="*/ 10549 w 24669"/>
                <a:gd name="connsiteY355" fmla="*/ 1019 h 36230"/>
                <a:gd name="connsiteX356" fmla="*/ 10557 w 24669"/>
                <a:gd name="connsiteY356" fmla="*/ 944 h 36230"/>
                <a:gd name="connsiteX357" fmla="*/ 10414 w 24669"/>
                <a:gd name="connsiteY357" fmla="*/ 800 h 36230"/>
                <a:gd name="connsiteX358" fmla="*/ 10328 w 24669"/>
                <a:gd name="connsiteY358" fmla="*/ 951 h 36230"/>
                <a:gd name="connsiteX359" fmla="*/ 9830 w 24669"/>
                <a:gd name="connsiteY359" fmla="*/ 788 h 36230"/>
                <a:gd name="connsiteX360" fmla="*/ 10061 w 24669"/>
                <a:gd name="connsiteY360" fmla="*/ 983 h 36230"/>
                <a:gd name="connsiteX361" fmla="*/ 9574 w 24669"/>
                <a:gd name="connsiteY361" fmla="*/ 1331 h 36230"/>
                <a:gd name="connsiteX362" fmla="*/ 9659 w 24669"/>
                <a:gd name="connsiteY362" fmla="*/ 1342 h 36230"/>
                <a:gd name="connsiteX363" fmla="*/ 9397 w 24669"/>
                <a:gd name="connsiteY363" fmla="*/ 1805 h 36230"/>
                <a:gd name="connsiteX364" fmla="*/ 9288 w 24669"/>
                <a:gd name="connsiteY364" fmla="*/ 1815 h 36230"/>
                <a:gd name="connsiteX365" fmla="*/ 9425 w 24669"/>
                <a:gd name="connsiteY365" fmla="*/ 1937 h 36230"/>
                <a:gd name="connsiteX366" fmla="*/ 8991 w 24669"/>
                <a:gd name="connsiteY366" fmla="*/ 2640 h 36230"/>
                <a:gd name="connsiteX367" fmla="*/ 8769 w 24669"/>
                <a:gd name="connsiteY367" fmla="*/ 2852 h 36230"/>
                <a:gd name="connsiteX368" fmla="*/ 8508 w 24669"/>
                <a:gd name="connsiteY368" fmla="*/ 3358 h 36230"/>
                <a:gd name="connsiteX369" fmla="*/ 8662 w 24669"/>
                <a:gd name="connsiteY369" fmla="*/ 3376 h 36230"/>
                <a:gd name="connsiteX370" fmla="*/ 8490 w 24669"/>
                <a:gd name="connsiteY370" fmla="*/ 3597 h 36230"/>
                <a:gd name="connsiteX371" fmla="*/ 8644 w 24669"/>
                <a:gd name="connsiteY371" fmla="*/ 3641 h 36230"/>
                <a:gd name="connsiteX372" fmla="*/ 8478 w 24669"/>
                <a:gd name="connsiteY372" fmla="*/ 3741 h 36230"/>
                <a:gd name="connsiteX373" fmla="*/ 8686 w 24669"/>
                <a:gd name="connsiteY373" fmla="*/ 3867 h 36230"/>
                <a:gd name="connsiteX374" fmla="*/ 8692 w 24669"/>
                <a:gd name="connsiteY374" fmla="*/ 3775 h 36230"/>
                <a:gd name="connsiteX375" fmla="*/ 8831 w 24669"/>
                <a:gd name="connsiteY375" fmla="*/ 4173 h 36230"/>
                <a:gd name="connsiteX376" fmla="*/ 8952 w 24669"/>
                <a:gd name="connsiteY376" fmla="*/ 4230 h 36230"/>
                <a:gd name="connsiteX377" fmla="*/ 9300 w 24669"/>
                <a:gd name="connsiteY377" fmla="*/ 3872 h 36230"/>
                <a:gd name="connsiteX378" fmla="*/ 9087 w 24669"/>
                <a:gd name="connsiteY378" fmla="*/ 4329 h 36230"/>
                <a:gd name="connsiteX379" fmla="*/ 8701 w 24669"/>
                <a:gd name="connsiteY379" fmla="*/ 4156 h 36230"/>
                <a:gd name="connsiteX380" fmla="*/ 8689 w 24669"/>
                <a:gd name="connsiteY380" fmla="*/ 4329 h 36230"/>
                <a:gd name="connsiteX381" fmla="*/ 8326 w 24669"/>
                <a:gd name="connsiteY381" fmla="*/ 3682 h 36230"/>
                <a:gd name="connsiteX382" fmla="*/ 8360 w 24669"/>
                <a:gd name="connsiteY382" fmla="*/ 4310 h 36230"/>
                <a:gd name="connsiteX383" fmla="*/ 8265 w 24669"/>
                <a:gd name="connsiteY383" fmla="*/ 4839 h 36230"/>
                <a:gd name="connsiteX384" fmla="*/ 8149 w 24669"/>
                <a:gd name="connsiteY384" fmla="*/ 4683 h 36230"/>
                <a:gd name="connsiteX385" fmla="*/ 8023 w 24669"/>
                <a:gd name="connsiteY385" fmla="*/ 5179 h 36230"/>
                <a:gd name="connsiteX386" fmla="*/ 7873 w 24669"/>
                <a:gd name="connsiteY386" fmla="*/ 5017 h 36230"/>
                <a:gd name="connsiteX387" fmla="*/ 7879 w 24669"/>
                <a:gd name="connsiteY387" fmla="*/ 5342 h 36230"/>
                <a:gd name="connsiteX388" fmla="*/ 7718 w 24669"/>
                <a:gd name="connsiteY388" fmla="*/ 5514 h 36230"/>
                <a:gd name="connsiteX389" fmla="*/ 7689 w 24669"/>
                <a:gd name="connsiteY389" fmla="*/ 5851 h 36230"/>
                <a:gd name="connsiteX390" fmla="*/ 7894 w 24669"/>
                <a:gd name="connsiteY390" fmla="*/ 6220 h 36230"/>
                <a:gd name="connsiteX391" fmla="*/ 7815 w 24669"/>
                <a:gd name="connsiteY391" fmla="*/ 6229 h 36230"/>
                <a:gd name="connsiteX392" fmla="*/ 7611 w 24669"/>
                <a:gd name="connsiteY392" fmla="*/ 6502 h 36230"/>
                <a:gd name="connsiteX393" fmla="*/ 7649 w 24669"/>
                <a:gd name="connsiteY393" fmla="*/ 6932 h 36230"/>
                <a:gd name="connsiteX394" fmla="*/ 7674 w 24669"/>
                <a:gd name="connsiteY394" fmla="*/ 7308 h 36230"/>
                <a:gd name="connsiteX395" fmla="*/ 7881 w 24669"/>
                <a:gd name="connsiteY395" fmla="*/ 7541 h 36230"/>
                <a:gd name="connsiteX396" fmla="*/ 7795 w 24669"/>
                <a:gd name="connsiteY396" fmla="*/ 7749 h 36230"/>
                <a:gd name="connsiteX397" fmla="*/ 8059 w 24669"/>
                <a:gd name="connsiteY397" fmla="*/ 7694 h 36230"/>
                <a:gd name="connsiteX398" fmla="*/ 7970 w 24669"/>
                <a:gd name="connsiteY398" fmla="*/ 7850 h 36230"/>
                <a:gd name="connsiteX399" fmla="*/ 7721 w 24669"/>
                <a:gd name="connsiteY399" fmla="*/ 7851 h 36230"/>
                <a:gd name="connsiteX400" fmla="*/ 7931 w 24669"/>
                <a:gd name="connsiteY400" fmla="*/ 7920 h 36230"/>
                <a:gd name="connsiteX401" fmla="*/ 7853 w 24669"/>
                <a:gd name="connsiteY401" fmla="*/ 8000 h 36230"/>
                <a:gd name="connsiteX402" fmla="*/ 7950 w 24669"/>
                <a:gd name="connsiteY402" fmla="*/ 8163 h 36230"/>
                <a:gd name="connsiteX403" fmla="*/ 8002 w 24669"/>
                <a:gd name="connsiteY403" fmla="*/ 7981 h 36230"/>
                <a:gd name="connsiteX404" fmla="*/ 8152 w 24669"/>
                <a:gd name="connsiteY404" fmla="*/ 8229 h 36230"/>
                <a:gd name="connsiteX405" fmla="*/ 7903 w 24669"/>
                <a:gd name="connsiteY405" fmla="*/ 8189 h 36230"/>
                <a:gd name="connsiteX406" fmla="*/ 7962 w 24669"/>
                <a:gd name="connsiteY406" fmla="*/ 8337 h 36230"/>
                <a:gd name="connsiteX407" fmla="*/ 8440 w 24669"/>
                <a:gd name="connsiteY407" fmla="*/ 8114 h 36230"/>
                <a:gd name="connsiteX408" fmla="*/ 8717 w 24669"/>
                <a:gd name="connsiteY408" fmla="*/ 8275 h 36230"/>
                <a:gd name="connsiteX409" fmla="*/ 8763 w 24669"/>
                <a:gd name="connsiteY409" fmla="*/ 8346 h 36230"/>
                <a:gd name="connsiteX410" fmla="*/ 8628 w 24669"/>
                <a:gd name="connsiteY410" fmla="*/ 8342 h 36230"/>
                <a:gd name="connsiteX411" fmla="*/ 8699 w 24669"/>
                <a:gd name="connsiteY411" fmla="*/ 8778 h 36230"/>
                <a:gd name="connsiteX412" fmla="*/ 9126 w 24669"/>
                <a:gd name="connsiteY412" fmla="*/ 8863 h 36230"/>
                <a:gd name="connsiteX413" fmla="*/ 8987 w 24669"/>
                <a:gd name="connsiteY413" fmla="*/ 8881 h 36230"/>
                <a:gd name="connsiteX414" fmla="*/ 8969 w 24669"/>
                <a:gd name="connsiteY414" fmla="*/ 8979 h 36230"/>
                <a:gd name="connsiteX415" fmla="*/ 8685 w 24669"/>
                <a:gd name="connsiteY415" fmla="*/ 8844 h 36230"/>
                <a:gd name="connsiteX416" fmla="*/ 8828 w 24669"/>
                <a:gd name="connsiteY416" fmla="*/ 9345 h 36230"/>
                <a:gd name="connsiteX417" fmla="*/ 9032 w 24669"/>
                <a:gd name="connsiteY417" fmla="*/ 9566 h 36230"/>
                <a:gd name="connsiteX418" fmla="*/ 8900 w 24669"/>
                <a:gd name="connsiteY418" fmla="*/ 9742 h 36230"/>
                <a:gd name="connsiteX419" fmla="*/ 8339 w 24669"/>
                <a:gd name="connsiteY419" fmla="*/ 9809 h 36230"/>
                <a:gd name="connsiteX420" fmla="*/ 7904 w 24669"/>
                <a:gd name="connsiteY420" fmla="*/ 10146 h 36230"/>
                <a:gd name="connsiteX421" fmla="*/ 7523 w 24669"/>
                <a:gd name="connsiteY421" fmla="*/ 10300 h 36230"/>
                <a:gd name="connsiteX422" fmla="*/ 7290 w 24669"/>
                <a:gd name="connsiteY422" fmla="*/ 10629 h 36230"/>
                <a:gd name="connsiteX423" fmla="*/ 7938 w 24669"/>
                <a:gd name="connsiteY423" fmla="*/ 10703 h 36230"/>
                <a:gd name="connsiteX424" fmla="*/ 8280 w 24669"/>
                <a:gd name="connsiteY424" fmla="*/ 10492 h 36230"/>
                <a:gd name="connsiteX425" fmla="*/ 8951 w 24669"/>
                <a:gd name="connsiteY425" fmla="*/ 10174 h 36230"/>
                <a:gd name="connsiteX426" fmla="*/ 8596 w 24669"/>
                <a:gd name="connsiteY426" fmla="*/ 10467 h 36230"/>
                <a:gd name="connsiteX427" fmla="*/ 8764 w 24669"/>
                <a:gd name="connsiteY427" fmla="*/ 10421 h 36230"/>
                <a:gd name="connsiteX428" fmla="*/ 8849 w 24669"/>
                <a:gd name="connsiteY428" fmla="*/ 10594 h 36230"/>
                <a:gd name="connsiteX429" fmla="*/ 8527 w 24669"/>
                <a:gd name="connsiteY429" fmla="*/ 10626 h 36230"/>
                <a:gd name="connsiteX430" fmla="*/ 8617 w 24669"/>
                <a:gd name="connsiteY430" fmla="*/ 10746 h 36230"/>
                <a:gd name="connsiteX431" fmla="*/ 8884 w 24669"/>
                <a:gd name="connsiteY431" fmla="*/ 10660 h 36230"/>
                <a:gd name="connsiteX432" fmla="*/ 8341 w 24669"/>
                <a:gd name="connsiteY432" fmla="*/ 11051 h 36230"/>
                <a:gd name="connsiteX433" fmla="*/ 8772 w 24669"/>
                <a:gd name="connsiteY433" fmla="*/ 10953 h 36230"/>
                <a:gd name="connsiteX434" fmla="*/ 8239 w 24669"/>
                <a:gd name="connsiteY434" fmla="*/ 11126 h 36230"/>
                <a:gd name="connsiteX435" fmla="*/ 8309 w 24669"/>
                <a:gd name="connsiteY435" fmla="*/ 11243 h 36230"/>
                <a:gd name="connsiteX436" fmla="*/ 8133 w 24669"/>
                <a:gd name="connsiteY436" fmla="*/ 11178 h 36230"/>
                <a:gd name="connsiteX437" fmla="*/ 8156 w 24669"/>
                <a:gd name="connsiteY437" fmla="*/ 11284 h 36230"/>
                <a:gd name="connsiteX438" fmla="*/ 7895 w 24669"/>
                <a:gd name="connsiteY438" fmla="*/ 11170 h 36230"/>
                <a:gd name="connsiteX439" fmla="*/ 7961 w 24669"/>
                <a:gd name="connsiteY439" fmla="*/ 11520 h 36230"/>
                <a:gd name="connsiteX440" fmla="*/ 8514 w 24669"/>
                <a:gd name="connsiteY440" fmla="*/ 11910 h 36230"/>
                <a:gd name="connsiteX441" fmla="*/ 8267 w 24669"/>
                <a:gd name="connsiteY441" fmla="*/ 11775 h 36230"/>
                <a:gd name="connsiteX442" fmla="*/ 7855 w 24669"/>
                <a:gd name="connsiteY442" fmla="*/ 11878 h 36230"/>
                <a:gd name="connsiteX443" fmla="*/ 8008 w 24669"/>
                <a:gd name="connsiteY443" fmla="*/ 12162 h 36230"/>
                <a:gd name="connsiteX444" fmla="*/ 7821 w 24669"/>
                <a:gd name="connsiteY444" fmla="*/ 11988 h 36230"/>
                <a:gd name="connsiteX445" fmla="*/ 7799 w 24669"/>
                <a:gd name="connsiteY445" fmla="*/ 12138 h 36230"/>
                <a:gd name="connsiteX446" fmla="*/ 7630 w 24669"/>
                <a:gd name="connsiteY446" fmla="*/ 11823 h 36230"/>
                <a:gd name="connsiteX447" fmla="*/ 7501 w 24669"/>
                <a:gd name="connsiteY447" fmla="*/ 11853 h 36230"/>
                <a:gd name="connsiteX448" fmla="*/ 7597 w 24669"/>
                <a:gd name="connsiteY448" fmla="*/ 11535 h 36230"/>
                <a:gd name="connsiteX449" fmla="*/ 6978 w 24669"/>
                <a:gd name="connsiteY449" fmla="*/ 11496 h 36230"/>
                <a:gd name="connsiteX450" fmla="*/ 6796 w 24669"/>
                <a:gd name="connsiteY450" fmla="*/ 11878 h 36230"/>
                <a:gd name="connsiteX451" fmla="*/ 7003 w 24669"/>
                <a:gd name="connsiteY451" fmla="*/ 12039 h 36230"/>
                <a:gd name="connsiteX452" fmla="*/ 6844 w 24669"/>
                <a:gd name="connsiteY452" fmla="*/ 12056 h 36230"/>
                <a:gd name="connsiteX453" fmla="*/ 6827 w 24669"/>
                <a:gd name="connsiteY453" fmla="*/ 12153 h 36230"/>
                <a:gd name="connsiteX454" fmla="*/ 7216 w 24669"/>
                <a:gd name="connsiteY454" fmla="*/ 12130 h 36230"/>
                <a:gd name="connsiteX455" fmla="*/ 6875 w 24669"/>
                <a:gd name="connsiteY455" fmla="*/ 12243 h 36230"/>
                <a:gd name="connsiteX456" fmla="*/ 7202 w 24669"/>
                <a:gd name="connsiteY456" fmla="*/ 12768 h 36230"/>
                <a:gd name="connsiteX457" fmla="*/ 6844 w 24669"/>
                <a:gd name="connsiteY457" fmla="*/ 12463 h 36230"/>
                <a:gd name="connsiteX458" fmla="*/ 7059 w 24669"/>
                <a:gd name="connsiteY458" fmla="*/ 12713 h 36230"/>
                <a:gd name="connsiteX459" fmla="*/ 6872 w 24669"/>
                <a:gd name="connsiteY459" fmla="*/ 12838 h 36230"/>
                <a:gd name="connsiteX460" fmla="*/ 7266 w 24669"/>
                <a:gd name="connsiteY460" fmla="*/ 13231 h 36230"/>
                <a:gd name="connsiteX461" fmla="*/ 7074 w 24669"/>
                <a:gd name="connsiteY461" fmla="*/ 13078 h 36230"/>
                <a:gd name="connsiteX462" fmla="*/ 7096 w 24669"/>
                <a:gd name="connsiteY462" fmla="*/ 13195 h 36230"/>
                <a:gd name="connsiteX463" fmla="*/ 6875 w 24669"/>
                <a:gd name="connsiteY463" fmla="*/ 13018 h 36230"/>
                <a:gd name="connsiteX464" fmla="*/ 6845 w 24669"/>
                <a:gd name="connsiteY464" fmla="*/ 13174 h 36230"/>
                <a:gd name="connsiteX465" fmla="*/ 7194 w 24669"/>
                <a:gd name="connsiteY465" fmla="*/ 13287 h 36230"/>
                <a:gd name="connsiteX466" fmla="*/ 7119 w 24669"/>
                <a:gd name="connsiteY466" fmla="*/ 13647 h 36230"/>
                <a:gd name="connsiteX467" fmla="*/ 7054 w 24669"/>
                <a:gd name="connsiteY467" fmla="*/ 13469 h 36230"/>
                <a:gd name="connsiteX468" fmla="*/ 6866 w 24669"/>
                <a:gd name="connsiteY468" fmla="*/ 13710 h 36230"/>
                <a:gd name="connsiteX469" fmla="*/ 7065 w 24669"/>
                <a:gd name="connsiteY469" fmla="*/ 13888 h 36230"/>
                <a:gd name="connsiteX470" fmla="*/ 6926 w 24669"/>
                <a:gd name="connsiteY470" fmla="*/ 14129 h 36230"/>
                <a:gd name="connsiteX471" fmla="*/ 6687 w 24669"/>
                <a:gd name="connsiteY471" fmla="*/ 14320 h 36230"/>
                <a:gd name="connsiteX472" fmla="*/ 6736 w 24669"/>
                <a:gd name="connsiteY472" fmla="*/ 14384 h 36230"/>
                <a:gd name="connsiteX473" fmla="*/ 6949 w 24669"/>
                <a:gd name="connsiteY473" fmla="*/ 14259 h 36230"/>
                <a:gd name="connsiteX474" fmla="*/ 6740 w 24669"/>
                <a:gd name="connsiteY474" fmla="*/ 14512 h 36230"/>
                <a:gd name="connsiteX475" fmla="*/ 6795 w 24669"/>
                <a:gd name="connsiteY475" fmla="*/ 14749 h 36230"/>
                <a:gd name="connsiteX476" fmla="*/ 6590 w 24669"/>
                <a:gd name="connsiteY476" fmla="*/ 14621 h 36230"/>
                <a:gd name="connsiteX477" fmla="*/ 6591 w 24669"/>
                <a:gd name="connsiteY477" fmla="*/ 14746 h 36230"/>
                <a:gd name="connsiteX478" fmla="*/ 6401 w 24669"/>
                <a:gd name="connsiteY478" fmla="*/ 14685 h 36230"/>
                <a:gd name="connsiteX479" fmla="*/ 6496 w 24669"/>
                <a:gd name="connsiteY479" fmla="*/ 14866 h 36230"/>
                <a:gd name="connsiteX480" fmla="*/ 6902 w 24669"/>
                <a:gd name="connsiteY480" fmla="*/ 14776 h 36230"/>
                <a:gd name="connsiteX481" fmla="*/ 6657 w 24669"/>
                <a:gd name="connsiteY481" fmla="*/ 15046 h 36230"/>
                <a:gd name="connsiteX482" fmla="*/ 6675 w 24669"/>
                <a:gd name="connsiteY482" fmla="*/ 15362 h 36230"/>
                <a:gd name="connsiteX483" fmla="*/ 6207 w 24669"/>
                <a:gd name="connsiteY483" fmla="*/ 15159 h 36230"/>
                <a:gd name="connsiteX484" fmla="*/ 6626 w 24669"/>
                <a:gd name="connsiteY484" fmla="*/ 15449 h 36230"/>
                <a:gd name="connsiteX485" fmla="*/ 6460 w 24669"/>
                <a:gd name="connsiteY485" fmla="*/ 15505 h 36230"/>
                <a:gd name="connsiteX486" fmla="*/ 6728 w 24669"/>
                <a:gd name="connsiteY486" fmla="*/ 15579 h 36230"/>
                <a:gd name="connsiteX487" fmla="*/ 6425 w 24669"/>
                <a:gd name="connsiteY487" fmla="*/ 15636 h 36230"/>
                <a:gd name="connsiteX488" fmla="*/ 6586 w 24669"/>
                <a:gd name="connsiteY488" fmla="*/ 15704 h 36230"/>
                <a:gd name="connsiteX489" fmla="*/ 6130 w 24669"/>
                <a:gd name="connsiteY489" fmla="*/ 15718 h 36230"/>
                <a:gd name="connsiteX490" fmla="*/ 6662 w 24669"/>
                <a:gd name="connsiteY490" fmla="*/ 15712 h 36230"/>
                <a:gd name="connsiteX491" fmla="*/ 6308 w 24669"/>
                <a:gd name="connsiteY491" fmla="*/ 16082 h 36230"/>
                <a:gd name="connsiteX492" fmla="*/ 6391 w 24669"/>
                <a:gd name="connsiteY492" fmla="*/ 16264 h 36230"/>
                <a:gd name="connsiteX493" fmla="*/ 5887 w 24669"/>
                <a:gd name="connsiteY493" fmla="*/ 16596 h 36230"/>
                <a:gd name="connsiteX494" fmla="*/ 5948 w 24669"/>
                <a:gd name="connsiteY494" fmla="*/ 16747 h 36230"/>
                <a:gd name="connsiteX495" fmla="*/ 5764 w 24669"/>
                <a:gd name="connsiteY495" fmla="*/ 17086 h 36230"/>
                <a:gd name="connsiteX496" fmla="*/ 5674 w 24669"/>
                <a:gd name="connsiteY496" fmla="*/ 17057 h 36230"/>
                <a:gd name="connsiteX497" fmla="*/ 5837 w 24669"/>
                <a:gd name="connsiteY497" fmla="*/ 17329 h 36230"/>
                <a:gd name="connsiteX498" fmla="*/ 5741 w 24669"/>
                <a:gd name="connsiteY498" fmla="*/ 17637 h 36230"/>
                <a:gd name="connsiteX499" fmla="*/ 5511 w 24669"/>
                <a:gd name="connsiteY499" fmla="*/ 17684 h 36230"/>
                <a:gd name="connsiteX500" fmla="*/ 5442 w 24669"/>
                <a:gd name="connsiteY500" fmla="*/ 17894 h 36230"/>
                <a:gd name="connsiteX501" fmla="*/ 5286 w 24669"/>
                <a:gd name="connsiteY501" fmla="*/ 17875 h 36230"/>
                <a:gd name="connsiteX502" fmla="*/ 4920 w 24669"/>
                <a:gd name="connsiteY502" fmla="*/ 18244 h 36230"/>
                <a:gd name="connsiteX503" fmla="*/ 4329 w 24669"/>
                <a:gd name="connsiteY503" fmla="*/ 18501 h 36230"/>
                <a:gd name="connsiteX504" fmla="*/ 4021 w 24669"/>
                <a:gd name="connsiteY504" fmla="*/ 18501 h 36230"/>
                <a:gd name="connsiteX505" fmla="*/ 3967 w 24669"/>
                <a:gd name="connsiteY505" fmla="*/ 18639 h 36230"/>
                <a:gd name="connsiteX506" fmla="*/ 3827 w 24669"/>
                <a:gd name="connsiteY506" fmla="*/ 18592 h 36230"/>
                <a:gd name="connsiteX507" fmla="*/ 3880 w 24669"/>
                <a:gd name="connsiteY507" fmla="*/ 18705 h 36230"/>
                <a:gd name="connsiteX508" fmla="*/ 3776 w 24669"/>
                <a:gd name="connsiteY508" fmla="*/ 18718 h 36230"/>
                <a:gd name="connsiteX509" fmla="*/ 3499 w 24669"/>
                <a:gd name="connsiteY509" fmla="*/ 18324 h 36230"/>
                <a:gd name="connsiteX510" fmla="*/ 3416 w 24669"/>
                <a:gd name="connsiteY510" fmla="*/ 18706 h 36230"/>
                <a:gd name="connsiteX511" fmla="*/ 3272 w 24669"/>
                <a:gd name="connsiteY511" fmla="*/ 18496 h 36230"/>
                <a:gd name="connsiteX512" fmla="*/ 3299 w 24669"/>
                <a:gd name="connsiteY512" fmla="*/ 18334 h 36230"/>
                <a:gd name="connsiteX513" fmla="*/ 3155 w 24669"/>
                <a:gd name="connsiteY513" fmla="*/ 18386 h 36230"/>
                <a:gd name="connsiteX514" fmla="*/ 2900 w 24669"/>
                <a:gd name="connsiteY514" fmla="*/ 18173 h 36230"/>
                <a:gd name="connsiteX515" fmla="*/ 2885 w 24669"/>
                <a:gd name="connsiteY515" fmla="*/ 18546 h 36230"/>
                <a:gd name="connsiteX516" fmla="*/ 2665 w 24669"/>
                <a:gd name="connsiteY516" fmla="*/ 18583 h 36230"/>
                <a:gd name="connsiteX517" fmla="*/ 2556 w 24669"/>
                <a:gd name="connsiteY517" fmla="*/ 18260 h 36230"/>
                <a:gd name="connsiteX518" fmla="*/ 2343 w 24669"/>
                <a:gd name="connsiteY518" fmla="*/ 18570 h 36230"/>
                <a:gd name="connsiteX519" fmla="*/ 2233 w 24669"/>
                <a:gd name="connsiteY519" fmla="*/ 18411 h 36230"/>
                <a:gd name="connsiteX520" fmla="*/ 2439 w 24669"/>
                <a:gd name="connsiteY520" fmla="*/ 18116 h 36230"/>
                <a:gd name="connsiteX521" fmla="*/ 1693 w 24669"/>
                <a:gd name="connsiteY521" fmla="*/ 18351 h 36230"/>
                <a:gd name="connsiteX522" fmla="*/ 1279 w 24669"/>
                <a:gd name="connsiteY522" fmla="*/ 18767 h 36230"/>
                <a:gd name="connsiteX523" fmla="*/ 1932 w 24669"/>
                <a:gd name="connsiteY523" fmla="*/ 19120 h 36230"/>
                <a:gd name="connsiteX524" fmla="*/ 1943 w 24669"/>
                <a:gd name="connsiteY524" fmla="*/ 19294 h 36230"/>
                <a:gd name="connsiteX525" fmla="*/ 1090 w 24669"/>
                <a:gd name="connsiteY525" fmla="*/ 19430 h 36230"/>
                <a:gd name="connsiteX526" fmla="*/ 1220 w 24669"/>
                <a:gd name="connsiteY526" fmla="*/ 19750 h 36230"/>
                <a:gd name="connsiteX527" fmla="*/ 870 w 24669"/>
                <a:gd name="connsiteY527" fmla="*/ 19481 h 36230"/>
                <a:gd name="connsiteX528" fmla="*/ 805 w 24669"/>
                <a:gd name="connsiteY528" fmla="*/ 19718 h 36230"/>
                <a:gd name="connsiteX529" fmla="*/ 580 w 24669"/>
                <a:gd name="connsiteY529" fmla="*/ 19838 h 36230"/>
                <a:gd name="connsiteX530" fmla="*/ 800 w 24669"/>
                <a:gd name="connsiteY530" fmla="*/ 20110 h 36230"/>
                <a:gd name="connsiteX531" fmla="*/ 773 w 24669"/>
                <a:gd name="connsiteY531" fmla="*/ 20186 h 36230"/>
                <a:gd name="connsiteX532" fmla="*/ 1933 w 24669"/>
                <a:gd name="connsiteY532" fmla="*/ 20139 h 36230"/>
                <a:gd name="connsiteX533" fmla="*/ 1483 w 24669"/>
                <a:gd name="connsiteY533" fmla="*/ 20328 h 36230"/>
                <a:gd name="connsiteX534" fmla="*/ 2023 w 24669"/>
                <a:gd name="connsiteY534" fmla="*/ 20530 h 36230"/>
                <a:gd name="connsiteX535" fmla="*/ 2520 w 24669"/>
                <a:gd name="connsiteY535" fmla="*/ 20412 h 36230"/>
                <a:gd name="connsiteX536" fmla="*/ 2494 w 24669"/>
                <a:gd name="connsiteY536" fmla="*/ 20593 h 36230"/>
                <a:gd name="connsiteX537" fmla="*/ 2710 w 24669"/>
                <a:gd name="connsiteY537" fmla="*/ 20652 h 36230"/>
                <a:gd name="connsiteX538" fmla="*/ 2344 w 24669"/>
                <a:gd name="connsiteY538" fmla="*/ 21109 h 36230"/>
                <a:gd name="connsiteX539" fmla="*/ 2166 w 24669"/>
                <a:gd name="connsiteY539" fmla="*/ 20842 h 36230"/>
                <a:gd name="connsiteX540" fmla="*/ 1821 w 24669"/>
                <a:gd name="connsiteY540" fmla="*/ 20777 h 36230"/>
                <a:gd name="connsiteX541" fmla="*/ 1616 w 24669"/>
                <a:gd name="connsiteY541" fmla="*/ 21086 h 36230"/>
                <a:gd name="connsiteX542" fmla="*/ 1653 w 24669"/>
                <a:gd name="connsiteY542" fmla="*/ 20759 h 36230"/>
                <a:gd name="connsiteX543" fmla="*/ 1028 w 24669"/>
                <a:gd name="connsiteY543" fmla="*/ 20848 h 36230"/>
                <a:gd name="connsiteX544" fmla="*/ 1386 w 24669"/>
                <a:gd name="connsiteY544" fmla="*/ 21167 h 36230"/>
                <a:gd name="connsiteX545" fmla="*/ 841 w 24669"/>
                <a:gd name="connsiteY545" fmla="*/ 21083 h 36230"/>
                <a:gd name="connsiteX546" fmla="*/ 1162 w 24669"/>
                <a:gd name="connsiteY546" fmla="*/ 21384 h 36230"/>
                <a:gd name="connsiteX547" fmla="*/ 1040 w 24669"/>
                <a:gd name="connsiteY547" fmla="*/ 21444 h 36230"/>
                <a:gd name="connsiteX548" fmla="*/ 585 w 24669"/>
                <a:gd name="connsiteY548" fmla="*/ 21228 h 36230"/>
                <a:gd name="connsiteX549" fmla="*/ 632 w 24669"/>
                <a:gd name="connsiteY549" fmla="*/ 21445 h 36230"/>
                <a:gd name="connsiteX550" fmla="*/ 480 w 24669"/>
                <a:gd name="connsiteY550" fmla="*/ 21424 h 36230"/>
                <a:gd name="connsiteX551" fmla="*/ 495 w 24669"/>
                <a:gd name="connsiteY551" fmla="*/ 21543 h 36230"/>
                <a:gd name="connsiteX552" fmla="*/ 311 w 24669"/>
                <a:gd name="connsiteY552" fmla="*/ 21495 h 36230"/>
                <a:gd name="connsiteX553" fmla="*/ 0 w 24669"/>
                <a:gd name="connsiteY553" fmla="*/ 21955 h 36230"/>
                <a:gd name="connsiteX554" fmla="*/ 92 w 24669"/>
                <a:gd name="connsiteY554" fmla="*/ 22640 h 36230"/>
                <a:gd name="connsiteX555" fmla="*/ 172 w 24669"/>
                <a:gd name="connsiteY555" fmla="*/ 22725 h 36230"/>
                <a:gd name="connsiteX556" fmla="*/ 942 w 24669"/>
                <a:gd name="connsiteY556" fmla="*/ 23088 h 36230"/>
                <a:gd name="connsiteX557" fmla="*/ 1579 w 24669"/>
                <a:gd name="connsiteY557" fmla="*/ 23420 h 36230"/>
                <a:gd name="connsiteX558" fmla="*/ 1479 w 24669"/>
                <a:gd name="connsiteY558" fmla="*/ 23585 h 36230"/>
                <a:gd name="connsiteX559" fmla="*/ 2212 w 24669"/>
                <a:gd name="connsiteY559" fmla="*/ 23971 h 36230"/>
                <a:gd name="connsiteX560" fmla="*/ 2687 w 24669"/>
                <a:gd name="connsiteY560" fmla="*/ 23945 h 36230"/>
                <a:gd name="connsiteX561" fmla="*/ 3158 w 24669"/>
                <a:gd name="connsiteY561" fmla="*/ 24727 h 36230"/>
                <a:gd name="connsiteX562" fmla="*/ 3134 w 24669"/>
                <a:gd name="connsiteY562" fmla="*/ 25302 h 36230"/>
                <a:gd name="connsiteX563" fmla="*/ 3132 w 24669"/>
                <a:gd name="connsiteY563" fmla="*/ 25873 h 36230"/>
                <a:gd name="connsiteX564" fmla="*/ 3632 w 24669"/>
                <a:gd name="connsiteY564" fmla="*/ 26164 h 36230"/>
                <a:gd name="connsiteX565" fmla="*/ 3495 w 24669"/>
                <a:gd name="connsiteY565" fmla="*/ 26266 h 36230"/>
                <a:gd name="connsiteX566" fmla="*/ 3350 w 24669"/>
                <a:gd name="connsiteY566" fmla="*/ 26040 h 36230"/>
                <a:gd name="connsiteX567" fmla="*/ 3050 w 24669"/>
                <a:gd name="connsiteY567" fmla="*/ 26060 h 36230"/>
                <a:gd name="connsiteX568" fmla="*/ 2779 w 24669"/>
                <a:gd name="connsiteY568" fmla="*/ 25900 h 36230"/>
                <a:gd name="connsiteX569" fmla="*/ 2578 w 24669"/>
                <a:gd name="connsiteY569" fmla="*/ 26102 h 36230"/>
                <a:gd name="connsiteX570" fmla="*/ 2318 w 24669"/>
                <a:gd name="connsiteY570" fmla="*/ 26049 h 36230"/>
                <a:gd name="connsiteX571" fmla="*/ 2136 w 24669"/>
                <a:gd name="connsiteY571" fmla="*/ 26602 h 36230"/>
                <a:gd name="connsiteX572" fmla="*/ 2331 w 24669"/>
                <a:gd name="connsiteY572" fmla="*/ 26922 h 36230"/>
                <a:gd name="connsiteX573" fmla="*/ 2876 w 24669"/>
                <a:gd name="connsiteY573" fmla="*/ 27509 h 36230"/>
                <a:gd name="connsiteX574" fmla="*/ 2802 w 24669"/>
                <a:gd name="connsiteY574" fmla="*/ 27584 h 36230"/>
                <a:gd name="connsiteX575" fmla="*/ 3109 w 24669"/>
                <a:gd name="connsiteY575" fmla="*/ 27773 h 36230"/>
                <a:gd name="connsiteX576" fmla="*/ 3426 w 24669"/>
                <a:gd name="connsiteY576" fmla="*/ 28370 h 36230"/>
                <a:gd name="connsiteX577" fmla="*/ 3713 w 24669"/>
                <a:gd name="connsiteY577" fmla="*/ 28874 h 36230"/>
                <a:gd name="connsiteX578" fmla="*/ 4467 w 24669"/>
                <a:gd name="connsiteY578" fmla="*/ 28045 h 36230"/>
                <a:gd name="connsiteX579" fmla="*/ 4888 w 24669"/>
                <a:gd name="connsiteY579" fmla="*/ 28122 h 36230"/>
                <a:gd name="connsiteX580" fmla="*/ 4435 w 24669"/>
                <a:gd name="connsiteY580" fmla="*/ 29041 h 36230"/>
                <a:gd name="connsiteX581" fmla="*/ 4575 w 24669"/>
                <a:gd name="connsiteY581" fmla="*/ 29655 h 36230"/>
                <a:gd name="connsiteX582" fmla="*/ 4360 w 24669"/>
                <a:gd name="connsiteY582" fmla="*/ 30394 h 36230"/>
                <a:gd name="connsiteX583" fmla="*/ 4902 w 24669"/>
                <a:gd name="connsiteY583" fmla="*/ 30653 h 36230"/>
                <a:gd name="connsiteX584" fmla="*/ 5294 w 24669"/>
                <a:gd name="connsiteY584" fmla="*/ 29834 h 36230"/>
                <a:gd name="connsiteX585" fmla="*/ 5776 w 24669"/>
                <a:gd name="connsiteY585" fmla="*/ 29835 h 36230"/>
                <a:gd name="connsiteX586" fmla="*/ 6023 w 24669"/>
                <a:gd name="connsiteY586" fmla="*/ 29562 h 36230"/>
                <a:gd name="connsiteX587" fmla="*/ 5555 w 24669"/>
                <a:gd name="connsiteY587" fmla="*/ 30066 h 36230"/>
                <a:gd name="connsiteX588" fmla="*/ 5166 w 24669"/>
                <a:gd name="connsiteY588" fmla="*/ 30522 h 36230"/>
                <a:gd name="connsiteX589" fmla="*/ 4803 w 24669"/>
                <a:gd name="connsiteY589" fmla="*/ 30921 h 36230"/>
                <a:gd name="connsiteX590" fmla="*/ 6155 w 24669"/>
                <a:gd name="connsiteY590" fmla="*/ 31447 h 36230"/>
                <a:gd name="connsiteX591" fmla="*/ 6174 w 24669"/>
                <a:gd name="connsiteY591" fmla="*/ 31550 h 36230"/>
                <a:gd name="connsiteX592" fmla="*/ 6434 w 24669"/>
                <a:gd name="connsiteY592" fmla="*/ 31587 h 36230"/>
                <a:gd name="connsiteX593" fmla="*/ 6925 w 24669"/>
                <a:gd name="connsiteY593" fmla="*/ 31919 h 36230"/>
                <a:gd name="connsiteX594" fmla="*/ 6999 w 24669"/>
                <a:gd name="connsiteY594" fmla="*/ 31648 h 36230"/>
                <a:gd name="connsiteX595" fmla="*/ 7121 w 24669"/>
                <a:gd name="connsiteY595" fmla="*/ 30034 h 36230"/>
                <a:gd name="connsiteX596" fmla="*/ 7389 w 24669"/>
                <a:gd name="connsiteY596" fmla="*/ 30290 h 36230"/>
                <a:gd name="connsiteX597" fmla="*/ 7402 w 24669"/>
                <a:gd name="connsiteY597" fmla="*/ 30858 h 36230"/>
                <a:gd name="connsiteX598" fmla="*/ 8066 w 24669"/>
                <a:gd name="connsiteY598" fmla="*/ 30676 h 36230"/>
                <a:gd name="connsiteX599" fmla="*/ 8482 w 24669"/>
                <a:gd name="connsiteY599" fmla="*/ 30262 h 36230"/>
                <a:gd name="connsiteX600" fmla="*/ 8261 w 24669"/>
                <a:gd name="connsiteY600" fmla="*/ 30764 h 36230"/>
                <a:gd name="connsiteX601" fmla="*/ 8869 w 24669"/>
                <a:gd name="connsiteY601" fmla="*/ 30520 h 36230"/>
                <a:gd name="connsiteX602" fmla="*/ 8818 w 24669"/>
                <a:gd name="connsiteY602" fmla="*/ 30817 h 36230"/>
                <a:gd name="connsiteX603" fmla="*/ 8380 w 24669"/>
                <a:gd name="connsiteY603" fmla="*/ 31681 h 36230"/>
                <a:gd name="connsiteX604" fmla="*/ 8230 w 24669"/>
                <a:gd name="connsiteY604" fmla="*/ 32413 h 36230"/>
                <a:gd name="connsiteX605" fmla="*/ 8834 w 24669"/>
                <a:gd name="connsiteY605" fmla="*/ 32393 h 36230"/>
                <a:gd name="connsiteX606" fmla="*/ 9155 w 24669"/>
                <a:gd name="connsiteY606" fmla="*/ 32001 h 36230"/>
                <a:gd name="connsiteX607" fmla="*/ 9650 w 24669"/>
                <a:gd name="connsiteY607" fmla="*/ 31418 h 36230"/>
                <a:gd name="connsiteX608" fmla="*/ 10097 w 24669"/>
                <a:gd name="connsiteY608" fmla="*/ 31216 h 36230"/>
                <a:gd name="connsiteX609" fmla="*/ 10359 w 24669"/>
                <a:gd name="connsiteY609" fmla="*/ 30669 h 36230"/>
                <a:gd name="connsiteX610" fmla="*/ 10859 w 24669"/>
                <a:gd name="connsiteY610" fmla="*/ 30166 h 36230"/>
                <a:gd name="connsiteX611" fmla="*/ 10837 w 24669"/>
                <a:gd name="connsiteY611" fmla="*/ 30798 h 36230"/>
                <a:gd name="connsiteX612" fmla="*/ 10391 w 24669"/>
                <a:gd name="connsiteY612" fmla="*/ 31475 h 36230"/>
                <a:gd name="connsiteX613" fmla="*/ 9922 w 24669"/>
                <a:gd name="connsiteY613" fmla="*/ 31952 h 36230"/>
                <a:gd name="connsiteX614" fmla="*/ 9571 w 24669"/>
                <a:gd name="connsiteY614" fmla="*/ 32845 h 36230"/>
                <a:gd name="connsiteX615" fmla="*/ 9987 w 24669"/>
                <a:gd name="connsiteY615" fmla="*/ 32781 h 36230"/>
                <a:gd name="connsiteX616" fmla="*/ 9922 w 24669"/>
                <a:gd name="connsiteY616" fmla="*/ 32932 h 36230"/>
                <a:gd name="connsiteX617" fmla="*/ 10793 w 24669"/>
                <a:gd name="connsiteY617" fmla="*/ 32057 h 36230"/>
                <a:gd name="connsiteX618" fmla="*/ 10613 w 24669"/>
                <a:gd name="connsiteY618" fmla="*/ 31568 h 36230"/>
                <a:gd name="connsiteX619" fmla="*/ 10815 w 24669"/>
                <a:gd name="connsiteY619" fmla="*/ 31147 h 36230"/>
                <a:gd name="connsiteX620" fmla="*/ 10720 w 24669"/>
                <a:gd name="connsiteY620" fmla="*/ 31617 h 36230"/>
                <a:gd name="connsiteX621" fmla="*/ 10936 w 24669"/>
                <a:gd name="connsiteY621" fmla="*/ 31771 h 36230"/>
                <a:gd name="connsiteX622" fmla="*/ 11635 w 24669"/>
                <a:gd name="connsiteY622" fmla="*/ 31536 h 36230"/>
                <a:gd name="connsiteX623" fmla="*/ 11111 w 24669"/>
                <a:gd name="connsiteY623" fmla="*/ 31809 h 36230"/>
                <a:gd name="connsiteX624" fmla="*/ 10911 w 24669"/>
                <a:gd name="connsiteY624" fmla="*/ 32241 h 36230"/>
                <a:gd name="connsiteX625" fmla="*/ 10339 w 24669"/>
                <a:gd name="connsiteY625" fmla="*/ 33257 h 36230"/>
                <a:gd name="connsiteX626" fmla="*/ 11683 w 24669"/>
                <a:gd name="connsiteY626" fmla="*/ 33247 h 36230"/>
                <a:gd name="connsiteX627" fmla="*/ 11842 w 24669"/>
                <a:gd name="connsiteY627" fmla="*/ 32472 h 36230"/>
                <a:gd name="connsiteX628" fmla="*/ 11791 w 24669"/>
                <a:gd name="connsiteY628" fmla="*/ 33151 h 36230"/>
                <a:gd name="connsiteX629" fmla="*/ 12360 w 24669"/>
                <a:gd name="connsiteY629" fmla="*/ 32601 h 36230"/>
                <a:gd name="connsiteX630" fmla="*/ 12587 w 24669"/>
                <a:gd name="connsiteY630" fmla="*/ 32006 h 36230"/>
                <a:gd name="connsiteX631" fmla="*/ 12539 w 24669"/>
                <a:gd name="connsiteY631" fmla="*/ 32858 h 36230"/>
                <a:gd name="connsiteX632" fmla="*/ 12473 w 24669"/>
                <a:gd name="connsiteY632" fmla="*/ 33023 h 36230"/>
                <a:gd name="connsiteX633" fmla="*/ 11696 w 24669"/>
                <a:gd name="connsiteY633" fmla="*/ 33488 h 36230"/>
                <a:gd name="connsiteX634" fmla="*/ 10857 w 24669"/>
                <a:gd name="connsiteY634" fmla="*/ 33370 h 36230"/>
                <a:gd name="connsiteX635" fmla="*/ 10470 w 24669"/>
                <a:gd name="connsiteY635" fmla="*/ 34162 h 36230"/>
                <a:gd name="connsiteX636" fmla="*/ 10941 w 24669"/>
                <a:gd name="connsiteY636" fmla="*/ 34482 h 36230"/>
                <a:gd name="connsiteX637" fmla="*/ 11370 w 24669"/>
                <a:gd name="connsiteY637" fmla="*/ 34300 h 36230"/>
                <a:gd name="connsiteX638" fmla="*/ 10980 w 24669"/>
                <a:gd name="connsiteY638" fmla="*/ 34642 h 36230"/>
                <a:gd name="connsiteX639" fmla="*/ 11814 w 24669"/>
                <a:gd name="connsiteY639" fmla="*/ 34551 h 36230"/>
                <a:gd name="connsiteX640" fmla="*/ 11751 w 24669"/>
                <a:gd name="connsiteY640" fmla="*/ 34288 h 36230"/>
                <a:gd name="connsiteX641" fmla="*/ 11872 w 24669"/>
                <a:gd name="connsiteY641" fmla="*/ 34439 h 36230"/>
                <a:gd name="connsiteX642" fmla="*/ 12304 w 24669"/>
                <a:gd name="connsiteY642" fmla="*/ 33923 h 36230"/>
                <a:gd name="connsiteX643" fmla="*/ 12916 w 24669"/>
                <a:gd name="connsiteY643" fmla="*/ 33656 h 36230"/>
                <a:gd name="connsiteX644" fmla="*/ 12870 w 24669"/>
                <a:gd name="connsiteY644" fmla="*/ 33997 h 36230"/>
                <a:gd name="connsiteX645" fmla="*/ 13531 w 24669"/>
                <a:gd name="connsiteY645" fmla="*/ 34114 h 36230"/>
                <a:gd name="connsiteX646" fmla="*/ 13960 w 24669"/>
                <a:gd name="connsiteY646" fmla="*/ 34229 h 36230"/>
                <a:gd name="connsiteX647" fmla="*/ 13617 w 24669"/>
                <a:gd name="connsiteY647" fmla="*/ 34313 h 36230"/>
                <a:gd name="connsiteX648" fmla="*/ 14236 w 24669"/>
                <a:gd name="connsiteY648" fmla="*/ 34628 h 36230"/>
                <a:gd name="connsiteX649" fmla="*/ 13638 w 24669"/>
                <a:gd name="connsiteY649" fmla="*/ 34877 h 36230"/>
                <a:gd name="connsiteX650" fmla="*/ 13635 w 24669"/>
                <a:gd name="connsiteY650" fmla="*/ 35502 h 36230"/>
                <a:gd name="connsiteX651" fmla="*/ 13892 w 24669"/>
                <a:gd name="connsiteY651" fmla="*/ 35459 h 36230"/>
                <a:gd name="connsiteX652" fmla="*/ 14042 w 24669"/>
                <a:gd name="connsiteY652" fmla="*/ 35382 h 36230"/>
                <a:gd name="connsiteX653" fmla="*/ 14038 w 24669"/>
                <a:gd name="connsiteY653" fmla="*/ 35908 h 36230"/>
                <a:gd name="connsiteX654" fmla="*/ 14554 w 24669"/>
                <a:gd name="connsiteY654" fmla="*/ 35357 h 36230"/>
                <a:gd name="connsiteX655" fmla="*/ 14417 w 24669"/>
                <a:gd name="connsiteY655" fmla="*/ 35937 h 36230"/>
                <a:gd name="connsiteX656" fmla="*/ 14972 w 24669"/>
                <a:gd name="connsiteY656" fmla="*/ 36035 h 36230"/>
                <a:gd name="connsiteX657" fmla="*/ 15246 w 24669"/>
                <a:gd name="connsiteY657" fmla="*/ 36230 h 36230"/>
                <a:gd name="connsiteX658" fmla="*/ 15246 w 24669"/>
                <a:gd name="connsiteY658" fmla="*/ 36230 h 3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</a:cxnLst>
              <a:rect l="l" t="t" r="r" b="b"/>
              <a:pathLst>
                <a:path w="24669" h="36230">
                  <a:moveTo>
                    <a:pt x="15246" y="36230"/>
                  </a:moveTo>
                  <a:lnTo>
                    <a:pt x="15279" y="36230"/>
                  </a:lnTo>
                  <a:cubicBezTo>
                    <a:pt x="15295" y="36158"/>
                    <a:pt x="15311" y="36086"/>
                    <a:pt x="15328" y="36015"/>
                  </a:cubicBezTo>
                  <a:cubicBezTo>
                    <a:pt x="15344" y="36062"/>
                    <a:pt x="15376" y="36158"/>
                    <a:pt x="15392" y="36205"/>
                  </a:cubicBezTo>
                  <a:cubicBezTo>
                    <a:pt x="15462" y="36030"/>
                    <a:pt x="15531" y="35853"/>
                    <a:pt x="15614" y="35682"/>
                  </a:cubicBezTo>
                  <a:cubicBezTo>
                    <a:pt x="15637" y="35819"/>
                    <a:pt x="15590" y="35950"/>
                    <a:pt x="15527" y="36069"/>
                  </a:cubicBezTo>
                  <a:cubicBezTo>
                    <a:pt x="15797" y="35929"/>
                    <a:pt x="16107" y="36004"/>
                    <a:pt x="16398" y="35986"/>
                  </a:cubicBezTo>
                  <a:cubicBezTo>
                    <a:pt x="16597" y="35879"/>
                    <a:pt x="16755" y="35653"/>
                    <a:pt x="17007" y="35695"/>
                  </a:cubicBezTo>
                  <a:cubicBezTo>
                    <a:pt x="16991" y="35604"/>
                    <a:pt x="16998" y="35514"/>
                    <a:pt x="16987" y="35423"/>
                  </a:cubicBezTo>
                  <a:cubicBezTo>
                    <a:pt x="17150" y="35542"/>
                    <a:pt x="17347" y="35648"/>
                    <a:pt x="17558" y="35572"/>
                  </a:cubicBezTo>
                  <a:cubicBezTo>
                    <a:pt x="17845" y="35483"/>
                    <a:pt x="18086" y="35295"/>
                    <a:pt x="18345" y="35148"/>
                  </a:cubicBezTo>
                  <a:cubicBezTo>
                    <a:pt x="18314" y="34876"/>
                    <a:pt x="18129" y="34666"/>
                    <a:pt x="17896" y="34540"/>
                  </a:cubicBezTo>
                  <a:lnTo>
                    <a:pt x="18156" y="34565"/>
                  </a:lnTo>
                  <a:cubicBezTo>
                    <a:pt x="17627" y="34285"/>
                    <a:pt x="17041" y="34565"/>
                    <a:pt x="16485" y="34572"/>
                  </a:cubicBezTo>
                  <a:cubicBezTo>
                    <a:pt x="16123" y="34607"/>
                    <a:pt x="15815" y="34104"/>
                    <a:pt x="15461" y="34324"/>
                  </a:cubicBezTo>
                  <a:cubicBezTo>
                    <a:pt x="15216" y="34490"/>
                    <a:pt x="14909" y="34545"/>
                    <a:pt x="14623" y="34462"/>
                  </a:cubicBezTo>
                  <a:cubicBezTo>
                    <a:pt x="14902" y="34367"/>
                    <a:pt x="15266" y="34421"/>
                    <a:pt x="15454" y="34149"/>
                  </a:cubicBezTo>
                  <a:cubicBezTo>
                    <a:pt x="15112" y="33909"/>
                    <a:pt x="14708" y="33792"/>
                    <a:pt x="14302" y="33720"/>
                  </a:cubicBezTo>
                  <a:cubicBezTo>
                    <a:pt x="14299" y="33491"/>
                    <a:pt x="14264" y="33265"/>
                    <a:pt x="14241" y="33038"/>
                  </a:cubicBezTo>
                  <a:cubicBezTo>
                    <a:pt x="14312" y="33223"/>
                    <a:pt x="14340" y="33424"/>
                    <a:pt x="14431" y="33601"/>
                  </a:cubicBezTo>
                  <a:cubicBezTo>
                    <a:pt x="14534" y="33754"/>
                    <a:pt x="14732" y="33662"/>
                    <a:pt x="14878" y="33641"/>
                  </a:cubicBezTo>
                  <a:cubicBezTo>
                    <a:pt x="14942" y="33715"/>
                    <a:pt x="14996" y="33804"/>
                    <a:pt x="15080" y="33857"/>
                  </a:cubicBezTo>
                  <a:cubicBezTo>
                    <a:pt x="15348" y="33942"/>
                    <a:pt x="15659" y="33892"/>
                    <a:pt x="15899" y="34061"/>
                  </a:cubicBezTo>
                  <a:cubicBezTo>
                    <a:pt x="16167" y="34203"/>
                    <a:pt x="16448" y="34479"/>
                    <a:pt x="16779" y="34401"/>
                  </a:cubicBezTo>
                  <a:cubicBezTo>
                    <a:pt x="17143" y="34243"/>
                    <a:pt x="17564" y="34143"/>
                    <a:pt x="17953" y="34269"/>
                  </a:cubicBezTo>
                  <a:cubicBezTo>
                    <a:pt x="18173" y="34346"/>
                    <a:pt x="18412" y="34338"/>
                    <a:pt x="18632" y="34414"/>
                  </a:cubicBezTo>
                  <a:cubicBezTo>
                    <a:pt x="18637" y="34194"/>
                    <a:pt x="18788" y="33958"/>
                    <a:pt x="18651" y="33753"/>
                  </a:cubicBezTo>
                  <a:cubicBezTo>
                    <a:pt x="18564" y="33587"/>
                    <a:pt x="18466" y="33428"/>
                    <a:pt x="18360" y="33275"/>
                  </a:cubicBezTo>
                  <a:cubicBezTo>
                    <a:pt x="18516" y="33342"/>
                    <a:pt x="18640" y="33457"/>
                    <a:pt x="18735" y="33596"/>
                  </a:cubicBezTo>
                  <a:cubicBezTo>
                    <a:pt x="18806" y="33710"/>
                    <a:pt x="18957" y="33672"/>
                    <a:pt x="19072" y="33696"/>
                  </a:cubicBezTo>
                  <a:cubicBezTo>
                    <a:pt x="19081" y="33596"/>
                    <a:pt x="19090" y="33495"/>
                    <a:pt x="19107" y="33396"/>
                  </a:cubicBezTo>
                  <a:cubicBezTo>
                    <a:pt x="19170" y="33421"/>
                    <a:pt x="19233" y="33455"/>
                    <a:pt x="19303" y="33465"/>
                  </a:cubicBezTo>
                  <a:cubicBezTo>
                    <a:pt x="19443" y="33405"/>
                    <a:pt x="19551" y="33276"/>
                    <a:pt x="19709" y="33256"/>
                  </a:cubicBezTo>
                  <a:cubicBezTo>
                    <a:pt x="19871" y="33098"/>
                    <a:pt x="20070" y="32965"/>
                    <a:pt x="20191" y="32769"/>
                  </a:cubicBezTo>
                  <a:cubicBezTo>
                    <a:pt x="20319" y="32586"/>
                    <a:pt x="20130" y="32452"/>
                    <a:pt x="20032" y="32330"/>
                  </a:cubicBezTo>
                  <a:cubicBezTo>
                    <a:pt x="19898" y="32186"/>
                    <a:pt x="19819" y="32003"/>
                    <a:pt x="19688" y="31859"/>
                  </a:cubicBezTo>
                  <a:cubicBezTo>
                    <a:pt x="19504" y="31704"/>
                    <a:pt x="19246" y="31716"/>
                    <a:pt x="19033" y="31628"/>
                  </a:cubicBezTo>
                  <a:cubicBezTo>
                    <a:pt x="18839" y="31520"/>
                    <a:pt x="18663" y="31345"/>
                    <a:pt x="18422" y="31361"/>
                  </a:cubicBezTo>
                  <a:cubicBezTo>
                    <a:pt x="18157" y="31311"/>
                    <a:pt x="17892" y="31370"/>
                    <a:pt x="17630" y="31404"/>
                  </a:cubicBezTo>
                  <a:cubicBezTo>
                    <a:pt x="17273" y="31458"/>
                    <a:pt x="16932" y="31324"/>
                    <a:pt x="16589" y="31250"/>
                  </a:cubicBezTo>
                  <a:cubicBezTo>
                    <a:pt x="16464" y="31219"/>
                    <a:pt x="16378" y="31112"/>
                    <a:pt x="16276" y="31043"/>
                  </a:cubicBezTo>
                  <a:cubicBezTo>
                    <a:pt x="16009" y="30832"/>
                    <a:pt x="15702" y="30681"/>
                    <a:pt x="15428" y="30480"/>
                  </a:cubicBezTo>
                  <a:cubicBezTo>
                    <a:pt x="15233" y="30365"/>
                    <a:pt x="15339" y="30106"/>
                    <a:pt x="15368" y="29931"/>
                  </a:cubicBezTo>
                  <a:cubicBezTo>
                    <a:pt x="15525" y="30056"/>
                    <a:pt x="15638" y="30229"/>
                    <a:pt x="15797" y="30351"/>
                  </a:cubicBezTo>
                  <a:cubicBezTo>
                    <a:pt x="16161" y="30529"/>
                    <a:pt x="16582" y="30580"/>
                    <a:pt x="16915" y="30822"/>
                  </a:cubicBezTo>
                  <a:cubicBezTo>
                    <a:pt x="17374" y="31044"/>
                    <a:pt x="17901" y="30925"/>
                    <a:pt x="18388" y="30898"/>
                  </a:cubicBezTo>
                  <a:cubicBezTo>
                    <a:pt x="18597" y="30878"/>
                    <a:pt x="18544" y="30616"/>
                    <a:pt x="18573" y="30470"/>
                  </a:cubicBezTo>
                  <a:cubicBezTo>
                    <a:pt x="18738" y="30482"/>
                    <a:pt x="18902" y="30501"/>
                    <a:pt x="19067" y="30522"/>
                  </a:cubicBezTo>
                  <a:cubicBezTo>
                    <a:pt x="19075" y="30645"/>
                    <a:pt x="19055" y="30776"/>
                    <a:pt x="19106" y="30891"/>
                  </a:cubicBezTo>
                  <a:cubicBezTo>
                    <a:pt x="19170" y="30960"/>
                    <a:pt x="19263" y="30990"/>
                    <a:pt x="19345" y="31034"/>
                  </a:cubicBezTo>
                  <a:cubicBezTo>
                    <a:pt x="19325" y="30826"/>
                    <a:pt x="19381" y="30602"/>
                    <a:pt x="19316" y="30400"/>
                  </a:cubicBezTo>
                  <a:cubicBezTo>
                    <a:pt x="19165" y="30164"/>
                    <a:pt x="18894" y="30042"/>
                    <a:pt x="18676" y="29879"/>
                  </a:cubicBezTo>
                  <a:cubicBezTo>
                    <a:pt x="18608" y="29827"/>
                    <a:pt x="18507" y="29775"/>
                    <a:pt x="18512" y="29676"/>
                  </a:cubicBezTo>
                  <a:cubicBezTo>
                    <a:pt x="18505" y="29585"/>
                    <a:pt x="18561" y="29509"/>
                    <a:pt x="18609" y="29437"/>
                  </a:cubicBezTo>
                  <a:cubicBezTo>
                    <a:pt x="18844" y="29659"/>
                    <a:pt x="19109" y="29849"/>
                    <a:pt x="19397" y="29995"/>
                  </a:cubicBezTo>
                  <a:cubicBezTo>
                    <a:pt x="19497" y="30033"/>
                    <a:pt x="19527" y="30156"/>
                    <a:pt x="19625" y="30196"/>
                  </a:cubicBezTo>
                  <a:cubicBezTo>
                    <a:pt x="19714" y="30216"/>
                    <a:pt x="19805" y="30195"/>
                    <a:pt x="19894" y="30186"/>
                  </a:cubicBezTo>
                  <a:cubicBezTo>
                    <a:pt x="19904" y="30448"/>
                    <a:pt x="19831" y="30727"/>
                    <a:pt x="19912" y="30979"/>
                  </a:cubicBezTo>
                  <a:cubicBezTo>
                    <a:pt x="20127" y="31176"/>
                    <a:pt x="20435" y="31234"/>
                    <a:pt x="20716" y="31262"/>
                  </a:cubicBezTo>
                  <a:cubicBezTo>
                    <a:pt x="20816" y="30685"/>
                    <a:pt x="20833" y="30078"/>
                    <a:pt x="20663" y="29512"/>
                  </a:cubicBezTo>
                  <a:cubicBezTo>
                    <a:pt x="20604" y="29277"/>
                    <a:pt x="20414" y="29109"/>
                    <a:pt x="20335" y="28883"/>
                  </a:cubicBezTo>
                  <a:cubicBezTo>
                    <a:pt x="20195" y="28530"/>
                    <a:pt x="19896" y="28237"/>
                    <a:pt x="19869" y="27843"/>
                  </a:cubicBezTo>
                  <a:cubicBezTo>
                    <a:pt x="19854" y="27736"/>
                    <a:pt x="19764" y="27665"/>
                    <a:pt x="19699" y="27586"/>
                  </a:cubicBezTo>
                  <a:cubicBezTo>
                    <a:pt x="19735" y="27595"/>
                    <a:pt x="19771" y="27603"/>
                    <a:pt x="19808" y="27612"/>
                  </a:cubicBezTo>
                  <a:cubicBezTo>
                    <a:pt x="19719" y="27523"/>
                    <a:pt x="19637" y="27423"/>
                    <a:pt x="19606" y="27298"/>
                  </a:cubicBezTo>
                  <a:cubicBezTo>
                    <a:pt x="19707" y="27380"/>
                    <a:pt x="19826" y="27445"/>
                    <a:pt x="19907" y="27549"/>
                  </a:cubicBezTo>
                  <a:cubicBezTo>
                    <a:pt x="20002" y="27697"/>
                    <a:pt x="19995" y="27883"/>
                    <a:pt x="20065" y="28041"/>
                  </a:cubicBezTo>
                  <a:cubicBezTo>
                    <a:pt x="20154" y="28142"/>
                    <a:pt x="20274" y="28211"/>
                    <a:pt x="20379" y="28296"/>
                  </a:cubicBezTo>
                  <a:cubicBezTo>
                    <a:pt x="20357" y="28300"/>
                    <a:pt x="20314" y="28307"/>
                    <a:pt x="20293" y="28310"/>
                  </a:cubicBezTo>
                  <a:cubicBezTo>
                    <a:pt x="20431" y="28484"/>
                    <a:pt x="20562" y="28664"/>
                    <a:pt x="20714" y="28827"/>
                  </a:cubicBezTo>
                  <a:cubicBezTo>
                    <a:pt x="20884" y="29006"/>
                    <a:pt x="20917" y="29266"/>
                    <a:pt x="21067" y="29461"/>
                  </a:cubicBezTo>
                  <a:cubicBezTo>
                    <a:pt x="21147" y="29600"/>
                    <a:pt x="21264" y="29712"/>
                    <a:pt x="21386" y="29815"/>
                  </a:cubicBezTo>
                  <a:lnTo>
                    <a:pt x="21176" y="29783"/>
                  </a:lnTo>
                  <a:cubicBezTo>
                    <a:pt x="21209" y="29923"/>
                    <a:pt x="21236" y="30065"/>
                    <a:pt x="21280" y="30202"/>
                  </a:cubicBezTo>
                  <a:cubicBezTo>
                    <a:pt x="21338" y="30098"/>
                    <a:pt x="21404" y="30000"/>
                    <a:pt x="21488" y="29915"/>
                  </a:cubicBezTo>
                  <a:cubicBezTo>
                    <a:pt x="21485" y="29889"/>
                    <a:pt x="21481" y="29862"/>
                    <a:pt x="21479" y="29835"/>
                  </a:cubicBezTo>
                  <a:cubicBezTo>
                    <a:pt x="21527" y="29866"/>
                    <a:pt x="21574" y="29897"/>
                    <a:pt x="21622" y="29929"/>
                  </a:cubicBezTo>
                  <a:cubicBezTo>
                    <a:pt x="21519" y="29738"/>
                    <a:pt x="21463" y="29526"/>
                    <a:pt x="21434" y="29311"/>
                  </a:cubicBezTo>
                  <a:cubicBezTo>
                    <a:pt x="21559" y="29414"/>
                    <a:pt x="21663" y="29547"/>
                    <a:pt x="21809" y="29621"/>
                  </a:cubicBezTo>
                  <a:cubicBezTo>
                    <a:pt x="21916" y="29595"/>
                    <a:pt x="21982" y="29499"/>
                    <a:pt x="22045" y="29417"/>
                  </a:cubicBezTo>
                  <a:cubicBezTo>
                    <a:pt x="22068" y="29441"/>
                    <a:pt x="22091" y="29466"/>
                    <a:pt x="22114" y="29490"/>
                  </a:cubicBezTo>
                  <a:cubicBezTo>
                    <a:pt x="22156" y="29411"/>
                    <a:pt x="22197" y="29332"/>
                    <a:pt x="22241" y="29254"/>
                  </a:cubicBezTo>
                  <a:lnTo>
                    <a:pt x="22436" y="29648"/>
                  </a:lnTo>
                  <a:cubicBezTo>
                    <a:pt x="22506" y="29766"/>
                    <a:pt x="22396" y="29927"/>
                    <a:pt x="22504" y="30027"/>
                  </a:cubicBezTo>
                  <a:cubicBezTo>
                    <a:pt x="22598" y="30115"/>
                    <a:pt x="22606" y="30250"/>
                    <a:pt x="22665" y="30359"/>
                  </a:cubicBezTo>
                  <a:cubicBezTo>
                    <a:pt x="22717" y="30379"/>
                    <a:pt x="22773" y="30380"/>
                    <a:pt x="22827" y="30387"/>
                  </a:cubicBezTo>
                  <a:cubicBezTo>
                    <a:pt x="22877" y="30470"/>
                    <a:pt x="22938" y="30564"/>
                    <a:pt x="23051" y="30532"/>
                  </a:cubicBezTo>
                  <a:cubicBezTo>
                    <a:pt x="23324" y="30490"/>
                    <a:pt x="23655" y="30563"/>
                    <a:pt x="23865" y="30346"/>
                  </a:cubicBezTo>
                  <a:cubicBezTo>
                    <a:pt x="24028" y="30199"/>
                    <a:pt x="24227" y="30102"/>
                    <a:pt x="24396" y="29962"/>
                  </a:cubicBezTo>
                  <a:cubicBezTo>
                    <a:pt x="24499" y="29824"/>
                    <a:pt x="24560" y="29658"/>
                    <a:pt x="24669" y="29523"/>
                  </a:cubicBezTo>
                  <a:lnTo>
                    <a:pt x="24669" y="29458"/>
                  </a:lnTo>
                  <a:cubicBezTo>
                    <a:pt x="24510" y="29230"/>
                    <a:pt x="24295" y="29047"/>
                    <a:pt x="24139" y="28815"/>
                  </a:cubicBezTo>
                  <a:cubicBezTo>
                    <a:pt x="24025" y="28678"/>
                    <a:pt x="23962" y="28507"/>
                    <a:pt x="23847" y="28371"/>
                  </a:cubicBezTo>
                  <a:cubicBezTo>
                    <a:pt x="23740" y="28306"/>
                    <a:pt x="23596" y="28356"/>
                    <a:pt x="23481" y="28340"/>
                  </a:cubicBezTo>
                  <a:cubicBezTo>
                    <a:pt x="23451" y="28297"/>
                    <a:pt x="23422" y="28255"/>
                    <a:pt x="23393" y="28212"/>
                  </a:cubicBezTo>
                  <a:cubicBezTo>
                    <a:pt x="23534" y="28274"/>
                    <a:pt x="23689" y="28293"/>
                    <a:pt x="23843" y="28271"/>
                  </a:cubicBezTo>
                  <a:cubicBezTo>
                    <a:pt x="23726" y="28116"/>
                    <a:pt x="23620" y="27953"/>
                    <a:pt x="23503" y="27799"/>
                  </a:cubicBezTo>
                  <a:cubicBezTo>
                    <a:pt x="23399" y="27650"/>
                    <a:pt x="23162" y="27696"/>
                    <a:pt x="23075" y="27532"/>
                  </a:cubicBezTo>
                  <a:cubicBezTo>
                    <a:pt x="23022" y="27470"/>
                    <a:pt x="22993" y="27357"/>
                    <a:pt x="22894" y="27360"/>
                  </a:cubicBezTo>
                  <a:cubicBezTo>
                    <a:pt x="22659" y="27363"/>
                    <a:pt x="22439" y="27469"/>
                    <a:pt x="22248" y="27599"/>
                  </a:cubicBezTo>
                  <a:cubicBezTo>
                    <a:pt x="22248" y="27353"/>
                    <a:pt x="21973" y="27182"/>
                    <a:pt x="21746" y="27248"/>
                  </a:cubicBezTo>
                  <a:cubicBezTo>
                    <a:pt x="21734" y="27223"/>
                    <a:pt x="21723" y="27198"/>
                    <a:pt x="21713" y="27172"/>
                  </a:cubicBezTo>
                  <a:cubicBezTo>
                    <a:pt x="21817" y="27125"/>
                    <a:pt x="21919" y="27070"/>
                    <a:pt x="22029" y="27034"/>
                  </a:cubicBezTo>
                  <a:cubicBezTo>
                    <a:pt x="22169" y="27063"/>
                    <a:pt x="22291" y="27158"/>
                    <a:pt x="22435" y="27174"/>
                  </a:cubicBezTo>
                  <a:cubicBezTo>
                    <a:pt x="22590" y="27086"/>
                    <a:pt x="22754" y="27007"/>
                    <a:pt x="22898" y="26899"/>
                  </a:cubicBezTo>
                  <a:cubicBezTo>
                    <a:pt x="22878" y="26671"/>
                    <a:pt x="22689" y="26489"/>
                    <a:pt x="22540" y="26330"/>
                  </a:cubicBezTo>
                  <a:cubicBezTo>
                    <a:pt x="22168" y="26222"/>
                    <a:pt x="21771" y="26323"/>
                    <a:pt x="21434" y="26496"/>
                  </a:cubicBezTo>
                  <a:cubicBezTo>
                    <a:pt x="21345" y="26332"/>
                    <a:pt x="21235" y="26179"/>
                    <a:pt x="21078" y="26073"/>
                  </a:cubicBezTo>
                  <a:lnTo>
                    <a:pt x="21190" y="26069"/>
                  </a:lnTo>
                  <a:cubicBezTo>
                    <a:pt x="21131" y="25885"/>
                    <a:pt x="21097" y="25694"/>
                    <a:pt x="21041" y="25509"/>
                  </a:cubicBezTo>
                  <a:cubicBezTo>
                    <a:pt x="21091" y="25499"/>
                    <a:pt x="21141" y="25488"/>
                    <a:pt x="21192" y="25477"/>
                  </a:cubicBezTo>
                  <a:cubicBezTo>
                    <a:pt x="21254" y="25686"/>
                    <a:pt x="21357" y="25920"/>
                    <a:pt x="21584" y="25990"/>
                  </a:cubicBezTo>
                  <a:cubicBezTo>
                    <a:pt x="21788" y="26018"/>
                    <a:pt x="21990" y="26057"/>
                    <a:pt x="22190" y="26112"/>
                  </a:cubicBezTo>
                  <a:cubicBezTo>
                    <a:pt x="22228" y="26066"/>
                    <a:pt x="22304" y="25975"/>
                    <a:pt x="22342" y="25930"/>
                  </a:cubicBezTo>
                  <a:cubicBezTo>
                    <a:pt x="22248" y="25707"/>
                    <a:pt x="22191" y="25463"/>
                    <a:pt x="22058" y="25259"/>
                  </a:cubicBezTo>
                  <a:cubicBezTo>
                    <a:pt x="21942" y="25082"/>
                    <a:pt x="21740" y="25262"/>
                    <a:pt x="21597" y="25302"/>
                  </a:cubicBezTo>
                  <a:cubicBezTo>
                    <a:pt x="21450" y="25069"/>
                    <a:pt x="21389" y="24788"/>
                    <a:pt x="21391" y="24516"/>
                  </a:cubicBezTo>
                  <a:cubicBezTo>
                    <a:pt x="21380" y="24340"/>
                    <a:pt x="21545" y="24280"/>
                    <a:pt x="21662" y="24201"/>
                  </a:cubicBezTo>
                  <a:cubicBezTo>
                    <a:pt x="21634" y="24125"/>
                    <a:pt x="21620" y="24041"/>
                    <a:pt x="21573" y="23974"/>
                  </a:cubicBezTo>
                  <a:cubicBezTo>
                    <a:pt x="21484" y="23881"/>
                    <a:pt x="21343" y="23867"/>
                    <a:pt x="21250" y="23780"/>
                  </a:cubicBezTo>
                  <a:cubicBezTo>
                    <a:pt x="21250" y="23632"/>
                    <a:pt x="21289" y="23486"/>
                    <a:pt x="21285" y="23338"/>
                  </a:cubicBezTo>
                  <a:lnTo>
                    <a:pt x="20946" y="23363"/>
                  </a:lnTo>
                  <a:cubicBezTo>
                    <a:pt x="20950" y="23290"/>
                    <a:pt x="20955" y="23217"/>
                    <a:pt x="20960" y="23143"/>
                  </a:cubicBezTo>
                  <a:cubicBezTo>
                    <a:pt x="20910" y="23194"/>
                    <a:pt x="20860" y="23245"/>
                    <a:pt x="20809" y="23294"/>
                  </a:cubicBezTo>
                  <a:cubicBezTo>
                    <a:pt x="20810" y="23178"/>
                    <a:pt x="20815" y="23062"/>
                    <a:pt x="20830" y="22947"/>
                  </a:cubicBezTo>
                  <a:lnTo>
                    <a:pt x="20702" y="22882"/>
                  </a:lnTo>
                  <a:lnTo>
                    <a:pt x="20888" y="22879"/>
                  </a:lnTo>
                  <a:cubicBezTo>
                    <a:pt x="20805" y="22633"/>
                    <a:pt x="20715" y="22386"/>
                    <a:pt x="20699" y="22125"/>
                  </a:cubicBezTo>
                  <a:cubicBezTo>
                    <a:pt x="20679" y="21926"/>
                    <a:pt x="20581" y="21747"/>
                    <a:pt x="20548" y="21550"/>
                  </a:cubicBezTo>
                  <a:cubicBezTo>
                    <a:pt x="20518" y="21355"/>
                    <a:pt x="20451" y="21168"/>
                    <a:pt x="20394" y="20980"/>
                  </a:cubicBezTo>
                  <a:cubicBezTo>
                    <a:pt x="20471" y="20995"/>
                    <a:pt x="20551" y="21003"/>
                    <a:pt x="20627" y="21030"/>
                  </a:cubicBezTo>
                  <a:cubicBezTo>
                    <a:pt x="20688" y="21211"/>
                    <a:pt x="20701" y="21404"/>
                    <a:pt x="20669" y="21592"/>
                  </a:cubicBezTo>
                  <a:cubicBezTo>
                    <a:pt x="20744" y="21586"/>
                    <a:pt x="20819" y="21587"/>
                    <a:pt x="20894" y="21591"/>
                  </a:cubicBezTo>
                  <a:cubicBezTo>
                    <a:pt x="21028" y="21414"/>
                    <a:pt x="21196" y="21268"/>
                    <a:pt x="21403" y="21181"/>
                  </a:cubicBezTo>
                  <a:cubicBezTo>
                    <a:pt x="21550" y="21127"/>
                    <a:pt x="21583" y="20965"/>
                    <a:pt x="21621" y="20832"/>
                  </a:cubicBezTo>
                  <a:cubicBezTo>
                    <a:pt x="21413" y="20776"/>
                    <a:pt x="21273" y="20941"/>
                    <a:pt x="21143" y="21076"/>
                  </a:cubicBezTo>
                  <a:lnTo>
                    <a:pt x="20946" y="20919"/>
                  </a:lnTo>
                  <a:cubicBezTo>
                    <a:pt x="20960" y="20973"/>
                    <a:pt x="20974" y="21027"/>
                    <a:pt x="20989" y="21081"/>
                  </a:cubicBezTo>
                  <a:cubicBezTo>
                    <a:pt x="20944" y="21044"/>
                    <a:pt x="20901" y="21007"/>
                    <a:pt x="20858" y="20970"/>
                  </a:cubicBezTo>
                  <a:cubicBezTo>
                    <a:pt x="20949" y="20900"/>
                    <a:pt x="21039" y="20828"/>
                    <a:pt x="21127" y="20753"/>
                  </a:cubicBezTo>
                  <a:cubicBezTo>
                    <a:pt x="21038" y="20724"/>
                    <a:pt x="20948" y="20696"/>
                    <a:pt x="20856" y="20675"/>
                  </a:cubicBezTo>
                  <a:cubicBezTo>
                    <a:pt x="20968" y="20631"/>
                    <a:pt x="21078" y="20583"/>
                    <a:pt x="21189" y="20535"/>
                  </a:cubicBezTo>
                  <a:cubicBezTo>
                    <a:pt x="21097" y="20521"/>
                    <a:pt x="21004" y="20510"/>
                    <a:pt x="20911" y="20497"/>
                  </a:cubicBezTo>
                  <a:cubicBezTo>
                    <a:pt x="21037" y="20457"/>
                    <a:pt x="21169" y="20450"/>
                    <a:pt x="21300" y="20462"/>
                  </a:cubicBezTo>
                  <a:lnTo>
                    <a:pt x="21517" y="20165"/>
                  </a:lnTo>
                  <a:cubicBezTo>
                    <a:pt x="21445" y="20467"/>
                    <a:pt x="21784" y="20415"/>
                    <a:pt x="21846" y="20242"/>
                  </a:cubicBezTo>
                  <a:cubicBezTo>
                    <a:pt x="21933" y="20043"/>
                    <a:pt x="21916" y="19812"/>
                    <a:pt x="21891" y="19600"/>
                  </a:cubicBezTo>
                  <a:cubicBezTo>
                    <a:pt x="21873" y="19506"/>
                    <a:pt x="21796" y="19342"/>
                    <a:pt x="21677" y="19409"/>
                  </a:cubicBezTo>
                  <a:cubicBezTo>
                    <a:pt x="21389" y="19547"/>
                    <a:pt x="21116" y="19742"/>
                    <a:pt x="20780" y="19727"/>
                  </a:cubicBezTo>
                  <a:lnTo>
                    <a:pt x="20961" y="19649"/>
                  </a:lnTo>
                  <a:cubicBezTo>
                    <a:pt x="20853" y="19530"/>
                    <a:pt x="20739" y="19418"/>
                    <a:pt x="20627" y="19304"/>
                  </a:cubicBezTo>
                  <a:cubicBezTo>
                    <a:pt x="20654" y="19289"/>
                    <a:pt x="20709" y="19261"/>
                    <a:pt x="20736" y="19246"/>
                  </a:cubicBezTo>
                  <a:cubicBezTo>
                    <a:pt x="20657" y="19235"/>
                    <a:pt x="20578" y="19216"/>
                    <a:pt x="20498" y="19225"/>
                  </a:cubicBezTo>
                  <a:cubicBezTo>
                    <a:pt x="20417" y="19326"/>
                    <a:pt x="20367" y="19445"/>
                    <a:pt x="20304" y="19557"/>
                  </a:cubicBezTo>
                  <a:cubicBezTo>
                    <a:pt x="20253" y="19458"/>
                    <a:pt x="20189" y="19363"/>
                    <a:pt x="20161" y="19256"/>
                  </a:cubicBezTo>
                  <a:cubicBezTo>
                    <a:pt x="20165" y="19173"/>
                    <a:pt x="20200" y="19096"/>
                    <a:pt x="20221" y="19016"/>
                  </a:cubicBezTo>
                  <a:cubicBezTo>
                    <a:pt x="20264" y="19078"/>
                    <a:pt x="20306" y="19140"/>
                    <a:pt x="20350" y="19201"/>
                  </a:cubicBezTo>
                  <a:cubicBezTo>
                    <a:pt x="20537" y="19009"/>
                    <a:pt x="20508" y="18729"/>
                    <a:pt x="20529" y="18483"/>
                  </a:cubicBezTo>
                  <a:cubicBezTo>
                    <a:pt x="20708" y="18565"/>
                    <a:pt x="20845" y="18740"/>
                    <a:pt x="21064" y="18717"/>
                  </a:cubicBezTo>
                  <a:cubicBezTo>
                    <a:pt x="21061" y="18660"/>
                    <a:pt x="21059" y="18603"/>
                    <a:pt x="21054" y="18547"/>
                  </a:cubicBezTo>
                  <a:lnTo>
                    <a:pt x="20878" y="18513"/>
                  </a:lnTo>
                  <a:cubicBezTo>
                    <a:pt x="21000" y="18496"/>
                    <a:pt x="21126" y="18504"/>
                    <a:pt x="21247" y="18475"/>
                  </a:cubicBezTo>
                  <a:cubicBezTo>
                    <a:pt x="21322" y="18326"/>
                    <a:pt x="21236" y="18198"/>
                    <a:pt x="21116" y="18113"/>
                  </a:cubicBezTo>
                  <a:cubicBezTo>
                    <a:pt x="21140" y="18102"/>
                    <a:pt x="21189" y="18080"/>
                    <a:pt x="21213" y="18068"/>
                  </a:cubicBezTo>
                  <a:lnTo>
                    <a:pt x="21043" y="18015"/>
                  </a:lnTo>
                  <a:cubicBezTo>
                    <a:pt x="21272" y="17994"/>
                    <a:pt x="21418" y="17779"/>
                    <a:pt x="21398" y="17562"/>
                  </a:cubicBezTo>
                  <a:cubicBezTo>
                    <a:pt x="21432" y="17275"/>
                    <a:pt x="21496" y="16985"/>
                    <a:pt x="21363" y="16710"/>
                  </a:cubicBezTo>
                  <a:lnTo>
                    <a:pt x="21205" y="16736"/>
                  </a:lnTo>
                  <a:cubicBezTo>
                    <a:pt x="21187" y="16831"/>
                    <a:pt x="21171" y="16927"/>
                    <a:pt x="21150" y="17021"/>
                  </a:cubicBezTo>
                  <a:lnTo>
                    <a:pt x="20898" y="16973"/>
                  </a:lnTo>
                  <a:cubicBezTo>
                    <a:pt x="20722" y="17190"/>
                    <a:pt x="20540" y="17408"/>
                    <a:pt x="20305" y="17565"/>
                  </a:cubicBezTo>
                  <a:cubicBezTo>
                    <a:pt x="20572" y="17315"/>
                    <a:pt x="20736" y="16984"/>
                    <a:pt x="20984" y="16718"/>
                  </a:cubicBezTo>
                  <a:cubicBezTo>
                    <a:pt x="20772" y="16686"/>
                    <a:pt x="20582" y="16582"/>
                    <a:pt x="20425" y="16439"/>
                  </a:cubicBezTo>
                  <a:cubicBezTo>
                    <a:pt x="20550" y="16479"/>
                    <a:pt x="20666" y="16542"/>
                    <a:pt x="20784" y="16601"/>
                  </a:cubicBezTo>
                  <a:cubicBezTo>
                    <a:pt x="20830" y="16592"/>
                    <a:pt x="20876" y="16582"/>
                    <a:pt x="20923" y="16572"/>
                  </a:cubicBezTo>
                  <a:cubicBezTo>
                    <a:pt x="20923" y="16381"/>
                    <a:pt x="20917" y="16189"/>
                    <a:pt x="20890" y="15999"/>
                  </a:cubicBezTo>
                  <a:cubicBezTo>
                    <a:pt x="21031" y="16005"/>
                    <a:pt x="21171" y="15973"/>
                    <a:pt x="21293" y="15901"/>
                  </a:cubicBezTo>
                  <a:cubicBezTo>
                    <a:pt x="21334" y="15938"/>
                    <a:pt x="21374" y="15974"/>
                    <a:pt x="21416" y="16010"/>
                  </a:cubicBezTo>
                  <a:cubicBezTo>
                    <a:pt x="21418" y="15847"/>
                    <a:pt x="21627" y="15715"/>
                    <a:pt x="21544" y="15550"/>
                  </a:cubicBezTo>
                  <a:cubicBezTo>
                    <a:pt x="21501" y="15453"/>
                    <a:pt x="21418" y="15329"/>
                    <a:pt x="21295" y="15353"/>
                  </a:cubicBezTo>
                  <a:cubicBezTo>
                    <a:pt x="21146" y="15368"/>
                    <a:pt x="21091" y="15522"/>
                    <a:pt x="21029" y="15634"/>
                  </a:cubicBezTo>
                  <a:lnTo>
                    <a:pt x="20827" y="15680"/>
                  </a:lnTo>
                  <a:cubicBezTo>
                    <a:pt x="20985" y="15577"/>
                    <a:pt x="21071" y="15408"/>
                    <a:pt x="21156" y="15245"/>
                  </a:cubicBezTo>
                  <a:cubicBezTo>
                    <a:pt x="20947" y="15215"/>
                    <a:pt x="20697" y="15044"/>
                    <a:pt x="20516" y="15213"/>
                  </a:cubicBezTo>
                  <a:cubicBezTo>
                    <a:pt x="20425" y="15279"/>
                    <a:pt x="20415" y="15398"/>
                    <a:pt x="20394" y="15498"/>
                  </a:cubicBezTo>
                  <a:cubicBezTo>
                    <a:pt x="20341" y="15344"/>
                    <a:pt x="20287" y="15189"/>
                    <a:pt x="20235" y="15033"/>
                  </a:cubicBezTo>
                  <a:cubicBezTo>
                    <a:pt x="20552" y="15085"/>
                    <a:pt x="20836" y="14931"/>
                    <a:pt x="21110" y="14792"/>
                  </a:cubicBezTo>
                  <a:cubicBezTo>
                    <a:pt x="20973" y="14634"/>
                    <a:pt x="20998" y="14429"/>
                    <a:pt x="21021" y="14237"/>
                  </a:cubicBezTo>
                  <a:cubicBezTo>
                    <a:pt x="20884" y="14229"/>
                    <a:pt x="20746" y="14246"/>
                    <a:pt x="20612" y="14225"/>
                  </a:cubicBezTo>
                  <a:cubicBezTo>
                    <a:pt x="20485" y="14149"/>
                    <a:pt x="20416" y="13973"/>
                    <a:pt x="20261" y="13946"/>
                  </a:cubicBezTo>
                  <a:cubicBezTo>
                    <a:pt x="19996" y="14011"/>
                    <a:pt x="19777" y="14208"/>
                    <a:pt x="19600" y="14405"/>
                  </a:cubicBezTo>
                  <a:cubicBezTo>
                    <a:pt x="19531" y="14482"/>
                    <a:pt x="19596" y="14578"/>
                    <a:pt x="19624" y="14657"/>
                  </a:cubicBezTo>
                  <a:cubicBezTo>
                    <a:pt x="19581" y="14693"/>
                    <a:pt x="19538" y="14729"/>
                    <a:pt x="19497" y="14765"/>
                  </a:cubicBezTo>
                  <a:cubicBezTo>
                    <a:pt x="19445" y="14638"/>
                    <a:pt x="19400" y="14507"/>
                    <a:pt x="19385" y="14370"/>
                  </a:cubicBezTo>
                  <a:cubicBezTo>
                    <a:pt x="19342" y="14378"/>
                    <a:pt x="19299" y="14385"/>
                    <a:pt x="19257" y="14392"/>
                  </a:cubicBezTo>
                  <a:cubicBezTo>
                    <a:pt x="19261" y="14366"/>
                    <a:pt x="19266" y="14339"/>
                    <a:pt x="19272" y="14312"/>
                  </a:cubicBezTo>
                  <a:cubicBezTo>
                    <a:pt x="19063" y="14231"/>
                    <a:pt x="18954" y="14030"/>
                    <a:pt x="18785" y="13904"/>
                  </a:cubicBezTo>
                  <a:cubicBezTo>
                    <a:pt x="18578" y="14007"/>
                    <a:pt x="18402" y="14163"/>
                    <a:pt x="18206" y="14284"/>
                  </a:cubicBezTo>
                  <a:cubicBezTo>
                    <a:pt x="18288" y="14099"/>
                    <a:pt x="18467" y="14001"/>
                    <a:pt x="18652" y="13940"/>
                  </a:cubicBezTo>
                  <a:cubicBezTo>
                    <a:pt x="18511" y="13794"/>
                    <a:pt x="18310" y="13786"/>
                    <a:pt x="18119" y="13799"/>
                  </a:cubicBezTo>
                  <a:cubicBezTo>
                    <a:pt x="18158" y="13743"/>
                    <a:pt x="18195" y="13685"/>
                    <a:pt x="18230" y="13626"/>
                  </a:cubicBezTo>
                  <a:cubicBezTo>
                    <a:pt x="18250" y="13671"/>
                    <a:pt x="18270" y="13715"/>
                    <a:pt x="18291" y="13760"/>
                  </a:cubicBezTo>
                  <a:cubicBezTo>
                    <a:pt x="18409" y="13746"/>
                    <a:pt x="18525" y="13769"/>
                    <a:pt x="18630" y="13824"/>
                  </a:cubicBezTo>
                  <a:cubicBezTo>
                    <a:pt x="18726" y="13880"/>
                    <a:pt x="18826" y="13812"/>
                    <a:pt x="18913" y="13772"/>
                  </a:cubicBezTo>
                  <a:cubicBezTo>
                    <a:pt x="18942" y="13936"/>
                    <a:pt x="19048" y="14069"/>
                    <a:pt x="19143" y="14200"/>
                  </a:cubicBezTo>
                  <a:cubicBezTo>
                    <a:pt x="19415" y="14183"/>
                    <a:pt x="19695" y="14105"/>
                    <a:pt x="19900" y="13918"/>
                  </a:cubicBezTo>
                  <a:cubicBezTo>
                    <a:pt x="19775" y="13918"/>
                    <a:pt x="19660" y="13913"/>
                    <a:pt x="19537" y="13914"/>
                  </a:cubicBezTo>
                  <a:lnTo>
                    <a:pt x="19992" y="13814"/>
                  </a:lnTo>
                  <a:cubicBezTo>
                    <a:pt x="19983" y="13764"/>
                    <a:pt x="19975" y="13714"/>
                    <a:pt x="19966" y="13664"/>
                  </a:cubicBezTo>
                  <a:cubicBezTo>
                    <a:pt x="20110" y="13609"/>
                    <a:pt x="20258" y="13553"/>
                    <a:pt x="20400" y="13488"/>
                  </a:cubicBezTo>
                  <a:cubicBezTo>
                    <a:pt x="20383" y="13373"/>
                    <a:pt x="20392" y="13257"/>
                    <a:pt x="20415" y="13143"/>
                  </a:cubicBezTo>
                  <a:cubicBezTo>
                    <a:pt x="20254" y="13172"/>
                    <a:pt x="20114" y="13244"/>
                    <a:pt x="19995" y="13352"/>
                  </a:cubicBezTo>
                  <a:cubicBezTo>
                    <a:pt x="19781" y="13455"/>
                    <a:pt x="19537" y="13443"/>
                    <a:pt x="19306" y="13465"/>
                  </a:cubicBezTo>
                  <a:cubicBezTo>
                    <a:pt x="19376" y="13516"/>
                    <a:pt x="19435" y="13569"/>
                    <a:pt x="19513" y="13611"/>
                  </a:cubicBezTo>
                  <a:cubicBezTo>
                    <a:pt x="19338" y="13647"/>
                    <a:pt x="19164" y="13694"/>
                    <a:pt x="18992" y="13743"/>
                  </a:cubicBezTo>
                  <a:cubicBezTo>
                    <a:pt x="19074" y="13706"/>
                    <a:pt x="19201" y="13670"/>
                    <a:pt x="19156" y="13559"/>
                  </a:cubicBezTo>
                  <a:cubicBezTo>
                    <a:pt x="19071" y="13435"/>
                    <a:pt x="18913" y="13390"/>
                    <a:pt x="18783" y="13325"/>
                  </a:cubicBezTo>
                  <a:cubicBezTo>
                    <a:pt x="18658" y="13261"/>
                    <a:pt x="18538" y="13373"/>
                    <a:pt x="18425" y="13414"/>
                  </a:cubicBezTo>
                  <a:cubicBezTo>
                    <a:pt x="18478" y="13369"/>
                    <a:pt x="18532" y="13324"/>
                    <a:pt x="18586" y="13279"/>
                  </a:cubicBezTo>
                  <a:cubicBezTo>
                    <a:pt x="18555" y="13254"/>
                    <a:pt x="18525" y="13228"/>
                    <a:pt x="18495" y="13202"/>
                  </a:cubicBezTo>
                  <a:lnTo>
                    <a:pt x="18621" y="13210"/>
                  </a:lnTo>
                  <a:cubicBezTo>
                    <a:pt x="18627" y="13177"/>
                    <a:pt x="18632" y="13143"/>
                    <a:pt x="18638" y="13109"/>
                  </a:cubicBezTo>
                  <a:cubicBezTo>
                    <a:pt x="18743" y="13196"/>
                    <a:pt x="18852" y="13279"/>
                    <a:pt x="18978" y="13333"/>
                  </a:cubicBezTo>
                  <a:cubicBezTo>
                    <a:pt x="19157" y="13288"/>
                    <a:pt x="19351" y="13165"/>
                    <a:pt x="19337" y="12951"/>
                  </a:cubicBezTo>
                  <a:cubicBezTo>
                    <a:pt x="19206" y="12822"/>
                    <a:pt x="19000" y="12844"/>
                    <a:pt x="18835" y="12789"/>
                  </a:cubicBezTo>
                  <a:cubicBezTo>
                    <a:pt x="19014" y="12775"/>
                    <a:pt x="19194" y="12774"/>
                    <a:pt x="19372" y="12751"/>
                  </a:cubicBezTo>
                  <a:cubicBezTo>
                    <a:pt x="19660" y="12571"/>
                    <a:pt x="19897" y="12325"/>
                    <a:pt x="20172" y="12126"/>
                  </a:cubicBezTo>
                  <a:cubicBezTo>
                    <a:pt x="20084" y="12013"/>
                    <a:pt x="20000" y="11897"/>
                    <a:pt x="19927" y="11774"/>
                  </a:cubicBezTo>
                  <a:cubicBezTo>
                    <a:pt x="20028" y="11834"/>
                    <a:pt x="20128" y="11896"/>
                    <a:pt x="20225" y="11961"/>
                  </a:cubicBezTo>
                  <a:cubicBezTo>
                    <a:pt x="20189" y="11883"/>
                    <a:pt x="20153" y="11805"/>
                    <a:pt x="20119" y="11726"/>
                  </a:cubicBezTo>
                  <a:cubicBezTo>
                    <a:pt x="20183" y="11782"/>
                    <a:pt x="20243" y="11843"/>
                    <a:pt x="20301" y="11905"/>
                  </a:cubicBezTo>
                  <a:cubicBezTo>
                    <a:pt x="20338" y="11898"/>
                    <a:pt x="20375" y="11890"/>
                    <a:pt x="20413" y="11881"/>
                  </a:cubicBezTo>
                  <a:cubicBezTo>
                    <a:pt x="20295" y="11751"/>
                    <a:pt x="20142" y="11620"/>
                    <a:pt x="20166" y="11425"/>
                  </a:cubicBezTo>
                  <a:cubicBezTo>
                    <a:pt x="20247" y="11490"/>
                    <a:pt x="20320" y="11569"/>
                    <a:pt x="20417" y="11611"/>
                  </a:cubicBezTo>
                  <a:cubicBezTo>
                    <a:pt x="20554" y="11482"/>
                    <a:pt x="20494" y="11280"/>
                    <a:pt x="20495" y="11115"/>
                  </a:cubicBezTo>
                  <a:cubicBezTo>
                    <a:pt x="20533" y="10859"/>
                    <a:pt x="20555" y="10599"/>
                    <a:pt x="20565" y="10341"/>
                  </a:cubicBezTo>
                  <a:cubicBezTo>
                    <a:pt x="20478" y="10243"/>
                    <a:pt x="20335" y="10333"/>
                    <a:pt x="20226" y="10333"/>
                  </a:cubicBezTo>
                  <a:cubicBezTo>
                    <a:pt x="20212" y="10497"/>
                    <a:pt x="20200" y="10660"/>
                    <a:pt x="20185" y="10823"/>
                  </a:cubicBezTo>
                  <a:cubicBezTo>
                    <a:pt x="20143" y="10661"/>
                    <a:pt x="20138" y="10492"/>
                    <a:pt x="20116" y="10327"/>
                  </a:cubicBezTo>
                  <a:cubicBezTo>
                    <a:pt x="20090" y="10234"/>
                    <a:pt x="19967" y="10265"/>
                    <a:pt x="19902" y="10294"/>
                  </a:cubicBezTo>
                  <a:cubicBezTo>
                    <a:pt x="19768" y="10371"/>
                    <a:pt x="19595" y="10452"/>
                    <a:pt x="19566" y="10622"/>
                  </a:cubicBezTo>
                  <a:cubicBezTo>
                    <a:pt x="19529" y="10880"/>
                    <a:pt x="19455" y="11130"/>
                    <a:pt x="19316" y="11352"/>
                  </a:cubicBezTo>
                  <a:cubicBezTo>
                    <a:pt x="19130" y="11392"/>
                    <a:pt x="19018" y="11560"/>
                    <a:pt x="18859" y="11649"/>
                  </a:cubicBezTo>
                  <a:cubicBezTo>
                    <a:pt x="18718" y="11724"/>
                    <a:pt x="18550" y="11701"/>
                    <a:pt x="18399" y="11729"/>
                  </a:cubicBezTo>
                  <a:cubicBezTo>
                    <a:pt x="18271" y="11861"/>
                    <a:pt x="18198" y="12036"/>
                    <a:pt x="18072" y="12169"/>
                  </a:cubicBezTo>
                  <a:cubicBezTo>
                    <a:pt x="17977" y="12252"/>
                    <a:pt x="17846" y="12271"/>
                    <a:pt x="17730" y="12307"/>
                  </a:cubicBezTo>
                  <a:cubicBezTo>
                    <a:pt x="17894" y="12135"/>
                    <a:pt x="18093" y="12004"/>
                    <a:pt x="18272" y="11848"/>
                  </a:cubicBezTo>
                  <a:lnTo>
                    <a:pt x="18074" y="11757"/>
                  </a:lnTo>
                  <a:cubicBezTo>
                    <a:pt x="18279" y="11679"/>
                    <a:pt x="18485" y="11583"/>
                    <a:pt x="18711" y="11595"/>
                  </a:cubicBezTo>
                  <a:cubicBezTo>
                    <a:pt x="18850" y="11604"/>
                    <a:pt x="18996" y="11504"/>
                    <a:pt x="19014" y="11362"/>
                  </a:cubicBezTo>
                  <a:cubicBezTo>
                    <a:pt x="18979" y="11189"/>
                    <a:pt x="18802" y="11101"/>
                    <a:pt x="18671" y="11005"/>
                  </a:cubicBezTo>
                  <a:cubicBezTo>
                    <a:pt x="18536" y="10906"/>
                    <a:pt x="18364" y="10900"/>
                    <a:pt x="18203" y="10906"/>
                  </a:cubicBezTo>
                  <a:cubicBezTo>
                    <a:pt x="18143" y="11002"/>
                    <a:pt x="18082" y="11096"/>
                    <a:pt x="18015" y="11186"/>
                  </a:cubicBezTo>
                  <a:cubicBezTo>
                    <a:pt x="18045" y="11094"/>
                    <a:pt x="18079" y="11003"/>
                    <a:pt x="18113" y="10912"/>
                  </a:cubicBezTo>
                  <a:lnTo>
                    <a:pt x="17919" y="10968"/>
                  </a:lnTo>
                  <a:cubicBezTo>
                    <a:pt x="17964" y="10854"/>
                    <a:pt x="18020" y="10722"/>
                    <a:pt x="17947" y="10606"/>
                  </a:cubicBezTo>
                  <a:cubicBezTo>
                    <a:pt x="17869" y="10421"/>
                    <a:pt x="17654" y="10390"/>
                    <a:pt x="17488" y="10320"/>
                  </a:cubicBezTo>
                  <a:cubicBezTo>
                    <a:pt x="17490" y="10296"/>
                    <a:pt x="17493" y="10273"/>
                    <a:pt x="17496" y="10249"/>
                  </a:cubicBezTo>
                  <a:cubicBezTo>
                    <a:pt x="17615" y="10314"/>
                    <a:pt x="17753" y="10365"/>
                    <a:pt x="17885" y="10302"/>
                  </a:cubicBezTo>
                  <a:cubicBezTo>
                    <a:pt x="18141" y="10156"/>
                    <a:pt x="18484" y="10503"/>
                    <a:pt x="18670" y="10206"/>
                  </a:cubicBezTo>
                  <a:cubicBezTo>
                    <a:pt x="18521" y="10160"/>
                    <a:pt x="18362" y="10130"/>
                    <a:pt x="18235" y="10034"/>
                  </a:cubicBezTo>
                  <a:cubicBezTo>
                    <a:pt x="18091" y="9920"/>
                    <a:pt x="17901" y="9928"/>
                    <a:pt x="17733" y="9877"/>
                  </a:cubicBezTo>
                  <a:cubicBezTo>
                    <a:pt x="17904" y="9853"/>
                    <a:pt x="18078" y="9829"/>
                    <a:pt x="18240" y="9763"/>
                  </a:cubicBezTo>
                  <a:cubicBezTo>
                    <a:pt x="18281" y="9855"/>
                    <a:pt x="18297" y="9967"/>
                    <a:pt x="18374" y="10035"/>
                  </a:cubicBezTo>
                  <a:cubicBezTo>
                    <a:pt x="18470" y="10072"/>
                    <a:pt x="18577" y="10037"/>
                    <a:pt x="18675" y="10065"/>
                  </a:cubicBezTo>
                  <a:cubicBezTo>
                    <a:pt x="18815" y="10122"/>
                    <a:pt x="18946" y="10200"/>
                    <a:pt x="19078" y="10274"/>
                  </a:cubicBezTo>
                  <a:cubicBezTo>
                    <a:pt x="19072" y="10240"/>
                    <a:pt x="19067" y="10204"/>
                    <a:pt x="19063" y="10168"/>
                  </a:cubicBezTo>
                  <a:cubicBezTo>
                    <a:pt x="19316" y="10172"/>
                    <a:pt x="19508" y="9978"/>
                    <a:pt x="19747" y="9928"/>
                  </a:cubicBezTo>
                  <a:cubicBezTo>
                    <a:pt x="19955" y="9870"/>
                    <a:pt x="20173" y="9900"/>
                    <a:pt x="20381" y="9940"/>
                  </a:cubicBezTo>
                  <a:cubicBezTo>
                    <a:pt x="20303" y="9762"/>
                    <a:pt x="20120" y="9702"/>
                    <a:pt x="19944" y="9671"/>
                  </a:cubicBezTo>
                  <a:cubicBezTo>
                    <a:pt x="20012" y="9524"/>
                    <a:pt x="19886" y="9359"/>
                    <a:pt x="19724" y="9403"/>
                  </a:cubicBezTo>
                  <a:cubicBezTo>
                    <a:pt x="19722" y="9359"/>
                    <a:pt x="19717" y="9271"/>
                    <a:pt x="19715" y="9227"/>
                  </a:cubicBezTo>
                  <a:cubicBezTo>
                    <a:pt x="19663" y="9237"/>
                    <a:pt x="19612" y="9248"/>
                    <a:pt x="19562" y="9258"/>
                  </a:cubicBezTo>
                  <a:cubicBezTo>
                    <a:pt x="19481" y="9142"/>
                    <a:pt x="19384" y="9037"/>
                    <a:pt x="19299" y="8924"/>
                  </a:cubicBezTo>
                  <a:cubicBezTo>
                    <a:pt x="19219" y="8931"/>
                    <a:pt x="19140" y="8935"/>
                    <a:pt x="19061" y="8937"/>
                  </a:cubicBezTo>
                  <a:cubicBezTo>
                    <a:pt x="19104" y="8903"/>
                    <a:pt x="19148" y="8867"/>
                    <a:pt x="19192" y="8831"/>
                  </a:cubicBezTo>
                  <a:cubicBezTo>
                    <a:pt x="19140" y="8778"/>
                    <a:pt x="19089" y="8723"/>
                    <a:pt x="19041" y="8667"/>
                  </a:cubicBezTo>
                  <a:lnTo>
                    <a:pt x="18952" y="8688"/>
                  </a:lnTo>
                  <a:cubicBezTo>
                    <a:pt x="18937" y="8452"/>
                    <a:pt x="18709" y="8330"/>
                    <a:pt x="18511" y="8262"/>
                  </a:cubicBezTo>
                  <a:cubicBezTo>
                    <a:pt x="18351" y="8206"/>
                    <a:pt x="18193" y="8139"/>
                    <a:pt x="18043" y="8058"/>
                  </a:cubicBezTo>
                  <a:cubicBezTo>
                    <a:pt x="18027" y="8089"/>
                    <a:pt x="18012" y="8119"/>
                    <a:pt x="17997" y="8149"/>
                  </a:cubicBezTo>
                  <a:cubicBezTo>
                    <a:pt x="17816" y="7983"/>
                    <a:pt x="17577" y="7910"/>
                    <a:pt x="17375" y="7778"/>
                  </a:cubicBezTo>
                  <a:lnTo>
                    <a:pt x="17195" y="7981"/>
                  </a:lnTo>
                  <a:cubicBezTo>
                    <a:pt x="17185" y="7946"/>
                    <a:pt x="17175" y="7910"/>
                    <a:pt x="17165" y="7874"/>
                  </a:cubicBezTo>
                  <a:cubicBezTo>
                    <a:pt x="17212" y="7823"/>
                    <a:pt x="17259" y="7771"/>
                    <a:pt x="17306" y="7719"/>
                  </a:cubicBezTo>
                  <a:cubicBezTo>
                    <a:pt x="17242" y="7744"/>
                    <a:pt x="17180" y="7771"/>
                    <a:pt x="17118" y="7798"/>
                  </a:cubicBezTo>
                  <a:cubicBezTo>
                    <a:pt x="17140" y="7754"/>
                    <a:pt x="17163" y="7709"/>
                    <a:pt x="17186" y="7664"/>
                  </a:cubicBezTo>
                  <a:cubicBezTo>
                    <a:pt x="17090" y="7717"/>
                    <a:pt x="16989" y="7731"/>
                    <a:pt x="16917" y="7645"/>
                  </a:cubicBezTo>
                  <a:cubicBezTo>
                    <a:pt x="16734" y="7578"/>
                    <a:pt x="16530" y="7622"/>
                    <a:pt x="16392" y="7760"/>
                  </a:cubicBezTo>
                  <a:cubicBezTo>
                    <a:pt x="16415" y="7763"/>
                    <a:pt x="16462" y="7770"/>
                    <a:pt x="16485" y="7774"/>
                  </a:cubicBezTo>
                  <a:cubicBezTo>
                    <a:pt x="16345" y="7902"/>
                    <a:pt x="16245" y="8063"/>
                    <a:pt x="16159" y="8231"/>
                  </a:cubicBezTo>
                  <a:cubicBezTo>
                    <a:pt x="16123" y="7976"/>
                    <a:pt x="16391" y="7801"/>
                    <a:pt x="16348" y="7547"/>
                  </a:cubicBezTo>
                  <a:cubicBezTo>
                    <a:pt x="16339" y="7401"/>
                    <a:pt x="16174" y="7366"/>
                    <a:pt x="16080" y="7287"/>
                  </a:cubicBezTo>
                  <a:cubicBezTo>
                    <a:pt x="15887" y="7174"/>
                    <a:pt x="15790" y="6945"/>
                    <a:pt x="15790" y="6727"/>
                  </a:cubicBezTo>
                  <a:cubicBezTo>
                    <a:pt x="15791" y="6582"/>
                    <a:pt x="15626" y="6512"/>
                    <a:pt x="15599" y="6376"/>
                  </a:cubicBezTo>
                  <a:cubicBezTo>
                    <a:pt x="15574" y="6266"/>
                    <a:pt x="15530" y="6163"/>
                    <a:pt x="15485" y="6060"/>
                  </a:cubicBezTo>
                  <a:cubicBezTo>
                    <a:pt x="15458" y="6092"/>
                    <a:pt x="15432" y="6124"/>
                    <a:pt x="15407" y="6156"/>
                  </a:cubicBezTo>
                  <a:cubicBezTo>
                    <a:pt x="15380" y="6005"/>
                    <a:pt x="15310" y="5864"/>
                    <a:pt x="15199" y="5758"/>
                  </a:cubicBezTo>
                  <a:cubicBezTo>
                    <a:pt x="15160" y="5801"/>
                    <a:pt x="15123" y="5844"/>
                    <a:pt x="15085" y="5886"/>
                  </a:cubicBezTo>
                  <a:cubicBezTo>
                    <a:pt x="15098" y="5827"/>
                    <a:pt x="15112" y="5769"/>
                    <a:pt x="15127" y="5710"/>
                  </a:cubicBezTo>
                  <a:lnTo>
                    <a:pt x="14956" y="5782"/>
                  </a:lnTo>
                  <a:cubicBezTo>
                    <a:pt x="14961" y="5751"/>
                    <a:pt x="14967" y="5720"/>
                    <a:pt x="14973" y="5689"/>
                  </a:cubicBezTo>
                  <a:cubicBezTo>
                    <a:pt x="14861" y="5596"/>
                    <a:pt x="14771" y="5481"/>
                    <a:pt x="14672" y="5375"/>
                  </a:cubicBezTo>
                  <a:cubicBezTo>
                    <a:pt x="14645" y="5427"/>
                    <a:pt x="14617" y="5479"/>
                    <a:pt x="14589" y="5531"/>
                  </a:cubicBezTo>
                  <a:cubicBezTo>
                    <a:pt x="14561" y="5455"/>
                    <a:pt x="14534" y="5378"/>
                    <a:pt x="14506" y="5302"/>
                  </a:cubicBezTo>
                  <a:cubicBezTo>
                    <a:pt x="14483" y="5331"/>
                    <a:pt x="14460" y="5359"/>
                    <a:pt x="14438" y="5387"/>
                  </a:cubicBezTo>
                  <a:cubicBezTo>
                    <a:pt x="14421" y="5315"/>
                    <a:pt x="14404" y="5243"/>
                    <a:pt x="14384" y="5172"/>
                  </a:cubicBezTo>
                  <a:cubicBezTo>
                    <a:pt x="14367" y="5286"/>
                    <a:pt x="14347" y="5399"/>
                    <a:pt x="14329" y="5512"/>
                  </a:cubicBezTo>
                  <a:cubicBezTo>
                    <a:pt x="14318" y="5302"/>
                    <a:pt x="14211" y="5076"/>
                    <a:pt x="13983" y="5036"/>
                  </a:cubicBezTo>
                  <a:cubicBezTo>
                    <a:pt x="13960" y="5328"/>
                    <a:pt x="14085" y="5603"/>
                    <a:pt x="14292" y="5803"/>
                  </a:cubicBezTo>
                  <a:cubicBezTo>
                    <a:pt x="14160" y="5815"/>
                    <a:pt x="14030" y="5834"/>
                    <a:pt x="13900" y="5856"/>
                  </a:cubicBezTo>
                  <a:cubicBezTo>
                    <a:pt x="13949" y="5821"/>
                    <a:pt x="13999" y="5788"/>
                    <a:pt x="14051" y="5757"/>
                  </a:cubicBezTo>
                  <a:cubicBezTo>
                    <a:pt x="13998" y="5618"/>
                    <a:pt x="13962" y="5474"/>
                    <a:pt x="13925" y="5330"/>
                  </a:cubicBezTo>
                  <a:cubicBezTo>
                    <a:pt x="13870" y="5389"/>
                    <a:pt x="13814" y="5448"/>
                    <a:pt x="13759" y="5506"/>
                  </a:cubicBezTo>
                  <a:cubicBezTo>
                    <a:pt x="13809" y="5405"/>
                    <a:pt x="13875" y="5308"/>
                    <a:pt x="13903" y="5196"/>
                  </a:cubicBezTo>
                  <a:cubicBezTo>
                    <a:pt x="13829" y="5100"/>
                    <a:pt x="13706" y="5067"/>
                    <a:pt x="13603" y="5015"/>
                  </a:cubicBezTo>
                  <a:lnTo>
                    <a:pt x="13462" y="5188"/>
                  </a:lnTo>
                  <a:cubicBezTo>
                    <a:pt x="13461" y="5141"/>
                    <a:pt x="13461" y="5095"/>
                    <a:pt x="13461" y="5048"/>
                  </a:cubicBezTo>
                  <a:cubicBezTo>
                    <a:pt x="13402" y="5073"/>
                    <a:pt x="13343" y="5100"/>
                    <a:pt x="13285" y="5127"/>
                  </a:cubicBezTo>
                  <a:cubicBezTo>
                    <a:pt x="13267" y="5084"/>
                    <a:pt x="13249" y="5040"/>
                    <a:pt x="13231" y="4996"/>
                  </a:cubicBezTo>
                  <a:cubicBezTo>
                    <a:pt x="13192" y="5008"/>
                    <a:pt x="13152" y="5018"/>
                    <a:pt x="13113" y="5028"/>
                  </a:cubicBezTo>
                  <a:cubicBezTo>
                    <a:pt x="13158" y="4898"/>
                    <a:pt x="13307" y="4728"/>
                    <a:pt x="13137" y="4620"/>
                  </a:cubicBezTo>
                  <a:cubicBezTo>
                    <a:pt x="13059" y="4429"/>
                    <a:pt x="12888" y="4644"/>
                    <a:pt x="12763" y="4559"/>
                  </a:cubicBezTo>
                  <a:cubicBezTo>
                    <a:pt x="12721" y="4492"/>
                    <a:pt x="12748" y="4410"/>
                    <a:pt x="12758" y="4337"/>
                  </a:cubicBezTo>
                  <a:cubicBezTo>
                    <a:pt x="12799" y="4377"/>
                    <a:pt x="12840" y="4416"/>
                    <a:pt x="12881" y="4455"/>
                  </a:cubicBezTo>
                  <a:cubicBezTo>
                    <a:pt x="12947" y="4309"/>
                    <a:pt x="13050" y="4155"/>
                    <a:pt x="13027" y="3988"/>
                  </a:cubicBezTo>
                  <a:cubicBezTo>
                    <a:pt x="12940" y="3927"/>
                    <a:pt x="12828" y="3920"/>
                    <a:pt x="12728" y="3894"/>
                  </a:cubicBezTo>
                  <a:cubicBezTo>
                    <a:pt x="12715" y="3856"/>
                    <a:pt x="12702" y="3818"/>
                    <a:pt x="12690" y="3780"/>
                  </a:cubicBezTo>
                  <a:cubicBezTo>
                    <a:pt x="12638" y="3830"/>
                    <a:pt x="12585" y="3879"/>
                    <a:pt x="12530" y="3925"/>
                  </a:cubicBezTo>
                  <a:cubicBezTo>
                    <a:pt x="12569" y="3747"/>
                    <a:pt x="12740" y="3692"/>
                    <a:pt x="12902" y="3708"/>
                  </a:cubicBezTo>
                  <a:cubicBezTo>
                    <a:pt x="12910" y="3582"/>
                    <a:pt x="12918" y="3455"/>
                    <a:pt x="12927" y="3328"/>
                  </a:cubicBezTo>
                  <a:cubicBezTo>
                    <a:pt x="12886" y="3268"/>
                    <a:pt x="12851" y="3203"/>
                    <a:pt x="12821" y="3136"/>
                  </a:cubicBezTo>
                  <a:cubicBezTo>
                    <a:pt x="12757" y="3110"/>
                    <a:pt x="12694" y="3085"/>
                    <a:pt x="12629" y="3062"/>
                  </a:cubicBezTo>
                  <a:cubicBezTo>
                    <a:pt x="12764" y="2849"/>
                    <a:pt x="12539" y="2667"/>
                    <a:pt x="12424" y="2508"/>
                  </a:cubicBezTo>
                  <a:cubicBezTo>
                    <a:pt x="12327" y="2355"/>
                    <a:pt x="12134" y="2439"/>
                    <a:pt x="11988" y="2407"/>
                  </a:cubicBezTo>
                  <a:cubicBezTo>
                    <a:pt x="12091" y="2353"/>
                    <a:pt x="12196" y="2304"/>
                    <a:pt x="12301" y="2253"/>
                  </a:cubicBezTo>
                  <a:cubicBezTo>
                    <a:pt x="12273" y="2251"/>
                    <a:pt x="12246" y="2247"/>
                    <a:pt x="12219" y="2244"/>
                  </a:cubicBezTo>
                  <a:cubicBezTo>
                    <a:pt x="12270" y="2076"/>
                    <a:pt x="12175" y="1892"/>
                    <a:pt x="12273" y="1737"/>
                  </a:cubicBezTo>
                  <a:cubicBezTo>
                    <a:pt x="12322" y="1658"/>
                    <a:pt x="12208" y="1619"/>
                    <a:pt x="12165" y="1570"/>
                  </a:cubicBezTo>
                  <a:cubicBezTo>
                    <a:pt x="12191" y="1431"/>
                    <a:pt x="12185" y="1270"/>
                    <a:pt x="12037" y="1202"/>
                  </a:cubicBezTo>
                  <a:cubicBezTo>
                    <a:pt x="12058" y="1183"/>
                    <a:pt x="12078" y="1164"/>
                    <a:pt x="12100" y="1144"/>
                  </a:cubicBezTo>
                  <a:cubicBezTo>
                    <a:pt x="12082" y="1138"/>
                    <a:pt x="12046" y="1128"/>
                    <a:pt x="12029" y="1122"/>
                  </a:cubicBezTo>
                  <a:cubicBezTo>
                    <a:pt x="12036" y="1101"/>
                    <a:pt x="12044" y="1079"/>
                    <a:pt x="12052" y="1057"/>
                  </a:cubicBezTo>
                  <a:cubicBezTo>
                    <a:pt x="12041" y="1060"/>
                    <a:pt x="12019" y="1064"/>
                    <a:pt x="12008" y="1067"/>
                  </a:cubicBezTo>
                  <a:cubicBezTo>
                    <a:pt x="12037" y="974"/>
                    <a:pt x="12065" y="874"/>
                    <a:pt x="12040" y="777"/>
                  </a:cubicBezTo>
                  <a:cubicBezTo>
                    <a:pt x="12019" y="663"/>
                    <a:pt x="11916" y="593"/>
                    <a:pt x="11865" y="494"/>
                  </a:cubicBezTo>
                  <a:cubicBezTo>
                    <a:pt x="11859" y="390"/>
                    <a:pt x="11910" y="290"/>
                    <a:pt x="11899" y="185"/>
                  </a:cubicBezTo>
                  <a:cubicBezTo>
                    <a:pt x="11803" y="108"/>
                    <a:pt x="11688" y="63"/>
                    <a:pt x="11584" y="0"/>
                  </a:cubicBezTo>
                  <a:lnTo>
                    <a:pt x="11544" y="0"/>
                  </a:lnTo>
                  <a:cubicBezTo>
                    <a:pt x="11404" y="81"/>
                    <a:pt x="11256" y="148"/>
                    <a:pt x="11118" y="233"/>
                  </a:cubicBezTo>
                  <a:cubicBezTo>
                    <a:pt x="11014" y="301"/>
                    <a:pt x="11044" y="439"/>
                    <a:pt x="11048" y="543"/>
                  </a:cubicBezTo>
                  <a:cubicBezTo>
                    <a:pt x="10970" y="585"/>
                    <a:pt x="10899" y="638"/>
                    <a:pt x="10832" y="695"/>
                  </a:cubicBezTo>
                  <a:cubicBezTo>
                    <a:pt x="10841" y="717"/>
                    <a:pt x="10857" y="761"/>
                    <a:pt x="10865" y="782"/>
                  </a:cubicBezTo>
                  <a:lnTo>
                    <a:pt x="10535" y="717"/>
                  </a:lnTo>
                  <a:cubicBezTo>
                    <a:pt x="10634" y="767"/>
                    <a:pt x="10734" y="811"/>
                    <a:pt x="10839" y="845"/>
                  </a:cubicBezTo>
                  <a:cubicBezTo>
                    <a:pt x="10743" y="904"/>
                    <a:pt x="10647" y="965"/>
                    <a:pt x="10549" y="1019"/>
                  </a:cubicBezTo>
                  <a:cubicBezTo>
                    <a:pt x="10551" y="995"/>
                    <a:pt x="10554" y="970"/>
                    <a:pt x="10557" y="944"/>
                  </a:cubicBezTo>
                  <a:cubicBezTo>
                    <a:pt x="10503" y="903"/>
                    <a:pt x="10462" y="847"/>
                    <a:pt x="10414" y="800"/>
                  </a:cubicBezTo>
                  <a:cubicBezTo>
                    <a:pt x="10382" y="849"/>
                    <a:pt x="10355" y="900"/>
                    <a:pt x="10328" y="951"/>
                  </a:cubicBezTo>
                  <a:cubicBezTo>
                    <a:pt x="10178" y="853"/>
                    <a:pt x="10025" y="723"/>
                    <a:pt x="9830" y="788"/>
                  </a:cubicBezTo>
                  <a:cubicBezTo>
                    <a:pt x="9905" y="855"/>
                    <a:pt x="9981" y="922"/>
                    <a:pt x="10061" y="983"/>
                  </a:cubicBezTo>
                  <a:cubicBezTo>
                    <a:pt x="9860" y="1037"/>
                    <a:pt x="9708" y="1180"/>
                    <a:pt x="9574" y="1331"/>
                  </a:cubicBezTo>
                  <a:cubicBezTo>
                    <a:pt x="9602" y="1335"/>
                    <a:pt x="9630" y="1339"/>
                    <a:pt x="9659" y="1342"/>
                  </a:cubicBezTo>
                  <a:cubicBezTo>
                    <a:pt x="9450" y="1405"/>
                    <a:pt x="9435" y="1630"/>
                    <a:pt x="9397" y="1805"/>
                  </a:cubicBezTo>
                  <a:cubicBezTo>
                    <a:pt x="9360" y="1809"/>
                    <a:pt x="9324" y="1812"/>
                    <a:pt x="9288" y="1815"/>
                  </a:cubicBezTo>
                  <a:cubicBezTo>
                    <a:pt x="9333" y="1856"/>
                    <a:pt x="9379" y="1897"/>
                    <a:pt x="9425" y="1937"/>
                  </a:cubicBezTo>
                  <a:cubicBezTo>
                    <a:pt x="9100" y="1984"/>
                    <a:pt x="8986" y="2350"/>
                    <a:pt x="8991" y="2640"/>
                  </a:cubicBezTo>
                  <a:cubicBezTo>
                    <a:pt x="8912" y="2703"/>
                    <a:pt x="8809" y="2753"/>
                    <a:pt x="8769" y="2852"/>
                  </a:cubicBezTo>
                  <a:cubicBezTo>
                    <a:pt x="8713" y="3036"/>
                    <a:pt x="8616" y="3201"/>
                    <a:pt x="8508" y="3358"/>
                  </a:cubicBezTo>
                  <a:cubicBezTo>
                    <a:pt x="8559" y="3365"/>
                    <a:pt x="8610" y="3370"/>
                    <a:pt x="8662" y="3376"/>
                  </a:cubicBezTo>
                  <a:cubicBezTo>
                    <a:pt x="8605" y="3451"/>
                    <a:pt x="8548" y="3525"/>
                    <a:pt x="8490" y="3597"/>
                  </a:cubicBezTo>
                  <a:lnTo>
                    <a:pt x="8644" y="3641"/>
                  </a:lnTo>
                  <a:lnTo>
                    <a:pt x="8478" y="3741"/>
                  </a:lnTo>
                  <a:cubicBezTo>
                    <a:pt x="8548" y="3782"/>
                    <a:pt x="8618" y="3824"/>
                    <a:pt x="8686" y="3867"/>
                  </a:cubicBezTo>
                  <a:cubicBezTo>
                    <a:pt x="8688" y="3844"/>
                    <a:pt x="8691" y="3798"/>
                    <a:pt x="8692" y="3775"/>
                  </a:cubicBezTo>
                  <a:cubicBezTo>
                    <a:pt x="8784" y="3890"/>
                    <a:pt x="8949" y="4019"/>
                    <a:pt x="8831" y="4173"/>
                  </a:cubicBezTo>
                  <a:lnTo>
                    <a:pt x="8952" y="4230"/>
                  </a:lnTo>
                  <a:cubicBezTo>
                    <a:pt x="9052" y="4097"/>
                    <a:pt x="9163" y="3970"/>
                    <a:pt x="9300" y="3872"/>
                  </a:cubicBezTo>
                  <a:cubicBezTo>
                    <a:pt x="9188" y="4003"/>
                    <a:pt x="9103" y="4155"/>
                    <a:pt x="9087" y="4329"/>
                  </a:cubicBezTo>
                  <a:cubicBezTo>
                    <a:pt x="8938" y="4323"/>
                    <a:pt x="8810" y="4254"/>
                    <a:pt x="8701" y="4156"/>
                  </a:cubicBezTo>
                  <a:cubicBezTo>
                    <a:pt x="8697" y="4214"/>
                    <a:pt x="8693" y="4272"/>
                    <a:pt x="8689" y="4329"/>
                  </a:cubicBezTo>
                  <a:cubicBezTo>
                    <a:pt x="8577" y="4109"/>
                    <a:pt x="8486" y="3874"/>
                    <a:pt x="8326" y="3682"/>
                  </a:cubicBezTo>
                  <a:cubicBezTo>
                    <a:pt x="8307" y="3892"/>
                    <a:pt x="8293" y="4107"/>
                    <a:pt x="8360" y="4310"/>
                  </a:cubicBezTo>
                  <a:cubicBezTo>
                    <a:pt x="8232" y="4455"/>
                    <a:pt x="8281" y="4663"/>
                    <a:pt x="8265" y="4839"/>
                  </a:cubicBezTo>
                  <a:cubicBezTo>
                    <a:pt x="8225" y="4788"/>
                    <a:pt x="8187" y="4736"/>
                    <a:pt x="8149" y="4683"/>
                  </a:cubicBezTo>
                  <a:cubicBezTo>
                    <a:pt x="8170" y="4862"/>
                    <a:pt x="8079" y="5018"/>
                    <a:pt x="8023" y="5179"/>
                  </a:cubicBezTo>
                  <a:cubicBezTo>
                    <a:pt x="7974" y="5124"/>
                    <a:pt x="7925" y="5069"/>
                    <a:pt x="7873" y="5017"/>
                  </a:cubicBezTo>
                  <a:cubicBezTo>
                    <a:pt x="7875" y="5125"/>
                    <a:pt x="7891" y="5234"/>
                    <a:pt x="7879" y="5342"/>
                  </a:cubicBezTo>
                  <a:cubicBezTo>
                    <a:pt x="7855" y="5421"/>
                    <a:pt x="7774" y="5461"/>
                    <a:pt x="7718" y="5514"/>
                  </a:cubicBezTo>
                  <a:cubicBezTo>
                    <a:pt x="7703" y="5626"/>
                    <a:pt x="7685" y="5738"/>
                    <a:pt x="7689" y="5851"/>
                  </a:cubicBezTo>
                  <a:cubicBezTo>
                    <a:pt x="7700" y="5998"/>
                    <a:pt x="7803" y="6113"/>
                    <a:pt x="7894" y="6220"/>
                  </a:cubicBezTo>
                  <a:cubicBezTo>
                    <a:pt x="7867" y="6224"/>
                    <a:pt x="7841" y="6226"/>
                    <a:pt x="7815" y="6229"/>
                  </a:cubicBezTo>
                  <a:cubicBezTo>
                    <a:pt x="7787" y="6348"/>
                    <a:pt x="7683" y="6414"/>
                    <a:pt x="7611" y="6502"/>
                  </a:cubicBezTo>
                  <a:cubicBezTo>
                    <a:pt x="7570" y="6644"/>
                    <a:pt x="7643" y="6790"/>
                    <a:pt x="7649" y="6932"/>
                  </a:cubicBezTo>
                  <a:cubicBezTo>
                    <a:pt x="7671" y="7056"/>
                    <a:pt x="7644" y="7185"/>
                    <a:pt x="7674" y="7308"/>
                  </a:cubicBezTo>
                  <a:cubicBezTo>
                    <a:pt x="7737" y="7390"/>
                    <a:pt x="7869" y="7424"/>
                    <a:pt x="7881" y="7541"/>
                  </a:cubicBezTo>
                  <a:cubicBezTo>
                    <a:pt x="7898" y="7622"/>
                    <a:pt x="7832" y="7685"/>
                    <a:pt x="7795" y="7749"/>
                  </a:cubicBezTo>
                  <a:cubicBezTo>
                    <a:pt x="7883" y="7732"/>
                    <a:pt x="7970" y="7713"/>
                    <a:pt x="8059" y="7694"/>
                  </a:cubicBezTo>
                  <a:cubicBezTo>
                    <a:pt x="8029" y="7747"/>
                    <a:pt x="8000" y="7799"/>
                    <a:pt x="7970" y="7850"/>
                  </a:cubicBezTo>
                  <a:lnTo>
                    <a:pt x="7721" y="7851"/>
                  </a:lnTo>
                  <a:cubicBezTo>
                    <a:pt x="7790" y="7876"/>
                    <a:pt x="7860" y="7899"/>
                    <a:pt x="7931" y="7920"/>
                  </a:cubicBezTo>
                  <a:cubicBezTo>
                    <a:pt x="7905" y="7947"/>
                    <a:pt x="7879" y="7974"/>
                    <a:pt x="7853" y="8000"/>
                  </a:cubicBezTo>
                  <a:cubicBezTo>
                    <a:pt x="7886" y="8055"/>
                    <a:pt x="7918" y="8109"/>
                    <a:pt x="7950" y="8163"/>
                  </a:cubicBezTo>
                  <a:cubicBezTo>
                    <a:pt x="7965" y="8102"/>
                    <a:pt x="7983" y="8041"/>
                    <a:pt x="8002" y="7981"/>
                  </a:cubicBezTo>
                  <a:cubicBezTo>
                    <a:pt x="8044" y="8068"/>
                    <a:pt x="8105" y="8145"/>
                    <a:pt x="8152" y="8229"/>
                  </a:cubicBezTo>
                  <a:cubicBezTo>
                    <a:pt x="8069" y="8217"/>
                    <a:pt x="7986" y="8204"/>
                    <a:pt x="7903" y="8189"/>
                  </a:cubicBezTo>
                  <a:cubicBezTo>
                    <a:pt x="7922" y="8239"/>
                    <a:pt x="7942" y="8288"/>
                    <a:pt x="7962" y="8337"/>
                  </a:cubicBezTo>
                  <a:cubicBezTo>
                    <a:pt x="8159" y="8383"/>
                    <a:pt x="8340" y="8275"/>
                    <a:pt x="8440" y="8114"/>
                  </a:cubicBezTo>
                  <a:cubicBezTo>
                    <a:pt x="8547" y="8135"/>
                    <a:pt x="8690" y="8144"/>
                    <a:pt x="8717" y="8275"/>
                  </a:cubicBezTo>
                  <a:cubicBezTo>
                    <a:pt x="8732" y="8299"/>
                    <a:pt x="8747" y="8323"/>
                    <a:pt x="8763" y="8346"/>
                  </a:cubicBezTo>
                  <a:lnTo>
                    <a:pt x="8628" y="8342"/>
                  </a:lnTo>
                  <a:cubicBezTo>
                    <a:pt x="8651" y="8487"/>
                    <a:pt x="8677" y="8632"/>
                    <a:pt x="8699" y="8778"/>
                  </a:cubicBezTo>
                  <a:cubicBezTo>
                    <a:pt x="8851" y="8697"/>
                    <a:pt x="8996" y="8777"/>
                    <a:pt x="9126" y="8863"/>
                  </a:cubicBezTo>
                  <a:cubicBezTo>
                    <a:pt x="9079" y="8870"/>
                    <a:pt x="9033" y="8875"/>
                    <a:pt x="8987" y="8881"/>
                  </a:cubicBezTo>
                  <a:cubicBezTo>
                    <a:pt x="8980" y="8914"/>
                    <a:pt x="8974" y="8946"/>
                    <a:pt x="8969" y="8979"/>
                  </a:cubicBezTo>
                  <a:cubicBezTo>
                    <a:pt x="8896" y="8896"/>
                    <a:pt x="8801" y="8829"/>
                    <a:pt x="8685" y="8844"/>
                  </a:cubicBezTo>
                  <a:cubicBezTo>
                    <a:pt x="8764" y="9001"/>
                    <a:pt x="8825" y="9168"/>
                    <a:pt x="8828" y="9345"/>
                  </a:cubicBezTo>
                  <a:cubicBezTo>
                    <a:pt x="8823" y="9465"/>
                    <a:pt x="8950" y="9509"/>
                    <a:pt x="9032" y="9566"/>
                  </a:cubicBezTo>
                  <a:cubicBezTo>
                    <a:pt x="8991" y="9627"/>
                    <a:pt x="8958" y="9697"/>
                    <a:pt x="8900" y="9742"/>
                  </a:cubicBezTo>
                  <a:cubicBezTo>
                    <a:pt x="8715" y="9777"/>
                    <a:pt x="8518" y="9736"/>
                    <a:pt x="8339" y="9809"/>
                  </a:cubicBezTo>
                  <a:cubicBezTo>
                    <a:pt x="8157" y="9871"/>
                    <a:pt x="8073" y="10065"/>
                    <a:pt x="7904" y="10146"/>
                  </a:cubicBezTo>
                  <a:cubicBezTo>
                    <a:pt x="7783" y="10210"/>
                    <a:pt x="7640" y="10229"/>
                    <a:pt x="7523" y="10300"/>
                  </a:cubicBezTo>
                  <a:cubicBezTo>
                    <a:pt x="7424" y="10393"/>
                    <a:pt x="7364" y="10517"/>
                    <a:pt x="7290" y="10629"/>
                  </a:cubicBezTo>
                  <a:cubicBezTo>
                    <a:pt x="7451" y="10842"/>
                    <a:pt x="7722" y="10735"/>
                    <a:pt x="7938" y="10703"/>
                  </a:cubicBezTo>
                  <a:cubicBezTo>
                    <a:pt x="8077" y="10682"/>
                    <a:pt x="8174" y="10574"/>
                    <a:pt x="8280" y="10492"/>
                  </a:cubicBezTo>
                  <a:cubicBezTo>
                    <a:pt x="8471" y="10331"/>
                    <a:pt x="8697" y="10196"/>
                    <a:pt x="8951" y="10174"/>
                  </a:cubicBezTo>
                  <a:cubicBezTo>
                    <a:pt x="8826" y="10263"/>
                    <a:pt x="8701" y="10354"/>
                    <a:pt x="8596" y="10467"/>
                  </a:cubicBezTo>
                  <a:lnTo>
                    <a:pt x="8764" y="10421"/>
                  </a:lnTo>
                  <a:cubicBezTo>
                    <a:pt x="8789" y="10480"/>
                    <a:pt x="8818" y="10538"/>
                    <a:pt x="8849" y="10594"/>
                  </a:cubicBezTo>
                  <a:lnTo>
                    <a:pt x="8527" y="10626"/>
                  </a:lnTo>
                  <a:cubicBezTo>
                    <a:pt x="8556" y="10667"/>
                    <a:pt x="8583" y="10709"/>
                    <a:pt x="8617" y="10746"/>
                  </a:cubicBezTo>
                  <a:cubicBezTo>
                    <a:pt x="8710" y="10732"/>
                    <a:pt x="8795" y="10691"/>
                    <a:pt x="8884" y="10660"/>
                  </a:cubicBezTo>
                  <a:cubicBezTo>
                    <a:pt x="8737" y="10835"/>
                    <a:pt x="8510" y="10904"/>
                    <a:pt x="8341" y="11051"/>
                  </a:cubicBezTo>
                  <a:cubicBezTo>
                    <a:pt x="8483" y="11016"/>
                    <a:pt x="8625" y="10965"/>
                    <a:pt x="8772" y="10953"/>
                  </a:cubicBezTo>
                  <a:cubicBezTo>
                    <a:pt x="8617" y="11067"/>
                    <a:pt x="8435" y="11146"/>
                    <a:pt x="8239" y="11126"/>
                  </a:cubicBezTo>
                  <a:cubicBezTo>
                    <a:pt x="8262" y="11165"/>
                    <a:pt x="8286" y="11204"/>
                    <a:pt x="8309" y="11243"/>
                  </a:cubicBezTo>
                  <a:cubicBezTo>
                    <a:pt x="8250" y="11222"/>
                    <a:pt x="8191" y="11200"/>
                    <a:pt x="8133" y="11178"/>
                  </a:cubicBezTo>
                  <a:cubicBezTo>
                    <a:pt x="8140" y="11214"/>
                    <a:pt x="8148" y="11249"/>
                    <a:pt x="8156" y="11284"/>
                  </a:cubicBezTo>
                  <a:cubicBezTo>
                    <a:pt x="8071" y="11243"/>
                    <a:pt x="7978" y="11210"/>
                    <a:pt x="7895" y="11170"/>
                  </a:cubicBezTo>
                  <a:cubicBezTo>
                    <a:pt x="7909" y="11288"/>
                    <a:pt x="7888" y="11419"/>
                    <a:pt x="7961" y="11520"/>
                  </a:cubicBezTo>
                  <a:cubicBezTo>
                    <a:pt x="8107" y="11706"/>
                    <a:pt x="8407" y="11683"/>
                    <a:pt x="8514" y="11910"/>
                  </a:cubicBezTo>
                  <a:cubicBezTo>
                    <a:pt x="8432" y="11865"/>
                    <a:pt x="8360" y="11794"/>
                    <a:pt x="8267" y="11775"/>
                  </a:cubicBezTo>
                  <a:cubicBezTo>
                    <a:pt x="8126" y="11785"/>
                    <a:pt x="7992" y="11848"/>
                    <a:pt x="7855" y="11878"/>
                  </a:cubicBezTo>
                  <a:cubicBezTo>
                    <a:pt x="7908" y="11972"/>
                    <a:pt x="7960" y="12066"/>
                    <a:pt x="8008" y="12162"/>
                  </a:cubicBezTo>
                  <a:lnTo>
                    <a:pt x="7821" y="11988"/>
                  </a:lnTo>
                  <a:cubicBezTo>
                    <a:pt x="7813" y="12038"/>
                    <a:pt x="7806" y="12088"/>
                    <a:pt x="7799" y="12138"/>
                  </a:cubicBezTo>
                  <a:cubicBezTo>
                    <a:pt x="7748" y="12030"/>
                    <a:pt x="7703" y="11918"/>
                    <a:pt x="7630" y="11823"/>
                  </a:cubicBezTo>
                  <a:cubicBezTo>
                    <a:pt x="7586" y="11829"/>
                    <a:pt x="7543" y="11843"/>
                    <a:pt x="7501" y="11853"/>
                  </a:cubicBezTo>
                  <a:cubicBezTo>
                    <a:pt x="7534" y="11747"/>
                    <a:pt x="7565" y="11642"/>
                    <a:pt x="7597" y="11535"/>
                  </a:cubicBezTo>
                  <a:cubicBezTo>
                    <a:pt x="7401" y="11434"/>
                    <a:pt x="7186" y="11461"/>
                    <a:pt x="6978" y="11496"/>
                  </a:cubicBezTo>
                  <a:cubicBezTo>
                    <a:pt x="6922" y="11626"/>
                    <a:pt x="6865" y="11755"/>
                    <a:pt x="6796" y="11878"/>
                  </a:cubicBezTo>
                  <a:cubicBezTo>
                    <a:pt x="6864" y="11932"/>
                    <a:pt x="6934" y="11985"/>
                    <a:pt x="7003" y="12039"/>
                  </a:cubicBezTo>
                  <a:cubicBezTo>
                    <a:pt x="6950" y="12044"/>
                    <a:pt x="6897" y="12050"/>
                    <a:pt x="6844" y="12056"/>
                  </a:cubicBezTo>
                  <a:cubicBezTo>
                    <a:pt x="6838" y="12088"/>
                    <a:pt x="6832" y="12121"/>
                    <a:pt x="6827" y="12153"/>
                  </a:cubicBezTo>
                  <a:cubicBezTo>
                    <a:pt x="6956" y="12138"/>
                    <a:pt x="7086" y="12127"/>
                    <a:pt x="7216" y="12130"/>
                  </a:cubicBezTo>
                  <a:lnTo>
                    <a:pt x="6875" y="12243"/>
                  </a:lnTo>
                  <a:cubicBezTo>
                    <a:pt x="7007" y="12403"/>
                    <a:pt x="7125" y="12575"/>
                    <a:pt x="7202" y="12768"/>
                  </a:cubicBezTo>
                  <a:cubicBezTo>
                    <a:pt x="7112" y="12636"/>
                    <a:pt x="7010" y="12499"/>
                    <a:pt x="6844" y="12463"/>
                  </a:cubicBezTo>
                  <a:cubicBezTo>
                    <a:pt x="6911" y="12550"/>
                    <a:pt x="6985" y="12632"/>
                    <a:pt x="7059" y="12713"/>
                  </a:cubicBezTo>
                  <a:lnTo>
                    <a:pt x="6872" y="12838"/>
                  </a:lnTo>
                  <a:cubicBezTo>
                    <a:pt x="6959" y="13025"/>
                    <a:pt x="7237" y="13009"/>
                    <a:pt x="7266" y="13231"/>
                  </a:cubicBezTo>
                  <a:cubicBezTo>
                    <a:pt x="7201" y="13181"/>
                    <a:pt x="7138" y="13130"/>
                    <a:pt x="7074" y="13078"/>
                  </a:cubicBezTo>
                  <a:cubicBezTo>
                    <a:pt x="7081" y="13118"/>
                    <a:pt x="7088" y="13156"/>
                    <a:pt x="7096" y="13195"/>
                  </a:cubicBezTo>
                  <a:cubicBezTo>
                    <a:pt x="7029" y="13129"/>
                    <a:pt x="6958" y="13064"/>
                    <a:pt x="6875" y="13018"/>
                  </a:cubicBezTo>
                  <a:cubicBezTo>
                    <a:pt x="6864" y="13071"/>
                    <a:pt x="6854" y="13122"/>
                    <a:pt x="6845" y="13174"/>
                  </a:cubicBezTo>
                  <a:cubicBezTo>
                    <a:pt x="6938" y="13274"/>
                    <a:pt x="7060" y="13422"/>
                    <a:pt x="7194" y="13287"/>
                  </a:cubicBezTo>
                  <a:cubicBezTo>
                    <a:pt x="7334" y="13402"/>
                    <a:pt x="7251" y="13571"/>
                    <a:pt x="7119" y="13647"/>
                  </a:cubicBezTo>
                  <a:cubicBezTo>
                    <a:pt x="7097" y="13588"/>
                    <a:pt x="7076" y="13528"/>
                    <a:pt x="7054" y="13469"/>
                  </a:cubicBezTo>
                  <a:cubicBezTo>
                    <a:pt x="6980" y="13535"/>
                    <a:pt x="6848" y="13590"/>
                    <a:pt x="6866" y="13710"/>
                  </a:cubicBezTo>
                  <a:cubicBezTo>
                    <a:pt x="6908" y="13791"/>
                    <a:pt x="6992" y="13837"/>
                    <a:pt x="7065" y="13888"/>
                  </a:cubicBezTo>
                  <a:cubicBezTo>
                    <a:pt x="7002" y="13958"/>
                    <a:pt x="6965" y="14044"/>
                    <a:pt x="6926" y="14129"/>
                  </a:cubicBezTo>
                  <a:cubicBezTo>
                    <a:pt x="6879" y="14225"/>
                    <a:pt x="6774" y="14269"/>
                    <a:pt x="6687" y="14320"/>
                  </a:cubicBezTo>
                  <a:cubicBezTo>
                    <a:pt x="6703" y="14342"/>
                    <a:pt x="6719" y="14363"/>
                    <a:pt x="6736" y="14384"/>
                  </a:cubicBezTo>
                  <a:cubicBezTo>
                    <a:pt x="6806" y="14342"/>
                    <a:pt x="6877" y="14300"/>
                    <a:pt x="6949" y="14259"/>
                  </a:cubicBezTo>
                  <a:cubicBezTo>
                    <a:pt x="6884" y="14347"/>
                    <a:pt x="6813" y="14431"/>
                    <a:pt x="6740" y="14512"/>
                  </a:cubicBezTo>
                  <a:cubicBezTo>
                    <a:pt x="6759" y="14591"/>
                    <a:pt x="6779" y="14670"/>
                    <a:pt x="6795" y="14749"/>
                  </a:cubicBezTo>
                  <a:cubicBezTo>
                    <a:pt x="6726" y="14708"/>
                    <a:pt x="6658" y="14665"/>
                    <a:pt x="6590" y="14621"/>
                  </a:cubicBezTo>
                  <a:cubicBezTo>
                    <a:pt x="6590" y="14663"/>
                    <a:pt x="6591" y="14705"/>
                    <a:pt x="6591" y="14746"/>
                  </a:cubicBezTo>
                  <a:lnTo>
                    <a:pt x="6401" y="14685"/>
                  </a:lnTo>
                  <a:cubicBezTo>
                    <a:pt x="6434" y="14745"/>
                    <a:pt x="6465" y="14806"/>
                    <a:pt x="6496" y="14866"/>
                  </a:cubicBezTo>
                  <a:lnTo>
                    <a:pt x="6902" y="14776"/>
                  </a:lnTo>
                  <a:cubicBezTo>
                    <a:pt x="6809" y="14854"/>
                    <a:pt x="6704" y="14930"/>
                    <a:pt x="6657" y="15046"/>
                  </a:cubicBezTo>
                  <a:cubicBezTo>
                    <a:pt x="6599" y="15146"/>
                    <a:pt x="6652" y="15260"/>
                    <a:pt x="6675" y="15362"/>
                  </a:cubicBezTo>
                  <a:cubicBezTo>
                    <a:pt x="6535" y="15261"/>
                    <a:pt x="6379" y="15184"/>
                    <a:pt x="6207" y="15159"/>
                  </a:cubicBezTo>
                  <a:cubicBezTo>
                    <a:pt x="6349" y="15253"/>
                    <a:pt x="6497" y="15338"/>
                    <a:pt x="6626" y="15449"/>
                  </a:cubicBezTo>
                  <a:lnTo>
                    <a:pt x="6460" y="15505"/>
                  </a:lnTo>
                  <a:cubicBezTo>
                    <a:pt x="6547" y="15531"/>
                    <a:pt x="6639" y="15554"/>
                    <a:pt x="6728" y="15579"/>
                  </a:cubicBezTo>
                  <a:lnTo>
                    <a:pt x="6425" y="15636"/>
                  </a:lnTo>
                  <a:lnTo>
                    <a:pt x="6586" y="15704"/>
                  </a:lnTo>
                  <a:cubicBezTo>
                    <a:pt x="6434" y="15712"/>
                    <a:pt x="6282" y="15711"/>
                    <a:pt x="6130" y="15718"/>
                  </a:cubicBezTo>
                  <a:cubicBezTo>
                    <a:pt x="6303" y="15818"/>
                    <a:pt x="6504" y="15853"/>
                    <a:pt x="6662" y="15712"/>
                  </a:cubicBezTo>
                  <a:cubicBezTo>
                    <a:pt x="6574" y="15861"/>
                    <a:pt x="6467" y="16002"/>
                    <a:pt x="6308" y="16082"/>
                  </a:cubicBezTo>
                  <a:cubicBezTo>
                    <a:pt x="6337" y="16142"/>
                    <a:pt x="6375" y="16199"/>
                    <a:pt x="6391" y="16264"/>
                  </a:cubicBezTo>
                  <a:cubicBezTo>
                    <a:pt x="6274" y="16434"/>
                    <a:pt x="6059" y="16496"/>
                    <a:pt x="5887" y="16596"/>
                  </a:cubicBezTo>
                  <a:cubicBezTo>
                    <a:pt x="5907" y="16647"/>
                    <a:pt x="5927" y="16697"/>
                    <a:pt x="5948" y="16747"/>
                  </a:cubicBezTo>
                  <a:cubicBezTo>
                    <a:pt x="5870" y="16850"/>
                    <a:pt x="5804" y="16963"/>
                    <a:pt x="5764" y="17086"/>
                  </a:cubicBezTo>
                  <a:cubicBezTo>
                    <a:pt x="5734" y="17076"/>
                    <a:pt x="5703" y="17067"/>
                    <a:pt x="5674" y="17057"/>
                  </a:cubicBezTo>
                  <a:cubicBezTo>
                    <a:pt x="5732" y="17142"/>
                    <a:pt x="5879" y="17209"/>
                    <a:pt x="5837" y="17329"/>
                  </a:cubicBezTo>
                  <a:cubicBezTo>
                    <a:pt x="5810" y="17433"/>
                    <a:pt x="5772" y="17534"/>
                    <a:pt x="5741" y="17637"/>
                  </a:cubicBezTo>
                  <a:cubicBezTo>
                    <a:pt x="5665" y="17652"/>
                    <a:pt x="5582" y="17649"/>
                    <a:pt x="5511" y="17684"/>
                  </a:cubicBezTo>
                  <a:cubicBezTo>
                    <a:pt x="5465" y="17744"/>
                    <a:pt x="5461" y="17824"/>
                    <a:pt x="5442" y="17894"/>
                  </a:cubicBezTo>
                  <a:lnTo>
                    <a:pt x="5286" y="17875"/>
                  </a:lnTo>
                  <a:cubicBezTo>
                    <a:pt x="5171" y="18005"/>
                    <a:pt x="5067" y="18148"/>
                    <a:pt x="4920" y="18244"/>
                  </a:cubicBezTo>
                  <a:cubicBezTo>
                    <a:pt x="4755" y="18400"/>
                    <a:pt x="4509" y="18373"/>
                    <a:pt x="4329" y="18501"/>
                  </a:cubicBezTo>
                  <a:cubicBezTo>
                    <a:pt x="4237" y="18579"/>
                    <a:pt x="4121" y="18530"/>
                    <a:pt x="4021" y="18501"/>
                  </a:cubicBezTo>
                  <a:lnTo>
                    <a:pt x="3967" y="18639"/>
                  </a:lnTo>
                  <a:cubicBezTo>
                    <a:pt x="3920" y="18624"/>
                    <a:pt x="3874" y="18608"/>
                    <a:pt x="3827" y="18592"/>
                  </a:cubicBezTo>
                  <a:cubicBezTo>
                    <a:pt x="3845" y="18630"/>
                    <a:pt x="3862" y="18667"/>
                    <a:pt x="3880" y="18705"/>
                  </a:cubicBezTo>
                  <a:cubicBezTo>
                    <a:pt x="3845" y="18710"/>
                    <a:pt x="3811" y="18714"/>
                    <a:pt x="3776" y="18718"/>
                  </a:cubicBezTo>
                  <a:cubicBezTo>
                    <a:pt x="3707" y="18572"/>
                    <a:pt x="3661" y="18394"/>
                    <a:pt x="3499" y="18324"/>
                  </a:cubicBezTo>
                  <a:cubicBezTo>
                    <a:pt x="3469" y="18451"/>
                    <a:pt x="3443" y="18579"/>
                    <a:pt x="3416" y="18706"/>
                  </a:cubicBezTo>
                  <a:cubicBezTo>
                    <a:pt x="3382" y="18627"/>
                    <a:pt x="3336" y="18555"/>
                    <a:pt x="3272" y="18496"/>
                  </a:cubicBezTo>
                  <a:cubicBezTo>
                    <a:pt x="3280" y="18442"/>
                    <a:pt x="3289" y="18388"/>
                    <a:pt x="3299" y="18334"/>
                  </a:cubicBezTo>
                  <a:cubicBezTo>
                    <a:pt x="3252" y="18353"/>
                    <a:pt x="3205" y="18375"/>
                    <a:pt x="3155" y="18386"/>
                  </a:cubicBezTo>
                  <a:cubicBezTo>
                    <a:pt x="3052" y="18338"/>
                    <a:pt x="3001" y="18218"/>
                    <a:pt x="2900" y="18173"/>
                  </a:cubicBezTo>
                  <a:cubicBezTo>
                    <a:pt x="2706" y="18228"/>
                    <a:pt x="2838" y="18426"/>
                    <a:pt x="2885" y="18546"/>
                  </a:cubicBezTo>
                  <a:lnTo>
                    <a:pt x="2665" y="18583"/>
                  </a:lnTo>
                  <a:cubicBezTo>
                    <a:pt x="2629" y="18475"/>
                    <a:pt x="2590" y="18369"/>
                    <a:pt x="2556" y="18260"/>
                  </a:cubicBezTo>
                  <a:cubicBezTo>
                    <a:pt x="2489" y="18366"/>
                    <a:pt x="2429" y="18479"/>
                    <a:pt x="2343" y="18570"/>
                  </a:cubicBezTo>
                  <a:cubicBezTo>
                    <a:pt x="2297" y="18525"/>
                    <a:pt x="2253" y="18473"/>
                    <a:pt x="2233" y="18411"/>
                  </a:cubicBezTo>
                  <a:cubicBezTo>
                    <a:pt x="2281" y="18300"/>
                    <a:pt x="2364" y="18210"/>
                    <a:pt x="2439" y="18116"/>
                  </a:cubicBezTo>
                  <a:cubicBezTo>
                    <a:pt x="2195" y="18183"/>
                    <a:pt x="1862" y="18124"/>
                    <a:pt x="1693" y="18351"/>
                  </a:cubicBezTo>
                  <a:cubicBezTo>
                    <a:pt x="1572" y="18507"/>
                    <a:pt x="1410" y="18622"/>
                    <a:pt x="1279" y="18767"/>
                  </a:cubicBezTo>
                  <a:cubicBezTo>
                    <a:pt x="1461" y="18939"/>
                    <a:pt x="1667" y="19115"/>
                    <a:pt x="1932" y="19120"/>
                  </a:cubicBezTo>
                  <a:cubicBezTo>
                    <a:pt x="1932" y="19178"/>
                    <a:pt x="1935" y="19236"/>
                    <a:pt x="1943" y="19294"/>
                  </a:cubicBezTo>
                  <a:cubicBezTo>
                    <a:pt x="1650" y="19220"/>
                    <a:pt x="1345" y="19264"/>
                    <a:pt x="1090" y="19430"/>
                  </a:cubicBezTo>
                  <a:cubicBezTo>
                    <a:pt x="1133" y="19537"/>
                    <a:pt x="1177" y="19643"/>
                    <a:pt x="1220" y="19750"/>
                  </a:cubicBezTo>
                  <a:cubicBezTo>
                    <a:pt x="1106" y="19674"/>
                    <a:pt x="1038" y="19436"/>
                    <a:pt x="870" y="19481"/>
                  </a:cubicBezTo>
                  <a:cubicBezTo>
                    <a:pt x="768" y="19521"/>
                    <a:pt x="789" y="19633"/>
                    <a:pt x="805" y="19718"/>
                  </a:cubicBezTo>
                  <a:cubicBezTo>
                    <a:pt x="728" y="19753"/>
                    <a:pt x="647" y="19785"/>
                    <a:pt x="580" y="19838"/>
                  </a:cubicBezTo>
                  <a:cubicBezTo>
                    <a:pt x="565" y="19977"/>
                    <a:pt x="685" y="20065"/>
                    <a:pt x="800" y="20110"/>
                  </a:cubicBezTo>
                  <a:cubicBezTo>
                    <a:pt x="790" y="20136"/>
                    <a:pt x="781" y="20161"/>
                    <a:pt x="773" y="20186"/>
                  </a:cubicBezTo>
                  <a:cubicBezTo>
                    <a:pt x="1154" y="20370"/>
                    <a:pt x="1543" y="20096"/>
                    <a:pt x="1933" y="20139"/>
                  </a:cubicBezTo>
                  <a:cubicBezTo>
                    <a:pt x="1783" y="20203"/>
                    <a:pt x="1632" y="20262"/>
                    <a:pt x="1483" y="20328"/>
                  </a:cubicBezTo>
                  <a:cubicBezTo>
                    <a:pt x="1652" y="20421"/>
                    <a:pt x="1827" y="20518"/>
                    <a:pt x="2023" y="20530"/>
                  </a:cubicBezTo>
                  <a:cubicBezTo>
                    <a:pt x="2196" y="20532"/>
                    <a:pt x="2360" y="20471"/>
                    <a:pt x="2520" y="20412"/>
                  </a:cubicBezTo>
                  <a:cubicBezTo>
                    <a:pt x="2511" y="20472"/>
                    <a:pt x="2502" y="20533"/>
                    <a:pt x="2494" y="20593"/>
                  </a:cubicBezTo>
                  <a:cubicBezTo>
                    <a:pt x="2567" y="20609"/>
                    <a:pt x="2641" y="20623"/>
                    <a:pt x="2710" y="20652"/>
                  </a:cubicBezTo>
                  <a:cubicBezTo>
                    <a:pt x="2714" y="20876"/>
                    <a:pt x="2544" y="21041"/>
                    <a:pt x="2344" y="21109"/>
                  </a:cubicBezTo>
                  <a:cubicBezTo>
                    <a:pt x="2288" y="21018"/>
                    <a:pt x="2241" y="20919"/>
                    <a:pt x="2166" y="20842"/>
                  </a:cubicBezTo>
                  <a:cubicBezTo>
                    <a:pt x="2075" y="20754"/>
                    <a:pt x="1931" y="20793"/>
                    <a:pt x="1821" y="20777"/>
                  </a:cubicBezTo>
                  <a:cubicBezTo>
                    <a:pt x="1761" y="20886"/>
                    <a:pt x="1691" y="20989"/>
                    <a:pt x="1616" y="21086"/>
                  </a:cubicBezTo>
                  <a:cubicBezTo>
                    <a:pt x="1628" y="20981"/>
                    <a:pt x="1703" y="20861"/>
                    <a:pt x="1653" y="20759"/>
                  </a:cubicBezTo>
                  <a:cubicBezTo>
                    <a:pt x="1464" y="20575"/>
                    <a:pt x="1220" y="20775"/>
                    <a:pt x="1028" y="20848"/>
                  </a:cubicBezTo>
                  <a:cubicBezTo>
                    <a:pt x="1147" y="20954"/>
                    <a:pt x="1271" y="21056"/>
                    <a:pt x="1386" y="21167"/>
                  </a:cubicBezTo>
                  <a:cubicBezTo>
                    <a:pt x="1204" y="21134"/>
                    <a:pt x="1023" y="21108"/>
                    <a:pt x="841" y="21083"/>
                  </a:cubicBezTo>
                  <a:cubicBezTo>
                    <a:pt x="947" y="21185"/>
                    <a:pt x="1050" y="21289"/>
                    <a:pt x="1162" y="21384"/>
                  </a:cubicBezTo>
                  <a:lnTo>
                    <a:pt x="1040" y="21444"/>
                  </a:lnTo>
                  <a:cubicBezTo>
                    <a:pt x="921" y="21315"/>
                    <a:pt x="762" y="21234"/>
                    <a:pt x="585" y="21228"/>
                  </a:cubicBezTo>
                  <a:cubicBezTo>
                    <a:pt x="599" y="21301"/>
                    <a:pt x="615" y="21373"/>
                    <a:pt x="632" y="21445"/>
                  </a:cubicBezTo>
                  <a:lnTo>
                    <a:pt x="480" y="21424"/>
                  </a:lnTo>
                  <a:cubicBezTo>
                    <a:pt x="485" y="21464"/>
                    <a:pt x="490" y="21503"/>
                    <a:pt x="495" y="21543"/>
                  </a:cubicBezTo>
                  <a:lnTo>
                    <a:pt x="311" y="21495"/>
                  </a:lnTo>
                  <a:cubicBezTo>
                    <a:pt x="216" y="21654"/>
                    <a:pt x="115" y="21809"/>
                    <a:pt x="0" y="21955"/>
                  </a:cubicBezTo>
                  <a:cubicBezTo>
                    <a:pt x="48" y="22182"/>
                    <a:pt x="23" y="22418"/>
                    <a:pt x="92" y="22640"/>
                  </a:cubicBezTo>
                  <a:cubicBezTo>
                    <a:pt x="102" y="22680"/>
                    <a:pt x="137" y="22706"/>
                    <a:pt x="172" y="22725"/>
                  </a:cubicBezTo>
                  <a:cubicBezTo>
                    <a:pt x="425" y="22854"/>
                    <a:pt x="716" y="22910"/>
                    <a:pt x="942" y="23088"/>
                  </a:cubicBezTo>
                  <a:cubicBezTo>
                    <a:pt x="1136" y="23232"/>
                    <a:pt x="1359" y="23326"/>
                    <a:pt x="1579" y="23420"/>
                  </a:cubicBezTo>
                  <a:cubicBezTo>
                    <a:pt x="1546" y="23475"/>
                    <a:pt x="1512" y="23530"/>
                    <a:pt x="1479" y="23585"/>
                  </a:cubicBezTo>
                  <a:cubicBezTo>
                    <a:pt x="1691" y="23768"/>
                    <a:pt x="1960" y="23860"/>
                    <a:pt x="2212" y="23971"/>
                  </a:cubicBezTo>
                  <a:cubicBezTo>
                    <a:pt x="2367" y="24041"/>
                    <a:pt x="2529" y="23950"/>
                    <a:pt x="2687" y="23945"/>
                  </a:cubicBezTo>
                  <a:cubicBezTo>
                    <a:pt x="2881" y="24181"/>
                    <a:pt x="3032" y="24450"/>
                    <a:pt x="3158" y="24727"/>
                  </a:cubicBezTo>
                  <a:cubicBezTo>
                    <a:pt x="3246" y="24911"/>
                    <a:pt x="3148" y="25114"/>
                    <a:pt x="3134" y="25302"/>
                  </a:cubicBezTo>
                  <a:cubicBezTo>
                    <a:pt x="3095" y="25490"/>
                    <a:pt x="3119" y="25683"/>
                    <a:pt x="3132" y="25873"/>
                  </a:cubicBezTo>
                  <a:cubicBezTo>
                    <a:pt x="3315" y="25939"/>
                    <a:pt x="3480" y="26044"/>
                    <a:pt x="3632" y="26164"/>
                  </a:cubicBezTo>
                  <a:lnTo>
                    <a:pt x="3495" y="26266"/>
                  </a:lnTo>
                  <a:cubicBezTo>
                    <a:pt x="3451" y="26189"/>
                    <a:pt x="3415" y="26103"/>
                    <a:pt x="3350" y="26040"/>
                  </a:cubicBezTo>
                  <a:cubicBezTo>
                    <a:pt x="3254" y="25992"/>
                    <a:pt x="3146" y="26036"/>
                    <a:pt x="3050" y="26060"/>
                  </a:cubicBezTo>
                  <a:cubicBezTo>
                    <a:pt x="2968" y="25999"/>
                    <a:pt x="2891" y="25890"/>
                    <a:pt x="2779" y="25900"/>
                  </a:cubicBezTo>
                  <a:cubicBezTo>
                    <a:pt x="2704" y="25960"/>
                    <a:pt x="2655" y="26045"/>
                    <a:pt x="2578" y="26102"/>
                  </a:cubicBezTo>
                  <a:cubicBezTo>
                    <a:pt x="2489" y="26098"/>
                    <a:pt x="2404" y="26069"/>
                    <a:pt x="2318" y="26049"/>
                  </a:cubicBezTo>
                  <a:cubicBezTo>
                    <a:pt x="2233" y="26223"/>
                    <a:pt x="2138" y="26403"/>
                    <a:pt x="2136" y="26602"/>
                  </a:cubicBezTo>
                  <a:cubicBezTo>
                    <a:pt x="2132" y="26738"/>
                    <a:pt x="2264" y="26820"/>
                    <a:pt x="2331" y="26922"/>
                  </a:cubicBezTo>
                  <a:cubicBezTo>
                    <a:pt x="2501" y="27126"/>
                    <a:pt x="2582" y="27443"/>
                    <a:pt x="2876" y="27509"/>
                  </a:cubicBezTo>
                  <a:cubicBezTo>
                    <a:pt x="2851" y="27534"/>
                    <a:pt x="2826" y="27559"/>
                    <a:pt x="2802" y="27584"/>
                  </a:cubicBezTo>
                  <a:cubicBezTo>
                    <a:pt x="2904" y="27647"/>
                    <a:pt x="3016" y="27697"/>
                    <a:pt x="3109" y="27773"/>
                  </a:cubicBezTo>
                  <a:cubicBezTo>
                    <a:pt x="3265" y="27942"/>
                    <a:pt x="3196" y="28256"/>
                    <a:pt x="3426" y="28370"/>
                  </a:cubicBezTo>
                  <a:cubicBezTo>
                    <a:pt x="3617" y="28467"/>
                    <a:pt x="3635" y="28697"/>
                    <a:pt x="3713" y="28874"/>
                  </a:cubicBezTo>
                  <a:cubicBezTo>
                    <a:pt x="4129" y="28809"/>
                    <a:pt x="4371" y="28425"/>
                    <a:pt x="4467" y="28045"/>
                  </a:cubicBezTo>
                  <a:lnTo>
                    <a:pt x="4888" y="28122"/>
                  </a:lnTo>
                  <a:cubicBezTo>
                    <a:pt x="4756" y="28437"/>
                    <a:pt x="4539" y="28715"/>
                    <a:pt x="4435" y="29041"/>
                  </a:cubicBezTo>
                  <a:cubicBezTo>
                    <a:pt x="4362" y="29263"/>
                    <a:pt x="4579" y="29441"/>
                    <a:pt x="4575" y="29655"/>
                  </a:cubicBezTo>
                  <a:cubicBezTo>
                    <a:pt x="4503" y="29901"/>
                    <a:pt x="4339" y="30125"/>
                    <a:pt x="4360" y="30394"/>
                  </a:cubicBezTo>
                  <a:cubicBezTo>
                    <a:pt x="4500" y="30546"/>
                    <a:pt x="4715" y="30587"/>
                    <a:pt x="4902" y="30653"/>
                  </a:cubicBezTo>
                  <a:cubicBezTo>
                    <a:pt x="5032" y="30380"/>
                    <a:pt x="5124" y="30085"/>
                    <a:pt x="5294" y="29834"/>
                  </a:cubicBezTo>
                  <a:cubicBezTo>
                    <a:pt x="5424" y="29666"/>
                    <a:pt x="5621" y="29949"/>
                    <a:pt x="5776" y="29835"/>
                  </a:cubicBezTo>
                  <a:cubicBezTo>
                    <a:pt x="5865" y="29750"/>
                    <a:pt x="5940" y="29652"/>
                    <a:pt x="6023" y="29562"/>
                  </a:cubicBezTo>
                  <a:cubicBezTo>
                    <a:pt x="5926" y="29778"/>
                    <a:pt x="5766" y="29956"/>
                    <a:pt x="5555" y="30066"/>
                  </a:cubicBezTo>
                  <a:cubicBezTo>
                    <a:pt x="5364" y="30158"/>
                    <a:pt x="5283" y="30361"/>
                    <a:pt x="5166" y="30522"/>
                  </a:cubicBezTo>
                  <a:cubicBezTo>
                    <a:pt x="5056" y="30665"/>
                    <a:pt x="4901" y="30768"/>
                    <a:pt x="4803" y="30921"/>
                  </a:cubicBezTo>
                  <a:cubicBezTo>
                    <a:pt x="5229" y="31143"/>
                    <a:pt x="5641" y="31504"/>
                    <a:pt x="6155" y="31447"/>
                  </a:cubicBezTo>
                  <a:cubicBezTo>
                    <a:pt x="6161" y="31481"/>
                    <a:pt x="6167" y="31515"/>
                    <a:pt x="6174" y="31550"/>
                  </a:cubicBezTo>
                  <a:lnTo>
                    <a:pt x="6434" y="31587"/>
                  </a:lnTo>
                  <a:cubicBezTo>
                    <a:pt x="6548" y="31763"/>
                    <a:pt x="6745" y="31833"/>
                    <a:pt x="6925" y="31919"/>
                  </a:cubicBezTo>
                  <a:cubicBezTo>
                    <a:pt x="6937" y="31825"/>
                    <a:pt x="6965" y="31735"/>
                    <a:pt x="6999" y="31648"/>
                  </a:cubicBezTo>
                  <a:cubicBezTo>
                    <a:pt x="7217" y="31143"/>
                    <a:pt x="7194" y="30569"/>
                    <a:pt x="7121" y="30034"/>
                  </a:cubicBezTo>
                  <a:cubicBezTo>
                    <a:pt x="7232" y="30090"/>
                    <a:pt x="7373" y="30150"/>
                    <a:pt x="7389" y="30290"/>
                  </a:cubicBezTo>
                  <a:cubicBezTo>
                    <a:pt x="7408" y="30479"/>
                    <a:pt x="7399" y="30669"/>
                    <a:pt x="7402" y="30858"/>
                  </a:cubicBezTo>
                  <a:cubicBezTo>
                    <a:pt x="7630" y="30828"/>
                    <a:pt x="7867" y="30804"/>
                    <a:pt x="8066" y="30676"/>
                  </a:cubicBezTo>
                  <a:cubicBezTo>
                    <a:pt x="8258" y="30601"/>
                    <a:pt x="8355" y="30411"/>
                    <a:pt x="8482" y="30262"/>
                  </a:cubicBezTo>
                  <a:cubicBezTo>
                    <a:pt x="8410" y="30430"/>
                    <a:pt x="8333" y="30596"/>
                    <a:pt x="8261" y="30764"/>
                  </a:cubicBezTo>
                  <a:cubicBezTo>
                    <a:pt x="8465" y="30688"/>
                    <a:pt x="8676" y="30624"/>
                    <a:pt x="8869" y="30520"/>
                  </a:cubicBezTo>
                  <a:cubicBezTo>
                    <a:pt x="8860" y="30620"/>
                    <a:pt x="8894" y="30738"/>
                    <a:pt x="8818" y="30817"/>
                  </a:cubicBezTo>
                  <a:cubicBezTo>
                    <a:pt x="8613" y="31067"/>
                    <a:pt x="8400" y="31345"/>
                    <a:pt x="8380" y="31681"/>
                  </a:cubicBezTo>
                  <a:cubicBezTo>
                    <a:pt x="8347" y="31928"/>
                    <a:pt x="8279" y="32169"/>
                    <a:pt x="8230" y="32413"/>
                  </a:cubicBezTo>
                  <a:cubicBezTo>
                    <a:pt x="8430" y="32410"/>
                    <a:pt x="8636" y="32432"/>
                    <a:pt x="8834" y="32393"/>
                  </a:cubicBezTo>
                  <a:cubicBezTo>
                    <a:pt x="8981" y="32303"/>
                    <a:pt x="9050" y="32132"/>
                    <a:pt x="9155" y="32001"/>
                  </a:cubicBezTo>
                  <a:cubicBezTo>
                    <a:pt x="9286" y="31774"/>
                    <a:pt x="9592" y="31695"/>
                    <a:pt x="9650" y="31418"/>
                  </a:cubicBezTo>
                  <a:cubicBezTo>
                    <a:pt x="9800" y="31356"/>
                    <a:pt x="9966" y="31316"/>
                    <a:pt x="10097" y="31216"/>
                  </a:cubicBezTo>
                  <a:cubicBezTo>
                    <a:pt x="10255" y="31074"/>
                    <a:pt x="10233" y="30832"/>
                    <a:pt x="10359" y="30669"/>
                  </a:cubicBezTo>
                  <a:cubicBezTo>
                    <a:pt x="10503" y="30482"/>
                    <a:pt x="10639" y="30272"/>
                    <a:pt x="10859" y="30166"/>
                  </a:cubicBezTo>
                  <a:cubicBezTo>
                    <a:pt x="10868" y="30377"/>
                    <a:pt x="10845" y="30587"/>
                    <a:pt x="10837" y="30798"/>
                  </a:cubicBezTo>
                  <a:cubicBezTo>
                    <a:pt x="10571" y="30933"/>
                    <a:pt x="10567" y="31266"/>
                    <a:pt x="10391" y="31475"/>
                  </a:cubicBezTo>
                  <a:cubicBezTo>
                    <a:pt x="10249" y="31648"/>
                    <a:pt x="10057" y="31773"/>
                    <a:pt x="9922" y="31952"/>
                  </a:cubicBezTo>
                  <a:cubicBezTo>
                    <a:pt x="9810" y="32252"/>
                    <a:pt x="9690" y="32548"/>
                    <a:pt x="9571" y="32845"/>
                  </a:cubicBezTo>
                  <a:cubicBezTo>
                    <a:pt x="9710" y="32827"/>
                    <a:pt x="9848" y="32806"/>
                    <a:pt x="9987" y="32781"/>
                  </a:cubicBezTo>
                  <a:cubicBezTo>
                    <a:pt x="9965" y="32832"/>
                    <a:pt x="9943" y="32882"/>
                    <a:pt x="9922" y="32932"/>
                  </a:cubicBezTo>
                  <a:cubicBezTo>
                    <a:pt x="10399" y="32919"/>
                    <a:pt x="10638" y="32443"/>
                    <a:pt x="10793" y="32057"/>
                  </a:cubicBezTo>
                  <a:cubicBezTo>
                    <a:pt x="10870" y="31861"/>
                    <a:pt x="10678" y="31729"/>
                    <a:pt x="10613" y="31568"/>
                  </a:cubicBezTo>
                  <a:cubicBezTo>
                    <a:pt x="10601" y="31404"/>
                    <a:pt x="10708" y="31260"/>
                    <a:pt x="10815" y="31147"/>
                  </a:cubicBezTo>
                  <a:cubicBezTo>
                    <a:pt x="10760" y="31297"/>
                    <a:pt x="10681" y="31452"/>
                    <a:pt x="10720" y="31617"/>
                  </a:cubicBezTo>
                  <a:cubicBezTo>
                    <a:pt x="10750" y="31704"/>
                    <a:pt x="10835" y="31802"/>
                    <a:pt x="10936" y="31771"/>
                  </a:cubicBezTo>
                  <a:cubicBezTo>
                    <a:pt x="11173" y="31706"/>
                    <a:pt x="11398" y="31603"/>
                    <a:pt x="11635" y="31536"/>
                  </a:cubicBezTo>
                  <a:cubicBezTo>
                    <a:pt x="11522" y="31741"/>
                    <a:pt x="11290" y="31718"/>
                    <a:pt x="11111" y="31809"/>
                  </a:cubicBezTo>
                  <a:cubicBezTo>
                    <a:pt x="11024" y="31942"/>
                    <a:pt x="11001" y="32108"/>
                    <a:pt x="10911" y="32241"/>
                  </a:cubicBezTo>
                  <a:cubicBezTo>
                    <a:pt x="10744" y="32594"/>
                    <a:pt x="10442" y="32875"/>
                    <a:pt x="10339" y="33257"/>
                  </a:cubicBezTo>
                  <a:cubicBezTo>
                    <a:pt x="10786" y="33206"/>
                    <a:pt x="11234" y="33220"/>
                    <a:pt x="11683" y="33247"/>
                  </a:cubicBezTo>
                  <a:cubicBezTo>
                    <a:pt x="11771" y="32996"/>
                    <a:pt x="11832" y="32738"/>
                    <a:pt x="11842" y="32472"/>
                  </a:cubicBezTo>
                  <a:cubicBezTo>
                    <a:pt x="11957" y="32702"/>
                    <a:pt x="11861" y="32930"/>
                    <a:pt x="11791" y="33151"/>
                  </a:cubicBezTo>
                  <a:cubicBezTo>
                    <a:pt x="12108" y="33131"/>
                    <a:pt x="12152" y="32771"/>
                    <a:pt x="12360" y="32601"/>
                  </a:cubicBezTo>
                  <a:cubicBezTo>
                    <a:pt x="12541" y="32458"/>
                    <a:pt x="12517" y="32205"/>
                    <a:pt x="12587" y="32006"/>
                  </a:cubicBezTo>
                  <a:cubicBezTo>
                    <a:pt x="12578" y="32290"/>
                    <a:pt x="12530" y="32573"/>
                    <a:pt x="12539" y="32858"/>
                  </a:cubicBezTo>
                  <a:cubicBezTo>
                    <a:pt x="12539" y="32918"/>
                    <a:pt x="12533" y="32990"/>
                    <a:pt x="12473" y="33023"/>
                  </a:cubicBezTo>
                  <a:cubicBezTo>
                    <a:pt x="12216" y="33181"/>
                    <a:pt x="11954" y="33332"/>
                    <a:pt x="11696" y="33488"/>
                  </a:cubicBezTo>
                  <a:cubicBezTo>
                    <a:pt x="11410" y="33541"/>
                    <a:pt x="11126" y="33457"/>
                    <a:pt x="10857" y="33370"/>
                  </a:cubicBezTo>
                  <a:cubicBezTo>
                    <a:pt x="11095" y="33703"/>
                    <a:pt x="10679" y="33967"/>
                    <a:pt x="10470" y="34162"/>
                  </a:cubicBezTo>
                  <a:cubicBezTo>
                    <a:pt x="10535" y="34363"/>
                    <a:pt x="10737" y="34481"/>
                    <a:pt x="10941" y="34482"/>
                  </a:cubicBezTo>
                  <a:cubicBezTo>
                    <a:pt x="11095" y="34454"/>
                    <a:pt x="11228" y="34361"/>
                    <a:pt x="11370" y="34300"/>
                  </a:cubicBezTo>
                  <a:cubicBezTo>
                    <a:pt x="11277" y="34451"/>
                    <a:pt x="11124" y="34546"/>
                    <a:pt x="10980" y="34642"/>
                  </a:cubicBezTo>
                  <a:cubicBezTo>
                    <a:pt x="11264" y="34674"/>
                    <a:pt x="11538" y="34606"/>
                    <a:pt x="11814" y="34551"/>
                  </a:cubicBezTo>
                  <a:cubicBezTo>
                    <a:pt x="11793" y="34464"/>
                    <a:pt x="11771" y="34376"/>
                    <a:pt x="11751" y="34288"/>
                  </a:cubicBezTo>
                  <a:cubicBezTo>
                    <a:pt x="11791" y="34338"/>
                    <a:pt x="11831" y="34389"/>
                    <a:pt x="11872" y="34439"/>
                  </a:cubicBezTo>
                  <a:cubicBezTo>
                    <a:pt x="12011" y="34263"/>
                    <a:pt x="12132" y="34070"/>
                    <a:pt x="12304" y="33923"/>
                  </a:cubicBezTo>
                  <a:cubicBezTo>
                    <a:pt x="12499" y="33811"/>
                    <a:pt x="12746" y="33817"/>
                    <a:pt x="12916" y="33656"/>
                  </a:cubicBezTo>
                  <a:cubicBezTo>
                    <a:pt x="12895" y="33769"/>
                    <a:pt x="12882" y="33883"/>
                    <a:pt x="12870" y="33997"/>
                  </a:cubicBezTo>
                  <a:cubicBezTo>
                    <a:pt x="13088" y="34025"/>
                    <a:pt x="13351" y="33959"/>
                    <a:pt x="13531" y="34114"/>
                  </a:cubicBezTo>
                  <a:cubicBezTo>
                    <a:pt x="13656" y="34196"/>
                    <a:pt x="13818" y="34190"/>
                    <a:pt x="13960" y="34229"/>
                  </a:cubicBezTo>
                  <a:cubicBezTo>
                    <a:pt x="13843" y="34256"/>
                    <a:pt x="13730" y="34277"/>
                    <a:pt x="13617" y="34313"/>
                  </a:cubicBezTo>
                  <a:cubicBezTo>
                    <a:pt x="13767" y="34504"/>
                    <a:pt x="14013" y="34567"/>
                    <a:pt x="14236" y="34628"/>
                  </a:cubicBezTo>
                  <a:cubicBezTo>
                    <a:pt x="14054" y="34750"/>
                    <a:pt x="13848" y="34821"/>
                    <a:pt x="13638" y="34877"/>
                  </a:cubicBezTo>
                  <a:cubicBezTo>
                    <a:pt x="13603" y="35083"/>
                    <a:pt x="13660" y="35294"/>
                    <a:pt x="13635" y="35502"/>
                  </a:cubicBezTo>
                  <a:cubicBezTo>
                    <a:pt x="13712" y="35449"/>
                    <a:pt x="13801" y="35423"/>
                    <a:pt x="13892" y="35459"/>
                  </a:cubicBezTo>
                  <a:cubicBezTo>
                    <a:pt x="13942" y="35434"/>
                    <a:pt x="13991" y="35408"/>
                    <a:pt x="14042" y="35382"/>
                  </a:cubicBezTo>
                  <a:cubicBezTo>
                    <a:pt x="13941" y="35550"/>
                    <a:pt x="13914" y="35748"/>
                    <a:pt x="14038" y="35908"/>
                  </a:cubicBezTo>
                  <a:cubicBezTo>
                    <a:pt x="14238" y="35753"/>
                    <a:pt x="14424" y="35577"/>
                    <a:pt x="14554" y="35357"/>
                  </a:cubicBezTo>
                  <a:cubicBezTo>
                    <a:pt x="14551" y="35561"/>
                    <a:pt x="14442" y="35742"/>
                    <a:pt x="14417" y="35937"/>
                  </a:cubicBezTo>
                  <a:cubicBezTo>
                    <a:pt x="14540" y="36121"/>
                    <a:pt x="14787" y="36016"/>
                    <a:pt x="14972" y="36035"/>
                  </a:cubicBezTo>
                  <a:cubicBezTo>
                    <a:pt x="15104" y="36017"/>
                    <a:pt x="15167" y="36152"/>
                    <a:pt x="15246" y="36230"/>
                  </a:cubicBezTo>
                  <a:lnTo>
                    <a:pt x="15246" y="3623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Svalbard">
              <a:extLst>
                <a:ext uri="{FF2B5EF4-FFF2-40B4-BE49-F238E27FC236}">
                  <a16:creationId xmlns:a16="http://schemas.microsoft.com/office/drawing/2014/main" id="{71A01D98-E088-43DF-807B-C8D876991C5A}"/>
                </a:ext>
              </a:extLst>
            </p:cNvPr>
            <p:cNvSpPr>
              <a:spLocks/>
            </p:cNvSpPr>
            <p:nvPr>
              <p:custDataLst>
                <p:tags r:id="rId59"/>
              </p:custDataLst>
            </p:nvPr>
          </p:nvSpPr>
          <p:spPr bwMode="auto">
            <a:xfrm>
              <a:off x="6077025" y="1220849"/>
              <a:ext cx="395746" cy="482488"/>
            </a:xfrm>
            <a:custGeom>
              <a:avLst/>
              <a:gdLst/>
              <a:ahLst/>
              <a:cxnLst/>
              <a:rect l="l" t="t" r="r" b="b"/>
              <a:pathLst>
                <a:path w="398901" h="486334">
                  <a:moveTo>
                    <a:pt x="276864" y="302365"/>
                  </a:moveTo>
                  <a:lnTo>
                    <a:pt x="296900" y="302365"/>
                  </a:lnTo>
                  <a:lnTo>
                    <a:pt x="304186" y="313294"/>
                  </a:lnTo>
                  <a:lnTo>
                    <a:pt x="298722" y="335152"/>
                  </a:lnTo>
                  <a:lnTo>
                    <a:pt x="338794" y="362474"/>
                  </a:lnTo>
                  <a:lnTo>
                    <a:pt x="338794" y="366117"/>
                  </a:lnTo>
                  <a:lnTo>
                    <a:pt x="287793" y="413475"/>
                  </a:lnTo>
                  <a:lnTo>
                    <a:pt x="280507" y="408011"/>
                  </a:lnTo>
                  <a:lnTo>
                    <a:pt x="287793" y="384331"/>
                  </a:lnTo>
                  <a:lnTo>
                    <a:pt x="280507" y="384331"/>
                  </a:lnTo>
                  <a:lnTo>
                    <a:pt x="265935" y="386153"/>
                  </a:lnTo>
                  <a:lnTo>
                    <a:pt x="249542" y="391617"/>
                  </a:lnTo>
                  <a:lnTo>
                    <a:pt x="242256" y="391617"/>
                  </a:lnTo>
                  <a:lnTo>
                    <a:pt x="242256" y="389796"/>
                  </a:lnTo>
                  <a:lnTo>
                    <a:pt x="260471" y="340616"/>
                  </a:lnTo>
                  <a:lnTo>
                    <a:pt x="245899" y="322401"/>
                  </a:lnTo>
                  <a:lnTo>
                    <a:pt x="242256" y="318758"/>
                  </a:lnTo>
                  <a:lnTo>
                    <a:pt x="245899" y="318758"/>
                  </a:lnTo>
                  <a:close/>
                  <a:moveTo>
                    <a:pt x="250457" y="250806"/>
                  </a:moveTo>
                  <a:lnTo>
                    <a:pt x="270487" y="250806"/>
                  </a:lnTo>
                  <a:lnTo>
                    <a:pt x="277777" y="261741"/>
                  </a:lnTo>
                  <a:lnTo>
                    <a:pt x="282335" y="294523"/>
                  </a:lnTo>
                  <a:lnTo>
                    <a:pt x="245904" y="304539"/>
                  </a:lnTo>
                  <a:lnTo>
                    <a:pt x="234066" y="289064"/>
                  </a:lnTo>
                  <a:cubicBezTo>
                    <a:pt x="232846" y="280864"/>
                    <a:pt x="231636" y="272659"/>
                    <a:pt x="230416" y="264459"/>
                  </a:cubicBezTo>
                  <a:close/>
                  <a:moveTo>
                    <a:pt x="139341" y="60109"/>
                  </a:moveTo>
                  <a:lnTo>
                    <a:pt x="169396" y="81967"/>
                  </a:lnTo>
                  <a:lnTo>
                    <a:pt x="183056" y="117485"/>
                  </a:lnTo>
                  <a:lnTo>
                    <a:pt x="204914" y="136611"/>
                  </a:lnTo>
                  <a:lnTo>
                    <a:pt x="204914" y="177593"/>
                  </a:lnTo>
                  <a:lnTo>
                    <a:pt x="240433" y="202184"/>
                  </a:lnTo>
                  <a:lnTo>
                    <a:pt x="267755" y="224041"/>
                  </a:lnTo>
                  <a:lnTo>
                    <a:pt x="267755" y="240434"/>
                  </a:lnTo>
                  <a:lnTo>
                    <a:pt x="221308" y="240434"/>
                  </a:lnTo>
                  <a:lnTo>
                    <a:pt x="199450" y="303275"/>
                  </a:lnTo>
                  <a:lnTo>
                    <a:pt x="198541" y="303585"/>
                  </a:lnTo>
                  <a:lnTo>
                    <a:pt x="198541" y="329688"/>
                  </a:lnTo>
                  <a:lnTo>
                    <a:pt x="187613" y="333331"/>
                  </a:lnTo>
                  <a:lnTo>
                    <a:pt x="182149" y="389796"/>
                  </a:lnTo>
                  <a:lnTo>
                    <a:pt x="182149" y="391618"/>
                  </a:lnTo>
                  <a:lnTo>
                    <a:pt x="169398" y="395261"/>
                  </a:lnTo>
                  <a:lnTo>
                    <a:pt x="174863" y="400724"/>
                  </a:lnTo>
                  <a:lnTo>
                    <a:pt x="174863" y="402546"/>
                  </a:lnTo>
                  <a:lnTo>
                    <a:pt x="173041" y="402546"/>
                  </a:lnTo>
                  <a:lnTo>
                    <a:pt x="163934" y="411653"/>
                  </a:lnTo>
                  <a:lnTo>
                    <a:pt x="163934" y="446262"/>
                  </a:lnTo>
                  <a:lnTo>
                    <a:pt x="153005" y="459013"/>
                  </a:lnTo>
                  <a:lnTo>
                    <a:pt x="153005" y="484513"/>
                  </a:lnTo>
                  <a:lnTo>
                    <a:pt x="136611" y="486334"/>
                  </a:lnTo>
                  <a:lnTo>
                    <a:pt x="134789" y="486334"/>
                  </a:lnTo>
                  <a:lnTo>
                    <a:pt x="118397" y="455369"/>
                  </a:lnTo>
                  <a:lnTo>
                    <a:pt x="118397" y="451726"/>
                  </a:lnTo>
                  <a:lnTo>
                    <a:pt x="134789" y="440797"/>
                  </a:lnTo>
                  <a:lnTo>
                    <a:pt x="91074" y="428047"/>
                  </a:lnTo>
                  <a:lnTo>
                    <a:pt x="89253" y="424404"/>
                  </a:lnTo>
                  <a:lnTo>
                    <a:pt x="80145" y="386153"/>
                  </a:lnTo>
                  <a:lnTo>
                    <a:pt x="80145" y="384332"/>
                  </a:lnTo>
                  <a:lnTo>
                    <a:pt x="89253" y="384332"/>
                  </a:lnTo>
                  <a:lnTo>
                    <a:pt x="96539" y="386153"/>
                  </a:lnTo>
                  <a:lnTo>
                    <a:pt x="109289" y="386153"/>
                  </a:lnTo>
                  <a:lnTo>
                    <a:pt x="118397" y="389796"/>
                  </a:lnTo>
                  <a:lnTo>
                    <a:pt x="123861" y="389796"/>
                  </a:lnTo>
                  <a:lnTo>
                    <a:pt x="98360" y="371581"/>
                  </a:lnTo>
                  <a:lnTo>
                    <a:pt x="98360" y="367938"/>
                  </a:lnTo>
                  <a:lnTo>
                    <a:pt x="102003" y="367938"/>
                  </a:lnTo>
                  <a:lnTo>
                    <a:pt x="147540" y="355188"/>
                  </a:lnTo>
                  <a:lnTo>
                    <a:pt x="147540" y="344259"/>
                  </a:lnTo>
                  <a:lnTo>
                    <a:pt x="78325" y="362474"/>
                  </a:lnTo>
                  <a:lnTo>
                    <a:pt x="73688" y="334655"/>
                  </a:lnTo>
                  <a:lnTo>
                    <a:pt x="71036" y="333330"/>
                  </a:lnTo>
                  <a:lnTo>
                    <a:pt x="73768" y="314204"/>
                  </a:lnTo>
                  <a:lnTo>
                    <a:pt x="92894" y="314204"/>
                  </a:lnTo>
                  <a:lnTo>
                    <a:pt x="117483" y="289614"/>
                  </a:lnTo>
                  <a:lnTo>
                    <a:pt x="144806" y="278685"/>
                  </a:lnTo>
                  <a:lnTo>
                    <a:pt x="142074" y="254095"/>
                  </a:lnTo>
                  <a:lnTo>
                    <a:pt x="128412" y="267756"/>
                  </a:lnTo>
                  <a:lnTo>
                    <a:pt x="109288" y="265023"/>
                  </a:lnTo>
                  <a:lnTo>
                    <a:pt x="117483" y="232237"/>
                  </a:lnTo>
                  <a:lnTo>
                    <a:pt x="101091" y="237702"/>
                  </a:lnTo>
                  <a:lnTo>
                    <a:pt x="101091" y="273220"/>
                  </a:lnTo>
                  <a:lnTo>
                    <a:pt x="81965" y="300543"/>
                  </a:lnTo>
                  <a:lnTo>
                    <a:pt x="68304" y="292346"/>
                  </a:lnTo>
                  <a:lnTo>
                    <a:pt x="51911" y="273220"/>
                  </a:lnTo>
                  <a:lnTo>
                    <a:pt x="57376" y="262291"/>
                  </a:lnTo>
                  <a:lnTo>
                    <a:pt x="38250" y="251363"/>
                  </a:lnTo>
                  <a:lnTo>
                    <a:pt x="13660" y="218576"/>
                  </a:lnTo>
                  <a:lnTo>
                    <a:pt x="40982" y="210379"/>
                  </a:lnTo>
                  <a:lnTo>
                    <a:pt x="30053" y="183058"/>
                  </a:lnTo>
                  <a:lnTo>
                    <a:pt x="16392" y="191255"/>
                  </a:lnTo>
                  <a:lnTo>
                    <a:pt x="10929" y="180326"/>
                  </a:lnTo>
                  <a:lnTo>
                    <a:pt x="0" y="133878"/>
                  </a:lnTo>
                  <a:lnTo>
                    <a:pt x="16392" y="114753"/>
                  </a:lnTo>
                  <a:lnTo>
                    <a:pt x="27321" y="90162"/>
                  </a:lnTo>
                  <a:lnTo>
                    <a:pt x="40982" y="109288"/>
                  </a:lnTo>
                  <a:lnTo>
                    <a:pt x="46447" y="95627"/>
                  </a:lnTo>
                  <a:lnTo>
                    <a:pt x="81965" y="87430"/>
                  </a:lnTo>
                  <a:lnTo>
                    <a:pt x="54644" y="128414"/>
                  </a:lnTo>
                  <a:lnTo>
                    <a:pt x="76501" y="136611"/>
                  </a:lnTo>
                  <a:lnTo>
                    <a:pt x="103823" y="95627"/>
                  </a:lnTo>
                  <a:lnTo>
                    <a:pt x="131145" y="177593"/>
                  </a:lnTo>
                  <a:lnTo>
                    <a:pt x="131145" y="133878"/>
                  </a:lnTo>
                  <a:lnTo>
                    <a:pt x="120217" y="95627"/>
                  </a:lnTo>
                  <a:close/>
                  <a:moveTo>
                    <a:pt x="221308" y="0"/>
                  </a:moveTo>
                  <a:lnTo>
                    <a:pt x="254095" y="35518"/>
                  </a:lnTo>
                  <a:lnTo>
                    <a:pt x="289613" y="62841"/>
                  </a:lnTo>
                  <a:lnTo>
                    <a:pt x="275952" y="2732"/>
                  </a:lnTo>
                  <a:lnTo>
                    <a:pt x="336060" y="27323"/>
                  </a:lnTo>
                  <a:lnTo>
                    <a:pt x="393437" y="46447"/>
                  </a:lnTo>
                  <a:lnTo>
                    <a:pt x="398901" y="81967"/>
                  </a:lnTo>
                  <a:lnTo>
                    <a:pt x="366115" y="122949"/>
                  </a:lnTo>
                  <a:lnTo>
                    <a:pt x="366115" y="147539"/>
                  </a:lnTo>
                  <a:lnTo>
                    <a:pt x="316936" y="172129"/>
                  </a:lnTo>
                  <a:lnTo>
                    <a:pt x="284149" y="147539"/>
                  </a:lnTo>
                  <a:lnTo>
                    <a:pt x="240434" y="155735"/>
                  </a:lnTo>
                  <a:lnTo>
                    <a:pt x="218576" y="128414"/>
                  </a:lnTo>
                  <a:lnTo>
                    <a:pt x="265024" y="109288"/>
                  </a:lnTo>
                  <a:lnTo>
                    <a:pt x="259559" y="95627"/>
                  </a:lnTo>
                  <a:lnTo>
                    <a:pt x="204914" y="109288"/>
                  </a:lnTo>
                  <a:lnTo>
                    <a:pt x="172128" y="62841"/>
                  </a:lnTo>
                  <a:lnTo>
                    <a:pt x="191253" y="43715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" name="Iceland">
              <a:extLst>
                <a:ext uri="{FF2B5EF4-FFF2-40B4-BE49-F238E27FC236}">
                  <a16:creationId xmlns:a16="http://schemas.microsoft.com/office/drawing/2014/main" id="{82171E82-A5E6-4A12-BED4-F2677543DA13}"/>
                </a:ext>
              </a:extLst>
            </p:cNvPr>
            <p:cNvSpPr>
              <a:spLocks/>
            </p:cNvSpPr>
            <p:nvPr>
              <p:custDataLst>
                <p:tags r:id="rId60"/>
              </p:custDataLst>
            </p:nvPr>
          </p:nvSpPr>
          <p:spPr bwMode="auto">
            <a:xfrm>
              <a:off x="5245778" y="2467723"/>
              <a:ext cx="262024" cy="178900"/>
            </a:xfrm>
            <a:custGeom>
              <a:avLst/>
              <a:gdLst>
                <a:gd name="T0" fmla="*/ 110 w 145"/>
                <a:gd name="T1" fmla="*/ 0 h 99"/>
                <a:gd name="T2" fmla="*/ 129 w 145"/>
                <a:gd name="T3" fmla="*/ 4 h 99"/>
                <a:gd name="T4" fmla="*/ 131 w 145"/>
                <a:gd name="T5" fmla="*/ 6 h 99"/>
                <a:gd name="T6" fmla="*/ 129 w 145"/>
                <a:gd name="T7" fmla="*/ 15 h 99"/>
                <a:gd name="T8" fmla="*/ 138 w 145"/>
                <a:gd name="T9" fmla="*/ 28 h 99"/>
                <a:gd name="T10" fmla="*/ 142 w 145"/>
                <a:gd name="T11" fmla="*/ 35 h 99"/>
                <a:gd name="T12" fmla="*/ 145 w 145"/>
                <a:gd name="T13" fmla="*/ 41 h 99"/>
                <a:gd name="T14" fmla="*/ 142 w 145"/>
                <a:gd name="T15" fmla="*/ 52 h 99"/>
                <a:gd name="T16" fmla="*/ 137 w 145"/>
                <a:gd name="T17" fmla="*/ 59 h 99"/>
                <a:gd name="T18" fmla="*/ 128 w 145"/>
                <a:gd name="T19" fmla="*/ 72 h 99"/>
                <a:gd name="T20" fmla="*/ 122 w 145"/>
                <a:gd name="T21" fmla="*/ 68 h 99"/>
                <a:gd name="T22" fmla="*/ 98 w 145"/>
                <a:gd name="T23" fmla="*/ 83 h 99"/>
                <a:gd name="T24" fmla="*/ 77 w 145"/>
                <a:gd name="T25" fmla="*/ 99 h 99"/>
                <a:gd name="T26" fmla="*/ 45 w 145"/>
                <a:gd name="T27" fmla="*/ 84 h 99"/>
                <a:gd name="T28" fmla="*/ 33 w 145"/>
                <a:gd name="T29" fmla="*/ 86 h 99"/>
                <a:gd name="T30" fmla="*/ 24 w 145"/>
                <a:gd name="T31" fmla="*/ 78 h 99"/>
                <a:gd name="T32" fmla="*/ 25 w 145"/>
                <a:gd name="T33" fmla="*/ 77 h 99"/>
                <a:gd name="T34" fmla="*/ 36 w 145"/>
                <a:gd name="T35" fmla="*/ 70 h 99"/>
                <a:gd name="T36" fmla="*/ 31 w 145"/>
                <a:gd name="T37" fmla="*/ 71 h 99"/>
                <a:gd name="T38" fmla="*/ 34 w 145"/>
                <a:gd name="T39" fmla="*/ 65 h 99"/>
                <a:gd name="T40" fmla="*/ 25 w 145"/>
                <a:gd name="T41" fmla="*/ 55 h 99"/>
                <a:gd name="T42" fmla="*/ 15 w 145"/>
                <a:gd name="T43" fmla="*/ 56 h 99"/>
                <a:gd name="T44" fmla="*/ 9 w 145"/>
                <a:gd name="T45" fmla="*/ 55 h 99"/>
                <a:gd name="T46" fmla="*/ 36 w 145"/>
                <a:gd name="T47" fmla="*/ 47 h 99"/>
                <a:gd name="T48" fmla="*/ 33 w 145"/>
                <a:gd name="T49" fmla="*/ 44 h 99"/>
                <a:gd name="T50" fmla="*/ 27 w 145"/>
                <a:gd name="T51" fmla="*/ 46 h 99"/>
                <a:gd name="T52" fmla="*/ 36 w 145"/>
                <a:gd name="T53" fmla="*/ 35 h 99"/>
                <a:gd name="T54" fmla="*/ 22 w 145"/>
                <a:gd name="T55" fmla="*/ 31 h 99"/>
                <a:gd name="T56" fmla="*/ 6 w 145"/>
                <a:gd name="T57" fmla="*/ 35 h 99"/>
                <a:gd name="T58" fmla="*/ 0 w 145"/>
                <a:gd name="T59" fmla="*/ 34 h 99"/>
                <a:gd name="T60" fmla="*/ 3 w 145"/>
                <a:gd name="T61" fmla="*/ 28 h 99"/>
                <a:gd name="T62" fmla="*/ 5 w 145"/>
                <a:gd name="T63" fmla="*/ 25 h 99"/>
                <a:gd name="T64" fmla="*/ 6 w 145"/>
                <a:gd name="T65" fmla="*/ 24 h 99"/>
                <a:gd name="T66" fmla="*/ 11 w 145"/>
                <a:gd name="T67" fmla="*/ 22 h 99"/>
                <a:gd name="T68" fmla="*/ 9 w 145"/>
                <a:gd name="T69" fmla="*/ 16 h 99"/>
                <a:gd name="T70" fmla="*/ 12 w 145"/>
                <a:gd name="T71" fmla="*/ 15 h 99"/>
                <a:gd name="T72" fmla="*/ 13 w 145"/>
                <a:gd name="T73" fmla="*/ 13 h 99"/>
                <a:gd name="T74" fmla="*/ 28 w 145"/>
                <a:gd name="T75" fmla="*/ 15 h 99"/>
                <a:gd name="T76" fmla="*/ 22 w 145"/>
                <a:gd name="T77" fmla="*/ 10 h 99"/>
                <a:gd name="T78" fmla="*/ 19 w 145"/>
                <a:gd name="T79" fmla="*/ 9 h 99"/>
                <a:gd name="T80" fmla="*/ 18 w 145"/>
                <a:gd name="T81" fmla="*/ 7 h 99"/>
                <a:gd name="T82" fmla="*/ 28 w 145"/>
                <a:gd name="T83" fmla="*/ 3 h 99"/>
                <a:gd name="T84" fmla="*/ 40 w 145"/>
                <a:gd name="T85" fmla="*/ 21 h 99"/>
                <a:gd name="T86" fmla="*/ 39 w 145"/>
                <a:gd name="T87" fmla="*/ 27 h 99"/>
                <a:gd name="T88" fmla="*/ 45 w 145"/>
                <a:gd name="T89" fmla="*/ 40 h 99"/>
                <a:gd name="T90" fmla="*/ 49 w 145"/>
                <a:gd name="T91" fmla="*/ 28 h 99"/>
                <a:gd name="T92" fmla="*/ 55 w 145"/>
                <a:gd name="T93" fmla="*/ 31 h 99"/>
                <a:gd name="T94" fmla="*/ 56 w 145"/>
                <a:gd name="T95" fmla="*/ 13 h 99"/>
                <a:gd name="T96" fmla="*/ 67 w 145"/>
                <a:gd name="T97" fmla="*/ 16 h 99"/>
                <a:gd name="T98" fmla="*/ 76 w 145"/>
                <a:gd name="T99" fmla="*/ 10 h 99"/>
                <a:gd name="T100" fmla="*/ 77 w 145"/>
                <a:gd name="T101" fmla="*/ 12 h 99"/>
                <a:gd name="T102" fmla="*/ 82 w 145"/>
                <a:gd name="T103" fmla="*/ 12 h 99"/>
                <a:gd name="T104" fmla="*/ 91 w 145"/>
                <a:gd name="T105" fmla="*/ 18 h 99"/>
                <a:gd name="T106" fmla="*/ 107 w 145"/>
                <a:gd name="T107" fmla="*/ 12 h 99"/>
                <a:gd name="T108" fmla="*/ 104 w 145"/>
                <a:gd name="T109" fmla="*/ 1 h 99"/>
                <a:gd name="T110" fmla="*/ 108 w 145"/>
                <a:gd name="T111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5" h="99">
                  <a:moveTo>
                    <a:pt x="108" y="0"/>
                  </a:moveTo>
                  <a:lnTo>
                    <a:pt x="110" y="0"/>
                  </a:lnTo>
                  <a:lnTo>
                    <a:pt x="119" y="12"/>
                  </a:lnTo>
                  <a:lnTo>
                    <a:pt x="129" y="4"/>
                  </a:lnTo>
                  <a:lnTo>
                    <a:pt x="131" y="4"/>
                  </a:lnTo>
                  <a:lnTo>
                    <a:pt x="131" y="6"/>
                  </a:lnTo>
                  <a:lnTo>
                    <a:pt x="126" y="15"/>
                  </a:lnTo>
                  <a:lnTo>
                    <a:pt x="129" y="15"/>
                  </a:lnTo>
                  <a:lnTo>
                    <a:pt x="129" y="27"/>
                  </a:lnTo>
                  <a:lnTo>
                    <a:pt x="138" y="28"/>
                  </a:lnTo>
                  <a:lnTo>
                    <a:pt x="139" y="28"/>
                  </a:lnTo>
                  <a:lnTo>
                    <a:pt x="142" y="35"/>
                  </a:lnTo>
                  <a:lnTo>
                    <a:pt x="142" y="40"/>
                  </a:lnTo>
                  <a:lnTo>
                    <a:pt x="145" y="41"/>
                  </a:lnTo>
                  <a:lnTo>
                    <a:pt x="145" y="43"/>
                  </a:lnTo>
                  <a:lnTo>
                    <a:pt x="142" y="52"/>
                  </a:lnTo>
                  <a:lnTo>
                    <a:pt x="134" y="58"/>
                  </a:lnTo>
                  <a:lnTo>
                    <a:pt x="137" y="59"/>
                  </a:lnTo>
                  <a:lnTo>
                    <a:pt x="137" y="61"/>
                  </a:lnTo>
                  <a:lnTo>
                    <a:pt x="128" y="72"/>
                  </a:lnTo>
                  <a:lnTo>
                    <a:pt x="126" y="72"/>
                  </a:lnTo>
                  <a:lnTo>
                    <a:pt x="122" y="68"/>
                  </a:lnTo>
                  <a:lnTo>
                    <a:pt x="108" y="81"/>
                  </a:lnTo>
                  <a:lnTo>
                    <a:pt x="98" y="83"/>
                  </a:lnTo>
                  <a:lnTo>
                    <a:pt x="79" y="99"/>
                  </a:lnTo>
                  <a:lnTo>
                    <a:pt x="77" y="99"/>
                  </a:lnTo>
                  <a:lnTo>
                    <a:pt x="61" y="95"/>
                  </a:lnTo>
                  <a:lnTo>
                    <a:pt x="45" y="84"/>
                  </a:lnTo>
                  <a:lnTo>
                    <a:pt x="37" y="84"/>
                  </a:lnTo>
                  <a:lnTo>
                    <a:pt x="33" y="86"/>
                  </a:lnTo>
                  <a:lnTo>
                    <a:pt x="25" y="86"/>
                  </a:lnTo>
                  <a:lnTo>
                    <a:pt x="24" y="78"/>
                  </a:lnTo>
                  <a:lnTo>
                    <a:pt x="24" y="77"/>
                  </a:lnTo>
                  <a:lnTo>
                    <a:pt x="25" y="77"/>
                  </a:lnTo>
                  <a:lnTo>
                    <a:pt x="36" y="74"/>
                  </a:lnTo>
                  <a:lnTo>
                    <a:pt x="36" y="70"/>
                  </a:lnTo>
                  <a:lnTo>
                    <a:pt x="33" y="71"/>
                  </a:lnTo>
                  <a:lnTo>
                    <a:pt x="31" y="71"/>
                  </a:lnTo>
                  <a:lnTo>
                    <a:pt x="31" y="70"/>
                  </a:lnTo>
                  <a:lnTo>
                    <a:pt x="34" y="65"/>
                  </a:lnTo>
                  <a:lnTo>
                    <a:pt x="33" y="65"/>
                  </a:lnTo>
                  <a:lnTo>
                    <a:pt x="25" y="55"/>
                  </a:lnTo>
                  <a:lnTo>
                    <a:pt x="19" y="55"/>
                  </a:lnTo>
                  <a:lnTo>
                    <a:pt x="15" y="56"/>
                  </a:lnTo>
                  <a:lnTo>
                    <a:pt x="9" y="56"/>
                  </a:lnTo>
                  <a:lnTo>
                    <a:pt x="9" y="55"/>
                  </a:lnTo>
                  <a:lnTo>
                    <a:pt x="24" y="47"/>
                  </a:lnTo>
                  <a:lnTo>
                    <a:pt x="36" y="47"/>
                  </a:lnTo>
                  <a:lnTo>
                    <a:pt x="36" y="44"/>
                  </a:lnTo>
                  <a:lnTo>
                    <a:pt x="33" y="44"/>
                  </a:lnTo>
                  <a:lnTo>
                    <a:pt x="31" y="46"/>
                  </a:lnTo>
                  <a:lnTo>
                    <a:pt x="27" y="46"/>
                  </a:lnTo>
                  <a:lnTo>
                    <a:pt x="27" y="44"/>
                  </a:lnTo>
                  <a:lnTo>
                    <a:pt x="36" y="35"/>
                  </a:lnTo>
                  <a:lnTo>
                    <a:pt x="27" y="31"/>
                  </a:lnTo>
                  <a:lnTo>
                    <a:pt x="22" y="31"/>
                  </a:lnTo>
                  <a:lnTo>
                    <a:pt x="13" y="32"/>
                  </a:lnTo>
                  <a:lnTo>
                    <a:pt x="6" y="35"/>
                  </a:lnTo>
                  <a:lnTo>
                    <a:pt x="0" y="35"/>
                  </a:lnTo>
                  <a:lnTo>
                    <a:pt x="0" y="34"/>
                  </a:lnTo>
                  <a:lnTo>
                    <a:pt x="3" y="29"/>
                  </a:lnTo>
                  <a:lnTo>
                    <a:pt x="3" y="28"/>
                  </a:lnTo>
                  <a:lnTo>
                    <a:pt x="9" y="29"/>
                  </a:lnTo>
                  <a:lnTo>
                    <a:pt x="5" y="25"/>
                  </a:lnTo>
                  <a:lnTo>
                    <a:pt x="5" y="24"/>
                  </a:lnTo>
                  <a:lnTo>
                    <a:pt x="6" y="24"/>
                  </a:lnTo>
                  <a:lnTo>
                    <a:pt x="13" y="27"/>
                  </a:lnTo>
                  <a:lnTo>
                    <a:pt x="11" y="22"/>
                  </a:lnTo>
                  <a:lnTo>
                    <a:pt x="12" y="21"/>
                  </a:lnTo>
                  <a:lnTo>
                    <a:pt x="9" y="16"/>
                  </a:lnTo>
                  <a:lnTo>
                    <a:pt x="13" y="15"/>
                  </a:lnTo>
                  <a:lnTo>
                    <a:pt x="12" y="15"/>
                  </a:lnTo>
                  <a:lnTo>
                    <a:pt x="12" y="13"/>
                  </a:lnTo>
                  <a:lnTo>
                    <a:pt x="13" y="13"/>
                  </a:lnTo>
                  <a:lnTo>
                    <a:pt x="28" y="22"/>
                  </a:lnTo>
                  <a:lnTo>
                    <a:pt x="28" y="15"/>
                  </a:lnTo>
                  <a:lnTo>
                    <a:pt x="22" y="12"/>
                  </a:lnTo>
                  <a:lnTo>
                    <a:pt x="22" y="10"/>
                  </a:lnTo>
                  <a:lnTo>
                    <a:pt x="25" y="10"/>
                  </a:lnTo>
                  <a:lnTo>
                    <a:pt x="19" y="9"/>
                  </a:lnTo>
                  <a:lnTo>
                    <a:pt x="18" y="9"/>
                  </a:lnTo>
                  <a:lnTo>
                    <a:pt x="18" y="7"/>
                  </a:lnTo>
                  <a:lnTo>
                    <a:pt x="19" y="3"/>
                  </a:lnTo>
                  <a:lnTo>
                    <a:pt x="28" y="3"/>
                  </a:lnTo>
                  <a:lnTo>
                    <a:pt x="43" y="18"/>
                  </a:lnTo>
                  <a:lnTo>
                    <a:pt x="40" y="21"/>
                  </a:lnTo>
                  <a:lnTo>
                    <a:pt x="43" y="25"/>
                  </a:lnTo>
                  <a:lnTo>
                    <a:pt x="39" y="27"/>
                  </a:lnTo>
                  <a:lnTo>
                    <a:pt x="43" y="29"/>
                  </a:lnTo>
                  <a:lnTo>
                    <a:pt x="45" y="40"/>
                  </a:lnTo>
                  <a:lnTo>
                    <a:pt x="48" y="35"/>
                  </a:lnTo>
                  <a:lnTo>
                    <a:pt x="49" y="28"/>
                  </a:lnTo>
                  <a:lnTo>
                    <a:pt x="51" y="28"/>
                  </a:lnTo>
                  <a:lnTo>
                    <a:pt x="55" y="31"/>
                  </a:lnTo>
                  <a:lnTo>
                    <a:pt x="55" y="13"/>
                  </a:lnTo>
                  <a:lnTo>
                    <a:pt x="56" y="13"/>
                  </a:lnTo>
                  <a:lnTo>
                    <a:pt x="67" y="25"/>
                  </a:lnTo>
                  <a:lnTo>
                    <a:pt x="67" y="16"/>
                  </a:lnTo>
                  <a:lnTo>
                    <a:pt x="68" y="16"/>
                  </a:lnTo>
                  <a:lnTo>
                    <a:pt x="76" y="10"/>
                  </a:lnTo>
                  <a:lnTo>
                    <a:pt x="77" y="10"/>
                  </a:lnTo>
                  <a:lnTo>
                    <a:pt x="77" y="12"/>
                  </a:lnTo>
                  <a:lnTo>
                    <a:pt x="83" y="24"/>
                  </a:lnTo>
                  <a:lnTo>
                    <a:pt x="82" y="12"/>
                  </a:lnTo>
                  <a:lnTo>
                    <a:pt x="83" y="12"/>
                  </a:lnTo>
                  <a:lnTo>
                    <a:pt x="91" y="18"/>
                  </a:lnTo>
                  <a:lnTo>
                    <a:pt x="95" y="12"/>
                  </a:lnTo>
                  <a:lnTo>
                    <a:pt x="107" y="12"/>
                  </a:lnTo>
                  <a:lnTo>
                    <a:pt x="104" y="3"/>
                  </a:lnTo>
                  <a:lnTo>
                    <a:pt x="104" y="1"/>
                  </a:lnTo>
                  <a:lnTo>
                    <a:pt x="105" y="1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" name="Portugal">
              <a:extLst>
                <a:ext uri="{FF2B5EF4-FFF2-40B4-BE49-F238E27FC236}">
                  <a16:creationId xmlns:a16="http://schemas.microsoft.com/office/drawing/2014/main" id="{170D623E-7D93-473F-A4C6-526E54EE61E5}"/>
                </a:ext>
              </a:extLst>
            </p:cNvPr>
            <p:cNvSpPr>
              <a:spLocks/>
            </p:cNvSpPr>
            <p:nvPr>
              <p:custDataLst>
                <p:tags r:id="rId61"/>
              </p:custDataLst>
            </p:nvPr>
          </p:nvSpPr>
          <p:spPr bwMode="auto">
            <a:xfrm>
              <a:off x="5607191" y="3494134"/>
              <a:ext cx="77705" cy="155407"/>
            </a:xfrm>
            <a:custGeom>
              <a:avLst/>
              <a:gdLst>
                <a:gd name="T0" fmla="*/ 18 w 43"/>
                <a:gd name="T1" fmla="*/ 0 h 86"/>
                <a:gd name="T2" fmla="*/ 20 w 43"/>
                <a:gd name="T3" fmla="*/ 4 h 86"/>
                <a:gd name="T4" fmla="*/ 28 w 43"/>
                <a:gd name="T5" fmla="*/ 4 h 86"/>
                <a:gd name="T6" fmla="*/ 31 w 43"/>
                <a:gd name="T7" fmla="*/ 3 h 86"/>
                <a:gd name="T8" fmla="*/ 40 w 43"/>
                <a:gd name="T9" fmla="*/ 3 h 86"/>
                <a:gd name="T10" fmla="*/ 40 w 43"/>
                <a:gd name="T11" fmla="*/ 4 h 86"/>
                <a:gd name="T12" fmla="*/ 43 w 43"/>
                <a:gd name="T13" fmla="*/ 9 h 86"/>
                <a:gd name="T14" fmla="*/ 43 w 43"/>
                <a:gd name="T15" fmla="*/ 10 h 86"/>
                <a:gd name="T16" fmla="*/ 36 w 43"/>
                <a:gd name="T17" fmla="*/ 19 h 86"/>
                <a:gd name="T18" fmla="*/ 34 w 43"/>
                <a:gd name="T19" fmla="*/ 32 h 86"/>
                <a:gd name="T20" fmla="*/ 34 w 43"/>
                <a:gd name="T21" fmla="*/ 38 h 86"/>
                <a:gd name="T22" fmla="*/ 28 w 43"/>
                <a:gd name="T23" fmla="*/ 43 h 86"/>
                <a:gd name="T24" fmla="*/ 33 w 43"/>
                <a:gd name="T25" fmla="*/ 53 h 86"/>
                <a:gd name="T26" fmla="*/ 30 w 43"/>
                <a:gd name="T27" fmla="*/ 62 h 86"/>
                <a:gd name="T28" fmla="*/ 34 w 43"/>
                <a:gd name="T29" fmla="*/ 69 h 86"/>
                <a:gd name="T30" fmla="*/ 33 w 43"/>
                <a:gd name="T31" fmla="*/ 69 h 86"/>
                <a:gd name="T32" fmla="*/ 27 w 43"/>
                <a:gd name="T33" fmla="*/ 77 h 86"/>
                <a:gd name="T34" fmla="*/ 28 w 43"/>
                <a:gd name="T35" fmla="*/ 83 h 86"/>
                <a:gd name="T36" fmla="*/ 22 w 43"/>
                <a:gd name="T37" fmla="*/ 83 h 86"/>
                <a:gd name="T38" fmla="*/ 20 w 43"/>
                <a:gd name="T39" fmla="*/ 84 h 86"/>
                <a:gd name="T40" fmla="*/ 15 w 43"/>
                <a:gd name="T41" fmla="*/ 84 h 86"/>
                <a:gd name="T42" fmla="*/ 12 w 43"/>
                <a:gd name="T43" fmla="*/ 86 h 86"/>
                <a:gd name="T44" fmla="*/ 8 w 43"/>
                <a:gd name="T45" fmla="*/ 86 h 86"/>
                <a:gd name="T46" fmla="*/ 9 w 43"/>
                <a:gd name="T47" fmla="*/ 62 h 86"/>
                <a:gd name="T48" fmla="*/ 5 w 43"/>
                <a:gd name="T49" fmla="*/ 63 h 86"/>
                <a:gd name="T50" fmla="*/ 3 w 43"/>
                <a:gd name="T51" fmla="*/ 63 h 86"/>
                <a:gd name="T52" fmla="*/ 0 w 43"/>
                <a:gd name="T53" fmla="*/ 57 h 86"/>
                <a:gd name="T54" fmla="*/ 9 w 43"/>
                <a:gd name="T55" fmla="*/ 20 h 86"/>
                <a:gd name="T56" fmla="*/ 8 w 43"/>
                <a:gd name="T57" fmla="*/ 6 h 86"/>
                <a:gd name="T58" fmla="*/ 18 w 43"/>
                <a:gd name="T5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" h="86">
                  <a:moveTo>
                    <a:pt x="18" y="0"/>
                  </a:moveTo>
                  <a:lnTo>
                    <a:pt x="20" y="4"/>
                  </a:lnTo>
                  <a:lnTo>
                    <a:pt x="28" y="4"/>
                  </a:lnTo>
                  <a:lnTo>
                    <a:pt x="31" y="3"/>
                  </a:lnTo>
                  <a:lnTo>
                    <a:pt x="40" y="3"/>
                  </a:lnTo>
                  <a:lnTo>
                    <a:pt x="40" y="4"/>
                  </a:lnTo>
                  <a:lnTo>
                    <a:pt x="43" y="9"/>
                  </a:lnTo>
                  <a:lnTo>
                    <a:pt x="43" y="10"/>
                  </a:lnTo>
                  <a:lnTo>
                    <a:pt x="36" y="19"/>
                  </a:lnTo>
                  <a:lnTo>
                    <a:pt x="34" y="32"/>
                  </a:lnTo>
                  <a:lnTo>
                    <a:pt x="34" y="38"/>
                  </a:lnTo>
                  <a:lnTo>
                    <a:pt x="28" y="43"/>
                  </a:lnTo>
                  <a:lnTo>
                    <a:pt x="33" y="53"/>
                  </a:lnTo>
                  <a:lnTo>
                    <a:pt x="30" y="62"/>
                  </a:lnTo>
                  <a:lnTo>
                    <a:pt x="34" y="69"/>
                  </a:lnTo>
                  <a:lnTo>
                    <a:pt x="33" y="69"/>
                  </a:lnTo>
                  <a:lnTo>
                    <a:pt x="27" y="77"/>
                  </a:lnTo>
                  <a:lnTo>
                    <a:pt x="28" y="83"/>
                  </a:lnTo>
                  <a:lnTo>
                    <a:pt x="22" y="83"/>
                  </a:lnTo>
                  <a:lnTo>
                    <a:pt x="20" y="84"/>
                  </a:lnTo>
                  <a:lnTo>
                    <a:pt x="15" y="84"/>
                  </a:lnTo>
                  <a:lnTo>
                    <a:pt x="12" y="86"/>
                  </a:lnTo>
                  <a:lnTo>
                    <a:pt x="8" y="86"/>
                  </a:lnTo>
                  <a:lnTo>
                    <a:pt x="9" y="62"/>
                  </a:lnTo>
                  <a:lnTo>
                    <a:pt x="5" y="63"/>
                  </a:lnTo>
                  <a:lnTo>
                    <a:pt x="3" y="63"/>
                  </a:lnTo>
                  <a:lnTo>
                    <a:pt x="0" y="57"/>
                  </a:lnTo>
                  <a:lnTo>
                    <a:pt x="9" y="20"/>
                  </a:lnTo>
                  <a:lnTo>
                    <a:pt x="8" y="6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" name="Spain">
              <a:extLst>
                <a:ext uri="{FF2B5EF4-FFF2-40B4-BE49-F238E27FC236}">
                  <a16:creationId xmlns:a16="http://schemas.microsoft.com/office/drawing/2014/main" id="{7F735A3C-BC2A-404B-9ED1-3EF892EFF5CF}"/>
                </a:ext>
              </a:extLst>
            </p:cNvPr>
            <p:cNvSpPr>
              <a:spLocks/>
            </p:cNvSpPr>
            <p:nvPr>
              <p:custDataLst>
                <p:tags r:id="rId62"/>
              </p:custDataLst>
            </p:nvPr>
          </p:nvSpPr>
          <p:spPr bwMode="auto">
            <a:xfrm>
              <a:off x="5610805" y="3441730"/>
              <a:ext cx="296358" cy="236726"/>
            </a:xfrm>
            <a:custGeom>
              <a:avLst/>
              <a:gdLst>
                <a:gd name="T0" fmla="*/ 19 w 164"/>
                <a:gd name="T1" fmla="*/ 0 h 131"/>
                <a:gd name="T2" fmla="*/ 47 w 164"/>
                <a:gd name="T3" fmla="*/ 3 h 131"/>
                <a:gd name="T4" fmla="*/ 81 w 164"/>
                <a:gd name="T5" fmla="*/ 5 h 131"/>
                <a:gd name="T6" fmla="*/ 98 w 164"/>
                <a:gd name="T7" fmla="*/ 6 h 131"/>
                <a:gd name="T8" fmla="*/ 126 w 164"/>
                <a:gd name="T9" fmla="*/ 20 h 131"/>
                <a:gd name="T10" fmla="*/ 139 w 164"/>
                <a:gd name="T11" fmla="*/ 20 h 131"/>
                <a:gd name="T12" fmla="*/ 142 w 164"/>
                <a:gd name="T13" fmla="*/ 21 h 131"/>
                <a:gd name="T14" fmla="*/ 161 w 164"/>
                <a:gd name="T15" fmla="*/ 23 h 131"/>
                <a:gd name="T16" fmla="*/ 161 w 164"/>
                <a:gd name="T17" fmla="*/ 35 h 131"/>
                <a:gd name="T18" fmla="*/ 118 w 164"/>
                <a:gd name="T19" fmla="*/ 76 h 131"/>
                <a:gd name="T20" fmla="*/ 124 w 164"/>
                <a:gd name="T21" fmla="*/ 85 h 131"/>
                <a:gd name="T22" fmla="*/ 123 w 164"/>
                <a:gd name="T23" fmla="*/ 89 h 131"/>
                <a:gd name="T24" fmla="*/ 112 w 164"/>
                <a:gd name="T25" fmla="*/ 106 h 131"/>
                <a:gd name="T26" fmla="*/ 96 w 164"/>
                <a:gd name="T27" fmla="*/ 119 h 131"/>
                <a:gd name="T28" fmla="*/ 65 w 164"/>
                <a:gd name="T29" fmla="*/ 121 h 131"/>
                <a:gd name="T30" fmla="*/ 50 w 164"/>
                <a:gd name="T31" fmla="*/ 131 h 131"/>
                <a:gd name="T32" fmla="*/ 35 w 164"/>
                <a:gd name="T33" fmla="*/ 115 h 131"/>
                <a:gd name="T34" fmla="*/ 23 w 164"/>
                <a:gd name="T35" fmla="*/ 106 h 131"/>
                <a:gd name="T36" fmla="*/ 29 w 164"/>
                <a:gd name="T37" fmla="*/ 98 h 131"/>
                <a:gd name="T38" fmla="*/ 26 w 164"/>
                <a:gd name="T39" fmla="*/ 89 h 131"/>
                <a:gd name="T40" fmla="*/ 25 w 164"/>
                <a:gd name="T41" fmla="*/ 72 h 131"/>
                <a:gd name="T42" fmla="*/ 31 w 164"/>
                <a:gd name="T43" fmla="*/ 61 h 131"/>
                <a:gd name="T44" fmla="*/ 40 w 164"/>
                <a:gd name="T45" fmla="*/ 38 h 131"/>
                <a:gd name="T46" fmla="*/ 29 w 164"/>
                <a:gd name="T47" fmla="*/ 33 h 131"/>
                <a:gd name="T48" fmla="*/ 18 w 164"/>
                <a:gd name="T49" fmla="*/ 35 h 131"/>
                <a:gd name="T50" fmla="*/ 16 w 164"/>
                <a:gd name="T51" fmla="*/ 30 h 131"/>
                <a:gd name="T52" fmla="*/ 6 w 164"/>
                <a:gd name="T53" fmla="*/ 36 h 131"/>
                <a:gd name="T54" fmla="*/ 7 w 164"/>
                <a:gd name="T55" fmla="*/ 27 h 131"/>
                <a:gd name="T56" fmla="*/ 6 w 164"/>
                <a:gd name="T57" fmla="*/ 26 h 131"/>
                <a:gd name="T58" fmla="*/ 6 w 164"/>
                <a:gd name="T59" fmla="*/ 20 h 131"/>
                <a:gd name="T60" fmla="*/ 0 w 164"/>
                <a:gd name="T61" fmla="*/ 12 h 131"/>
                <a:gd name="T62" fmla="*/ 12 w 164"/>
                <a:gd name="T63" fmla="*/ 8 h 131"/>
                <a:gd name="T64" fmla="*/ 15 w 164"/>
                <a:gd name="T6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4" h="131">
                  <a:moveTo>
                    <a:pt x="15" y="0"/>
                  </a:moveTo>
                  <a:lnTo>
                    <a:pt x="19" y="0"/>
                  </a:lnTo>
                  <a:lnTo>
                    <a:pt x="31" y="2"/>
                  </a:lnTo>
                  <a:lnTo>
                    <a:pt x="47" y="3"/>
                  </a:lnTo>
                  <a:lnTo>
                    <a:pt x="65" y="3"/>
                  </a:lnTo>
                  <a:lnTo>
                    <a:pt x="81" y="5"/>
                  </a:lnTo>
                  <a:lnTo>
                    <a:pt x="93" y="6"/>
                  </a:lnTo>
                  <a:lnTo>
                    <a:pt x="98" y="6"/>
                  </a:lnTo>
                  <a:lnTo>
                    <a:pt x="112" y="17"/>
                  </a:lnTo>
                  <a:lnTo>
                    <a:pt x="126" y="20"/>
                  </a:lnTo>
                  <a:lnTo>
                    <a:pt x="132" y="17"/>
                  </a:lnTo>
                  <a:lnTo>
                    <a:pt x="139" y="20"/>
                  </a:lnTo>
                  <a:lnTo>
                    <a:pt x="141" y="23"/>
                  </a:lnTo>
                  <a:lnTo>
                    <a:pt x="142" y="21"/>
                  </a:lnTo>
                  <a:lnTo>
                    <a:pt x="148" y="24"/>
                  </a:lnTo>
                  <a:lnTo>
                    <a:pt x="161" y="23"/>
                  </a:lnTo>
                  <a:lnTo>
                    <a:pt x="164" y="26"/>
                  </a:lnTo>
                  <a:lnTo>
                    <a:pt x="161" y="35"/>
                  </a:lnTo>
                  <a:lnTo>
                    <a:pt x="132" y="52"/>
                  </a:lnTo>
                  <a:lnTo>
                    <a:pt x="118" y="76"/>
                  </a:lnTo>
                  <a:lnTo>
                    <a:pt x="118" y="82"/>
                  </a:lnTo>
                  <a:lnTo>
                    <a:pt x="124" y="85"/>
                  </a:lnTo>
                  <a:lnTo>
                    <a:pt x="124" y="86"/>
                  </a:lnTo>
                  <a:lnTo>
                    <a:pt x="123" y="89"/>
                  </a:lnTo>
                  <a:lnTo>
                    <a:pt x="117" y="95"/>
                  </a:lnTo>
                  <a:lnTo>
                    <a:pt x="112" y="106"/>
                  </a:lnTo>
                  <a:lnTo>
                    <a:pt x="105" y="107"/>
                  </a:lnTo>
                  <a:lnTo>
                    <a:pt x="96" y="119"/>
                  </a:lnTo>
                  <a:lnTo>
                    <a:pt x="95" y="119"/>
                  </a:lnTo>
                  <a:lnTo>
                    <a:pt x="65" y="121"/>
                  </a:lnTo>
                  <a:lnTo>
                    <a:pt x="52" y="131"/>
                  </a:lnTo>
                  <a:lnTo>
                    <a:pt x="50" y="131"/>
                  </a:lnTo>
                  <a:lnTo>
                    <a:pt x="43" y="128"/>
                  </a:lnTo>
                  <a:lnTo>
                    <a:pt x="35" y="115"/>
                  </a:lnTo>
                  <a:lnTo>
                    <a:pt x="25" y="112"/>
                  </a:lnTo>
                  <a:lnTo>
                    <a:pt x="23" y="106"/>
                  </a:lnTo>
                  <a:lnTo>
                    <a:pt x="23" y="104"/>
                  </a:lnTo>
                  <a:lnTo>
                    <a:pt x="29" y="98"/>
                  </a:lnTo>
                  <a:lnTo>
                    <a:pt x="26" y="91"/>
                  </a:lnTo>
                  <a:lnTo>
                    <a:pt x="26" y="89"/>
                  </a:lnTo>
                  <a:lnTo>
                    <a:pt x="29" y="82"/>
                  </a:lnTo>
                  <a:lnTo>
                    <a:pt x="25" y="72"/>
                  </a:lnTo>
                  <a:lnTo>
                    <a:pt x="31" y="66"/>
                  </a:lnTo>
                  <a:lnTo>
                    <a:pt x="31" y="61"/>
                  </a:lnTo>
                  <a:lnTo>
                    <a:pt x="32" y="48"/>
                  </a:lnTo>
                  <a:lnTo>
                    <a:pt x="40" y="38"/>
                  </a:lnTo>
                  <a:lnTo>
                    <a:pt x="37" y="33"/>
                  </a:lnTo>
                  <a:lnTo>
                    <a:pt x="29" y="33"/>
                  </a:lnTo>
                  <a:lnTo>
                    <a:pt x="25" y="35"/>
                  </a:lnTo>
                  <a:lnTo>
                    <a:pt x="18" y="35"/>
                  </a:lnTo>
                  <a:lnTo>
                    <a:pt x="18" y="33"/>
                  </a:lnTo>
                  <a:lnTo>
                    <a:pt x="16" y="30"/>
                  </a:lnTo>
                  <a:lnTo>
                    <a:pt x="7" y="36"/>
                  </a:lnTo>
                  <a:lnTo>
                    <a:pt x="6" y="36"/>
                  </a:lnTo>
                  <a:lnTo>
                    <a:pt x="6" y="35"/>
                  </a:lnTo>
                  <a:lnTo>
                    <a:pt x="7" y="27"/>
                  </a:lnTo>
                  <a:lnTo>
                    <a:pt x="6" y="27"/>
                  </a:lnTo>
                  <a:lnTo>
                    <a:pt x="6" y="26"/>
                  </a:lnTo>
                  <a:lnTo>
                    <a:pt x="4" y="23"/>
                  </a:lnTo>
                  <a:lnTo>
                    <a:pt x="6" y="20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4" y="8"/>
                  </a:lnTo>
                  <a:lnTo>
                    <a:pt x="12" y="8"/>
                  </a:lnTo>
                  <a:lnTo>
                    <a:pt x="15" y="2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" name="France">
              <a:extLst>
                <a:ext uri="{FF2B5EF4-FFF2-40B4-BE49-F238E27FC236}">
                  <a16:creationId xmlns:a16="http://schemas.microsoft.com/office/drawing/2014/main" id="{CC436BC1-040A-47D3-ACF5-32726B305671}"/>
                </a:ext>
              </a:extLst>
            </p:cNvPr>
            <p:cNvSpPr>
              <a:spLocks/>
            </p:cNvSpPr>
            <p:nvPr>
              <p:custDataLst>
                <p:tags r:id="rId63"/>
              </p:custDataLst>
            </p:nvPr>
          </p:nvSpPr>
          <p:spPr bwMode="auto">
            <a:xfrm>
              <a:off x="5715614" y="3185127"/>
              <a:ext cx="301780" cy="303587"/>
            </a:xfrm>
            <a:custGeom>
              <a:avLst/>
              <a:gdLst>
                <a:gd name="T0" fmla="*/ 99 w 167"/>
                <a:gd name="T1" fmla="*/ 6 h 168"/>
                <a:gd name="T2" fmla="*/ 118 w 167"/>
                <a:gd name="T3" fmla="*/ 21 h 168"/>
                <a:gd name="T4" fmla="*/ 124 w 167"/>
                <a:gd name="T5" fmla="*/ 19 h 168"/>
                <a:gd name="T6" fmla="*/ 127 w 167"/>
                <a:gd name="T7" fmla="*/ 27 h 168"/>
                <a:gd name="T8" fmla="*/ 143 w 167"/>
                <a:gd name="T9" fmla="*/ 31 h 168"/>
                <a:gd name="T10" fmla="*/ 167 w 167"/>
                <a:gd name="T11" fmla="*/ 42 h 168"/>
                <a:gd name="T12" fmla="*/ 160 w 167"/>
                <a:gd name="T13" fmla="*/ 61 h 168"/>
                <a:gd name="T14" fmla="*/ 160 w 167"/>
                <a:gd name="T15" fmla="*/ 70 h 168"/>
                <a:gd name="T16" fmla="*/ 140 w 167"/>
                <a:gd name="T17" fmla="*/ 92 h 168"/>
                <a:gd name="T18" fmla="*/ 145 w 167"/>
                <a:gd name="T19" fmla="*/ 92 h 168"/>
                <a:gd name="T20" fmla="*/ 151 w 167"/>
                <a:gd name="T21" fmla="*/ 94 h 168"/>
                <a:gd name="T22" fmla="*/ 154 w 167"/>
                <a:gd name="T23" fmla="*/ 104 h 168"/>
                <a:gd name="T24" fmla="*/ 154 w 167"/>
                <a:gd name="T25" fmla="*/ 113 h 168"/>
                <a:gd name="T26" fmla="*/ 154 w 167"/>
                <a:gd name="T27" fmla="*/ 114 h 168"/>
                <a:gd name="T28" fmla="*/ 152 w 167"/>
                <a:gd name="T29" fmla="*/ 122 h 168"/>
                <a:gd name="T30" fmla="*/ 161 w 167"/>
                <a:gd name="T31" fmla="*/ 134 h 168"/>
                <a:gd name="T32" fmla="*/ 143 w 167"/>
                <a:gd name="T33" fmla="*/ 154 h 168"/>
                <a:gd name="T34" fmla="*/ 127 w 167"/>
                <a:gd name="T35" fmla="*/ 148 h 168"/>
                <a:gd name="T36" fmla="*/ 105 w 167"/>
                <a:gd name="T37" fmla="*/ 153 h 168"/>
                <a:gd name="T38" fmla="*/ 105 w 167"/>
                <a:gd name="T39" fmla="*/ 166 h 168"/>
                <a:gd name="T40" fmla="*/ 93 w 167"/>
                <a:gd name="T41" fmla="*/ 168 h 168"/>
                <a:gd name="T42" fmla="*/ 74 w 167"/>
                <a:gd name="T43" fmla="*/ 160 h 168"/>
                <a:gd name="T44" fmla="*/ 53 w 167"/>
                <a:gd name="T45" fmla="*/ 160 h 168"/>
                <a:gd name="T46" fmla="*/ 40 w 167"/>
                <a:gd name="T47" fmla="*/ 148 h 168"/>
                <a:gd name="T48" fmla="*/ 50 w 167"/>
                <a:gd name="T49" fmla="*/ 126 h 168"/>
                <a:gd name="T50" fmla="*/ 47 w 167"/>
                <a:gd name="T51" fmla="*/ 123 h 168"/>
                <a:gd name="T52" fmla="*/ 48 w 167"/>
                <a:gd name="T53" fmla="*/ 105 h 168"/>
                <a:gd name="T54" fmla="*/ 40 w 167"/>
                <a:gd name="T55" fmla="*/ 92 h 168"/>
                <a:gd name="T56" fmla="*/ 35 w 167"/>
                <a:gd name="T57" fmla="*/ 79 h 168"/>
                <a:gd name="T58" fmla="*/ 31 w 167"/>
                <a:gd name="T59" fmla="*/ 77 h 168"/>
                <a:gd name="T60" fmla="*/ 29 w 167"/>
                <a:gd name="T61" fmla="*/ 73 h 168"/>
                <a:gd name="T62" fmla="*/ 5 w 167"/>
                <a:gd name="T63" fmla="*/ 67 h 168"/>
                <a:gd name="T64" fmla="*/ 1 w 167"/>
                <a:gd name="T65" fmla="*/ 61 h 168"/>
                <a:gd name="T66" fmla="*/ 3 w 167"/>
                <a:gd name="T67" fmla="*/ 59 h 168"/>
                <a:gd name="T68" fmla="*/ 4 w 167"/>
                <a:gd name="T69" fmla="*/ 57 h 168"/>
                <a:gd name="T70" fmla="*/ 1 w 167"/>
                <a:gd name="T71" fmla="*/ 52 h 168"/>
                <a:gd name="T72" fmla="*/ 19 w 167"/>
                <a:gd name="T73" fmla="*/ 46 h 168"/>
                <a:gd name="T74" fmla="*/ 43 w 167"/>
                <a:gd name="T75" fmla="*/ 51 h 168"/>
                <a:gd name="T76" fmla="*/ 38 w 167"/>
                <a:gd name="T77" fmla="*/ 28 h 168"/>
                <a:gd name="T78" fmla="*/ 47 w 167"/>
                <a:gd name="T79" fmla="*/ 30 h 168"/>
                <a:gd name="T80" fmla="*/ 65 w 167"/>
                <a:gd name="T81" fmla="*/ 34 h 168"/>
                <a:gd name="T82" fmla="*/ 84 w 167"/>
                <a:gd name="T83" fmla="*/ 18 h 168"/>
                <a:gd name="T84" fmla="*/ 86 w 167"/>
                <a:gd name="T85" fmla="*/ 3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7" h="168">
                  <a:moveTo>
                    <a:pt x="99" y="0"/>
                  </a:moveTo>
                  <a:lnTo>
                    <a:pt x="99" y="6"/>
                  </a:lnTo>
                  <a:lnTo>
                    <a:pt x="115" y="15"/>
                  </a:lnTo>
                  <a:lnTo>
                    <a:pt x="118" y="21"/>
                  </a:lnTo>
                  <a:lnTo>
                    <a:pt x="121" y="21"/>
                  </a:lnTo>
                  <a:lnTo>
                    <a:pt x="124" y="19"/>
                  </a:lnTo>
                  <a:lnTo>
                    <a:pt x="127" y="19"/>
                  </a:lnTo>
                  <a:lnTo>
                    <a:pt x="127" y="27"/>
                  </a:lnTo>
                  <a:lnTo>
                    <a:pt x="137" y="30"/>
                  </a:lnTo>
                  <a:lnTo>
                    <a:pt x="143" y="31"/>
                  </a:lnTo>
                  <a:lnTo>
                    <a:pt x="149" y="37"/>
                  </a:lnTo>
                  <a:lnTo>
                    <a:pt x="167" y="42"/>
                  </a:lnTo>
                  <a:lnTo>
                    <a:pt x="167" y="43"/>
                  </a:lnTo>
                  <a:lnTo>
                    <a:pt x="160" y="61"/>
                  </a:lnTo>
                  <a:lnTo>
                    <a:pt x="161" y="70"/>
                  </a:lnTo>
                  <a:lnTo>
                    <a:pt x="160" y="70"/>
                  </a:lnTo>
                  <a:lnTo>
                    <a:pt x="152" y="73"/>
                  </a:lnTo>
                  <a:lnTo>
                    <a:pt x="140" y="92"/>
                  </a:lnTo>
                  <a:lnTo>
                    <a:pt x="140" y="97"/>
                  </a:lnTo>
                  <a:lnTo>
                    <a:pt x="145" y="92"/>
                  </a:lnTo>
                  <a:lnTo>
                    <a:pt x="151" y="92"/>
                  </a:lnTo>
                  <a:lnTo>
                    <a:pt x="151" y="94"/>
                  </a:lnTo>
                  <a:lnTo>
                    <a:pt x="154" y="102"/>
                  </a:lnTo>
                  <a:lnTo>
                    <a:pt x="154" y="104"/>
                  </a:lnTo>
                  <a:lnTo>
                    <a:pt x="151" y="104"/>
                  </a:lnTo>
                  <a:lnTo>
                    <a:pt x="154" y="113"/>
                  </a:lnTo>
                  <a:lnTo>
                    <a:pt x="155" y="114"/>
                  </a:lnTo>
                  <a:lnTo>
                    <a:pt x="154" y="114"/>
                  </a:lnTo>
                  <a:lnTo>
                    <a:pt x="151" y="120"/>
                  </a:lnTo>
                  <a:lnTo>
                    <a:pt x="152" y="122"/>
                  </a:lnTo>
                  <a:lnTo>
                    <a:pt x="154" y="134"/>
                  </a:lnTo>
                  <a:lnTo>
                    <a:pt x="161" y="134"/>
                  </a:lnTo>
                  <a:lnTo>
                    <a:pt x="161" y="141"/>
                  </a:lnTo>
                  <a:lnTo>
                    <a:pt x="143" y="154"/>
                  </a:lnTo>
                  <a:lnTo>
                    <a:pt x="142" y="154"/>
                  </a:lnTo>
                  <a:lnTo>
                    <a:pt x="127" y="148"/>
                  </a:lnTo>
                  <a:lnTo>
                    <a:pt x="115" y="147"/>
                  </a:lnTo>
                  <a:lnTo>
                    <a:pt x="105" y="153"/>
                  </a:lnTo>
                  <a:lnTo>
                    <a:pt x="103" y="159"/>
                  </a:lnTo>
                  <a:lnTo>
                    <a:pt x="105" y="166"/>
                  </a:lnTo>
                  <a:lnTo>
                    <a:pt x="96" y="166"/>
                  </a:lnTo>
                  <a:lnTo>
                    <a:pt x="93" y="168"/>
                  </a:lnTo>
                  <a:lnTo>
                    <a:pt x="88" y="168"/>
                  </a:lnTo>
                  <a:lnTo>
                    <a:pt x="74" y="160"/>
                  </a:lnTo>
                  <a:lnTo>
                    <a:pt x="69" y="163"/>
                  </a:lnTo>
                  <a:lnTo>
                    <a:pt x="53" y="160"/>
                  </a:lnTo>
                  <a:lnTo>
                    <a:pt x="40" y="150"/>
                  </a:lnTo>
                  <a:lnTo>
                    <a:pt x="40" y="148"/>
                  </a:lnTo>
                  <a:lnTo>
                    <a:pt x="45" y="144"/>
                  </a:lnTo>
                  <a:lnTo>
                    <a:pt x="50" y="126"/>
                  </a:lnTo>
                  <a:lnTo>
                    <a:pt x="47" y="125"/>
                  </a:lnTo>
                  <a:lnTo>
                    <a:pt x="47" y="123"/>
                  </a:lnTo>
                  <a:lnTo>
                    <a:pt x="50" y="108"/>
                  </a:lnTo>
                  <a:lnTo>
                    <a:pt x="48" y="105"/>
                  </a:lnTo>
                  <a:lnTo>
                    <a:pt x="47" y="95"/>
                  </a:lnTo>
                  <a:lnTo>
                    <a:pt x="40" y="92"/>
                  </a:lnTo>
                  <a:lnTo>
                    <a:pt x="37" y="86"/>
                  </a:lnTo>
                  <a:lnTo>
                    <a:pt x="35" y="79"/>
                  </a:lnTo>
                  <a:lnTo>
                    <a:pt x="35" y="77"/>
                  </a:lnTo>
                  <a:lnTo>
                    <a:pt x="31" y="77"/>
                  </a:lnTo>
                  <a:lnTo>
                    <a:pt x="31" y="76"/>
                  </a:lnTo>
                  <a:lnTo>
                    <a:pt x="29" y="73"/>
                  </a:lnTo>
                  <a:lnTo>
                    <a:pt x="11" y="67"/>
                  </a:lnTo>
                  <a:lnTo>
                    <a:pt x="5" y="67"/>
                  </a:lnTo>
                  <a:lnTo>
                    <a:pt x="1" y="62"/>
                  </a:lnTo>
                  <a:lnTo>
                    <a:pt x="1" y="61"/>
                  </a:lnTo>
                  <a:lnTo>
                    <a:pt x="4" y="61"/>
                  </a:lnTo>
                  <a:lnTo>
                    <a:pt x="3" y="59"/>
                  </a:lnTo>
                  <a:lnTo>
                    <a:pt x="3" y="58"/>
                  </a:lnTo>
                  <a:lnTo>
                    <a:pt x="4" y="57"/>
                  </a:lnTo>
                  <a:lnTo>
                    <a:pt x="0" y="57"/>
                  </a:lnTo>
                  <a:lnTo>
                    <a:pt x="1" y="52"/>
                  </a:lnTo>
                  <a:lnTo>
                    <a:pt x="17" y="46"/>
                  </a:lnTo>
                  <a:lnTo>
                    <a:pt x="19" y="46"/>
                  </a:lnTo>
                  <a:lnTo>
                    <a:pt x="29" y="51"/>
                  </a:lnTo>
                  <a:lnTo>
                    <a:pt x="43" y="51"/>
                  </a:lnTo>
                  <a:lnTo>
                    <a:pt x="38" y="30"/>
                  </a:lnTo>
                  <a:lnTo>
                    <a:pt x="38" y="28"/>
                  </a:lnTo>
                  <a:lnTo>
                    <a:pt x="47" y="28"/>
                  </a:lnTo>
                  <a:lnTo>
                    <a:pt x="47" y="30"/>
                  </a:lnTo>
                  <a:lnTo>
                    <a:pt x="50" y="34"/>
                  </a:lnTo>
                  <a:lnTo>
                    <a:pt x="65" y="34"/>
                  </a:lnTo>
                  <a:lnTo>
                    <a:pt x="66" y="28"/>
                  </a:lnTo>
                  <a:lnTo>
                    <a:pt x="84" y="18"/>
                  </a:lnTo>
                  <a:lnTo>
                    <a:pt x="86" y="5"/>
                  </a:lnTo>
                  <a:lnTo>
                    <a:pt x="86" y="3"/>
                  </a:lnTo>
                  <a:lnTo>
                    <a:pt x="99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" name="Ireland">
              <a:extLst>
                <a:ext uri="{FF2B5EF4-FFF2-40B4-BE49-F238E27FC236}">
                  <a16:creationId xmlns:a16="http://schemas.microsoft.com/office/drawing/2014/main" id="{06AD2A66-A745-411C-A9A9-A4FC69730D3F}"/>
                </a:ext>
              </a:extLst>
            </p:cNvPr>
            <p:cNvSpPr>
              <a:spLocks noEditPoints="1"/>
            </p:cNvSpPr>
            <p:nvPr>
              <p:custDataLst>
                <p:tags r:id="rId64"/>
              </p:custDataLst>
            </p:nvPr>
          </p:nvSpPr>
          <p:spPr bwMode="auto">
            <a:xfrm>
              <a:off x="5583698" y="3022491"/>
              <a:ext cx="104809" cy="149986"/>
            </a:xfrm>
            <a:custGeom>
              <a:avLst/>
              <a:gdLst>
                <a:gd name="T0" fmla="*/ 19 w 58"/>
                <a:gd name="T1" fmla="*/ 56 h 83"/>
                <a:gd name="T2" fmla="*/ 13 w 58"/>
                <a:gd name="T3" fmla="*/ 59 h 83"/>
                <a:gd name="T4" fmla="*/ 21 w 58"/>
                <a:gd name="T5" fmla="*/ 58 h 83"/>
                <a:gd name="T6" fmla="*/ 19 w 58"/>
                <a:gd name="T7" fmla="*/ 56 h 83"/>
                <a:gd name="T8" fmla="*/ 37 w 58"/>
                <a:gd name="T9" fmla="*/ 0 h 83"/>
                <a:gd name="T10" fmla="*/ 38 w 58"/>
                <a:gd name="T11" fmla="*/ 7 h 83"/>
                <a:gd name="T12" fmla="*/ 31 w 58"/>
                <a:gd name="T13" fmla="*/ 18 h 83"/>
                <a:gd name="T14" fmla="*/ 35 w 58"/>
                <a:gd name="T15" fmla="*/ 23 h 83"/>
                <a:gd name="T16" fmla="*/ 50 w 58"/>
                <a:gd name="T17" fmla="*/ 18 h 83"/>
                <a:gd name="T18" fmla="*/ 52 w 58"/>
                <a:gd name="T19" fmla="*/ 18 h 83"/>
                <a:gd name="T20" fmla="*/ 56 w 58"/>
                <a:gd name="T21" fmla="*/ 28 h 83"/>
                <a:gd name="T22" fmla="*/ 56 w 58"/>
                <a:gd name="T23" fmla="*/ 29 h 83"/>
                <a:gd name="T24" fmla="*/ 55 w 58"/>
                <a:gd name="T25" fmla="*/ 31 h 83"/>
                <a:gd name="T26" fmla="*/ 58 w 58"/>
                <a:gd name="T27" fmla="*/ 38 h 83"/>
                <a:gd name="T28" fmla="*/ 58 w 58"/>
                <a:gd name="T29" fmla="*/ 52 h 83"/>
                <a:gd name="T30" fmla="*/ 53 w 58"/>
                <a:gd name="T31" fmla="*/ 69 h 83"/>
                <a:gd name="T32" fmla="*/ 37 w 58"/>
                <a:gd name="T33" fmla="*/ 69 h 83"/>
                <a:gd name="T34" fmla="*/ 15 w 58"/>
                <a:gd name="T35" fmla="*/ 83 h 83"/>
                <a:gd name="T36" fmla="*/ 9 w 58"/>
                <a:gd name="T37" fmla="*/ 83 h 83"/>
                <a:gd name="T38" fmla="*/ 10 w 58"/>
                <a:gd name="T39" fmla="*/ 80 h 83"/>
                <a:gd name="T40" fmla="*/ 4 w 58"/>
                <a:gd name="T41" fmla="*/ 81 h 83"/>
                <a:gd name="T42" fmla="*/ 3 w 58"/>
                <a:gd name="T43" fmla="*/ 80 h 83"/>
                <a:gd name="T44" fmla="*/ 4 w 58"/>
                <a:gd name="T45" fmla="*/ 80 h 83"/>
                <a:gd name="T46" fmla="*/ 7 w 58"/>
                <a:gd name="T47" fmla="*/ 77 h 83"/>
                <a:gd name="T48" fmla="*/ 1 w 58"/>
                <a:gd name="T49" fmla="*/ 77 h 83"/>
                <a:gd name="T50" fmla="*/ 1 w 58"/>
                <a:gd name="T51" fmla="*/ 75 h 83"/>
                <a:gd name="T52" fmla="*/ 6 w 58"/>
                <a:gd name="T53" fmla="*/ 71 h 83"/>
                <a:gd name="T54" fmla="*/ 0 w 58"/>
                <a:gd name="T55" fmla="*/ 69 h 83"/>
                <a:gd name="T56" fmla="*/ 0 w 58"/>
                <a:gd name="T57" fmla="*/ 68 h 83"/>
                <a:gd name="T58" fmla="*/ 1 w 58"/>
                <a:gd name="T59" fmla="*/ 68 h 83"/>
                <a:gd name="T60" fmla="*/ 6 w 58"/>
                <a:gd name="T61" fmla="*/ 66 h 83"/>
                <a:gd name="T62" fmla="*/ 10 w 58"/>
                <a:gd name="T63" fmla="*/ 61 h 83"/>
                <a:gd name="T64" fmla="*/ 7 w 58"/>
                <a:gd name="T65" fmla="*/ 61 h 83"/>
                <a:gd name="T66" fmla="*/ 7 w 58"/>
                <a:gd name="T67" fmla="*/ 59 h 83"/>
                <a:gd name="T68" fmla="*/ 18 w 58"/>
                <a:gd name="T69" fmla="*/ 47 h 83"/>
                <a:gd name="T70" fmla="*/ 7 w 58"/>
                <a:gd name="T71" fmla="*/ 44 h 83"/>
                <a:gd name="T72" fmla="*/ 7 w 58"/>
                <a:gd name="T73" fmla="*/ 43 h 83"/>
                <a:gd name="T74" fmla="*/ 4 w 58"/>
                <a:gd name="T75" fmla="*/ 38 h 83"/>
                <a:gd name="T76" fmla="*/ 10 w 58"/>
                <a:gd name="T77" fmla="*/ 34 h 83"/>
                <a:gd name="T78" fmla="*/ 4 w 58"/>
                <a:gd name="T79" fmla="*/ 29 h 83"/>
                <a:gd name="T80" fmla="*/ 3 w 58"/>
                <a:gd name="T81" fmla="*/ 29 h 83"/>
                <a:gd name="T82" fmla="*/ 3 w 58"/>
                <a:gd name="T83" fmla="*/ 28 h 83"/>
                <a:gd name="T84" fmla="*/ 7 w 58"/>
                <a:gd name="T85" fmla="*/ 28 h 83"/>
                <a:gd name="T86" fmla="*/ 6 w 58"/>
                <a:gd name="T87" fmla="*/ 26 h 83"/>
                <a:gd name="T88" fmla="*/ 9 w 58"/>
                <a:gd name="T89" fmla="*/ 22 h 83"/>
                <a:gd name="T90" fmla="*/ 9 w 58"/>
                <a:gd name="T91" fmla="*/ 20 h 83"/>
                <a:gd name="T92" fmla="*/ 16 w 58"/>
                <a:gd name="T93" fmla="*/ 20 h 83"/>
                <a:gd name="T94" fmla="*/ 19 w 58"/>
                <a:gd name="T95" fmla="*/ 22 h 83"/>
                <a:gd name="T96" fmla="*/ 24 w 58"/>
                <a:gd name="T97" fmla="*/ 22 h 83"/>
                <a:gd name="T98" fmla="*/ 28 w 58"/>
                <a:gd name="T99" fmla="*/ 16 h 83"/>
                <a:gd name="T100" fmla="*/ 21 w 58"/>
                <a:gd name="T101" fmla="*/ 15 h 83"/>
                <a:gd name="T102" fmla="*/ 21 w 58"/>
                <a:gd name="T103" fmla="*/ 13 h 83"/>
                <a:gd name="T104" fmla="*/ 30 w 58"/>
                <a:gd name="T105" fmla="*/ 3 h 83"/>
                <a:gd name="T106" fmla="*/ 37 w 58"/>
                <a:gd name="T10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83">
                  <a:moveTo>
                    <a:pt x="19" y="56"/>
                  </a:moveTo>
                  <a:lnTo>
                    <a:pt x="13" y="59"/>
                  </a:lnTo>
                  <a:lnTo>
                    <a:pt x="21" y="58"/>
                  </a:lnTo>
                  <a:lnTo>
                    <a:pt x="19" y="56"/>
                  </a:lnTo>
                  <a:close/>
                  <a:moveTo>
                    <a:pt x="37" y="0"/>
                  </a:moveTo>
                  <a:lnTo>
                    <a:pt x="38" y="7"/>
                  </a:lnTo>
                  <a:lnTo>
                    <a:pt x="31" y="18"/>
                  </a:lnTo>
                  <a:lnTo>
                    <a:pt x="35" y="23"/>
                  </a:lnTo>
                  <a:lnTo>
                    <a:pt x="50" y="18"/>
                  </a:lnTo>
                  <a:lnTo>
                    <a:pt x="52" y="18"/>
                  </a:lnTo>
                  <a:lnTo>
                    <a:pt x="56" y="28"/>
                  </a:lnTo>
                  <a:lnTo>
                    <a:pt x="56" y="29"/>
                  </a:lnTo>
                  <a:lnTo>
                    <a:pt x="55" y="31"/>
                  </a:lnTo>
                  <a:lnTo>
                    <a:pt x="58" y="38"/>
                  </a:lnTo>
                  <a:lnTo>
                    <a:pt x="58" y="52"/>
                  </a:lnTo>
                  <a:lnTo>
                    <a:pt x="53" y="69"/>
                  </a:lnTo>
                  <a:lnTo>
                    <a:pt x="37" y="69"/>
                  </a:lnTo>
                  <a:lnTo>
                    <a:pt x="15" y="83"/>
                  </a:lnTo>
                  <a:lnTo>
                    <a:pt x="9" y="83"/>
                  </a:lnTo>
                  <a:lnTo>
                    <a:pt x="10" y="80"/>
                  </a:lnTo>
                  <a:lnTo>
                    <a:pt x="4" y="81"/>
                  </a:lnTo>
                  <a:lnTo>
                    <a:pt x="3" y="80"/>
                  </a:lnTo>
                  <a:lnTo>
                    <a:pt x="4" y="80"/>
                  </a:lnTo>
                  <a:lnTo>
                    <a:pt x="7" y="77"/>
                  </a:lnTo>
                  <a:lnTo>
                    <a:pt x="1" y="77"/>
                  </a:lnTo>
                  <a:lnTo>
                    <a:pt x="1" y="75"/>
                  </a:lnTo>
                  <a:lnTo>
                    <a:pt x="6" y="71"/>
                  </a:lnTo>
                  <a:lnTo>
                    <a:pt x="0" y="69"/>
                  </a:lnTo>
                  <a:lnTo>
                    <a:pt x="0" y="68"/>
                  </a:lnTo>
                  <a:lnTo>
                    <a:pt x="1" y="68"/>
                  </a:lnTo>
                  <a:lnTo>
                    <a:pt x="6" y="66"/>
                  </a:lnTo>
                  <a:lnTo>
                    <a:pt x="10" y="61"/>
                  </a:lnTo>
                  <a:lnTo>
                    <a:pt x="7" y="61"/>
                  </a:lnTo>
                  <a:lnTo>
                    <a:pt x="7" y="59"/>
                  </a:lnTo>
                  <a:lnTo>
                    <a:pt x="18" y="47"/>
                  </a:lnTo>
                  <a:lnTo>
                    <a:pt x="7" y="44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10" y="34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3" y="28"/>
                  </a:lnTo>
                  <a:lnTo>
                    <a:pt x="7" y="28"/>
                  </a:lnTo>
                  <a:lnTo>
                    <a:pt x="6" y="26"/>
                  </a:lnTo>
                  <a:lnTo>
                    <a:pt x="9" y="22"/>
                  </a:lnTo>
                  <a:lnTo>
                    <a:pt x="9" y="20"/>
                  </a:lnTo>
                  <a:lnTo>
                    <a:pt x="16" y="20"/>
                  </a:lnTo>
                  <a:lnTo>
                    <a:pt x="19" y="22"/>
                  </a:lnTo>
                  <a:lnTo>
                    <a:pt x="24" y="22"/>
                  </a:lnTo>
                  <a:lnTo>
                    <a:pt x="28" y="16"/>
                  </a:lnTo>
                  <a:lnTo>
                    <a:pt x="21" y="15"/>
                  </a:lnTo>
                  <a:lnTo>
                    <a:pt x="21" y="13"/>
                  </a:lnTo>
                  <a:lnTo>
                    <a:pt x="30" y="3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Austria">
              <a:extLst>
                <a:ext uri="{FF2B5EF4-FFF2-40B4-BE49-F238E27FC236}">
                  <a16:creationId xmlns:a16="http://schemas.microsoft.com/office/drawing/2014/main" id="{F90E05D0-AFAB-4A29-8824-C80FE3589380}"/>
                </a:ext>
              </a:extLst>
            </p:cNvPr>
            <p:cNvSpPr>
              <a:spLocks/>
            </p:cNvSpPr>
            <p:nvPr>
              <p:custDataLst>
                <p:tags r:id="rId65"/>
              </p:custDataLst>
            </p:nvPr>
          </p:nvSpPr>
          <p:spPr bwMode="auto">
            <a:xfrm>
              <a:off x="6049920" y="3261023"/>
              <a:ext cx="182514" cy="90353"/>
            </a:xfrm>
            <a:custGeom>
              <a:avLst/>
              <a:gdLst>
                <a:gd name="T0" fmla="*/ 72 w 101"/>
                <a:gd name="T1" fmla="*/ 0 h 50"/>
                <a:gd name="T2" fmla="*/ 74 w 101"/>
                <a:gd name="T3" fmla="*/ 0 h 50"/>
                <a:gd name="T4" fmla="*/ 95 w 101"/>
                <a:gd name="T5" fmla="*/ 4 h 50"/>
                <a:gd name="T6" fmla="*/ 101 w 101"/>
                <a:gd name="T7" fmla="*/ 19 h 50"/>
                <a:gd name="T8" fmla="*/ 99 w 101"/>
                <a:gd name="T9" fmla="*/ 25 h 50"/>
                <a:gd name="T10" fmla="*/ 99 w 101"/>
                <a:gd name="T11" fmla="*/ 26 h 50"/>
                <a:gd name="T12" fmla="*/ 93 w 101"/>
                <a:gd name="T13" fmla="*/ 26 h 50"/>
                <a:gd name="T14" fmla="*/ 92 w 101"/>
                <a:gd name="T15" fmla="*/ 38 h 50"/>
                <a:gd name="T16" fmla="*/ 92 w 101"/>
                <a:gd name="T17" fmla="*/ 40 h 50"/>
                <a:gd name="T18" fmla="*/ 87 w 101"/>
                <a:gd name="T19" fmla="*/ 43 h 50"/>
                <a:gd name="T20" fmla="*/ 67 w 101"/>
                <a:gd name="T21" fmla="*/ 50 h 50"/>
                <a:gd name="T22" fmla="*/ 55 w 101"/>
                <a:gd name="T23" fmla="*/ 50 h 50"/>
                <a:gd name="T24" fmla="*/ 40 w 101"/>
                <a:gd name="T25" fmla="*/ 46 h 50"/>
                <a:gd name="T26" fmla="*/ 34 w 101"/>
                <a:gd name="T27" fmla="*/ 38 h 50"/>
                <a:gd name="T28" fmla="*/ 12 w 101"/>
                <a:gd name="T29" fmla="*/ 43 h 50"/>
                <a:gd name="T30" fmla="*/ 3 w 101"/>
                <a:gd name="T31" fmla="*/ 40 h 50"/>
                <a:gd name="T32" fmla="*/ 1 w 101"/>
                <a:gd name="T33" fmla="*/ 40 h 50"/>
                <a:gd name="T34" fmla="*/ 0 w 101"/>
                <a:gd name="T35" fmla="*/ 31 h 50"/>
                <a:gd name="T36" fmla="*/ 0 w 101"/>
                <a:gd name="T37" fmla="*/ 29 h 50"/>
                <a:gd name="T38" fmla="*/ 4 w 101"/>
                <a:gd name="T39" fmla="*/ 28 h 50"/>
                <a:gd name="T40" fmla="*/ 10 w 101"/>
                <a:gd name="T41" fmla="*/ 32 h 50"/>
                <a:gd name="T42" fmla="*/ 13 w 101"/>
                <a:gd name="T43" fmla="*/ 28 h 50"/>
                <a:gd name="T44" fmla="*/ 15 w 101"/>
                <a:gd name="T45" fmla="*/ 28 h 50"/>
                <a:gd name="T46" fmla="*/ 22 w 101"/>
                <a:gd name="T47" fmla="*/ 31 h 50"/>
                <a:gd name="T48" fmla="*/ 37 w 101"/>
                <a:gd name="T49" fmla="*/ 25 h 50"/>
                <a:gd name="T50" fmla="*/ 43 w 101"/>
                <a:gd name="T51" fmla="*/ 28 h 50"/>
                <a:gd name="T52" fmla="*/ 46 w 101"/>
                <a:gd name="T53" fmla="*/ 26 h 50"/>
                <a:gd name="T54" fmla="*/ 44 w 101"/>
                <a:gd name="T55" fmla="*/ 16 h 50"/>
                <a:gd name="T56" fmla="*/ 44 w 101"/>
                <a:gd name="T57" fmla="*/ 15 h 50"/>
                <a:gd name="T58" fmla="*/ 56 w 101"/>
                <a:gd name="T59" fmla="*/ 6 h 50"/>
                <a:gd name="T60" fmla="*/ 59 w 101"/>
                <a:gd name="T61" fmla="*/ 6 h 50"/>
                <a:gd name="T62" fmla="*/ 64 w 101"/>
                <a:gd name="T63" fmla="*/ 7 h 50"/>
                <a:gd name="T64" fmla="*/ 67 w 101"/>
                <a:gd name="T65" fmla="*/ 7 h 50"/>
                <a:gd name="T66" fmla="*/ 72 w 101"/>
                <a:gd name="T6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50">
                  <a:moveTo>
                    <a:pt x="72" y="0"/>
                  </a:moveTo>
                  <a:lnTo>
                    <a:pt x="74" y="0"/>
                  </a:lnTo>
                  <a:lnTo>
                    <a:pt x="95" y="4"/>
                  </a:lnTo>
                  <a:lnTo>
                    <a:pt x="101" y="19"/>
                  </a:lnTo>
                  <a:lnTo>
                    <a:pt x="99" y="25"/>
                  </a:lnTo>
                  <a:lnTo>
                    <a:pt x="99" y="26"/>
                  </a:lnTo>
                  <a:lnTo>
                    <a:pt x="93" y="26"/>
                  </a:lnTo>
                  <a:lnTo>
                    <a:pt x="92" y="38"/>
                  </a:lnTo>
                  <a:lnTo>
                    <a:pt x="92" y="40"/>
                  </a:lnTo>
                  <a:lnTo>
                    <a:pt x="87" y="43"/>
                  </a:lnTo>
                  <a:lnTo>
                    <a:pt x="67" y="50"/>
                  </a:lnTo>
                  <a:lnTo>
                    <a:pt x="55" y="50"/>
                  </a:lnTo>
                  <a:lnTo>
                    <a:pt x="40" y="46"/>
                  </a:lnTo>
                  <a:lnTo>
                    <a:pt x="34" y="38"/>
                  </a:lnTo>
                  <a:lnTo>
                    <a:pt x="12" y="43"/>
                  </a:lnTo>
                  <a:lnTo>
                    <a:pt x="3" y="40"/>
                  </a:lnTo>
                  <a:lnTo>
                    <a:pt x="1" y="40"/>
                  </a:lnTo>
                  <a:lnTo>
                    <a:pt x="0" y="31"/>
                  </a:lnTo>
                  <a:lnTo>
                    <a:pt x="0" y="29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3" y="28"/>
                  </a:lnTo>
                  <a:lnTo>
                    <a:pt x="15" y="28"/>
                  </a:lnTo>
                  <a:lnTo>
                    <a:pt x="22" y="31"/>
                  </a:lnTo>
                  <a:lnTo>
                    <a:pt x="37" y="25"/>
                  </a:lnTo>
                  <a:lnTo>
                    <a:pt x="43" y="28"/>
                  </a:lnTo>
                  <a:lnTo>
                    <a:pt x="46" y="26"/>
                  </a:lnTo>
                  <a:lnTo>
                    <a:pt x="44" y="16"/>
                  </a:lnTo>
                  <a:lnTo>
                    <a:pt x="44" y="15"/>
                  </a:lnTo>
                  <a:lnTo>
                    <a:pt x="56" y="6"/>
                  </a:lnTo>
                  <a:lnTo>
                    <a:pt x="59" y="6"/>
                  </a:lnTo>
                  <a:lnTo>
                    <a:pt x="64" y="7"/>
                  </a:lnTo>
                  <a:lnTo>
                    <a:pt x="67" y="7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" name="Belgium">
              <a:extLst>
                <a:ext uri="{FF2B5EF4-FFF2-40B4-BE49-F238E27FC236}">
                  <a16:creationId xmlns:a16="http://schemas.microsoft.com/office/drawing/2014/main" id="{A4463B32-42E6-4DDE-A801-1D4A9C4D8A31}"/>
                </a:ext>
              </a:extLst>
            </p:cNvPr>
            <p:cNvSpPr>
              <a:spLocks/>
            </p:cNvSpPr>
            <p:nvPr>
              <p:custDataLst>
                <p:tags r:id="rId66"/>
              </p:custDataLst>
            </p:nvPr>
          </p:nvSpPr>
          <p:spPr bwMode="auto">
            <a:xfrm>
              <a:off x="5890898" y="3174285"/>
              <a:ext cx="83124" cy="66862"/>
            </a:xfrm>
            <a:custGeom>
              <a:avLst/>
              <a:gdLst>
                <a:gd name="T0" fmla="*/ 9 w 46"/>
                <a:gd name="T1" fmla="*/ 0 h 37"/>
                <a:gd name="T2" fmla="*/ 11 w 46"/>
                <a:gd name="T3" fmla="*/ 0 h 37"/>
                <a:gd name="T4" fmla="*/ 15 w 46"/>
                <a:gd name="T5" fmla="*/ 3 h 37"/>
                <a:gd name="T6" fmla="*/ 18 w 46"/>
                <a:gd name="T7" fmla="*/ 3 h 37"/>
                <a:gd name="T8" fmla="*/ 21 w 46"/>
                <a:gd name="T9" fmla="*/ 2 h 37"/>
                <a:gd name="T10" fmla="*/ 26 w 46"/>
                <a:gd name="T11" fmla="*/ 2 h 37"/>
                <a:gd name="T12" fmla="*/ 29 w 46"/>
                <a:gd name="T13" fmla="*/ 0 h 37"/>
                <a:gd name="T14" fmla="*/ 32 w 46"/>
                <a:gd name="T15" fmla="*/ 0 h 37"/>
                <a:gd name="T16" fmla="*/ 37 w 46"/>
                <a:gd name="T17" fmla="*/ 5 h 37"/>
                <a:gd name="T18" fmla="*/ 39 w 46"/>
                <a:gd name="T19" fmla="*/ 5 h 37"/>
                <a:gd name="T20" fmla="*/ 39 w 46"/>
                <a:gd name="T21" fmla="*/ 12 h 37"/>
                <a:gd name="T22" fmla="*/ 43 w 46"/>
                <a:gd name="T23" fmla="*/ 14 h 37"/>
                <a:gd name="T24" fmla="*/ 46 w 46"/>
                <a:gd name="T25" fmla="*/ 20 h 37"/>
                <a:gd name="T26" fmla="*/ 45 w 46"/>
                <a:gd name="T27" fmla="*/ 25 h 37"/>
                <a:gd name="T28" fmla="*/ 39 w 46"/>
                <a:gd name="T29" fmla="*/ 31 h 37"/>
                <a:gd name="T30" fmla="*/ 40 w 46"/>
                <a:gd name="T31" fmla="*/ 37 h 37"/>
                <a:gd name="T32" fmla="*/ 39 w 46"/>
                <a:gd name="T33" fmla="*/ 37 h 37"/>
                <a:gd name="T34" fmla="*/ 30 w 46"/>
                <a:gd name="T35" fmla="*/ 34 h 37"/>
                <a:gd name="T36" fmla="*/ 29 w 46"/>
                <a:gd name="T37" fmla="*/ 34 h 37"/>
                <a:gd name="T38" fmla="*/ 29 w 46"/>
                <a:gd name="T39" fmla="*/ 27 h 37"/>
                <a:gd name="T40" fmla="*/ 27 w 46"/>
                <a:gd name="T41" fmla="*/ 27 h 37"/>
                <a:gd name="T42" fmla="*/ 26 w 46"/>
                <a:gd name="T43" fmla="*/ 28 h 37"/>
                <a:gd name="T44" fmla="*/ 23 w 46"/>
                <a:gd name="T45" fmla="*/ 28 h 37"/>
                <a:gd name="T46" fmla="*/ 21 w 46"/>
                <a:gd name="T47" fmla="*/ 30 h 37"/>
                <a:gd name="T48" fmla="*/ 20 w 46"/>
                <a:gd name="T49" fmla="*/ 30 h 37"/>
                <a:gd name="T50" fmla="*/ 20 w 46"/>
                <a:gd name="T51" fmla="*/ 28 h 37"/>
                <a:gd name="T52" fmla="*/ 17 w 46"/>
                <a:gd name="T53" fmla="*/ 22 h 37"/>
                <a:gd name="T54" fmla="*/ 2 w 46"/>
                <a:gd name="T55" fmla="*/ 12 h 37"/>
                <a:gd name="T56" fmla="*/ 0 w 46"/>
                <a:gd name="T57" fmla="*/ 12 h 37"/>
                <a:gd name="T58" fmla="*/ 0 w 46"/>
                <a:gd name="T59" fmla="*/ 6 h 37"/>
                <a:gd name="T60" fmla="*/ 2 w 46"/>
                <a:gd name="T61" fmla="*/ 6 h 37"/>
                <a:gd name="T62" fmla="*/ 9 w 46"/>
                <a:gd name="T6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" h="37">
                  <a:moveTo>
                    <a:pt x="9" y="0"/>
                  </a:moveTo>
                  <a:lnTo>
                    <a:pt x="11" y="0"/>
                  </a:lnTo>
                  <a:lnTo>
                    <a:pt x="15" y="3"/>
                  </a:lnTo>
                  <a:lnTo>
                    <a:pt x="18" y="3"/>
                  </a:lnTo>
                  <a:lnTo>
                    <a:pt x="21" y="2"/>
                  </a:lnTo>
                  <a:lnTo>
                    <a:pt x="26" y="2"/>
                  </a:lnTo>
                  <a:lnTo>
                    <a:pt x="29" y="0"/>
                  </a:lnTo>
                  <a:lnTo>
                    <a:pt x="32" y="0"/>
                  </a:lnTo>
                  <a:lnTo>
                    <a:pt x="37" y="5"/>
                  </a:lnTo>
                  <a:lnTo>
                    <a:pt x="39" y="5"/>
                  </a:lnTo>
                  <a:lnTo>
                    <a:pt x="39" y="12"/>
                  </a:lnTo>
                  <a:lnTo>
                    <a:pt x="43" y="14"/>
                  </a:lnTo>
                  <a:lnTo>
                    <a:pt x="46" y="20"/>
                  </a:lnTo>
                  <a:lnTo>
                    <a:pt x="45" y="25"/>
                  </a:lnTo>
                  <a:lnTo>
                    <a:pt x="39" y="31"/>
                  </a:lnTo>
                  <a:lnTo>
                    <a:pt x="40" y="37"/>
                  </a:lnTo>
                  <a:lnTo>
                    <a:pt x="39" y="37"/>
                  </a:lnTo>
                  <a:lnTo>
                    <a:pt x="30" y="34"/>
                  </a:lnTo>
                  <a:lnTo>
                    <a:pt x="29" y="34"/>
                  </a:lnTo>
                  <a:lnTo>
                    <a:pt x="29" y="27"/>
                  </a:lnTo>
                  <a:lnTo>
                    <a:pt x="27" y="27"/>
                  </a:lnTo>
                  <a:lnTo>
                    <a:pt x="26" y="28"/>
                  </a:lnTo>
                  <a:lnTo>
                    <a:pt x="23" y="28"/>
                  </a:lnTo>
                  <a:lnTo>
                    <a:pt x="21" y="30"/>
                  </a:lnTo>
                  <a:lnTo>
                    <a:pt x="20" y="30"/>
                  </a:lnTo>
                  <a:lnTo>
                    <a:pt x="20" y="28"/>
                  </a:lnTo>
                  <a:lnTo>
                    <a:pt x="17" y="22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0" y="6"/>
                  </a:lnTo>
                  <a:lnTo>
                    <a:pt x="2" y="6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" name="Poland">
              <a:extLst>
                <a:ext uri="{FF2B5EF4-FFF2-40B4-BE49-F238E27FC236}">
                  <a16:creationId xmlns:a16="http://schemas.microsoft.com/office/drawing/2014/main" id="{F8132C53-98A6-4862-A05C-E0FEF382DE57}"/>
                </a:ext>
              </a:extLst>
            </p:cNvPr>
            <p:cNvSpPr>
              <a:spLocks/>
            </p:cNvSpPr>
            <p:nvPr>
              <p:custDataLst>
                <p:tags r:id="rId67"/>
              </p:custDataLst>
            </p:nvPr>
          </p:nvSpPr>
          <p:spPr bwMode="auto">
            <a:xfrm>
              <a:off x="6160151" y="3038754"/>
              <a:ext cx="234918" cy="222269"/>
            </a:xfrm>
            <a:custGeom>
              <a:avLst/>
              <a:gdLst>
                <a:gd name="T0" fmla="*/ 51 w 130"/>
                <a:gd name="T1" fmla="*/ 0 h 123"/>
                <a:gd name="T2" fmla="*/ 59 w 130"/>
                <a:gd name="T3" fmla="*/ 0 h 123"/>
                <a:gd name="T4" fmla="*/ 59 w 130"/>
                <a:gd name="T5" fmla="*/ 1 h 123"/>
                <a:gd name="T6" fmla="*/ 60 w 130"/>
                <a:gd name="T7" fmla="*/ 4 h 123"/>
                <a:gd name="T8" fmla="*/ 60 w 130"/>
                <a:gd name="T9" fmla="*/ 6 h 123"/>
                <a:gd name="T10" fmla="*/ 57 w 130"/>
                <a:gd name="T11" fmla="*/ 4 h 123"/>
                <a:gd name="T12" fmla="*/ 60 w 130"/>
                <a:gd name="T13" fmla="*/ 11 h 123"/>
                <a:gd name="T14" fmla="*/ 71 w 130"/>
                <a:gd name="T15" fmla="*/ 9 h 123"/>
                <a:gd name="T16" fmla="*/ 89 w 130"/>
                <a:gd name="T17" fmla="*/ 10 h 123"/>
                <a:gd name="T18" fmla="*/ 114 w 130"/>
                <a:gd name="T19" fmla="*/ 10 h 123"/>
                <a:gd name="T20" fmla="*/ 123 w 130"/>
                <a:gd name="T21" fmla="*/ 17 h 123"/>
                <a:gd name="T22" fmla="*/ 124 w 130"/>
                <a:gd name="T23" fmla="*/ 20 h 123"/>
                <a:gd name="T24" fmla="*/ 127 w 130"/>
                <a:gd name="T25" fmla="*/ 47 h 123"/>
                <a:gd name="T26" fmla="*/ 120 w 130"/>
                <a:gd name="T27" fmla="*/ 56 h 123"/>
                <a:gd name="T28" fmla="*/ 123 w 130"/>
                <a:gd name="T29" fmla="*/ 62 h 123"/>
                <a:gd name="T30" fmla="*/ 123 w 130"/>
                <a:gd name="T31" fmla="*/ 71 h 123"/>
                <a:gd name="T32" fmla="*/ 130 w 130"/>
                <a:gd name="T33" fmla="*/ 90 h 123"/>
                <a:gd name="T34" fmla="*/ 130 w 130"/>
                <a:gd name="T35" fmla="*/ 92 h 123"/>
                <a:gd name="T36" fmla="*/ 117 w 130"/>
                <a:gd name="T37" fmla="*/ 106 h 123"/>
                <a:gd name="T38" fmla="*/ 112 w 130"/>
                <a:gd name="T39" fmla="*/ 115 h 123"/>
                <a:gd name="T40" fmla="*/ 112 w 130"/>
                <a:gd name="T41" fmla="*/ 123 h 123"/>
                <a:gd name="T42" fmla="*/ 108 w 130"/>
                <a:gd name="T43" fmla="*/ 123 h 123"/>
                <a:gd name="T44" fmla="*/ 94 w 130"/>
                <a:gd name="T45" fmla="*/ 115 h 123"/>
                <a:gd name="T46" fmla="*/ 93 w 130"/>
                <a:gd name="T47" fmla="*/ 115 h 123"/>
                <a:gd name="T48" fmla="*/ 90 w 130"/>
                <a:gd name="T49" fmla="*/ 117 h 123"/>
                <a:gd name="T50" fmla="*/ 87 w 130"/>
                <a:gd name="T51" fmla="*/ 117 h 123"/>
                <a:gd name="T52" fmla="*/ 83 w 130"/>
                <a:gd name="T53" fmla="*/ 118 h 123"/>
                <a:gd name="T54" fmla="*/ 80 w 130"/>
                <a:gd name="T55" fmla="*/ 118 h 123"/>
                <a:gd name="T56" fmla="*/ 77 w 130"/>
                <a:gd name="T57" fmla="*/ 120 h 123"/>
                <a:gd name="T58" fmla="*/ 75 w 130"/>
                <a:gd name="T59" fmla="*/ 120 h 123"/>
                <a:gd name="T60" fmla="*/ 69 w 130"/>
                <a:gd name="T61" fmla="*/ 114 h 123"/>
                <a:gd name="T62" fmla="*/ 63 w 130"/>
                <a:gd name="T63" fmla="*/ 115 h 123"/>
                <a:gd name="T64" fmla="*/ 56 w 130"/>
                <a:gd name="T65" fmla="*/ 111 h 123"/>
                <a:gd name="T66" fmla="*/ 46 w 130"/>
                <a:gd name="T67" fmla="*/ 103 h 123"/>
                <a:gd name="T68" fmla="*/ 46 w 130"/>
                <a:gd name="T69" fmla="*/ 97 h 123"/>
                <a:gd name="T70" fmla="*/ 37 w 130"/>
                <a:gd name="T71" fmla="*/ 96 h 123"/>
                <a:gd name="T72" fmla="*/ 34 w 130"/>
                <a:gd name="T73" fmla="*/ 100 h 123"/>
                <a:gd name="T74" fmla="*/ 22 w 130"/>
                <a:gd name="T75" fmla="*/ 89 h 123"/>
                <a:gd name="T76" fmla="*/ 13 w 130"/>
                <a:gd name="T77" fmla="*/ 84 h 123"/>
                <a:gd name="T78" fmla="*/ 7 w 130"/>
                <a:gd name="T79" fmla="*/ 87 h 123"/>
                <a:gd name="T80" fmla="*/ 7 w 130"/>
                <a:gd name="T81" fmla="*/ 86 h 123"/>
                <a:gd name="T82" fmla="*/ 8 w 130"/>
                <a:gd name="T83" fmla="*/ 75 h 123"/>
                <a:gd name="T84" fmla="*/ 6 w 130"/>
                <a:gd name="T85" fmla="*/ 71 h 123"/>
                <a:gd name="T86" fmla="*/ 3 w 130"/>
                <a:gd name="T87" fmla="*/ 47 h 123"/>
                <a:gd name="T88" fmla="*/ 0 w 130"/>
                <a:gd name="T89" fmla="*/ 46 h 123"/>
                <a:gd name="T90" fmla="*/ 0 w 130"/>
                <a:gd name="T91" fmla="*/ 44 h 123"/>
                <a:gd name="T92" fmla="*/ 1 w 130"/>
                <a:gd name="T93" fmla="*/ 34 h 123"/>
                <a:gd name="T94" fmla="*/ 0 w 130"/>
                <a:gd name="T95" fmla="*/ 25 h 123"/>
                <a:gd name="T96" fmla="*/ 0 w 130"/>
                <a:gd name="T97" fmla="*/ 23 h 123"/>
                <a:gd name="T98" fmla="*/ 4 w 130"/>
                <a:gd name="T99" fmla="*/ 25 h 123"/>
                <a:gd name="T100" fmla="*/ 4 w 130"/>
                <a:gd name="T101" fmla="*/ 23 h 123"/>
                <a:gd name="T102" fmla="*/ 1 w 130"/>
                <a:gd name="T103" fmla="*/ 23 h 123"/>
                <a:gd name="T104" fmla="*/ 1 w 130"/>
                <a:gd name="T105" fmla="*/ 22 h 123"/>
                <a:gd name="T106" fmla="*/ 3 w 130"/>
                <a:gd name="T107" fmla="*/ 19 h 123"/>
                <a:gd name="T108" fmla="*/ 40 w 130"/>
                <a:gd name="T109" fmla="*/ 1 h 123"/>
                <a:gd name="T110" fmla="*/ 47 w 130"/>
                <a:gd name="T111" fmla="*/ 1 h 123"/>
                <a:gd name="T112" fmla="*/ 51 w 130"/>
                <a:gd name="T113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0" h="123">
                  <a:moveTo>
                    <a:pt x="51" y="0"/>
                  </a:moveTo>
                  <a:lnTo>
                    <a:pt x="59" y="0"/>
                  </a:lnTo>
                  <a:lnTo>
                    <a:pt x="59" y="1"/>
                  </a:lnTo>
                  <a:lnTo>
                    <a:pt x="60" y="4"/>
                  </a:lnTo>
                  <a:lnTo>
                    <a:pt x="60" y="6"/>
                  </a:lnTo>
                  <a:lnTo>
                    <a:pt x="57" y="4"/>
                  </a:lnTo>
                  <a:lnTo>
                    <a:pt x="60" y="11"/>
                  </a:lnTo>
                  <a:lnTo>
                    <a:pt x="71" y="9"/>
                  </a:lnTo>
                  <a:lnTo>
                    <a:pt x="89" y="10"/>
                  </a:lnTo>
                  <a:lnTo>
                    <a:pt x="114" y="10"/>
                  </a:lnTo>
                  <a:lnTo>
                    <a:pt x="123" y="17"/>
                  </a:lnTo>
                  <a:lnTo>
                    <a:pt x="124" y="20"/>
                  </a:lnTo>
                  <a:lnTo>
                    <a:pt x="127" y="47"/>
                  </a:lnTo>
                  <a:lnTo>
                    <a:pt x="120" y="56"/>
                  </a:lnTo>
                  <a:lnTo>
                    <a:pt x="123" y="62"/>
                  </a:lnTo>
                  <a:lnTo>
                    <a:pt x="123" y="71"/>
                  </a:lnTo>
                  <a:lnTo>
                    <a:pt x="130" y="90"/>
                  </a:lnTo>
                  <a:lnTo>
                    <a:pt x="130" y="92"/>
                  </a:lnTo>
                  <a:lnTo>
                    <a:pt x="117" y="106"/>
                  </a:lnTo>
                  <a:lnTo>
                    <a:pt x="112" y="115"/>
                  </a:lnTo>
                  <a:lnTo>
                    <a:pt x="112" y="123"/>
                  </a:lnTo>
                  <a:lnTo>
                    <a:pt x="108" y="123"/>
                  </a:lnTo>
                  <a:lnTo>
                    <a:pt x="94" y="115"/>
                  </a:lnTo>
                  <a:lnTo>
                    <a:pt x="93" y="115"/>
                  </a:lnTo>
                  <a:lnTo>
                    <a:pt x="90" y="117"/>
                  </a:lnTo>
                  <a:lnTo>
                    <a:pt x="87" y="117"/>
                  </a:lnTo>
                  <a:lnTo>
                    <a:pt x="83" y="118"/>
                  </a:lnTo>
                  <a:lnTo>
                    <a:pt x="80" y="118"/>
                  </a:lnTo>
                  <a:lnTo>
                    <a:pt x="77" y="120"/>
                  </a:lnTo>
                  <a:lnTo>
                    <a:pt x="75" y="120"/>
                  </a:lnTo>
                  <a:lnTo>
                    <a:pt x="69" y="114"/>
                  </a:lnTo>
                  <a:lnTo>
                    <a:pt x="63" y="115"/>
                  </a:lnTo>
                  <a:lnTo>
                    <a:pt x="56" y="111"/>
                  </a:lnTo>
                  <a:lnTo>
                    <a:pt x="46" y="103"/>
                  </a:lnTo>
                  <a:lnTo>
                    <a:pt x="46" y="97"/>
                  </a:lnTo>
                  <a:lnTo>
                    <a:pt x="37" y="96"/>
                  </a:lnTo>
                  <a:lnTo>
                    <a:pt x="34" y="100"/>
                  </a:lnTo>
                  <a:lnTo>
                    <a:pt x="22" y="89"/>
                  </a:lnTo>
                  <a:lnTo>
                    <a:pt x="13" y="84"/>
                  </a:lnTo>
                  <a:lnTo>
                    <a:pt x="7" y="87"/>
                  </a:lnTo>
                  <a:lnTo>
                    <a:pt x="7" y="86"/>
                  </a:lnTo>
                  <a:lnTo>
                    <a:pt x="8" y="75"/>
                  </a:lnTo>
                  <a:lnTo>
                    <a:pt x="6" y="71"/>
                  </a:lnTo>
                  <a:lnTo>
                    <a:pt x="3" y="47"/>
                  </a:lnTo>
                  <a:lnTo>
                    <a:pt x="0" y="46"/>
                  </a:lnTo>
                  <a:lnTo>
                    <a:pt x="0" y="44"/>
                  </a:lnTo>
                  <a:lnTo>
                    <a:pt x="1" y="34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4" y="25"/>
                  </a:lnTo>
                  <a:lnTo>
                    <a:pt x="4" y="23"/>
                  </a:lnTo>
                  <a:lnTo>
                    <a:pt x="1" y="23"/>
                  </a:lnTo>
                  <a:lnTo>
                    <a:pt x="1" y="22"/>
                  </a:lnTo>
                  <a:lnTo>
                    <a:pt x="3" y="19"/>
                  </a:lnTo>
                  <a:lnTo>
                    <a:pt x="40" y="1"/>
                  </a:lnTo>
                  <a:lnTo>
                    <a:pt x="47" y="1"/>
                  </a:lnTo>
                  <a:lnTo>
                    <a:pt x="51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Sardinia (Italy)">
              <a:extLst>
                <a:ext uri="{FF2B5EF4-FFF2-40B4-BE49-F238E27FC236}">
                  <a16:creationId xmlns:a16="http://schemas.microsoft.com/office/drawing/2014/main" id="{ED832B32-7098-41BB-BFD1-DF5EE562F8FD}"/>
                </a:ext>
              </a:extLst>
            </p:cNvPr>
            <p:cNvSpPr>
              <a:spLocks/>
            </p:cNvSpPr>
            <p:nvPr>
              <p:custDataLst>
                <p:tags r:id="rId68"/>
              </p:custDataLst>
            </p:nvPr>
          </p:nvSpPr>
          <p:spPr bwMode="auto">
            <a:xfrm>
              <a:off x="6021007" y="3517627"/>
              <a:ext cx="34334" cy="77705"/>
            </a:xfrm>
            <a:custGeom>
              <a:avLst/>
              <a:gdLst>
                <a:gd name="T0" fmla="*/ 11 w 19"/>
                <a:gd name="T1" fmla="*/ 0 h 43"/>
                <a:gd name="T2" fmla="*/ 13 w 19"/>
                <a:gd name="T3" fmla="*/ 0 h 43"/>
                <a:gd name="T4" fmla="*/ 17 w 19"/>
                <a:gd name="T5" fmla="*/ 3 h 43"/>
                <a:gd name="T6" fmla="*/ 19 w 19"/>
                <a:gd name="T7" fmla="*/ 10 h 43"/>
                <a:gd name="T8" fmla="*/ 19 w 19"/>
                <a:gd name="T9" fmla="*/ 34 h 43"/>
                <a:gd name="T10" fmla="*/ 17 w 19"/>
                <a:gd name="T11" fmla="*/ 37 h 43"/>
                <a:gd name="T12" fmla="*/ 17 w 19"/>
                <a:gd name="T13" fmla="*/ 39 h 43"/>
                <a:gd name="T14" fmla="*/ 16 w 19"/>
                <a:gd name="T15" fmla="*/ 39 h 43"/>
                <a:gd name="T16" fmla="*/ 14 w 19"/>
                <a:gd name="T17" fmla="*/ 37 h 43"/>
                <a:gd name="T18" fmla="*/ 13 w 19"/>
                <a:gd name="T19" fmla="*/ 37 h 43"/>
                <a:gd name="T20" fmla="*/ 8 w 19"/>
                <a:gd name="T21" fmla="*/ 43 h 43"/>
                <a:gd name="T22" fmla="*/ 7 w 19"/>
                <a:gd name="T23" fmla="*/ 43 h 43"/>
                <a:gd name="T24" fmla="*/ 2 w 19"/>
                <a:gd name="T25" fmla="*/ 36 h 43"/>
                <a:gd name="T26" fmla="*/ 2 w 19"/>
                <a:gd name="T27" fmla="*/ 25 h 43"/>
                <a:gd name="T28" fmla="*/ 0 w 19"/>
                <a:gd name="T29" fmla="*/ 7 h 43"/>
                <a:gd name="T30" fmla="*/ 0 w 19"/>
                <a:gd name="T31" fmla="*/ 6 h 43"/>
                <a:gd name="T32" fmla="*/ 4 w 19"/>
                <a:gd name="T33" fmla="*/ 7 h 43"/>
                <a:gd name="T34" fmla="*/ 11 w 19"/>
                <a:gd name="T35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43">
                  <a:moveTo>
                    <a:pt x="11" y="0"/>
                  </a:moveTo>
                  <a:lnTo>
                    <a:pt x="13" y="0"/>
                  </a:lnTo>
                  <a:lnTo>
                    <a:pt x="17" y="3"/>
                  </a:lnTo>
                  <a:lnTo>
                    <a:pt x="19" y="10"/>
                  </a:lnTo>
                  <a:lnTo>
                    <a:pt x="19" y="34"/>
                  </a:lnTo>
                  <a:lnTo>
                    <a:pt x="17" y="37"/>
                  </a:lnTo>
                  <a:lnTo>
                    <a:pt x="17" y="39"/>
                  </a:lnTo>
                  <a:lnTo>
                    <a:pt x="16" y="39"/>
                  </a:lnTo>
                  <a:lnTo>
                    <a:pt x="14" y="37"/>
                  </a:lnTo>
                  <a:lnTo>
                    <a:pt x="13" y="37"/>
                  </a:lnTo>
                  <a:lnTo>
                    <a:pt x="8" y="43"/>
                  </a:lnTo>
                  <a:lnTo>
                    <a:pt x="7" y="43"/>
                  </a:lnTo>
                  <a:lnTo>
                    <a:pt x="2" y="36"/>
                  </a:lnTo>
                  <a:lnTo>
                    <a:pt x="2" y="25"/>
                  </a:lnTo>
                  <a:lnTo>
                    <a:pt x="0" y="7"/>
                  </a:lnTo>
                  <a:lnTo>
                    <a:pt x="0" y="6"/>
                  </a:lnTo>
                  <a:lnTo>
                    <a:pt x="4" y="7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" name="Sicily (Italy)">
              <a:extLst>
                <a:ext uri="{FF2B5EF4-FFF2-40B4-BE49-F238E27FC236}">
                  <a16:creationId xmlns:a16="http://schemas.microsoft.com/office/drawing/2014/main" id="{145D304A-A2EB-4768-B42C-F7231FA3148B}"/>
                </a:ext>
              </a:extLst>
            </p:cNvPr>
            <p:cNvSpPr>
              <a:spLocks/>
            </p:cNvSpPr>
            <p:nvPr>
              <p:custDataLst>
                <p:tags r:id="rId69"/>
              </p:custDataLst>
            </p:nvPr>
          </p:nvSpPr>
          <p:spPr bwMode="auto">
            <a:xfrm>
              <a:off x="6122202" y="3611594"/>
              <a:ext cx="74090" cy="48791"/>
            </a:xfrm>
            <a:custGeom>
              <a:avLst/>
              <a:gdLst>
                <a:gd name="T0" fmla="*/ 7 w 41"/>
                <a:gd name="T1" fmla="*/ 0 h 27"/>
                <a:gd name="T2" fmla="*/ 16 w 41"/>
                <a:gd name="T3" fmla="*/ 4 h 27"/>
                <a:gd name="T4" fmla="*/ 21 w 41"/>
                <a:gd name="T5" fmla="*/ 4 h 27"/>
                <a:gd name="T6" fmla="*/ 28 w 41"/>
                <a:gd name="T7" fmla="*/ 1 h 27"/>
                <a:gd name="T8" fmla="*/ 37 w 41"/>
                <a:gd name="T9" fmla="*/ 0 h 27"/>
                <a:gd name="T10" fmla="*/ 41 w 41"/>
                <a:gd name="T11" fmla="*/ 0 h 27"/>
                <a:gd name="T12" fmla="*/ 41 w 41"/>
                <a:gd name="T13" fmla="*/ 1 h 27"/>
                <a:gd name="T14" fmla="*/ 34 w 41"/>
                <a:gd name="T15" fmla="*/ 15 h 27"/>
                <a:gd name="T16" fmla="*/ 35 w 41"/>
                <a:gd name="T17" fmla="*/ 21 h 27"/>
                <a:gd name="T18" fmla="*/ 34 w 41"/>
                <a:gd name="T19" fmla="*/ 25 h 27"/>
                <a:gd name="T20" fmla="*/ 34 w 41"/>
                <a:gd name="T21" fmla="*/ 27 h 27"/>
                <a:gd name="T22" fmla="*/ 28 w 41"/>
                <a:gd name="T23" fmla="*/ 27 h 27"/>
                <a:gd name="T24" fmla="*/ 24 w 41"/>
                <a:gd name="T25" fmla="*/ 22 h 27"/>
                <a:gd name="T26" fmla="*/ 1 w 41"/>
                <a:gd name="T27" fmla="*/ 12 h 27"/>
                <a:gd name="T28" fmla="*/ 0 w 41"/>
                <a:gd name="T29" fmla="*/ 6 h 27"/>
                <a:gd name="T30" fmla="*/ 1 w 41"/>
                <a:gd name="T31" fmla="*/ 1 h 27"/>
                <a:gd name="T32" fmla="*/ 7 w 41"/>
                <a:gd name="T3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27">
                  <a:moveTo>
                    <a:pt x="7" y="0"/>
                  </a:moveTo>
                  <a:lnTo>
                    <a:pt x="16" y="4"/>
                  </a:lnTo>
                  <a:lnTo>
                    <a:pt x="21" y="4"/>
                  </a:lnTo>
                  <a:lnTo>
                    <a:pt x="28" y="1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1" y="1"/>
                  </a:lnTo>
                  <a:lnTo>
                    <a:pt x="34" y="15"/>
                  </a:lnTo>
                  <a:lnTo>
                    <a:pt x="35" y="21"/>
                  </a:lnTo>
                  <a:lnTo>
                    <a:pt x="34" y="25"/>
                  </a:lnTo>
                  <a:lnTo>
                    <a:pt x="34" y="27"/>
                  </a:lnTo>
                  <a:lnTo>
                    <a:pt x="28" y="27"/>
                  </a:lnTo>
                  <a:lnTo>
                    <a:pt x="24" y="22"/>
                  </a:lnTo>
                  <a:lnTo>
                    <a:pt x="1" y="12"/>
                  </a:lnTo>
                  <a:lnTo>
                    <a:pt x="0" y="6"/>
                  </a:lnTo>
                  <a:lnTo>
                    <a:pt x="1" y="1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" name="Italy">
              <a:extLst>
                <a:ext uri="{FF2B5EF4-FFF2-40B4-BE49-F238E27FC236}">
                  <a16:creationId xmlns:a16="http://schemas.microsoft.com/office/drawing/2014/main" id="{9AC2BE8B-47E6-4193-AE81-D2B2E8108E98}"/>
                </a:ext>
              </a:extLst>
            </p:cNvPr>
            <p:cNvSpPr>
              <a:spLocks/>
            </p:cNvSpPr>
            <p:nvPr>
              <p:custDataLst>
                <p:tags r:id="rId70"/>
              </p:custDataLst>
            </p:nvPr>
          </p:nvSpPr>
          <p:spPr bwMode="auto">
            <a:xfrm>
              <a:off x="5984866" y="3327884"/>
              <a:ext cx="278288" cy="294552"/>
            </a:xfrm>
            <a:custGeom>
              <a:avLst/>
              <a:gdLst>
                <a:gd name="T0" fmla="*/ 71 w 154"/>
                <a:gd name="T1" fmla="*/ 0 h 163"/>
                <a:gd name="T2" fmla="*/ 76 w 154"/>
                <a:gd name="T3" fmla="*/ 9 h 163"/>
                <a:gd name="T4" fmla="*/ 92 w 154"/>
                <a:gd name="T5" fmla="*/ 12 h 163"/>
                <a:gd name="T6" fmla="*/ 91 w 154"/>
                <a:gd name="T7" fmla="*/ 13 h 163"/>
                <a:gd name="T8" fmla="*/ 91 w 154"/>
                <a:gd name="T9" fmla="*/ 16 h 163"/>
                <a:gd name="T10" fmla="*/ 95 w 154"/>
                <a:gd name="T11" fmla="*/ 28 h 163"/>
                <a:gd name="T12" fmla="*/ 94 w 154"/>
                <a:gd name="T13" fmla="*/ 29 h 163"/>
                <a:gd name="T14" fmla="*/ 91 w 154"/>
                <a:gd name="T15" fmla="*/ 29 h 163"/>
                <a:gd name="T16" fmla="*/ 83 w 154"/>
                <a:gd name="T17" fmla="*/ 26 h 163"/>
                <a:gd name="T18" fmla="*/ 74 w 154"/>
                <a:gd name="T19" fmla="*/ 38 h 163"/>
                <a:gd name="T20" fmla="*/ 76 w 154"/>
                <a:gd name="T21" fmla="*/ 41 h 163"/>
                <a:gd name="T22" fmla="*/ 76 w 154"/>
                <a:gd name="T23" fmla="*/ 55 h 163"/>
                <a:gd name="T24" fmla="*/ 98 w 154"/>
                <a:gd name="T25" fmla="*/ 83 h 163"/>
                <a:gd name="T26" fmla="*/ 111 w 154"/>
                <a:gd name="T27" fmla="*/ 96 h 163"/>
                <a:gd name="T28" fmla="*/ 114 w 154"/>
                <a:gd name="T29" fmla="*/ 95 h 163"/>
                <a:gd name="T30" fmla="*/ 120 w 154"/>
                <a:gd name="T31" fmla="*/ 93 h 163"/>
                <a:gd name="T32" fmla="*/ 122 w 154"/>
                <a:gd name="T33" fmla="*/ 95 h 163"/>
                <a:gd name="T34" fmla="*/ 123 w 154"/>
                <a:gd name="T35" fmla="*/ 96 h 163"/>
                <a:gd name="T36" fmla="*/ 147 w 154"/>
                <a:gd name="T37" fmla="*/ 115 h 163"/>
                <a:gd name="T38" fmla="*/ 154 w 154"/>
                <a:gd name="T39" fmla="*/ 127 h 163"/>
                <a:gd name="T40" fmla="*/ 151 w 154"/>
                <a:gd name="T41" fmla="*/ 132 h 163"/>
                <a:gd name="T42" fmla="*/ 137 w 154"/>
                <a:gd name="T43" fmla="*/ 120 h 163"/>
                <a:gd name="T44" fmla="*/ 129 w 154"/>
                <a:gd name="T45" fmla="*/ 132 h 163"/>
                <a:gd name="T46" fmla="*/ 137 w 154"/>
                <a:gd name="T47" fmla="*/ 145 h 163"/>
                <a:gd name="T48" fmla="*/ 129 w 154"/>
                <a:gd name="T49" fmla="*/ 155 h 163"/>
                <a:gd name="T50" fmla="*/ 117 w 154"/>
                <a:gd name="T51" fmla="*/ 163 h 163"/>
                <a:gd name="T52" fmla="*/ 119 w 154"/>
                <a:gd name="T53" fmla="*/ 151 h 163"/>
                <a:gd name="T54" fmla="*/ 123 w 154"/>
                <a:gd name="T55" fmla="*/ 148 h 163"/>
                <a:gd name="T56" fmla="*/ 114 w 154"/>
                <a:gd name="T57" fmla="*/ 130 h 163"/>
                <a:gd name="T58" fmla="*/ 113 w 154"/>
                <a:gd name="T59" fmla="*/ 129 h 163"/>
                <a:gd name="T60" fmla="*/ 105 w 154"/>
                <a:gd name="T61" fmla="*/ 118 h 163"/>
                <a:gd name="T62" fmla="*/ 91 w 154"/>
                <a:gd name="T63" fmla="*/ 108 h 163"/>
                <a:gd name="T64" fmla="*/ 64 w 154"/>
                <a:gd name="T65" fmla="*/ 89 h 163"/>
                <a:gd name="T66" fmla="*/ 49 w 154"/>
                <a:gd name="T67" fmla="*/ 75 h 163"/>
                <a:gd name="T68" fmla="*/ 27 w 154"/>
                <a:gd name="T69" fmla="*/ 52 h 163"/>
                <a:gd name="T70" fmla="*/ 12 w 154"/>
                <a:gd name="T71" fmla="*/ 62 h 163"/>
                <a:gd name="T72" fmla="*/ 11 w 154"/>
                <a:gd name="T73" fmla="*/ 56 h 163"/>
                <a:gd name="T74" fmla="*/ 5 w 154"/>
                <a:gd name="T75" fmla="*/ 55 h 163"/>
                <a:gd name="T76" fmla="*/ 0 w 154"/>
                <a:gd name="T77" fmla="*/ 43 h 163"/>
                <a:gd name="T78" fmla="*/ 3 w 154"/>
                <a:gd name="T79" fmla="*/ 35 h 163"/>
                <a:gd name="T80" fmla="*/ 3 w 154"/>
                <a:gd name="T81" fmla="*/ 23 h 163"/>
                <a:gd name="T82" fmla="*/ 22 w 154"/>
                <a:gd name="T83" fmla="*/ 13 h 163"/>
                <a:gd name="T84" fmla="*/ 30 w 154"/>
                <a:gd name="T85" fmla="*/ 22 h 163"/>
                <a:gd name="T86" fmla="*/ 34 w 154"/>
                <a:gd name="T87" fmla="*/ 12 h 163"/>
                <a:gd name="T88" fmla="*/ 43 w 154"/>
                <a:gd name="T89" fmla="*/ 9 h 163"/>
                <a:gd name="T90" fmla="*/ 48 w 154"/>
                <a:gd name="T91" fmla="*/ 4 h 163"/>
                <a:gd name="T92" fmla="*/ 55 w 154"/>
                <a:gd name="T93" fmla="*/ 3 h 163"/>
                <a:gd name="T94" fmla="*/ 63 w 154"/>
                <a:gd name="T95" fmla="*/ 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4" h="163">
                  <a:moveTo>
                    <a:pt x="67" y="0"/>
                  </a:moveTo>
                  <a:lnTo>
                    <a:pt x="71" y="0"/>
                  </a:lnTo>
                  <a:lnTo>
                    <a:pt x="71" y="1"/>
                  </a:lnTo>
                  <a:lnTo>
                    <a:pt x="76" y="9"/>
                  </a:lnTo>
                  <a:lnTo>
                    <a:pt x="91" y="12"/>
                  </a:lnTo>
                  <a:lnTo>
                    <a:pt x="92" y="12"/>
                  </a:lnTo>
                  <a:lnTo>
                    <a:pt x="92" y="13"/>
                  </a:lnTo>
                  <a:lnTo>
                    <a:pt x="91" y="13"/>
                  </a:lnTo>
                  <a:lnTo>
                    <a:pt x="89" y="16"/>
                  </a:lnTo>
                  <a:lnTo>
                    <a:pt x="91" y="16"/>
                  </a:lnTo>
                  <a:lnTo>
                    <a:pt x="92" y="23"/>
                  </a:lnTo>
                  <a:lnTo>
                    <a:pt x="95" y="28"/>
                  </a:lnTo>
                  <a:lnTo>
                    <a:pt x="95" y="29"/>
                  </a:lnTo>
                  <a:lnTo>
                    <a:pt x="94" y="29"/>
                  </a:lnTo>
                  <a:lnTo>
                    <a:pt x="91" y="31"/>
                  </a:lnTo>
                  <a:lnTo>
                    <a:pt x="91" y="29"/>
                  </a:lnTo>
                  <a:lnTo>
                    <a:pt x="89" y="26"/>
                  </a:lnTo>
                  <a:lnTo>
                    <a:pt x="83" y="26"/>
                  </a:lnTo>
                  <a:lnTo>
                    <a:pt x="74" y="34"/>
                  </a:lnTo>
                  <a:lnTo>
                    <a:pt x="74" y="38"/>
                  </a:lnTo>
                  <a:lnTo>
                    <a:pt x="76" y="40"/>
                  </a:lnTo>
                  <a:lnTo>
                    <a:pt x="76" y="41"/>
                  </a:lnTo>
                  <a:lnTo>
                    <a:pt x="74" y="47"/>
                  </a:lnTo>
                  <a:lnTo>
                    <a:pt x="76" y="55"/>
                  </a:lnTo>
                  <a:lnTo>
                    <a:pt x="89" y="65"/>
                  </a:lnTo>
                  <a:lnTo>
                    <a:pt x="98" y="83"/>
                  </a:lnTo>
                  <a:lnTo>
                    <a:pt x="104" y="92"/>
                  </a:lnTo>
                  <a:lnTo>
                    <a:pt x="111" y="96"/>
                  </a:lnTo>
                  <a:lnTo>
                    <a:pt x="113" y="96"/>
                  </a:lnTo>
                  <a:lnTo>
                    <a:pt x="114" y="95"/>
                  </a:lnTo>
                  <a:lnTo>
                    <a:pt x="119" y="95"/>
                  </a:lnTo>
                  <a:lnTo>
                    <a:pt x="120" y="93"/>
                  </a:lnTo>
                  <a:lnTo>
                    <a:pt x="122" y="93"/>
                  </a:lnTo>
                  <a:lnTo>
                    <a:pt x="122" y="95"/>
                  </a:lnTo>
                  <a:lnTo>
                    <a:pt x="123" y="95"/>
                  </a:lnTo>
                  <a:lnTo>
                    <a:pt x="123" y="96"/>
                  </a:lnTo>
                  <a:lnTo>
                    <a:pt x="122" y="102"/>
                  </a:lnTo>
                  <a:lnTo>
                    <a:pt x="147" y="115"/>
                  </a:lnTo>
                  <a:lnTo>
                    <a:pt x="154" y="126"/>
                  </a:lnTo>
                  <a:lnTo>
                    <a:pt x="154" y="127"/>
                  </a:lnTo>
                  <a:lnTo>
                    <a:pt x="153" y="132"/>
                  </a:lnTo>
                  <a:lnTo>
                    <a:pt x="151" y="132"/>
                  </a:lnTo>
                  <a:lnTo>
                    <a:pt x="146" y="124"/>
                  </a:lnTo>
                  <a:lnTo>
                    <a:pt x="137" y="120"/>
                  </a:lnTo>
                  <a:lnTo>
                    <a:pt x="132" y="123"/>
                  </a:lnTo>
                  <a:lnTo>
                    <a:pt x="129" y="132"/>
                  </a:lnTo>
                  <a:lnTo>
                    <a:pt x="137" y="138"/>
                  </a:lnTo>
                  <a:lnTo>
                    <a:pt x="137" y="145"/>
                  </a:lnTo>
                  <a:lnTo>
                    <a:pt x="131" y="148"/>
                  </a:lnTo>
                  <a:lnTo>
                    <a:pt x="129" y="155"/>
                  </a:lnTo>
                  <a:lnTo>
                    <a:pt x="123" y="163"/>
                  </a:lnTo>
                  <a:lnTo>
                    <a:pt x="117" y="163"/>
                  </a:lnTo>
                  <a:lnTo>
                    <a:pt x="116" y="158"/>
                  </a:lnTo>
                  <a:lnTo>
                    <a:pt x="119" y="151"/>
                  </a:lnTo>
                  <a:lnTo>
                    <a:pt x="119" y="149"/>
                  </a:lnTo>
                  <a:lnTo>
                    <a:pt x="123" y="148"/>
                  </a:lnTo>
                  <a:lnTo>
                    <a:pt x="116" y="129"/>
                  </a:lnTo>
                  <a:lnTo>
                    <a:pt x="114" y="130"/>
                  </a:lnTo>
                  <a:lnTo>
                    <a:pt x="113" y="130"/>
                  </a:lnTo>
                  <a:lnTo>
                    <a:pt x="113" y="129"/>
                  </a:lnTo>
                  <a:lnTo>
                    <a:pt x="108" y="126"/>
                  </a:lnTo>
                  <a:lnTo>
                    <a:pt x="105" y="118"/>
                  </a:lnTo>
                  <a:lnTo>
                    <a:pt x="100" y="118"/>
                  </a:lnTo>
                  <a:lnTo>
                    <a:pt x="91" y="108"/>
                  </a:lnTo>
                  <a:lnTo>
                    <a:pt x="82" y="108"/>
                  </a:lnTo>
                  <a:lnTo>
                    <a:pt x="64" y="89"/>
                  </a:lnTo>
                  <a:lnTo>
                    <a:pt x="58" y="87"/>
                  </a:lnTo>
                  <a:lnTo>
                    <a:pt x="49" y="75"/>
                  </a:lnTo>
                  <a:lnTo>
                    <a:pt x="45" y="59"/>
                  </a:lnTo>
                  <a:lnTo>
                    <a:pt x="27" y="52"/>
                  </a:lnTo>
                  <a:lnTo>
                    <a:pt x="20" y="61"/>
                  </a:lnTo>
                  <a:lnTo>
                    <a:pt x="12" y="62"/>
                  </a:lnTo>
                  <a:lnTo>
                    <a:pt x="11" y="62"/>
                  </a:lnTo>
                  <a:lnTo>
                    <a:pt x="11" y="56"/>
                  </a:lnTo>
                  <a:lnTo>
                    <a:pt x="5" y="56"/>
                  </a:lnTo>
                  <a:lnTo>
                    <a:pt x="5" y="55"/>
                  </a:lnTo>
                  <a:lnTo>
                    <a:pt x="2" y="43"/>
                  </a:lnTo>
                  <a:lnTo>
                    <a:pt x="0" y="43"/>
                  </a:lnTo>
                  <a:lnTo>
                    <a:pt x="0" y="41"/>
                  </a:lnTo>
                  <a:lnTo>
                    <a:pt x="3" y="35"/>
                  </a:lnTo>
                  <a:lnTo>
                    <a:pt x="0" y="25"/>
                  </a:lnTo>
                  <a:lnTo>
                    <a:pt x="3" y="23"/>
                  </a:lnTo>
                  <a:lnTo>
                    <a:pt x="15" y="22"/>
                  </a:lnTo>
                  <a:lnTo>
                    <a:pt x="22" y="13"/>
                  </a:lnTo>
                  <a:lnTo>
                    <a:pt x="22" y="15"/>
                  </a:lnTo>
                  <a:lnTo>
                    <a:pt x="30" y="22"/>
                  </a:lnTo>
                  <a:lnTo>
                    <a:pt x="33" y="12"/>
                  </a:lnTo>
                  <a:lnTo>
                    <a:pt x="34" y="12"/>
                  </a:lnTo>
                  <a:lnTo>
                    <a:pt x="43" y="15"/>
                  </a:lnTo>
                  <a:lnTo>
                    <a:pt x="43" y="9"/>
                  </a:lnTo>
                  <a:lnTo>
                    <a:pt x="48" y="9"/>
                  </a:lnTo>
                  <a:lnTo>
                    <a:pt x="48" y="4"/>
                  </a:lnTo>
                  <a:lnTo>
                    <a:pt x="51" y="4"/>
                  </a:lnTo>
                  <a:lnTo>
                    <a:pt x="55" y="3"/>
                  </a:lnTo>
                  <a:lnTo>
                    <a:pt x="58" y="1"/>
                  </a:lnTo>
                  <a:lnTo>
                    <a:pt x="63" y="1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Croatia">
              <a:extLst>
                <a:ext uri="{FF2B5EF4-FFF2-40B4-BE49-F238E27FC236}">
                  <a16:creationId xmlns:a16="http://schemas.microsoft.com/office/drawing/2014/main" id="{C08DBEC4-4F17-496D-8EB9-109D451EAC3F}"/>
                </a:ext>
              </a:extLst>
            </p:cNvPr>
            <p:cNvSpPr>
              <a:spLocks/>
            </p:cNvSpPr>
            <p:nvPr>
              <p:custDataLst>
                <p:tags r:id="rId71"/>
              </p:custDataLst>
            </p:nvPr>
          </p:nvSpPr>
          <p:spPr bwMode="auto">
            <a:xfrm>
              <a:off x="6145695" y="3340534"/>
              <a:ext cx="142758" cy="139145"/>
            </a:xfrm>
            <a:custGeom>
              <a:avLst/>
              <a:gdLst>
                <a:gd name="T0" fmla="*/ 36 w 79"/>
                <a:gd name="T1" fmla="*/ 0 h 77"/>
                <a:gd name="T2" fmla="*/ 37 w 79"/>
                <a:gd name="T3" fmla="*/ 0 h 77"/>
                <a:gd name="T4" fmla="*/ 58 w 79"/>
                <a:gd name="T5" fmla="*/ 18 h 77"/>
                <a:gd name="T6" fmla="*/ 67 w 79"/>
                <a:gd name="T7" fmla="*/ 15 h 77"/>
                <a:gd name="T8" fmla="*/ 68 w 79"/>
                <a:gd name="T9" fmla="*/ 15 h 77"/>
                <a:gd name="T10" fmla="*/ 71 w 79"/>
                <a:gd name="T11" fmla="*/ 24 h 77"/>
                <a:gd name="T12" fmla="*/ 79 w 79"/>
                <a:gd name="T13" fmla="*/ 28 h 77"/>
                <a:gd name="T14" fmla="*/ 79 w 79"/>
                <a:gd name="T15" fmla="*/ 30 h 77"/>
                <a:gd name="T16" fmla="*/ 76 w 79"/>
                <a:gd name="T17" fmla="*/ 31 h 77"/>
                <a:gd name="T18" fmla="*/ 74 w 79"/>
                <a:gd name="T19" fmla="*/ 34 h 77"/>
                <a:gd name="T20" fmla="*/ 73 w 79"/>
                <a:gd name="T21" fmla="*/ 34 h 77"/>
                <a:gd name="T22" fmla="*/ 71 w 79"/>
                <a:gd name="T23" fmla="*/ 36 h 77"/>
                <a:gd name="T24" fmla="*/ 70 w 79"/>
                <a:gd name="T25" fmla="*/ 36 h 77"/>
                <a:gd name="T26" fmla="*/ 67 w 79"/>
                <a:gd name="T27" fmla="*/ 30 h 77"/>
                <a:gd name="T28" fmla="*/ 45 w 79"/>
                <a:gd name="T29" fmla="*/ 25 h 77"/>
                <a:gd name="T30" fmla="*/ 37 w 79"/>
                <a:gd name="T31" fmla="*/ 31 h 77"/>
                <a:gd name="T32" fmla="*/ 36 w 79"/>
                <a:gd name="T33" fmla="*/ 31 h 77"/>
                <a:gd name="T34" fmla="*/ 36 w 79"/>
                <a:gd name="T35" fmla="*/ 30 h 77"/>
                <a:gd name="T36" fmla="*/ 31 w 79"/>
                <a:gd name="T37" fmla="*/ 25 h 77"/>
                <a:gd name="T38" fmla="*/ 28 w 79"/>
                <a:gd name="T39" fmla="*/ 31 h 77"/>
                <a:gd name="T40" fmla="*/ 33 w 79"/>
                <a:gd name="T41" fmla="*/ 36 h 77"/>
                <a:gd name="T42" fmla="*/ 49 w 79"/>
                <a:gd name="T43" fmla="*/ 61 h 77"/>
                <a:gd name="T44" fmla="*/ 65 w 79"/>
                <a:gd name="T45" fmla="*/ 73 h 77"/>
                <a:gd name="T46" fmla="*/ 65 w 79"/>
                <a:gd name="T47" fmla="*/ 74 h 77"/>
                <a:gd name="T48" fmla="*/ 62 w 79"/>
                <a:gd name="T49" fmla="*/ 77 h 77"/>
                <a:gd name="T50" fmla="*/ 61 w 79"/>
                <a:gd name="T51" fmla="*/ 77 h 77"/>
                <a:gd name="T52" fmla="*/ 57 w 79"/>
                <a:gd name="T53" fmla="*/ 73 h 77"/>
                <a:gd name="T54" fmla="*/ 46 w 79"/>
                <a:gd name="T55" fmla="*/ 70 h 77"/>
                <a:gd name="T56" fmla="*/ 46 w 79"/>
                <a:gd name="T57" fmla="*/ 68 h 77"/>
                <a:gd name="T58" fmla="*/ 51 w 79"/>
                <a:gd name="T59" fmla="*/ 68 h 77"/>
                <a:gd name="T60" fmla="*/ 43 w 79"/>
                <a:gd name="T61" fmla="*/ 62 h 77"/>
                <a:gd name="T62" fmla="*/ 33 w 79"/>
                <a:gd name="T63" fmla="*/ 61 h 77"/>
                <a:gd name="T64" fmla="*/ 21 w 79"/>
                <a:gd name="T65" fmla="*/ 49 h 77"/>
                <a:gd name="T66" fmla="*/ 21 w 79"/>
                <a:gd name="T67" fmla="*/ 48 h 77"/>
                <a:gd name="T68" fmla="*/ 24 w 79"/>
                <a:gd name="T69" fmla="*/ 45 h 77"/>
                <a:gd name="T70" fmla="*/ 19 w 79"/>
                <a:gd name="T71" fmla="*/ 42 h 77"/>
                <a:gd name="T72" fmla="*/ 16 w 79"/>
                <a:gd name="T73" fmla="*/ 31 h 77"/>
                <a:gd name="T74" fmla="*/ 14 w 79"/>
                <a:gd name="T75" fmla="*/ 28 h 77"/>
                <a:gd name="T76" fmla="*/ 12 w 79"/>
                <a:gd name="T77" fmla="*/ 28 h 77"/>
                <a:gd name="T78" fmla="*/ 8 w 79"/>
                <a:gd name="T79" fmla="*/ 36 h 77"/>
                <a:gd name="T80" fmla="*/ 6 w 79"/>
                <a:gd name="T81" fmla="*/ 37 h 77"/>
                <a:gd name="T82" fmla="*/ 5 w 79"/>
                <a:gd name="T83" fmla="*/ 36 h 77"/>
                <a:gd name="T84" fmla="*/ 3 w 79"/>
                <a:gd name="T85" fmla="*/ 36 h 77"/>
                <a:gd name="T86" fmla="*/ 0 w 79"/>
                <a:gd name="T87" fmla="*/ 30 h 77"/>
                <a:gd name="T88" fmla="*/ 2 w 79"/>
                <a:gd name="T89" fmla="*/ 22 h 77"/>
                <a:gd name="T90" fmla="*/ 12 w 79"/>
                <a:gd name="T91" fmla="*/ 18 h 77"/>
                <a:gd name="T92" fmla="*/ 21 w 79"/>
                <a:gd name="T93" fmla="*/ 19 h 77"/>
                <a:gd name="T94" fmla="*/ 25 w 79"/>
                <a:gd name="T95" fmla="*/ 8 h 77"/>
                <a:gd name="T96" fmla="*/ 34 w 79"/>
                <a:gd name="T97" fmla="*/ 3 h 77"/>
                <a:gd name="T98" fmla="*/ 36 w 79"/>
                <a:gd name="T9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9" h="77">
                  <a:moveTo>
                    <a:pt x="36" y="0"/>
                  </a:moveTo>
                  <a:lnTo>
                    <a:pt x="37" y="0"/>
                  </a:lnTo>
                  <a:lnTo>
                    <a:pt x="58" y="18"/>
                  </a:lnTo>
                  <a:lnTo>
                    <a:pt x="67" y="15"/>
                  </a:lnTo>
                  <a:lnTo>
                    <a:pt x="68" y="15"/>
                  </a:lnTo>
                  <a:lnTo>
                    <a:pt x="71" y="24"/>
                  </a:lnTo>
                  <a:lnTo>
                    <a:pt x="79" y="28"/>
                  </a:lnTo>
                  <a:lnTo>
                    <a:pt x="79" y="30"/>
                  </a:lnTo>
                  <a:lnTo>
                    <a:pt x="76" y="31"/>
                  </a:lnTo>
                  <a:lnTo>
                    <a:pt x="74" y="34"/>
                  </a:lnTo>
                  <a:lnTo>
                    <a:pt x="73" y="34"/>
                  </a:lnTo>
                  <a:lnTo>
                    <a:pt x="71" y="36"/>
                  </a:lnTo>
                  <a:lnTo>
                    <a:pt x="70" y="36"/>
                  </a:lnTo>
                  <a:lnTo>
                    <a:pt x="67" y="30"/>
                  </a:lnTo>
                  <a:lnTo>
                    <a:pt x="45" y="25"/>
                  </a:lnTo>
                  <a:lnTo>
                    <a:pt x="37" y="31"/>
                  </a:lnTo>
                  <a:lnTo>
                    <a:pt x="36" y="31"/>
                  </a:lnTo>
                  <a:lnTo>
                    <a:pt x="36" y="30"/>
                  </a:lnTo>
                  <a:lnTo>
                    <a:pt x="31" y="25"/>
                  </a:lnTo>
                  <a:lnTo>
                    <a:pt x="28" y="31"/>
                  </a:lnTo>
                  <a:lnTo>
                    <a:pt x="33" y="36"/>
                  </a:lnTo>
                  <a:lnTo>
                    <a:pt x="49" y="61"/>
                  </a:lnTo>
                  <a:lnTo>
                    <a:pt x="65" y="73"/>
                  </a:lnTo>
                  <a:lnTo>
                    <a:pt x="65" y="74"/>
                  </a:lnTo>
                  <a:lnTo>
                    <a:pt x="62" y="77"/>
                  </a:lnTo>
                  <a:lnTo>
                    <a:pt x="61" y="77"/>
                  </a:lnTo>
                  <a:lnTo>
                    <a:pt x="57" y="73"/>
                  </a:lnTo>
                  <a:lnTo>
                    <a:pt x="46" y="70"/>
                  </a:lnTo>
                  <a:lnTo>
                    <a:pt x="46" y="68"/>
                  </a:lnTo>
                  <a:lnTo>
                    <a:pt x="51" y="68"/>
                  </a:lnTo>
                  <a:lnTo>
                    <a:pt x="43" y="62"/>
                  </a:lnTo>
                  <a:lnTo>
                    <a:pt x="33" y="61"/>
                  </a:lnTo>
                  <a:lnTo>
                    <a:pt x="21" y="49"/>
                  </a:lnTo>
                  <a:lnTo>
                    <a:pt x="21" y="48"/>
                  </a:lnTo>
                  <a:lnTo>
                    <a:pt x="24" y="45"/>
                  </a:lnTo>
                  <a:lnTo>
                    <a:pt x="19" y="42"/>
                  </a:lnTo>
                  <a:lnTo>
                    <a:pt x="16" y="31"/>
                  </a:lnTo>
                  <a:lnTo>
                    <a:pt x="14" y="28"/>
                  </a:lnTo>
                  <a:lnTo>
                    <a:pt x="12" y="28"/>
                  </a:lnTo>
                  <a:lnTo>
                    <a:pt x="8" y="36"/>
                  </a:lnTo>
                  <a:lnTo>
                    <a:pt x="6" y="37"/>
                  </a:lnTo>
                  <a:lnTo>
                    <a:pt x="5" y="36"/>
                  </a:lnTo>
                  <a:lnTo>
                    <a:pt x="3" y="36"/>
                  </a:lnTo>
                  <a:lnTo>
                    <a:pt x="0" y="30"/>
                  </a:lnTo>
                  <a:lnTo>
                    <a:pt x="2" y="22"/>
                  </a:lnTo>
                  <a:lnTo>
                    <a:pt x="12" y="18"/>
                  </a:lnTo>
                  <a:lnTo>
                    <a:pt x="21" y="19"/>
                  </a:lnTo>
                  <a:lnTo>
                    <a:pt x="25" y="8"/>
                  </a:lnTo>
                  <a:lnTo>
                    <a:pt x="34" y="3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" name="Switzerland">
              <a:extLst>
                <a:ext uri="{FF2B5EF4-FFF2-40B4-BE49-F238E27FC236}">
                  <a16:creationId xmlns:a16="http://schemas.microsoft.com/office/drawing/2014/main" id="{96045DB6-7283-47F0-835F-23411514ADF0}"/>
                </a:ext>
              </a:extLst>
            </p:cNvPr>
            <p:cNvSpPr>
              <a:spLocks/>
            </p:cNvSpPr>
            <p:nvPr>
              <p:custDataLst>
                <p:tags r:id="rId72"/>
              </p:custDataLst>
            </p:nvPr>
          </p:nvSpPr>
          <p:spPr bwMode="auto">
            <a:xfrm>
              <a:off x="5966795" y="3308008"/>
              <a:ext cx="106617" cy="65054"/>
            </a:xfrm>
            <a:custGeom>
              <a:avLst/>
              <a:gdLst>
                <a:gd name="T0" fmla="*/ 21 w 59"/>
                <a:gd name="T1" fmla="*/ 0 h 36"/>
                <a:gd name="T2" fmla="*/ 37 w 59"/>
                <a:gd name="T3" fmla="*/ 0 h 36"/>
                <a:gd name="T4" fmla="*/ 46 w 59"/>
                <a:gd name="T5" fmla="*/ 3 h 36"/>
                <a:gd name="T6" fmla="*/ 49 w 59"/>
                <a:gd name="T7" fmla="*/ 12 h 36"/>
                <a:gd name="T8" fmla="*/ 58 w 59"/>
                <a:gd name="T9" fmla="*/ 15 h 36"/>
                <a:gd name="T10" fmla="*/ 59 w 59"/>
                <a:gd name="T11" fmla="*/ 15 h 36"/>
                <a:gd name="T12" fmla="*/ 59 w 59"/>
                <a:gd name="T13" fmla="*/ 20 h 36"/>
                <a:gd name="T14" fmla="*/ 58 w 59"/>
                <a:gd name="T15" fmla="*/ 21 h 36"/>
                <a:gd name="T16" fmla="*/ 55 w 59"/>
                <a:gd name="T17" fmla="*/ 21 h 36"/>
                <a:gd name="T18" fmla="*/ 55 w 59"/>
                <a:gd name="T19" fmla="*/ 27 h 36"/>
                <a:gd name="T20" fmla="*/ 44 w 59"/>
                <a:gd name="T21" fmla="*/ 24 h 36"/>
                <a:gd name="T22" fmla="*/ 40 w 59"/>
                <a:gd name="T23" fmla="*/ 34 h 36"/>
                <a:gd name="T24" fmla="*/ 32 w 59"/>
                <a:gd name="T25" fmla="*/ 27 h 36"/>
                <a:gd name="T26" fmla="*/ 25 w 59"/>
                <a:gd name="T27" fmla="*/ 34 h 36"/>
                <a:gd name="T28" fmla="*/ 22 w 59"/>
                <a:gd name="T29" fmla="*/ 34 h 36"/>
                <a:gd name="T30" fmla="*/ 18 w 59"/>
                <a:gd name="T31" fmla="*/ 36 h 36"/>
                <a:gd name="T32" fmla="*/ 13 w 59"/>
                <a:gd name="T33" fmla="*/ 36 h 36"/>
                <a:gd name="T34" fmla="*/ 13 w 59"/>
                <a:gd name="T35" fmla="*/ 34 h 36"/>
                <a:gd name="T36" fmla="*/ 10 w 59"/>
                <a:gd name="T37" fmla="*/ 26 h 36"/>
                <a:gd name="T38" fmla="*/ 6 w 59"/>
                <a:gd name="T39" fmla="*/ 26 h 36"/>
                <a:gd name="T40" fmla="*/ 1 w 59"/>
                <a:gd name="T41" fmla="*/ 30 h 36"/>
                <a:gd name="T42" fmla="*/ 0 w 59"/>
                <a:gd name="T43" fmla="*/ 24 h 36"/>
                <a:gd name="T44" fmla="*/ 13 w 59"/>
                <a:gd name="T45" fmla="*/ 3 h 36"/>
                <a:gd name="T46" fmla="*/ 21 w 59"/>
                <a:gd name="T4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" h="36">
                  <a:moveTo>
                    <a:pt x="21" y="0"/>
                  </a:moveTo>
                  <a:lnTo>
                    <a:pt x="37" y="0"/>
                  </a:lnTo>
                  <a:lnTo>
                    <a:pt x="46" y="3"/>
                  </a:lnTo>
                  <a:lnTo>
                    <a:pt x="49" y="12"/>
                  </a:lnTo>
                  <a:lnTo>
                    <a:pt x="58" y="15"/>
                  </a:lnTo>
                  <a:lnTo>
                    <a:pt x="59" y="15"/>
                  </a:lnTo>
                  <a:lnTo>
                    <a:pt x="59" y="20"/>
                  </a:lnTo>
                  <a:lnTo>
                    <a:pt x="58" y="21"/>
                  </a:lnTo>
                  <a:lnTo>
                    <a:pt x="55" y="21"/>
                  </a:lnTo>
                  <a:lnTo>
                    <a:pt x="55" y="27"/>
                  </a:lnTo>
                  <a:lnTo>
                    <a:pt x="44" y="24"/>
                  </a:lnTo>
                  <a:lnTo>
                    <a:pt x="40" y="34"/>
                  </a:lnTo>
                  <a:lnTo>
                    <a:pt x="32" y="27"/>
                  </a:lnTo>
                  <a:lnTo>
                    <a:pt x="25" y="34"/>
                  </a:lnTo>
                  <a:lnTo>
                    <a:pt x="22" y="34"/>
                  </a:lnTo>
                  <a:lnTo>
                    <a:pt x="18" y="36"/>
                  </a:lnTo>
                  <a:lnTo>
                    <a:pt x="13" y="36"/>
                  </a:lnTo>
                  <a:lnTo>
                    <a:pt x="13" y="34"/>
                  </a:lnTo>
                  <a:lnTo>
                    <a:pt x="10" y="26"/>
                  </a:lnTo>
                  <a:lnTo>
                    <a:pt x="6" y="26"/>
                  </a:lnTo>
                  <a:lnTo>
                    <a:pt x="1" y="30"/>
                  </a:lnTo>
                  <a:lnTo>
                    <a:pt x="0" y="24"/>
                  </a:lnTo>
                  <a:lnTo>
                    <a:pt x="13" y="3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" name="Latvia">
              <a:extLst>
                <a:ext uri="{FF2B5EF4-FFF2-40B4-BE49-F238E27FC236}">
                  <a16:creationId xmlns:a16="http://schemas.microsoft.com/office/drawing/2014/main" id="{9A324636-1442-4030-BFDA-361E01A2BDB6}"/>
                </a:ext>
              </a:extLst>
            </p:cNvPr>
            <p:cNvSpPr>
              <a:spLocks/>
            </p:cNvSpPr>
            <p:nvPr>
              <p:custDataLst>
                <p:tags r:id="rId73"/>
              </p:custDataLst>
            </p:nvPr>
          </p:nvSpPr>
          <p:spPr bwMode="auto">
            <a:xfrm>
              <a:off x="6317365" y="2901418"/>
              <a:ext cx="178900" cy="106617"/>
            </a:xfrm>
            <a:custGeom>
              <a:avLst/>
              <a:gdLst>
                <a:gd name="T0" fmla="*/ 59 w 99"/>
                <a:gd name="T1" fmla="*/ 0 h 59"/>
                <a:gd name="T2" fmla="*/ 71 w 99"/>
                <a:gd name="T3" fmla="*/ 6 h 59"/>
                <a:gd name="T4" fmla="*/ 77 w 99"/>
                <a:gd name="T5" fmla="*/ 12 h 59"/>
                <a:gd name="T6" fmla="*/ 83 w 99"/>
                <a:gd name="T7" fmla="*/ 10 h 59"/>
                <a:gd name="T8" fmla="*/ 89 w 99"/>
                <a:gd name="T9" fmla="*/ 12 h 59"/>
                <a:gd name="T10" fmla="*/ 93 w 99"/>
                <a:gd name="T11" fmla="*/ 18 h 59"/>
                <a:gd name="T12" fmla="*/ 93 w 99"/>
                <a:gd name="T13" fmla="*/ 19 h 59"/>
                <a:gd name="T14" fmla="*/ 92 w 99"/>
                <a:gd name="T15" fmla="*/ 27 h 59"/>
                <a:gd name="T16" fmla="*/ 95 w 99"/>
                <a:gd name="T17" fmla="*/ 30 h 59"/>
                <a:gd name="T18" fmla="*/ 99 w 99"/>
                <a:gd name="T19" fmla="*/ 36 h 59"/>
                <a:gd name="T20" fmla="*/ 99 w 99"/>
                <a:gd name="T21" fmla="*/ 47 h 59"/>
                <a:gd name="T22" fmla="*/ 95 w 99"/>
                <a:gd name="T23" fmla="*/ 47 h 59"/>
                <a:gd name="T24" fmla="*/ 89 w 99"/>
                <a:gd name="T25" fmla="*/ 55 h 59"/>
                <a:gd name="T26" fmla="*/ 89 w 99"/>
                <a:gd name="T27" fmla="*/ 56 h 59"/>
                <a:gd name="T28" fmla="*/ 85 w 99"/>
                <a:gd name="T29" fmla="*/ 55 h 59"/>
                <a:gd name="T30" fmla="*/ 80 w 99"/>
                <a:gd name="T31" fmla="*/ 59 h 59"/>
                <a:gd name="T32" fmla="*/ 79 w 99"/>
                <a:gd name="T33" fmla="*/ 59 h 59"/>
                <a:gd name="T34" fmla="*/ 74 w 99"/>
                <a:gd name="T35" fmla="*/ 56 h 59"/>
                <a:gd name="T36" fmla="*/ 64 w 99"/>
                <a:gd name="T37" fmla="*/ 47 h 59"/>
                <a:gd name="T38" fmla="*/ 58 w 99"/>
                <a:gd name="T39" fmla="*/ 46 h 59"/>
                <a:gd name="T40" fmla="*/ 53 w 99"/>
                <a:gd name="T41" fmla="*/ 40 h 59"/>
                <a:gd name="T42" fmla="*/ 47 w 99"/>
                <a:gd name="T43" fmla="*/ 43 h 59"/>
                <a:gd name="T44" fmla="*/ 46 w 99"/>
                <a:gd name="T45" fmla="*/ 43 h 59"/>
                <a:gd name="T46" fmla="*/ 39 w 99"/>
                <a:gd name="T47" fmla="*/ 42 h 59"/>
                <a:gd name="T48" fmla="*/ 19 w 99"/>
                <a:gd name="T49" fmla="*/ 40 h 59"/>
                <a:gd name="T50" fmla="*/ 10 w 99"/>
                <a:gd name="T51" fmla="*/ 44 h 59"/>
                <a:gd name="T52" fmla="*/ 6 w 99"/>
                <a:gd name="T53" fmla="*/ 47 h 59"/>
                <a:gd name="T54" fmla="*/ 6 w 99"/>
                <a:gd name="T55" fmla="*/ 49 h 59"/>
                <a:gd name="T56" fmla="*/ 4 w 99"/>
                <a:gd name="T57" fmla="*/ 49 h 59"/>
                <a:gd name="T58" fmla="*/ 2 w 99"/>
                <a:gd name="T59" fmla="*/ 46 h 59"/>
                <a:gd name="T60" fmla="*/ 0 w 99"/>
                <a:gd name="T61" fmla="*/ 46 h 59"/>
                <a:gd name="T62" fmla="*/ 0 w 99"/>
                <a:gd name="T63" fmla="*/ 44 h 59"/>
                <a:gd name="T64" fmla="*/ 2 w 99"/>
                <a:gd name="T65" fmla="*/ 33 h 59"/>
                <a:gd name="T66" fmla="*/ 10 w 99"/>
                <a:gd name="T67" fmla="*/ 13 h 59"/>
                <a:gd name="T68" fmla="*/ 22 w 99"/>
                <a:gd name="T69" fmla="*/ 7 h 59"/>
                <a:gd name="T70" fmla="*/ 33 w 99"/>
                <a:gd name="T71" fmla="*/ 24 h 59"/>
                <a:gd name="T72" fmla="*/ 42 w 99"/>
                <a:gd name="T73" fmla="*/ 27 h 59"/>
                <a:gd name="T74" fmla="*/ 45 w 99"/>
                <a:gd name="T75" fmla="*/ 21 h 59"/>
                <a:gd name="T76" fmla="*/ 46 w 99"/>
                <a:gd name="T77" fmla="*/ 6 h 59"/>
                <a:gd name="T78" fmla="*/ 46 w 99"/>
                <a:gd name="T79" fmla="*/ 4 h 59"/>
                <a:gd name="T80" fmla="*/ 59 w 99"/>
                <a:gd name="T8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9" h="59">
                  <a:moveTo>
                    <a:pt x="59" y="0"/>
                  </a:moveTo>
                  <a:lnTo>
                    <a:pt x="71" y="6"/>
                  </a:lnTo>
                  <a:lnTo>
                    <a:pt x="77" y="12"/>
                  </a:lnTo>
                  <a:lnTo>
                    <a:pt x="83" y="10"/>
                  </a:lnTo>
                  <a:lnTo>
                    <a:pt x="89" y="12"/>
                  </a:lnTo>
                  <a:lnTo>
                    <a:pt x="93" y="18"/>
                  </a:lnTo>
                  <a:lnTo>
                    <a:pt x="93" y="19"/>
                  </a:lnTo>
                  <a:lnTo>
                    <a:pt x="92" y="27"/>
                  </a:lnTo>
                  <a:lnTo>
                    <a:pt x="95" y="30"/>
                  </a:lnTo>
                  <a:lnTo>
                    <a:pt x="99" y="36"/>
                  </a:lnTo>
                  <a:lnTo>
                    <a:pt x="99" y="47"/>
                  </a:lnTo>
                  <a:lnTo>
                    <a:pt x="95" y="47"/>
                  </a:lnTo>
                  <a:lnTo>
                    <a:pt x="89" y="55"/>
                  </a:lnTo>
                  <a:lnTo>
                    <a:pt x="89" y="56"/>
                  </a:lnTo>
                  <a:lnTo>
                    <a:pt x="85" y="55"/>
                  </a:lnTo>
                  <a:lnTo>
                    <a:pt x="80" y="59"/>
                  </a:lnTo>
                  <a:lnTo>
                    <a:pt x="79" y="59"/>
                  </a:lnTo>
                  <a:lnTo>
                    <a:pt x="74" y="56"/>
                  </a:lnTo>
                  <a:lnTo>
                    <a:pt x="64" y="47"/>
                  </a:lnTo>
                  <a:lnTo>
                    <a:pt x="58" y="46"/>
                  </a:lnTo>
                  <a:lnTo>
                    <a:pt x="53" y="40"/>
                  </a:lnTo>
                  <a:lnTo>
                    <a:pt x="47" y="43"/>
                  </a:lnTo>
                  <a:lnTo>
                    <a:pt x="46" y="43"/>
                  </a:lnTo>
                  <a:lnTo>
                    <a:pt x="39" y="42"/>
                  </a:lnTo>
                  <a:lnTo>
                    <a:pt x="19" y="40"/>
                  </a:lnTo>
                  <a:lnTo>
                    <a:pt x="10" y="44"/>
                  </a:lnTo>
                  <a:lnTo>
                    <a:pt x="6" y="47"/>
                  </a:lnTo>
                  <a:lnTo>
                    <a:pt x="6" y="49"/>
                  </a:lnTo>
                  <a:lnTo>
                    <a:pt x="4" y="49"/>
                  </a:lnTo>
                  <a:lnTo>
                    <a:pt x="2" y="46"/>
                  </a:lnTo>
                  <a:lnTo>
                    <a:pt x="0" y="46"/>
                  </a:lnTo>
                  <a:lnTo>
                    <a:pt x="0" y="44"/>
                  </a:lnTo>
                  <a:lnTo>
                    <a:pt x="2" y="33"/>
                  </a:lnTo>
                  <a:lnTo>
                    <a:pt x="10" y="13"/>
                  </a:lnTo>
                  <a:lnTo>
                    <a:pt x="22" y="7"/>
                  </a:lnTo>
                  <a:lnTo>
                    <a:pt x="33" y="24"/>
                  </a:lnTo>
                  <a:lnTo>
                    <a:pt x="42" y="27"/>
                  </a:lnTo>
                  <a:lnTo>
                    <a:pt x="45" y="21"/>
                  </a:lnTo>
                  <a:lnTo>
                    <a:pt x="46" y="6"/>
                  </a:lnTo>
                  <a:lnTo>
                    <a:pt x="46" y="4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Lithuania">
              <a:extLst>
                <a:ext uri="{FF2B5EF4-FFF2-40B4-BE49-F238E27FC236}">
                  <a16:creationId xmlns:a16="http://schemas.microsoft.com/office/drawing/2014/main" id="{E52B75EB-DB61-4207-B2E5-EA76A63E0463}"/>
                </a:ext>
              </a:extLst>
            </p:cNvPr>
            <p:cNvSpPr>
              <a:spLocks/>
            </p:cNvSpPr>
            <p:nvPr>
              <p:custDataLst>
                <p:tags r:id="rId74"/>
              </p:custDataLst>
            </p:nvPr>
          </p:nvSpPr>
          <p:spPr bwMode="auto">
            <a:xfrm>
              <a:off x="6317365" y="2971894"/>
              <a:ext cx="144565" cy="106617"/>
            </a:xfrm>
            <a:custGeom>
              <a:avLst/>
              <a:gdLst>
                <a:gd name="T0" fmla="*/ 18 w 80"/>
                <a:gd name="T1" fmla="*/ 0 h 59"/>
                <a:gd name="T2" fmla="*/ 39 w 80"/>
                <a:gd name="T3" fmla="*/ 1 h 59"/>
                <a:gd name="T4" fmla="*/ 46 w 80"/>
                <a:gd name="T5" fmla="*/ 3 h 59"/>
                <a:gd name="T6" fmla="*/ 53 w 80"/>
                <a:gd name="T7" fmla="*/ 0 h 59"/>
                <a:gd name="T8" fmla="*/ 55 w 80"/>
                <a:gd name="T9" fmla="*/ 0 h 59"/>
                <a:gd name="T10" fmla="*/ 59 w 80"/>
                <a:gd name="T11" fmla="*/ 5 h 59"/>
                <a:gd name="T12" fmla="*/ 64 w 80"/>
                <a:gd name="T13" fmla="*/ 7 h 59"/>
                <a:gd name="T14" fmla="*/ 74 w 80"/>
                <a:gd name="T15" fmla="*/ 16 h 59"/>
                <a:gd name="T16" fmla="*/ 80 w 80"/>
                <a:gd name="T17" fmla="*/ 19 h 59"/>
                <a:gd name="T18" fmla="*/ 80 w 80"/>
                <a:gd name="T19" fmla="*/ 20 h 59"/>
                <a:gd name="T20" fmla="*/ 76 w 80"/>
                <a:gd name="T21" fmla="*/ 22 h 59"/>
                <a:gd name="T22" fmla="*/ 76 w 80"/>
                <a:gd name="T23" fmla="*/ 25 h 59"/>
                <a:gd name="T24" fmla="*/ 80 w 80"/>
                <a:gd name="T25" fmla="*/ 26 h 59"/>
                <a:gd name="T26" fmla="*/ 79 w 80"/>
                <a:gd name="T27" fmla="*/ 31 h 59"/>
                <a:gd name="T28" fmla="*/ 77 w 80"/>
                <a:gd name="T29" fmla="*/ 31 h 59"/>
                <a:gd name="T30" fmla="*/ 68 w 80"/>
                <a:gd name="T31" fmla="*/ 35 h 59"/>
                <a:gd name="T32" fmla="*/ 65 w 80"/>
                <a:gd name="T33" fmla="*/ 47 h 59"/>
                <a:gd name="T34" fmla="*/ 68 w 80"/>
                <a:gd name="T35" fmla="*/ 51 h 59"/>
                <a:gd name="T36" fmla="*/ 68 w 80"/>
                <a:gd name="T37" fmla="*/ 53 h 59"/>
                <a:gd name="T38" fmla="*/ 67 w 80"/>
                <a:gd name="T39" fmla="*/ 53 h 59"/>
                <a:gd name="T40" fmla="*/ 65 w 80"/>
                <a:gd name="T41" fmla="*/ 54 h 59"/>
                <a:gd name="T42" fmla="*/ 65 w 80"/>
                <a:gd name="T43" fmla="*/ 53 h 59"/>
                <a:gd name="T44" fmla="*/ 61 w 80"/>
                <a:gd name="T45" fmla="*/ 50 h 59"/>
                <a:gd name="T46" fmla="*/ 55 w 80"/>
                <a:gd name="T47" fmla="*/ 53 h 59"/>
                <a:gd name="T48" fmla="*/ 55 w 80"/>
                <a:gd name="T49" fmla="*/ 57 h 59"/>
                <a:gd name="T50" fmla="*/ 47 w 80"/>
                <a:gd name="T51" fmla="*/ 57 h 59"/>
                <a:gd name="T52" fmla="*/ 43 w 80"/>
                <a:gd name="T53" fmla="*/ 59 h 59"/>
                <a:gd name="T54" fmla="*/ 36 w 80"/>
                <a:gd name="T55" fmla="*/ 59 h 59"/>
                <a:gd name="T56" fmla="*/ 36 w 80"/>
                <a:gd name="T57" fmla="*/ 57 h 59"/>
                <a:gd name="T58" fmla="*/ 34 w 80"/>
                <a:gd name="T59" fmla="*/ 54 h 59"/>
                <a:gd name="T60" fmla="*/ 25 w 80"/>
                <a:gd name="T61" fmla="*/ 47 h 59"/>
                <a:gd name="T62" fmla="*/ 27 w 80"/>
                <a:gd name="T63" fmla="*/ 38 h 59"/>
                <a:gd name="T64" fmla="*/ 25 w 80"/>
                <a:gd name="T65" fmla="*/ 34 h 59"/>
                <a:gd name="T66" fmla="*/ 16 w 80"/>
                <a:gd name="T67" fmla="*/ 32 h 59"/>
                <a:gd name="T68" fmla="*/ 4 w 80"/>
                <a:gd name="T69" fmla="*/ 28 h 59"/>
                <a:gd name="T70" fmla="*/ 4 w 80"/>
                <a:gd name="T71" fmla="*/ 26 h 59"/>
                <a:gd name="T72" fmla="*/ 0 w 80"/>
                <a:gd name="T73" fmla="*/ 5 h 59"/>
                <a:gd name="T74" fmla="*/ 2 w 80"/>
                <a:gd name="T75" fmla="*/ 5 h 59"/>
                <a:gd name="T76" fmla="*/ 6 w 80"/>
                <a:gd name="T77" fmla="*/ 8 h 59"/>
                <a:gd name="T78" fmla="*/ 9 w 80"/>
                <a:gd name="T79" fmla="*/ 4 h 59"/>
                <a:gd name="T80" fmla="*/ 18 w 80"/>
                <a:gd name="T8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0" h="59">
                  <a:moveTo>
                    <a:pt x="18" y="0"/>
                  </a:moveTo>
                  <a:lnTo>
                    <a:pt x="39" y="1"/>
                  </a:lnTo>
                  <a:lnTo>
                    <a:pt x="46" y="3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9" y="5"/>
                  </a:lnTo>
                  <a:lnTo>
                    <a:pt x="64" y="7"/>
                  </a:lnTo>
                  <a:lnTo>
                    <a:pt x="74" y="16"/>
                  </a:lnTo>
                  <a:lnTo>
                    <a:pt x="80" y="19"/>
                  </a:lnTo>
                  <a:lnTo>
                    <a:pt x="80" y="20"/>
                  </a:lnTo>
                  <a:lnTo>
                    <a:pt x="76" y="22"/>
                  </a:lnTo>
                  <a:lnTo>
                    <a:pt x="76" y="25"/>
                  </a:lnTo>
                  <a:lnTo>
                    <a:pt x="80" y="26"/>
                  </a:lnTo>
                  <a:lnTo>
                    <a:pt x="79" y="31"/>
                  </a:lnTo>
                  <a:lnTo>
                    <a:pt x="77" y="31"/>
                  </a:lnTo>
                  <a:lnTo>
                    <a:pt x="68" y="35"/>
                  </a:lnTo>
                  <a:lnTo>
                    <a:pt x="65" y="47"/>
                  </a:lnTo>
                  <a:lnTo>
                    <a:pt x="68" y="51"/>
                  </a:lnTo>
                  <a:lnTo>
                    <a:pt x="68" y="53"/>
                  </a:lnTo>
                  <a:lnTo>
                    <a:pt x="67" y="53"/>
                  </a:lnTo>
                  <a:lnTo>
                    <a:pt x="65" y="54"/>
                  </a:lnTo>
                  <a:lnTo>
                    <a:pt x="65" y="53"/>
                  </a:lnTo>
                  <a:lnTo>
                    <a:pt x="61" y="50"/>
                  </a:lnTo>
                  <a:lnTo>
                    <a:pt x="55" y="53"/>
                  </a:lnTo>
                  <a:lnTo>
                    <a:pt x="55" y="57"/>
                  </a:lnTo>
                  <a:lnTo>
                    <a:pt x="47" y="57"/>
                  </a:lnTo>
                  <a:lnTo>
                    <a:pt x="43" y="59"/>
                  </a:lnTo>
                  <a:lnTo>
                    <a:pt x="36" y="59"/>
                  </a:lnTo>
                  <a:lnTo>
                    <a:pt x="36" y="57"/>
                  </a:lnTo>
                  <a:lnTo>
                    <a:pt x="34" y="54"/>
                  </a:lnTo>
                  <a:lnTo>
                    <a:pt x="25" y="47"/>
                  </a:lnTo>
                  <a:lnTo>
                    <a:pt x="27" y="38"/>
                  </a:lnTo>
                  <a:lnTo>
                    <a:pt x="25" y="34"/>
                  </a:lnTo>
                  <a:lnTo>
                    <a:pt x="16" y="32"/>
                  </a:lnTo>
                  <a:lnTo>
                    <a:pt x="4" y="28"/>
                  </a:lnTo>
                  <a:lnTo>
                    <a:pt x="4" y="26"/>
                  </a:lnTo>
                  <a:lnTo>
                    <a:pt x="0" y="5"/>
                  </a:lnTo>
                  <a:lnTo>
                    <a:pt x="2" y="5"/>
                  </a:lnTo>
                  <a:lnTo>
                    <a:pt x="6" y="8"/>
                  </a:lnTo>
                  <a:lnTo>
                    <a:pt x="9" y="4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" name="Czech Republic">
              <a:extLst>
                <a:ext uri="{FF2B5EF4-FFF2-40B4-BE49-F238E27FC236}">
                  <a16:creationId xmlns:a16="http://schemas.microsoft.com/office/drawing/2014/main" id="{A7F24B76-86B5-4CB3-B995-ED0B4D2B2D6A}"/>
                </a:ext>
              </a:extLst>
            </p:cNvPr>
            <p:cNvSpPr>
              <a:spLocks/>
            </p:cNvSpPr>
            <p:nvPr>
              <p:custDataLst>
                <p:tags r:id="rId75"/>
              </p:custDataLst>
            </p:nvPr>
          </p:nvSpPr>
          <p:spPr bwMode="auto">
            <a:xfrm>
              <a:off x="6107745" y="3183320"/>
              <a:ext cx="166250" cy="90353"/>
            </a:xfrm>
            <a:custGeom>
              <a:avLst/>
              <a:gdLst>
                <a:gd name="T0" fmla="*/ 30 w 92"/>
                <a:gd name="T1" fmla="*/ 0 h 50"/>
                <a:gd name="T2" fmla="*/ 36 w 92"/>
                <a:gd name="T3" fmla="*/ 6 h 50"/>
                <a:gd name="T4" fmla="*/ 42 w 92"/>
                <a:gd name="T5" fmla="*/ 3 h 50"/>
                <a:gd name="T6" fmla="*/ 52 w 92"/>
                <a:gd name="T7" fmla="*/ 9 h 50"/>
                <a:gd name="T8" fmla="*/ 63 w 92"/>
                <a:gd name="T9" fmla="*/ 19 h 50"/>
                <a:gd name="T10" fmla="*/ 66 w 92"/>
                <a:gd name="T11" fmla="*/ 16 h 50"/>
                <a:gd name="T12" fmla="*/ 75 w 92"/>
                <a:gd name="T13" fmla="*/ 17 h 50"/>
                <a:gd name="T14" fmla="*/ 76 w 92"/>
                <a:gd name="T15" fmla="*/ 22 h 50"/>
                <a:gd name="T16" fmla="*/ 86 w 92"/>
                <a:gd name="T17" fmla="*/ 31 h 50"/>
                <a:gd name="T18" fmla="*/ 92 w 92"/>
                <a:gd name="T19" fmla="*/ 35 h 50"/>
                <a:gd name="T20" fmla="*/ 86 w 92"/>
                <a:gd name="T21" fmla="*/ 38 h 50"/>
                <a:gd name="T22" fmla="*/ 83 w 92"/>
                <a:gd name="T23" fmla="*/ 46 h 50"/>
                <a:gd name="T24" fmla="*/ 63 w 92"/>
                <a:gd name="T25" fmla="*/ 49 h 50"/>
                <a:gd name="T26" fmla="*/ 42 w 92"/>
                <a:gd name="T27" fmla="*/ 43 h 50"/>
                <a:gd name="T28" fmla="*/ 35 w 92"/>
                <a:gd name="T29" fmla="*/ 50 h 50"/>
                <a:gd name="T30" fmla="*/ 24 w 92"/>
                <a:gd name="T31" fmla="*/ 49 h 50"/>
                <a:gd name="T32" fmla="*/ 8 w 92"/>
                <a:gd name="T33" fmla="*/ 34 h 50"/>
                <a:gd name="T34" fmla="*/ 0 w 92"/>
                <a:gd name="T35" fmla="*/ 17 h 50"/>
                <a:gd name="T36" fmla="*/ 5 w 92"/>
                <a:gd name="T37" fmla="*/ 20 h 50"/>
                <a:gd name="T38" fmla="*/ 29 w 92"/>
                <a:gd name="T39" fmla="*/ 6 h 50"/>
                <a:gd name="T40" fmla="*/ 30 w 92"/>
                <a:gd name="T4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2" h="50">
                  <a:moveTo>
                    <a:pt x="30" y="0"/>
                  </a:moveTo>
                  <a:lnTo>
                    <a:pt x="36" y="6"/>
                  </a:lnTo>
                  <a:lnTo>
                    <a:pt x="42" y="3"/>
                  </a:lnTo>
                  <a:lnTo>
                    <a:pt x="52" y="9"/>
                  </a:lnTo>
                  <a:lnTo>
                    <a:pt x="63" y="19"/>
                  </a:lnTo>
                  <a:lnTo>
                    <a:pt x="66" y="16"/>
                  </a:lnTo>
                  <a:lnTo>
                    <a:pt x="75" y="17"/>
                  </a:lnTo>
                  <a:lnTo>
                    <a:pt x="76" y="22"/>
                  </a:lnTo>
                  <a:lnTo>
                    <a:pt x="86" y="31"/>
                  </a:lnTo>
                  <a:lnTo>
                    <a:pt x="92" y="35"/>
                  </a:lnTo>
                  <a:lnTo>
                    <a:pt x="86" y="38"/>
                  </a:lnTo>
                  <a:lnTo>
                    <a:pt x="83" y="46"/>
                  </a:lnTo>
                  <a:lnTo>
                    <a:pt x="63" y="49"/>
                  </a:lnTo>
                  <a:lnTo>
                    <a:pt x="42" y="43"/>
                  </a:lnTo>
                  <a:lnTo>
                    <a:pt x="35" y="50"/>
                  </a:lnTo>
                  <a:lnTo>
                    <a:pt x="24" y="49"/>
                  </a:lnTo>
                  <a:lnTo>
                    <a:pt x="8" y="34"/>
                  </a:lnTo>
                  <a:lnTo>
                    <a:pt x="0" y="17"/>
                  </a:lnTo>
                  <a:lnTo>
                    <a:pt x="5" y="20"/>
                  </a:lnTo>
                  <a:lnTo>
                    <a:pt x="29" y="6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" name="Corsica (France)">
              <a:extLst>
                <a:ext uri="{FF2B5EF4-FFF2-40B4-BE49-F238E27FC236}">
                  <a16:creationId xmlns:a16="http://schemas.microsoft.com/office/drawing/2014/main" id="{229599A6-2638-484F-9380-9E723E635736}"/>
                </a:ext>
              </a:extLst>
            </p:cNvPr>
            <p:cNvSpPr>
              <a:spLocks/>
            </p:cNvSpPr>
            <p:nvPr>
              <p:custDataLst>
                <p:tags r:id="rId76"/>
              </p:custDataLst>
            </p:nvPr>
          </p:nvSpPr>
          <p:spPr bwMode="auto">
            <a:xfrm>
              <a:off x="6028235" y="3463415"/>
              <a:ext cx="23493" cy="56019"/>
            </a:xfrm>
            <a:custGeom>
              <a:avLst/>
              <a:gdLst>
                <a:gd name="T0" fmla="*/ 10 w 13"/>
                <a:gd name="T1" fmla="*/ 0 h 31"/>
                <a:gd name="T2" fmla="*/ 12 w 13"/>
                <a:gd name="T3" fmla="*/ 0 h 31"/>
                <a:gd name="T4" fmla="*/ 13 w 13"/>
                <a:gd name="T5" fmla="*/ 15 h 31"/>
                <a:gd name="T6" fmla="*/ 10 w 13"/>
                <a:gd name="T7" fmla="*/ 30 h 31"/>
                <a:gd name="T8" fmla="*/ 9 w 13"/>
                <a:gd name="T9" fmla="*/ 31 h 31"/>
                <a:gd name="T10" fmla="*/ 9 w 13"/>
                <a:gd name="T11" fmla="*/ 30 h 31"/>
                <a:gd name="T12" fmla="*/ 1 w 13"/>
                <a:gd name="T13" fmla="*/ 23 h 31"/>
                <a:gd name="T14" fmla="*/ 0 w 13"/>
                <a:gd name="T15" fmla="*/ 11 h 31"/>
                <a:gd name="T16" fmla="*/ 1 w 13"/>
                <a:gd name="T17" fmla="*/ 8 h 31"/>
                <a:gd name="T18" fmla="*/ 9 w 13"/>
                <a:gd name="T19" fmla="*/ 5 h 31"/>
                <a:gd name="T20" fmla="*/ 10 w 13"/>
                <a:gd name="T2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31">
                  <a:moveTo>
                    <a:pt x="10" y="0"/>
                  </a:moveTo>
                  <a:lnTo>
                    <a:pt x="12" y="0"/>
                  </a:lnTo>
                  <a:lnTo>
                    <a:pt x="13" y="15"/>
                  </a:lnTo>
                  <a:lnTo>
                    <a:pt x="10" y="30"/>
                  </a:lnTo>
                  <a:lnTo>
                    <a:pt x="9" y="31"/>
                  </a:lnTo>
                  <a:lnTo>
                    <a:pt x="9" y="30"/>
                  </a:lnTo>
                  <a:lnTo>
                    <a:pt x="1" y="23"/>
                  </a:lnTo>
                  <a:lnTo>
                    <a:pt x="0" y="11"/>
                  </a:lnTo>
                  <a:lnTo>
                    <a:pt x="1" y="8"/>
                  </a:lnTo>
                  <a:lnTo>
                    <a:pt x="9" y="5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Kaliningrad (Russia)">
              <a:extLst>
                <a:ext uri="{FF2B5EF4-FFF2-40B4-BE49-F238E27FC236}">
                  <a16:creationId xmlns:a16="http://schemas.microsoft.com/office/drawing/2014/main" id="{F58F0331-81B1-4A01-AD4D-398E9E4F7A13}"/>
                </a:ext>
              </a:extLst>
            </p:cNvPr>
            <p:cNvSpPr>
              <a:spLocks/>
            </p:cNvSpPr>
            <p:nvPr>
              <p:custDataLst>
                <p:tags r:id="rId77"/>
              </p:custDataLst>
            </p:nvPr>
          </p:nvSpPr>
          <p:spPr bwMode="auto">
            <a:xfrm>
              <a:off x="6288452" y="3018878"/>
              <a:ext cx="79511" cy="39755"/>
            </a:xfrm>
            <a:custGeom>
              <a:avLst/>
              <a:gdLst>
                <a:gd name="T0" fmla="*/ 20 w 44"/>
                <a:gd name="T1" fmla="*/ 0 h 22"/>
                <a:gd name="T2" fmla="*/ 22 w 44"/>
                <a:gd name="T3" fmla="*/ 0 h 22"/>
                <a:gd name="T4" fmla="*/ 32 w 44"/>
                <a:gd name="T5" fmla="*/ 5 h 22"/>
                <a:gd name="T6" fmla="*/ 41 w 44"/>
                <a:gd name="T7" fmla="*/ 6 h 22"/>
                <a:gd name="T8" fmla="*/ 44 w 44"/>
                <a:gd name="T9" fmla="*/ 12 h 22"/>
                <a:gd name="T10" fmla="*/ 43 w 44"/>
                <a:gd name="T11" fmla="*/ 21 h 22"/>
                <a:gd name="T12" fmla="*/ 43 w 44"/>
                <a:gd name="T13" fmla="*/ 22 h 22"/>
                <a:gd name="T14" fmla="*/ 18 w 44"/>
                <a:gd name="T15" fmla="*/ 22 h 22"/>
                <a:gd name="T16" fmla="*/ 0 w 44"/>
                <a:gd name="T17" fmla="*/ 21 h 22"/>
                <a:gd name="T18" fmla="*/ 0 w 44"/>
                <a:gd name="T19" fmla="*/ 20 h 22"/>
                <a:gd name="T20" fmla="*/ 4 w 44"/>
                <a:gd name="T21" fmla="*/ 8 h 22"/>
                <a:gd name="T22" fmla="*/ 15 w 44"/>
                <a:gd name="T23" fmla="*/ 3 h 22"/>
                <a:gd name="T24" fmla="*/ 16 w 44"/>
                <a:gd name="T25" fmla="*/ 3 h 22"/>
                <a:gd name="T26" fmla="*/ 16 w 44"/>
                <a:gd name="T27" fmla="*/ 5 h 22"/>
                <a:gd name="T28" fmla="*/ 15 w 44"/>
                <a:gd name="T29" fmla="*/ 6 h 22"/>
                <a:gd name="T30" fmla="*/ 19 w 44"/>
                <a:gd name="T31" fmla="*/ 8 h 22"/>
                <a:gd name="T32" fmla="*/ 20 w 44"/>
                <a:gd name="T33" fmla="*/ 2 h 22"/>
                <a:gd name="T34" fmla="*/ 20 w 44"/>
                <a:gd name="T3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4" h="22">
                  <a:moveTo>
                    <a:pt x="20" y="0"/>
                  </a:moveTo>
                  <a:lnTo>
                    <a:pt x="22" y="0"/>
                  </a:lnTo>
                  <a:lnTo>
                    <a:pt x="32" y="5"/>
                  </a:lnTo>
                  <a:lnTo>
                    <a:pt x="41" y="6"/>
                  </a:lnTo>
                  <a:lnTo>
                    <a:pt x="44" y="12"/>
                  </a:lnTo>
                  <a:lnTo>
                    <a:pt x="43" y="21"/>
                  </a:lnTo>
                  <a:lnTo>
                    <a:pt x="43" y="22"/>
                  </a:lnTo>
                  <a:lnTo>
                    <a:pt x="18" y="22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4" y="8"/>
                  </a:lnTo>
                  <a:lnTo>
                    <a:pt x="15" y="3"/>
                  </a:lnTo>
                  <a:lnTo>
                    <a:pt x="16" y="3"/>
                  </a:lnTo>
                  <a:lnTo>
                    <a:pt x="16" y="5"/>
                  </a:lnTo>
                  <a:lnTo>
                    <a:pt x="15" y="6"/>
                  </a:lnTo>
                  <a:lnTo>
                    <a:pt x="19" y="8"/>
                  </a:lnTo>
                  <a:lnTo>
                    <a:pt x="20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" name="Luxembourg">
              <a:extLst>
                <a:ext uri="{FF2B5EF4-FFF2-40B4-BE49-F238E27FC236}">
                  <a16:creationId xmlns:a16="http://schemas.microsoft.com/office/drawing/2014/main" id="{6AB4CC60-5107-414E-99D8-ED70291E1A90}"/>
                </a:ext>
              </a:extLst>
            </p:cNvPr>
            <p:cNvSpPr>
              <a:spLocks/>
            </p:cNvSpPr>
            <p:nvPr>
              <p:custDataLst>
                <p:tags r:id="rId78"/>
              </p:custDataLst>
            </p:nvPr>
          </p:nvSpPr>
          <p:spPr bwMode="auto">
            <a:xfrm>
              <a:off x="5957760" y="3217654"/>
              <a:ext cx="19879" cy="27107"/>
            </a:xfrm>
            <a:custGeom>
              <a:avLst/>
              <a:gdLst>
                <a:gd name="T0" fmla="*/ 6 w 11"/>
                <a:gd name="T1" fmla="*/ 0 h 15"/>
                <a:gd name="T2" fmla="*/ 8 w 11"/>
                <a:gd name="T3" fmla="*/ 1 h 15"/>
                <a:gd name="T4" fmla="*/ 11 w 11"/>
                <a:gd name="T5" fmla="*/ 9 h 15"/>
                <a:gd name="T6" fmla="*/ 9 w 11"/>
                <a:gd name="T7" fmla="*/ 13 h 15"/>
                <a:gd name="T8" fmla="*/ 9 w 11"/>
                <a:gd name="T9" fmla="*/ 15 h 15"/>
                <a:gd name="T10" fmla="*/ 2 w 11"/>
                <a:gd name="T11" fmla="*/ 13 h 15"/>
                <a:gd name="T12" fmla="*/ 0 w 11"/>
                <a:gd name="T13" fmla="*/ 7 h 15"/>
                <a:gd name="T14" fmla="*/ 0 w 11"/>
                <a:gd name="T15" fmla="*/ 6 h 15"/>
                <a:gd name="T16" fmla="*/ 6 w 11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5">
                  <a:moveTo>
                    <a:pt x="6" y="0"/>
                  </a:moveTo>
                  <a:lnTo>
                    <a:pt x="8" y="1"/>
                  </a:lnTo>
                  <a:lnTo>
                    <a:pt x="11" y="9"/>
                  </a:lnTo>
                  <a:lnTo>
                    <a:pt x="9" y="13"/>
                  </a:lnTo>
                  <a:lnTo>
                    <a:pt x="9" y="15"/>
                  </a:lnTo>
                  <a:lnTo>
                    <a:pt x="2" y="13"/>
                  </a:lnTo>
                  <a:lnTo>
                    <a:pt x="0" y="7"/>
                  </a:lnTo>
                  <a:lnTo>
                    <a:pt x="0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" name="Hungary">
              <a:extLst>
                <a:ext uri="{FF2B5EF4-FFF2-40B4-BE49-F238E27FC236}">
                  <a16:creationId xmlns:a16="http://schemas.microsoft.com/office/drawing/2014/main" id="{DDE9BD52-73F0-45CA-AC02-5108DDA7E29C}"/>
                </a:ext>
              </a:extLst>
            </p:cNvPr>
            <p:cNvSpPr>
              <a:spLocks/>
            </p:cNvSpPr>
            <p:nvPr>
              <p:custDataLst>
                <p:tags r:id="rId79"/>
              </p:custDataLst>
            </p:nvPr>
          </p:nvSpPr>
          <p:spPr bwMode="auto">
            <a:xfrm>
              <a:off x="6205327" y="3277287"/>
              <a:ext cx="160829" cy="97581"/>
            </a:xfrm>
            <a:custGeom>
              <a:avLst/>
              <a:gdLst>
                <a:gd name="T0" fmla="*/ 61 w 89"/>
                <a:gd name="T1" fmla="*/ 0 h 54"/>
                <a:gd name="T2" fmla="*/ 65 w 89"/>
                <a:gd name="T3" fmla="*/ 0 h 54"/>
                <a:gd name="T4" fmla="*/ 68 w 89"/>
                <a:gd name="T5" fmla="*/ 1 h 54"/>
                <a:gd name="T6" fmla="*/ 72 w 89"/>
                <a:gd name="T7" fmla="*/ 1 h 54"/>
                <a:gd name="T8" fmla="*/ 75 w 89"/>
                <a:gd name="T9" fmla="*/ 3 h 54"/>
                <a:gd name="T10" fmla="*/ 80 w 89"/>
                <a:gd name="T11" fmla="*/ 3 h 54"/>
                <a:gd name="T12" fmla="*/ 89 w 89"/>
                <a:gd name="T13" fmla="*/ 11 h 54"/>
                <a:gd name="T14" fmla="*/ 89 w 89"/>
                <a:gd name="T15" fmla="*/ 13 h 54"/>
                <a:gd name="T16" fmla="*/ 78 w 89"/>
                <a:gd name="T17" fmla="*/ 19 h 54"/>
                <a:gd name="T18" fmla="*/ 66 w 89"/>
                <a:gd name="T19" fmla="*/ 43 h 54"/>
                <a:gd name="T20" fmla="*/ 66 w 89"/>
                <a:gd name="T21" fmla="*/ 44 h 54"/>
                <a:gd name="T22" fmla="*/ 55 w 89"/>
                <a:gd name="T23" fmla="*/ 47 h 54"/>
                <a:gd name="T24" fmla="*/ 47 w 89"/>
                <a:gd name="T25" fmla="*/ 47 h 54"/>
                <a:gd name="T26" fmla="*/ 35 w 89"/>
                <a:gd name="T27" fmla="*/ 51 h 54"/>
                <a:gd name="T28" fmla="*/ 25 w 89"/>
                <a:gd name="T29" fmla="*/ 54 h 54"/>
                <a:gd name="T30" fmla="*/ 24 w 89"/>
                <a:gd name="T31" fmla="*/ 54 h 54"/>
                <a:gd name="T32" fmla="*/ 0 w 89"/>
                <a:gd name="T33" fmla="*/ 34 h 54"/>
                <a:gd name="T34" fmla="*/ 0 w 89"/>
                <a:gd name="T35" fmla="*/ 32 h 54"/>
                <a:gd name="T36" fmla="*/ 4 w 89"/>
                <a:gd name="T37" fmla="*/ 29 h 54"/>
                <a:gd name="T38" fmla="*/ 6 w 89"/>
                <a:gd name="T39" fmla="*/ 16 h 54"/>
                <a:gd name="T40" fmla="*/ 13 w 89"/>
                <a:gd name="T41" fmla="*/ 16 h 54"/>
                <a:gd name="T42" fmla="*/ 13 w 89"/>
                <a:gd name="T43" fmla="*/ 8 h 54"/>
                <a:gd name="T44" fmla="*/ 15 w 89"/>
                <a:gd name="T45" fmla="*/ 8 h 54"/>
                <a:gd name="T46" fmla="*/ 15 w 89"/>
                <a:gd name="T47" fmla="*/ 10 h 54"/>
                <a:gd name="T48" fmla="*/ 24 w 89"/>
                <a:gd name="T49" fmla="*/ 16 h 54"/>
                <a:gd name="T50" fmla="*/ 31 w 89"/>
                <a:gd name="T51" fmla="*/ 14 h 54"/>
                <a:gd name="T52" fmla="*/ 34 w 89"/>
                <a:gd name="T53" fmla="*/ 10 h 54"/>
                <a:gd name="T54" fmla="*/ 35 w 89"/>
                <a:gd name="T55" fmla="*/ 10 h 54"/>
                <a:gd name="T56" fmla="*/ 50 w 89"/>
                <a:gd name="T57" fmla="*/ 7 h 54"/>
                <a:gd name="T58" fmla="*/ 61 w 89"/>
                <a:gd name="T5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9" h="54">
                  <a:moveTo>
                    <a:pt x="61" y="0"/>
                  </a:moveTo>
                  <a:lnTo>
                    <a:pt x="65" y="0"/>
                  </a:lnTo>
                  <a:lnTo>
                    <a:pt x="68" y="1"/>
                  </a:lnTo>
                  <a:lnTo>
                    <a:pt x="72" y="1"/>
                  </a:lnTo>
                  <a:lnTo>
                    <a:pt x="75" y="3"/>
                  </a:lnTo>
                  <a:lnTo>
                    <a:pt x="80" y="3"/>
                  </a:lnTo>
                  <a:lnTo>
                    <a:pt x="89" y="11"/>
                  </a:lnTo>
                  <a:lnTo>
                    <a:pt x="89" y="13"/>
                  </a:lnTo>
                  <a:lnTo>
                    <a:pt x="78" y="19"/>
                  </a:lnTo>
                  <a:lnTo>
                    <a:pt x="66" y="43"/>
                  </a:lnTo>
                  <a:lnTo>
                    <a:pt x="66" y="44"/>
                  </a:lnTo>
                  <a:lnTo>
                    <a:pt x="55" y="47"/>
                  </a:lnTo>
                  <a:lnTo>
                    <a:pt x="47" y="47"/>
                  </a:lnTo>
                  <a:lnTo>
                    <a:pt x="35" y="51"/>
                  </a:lnTo>
                  <a:lnTo>
                    <a:pt x="25" y="54"/>
                  </a:lnTo>
                  <a:lnTo>
                    <a:pt x="24" y="54"/>
                  </a:lnTo>
                  <a:lnTo>
                    <a:pt x="0" y="34"/>
                  </a:lnTo>
                  <a:lnTo>
                    <a:pt x="0" y="32"/>
                  </a:lnTo>
                  <a:lnTo>
                    <a:pt x="4" y="29"/>
                  </a:lnTo>
                  <a:lnTo>
                    <a:pt x="6" y="16"/>
                  </a:lnTo>
                  <a:lnTo>
                    <a:pt x="13" y="16"/>
                  </a:lnTo>
                  <a:lnTo>
                    <a:pt x="13" y="8"/>
                  </a:lnTo>
                  <a:lnTo>
                    <a:pt x="15" y="8"/>
                  </a:lnTo>
                  <a:lnTo>
                    <a:pt x="15" y="10"/>
                  </a:lnTo>
                  <a:lnTo>
                    <a:pt x="24" y="16"/>
                  </a:lnTo>
                  <a:lnTo>
                    <a:pt x="31" y="14"/>
                  </a:lnTo>
                  <a:lnTo>
                    <a:pt x="34" y="10"/>
                  </a:lnTo>
                  <a:lnTo>
                    <a:pt x="35" y="10"/>
                  </a:lnTo>
                  <a:lnTo>
                    <a:pt x="50" y="7"/>
                  </a:lnTo>
                  <a:lnTo>
                    <a:pt x="61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" name="Romania">
              <a:extLst>
                <a:ext uri="{FF2B5EF4-FFF2-40B4-BE49-F238E27FC236}">
                  <a16:creationId xmlns:a16="http://schemas.microsoft.com/office/drawing/2014/main" id="{3D026A1B-B997-444F-ACF7-CCF4CA749B65}"/>
                </a:ext>
              </a:extLst>
            </p:cNvPr>
            <p:cNvSpPr>
              <a:spLocks/>
            </p:cNvSpPr>
            <p:nvPr>
              <p:custDataLst>
                <p:tags r:id="rId80"/>
              </p:custDataLst>
            </p:nvPr>
          </p:nvSpPr>
          <p:spPr bwMode="auto">
            <a:xfrm>
              <a:off x="6301102" y="3288129"/>
              <a:ext cx="225883" cy="157215"/>
            </a:xfrm>
            <a:custGeom>
              <a:avLst/>
              <a:gdLst>
                <a:gd name="T0" fmla="*/ 86 w 125"/>
                <a:gd name="T1" fmla="*/ 0 h 87"/>
                <a:gd name="T2" fmla="*/ 88 w 125"/>
                <a:gd name="T3" fmla="*/ 0 h 87"/>
                <a:gd name="T4" fmla="*/ 95 w 125"/>
                <a:gd name="T5" fmla="*/ 8 h 87"/>
                <a:gd name="T6" fmla="*/ 104 w 125"/>
                <a:gd name="T7" fmla="*/ 28 h 87"/>
                <a:gd name="T8" fmla="*/ 107 w 125"/>
                <a:gd name="T9" fmla="*/ 53 h 87"/>
                <a:gd name="T10" fmla="*/ 111 w 125"/>
                <a:gd name="T11" fmla="*/ 56 h 87"/>
                <a:gd name="T12" fmla="*/ 113 w 125"/>
                <a:gd name="T13" fmla="*/ 56 h 87"/>
                <a:gd name="T14" fmla="*/ 114 w 125"/>
                <a:gd name="T15" fmla="*/ 54 h 87"/>
                <a:gd name="T16" fmla="*/ 120 w 125"/>
                <a:gd name="T17" fmla="*/ 54 h 87"/>
                <a:gd name="T18" fmla="*/ 122 w 125"/>
                <a:gd name="T19" fmla="*/ 53 h 87"/>
                <a:gd name="T20" fmla="*/ 125 w 125"/>
                <a:gd name="T21" fmla="*/ 53 h 87"/>
                <a:gd name="T22" fmla="*/ 125 w 125"/>
                <a:gd name="T23" fmla="*/ 54 h 87"/>
                <a:gd name="T24" fmla="*/ 123 w 125"/>
                <a:gd name="T25" fmla="*/ 66 h 87"/>
                <a:gd name="T26" fmla="*/ 117 w 125"/>
                <a:gd name="T27" fmla="*/ 72 h 87"/>
                <a:gd name="T28" fmla="*/ 116 w 125"/>
                <a:gd name="T29" fmla="*/ 72 h 87"/>
                <a:gd name="T30" fmla="*/ 116 w 125"/>
                <a:gd name="T31" fmla="*/ 71 h 87"/>
                <a:gd name="T32" fmla="*/ 117 w 125"/>
                <a:gd name="T33" fmla="*/ 66 h 87"/>
                <a:gd name="T34" fmla="*/ 116 w 125"/>
                <a:gd name="T35" fmla="*/ 65 h 87"/>
                <a:gd name="T36" fmla="*/ 113 w 125"/>
                <a:gd name="T37" fmla="*/ 84 h 87"/>
                <a:gd name="T38" fmla="*/ 89 w 125"/>
                <a:gd name="T39" fmla="*/ 78 h 87"/>
                <a:gd name="T40" fmla="*/ 70 w 125"/>
                <a:gd name="T41" fmla="*/ 87 h 87"/>
                <a:gd name="T42" fmla="*/ 39 w 125"/>
                <a:gd name="T43" fmla="*/ 84 h 87"/>
                <a:gd name="T44" fmla="*/ 37 w 125"/>
                <a:gd name="T45" fmla="*/ 84 h 87"/>
                <a:gd name="T46" fmla="*/ 34 w 125"/>
                <a:gd name="T47" fmla="*/ 81 h 87"/>
                <a:gd name="T48" fmla="*/ 36 w 125"/>
                <a:gd name="T49" fmla="*/ 78 h 87"/>
                <a:gd name="T50" fmla="*/ 34 w 125"/>
                <a:gd name="T51" fmla="*/ 78 h 87"/>
                <a:gd name="T52" fmla="*/ 30 w 125"/>
                <a:gd name="T53" fmla="*/ 72 h 87"/>
                <a:gd name="T54" fmla="*/ 31 w 125"/>
                <a:gd name="T55" fmla="*/ 71 h 87"/>
                <a:gd name="T56" fmla="*/ 31 w 125"/>
                <a:gd name="T57" fmla="*/ 69 h 87"/>
                <a:gd name="T58" fmla="*/ 28 w 125"/>
                <a:gd name="T59" fmla="*/ 71 h 87"/>
                <a:gd name="T60" fmla="*/ 18 w 125"/>
                <a:gd name="T61" fmla="*/ 65 h 87"/>
                <a:gd name="T62" fmla="*/ 16 w 125"/>
                <a:gd name="T63" fmla="*/ 65 h 87"/>
                <a:gd name="T64" fmla="*/ 16 w 125"/>
                <a:gd name="T65" fmla="*/ 59 h 87"/>
                <a:gd name="T66" fmla="*/ 13 w 125"/>
                <a:gd name="T67" fmla="*/ 57 h 87"/>
                <a:gd name="T68" fmla="*/ 12 w 125"/>
                <a:gd name="T69" fmla="*/ 57 h 87"/>
                <a:gd name="T70" fmla="*/ 8 w 125"/>
                <a:gd name="T71" fmla="*/ 45 h 87"/>
                <a:gd name="T72" fmla="*/ 0 w 125"/>
                <a:gd name="T73" fmla="*/ 41 h 87"/>
                <a:gd name="T74" fmla="*/ 2 w 125"/>
                <a:gd name="T75" fmla="*/ 40 h 87"/>
                <a:gd name="T76" fmla="*/ 12 w 125"/>
                <a:gd name="T77" fmla="*/ 37 h 87"/>
                <a:gd name="T78" fmla="*/ 24 w 125"/>
                <a:gd name="T79" fmla="*/ 13 h 87"/>
                <a:gd name="T80" fmla="*/ 34 w 125"/>
                <a:gd name="T81" fmla="*/ 5 h 87"/>
                <a:gd name="T82" fmla="*/ 58 w 125"/>
                <a:gd name="T83" fmla="*/ 4 h 87"/>
                <a:gd name="T84" fmla="*/ 64 w 125"/>
                <a:gd name="T85" fmla="*/ 8 h 87"/>
                <a:gd name="T86" fmla="*/ 86 w 125"/>
                <a:gd name="T8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5" h="87">
                  <a:moveTo>
                    <a:pt x="86" y="0"/>
                  </a:moveTo>
                  <a:lnTo>
                    <a:pt x="88" y="0"/>
                  </a:lnTo>
                  <a:lnTo>
                    <a:pt x="95" y="8"/>
                  </a:lnTo>
                  <a:lnTo>
                    <a:pt x="104" y="28"/>
                  </a:lnTo>
                  <a:lnTo>
                    <a:pt x="107" y="53"/>
                  </a:lnTo>
                  <a:lnTo>
                    <a:pt x="111" y="56"/>
                  </a:lnTo>
                  <a:lnTo>
                    <a:pt x="113" y="56"/>
                  </a:lnTo>
                  <a:lnTo>
                    <a:pt x="114" y="54"/>
                  </a:lnTo>
                  <a:lnTo>
                    <a:pt x="120" y="54"/>
                  </a:lnTo>
                  <a:lnTo>
                    <a:pt x="122" y="53"/>
                  </a:lnTo>
                  <a:lnTo>
                    <a:pt x="125" y="53"/>
                  </a:lnTo>
                  <a:lnTo>
                    <a:pt x="125" y="54"/>
                  </a:lnTo>
                  <a:lnTo>
                    <a:pt x="123" y="66"/>
                  </a:lnTo>
                  <a:lnTo>
                    <a:pt x="117" y="72"/>
                  </a:lnTo>
                  <a:lnTo>
                    <a:pt x="116" y="72"/>
                  </a:lnTo>
                  <a:lnTo>
                    <a:pt x="116" y="71"/>
                  </a:lnTo>
                  <a:lnTo>
                    <a:pt x="117" y="66"/>
                  </a:lnTo>
                  <a:lnTo>
                    <a:pt x="116" y="65"/>
                  </a:lnTo>
                  <a:lnTo>
                    <a:pt x="113" y="84"/>
                  </a:lnTo>
                  <a:lnTo>
                    <a:pt x="89" y="78"/>
                  </a:lnTo>
                  <a:lnTo>
                    <a:pt x="70" y="87"/>
                  </a:lnTo>
                  <a:lnTo>
                    <a:pt x="39" y="84"/>
                  </a:lnTo>
                  <a:lnTo>
                    <a:pt x="37" y="84"/>
                  </a:lnTo>
                  <a:lnTo>
                    <a:pt x="34" y="81"/>
                  </a:lnTo>
                  <a:lnTo>
                    <a:pt x="36" y="78"/>
                  </a:lnTo>
                  <a:lnTo>
                    <a:pt x="34" y="78"/>
                  </a:lnTo>
                  <a:lnTo>
                    <a:pt x="30" y="72"/>
                  </a:lnTo>
                  <a:lnTo>
                    <a:pt x="31" y="71"/>
                  </a:lnTo>
                  <a:lnTo>
                    <a:pt x="31" y="69"/>
                  </a:lnTo>
                  <a:lnTo>
                    <a:pt x="28" y="71"/>
                  </a:lnTo>
                  <a:lnTo>
                    <a:pt x="18" y="65"/>
                  </a:lnTo>
                  <a:lnTo>
                    <a:pt x="16" y="65"/>
                  </a:lnTo>
                  <a:lnTo>
                    <a:pt x="16" y="59"/>
                  </a:lnTo>
                  <a:lnTo>
                    <a:pt x="13" y="57"/>
                  </a:lnTo>
                  <a:lnTo>
                    <a:pt x="12" y="57"/>
                  </a:lnTo>
                  <a:lnTo>
                    <a:pt x="8" y="45"/>
                  </a:lnTo>
                  <a:lnTo>
                    <a:pt x="0" y="41"/>
                  </a:lnTo>
                  <a:lnTo>
                    <a:pt x="2" y="40"/>
                  </a:lnTo>
                  <a:lnTo>
                    <a:pt x="12" y="37"/>
                  </a:lnTo>
                  <a:lnTo>
                    <a:pt x="24" y="13"/>
                  </a:lnTo>
                  <a:lnTo>
                    <a:pt x="34" y="5"/>
                  </a:lnTo>
                  <a:lnTo>
                    <a:pt x="58" y="4"/>
                  </a:lnTo>
                  <a:lnTo>
                    <a:pt x="64" y="8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" name="Slovenia">
              <a:extLst>
                <a:ext uri="{FF2B5EF4-FFF2-40B4-BE49-F238E27FC236}">
                  <a16:creationId xmlns:a16="http://schemas.microsoft.com/office/drawing/2014/main" id="{1CA4880D-C79F-4F45-9D2C-6E383C7991B1}"/>
                </a:ext>
              </a:extLst>
            </p:cNvPr>
            <p:cNvSpPr>
              <a:spLocks/>
            </p:cNvSpPr>
            <p:nvPr>
              <p:custDataLst>
                <p:tags r:id="rId81"/>
              </p:custDataLst>
            </p:nvPr>
          </p:nvSpPr>
          <p:spPr bwMode="auto">
            <a:xfrm>
              <a:off x="6140273" y="3335113"/>
              <a:ext cx="72283" cy="45177"/>
            </a:xfrm>
            <a:custGeom>
              <a:avLst/>
              <a:gdLst>
                <a:gd name="T0" fmla="*/ 36 w 40"/>
                <a:gd name="T1" fmla="*/ 0 h 25"/>
                <a:gd name="T2" fmla="*/ 37 w 40"/>
                <a:gd name="T3" fmla="*/ 0 h 25"/>
                <a:gd name="T4" fmla="*/ 40 w 40"/>
                <a:gd name="T5" fmla="*/ 3 h 25"/>
                <a:gd name="T6" fmla="*/ 40 w 40"/>
                <a:gd name="T7" fmla="*/ 5 h 25"/>
                <a:gd name="T8" fmla="*/ 39 w 40"/>
                <a:gd name="T9" fmla="*/ 8 h 25"/>
                <a:gd name="T10" fmla="*/ 30 w 40"/>
                <a:gd name="T11" fmla="*/ 12 h 25"/>
                <a:gd name="T12" fmla="*/ 25 w 40"/>
                <a:gd name="T13" fmla="*/ 24 h 25"/>
                <a:gd name="T14" fmla="*/ 15 w 40"/>
                <a:gd name="T15" fmla="*/ 22 h 25"/>
                <a:gd name="T16" fmla="*/ 8 w 40"/>
                <a:gd name="T17" fmla="*/ 25 h 25"/>
                <a:gd name="T18" fmla="*/ 8 w 40"/>
                <a:gd name="T19" fmla="*/ 24 h 25"/>
                <a:gd name="T20" fmla="*/ 5 w 40"/>
                <a:gd name="T21" fmla="*/ 19 h 25"/>
                <a:gd name="T22" fmla="*/ 3 w 40"/>
                <a:gd name="T23" fmla="*/ 14 h 25"/>
                <a:gd name="T24" fmla="*/ 0 w 40"/>
                <a:gd name="T25" fmla="*/ 14 h 25"/>
                <a:gd name="T26" fmla="*/ 0 w 40"/>
                <a:gd name="T27" fmla="*/ 12 h 25"/>
                <a:gd name="T28" fmla="*/ 5 w 40"/>
                <a:gd name="T29" fmla="*/ 8 h 25"/>
                <a:gd name="T30" fmla="*/ 17 w 40"/>
                <a:gd name="T31" fmla="*/ 8 h 25"/>
                <a:gd name="T32" fmla="*/ 36 w 40"/>
                <a:gd name="T3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25">
                  <a:moveTo>
                    <a:pt x="36" y="0"/>
                  </a:moveTo>
                  <a:lnTo>
                    <a:pt x="37" y="0"/>
                  </a:lnTo>
                  <a:lnTo>
                    <a:pt x="40" y="3"/>
                  </a:lnTo>
                  <a:lnTo>
                    <a:pt x="40" y="5"/>
                  </a:lnTo>
                  <a:lnTo>
                    <a:pt x="39" y="8"/>
                  </a:lnTo>
                  <a:lnTo>
                    <a:pt x="30" y="12"/>
                  </a:lnTo>
                  <a:lnTo>
                    <a:pt x="25" y="24"/>
                  </a:lnTo>
                  <a:lnTo>
                    <a:pt x="15" y="22"/>
                  </a:lnTo>
                  <a:lnTo>
                    <a:pt x="8" y="25"/>
                  </a:lnTo>
                  <a:lnTo>
                    <a:pt x="8" y="24"/>
                  </a:lnTo>
                  <a:lnTo>
                    <a:pt x="5" y="19"/>
                  </a:lnTo>
                  <a:lnTo>
                    <a:pt x="3" y="14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5" y="8"/>
                  </a:lnTo>
                  <a:lnTo>
                    <a:pt x="17" y="8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" name="Bosnia &amp; Herzegovina">
              <a:extLst>
                <a:ext uri="{FF2B5EF4-FFF2-40B4-BE49-F238E27FC236}">
                  <a16:creationId xmlns:a16="http://schemas.microsoft.com/office/drawing/2014/main" id="{A04A2421-B810-42EA-8D17-AE4AC0BFCB77}"/>
                </a:ext>
              </a:extLst>
            </p:cNvPr>
            <p:cNvSpPr>
              <a:spLocks/>
            </p:cNvSpPr>
            <p:nvPr>
              <p:custDataLst>
                <p:tags r:id="rId82"/>
              </p:custDataLst>
            </p:nvPr>
          </p:nvSpPr>
          <p:spPr bwMode="auto">
            <a:xfrm>
              <a:off x="6194485" y="3383904"/>
              <a:ext cx="95775" cy="90353"/>
            </a:xfrm>
            <a:custGeom>
              <a:avLst/>
              <a:gdLst>
                <a:gd name="T0" fmla="*/ 4 w 53"/>
                <a:gd name="T1" fmla="*/ 0 h 50"/>
                <a:gd name="T2" fmla="*/ 6 w 53"/>
                <a:gd name="T3" fmla="*/ 0 h 50"/>
                <a:gd name="T4" fmla="*/ 9 w 53"/>
                <a:gd name="T5" fmla="*/ 4 h 50"/>
                <a:gd name="T6" fmla="*/ 16 w 53"/>
                <a:gd name="T7" fmla="*/ 0 h 50"/>
                <a:gd name="T8" fmla="*/ 21 w 53"/>
                <a:gd name="T9" fmla="*/ 0 h 50"/>
                <a:gd name="T10" fmla="*/ 25 w 53"/>
                <a:gd name="T11" fmla="*/ 1 h 50"/>
                <a:gd name="T12" fmla="*/ 30 w 53"/>
                <a:gd name="T13" fmla="*/ 1 h 50"/>
                <a:gd name="T14" fmla="*/ 32 w 53"/>
                <a:gd name="T15" fmla="*/ 3 h 50"/>
                <a:gd name="T16" fmla="*/ 37 w 53"/>
                <a:gd name="T17" fmla="*/ 4 h 50"/>
                <a:gd name="T18" fmla="*/ 40 w 53"/>
                <a:gd name="T19" fmla="*/ 4 h 50"/>
                <a:gd name="T20" fmla="*/ 44 w 53"/>
                <a:gd name="T21" fmla="*/ 10 h 50"/>
                <a:gd name="T22" fmla="*/ 46 w 53"/>
                <a:gd name="T23" fmla="*/ 9 h 50"/>
                <a:gd name="T24" fmla="*/ 50 w 53"/>
                <a:gd name="T25" fmla="*/ 10 h 50"/>
                <a:gd name="T26" fmla="*/ 52 w 53"/>
                <a:gd name="T27" fmla="*/ 10 h 50"/>
                <a:gd name="T28" fmla="*/ 46 w 53"/>
                <a:gd name="T29" fmla="*/ 19 h 50"/>
                <a:gd name="T30" fmla="*/ 53 w 53"/>
                <a:gd name="T31" fmla="*/ 24 h 50"/>
                <a:gd name="T32" fmla="*/ 53 w 53"/>
                <a:gd name="T33" fmla="*/ 25 h 50"/>
                <a:gd name="T34" fmla="*/ 52 w 53"/>
                <a:gd name="T35" fmla="*/ 27 h 50"/>
                <a:gd name="T36" fmla="*/ 49 w 53"/>
                <a:gd name="T37" fmla="*/ 28 h 50"/>
                <a:gd name="T38" fmla="*/ 52 w 53"/>
                <a:gd name="T39" fmla="*/ 32 h 50"/>
                <a:gd name="T40" fmla="*/ 50 w 53"/>
                <a:gd name="T41" fmla="*/ 32 h 50"/>
                <a:gd name="T42" fmla="*/ 47 w 53"/>
                <a:gd name="T43" fmla="*/ 35 h 50"/>
                <a:gd name="T44" fmla="*/ 44 w 53"/>
                <a:gd name="T45" fmla="*/ 35 h 50"/>
                <a:gd name="T46" fmla="*/ 46 w 53"/>
                <a:gd name="T47" fmla="*/ 37 h 50"/>
                <a:gd name="T48" fmla="*/ 46 w 53"/>
                <a:gd name="T49" fmla="*/ 38 h 50"/>
                <a:gd name="T50" fmla="*/ 44 w 53"/>
                <a:gd name="T51" fmla="*/ 38 h 50"/>
                <a:gd name="T52" fmla="*/ 40 w 53"/>
                <a:gd name="T53" fmla="*/ 35 h 50"/>
                <a:gd name="T54" fmla="*/ 38 w 53"/>
                <a:gd name="T55" fmla="*/ 37 h 50"/>
                <a:gd name="T56" fmla="*/ 41 w 53"/>
                <a:gd name="T57" fmla="*/ 41 h 50"/>
                <a:gd name="T58" fmla="*/ 37 w 53"/>
                <a:gd name="T59" fmla="*/ 44 h 50"/>
                <a:gd name="T60" fmla="*/ 38 w 53"/>
                <a:gd name="T61" fmla="*/ 50 h 50"/>
                <a:gd name="T62" fmla="*/ 37 w 53"/>
                <a:gd name="T63" fmla="*/ 50 h 50"/>
                <a:gd name="T64" fmla="*/ 21 w 53"/>
                <a:gd name="T65" fmla="*/ 37 h 50"/>
                <a:gd name="T66" fmla="*/ 4 w 53"/>
                <a:gd name="T67" fmla="*/ 12 h 50"/>
                <a:gd name="T68" fmla="*/ 0 w 53"/>
                <a:gd name="T69" fmla="*/ 9 h 50"/>
                <a:gd name="T70" fmla="*/ 0 w 53"/>
                <a:gd name="T71" fmla="*/ 7 h 50"/>
                <a:gd name="T72" fmla="*/ 4 w 53"/>
                <a:gd name="T7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3" h="50">
                  <a:moveTo>
                    <a:pt x="4" y="0"/>
                  </a:moveTo>
                  <a:lnTo>
                    <a:pt x="6" y="0"/>
                  </a:lnTo>
                  <a:lnTo>
                    <a:pt x="9" y="4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5" y="1"/>
                  </a:lnTo>
                  <a:lnTo>
                    <a:pt x="30" y="1"/>
                  </a:lnTo>
                  <a:lnTo>
                    <a:pt x="32" y="3"/>
                  </a:lnTo>
                  <a:lnTo>
                    <a:pt x="37" y="4"/>
                  </a:lnTo>
                  <a:lnTo>
                    <a:pt x="40" y="4"/>
                  </a:lnTo>
                  <a:lnTo>
                    <a:pt x="44" y="10"/>
                  </a:lnTo>
                  <a:lnTo>
                    <a:pt x="46" y="9"/>
                  </a:lnTo>
                  <a:lnTo>
                    <a:pt x="50" y="10"/>
                  </a:lnTo>
                  <a:lnTo>
                    <a:pt x="52" y="10"/>
                  </a:lnTo>
                  <a:lnTo>
                    <a:pt x="46" y="19"/>
                  </a:lnTo>
                  <a:lnTo>
                    <a:pt x="53" y="24"/>
                  </a:lnTo>
                  <a:lnTo>
                    <a:pt x="53" y="25"/>
                  </a:lnTo>
                  <a:lnTo>
                    <a:pt x="52" y="27"/>
                  </a:lnTo>
                  <a:lnTo>
                    <a:pt x="49" y="28"/>
                  </a:lnTo>
                  <a:lnTo>
                    <a:pt x="52" y="32"/>
                  </a:lnTo>
                  <a:lnTo>
                    <a:pt x="50" y="32"/>
                  </a:lnTo>
                  <a:lnTo>
                    <a:pt x="47" y="35"/>
                  </a:lnTo>
                  <a:lnTo>
                    <a:pt x="44" y="35"/>
                  </a:lnTo>
                  <a:lnTo>
                    <a:pt x="46" y="37"/>
                  </a:lnTo>
                  <a:lnTo>
                    <a:pt x="46" y="38"/>
                  </a:lnTo>
                  <a:lnTo>
                    <a:pt x="44" y="38"/>
                  </a:lnTo>
                  <a:lnTo>
                    <a:pt x="40" y="35"/>
                  </a:lnTo>
                  <a:lnTo>
                    <a:pt x="38" y="37"/>
                  </a:lnTo>
                  <a:lnTo>
                    <a:pt x="41" y="41"/>
                  </a:lnTo>
                  <a:lnTo>
                    <a:pt x="37" y="44"/>
                  </a:lnTo>
                  <a:lnTo>
                    <a:pt x="38" y="50"/>
                  </a:lnTo>
                  <a:lnTo>
                    <a:pt x="37" y="50"/>
                  </a:lnTo>
                  <a:lnTo>
                    <a:pt x="21" y="37"/>
                  </a:lnTo>
                  <a:lnTo>
                    <a:pt x="4" y="12"/>
                  </a:lnTo>
                  <a:lnTo>
                    <a:pt x="0" y="9"/>
                  </a:lnTo>
                  <a:lnTo>
                    <a:pt x="0" y="7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" name="Serbia">
              <a:extLst>
                <a:ext uri="{FF2B5EF4-FFF2-40B4-BE49-F238E27FC236}">
                  <a16:creationId xmlns:a16="http://schemas.microsoft.com/office/drawing/2014/main" id="{5A9CD793-2B6D-47B6-AE97-63BF27E14D6B}"/>
                </a:ext>
              </a:extLst>
            </p:cNvPr>
            <p:cNvSpPr>
              <a:spLocks/>
            </p:cNvSpPr>
            <p:nvPr>
              <p:custDataLst>
                <p:tags r:id="rId83"/>
              </p:custDataLst>
            </p:nvPr>
          </p:nvSpPr>
          <p:spPr bwMode="auto">
            <a:xfrm>
              <a:off x="6266768" y="3360412"/>
              <a:ext cx="99389" cy="135531"/>
            </a:xfrm>
            <a:custGeom>
              <a:avLst/>
              <a:gdLst>
                <a:gd name="T0" fmla="*/ 13 w 55"/>
                <a:gd name="T1" fmla="*/ 0 h 75"/>
                <a:gd name="T2" fmla="*/ 21 w 55"/>
                <a:gd name="T3" fmla="*/ 0 h 75"/>
                <a:gd name="T4" fmla="*/ 27 w 55"/>
                <a:gd name="T5" fmla="*/ 5 h 75"/>
                <a:gd name="T6" fmla="*/ 32 w 55"/>
                <a:gd name="T7" fmla="*/ 16 h 75"/>
                <a:gd name="T8" fmla="*/ 37 w 55"/>
                <a:gd name="T9" fmla="*/ 17 h 75"/>
                <a:gd name="T10" fmla="*/ 37 w 55"/>
                <a:gd name="T11" fmla="*/ 23 h 75"/>
                <a:gd name="T12" fmla="*/ 47 w 55"/>
                <a:gd name="T13" fmla="*/ 29 h 75"/>
                <a:gd name="T14" fmla="*/ 49 w 55"/>
                <a:gd name="T15" fmla="*/ 26 h 75"/>
                <a:gd name="T16" fmla="*/ 50 w 55"/>
                <a:gd name="T17" fmla="*/ 26 h 75"/>
                <a:gd name="T18" fmla="*/ 50 w 55"/>
                <a:gd name="T19" fmla="*/ 28 h 75"/>
                <a:gd name="T20" fmla="*/ 53 w 55"/>
                <a:gd name="T21" fmla="*/ 29 h 75"/>
                <a:gd name="T22" fmla="*/ 53 w 55"/>
                <a:gd name="T23" fmla="*/ 31 h 75"/>
                <a:gd name="T24" fmla="*/ 52 w 55"/>
                <a:gd name="T25" fmla="*/ 31 h 75"/>
                <a:gd name="T26" fmla="*/ 50 w 55"/>
                <a:gd name="T27" fmla="*/ 32 h 75"/>
                <a:gd name="T28" fmla="*/ 53 w 55"/>
                <a:gd name="T29" fmla="*/ 37 h 75"/>
                <a:gd name="T30" fmla="*/ 55 w 55"/>
                <a:gd name="T31" fmla="*/ 37 h 75"/>
                <a:gd name="T32" fmla="*/ 55 w 55"/>
                <a:gd name="T33" fmla="*/ 38 h 75"/>
                <a:gd name="T34" fmla="*/ 53 w 55"/>
                <a:gd name="T35" fmla="*/ 38 h 75"/>
                <a:gd name="T36" fmla="*/ 50 w 55"/>
                <a:gd name="T37" fmla="*/ 40 h 75"/>
                <a:gd name="T38" fmla="*/ 49 w 55"/>
                <a:gd name="T39" fmla="*/ 44 h 75"/>
                <a:gd name="T40" fmla="*/ 50 w 55"/>
                <a:gd name="T41" fmla="*/ 48 h 75"/>
                <a:gd name="T42" fmla="*/ 55 w 55"/>
                <a:gd name="T43" fmla="*/ 56 h 75"/>
                <a:gd name="T44" fmla="*/ 55 w 55"/>
                <a:gd name="T45" fmla="*/ 57 h 75"/>
                <a:gd name="T46" fmla="*/ 50 w 55"/>
                <a:gd name="T47" fmla="*/ 66 h 75"/>
                <a:gd name="T48" fmla="*/ 50 w 55"/>
                <a:gd name="T49" fmla="*/ 69 h 75"/>
                <a:gd name="T50" fmla="*/ 46 w 55"/>
                <a:gd name="T51" fmla="*/ 69 h 75"/>
                <a:gd name="T52" fmla="*/ 43 w 55"/>
                <a:gd name="T53" fmla="*/ 68 h 75"/>
                <a:gd name="T54" fmla="*/ 35 w 55"/>
                <a:gd name="T55" fmla="*/ 68 h 75"/>
                <a:gd name="T56" fmla="*/ 27 w 55"/>
                <a:gd name="T57" fmla="*/ 75 h 75"/>
                <a:gd name="T58" fmla="*/ 25 w 55"/>
                <a:gd name="T59" fmla="*/ 75 h 75"/>
                <a:gd name="T60" fmla="*/ 25 w 55"/>
                <a:gd name="T61" fmla="*/ 74 h 75"/>
                <a:gd name="T62" fmla="*/ 19 w 55"/>
                <a:gd name="T63" fmla="*/ 68 h 75"/>
                <a:gd name="T64" fmla="*/ 15 w 55"/>
                <a:gd name="T65" fmla="*/ 66 h 75"/>
                <a:gd name="T66" fmla="*/ 15 w 55"/>
                <a:gd name="T67" fmla="*/ 60 h 75"/>
                <a:gd name="T68" fmla="*/ 16 w 55"/>
                <a:gd name="T69" fmla="*/ 60 h 75"/>
                <a:gd name="T70" fmla="*/ 18 w 55"/>
                <a:gd name="T71" fmla="*/ 62 h 75"/>
                <a:gd name="T72" fmla="*/ 19 w 55"/>
                <a:gd name="T73" fmla="*/ 59 h 75"/>
                <a:gd name="T74" fmla="*/ 6 w 55"/>
                <a:gd name="T75" fmla="*/ 50 h 75"/>
                <a:gd name="T76" fmla="*/ 6 w 55"/>
                <a:gd name="T77" fmla="*/ 47 h 75"/>
                <a:gd name="T78" fmla="*/ 7 w 55"/>
                <a:gd name="T79" fmla="*/ 47 h 75"/>
                <a:gd name="T80" fmla="*/ 10 w 55"/>
                <a:gd name="T81" fmla="*/ 45 h 75"/>
                <a:gd name="T82" fmla="*/ 7 w 55"/>
                <a:gd name="T83" fmla="*/ 40 h 75"/>
                <a:gd name="T84" fmla="*/ 12 w 55"/>
                <a:gd name="T85" fmla="*/ 38 h 75"/>
                <a:gd name="T86" fmla="*/ 6 w 55"/>
                <a:gd name="T87" fmla="*/ 34 h 75"/>
                <a:gd name="T88" fmla="*/ 4 w 55"/>
                <a:gd name="T89" fmla="*/ 34 h 75"/>
                <a:gd name="T90" fmla="*/ 4 w 55"/>
                <a:gd name="T91" fmla="*/ 32 h 75"/>
                <a:gd name="T92" fmla="*/ 9 w 55"/>
                <a:gd name="T93" fmla="*/ 25 h 75"/>
                <a:gd name="T94" fmla="*/ 6 w 55"/>
                <a:gd name="T95" fmla="*/ 23 h 75"/>
                <a:gd name="T96" fmla="*/ 6 w 55"/>
                <a:gd name="T97" fmla="*/ 22 h 75"/>
                <a:gd name="T98" fmla="*/ 7 w 55"/>
                <a:gd name="T99" fmla="*/ 19 h 75"/>
                <a:gd name="T100" fmla="*/ 10 w 55"/>
                <a:gd name="T101" fmla="*/ 17 h 75"/>
                <a:gd name="T102" fmla="*/ 3 w 55"/>
                <a:gd name="T103" fmla="*/ 14 h 75"/>
                <a:gd name="T104" fmla="*/ 0 w 55"/>
                <a:gd name="T105" fmla="*/ 4 h 75"/>
                <a:gd name="T106" fmla="*/ 13 w 55"/>
                <a:gd name="T10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5" h="75">
                  <a:moveTo>
                    <a:pt x="13" y="0"/>
                  </a:moveTo>
                  <a:lnTo>
                    <a:pt x="21" y="0"/>
                  </a:lnTo>
                  <a:lnTo>
                    <a:pt x="27" y="5"/>
                  </a:lnTo>
                  <a:lnTo>
                    <a:pt x="32" y="16"/>
                  </a:lnTo>
                  <a:lnTo>
                    <a:pt x="37" y="17"/>
                  </a:lnTo>
                  <a:lnTo>
                    <a:pt x="37" y="23"/>
                  </a:lnTo>
                  <a:lnTo>
                    <a:pt x="47" y="29"/>
                  </a:lnTo>
                  <a:lnTo>
                    <a:pt x="49" y="26"/>
                  </a:lnTo>
                  <a:lnTo>
                    <a:pt x="50" y="26"/>
                  </a:lnTo>
                  <a:lnTo>
                    <a:pt x="50" y="28"/>
                  </a:lnTo>
                  <a:lnTo>
                    <a:pt x="53" y="29"/>
                  </a:lnTo>
                  <a:lnTo>
                    <a:pt x="53" y="31"/>
                  </a:lnTo>
                  <a:lnTo>
                    <a:pt x="52" y="31"/>
                  </a:lnTo>
                  <a:lnTo>
                    <a:pt x="50" y="32"/>
                  </a:lnTo>
                  <a:lnTo>
                    <a:pt x="53" y="37"/>
                  </a:lnTo>
                  <a:lnTo>
                    <a:pt x="55" y="37"/>
                  </a:lnTo>
                  <a:lnTo>
                    <a:pt x="55" y="38"/>
                  </a:lnTo>
                  <a:lnTo>
                    <a:pt x="53" y="38"/>
                  </a:lnTo>
                  <a:lnTo>
                    <a:pt x="50" y="40"/>
                  </a:lnTo>
                  <a:lnTo>
                    <a:pt x="49" y="44"/>
                  </a:lnTo>
                  <a:lnTo>
                    <a:pt x="50" y="48"/>
                  </a:lnTo>
                  <a:lnTo>
                    <a:pt x="55" y="56"/>
                  </a:lnTo>
                  <a:lnTo>
                    <a:pt x="55" y="57"/>
                  </a:lnTo>
                  <a:lnTo>
                    <a:pt x="50" y="66"/>
                  </a:lnTo>
                  <a:lnTo>
                    <a:pt x="50" y="69"/>
                  </a:lnTo>
                  <a:lnTo>
                    <a:pt x="46" y="69"/>
                  </a:lnTo>
                  <a:lnTo>
                    <a:pt x="43" y="68"/>
                  </a:lnTo>
                  <a:lnTo>
                    <a:pt x="35" y="68"/>
                  </a:lnTo>
                  <a:lnTo>
                    <a:pt x="27" y="75"/>
                  </a:lnTo>
                  <a:lnTo>
                    <a:pt x="25" y="75"/>
                  </a:lnTo>
                  <a:lnTo>
                    <a:pt x="25" y="74"/>
                  </a:lnTo>
                  <a:lnTo>
                    <a:pt x="19" y="68"/>
                  </a:lnTo>
                  <a:lnTo>
                    <a:pt x="15" y="66"/>
                  </a:lnTo>
                  <a:lnTo>
                    <a:pt x="15" y="60"/>
                  </a:lnTo>
                  <a:lnTo>
                    <a:pt x="16" y="60"/>
                  </a:lnTo>
                  <a:lnTo>
                    <a:pt x="18" y="62"/>
                  </a:lnTo>
                  <a:lnTo>
                    <a:pt x="19" y="59"/>
                  </a:lnTo>
                  <a:lnTo>
                    <a:pt x="6" y="50"/>
                  </a:lnTo>
                  <a:lnTo>
                    <a:pt x="6" y="47"/>
                  </a:lnTo>
                  <a:lnTo>
                    <a:pt x="7" y="47"/>
                  </a:lnTo>
                  <a:lnTo>
                    <a:pt x="10" y="45"/>
                  </a:lnTo>
                  <a:lnTo>
                    <a:pt x="7" y="40"/>
                  </a:lnTo>
                  <a:lnTo>
                    <a:pt x="12" y="38"/>
                  </a:lnTo>
                  <a:lnTo>
                    <a:pt x="6" y="34"/>
                  </a:lnTo>
                  <a:lnTo>
                    <a:pt x="4" y="34"/>
                  </a:lnTo>
                  <a:lnTo>
                    <a:pt x="4" y="32"/>
                  </a:lnTo>
                  <a:lnTo>
                    <a:pt x="9" y="25"/>
                  </a:lnTo>
                  <a:lnTo>
                    <a:pt x="6" y="23"/>
                  </a:lnTo>
                  <a:lnTo>
                    <a:pt x="6" y="22"/>
                  </a:lnTo>
                  <a:lnTo>
                    <a:pt x="7" y="19"/>
                  </a:lnTo>
                  <a:lnTo>
                    <a:pt x="10" y="17"/>
                  </a:lnTo>
                  <a:lnTo>
                    <a:pt x="3" y="14"/>
                  </a:lnTo>
                  <a:lnTo>
                    <a:pt x="0" y="4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" name="Belarus">
              <a:extLst>
                <a:ext uri="{FF2B5EF4-FFF2-40B4-BE49-F238E27FC236}">
                  <a16:creationId xmlns:a16="http://schemas.microsoft.com/office/drawing/2014/main" id="{135D2B29-A6DF-4F3B-9DDD-514A945D2B7E}"/>
                </a:ext>
              </a:extLst>
            </p:cNvPr>
            <p:cNvSpPr>
              <a:spLocks/>
            </p:cNvSpPr>
            <p:nvPr>
              <p:custDataLst>
                <p:tags r:id="rId84"/>
              </p:custDataLst>
            </p:nvPr>
          </p:nvSpPr>
          <p:spPr bwMode="auto">
            <a:xfrm>
              <a:off x="6373385" y="2984542"/>
              <a:ext cx="231304" cy="193357"/>
            </a:xfrm>
            <a:custGeom>
              <a:avLst/>
              <a:gdLst>
                <a:gd name="T0" fmla="*/ 68 w 128"/>
                <a:gd name="T1" fmla="*/ 0 h 107"/>
                <a:gd name="T2" fmla="*/ 82 w 128"/>
                <a:gd name="T3" fmla="*/ 3 h 107"/>
                <a:gd name="T4" fmla="*/ 85 w 128"/>
                <a:gd name="T5" fmla="*/ 6 h 107"/>
                <a:gd name="T6" fmla="*/ 94 w 128"/>
                <a:gd name="T7" fmla="*/ 6 h 107"/>
                <a:gd name="T8" fmla="*/ 104 w 128"/>
                <a:gd name="T9" fmla="*/ 13 h 107"/>
                <a:gd name="T10" fmla="*/ 105 w 128"/>
                <a:gd name="T11" fmla="*/ 22 h 107"/>
                <a:gd name="T12" fmla="*/ 102 w 128"/>
                <a:gd name="T13" fmla="*/ 31 h 107"/>
                <a:gd name="T14" fmla="*/ 114 w 128"/>
                <a:gd name="T15" fmla="*/ 47 h 107"/>
                <a:gd name="T16" fmla="*/ 120 w 128"/>
                <a:gd name="T17" fmla="*/ 52 h 107"/>
                <a:gd name="T18" fmla="*/ 125 w 128"/>
                <a:gd name="T19" fmla="*/ 56 h 107"/>
                <a:gd name="T20" fmla="*/ 128 w 128"/>
                <a:gd name="T21" fmla="*/ 62 h 107"/>
                <a:gd name="T22" fmla="*/ 119 w 128"/>
                <a:gd name="T23" fmla="*/ 68 h 107"/>
                <a:gd name="T24" fmla="*/ 108 w 128"/>
                <a:gd name="T25" fmla="*/ 68 h 107"/>
                <a:gd name="T26" fmla="*/ 114 w 128"/>
                <a:gd name="T27" fmla="*/ 89 h 107"/>
                <a:gd name="T28" fmla="*/ 104 w 128"/>
                <a:gd name="T29" fmla="*/ 92 h 107"/>
                <a:gd name="T30" fmla="*/ 99 w 128"/>
                <a:gd name="T31" fmla="*/ 104 h 107"/>
                <a:gd name="T32" fmla="*/ 97 w 128"/>
                <a:gd name="T33" fmla="*/ 107 h 107"/>
                <a:gd name="T34" fmla="*/ 91 w 128"/>
                <a:gd name="T35" fmla="*/ 105 h 107"/>
                <a:gd name="T36" fmla="*/ 83 w 128"/>
                <a:gd name="T37" fmla="*/ 107 h 107"/>
                <a:gd name="T38" fmla="*/ 76 w 128"/>
                <a:gd name="T39" fmla="*/ 105 h 107"/>
                <a:gd name="T40" fmla="*/ 67 w 128"/>
                <a:gd name="T41" fmla="*/ 102 h 107"/>
                <a:gd name="T42" fmla="*/ 59 w 128"/>
                <a:gd name="T43" fmla="*/ 105 h 107"/>
                <a:gd name="T44" fmla="*/ 55 w 128"/>
                <a:gd name="T45" fmla="*/ 102 h 107"/>
                <a:gd name="T46" fmla="*/ 51 w 128"/>
                <a:gd name="T47" fmla="*/ 98 h 107"/>
                <a:gd name="T48" fmla="*/ 19 w 128"/>
                <a:gd name="T49" fmla="*/ 95 h 107"/>
                <a:gd name="T50" fmla="*/ 3 w 128"/>
                <a:gd name="T51" fmla="*/ 101 h 107"/>
                <a:gd name="T52" fmla="*/ 0 w 128"/>
                <a:gd name="T53" fmla="*/ 86 h 107"/>
                <a:gd name="T54" fmla="*/ 5 w 128"/>
                <a:gd name="T55" fmla="*/ 50 h 107"/>
                <a:gd name="T56" fmla="*/ 22 w 128"/>
                <a:gd name="T57" fmla="*/ 46 h 107"/>
                <a:gd name="T58" fmla="*/ 30 w 128"/>
                <a:gd name="T59" fmla="*/ 41 h 107"/>
                <a:gd name="T60" fmla="*/ 34 w 128"/>
                <a:gd name="T61" fmla="*/ 44 h 107"/>
                <a:gd name="T62" fmla="*/ 36 w 128"/>
                <a:gd name="T63" fmla="*/ 27 h 107"/>
                <a:gd name="T64" fmla="*/ 48 w 128"/>
                <a:gd name="T65" fmla="*/ 19 h 107"/>
                <a:gd name="T66" fmla="*/ 43 w 128"/>
                <a:gd name="T67" fmla="*/ 15 h 107"/>
                <a:gd name="T68" fmla="*/ 52 w 128"/>
                <a:gd name="T69" fmla="*/ 7 h 107"/>
                <a:gd name="T70" fmla="*/ 64 w 128"/>
                <a:gd name="T7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" h="107">
                  <a:moveTo>
                    <a:pt x="64" y="0"/>
                  </a:moveTo>
                  <a:lnTo>
                    <a:pt x="68" y="0"/>
                  </a:lnTo>
                  <a:lnTo>
                    <a:pt x="68" y="1"/>
                  </a:lnTo>
                  <a:lnTo>
                    <a:pt x="82" y="3"/>
                  </a:lnTo>
                  <a:lnTo>
                    <a:pt x="85" y="4"/>
                  </a:lnTo>
                  <a:lnTo>
                    <a:pt x="85" y="6"/>
                  </a:lnTo>
                  <a:lnTo>
                    <a:pt x="83" y="9"/>
                  </a:lnTo>
                  <a:lnTo>
                    <a:pt x="94" y="6"/>
                  </a:lnTo>
                  <a:lnTo>
                    <a:pt x="104" y="12"/>
                  </a:lnTo>
                  <a:lnTo>
                    <a:pt x="104" y="13"/>
                  </a:lnTo>
                  <a:lnTo>
                    <a:pt x="102" y="19"/>
                  </a:lnTo>
                  <a:lnTo>
                    <a:pt x="105" y="22"/>
                  </a:lnTo>
                  <a:lnTo>
                    <a:pt x="105" y="24"/>
                  </a:lnTo>
                  <a:lnTo>
                    <a:pt x="102" y="31"/>
                  </a:lnTo>
                  <a:lnTo>
                    <a:pt x="110" y="43"/>
                  </a:lnTo>
                  <a:lnTo>
                    <a:pt x="114" y="47"/>
                  </a:lnTo>
                  <a:lnTo>
                    <a:pt x="116" y="52"/>
                  </a:lnTo>
                  <a:lnTo>
                    <a:pt x="120" y="52"/>
                  </a:lnTo>
                  <a:lnTo>
                    <a:pt x="125" y="53"/>
                  </a:lnTo>
                  <a:lnTo>
                    <a:pt x="125" y="56"/>
                  </a:lnTo>
                  <a:lnTo>
                    <a:pt x="128" y="58"/>
                  </a:lnTo>
                  <a:lnTo>
                    <a:pt x="128" y="62"/>
                  </a:lnTo>
                  <a:lnTo>
                    <a:pt x="120" y="68"/>
                  </a:lnTo>
                  <a:lnTo>
                    <a:pt x="119" y="68"/>
                  </a:lnTo>
                  <a:lnTo>
                    <a:pt x="111" y="65"/>
                  </a:lnTo>
                  <a:lnTo>
                    <a:pt x="108" y="68"/>
                  </a:lnTo>
                  <a:lnTo>
                    <a:pt x="111" y="71"/>
                  </a:lnTo>
                  <a:lnTo>
                    <a:pt x="114" y="89"/>
                  </a:lnTo>
                  <a:lnTo>
                    <a:pt x="114" y="90"/>
                  </a:lnTo>
                  <a:lnTo>
                    <a:pt x="104" y="92"/>
                  </a:lnTo>
                  <a:lnTo>
                    <a:pt x="101" y="95"/>
                  </a:lnTo>
                  <a:lnTo>
                    <a:pt x="99" y="104"/>
                  </a:lnTo>
                  <a:lnTo>
                    <a:pt x="99" y="105"/>
                  </a:lnTo>
                  <a:lnTo>
                    <a:pt x="97" y="107"/>
                  </a:lnTo>
                  <a:lnTo>
                    <a:pt x="94" y="105"/>
                  </a:lnTo>
                  <a:lnTo>
                    <a:pt x="91" y="105"/>
                  </a:lnTo>
                  <a:lnTo>
                    <a:pt x="88" y="107"/>
                  </a:lnTo>
                  <a:lnTo>
                    <a:pt x="83" y="107"/>
                  </a:lnTo>
                  <a:lnTo>
                    <a:pt x="79" y="101"/>
                  </a:lnTo>
                  <a:lnTo>
                    <a:pt x="76" y="105"/>
                  </a:lnTo>
                  <a:lnTo>
                    <a:pt x="74" y="105"/>
                  </a:lnTo>
                  <a:lnTo>
                    <a:pt x="67" y="102"/>
                  </a:lnTo>
                  <a:lnTo>
                    <a:pt x="61" y="105"/>
                  </a:lnTo>
                  <a:lnTo>
                    <a:pt x="59" y="105"/>
                  </a:lnTo>
                  <a:lnTo>
                    <a:pt x="58" y="102"/>
                  </a:lnTo>
                  <a:lnTo>
                    <a:pt x="55" y="102"/>
                  </a:lnTo>
                  <a:lnTo>
                    <a:pt x="55" y="101"/>
                  </a:lnTo>
                  <a:lnTo>
                    <a:pt x="51" y="98"/>
                  </a:lnTo>
                  <a:lnTo>
                    <a:pt x="36" y="93"/>
                  </a:lnTo>
                  <a:lnTo>
                    <a:pt x="19" y="95"/>
                  </a:lnTo>
                  <a:lnTo>
                    <a:pt x="16" y="98"/>
                  </a:lnTo>
                  <a:lnTo>
                    <a:pt x="3" y="101"/>
                  </a:lnTo>
                  <a:lnTo>
                    <a:pt x="3" y="92"/>
                  </a:lnTo>
                  <a:lnTo>
                    <a:pt x="0" y="86"/>
                  </a:lnTo>
                  <a:lnTo>
                    <a:pt x="8" y="76"/>
                  </a:lnTo>
                  <a:lnTo>
                    <a:pt x="5" y="50"/>
                  </a:lnTo>
                  <a:lnTo>
                    <a:pt x="22" y="49"/>
                  </a:lnTo>
                  <a:lnTo>
                    <a:pt x="22" y="46"/>
                  </a:lnTo>
                  <a:lnTo>
                    <a:pt x="28" y="41"/>
                  </a:lnTo>
                  <a:lnTo>
                    <a:pt x="30" y="41"/>
                  </a:lnTo>
                  <a:lnTo>
                    <a:pt x="34" y="46"/>
                  </a:lnTo>
                  <a:lnTo>
                    <a:pt x="34" y="44"/>
                  </a:lnTo>
                  <a:lnTo>
                    <a:pt x="33" y="40"/>
                  </a:lnTo>
                  <a:lnTo>
                    <a:pt x="36" y="27"/>
                  </a:lnTo>
                  <a:lnTo>
                    <a:pt x="46" y="24"/>
                  </a:lnTo>
                  <a:lnTo>
                    <a:pt x="48" y="19"/>
                  </a:lnTo>
                  <a:lnTo>
                    <a:pt x="43" y="19"/>
                  </a:lnTo>
                  <a:lnTo>
                    <a:pt x="43" y="15"/>
                  </a:lnTo>
                  <a:lnTo>
                    <a:pt x="45" y="15"/>
                  </a:lnTo>
                  <a:lnTo>
                    <a:pt x="52" y="7"/>
                  </a:lnTo>
                  <a:lnTo>
                    <a:pt x="58" y="7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" name="Moldova">
              <a:extLst>
                <a:ext uri="{FF2B5EF4-FFF2-40B4-BE49-F238E27FC236}">
                  <a16:creationId xmlns:a16="http://schemas.microsoft.com/office/drawing/2014/main" id="{4FBDD6D6-4B03-4A59-ACF3-C4147BA4EE7E}"/>
                </a:ext>
              </a:extLst>
            </p:cNvPr>
            <p:cNvSpPr>
              <a:spLocks/>
            </p:cNvSpPr>
            <p:nvPr>
              <p:custDataLst>
                <p:tags r:id="rId85"/>
              </p:custDataLst>
            </p:nvPr>
          </p:nvSpPr>
          <p:spPr bwMode="auto">
            <a:xfrm>
              <a:off x="6456509" y="3279094"/>
              <a:ext cx="81319" cy="106617"/>
            </a:xfrm>
            <a:custGeom>
              <a:avLst/>
              <a:gdLst>
                <a:gd name="T0" fmla="*/ 11 w 45"/>
                <a:gd name="T1" fmla="*/ 0 h 59"/>
                <a:gd name="T2" fmla="*/ 22 w 45"/>
                <a:gd name="T3" fmla="*/ 6 h 59"/>
                <a:gd name="T4" fmla="*/ 27 w 45"/>
                <a:gd name="T5" fmla="*/ 6 h 59"/>
                <a:gd name="T6" fmla="*/ 34 w 45"/>
                <a:gd name="T7" fmla="*/ 9 h 59"/>
                <a:gd name="T8" fmla="*/ 34 w 45"/>
                <a:gd name="T9" fmla="*/ 18 h 59"/>
                <a:gd name="T10" fmla="*/ 39 w 45"/>
                <a:gd name="T11" fmla="*/ 21 h 59"/>
                <a:gd name="T12" fmla="*/ 42 w 45"/>
                <a:gd name="T13" fmla="*/ 30 h 59"/>
                <a:gd name="T14" fmla="*/ 45 w 45"/>
                <a:gd name="T15" fmla="*/ 33 h 59"/>
                <a:gd name="T16" fmla="*/ 45 w 45"/>
                <a:gd name="T17" fmla="*/ 40 h 59"/>
                <a:gd name="T18" fmla="*/ 34 w 45"/>
                <a:gd name="T19" fmla="*/ 40 h 59"/>
                <a:gd name="T20" fmla="*/ 31 w 45"/>
                <a:gd name="T21" fmla="*/ 48 h 59"/>
                <a:gd name="T22" fmla="*/ 27 w 45"/>
                <a:gd name="T23" fmla="*/ 53 h 59"/>
                <a:gd name="T24" fmla="*/ 25 w 45"/>
                <a:gd name="T25" fmla="*/ 56 h 59"/>
                <a:gd name="T26" fmla="*/ 25 w 45"/>
                <a:gd name="T27" fmla="*/ 58 h 59"/>
                <a:gd name="T28" fmla="*/ 19 w 45"/>
                <a:gd name="T29" fmla="*/ 59 h 59"/>
                <a:gd name="T30" fmla="*/ 19 w 45"/>
                <a:gd name="T31" fmla="*/ 58 h 59"/>
                <a:gd name="T32" fmla="*/ 16 w 45"/>
                <a:gd name="T33" fmla="*/ 33 h 59"/>
                <a:gd name="T34" fmla="*/ 8 w 45"/>
                <a:gd name="T35" fmla="*/ 13 h 59"/>
                <a:gd name="T36" fmla="*/ 0 w 45"/>
                <a:gd name="T37" fmla="*/ 6 h 59"/>
                <a:gd name="T38" fmla="*/ 0 w 45"/>
                <a:gd name="T39" fmla="*/ 5 h 59"/>
                <a:gd name="T40" fmla="*/ 3 w 45"/>
                <a:gd name="T41" fmla="*/ 2 h 59"/>
                <a:gd name="T42" fmla="*/ 5 w 45"/>
                <a:gd name="T43" fmla="*/ 2 h 59"/>
                <a:gd name="T44" fmla="*/ 11 w 45"/>
                <a:gd name="T45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5" h="59">
                  <a:moveTo>
                    <a:pt x="11" y="0"/>
                  </a:moveTo>
                  <a:lnTo>
                    <a:pt x="22" y="6"/>
                  </a:lnTo>
                  <a:lnTo>
                    <a:pt x="27" y="6"/>
                  </a:lnTo>
                  <a:lnTo>
                    <a:pt x="34" y="9"/>
                  </a:lnTo>
                  <a:lnTo>
                    <a:pt x="34" y="18"/>
                  </a:lnTo>
                  <a:lnTo>
                    <a:pt x="39" y="21"/>
                  </a:lnTo>
                  <a:lnTo>
                    <a:pt x="42" y="30"/>
                  </a:lnTo>
                  <a:lnTo>
                    <a:pt x="45" y="33"/>
                  </a:lnTo>
                  <a:lnTo>
                    <a:pt x="45" y="40"/>
                  </a:lnTo>
                  <a:lnTo>
                    <a:pt x="34" y="40"/>
                  </a:lnTo>
                  <a:lnTo>
                    <a:pt x="31" y="48"/>
                  </a:lnTo>
                  <a:lnTo>
                    <a:pt x="27" y="53"/>
                  </a:lnTo>
                  <a:lnTo>
                    <a:pt x="25" y="56"/>
                  </a:lnTo>
                  <a:lnTo>
                    <a:pt x="25" y="58"/>
                  </a:lnTo>
                  <a:lnTo>
                    <a:pt x="19" y="59"/>
                  </a:lnTo>
                  <a:lnTo>
                    <a:pt x="19" y="58"/>
                  </a:lnTo>
                  <a:lnTo>
                    <a:pt x="16" y="33"/>
                  </a:lnTo>
                  <a:lnTo>
                    <a:pt x="8" y="13"/>
                  </a:lnTo>
                  <a:lnTo>
                    <a:pt x="0" y="6"/>
                  </a:lnTo>
                  <a:lnTo>
                    <a:pt x="0" y="5"/>
                  </a:lnTo>
                  <a:lnTo>
                    <a:pt x="3" y="2"/>
                  </a:lnTo>
                  <a:lnTo>
                    <a:pt x="5" y="2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Ukraine">
              <a:extLst>
                <a:ext uri="{FF2B5EF4-FFF2-40B4-BE49-F238E27FC236}">
                  <a16:creationId xmlns:a16="http://schemas.microsoft.com/office/drawing/2014/main" id="{F5EE23D8-4564-4158-8002-BFB836602BEB}"/>
                </a:ext>
              </a:extLst>
            </p:cNvPr>
            <p:cNvSpPr>
              <a:spLocks noEditPoints="1"/>
            </p:cNvSpPr>
            <p:nvPr>
              <p:custDataLst>
                <p:tags r:id="rId86"/>
              </p:custDataLst>
            </p:nvPr>
          </p:nvSpPr>
          <p:spPr bwMode="auto">
            <a:xfrm>
              <a:off x="6346278" y="3134530"/>
              <a:ext cx="431888" cy="287324"/>
            </a:xfrm>
            <a:custGeom>
              <a:avLst/>
              <a:gdLst>
                <a:gd name="T0" fmla="*/ 156 w 239"/>
                <a:gd name="T1" fmla="*/ 126 h 159"/>
                <a:gd name="T2" fmla="*/ 159 w 239"/>
                <a:gd name="T3" fmla="*/ 125 h 159"/>
                <a:gd name="T4" fmla="*/ 156 w 239"/>
                <a:gd name="T5" fmla="*/ 1 h 159"/>
                <a:gd name="T6" fmla="*/ 160 w 239"/>
                <a:gd name="T7" fmla="*/ 16 h 159"/>
                <a:gd name="T8" fmla="*/ 171 w 239"/>
                <a:gd name="T9" fmla="*/ 24 h 159"/>
                <a:gd name="T10" fmla="*/ 177 w 239"/>
                <a:gd name="T11" fmla="*/ 39 h 159"/>
                <a:gd name="T12" fmla="*/ 189 w 239"/>
                <a:gd name="T13" fmla="*/ 43 h 159"/>
                <a:gd name="T14" fmla="*/ 202 w 239"/>
                <a:gd name="T15" fmla="*/ 40 h 159"/>
                <a:gd name="T16" fmla="*/ 221 w 239"/>
                <a:gd name="T17" fmla="*/ 52 h 159"/>
                <a:gd name="T18" fmla="*/ 239 w 239"/>
                <a:gd name="T19" fmla="*/ 58 h 159"/>
                <a:gd name="T20" fmla="*/ 239 w 239"/>
                <a:gd name="T21" fmla="*/ 65 h 159"/>
                <a:gd name="T22" fmla="*/ 235 w 239"/>
                <a:gd name="T23" fmla="*/ 70 h 159"/>
                <a:gd name="T24" fmla="*/ 233 w 239"/>
                <a:gd name="T25" fmla="*/ 76 h 159"/>
                <a:gd name="T26" fmla="*/ 233 w 239"/>
                <a:gd name="T27" fmla="*/ 93 h 159"/>
                <a:gd name="T28" fmla="*/ 223 w 239"/>
                <a:gd name="T29" fmla="*/ 92 h 159"/>
                <a:gd name="T30" fmla="*/ 214 w 239"/>
                <a:gd name="T31" fmla="*/ 101 h 159"/>
                <a:gd name="T32" fmla="*/ 175 w 239"/>
                <a:gd name="T33" fmla="*/ 125 h 159"/>
                <a:gd name="T34" fmla="*/ 172 w 239"/>
                <a:gd name="T35" fmla="*/ 122 h 159"/>
                <a:gd name="T36" fmla="*/ 168 w 239"/>
                <a:gd name="T37" fmla="*/ 130 h 159"/>
                <a:gd name="T38" fmla="*/ 165 w 239"/>
                <a:gd name="T39" fmla="*/ 129 h 159"/>
                <a:gd name="T40" fmla="*/ 168 w 239"/>
                <a:gd name="T41" fmla="*/ 135 h 159"/>
                <a:gd name="T42" fmla="*/ 175 w 239"/>
                <a:gd name="T43" fmla="*/ 141 h 159"/>
                <a:gd name="T44" fmla="*/ 186 w 239"/>
                <a:gd name="T45" fmla="*/ 138 h 159"/>
                <a:gd name="T46" fmla="*/ 190 w 239"/>
                <a:gd name="T47" fmla="*/ 147 h 159"/>
                <a:gd name="T48" fmla="*/ 177 w 239"/>
                <a:gd name="T49" fmla="*/ 145 h 159"/>
                <a:gd name="T50" fmla="*/ 149 w 239"/>
                <a:gd name="T51" fmla="*/ 145 h 159"/>
                <a:gd name="T52" fmla="*/ 153 w 239"/>
                <a:gd name="T53" fmla="*/ 130 h 159"/>
                <a:gd name="T54" fmla="*/ 128 w 239"/>
                <a:gd name="T55" fmla="*/ 125 h 159"/>
                <a:gd name="T56" fmla="*/ 125 w 239"/>
                <a:gd name="T57" fmla="*/ 119 h 159"/>
                <a:gd name="T58" fmla="*/ 114 w 239"/>
                <a:gd name="T59" fmla="*/ 120 h 159"/>
                <a:gd name="T60" fmla="*/ 110 w 239"/>
                <a:gd name="T61" fmla="*/ 129 h 159"/>
                <a:gd name="T62" fmla="*/ 100 w 239"/>
                <a:gd name="T63" fmla="*/ 139 h 159"/>
                <a:gd name="T64" fmla="*/ 88 w 239"/>
                <a:gd name="T65" fmla="*/ 141 h 159"/>
                <a:gd name="T66" fmla="*/ 80 w 239"/>
                <a:gd name="T67" fmla="*/ 139 h 159"/>
                <a:gd name="T68" fmla="*/ 86 w 239"/>
                <a:gd name="T69" fmla="*/ 132 h 159"/>
                <a:gd name="T70" fmla="*/ 94 w 239"/>
                <a:gd name="T71" fmla="*/ 119 h 159"/>
                <a:gd name="T72" fmla="*/ 101 w 239"/>
                <a:gd name="T73" fmla="*/ 110 h 159"/>
                <a:gd name="T74" fmla="*/ 94 w 239"/>
                <a:gd name="T75" fmla="*/ 90 h 159"/>
                <a:gd name="T76" fmla="*/ 72 w 239"/>
                <a:gd name="T77" fmla="*/ 82 h 159"/>
                <a:gd name="T78" fmla="*/ 39 w 239"/>
                <a:gd name="T79" fmla="*/ 95 h 159"/>
                <a:gd name="T80" fmla="*/ 33 w 239"/>
                <a:gd name="T81" fmla="*/ 90 h 159"/>
                <a:gd name="T82" fmla="*/ 0 w 239"/>
                <a:gd name="T83" fmla="*/ 82 h 159"/>
                <a:gd name="T84" fmla="*/ 8 w 239"/>
                <a:gd name="T85" fmla="*/ 62 h 159"/>
                <a:gd name="T86" fmla="*/ 18 w 239"/>
                <a:gd name="T87" fmla="*/ 18 h 159"/>
                <a:gd name="T88" fmla="*/ 34 w 239"/>
                <a:gd name="T89" fmla="*/ 10 h 159"/>
                <a:gd name="T90" fmla="*/ 70 w 239"/>
                <a:gd name="T91" fmla="*/ 18 h 159"/>
                <a:gd name="T92" fmla="*/ 82 w 239"/>
                <a:gd name="T93" fmla="*/ 18 h 159"/>
                <a:gd name="T94" fmla="*/ 95 w 239"/>
                <a:gd name="T95" fmla="*/ 16 h 159"/>
                <a:gd name="T96" fmla="*/ 106 w 239"/>
                <a:gd name="T97" fmla="*/ 21 h 159"/>
                <a:gd name="T98" fmla="*/ 113 w 239"/>
                <a:gd name="T99" fmla="*/ 21 h 159"/>
                <a:gd name="T100" fmla="*/ 122 w 239"/>
                <a:gd name="T101" fmla="*/ 7 h 159"/>
                <a:gd name="T102" fmla="*/ 132 w 239"/>
                <a:gd name="T103" fmla="*/ 7 h 159"/>
                <a:gd name="T104" fmla="*/ 149 w 239"/>
                <a:gd name="T105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9" h="159">
                  <a:moveTo>
                    <a:pt x="159" y="125"/>
                  </a:moveTo>
                  <a:lnTo>
                    <a:pt x="159" y="126"/>
                  </a:lnTo>
                  <a:lnTo>
                    <a:pt x="156" y="126"/>
                  </a:lnTo>
                  <a:lnTo>
                    <a:pt x="159" y="130"/>
                  </a:lnTo>
                  <a:lnTo>
                    <a:pt x="162" y="129"/>
                  </a:lnTo>
                  <a:lnTo>
                    <a:pt x="159" y="125"/>
                  </a:lnTo>
                  <a:close/>
                  <a:moveTo>
                    <a:pt x="149" y="0"/>
                  </a:moveTo>
                  <a:lnTo>
                    <a:pt x="155" y="0"/>
                  </a:lnTo>
                  <a:lnTo>
                    <a:pt x="156" y="1"/>
                  </a:lnTo>
                  <a:lnTo>
                    <a:pt x="163" y="12"/>
                  </a:lnTo>
                  <a:lnTo>
                    <a:pt x="163" y="15"/>
                  </a:lnTo>
                  <a:lnTo>
                    <a:pt x="160" y="16"/>
                  </a:lnTo>
                  <a:lnTo>
                    <a:pt x="162" y="22"/>
                  </a:lnTo>
                  <a:lnTo>
                    <a:pt x="168" y="25"/>
                  </a:lnTo>
                  <a:lnTo>
                    <a:pt x="171" y="24"/>
                  </a:lnTo>
                  <a:lnTo>
                    <a:pt x="172" y="24"/>
                  </a:lnTo>
                  <a:lnTo>
                    <a:pt x="177" y="28"/>
                  </a:lnTo>
                  <a:lnTo>
                    <a:pt x="177" y="39"/>
                  </a:lnTo>
                  <a:lnTo>
                    <a:pt x="180" y="40"/>
                  </a:lnTo>
                  <a:lnTo>
                    <a:pt x="187" y="40"/>
                  </a:lnTo>
                  <a:lnTo>
                    <a:pt x="189" y="43"/>
                  </a:lnTo>
                  <a:lnTo>
                    <a:pt x="192" y="43"/>
                  </a:lnTo>
                  <a:lnTo>
                    <a:pt x="200" y="40"/>
                  </a:lnTo>
                  <a:lnTo>
                    <a:pt x="202" y="40"/>
                  </a:lnTo>
                  <a:lnTo>
                    <a:pt x="211" y="49"/>
                  </a:lnTo>
                  <a:lnTo>
                    <a:pt x="215" y="49"/>
                  </a:lnTo>
                  <a:lnTo>
                    <a:pt x="221" y="52"/>
                  </a:lnTo>
                  <a:lnTo>
                    <a:pt x="224" y="52"/>
                  </a:lnTo>
                  <a:lnTo>
                    <a:pt x="238" y="58"/>
                  </a:lnTo>
                  <a:lnTo>
                    <a:pt x="239" y="58"/>
                  </a:lnTo>
                  <a:lnTo>
                    <a:pt x="239" y="59"/>
                  </a:lnTo>
                  <a:lnTo>
                    <a:pt x="238" y="59"/>
                  </a:lnTo>
                  <a:lnTo>
                    <a:pt x="239" y="65"/>
                  </a:lnTo>
                  <a:lnTo>
                    <a:pt x="238" y="68"/>
                  </a:lnTo>
                  <a:lnTo>
                    <a:pt x="238" y="70"/>
                  </a:lnTo>
                  <a:lnTo>
                    <a:pt x="235" y="70"/>
                  </a:lnTo>
                  <a:lnTo>
                    <a:pt x="238" y="73"/>
                  </a:lnTo>
                  <a:lnTo>
                    <a:pt x="238" y="74"/>
                  </a:lnTo>
                  <a:lnTo>
                    <a:pt x="233" y="76"/>
                  </a:lnTo>
                  <a:lnTo>
                    <a:pt x="233" y="83"/>
                  </a:lnTo>
                  <a:lnTo>
                    <a:pt x="236" y="83"/>
                  </a:lnTo>
                  <a:lnTo>
                    <a:pt x="233" y="93"/>
                  </a:lnTo>
                  <a:lnTo>
                    <a:pt x="233" y="95"/>
                  </a:lnTo>
                  <a:lnTo>
                    <a:pt x="226" y="95"/>
                  </a:lnTo>
                  <a:lnTo>
                    <a:pt x="223" y="92"/>
                  </a:lnTo>
                  <a:lnTo>
                    <a:pt x="218" y="96"/>
                  </a:lnTo>
                  <a:lnTo>
                    <a:pt x="215" y="98"/>
                  </a:lnTo>
                  <a:lnTo>
                    <a:pt x="214" y="101"/>
                  </a:lnTo>
                  <a:lnTo>
                    <a:pt x="214" y="108"/>
                  </a:lnTo>
                  <a:lnTo>
                    <a:pt x="180" y="119"/>
                  </a:lnTo>
                  <a:lnTo>
                    <a:pt x="175" y="125"/>
                  </a:lnTo>
                  <a:lnTo>
                    <a:pt x="174" y="125"/>
                  </a:lnTo>
                  <a:lnTo>
                    <a:pt x="174" y="123"/>
                  </a:lnTo>
                  <a:lnTo>
                    <a:pt x="172" y="122"/>
                  </a:lnTo>
                  <a:lnTo>
                    <a:pt x="169" y="126"/>
                  </a:lnTo>
                  <a:lnTo>
                    <a:pt x="169" y="130"/>
                  </a:lnTo>
                  <a:lnTo>
                    <a:pt x="168" y="130"/>
                  </a:lnTo>
                  <a:lnTo>
                    <a:pt x="165" y="128"/>
                  </a:lnTo>
                  <a:lnTo>
                    <a:pt x="163" y="129"/>
                  </a:lnTo>
                  <a:lnTo>
                    <a:pt x="165" y="129"/>
                  </a:lnTo>
                  <a:lnTo>
                    <a:pt x="165" y="130"/>
                  </a:lnTo>
                  <a:lnTo>
                    <a:pt x="163" y="133"/>
                  </a:lnTo>
                  <a:lnTo>
                    <a:pt x="168" y="135"/>
                  </a:lnTo>
                  <a:lnTo>
                    <a:pt x="169" y="135"/>
                  </a:lnTo>
                  <a:lnTo>
                    <a:pt x="171" y="141"/>
                  </a:lnTo>
                  <a:lnTo>
                    <a:pt x="175" y="141"/>
                  </a:lnTo>
                  <a:lnTo>
                    <a:pt x="178" y="139"/>
                  </a:lnTo>
                  <a:lnTo>
                    <a:pt x="183" y="139"/>
                  </a:lnTo>
                  <a:lnTo>
                    <a:pt x="186" y="138"/>
                  </a:lnTo>
                  <a:lnTo>
                    <a:pt x="192" y="138"/>
                  </a:lnTo>
                  <a:lnTo>
                    <a:pt x="192" y="139"/>
                  </a:lnTo>
                  <a:lnTo>
                    <a:pt x="190" y="147"/>
                  </a:lnTo>
                  <a:lnTo>
                    <a:pt x="186" y="147"/>
                  </a:lnTo>
                  <a:lnTo>
                    <a:pt x="183" y="145"/>
                  </a:lnTo>
                  <a:lnTo>
                    <a:pt x="177" y="145"/>
                  </a:lnTo>
                  <a:lnTo>
                    <a:pt x="156" y="159"/>
                  </a:lnTo>
                  <a:lnTo>
                    <a:pt x="149" y="157"/>
                  </a:lnTo>
                  <a:lnTo>
                    <a:pt x="149" y="145"/>
                  </a:lnTo>
                  <a:lnTo>
                    <a:pt x="137" y="141"/>
                  </a:lnTo>
                  <a:lnTo>
                    <a:pt x="137" y="139"/>
                  </a:lnTo>
                  <a:lnTo>
                    <a:pt x="153" y="130"/>
                  </a:lnTo>
                  <a:lnTo>
                    <a:pt x="152" y="129"/>
                  </a:lnTo>
                  <a:lnTo>
                    <a:pt x="128" y="126"/>
                  </a:lnTo>
                  <a:lnTo>
                    <a:pt x="128" y="125"/>
                  </a:lnTo>
                  <a:lnTo>
                    <a:pt x="129" y="123"/>
                  </a:lnTo>
                  <a:lnTo>
                    <a:pt x="125" y="120"/>
                  </a:lnTo>
                  <a:lnTo>
                    <a:pt x="125" y="119"/>
                  </a:lnTo>
                  <a:lnTo>
                    <a:pt x="132" y="119"/>
                  </a:lnTo>
                  <a:lnTo>
                    <a:pt x="129" y="116"/>
                  </a:lnTo>
                  <a:lnTo>
                    <a:pt x="114" y="120"/>
                  </a:lnTo>
                  <a:lnTo>
                    <a:pt x="112" y="126"/>
                  </a:lnTo>
                  <a:lnTo>
                    <a:pt x="109" y="125"/>
                  </a:lnTo>
                  <a:lnTo>
                    <a:pt x="110" y="129"/>
                  </a:lnTo>
                  <a:lnTo>
                    <a:pt x="101" y="136"/>
                  </a:lnTo>
                  <a:lnTo>
                    <a:pt x="100" y="135"/>
                  </a:lnTo>
                  <a:lnTo>
                    <a:pt x="100" y="139"/>
                  </a:lnTo>
                  <a:lnTo>
                    <a:pt x="97" y="139"/>
                  </a:lnTo>
                  <a:lnTo>
                    <a:pt x="95" y="141"/>
                  </a:lnTo>
                  <a:lnTo>
                    <a:pt x="88" y="141"/>
                  </a:lnTo>
                  <a:lnTo>
                    <a:pt x="86" y="142"/>
                  </a:lnTo>
                  <a:lnTo>
                    <a:pt x="85" y="142"/>
                  </a:lnTo>
                  <a:lnTo>
                    <a:pt x="80" y="139"/>
                  </a:lnTo>
                  <a:lnTo>
                    <a:pt x="80" y="138"/>
                  </a:lnTo>
                  <a:lnTo>
                    <a:pt x="85" y="136"/>
                  </a:lnTo>
                  <a:lnTo>
                    <a:pt x="86" y="132"/>
                  </a:lnTo>
                  <a:lnTo>
                    <a:pt x="91" y="128"/>
                  </a:lnTo>
                  <a:lnTo>
                    <a:pt x="94" y="120"/>
                  </a:lnTo>
                  <a:lnTo>
                    <a:pt x="94" y="119"/>
                  </a:lnTo>
                  <a:lnTo>
                    <a:pt x="104" y="119"/>
                  </a:lnTo>
                  <a:lnTo>
                    <a:pt x="104" y="113"/>
                  </a:lnTo>
                  <a:lnTo>
                    <a:pt x="101" y="110"/>
                  </a:lnTo>
                  <a:lnTo>
                    <a:pt x="98" y="102"/>
                  </a:lnTo>
                  <a:lnTo>
                    <a:pt x="94" y="99"/>
                  </a:lnTo>
                  <a:lnTo>
                    <a:pt x="94" y="90"/>
                  </a:lnTo>
                  <a:lnTo>
                    <a:pt x="88" y="87"/>
                  </a:lnTo>
                  <a:lnTo>
                    <a:pt x="83" y="87"/>
                  </a:lnTo>
                  <a:lnTo>
                    <a:pt x="72" y="82"/>
                  </a:lnTo>
                  <a:lnTo>
                    <a:pt x="66" y="82"/>
                  </a:lnTo>
                  <a:lnTo>
                    <a:pt x="63" y="86"/>
                  </a:lnTo>
                  <a:lnTo>
                    <a:pt x="39" y="95"/>
                  </a:lnTo>
                  <a:lnTo>
                    <a:pt x="37" y="95"/>
                  </a:lnTo>
                  <a:lnTo>
                    <a:pt x="37" y="93"/>
                  </a:lnTo>
                  <a:lnTo>
                    <a:pt x="33" y="90"/>
                  </a:lnTo>
                  <a:lnTo>
                    <a:pt x="9" y="92"/>
                  </a:lnTo>
                  <a:lnTo>
                    <a:pt x="0" y="83"/>
                  </a:lnTo>
                  <a:lnTo>
                    <a:pt x="0" y="82"/>
                  </a:lnTo>
                  <a:lnTo>
                    <a:pt x="5" y="68"/>
                  </a:lnTo>
                  <a:lnTo>
                    <a:pt x="8" y="68"/>
                  </a:lnTo>
                  <a:lnTo>
                    <a:pt x="8" y="62"/>
                  </a:lnTo>
                  <a:lnTo>
                    <a:pt x="12" y="52"/>
                  </a:lnTo>
                  <a:lnTo>
                    <a:pt x="26" y="37"/>
                  </a:lnTo>
                  <a:lnTo>
                    <a:pt x="18" y="18"/>
                  </a:lnTo>
                  <a:lnTo>
                    <a:pt x="18" y="16"/>
                  </a:lnTo>
                  <a:lnTo>
                    <a:pt x="31" y="13"/>
                  </a:lnTo>
                  <a:lnTo>
                    <a:pt x="34" y="10"/>
                  </a:lnTo>
                  <a:lnTo>
                    <a:pt x="52" y="9"/>
                  </a:lnTo>
                  <a:lnTo>
                    <a:pt x="67" y="13"/>
                  </a:lnTo>
                  <a:lnTo>
                    <a:pt x="70" y="18"/>
                  </a:lnTo>
                  <a:lnTo>
                    <a:pt x="74" y="18"/>
                  </a:lnTo>
                  <a:lnTo>
                    <a:pt x="76" y="21"/>
                  </a:lnTo>
                  <a:lnTo>
                    <a:pt x="82" y="18"/>
                  </a:lnTo>
                  <a:lnTo>
                    <a:pt x="89" y="21"/>
                  </a:lnTo>
                  <a:lnTo>
                    <a:pt x="94" y="16"/>
                  </a:lnTo>
                  <a:lnTo>
                    <a:pt x="95" y="16"/>
                  </a:lnTo>
                  <a:lnTo>
                    <a:pt x="100" y="22"/>
                  </a:lnTo>
                  <a:lnTo>
                    <a:pt x="103" y="22"/>
                  </a:lnTo>
                  <a:lnTo>
                    <a:pt x="106" y="21"/>
                  </a:lnTo>
                  <a:lnTo>
                    <a:pt x="109" y="21"/>
                  </a:lnTo>
                  <a:lnTo>
                    <a:pt x="112" y="22"/>
                  </a:lnTo>
                  <a:lnTo>
                    <a:pt x="113" y="21"/>
                  </a:lnTo>
                  <a:lnTo>
                    <a:pt x="114" y="12"/>
                  </a:lnTo>
                  <a:lnTo>
                    <a:pt x="119" y="7"/>
                  </a:lnTo>
                  <a:lnTo>
                    <a:pt x="122" y="7"/>
                  </a:lnTo>
                  <a:lnTo>
                    <a:pt x="126" y="6"/>
                  </a:lnTo>
                  <a:lnTo>
                    <a:pt x="129" y="6"/>
                  </a:lnTo>
                  <a:lnTo>
                    <a:pt x="132" y="7"/>
                  </a:lnTo>
                  <a:lnTo>
                    <a:pt x="137" y="1"/>
                  </a:lnTo>
                  <a:lnTo>
                    <a:pt x="144" y="1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" name="Albania">
              <a:extLst>
                <a:ext uri="{FF2B5EF4-FFF2-40B4-BE49-F238E27FC236}">
                  <a16:creationId xmlns:a16="http://schemas.microsoft.com/office/drawing/2014/main" id="{0723BE75-3064-41BD-B5F1-F1BD0BBCB86E}"/>
                </a:ext>
              </a:extLst>
            </p:cNvPr>
            <p:cNvSpPr>
              <a:spLocks/>
            </p:cNvSpPr>
            <p:nvPr>
              <p:custDataLst>
                <p:tags r:id="rId87"/>
              </p:custDataLst>
            </p:nvPr>
          </p:nvSpPr>
          <p:spPr bwMode="auto">
            <a:xfrm>
              <a:off x="6279416" y="3474256"/>
              <a:ext cx="45177" cy="97581"/>
            </a:xfrm>
            <a:custGeom>
              <a:avLst/>
              <a:gdLst>
                <a:gd name="T0" fmla="*/ 6 w 25"/>
                <a:gd name="T1" fmla="*/ 0 h 54"/>
                <a:gd name="T2" fmla="*/ 12 w 25"/>
                <a:gd name="T3" fmla="*/ 3 h 54"/>
                <a:gd name="T4" fmla="*/ 20 w 25"/>
                <a:gd name="T5" fmla="*/ 11 h 54"/>
                <a:gd name="T6" fmla="*/ 18 w 25"/>
                <a:gd name="T7" fmla="*/ 24 h 54"/>
                <a:gd name="T8" fmla="*/ 24 w 25"/>
                <a:gd name="T9" fmla="*/ 33 h 54"/>
                <a:gd name="T10" fmla="*/ 25 w 25"/>
                <a:gd name="T11" fmla="*/ 37 h 54"/>
                <a:gd name="T12" fmla="*/ 25 w 25"/>
                <a:gd name="T13" fmla="*/ 39 h 54"/>
                <a:gd name="T14" fmla="*/ 14 w 25"/>
                <a:gd name="T15" fmla="*/ 54 h 54"/>
                <a:gd name="T16" fmla="*/ 12 w 25"/>
                <a:gd name="T17" fmla="*/ 54 h 54"/>
                <a:gd name="T18" fmla="*/ 0 w 25"/>
                <a:gd name="T19" fmla="*/ 40 h 54"/>
                <a:gd name="T20" fmla="*/ 0 w 25"/>
                <a:gd name="T21" fmla="*/ 39 h 54"/>
                <a:gd name="T22" fmla="*/ 2 w 25"/>
                <a:gd name="T23" fmla="*/ 39 h 54"/>
                <a:gd name="T24" fmla="*/ 2 w 25"/>
                <a:gd name="T25" fmla="*/ 24 h 54"/>
                <a:gd name="T26" fmla="*/ 5 w 25"/>
                <a:gd name="T27" fmla="*/ 17 h 54"/>
                <a:gd name="T28" fmla="*/ 0 w 25"/>
                <a:gd name="T29" fmla="*/ 15 h 54"/>
                <a:gd name="T30" fmla="*/ 3 w 25"/>
                <a:gd name="T31" fmla="*/ 5 h 54"/>
                <a:gd name="T32" fmla="*/ 6 w 25"/>
                <a:gd name="T3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54">
                  <a:moveTo>
                    <a:pt x="6" y="0"/>
                  </a:moveTo>
                  <a:lnTo>
                    <a:pt x="12" y="3"/>
                  </a:lnTo>
                  <a:lnTo>
                    <a:pt x="20" y="11"/>
                  </a:lnTo>
                  <a:lnTo>
                    <a:pt x="18" y="24"/>
                  </a:lnTo>
                  <a:lnTo>
                    <a:pt x="24" y="33"/>
                  </a:lnTo>
                  <a:lnTo>
                    <a:pt x="25" y="37"/>
                  </a:lnTo>
                  <a:lnTo>
                    <a:pt x="25" y="39"/>
                  </a:lnTo>
                  <a:lnTo>
                    <a:pt x="14" y="54"/>
                  </a:lnTo>
                  <a:lnTo>
                    <a:pt x="12" y="54"/>
                  </a:lnTo>
                  <a:lnTo>
                    <a:pt x="0" y="40"/>
                  </a:lnTo>
                  <a:lnTo>
                    <a:pt x="0" y="39"/>
                  </a:lnTo>
                  <a:lnTo>
                    <a:pt x="2" y="39"/>
                  </a:lnTo>
                  <a:lnTo>
                    <a:pt x="2" y="24"/>
                  </a:lnTo>
                  <a:lnTo>
                    <a:pt x="5" y="17"/>
                  </a:lnTo>
                  <a:lnTo>
                    <a:pt x="0" y="15"/>
                  </a:lnTo>
                  <a:lnTo>
                    <a:pt x="3" y="5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Bulgaria">
              <a:extLst>
                <a:ext uri="{FF2B5EF4-FFF2-40B4-BE49-F238E27FC236}">
                  <a16:creationId xmlns:a16="http://schemas.microsoft.com/office/drawing/2014/main" id="{189FE032-0EAE-4437-AE15-7B775AEBCBF4}"/>
                </a:ext>
              </a:extLst>
            </p:cNvPr>
            <p:cNvSpPr>
              <a:spLocks/>
            </p:cNvSpPr>
            <p:nvPr>
              <p:custDataLst>
                <p:tags r:id="rId88"/>
              </p:custDataLst>
            </p:nvPr>
          </p:nvSpPr>
          <p:spPr bwMode="auto">
            <a:xfrm>
              <a:off x="6351698" y="3427272"/>
              <a:ext cx="153601" cy="95775"/>
            </a:xfrm>
            <a:custGeom>
              <a:avLst/>
              <a:gdLst>
                <a:gd name="T0" fmla="*/ 6 w 85"/>
                <a:gd name="T1" fmla="*/ 0 h 53"/>
                <a:gd name="T2" fmla="*/ 9 w 85"/>
                <a:gd name="T3" fmla="*/ 0 h 53"/>
                <a:gd name="T4" fmla="*/ 11 w 85"/>
                <a:gd name="T5" fmla="*/ 1 h 53"/>
                <a:gd name="T6" fmla="*/ 9 w 85"/>
                <a:gd name="T7" fmla="*/ 4 h 53"/>
                <a:gd name="T8" fmla="*/ 11 w 85"/>
                <a:gd name="T9" fmla="*/ 7 h 53"/>
                <a:gd name="T10" fmla="*/ 42 w 85"/>
                <a:gd name="T11" fmla="*/ 8 h 53"/>
                <a:gd name="T12" fmla="*/ 61 w 85"/>
                <a:gd name="T13" fmla="*/ 1 h 53"/>
                <a:gd name="T14" fmla="*/ 85 w 85"/>
                <a:gd name="T15" fmla="*/ 7 h 53"/>
                <a:gd name="T16" fmla="*/ 82 w 85"/>
                <a:gd name="T17" fmla="*/ 14 h 53"/>
                <a:gd name="T18" fmla="*/ 76 w 85"/>
                <a:gd name="T19" fmla="*/ 19 h 53"/>
                <a:gd name="T20" fmla="*/ 74 w 85"/>
                <a:gd name="T21" fmla="*/ 26 h 53"/>
                <a:gd name="T22" fmla="*/ 70 w 85"/>
                <a:gd name="T23" fmla="*/ 31 h 53"/>
                <a:gd name="T24" fmla="*/ 76 w 85"/>
                <a:gd name="T25" fmla="*/ 40 h 53"/>
                <a:gd name="T26" fmla="*/ 76 w 85"/>
                <a:gd name="T27" fmla="*/ 41 h 53"/>
                <a:gd name="T28" fmla="*/ 73 w 85"/>
                <a:gd name="T29" fmla="*/ 41 h 53"/>
                <a:gd name="T30" fmla="*/ 70 w 85"/>
                <a:gd name="T31" fmla="*/ 40 h 53"/>
                <a:gd name="T32" fmla="*/ 64 w 85"/>
                <a:gd name="T33" fmla="*/ 40 h 53"/>
                <a:gd name="T34" fmla="*/ 54 w 85"/>
                <a:gd name="T35" fmla="*/ 44 h 53"/>
                <a:gd name="T36" fmla="*/ 52 w 85"/>
                <a:gd name="T37" fmla="*/ 44 h 53"/>
                <a:gd name="T38" fmla="*/ 52 w 85"/>
                <a:gd name="T39" fmla="*/ 49 h 53"/>
                <a:gd name="T40" fmla="*/ 48 w 85"/>
                <a:gd name="T41" fmla="*/ 50 h 53"/>
                <a:gd name="T42" fmla="*/ 43 w 85"/>
                <a:gd name="T43" fmla="*/ 53 h 53"/>
                <a:gd name="T44" fmla="*/ 42 w 85"/>
                <a:gd name="T45" fmla="*/ 53 h 53"/>
                <a:gd name="T46" fmla="*/ 28 w 85"/>
                <a:gd name="T47" fmla="*/ 47 h 53"/>
                <a:gd name="T48" fmla="*/ 9 w 85"/>
                <a:gd name="T49" fmla="*/ 51 h 53"/>
                <a:gd name="T50" fmla="*/ 9 w 85"/>
                <a:gd name="T51" fmla="*/ 50 h 53"/>
                <a:gd name="T52" fmla="*/ 6 w 85"/>
                <a:gd name="T53" fmla="*/ 40 h 53"/>
                <a:gd name="T54" fmla="*/ 2 w 85"/>
                <a:gd name="T55" fmla="*/ 35 h 53"/>
                <a:gd name="T56" fmla="*/ 2 w 85"/>
                <a:gd name="T57" fmla="*/ 28 h 53"/>
                <a:gd name="T58" fmla="*/ 6 w 85"/>
                <a:gd name="T59" fmla="*/ 20 h 53"/>
                <a:gd name="T60" fmla="*/ 2 w 85"/>
                <a:gd name="T61" fmla="*/ 13 h 53"/>
                <a:gd name="T62" fmla="*/ 0 w 85"/>
                <a:gd name="T63" fmla="*/ 7 h 53"/>
                <a:gd name="T64" fmla="*/ 2 w 85"/>
                <a:gd name="T65" fmla="*/ 1 h 53"/>
                <a:gd name="T66" fmla="*/ 6 w 85"/>
                <a:gd name="T6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5" h="53">
                  <a:moveTo>
                    <a:pt x="6" y="0"/>
                  </a:moveTo>
                  <a:lnTo>
                    <a:pt x="9" y="0"/>
                  </a:lnTo>
                  <a:lnTo>
                    <a:pt x="11" y="1"/>
                  </a:lnTo>
                  <a:lnTo>
                    <a:pt x="9" y="4"/>
                  </a:lnTo>
                  <a:lnTo>
                    <a:pt x="11" y="7"/>
                  </a:lnTo>
                  <a:lnTo>
                    <a:pt x="42" y="8"/>
                  </a:lnTo>
                  <a:lnTo>
                    <a:pt x="61" y="1"/>
                  </a:lnTo>
                  <a:lnTo>
                    <a:pt x="85" y="7"/>
                  </a:lnTo>
                  <a:lnTo>
                    <a:pt x="82" y="14"/>
                  </a:lnTo>
                  <a:lnTo>
                    <a:pt x="76" y="19"/>
                  </a:lnTo>
                  <a:lnTo>
                    <a:pt x="74" y="26"/>
                  </a:lnTo>
                  <a:lnTo>
                    <a:pt x="70" y="31"/>
                  </a:lnTo>
                  <a:lnTo>
                    <a:pt x="76" y="40"/>
                  </a:lnTo>
                  <a:lnTo>
                    <a:pt x="76" y="41"/>
                  </a:lnTo>
                  <a:lnTo>
                    <a:pt x="73" y="41"/>
                  </a:lnTo>
                  <a:lnTo>
                    <a:pt x="70" y="40"/>
                  </a:lnTo>
                  <a:lnTo>
                    <a:pt x="64" y="40"/>
                  </a:lnTo>
                  <a:lnTo>
                    <a:pt x="54" y="44"/>
                  </a:lnTo>
                  <a:lnTo>
                    <a:pt x="52" y="44"/>
                  </a:lnTo>
                  <a:lnTo>
                    <a:pt x="52" y="49"/>
                  </a:lnTo>
                  <a:lnTo>
                    <a:pt x="48" y="50"/>
                  </a:lnTo>
                  <a:lnTo>
                    <a:pt x="43" y="53"/>
                  </a:lnTo>
                  <a:lnTo>
                    <a:pt x="42" y="53"/>
                  </a:lnTo>
                  <a:lnTo>
                    <a:pt x="28" y="47"/>
                  </a:lnTo>
                  <a:lnTo>
                    <a:pt x="9" y="51"/>
                  </a:lnTo>
                  <a:lnTo>
                    <a:pt x="9" y="50"/>
                  </a:lnTo>
                  <a:lnTo>
                    <a:pt x="6" y="40"/>
                  </a:lnTo>
                  <a:lnTo>
                    <a:pt x="2" y="35"/>
                  </a:lnTo>
                  <a:lnTo>
                    <a:pt x="2" y="28"/>
                  </a:lnTo>
                  <a:lnTo>
                    <a:pt x="6" y="20"/>
                  </a:lnTo>
                  <a:lnTo>
                    <a:pt x="2" y="13"/>
                  </a:lnTo>
                  <a:lnTo>
                    <a:pt x="0" y="7"/>
                  </a:lnTo>
                  <a:lnTo>
                    <a:pt x="2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" name="Cyprus">
              <a:extLst>
                <a:ext uri="{FF2B5EF4-FFF2-40B4-BE49-F238E27FC236}">
                  <a16:creationId xmlns:a16="http://schemas.microsoft.com/office/drawing/2014/main" id="{078ED157-88C6-43E8-A6A4-0D9274EB89F1}"/>
                </a:ext>
              </a:extLst>
            </p:cNvPr>
            <p:cNvSpPr>
              <a:spLocks/>
            </p:cNvSpPr>
            <p:nvPr>
              <p:custDataLst>
                <p:tags r:id="rId89"/>
              </p:custDataLst>
            </p:nvPr>
          </p:nvSpPr>
          <p:spPr bwMode="auto">
            <a:xfrm>
              <a:off x="6588424" y="3685683"/>
              <a:ext cx="56019" cy="36141"/>
            </a:xfrm>
            <a:custGeom>
              <a:avLst/>
              <a:gdLst>
                <a:gd name="T0" fmla="*/ 31 w 31"/>
                <a:gd name="T1" fmla="*/ 0 h 20"/>
                <a:gd name="T2" fmla="*/ 31 w 31"/>
                <a:gd name="T3" fmla="*/ 2 h 20"/>
                <a:gd name="T4" fmla="*/ 25 w 31"/>
                <a:gd name="T5" fmla="*/ 14 h 20"/>
                <a:gd name="T6" fmla="*/ 12 w 31"/>
                <a:gd name="T7" fmla="*/ 20 h 20"/>
                <a:gd name="T8" fmla="*/ 10 w 31"/>
                <a:gd name="T9" fmla="*/ 20 h 20"/>
                <a:gd name="T10" fmla="*/ 4 w 31"/>
                <a:gd name="T11" fmla="*/ 18 h 20"/>
                <a:gd name="T12" fmla="*/ 0 w 31"/>
                <a:gd name="T13" fmla="*/ 12 h 20"/>
                <a:gd name="T14" fmla="*/ 1 w 31"/>
                <a:gd name="T15" fmla="*/ 12 h 20"/>
                <a:gd name="T16" fmla="*/ 10 w 31"/>
                <a:gd name="T17" fmla="*/ 6 h 20"/>
                <a:gd name="T18" fmla="*/ 23 w 31"/>
                <a:gd name="T19" fmla="*/ 5 h 20"/>
                <a:gd name="T20" fmla="*/ 31 w 31"/>
                <a:gd name="T2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20">
                  <a:moveTo>
                    <a:pt x="31" y="0"/>
                  </a:moveTo>
                  <a:lnTo>
                    <a:pt x="31" y="2"/>
                  </a:lnTo>
                  <a:lnTo>
                    <a:pt x="25" y="14"/>
                  </a:lnTo>
                  <a:lnTo>
                    <a:pt x="12" y="20"/>
                  </a:lnTo>
                  <a:lnTo>
                    <a:pt x="10" y="20"/>
                  </a:lnTo>
                  <a:lnTo>
                    <a:pt x="4" y="18"/>
                  </a:lnTo>
                  <a:lnTo>
                    <a:pt x="0" y="12"/>
                  </a:lnTo>
                  <a:lnTo>
                    <a:pt x="1" y="12"/>
                  </a:lnTo>
                  <a:lnTo>
                    <a:pt x="10" y="6"/>
                  </a:lnTo>
                  <a:lnTo>
                    <a:pt x="23" y="5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" name="Kosovo">
              <a:extLst>
                <a:ext uri="{FF2B5EF4-FFF2-40B4-BE49-F238E27FC236}">
                  <a16:creationId xmlns:a16="http://schemas.microsoft.com/office/drawing/2014/main" id="{7A9D3D90-B379-4CE5-B69F-8917DD592EDB}"/>
                </a:ext>
              </a:extLst>
            </p:cNvPr>
            <p:cNvSpPr>
              <a:spLocks/>
            </p:cNvSpPr>
            <p:nvPr>
              <p:custDataLst>
                <p:tags r:id="rId90"/>
              </p:custDataLst>
            </p:nvPr>
          </p:nvSpPr>
          <p:spPr bwMode="auto">
            <a:xfrm>
              <a:off x="6293873" y="3457993"/>
              <a:ext cx="39755" cy="37948"/>
            </a:xfrm>
            <a:custGeom>
              <a:avLst/>
              <a:gdLst>
                <a:gd name="T0" fmla="*/ 9 w 22"/>
                <a:gd name="T1" fmla="*/ 0 h 21"/>
                <a:gd name="T2" fmla="*/ 15 w 22"/>
                <a:gd name="T3" fmla="*/ 0 h 21"/>
                <a:gd name="T4" fmla="*/ 15 w 22"/>
                <a:gd name="T5" fmla="*/ 2 h 21"/>
                <a:gd name="T6" fmla="*/ 17 w 22"/>
                <a:gd name="T7" fmla="*/ 8 h 21"/>
                <a:gd name="T8" fmla="*/ 22 w 22"/>
                <a:gd name="T9" fmla="*/ 8 h 21"/>
                <a:gd name="T10" fmla="*/ 22 w 22"/>
                <a:gd name="T11" fmla="*/ 14 h 21"/>
                <a:gd name="T12" fmla="*/ 12 w 22"/>
                <a:gd name="T13" fmla="*/ 21 h 21"/>
                <a:gd name="T14" fmla="*/ 10 w 22"/>
                <a:gd name="T15" fmla="*/ 21 h 21"/>
                <a:gd name="T16" fmla="*/ 10 w 22"/>
                <a:gd name="T17" fmla="*/ 20 h 21"/>
                <a:gd name="T18" fmla="*/ 4 w 22"/>
                <a:gd name="T19" fmla="*/ 14 h 21"/>
                <a:gd name="T20" fmla="*/ 0 w 22"/>
                <a:gd name="T21" fmla="*/ 12 h 21"/>
                <a:gd name="T22" fmla="*/ 0 w 22"/>
                <a:gd name="T23" fmla="*/ 6 h 21"/>
                <a:gd name="T24" fmla="*/ 1 w 22"/>
                <a:gd name="T25" fmla="*/ 6 h 21"/>
                <a:gd name="T26" fmla="*/ 3 w 22"/>
                <a:gd name="T27" fmla="*/ 8 h 21"/>
                <a:gd name="T28" fmla="*/ 4 w 22"/>
                <a:gd name="T29" fmla="*/ 5 h 21"/>
                <a:gd name="T30" fmla="*/ 9 w 22"/>
                <a:gd name="T3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21">
                  <a:moveTo>
                    <a:pt x="9" y="0"/>
                  </a:moveTo>
                  <a:lnTo>
                    <a:pt x="15" y="0"/>
                  </a:lnTo>
                  <a:lnTo>
                    <a:pt x="15" y="2"/>
                  </a:lnTo>
                  <a:lnTo>
                    <a:pt x="17" y="8"/>
                  </a:lnTo>
                  <a:lnTo>
                    <a:pt x="22" y="8"/>
                  </a:lnTo>
                  <a:lnTo>
                    <a:pt x="22" y="14"/>
                  </a:lnTo>
                  <a:lnTo>
                    <a:pt x="12" y="21"/>
                  </a:lnTo>
                  <a:lnTo>
                    <a:pt x="10" y="21"/>
                  </a:lnTo>
                  <a:lnTo>
                    <a:pt x="10" y="20"/>
                  </a:lnTo>
                  <a:lnTo>
                    <a:pt x="4" y="14"/>
                  </a:lnTo>
                  <a:lnTo>
                    <a:pt x="0" y="12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8"/>
                  </a:lnTo>
                  <a:lnTo>
                    <a:pt x="4" y="5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" name="Macedonia">
              <a:extLst>
                <a:ext uri="{FF2B5EF4-FFF2-40B4-BE49-F238E27FC236}">
                  <a16:creationId xmlns:a16="http://schemas.microsoft.com/office/drawing/2014/main" id="{FE306B5B-C49E-46D6-A84A-88BD64AC256F}"/>
                </a:ext>
              </a:extLst>
            </p:cNvPr>
            <p:cNvSpPr>
              <a:spLocks/>
            </p:cNvSpPr>
            <p:nvPr>
              <p:custDataLst>
                <p:tags r:id="rId91"/>
              </p:custDataLst>
            </p:nvPr>
          </p:nvSpPr>
          <p:spPr bwMode="auto">
            <a:xfrm>
              <a:off x="6310137" y="3479677"/>
              <a:ext cx="61440" cy="54212"/>
            </a:xfrm>
            <a:custGeom>
              <a:avLst/>
              <a:gdLst>
                <a:gd name="T0" fmla="*/ 11 w 34"/>
                <a:gd name="T1" fmla="*/ 0 h 30"/>
                <a:gd name="T2" fmla="*/ 25 w 34"/>
                <a:gd name="T3" fmla="*/ 2 h 30"/>
                <a:gd name="T4" fmla="*/ 26 w 34"/>
                <a:gd name="T5" fmla="*/ 2 h 30"/>
                <a:gd name="T6" fmla="*/ 26 w 34"/>
                <a:gd name="T7" fmla="*/ 5 h 30"/>
                <a:gd name="T8" fmla="*/ 31 w 34"/>
                <a:gd name="T9" fmla="*/ 9 h 30"/>
                <a:gd name="T10" fmla="*/ 34 w 34"/>
                <a:gd name="T11" fmla="*/ 21 h 30"/>
                <a:gd name="T12" fmla="*/ 32 w 34"/>
                <a:gd name="T13" fmla="*/ 21 h 30"/>
                <a:gd name="T14" fmla="*/ 7 w 34"/>
                <a:gd name="T15" fmla="*/ 30 h 30"/>
                <a:gd name="T16" fmla="*/ 6 w 34"/>
                <a:gd name="T17" fmla="*/ 30 h 30"/>
                <a:gd name="T18" fmla="*/ 0 w 34"/>
                <a:gd name="T19" fmla="*/ 21 h 30"/>
                <a:gd name="T20" fmla="*/ 1 w 34"/>
                <a:gd name="T21" fmla="*/ 8 h 30"/>
                <a:gd name="T22" fmla="*/ 11 w 34"/>
                <a:gd name="T2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30">
                  <a:moveTo>
                    <a:pt x="11" y="0"/>
                  </a:moveTo>
                  <a:lnTo>
                    <a:pt x="25" y="2"/>
                  </a:lnTo>
                  <a:lnTo>
                    <a:pt x="26" y="2"/>
                  </a:lnTo>
                  <a:lnTo>
                    <a:pt x="26" y="5"/>
                  </a:lnTo>
                  <a:lnTo>
                    <a:pt x="31" y="9"/>
                  </a:lnTo>
                  <a:lnTo>
                    <a:pt x="34" y="21"/>
                  </a:lnTo>
                  <a:lnTo>
                    <a:pt x="32" y="21"/>
                  </a:lnTo>
                  <a:lnTo>
                    <a:pt x="7" y="30"/>
                  </a:lnTo>
                  <a:lnTo>
                    <a:pt x="6" y="30"/>
                  </a:lnTo>
                  <a:lnTo>
                    <a:pt x="0" y="21"/>
                  </a:lnTo>
                  <a:lnTo>
                    <a:pt x="1" y="8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Slovakia">
              <a:extLst>
                <a:ext uri="{FF2B5EF4-FFF2-40B4-BE49-F238E27FC236}">
                  <a16:creationId xmlns:a16="http://schemas.microsoft.com/office/drawing/2014/main" id="{4F49F58D-45F4-4DB8-98E9-2A4517F478C4}"/>
                </a:ext>
              </a:extLst>
            </p:cNvPr>
            <p:cNvSpPr>
              <a:spLocks/>
            </p:cNvSpPr>
            <p:nvPr>
              <p:custDataLst>
                <p:tags r:id="rId92"/>
              </p:custDataLst>
            </p:nvPr>
          </p:nvSpPr>
          <p:spPr bwMode="auto">
            <a:xfrm>
              <a:off x="6221590" y="3241146"/>
              <a:ext cx="133723" cy="65054"/>
            </a:xfrm>
            <a:custGeom>
              <a:avLst/>
              <a:gdLst>
                <a:gd name="T0" fmla="*/ 35 w 74"/>
                <a:gd name="T1" fmla="*/ 0 h 36"/>
                <a:gd name="T2" fmla="*/ 41 w 74"/>
                <a:gd name="T3" fmla="*/ 6 h 36"/>
                <a:gd name="T4" fmla="*/ 60 w 74"/>
                <a:gd name="T5" fmla="*/ 3 h 36"/>
                <a:gd name="T6" fmla="*/ 74 w 74"/>
                <a:gd name="T7" fmla="*/ 9 h 36"/>
                <a:gd name="T8" fmla="*/ 71 w 74"/>
                <a:gd name="T9" fmla="*/ 23 h 36"/>
                <a:gd name="T10" fmla="*/ 52 w 74"/>
                <a:gd name="T11" fmla="*/ 21 h 36"/>
                <a:gd name="T12" fmla="*/ 41 w 74"/>
                <a:gd name="T13" fmla="*/ 28 h 36"/>
                <a:gd name="T14" fmla="*/ 26 w 74"/>
                <a:gd name="T15" fmla="*/ 30 h 36"/>
                <a:gd name="T16" fmla="*/ 22 w 74"/>
                <a:gd name="T17" fmla="*/ 36 h 36"/>
                <a:gd name="T18" fmla="*/ 13 w 74"/>
                <a:gd name="T19" fmla="*/ 36 h 36"/>
                <a:gd name="T20" fmla="*/ 4 w 74"/>
                <a:gd name="T21" fmla="*/ 30 h 36"/>
                <a:gd name="T22" fmla="*/ 0 w 74"/>
                <a:gd name="T23" fmla="*/ 17 h 36"/>
                <a:gd name="T24" fmla="*/ 20 w 74"/>
                <a:gd name="T25" fmla="*/ 14 h 36"/>
                <a:gd name="T26" fmla="*/ 23 w 74"/>
                <a:gd name="T27" fmla="*/ 6 h 36"/>
                <a:gd name="T28" fmla="*/ 35 w 74"/>
                <a:gd name="T2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4" h="36">
                  <a:moveTo>
                    <a:pt x="35" y="0"/>
                  </a:moveTo>
                  <a:lnTo>
                    <a:pt x="41" y="6"/>
                  </a:lnTo>
                  <a:lnTo>
                    <a:pt x="60" y="3"/>
                  </a:lnTo>
                  <a:lnTo>
                    <a:pt x="74" y="9"/>
                  </a:lnTo>
                  <a:lnTo>
                    <a:pt x="71" y="23"/>
                  </a:lnTo>
                  <a:lnTo>
                    <a:pt x="52" y="21"/>
                  </a:lnTo>
                  <a:lnTo>
                    <a:pt x="41" y="28"/>
                  </a:lnTo>
                  <a:lnTo>
                    <a:pt x="26" y="30"/>
                  </a:lnTo>
                  <a:lnTo>
                    <a:pt x="22" y="36"/>
                  </a:lnTo>
                  <a:lnTo>
                    <a:pt x="13" y="36"/>
                  </a:lnTo>
                  <a:lnTo>
                    <a:pt x="4" y="30"/>
                  </a:lnTo>
                  <a:lnTo>
                    <a:pt x="0" y="17"/>
                  </a:lnTo>
                  <a:lnTo>
                    <a:pt x="20" y="14"/>
                  </a:lnTo>
                  <a:lnTo>
                    <a:pt x="23" y="6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" name="Montenegro">
              <a:extLst>
                <a:ext uri="{FF2B5EF4-FFF2-40B4-BE49-F238E27FC236}">
                  <a16:creationId xmlns:a16="http://schemas.microsoft.com/office/drawing/2014/main" id="{CC3AA020-C50E-4A38-834B-CE81558AF243}"/>
                </a:ext>
              </a:extLst>
            </p:cNvPr>
            <p:cNvSpPr>
              <a:spLocks/>
            </p:cNvSpPr>
            <p:nvPr>
              <p:custDataLst>
                <p:tags r:id="rId93"/>
              </p:custDataLst>
            </p:nvPr>
          </p:nvSpPr>
          <p:spPr bwMode="auto">
            <a:xfrm>
              <a:off x="6255925" y="3445344"/>
              <a:ext cx="48791" cy="56019"/>
            </a:xfrm>
            <a:custGeom>
              <a:avLst/>
              <a:gdLst>
                <a:gd name="T0" fmla="*/ 6 w 27"/>
                <a:gd name="T1" fmla="*/ 0 h 31"/>
                <a:gd name="T2" fmla="*/ 9 w 27"/>
                <a:gd name="T3" fmla="*/ 1 h 31"/>
                <a:gd name="T4" fmla="*/ 9 w 27"/>
                <a:gd name="T5" fmla="*/ 0 h 31"/>
                <a:gd name="T6" fmla="*/ 13 w 27"/>
                <a:gd name="T7" fmla="*/ 0 h 31"/>
                <a:gd name="T8" fmla="*/ 13 w 27"/>
                <a:gd name="T9" fmla="*/ 1 h 31"/>
                <a:gd name="T10" fmla="*/ 27 w 27"/>
                <a:gd name="T11" fmla="*/ 12 h 31"/>
                <a:gd name="T12" fmla="*/ 25 w 27"/>
                <a:gd name="T13" fmla="*/ 16 h 31"/>
                <a:gd name="T14" fmla="*/ 24 w 27"/>
                <a:gd name="T15" fmla="*/ 16 h 31"/>
                <a:gd name="T16" fmla="*/ 22 w 27"/>
                <a:gd name="T17" fmla="*/ 15 h 31"/>
                <a:gd name="T18" fmla="*/ 22 w 27"/>
                <a:gd name="T19" fmla="*/ 19 h 31"/>
                <a:gd name="T20" fmla="*/ 19 w 27"/>
                <a:gd name="T21" fmla="*/ 18 h 31"/>
                <a:gd name="T22" fmla="*/ 16 w 27"/>
                <a:gd name="T23" fmla="*/ 21 h 31"/>
                <a:gd name="T24" fmla="*/ 15 w 27"/>
                <a:gd name="T25" fmla="*/ 31 h 31"/>
                <a:gd name="T26" fmla="*/ 13 w 27"/>
                <a:gd name="T27" fmla="*/ 31 h 31"/>
                <a:gd name="T28" fmla="*/ 0 w 27"/>
                <a:gd name="T29" fmla="*/ 19 h 31"/>
                <a:gd name="T30" fmla="*/ 0 w 27"/>
                <a:gd name="T31" fmla="*/ 18 h 31"/>
                <a:gd name="T32" fmla="*/ 3 w 27"/>
                <a:gd name="T33" fmla="*/ 16 h 31"/>
                <a:gd name="T34" fmla="*/ 1 w 27"/>
                <a:gd name="T35" fmla="*/ 10 h 31"/>
                <a:gd name="T36" fmla="*/ 1 w 27"/>
                <a:gd name="T37" fmla="*/ 9 h 31"/>
                <a:gd name="T38" fmla="*/ 6 w 27"/>
                <a:gd name="T39" fmla="*/ 7 h 31"/>
                <a:gd name="T40" fmla="*/ 3 w 27"/>
                <a:gd name="T41" fmla="*/ 3 h 31"/>
                <a:gd name="T42" fmla="*/ 3 w 27"/>
                <a:gd name="T43" fmla="*/ 1 h 31"/>
                <a:gd name="T44" fmla="*/ 6 w 27"/>
                <a:gd name="T4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7" h="31">
                  <a:moveTo>
                    <a:pt x="6" y="0"/>
                  </a:moveTo>
                  <a:lnTo>
                    <a:pt x="9" y="1"/>
                  </a:lnTo>
                  <a:lnTo>
                    <a:pt x="9" y="0"/>
                  </a:lnTo>
                  <a:lnTo>
                    <a:pt x="13" y="0"/>
                  </a:lnTo>
                  <a:lnTo>
                    <a:pt x="13" y="1"/>
                  </a:lnTo>
                  <a:lnTo>
                    <a:pt x="27" y="12"/>
                  </a:lnTo>
                  <a:lnTo>
                    <a:pt x="25" y="16"/>
                  </a:lnTo>
                  <a:lnTo>
                    <a:pt x="24" y="16"/>
                  </a:lnTo>
                  <a:lnTo>
                    <a:pt x="22" y="15"/>
                  </a:lnTo>
                  <a:lnTo>
                    <a:pt x="22" y="19"/>
                  </a:lnTo>
                  <a:lnTo>
                    <a:pt x="19" y="18"/>
                  </a:lnTo>
                  <a:lnTo>
                    <a:pt x="16" y="21"/>
                  </a:lnTo>
                  <a:lnTo>
                    <a:pt x="15" y="31"/>
                  </a:lnTo>
                  <a:lnTo>
                    <a:pt x="13" y="31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3" y="16"/>
                  </a:lnTo>
                  <a:lnTo>
                    <a:pt x="1" y="10"/>
                  </a:lnTo>
                  <a:lnTo>
                    <a:pt x="1" y="9"/>
                  </a:lnTo>
                  <a:lnTo>
                    <a:pt x="6" y="7"/>
                  </a:lnTo>
                  <a:lnTo>
                    <a:pt x="3" y="3"/>
                  </a:lnTo>
                  <a:lnTo>
                    <a:pt x="3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" name="Palma">
              <a:extLst>
                <a:ext uri="{FF2B5EF4-FFF2-40B4-BE49-F238E27FC236}">
                  <a16:creationId xmlns:a16="http://schemas.microsoft.com/office/drawing/2014/main" id="{625CAF89-F2F7-47F4-97FA-830587B50486}"/>
                </a:ext>
              </a:extLst>
            </p:cNvPr>
            <p:cNvSpPr>
              <a:spLocks/>
            </p:cNvSpPr>
            <p:nvPr>
              <p:custDataLst>
                <p:tags r:id="rId94"/>
              </p:custDataLst>
            </p:nvPr>
          </p:nvSpPr>
          <p:spPr bwMode="auto">
            <a:xfrm>
              <a:off x="5883670" y="3560996"/>
              <a:ext cx="27107" cy="23493"/>
            </a:xfrm>
            <a:custGeom>
              <a:avLst/>
              <a:gdLst>
                <a:gd name="T0" fmla="*/ 10 w 15"/>
                <a:gd name="T1" fmla="*/ 0 h 13"/>
                <a:gd name="T2" fmla="*/ 12 w 15"/>
                <a:gd name="T3" fmla="*/ 0 h 13"/>
                <a:gd name="T4" fmla="*/ 12 w 15"/>
                <a:gd name="T5" fmla="*/ 3 h 13"/>
                <a:gd name="T6" fmla="*/ 15 w 15"/>
                <a:gd name="T7" fmla="*/ 4 h 13"/>
                <a:gd name="T8" fmla="*/ 15 w 15"/>
                <a:gd name="T9" fmla="*/ 6 h 13"/>
                <a:gd name="T10" fmla="*/ 10 w 15"/>
                <a:gd name="T11" fmla="*/ 12 h 13"/>
                <a:gd name="T12" fmla="*/ 10 w 15"/>
                <a:gd name="T13" fmla="*/ 13 h 13"/>
                <a:gd name="T14" fmla="*/ 1 w 15"/>
                <a:gd name="T15" fmla="*/ 7 h 13"/>
                <a:gd name="T16" fmla="*/ 0 w 15"/>
                <a:gd name="T17" fmla="*/ 7 h 13"/>
                <a:gd name="T18" fmla="*/ 0 w 15"/>
                <a:gd name="T19" fmla="*/ 6 h 13"/>
                <a:gd name="T20" fmla="*/ 1 w 15"/>
                <a:gd name="T21" fmla="*/ 6 h 13"/>
                <a:gd name="T22" fmla="*/ 10 w 15"/>
                <a:gd name="T2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12" y="0"/>
                  </a:lnTo>
                  <a:lnTo>
                    <a:pt x="12" y="3"/>
                  </a:lnTo>
                  <a:lnTo>
                    <a:pt x="15" y="4"/>
                  </a:lnTo>
                  <a:lnTo>
                    <a:pt x="15" y="6"/>
                  </a:lnTo>
                  <a:lnTo>
                    <a:pt x="10" y="12"/>
                  </a:lnTo>
                  <a:lnTo>
                    <a:pt x="10" y="13"/>
                  </a:lnTo>
                  <a:lnTo>
                    <a:pt x="1" y="7"/>
                  </a:lnTo>
                  <a:lnTo>
                    <a:pt x="0" y="7"/>
                  </a:lnTo>
                  <a:lnTo>
                    <a:pt x="0" y="6"/>
                  </a:lnTo>
                  <a:lnTo>
                    <a:pt x="1" y="6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" name="Armenia">
              <a:extLst>
                <a:ext uri="{FF2B5EF4-FFF2-40B4-BE49-F238E27FC236}">
                  <a16:creationId xmlns:a16="http://schemas.microsoft.com/office/drawing/2014/main" id="{97F580AD-9FF2-4BD5-B657-CBD0F64C930B}"/>
                </a:ext>
              </a:extLst>
            </p:cNvPr>
            <p:cNvSpPr>
              <a:spLocks/>
            </p:cNvSpPr>
            <p:nvPr>
              <p:custDataLst>
                <p:tags r:id="rId95"/>
              </p:custDataLst>
            </p:nvPr>
          </p:nvSpPr>
          <p:spPr bwMode="auto">
            <a:xfrm>
              <a:off x="6850449" y="3517627"/>
              <a:ext cx="77705" cy="77705"/>
            </a:xfrm>
            <a:custGeom>
              <a:avLst/>
              <a:gdLst>
                <a:gd name="T0" fmla="*/ 19 w 43"/>
                <a:gd name="T1" fmla="*/ 0 h 43"/>
                <a:gd name="T2" fmla="*/ 22 w 43"/>
                <a:gd name="T3" fmla="*/ 0 h 43"/>
                <a:gd name="T4" fmla="*/ 25 w 43"/>
                <a:gd name="T5" fmla="*/ 4 h 43"/>
                <a:gd name="T6" fmla="*/ 28 w 43"/>
                <a:gd name="T7" fmla="*/ 6 h 43"/>
                <a:gd name="T8" fmla="*/ 30 w 43"/>
                <a:gd name="T9" fmla="*/ 6 h 43"/>
                <a:gd name="T10" fmla="*/ 28 w 43"/>
                <a:gd name="T11" fmla="*/ 13 h 43"/>
                <a:gd name="T12" fmla="*/ 34 w 43"/>
                <a:gd name="T13" fmla="*/ 18 h 43"/>
                <a:gd name="T14" fmla="*/ 33 w 43"/>
                <a:gd name="T15" fmla="*/ 24 h 43"/>
                <a:gd name="T16" fmla="*/ 37 w 43"/>
                <a:gd name="T17" fmla="*/ 28 h 43"/>
                <a:gd name="T18" fmla="*/ 42 w 43"/>
                <a:gd name="T19" fmla="*/ 28 h 43"/>
                <a:gd name="T20" fmla="*/ 42 w 43"/>
                <a:gd name="T21" fmla="*/ 37 h 43"/>
                <a:gd name="T22" fmla="*/ 40 w 43"/>
                <a:gd name="T23" fmla="*/ 37 h 43"/>
                <a:gd name="T24" fmla="*/ 43 w 43"/>
                <a:gd name="T25" fmla="*/ 42 h 43"/>
                <a:gd name="T26" fmla="*/ 43 w 43"/>
                <a:gd name="T27" fmla="*/ 43 h 43"/>
                <a:gd name="T28" fmla="*/ 34 w 43"/>
                <a:gd name="T29" fmla="*/ 43 h 43"/>
                <a:gd name="T30" fmla="*/ 31 w 43"/>
                <a:gd name="T31" fmla="*/ 31 h 43"/>
                <a:gd name="T32" fmla="*/ 27 w 43"/>
                <a:gd name="T33" fmla="*/ 31 h 43"/>
                <a:gd name="T34" fmla="*/ 22 w 43"/>
                <a:gd name="T35" fmla="*/ 28 h 43"/>
                <a:gd name="T36" fmla="*/ 18 w 43"/>
                <a:gd name="T37" fmla="*/ 30 h 43"/>
                <a:gd name="T38" fmla="*/ 16 w 43"/>
                <a:gd name="T39" fmla="*/ 30 h 43"/>
                <a:gd name="T40" fmla="*/ 15 w 43"/>
                <a:gd name="T41" fmla="*/ 27 h 43"/>
                <a:gd name="T42" fmla="*/ 6 w 43"/>
                <a:gd name="T43" fmla="*/ 21 h 43"/>
                <a:gd name="T44" fmla="*/ 0 w 43"/>
                <a:gd name="T45" fmla="*/ 6 h 43"/>
                <a:gd name="T46" fmla="*/ 2 w 43"/>
                <a:gd name="T47" fmla="*/ 6 h 43"/>
                <a:gd name="T48" fmla="*/ 19 w 43"/>
                <a:gd name="T4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3" h="43">
                  <a:moveTo>
                    <a:pt x="19" y="0"/>
                  </a:moveTo>
                  <a:lnTo>
                    <a:pt x="22" y="0"/>
                  </a:lnTo>
                  <a:lnTo>
                    <a:pt x="25" y="4"/>
                  </a:lnTo>
                  <a:lnTo>
                    <a:pt x="28" y="6"/>
                  </a:lnTo>
                  <a:lnTo>
                    <a:pt x="30" y="6"/>
                  </a:lnTo>
                  <a:lnTo>
                    <a:pt x="28" y="13"/>
                  </a:lnTo>
                  <a:lnTo>
                    <a:pt x="34" y="18"/>
                  </a:lnTo>
                  <a:lnTo>
                    <a:pt x="33" y="24"/>
                  </a:lnTo>
                  <a:lnTo>
                    <a:pt x="37" y="28"/>
                  </a:lnTo>
                  <a:lnTo>
                    <a:pt x="42" y="28"/>
                  </a:lnTo>
                  <a:lnTo>
                    <a:pt x="42" y="37"/>
                  </a:lnTo>
                  <a:lnTo>
                    <a:pt x="40" y="37"/>
                  </a:lnTo>
                  <a:lnTo>
                    <a:pt x="43" y="42"/>
                  </a:lnTo>
                  <a:lnTo>
                    <a:pt x="43" y="43"/>
                  </a:lnTo>
                  <a:lnTo>
                    <a:pt x="34" y="43"/>
                  </a:lnTo>
                  <a:lnTo>
                    <a:pt x="31" y="31"/>
                  </a:lnTo>
                  <a:lnTo>
                    <a:pt x="27" y="31"/>
                  </a:lnTo>
                  <a:lnTo>
                    <a:pt x="22" y="28"/>
                  </a:lnTo>
                  <a:lnTo>
                    <a:pt x="18" y="30"/>
                  </a:lnTo>
                  <a:lnTo>
                    <a:pt x="16" y="30"/>
                  </a:lnTo>
                  <a:lnTo>
                    <a:pt x="15" y="27"/>
                  </a:lnTo>
                  <a:lnTo>
                    <a:pt x="6" y="21"/>
                  </a:lnTo>
                  <a:lnTo>
                    <a:pt x="0" y="6"/>
                  </a:lnTo>
                  <a:lnTo>
                    <a:pt x="2" y="6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" name="Azerbaijan - West">
              <a:extLst>
                <a:ext uri="{FF2B5EF4-FFF2-40B4-BE49-F238E27FC236}">
                  <a16:creationId xmlns:a16="http://schemas.microsoft.com/office/drawing/2014/main" id="{19E5635C-483A-4740-8F43-6BBB70EC1E0B}"/>
                </a:ext>
              </a:extLst>
            </p:cNvPr>
            <p:cNvSpPr>
              <a:spLocks/>
            </p:cNvSpPr>
            <p:nvPr>
              <p:custDataLst>
                <p:tags r:id="rId96"/>
              </p:custDataLst>
            </p:nvPr>
          </p:nvSpPr>
          <p:spPr bwMode="auto">
            <a:xfrm>
              <a:off x="6879361" y="3566417"/>
              <a:ext cx="36141" cy="28913"/>
            </a:xfrm>
            <a:custGeom>
              <a:avLst/>
              <a:gdLst>
                <a:gd name="T0" fmla="*/ 5 w 20"/>
                <a:gd name="T1" fmla="*/ 0 h 16"/>
                <a:gd name="T2" fmla="*/ 6 w 20"/>
                <a:gd name="T3" fmla="*/ 0 h 16"/>
                <a:gd name="T4" fmla="*/ 11 w 20"/>
                <a:gd name="T5" fmla="*/ 3 h 16"/>
                <a:gd name="T6" fmla="*/ 17 w 20"/>
                <a:gd name="T7" fmla="*/ 3 h 16"/>
                <a:gd name="T8" fmla="*/ 20 w 20"/>
                <a:gd name="T9" fmla="*/ 15 h 16"/>
                <a:gd name="T10" fmla="*/ 20 w 20"/>
                <a:gd name="T11" fmla="*/ 16 h 16"/>
                <a:gd name="T12" fmla="*/ 11 w 20"/>
                <a:gd name="T13" fmla="*/ 16 h 16"/>
                <a:gd name="T14" fmla="*/ 11 w 20"/>
                <a:gd name="T15" fmla="*/ 15 h 16"/>
                <a:gd name="T16" fmla="*/ 0 w 20"/>
                <a:gd name="T17" fmla="*/ 3 h 16"/>
                <a:gd name="T18" fmla="*/ 0 w 20"/>
                <a:gd name="T19" fmla="*/ 1 h 16"/>
                <a:gd name="T20" fmla="*/ 2 w 20"/>
                <a:gd name="T21" fmla="*/ 1 h 16"/>
                <a:gd name="T22" fmla="*/ 5 w 20"/>
                <a:gd name="T2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16">
                  <a:moveTo>
                    <a:pt x="5" y="0"/>
                  </a:moveTo>
                  <a:lnTo>
                    <a:pt x="6" y="0"/>
                  </a:lnTo>
                  <a:lnTo>
                    <a:pt x="11" y="3"/>
                  </a:lnTo>
                  <a:lnTo>
                    <a:pt x="17" y="3"/>
                  </a:lnTo>
                  <a:lnTo>
                    <a:pt x="20" y="15"/>
                  </a:lnTo>
                  <a:lnTo>
                    <a:pt x="20" y="16"/>
                  </a:lnTo>
                  <a:lnTo>
                    <a:pt x="11" y="16"/>
                  </a:lnTo>
                  <a:lnTo>
                    <a:pt x="11" y="15"/>
                  </a:lnTo>
                  <a:lnTo>
                    <a:pt x="0" y="3"/>
                  </a:lnTo>
                  <a:lnTo>
                    <a:pt x="0" y="1"/>
                  </a:lnTo>
                  <a:lnTo>
                    <a:pt x="2" y="1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Azerbaijan - East">
              <a:extLst>
                <a:ext uri="{FF2B5EF4-FFF2-40B4-BE49-F238E27FC236}">
                  <a16:creationId xmlns:a16="http://schemas.microsoft.com/office/drawing/2014/main" id="{222D4589-AB29-41D2-ACED-D36C57B4E273}"/>
                </a:ext>
              </a:extLst>
            </p:cNvPr>
            <p:cNvSpPr>
              <a:spLocks/>
            </p:cNvSpPr>
            <p:nvPr>
              <p:custDataLst>
                <p:tags r:id="rId97"/>
              </p:custDataLst>
            </p:nvPr>
          </p:nvSpPr>
          <p:spPr bwMode="auto">
            <a:xfrm>
              <a:off x="6888396" y="3495942"/>
              <a:ext cx="124688" cy="112038"/>
            </a:xfrm>
            <a:custGeom>
              <a:avLst/>
              <a:gdLst>
                <a:gd name="T0" fmla="*/ 19 w 69"/>
                <a:gd name="T1" fmla="*/ 0 h 62"/>
                <a:gd name="T2" fmla="*/ 29 w 69"/>
                <a:gd name="T3" fmla="*/ 6 h 62"/>
                <a:gd name="T4" fmla="*/ 31 w 69"/>
                <a:gd name="T5" fmla="*/ 12 h 62"/>
                <a:gd name="T6" fmla="*/ 38 w 69"/>
                <a:gd name="T7" fmla="*/ 12 h 62"/>
                <a:gd name="T8" fmla="*/ 44 w 69"/>
                <a:gd name="T9" fmla="*/ 3 h 62"/>
                <a:gd name="T10" fmla="*/ 46 w 69"/>
                <a:gd name="T11" fmla="*/ 3 h 62"/>
                <a:gd name="T12" fmla="*/ 52 w 69"/>
                <a:gd name="T13" fmla="*/ 9 h 62"/>
                <a:gd name="T14" fmla="*/ 61 w 69"/>
                <a:gd name="T15" fmla="*/ 24 h 62"/>
                <a:gd name="T16" fmla="*/ 68 w 69"/>
                <a:gd name="T17" fmla="*/ 25 h 62"/>
                <a:gd name="T18" fmla="*/ 69 w 69"/>
                <a:gd name="T19" fmla="*/ 30 h 62"/>
                <a:gd name="T20" fmla="*/ 69 w 69"/>
                <a:gd name="T21" fmla="*/ 31 h 62"/>
                <a:gd name="T22" fmla="*/ 64 w 69"/>
                <a:gd name="T23" fmla="*/ 30 h 62"/>
                <a:gd name="T24" fmla="*/ 61 w 69"/>
                <a:gd name="T25" fmla="*/ 33 h 62"/>
                <a:gd name="T26" fmla="*/ 56 w 69"/>
                <a:gd name="T27" fmla="*/ 52 h 62"/>
                <a:gd name="T28" fmla="*/ 55 w 69"/>
                <a:gd name="T29" fmla="*/ 52 h 62"/>
                <a:gd name="T30" fmla="*/ 52 w 69"/>
                <a:gd name="T31" fmla="*/ 51 h 62"/>
                <a:gd name="T32" fmla="*/ 52 w 69"/>
                <a:gd name="T33" fmla="*/ 61 h 62"/>
                <a:gd name="T34" fmla="*/ 50 w 69"/>
                <a:gd name="T35" fmla="*/ 61 h 62"/>
                <a:gd name="T36" fmla="*/ 50 w 69"/>
                <a:gd name="T37" fmla="*/ 62 h 62"/>
                <a:gd name="T38" fmla="*/ 38 w 69"/>
                <a:gd name="T39" fmla="*/ 55 h 62"/>
                <a:gd name="T40" fmla="*/ 43 w 69"/>
                <a:gd name="T41" fmla="*/ 52 h 62"/>
                <a:gd name="T42" fmla="*/ 40 w 69"/>
                <a:gd name="T43" fmla="*/ 43 h 62"/>
                <a:gd name="T44" fmla="*/ 37 w 69"/>
                <a:gd name="T45" fmla="*/ 43 h 62"/>
                <a:gd name="T46" fmla="*/ 28 w 69"/>
                <a:gd name="T47" fmla="*/ 46 h 62"/>
                <a:gd name="T48" fmla="*/ 22 w 69"/>
                <a:gd name="T49" fmla="*/ 55 h 62"/>
                <a:gd name="T50" fmla="*/ 21 w 69"/>
                <a:gd name="T51" fmla="*/ 55 h 62"/>
                <a:gd name="T52" fmla="*/ 18 w 69"/>
                <a:gd name="T53" fmla="*/ 49 h 62"/>
                <a:gd name="T54" fmla="*/ 18 w 69"/>
                <a:gd name="T55" fmla="*/ 48 h 62"/>
                <a:gd name="T56" fmla="*/ 19 w 69"/>
                <a:gd name="T57" fmla="*/ 48 h 62"/>
                <a:gd name="T58" fmla="*/ 19 w 69"/>
                <a:gd name="T59" fmla="*/ 42 h 62"/>
                <a:gd name="T60" fmla="*/ 16 w 69"/>
                <a:gd name="T61" fmla="*/ 42 h 62"/>
                <a:gd name="T62" fmla="*/ 10 w 69"/>
                <a:gd name="T63" fmla="*/ 36 h 62"/>
                <a:gd name="T64" fmla="*/ 12 w 69"/>
                <a:gd name="T65" fmla="*/ 30 h 62"/>
                <a:gd name="T66" fmla="*/ 6 w 69"/>
                <a:gd name="T67" fmla="*/ 25 h 62"/>
                <a:gd name="T68" fmla="*/ 7 w 69"/>
                <a:gd name="T69" fmla="*/ 18 h 62"/>
                <a:gd name="T70" fmla="*/ 3 w 69"/>
                <a:gd name="T71" fmla="*/ 18 h 62"/>
                <a:gd name="T72" fmla="*/ 3 w 69"/>
                <a:gd name="T73" fmla="*/ 16 h 62"/>
                <a:gd name="T74" fmla="*/ 0 w 69"/>
                <a:gd name="T75" fmla="*/ 12 h 62"/>
                <a:gd name="T76" fmla="*/ 4 w 69"/>
                <a:gd name="T77" fmla="*/ 9 h 62"/>
                <a:gd name="T78" fmla="*/ 6 w 69"/>
                <a:gd name="T79" fmla="*/ 9 h 62"/>
                <a:gd name="T80" fmla="*/ 21 w 69"/>
                <a:gd name="T81" fmla="*/ 13 h 62"/>
                <a:gd name="T82" fmla="*/ 21 w 69"/>
                <a:gd name="T83" fmla="*/ 12 h 62"/>
                <a:gd name="T84" fmla="*/ 16 w 69"/>
                <a:gd name="T85" fmla="*/ 6 h 62"/>
                <a:gd name="T86" fmla="*/ 19 w 69"/>
                <a:gd name="T87" fmla="*/ 2 h 62"/>
                <a:gd name="T88" fmla="*/ 19 w 69"/>
                <a:gd name="T8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" h="62">
                  <a:moveTo>
                    <a:pt x="19" y="0"/>
                  </a:moveTo>
                  <a:lnTo>
                    <a:pt x="29" y="6"/>
                  </a:lnTo>
                  <a:lnTo>
                    <a:pt x="31" y="12"/>
                  </a:lnTo>
                  <a:lnTo>
                    <a:pt x="38" y="12"/>
                  </a:lnTo>
                  <a:lnTo>
                    <a:pt x="44" y="3"/>
                  </a:lnTo>
                  <a:lnTo>
                    <a:pt x="46" y="3"/>
                  </a:lnTo>
                  <a:lnTo>
                    <a:pt x="52" y="9"/>
                  </a:lnTo>
                  <a:lnTo>
                    <a:pt x="61" y="24"/>
                  </a:lnTo>
                  <a:lnTo>
                    <a:pt x="68" y="25"/>
                  </a:lnTo>
                  <a:lnTo>
                    <a:pt x="69" y="30"/>
                  </a:lnTo>
                  <a:lnTo>
                    <a:pt x="69" y="31"/>
                  </a:lnTo>
                  <a:lnTo>
                    <a:pt x="64" y="30"/>
                  </a:lnTo>
                  <a:lnTo>
                    <a:pt x="61" y="33"/>
                  </a:lnTo>
                  <a:lnTo>
                    <a:pt x="56" y="52"/>
                  </a:lnTo>
                  <a:lnTo>
                    <a:pt x="55" y="52"/>
                  </a:lnTo>
                  <a:lnTo>
                    <a:pt x="52" y="51"/>
                  </a:lnTo>
                  <a:lnTo>
                    <a:pt x="52" y="61"/>
                  </a:lnTo>
                  <a:lnTo>
                    <a:pt x="50" y="61"/>
                  </a:lnTo>
                  <a:lnTo>
                    <a:pt x="50" y="62"/>
                  </a:lnTo>
                  <a:lnTo>
                    <a:pt x="38" y="55"/>
                  </a:lnTo>
                  <a:lnTo>
                    <a:pt x="43" y="52"/>
                  </a:lnTo>
                  <a:lnTo>
                    <a:pt x="40" y="43"/>
                  </a:lnTo>
                  <a:lnTo>
                    <a:pt x="37" y="43"/>
                  </a:lnTo>
                  <a:lnTo>
                    <a:pt x="28" y="46"/>
                  </a:lnTo>
                  <a:lnTo>
                    <a:pt x="22" y="55"/>
                  </a:lnTo>
                  <a:lnTo>
                    <a:pt x="21" y="55"/>
                  </a:lnTo>
                  <a:lnTo>
                    <a:pt x="18" y="49"/>
                  </a:lnTo>
                  <a:lnTo>
                    <a:pt x="18" y="48"/>
                  </a:lnTo>
                  <a:lnTo>
                    <a:pt x="19" y="48"/>
                  </a:lnTo>
                  <a:lnTo>
                    <a:pt x="19" y="42"/>
                  </a:lnTo>
                  <a:lnTo>
                    <a:pt x="16" y="42"/>
                  </a:lnTo>
                  <a:lnTo>
                    <a:pt x="10" y="36"/>
                  </a:lnTo>
                  <a:lnTo>
                    <a:pt x="12" y="30"/>
                  </a:lnTo>
                  <a:lnTo>
                    <a:pt x="6" y="25"/>
                  </a:lnTo>
                  <a:lnTo>
                    <a:pt x="7" y="18"/>
                  </a:lnTo>
                  <a:lnTo>
                    <a:pt x="3" y="18"/>
                  </a:lnTo>
                  <a:lnTo>
                    <a:pt x="3" y="16"/>
                  </a:lnTo>
                  <a:lnTo>
                    <a:pt x="0" y="12"/>
                  </a:lnTo>
                  <a:lnTo>
                    <a:pt x="4" y="9"/>
                  </a:lnTo>
                  <a:lnTo>
                    <a:pt x="6" y="9"/>
                  </a:lnTo>
                  <a:lnTo>
                    <a:pt x="21" y="13"/>
                  </a:lnTo>
                  <a:lnTo>
                    <a:pt x="21" y="12"/>
                  </a:lnTo>
                  <a:lnTo>
                    <a:pt x="16" y="6"/>
                  </a:lnTo>
                  <a:lnTo>
                    <a:pt x="19" y="2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" name="Denmark">
              <a:extLst>
                <a:ext uri="{FF2B5EF4-FFF2-40B4-BE49-F238E27FC236}">
                  <a16:creationId xmlns:a16="http://schemas.microsoft.com/office/drawing/2014/main" id="{C262E54B-CD9E-4667-A70D-7D3EB560C78C}"/>
                </a:ext>
              </a:extLst>
            </p:cNvPr>
            <p:cNvSpPr>
              <a:spLocks/>
            </p:cNvSpPr>
            <p:nvPr>
              <p:custDataLst>
                <p:tags r:id="rId98"/>
              </p:custDataLst>
            </p:nvPr>
          </p:nvSpPr>
          <p:spPr bwMode="auto">
            <a:xfrm>
              <a:off x="6015586" y="2914068"/>
              <a:ext cx="112038" cy="137336"/>
            </a:xfrm>
            <a:custGeom>
              <a:avLst/>
              <a:gdLst/>
              <a:ahLst/>
              <a:cxnLst/>
              <a:rect l="l" t="t" r="r" b="b"/>
              <a:pathLst>
                <a:path w="112931" h="138431">
                  <a:moveTo>
                    <a:pt x="78324" y="120216"/>
                  </a:moveTo>
                  <a:lnTo>
                    <a:pt x="87431" y="122038"/>
                  </a:lnTo>
                  <a:lnTo>
                    <a:pt x="87431" y="125681"/>
                  </a:lnTo>
                  <a:lnTo>
                    <a:pt x="91074" y="132967"/>
                  </a:lnTo>
                  <a:lnTo>
                    <a:pt x="91074" y="136610"/>
                  </a:lnTo>
                  <a:lnTo>
                    <a:pt x="72859" y="131145"/>
                  </a:lnTo>
                  <a:lnTo>
                    <a:pt x="72859" y="122038"/>
                  </a:lnTo>
                  <a:close/>
                  <a:moveTo>
                    <a:pt x="61929" y="92894"/>
                  </a:moveTo>
                  <a:lnTo>
                    <a:pt x="63751" y="92894"/>
                  </a:lnTo>
                  <a:lnTo>
                    <a:pt x="69215" y="105645"/>
                  </a:lnTo>
                  <a:lnTo>
                    <a:pt x="69215" y="116574"/>
                  </a:lnTo>
                  <a:lnTo>
                    <a:pt x="69216" y="116574"/>
                  </a:lnTo>
                  <a:lnTo>
                    <a:pt x="67395" y="131147"/>
                  </a:lnTo>
                  <a:lnTo>
                    <a:pt x="67395" y="132968"/>
                  </a:lnTo>
                  <a:lnTo>
                    <a:pt x="63752" y="132968"/>
                  </a:lnTo>
                  <a:lnTo>
                    <a:pt x="63752" y="131147"/>
                  </a:lnTo>
                  <a:lnTo>
                    <a:pt x="61930" y="125682"/>
                  </a:lnTo>
                  <a:lnTo>
                    <a:pt x="67395" y="116574"/>
                  </a:lnTo>
                  <a:lnTo>
                    <a:pt x="61929" y="116574"/>
                  </a:lnTo>
                  <a:lnTo>
                    <a:pt x="56465" y="120217"/>
                  </a:lnTo>
                  <a:lnTo>
                    <a:pt x="47358" y="120217"/>
                  </a:lnTo>
                  <a:lnTo>
                    <a:pt x="47358" y="116574"/>
                  </a:lnTo>
                  <a:lnTo>
                    <a:pt x="40072" y="98359"/>
                  </a:lnTo>
                  <a:lnTo>
                    <a:pt x="41894" y="98359"/>
                  </a:lnTo>
                  <a:lnTo>
                    <a:pt x="47358" y="94716"/>
                  </a:lnTo>
                  <a:close/>
                  <a:moveTo>
                    <a:pt x="103824" y="71036"/>
                  </a:moveTo>
                  <a:lnTo>
                    <a:pt x="112931" y="89251"/>
                  </a:lnTo>
                  <a:lnTo>
                    <a:pt x="112931" y="92894"/>
                  </a:lnTo>
                  <a:lnTo>
                    <a:pt x="103824" y="98358"/>
                  </a:lnTo>
                  <a:lnTo>
                    <a:pt x="107467" y="109287"/>
                  </a:lnTo>
                  <a:lnTo>
                    <a:pt x="107467" y="111108"/>
                  </a:lnTo>
                  <a:lnTo>
                    <a:pt x="102002" y="111108"/>
                  </a:lnTo>
                  <a:lnTo>
                    <a:pt x="102002" y="120216"/>
                  </a:lnTo>
                  <a:lnTo>
                    <a:pt x="98360" y="122037"/>
                  </a:lnTo>
                  <a:lnTo>
                    <a:pt x="98355" y="122036"/>
                  </a:lnTo>
                  <a:lnTo>
                    <a:pt x="98360" y="122038"/>
                  </a:lnTo>
                  <a:lnTo>
                    <a:pt x="98360" y="125681"/>
                  </a:lnTo>
                  <a:lnTo>
                    <a:pt x="96539" y="136610"/>
                  </a:lnTo>
                  <a:lnTo>
                    <a:pt x="96539" y="138431"/>
                  </a:lnTo>
                  <a:lnTo>
                    <a:pt x="92896" y="138431"/>
                  </a:lnTo>
                  <a:lnTo>
                    <a:pt x="91074" y="122038"/>
                  </a:lnTo>
                  <a:lnTo>
                    <a:pt x="91074" y="120823"/>
                  </a:lnTo>
                  <a:lnTo>
                    <a:pt x="87431" y="120216"/>
                  </a:lnTo>
                  <a:lnTo>
                    <a:pt x="87431" y="114751"/>
                  </a:lnTo>
                  <a:lnTo>
                    <a:pt x="78324" y="111108"/>
                  </a:lnTo>
                  <a:lnTo>
                    <a:pt x="74681" y="94715"/>
                  </a:lnTo>
                  <a:lnTo>
                    <a:pt x="69216" y="89251"/>
                  </a:lnTo>
                  <a:lnTo>
                    <a:pt x="83788" y="81965"/>
                  </a:lnTo>
                  <a:lnTo>
                    <a:pt x="80145" y="78322"/>
                  </a:lnTo>
                  <a:lnTo>
                    <a:pt x="80145" y="76501"/>
                  </a:lnTo>
                  <a:lnTo>
                    <a:pt x="91074" y="76501"/>
                  </a:lnTo>
                  <a:lnTo>
                    <a:pt x="91074" y="83786"/>
                  </a:lnTo>
                  <a:lnTo>
                    <a:pt x="92895" y="81965"/>
                  </a:lnTo>
                  <a:lnTo>
                    <a:pt x="92895" y="76501"/>
                  </a:lnTo>
                  <a:close/>
                  <a:moveTo>
                    <a:pt x="56466" y="0"/>
                  </a:moveTo>
                  <a:lnTo>
                    <a:pt x="58287" y="0"/>
                  </a:lnTo>
                  <a:lnTo>
                    <a:pt x="58287" y="21858"/>
                  </a:lnTo>
                  <a:lnTo>
                    <a:pt x="51002" y="49180"/>
                  </a:lnTo>
                  <a:lnTo>
                    <a:pt x="56466" y="49180"/>
                  </a:lnTo>
                  <a:lnTo>
                    <a:pt x="52823" y="58287"/>
                  </a:lnTo>
                  <a:lnTo>
                    <a:pt x="58287" y="58287"/>
                  </a:lnTo>
                  <a:lnTo>
                    <a:pt x="61930" y="54644"/>
                  </a:lnTo>
                  <a:lnTo>
                    <a:pt x="67395" y="54644"/>
                  </a:lnTo>
                  <a:lnTo>
                    <a:pt x="67395" y="58287"/>
                  </a:lnTo>
                  <a:lnTo>
                    <a:pt x="69216" y="58287"/>
                  </a:lnTo>
                  <a:lnTo>
                    <a:pt x="69216" y="65573"/>
                  </a:lnTo>
                  <a:lnTo>
                    <a:pt x="67395" y="65573"/>
                  </a:lnTo>
                  <a:lnTo>
                    <a:pt x="58287" y="72859"/>
                  </a:lnTo>
                  <a:lnTo>
                    <a:pt x="56466" y="71038"/>
                  </a:lnTo>
                  <a:lnTo>
                    <a:pt x="56466" y="78324"/>
                  </a:lnTo>
                  <a:lnTo>
                    <a:pt x="52823" y="78324"/>
                  </a:lnTo>
                  <a:lnTo>
                    <a:pt x="45537" y="83788"/>
                  </a:lnTo>
                  <a:lnTo>
                    <a:pt x="45537" y="89253"/>
                  </a:lnTo>
                  <a:lnTo>
                    <a:pt x="40073" y="89253"/>
                  </a:lnTo>
                  <a:lnTo>
                    <a:pt x="40073" y="94717"/>
                  </a:lnTo>
                  <a:lnTo>
                    <a:pt x="34608" y="114753"/>
                  </a:lnTo>
                  <a:lnTo>
                    <a:pt x="40073" y="125682"/>
                  </a:lnTo>
                  <a:lnTo>
                    <a:pt x="14572" y="125682"/>
                  </a:lnTo>
                  <a:lnTo>
                    <a:pt x="14572" y="122039"/>
                  </a:lnTo>
                  <a:lnTo>
                    <a:pt x="12751" y="122039"/>
                  </a:lnTo>
                  <a:lnTo>
                    <a:pt x="12751" y="105646"/>
                  </a:lnTo>
                  <a:lnTo>
                    <a:pt x="1822" y="98360"/>
                  </a:lnTo>
                  <a:lnTo>
                    <a:pt x="0" y="94717"/>
                  </a:lnTo>
                  <a:lnTo>
                    <a:pt x="0" y="60109"/>
                  </a:lnTo>
                  <a:lnTo>
                    <a:pt x="5465" y="38251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" name="Germany">
              <a:extLst>
                <a:ext uri="{FF2B5EF4-FFF2-40B4-BE49-F238E27FC236}">
                  <a16:creationId xmlns:a16="http://schemas.microsoft.com/office/drawing/2014/main" id="{C6E13E74-707B-4180-926E-454EA739A17B}"/>
                </a:ext>
              </a:extLst>
            </p:cNvPr>
            <p:cNvSpPr>
              <a:spLocks/>
            </p:cNvSpPr>
            <p:nvPr>
              <p:custDataLst>
                <p:tags r:id="rId99"/>
              </p:custDataLst>
            </p:nvPr>
          </p:nvSpPr>
          <p:spPr bwMode="auto">
            <a:xfrm>
              <a:off x="5966795" y="3035140"/>
              <a:ext cx="211427" cy="287324"/>
            </a:xfrm>
            <a:custGeom>
              <a:avLst/>
              <a:gdLst/>
              <a:ahLst/>
              <a:cxnLst/>
              <a:rect l="l" t="t" r="r" b="b"/>
              <a:pathLst>
                <a:path w="213112" h="289614">
                  <a:moveTo>
                    <a:pt x="61930" y="0"/>
                  </a:moveTo>
                  <a:lnTo>
                    <a:pt x="85609" y="0"/>
                  </a:lnTo>
                  <a:lnTo>
                    <a:pt x="91073" y="3643"/>
                  </a:lnTo>
                  <a:lnTo>
                    <a:pt x="94716" y="5464"/>
                  </a:lnTo>
                  <a:lnTo>
                    <a:pt x="94716" y="16393"/>
                  </a:lnTo>
                  <a:lnTo>
                    <a:pt x="96538" y="21858"/>
                  </a:lnTo>
                  <a:lnTo>
                    <a:pt x="122038" y="21858"/>
                  </a:lnTo>
                  <a:lnTo>
                    <a:pt x="122038" y="23679"/>
                  </a:lnTo>
                  <a:lnTo>
                    <a:pt x="112931" y="38251"/>
                  </a:lnTo>
                  <a:lnTo>
                    <a:pt x="129324" y="38251"/>
                  </a:lnTo>
                  <a:lnTo>
                    <a:pt x="156646" y="20036"/>
                  </a:lnTo>
                  <a:lnTo>
                    <a:pt x="158468" y="20036"/>
                  </a:lnTo>
                  <a:lnTo>
                    <a:pt x="156646" y="23679"/>
                  </a:lnTo>
                  <a:lnTo>
                    <a:pt x="163932" y="21858"/>
                  </a:lnTo>
                  <a:lnTo>
                    <a:pt x="167575" y="21858"/>
                  </a:lnTo>
                  <a:lnTo>
                    <a:pt x="167575" y="21858"/>
                  </a:lnTo>
                  <a:lnTo>
                    <a:pt x="169397" y="16394"/>
                  </a:lnTo>
                  <a:lnTo>
                    <a:pt x="169397" y="14572"/>
                  </a:lnTo>
                  <a:lnTo>
                    <a:pt x="169397" y="10929"/>
                  </a:lnTo>
                  <a:lnTo>
                    <a:pt x="180326" y="14572"/>
                  </a:lnTo>
                  <a:lnTo>
                    <a:pt x="183969" y="14572"/>
                  </a:lnTo>
                  <a:lnTo>
                    <a:pt x="183969" y="27323"/>
                  </a:lnTo>
                  <a:lnTo>
                    <a:pt x="180326" y="27323"/>
                  </a:lnTo>
                  <a:lnTo>
                    <a:pt x="169854" y="23832"/>
                  </a:lnTo>
                  <a:lnTo>
                    <a:pt x="194898" y="45537"/>
                  </a:lnTo>
                  <a:lnTo>
                    <a:pt x="200362" y="65573"/>
                  </a:lnTo>
                  <a:lnTo>
                    <a:pt x="196719" y="83788"/>
                  </a:lnTo>
                  <a:lnTo>
                    <a:pt x="202183" y="89252"/>
                  </a:lnTo>
                  <a:lnTo>
                    <a:pt x="207648" y="129325"/>
                  </a:lnTo>
                  <a:lnTo>
                    <a:pt x="213112" y="140253"/>
                  </a:lnTo>
                  <a:lnTo>
                    <a:pt x="207648" y="162111"/>
                  </a:lnTo>
                  <a:lnTo>
                    <a:pt x="196719" y="151182"/>
                  </a:lnTo>
                  <a:lnTo>
                    <a:pt x="196719" y="160290"/>
                  </a:lnTo>
                  <a:lnTo>
                    <a:pt x="194898" y="160290"/>
                  </a:lnTo>
                  <a:lnTo>
                    <a:pt x="151182" y="185790"/>
                  </a:lnTo>
                  <a:lnTo>
                    <a:pt x="147539" y="183969"/>
                  </a:lnTo>
                  <a:lnTo>
                    <a:pt x="158468" y="211291"/>
                  </a:lnTo>
                  <a:lnTo>
                    <a:pt x="189433" y="238613"/>
                  </a:lnTo>
                  <a:lnTo>
                    <a:pt x="167575" y="256828"/>
                  </a:lnTo>
                  <a:lnTo>
                    <a:pt x="169397" y="278685"/>
                  </a:lnTo>
                  <a:lnTo>
                    <a:pt x="167575" y="278685"/>
                  </a:lnTo>
                  <a:lnTo>
                    <a:pt x="163932" y="280507"/>
                  </a:lnTo>
                  <a:lnTo>
                    <a:pt x="162111" y="280507"/>
                  </a:lnTo>
                  <a:lnTo>
                    <a:pt x="151182" y="275042"/>
                  </a:lnTo>
                  <a:lnTo>
                    <a:pt x="123860" y="285971"/>
                  </a:lnTo>
                  <a:lnTo>
                    <a:pt x="111109" y="280507"/>
                  </a:lnTo>
                  <a:lnTo>
                    <a:pt x="105645" y="289614"/>
                  </a:lnTo>
                  <a:lnTo>
                    <a:pt x="102002" y="289614"/>
                  </a:lnTo>
                  <a:lnTo>
                    <a:pt x="91073" y="280507"/>
                  </a:lnTo>
                  <a:lnTo>
                    <a:pt x="83787" y="284150"/>
                  </a:lnTo>
                  <a:lnTo>
                    <a:pt x="67394" y="278685"/>
                  </a:lnTo>
                  <a:lnTo>
                    <a:pt x="38251" y="278685"/>
                  </a:lnTo>
                  <a:lnTo>
                    <a:pt x="38251" y="262292"/>
                  </a:lnTo>
                  <a:lnTo>
                    <a:pt x="49179" y="229506"/>
                  </a:lnTo>
                  <a:lnTo>
                    <a:pt x="18214" y="222220"/>
                  </a:lnTo>
                  <a:lnTo>
                    <a:pt x="5464" y="211291"/>
                  </a:lnTo>
                  <a:lnTo>
                    <a:pt x="5464" y="207648"/>
                  </a:lnTo>
                  <a:lnTo>
                    <a:pt x="7286" y="202183"/>
                  </a:lnTo>
                  <a:lnTo>
                    <a:pt x="1821" y="185790"/>
                  </a:lnTo>
                  <a:lnTo>
                    <a:pt x="5464" y="176683"/>
                  </a:lnTo>
                  <a:lnTo>
                    <a:pt x="0" y="165754"/>
                  </a:lnTo>
                  <a:lnTo>
                    <a:pt x="0" y="118396"/>
                  </a:lnTo>
                  <a:lnTo>
                    <a:pt x="12750" y="118396"/>
                  </a:lnTo>
                  <a:lnTo>
                    <a:pt x="23679" y="105645"/>
                  </a:lnTo>
                  <a:lnTo>
                    <a:pt x="16393" y="94717"/>
                  </a:lnTo>
                  <a:lnTo>
                    <a:pt x="12750" y="92895"/>
                  </a:lnTo>
                  <a:lnTo>
                    <a:pt x="16393" y="92895"/>
                  </a:lnTo>
                  <a:lnTo>
                    <a:pt x="21857" y="87431"/>
                  </a:lnTo>
                  <a:lnTo>
                    <a:pt x="27322" y="67395"/>
                  </a:lnTo>
                  <a:lnTo>
                    <a:pt x="34608" y="67395"/>
                  </a:lnTo>
                  <a:lnTo>
                    <a:pt x="27322" y="61930"/>
                  </a:lnTo>
                  <a:lnTo>
                    <a:pt x="27322" y="60109"/>
                  </a:lnTo>
                  <a:lnTo>
                    <a:pt x="29143" y="51001"/>
                  </a:lnTo>
                  <a:lnTo>
                    <a:pt x="32786" y="51001"/>
                  </a:lnTo>
                  <a:lnTo>
                    <a:pt x="43715" y="49180"/>
                  </a:lnTo>
                  <a:lnTo>
                    <a:pt x="51001" y="51001"/>
                  </a:lnTo>
                  <a:lnTo>
                    <a:pt x="54644" y="60109"/>
                  </a:lnTo>
                  <a:lnTo>
                    <a:pt x="58287" y="56466"/>
                  </a:lnTo>
                  <a:lnTo>
                    <a:pt x="61930" y="56466"/>
                  </a:lnTo>
                  <a:lnTo>
                    <a:pt x="61930" y="45537"/>
                  </a:lnTo>
                  <a:lnTo>
                    <a:pt x="72859" y="43715"/>
                  </a:lnTo>
                  <a:lnTo>
                    <a:pt x="61930" y="23679"/>
                  </a:lnTo>
                  <a:lnTo>
                    <a:pt x="63751" y="23679"/>
                  </a:lnTo>
                  <a:lnTo>
                    <a:pt x="69216" y="16393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" name="Netherlands">
              <a:extLst>
                <a:ext uri="{FF2B5EF4-FFF2-40B4-BE49-F238E27FC236}">
                  <a16:creationId xmlns:a16="http://schemas.microsoft.com/office/drawing/2014/main" id="{F89E9925-B50B-47A0-8EB1-94DD5629D0BB}"/>
                </a:ext>
              </a:extLst>
            </p:cNvPr>
            <p:cNvSpPr>
              <a:spLocks/>
            </p:cNvSpPr>
            <p:nvPr>
              <p:custDataLst>
                <p:tags r:id="rId100"/>
              </p:custDataLst>
            </p:nvPr>
          </p:nvSpPr>
          <p:spPr bwMode="auto">
            <a:xfrm>
              <a:off x="5907161" y="3094774"/>
              <a:ext cx="86739" cy="106617"/>
            </a:xfrm>
            <a:custGeom>
              <a:avLst/>
              <a:gdLst/>
              <a:ahLst/>
              <a:cxnLst/>
              <a:rect l="l" t="t" r="r" b="b"/>
              <a:pathLst>
                <a:path w="87430" h="107467">
                  <a:moveTo>
                    <a:pt x="38252" y="7286"/>
                  </a:moveTo>
                  <a:lnTo>
                    <a:pt x="43716" y="7286"/>
                  </a:lnTo>
                  <a:lnTo>
                    <a:pt x="43716" y="10929"/>
                  </a:lnTo>
                  <a:lnTo>
                    <a:pt x="32787" y="21858"/>
                  </a:lnTo>
                  <a:lnTo>
                    <a:pt x="30965" y="21858"/>
                  </a:lnTo>
                  <a:lnTo>
                    <a:pt x="38252" y="10929"/>
                  </a:lnTo>
                  <a:close/>
                  <a:moveTo>
                    <a:pt x="78323" y="0"/>
                  </a:moveTo>
                  <a:lnTo>
                    <a:pt x="87430" y="7286"/>
                  </a:lnTo>
                  <a:lnTo>
                    <a:pt x="87430" y="10929"/>
                  </a:lnTo>
                  <a:lnTo>
                    <a:pt x="83787" y="29144"/>
                  </a:lnTo>
                  <a:lnTo>
                    <a:pt x="78323" y="34608"/>
                  </a:lnTo>
                  <a:lnTo>
                    <a:pt x="87430" y="45537"/>
                  </a:lnTo>
                  <a:lnTo>
                    <a:pt x="76501" y="61930"/>
                  </a:lnTo>
                  <a:lnTo>
                    <a:pt x="61930" y="61930"/>
                  </a:lnTo>
                  <a:lnTo>
                    <a:pt x="61930" y="107467"/>
                  </a:lnTo>
                  <a:lnTo>
                    <a:pt x="60108" y="107467"/>
                  </a:lnTo>
                  <a:lnTo>
                    <a:pt x="54644" y="102003"/>
                  </a:lnTo>
                  <a:lnTo>
                    <a:pt x="51001" y="102003"/>
                  </a:lnTo>
                  <a:lnTo>
                    <a:pt x="51001" y="89252"/>
                  </a:lnTo>
                  <a:lnTo>
                    <a:pt x="38251" y="83788"/>
                  </a:lnTo>
                  <a:lnTo>
                    <a:pt x="32786" y="83788"/>
                  </a:lnTo>
                  <a:lnTo>
                    <a:pt x="27322" y="85609"/>
                  </a:lnTo>
                  <a:lnTo>
                    <a:pt x="21857" y="85609"/>
                  </a:lnTo>
                  <a:lnTo>
                    <a:pt x="16393" y="89252"/>
                  </a:lnTo>
                  <a:lnTo>
                    <a:pt x="10929" y="89252"/>
                  </a:lnTo>
                  <a:lnTo>
                    <a:pt x="0" y="83788"/>
                  </a:lnTo>
                  <a:lnTo>
                    <a:pt x="0" y="80145"/>
                  </a:lnTo>
                  <a:lnTo>
                    <a:pt x="16393" y="80145"/>
                  </a:lnTo>
                  <a:lnTo>
                    <a:pt x="14571" y="78324"/>
                  </a:lnTo>
                  <a:lnTo>
                    <a:pt x="10929" y="78324"/>
                  </a:lnTo>
                  <a:lnTo>
                    <a:pt x="10929" y="74681"/>
                  </a:lnTo>
                  <a:lnTo>
                    <a:pt x="14571" y="74681"/>
                  </a:lnTo>
                  <a:lnTo>
                    <a:pt x="30965" y="69216"/>
                  </a:lnTo>
                  <a:lnTo>
                    <a:pt x="21857" y="69216"/>
                  </a:lnTo>
                  <a:lnTo>
                    <a:pt x="20036" y="61930"/>
                  </a:lnTo>
                  <a:lnTo>
                    <a:pt x="16393" y="61930"/>
                  </a:lnTo>
                  <a:lnTo>
                    <a:pt x="20036" y="58287"/>
                  </a:lnTo>
                  <a:lnTo>
                    <a:pt x="38251" y="21858"/>
                  </a:lnTo>
                  <a:lnTo>
                    <a:pt x="41894" y="21858"/>
                  </a:lnTo>
                  <a:lnTo>
                    <a:pt x="43715" y="29144"/>
                  </a:lnTo>
                  <a:lnTo>
                    <a:pt x="41894" y="34608"/>
                  </a:lnTo>
                  <a:lnTo>
                    <a:pt x="41894" y="40073"/>
                  </a:lnTo>
                  <a:lnTo>
                    <a:pt x="45537" y="41894"/>
                  </a:lnTo>
                  <a:lnTo>
                    <a:pt x="45537" y="38251"/>
                  </a:lnTo>
                  <a:lnTo>
                    <a:pt x="49180" y="23679"/>
                  </a:lnTo>
                  <a:lnTo>
                    <a:pt x="45537" y="23679"/>
                  </a:lnTo>
                  <a:lnTo>
                    <a:pt x="45537" y="21858"/>
                  </a:lnTo>
                  <a:lnTo>
                    <a:pt x="49180" y="7286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" name="Norway Mainland">
              <a:extLst>
                <a:ext uri="{FF2B5EF4-FFF2-40B4-BE49-F238E27FC236}">
                  <a16:creationId xmlns:a16="http://schemas.microsoft.com/office/drawing/2014/main" id="{4E0E5CB5-7D85-49BD-BD11-4748990B732A}"/>
                </a:ext>
              </a:extLst>
            </p:cNvPr>
            <p:cNvSpPr>
              <a:spLocks noEditPoints="1"/>
            </p:cNvSpPr>
            <p:nvPr>
              <p:custDataLst>
                <p:tags r:id="rId101"/>
              </p:custDataLst>
            </p:nvPr>
          </p:nvSpPr>
          <p:spPr bwMode="auto">
            <a:xfrm>
              <a:off x="5943304" y="2169558"/>
              <a:ext cx="614401" cy="731861"/>
            </a:xfrm>
            <a:custGeom>
              <a:avLst/>
              <a:gdLst>
                <a:gd name="T0" fmla="*/ 295 w 340"/>
                <a:gd name="T1" fmla="*/ 0 h 405"/>
                <a:gd name="T2" fmla="*/ 305 w 340"/>
                <a:gd name="T3" fmla="*/ 14 h 405"/>
                <a:gd name="T4" fmla="*/ 306 w 340"/>
                <a:gd name="T5" fmla="*/ 20 h 405"/>
                <a:gd name="T6" fmla="*/ 318 w 340"/>
                <a:gd name="T7" fmla="*/ 9 h 405"/>
                <a:gd name="T8" fmla="*/ 340 w 340"/>
                <a:gd name="T9" fmla="*/ 28 h 405"/>
                <a:gd name="T10" fmla="*/ 315 w 340"/>
                <a:gd name="T11" fmla="*/ 39 h 405"/>
                <a:gd name="T12" fmla="*/ 326 w 340"/>
                <a:gd name="T13" fmla="*/ 55 h 405"/>
                <a:gd name="T14" fmla="*/ 339 w 340"/>
                <a:gd name="T15" fmla="*/ 61 h 405"/>
                <a:gd name="T16" fmla="*/ 314 w 340"/>
                <a:gd name="T17" fmla="*/ 80 h 405"/>
                <a:gd name="T18" fmla="*/ 317 w 340"/>
                <a:gd name="T19" fmla="*/ 55 h 405"/>
                <a:gd name="T20" fmla="*/ 257 w 340"/>
                <a:gd name="T21" fmla="*/ 94 h 405"/>
                <a:gd name="T22" fmla="*/ 228 w 340"/>
                <a:gd name="T23" fmla="*/ 91 h 405"/>
                <a:gd name="T24" fmla="*/ 204 w 340"/>
                <a:gd name="T25" fmla="*/ 79 h 405"/>
                <a:gd name="T26" fmla="*/ 197 w 340"/>
                <a:gd name="T27" fmla="*/ 101 h 405"/>
                <a:gd name="T28" fmla="*/ 174 w 340"/>
                <a:gd name="T29" fmla="*/ 98 h 405"/>
                <a:gd name="T30" fmla="*/ 146 w 340"/>
                <a:gd name="T31" fmla="*/ 138 h 405"/>
                <a:gd name="T32" fmla="*/ 124 w 340"/>
                <a:gd name="T33" fmla="*/ 208 h 405"/>
                <a:gd name="T34" fmla="*/ 105 w 340"/>
                <a:gd name="T35" fmla="*/ 245 h 405"/>
                <a:gd name="T36" fmla="*/ 94 w 340"/>
                <a:gd name="T37" fmla="*/ 309 h 405"/>
                <a:gd name="T38" fmla="*/ 97 w 340"/>
                <a:gd name="T39" fmla="*/ 355 h 405"/>
                <a:gd name="T40" fmla="*/ 81 w 340"/>
                <a:gd name="T41" fmla="*/ 386 h 405"/>
                <a:gd name="T42" fmla="*/ 72 w 340"/>
                <a:gd name="T43" fmla="*/ 368 h 405"/>
                <a:gd name="T44" fmla="*/ 68 w 340"/>
                <a:gd name="T45" fmla="*/ 381 h 405"/>
                <a:gd name="T46" fmla="*/ 22 w 340"/>
                <a:gd name="T47" fmla="*/ 399 h 405"/>
                <a:gd name="T48" fmla="*/ 13 w 340"/>
                <a:gd name="T49" fmla="*/ 383 h 405"/>
                <a:gd name="T50" fmla="*/ 3 w 340"/>
                <a:gd name="T51" fmla="*/ 369 h 405"/>
                <a:gd name="T52" fmla="*/ 20 w 340"/>
                <a:gd name="T53" fmla="*/ 344 h 405"/>
                <a:gd name="T54" fmla="*/ 8 w 340"/>
                <a:gd name="T55" fmla="*/ 359 h 405"/>
                <a:gd name="T56" fmla="*/ 5 w 340"/>
                <a:gd name="T57" fmla="*/ 353 h 405"/>
                <a:gd name="T58" fmla="*/ 8 w 340"/>
                <a:gd name="T59" fmla="*/ 340 h 405"/>
                <a:gd name="T60" fmla="*/ 1 w 340"/>
                <a:gd name="T61" fmla="*/ 335 h 405"/>
                <a:gd name="T62" fmla="*/ 23 w 340"/>
                <a:gd name="T63" fmla="*/ 326 h 405"/>
                <a:gd name="T64" fmla="*/ 31 w 340"/>
                <a:gd name="T65" fmla="*/ 323 h 405"/>
                <a:gd name="T66" fmla="*/ 19 w 340"/>
                <a:gd name="T67" fmla="*/ 326 h 405"/>
                <a:gd name="T68" fmla="*/ 1 w 340"/>
                <a:gd name="T69" fmla="*/ 309 h 405"/>
                <a:gd name="T70" fmla="*/ 14 w 340"/>
                <a:gd name="T71" fmla="*/ 301 h 405"/>
                <a:gd name="T72" fmla="*/ 20 w 340"/>
                <a:gd name="T73" fmla="*/ 289 h 405"/>
                <a:gd name="T74" fmla="*/ 26 w 340"/>
                <a:gd name="T75" fmla="*/ 279 h 405"/>
                <a:gd name="T76" fmla="*/ 54 w 340"/>
                <a:gd name="T77" fmla="*/ 260 h 405"/>
                <a:gd name="T78" fmla="*/ 63 w 340"/>
                <a:gd name="T79" fmla="*/ 255 h 405"/>
                <a:gd name="T80" fmla="*/ 62 w 340"/>
                <a:gd name="T81" fmla="*/ 248 h 405"/>
                <a:gd name="T82" fmla="*/ 80 w 340"/>
                <a:gd name="T83" fmla="*/ 226 h 405"/>
                <a:gd name="T84" fmla="*/ 84 w 340"/>
                <a:gd name="T85" fmla="*/ 215 h 405"/>
                <a:gd name="T86" fmla="*/ 93 w 340"/>
                <a:gd name="T87" fmla="*/ 205 h 405"/>
                <a:gd name="T88" fmla="*/ 100 w 340"/>
                <a:gd name="T89" fmla="*/ 193 h 405"/>
                <a:gd name="T90" fmla="*/ 99 w 340"/>
                <a:gd name="T91" fmla="*/ 184 h 405"/>
                <a:gd name="T92" fmla="*/ 106 w 340"/>
                <a:gd name="T93" fmla="*/ 165 h 405"/>
                <a:gd name="T94" fmla="*/ 126 w 340"/>
                <a:gd name="T95" fmla="*/ 132 h 405"/>
                <a:gd name="T96" fmla="*/ 137 w 340"/>
                <a:gd name="T97" fmla="*/ 126 h 405"/>
                <a:gd name="T98" fmla="*/ 149 w 340"/>
                <a:gd name="T99" fmla="*/ 116 h 405"/>
                <a:gd name="T100" fmla="*/ 158 w 340"/>
                <a:gd name="T101" fmla="*/ 104 h 405"/>
                <a:gd name="T102" fmla="*/ 151 w 340"/>
                <a:gd name="T103" fmla="*/ 97 h 405"/>
                <a:gd name="T104" fmla="*/ 171 w 340"/>
                <a:gd name="T105" fmla="*/ 73 h 405"/>
                <a:gd name="T106" fmla="*/ 179 w 340"/>
                <a:gd name="T107" fmla="*/ 70 h 405"/>
                <a:gd name="T108" fmla="*/ 185 w 340"/>
                <a:gd name="T109" fmla="*/ 54 h 405"/>
                <a:gd name="T110" fmla="*/ 200 w 340"/>
                <a:gd name="T111" fmla="*/ 46 h 405"/>
                <a:gd name="T112" fmla="*/ 206 w 340"/>
                <a:gd name="T113" fmla="*/ 49 h 405"/>
                <a:gd name="T114" fmla="*/ 216 w 340"/>
                <a:gd name="T115" fmla="*/ 40 h 405"/>
                <a:gd name="T116" fmla="*/ 222 w 340"/>
                <a:gd name="T117" fmla="*/ 31 h 405"/>
                <a:gd name="T118" fmla="*/ 238 w 340"/>
                <a:gd name="T119" fmla="*/ 43 h 405"/>
                <a:gd name="T120" fmla="*/ 253 w 340"/>
                <a:gd name="T121" fmla="*/ 11 h 405"/>
                <a:gd name="T122" fmla="*/ 274 w 340"/>
                <a:gd name="T123" fmla="*/ 11 h 405"/>
                <a:gd name="T124" fmla="*/ 283 w 340"/>
                <a:gd name="T125" fmla="*/ 2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40" h="405">
                  <a:moveTo>
                    <a:pt x="105" y="183"/>
                  </a:moveTo>
                  <a:lnTo>
                    <a:pt x="103" y="184"/>
                  </a:lnTo>
                  <a:lnTo>
                    <a:pt x="106" y="186"/>
                  </a:lnTo>
                  <a:lnTo>
                    <a:pt x="105" y="183"/>
                  </a:lnTo>
                  <a:close/>
                  <a:moveTo>
                    <a:pt x="295" y="0"/>
                  </a:moveTo>
                  <a:lnTo>
                    <a:pt x="296" y="0"/>
                  </a:lnTo>
                  <a:lnTo>
                    <a:pt x="306" y="6"/>
                  </a:lnTo>
                  <a:lnTo>
                    <a:pt x="308" y="6"/>
                  </a:lnTo>
                  <a:lnTo>
                    <a:pt x="306" y="14"/>
                  </a:lnTo>
                  <a:lnTo>
                    <a:pt x="305" y="14"/>
                  </a:lnTo>
                  <a:lnTo>
                    <a:pt x="300" y="15"/>
                  </a:lnTo>
                  <a:lnTo>
                    <a:pt x="302" y="17"/>
                  </a:lnTo>
                  <a:lnTo>
                    <a:pt x="302" y="18"/>
                  </a:lnTo>
                  <a:lnTo>
                    <a:pt x="300" y="20"/>
                  </a:lnTo>
                  <a:lnTo>
                    <a:pt x="306" y="20"/>
                  </a:lnTo>
                  <a:lnTo>
                    <a:pt x="302" y="25"/>
                  </a:lnTo>
                  <a:lnTo>
                    <a:pt x="308" y="25"/>
                  </a:lnTo>
                  <a:lnTo>
                    <a:pt x="308" y="14"/>
                  </a:lnTo>
                  <a:lnTo>
                    <a:pt x="317" y="9"/>
                  </a:lnTo>
                  <a:lnTo>
                    <a:pt x="318" y="9"/>
                  </a:lnTo>
                  <a:lnTo>
                    <a:pt x="318" y="17"/>
                  </a:lnTo>
                  <a:lnTo>
                    <a:pt x="326" y="15"/>
                  </a:lnTo>
                  <a:lnTo>
                    <a:pt x="327" y="15"/>
                  </a:lnTo>
                  <a:lnTo>
                    <a:pt x="340" y="27"/>
                  </a:lnTo>
                  <a:lnTo>
                    <a:pt x="340" y="28"/>
                  </a:lnTo>
                  <a:lnTo>
                    <a:pt x="329" y="42"/>
                  </a:lnTo>
                  <a:lnTo>
                    <a:pt x="324" y="42"/>
                  </a:lnTo>
                  <a:lnTo>
                    <a:pt x="321" y="40"/>
                  </a:lnTo>
                  <a:lnTo>
                    <a:pt x="318" y="40"/>
                  </a:lnTo>
                  <a:lnTo>
                    <a:pt x="315" y="39"/>
                  </a:lnTo>
                  <a:lnTo>
                    <a:pt x="312" y="39"/>
                  </a:lnTo>
                  <a:lnTo>
                    <a:pt x="326" y="48"/>
                  </a:lnTo>
                  <a:lnTo>
                    <a:pt x="326" y="49"/>
                  </a:lnTo>
                  <a:lnTo>
                    <a:pt x="323" y="55"/>
                  </a:lnTo>
                  <a:lnTo>
                    <a:pt x="326" y="55"/>
                  </a:lnTo>
                  <a:lnTo>
                    <a:pt x="329" y="54"/>
                  </a:lnTo>
                  <a:lnTo>
                    <a:pt x="332" y="54"/>
                  </a:lnTo>
                  <a:lnTo>
                    <a:pt x="335" y="52"/>
                  </a:lnTo>
                  <a:lnTo>
                    <a:pt x="339" y="52"/>
                  </a:lnTo>
                  <a:lnTo>
                    <a:pt x="339" y="61"/>
                  </a:lnTo>
                  <a:lnTo>
                    <a:pt x="337" y="61"/>
                  </a:lnTo>
                  <a:lnTo>
                    <a:pt x="330" y="60"/>
                  </a:lnTo>
                  <a:lnTo>
                    <a:pt x="329" y="66"/>
                  </a:lnTo>
                  <a:lnTo>
                    <a:pt x="315" y="80"/>
                  </a:lnTo>
                  <a:lnTo>
                    <a:pt x="314" y="80"/>
                  </a:lnTo>
                  <a:lnTo>
                    <a:pt x="314" y="79"/>
                  </a:lnTo>
                  <a:lnTo>
                    <a:pt x="312" y="74"/>
                  </a:lnTo>
                  <a:lnTo>
                    <a:pt x="312" y="73"/>
                  </a:lnTo>
                  <a:lnTo>
                    <a:pt x="318" y="66"/>
                  </a:lnTo>
                  <a:lnTo>
                    <a:pt x="317" y="55"/>
                  </a:lnTo>
                  <a:lnTo>
                    <a:pt x="302" y="42"/>
                  </a:lnTo>
                  <a:lnTo>
                    <a:pt x="275" y="52"/>
                  </a:lnTo>
                  <a:lnTo>
                    <a:pt x="274" y="60"/>
                  </a:lnTo>
                  <a:lnTo>
                    <a:pt x="272" y="82"/>
                  </a:lnTo>
                  <a:lnTo>
                    <a:pt x="257" y="94"/>
                  </a:lnTo>
                  <a:lnTo>
                    <a:pt x="249" y="86"/>
                  </a:lnTo>
                  <a:lnTo>
                    <a:pt x="243" y="94"/>
                  </a:lnTo>
                  <a:lnTo>
                    <a:pt x="241" y="94"/>
                  </a:lnTo>
                  <a:lnTo>
                    <a:pt x="229" y="91"/>
                  </a:lnTo>
                  <a:lnTo>
                    <a:pt x="228" y="91"/>
                  </a:lnTo>
                  <a:lnTo>
                    <a:pt x="213" y="70"/>
                  </a:lnTo>
                  <a:lnTo>
                    <a:pt x="210" y="71"/>
                  </a:lnTo>
                  <a:lnTo>
                    <a:pt x="211" y="74"/>
                  </a:lnTo>
                  <a:lnTo>
                    <a:pt x="211" y="76"/>
                  </a:lnTo>
                  <a:lnTo>
                    <a:pt x="204" y="79"/>
                  </a:lnTo>
                  <a:lnTo>
                    <a:pt x="198" y="80"/>
                  </a:lnTo>
                  <a:lnTo>
                    <a:pt x="200" y="85"/>
                  </a:lnTo>
                  <a:lnTo>
                    <a:pt x="197" y="94"/>
                  </a:lnTo>
                  <a:lnTo>
                    <a:pt x="200" y="100"/>
                  </a:lnTo>
                  <a:lnTo>
                    <a:pt x="197" y="101"/>
                  </a:lnTo>
                  <a:lnTo>
                    <a:pt x="194" y="101"/>
                  </a:lnTo>
                  <a:lnTo>
                    <a:pt x="189" y="100"/>
                  </a:lnTo>
                  <a:lnTo>
                    <a:pt x="182" y="100"/>
                  </a:lnTo>
                  <a:lnTo>
                    <a:pt x="177" y="98"/>
                  </a:lnTo>
                  <a:lnTo>
                    <a:pt x="174" y="98"/>
                  </a:lnTo>
                  <a:lnTo>
                    <a:pt x="170" y="117"/>
                  </a:lnTo>
                  <a:lnTo>
                    <a:pt x="169" y="119"/>
                  </a:lnTo>
                  <a:lnTo>
                    <a:pt x="163" y="114"/>
                  </a:lnTo>
                  <a:lnTo>
                    <a:pt x="154" y="122"/>
                  </a:lnTo>
                  <a:lnTo>
                    <a:pt x="146" y="138"/>
                  </a:lnTo>
                  <a:lnTo>
                    <a:pt x="149" y="149"/>
                  </a:lnTo>
                  <a:lnTo>
                    <a:pt x="137" y="166"/>
                  </a:lnTo>
                  <a:lnTo>
                    <a:pt x="134" y="177"/>
                  </a:lnTo>
                  <a:lnTo>
                    <a:pt x="127" y="181"/>
                  </a:lnTo>
                  <a:lnTo>
                    <a:pt x="124" y="208"/>
                  </a:lnTo>
                  <a:lnTo>
                    <a:pt x="115" y="224"/>
                  </a:lnTo>
                  <a:lnTo>
                    <a:pt x="121" y="233"/>
                  </a:lnTo>
                  <a:lnTo>
                    <a:pt x="121" y="240"/>
                  </a:lnTo>
                  <a:lnTo>
                    <a:pt x="120" y="242"/>
                  </a:lnTo>
                  <a:lnTo>
                    <a:pt x="105" y="245"/>
                  </a:lnTo>
                  <a:lnTo>
                    <a:pt x="94" y="254"/>
                  </a:lnTo>
                  <a:lnTo>
                    <a:pt x="93" y="263"/>
                  </a:lnTo>
                  <a:lnTo>
                    <a:pt x="96" y="272"/>
                  </a:lnTo>
                  <a:lnTo>
                    <a:pt x="93" y="286"/>
                  </a:lnTo>
                  <a:lnTo>
                    <a:pt x="94" y="309"/>
                  </a:lnTo>
                  <a:lnTo>
                    <a:pt x="102" y="321"/>
                  </a:lnTo>
                  <a:lnTo>
                    <a:pt x="94" y="331"/>
                  </a:lnTo>
                  <a:lnTo>
                    <a:pt x="99" y="341"/>
                  </a:lnTo>
                  <a:lnTo>
                    <a:pt x="97" y="353"/>
                  </a:lnTo>
                  <a:lnTo>
                    <a:pt x="97" y="355"/>
                  </a:lnTo>
                  <a:lnTo>
                    <a:pt x="90" y="359"/>
                  </a:lnTo>
                  <a:lnTo>
                    <a:pt x="87" y="368"/>
                  </a:lnTo>
                  <a:lnTo>
                    <a:pt x="88" y="374"/>
                  </a:lnTo>
                  <a:lnTo>
                    <a:pt x="86" y="384"/>
                  </a:lnTo>
                  <a:lnTo>
                    <a:pt x="81" y="386"/>
                  </a:lnTo>
                  <a:lnTo>
                    <a:pt x="80" y="380"/>
                  </a:lnTo>
                  <a:lnTo>
                    <a:pt x="74" y="377"/>
                  </a:lnTo>
                  <a:lnTo>
                    <a:pt x="74" y="375"/>
                  </a:lnTo>
                  <a:lnTo>
                    <a:pt x="72" y="359"/>
                  </a:lnTo>
                  <a:lnTo>
                    <a:pt x="72" y="368"/>
                  </a:lnTo>
                  <a:lnTo>
                    <a:pt x="69" y="366"/>
                  </a:lnTo>
                  <a:lnTo>
                    <a:pt x="72" y="374"/>
                  </a:lnTo>
                  <a:lnTo>
                    <a:pt x="72" y="375"/>
                  </a:lnTo>
                  <a:lnTo>
                    <a:pt x="71" y="375"/>
                  </a:lnTo>
                  <a:lnTo>
                    <a:pt x="68" y="381"/>
                  </a:lnTo>
                  <a:lnTo>
                    <a:pt x="60" y="380"/>
                  </a:lnTo>
                  <a:lnTo>
                    <a:pt x="54" y="392"/>
                  </a:lnTo>
                  <a:lnTo>
                    <a:pt x="35" y="405"/>
                  </a:lnTo>
                  <a:lnTo>
                    <a:pt x="20" y="405"/>
                  </a:lnTo>
                  <a:lnTo>
                    <a:pt x="22" y="399"/>
                  </a:lnTo>
                  <a:lnTo>
                    <a:pt x="17" y="401"/>
                  </a:lnTo>
                  <a:lnTo>
                    <a:pt x="7" y="390"/>
                  </a:lnTo>
                  <a:lnTo>
                    <a:pt x="7" y="389"/>
                  </a:lnTo>
                  <a:lnTo>
                    <a:pt x="8" y="381"/>
                  </a:lnTo>
                  <a:lnTo>
                    <a:pt x="13" y="383"/>
                  </a:lnTo>
                  <a:lnTo>
                    <a:pt x="17" y="369"/>
                  </a:lnTo>
                  <a:lnTo>
                    <a:pt x="5" y="374"/>
                  </a:lnTo>
                  <a:lnTo>
                    <a:pt x="4" y="374"/>
                  </a:lnTo>
                  <a:lnTo>
                    <a:pt x="3" y="371"/>
                  </a:lnTo>
                  <a:lnTo>
                    <a:pt x="3" y="369"/>
                  </a:lnTo>
                  <a:lnTo>
                    <a:pt x="4" y="369"/>
                  </a:lnTo>
                  <a:lnTo>
                    <a:pt x="16" y="362"/>
                  </a:lnTo>
                  <a:lnTo>
                    <a:pt x="10" y="361"/>
                  </a:lnTo>
                  <a:lnTo>
                    <a:pt x="10" y="359"/>
                  </a:lnTo>
                  <a:lnTo>
                    <a:pt x="20" y="344"/>
                  </a:lnTo>
                  <a:lnTo>
                    <a:pt x="22" y="344"/>
                  </a:lnTo>
                  <a:lnTo>
                    <a:pt x="22" y="347"/>
                  </a:lnTo>
                  <a:lnTo>
                    <a:pt x="25" y="343"/>
                  </a:lnTo>
                  <a:lnTo>
                    <a:pt x="19" y="343"/>
                  </a:lnTo>
                  <a:lnTo>
                    <a:pt x="8" y="359"/>
                  </a:lnTo>
                  <a:lnTo>
                    <a:pt x="7" y="359"/>
                  </a:lnTo>
                  <a:lnTo>
                    <a:pt x="5" y="356"/>
                  </a:lnTo>
                  <a:lnTo>
                    <a:pt x="8" y="353"/>
                  </a:lnTo>
                  <a:lnTo>
                    <a:pt x="7" y="350"/>
                  </a:lnTo>
                  <a:lnTo>
                    <a:pt x="5" y="353"/>
                  </a:lnTo>
                  <a:lnTo>
                    <a:pt x="4" y="353"/>
                  </a:lnTo>
                  <a:lnTo>
                    <a:pt x="4" y="352"/>
                  </a:lnTo>
                  <a:lnTo>
                    <a:pt x="3" y="347"/>
                  </a:lnTo>
                  <a:lnTo>
                    <a:pt x="3" y="346"/>
                  </a:lnTo>
                  <a:lnTo>
                    <a:pt x="8" y="340"/>
                  </a:lnTo>
                  <a:lnTo>
                    <a:pt x="4" y="341"/>
                  </a:lnTo>
                  <a:lnTo>
                    <a:pt x="3" y="341"/>
                  </a:lnTo>
                  <a:lnTo>
                    <a:pt x="3" y="340"/>
                  </a:lnTo>
                  <a:lnTo>
                    <a:pt x="0" y="335"/>
                  </a:lnTo>
                  <a:lnTo>
                    <a:pt x="1" y="335"/>
                  </a:lnTo>
                  <a:lnTo>
                    <a:pt x="4" y="337"/>
                  </a:lnTo>
                  <a:lnTo>
                    <a:pt x="4" y="334"/>
                  </a:lnTo>
                  <a:lnTo>
                    <a:pt x="1" y="332"/>
                  </a:lnTo>
                  <a:lnTo>
                    <a:pt x="1" y="331"/>
                  </a:lnTo>
                  <a:lnTo>
                    <a:pt x="23" y="326"/>
                  </a:lnTo>
                  <a:lnTo>
                    <a:pt x="26" y="332"/>
                  </a:lnTo>
                  <a:lnTo>
                    <a:pt x="28" y="331"/>
                  </a:lnTo>
                  <a:lnTo>
                    <a:pt x="28" y="326"/>
                  </a:lnTo>
                  <a:lnTo>
                    <a:pt x="31" y="325"/>
                  </a:lnTo>
                  <a:lnTo>
                    <a:pt x="31" y="323"/>
                  </a:lnTo>
                  <a:lnTo>
                    <a:pt x="32" y="319"/>
                  </a:lnTo>
                  <a:lnTo>
                    <a:pt x="28" y="325"/>
                  </a:lnTo>
                  <a:lnTo>
                    <a:pt x="20" y="325"/>
                  </a:lnTo>
                  <a:lnTo>
                    <a:pt x="20" y="322"/>
                  </a:lnTo>
                  <a:lnTo>
                    <a:pt x="19" y="326"/>
                  </a:lnTo>
                  <a:lnTo>
                    <a:pt x="1" y="326"/>
                  </a:lnTo>
                  <a:lnTo>
                    <a:pt x="1" y="319"/>
                  </a:lnTo>
                  <a:lnTo>
                    <a:pt x="4" y="313"/>
                  </a:lnTo>
                  <a:lnTo>
                    <a:pt x="1" y="310"/>
                  </a:lnTo>
                  <a:lnTo>
                    <a:pt x="1" y="309"/>
                  </a:lnTo>
                  <a:lnTo>
                    <a:pt x="13" y="306"/>
                  </a:lnTo>
                  <a:lnTo>
                    <a:pt x="3" y="306"/>
                  </a:lnTo>
                  <a:lnTo>
                    <a:pt x="3" y="298"/>
                  </a:lnTo>
                  <a:lnTo>
                    <a:pt x="4" y="298"/>
                  </a:lnTo>
                  <a:lnTo>
                    <a:pt x="14" y="301"/>
                  </a:lnTo>
                  <a:lnTo>
                    <a:pt x="13" y="298"/>
                  </a:lnTo>
                  <a:lnTo>
                    <a:pt x="17" y="292"/>
                  </a:lnTo>
                  <a:lnTo>
                    <a:pt x="19" y="292"/>
                  </a:lnTo>
                  <a:lnTo>
                    <a:pt x="20" y="295"/>
                  </a:lnTo>
                  <a:lnTo>
                    <a:pt x="20" y="289"/>
                  </a:lnTo>
                  <a:lnTo>
                    <a:pt x="19" y="288"/>
                  </a:lnTo>
                  <a:lnTo>
                    <a:pt x="19" y="286"/>
                  </a:lnTo>
                  <a:lnTo>
                    <a:pt x="34" y="286"/>
                  </a:lnTo>
                  <a:lnTo>
                    <a:pt x="34" y="283"/>
                  </a:lnTo>
                  <a:lnTo>
                    <a:pt x="26" y="279"/>
                  </a:lnTo>
                  <a:lnTo>
                    <a:pt x="26" y="278"/>
                  </a:lnTo>
                  <a:lnTo>
                    <a:pt x="34" y="273"/>
                  </a:lnTo>
                  <a:lnTo>
                    <a:pt x="47" y="261"/>
                  </a:lnTo>
                  <a:lnTo>
                    <a:pt x="54" y="258"/>
                  </a:lnTo>
                  <a:lnTo>
                    <a:pt x="54" y="260"/>
                  </a:lnTo>
                  <a:lnTo>
                    <a:pt x="56" y="264"/>
                  </a:lnTo>
                  <a:lnTo>
                    <a:pt x="57" y="263"/>
                  </a:lnTo>
                  <a:lnTo>
                    <a:pt x="56" y="258"/>
                  </a:lnTo>
                  <a:lnTo>
                    <a:pt x="62" y="255"/>
                  </a:lnTo>
                  <a:lnTo>
                    <a:pt x="63" y="255"/>
                  </a:lnTo>
                  <a:lnTo>
                    <a:pt x="68" y="261"/>
                  </a:lnTo>
                  <a:lnTo>
                    <a:pt x="77" y="254"/>
                  </a:lnTo>
                  <a:lnTo>
                    <a:pt x="68" y="258"/>
                  </a:lnTo>
                  <a:lnTo>
                    <a:pt x="62" y="249"/>
                  </a:lnTo>
                  <a:lnTo>
                    <a:pt x="62" y="248"/>
                  </a:lnTo>
                  <a:lnTo>
                    <a:pt x="66" y="245"/>
                  </a:lnTo>
                  <a:lnTo>
                    <a:pt x="66" y="240"/>
                  </a:lnTo>
                  <a:lnTo>
                    <a:pt x="78" y="227"/>
                  </a:lnTo>
                  <a:lnTo>
                    <a:pt x="78" y="226"/>
                  </a:lnTo>
                  <a:lnTo>
                    <a:pt x="80" y="226"/>
                  </a:lnTo>
                  <a:lnTo>
                    <a:pt x="84" y="229"/>
                  </a:lnTo>
                  <a:lnTo>
                    <a:pt x="84" y="223"/>
                  </a:lnTo>
                  <a:lnTo>
                    <a:pt x="83" y="221"/>
                  </a:lnTo>
                  <a:lnTo>
                    <a:pt x="83" y="217"/>
                  </a:lnTo>
                  <a:lnTo>
                    <a:pt x="84" y="215"/>
                  </a:lnTo>
                  <a:lnTo>
                    <a:pt x="96" y="208"/>
                  </a:lnTo>
                  <a:lnTo>
                    <a:pt x="96" y="205"/>
                  </a:lnTo>
                  <a:lnTo>
                    <a:pt x="94" y="206"/>
                  </a:lnTo>
                  <a:lnTo>
                    <a:pt x="93" y="206"/>
                  </a:lnTo>
                  <a:lnTo>
                    <a:pt x="93" y="205"/>
                  </a:lnTo>
                  <a:lnTo>
                    <a:pt x="96" y="196"/>
                  </a:lnTo>
                  <a:lnTo>
                    <a:pt x="99" y="199"/>
                  </a:lnTo>
                  <a:lnTo>
                    <a:pt x="97" y="194"/>
                  </a:lnTo>
                  <a:lnTo>
                    <a:pt x="97" y="193"/>
                  </a:lnTo>
                  <a:lnTo>
                    <a:pt x="100" y="193"/>
                  </a:lnTo>
                  <a:lnTo>
                    <a:pt x="102" y="186"/>
                  </a:lnTo>
                  <a:lnTo>
                    <a:pt x="102" y="184"/>
                  </a:lnTo>
                  <a:lnTo>
                    <a:pt x="100" y="186"/>
                  </a:lnTo>
                  <a:lnTo>
                    <a:pt x="99" y="186"/>
                  </a:lnTo>
                  <a:lnTo>
                    <a:pt x="99" y="184"/>
                  </a:lnTo>
                  <a:lnTo>
                    <a:pt x="109" y="174"/>
                  </a:lnTo>
                  <a:lnTo>
                    <a:pt x="106" y="168"/>
                  </a:lnTo>
                  <a:lnTo>
                    <a:pt x="106" y="166"/>
                  </a:lnTo>
                  <a:lnTo>
                    <a:pt x="111" y="165"/>
                  </a:lnTo>
                  <a:lnTo>
                    <a:pt x="106" y="165"/>
                  </a:lnTo>
                  <a:lnTo>
                    <a:pt x="106" y="163"/>
                  </a:lnTo>
                  <a:lnTo>
                    <a:pt x="109" y="160"/>
                  </a:lnTo>
                  <a:lnTo>
                    <a:pt x="121" y="150"/>
                  </a:lnTo>
                  <a:lnTo>
                    <a:pt x="126" y="134"/>
                  </a:lnTo>
                  <a:lnTo>
                    <a:pt x="126" y="132"/>
                  </a:lnTo>
                  <a:lnTo>
                    <a:pt x="134" y="131"/>
                  </a:lnTo>
                  <a:lnTo>
                    <a:pt x="133" y="131"/>
                  </a:lnTo>
                  <a:lnTo>
                    <a:pt x="133" y="129"/>
                  </a:lnTo>
                  <a:lnTo>
                    <a:pt x="134" y="129"/>
                  </a:lnTo>
                  <a:lnTo>
                    <a:pt x="137" y="126"/>
                  </a:lnTo>
                  <a:lnTo>
                    <a:pt x="136" y="120"/>
                  </a:lnTo>
                  <a:lnTo>
                    <a:pt x="142" y="110"/>
                  </a:lnTo>
                  <a:lnTo>
                    <a:pt x="143" y="110"/>
                  </a:lnTo>
                  <a:lnTo>
                    <a:pt x="146" y="119"/>
                  </a:lnTo>
                  <a:lnTo>
                    <a:pt x="149" y="116"/>
                  </a:lnTo>
                  <a:lnTo>
                    <a:pt x="148" y="104"/>
                  </a:lnTo>
                  <a:lnTo>
                    <a:pt x="148" y="103"/>
                  </a:lnTo>
                  <a:lnTo>
                    <a:pt x="151" y="103"/>
                  </a:lnTo>
                  <a:lnTo>
                    <a:pt x="152" y="104"/>
                  </a:lnTo>
                  <a:lnTo>
                    <a:pt x="158" y="104"/>
                  </a:lnTo>
                  <a:lnTo>
                    <a:pt x="160" y="106"/>
                  </a:lnTo>
                  <a:lnTo>
                    <a:pt x="161" y="106"/>
                  </a:lnTo>
                  <a:lnTo>
                    <a:pt x="164" y="101"/>
                  </a:lnTo>
                  <a:lnTo>
                    <a:pt x="151" y="98"/>
                  </a:lnTo>
                  <a:lnTo>
                    <a:pt x="151" y="97"/>
                  </a:lnTo>
                  <a:lnTo>
                    <a:pt x="166" y="89"/>
                  </a:lnTo>
                  <a:lnTo>
                    <a:pt x="166" y="85"/>
                  </a:lnTo>
                  <a:lnTo>
                    <a:pt x="167" y="85"/>
                  </a:lnTo>
                  <a:lnTo>
                    <a:pt x="164" y="80"/>
                  </a:lnTo>
                  <a:lnTo>
                    <a:pt x="171" y="73"/>
                  </a:lnTo>
                  <a:lnTo>
                    <a:pt x="170" y="71"/>
                  </a:lnTo>
                  <a:lnTo>
                    <a:pt x="173" y="63"/>
                  </a:lnTo>
                  <a:lnTo>
                    <a:pt x="174" y="63"/>
                  </a:lnTo>
                  <a:lnTo>
                    <a:pt x="174" y="68"/>
                  </a:lnTo>
                  <a:lnTo>
                    <a:pt x="179" y="70"/>
                  </a:lnTo>
                  <a:lnTo>
                    <a:pt x="180" y="68"/>
                  </a:lnTo>
                  <a:lnTo>
                    <a:pt x="176" y="61"/>
                  </a:lnTo>
                  <a:lnTo>
                    <a:pt x="180" y="61"/>
                  </a:lnTo>
                  <a:lnTo>
                    <a:pt x="183" y="64"/>
                  </a:lnTo>
                  <a:lnTo>
                    <a:pt x="185" y="54"/>
                  </a:lnTo>
                  <a:lnTo>
                    <a:pt x="185" y="52"/>
                  </a:lnTo>
                  <a:lnTo>
                    <a:pt x="192" y="52"/>
                  </a:lnTo>
                  <a:lnTo>
                    <a:pt x="192" y="57"/>
                  </a:lnTo>
                  <a:lnTo>
                    <a:pt x="194" y="54"/>
                  </a:lnTo>
                  <a:lnTo>
                    <a:pt x="200" y="46"/>
                  </a:lnTo>
                  <a:lnTo>
                    <a:pt x="201" y="46"/>
                  </a:lnTo>
                  <a:lnTo>
                    <a:pt x="201" y="66"/>
                  </a:lnTo>
                  <a:lnTo>
                    <a:pt x="204" y="60"/>
                  </a:lnTo>
                  <a:lnTo>
                    <a:pt x="204" y="54"/>
                  </a:lnTo>
                  <a:lnTo>
                    <a:pt x="206" y="49"/>
                  </a:lnTo>
                  <a:lnTo>
                    <a:pt x="213" y="46"/>
                  </a:lnTo>
                  <a:lnTo>
                    <a:pt x="213" y="43"/>
                  </a:lnTo>
                  <a:lnTo>
                    <a:pt x="222" y="52"/>
                  </a:lnTo>
                  <a:lnTo>
                    <a:pt x="222" y="42"/>
                  </a:lnTo>
                  <a:lnTo>
                    <a:pt x="216" y="40"/>
                  </a:lnTo>
                  <a:lnTo>
                    <a:pt x="216" y="31"/>
                  </a:lnTo>
                  <a:lnTo>
                    <a:pt x="217" y="33"/>
                  </a:lnTo>
                  <a:lnTo>
                    <a:pt x="219" y="36"/>
                  </a:lnTo>
                  <a:lnTo>
                    <a:pt x="220" y="33"/>
                  </a:lnTo>
                  <a:lnTo>
                    <a:pt x="222" y="31"/>
                  </a:lnTo>
                  <a:lnTo>
                    <a:pt x="222" y="33"/>
                  </a:lnTo>
                  <a:lnTo>
                    <a:pt x="228" y="39"/>
                  </a:lnTo>
                  <a:lnTo>
                    <a:pt x="235" y="36"/>
                  </a:lnTo>
                  <a:lnTo>
                    <a:pt x="235" y="40"/>
                  </a:lnTo>
                  <a:lnTo>
                    <a:pt x="238" y="43"/>
                  </a:lnTo>
                  <a:lnTo>
                    <a:pt x="238" y="36"/>
                  </a:lnTo>
                  <a:lnTo>
                    <a:pt x="256" y="18"/>
                  </a:lnTo>
                  <a:lnTo>
                    <a:pt x="252" y="12"/>
                  </a:lnTo>
                  <a:lnTo>
                    <a:pt x="252" y="11"/>
                  </a:lnTo>
                  <a:lnTo>
                    <a:pt x="253" y="11"/>
                  </a:lnTo>
                  <a:lnTo>
                    <a:pt x="260" y="6"/>
                  </a:lnTo>
                  <a:lnTo>
                    <a:pt x="262" y="6"/>
                  </a:lnTo>
                  <a:lnTo>
                    <a:pt x="265" y="12"/>
                  </a:lnTo>
                  <a:lnTo>
                    <a:pt x="272" y="11"/>
                  </a:lnTo>
                  <a:lnTo>
                    <a:pt x="274" y="11"/>
                  </a:lnTo>
                  <a:lnTo>
                    <a:pt x="265" y="27"/>
                  </a:lnTo>
                  <a:lnTo>
                    <a:pt x="260" y="39"/>
                  </a:lnTo>
                  <a:lnTo>
                    <a:pt x="262" y="40"/>
                  </a:lnTo>
                  <a:lnTo>
                    <a:pt x="283" y="8"/>
                  </a:lnTo>
                  <a:lnTo>
                    <a:pt x="283" y="28"/>
                  </a:lnTo>
                  <a:lnTo>
                    <a:pt x="289" y="25"/>
                  </a:lnTo>
                  <a:lnTo>
                    <a:pt x="295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" name="Norway Offshore">
              <a:extLst>
                <a:ext uri="{FF2B5EF4-FFF2-40B4-BE49-F238E27FC236}">
                  <a16:creationId xmlns:a16="http://schemas.microsoft.com/office/drawing/2014/main" id="{114B2FB5-FB6A-448D-8803-1B2D04BD8B3F}"/>
                </a:ext>
              </a:extLst>
            </p:cNvPr>
            <p:cNvSpPr>
              <a:spLocks/>
            </p:cNvSpPr>
            <p:nvPr>
              <p:custDataLst>
                <p:tags r:id="rId102"/>
              </p:custDataLst>
            </p:nvPr>
          </p:nvSpPr>
          <p:spPr bwMode="auto">
            <a:xfrm>
              <a:off x="5961374" y="2169558"/>
              <a:ext cx="482486" cy="536698"/>
            </a:xfrm>
            <a:custGeom>
              <a:avLst/>
              <a:gdLst/>
              <a:ahLst/>
              <a:cxnLst/>
              <a:rect l="l" t="t" r="r" b="b"/>
              <a:pathLst>
                <a:path w="486332" h="540976">
                  <a:moveTo>
                    <a:pt x="7286" y="530047"/>
                  </a:moveTo>
                  <a:lnTo>
                    <a:pt x="7286" y="531869"/>
                  </a:lnTo>
                  <a:lnTo>
                    <a:pt x="5464" y="537333"/>
                  </a:lnTo>
                  <a:lnTo>
                    <a:pt x="5464" y="540976"/>
                  </a:lnTo>
                  <a:lnTo>
                    <a:pt x="1821" y="540976"/>
                  </a:lnTo>
                  <a:lnTo>
                    <a:pt x="1821" y="537333"/>
                  </a:lnTo>
                  <a:lnTo>
                    <a:pt x="0" y="531869"/>
                  </a:lnTo>
                  <a:lnTo>
                    <a:pt x="1821" y="531869"/>
                  </a:lnTo>
                  <a:close/>
                  <a:moveTo>
                    <a:pt x="234968" y="151181"/>
                  </a:moveTo>
                  <a:lnTo>
                    <a:pt x="236790" y="151181"/>
                  </a:lnTo>
                  <a:lnTo>
                    <a:pt x="242254" y="165753"/>
                  </a:lnTo>
                  <a:lnTo>
                    <a:pt x="242254" y="167574"/>
                  </a:lnTo>
                  <a:lnTo>
                    <a:pt x="247719" y="154824"/>
                  </a:lnTo>
                  <a:lnTo>
                    <a:pt x="251362" y="154824"/>
                  </a:lnTo>
                  <a:lnTo>
                    <a:pt x="258648" y="160289"/>
                  </a:lnTo>
                  <a:lnTo>
                    <a:pt x="258648" y="173039"/>
                  </a:lnTo>
                  <a:lnTo>
                    <a:pt x="236790" y="193075"/>
                  </a:lnTo>
                  <a:lnTo>
                    <a:pt x="236790" y="194897"/>
                  </a:lnTo>
                  <a:lnTo>
                    <a:pt x="234968" y="194897"/>
                  </a:lnTo>
                  <a:lnTo>
                    <a:pt x="234968" y="193075"/>
                  </a:lnTo>
                  <a:lnTo>
                    <a:pt x="231325" y="183968"/>
                  </a:lnTo>
                  <a:lnTo>
                    <a:pt x="205825" y="200361"/>
                  </a:lnTo>
                  <a:lnTo>
                    <a:pt x="202182" y="200361"/>
                  </a:lnTo>
                  <a:lnTo>
                    <a:pt x="205825" y="196718"/>
                  </a:lnTo>
                  <a:lnTo>
                    <a:pt x="225861" y="178503"/>
                  </a:lnTo>
                  <a:close/>
                  <a:moveTo>
                    <a:pt x="218576" y="145717"/>
                  </a:moveTo>
                  <a:lnTo>
                    <a:pt x="220397" y="145717"/>
                  </a:lnTo>
                  <a:lnTo>
                    <a:pt x="225862" y="167575"/>
                  </a:lnTo>
                  <a:lnTo>
                    <a:pt x="225862" y="171218"/>
                  </a:lnTo>
                  <a:lnTo>
                    <a:pt x="205825" y="171218"/>
                  </a:lnTo>
                  <a:lnTo>
                    <a:pt x="205825" y="167575"/>
                  </a:lnTo>
                  <a:lnTo>
                    <a:pt x="218576" y="156646"/>
                  </a:lnTo>
                  <a:close/>
                  <a:moveTo>
                    <a:pt x="247720" y="127503"/>
                  </a:moveTo>
                  <a:lnTo>
                    <a:pt x="251363" y="127503"/>
                  </a:lnTo>
                  <a:lnTo>
                    <a:pt x="251363" y="129325"/>
                  </a:lnTo>
                  <a:lnTo>
                    <a:pt x="242255" y="145718"/>
                  </a:lnTo>
                  <a:lnTo>
                    <a:pt x="242255" y="149361"/>
                  </a:lnTo>
                  <a:lnTo>
                    <a:pt x="240433" y="149361"/>
                  </a:lnTo>
                  <a:lnTo>
                    <a:pt x="234969" y="145718"/>
                  </a:lnTo>
                  <a:lnTo>
                    <a:pt x="231326" y="145718"/>
                  </a:lnTo>
                  <a:lnTo>
                    <a:pt x="231326" y="143897"/>
                  </a:lnTo>
                  <a:lnTo>
                    <a:pt x="236790" y="132968"/>
                  </a:lnTo>
                  <a:close/>
                  <a:moveTo>
                    <a:pt x="278683" y="109288"/>
                  </a:moveTo>
                  <a:lnTo>
                    <a:pt x="280505" y="109288"/>
                  </a:lnTo>
                  <a:lnTo>
                    <a:pt x="291433" y="122038"/>
                  </a:lnTo>
                  <a:lnTo>
                    <a:pt x="293255" y="122038"/>
                  </a:lnTo>
                  <a:lnTo>
                    <a:pt x="291433" y="134788"/>
                  </a:lnTo>
                  <a:lnTo>
                    <a:pt x="289612" y="134788"/>
                  </a:lnTo>
                  <a:lnTo>
                    <a:pt x="289612" y="138431"/>
                  </a:lnTo>
                  <a:lnTo>
                    <a:pt x="267755" y="145717"/>
                  </a:lnTo>
                  <a:lnTo>
                    <a:pt x="264112" y="145717"/>
                  </a:lnTo>
                  <a:lnTo>
                    <a:pt x="267755" y="134788"/>
                  </a:lnTo>
                  <a:lnTo>
                    <a:pt x="264112" y="132967"/>
                  </a:lnTo>
                  <a:lnTo>
                    <a:pt x="267755" y="122038"/>
                  </a:lnTo>
                  <a:close/>
                  <a:moveTo>
                    <a:pt x="309649" y="94716"/>
                  </a:moveTo>
                  <a:lnTo>
                    <a:pt x="315114" y="94716"/>
                  </a:lnTo>
                  <a:lnTo>
                    <a:pt x="315114" y="98359"/>
                  </a:lnTo>
                  <a:lnTo>
                    <a:pt x="302363" y="111110"/>
                  </a:lnTo>
                  <a:lnTo>
                    <a:pt x="293256" y="111110"/>
                  </a:lnTo>
                  <a:lnTo>
                    <a:pt x="293256" y="109289"/>
                  </a:lnTo>
                  <a:lnTo>
                    <a:pt x="296899" y="100181"/>
                  </a:lnTo>
                  <a:lnTo>
                    <a:pt x="296899" y="98359"/>
                  </a:lnTo>
                  <a:lnTo>
                    <a:pt x="302363" y="98359"/>
                  </a:lnTo>
                  <a:close/>
                  <a:moveTo>
                    <a:pt x="313293" y="76502"/>
                  </a:moveTo>
                  <a:lnTo>
                    <a:pt x="318757" y="76502"/>
                  </a:lnTo>
                  <a:lnTo>
                    <a:pt x="324222" y="78324"/>
                  </a:lnTo>
                  <a:lnTo>
                    <a:pt x="331508" y="78324"/>
                  </a:lnTo>
                  <a:lnTo>
                    <a:pt x="331508" y="81967"/>
                  </a:lnTo>
                  <a:lnTo>
                    <a:pt x="324222" y="92896"/>
                  </a:lnTo>
                  <a:lnTo>
                    <a:pt x="320579" y="94717"/>
                  </a:lnTo>
                  <a:lnTo>
                    <a:pt x="320579" y="92896"/>
                  </a:lnTo>
                  <a:close/>
                  <a:moveTo>
                    <a:pt x="357007" y="61930"/>
                  </a:moveTo>
                  <a:lnTo>
                    <a:pt x="358829" y="61930"/>
                  </a:lnTo>
                  <a:lnTo>
                    <a:pt x="358829" y="76502"/>
                  </a:lnTo>
                  <a:lnTo>
                    <a:pt x="357007" y="76502"/>
                  </a:lnTo>
                  <a:lnTo>
                    <a:pt x="351543" y="72859"/>
                  </a:lnTo>
                  <a:close/>
                  <a:moveTo>
                    <a:pt x="329685" y="61930"/>
                  </a:moveTo>
                  <a:lnTo>
                    <a:pt x="331506" y="61930"/>
                  </a:lnTo>
                  <a:lnTo>
                    <a:pt x="335149" y="67395"/>
                  </a:lnTo>
                  <a:lnTo>
                    <a:pt x="342436" y="72859"/>
                  </a:lnTo>
                  <a:lnTo>
                    <a:pt x="342436" y="76502"/>
                  </a:lnTo>
                  <a:lnTo>
                    <a:pt x="331506" y="76502"/>
                  </a:lnTo>
                  <a:lnTo>
                    <a:pt x="331506" y="72859"/>
                  </a:lnTo>
                  <a:close/>
                  <a:moveTo>
                    <a:pt x="397080" y="54644"/>
                  </a:moveTo>
                  <a:lnTo>
                    <a:pt x="408009" y="54644"/>
                  </a:lnTo>
                  <a:lnTo>
                    <a:pt x="409831" y="61930"/>
                  </a:lnTo>
                  <a:lnTo>
                    <a:pt x="404366" y="65573"/>
                  </a:lnTo>
                  <a:lnTo>
                    <a:pt x="397080" y="56466"/>
                  </a:lnTo>
                  <a:close/>
                  <a:moveTo>
                    <a:pt x="420759" y="38250"/>
                  </a:moveTo>
                  <a:lnTo>
                    <a:pt x="424402" y="38250"/>
                  </a:lnTo>
                  <a:lnTo>
                    <a:pt x="426224" y="45536"/>
                  </a:lnTo>
                  <a:lnTo>
                    <a:pt x="429867" y="45536"/>
                  </a:lnTo>
                  <a:lnTo>
                    <a:pt x="429867" y="49179"/>
                  </a:lnTo>
                  <a:lnTo>
                    <a:pt x="426224" y="49179"/>
                  </a:lnTo>
                  <a:lnTo>
                    <a:pt x="420759" y="56465"/>
                  </a:lnTo>
                  <a:lnTo>
                    <a:pt x="413473" y="60108"/>
                  </a:lnTo>
                  <a:lnTo>
                    <a:pt x="409830" y="60108"/>
                  </a:lnTo>
                  <a:lnTo>
                    <a:pt x="408009" y="49179"/>
                  </a:lnTo>
                  <a:lnTo>
                    <a:pt x="408009" y="45536"/>
                  </a:lnTo>
                  <a:lnTo>
                    <a:pt x="409830" y="45536"/>
                  </a:lnTo>
                  <a:close/>
                  <a:moveTo>
                    <a:pt x="393437" y="32786"/>
                  </a:moveTo>
                  <a:lnTo>
                    <a:pt x="404365" y="32786"/>
                  </a:lnTo>
                  <a:lnTo>
                    <a:pt x="409829" y="36429"/>
                  </a:lnTo>
                  <a:lnTo>
                    <a:pt x="415294" y="36429"/>
                  </a:lnTo>
                  <a:lnTo>
                    <a:pt x="393437" y="49180"/>
                  </a:lnTo>
                  <a:lnTo>
                    <a:pt x="386151" y="38251"/>
                  </a:lnTo>
                  <a:close/>
                  <a:moveTo>
                    <a:pt x="426223" y="30964"/>
                  </a:moveTo>
                  <a:lnTo>
                    <a:pt x="429866" y="30964"/>
                  </a:lnTo>
                  <a:lnTo>
                    <a:pt x="435330" y="32786"/>
                  </a:lnTo>
                  <a:lnTo>
                    <a:pt x="437152" y="32786"/>
                  </a:lnTo>
                  <a:lnTo>
                    <a:pt x="435330" y="43715"/>
                  </a:lnTo>
                  <a:lnTo>
                    <a:pt x="431687" y="43715"/>
                  </a:lnTo>
                  <a:close/>
                  <a:moveTo>
                    <a:pt x="477225" y="0"/>
                  </a:moveTo>
                  <a:lnTo>
                    <a:pt x="480868" y="3643"/>
                  </a:lnTo>
                  <a:lnTo>
                    <a:pt x="486332" y="10929"/>
                  </a:lnTo>
                  <a:lnTo>
                    <a:pt x="486332" y="14572"/>
                  </a:lnTo>
                  <a:lnTo>
                    <a:pt x="482689" y="14572"/>
                  </a:lnTo>
                  <a:lnTo>
                    <a:pt x="464474" y="9108"/>
                  </a:lnTo>
                  <a:lnTo>
                    <a:pt x="464474" y="5465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" name="Jan Mayen">
              <a:extLst>
                <a:ext uri="{FF2B5EF4-FFF2-40B4-BE49-F238E27FC236}">
                  <a16:creationId xmlns:a16="http://schemas.microsoft.com/office/drawing/2014/main" id="{7523C9A0-7097-40AD-AEA6-8F7581D543F0}"/>
                </a:ext>
              </a:extLst>
            </p:cNvPr>
            <p:cNvSpPr>
              <a:spLocks/>
            </p:cNvSpPr>
            <p:nvPr>
              <p:custDataLst>
                <p:tags r:id="rId103"/>
              </p:custDataLst>
            </p:nvPr>
          </p:nvSpPr>
          <p:spPr bwMode="auto">
            <a:xfrm>
              <a:off x="5610805" y="2164136"/>
              <a:ext cx="28913" cy="27107"/>
            </a:xfrm>
            <a:custGeom>
              <a:avLst/>
              <a:gdLst>
                <a:gd name="T0" fmla="*/ 16 w 16"/>
                <a:gd name="T1" fmla="*/ 0 h 15"/>
                <a:gd name="T2" fmla="*/ 13 w 16"/>
                <a:gd name="T3" fmla="*/ 8 h 15"/>
                <a:gd name="T4" fmla="*/ 1 w 16"/>
                <a:gd name="T5" fmla="*/ 15 h 15"/>
                <a:gd name="T6" fmla="*/ 0 w 16"/>
                <a:gd name="T7" fmla="*/ 15 h 15"/>
                <a:gd name="T8" fmla="*/ 0 w 16"/>
                <a:gd name="T9" fmla="*/ 14 h 15"/>
                <a:gd name="T10" fmla="*/ 9 w 16"/>
                <a:gd name="T11" fmla="*/ 3 h 15"/>
                <a:gd name="T12" fmla="*/ 16 w 16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5">
                  <a:moveTo>
                    <a:pt x="16" y="0"/>
                  </a:moveTo>
                  <a:lnTo>
                    <a:pt x="13" y="8"/>
                  </a:lnTo>
                  <a:lnTo>
                    <a:pt x="1" y="15"/>
                  </a:lnTo>
                  <a:lnTo>
                    <a:pt x="0" y="15"/>
                  </a:lnTo>
                  <a:lnTo>
                    <a:pt x="0" y="14"/>
                  </a:lnTo>
                  <a:lnTo>
                    <a:pt x="9" y="3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" name="European Island">
              <a:extLst>
                <a:ext uri="{FF2B5EF4-FFF2-40B4-BE49-F238E27FC236}">
                  <a16:creationId xmlns:a16="http://schemas.microsoft.com/office/drawing/2014/main" id="{0C4E27BB-8873-4D52-BB98-ADC03444C64F}"/>
                </a:ext>
              </a:extLst>
            </p:cNvPr>
            <p:cNvSpPr>
              <a:spLocks/>
            </p:cNvSpPr>
            <p:nvPr>
              <p:custDataLst>
                <p:tags r:id="rId104"/>
              </p:custDataLst>
            </p:nvPr>
          </p:nvSpPr>
          <p:spPr bwMode="auto">
            <a:xfrm>
              <a:off x="6272189" y="1900305"/>
              <a:ext cx="10843" cy="14457"/>
            </a:xfrm>
            <a:custGeom>
              <a:avLst/>
              <a:gdLst>
                <a:gd name="T0" fmla="*/ 3 w 6"/>
                <a:gd name="T1" fmla="*/ 0 h 8"/>
                <a:gd name="T2" fmla="*/ 6 w 6"/>
                <a:gd name="T3" fmla="*/ 0 h 8"/>
                <a:gd name="T4" fmla="*/ 6 w 6"/>
                <a:gd name="T5" fmla="*/ 1 h 8"/>
                <a:gd name="T6" fmla="*/ 3 w 6"/>
                <a:gd name="T7" fmla="*/ 7 h 8"/>
                <a:gd name="T8" fmla="*/ 3 w 6"/>
                <a:gd name="T9" fmla="*/ 8 h 8"/>
                <a:gd name="T10" fmla="*/ 1 w 6"/>
                <a:gd name="T11" fmla="*/ 7 h 8"/>
                <a:gd name="T12" fmla="*/ 0 w 6"/>
                <a:gd name="T13" fmla="*/ 1 h 8"/>
                <a:gd name="T14" fmla="*/ 1 w 6"/>
                <a:gd name="T15" fmla="*/ 1 h 8"/>
                <a:gd name="T16" fmla="*/ 3 w 6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8">
                  <a:moveTo>
                    <a:pt x="3" y="0"/>
                  </a:moveTo>
                  <a:lnTo>
                    <a:pt x="6" y="0"/>
                  </a:lnTo>
                  <a:lnTo>
                    <a:pt x="6" y="1"/>
                  </a:lnTo>
                  <a:lnTo>
                    <a:pt x="3" y="7"/>
                  </a:lnTo>
                  <a:lnTo>
                    <a:pt x="3" y="8"/>
                  </a:lnTo>
                  <a:lnTo>
                    <a:pt x="1" y="7"/>
                  </a:lnTo>
                  <a:lnTo>
                    <a:pt x="0" y="1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" name="Finland">
              <a:extLst>
                <a:ext uri="{FF2B5EF4-FFF2-40B4-BE49-F238E27FC236}">
                  <a16:creationId xmlns:a16="http://schemas.microsoft.com/office/drawing/2014/main" id="{A5206CCC-9B19-4305-B56E-D9BEBC174957}"/>
                </a:ext>
              </a:extLst>
            </p:cNvPr>
            <p:cNvSpPr>
              <a:spLocks/>
            </p:cNvSpPr>
            <p:nvPr>
              <p:custDataLst>
                <p:tags r:id="rId105"/>
              </p:custDataLst>
            </p:nvPr>
          </p:nvSpPr>
          <p:spPr bwMode="auto">
            <a:xfrm>
              <a:off x="6311944" y="2241840"/>
              <a:ext cx="256602" cy="574646"/>
            </a:xfrm>
            <a:custGeom>
              <a:avLst/>
              <a:gdLst/>
              <a:ahLst/>
              <a:cxnLst/>
              <a:rect l="l" t="t" r="r" b="b"/>
              <a:pathLst>
                <a:path w="258648" h="579227">
                  <a:moveTo>
                    <a:pt x="51001" y="559191"/>
                  </a:moveTo>
                  <a:lnTo>
                    <a:pt x="51001" y="562834"/>
                  </a:lnTo>
                  <a:lnTo>
                    <a:pt x="49180" y="573764"/>
                  </a:lnTo>
                  <a:lnTo>
                    <a:pt x="45537" y="575585"/>
                  </a:lnTo>
                  <a:lnTo>
                    <a:pt x="40072" y="575585"/>
                  </a:lnTo>
                  <a:lnTo>
                    <a:pt x="40072" y="573764"/>
                  </a:lnTo>
                  <a:close/>
                  <a:moveTo>
                    <a:pt x="178504" y="0"/>
                  </a:moveTo>
                  <a:lnTo>
                    <a:pt x="207647" y="25501"/>
                  </a:lnTo>
                  <a:lnTo>
                    <a:pt x="207647" y="27322"/>
                  </a:lnTo>
                  <a:lnTo>
                    <a:pt x="211290" y="47358"/>
                  </a:lnTo>
                  <a:lnTo>
                    <a:pt x="207647" y="49180"/>
                  </a:lnTo>
                  <a:lnTo>
                    <a:pt x="200361" y="61930"/>
                  </a:lnTo>
                  <a:lnTo>
                    <a:pt x="202183" y="71037"/>
                  </a:lnTo>
                  <a:lnTo>
                    <a:pt x="202183" y="72859"/>
                  </a:lnTo>
                  <a:lnTo>
                    <a:pt x="191254" y="83788"/>
                  </a:lnTo>
                  <a:lnTo>
                    <a:pt x="194897" y="83788"/>
                  </a:lnTo>
                  <a:lnTo>
                    <a:pt x="194897" y="87431"/>
                  </a:lnTo>
                  <a:lnTo>
                    <a:pt x="191254" y="114753"/>
                  </a:lnTo>
                  <a:lnTo>
                    <a:pt x="211290" y="132967"/>
                  </a:lnTo>
                  <a:lnTo>
                    <a:pt x="227683" y="165754"/>
                  </a:lnTo>
                  <a:lnTo>
                    <a:pt x="207647" y="205826"/>
                  </a:lnTo>
                  <a:lnTo>
                    <a:pt x="229505" y="273220"/>
                  </a:lnTo>
                  <a:lnTo>
                    <a:pt x="222219" y="302364"/>
                  </a:lnTo>
                  <a:lnTo>
                    <a:pt x="222219" y="324222"/>
                  </a:lnTo>
                  <a:lnTo>
                    <a:pt x="227683" y="327864"/>
                  </a:lnTo>
                  <a:lnTo>
                    <a:pt x="229505" y="346079"/>
                  </a:lnTo>
                  <a:lnTo>
                    <a:pt x="240434" y="357008"/>
                  </a:lnTo>
                  <a:lnTo>
                    <a:pt x="240434" y="358829"/>
                  </a:lnTo>
                  <a:lnTo>
                    <a:pt x="233148" y="389794"/>
                  </a:lnTo>
                  <a:lnTo>
                    <a:pt x="242255" y="406188"/>
                  </a:lnTo>
                  <a:lnTo>
                    <a:pt x="258648" y="422581"/>
                  </a:lnTo>
                  <a:lnTo>
                    <a:pt x="258648" y="440796"/>
                  </a:lnTo>
                  <a:lnTo>
                    <a:pt x="222219" y="497261"/>
                  </a:lnTo>
                  <a:lnTo>
                    <a:pt x="167575" y="548262"/>
                  </a:lnTo>
                  <a:lnTo>
                    <a:pt x="123860" y="553727"/>
                  </a:lnTo>
                  <a:lnTo>
                    <a:pt x="89252" y="573763"/>
                  </a:lnTo>
                  <a:lnTo>
                    <a:pt x="67394" y="579227"/>
                  </a:lnTo>
                  <a:lnTo>
                    <a:pt x="65573" y="573763"/>
                  </a:lnTo>
                  <a:lnTo>
                    <a:pt x="60109" y="575584"/>
                  </a:lnTo>
                  <a:lnTo>
                    <a:pt x="56466" y="575584"/>
                  </a:lnTo>
                  <a:lnTo>
                    <a:pt x="51001" y="559191"/>
                  </a:lnTo>
                  <a:lnTo>
                    <a:pt x="45537" y="562834"/>
                  </a:lnTo>
                  <a:lnTo>
                    <a:pt x="16393" y="546441"/>
                  </a:lnTo>
                  <a:lnTo>
                    <a:pt x="16393" y="542798"/>
                  </a:lnTo>
                  <a:lnTo>
                    <a:pt x="18215" y="537333"/>
                  </a:lnTo>
                  <a:lnTo>
                    <a:pt x="12751" y="526405"/>
                  </a:lnTo>
                  <a:lnTo>
                    <a:pt x="18215" y="515476"/>
                  </a:lnTo>
                  <a:lnTo>
                    <a:pt x="18215" y="500904"/>
                  </a:lnTo>
                  <a:lnTo>
                    <a:pt x="21858" y="500904"/>
                  </a:lnTo>
                  <a:lnTo>
                    <a:pt x="12751" y="475403"/>
                  </a:lnTo>
                  <a:lnTo>
                    <a:pt x="12751" y="464475"/>
                  </a:lnTo>
                  <a:lnTo>
                    <a:pt x="9108" y="442617"/>
                  </a:lnTo>
                  <a:lnTo>
                    <a:pt x="16393" y="424402"/>
                  </a:lnTo>
                  <a:lnTo>
                    <a:pt x="23679" y="424402"/>
                  </a:lnTo>
                  <a:lnTo>
                    <a:pt x="27322" y="413473"/>
                  </a:lnTo>
                  <a:lnTo>
                    <a:pt x="27322" y="411652"/>
                  </a:lnTo>
                  <a:lnTo>
                    <a:pt x="38251" y="411652"/>
                  </a:lnTo>
                  <a:lnTo>
                    <a:pt x="51001" y="397080"/>
                  </a:lnTo>
                  <a:lnTo>
                    <a:pt x="91073" y="344258"/>
                  </a:lnTo>
                  <a:lnTo>
                    <a:pt x="96538" y="327864"/>
                  </a:lnTo>
                  <a:lnTo>
                    <a:pt x="116574" y="318757"/>
                  </a:lnTo>
                  <a:lnTo>
                    <a:pt x="111110" y="291435"/>
                  </a:lnTo>
                  <a:lnTo>
                    <a:pt x="81966" y="265935"/>
                  </a:lnTo>
                  <a:lnTo>
                    <a:pt x="72859" y="240434"/>
                  </a:lnTo>
                  <a:lnTo>
                    <a:pt x="78323" y="216755"/>
                  </a:lnTo>
                  <a:lnTo>
                    <a:pt x="67394" y="193076"/>
                  </a:lnTo>
                  <a:lnTo>
                    <a:pt x="71037" y="140253"/>
                  </a:lnTo>
                  <a:lnTo>
                    <a:pt x="54644" y="116574"/>
                  </a:lnTo>
                  <a:lnTo>
                    <a:pt x="0" y="71037"/>
                  </a:lnTo>
                  <a:lnTo>
                    <a:pt x="0" y="67394"/>
                  </a:lnTo>
                  <a:lnTo>
                    <a:pt x="10929" y="61930"/>
                  </a:lnTo>
                  <a:lnTo>
                    <a:pt x="9108" y="56466"/>
                  </a:lnTo>
                  <a:lnTo>
                    <a:pt x="9108" y="54644"/>
                  </a:lnTo>
                  <a:lnTo>
                    <a:pt x="10929" y="54644"/>
                  </a:lnTo>
                  <a:lnTo>
                    <a:pt x="16393" y="51001"/>
                  </a:lnTo>
                  <a:lnTo>
                    <a:pt x="45537" y="89252"/>
                  </a:lnTo>
                  <a:lnTo>
                    <a:pt x="67394" y="94716"/>
                  </a:lnTo>
                  <a:lnTo>
                    <a:pt x="81966" y="81966"/>
                  </a:lnTo>
                  <a:lnTo>
                    <a:pt x="83788" y="81966"/>
                  </a:lnTo>
                  <a:lnTo>
                    <a:pt x="96538" y="94716"/>
                  </a:lnTo>
                  <a:lnTo>
                    <a:pt x="122038" y="72859"/>
                  </a:lnTo>
                  <a:lnTo>
                    <a:pt x="123860" y="36429"/>
                  </a:lnTo>
                  <a:lnTo>
                    <a:pt x="129324" y="20036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" name="Sweden Mainland">
              <a:extLst>
                <a:ext uri="{FF2B5EF4-FFF2-40B4-BE49-F238E27FC236}">
                  <a16:creationId xmlns:a16="http://schemas.microsoft.com/office/drawing/2014/main" id="{E1F60EDC-0E5A-47B5-AF1E-DD669AE41EE8}"/>
                </a:ext>
              </a:extLst>
            </p:cNvPr>
            <p:cNvSpPr>
              <a:spLocks noEditPoints="1"/>
            </p:cNvSpPr>
            <p:nvPr>
              <p:custDataLst>
                <p:tags r:id="rId106"/>
              </p:custDataLst>
            </p:nvPr>
          </p:nvSpPr>
          <p:spPr bwMode="auto">
            <a:xfrm>
              <a:off x="6087869" y="2308701"/>
              <a:ext cx="307200" cy="708369"/>
            </a:xfrm>
            <a:custGeom>
              <a:avLst/>
              <a:gdLst>
                <a:gd name="T0" fmla="*/ 74 w 170"/>
                <a:gd name="T1" fmla="*/ 273 h 392"/>
                <a:gd name="T2" fmla="*/ 126 w 170"/>
                <a:gd name="T3" fmla="*/ 0 h 392"/>
                <a:gd name="T4" fmla="*/ 163 w 170"/>
                <a:gd name="T5" fmla="*/ 69 h 392"/>
                <a:gd name="T6" fmla="*/ 170 w 170"/>
                <a:gd name="T7" fmla="*/ 109 h 392"/>
                <a:gd name="T8" fmla="*/ 167 w 170"/>
                <a:gd name="T9" fmla="*/ 115 h 392"/>
                <a:gd name="T10" fmla="*/ 157 w 170"/>
                <a:gd name="T11" fmla="*/ 112 h 392"/>
                <a:gd name="T12" fmla="*/ 149 w 170"/>
                <a:gd name="T13" fmla="*/ 110 h 392"/>
                <a:gd name="T14" fmla="*/ 142 w 170"/>
                <a:gd name="T15" fmla="*/ 117 h 392"/>
                <a:gd name="T16" fmla="*/ 137 w 170"/>
                <a:gd name="T17" fmla="*/ 134 h 392"/>
                <a:gd name="T18" fmla="*/ 123 w 170"/>
                <a:gd name="T19" fmla="*/ 175 h 392"/>
                <a:gd name="T20" fmla="*/ 90 w 170"/>
                <a:gd name="T21" fmla="*/ 203 h 392"/>
                <a:gd name="T22" fmla="*/ 87 w 170"/>
                <a:gd name="T23" fmla="*/ 208 h 392"/>
                <a:gd name="T24" fmla="*/ 81 w 170"/>
                <a:gd name="T25" fmla="*/ 211 h 392"/>
                <a:gd name="T26" fmla="*/ 78 w 170"/>
                <a:gd name="T27" fmla="*/ 235 h 392"/>
                <a:gd name="T28" fmla="*/ 84 w 170"/>
                <a:gd name="T29" fmla="*/ 261 h 392"/>
                <a:gd name="T30" fmla="*/ 94 w 170"/>
                <a:gd name="T31" fmla="*/ 272 h 392"/>
                <a:gd name="T32" fmla="*/ 97 w 170"/>
                <a:gd name="T33" fmla="*/ 291 h 392"/>
                <a:gd name="T34" fmla="*/ 77 w 170"/>
                <a:gd name="T35" fmla="*/ 291 h 392"/>
                <a:gd name="T36" fmla="*/ 86 w 170"/>
                <a:gd name="T37" fmla="*/ 297 h 392"/>
                <a:gd name="T38" fmla="*/ 97 w 170"/>
                <a:gd name="T39" fmla="*/ 297 h 392"/>
                <a:gd name="T40" fmla="*/ 89 w 170"/>
                <a:gd name="T41" fmla="*/ 307 h 392"/>
                <a:gd name="T42" fmla="*/ 77 w 170"/>
                <a:gd name="T43" fmla="*/ 313 h 392"/>
                <a:gd name="T44" fmla="*/ 74 w 170"/>
                <a:gd name="T45" fmla="*/ 315 h 392"/>
                <a:gd name="T46" fmla="*/ 74 w 170"/>
                <a:gd name="T47" fmla="*/ 321 h 392"/>
                <a:gd name="T48" fmla="*/ 71 w 170"/>
                <a:gd name="T49" fmla="*/ 332 h 392"/>
                <a:gd name="T50" fmla="*/ 62 w 170"/>
                <a:gd name="T51" fmla="*/ 374 h 392"/>
                <a:gd name="T52" fmla="*/ 20 w 170"/>
                <a:gd name="T53" fmla="*/ 392 h 392"/>
                <a:gd name="T54" fmla="*/ 16 w 170"/>
                <a:gd name="T55" fmla="*/ 374 h 392"/>
                <a:gd name="T56" fmla="*/ 20 w 170"/>
                <a:gd name="T57" fmla="*/ 371 h 392"/>
                <a:gd name="T58" fmla="*/ 22 w 170"/>
                <a:gd name="T59" fmla="*/ 364 h 392"/>
                <a:gd name="T60" fmla="*/ 7 w 170"/>
                <a:gd name="T61" fmla="*/ 335 h 392"/>
                <a:gd name="T62" fmla="*/ 3 w 170"/>
                <a:gd name="T63" fmla="*/ 327 h 392"/>
                <a:gd name="T64" fmla="*/ 0 w 170"/>
                <a:gd name="T65" fmla="*/ 318 h 392"/>
                <a:gd name="T66" fmla="*/ 1 w 170"/>
                <a:gd name="T67" fmla="*/ 303 h 392"/>
                <a:gd name="T68" fmla="*/ 7 w 170"/>
                <a:gd name="T69" fmla="*/ 297 h 392"/>
                <a:gd name="T70" fmla="*/ 16 w 170"/>
                <a:gd name="T71" fmla="*/ 276 h 392"/>
                <a:gd name="T72" fmla="*/ 20 w 170"/>
                <a:gd name="T73" fmla="*/ 244 h 392"/>
                <a:gd name="T74" fmla="*/ 16 w 170"/>
                <a:gd name="T75" fmla="*/ 195 h 392"/>
                <a:gd name="T76" fmla="*/ 25 w 170"/>
                <a:gd name="T77" fmla="*/ 168 h 392"/>
                <a:gd name="T78" fmla="*/ 34 w 170"/>
                <a:gd name="T79" fmla="*/ 149 h 392"/>
                <a:gd name="T80" fmla="*/ 46 w 170"/>
                <a:gd name="T81" fmla="*/ 104 h 392"/>
                <a:gd name="T82" fmla="*/ 56 w 170"/>
                <a:gd name="T83" fmla="*/ 88 h 392"/>
                <a:gd name="T84" fmla="*/ 72 w 170"/>
                <a:gd name="T85" fmla="*/ 43 h 392"/>
                <a:gd name="T86" fmla="*/ 93 w 170"/>
                <a:gd name="T87" fmla="*/ 21 h 392"/>
                <a:gd name="T88" fmla="*/ 102 w 170"/>
                <a:gd name="T89" fmla="*/ 21 h 392"/>
                <a:gd name="T90" fmla="*/ 118 w 170"/>
                <a:gd name="T91" fmla="*/ 23 h 392"/>
                <a:gd name="T92" fmla="*/ 118 w 170"/>
                <a:gd name="T93" fmla="*/ 8 h 392"/>
                <a:gd name="T94" fmla="*/ 121 w 170"/>
                <a:gd name="T95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0" h="392">
                  <a:moveTo>
                    <a:pt x="77" y="269"/>
                  </a:moveTo>
                  <a:lnTo>
                    <a:pt x="69" y="273"/>
                  </a:lnTo>
                  <a:lnTo>
                    <a:pt x="74" y="273"/>
                  </a:lnTo>
                  <a:lnTo>
                    <a:pt x="77" y="269"/>
                  </a:lnTo>
                  <a:close/>
                  <a:moveTo>
                    <a:pt x="121" y="0"/>
                  </a:moveTo>
                  <a:lnTo>
                    <a:pt x="126" y="0"/>
                  </a:lnTo>
                  <a:lnTo>
                    <a:pt x="155" y="27"/>
                  </a:lnTo>
                  <a:lnTo>
                    <a:pt x="164" y="40"/>
                  </a:lnTo>
                  <a:lnTo>
                    <a:pt x="163" y="69"/>
                  </a:lnTo>
                  <a:lnTo>
                    <a:pt x="169" y="82"/>
                  </a:lnTo>
                  <a:lnTo>
                    <a:pt x="166" y="95"/>
                  </a:lnTo>
                  <a:lnTo>
                    <a:pt x="170" y="109"/>
                  </a:lnTo>
                  <a:lnTo>
                    <a:pt x="169" y="113"/>
                  </a:lnTo>
                  <a:lnTo>
                    <a:pt x="169" y="115"/>
                  </a:lnTo>
                  <a:lnTo>
                    <a:pt x="167" y="115"/>
                  </a:lnTo>
                  <a:lnTo>
                    <a:pt x="164" y="113"/>
                  </a:lnTo>
                  <a:lnTo>
                    <a:pt x="161" y="113"/>
                  </a:lnTo>
                  <a:lnTo>
                    <a:pt x="157" y="112"/>
                  </a:lnTo>
                  <a:lnTo>
                    <a:pt x="154" y="112"/>
                  </a:lnTo>
                  <a:lnTo>
                    <a:pt x="151" y="110"/>
                  </a:lnTo>
                  <a:lnTo>
                    <a:pt x="149" y="110"/>
                  </a:lnTo>
                  <a:lnTo>
                    <a:pt x="146" y="119"/>
                  </a:lnTo>
                  <a:lnTo>
                    <a:pt x="145" y="119"/>
                  </a:lnTo>
                  <a:lnTo>
                    <a:pt x="142" y="117"/>
                  </a:lnTo>
                  <a:lnTo>
                    <a:pt x="143" y="120"/>
                  </a:lnTo>
                  <a:lnTo>
                    <a:pt x="136" y="126"/>
                  </a:lnTo>
                  <a:lnTo>
                    <a:pt x="137" y="134"/>
                  </a:lnTo>
                  <a:lnTo>
                    <a:pt x="131" y="143"/>
                  </a:lnTo>
                  <a:lnTo>
                    <a:pt x="137" y="156"/>
                  </a:lnTo>
                  <a:lnTo>
                    <a:pt x="123" y="175"/>
                  </a:lnTo>
                  <a:lnTo>
                    <a:pt x="100" y="189"/>
                  </a:lnTo>
                  <a:lnTo>
                    <a:pt x="94" y="198"/>
                  </a:lnTo>
                  <a:lnTo>
                    <a:pt x="90" y="203"/>
                  </a:lnTo>
                  <a:lnTo>
                    <a:pt x="89" y="203"/>
                  </a:lnTo>
                  <a:lnTo>
                    <a:pt x="87" y="202"/>
                  </a:lnTo>
                  <a:lnTo>
                    <a:pt x="87" y="208"/>
                  </a:lnTo>
                  <a:lnTo>
                    <a:pt x="86" y="212"/>
                  </a:lnTo>
                  <a:lnTo>
                    <a:pt x="84" y="212"/>
                  </a:lnTo>
                  <a:lnTo>
                    <a:pt x="81" y="211"/>
                  </a:lnTo>
                  <a:lnTo>
                    <a:pt x="84" y="218"/>
                  </a:lnTo>
                  <a:lnTo>
                    <a:pt x="81" y="235"/>
                  </a:lnTo>
                  <a:lnTo>
                    <a:pt x="78" y="235"/>
                  </a:lnTo>
                  <a:lnTo>
                    <a:pt x="78" y="266"/>
                  </a:lnTo>
                  <a:lnTo>
                    <a:pt x="83" y="261"/>
                  </a:lnTo>
                  <a:lnTo>
                    <a:pt x="84" y="261"/>
                  </a:lnTo>
                  <a:lnTo>
                    <a:pt x="96" y="270"/>
                  </a:lnTo>
                  <a:lnTo>
                    <a:pt x="96" y="272"/>
                  </a:lnTo>
                  <a:lnTo>
                    <a:pt x="94" y="272"/>
                  </a:lnTo>
                  <a:lnTo>
                    <a:pt x="100" y="281"/>
                  </a:lnTo>
                  <a:lnTo>
                    <a:pt x="100" y="282"/>
                  </a:lnTo>
                  <a:lnTo>
                    <a:pt x="97" y="291"/>
                  </a:lnTo>
                  <a:lnTo>
                    <a:pt x="96" y="291"/>
                  </a:lnTo>
                  <a:lnTo>
                    <a:pt x="87" y="295"/>
                  </a:lnTo>
                  <a:lnTo>
                    <a:pt x="77" y="291"/>
                  </a:lnTo>
                  <a:lnTo>
                    <a:pt x="69" y="292"/>
                  </a:lnTo>
                  <a:lnTo>
                    <a:pt x="80" y="297"/>
                  </a:lnTo>
                  <a:lnTo>
                    <a:pt x="86" y="297"/>
                  </a:lnTo>
                  <a:lnTo>
                    <a:pt x="90" y="295"/>
                  </a:lnTo>
                  <a:lnTo>
                    <a:pt x="97" y="295"/>
                  </a:lnTo>
                  <a:lnTo>
                    <a:pt x="97" y="297"/>
                  </a:lnTo>
                  <a:lnTo>
                    <a:pt x="93" y="298"/>
                  </a:lnTo>
                  <a:lnTo>
                    <a:pt x="93" y="301"/>
                  </a:lnTo>
                  <a:lnTo>
                    <a:pt x="89" y="307"/>
                  </a:lnTo>
                  <a:lnTo>
                    <a:pt x="87" y="307"/>
                  </a:lnTo>
                  <a:lnTo>
                    <a:pt x="83" y="304"/>
                  </a:lnTo>
                  <a:lnTo>
                    <a:pt x="77" y="313"/>
                  </a:lnTo>
                  <a:lnTo>
                    <a:pt x="75" y="313"/>
                  </a:lnTo>
                  <a:lnTo>
                    <a:pt x="69" y="315"/>
                  </a:lnTo>
                  <a:lnTo>
                    <a:pt x="74" y="315"/>
                  </a:lnTo>
                  <a:lnTo>
                    <a:pt x="74" y="316"/>
                  </a:lnTo>
                  <a:lnTo>
                    <a:pt x="69" y="318"/>
                  </a:lnTo>
                  <a:lnTo>
                    <a:pt x="74" y="321"/>
                  </a:lnTo>
                  <a:lnTo>
                    <a:pt x="74" y="322"/>
                  </a:lnTo>
                  <a:lnTo>
                    <a:pt x="72" y="331"/>
                  </a:lnTo>
                  <a:lnTo>
                    <a:pt x="71" y="332"/>
                  </a:lnTo>
                  <a:lnTo>
                    <a:pt x="72" y="343"/>
                  </a:lnTo>
                  <a:lnTo>
                    <a:pt x="63" y="374"/>
                  </a:lnTo>
                  <a:lnTo>
                    <a:pt x="62" y="374"/>
                  </a:lnTo>
                  <a:lnTo>
                    <a:pt x="43" y="377"/>
                  </a:lnTo>
                  <a:lnTo>
                    <a:pt x="40" y="392"/>
                  </a:lnTo>
                  <a:lnTo>
                    <a:pt x="20" y="392"/>
                  </a:lnTo>
                  <a:lnTo>
                    <a:pt x="20" y="390"/>
                  </a:lnTo>
                  <a:lnTo>
                    <a:pt x="23" y="386"/>
                  </a:lnTo>
                  <a:lnTo>
                    <a:pt x="16" y="374"/>
                  </a:lnTo>
                  <a:lnTo>
                    <a:pt x="16" y="372"/>
                  </a:lnTo>
                  <a:lnTo>
                    <a:pt x="17" y="372"/>
                  </a:lnTo>
                  <a:lnTo>
                    <a:pt x="20" y="371"/>
                  </a:lnTo>
                  <a:lnTo>
                    <a:pt x="19" y="368"/>
                  </a:lnTo>
                  <a:lnTo>
                    <a:pt x="19" y="367"/>
                  </a:lnTo>
                  <a:lnTo>
                    <a:pt x="22" y="364"/>
                  </a:lnTo>
                  <a:lnTo>
                    <a:pt x="8" y="344"/>
                  </a:lnTo>
                  <a:lnTo>
                    <a:pt x="8" y="335"/>
                  </a:lnTo>
                  <a:lnTo>
                    <a:pt x="7" y="335"/>
                  </a:lnTo>
                  <a:lnTo>
                    <a:pt x="7" y="328"/>
                  </a:lnTo>
                  <a:lnTo>
                    <a:pt x="3" y="328"/>
                  </a:lnTo>
                  <a:lnTo>
                    <a:pt x="3" y="327"/>
                  </a:lnTo>
                  <a:lnTo>
                    <a:pt x="6" y="322"/>
                  </a:lnTo>
                  <a:lnTo>
                    <a:pt x="3" y="324"/>
                  </a:lnTo>
                  <a:lnTo>
                    <a:pt x="0" y="318"/>
                  </a:lnTo>
                  <a:lnTo>
                    <a:pt x="0" y="301"/>
                  </a:lnTo>
                  <a:lnTo>
                    <a:pt x="1" y="301"/>
                  </a:lnTo>
                  <a:lnTo>
                    <a:pt x="1" y="303"/>
                  </a:lnTo>
                  <a:lnTo>
                    <a:pt x="3" y="307"/>
                  </a:lnTo>
                  <a:lnTo>
                    <a:pt x="4" y="306"/>
                  </a:lnTo>
                  <a:lnTo>
                    <a:pt x="7" y="297"/>
                  </a:lnTo>
                  <a:lnTo>
                    <a:pt x="6" y="291"/>
                  </a:lnTo>
                  <a:lnTo>
                    <a:pt x="8" y="282"/>
                  </a:lnTo>
                  <a:lnTo>
                    <a:pt x="16" y="276"/>
                  </a:lnTo>
                  <a:lnTo>
                    <a:pt x="17" y="264"/>
                  </a:lnTo>
                  <a:lnTo>
                    <a:pt x="13" y="254"/>
                  </a:lnTo>
                  <a:lnTo>
                    <a:pt x="20" y="244"/>
                  </a:lnTo>
                  <a:lnTo>
                    <a:pt x="13" y="232"/>
                  </a:lnTo>
                  <a:lnTo>
                    <a:pt x="11" y="209"/>
                  </a:lnTo>
                  <a:lnTo>
                    <a:pt x="16" y="195"/>
                  </a:lnTo>
                  <a:lnTo>
                    <a:pt x="11" y="186"/>
                  </a:lnTo>
                  <a:lnTo>
                    <a:pt x="13" y="177"/>
                  </a:lnTo>
                  <a:lnTo>
                    <a:pt x="25" y="168"/>
                  </a:lnTo>
                  <a:lnTo>
                    <a:pt x="40" y="163"/>
                  </a:lnTo>
                  <a:lnTo>
                    <a:pt x="40" y="156"/>
                  </a:lnTo>
                  <a:lnTo>
                    <a:pt x="34" y="149"/>
                  </a:lnTo>
                  <a:lnTo>
                    <a:pt x="34" y="147"/>
                  </a:lnTo>
                  <a:lnTo>
                    <a:pt x="43" y="131"/>
                  </a:lnTo>
                  <a:lnTo>
                    <a:pt x="46" y="104"/>
                  </a:lnTo>
                  <a:lnTo>
                    <a:pt x="46" y="103"/>
                  </a:lnTo>
                  <a:lnTo>
                    <a:pt x="53" y="100"/>
                  </a:lnTo>
                  <a:lnTo>
                    <a:pt x="56" y="88"/>
                  </a:lnTo>
                  <a:lnTo>
                    <a:pt x="68" y="72"/>
                  </a:lnTo>
                  <a:lnTo>
                    <a:pt x="65" y="61"/>
                  </a:lnTo>
                  <a:lnTo>
                    <a:pt x="72" y="43"/>
                  </a:lnTo>
                  <a:lnTo>
                    <a:pt x="83" y="36"/>
                  </a:lnTo>
                  <a:lnTo>
                    <a:pt x="89" y="39"/>
                  </a:lnTo>
                  <a:lnTo>
                    <a:pt x="93" y="21"/>
                  </a:lnTo>
                  <a:lnTo>
                    <a:pt x="93" y="20"/>
                  </a:lnTo>
                  <a:lnTo>
                    <a:pt x="97" y="20"/>
                  </a:lnTo>
                  <a:lnTo>
                    <a:pt x="102" y="21"/>
                  </a:lnTo>
                  <a:lnTo>
                    <a:pt x="109" y="21"/>
                  </a:lnTo>
                  <a:lnTo>
                    <a:pt x="114" y="23"/>
                  </a:lnTo>
                  <a:lnTo>
                    <a:pt x="118" y="23"/>
                  </a:lnTo>
                  <a:lnTo>
                    <a:pt x="115" y="18"/>
                  </a:lnTo>
                  <a:lnTo>
                    <a:pt x="115" y="17"/>
                  </a:lnTo>
                  <a:lnTo>
                    <a:pt x="118" y="8"/>
                  </a:lnTo>
                  <a:lnTo>
                    <a:pt x="117" y="2"/>
                  </a:lnTo>
                  <a:lnTo>
                    <a:pt x="120" y="2"/>
                  </a:lnTo>
                  <a:lnTo>
                    <a:pt x="121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" name="Sweden Offshore">
              <a:extLst>
                <a:ext uri="{FF2B5EF4-FFF2-40B4-BE49-F238E27FC236}">
                  <a16:creationId xmlns:a16="http://schemas.microsoft.com/office/drawing/2014/main" id="{4481836B-3D24-4494-91C5-06F03E8F8C92}"/>
                </a:ext>
              </a:extLst>
            </p:cNvPr>
            <p:cNvSpPr>
              <a:spLocks/>
            </p:cNvSpPr>
            <p:nvPr>
              <p:custDataLst>
                <p:tags r:id="rId107"/>
              </p:custDataLst>
            </p:nvPr>
          </p:nvSpPr>
          <p:spPr bwMode="auto">
            <a:xfrm>
              <a:off x="6170992" y="2794801"/>
              <a:ext cx="128301" cy="238534"/>
            </a:xfrm>
            <a:custGeom>
              <a:avLst/>
              <a:gdLst/>
              <a:ahLst/>
              <a:cxnLst/>
              <a:rect l="l" t="t" r="r" b="b"/>
              <a:pathLst>
                <a:path w="129324" h="240435">
                  <a:moveTo>
                    <a:pt x="0" y="225863"/>
                  </a:moveTo>
                  <a:lnTo>
                    <a:pt x="1822" y="225863"/>
                  </a:lnTo>
                  <a:lnTo>
                    <a:pt x="9108" y="236792"/>
                  </a:lnTo>
                  <a:lnTo>
                    <a:pt x="12751" y="240435"/>
                  </a:lnTo>
                  <a:lnTo>
                    <a:pt x="9108" y="240435"/>
                  </a:lnTo>
                  <a:lnTo>
                    <a:pt x="0" y="236792"/>
                  </a:lnTo>
                  <a:close/>
                  <a:moveTo>
                    <a:pt x="51003" y="151182"/>
                  </a:moveTo>
                  <a:lnTo>
                    <a:pt x="52824" y="153003"/>
                  </a:lnTo>
                  <a:lnTo>
                    <a:pt x="40073" y="185789"/>
                  </a:lnTo>
                  <a:lnTo>
                    <a:pt x="40073" y="187611"/>
                  </a:lnTo>
                  <a:lnTo>
                    <a:pt x="36430" y="185789"/>
                  </a:lnTo>
                  <a:lnTo>
                    <a:pt x="40073" y="169396"/>
                  </a:lnTo>
                  <a:lnTo>
                    <a:pt x="51003" y="153003"/>
                  </a:lnTo>
                  <a:close/>
                  <a:moveTo>
                    <a:pt x="92896" y="112932"/>
                  </a:moveTo>
                  <a:lnTo>
                    <a:pt x="102004" y="112932"/>
                  </a:lnTo>
                  <a:lnTo>
                    <a:pt x="103825" y="114753"/>
                  </a:lnTo>
                  <a:lnTo>
                    <a:pt x="98361" y="123861"/>
                  </a:lnTo>
                  <a:lnTo>
                    <a:pt x="102004" y="136611"/>
                  </a:lnTo>
                  <a:lnTo>
                    <a:pt x="81967" y="156647"/>
                  </a:lnTo>
                  <a:lnTo>
                    <a:pt x="80145" y="156647"/>
                  </a:lnTo>
                  <a:lnTo>
                    <a:pt x="81967" y="129325"/>
                  </a:lnTo>
                  <a:close/>
                  <a:moveTo>
                    <a:pt x="120217" y="0"/>
                  </a:moveTo>
                  <a:lnTo>
                    <a:pt x="129324" y="0"/>
                  </a:lnTo>
                  <a:lnTo>
                    <a:pt x="129324" y="18215"/>
                  </a:lnTo>
                  <a:lnTo>
                    <a:pt x="120217" y="12750"/>
                  </a:lnTo>
                  <a:lnTo>
                    <a:pt x="118395" y="1275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" name="Estonia">
              <a:extLst>
                <a:ext uri="{FF2B5EF4-FFF2-40B4-BE49-F238E27FC236}">
                  <a16:creationId xmlns:a16="http://schemas.microsoft.com/office/drawing/2014/main" id="{47A92516-F2EF-4E93-AA50-DE33C71A1793}"/>
                </a:ext>
              </a:extLst>
            </p:cNvPr>
            <p:cNvSpPr>
              <a:spLocks/>
            </p:cNvSpPr>
            <p:nvPr>
              <p:custDataLst>
                <p:tags r:id="rId108"/>
              </p:custDataLst>
            </p:nvPr>
          </p:nvSpPr>
          <p:spPr bwMode="auto">
            <a:xfrm>
              <a:off x="6340856" y="2823714"/>
              <a:ext cx="155409" cy="101195"/>
            </a:xfrm>
            <a:custGeom>
              <a:avLst/>
              <a:gdLst/>
              <a:ahLst/>
              <a:cxnLst/>
              <a:rect l="l" t="t" r="r" b="b"/>
              <a:pathLst>
                <a:path w="156648" h="102002">
                  <a:moveTo>
                    <a:pt x="27322" y="54644"/>
                  </a:moveTo>
                  <a:lnTo>
                    <a:pt x="32786" y="61930"/>
                  </a:lnTo>
                  <a:lnTo>
                    <a:pt x="10929" y="67394"/>
                  </a:lnTo>
                  <a:lnTo>
                    <a:pt x="5465" y="83787"/>
                  </a:lnTo>
                  <a:lnTo>
                    <a:pt x="5465" y="72859"/>
                  </a:lnTo>
                  <a:lnTo>
                    <a:pt x="0" y="67394"/>
                  </a:lnTo>
                  <a:lnTo>
                    <a:pt x="0" y="60108"/>
                  </a:lnTo>
                  <a:close/>
                  <a:moveTo>
                    <a:pt x="20037" y="34608"/>
                  </a:moveTo>
                  <a:lnTo>
                    <a:pt x="21858" y="34608"/>
                  </a:lnTo>
                  <a:lnTo>
                    <a:pt x="25501" y="43716"/>
                  </a:lnTo>
                  <a:lnTo>
                    <a:pt x="14572" y="51002"/>
                  </a:lnTo>
                  <a:lnTo>
                    <a:pt x="10929" y="51002"/>
                  </a:lnTo>
                  <a:lnTo>
                    <a:pt x="3643" y="40073"/>
                  </a:lnTo>
                  <a:close/>
                  <a:moveTo>
                    <a:pt x="145719" y="0"/>
                  </a:moveTo>
                  <a:lnTo>
                    <a:pt x="149362" y="0"/>
                  </a:lnTo>
                  <a:lnTo>
                    <a:pt x="154827" y="5464"/>
                  </a:lnTo>
                  <a:lnTo>
                    <a:pt x="156648" y="18215"/>
                  </a:lnTo>
                  <a:lnTo>
                    <a:pt x="145719" y="34608"/>
                  </a:lnTo>
                  <a:lnTo>
                    <a:pt x="127505" y="40072"/>
                  </a:lnTo>
                  <a:lnTo>
                    <a:pt x="132969" y="65573"/>
                  </a:lnTo>
                  <a:lnTo>
                    <a:pt x="136612" y="65573"/>
                  </a:lnTo>
                  <a:lnTo>
                    <a:pt x="138434" y="76502"/>
                  </a:lnTo>
                  <a:lnTo>
                    <a:pt x="143898" y="80145"/>
                  </a:lnTo>
                  <a:lnTo>
                    <a:pt x="145719" y="85609"/>
                  </a:lnTo>
                  <a:lnTo>
                    <a:pt x="145719" y="89252"/>
                  </a:lnTo>
                  <a:lnTo>
                    <a:pt x="138434" y="96538"/>
                  </a:lnTo>
                  <a:lnTo>
                    <a:pt x="138434" y="102002"/>
                  </a:lnTo>
                  <a:lnTo>
                    <a:pt x="136612" y="102002"/>
                  </a:lnTo>
                  <a:lnTo>
                    <a:pt x="127505" y="100181"/>
                  </a:lnTo>
                  <a:lnTo>
                    <a:pt x="122040" y="100181"/>
                  </a:lnTo>
                  <a:lnTo>
                    <a:pt x="120219" y="102002"/>
                  </a:lnTo>
                  <a:lnTo>
                    <a:pt x="114754" y="102002"/>
                  </a:lnTo>
                  <a:lnTo>
                    <a:pt x="103826" y="89252"/>
                  </a:lnTo>
                  <a:lnTo>
                    <a:pt x="83789" y="80145"/>
                  </a:lnTo>
                  <a:lnTo>
                    <a:pt x="60110" y="89252"/>
                  </a:lnTo>
                  <a:lnTo>
                    <a:pt x="61932" y="67394"/>
                  </a:lnTo>
                  <a:lnTo>
                    <a:pt x="43717" y="67394"/>
                  </a:lnTo>
                  <a:lnTo>
                    <a:pt x="38253" y="54644"/>
                  </a:lnTo>
                  <a:lnTo>
                    <a:pt x="38253" y="51001"/>
                  </a:lnTo>
                  <a:lnTo>
                    <a:pt x="43717" y="49180"/>
                  </a:lnTo>
                  <a:lnTo>
                    <a:pt x="36431" y="45537"/>
                  </a:lnTo>
                  <a:lnTo>
                    <a:pt x="36431" y="43715"/>
                  </a:lnTo>
                  <a:lnTo>
                    <a:pt x="38253" y="27322"/>
                  </a:lnTo>
                  <a:lnTo>
                    <a:pt x="89254" y="5464"/>
                  </a:lnTo>
                  <a:lnTo>
                    <a:pt x="140255" y="16393"/>
                  </a:lnTo>
                  <a:lnTo>
                    <a:pt x="143898" y="1275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" name="Greece">
              <a:extLst>
                <a:ext uri="{FF2B5EF4-FFF2-40B4-BE49-F238E27FC236}">
                  <a16:creationId xmlns:a16="http://schemas.microsoft.com/office/drawing/2014/main" id="{A27457A1-861E-40E7-96C0-E991A0D7435A}"/>
                </a:ext>
              </a:extLst>
            </p:cNvPr>
            <p:cNvSpPr>
              <a:spLocks/>
            </p:cNvSpPr>
            <p:nvPr>
              <p:custDataLst>
                <p:tags r:id="rId109"/>
              </p:custDataLst>
            </p:nvPr>
          </p:nvSpPr>
          <p:spPr bwMode="auto">
            <a:xfrm>
              <a:off x="6290258" y="3504977"/>
              <a:ext cx="206006" cy="207813"/>
            </a:xfrm>
            <a:custGeom>
              <a:avLst/>
              <a:gdLst/>
              <a:ahLst/>
              <a:cxnLst/>
              <a:rect l="l" t="t" r="r" b="b"/>
              <a:pathLst>
                <a:path w="207648" h="209470">
                  <a:moveTo>
                    <a:pt x="98359" y="185790"/>
                  </a:moveTo>
                  <a:lnTo>
                    <a:pt x="109288" y="185790"/>
                  </a:lnTo>
                  <a:lnTo>
                    <a:pt x="109288" y="187612"/>
                  </a:lnTo>
                  <a:lnTo>
                    <a:pt x="112931" y="193076"/>
                  </a:lnTo>
                  <a:lnTo>
                    <a:pt x="129324" y="193076"/>
                  </a:lnTo>
                  <a:lnTo>
                    <a:pt x="151182" y="198541"/>
                  </a:lnTo>
                  <a:lnTo>
                    <a:pt x="156646" y="196719"/>
                  </a:lnTo>
                  <a:lnTo>
                    <a:pt x="160289" y="196719"/>
                  </a:lnTo>
                  <a:lnTo>
                    <a:pt x="160289" y="198541"/>
                  </a:lnTo>
                  <a:lnTo>
                    <a:pt x="156646" y="207649"/>
                  </a:lnTo>
                  <a:lnTo>
                    <a:pt x="140253" y="207649"/>
                  </a:lnTo>
                  <a:lnTo>
                    <a:pt x="134788" y="209470"/>
                  </a:lnTo>
                  <a:lnTo>
                    <a:pt x="122038" y="209470"/>
                  </a:lnTo>
                  <a:lnTo>
                    <a:pt x="112931" y="202184"/>
                  </a:lnTo>
                  <a:lnTo>
                    <a:pt x="92894" y="202184"/>
                  </a:lnTo>
                  <a:lnTo>
                    <a:pt x="92894" y="198541"/>
                  </a:lnTo>
                  <a:lnTo>
                    <a:pt x="98359" y="187612"/>
                  </a:lnTo>
                  <a:close/>
                  <a:moveTo>
                    <a:pt x="205827" y="162111"/>
                  </a:moveTo>
                  <a:lnTo>
                    <a:pt x="207648" y="162111"/>
                  </a:lnTo>
                  <a:lnTo>
                    <a:pt x="207648" y="163933"/>
                  </a:lnTo>
                  <a:lnTo>
                    <a:pt x="202184" y="174862"/>
                  </a:lnTo>
                  <a:lnTo>
                    <a:pt x="194897" y="180326"/>
                  </a:lnTo>
                  <a:lnTo>
                    <a:pt x="191254" y="180326"/>
                  </a:lnTo>
                  <a:lnTo>
                    <a:pt x="191254" y="169397"/>
                  </a:lnTo>
                  <a:close/>
                  <a:moveTo>
                    <a:pt x="122038" y="114753"/>
                  </a:moveTo>
                  <a:lnTo>
                    <a:pt x="123860" y="114753"/>
                  </a:lnTo>
                  <a:lnTo>
                    <a:pt x="129324" y="118396"/>
                  </a:lnTo>
                  <a:lnTo>
                    <a:pt x="129324" y="129325"/>
                  </a:lnTo>
                  <a:lnTo>
                    <a:pt x="127503" y="129325"/>
                  </a:lnTo>
                  <a:lnTo>
                    <a:pt x="122038" y="118396"/>
                  </a:lnTo>
                  <a:close/>
                  <a:moveTo>
                    <a:pt x="25500" y="102002"/>
                  </a:moveTo>
                  <a:lnTo>
                    <a:pt x="25500" y="103823"/>
                  </a:lnTo>
                  <a:lnTo>
                    <a:pt x="27322" y="114753"/>
                  </a:lnTo>
                  <a:lnTo>
                    <a:pt x="25500" y="114753"/>
                  </a:lnTo>
                  <a:lnTo>
                    <a:pt x="16393" y="109288"/>
                  </a:lnTo>
                  <a:lnTo>
                    <a:pt x="16393" y="107467"/>
                  </a:lnTo>
                  <a:lnTo>
                    <a:pt x="21857" y="103823"/>
                  </a:lnTo>
                  <a:close/>
                  <a:moveTo>
                    <a:pt x="145718" y="96538"/>
                  </a:moveTo>
                  <a:lnTo>
                    <a:pt x="149361" y="96538"/>
                  </a:lnTo>
                  <a:lnTo>
                    <a:pt x="156647" y="98359"/>
                  </a:lnTo>
                  <a:lnTo>
                    <a:pt x="156647" y="102003"/>
                  </a:lnTo>
                  <a:lnTo>
                    <a:pt x="151183" y="109289"/>
                  </a:lnTo>
                  <a:lnTo>
                    <a:pt x="149361" y="109289"/>
                  </a:lnTo>
                  <a:close/>
                  <a:moveTo>
                    <a:pt x="89252" y="83787"/>
                  </a:moveTo>
                  <a:lnTo>
                    <a:pt x="92895" y="83787"/>
                  </a:lnTo>
                  <a:lnTo>
                    <a:pt x="111109" y="96537"/>
                  </a:lnTo>
                  <a:lnTo>
                    <a:pt x="118395" y="112931"/>
                  </a:lnTo>
                  <a:lnTo>
                    <a:pt x="118395" y="118395"/>
                  </a:lnTo>
                  <a:lnTo>
                    <a:pt x="112931" y="118395"/>
                  </a:lnTo>
                  <a:lnTo>
                    <a:pt x="109288" y="109288"/>
                  </a:lnTo>
                  <a:lnTo>
                    <a:pt x="81966" y="91073"/>
                  </a:lnTo>
                  <a:close/>
                  <a:moveTo>
                    <a:pt x="160291" y="74681"/>
                  </a:moveTo>
                  <a:lnTo>
                    <a:pt x="165755" y="83788"/>
                  </a:lnTo>
                  <a:lnTo>
                    <a:pt x="165755" y="85610"/>
                  </a:lnTo>
                  <a:lnTo>
                    <a:pt x="149361" y="83788"/>
                  </a:lnTo>
                  <a:lnTo>
                    <a:pt x="145718" y="83788"/>
                  </a:lnTo>
                  <a:lnTo>
                    <a:pt x="145718" y="80145"/>
                  </a:lnTo>
                  <a:close/>
                  <a:moveTo>
                    <a:pt x="0" y="63752"/>
                  </a:moveTo>
                  <a:lnTo>
                    <a:pt x="5464" y="63752"/>
                  </a:lnTo>
                  <a:lnTo>
                    <a:pt x="10929" y="74681"/>
                  </a:lnTo>
                  <a:lnTo>
                    <a:pt x="9107" y="74681"/>
                  </a:lnTo>
                  <a:lnTo>
                    <a:pt x="0" y="67395"/>
                  </a:lnTo>
                  <a:close/>
                  <a:moveTo>
                    <a:pt x="127503" y="56466"/>
                  </a:moveTo>
                  <a:lnTo>
                    <a:pt x="138432" y="56466"/>
                  </a:lnTo>
                  <a:lnTo>
                    <a:pt x="138432" y="58288"/>
                  </a:lnTo>
                  <a:lnTo>
                    <a:pt x="134789" y="58288"/>
                  </a:lnTo>
                  <a:lnTo>
                    <a:pt x="127503" y="61931"/>
                  </a:lnTo>
                  <a:close/>
                  <a:moveTo>
                    <a:pt x="122039" y="29143"/>
                  </a:moveTo>
                  <a:lnTo>
                    <a:pt x="122039" y="36429"/>
                  </a:lnTo>
                  <a:lnTo>
                    <a:pt x="118396" y="36429"/>
                  </a:lnTo>
                  <a:lnTo>
                    <a:pt x="112931" y="34607"/>
                  </a:lnTo>
                  <a:lnTo>
                    <a:pt x="112931" y="30964"/>
                  </a:lnTo>
                  <a:close/>
                  <a:moveTo>
                    <a:pt x="154825" y="0"/>
                  </a:moveTo>
                  <a:lnTo>
                    <a:pt x="160290" y="0"/>
                  </a:lnTo>
                  <a:lnTo>
                    <a:pt x="165754" y="7286"/>
                  </a:lnTo>
                  <a:lnTo>
                    <a:pt x="165754" y="10929"/>
                  </a:lnTo>
                  <a:lnTo>
                    <a:pt x="154825" y="30965"/>
                  </a:lnTo>
                  <a:lnTo>
                    <a:pt x="154825" y="34608"/>
                  </a:lnTo>
                  <a:lnTo>
                    <a:pt x="151182" y="34608"/>
                  </a:lnTo>
                  <a:lnTo>
                    <a:pt x="127503" y="25501"/>
                  </a:lnTo>
                  <a:lnTo>
                    <a:pt x="112932" y="25501"/>
                  </a:lnTo>
                  <a:lnTo>
                    <a:pt x="98360" y="36429"/>
                  </a:lnTo>
                  <a:lnTo>
                    <a:pt x="111110" y="47358"/>
                  </a:lnTo>
                  <a:lnTo>
                    <a:pt x="111110" y="51001"/>
                  </a:lnTo>
                  <a:lnTo>
                    <a:pt x="100181" y="47358"/>
                  </a:lnTo>
                  <a:lnTo>
                    <a:pt x="105646" y="56466"/>
                  </a:lnTo>
                  <a:lnTo>
                    <a:pt x="103824" y="56466"/>
                  </a:lnTo>
                  <a:lnTo>
                    <a:pt x="103824" y="58287"/>
                  </a:lnTo>
                  <a:lnTo>
                    <a:pt x="92895" y="51001"/>
                  </a:lnTo>
                  <a:lnTo>
                    <a:pt x="94717" y="56466"/>
                  </a:lnTo>
                  <a:lnTo>
                    <a:pt x="94717" y="58287"/>
                  </a:lnTo>
                  <a:lnTo>
                    <a:pt x="92895" y="58287"/>
                  </a:lnTo>
                  <a:lnTo>
                    <a:pt x="76502" y="41894"/>
                  </a:lnTo>
                  <a:lnTo>
                    <a:pt x="72859" y="41894"/>
                  </a:lnTo>
                  <a:lnTo>
                    <a:pt x="76502" y="40072"/>
                  </a:lnTo>
                  <a:lnTo>
                    <a:pt x="72859" y="40072"/>
                  </a:lnTo>
                  <a:lnTo>
                    <a:pt x="72859" y="41894"/>
                  </a:lnTo>
                  <a:lnTo>
                    <a:pt x="72859" y="56466"/>
                  </a:lnTo>
                  <a:lnTo>
                    <a:pt x="87431" y="78323"/>
                  </a:lnTo>
                  <a:lnTo>
                    <a:pt x="87431" y="80145"/>
                  </a:lnTo>
                  <a:lnTo>
                    <a:pt x="83788" y="80145"/>
                  </a:lnTo>
                  <a:lnTo>
                    <a:pt x="78324" y="78323"/>
                  </a:lnTo>
                  <a:lnTo>
                    <a:pt x="81967" y="85609"/>
                  </a:lnTo>
                  <a:lnTo>
                    <a:pt x="81967" y="89252"/>
                  </a:lnTo>
                  <a:lnTo>
                    <a:pt x="72859" y="89252"/>
                  </a:lnTo>
                  <a:lnTo>
                    <a:pt x="103824" y="109289"/>
                  </a:lnTo>
                  <a:lnTo>
                    <a:pt x="105646" y="109289"/>
                  </a:lnTo>
                  <a:lnTo>
                    <a:pt x="105646" y="129325"/>
                  </a:lnTo>
                  <a:lnTo>
                    <a:pt x="94717" y="118396"/>
                  </a:lnTo>
                  <a:lnTo>
                    <a:pt x="83788" y="115968"/>
                  </a:lnTo>
                  <a:lnTo>
                    <a:pt x="83788" y="118396"/>
                  </a:lnTo>
                  <a:lnTo>
                    <a:pt x="92895" y="131146"/>
                  </a:lnTo>
                  <a:lnTo>
                    <a:pt x="92895" y="134789"/>
                  </a:lnTo>
                  <a:lnTo>
                    <a:pt x="83788" y="140254"/>
                  </a:lnTo>
                  <a:lnTo>
                    <a:pt x="81966" y="140254"/>
                  </a:lnTo>
                  <a:lnTo>
                    <a:pt x="76502" y="134789"/>
                  </a:lnTo>
                  <a:lnTo>
                    <a:pt x="83788" y="163933"/>
                  </a:lnTo>
                  <a:lnTo>
                    <a:pt x="81966" y="163933"/>
                  </a:lnTo>
                  <a:lnTo>
                    <a:pt x="72859" y="156647"/>
                  </a:lnTo>
                  <a:lnTo>
                    <a:pt x="65573" y="163933"/>
                  </a:lnTo>
                  <a:lnTo>
                    <a:pt x="61930" y="163933"/>
                  </a:lnTo>
                  <a:lnTo>
                    <a:pt x="56466" y="147540"/>
                  </a:lnTo>
                  <a:lnTo>
                    <a:pt x="51001" y="156647"/>
                  </a:lnTo>
                  <a:lnTo>
                    <a:pt x="45537" y="151183"/>
                  </a:lnTo>
                  <a:lnTo>
                    <a:pt x="45537" y="136611"/>
                  </a:lnTo>
                  <a:lnTo>
                    <a:pt x="34608" y="123860"/>
                  </a:lnTo>
                  <a:lnTo>
                    <a:pt x="34608" y="120218"/>
                  </a:lnTo>
                  <a:lnTo>
                    <a:pt x="40073" y="109289"/>
                  </a:lnTo>
                  <a:lnTo>
                    <a:pt x="56466" y="107467"/>
                  </a:lnTo>
                  <a:lnTo>
                    <a:pt x="79149" y="113516"/>
                  </a:lnTo>
                  <a:lnTo>
                    <a:pt x="81967" y="109289"/>
                  </a:lnTo>
                  <a:lnTo>
                    <a:pt x="71038" y="103824"/>
                  </a:lnTo>
                  <a:lnTo>
                    <a:pt x="56466" y="103824"/>
                  </a:lnTo>
                  <a:lnTo>
                    <a:pt x="49180" y="107467"/>
                  </a:lnTo>
                  <a:lnTo>
                    <a:pt x="34608" y="107467"/>
                  </a:lnTo>
                  <a:lnTo>
                    <a:pt x="25501" y="91074"/>
                  </a:lnTo>
                  <a:lnTo>
                    <a:pt x="25501" y="89252"/>
                  </a:lnTo>
                  <a:lnTo>
                    <a:pt x="32786" y="89252"/>
                  </a:lnTo>
                  <a:lnTo>
                    <a:pt x="25501" y="85609"/>
                  </a:lnTo>
                  <a:lnTo>
                    <a:pt x="10929" y="67395"/>
                  </a:lnTo>
                  <a:lnTo>
                    <a:pt x="10929" y="63752"/>
                  </a:lnTo>
                  <a:lnTo>
                    <a:pt x="32786" y="36429"/>
                  </a:lnTo>
                  <a:lnTo>
                    <a:pt x="30965" y="29144"/>
                  </a:lnTo>
                  <a:lnTo>
                    <a:pt x="30965" y="25501"/>
                  </a:lnTo>
                  <a:lnTo>
                    <a:pt x="32786" y="25501"/>
                  </a:lnTo>
                  <a:lnTo>
                    <a:pt x="78324" y="12750"/>
                  </a:lnTo>
                  <a:lnTo>
                    <a:pt x="112932" y="5464"/>
                  </a:lnTo>
                  <a:lnTo>
                    <a:pt x="140254" y="14572"/>
                  </a:lnTo>
                  <a:lnTo>
                    <a:pt x="145718" y="12750"/>
                  </a:lnTo>
                  <a:lnTo>
                    <a:pt x="154825" y="7286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" name="Ibiza">
              <a:extLst>
                <a:ext uri="{FF2B5EF4-FFF2-40B4-BE49-F238E27FC236}">
                  <a16:creationId xmlns:a16="http://schemas.microsoft.com/office/drawing/2014/main" id="{632B68C4-8F71-42B1-BF9F-E8C13AFC098B}"/>
                </a:ext>
              </a:extLst>
            </p:cNvPr>
            <p:cNvSpPr>
              <a:spLocks/>
            </p:cNvSpPr>
            <p:nvPr>
              <p:custDataLst>
                <p:tags r:id="rId110"/>
              </p:custDataLst>
            </p:nvPr>
          </p:nvSpPr>
          <p:spPr bwMode="auto">
            <a:xfrm>
              <a:off x="5860179" y="3588101"/>
              <a:ext cx="7228" cy="7228"/>
            </a:xfrm>
            <a:custGeom>
              <a:avLst/>
              <a:gdLst>
                <a:gd name="T0" fmla="*/ 3 w 4"/>
                <a:gd name="T1" fmla="*/ 0 h 4"/>
                <a:gd name="T2" fmla="*/ 4 w 4"/>
                <a:gd name="T3" fmla="*/ 0 h 4"/>
                <a:gd name="T4" fmla="*/ 4 w 4"/>
                <a:gd name="T5" fmla="*/ 1 h 4"/>
                <a:gd name="T6" fmla="*/ 3 w 4"/>
                <a:gd name="T7" fmla="*/ 4 h 4"/>
                <a:gd name="T8" fmla="*/ 0 w 4"/>
                <a:gd name="T9" fmla="*/ 4 h 4"/>
                <a:gd name="T10" fmla="*/ 0 w 4"/>
                <a:gd name="T11" fmla="*/ 3 h 4"/>
                <a:gd name="T12" fmla="*/ 3 w 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3" y="0"/>
                  </a:moveTo>
                  <a:lnTo>
                    <a:pt x="4" y="0"/>
                  </a:lnTo>
                  <a:lnTo>
                    <a:pt x="4" y="1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" name="Menorca">
              <a:extLst>
                <a:ext uri="{FF2B5EF4-FFF2-40B4-BE49-F238E27FC236}">
                  <a16:creationId xmlns:a16="http://schemas.microsoft.com/office/drawing/2014/main" id="{34ADB0F7-FC52-4C58-A1BA-23328EED5D52}"/>
                </a:ext>
              </a:extLst>
            </p:cNvPr>
            <p:cNvSpPr>
              <a:spLocks/>
            </p:cNvSpPr>
            <p:nvPr>
              <p:custDataLst>
                <p:tags r:id="rId111"/>
              </p:custDataLst>
            </p:nvPr>
          </p:nvSpPr>
          <p:spPr bwMode="auto">
            <a:xfrm>
              <a:off x="5918005" y="3557382"/>
              <a:ext cx="14457" cy="9036"/>
            </a:xfrm>
            <a:custGeom>
              <a:avLst/>
              <a:gdLst>
                <a:gd name="T0" fmla="*/ 0 w 8"/>
                <a:gd name="T1" fmla="*/ 0 h 5"/>
                <a:gd name="T2" fmla="*/ 6 w 8"/>
                <a:gd name="T3" fmla="*/ 0 h 5"/>
                <a:gd name="T4" fmla="*/ 8 w 8"/>
                <a:gd name="T5" fmla="*/ 3 h 5"/>
                <a:gd name="T6" fmla="*/ 8 w 8"/>
                <a:gd name="T7" fmla="*/ 5 h 5"/>
                <a:gd name="T8" fmla="*/ 6 w 8"/>
                <a:gd name="T9" fmla="*/ 5 h 5"/>
                <a:gd name="T10" fmla="*/ 2 w 8"/>
                <a:gd name="T11" fmla="*/ 2 h 5"/>
                <a:gd name="T12" fmla="*/ 0 w 8"/>
                <a:gd name="T13" fmla="*/ 2 h 5"/>
                <a:gd name="T14" fmla="*/ 0 w 8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lnTo>
                    <a:pt x="6" y="0"/>
                  </a:lnTo>
                  <a:lnTo>
                    <a:pt x="8" y="3"/>
                  </a:lnTo>
                  <a:lnTo>
                    <a:pt x="8" y="5"/>
                  </a:lnTo>
                  <a:lnTo>
                    <a:pt x="6" y="5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" name="Island">
              <a:extLst>
                <a:ext uri="{FF2B5EF4-FFF2-40B4-BE49-F238E27FC236}">
                  <a16:creationId xmlns:a16="http://schemas.microsoft.com/office/drawing/2014/main" id="{1AC6D430-AEFE-42D2-BF50-333FC0EC7340}"/>
                </a:ext>
              </a:extLst>
            </p:cNvPr>
            <p:cNvSpPr>
              <a:spLocks/>
            </p:cNvSpPr>
            <p:nvPr>
              <p:custDataLst>
                <p:tags r:id="rId112"/>
              </p:custDataLst>
            </p:nvPr>
          </p:nvSpPr>
          <p:spPr bwMode="auto">
            <a:xfrm>
              <a:off x="5182530" y="3595329"/>
              <a:ext cx="7228" cy="7228"/>
            </a:xfrm>
            <a:custGeom>
              <a:avLst/>
              <a:gdLst>
                <a:gd name="T0" fmla="*/ 4 w 4"/>
                <a:gd name="T1" fmla="*/ 0 h 4"/>
                <a:gd name="T2" fmla="*/ 4 w 4"/>
                <a:gd name="T3" fmla="*/ 4 h 4"/>
                <a:gd name="T4" fmla="*/ 3 w 4"/>
                <a:gd name="T5" fmla="*/ 4 h 4"/>
                <a:gd name="T6" fmla="*/ 0 w 4"/>
                <a:gd name="T7" fmla="*/ 3 h 4"/>
                <a:gd name="T8" fmla="*/ 0 w 4"/>
                <a:gd name="T9" fmla="*/ 1 h 4"/>
                <a:gd name="T10" fmla="*/ 4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4" y="4"/>
                  </a:lnTo>
                  <a:lnTo>
                    <a:pt x="3" y="4"/>
                  </a:lnTo>
                  <a:lnTo>
                    <a:pt x="0" y="3"/>
                  </a:lnTo>
                  <a:lnTo>
                    <a:pt x="0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" name="Sao Miguel">
              <a:extLst>
                <a:ext uri="{FF2B5EF4-FFF2-40B4-BE49-F238E27FC236}">
                  <a16:creationId xmlns:a16="http://schemas.microsoft.com/office/drawing/2014/main" id="{28F93A2B-9E63-4A9F-9022-8E6C8690FDDC}"/>
                </a:ext>
              </a:extLst>
            </p:cNvPr>
            <p:cNvSpPr>
              <a:spLocks/>
            </p:cNvSpPr>
            <p:nvPr>
              <p:custDataLst>
                <p:tags r:id="rId113"/>
              </p:custDataLst>
            </p:nvPr>
          </p:nvSpPr>
          <p:spPr bwMode="auto">
            <a:xfrm>
              <a:off x="5218672" y="3624243"/>
              <a:ext cx="19879" cy="9036"/>
            </a:xfrm>
            <a:custGeom>
              <a:avLst/>
              <a:gdLst>
                <a:gd name="T0" fmla="*/ 0 w 11"/>
                <a:gd name="T1" fmla="*/ 0 h 5"/>
                <a:gd name="T2" fmla="*/ 11 w 11"/>
                <a:gd name="T3" fmla="*/ 0 h 5"/>
                <a:gd name="T4" fmla="*/ 11 w 11"/>
                <a:gd name="T5" fmla="*/ 2 h 5"/>
                <a:gd name="T6" fmla="*/ 6 w 11"/>
                <a:gd name="T7" fmla="*/ 3 h 5"/>
                <a:gd name="T8" fmla="*/ 6 w 11"/>
                <a:gd name="T9" fmla="*/ 5 h 5"/>
                <a:gd name="T10" fmla="*/ 5 w 11"/>
                <a:gd name="T11" fmla="*/ 5 h 5"/>
                <a:gd name="T12" fmla="*/ 5 w 11"/>
                <a:gd name="T13" fmla="*/ 3 h 5"/>
                <a:gd name="T14" fmla="*/ 0 w 11"/>
                <a:gd name="T15" fmla="*/ 2 h 5"/>
                <a:gd name="T16" fmla="*/ 0 w 11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5">
                  <a:moveTo>
                    <a:pt x="0" y="0"/>
                  </a:moveTo>
                  <a:lnTo>
                    <a:pt x="11" y="0"/>
                  </a:lnTo>
                  <a:lnTo>
                    <a:pt x="11" y="2"/>
                  </a:lnTo>
                  <a:lnTo>
                    <a:pt x="6" y="3"/>
                  </a:lnTo>
                  <a:lnTo>
                    <a:pt x="6" y="5"/>
                  </a:lnTo>
                  <a:lnTo>
                    <a:pt x="5" y="5"/>
                  </a:lnTo>
                  <a:lnTo>
                    <a:pt x="5" y="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" name="United Kingdom">
              <a:extLst>
                <a:ext uri="{FF2B5EF4-FFF2-40B4-BE49-F238E27FC236}">
                  <a16:creationId xmlns:a16="http://schemas.microsoft.com/office/drawing/2014/main" id="{5CC6E0FD-AE1D-48A3-925E-4E696DBEFE3F}"/>
                </a:ext>
              </a:extLst>
            </p:cNvPr>
            <p:cNvSpPr>
              <a:spLocks/>
            </p:cNvSpPr>
            <p:nvPr>
              <p:custDataLst>
                <p:tags r:id="rId114"/>
              </p:custDataLst>
            </p:nvPr>
          </p:nvSpPr>
          <p:spPr bwMode="auto">
            <a:xfrm>
              <a:off x="5637909" y="2780343"/>
              <a:ext cx="233112" cy="448152"/>
            </a:xfrm>
            <a:custGeom>
              <a:avLst/>
              <a:gdLst/>
              <a:ahLst/>
              <a:cxnLst/>
              <a:rect l="l" t="t" r="r" b="b"/>
              <a:pathLst>
                <a:path w="234970" h="451724">
                  <a:moveTo>
                    <a:pt x="85610" y="278685"/>
                  </a:moveTo>
                  <a:lnTo>
                    <a:pt x="87432" y="278685"/>
                  </a:lnTo>
                  <a:lnTo>
                    <a:pt x="87432" y="291436"/>
                  </a:lnTo>
                  <a:lnTo>
                    <a:pt x="80145" y="295079"/>
                  </a:lnTo>
                  <a:lnTo>
                    <a:pt x="78324" y="295079"/>
                  </a:lnTo>
                  <a:lnTo>
                    <a:pt x="78324" y="291436"/>
                  </a:lnTo>
                  <a:close/>
                  <a:moveTo>
                    <a:pt x="18215" y="240434"/>
                  </a:moveTo>
                  <a:lnTo>
                    <a:pt x="25501" y="244077"/>
                  </a:lnTo>
                  <a:lnTo>
                    <a:pt x="29144" y="244077"/>
                  </a:lnTo>
                  <a:lnTo>
                    <a:pt x="29144" y="245899"/>
                  </a:lnTo>
                  <a:lnTo>
                    <a:pt x="23679" y="251363"/>
                  </a:lnTo>
                  <a:lnTo>
                    <a:pt x="45537" y="245899"/>
                  </a:lnTo>
                  <a:lnTo>
                    <a:pt x="47359" y="245899"/>
                  </a:lnTo>
                  <a:lnTo>
                    <a:pt x="52823" y="256827"/>
                  </a:lnTo>
                  <a:lnTo>
                    <a:pt x="52823" y="267756"/>
                  </a:lnTo>
                  <a:lnTo>
                    <a:pt x="61930" y="276864"/>
                  </a:lnTo>
                  <a:lnTo>
                    <a:pt x="63752" y="276864"/>
                  </a:lnTo>
                  <a:lnTo>
                    <a:pt x="61930" y="280507"/>
                  </a:lnTo>
                  <a:lnTo>
                    <a:pt x="61930" y="284150"/>
                  </a:lnTo>
                  <a:lnTo>
                    <a:pt x="47359" y="296900"/>
                  </a:lnTo>
                  <a:lnTo>
                    <a:pt x="45537" y="296900"/>
                  </a:lnTo>
                  <a:lnTo>
                    <a:pt x="36430" y="278685"/>
                  </a:lnTo>
                  <a:lnTo>
                    <a:pt x="9107" y="289614"/>
                  </a:lnTo>
                  <a:lnTo>
                    <a:pt x="0" y="276864"/>
                  </a:lnTo>
                  <a:lnTo>
                    <a:pt x="12750" y="255006"/>
                  </a:lnTo>
                  <a:close/>
                  <a:moveTo>
                    <a:pt x="52822" y="207647"/>
                  </a:moveTo>
                  <a:lnTo>
                    <a:pt x="61930" y="207647"/>
                  </a:lnTo>
                  <a:lnTo>
                    <a:pt x="51001" y="222219"/>
                  </a:lnTo>
                  <a:lnTo>
                    <a:pt x="47722" y="222219"/>
                  </a:lnTo>
                  <a:lnTo>
                    <a:pt x="51001" y="227685"/>
                  </a:lnTo>
                  <a:lnTo>
                    <a:pt x="51001" y="229506"/>
                  </a:lnTo>
                  <a:lnTo>
                    <a:pt x="47358" y="229506"/>
                  </a:lnTo>
                  <a:lnTo>
                    <a:pt x="40072" y="227685"/>
                  </a:lnTo>
                  <a:lnTo>
                    <a:pt x="36429" y="227685"/>
                  </a:lnTo>
                  <a:lnTo>
                    <a:pt x="36429" y="224041"/>
                  </a:lnTo>
                  <a:lnTo>
                    <a:pt x="41893" y="216755"/>
                  </a:lnTo>
                  <a:lnTo>
                    <a:pt x="45536" y="216755"/>
                  </a:lnTo>
                  <a:lnTo>
                    <a:pt x="45536" y="218577"/>
                  </a:lnTo>
                  <a:lnTo>
                    <a:pt x="47358" y="221613"/>
                  </a:lnTo>
                  <a:lnTo>
                    <a:pt x="47358" y="218576"/>
                  </a:lnTo>
                  <a:close/>
                  <a:moveTo>
                    <a:pt x="41895" y="138431"/>
                  </a:moveTo>
                  <a:lnTo>
                    <a:pt x="41895" y="140253"/>
                  </a:lnTo>
                  <a:lnTo>
                    <a:pt x="51002" y="156646"/>
                  </a:lnTo>
                  <a:lnTo>
                    <a:pt x="56467" y="156646"/>
                  </a:lnTo>
                  <a:lnTo>
                    <a:pt x="56467" y="160290"/>
                  </a:lnTo>
                  <a:lnTo>
                    <a:pt x="52824" y="165754"/>
                  </a:lnTo>
                  <a:lnTo>
                    <a:pt x="30966" y="154825"/>
                  </a:lnTo>
                  <a:lnTo>
                    <a:pt x="30966" y="151182"/>
                  </a:lnTo>
                  <a:close/>
                  <a:moveTo>
                    <a:pt x="41895" y="103824"/>
                  </a:moveTo>
                  <a:lnTo>
                    <a:pt x="45538" y="103824"/>
                  </a:lnTo>
                  <a:lnTo>
                    <a:pt x="45538" y="116575"/>
                  </a:lnTo>
                  <a:lnTo>
                    <a:pt x="40073" y="120218"/>
                  </a:lnTo>
                  <a:lnTo>
                    <a:pt x="41895" y="123861"/>
                  </a:lnTo>
                  <a:lnTo>
                    <a:pt x="25501" y="134790"/>
                  </a:lnTo>
                  <a:lnTo>
                    <a:pt x="23680" y="134790"/>
                  </a:lnTo>
                  <a:lnTo>
                    <a:pt x="23680" y="114753"/>
                  </a:lnTo>
                  <a:close/>
                  <a:moveTo>
                    <a:pt x="112931" y="94716"/>
                  </a:moveTo>
                  <a:lnTo>
                    <a:pt x="118396" y="98359"/>
                  </a:lnTo>
                  <a:lnTo>
                    <a:pt x="118396" y="111109"/>
                  </a:lnTo>
                  <a:lnTo>
                    <a:pt x="96538" y="129324"/>
                  </a:lnTo>
                  <a:lnTo>
                    <a:pt x="102002" y="132967"/>
                  </a:lnTo>
                  <a:lnTo>
                    <a:pt x="102002" y="134788"/>
                  </a:lnTo>
                  <a:lnTo>
                    <a:pt x="91074" y="140253"/>
                  </a:lnTo>
                  <a:lnTo>
                    <a:pt x="92895" y="143896"/>
                  </a:lnTo>
                  <a:lnTo>
                    <a:pt x="98359" y="143896"/>
                  </a:lnTo>
                  <a:lnTo>
                    <a:pt x="112931" y="140253"/>
                  </a:lnTo>
                  <a:lnTo>
                    <a:pt x="129324" y="140253"/>
                  </a:lnTo>
                  <a:lnTo>
                    <a:pt x="142075" y="138431"/>
                  </a:lnTo>
                  <a:lnTo>
                    <a:pt x="147539" y="138431"/>
                  </a:lnTo>
                  <a:lnTo>
                    <a:pt x="147539" y="140253"/>
                  </a:lnTo>
                  <a:lnTo>
                    <a:pt x="151182" y="151182"/>
                  </a:lnTo>
                  <a:lnTo>
                    <a:pt x="140253" y="176682"/>
                  </a:lnTo>
                  <a:lnTo>
                    <a:pt x="131146" y="193075"/>
                  </a:lnTo>
                  <a:lnTo>
                    <a:pt x="129324" y="193075"/>
                  </a:lnTo>
                  <a:lnTo>
                    <a:pt x="123860" y="194897"/>
                  </a:lnTo>
                  <a:lnTo>
                    <a:pt x="131146" y="202183"/>
                  </a:lnTo>
                  <a:lnTo>
                    <a:pt x="131146" y="205826"/>
                  </a:lnTo>
                  <a:lnTo>
                    <a:pt x="129324" y="205826"/>
                  </a:lnTo>
                  <a:lnTo>
                    <a:pt x="120217" y="211290"/>
                  </a:lnTo>
                  <a:lnTo>
                    <a:pt x="131146" y="211290"/>
                  </a:lnTo>
                  <a:lnTo>
                    <a:pt x="156647" y="229505"/>
                  </a:lnTo>
                  <a:lnTo>
                    <a:pt x="165754" y="267756"/>
                  </a:lnTo>
                  <a:lnTo>
                    <a:pt x="176683" y="273220"/>
                  </a:lnTo>
                  <a:lnTo>
                    <a:pt x="196719" y="302364"/>
                  </a:lnTo>
                  <a:lnTo>
                    <a:pt x="196719" y="313292"/>
                  </a:lnTo>
                  <a:lnTo>
                    <a:pt x="187612" y="311471"/>
                  </a:lnTo>
                  <a:lnTo>
                    <a:pt x="202184" y="324221"/>
                  </a:lnTo>
                  <a:lnTo>
                    <a:pt x="196719" y="340614"/>
                  </a:lnTo>
                  <a:lnTo>
                    <a:pt x="202184" y="340614"/>
                  </a:lnTo>
                  <a:lnTo>
                    <a:pt x="207648" y="338793"/>
                  </a:lnTo>
                  <a:lnTo>
                    <a:pt x="213113" y="338793"/>
                  </a:lnTo>
                  <a:lnTo>
                    <a:pt x="218577" y="335150"/>
                  </a:lnTo>
                  <a:lnTo>
                    <a:pt x="224041" y="335150"/>
                  </a:lnTo>
                  <a:lnTo>
                    <a:pt x="224041" y="338793"/>
                  </a:lnTo>
                  <a:lnTo>
                    <a:pt x="231327" y="346079"/>
                  </a:lnTo>
                  <a:lnTo>
                    <a:pt x="234970" y="346079"/>
                  </a:lnTo>
                  <a:lnTo>
                    <a:pt x="231327" y="369758"/>
                  </a:lnTo>
                  <a:lnTo>
                    <a:pt x="207648" y="395259"/>
                  </a:lnTo>
                  <a:lnTo>
                    <a:pt x="209470" y="397080"/>
                  </a:lnTo>
                  <a:lnTo>
                    <a:pt x="225863" y="400723"/>
                  </a:lnTo>
                  <a:lnTo>
                    <a:pt x="214934" y="413473"/>
                  </a:lnTo>
                  <a:lnTo>
                    <a:pt x="174862" y="424402"/>
                  </a:lnTo>
                  <a:lnTo>
                    <a:pt x="158468" y="418938"/>
                  </a:lnTo>
                  <a:lnTo>
                    <a:pt x="156647" y="424402"/>
                  </a:lnTo>
                  <a:lnTo>
                    <a:pt x="134789" y="429867"/>
                  </a:lnTo>
                  <a:lnTo>
                    <a:pt x="125681" y="424402"/>
                  </a:lnTo>
                  <a:lnTo>
                    <a:pt x="112931" y="428045"/>
                  </a:lnTo>
                  <a:lnTo>
                    <a:pt x="107467" y="440795"/>
                  </a:lnTo>
                  <a:lnTo>
                    <a:pt x="98359" y="440795"/>
                  </a:lnTo>
                  <a:lnTo>
                    <a:pt x="91074" y="437152"/>
                  </a:lnTo>
                  <a:lnTo>
                    <a:pt x="80145" y="437152"/>
                  </a:lnTo>
                  <a:lnTo>
                    <a:pt x="72859" y="448081"/>
                  </a:lnTo>
                  <a:lnTo>
                    <a:pt x="69216" y="451724"/>
                  </a:lnTo>
                  <a:lnTo>
                    <a:pt x="58287" y="451724"/>
                  </a:lnTo>
                  <a:lnTo>
                    <a:pt x="58287" y="448081"/>
                  </a:lnTo>
                  <a:lnTo>
                    <a:pt x="92895" y="406187"/>
                  </a:lnTo>
                  <a:lnTo>
                    <a:pt x="120217" y="402544"/>
                  </a:lnTo>
                  <a:lnTo>
                    <a:pt x="129324" y="391616"/>
                  </a:lnTo>
                  <a:lnTo>
                    <a:pt x="112931" y="400723"/>
                  </a:lnTo>
                  <a:lnTo>
                    <a:pt x="109288" y="400723"/>
                  </a:lnTo>
                  <a:lnTo>
                    <a:pt x="102002" y="389794"/>
                  </a:lnTo>
                  <a:lnTo>
                    <a:pt x="91074" y="391616"/>
                  </a:lnTo>
                  <a:lnTo>
                    <a:pt x="87431" y="391616"/>
                  </a:lnTo>
                  <a:lnTo>
                    <a:pt x="87431" y="389794"/>
                  </a:lnTo>
                  <a:lnTo>
                    <a:pt x="85609" y="384330"/>
                  </a:lnTo>
                  <a:lnTo>
                    <a:pt x="74680" y="389794"/>
                  </a:lnTo>
                  <a:lnTo>
                    <a:pt x="72859" y="389794"/>
                  </a:lnTo>
                  <a:lnTo>
                    <a:pt x="67395" y="380687"/>
                  </a:lnTo>
                  <a:lnTo>
                    <a:pt x="67395" y="378865"/>
                  </a:lnTo>
                  <a:lnTo>
                    <a:pt x="92895" y="362472"/>
                  </a:lnTo>
                  <a:lnTo>
                    <a:pt x="96538" y="355186"/>
                  </a:lnTo>
                  <a:lnTo>
                    <a:pt x="92895" y="340614"/>
                  </a:lnTo>
                  <a:lnTo>
                    <a:pt x="80145" y="344257"/>
                  </a:lnTo>
                  <a:lnTo>
                    <a:pt x="80145" y="340614"/>
                  </a:lnTo>
                  <a:lnTo>
                    <a:pt x="95445" y="327864"/>
                  </a:lnTo>
                  <a:lnTo>
                    <a:pt x="91074" y="327864"/>
                  </a:lnTo>
                  <a:lnTo>
                    <a:pt x="85610" y="318757"/>
                  </a:lnTo>
                  <a:lnTo>
                    <a:pt x="85610" y="316935"/>
                  </a:lnTo>
                  <a:lnTo>
                    <a:pt x="96539" y="324221"/>
                  </a:lnTo>
                  <a:lnTo>
                    <a:pt x="98361" y="324221"/>
                  </a:lnTo>
                  <a:lnTo>
                    <a:pt x="98361" y="325434"/>
                  </a:lnTo>
                  <a:lnTo>
                    <a:pt x="102002" y="322400"/>
                  </a:lnTo>
                  <a:lnTo>
                    <a:pt x="120217" y="318757"/>
                  </a:lnTo>
                  <a:lnTo>
                    <a:pt x="120217" y="316935"/>
                  </a:lnTo>
                  <a:lnTo>
                    <a:pt x="123860" y="306007"/>
                  </a:lnTo>
                  <a:lnTo>
                    <a:pt x="120217" y="306007"/>
                  </a:lnTo>
                  <a:lnTo>
                    <a:pt x="120217" y="302364"/>
                  </a:lnTo>
                  <a:lnTo>
                    <a:pt x="125681" y="289613"/>
                  </a:lnTo>
                  <a:lnTo>
                    <a:pt x="114753" y="291435"/>
                  </a:lnTo>
                  <a:lnTo>
                    <a:pt x="103824" y="276863"/>
                  </a:lnTo>
                  <a:lnTo>
                    <a:pt x="114753" y="260470"/>
                  </a:lnTo>
                  <a:lnTo>
                    <a:pt x="91074" y="262291"/>
                  </a:lnTo>
                  <a:lnTo>
                    <a:pt x="87431" y="267756"/>
                  </a:lnTo>
                  <a:lnTo>
                    <a:pt x="87431" y="271399"/>
                  </a:lnTo>
                  <a:lnTo>
                    <a:pt x="85609" y="271399"/>
                  </a:lnTo>
                  <a:lnTo>
                    <a:pt x="85609" y="267756"/>
                  </a:lnTo>
                  <a:lnTo>
                    <a:pt x="78323" y="262291"/>
                  </a:lnTo>
                  <a:lnTo>
                    <a:pt x="74680" y="267756"/>
                  </a:lnTo>
                  <a:lnTo>
                    <a:pt x="74680" y="271399"/>
                  </a:lnTo>
                  <a:lnTo>
                    <a:pt x="72859" y="271399"/>
                  </a:lnTo>
                  <a:lnTo>
                    <a:pt x="72859" y="267756"/>
                  </a:lnTo>
                  <a:lnTo>
                    <a:pt x="67395" y="256827"/>
                  </a:lnTo>
                  <a:lnTo>
                    <a:pt x="72859" y="256827"/>
                  </a:lnTo>
                  <a:lnTo>
                    <a:pt x="80145" y="234969"/>
                  </a:lnTo>
                  <a:lnTo>
                    <a:pt x="74680" y="227683"/>
                  </a:lnTo>
                  <a:lnTo>
                    <a:pt x="74680" y="224040"/>
                  </a:lnTo>
                  <a:lnTo>
                    <a:pt x="80145" y="216755"/>
                  </a:lnTo>
                  <a:lnTo>
                    <a:pt x="74680" y="213112"/>
                  </a:lnTo>
                  <a:lnTo>
                    <a:pt x="69216" y="218576"/>
                  </a:lnTo>
                  <a:lnTo>
                    <a:pt x="67395" y="218576"/>
                  </a:lnTo>
                  <a:lnTo>
                    <a:pt x="67395" y="207647"/>
                  </a:lnTo>
                  <a:lnTo>
                    <a:pt x="63752" y="213112"/>
                  </a:lnTo>
                  <a:lnTo>
                    <a:pt x="67395" y="218576"/>
                  </a:lnTo>
                  <a:lnTo>
                    <a:pt x="67395" y="224040"/>
                  </a:lnTo>
                  <a:lnTo>
                    <a:pt x="67394" y="224041"/>
                  </a:lnTo>
                  <a:lnTo>
                    <a:pt x="72860" y="224041"/>
                  </a:lnTo>
                  <a:lnTo>
                    <a:pt x="69217" y="234970"/>
                  </a:lnTo>
                  <a:lnTo>
                    <a:pt x="69217" y="238613"/>
                  </a:lnTo>
                  <a:lnTo>
                    <a:pt x="67395" y="238613"/>
                  </a:lnTo>
                  <a:lnTo>
                    <a:pt x="64156" y="228898"/>
                  </a:lnTo>
                  <a:lnTo>
                    <a:pt x="56466" y="240434"/>
                  </a:lnTo>
                  <a:lnTo>
                    <a:pt x="56466" y="244077"/>
                  </a:lnTo>
                  <a:lnTo>
                    <a:pt x="52823" y="244077"/>
                  </a:lnTo>
                  <a:lnTo>
                    <a:pt x="52823" y="240434"/>
                  </a:lnTo>
                  <a:lnTo>
                    <a:pt x="67395" y="189433"/>
                  </a:lnTo>
                  <a:lnTo>
                    <a:pt x="58287" y="194897"/>
                  </a:lnTo>
                  <a:lnTo>
                    <a:pt x="56466" y="194897"/>
                  </a:lnTo>
                  <a:lnTo>
                    <a:pt x="56463" y="194894"/>
                  </a:lnTo>
                  <a:lnTo>
                    <a:pt x="56466" y="194898"/>
                  </a:lnTo>
                  <a:lnTo>
                    <a:pt x="56466" y="198541"/>
                  </a:lnTo>
                  <a:lnTo>
                    <a:pt x="47358" y="198541"/>
                  </a:lnTo>
                  <a:lnTo>
                    <a:pt x="41894" y="189434"/>
                  </a:lnTo>
                  <a:lnTo>
                    <a:pt x="41894" y="187612"/>
                  </a:lnTo>
                  <a:lnTo>
                    <a:pt x="49181" y="187612"/>
                  </a:lnTo>
                  <a:lnTo>
                    <a:pt x="45537" y="183968"/>
                  </a:lnTo>
                  <a:lnTo>
                    <a:pt x="45537" y="182147"/>
                  </a:lnTo>
                  <a:lnTo>
                    <a:pt x="52823" y="178504"/>
                  </a:lnTo>
                  <a:lnTo>
                    <a:pt x="61930" y="156646"/>
                  </a:lnTo>
                  <a:lnTo>
                    <a:pt x="52823" y="154825"/>
                  </a:lnTo>
                  <a:lnTo>
                    <a:pt x="52823" y="143896"/>
                  </a:lnTo>
                  <a:lnTo>
                    <a:pt x="56466" y="143896"/>
                  </a:lnTo>
                  <a:lnTo>
                    <a:pt x="52823" y="134788"/>
                  </a:lnTo>
                  <a:lnTo>
                    <a:pt x="52823" y="132967"/>
                  </a:lnTo>
                  <a:lnTo>
                    <a:pt x="56466" y="132967"/>
                  </a:lnTo>
                  <a:lnTo>
                    <a:pt x="67395" y="127503"/>
                  </a:lnTo>
                  <a:lnTo>
                    <a:pt x="61930" y="122038"/>
                  </a:lnTo>
                  <a:lnTo>
                    <a:pt x="63752" y="116574"/>
                  </a:lnTo>
                  <a:lnTo>
                    <a:pt x="63752" y="114752"/>
                  </a:lnTo>
                  <a:lnTo>
                    <a:pt x="69216" y="114752"/>
                  </a:lnTo>
                  <a:lnTo>
                    <a:pt x="74680" y="100181"/>
                  </a:lnTo>
                  <a:lnTo>
                    <a:pt x="74680" y="98359"/>
                  </a:lnTo>
                  <a:close/>
                  <a:moveTo>
                    <a:pt x="160290" y="0"/>
                  </a:moveTo>
                  <a:lnTo>
                    <a:pt x="163933" y="0"/>
                  </a:lnTo>
                  <a:lnTo>
                    <a:pt x="163933" y="3643"/>
                  </a:lnTo>
                  <a:lnTo>
                    <a:pt x="165754" y="14572"/>
                  </a:lnTo>
                  <a:lnTo>
                    <a:pt x="165754" y="32787"/>
                  </a:lnTo>
                  <a:lnTo>
                    <a:pt x="160290" y="38251"/>
                  </a:lnTo>
                  <a:lnTo>
                    <a:pt x="158468" y="38251"/>
                  </a:lnTo>
                  <a:lnTo>
                    <a:pt x="160290" y="25501"/>
                  </a:lnTo>
                  <a:lnTo>
                    <a:pt x="153003" y="21858"/>
                  </a:lnTo>
                  <a:lnTo>
                    <a:pt x="153003" y="20036"/>
                  </a:lnTo>
                  <a:lnTo>
                    <a:pt x="160290" y="3643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" name="Sri Lanka">
              <a:extLst>
                <a:ext uri="{FF2B5EF4-FFF2-40B4-BE49-F238E27FC236}">
                  <a16:creationId xmlns:a16="http://schemas.microsoft.com/office/drawing/2014/main" id="{C8645D56-DD18-4314-8C3B-FEBB5F11752E}"/>
                </a:ext>
              </a:extLst>
            </p:cNvPr>
            <p:cNvSpPr>
              <a:spLocks/>
            </p:cNvSpPr>
            <p:nvPr>
              <p:custDataLst>
                <p:tags r:id="rId115"/>
              </p:custDataLst>
            </p:nvPr>
          </p:nvSpPr>
          <p:spPr bwMode="auto">
            <a:xfrm>
              <a:off x="7705188" y="4356102"/>
              <a:ext cx="54212" cy="93967"/>
            </a:xfrm>
            <a:custGeom>
              <a:avLst/>
              <a:gdLst>
                <a:gd name="T0" fmla="*/ 4 w 30"/>
                <a:gd name="T1" fmla="*/ 0 h 52"/>
                <a:gd name="T2" fmla="*/ 6 w 30"/>
                <a:gd name="T3" fmla="*/ 0 h 52"/>
                <a:gd name="T4" fmla="*/ 9 w 30"/>
                <a:gd name="T5" fmla="*/ 2 h 52"/>
                <a:gd name="T6" fmla="*/ 16 w 30"/>
                <a:gd name="T7" fmla="*/ 9 h 52"/>
                <a:gd name="T8" fmla="*/ 30 w 30"/>
                <a:gd name="T9" fmla="*/ 30 h 52"/>
                <a:gd name="T10" fmla="*/ 28 w 30"/>
                <a:gd name="T11" fmla="*/ 42 h 52"/>
                <a:gd name="T12" fmla="*/ 15 w 30"/>
                <a:gd name="T13" fmla="*/ 52 h 52"/>
                <a:gd name="T14" fmla="*/ 7 w 30"/>
                <a:gd name="T15" fmla="*/ 50 h 52"/>
                <a:gd name="T16" fmla="*/ 6 w 30"/>
                <a:gd name="T17" fmla="*/ 50 h 52"/>
                <a:gd name="T18" fmla="*/ 1 w 30"/>
                <a:gd name="T19" fmla="*/ 40 h 52"/>
                <a:gd name="T20" fmla="*/ 0 w 30"/>
                <a:gd name="T21" fmla="*/ 22 h 52"/>
                <a:gd name="T22" fmla="*/ 1 w 30"/>
                <a:gd name="T23" fmla="*/ 22 h 52"/>
                <a:gd name="T24" fmla="*/ 4 w 30"/>
                <a:gd name="T25" fmla="*/ 6 h 52"/>
                <a:gd name="T26" fmla="*/ 6 w 30"/>
                <a:gd name="T27" fmla="*/ 6 h 52"/>
                <a:gd name="T28" fmla="*/ 7 w 30"/>
                <a:gd name="T29" fmla="*/ 5 h 52"/>
                <a:gd name="T30" fmla="*/ 4 w 30"/>
                <a:gd name="T31" fmla="*/ 2 h 52"/>
                <a:gd name="T32" fmla="*/ 4 w 30"/>
                <a:gd name="T3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52">
                  <a:moveTo>
                    <a:pt x="4" y="0"/>
                  </a:moveTo>
                  <a:lnTo>
                    <a:pt x="6" y="0"/>
                  </a:lnTo>
                  <a:lnTo>
                    <a:pt x="9" y="2"/>
                  </a:lnTo>
                  <a:lnTo>
                    <a:pt x="16" y="9"/>
                  </a:lnTo>
                  <a:lnTo>
                    <a:pt x="30" y="30"/>
                  </a:lnTo>
                  <a:lnTo>
                    <a:pt x="28" y="42"/>
                  </a:lnTo>
                  <a:lnTo>
                    <a:pt x="15" y="52"/>
                  </a:lnTo>
                  <a:lnTo>
                    <a:pt x="7" y="50"/>
                  </a:lnTo>
                  <a:lnTo>
                    <a:pt x="6" y="50"/>
                  </a:lnTo>
                  <a:lnTo>
                    <a:pt x="1" y="40"/>
                  </a:lnTo>
                  <a:lnTo>
                    <a:pt x="0" y="22"/>
                  </a:lnTo>
                  <a:lnTo>
                    <a:pt x="1" y="22"/>
                  </a:lnTo>
                  <a:lnTo>
                    <a:pt x="4" y="6"/>
                  </a:lnTo>
                  <a:lnTo>
                    <a:pt x="6" y="6"/>
                  </a:lnTo>
                  <a:lnTo>
                    <a:pt x="7" y="5"/>
                  </a:lnTo>
                  <a:lnTo>
                    <a:pt x="4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" name="Afghanistan">
              <a:extLst>
                <a:ext uri="{FF2B5EF4-FFF2-40B4-BE49-F238E27FC236}">
                  <a16:creationId xmlns:a16="http://schemas.microsoft.com/office/drawing/2014/main" id="{B8F7227F-8DC4-4DC8-97DC-2FA0DCBC0E1E}"/>
                </a:ext>
              </a:extLst>
            </p:cNvPr>
            <p:cNvSpPr>
              <a:spLocks noEditPoints="1"/>
            </p:cNvSpPr>
            <p:nvPr>
              <p:custDataLst>
                <p:tags r:id="rId116"/>
              </p:custDataLst>
            </p:nvPr>
          </p:nvSpPr>
          <p:spPr bwMode="auto">
            <a:xfrm>
              <a:off x="7251616" y="3607980"/>
              <a:ext cx="341535" cy="258410"/>
            </a:xfrm>
            <a:custGeom>
              <a:avLst/>
              <a:gdLst>
                <a:gd name="T0" fmla="*/ 12 w 189"/>
                <a:gd name="T1" fmla="*/ 46 h 143"/>
                <a:gd name="T2" fmla="*/ 12 w 189"/>
                <a:gd name="T3" fmla="*/ 43 h 143"/>
                <a:gd name="T4" fmla="*/ 143 w 189"/>
                <a:gd name="T5" fmla="*/ 3 h 143"/>
                <a:gd name="T6" fmla="*/ 146 w 189"/>
                <a:gd name="T7" fmla="*/ 9 h 143"/>
                <a:gd name="T8" fmla="*/ 147 w 189"/>
                <a:gd name="T9" fmla="*/ 30 h 143"/>
                <a:gd name="T10" fmla="*/ 174 w 189"/>
                <a:gd name="T11" fmla="*/ 17 h 143"/>
                <a:gd name="T12" fmla="*/ 184 w 189"/>
                <a:gd name="T13" fmla="*/ 18 h 143"/>
                <a:gd name="T14" fmla="*/ 184 w 189"/>
                <a:gd name="T15" fmla="*/ 23 h 143"/>
                <a:gd name="T16" fmla="*/ 174 w 189"/>
                <a:gd name="T17" fmla="*/ 26 h 143"/>
                <a:gd name="T18" fmla="*/ 143 w 189"/>
                <a:gd name="T19" fmla="*/ 37 h 143"/>
                <a:gd name="T20" fmla="*/ 147 w 189"/>
                <a:gd name="T21" fmla="*/ 49 h 143"/>
                <a:gd name="T22" fmla="*/ 138 w 189"/>
                <a:gd name="T23" fmla="*/ 64 h 143"/>
                <a:gd name="T24" fmla="*/ 138 w 189"/>
                <a:gd name="T25" fmla="*/ 72 h 143"/>
                <a:gd name="T26" fmla="*/ 129 w 189"/>
                <a:gd name="T27" fmla="*/ 82 h 143"/>
                <a:gd name="T28" fmla="*/ 114 w 189"/>
                <a:gd name="T29" fmla="*/ 98 h 143"/>
                <a:gd name="T30" fmla="*/ 112 w 189"/>
                <a:gd name="T31" fmla="*/ 110 h 143"/>
                <a:gd name="T32" fmla="*/ 101 w 189"/>
                <a:gd name="T33" fmla="*/ 106 h 143"/>
                <a:gd name="T34" fmla="*/ 97 w 189"/>
                <a:gd name="T35" fmla="*/ 113 h 143"/>
                <a:gd name="T36" fmla="*/ 79 w 189"/>
                <a:gd name="T37" fmla="*/ 121 h 143"/>
                <a:gd name="T38" fmla="*/ 76 w 189"/>
                <a:gd name="T39" fmla="*/ 137 h 143"/>
                <a:gd name="T40" fmla="*/ 52 w 189"/>
                <a:gd name="T41" fmla="*/ 140 h 143"/>
                <a:gd name="T42" fmla="*/ 39 w 189"/>
                <a:gd name="T43" fmla="*/ 140 h 143"/>
                <a:gd name="T44" fmla="*/ 6 w 189"/>
                <a:gd name="T45" fmla="*/ 137 h 143"/>
                <a:gd name="T46" fmla="*/ 17 w 189"/>
                <a:gd name="T47" fmla="*/ 116 h 143"/>
                <a:gd name="T48" fmla="*/ 5 w 189"/>
                <a:gd name="T49" fmla="*/ 106 h 143"/>
                <a:gd name="T50" fmla="*/ 5 w 189"/>
                <a:gd name="T51" fmla="*/ 79 h 143"/>
                <a:gd name="T52" fmla="*/ 0 w 189"/>
                <a:gd name="T53" fmla="*/ 69 h 143"/>
                <a:gd name="T54" fmla="*/ 9 w 189"/>
                <a:gd name="T55" fmla="*/ 58 h 143"/>
                <a:gd name="T56" fmla="*/ 15 w 189"/>
                <a:gd name="T57" fmla="*/ 49 h 143"/>
                <a:gd name="T58" fmla="*/ 34 w 189"/>
                <a:gd name="T59" fmla="*/ 49 h 143"/>
                <a:gd name="T60" fmla="*/ 36 w 189"/>
                <a:gd name="T61" fmla="*/ 43 h 143"/>
                <a:gd name="T62" fmla="*/ 60 w 189"/>
                <a:gd name="T63" fmla="*/ 20 h 143"/>
                <a:gd name="T64" fmla="*/ 70 w 189"/>
                <a:gd name="T65" fmla="*/ 15 h 143"/>
                <a:gd name="T66" fmla="*/ 95 w 189"/>
                <a:gd name="T67" fmla="*/ 20 h 143"/>
                <a:gd name="T68" fmla="*/ 112 w 189"/>
                <a:gd name="T69" fmla="*/ 18 h 143"/>
                <a:gd name="T70" fmla="*/ 119 w 189"/>
                <a:gd name="T71" fmla="*/ 14 h 143"/>
                <a:gd name="T72" fmla="*/ 129 w 189"/>
                <a:gd name="T73" fmla="*/ 12 h 143"/>
                <a:gd name="T74" fmla="*/ 137 w 189"/>
                <a:gd name="T7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9" h="143">
                  <a:moveTo>
                    <a:pt x="12" y="43"/>
                  </a:moveTo>
                  <a:lnTo>
                    <a:pt x="12" y="46"/>
                  </a:lnTo>
                  <a:lnTo>
                    <a:pt x="11" y="46"/>
                  </a:lnTo>
                  <a:lnTo>
                    <a:pt x="12" y="43"/>
                  </a:lnTo>
                  <a:close/>
                  <a:moveTo>
                    <a:pt x="137" y="0"/>
                  </a:moveTo>
                  <a:lnTo>
                    <a:pt x="143" y="3"/>
                  </a:lnTo>
                  <a:lnTo>
                    <a:pt x="141" y="8"/>
                  </a:lnTo>
                  <a:lnTo>
                    <a:pt x="146" y="9"/>
                  </a:lnTo>
                  <a:lnTo>
                    <a:pt x="144" y="23"/>
                  </a:lnTo>
                  <a:lnTo>
                    <a:pt x="147" y="30"/>
                  </a:lnTo>
                  <a:lnTo>
                    <a:pt x="171" y="17"/>
                  </a:lnTo>
                  <a:lnTo>
                    <a:pt x="174" y="17"/>
                  </a:lnTo>
                  <a:lnTo>
                    <a:pt x="175" y="20"/>
                  </a:lnTo>
                  <a:lnTo>
                    <a:pt x="184" y="18"/>
                  </a:lnTo>
                  <a:lnTo>
                    <a:pt x="189" y="18"/>
                  </a:lnTo>
                  <a:lnTo>
                    <a:pt x="184" y="23"/>
                  </a:lnTo>
                  <a:lnTo>
                    <a:pt x="186" y="24"/>
                  </a:lnTo>
                  <a:lnTo>
                    <a:pt x="174" y="26"/>
                  </a:lnTo>
                  <a:lnTo>
                    <a:pt x="160" y="27"/>
                  </a:lnTo>
                  <a:lnTo>
                    <a:pt x="143" y="37"/>
                  </a:lnTo>
                  <a:lnTo>
                    <a:pt x="141" y="39"/>
                  </a:lnTo>
                  <a:lnTo>
                    <a:pt x="147" y="49"/>
                  </a:lnTo>
                  <a:lnTo>
                    <a:pt x="147" y="54"/>
                  </a:lnTo>
                  <a:lnTo>
                    <a:pt x="138" y="64"/>
                  </a:lnTo>
                  <a:lnTo>
                    <a:pt x="141" y="67"/>
                  </a:lnTo>
                  <a:lnTo>
                    <a:pt x="138" y="72"/>
                  </a:lnTo>
                  <a:lnTo>
                    <a:pt x="125" y="72"/>
                  </a:lnTo>
                  <a:lnTo>
                    <a:pt x="129" y="82"/>
                  </a:lnTo>
                  <a:lnTo>
                    <a:pt x="119" y="86"/>
                  </a:lnTo>
                  <a:lnTo>
                    <a:pt x="114" y="98"/>
                  </a:lnTo>
                  <a:lnTo>
                    <a:pt x="116" y="106"/>
                  </a:lnTo>
                  <a:lnTo>
                    <a:pt x="112" y="110"/>
                  </a:lnTo>
                  <a:lnTo>
                    <a:pt x="107" y="106"/>
                  </a:lnTo>
                  <a:lnTo>
                    <a:pt x="101" y="106"/>
                  </a:lnTo>
                  <a:lnTo>
                    <a:pt x="94" y="112"/>
                  </a:lnTo>
                  <a:lnTo>
                    <a:pt x="97" y="113"/>
                  </a:lnTo>
                  <a:lnTo>
                    <a:pt x="83" y="115"/>
                  </a:lnTo>
                  <a:lnTo>
                    <a:pt x="79" y="121"/>
                  </a:lnTo>
                  <a:lnTo>
                    <a:pt x="77" y="135"/>
                  </a:lnTo>
                  <a:lnTo>
                    <a:pt x="76" y="137"/>
                  </a:lnTo>
                  <a:lnTo>
                    <a:pt x="61" y="140"/>
                  </a:lnTo>
                  <a:lnTo>
                    <a:pt x="52" y="140"/>
                  </a:lnTo>
                  <a:lnTo>
                    <a:pt x="48" y="143"/>
                  </a:lnTo>
                  <a:lnTo>
                    <a:pt x="39" y="140"/>
                  </a:lnTo>
                  <a:lnTo>
                    <a:pt x="26" y="143"/>
                  </a:lnTo>
                  <a:lnTo>
                    <a:pt x="6" y="137"/>
                  </a:lnTo>
                  <a:lnTo>
                    <a:pt x="15" y="123"/>
                  </a:lnTo>
                  <a:lnTo>
                    <a:pt x="17" y="116"/>
                  </a:lnTo>
                  <a:lnTo>
                    <a:pt x="12" y="110"/>
                  </a:lnTo>
                  <a:lnTo>
                    <a:pt x="5" y="106"/>
                  </a:lnTo>
                  <a:lnTo>
                    <a:pt x="2" y="88"/>
                  </a:lnTo>
                  <a:lnTo>
                    <a:pt x="5" y="79"/>
                  </a:lnTo>
                  <a:lnTo>
                    <a:pt x="0" y="76"/>
                  </a:lnTo>
                  <a:lnTo>
                    <a:pt x="0" y="69"/>
                  </a:lnTo>
                  <a:lnTo>
                    <a:pt x="6" y="67"/>
                  </a:lnTo>
                  <a:lnTo>
                    <a:pt x="9" y="58"/>
                  </a:lnTo>
                  <a:lnTo>
                    <a:pt x="12" y="46"/>
                  </a:lnTo>
                  <a:lnTo>
                    <a:pt x="15" y="49"/>
                  </a:lnTo>
                  <a:lnTo>
                    <a:pt x="30" y="52"/>
                  </a:lnTo>
                  <a:lnTo>
                    <a:pt x="34" y="49"/>
                  </a:lnTo>
                  <a:lnTo>
                    <a:pt x="37" y="45"/>
                  </a:lnTo>
                  <a:lnTo>
                    <a:pt x="36" y="43"/>
                  </a:lnTo>
                  <a:lnTo>
                    <a:pt x="54" y="35"/>
                  </a:lnTo>
                  <a:lnTo>
                    <a:pt x="60" y="20"/>
                  </a:lnTo>
                  <a:lnTo>
                    <a:pt x="66" y="20"/>
                  </a:lnTo>
                  <a:lnTo>
                    <a:pt x="70" y="15"/>
                  </a:lnTo>
                  <a:lnTo>
                    <a:pt x="80" y="17"/>
                  </a:lnTo>
                  <a:lnTo>
                    <a:pt x="95" y="20"/>
                  </a:lnTo>
                  <a:lnTo>
                    <a:pt x="100" y="24"/>
                  </a:lnTo>
                  <a:lnTo>
                    <a:pt x="112" y="18"/>
                  </a:lnTo>
                  <a:lnTo>
                    <a:pt x="117" y="23"/>
                  </a:lnTo>
                  <a:lnTo>
                    <a:pt x="119" y="14"/>
                  </a:lnTo>
                  <a:lnTo>
                    <a:pt x="128" y="15"/>
                  </a:lnTo>
                  <a:lnTo>
                    <a:pt x="129" y="12"/>
                  </a:lnTo>
                  <a:lnTo>
                    <a:pt x="128" y="9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" name="Iraq">
              <a:extLst>
                <a:ext uri="{FF2B5EF4-FFF2-40B4-BE49-F238E27FC236}">
                  <a16:creationId xmlns:a16="http://schemas.microsoft.com/office/drawing/2014/main" id="{A48F75EC-62A4-4CEB-8A0E-C0449382091C}"/>
                </a:ext>
              </a:extLst>
            </p:cNvPr>
            <p:cNvSpPr>
              <a:spLocks/>
            </p:cNvSpPr>
            <p:nvPr>
              <p:custDataLst>
                <p:tags r:id="rId117"/>
              </p:custDataLst>
            </p:nvPr>
          </p:nvSpPr>
          <p:spPr bwMode="auto">
            <a:xfrm>
              <a:off x="6738411" y="3635085"/>
              <a:ext cx="234918" cy="238532"/>
            </a:xfrm>
            <a:custGeom>
              <a:avLst/>
              <a:gdLst>
                <a:gd name="T0" fmla="*/ 56 w 130"/>
                <a:gd name="T1" fmla="*/ 0 h 132"/>
                <a:gd name="T2" fmla="*/ 59 w 130"/>
                <a:gd name="T3" fmla="*/ 0 h 132"/>
                <a:gd name="T4" fmla="*/ 62 w 130"/>
                <a:gd name="T5" fmla="*/ 2 h 132"/>
                <a:gd name="T6" fmla="*/ 66 w 130"/>
                <a:gd name="T7" fmla="*/ 2 h 132"/>
                <a:gd name="T8" fmla="*/ 69 w 130"/>
                <a:gd name="T9" fmla="*/ 3 h 132"/>
                <a:gd name="T10" fmla="*/ 74 w 130"/>
                <a:gd name="T11" fmla="*/ 3 h 132"/>
                <a:gd name="T12" fmla="*/ 75 w 130"/>
                <a:gd name="T13" fmla="*/ 5 h 132"/>
                <a:gd name="T14" fmla="*/ 78 w 130"/>
                <a:gd name="T15" fmla="*/ 3 h 132"/>
                <a:gd name="T16" fmla="*/ 81 w 130"/>
                <a:gd name="T17" fmla="*/ 3 h 132"/>
                <a:gd name="T18" fmla="*/ 81 w 130"/>
                <a:gd name="T19" fmla="*/ 12 h 132"/>
                <a:gd name="T20" fmla="*/ 90 w 130"/>
                <a:gd name="T21" fmla="*/ 24 h 132"/>
                <a:gd name="T22" fmla="*/ 99 w 130"/>
                <a:gd name="T23" fmla="*/ 27 h 132"/>
                <a:gd name="T24" fmla="*/ 101 w 130"/>
                <a:gd name="T25" fmla="*/ 27 h 132"/>
                <a:gd name="T26" fmla="*/ 101 w 130"/>
                <a:gd name="T27" fmla="*/ 28 h 132"/>
                <a:gd name="T28" fmla="*/ 98 w 130"/>
                <a:gd name="T29" fmla="*/ 33 h 132"/>
                <a:gd name="T30" fmla="*/ 98 w 130"/>
                <a:gd name="T31" fmla="*/ 37 h 132"/>
                <a:gd name="T32" fmla="*/ 90 w 130"/>
                <a:gd name="T33" fmla="*/ 49 h 132"/>
                <a:gd name="T34" fmla="*/ 89 w 130"/>
                <a:gd name="T35" fmla="*/ 57 h 132"/>
                <a:gd name="T36" fmla="*/ 96 w 130"/>
                <a:gd name="T37" fmla="*/ 70 h 132"/>
                <a:gd name="T38" fmla="*/ 112 w 130"/>
                <a:gd name="T39" fmla="*/ 80 h 132"/>
                <a:gd name="T40" fmla="*/ 118 w 130"/>
                <a:gd name="T41" fmla="*/ 91 h 132"/>
                <a:gd name="T42" fmla="*/ 117 w 130"/>
                <a:gd name="T43" fmla="*/ 103 h 132"/>
                <a:gd name="T44" fmla="*/ 120 w 130"/>
                <a:gd name="T45" fmla="*/ 104 h 132"/>
                <a:gd name="T46" fmla="*/ 121 w 130"/>
                <a:gd name="T47" fmla="*/ 104 h 132"/>
                <a:gd name="T48" fmla="*/ 123 w 130"/>
                <a:gd name="T49" fmla="*/ 111 h 132"/>
                <a:gd name="T50" fmla="*/ 130 w 130"/>
                <a:gd name="T51" fmla="*/ 117 h 132"/>
                <a:gd name="T52" fmla="*/ 130 w 130"/>
                <a:gd name="T53" fmla="*/ 119 h 132"/>
                <a:gd name="T54" fmla="*/ 127 w 130"/>
                <a:gd name="T55" fmla="*/ 120 h 132"/>
                <a:gd name="T56" fmla="*/ 121 w 130"/>
                <a:gd name="T57" fmla="*/ 119 h 132"/>
                <a:gd name="T58" fmla="*/ 112 w 130"/>
                <a:gd name="T59" fmla="*/ 119 h 132"/>
                <a:gd name="T60" fmla="*/ 104 w 130"/>
                <a:gd name="T61" fmla="*/ 132 h 132"/>
                <a:gd name="T62" fmla="*/ 90 w 130"/>
                <a:gd name="T63" fmla="*/ 128 h 132"/>
                <a:gd name="T64" fmla="*/ 81 w 130"/>
                <a:gd name="T65" fmla="*/ 131 h 132"/>
                <a:gd name="T66" fmla="*/ 80 w 130"/>
                <a:gd name="T67" fmla="*/ 131 h 132"/>
                <a:gd name="T68" fmla="*/ 65 w 130"/>
                <a:gd name="T69" fmla="*/ 125 h 132"/>
                <a:gd name="T70" fmla="*/ 65 w 130"/>
                <a:gd name="T71" fmla="*/ 123 h 132"/>
                <a:gd name="T72" fmla="*/ 64 w 130"/>
                <a:gd name="T73" fmla="*/ 114 h 132"/>
                <a:gd name="T74" fmla="*/ 58 w 130"/>
                <a:gd name="T75" fmla="*/ 113 h 132"/>
                <a:gd name="T76" fmla="*/ 56 w 130"/>
                <a:gd name="T77" fmla="*/ 113 h 132"/>
                <a:gd name="T78" fmla="*/ 53 w 130"/>
                <a:gd name="T79" fmla="*/ 107 h 132"/>
                <a:gd name="T80" fmla="*/ 40 w 130"/>
                <a:gd name="T81" fmla="*/ 103 h 132"/>
                <a:gd name="T82" fmla="*/ 25 w 130"/>
                <a:gd name="T83" fmla="*/ 91 h 132"/>
                <a:gd name="T84" fmla="*/ 6 w 130"/>
                <a:gd name="T85" fmla="*/ 85 h 132"/>
                <a:gd name="T86" fmla="*/ 4 w 130"/>
                <a:gd name="T87" fmla="*/ 85 h 132"/>
                <a:gd name="T88" fmla="*/ 0 w 130"/>
                <a:gd name="T89" fmla="*/ 68 h 132"/>
                <a:gd name="T90" fmla="*/ 0 w 130"/>
                <a:gd name="T91" fmla="*/ 67 h 132"/>
                <a:gd name="T92" fmla="*/ 31 w 130"/>
                <a:gd name="T93" fmla="*/ 49 h 132"/>
                <a:gd name="T94" fmla="*/ 32 w 130"/>
                <a:gd name="T95" fmla="*/ 43 h 132"/>
                <a:gd name="T96" fmla="*/ 34 w 130"/>
                <a:gd name="T97" fmla="*/ 18 h 132"/>
                <a:gd name="T98" fmla="*/ 34 w 130"/>
                <a:gd name="T99" fmla="*/ 17 h 132"/>
                <a:gd name="T100" fmla="*/ 43 w 130"/>
                <a:gd name="T101" fmla="*/ 15 h 132"/>
                <a:gd name="T102" fmla="*/ 50 w 130"/>
                <a:gd name="T103" fmla="*/ 5 h 132"/>
                <a:gd name="T104" fmla="*/ 56 w 130"/>
                <a:gd name="T105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0" h="132">
                  <a:moveTo>
                    <a:pt x="56" y="0"/>
                  </a:moveTo>
                  <a:lnTo>
                    <a:pt x="59" y="0"/>
                  </a:lnTo>
                  <a:lnTo>
                    <a:pt x="62" y="2"/>
                  </a:lnTo>
                  <a:lnTo>
                    <a:pt x="66" y="2"/>
                  </a:lnTo>
                  <a:lnTo>
                    <a:pt x="69" y="3"/>
                  </a:lnTo>
                  <a:lnTo>
                    <a:pt x="74" y="3"/>
                  </a:lnTo>
                  <a:lnTo>
                    <a:pt x="75" y="5"/>
                  </a:lnTo>
                  <a:lnTo>
                    <a:pt x="78" y="3"/>
                  </a:lnTo>
                  <a:lnTo>
                    <a:pt x="81" y="3"/>
                  </a:lnTo>
                  <a:lnTo>
                    <a:pt x="81" y="12"/>
                  </a:lnTo>
                  <a:lnTo>
                    <a:pt x="90" y="24"/>
                  </a:lnTo>
                  <a:lnTo>
                    <a:pt x="99" y="27"/>
                  </a:lnTo>
                  <a:lnTo>
                    <a:pt x="101" y="27"/>
                  </a:lnTo>
                  <a:lnTo>
                    <a:pt x="101" y="28"/>
                  </a:lnTo>
                  <a:lnTo>
                    <a:pt x="98" y="33"/>
                  </a:lnTo>
                  <a:lnTo>
                    <a:pt x="98" y="37"/>
                  </a:lnTo>
                  <a:lnTo>
                    <a:pt x="90" y="49"/>
                  </a:lnTo>
                  <a:lnTo>
                    <a:pt x="89" y="57"/>
                  </a:lnTo>
                  <a:lnTo>
                    <a:pt x="96" y="70"/>
                  </a:lnTo>
                  <a:lnTo>
                    <a:pt x="112" y="80"/>
                  </a:lnTo>
                  <a:lnTo>
                    <a:pt x="118" y="91"/>
                  </a:lnTo>
                  <a:lnTo>
                    <a:pt x="117" y="103"/>
                  </a:lnTo>
                  <a:lnTo>
                    <a:pt x="120" y="104"/>
                  </a:lnTo>
                  <a:lnTo>
                    <a:pt x="121" y="104"/>
                  </a:lnTo>
                  <a:lnTo>
                    <a:pt x="123" y="111"/>
                  </a:lnTo>
                  <a:lnTo>
                    <a:pt x="130" y="117"/>
                  </a:lnTo>
                  <a:lnTo>
                    <a:pt x="130" y="119"/>
                  </a:lnTo>
                  <a:lnTo>
                    <a:pt x="127" y="120"/>
                  </a:lnTo>
                  <a:lnTo>
                    <a:pt x="121" y="119"/>
                  </a:lnTo>
                  <a:lnTo>
                    <a:pt x="112" y="119"/>
                  </a:lnTo>
                  <a:lnTo>
                    <a:pt x="104" y="132"/>
                  </a:lnTo>
                  <a:lnTo>
                    <a:pt x="90" y="128"/>
                  </a:lnTo>
                  <a:lnTo>
                    <a:pt x="81" y="131"/>
                  </a:lnTo>
                  <a:lnTo>
                    <a:pt x="80" y="131"/>
                  </a:lnTo>
                  <a:lnTo>
                    <a:pt x="65" y="125"/>
                  </a:lnTo>
                  <a:lnTo>
                    <a:pt x="65" y="123"/>
                  </a:lnTo>
                  <a:lnTo>
                    <a:pt x="64" y="114"/>
                  </a:lnTo>
                  <a:lnTo>
                    <a:pt x="58" y="113"/>
                  </a:lnTo>
                  <a:lnTo>
                    <a:pt x="56" y="113"/>
                  </a:lnTo>
                  <a:lnTo>
                    <a:pt x="53" y="107"/>
                  </a:lnTo>
                  <a:lnTo>
                    <a:pt x="40" y="103"/>
                  </a:lnTo>
                  <a:lnTo>
                    <a:pt x="25" y="91"/>
                  </a:lnTo>
                  <a:lnTo>
                    <a:pt x="6" y="85"/>
                  </a:lnTo>
                  <a:lnTo>
                    <a:pt x="4" y="85"/>
                  </a:lnTo>
                  <a:lnTo>
                    <a:pt x="0" y="68"/>
                  </a:lnTo>
                  <a:lnTo>
                    <a:pt x="0" y="67"/>
                  </a:lnTo>
                  <a:lnTo>
                    <a:pt x="31" y="49"/>
                  </a:lnTo>
                  <a:lnTo>
                    <a:pt x="32" y="43"/>
                  </a:lnTo>
                  <a:lnTo>
                    <a:pt x="34" y="18"/>
                  </a:lnTo>
                  <a:lnTo>
                    <a:pt x="34" y="17"/>
                  </a:lnTo>
                  <a:lnTo>
                    <a:pt x="43" y="15"/>
                  </a:lnTo>
                  <a:lnTo>
                    <a:pt x="50" y="5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" name="Jordan">
              <a:extLst>
                <a:ext uri="{FF2B5EF4-FFF2-40B4-BE49-F238E27FC236}">
                  <a16:creationId xmlns:a16="http://schemas.microsoft.com/office/drawing/2014/main" id="{CACCD7DA-9140-4C0B-83CC-3D4CDBFD75CF}"/>
                </a:ext>
              </a:extLst>
            </p:cNvPr>
            <p:cNvSpPr>
              <a:spLocks/>
            </p:cNvSpPr>
            <p:nvPr>
              <p:custDataLst>
                <p:tags r:id="rId118"/>
              </p:custDataLst>
            </p:nvPr>
          </p:nvSpPr>
          <p:spPr bwMode="auto">
            <a:xfrm>
              <a:off x="6646250" y="3756157"/>
              <a:ext cx="103003" cy="117460"/>
            </a:xfrm>
            <a:custGeom>
              <a:avLst/>
              <a:gdLst>
                <a:gd name="T0" fmla="*/ 51 w 57"/>
                <a:gd name="T1" fmla="*/ 0 h 65"/>
                <a:gd name="T2" fmla="*/ 52 w 57"/>
                <a:gd name="T3" fmla="*/ 0 h 65"/>
                <a:gd name="T4" fmla="*/ 52 w 57"/>
                <a:gd name="T5" fmla="*/ 1 h 65"/>
                <a:gd name="T6" fmla="*/ 57 w 57"/>
                <a:gd name="T7" fmla="*/ 18 h 65"/>
                <a:gd name="T8" fmla="*/ 54 w 57"/>
                <a:gd name="T9" fmla="*/ 24 h 65"/>
                <a:gd name="T10" fmla="*/ 52 w 57"/>
                <a:gd name="T11" fmla="*/ 24 h 65"/>
                <a:gd name="T12" fmla="*/ 30 w 57"/>
                <a:gd name="T13" fmla="*/ 28 h 65"/>
                <a:gd name="T14" fmla="*/ 42 w 57"/>
                <a:gd name="T15" fmla="*/ 43 h 65"/>
                <a:gd name="T16" fmla="*/ 37 w 57"/>
                <a:gd name="T17" fmla="*/ 47 h 65"/>
                <a:gd name="T18" fmla="*/ 36 w 57"/>
                <a:gd name="T19" fmla="*/ 52 h 65"/>
                <a:gd name="T20" fmla="*/ 34 w 57"/>
                <a:gd name="T21" fmla="*/ 52 h 65"/>
                <a:gd name="T22" fmla="*/ 26 w 57"/>
                <a:gd name="T23" fmla="*/ 55 h 65"/>
                <a:gd name="T24" fmla="*/ 17 w 57"/>
                <a:gd name="T25" fmla="*/ 65 h 65"/>
                <a:gd name="T26" fmla="*/ 2 w 57"/>
                <a:gd name="T27" fmla="*/ 64 h 65"/>
                <a:gd name="T28" fmla="*/ 2 w 57"/>
                <a:gd name="T29" fmla="*/ 61 h 65"/>
                <a:gd name="T30" fmla="*/ 8 w 57"/>
                <a:gd name="T31" fmla="*/ 31 h 65"/>
                <a:gd name="T32" fmla="*/ 0 w 57"/>
                <a:gd name="T33" fmla="*/ 31 h 65"/>
                <a:gd name="T34" fmla="*/ 3 w 57"/>
                <a:gd name="T35" fmla="*/ 25 h 65"/>
                <a:gd name="T36" fmla="*/ 2 w 57"/>
                <a:gd name="T37" fmla="*/ 24 h 65"/>
                <a:gd name="T38" fmla="*/ 0 w 57"/>
                <a:gd name="T39" fmla="*/ 24 h 65"/>
                <a:gd name="T40" fmla="*/ 0 w 57"/>
                <a:gd name="T41" fmla="*/ 18 h 65"/>
                <a:gd name="T42" fmla="*/ 5 w 57"/>
                <a:gd name="T43" fmla="*/ 13 h 65"/>
                <a:gd name="T44" fmla="*/ 5 w 57"/>
                <a:gd name="T45" fmla="*/ 12 h 65"/>
                <a:gd name="T46" fmla="*/ 9 w 57"/>
                <a:gd name="T47" fmla="*/ 15 h 65"/>
                <a:gd name="T48" fmla="*/ 9 w 57"/>
                <a:gd name="T49" fmla="*/ 10 h 65"/>
                <a:gd name="T50" fmla="*/ 12 w 57"/>
                <a:gd name="T51" fmla="*/ 10 h 65"/>
                <a:gd name="T52" fmla="*/ 23 w 57"/>
                <a:gd name="T53" fmla="*/ 16 h 65"/>
                <a:gd name="T54" fmla="*/ 51 w 57"/>
                <a:gd name="T5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7" h="65">
                  <a:moveTo>
                    <a:pt x="51" y="0"/>
                  </a:moveTo>
                  <a:lnTo>
                    <a:pt x="52" y="0"/>
                  </a:lnTo>
                  <a:lnTo>
                    <a:pt x="52" y="1"/>
                  </a:lnTo>
                  <a:lnTo>
                    <a:pt x="57" y="18"/>
                  </a:lnTo>
                  <a:lnTo>
                    <a:pt x="54" y="24"/>
                  </a:lnTo>
                  <a:lnTo>
                    <a:pt x="52" y="24"/>
                  </a:lnTo>
                  <a:lnTo>
                    <a:pt x="30" y="28"/>
                  </a:lnTo>
                  <a:lnTo>
                    <a:pt x="42" y="43"/>
                  </a:lnTo>
                  <a:lnTo>
                    <a:pt x="37" y="47"/>
                  </a:lnTo>
                  <a:lnTo>
                    <a:pt x="36" y="52"/>
                  </a:lnTo>
                  <a:lnTo>
                    <a:pt x="34" y="52"/>
                  </a:lnTo>
                  <a:lnTo>
                    <a:pt x="26" y="55"/>
                  </a:lnTo>
                  <a:lnTo>
                    <a:pt x="17" y="65"/>
                  </a:lnTo>
                  <a:lnTo>
                    <a:pt x="2" y="64"/>
                  </a:lnTo>
                  <a:lnTo>
                    <a:pt x="2" y="61"/>
                  </a:lnTo>
                  <a:lnTo>
                    <a:pt x="8" y="31"/>
                  </a:lnTo>
                  <a:lnTo>
                    <a:pt x="0" y="31"/>
                  </a:lnTo>
                  <a:lnTo>
                    <a:pt x="3" y="25"/>
                  </a:lnTo>
                  <a:lnTo>
                    <a:pt x="2" y="24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5" y="13"/>
                  </a:lnTo>
                  <a:lnTo>
                    <a:pt x="5" y="12"/>
                  </a:lnTo>
                  <a:lnTo>
                    <a:pt x="9" y="15"/>
                  </a:lnTo>
                  <a:lnTo>
                    <a:pt x="9" y="10"/>
                  </a:lnTo>
                  <a:lnTo>
                    <a:pt x="12" y="10"/>
                  </a:lnTo>
                  <a:lnTo>
                    <a:pt x="23" y="16"/>
                  </a:lnTo>
                  <a:lnTo>
                    <a:pt x="51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" name="Saudi Arabia">
              <a:extLst>
                <a:ext uri="{FF2B5EF4-FFF2-40B4-BE49-F238E27FC236}">
                  <a16:creationId xmlns:a16="http://schemas.microsoft.com/office/drawing/2014/main" id="{347E0DFC-36B3-46FB-95B9-FD9B38AAEA39}"/>
                </a:ext>
              </a:extLst>
            </p:cNvPr>
            <p:cNvSpPr>
              <a:spLocks/>
            </p:cNvSpPr>
            <p:nvPr>
              <p:custDataLst>
                <p:tags r:id="rId119"/>
              </p:custDataLst>
            </p:nvPr>
          </p:nvSpPr>
          <p:spPr bwMode="auto">
            <a:xfrm>
              <a:off x="6644443" y="3785071"/>
              <a:ext cx="498749" cy="433695"/>
            </a:xfrm>
            <a:custGeom>
              <a:avLst/>
              <a:gdLst>
                <a:gd name="T0" fmla="*/ 77 w 276"/>
                <a:gd name="T1" fmla="*/ 8 h 240"/>
                <a:gd name="T2" fmla="*/ 107 w 276"/>
                <a:gd name="T3" fmla="*/ 23 h 240"/>
                <a:gd name="T4" fmla="*/ 116 w 276"/>
                <a:gd name="T5" fmla="*/ 30 h 240"/>
                <a:gd name="T6" fmla="*/ 118 w 276"/>
                <a:gd name="T7" fmla="*/ 40 h 240"/>
                <a:gd name="T8" fmla="*/ 142 w 276"/>
                <a:gd name="T9" fmla="*/ 54 h 240"/>
                <a:gd name="T10" fmla="*/ 166 w 276"/>
                <a:gd name="T11" fmla="*/ 51 h 240"/>
                <a:gd name="T12" fmla="*/ 179 w 276"/>
                <a:gd name="T13" fmla="*/ 57 h 240"/>
                <a:gd name="T14" fmla="*/ 191 w 276"/>
                <a:gd name="T15" fmla="*/ 73 h 240"/>
                <a:gd name="T16" fmla="*/ 201 w 276"/>
                <a:gd name="T17" fmla="*/ 83 h 240"/>
                <a:gd name="T18" fmla="*/ 201 w 276"/>
                <a:gd name="T19" fmla="*/ 97 h 240"/>
                <a:gd name="T20" fmla="*/ 215 w 276"/>
                <a:gd name="T21" fmla="*/ 114 h 240"/>
                <a:gd name="T22" fmla="*/ 227 w 276"/>
                <a:gd name="T23" fmla="*/ 137 h 240"/>
                <a:gd name="T24" fmla="*/ 268 w 276"/>
                <a:gd name="T25" fmla="*/ 141 h 240"/>
                <a:gd name="T26" fmla="*/ 276 w 276"/>
                <a:gd name="T27" fmla="*/ 153 h 240"/>
                <a:gd name="T28" fmla="*/ 225 w 276"/>
                <a:gd name="T29" fmla="*/ 194 h 240"/>
                <a:gd name="T30" fmla="*/ 153 w 276"/>
                <a:gd name="T31" fmla="*/ 240 h 240"/>
                <a:gd name="T32" fmla="*/ 151 w 276"/>
                <a:gd name="T33" fmla="*/ 226 h 240"/>
                <a:gd name="T34" fmla="*/ 114 w 276"/>
                <a:gd name="T35" fmla="*/ 220 h 240"/>
                <a:gd name="T36" fmla="*/ 104 w 276"/>
                <a:gd name="T37" fmla="*/ 229 h 240"/>
                <a:gd name="T38" fmla="*/ 90 w 276"/>
                <a:gd name="T39" fmla="*/ 208 h 240"/>
                <a:gd name="T40" fmla="*/ 80 w 276"/>
                <a:gd name="T41" fmla="*/ 187 h 240"/>
                <a:gd name="T42" fmla="*/ 59 w 276"/>
                <a:gd name="T43" fmla="*/ 171 h 240"/>
                <a:gd name="T44" fmla="*/ 56 w 276"/>
                <a:gd name="T45" fmla="*/ 146 h 240"/>
                <a:gd name="T46" fmla="*/ 40 w 276"/>
                <a:gd name="T47" fmla="*/ 120 h 240"/>
                <a:gd name="T48" fmla="*/ 35 w 276"/>
                <a:gd name="T49" fmla="*/ 119 h 240"/>
                <a:gd name="T50" fmla="*/ 6 w 276"/>
                <a:gd name="T51" fmla="*/ 66 h 240"/>
                <a:gd name="T52" fmla="*/ 3 w 276"/>
                <a:gd name="T53" fmla="*/ 43 h 240"/>
                <a:gd name="T54" fmla="*/ 4 w 276"/>
                <a:gd name="T55" fmla="*/ 46 h 240"/>
                <a:gd name="T56" fmla="*/ 25 w 276"/>
                <a:gd name="T57" fmla="*/ 37 h 240"/>
                <a:gd name="T58" fmla="*/ 37 w 276"/>
                <a:gd name="T59" fmla="*/ 30 h 240"/>
                <a:gd name="T60" fmla="*/ 28 w 276"/>
                <a:gd name="T61" fmla="*/ 12 h 240"/>
                <a:gd name="T62" fmla="*/ 30 w 276"/>
                <a:gd name="T63" fmla="*/ 11 h 240"/>
                <a:gd name="T64" fmla="*/ 56 w 276"/>
                <a:gd name="T65" fmla="*/ 2 h 240"/>
                <a:gd name="T66" fmla="*/ 58 w 276"/>
                <a:gd name="T6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6" h="240">
                  <a:moveTo>
                    <a:pt x="58" y="0"/>
                  </a:moveTo>
                  <a:lnTo>
                    <a:pt x="77" y="8"/>
                  </a:lnTo>
                  <a:lnTo>
                    <a:pt x="93" y="18"/>
                  </a:lnTo>
                  <a:lnTo>
                    <a:pt x="107" y="23"/>
                  </a:lnTo>
                  <a:lnTo>
                    <a:pt x="110" y="28"/>
                  </a:lnTo>
                  <a:lnTo>
                    <a:pt x="116" y="30"/>
                  </a:lnTo>
                  <a:lnTo>
                    <a:pt x="117" y="30"/>
                  </a:lnTo>
                  <a:lnTo>
                    <a:pt x="118" y="40"/>
                  </a:lnTo>
                  <a:lnTo>
                    <a:pt x="133" y="46"/>
                  </a:lnTo>
                  <a:lnTo>
                    <a:pt x="142" y="54"/>
                  </a:lnTo>
                  <a:lnTo>
                    <a:pt x="156" y="48"/>
                  </a:lnTo>
                  <a:lnTo>
                    <a:pt x="166" y="51"/>
                  </a:lnTo>
                  <a:lnTo>
                    <a:pt x="170" y="57"/>
                  </a:lnTo>
                  <a:lnTo>
                    <a:pt x="179" y="57"/>
                  </a:lnTo>
                  <a:lnTo>
                    <a:pt x="184" y="67"/>
                  </a:lnTo>
                  <a:lnTo>
                    <a:pt x="191" y="73"/>
                  </a:lnTo>
                  <a:lnTo>
                    <a:pt x="193" y="77"/>
                  </a:lnTo>
                  <a:lnTo>
                    <a:pt x="201" y="83"/>
                  </a:lnTo>
                  <a:lnTo>
                    <a:pt x="203" y="91"/>
                  </a:lnTo>
                  <a:lnTo>
                    <a:pt x="201" y="97"/>
                  </a:lnTo>
                  <a:lnTo>
                    <a:pt x="210" y="111"/>
                  </a:lnTo>
                  <a:lnTo>
                    <a:pt x="215" y="114"/>
                  </a:lnTo>
                  <a:lnTo>
                    <a:pt x="222" y="126"/>
                  </a:lnTo>
                  <a:lnTo>
                    <a:pt x="227" y="137"/>
                  </a:lnTo>
                  <a:lnTo>
                    <a:pt x="265" y="143"/>
                  </a:lnTo>
                  <a:lnTo>
                    <a:pt x="268" y="141"/>
                  </a:lnTo>
                  <a:lnTo>
                    <a:pt x="276" y="151"/>
                  </a:lnTo>
                  <a:lnTo>
                    <a:pt x="276" y="153"/>
                  </a:lnTo>
                  <a:lnTo>
                    <a:pt x="265" y="180"/>
                  </a:lnTo>
                  <a:lnTo>
                    <a:pt x="225" y="194"/>
                  </a:lnTo>
                  <a:lnTo>
                    <a:pt x="185" y="203"/>
                  </a:lnTo>
                  <a:lnTo>
                    <a:pt x="153" y="240"/>
                  </a:lnTo>
                  <a:lnTo>
                    <a:pt x="151" y="240"/>
                  </a:lnTo>
                  <a:lnTo>
                    <a:pt x="151" y="226"/>
                  </a:lnTo>
                  <a:lnTo>
                    <a:pt x="127" y="217"/>
                  </a:lnTo>
                  <a:lnTo>
                    <a:pt x="114" y="220"/>
                  </a:lnTo>
                  <a:lnTo>
                    <a:pt x="104" y="230"/>
                  </a:lnTo>
                  <a:lnTo>
                    <a:pt x="104" y="229"/>
                  </a:lnTo>
                  <a:lnTo>
                    <a:pt x="98" y="214"/>
                  </a:lnTo>
                  <a:lnTo>
                    <a:pt x="90" y="208"/>
                  </a:lnTo>
                  <a:lnTo>
                    <a:pt x="83" y="197"/>
                  </a:lnTo>
                  <a:lnTo>
                    <a:pt x="80" y="187"/>
                  </a:lnTo>
                  <a:lnTo>
                    <a:pt x="73" y="180"/>
                  </a:lnTo>
                  <a:lnTo>
                    <a:pt x="59" y="171"/>
                  </a:lnTo>
                  <a:lnTo>
                    <a:pt x="55" y="153"/>
                  </a:lnTo>
                  <a:lnTo>
                    <a:pt x="56" y="146"/>
                  </a:lnTo>
                  <a:lnTo>
                    <a:pt x="47" y="126"/>
                  </a:lnTo>
                  <a:lnTo>
                    <a:pt x="40" y="120"/>
                  </a:lnTo>
                  <a:lnTo>
                    <a:pt x="35" y="120"/>
                  </a:lnTo>
                  <a:lnTo>
                    <a:pt x="35" y="119"/>
                  </a:lnTo>
                  <a:lnTo>
                    <a:pt x="30" y="103"/>
                  </a:lnTo>
                  <a:lnTo>
                    <a:pt x="6" y="66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4" y="43"/>
                  </a:lnTo>
                  <a:lnTo>
                    <a:pt x="4" y="46"/>
                  </a:lnTo>
                  <a:lnTo>
                    <a:pt x="18" y="48"/>
                  </a:lnTo>
                  <a:lnTo>
                    <a:pt x="25" y="37"/>
                  </a:lnTo>
                  <a:lnTo>
                    <a:pt x="35" y="34"/>
                  </a:lnTo>
                  <a:lnTo>
                    <a:pt x="37" y="30"/>
                  </a:lnTo>
                  <a:lnTo>
                    <a:pt x="41" y="27"/>
                  </a:lnTo>
                  <a:lnTo>
                    <a:pt x="28" y="12"/>
                  </a:lnTo>
                  <a:lnTo>
                    <a:pt x="28" y="11"/>
                  </a:lnTo>
                  <a:lnTo>
                    <a:pt x="30" y="11"/>
                  </a:lnTo>
                  <a:lnTo>
                    <a:pt x="53" y="6"/>
                  </a:lnTo>
                  <a:lnTo>
                    <a:pt x="56" y="2"/>
                  </a:lnTo>
                  <a:lnTo>
                    <a:pt x="58" y="2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" name="Syria">
              <a:extLst>
                <a:ext uri="{FF2B5EF4-FFF2-40B4-BE49-F238E27FC236}">
                  <a16:creationId xmlns:a16="http://schemas.microsoft.com/office/drawing/2014/main" id="{7B03D93B-C1A7-4170-BC9C-23DE87C9DB22}"/>
                </a:ext>
              </a:extLst>
            </p:cNvPr>
            <p:cNvSpPr>
              <a:spLocks/>
            </p:cNvSpPr>
            <p:nvPr>
              <p:custDataLst>
                <p:tags r:id="rId120"/>
              </p:custDataLst>
            </p:nvPr>
          </p:nvSpPr>
          <p:spPr bwMode="auto">
            <a:xfrm>
              <a:off x="6662514" y="3640505"/>
              <a:ext cx="169864" cy="148179"/>
            </a:xfrm>
            <a:custGeom>
              <a:avLst/>
              <a:gdLst>
                <a:gd name="T0" fmla="*/ 88 w 94"/>
                <a:gd name="T1" fmla="*/ 0 h 82"/>
                <a:gd name="T2" fmla="*/ 89 w 94"/>
                <a:gd name="T3" fmla="*/ 0 h 82"/>
                <a:gd name="T4" fmla="*/ 92 w 94"/>
                <a:gd name="T5" fmla="*/ 2 h 82"/>
                <a:gd name="T6" fmla="*/ 94 w 94"/>
                <a:gd name="T7" fmla="*/ 2 h 82"/>
                <a:gd name="T8" fmla="*/ 94 w 94"/>
                <a:gd name="T9" fmla="*/ 3 h 82"/>
                <a:gd name="T10" fmla="*/ 85 w 94"/>
                <a:gd name="T11" fmla="*/ 12 h 82"/>
                <a:gd name="T12" fmla="*/ 77 w 94"/>
                <a:gd name="T13" fmla="*/ 15 h 82"/>
                <a:gd name="T14" fmla="*/ 76 w 94"/>
                <a:gd name="T15" fmla="*/ 40 h 82"/>
                <a:gd name="T16" fmla="*/ 74 w 94"/>
                <a:gd name="T17" fmla="*/ 46 h 82"/>
                <a:gd name="T18" fmla="*/ 74 w 94"/>
                <a:gd name="T19" fmla="*/ 48 h 82"/>
                <a:gd name="T20" fmla="*/ 43 w 94"/>
                <a:gd name="T21" fmla="*/ 65 h 82"/>
                <a:gd name="T22" fmla="*/ 14 w 94"/>
                <a:gd name="T23" fmla="*/ 82 h 82"/>
                <a:gd name="T24" fmla="*/ 3 w 94"/>
                <a:gd name="T25" fmla="*/ 74 h 82"/>
                <a:gd name="T26" fmla="*/ 0 w 94"/>
                <a:gd name="T27" fmla="*/ 76 h 82"/>
                <a:gd name="T28" fmla="*/ 0 w 94"/>
                <a:gd name="T29" fmla="*/ 65 h 82"/>
                <a:gd name="T30" fmla="*/ 8 w 94"/>
                <a:gd name="T31" fmla="*/ 61 h 82"/>
                <a:gd name="T32" fmla="*/ 8 w 94"/>
                <a:gd name="T33" fmla="*/ 57 h 82"/>
                <a:gd name="T34" fmla="*/ 11 w 94"/>
                <a:gd name="T35" fmla="*/ 55 h 82"/>
                <a:gd name="T36" fmla="*/ 11 w 94"/>
                <a:gd name="T37" fmla="*/ 54 h 82"/>
                <a:gd name="T38" fmla="*/ 15 w 94"/>
                <a:gd name="T39" fmla="*/ 51 h 82"/>
                <a:gd name="T40" fmla="*/ 12 w 94"/>
                <a:gd name="T41" fmla="*/ 46 h 82"/>
                <a:gd name="T42" fmla="*/ 12 w 94"/>
                <a:gd name="T43" fmla="*/ 43 h 82"/>
                <a:gd name="T44" fmla="*/ 6 w 94"/>
                <a:gd name="T45" fmla="*/ 43 h 82"/>
                <a:gd name="T46" fmla="*/ 6 w 94"/>
                <a:gd name="T47" fmla="*/ 21 h 82"/>
                <a:gd name="T48" fmla="*/ 9 w 94"/>
                <a:gd name="T49" fmla="*/ 24 h 82"/>
                <a:gd name="T50" fmla="*/ 12 w 94"/>
                <a:gd name="T51" fmla="*/ 18 h 82"/>
                <a:gd name="T52" fmla="*/ 15 w 94"/>
                <a:gd name="T53" fmla="*/ 18 h 82"/>
                <a:gd name="T54" fmla="*/ 14 w 94"/>
                <a:gd name="T55" fmla="*/ 15 h 82"/>
                <a:gd name="T56" fmla="*/ 14 w 94"/>
                <a:gd name="T57" fmla="*/ 14 h 82"/>
                <a:gd name="T58" fmla="*/ 15 w 94"/>
                <a:gd name="T59" fmla="*/ 8 h 82"/>
                <a:gd name="T60" fmla="*/ 17 w 94"/>
                <a:gd name="T61" fmla="*/ 8 h 82"/>
                <a:gd name="T62" fmla="*/ 27 w 94"/>
                <a:gd name="T63" fmla="*/ 11 h 82"/>
                <a:gd name="T64" fmla="*/ 39 w 94"/>
                <a:gd name="T65" fmla="*/ 6 h 82"/>
                <a:gd name="T66" fmla="*/ 49 w 94"/>
                <a:gd name="T67" fmla="*/ 11 h 82"/>
                <a:gd name="T68" fmla="*/ 68 w 94"/>
                <a:gd name="T69" fmla="*/ 2 h 82"/>
                <a:gd name="T70" fmla="*/ 83 w 94"/>
                <a:gd name="T71" fmla="*/ 3 h 82"/>
                <a:gd name="T72" fmla="*/ 88 w 94"/>
                <a:gd name="T7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4" h="82">
                  <a:moveTo>
                    <a:pt x="88" y="0"/>
                  </a:moveTo>
                  <a:lnTo>
                    <a:pt x="89" y="0"/>
                  </a:lnTo>
                  <a:lnTo>
                    <a:pt x="92" y="2"/>
                  </a:lnTo>
                  <a:lnTo>
                    <a:pt x="94" y="2"/>
                  </a:lnTo>
                  <a:lnTo>
                    <a:pt x="94" y="3"/>
                  </a:lnTo>
                  <a:lnTo>
                    <a:pt x="85" y="12"/>
                  </a:lnTo>
                  <a:lnTo>
                    <a:pt x="77" y="15"/>
                  </a:lnTo>
                  <a:lnTo>
                    <a:pt x="76" y="40"/>
                  </a:lnTo>
                  <a:lnTo>
                    <a:pt x="74" y="46"/>
                  </a:lnTo>
                  <a:lnTo>
                    <a:pt x="74" y="48"/>
                  </a:lnTo>
                  <a:lnTo>
                    <a:pt x="43" y="65"/>
                  </a:lnTo>
                  <a:lnTo>
                    <a:pt x="14" y="82"/>
                  </a:lnTo>
                  <a:lnTo>
                    <a:pt x="3" y="74"/>
                  </a:lnTo>
                  <a:lnTo>
                    <a:pt x="0" y="76"/>
                  </a:lnTo>
                  <a:lnTo>
                    <a:pt x="0" y="65"/>
                  </a:lnTo>
                  <a:lnTo>
                    <a:pt x="8" y="61"/>
                  </a:lnTo>
                  <a:lnTo>
                    <a:pt x="8" y="57"/>
                  </a:lnTo>
                  <a:lnTo>
                    <a:pt x="11" y="55"/>
                  </a:lnTo>
                  <a:lnTo>
                    <a:pt x="11" y="54"/>
                  </a:lnTo>
                  <a:lnTo>
                    <a:pt x="15" y="51"/>
                  </a:lnTo>
                  <a:lnTo>
                    <a:pt x="12" y="46"/>
                  </a:lnTo>
                  <a:lnTo>
                    <a:pt x="12" y="43"/>
                  </a:lnTo>
                  <a:lnTo>
                    <a:pt x="6" y="43"/>
                  </a:lnTo>
                  <a:lnTo>
                    <a:pt x="6" y="21"/>
                  </a:lnTo>
                  <a:lnTo>
                    <a:pt x="9" y="24"/>
                  </a:lnTo>
                  <a:lnTo>
                    <a:pt x="12" y="18"/>
                  </a:lnTo>
                  <a:lnTo>
                    <a:pt x="15" y="18"/>
                  </a:lnTo>
                  <a:lnTo>
                    <a:pt x="14" y="15"/>
                  </a:lnTo>
                  <a:lnTo>
                    <a:pt x="14" y="14"/>
                  </a:lnTo>
                  <a:lnTo>
                    <a:pt x="15" y="8"/>
                  </a:lnTo>
                  <a:lnTo>
                    <a:pt x="17" y="8"/>
                  </a:lnTo>
                  <a:lnTo>
                    <a:pt x="27" y="11"/>
                  </a:lnTo>
                  <a:lnTo>
                    <a:pt x="39" y="6"/>
                  </a:lnTo>
                  <a:lnTo>
                    <a:pt x="49" y="11"/>
                  </a:lnTo>
                  <a:lnTo>
                    <a:pt x="68" y="2"/>
                  </a:lnTo>
                  <a:lnTo>
                    <a:pt x="83" y="3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" name="United Arab Emirates">
              <a:extLst>
                <a:ext uri="{FF2B5EF4-FFF2-40B4-BE49-F238E27FC236}">
                  <a16:creationId xmlns:a16="http://schemas.microsoft.com/office/drawing/2014/main" id="{72DB7439-BEC7-41F2-A42C-720DE95B82CA}"/>
                </a:ext>
              </a:extLst>
            </p:cNvPr>
            <p:cNvSpPr>
              <a:spLocks/>
            </p:cNvSpPr>
            <p:nvPr>
              <p:custDataLst>
                <p:tags r:id="rId121"/>
              </p:custDataLst>
            </p:nvPr>
          </p:nvSpPr>
          <p:spPr bwMode="auto">
            <a:xfrm>
              <a:off x="7029347" y="3954935"/>
              <a:ext cx="126495" cy="93967"/>
            </a:xfrm>
            <a:custGeom>
              <a:avLst/>
              <a:gdLst>
                <a:gd name="T0" fmla="*/ 66 w 70"/>
                <a:gd name="T1" fmla="*/ 0 h 52"/>
                <a:gd name="T2" fmla="*/ 67 w 70"/>
                <a:gd name="T3" fmla="*/ 0 h 52"/>
                <a:gd name="T4" fmla="*/ 67 w 70"/>
                <a:gd name="T5" fmla="*/ 4 h 52"/>
                <a:gd name="T6" fmla="*/ 69 w 70"/>
                <a:gd name="T7" fmla="*/ 6 h 52"/>
                <a:gd name="T8" fmla="*/ 70 w 70"/>
                <a:gd name="T9" fmla="*/ 16 h 52"/>
                <a:gd name="T10" fmla="*/ 70 w 70"/>
                <a:gd name="T11" fmla="*/ 17 h 52"/>
                <a:gd name="T12" fmla="*/ 63 w 70"/>
                <a:gd name="T13" fmla="*/ 17 h 52"/>
                <a:gd name="T14" fmla="*/ 66 w 70"/>
                <a:gd name="T15" fmla="*/ 28 h 52"/>
                <a:gd name="T16" fmla="*/ 58 w 70"/>
                <a:gd name="T17" fmla="*/ 31 h 52"/>
                <a:gd name="T18" fmla="*/ 55 w 70"/>
                <a:gd name="T19" fmla="*/ 47 h 52"/>
                <a:gd name="T20" fmla="*/ 52 w 70"/>
                <a:gd name="T21" fmla="*/ 50 h 52"/>
                <a:gd name="T22" fmla="*/ 52 w 70"/>
                <a:gd name="T23" fmla="*/ 52 h 52"/>
                <a:gd name="T24" fmla="*/ 12 w 70"/>
                <a:gd name="T25" fmla="*/ 44 h 52"/>
                <a:gd name="T26" fmla="*/ 8 w 70"/>
                <a:gd name="T27" fmla="*/ 32 h 52"/>
                <a:gd name="T28" fmla="*/ 0 w 70"/>
                <a:gd name="T29" fmla="*/ 22 h 52"/>
                <a:gd name="T30" fmla="*/ 0 w 70"/>
                <a:gd name="T31" fmla="*/ 20 h 52"/>
                <a:gd name="T32" fmla="*/ 5 w 70"/>
                <a:gd name="T33" fmla="*/ 19 h 52"/>
                <a:gd name="T34" fmla="*/ 6 w 70"/>
                <a:gd name="T35" fmla="*/ 19 h 52"/>
                <a:gd name="T36" fmla="*/ 6 w 70"/>
                <a:gd name="T37" fmla="*/ 25 h 52"/>
                <a:gd name="T38" fmla="*/ 9 w 70"/>
                <a:gd name="T39" fmla="*/ 25 h 52"/>
                <a:gd name="T40" fmla="*/ 11 w 70"/>
                <a:gd name="T41" fmla="*/ 28 h 52"/>
                <a:gd name="T42" fmla="*/ 17 w 70"/>
                <a:gd name="T43" fmla="*/ 28 h 52"/>
                <a:gd name="T44" fmla="*/ 21 w 70"/>
                <a:gd name="T45" fmla="*/ 25 h 52"/>
                <a:gd name="T46" fmla="*/ 39 w 70"/>
                <a:gd name="T47" fmla="*/ 26 h 52"/>
                <a:gd name="T48" fmla="*/ 43 w 70"/>
                <a:gd name="T49" fmla="*/ 25 h 52"/>
                <a:gd name="T50" fmla="*/ 43 w 70"/>
                <a:gd name="T51" fmla="*/ 22 h 52"/>
                <a:gd name="T52" fmla="*/ 66 w 70"/>
                <a:gd name="T5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52">
                  <a:moveTo>
                    <a:pt x="66" y="0"/>
                  </a:moveTo>
                  <a:lnTo>
                    <a:pt x="67" y="0"/>
                  </a:lnTo>
                  <a:lnTo>
                    <a:pt x="67" y="4"/>
                  </a:lnTo>
                  <a:lnTo>
                    <a:pt x="69" y="6"/>
                  </a:lnTo>
                  <a:lnTo>
                    <a:pt x="70" y="16"/>
                  </a:lnTo>
                  <a:lnTo>
                    <a:pt x="70" y="17"/>
                  </a:lnTo>
                  <a:lnTo>
                    <a:pt x="63" y="17"/>
                  </a:lnTo>
                  <a:lnTo>
                    <a:pt x="66" y="28"/>
                  </a:lnTo>
                  <a:lnTo>
                    <a:pt x="58" y="31"/>
                  </a:lnTo>
                  <a:lnTo>
                    <a:pt x="55" y="47"/>
                  </a:lnTo>
                  <a:lnTo>
                    <a:pt x="52" y="50"/>
                  </a:lnTo>
                  <a:lnTo>
                    <a:pt x="52" y="52"/>
                  </a:lnTo>
                  <a:lnTo>
                    <a:pt x="12" y="44"/>
                  </a:lnTo>
                  <a:lnTo>
                    <a:pt x="8" y="32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5" y="19"/>
                  </a:lnTo>
                  <a:lnTo>
                    <a:pt x="6" y="19"/>
                  </a:lnTo>
                  <a:lnTo>
                    <a:pt x="6" y="25"/>
                  </a:lnTo>
                  <a:lnTo>
                    <a:pt x="9" y="25"/>
                  </a:lnTo>
                  <a:lnTo>
                    <a:pt x="11" y="28"/>
                  </a:lnTo>
                  <a:lnTo>
                    <a:pt x="17" y="28"/>
                  </a:lnTo>
                  <a:lnTo>
                    <a:pt x="21" y="25"/>
                  </a:lnTo>
                  <a:lnTo>
                    <a:pt x="39" y="26"/>
                  </a:lnTo>
                  <a:lnTo>
                    <a:pt x="43" y="25"/>
                  </a:lnTo>
                  <a:lnTo>
                    <a:pt x="43" y="22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" name="Yemen">
              <a:extLst>
                <a:ext uri="{FF2B5EF4-FFF2-40B4-BE49-F238E27FC236}">
                  <a16:creationId xmlns:a16="http://schemas.microsoft.com/office/drawing/2014/main" id="{865409EA-1FFF-4CD5-B498-9B3A9E1577A4}"/>
                </a:ext>
              </a:extLst>
            </p:cNvPr>
            <p:cNvSpPr>
              <a:spLocks/>
            </p:cNvSpPr>
            <p:nvPr>
              <p:custDataLst>
                <p:tags r:id="rId122"/>
              </p:custDataLst>
            </p:nvPr>
          </p:nvSpPr>
          <p:spPr bwMode="auto">
            <a:xfrm>
              <a:off x="6828764" y="4133834"/>
              <a:ext cx="249374" cy="155407"/>
            </a:xfrm>
            <a:custGeom>
              <a:avLst/>
              <a:gdLst>
                <a:gd name="T0" fmla="*/ 123 w 138"/>
                <a:gd name="T1" fmla="*/ 0 h 86"/>
                <a:gd name="T2" fmla="*/ 125 w 138"/>
                <a:gd name="T3" fmla="*/ 0 h 86"/>
                <a:gd name="T4" fmla="*/ 138 w 138"/>
                <a:gd name="T5" fmla="*/ 33 h 86"/>
                <a:gd name="T6" fmla="*/ 129 w 138"/>
                <a:gd name="T7" fmla="*/ 39 h 86"/>
                <a:gd name="T8" fmla="*/ 128 w 138"/>
                <a:gd name="T9" fmla="*/ 46 h 86"/>
                <a:gd name="T10" fmla="*/ 128 w 138"/>
                <a:gd name="T11" fmla="*/ 47 h 86"/>
                <a:gd name="T12" fmla="*/ 92 w 138"/>
                <a:gd name="T13" fmla="*/ 59 h 86"/>
                <a:gd name="T14" fmla="*/ 86 w 138"/>
                <a:gd name="T15" fmla="*/ 62 h 86"/>
                <a:gd name="T16" fmla="*/ 82 w 138"/>
                <a:gd name="T17" fmla="*/ 67 h 86"/>
                <a:gd name="T18" fmla="*/ 70 w 138"/>
                <a:gd name="T19" fmla="*/ 70 h 86"/>
                <a:gd name="T20" fmla="*/ 56 w 138"/>
                <a:gd name="T21" fmla="*/ 77 h 86"/>
                <a:gd name="T22" fmla="*/ 43 w 138"/>
                <a:gd name="T23" fmla="*/ 77 h 86"/>
                <a:gd name="T24" fmla="*/ 31 w 138"/>
                <a:gd name="T25" fmla="*/ 86 h 86"/>
                <a:gd name="T26" fmla="*/ 12 w 138"/>
                <a:gd name="T27" fmla="*/ 86 h 86"/>
                <a:gd name="T28" fmla="*/ 9 w 138"/>
                <a:gd name="T29" fmla="*/ 79 h 86"/>
                <a:gd name="T30" fmla="*/ 3 w 138"/>
                <a:gd name="T31" fmla="*/ 53 h 86"/>
                <a:gd name="T32" fmla="*/ 0 w 138"/>
                <a:gd name="T33" fmla="*/ 50 h 86"/>
                <a:gd name="T34" fmla="*/ 3 w 138"/>
                <a:gd name="T35" fmla="*/ 42 h 86"/>
                <a:gd name="T36" fmla="*/ 2 w 138"/>
                <a:gd name="T37" fmla="*/ 36 h 86"/>
                <a:gd name="T38" fmla="*/ 12 w 138"/>
                <a:gd name="T39" fmla="*/ 27 h 86"/>
                <a:gd name="T40" fmla="*/ 25 w 138"/>
                <a:gd name="T41" fmla="*/ 22 h 86"/>
                <a:gd name="T42" fmla="*/ 49 w 138"/>
                <a:gd name="T43" fmla="*/ 31 h 86"/>
                <a:gd name="T44" fmla="*/ 51 w 138"/>
                <a:gd name="T45" fmla="*/ 31 h 86"/>
                <a:gd name="T46" fmla="*/ 51 w 138"/>
                <a:gd name="T47" fmla="*/ 44 h 86"/>
                <a:gd name="T48" fmla="*/ 82 w 138"/>
                <a:gd name="T49" fmla="*/ 9 h 86"/>
                <a:gd name="T50" fmla="*/ 123 w 138"/>
                <a:gd name="T5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8" h="86">
                  <a:moveTo>
                    <a:pt x="123" y="0"/>
                  </a:moveTo>
                  <a:lnTo>
                    <a:pt x="125" y="0"/>
                  </a:lnTo>
                  <a:lnTo>
                    <a:pt x="138" y="33"/>
                  </a:lnTo>
                  <a:lnTo>
                    <a:pt x="129" y="39"/>
                  </a:lnTo>
                  <a:lnTo>
                    <a:pt x="128" y="46"/>
                  </a:lnTo>
                  <a:lnTo>
                    <a:pt x="128" y="47"/>
                  </a:lnTo>
                  <a:lnTo>
                    <a:pt x="92" y="59"/>
                  </a:lnTo>
                  <a:lnTo>
                    <a:pt x="86" y="62"/>
                  </a:lnTo>
                  <a:lnTo>
                    <a:pt x="82" y="67"/>
                  </a:lnTo>
                  <a:lnTo>
                    <a:pt x="70" y="70"/>
                  </a:lnTo>
                  <a:lnTo>
                    <a:pt x="56" y="77"/>
                  </a:lnTo>
                  <a:lnTo>
                    <a:pt x="43" y="77"/>
                  </a:lnTo>
                  <a:lnTo>
                    <a:pt x="31" y="86"/>
                  </a:lnTo>
                  <a:lnTo>
                    <a:pt x="12" y="86"/>
                  </a:lnTo>
                  <a:lnTo>
                    <a:pt x="9" y="79"/>
                  </a:lnTo>
                  <a:lnTo>
                    <a:pt x="3" y="53"/>
                  </a:lnTo>
                  <a:lnTo>
                    <a:pt x="0" y="50"/>
                  </a:lnTo>
                  <a:lnTo>
                    <a:pt x="3" y="42"/>
                  </a:lnTo>
                  <a:lnTo>
                    <a:pt x="2" y="36"/>
                  </a:lnTo>
                  <a:lnTo>
                    <a:pt x="12" y="27"/>
                  </a:lnTo>
                  <a:lnTo>
                    <a:pt x="25" y="22"/>
                  </a:lnTo>
                  <a:lnTo>
                    <a:pt x="49" y="31"/>
                  </a:lnTo>
                  <a:lnTo>
                    <a:pt x="51" y="31"/>
                  </a:lnTo>
                  <a:lnTo>
                    <a:pt x="51" y="44"/>
                  </a:lnTo>
                  <a:lnTo>
                    <a:pt x="82" y="9"/>
                  </a:lnTo>
                  <a:lnTo>
                    <a:pt x="123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" name="Iran">
              <a:extLst>
                <a:ext uri="{FF2B5EF4-FFF2-40B4-BE49-F238E27FC236}">
                  <a16:creationId xmlns:a16="http://schemas.microsoft.com/office/drawing/2014/main" id="{C1C49CA9-E1D2-4679-A00E-35BFA0A404B9}"/>
                </a:ext>
              </a:extLst>
            </p:cNvPr>
            <p:cNvSpPr>
              <a:spLocks/>
            </p:cNvSpPr>
            <p:nvPr>
              <p:custDataLst>
                <p:tags r:id="rId123"/>
              </p:custDataLst>
            </p:nvPr>
          </p:nvSpPr>
          <p:spPr bwMode="auto">
            <a:xfrm>
              <a:off x="6866711" y="3562803"/>
              <a:ext cx="451766" cy="415624"/>
            </a:xfrm>
            <a:custGeom>
              <a:avLst/>
              <a:gdLst>
                <a:gd name="T0" fmla="*/ 7 w 250"/>
                <a:gd name="T1" fmla="*/ 0 h 230"/>
                <a:gd name="T2" fmla="*/ 9 w 250"/>
                <a:gd name="T3" fmla="*/ 3 h 230"/>
                <a:gd name="T4" fmla="*/ 34 w 250"/>
                <a:gd name="T5" fmla="*/ 17 h 230"/>
                <a:gd name="T6" fmla="*/ 49 w 250"/>
                <a:gd name="T7" fmla="*/ 5 h 230"/>
                <a:gd name="T8" fmla="*/ 56 w 250"/>
                <a:gd name="T9" fmla="*/ 15 h 230"/>
                <a:gd name="T10" fmla="*/ 52 w 250"/>
                <a:gd name="T11" fmla="*/ 18 h 230"/>
                <a:gd name="T12" fmla="*/ 64 w 250"/>
                <a:gd name="T13" fmla="*/ 24 h 230"/>
                <a:gd name="T14" fmla="*/ 78 w 250"/>
                <a:gd name="T15" fmla="*/ 42 h 230"/>
                <a:gd name="T16" fmla="*/ 99 w 250"/>
                <a:gd name="T17" fmla="*/ 55 h 230"/>
                <a:gd name="T18" fmla="*/ 129 w 250"/>
                <a:gd name="T19" fmla="*/ 49 h 230"/>
                <a:gd name="T20" fmla="*/ 127 w 250"/>
                <a:gd name="T21" fmla="*/ 40 h 230"/>
                <a:gd name="T22" fmla="*/ 136 w 250"/>
                <a:gd name="T23" fmla="*/ 39 h 230"/>
                <a:gd name="T24" fmla="*/ 151 w 250"/>
                <a:gd name="T25" fmla="*/ 30 h 230"/>
                <a:gd name="T26" fmla="*/ 167 w 250"/>
                <a:gd name="T27" fmla="*/ 25 h 230"/>
                <a:gd name="T28" fmla="*/ 175 w 250"/>
                <a:gd name="T29" fmla="*/ 31 h 230"/>
                <a:gd name="T30" fmla="*/ 199 w 250"/>
                <a:gd name="T31" fmla="*/ 39 h 230"/>
                <a:gd name="T32" fmla="*/ 216 w 250"/>
                <a:gd name="T33" fmla="*/ 55 h 230"/>
                <a:gd name="T34" fmla="*/ 225 w 250"/>
                <a:gd name="T35" fmla="*/ 68 h 230"/>
                <a:gd name="T36" fmla="*/ 219 w 250"/>
                <a:gd name="T37" fmla="*/ 92 h 230"/>
                <a:gd name="T38" fmla="*/ 215 w 250"/>
                <a:gd name="T39" fmla="*/ 101 h 230"/>
                <a:gd name="T40" fmla="*/ 215 w 250"/>
                <a:gd name="T41" fmla="*/ 114 h 230"/>
                <a:gd name="T42" fmla="*/ 225 w 250"/>
                <a:gd name="T43" fmla="*/ 134 h 230"/>
                <a:gd name="T44" fmla="*/ 231 w 250"/>
                <a:gd name="T45" fmla="*/ 141 h 230"/>
                <a:gd name="T46" fmla="*/ 221 w 250"/>
                <a:gd name="T47" fmla="*/ 162 h 230"/>
                <a:gd name="T48" fmla="*/ 244 w 250"/>
                <a:gd name="T49" fmla="*/ 186 h 230"/>
                <a:gd name="T50" fmla="*/ 250 w 250"/>
                <a:gd name="T51" fmla="*/ 200 h 230"/>
                <a:gd name="T52" fmla="*/ 247 w 250"/>
                <a:gd name="T53" fmla="*/ 208 h 230"/>
                <a:gd name="T54" fmla="*/ 233 w 250"/>
                <a:gd name="T55" fmla="*/ 217 h 230"/>
                <a:gd name="T56" fmla="*/ 228 w 250"/>
                <a:gd name="T57" fmla="*/ 230 h 230"/>
                <a:gd name="T58" fmla="*/ 167 w 250"/>
                <a:gd name="T59" fmla="*/ 205 h 230"/>
                <a:gd name="T60" fmla="*/ 138 w 250"/>
                <a:gd name="T61" fmla="*/ 211 h 230"/>
                <a:gd name="T62" fmla="*/ 123 w 250"/>
                <a:gd name="T63" fmla="*/ 208 h 230"/>
                <a:gd name="T64" fmla="*/ 113 w 250"/>
                <a:gd name="T65" fmla="*/ 202 h 230"/>
                <a:gd name="T66" fmla="*/ 96 w 250"/>
                <a:gd name="T67" fmla="*/ 191 h 230"/>
                <a:gd name="T68" fmla="*/ 95 w 250"/>
                <a:gd name="T69" fmla="*/ 190 h 230"/>
                <a:gd name="T70" fmla="*/ 84 w 250"/>
                <a:gd name="T71" fmla="*/ 172 h 230"/>
                <a:gd name="T72" fmla="*/ 71 w 250"/>
                <a:gd name="T73" fmla="*/ 160 h 230"/>
                <a:gd name="T74" fmla="*/ 59 w 250"/>
                <a:gd name="T75" fmla="*/ 159 h 230"/>
                <a:gd name="T76" fmla="*/ 49 w 250"/>
                <a:gd name="T77" fmla="*/ 146 h 230"/>
                <a:gd name="T78" fmla="*/ 44 w 250"/>
                <a:gd name="T79" fmla="*/ 144 h 230"/>
                <a:gd name="T80" fmla="*/ 46 w 250"/>
                <a:gd name="T81" fmla="*/ 131 h 230"/>
                <a:gd name="T82" fmla="*/ 25 w 250"/>
                <a:gd name="T83" fmla="*/ 111 h 230"/>
                <a:gd name="T84" fmla="*/ 19 w 250"/>
                <a:gd name="T85" fmla="*/ 88 h 230"/>
                <a:gd name="T86" fmla="*/ 25 w 250"/>
                <a:gd name="T87" fmla="*/ 73 h 230"/>
                <a:gd name="T88" fmla="*/ 18 w 250"/>
                <a:gd name="T89" fmla="*/ 64 h 230"/>
                <a:gd name="T90" fmla="*/ 9 w 250"/>
                <a:gd name="T91" fmla="*/ 40 h 230"/>
                <a:gd name="T92" fmla="*/ 1 w 250"/>
                <a:gd name="T93" fmla="*/ 36 h 230"/>
                <a:gd name="T94" fmla="*/ 0 w 250"/>
                <a:gd name="T95" fmla="*/ 9 h 230"/>
                <a:gd name="T96" fmla="*/ 6 w 250"/>
                <a:gd name="T97" fmla="*/ 2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0" h="230">
                  <a:moveTo>
                    <a:pt x="6" y="0"/>
                  </a:moveTo>
                  <a:lnTo>
                    <a:pt x="7" y="0"/>
                  </a:lnTo>
                  <a:lnTo>
                    <a:pt x="7" y="2"/>
                  </a:lnTo>
                  <a:lnTo>
                    <a:pt x="9" y="3"/>
                  </a:lnTo>
                  <a:lnTo>
                    <a:pt x="18" y="17"/>
                  </a:lnTo>
                  <a:lnTo>
                    <a:pt x="34" y="17"/>
                  </a:lnTo>
                  <a:lnTo>
                    <a:pt x="38" y="8"/>
                  </a:lnTo>
                  <a:lnTo>
                    <a:pt x="49" y="5"/>
                  </a:lnTo>
                  <a:lnTo>
                    <a:pt x="53" y="6"/>
                  </a:lnTo>
                  <a:lnTo>
                    <a:pt x="56" y="15"/>
                  </a:lnTo>
                  <a:lnTo>
                    <a:pt x="55" y="15"/>
                  </a:lnTo>
                  <a:lnTo>
                    <a:pt x="52" y="18"/>
                  </a:lnTo>
                  <a:lnTo>
                    <a:pt x="62" y="24"/>
                  </a:lnTo>
                  <a:lnTo>
                    <a:pt x="64" y="24"/>
                  </a:lnTo>
                  <a:lnTo>
                    <a:pt x="67" y="39"/>
                  </a:lnTo>
                  <a:lnTo>
                    <a:pt x="78" y="42"/>
                  </a:lnTo>
                  <a:lnTo>
                    <a:pt x="87" y="49"/>
                  </a:lnTo>
                  <a:lnTo>
                    <a:pt x="99" y="55"/>
                  </a:lnTo>
                  <a:lnTo>
                    <a:pt x="120" y="51"/>
                  </a:lnTo>
                  <a:lnTo>
                    <a:pt x="129" y="49"/>
                  </a:lnTo>
                  <a:lnTo>
                    <a:pt x="127" y="42"/>
                  </a:lnTo>
                  <a:lnTo>
                    <a:pt x="127" y="40"/>
                  </a:lnTo>
                  <a:lnTo>
                    <a:pt x="129" y="40"/>
                  </a:lnTo>
                  <a:lnTo>
                    <a:pt x="136" y="39"/>
                  </a:lnTo>
                  <a:lnTo>
                    <a:pt x="147" y="30"/>
                  </a:lnTo>
                  <a:lnTo>
                    <a:pt x="151" y="30"/>
                  </a:lnTo>
                  <a:lnTo>
                    <a:pt x="159" y="27"/>
                  </a:lnTo>
                  <a:lnTo>
                    <a:pt x="167" y="25"/>
                  </a:lnTo>
                  <a:lnTo>
                    <a:pt x="170" y="25"/>
                  </a:lnTo>
                  <a:lnTo>
                    <a:pt x="175" y="31"/>
                  </a:lnTo>
                  <a:lnTo>
                    <a:pt x="199" y="37"/>
                  </a:lnTo>
                  <a:lnTo>
                    <a:pt x="199" y="39"/>
                  </a:lnTo>
                  <a:lnTo>
                    <a:pt x="202" y="45"/>
                  </a:lnTo>
                  <a:lnTo>
                    <a:pt x="216" y="55"/>
                  </a:lnTo>
                  <a:lnTo>
                    <a:pt x="224" y="55"/>
                  </a:lnTo>
                  <a:lnTo>
                    <a:pt x="225" y="68"/>
                  </a:lnTo>
                  <a:lnTo>
                    <a:pt x="222" y="83"/>
                  </a:lnTo>
                  <a:lnTo>
                    <a:pt x="219" y="92"/>
                  </a:lnTo>
                  <a:lnTo>
                    <a:pt x="215" y="95"/>
                  </a:lnTo>
                  <a:lnTo>
                    <a:pt x="215" y="101"/>
                  </a:lnTo>
                  <a:lnTo>
                    <a:pt x="218" y="104"/>
                  </a:lnTo>
                  <a:lnTo>
                    <a:pt x="215" y="114"/>
                  </a:lnTo>
                  <a:lnTo>
                    <a:pt x="218" y="131"/>
                  </a:lnTo>
                  <a:lnTo>
                    <a:pt x="225" y="134"/>
                  </a:lnTo>
                  <a:lnTo>
                    <a:pt x="230" y="141"/>
                  </a:lnTo>
                  <a:lnTo>
                    <a:pt x="231" y="141"/>
                  </a:lnTo>
                  <a:lnTo>
                    <a:pt x="228" y="150"/>
                  </a:lnTo>
                  <a:lnTo>
                    <a:pt x="221" y="162"/>
                  </a:lnTo>
                  <a:lnTo>
                    <a:pt x="230" y="177"/>
                  </a:lnTo>
                  <a:lnTo>
                    <a:pt x="244" y="186"/>
                  </a:lnTo>
                  <a:lnTo>
                    <a:pt x="244" y="197"/>
                  </a:lnTo>
                  <a:lnTo>
                    <a:pt x="250" y="200"/>
                  </a:lnTo>
                  <a:lnTo>
                    <a:pt x="250" y="202"/>
                  </a:lnTo>
                  <a:lnTo>
                    <a:pt x="247" y="208"/>
                  </a:lnTo>
                  <a:lnTo>
                    <a:pt x="237" y="212"/>
                  </a:lnTo>
                  <a:lnTo>
                    <a:pt x="233" y="217"/>
                  </a:lnTo>
                  <a:lnTo>
                    <a:pt x="230" y="230"/>
                  </a:lnTo>
                  <a:lnTo>
                    <a:pt x="228" y="230"/>
                  </a:lnTo>
                  <a:lnTo>
                    <a:pt x="173" y="223"/>
                  </a:lnTo>
                  <a:lnTo>
                    <a:pt x="167" y="205"/>
                  </a:lnTo>
                  <a:lnTo>
                    <a:pt x="161" y="202"/>
                  </a:lnTo>
                  <a:lnTo>
                    <a:pt x="138" y="211"/>
                  </a:lnTo>
                  <a:lnTo>
                    <a:pt x="124" y="208"/>
                  </a:lnTo>
                  <a:lnTo>
                    <a:pt x="123" y="208"/>
                  </a:lnTo>
                  <a:lnTo>
                    <a:pt x="121" y="205"/>
                  </a:lnTo>
                  <a:lnTo>
                    <a:pt x="113" y="202"/>
                  </a:lnTo>
                  <a:lnTo>
                    <a:pt x="108" y="196"/>
                  </a:lnTo>
                  <a:lnTo>
                    <a:pt x="96" y="191"/>
                  </a:lnTo>
                  <a:lnTo>
                    <a:pt x="95" y="191"/>
                  </a:lnTo>
                  <a:lnTo>
                    <a:pt x="95" y="190"/>
                  </a:lnTo>
                  <a:lnTo>
                    <a:pt x="89" y="177"/>
                  </a:lnTo>
                  <a:lnTo>
                    <a:pt x="84" y="172"/>
                  </a:lnTo>
                  <a:lnTo>
                    <a:pt x="77" y="157"/>
                  </a:lnTo>
                  <a:lnTo>
                    <a:pt x="71" y="160"/>
                  </a:lnTo>
                  <a:lnTo>
                    <a:pt x="62" y="151"/>
                  </a:lnTo>
                  <a:lnTo>
                    <a:pt x="59" y="159"/>
                  </a:lnTo>
                  <a:lnTo>
                    <a:pt x="50" y="151"/>
                  </a:lnTo>
                  <a:lnTo>
                    <a:pt x="49" y="146"/>
                  </a:lnTo>
                  <a:lnTo>
                    <a:pt x="46" y="144"/>
                  </a:lnTo>
                  <a:lnTo>
                    <a:pt x="44" y="144"/>
                  </a:lnTo>
                  <a:lnTo>
                    <a:pt x="44" y="143"/>
                  </a:lnTo>
                  <a:lnTo>
                    <a:pt x="46" y="131"/>
                  </a:lnTo>
                  <a:lnTo>
                    <a:pt x="41" y="122"/>
                  </a:lnTo>
                  <a:lnTo>
                    <a:pt x="25" y="111"/>
                  </a:lnTo>
                  <a:lnTo>
                    <a:pt x="16" y="97"/>
                  </a:lnTo>
                  <a:lnTo>
                    <a:pt x="19" y="88"/>
                  </a:lnTo>
                  <a:lnTo>
                    <a:pt x="25" y="77"/>
                  </a:lnTo>
                  <a:lnTo>
                    <a:pt x="25" y="73"/>
                  </a:lnTo>
                  <a:lnTo>
                    <a:pt x="28" y="68"/>
                  </a:lnTo>
                  <a:lnTo>
                    <a:pt x="18" y="64"/>
                  </a:lnTo>
                  <a:lnTo>
                    <a:pt x="9" y="52"/>
                  </a:lnTo>
                  <a:lnTo>
                    <a:pt x="9" y="40"/>
                  </a:lnTo>
                  <a:lnTo>
                    <a:pt x="3" y="36"/>
                  </a:lnTo>
                  <a:lnTo>
                    <a:pt x="1" y="36"/>
                  </a:lnTo>
                  <a:lnTo>
                    <a:pt x="1" y="15"/>
                  </a:lnTo>
                  <a:lnTo>
                    <a:pt x="0" y="9"/>
                  </a:lnTo>
                  <a:lnTo>
                    <a:pt x="0" y="8"/>
                  </a:lnTo>
                  <a:lnTo>
                    <a:pt x="6" y="2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" name="Bangladesh">
              <a:extLst>
                <a:ext uri="{FF2B5EF4-FFF2-40B4-BE49-F238E27FC236}">
                  <a16:creationId xmlns:a16="http://schemas.microsoft.com/office/drawing/2014/main" id="{4E2BCA7E-2090-467A-A4BA-A59C8E14397B}"/>
                </a:ext>
              </a:extLst>
            </p:cNvPr>
            <p:cNvSpPr>
              <a:spLocks/>
            </p:cNvSpPr>
            <p:nvPr>
              <p:custDataLst>
                <p:tags r:id="rId124"/>
              </p:custDataLst>
            </p:nvPr>
          </p:nvSpPr>
          <p:spPr bwMode="auto">
            <a:xfrm>
              <a:off x="7898543" y="3940479"/>
              <a:ext cx="113845" cy="148179"/>
            </a:xfrm>
            <a:custGeom>
              <a:avLst/>
              <a:gdLst>
                <a:gd name="T0" fmla="*/ 7 w 63"/>
                <a:gd name="T1" fmla="*/ 0 h 82"/>
                <a:gd name="T2" fmla="*/ 8 w 63"/>
                <a:gd name="T3" fmla="*/ 0 h 82"/>
                <a:gd name="T4" fmla="*/ 11 w 63"/>
                <a:gd name="T5" fmla="*/ 6 h 82"/>
                <a:gd name="T6" fmla="*/ 14 w 63"/>
                <a:gd name="T7" fmla="*/ 2 h 82"/>
                <a:gd name="T8" fmla="*/ 17 w 63"/>
                <a:gd name="T9" fmla="*/ 8 h 82"/>
                <a:gd name="T10" fmla="*/ 20 w 63"/>
                <a:gd name="T11" fmla="*/ 8 h 82"/>
                <a:gd name="T12" fmla="*/ 20 w 63"/>
                <a:gd name="T13" fmla="*/ 5 h 82"/>
                <a:gd name="T14" fmla="*/ 22 w 63"/>
                <a:gd name="T15" fmla="*/ 5 h 82"/>
                <a:gd name="T16" fmla="*/ 25 w 63"/>
                <a:gd name="T17" fmla="*/ 15 h 82"/>
                <a:gd name="T18" fmla="*/ 29 w 63"/>
                <a:gd name="T19" fmla="*/ 18 h 82"/>
                <a:gd name="T20" fmla="*/ 57 w 63"/>
                <a:gd name="T21" fmla="*/ 21 h 82"/>
                <a:gd name="T22" fmla="*/ 57 w 63"/>
                <a:gd name="T23" fmla="*/ 22 h 82"/>
                <a:gd name="T24" fmla="*/ 43 w 63"/>
                <a:gd name="T25" fmla="*/ 39 h 82"/>
                <a:gd name="T26" fmla="*/ 46 w 63"/>
                <a:gd name="T27" fmla="*/ 46 h 82"/>
                <a:gd name="T28" fmla="*/ 49 w 63"/>
                <a:gd name="T29" fmla="*/ 49 h 82"/>
                <a:gd name="T30" fmla="*/ 56 w 63"/>
                <a:gd name="T31" fmla="*/ 40 h 82"/>
                <a:gd name="T32" fmla="*/ 57 w 63"/>
                <a:gd name="T33" fmla="*/ 40 h 82"/>
                <a:gd name="T34" fmla="*/ 63 w 63"/>
                <a:gd name="T35" fmla="*/ 67 h 82"/>
                <a:gd name="T36" fmla="*/ 63 w 63"/>
                <a:gd name="T37" fmla="*/ 76 h 82"/>
                <a:gd name="T38" fmla="*/ 59 w 63"/>
                <a:gd name="T39" fmla="*/ 76 h 82"/>
                <a:gd name="T40" fmla="*/ 59 w 63"/>
                <a:gd name="T41" fmla="*/ 82 h 82"/>
                <a:gd name="T42" fmla="*/ 57 w 63"/>
                <a:gd name="T43" fmla="*/ 82 h 82"/>
                <a:gd name="T44" fmla="*/ 57 w 63"/>
                <a:gd name="T45" fmla="*/ 80 h 82"/>
                <a:gd name="T46" fmla="*/ 51 w 63"/>
                <a:gd name="T47" fmla="*/ 63 h 82"/>
                <a:gd name="T48" fmla="*/ 49 w 63"/>
                <a:gd name="T49" fmla="*/ 57 h 82"/>
                <a:gd name="T50" fmla="*/ 41 w 63"/>
                <a:gd name="T51" fmla="*/ 57 h 82"/>
                <a:gd name="T52" fmla="*/ 38 w 63"/>
                <a:gd name="T53" fmla="*/ 54 h 82"/>
                <a:gd name="T54" fmla="*/ 35 w 63"/>
                <a:gd name="T55" fmla="*/ 57 h 82"/>
                <a:gd name="T56" fmla="*/ 35 w 63"/>
                <a:gd name="T57" fmla="*/ 63 h 82"/>
                <a:gd name="T58" fmla="*/ 32 w 63"/>
                <a:gd name="T59" fmla="*/ 68 h 82"/>
                <a:gd name="T60" fmla="*/ 31 w 63"/>
                <a:gd name="T61" fmla="*/ 68 h 82"/>
                <a:gd name="T62" fmla="*/ 28 w 63"/>
                <a:gd name="T63" fmla="*/ 65 h 82"/>
                <a:gd name="T64" fmla="*/ 25 w 63"/>
                <a:gd name="T65" fmla="*/ 70 h 82"/>
                <a:gd name="T66" fmla="*/ 23 w 63"/>
                <a:gd name="T67" fmla="*/ 70 h 82"/>
                <a:gd name="T68" fmla="*/ 23 w 63"/>
                <a:gd name="T69" fmla="*/ 68 h 82"/>
                <a:gd name="T70" fmla="*/ 22 w 63"/>
                <a:gd name="T71" fmla="*/ 68 h 82"/>
                <a:gd name="T72" fmla="*/ 14 w 63"/>
                <a:gd name="T73" fmla="*/ 71 h 82"/>
                <a:gd name="T74" fmla="*/ 13 w 63"/>
                <a:gd name="T75" fmla="*/ 71 h 82"/>
                <a:gd name="T76" fmla="*/ 7 w 63"/>
                <a:gd name="T77" fmla="*/ 42 h 82"/>
                <a:gd name="T78" fmla="*/ 7 w 63"/>
                <a:gd name="T79" fmla="*/ 33 h 82"/>
                <a:gd name="T80" fmla="*/ 0 w 63"/>
                <a:gd name="T81" fmla="*/ 27 h 82"/>
                <a:gd name="T82" fmla="*/ 0 w 63"/>
                <a:gd name="T83" fmla="*/ 25 h 82"/>
                <a:gd name="T84" fmla="*/ 4 w 63"/>
                <a:gd name="T85" fmla="*/ 20 h 82"/>
                <a:gd name="T86" fmla="*/ 10 w 63"/>
                <a:gd name="T87" fmla="*/ 20 h 82"/>
                <a:gd name="T88" fmla="*/ 8 w 63"/>
                <a:gd name="T89" fmla="*/ 15 h 82"/>
                <a:gd name="T90" fmla="*/ 4 w 63"/>
                <a:gd name="T91" fmla="*/ 15 h 82"/>
                <a:gd name="T92" fmla="*/ 3 w 63"/>
                <a:gd name="T93" fmla="*/ 11 h 82"/>
                <a:gd name="T94" fmla="*/ 7 w 63"/>
                <a:gd name="T95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3" h="82">
                  <a:moveTo>
                    <a:pt x="7" y="0"/>
                  </a:moveTo>
                  <a:lnTo>
                    <a:pt x="8" y="0"/>
                  </a:lnTo>
                  <a:lnTo>
                    <a:pt x="11" y="6"/>
                  </a:lnTo>
                  <a:lnTo>
                    <a:pt x="14" y="2"/>
                  </a:lnTo>
                  <a:lnTo>
                    <a:pt x="17" y="8"/>
                  </a:lnTo>
                  <a:lnTo>
                    <a:pt x="20" y="8"/>
                  </a:lnTo>
                  <a:lnTo>
                    <a:pt x="20" y="5"/>
                  </a:lnTo>
                  <a:lnTo>
                    <a:pt x="22" y="5"/>
                  </a:lnTo>
                  <a:lnTo>
                    <a:pt x="25" y="15"/>
                  </a:lnTo>
                  <a:lnTo>
                    <a:pt x="29" y="18"/>
                  </a:lnTo>
                  <a:lnTo>
                    <a:pt x="57" y="21"/>
                  </a:lnTo>
                  <a:lnTo>
                    <a:pt x="57" y="22"/>
                  </a:lnTo>
                  <a:lnTo>
                    <a:pt x="43" y="39"/>
                  </a:lnTo>
                  <a:lnTo>
                    <a:pt x="46" y="46"/>
                  </a:lnTo>
                  <a:lnTo>
                    <a:pt x="49" y="49"/>
                  </a:lnTo>
                  <a:lnTo>
                    <a:pt x="56" y="40"/>
                  </a:lnTo>
                  <a:lnTo>
                    <a:pt x="57" y="40"/>
                  </a:lnTo>
                  <a:lnTo>
                    <a:pt x="63" y="67"/>
                  </a:lnTo>
                  <a:lnTo>
                    <a:pt x="63" y="76"/>
                  </a:lnTo>
                  <a:lnTo>
                    <a:pt x="59" y="76"/>
                  </a:lnTo>
                  <a:lnTo>
                    <a:pt x="59" y="82"/>
                  </a:lnTo>
                  <a:lnTo>
                    <a:pt x="57" y="82"/>
                  </a:lnTo>
                  <a:lnTo>
                    <a:pt x="57" y="80"/>
                  </a:lnTo>
                  <a:lnTo>
                    <a:pt x="51" y="63"/>
                  </a:lnTo>
                  <a:lnTo>
                    <a:pt x="49" y="57"/>
                  </a:lnTo>
                  <a:lnTo>
                    <a:pt x="41" y="57"/>
                  </a:lnTo>
                  <a:lnTo>
                    <a:pt x="38" y="54"/>
                  </a:lnTo>
                  <a:lnTo>
                    <a:pt x="35" y="57"/>
                  </a:lnTo>
                  <a:lnTo>
                    <a:pt x="35" y="63"/>
                  </a:lnTo>
                  <a:lnTo>
                    <a:pt x="32" y="68"/>
                  </a:lnTo>
                  <a:lnTo>
                    <a:pt x="31" y="68"/>
                  </a:lnTo>
                  <a:lnTo>
                    <a:pt x="28" y="65"/>
                  </a:lnTo>
                  <a:lnTo>
                    <a:pt x="25" y="70"/>
                  </a:lnTo>
                  <a:lnTo>
                    <a:pt x="23" y="70"/>
                  </a:lnTo>
                  <a:lnTo>
                    <a:pt x="23" y="68"/>
                  </a:lnTo>
                  <a:lnTo>
                    <a:pt x="22" y="68"/>
                  </a:lnTo>
                  <a:lnTo>
                    <a:pt x="14" y="71"/>
                  </a:lnTo>
                  <a:lnTo>
                    <a:pt x="13" y="71"/>
                  </a:lnTo>
                  <a:lnTo>
                    <a:pt x="7" y="42"/>
                  </a:lnTo>
                  <a:lnTo>
                    <a:pt x="7" y="33"/>
                  </a:lnTo>
                  <a:lnTo>
                    <a:pt x="0" y="27"/>
                  </a:lnTo>
                  <a:lnTo>
                    <a:pt x="0" y="25"/>
                  </a:lnTo>
                  <a:lnTo>
                    <a:pt x="4" y="20"/>
                  </a:lnTo>
                  <a:lnTo>
                    <a:pt x="10" y="20"/>
                  </a:lnTo>
                  <a:lnTo>
                    <a:pt x="8" y="15"/>
                  </a:lnTo>
                  <a:lnTo>
                    <a:pt x="4" y="15"/>
                  </a:lnTo>
                  <a:lnTo>
                    <a:pt x="3" y="11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" name="Bhutan">
              <a:extLst>
                <a:ext uri="{FF2B5EF4-FFF2-40B4-BE49-F238E27FC236}">
                  <a16:creationId xmlns:a16="http://schemas.microsoft.com/office/drawing/2014/main" id="{0525E05C-4BBE-47DC-8FBE-35213678A433}"/>
                </a:ext>
              </a:extLst>
            </p:cNvPr>
            <p:cNvSpPr>
              <a:spLocks/>
            </p:cNvSpPr>
            <p:nvPr>
              <p:custDataLst>
                <p:tags r:id="rId125"/>
              </p:custDataLst>
            </p:nvPr>
          </p:nvSpPr>
          <p:spPr bwMode="auto">
            <a:xfrm>
              <a:off x="7918421" y="3895302"/>
              <a:ext cx="83124" cy="43369"/>
            </a:xfrm>
            <a:custGeom>
              <a:avLst/>
              <a:gdLst>
                <a:gd name="T0" fmla="*/ 17 w 46"/>
                <a:gd name="T1" fmla="*/ 0 h 24"/>
                <a:gd name="T2" fmla="*/ 36 w 46"/>
                <a:gd name="T3" fmla="*/ 5 h 24"/>
                <a:gd name="T4" fmla="*/ 40 w 46"/>
                <a:gd name="T5" fmla="*/ 7 h 24"/>
                <a:gd name="T6" fmla="*/ 40 w 46"/>
                <a:gd name="T7" fmla="*/ 10 h 24"/>
                <a:gd name="T8" fmla="*/ 46 w 46"/>
                <a:gd name="T9" fmla="*/ 13 h 24"/>
                <a:gd name="T10" fmla="*/ 46 w 46"/>
                <a:gd name="T11" fmla="*/ 15 h 24"/>
                <a:gd name="T12" fmla="*/ 43 w 46"/>
                <a:gd name="T13" fmla="*/ 21 h 24"/>
                <a:gd name="T14" fmla="*/ 40 w 46"/>
                <a:gd name="T15" fmla="*/ 21 h 24"/>
                <a:gd name="T16" fmla="*/ 33 w 46"/>
                <a:gd name="T17" fmla="*/ 22 h 24"/>
                <a:gd name="T18" fmla="*/ 23 w 46"/>
                <a:gd name="T19" fmla="*/ 22 h 24"/>
                <a:gd name="T20" fmla="*/ 15 w 46"/>
                <a:gd name="T21" fmla="*/ 24 h 24"/>
                <a:gd name="T22" fmla="*/ 12 w 46"/>
                <a:gd name="T23" fmla="*/ 24 h 24"/>
                <a:gd name="T24" fmla="*/ 2 w 46"/>
                <a:gd name="T25" fmla="*/ 21 h 24"/>
                <a:gd name="T26" fmla="*/ 0 w 46"/>
                <a:gd name="T27" fmla="*/ 18 h 24"/>
                <a:gd name="T28" fmla="*/ 0 w 46"/>
                <a:gd name="T29" fmla="*/ 16 h 24"/>
                <a:gd name="T30" fmla="*/ 17 w 46"/>
                <a:gd name="T3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24">
                  <a:moveTo>
                    <a:pt x="17" y="0"/>
                  </a:moveTo>
                  <a:lnTo>
                    <a:pt x="36" y="5"/>
                  </a:lnTo>
                  <a:lnTo>
                    <a:pt x="40" y="7"/>
                  </a:lnTo>
                  <a:lnTo>
                    <a:pt x="40" y="10"/>
                  </a:lnTo>
                  <a:lnTo>
                    <a:pt x="46" y="13"/>
                  </a:lnTo>
                  <a:lnTo>
                    <a:pt x="46" y="15"/>
                  </a:lnTo>
                  <a:lnTo>
                    <a:pt x="43" y="21"/>
                  </a:lnTo>
                  <a:lnTo>
                    <a:pt x="40" y="21"/>
                  </a:lnTo>
                  <a:lnTo>
                    <a:pt x="33" y="22"/>
                  </a:lnTo>
                  <a:lnTo>
                    <a:pt x="23" y="22"/>
                  </a:lnTo>
                  <a:lnTo>
                    <a:pt x="15" y="24"/>
                  </a:lnTo>
                  <a:lnTo>
                    <a:pt x="12" y="24"/>
                  </a:lnTo>
                  <a:lnTo>
                    <a:pt x="2" y="21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" name="Myanmar">
              <a:extLst>
                <a:ext uri="{FF2B5EF4-FFF2-40B4-BE49-F238E27FC236}">
                  <a16:creationId xmlns:a16="http://schemas.microsoft.com/office/drawing/2014/main" id="{884E9B8B-1762-45D1-A9C3-575D2D785776}"/>
                </a:ext>
              </a:extLst>
            </p:cNvPr>
            <p:cNvSpPr>
              <a:spLocks/>
            </p:cNvSpPr>
            <p:nvPr>
              <p:custDataLst>
                <p:tags r:id="rId126"/>
              </p:custDataLst>
            </p:nvPr>
          </p:nvSpPr>
          <p:spPr bwMode="auto">
            <a:xfrm>
              <a:off x="8001547" y="3895302"/>
              <a:ext cx="211427" cy="455380"/>
            </a:xfrm>
            <a:custGeom>
              <a:avLst/>
              <a:gdLst>
                <a:gd name="T0" fmla="*/ 72 w 117"/>
                <a:gd name="T1" fmla="*/ 0 h 252"/>
                <a:gd name="T2" fmla="*/ 80 w 117"/>
                <a:gd name="T3" fmla="*/ 10 h 252"/>
                <a:gd name="T4" fmla="*/ 83 w 117"/>
                <a:gd name="T5" fmla="*/ 12 h 252"/>
                <a:gd name="T6" fmla="*/ 86 w 117"/>
                <a:gd name="T7" fmla="*/ 33 h 252"/>
                <a:gd name="T8" fmla="*/ 72 w 117"/>
                <a:gd name="T9" fmla="*/ 64 h 252"/>
                <a:gd name="T10" fmla="*/ 88 w 117"/>
                <a:gd name="T11" fmla="*/ 59 h 252"/>
                <a:gd name="T12" fmla="*/ 89 w 117"/>
                <a:gd name="T13" fmla="*/ 71 h 252"/>
                <a:gd name="T14" fmla="*/ 97 w 117"/>
                <a:gd name="T15" fmla="*/ 77 h 252"/>
                <a:gd name="T16" fmla="*/ 101 w 117"/>
                <a:gd name="T17" fmla="*/ 89 h 252"/>
                <a:gd name="T18" fmla="*/ 115 w 117"/>
                <a:gd name="T19" fmla="*/ 92 h 252"/>
                <a:gd name="T20" fmla="*/ 106 w 117"/>
                <a:gd name="T21" fmla="*/ 108 h 252"/>
                <a:gd name="T22" fmla="*/ 88 w 117"/>
                <a:gd name="T23" fmla="*/ 123 h 252"/>
                <a:gd name="T24" fmla="*/ 73 w 117"/>
                <a:gd name="T25" fmla="*/ 141 h 252"/>
                <a:gd name="T26" fmla="*/ 83 w 117"/>
                <a:gd name="T27" fmla="*/ 157 h 252"/>
                <a:gd name="T28" fmla="*/ 86 w 117"/>
                <a:gd name="T29" fmla="*/ 171 h 252"/>
                <a:gd name="T30" fmla="*/ 88 w 117"/>
                <a:gd name="T31" fmla="*/ 172 h 252"/>
                <a:gd name="T32" fmla="*/ 80 w 117"/>
                <a:gd name="T33" fmla="*/ 193 h 252"/>
                <a:gd name="T34" fmla="*/ 91 w 117"/>
                <a:gd name="T35" fmla="*/ 212 h 252"/>
                <a:gd name="T36" fmla="*/ 88 w 117"/>
                <a:gd name="T37" fmla="*/ 242 h 252"/>
                <a:gd name="T38" fmla="*/ 86 w 117"/>
                <a:gd name="T39" fmla="*/ 252 h 252"/>
                <a:gd name="T40" fmla="*/ 85 w 117"/>
                <a:gd name="T41" fmla="*/ 251 h 252"/>
                <a:gd name="T42" fmla="*/ 82 w 117"/>
                <a:gd name="T43" fmla="*/ 249 h 252"/>
                <a:gd name="T44" fmla="*/ 83 w 117"/>
                <a:gd name="T45" fmla="*/ 228 h 252"/>
                <a:gd name="T46" fmla="*/ 82 w 117"/>
                <a:gd name="T47" fmla="*/ 227 h 252"/>
                <a:gd name="T48" fmla="*/ 83 w 117"/>
                <a:gd name="T49" fmla="*/ 215 h 252"/>
                <a:gd name="T50" fmla="*/ 79 w 117"/>
                <a:gd name="T51" fmla="*/ 206 h 252"/>
                <a:gd name="T52" fmla="*/ 73 w 117"/>
                <a:gd name="T53" fmla="*/ 187 h 252"/>
                <a:gd name="T54" fmla="*/ 61 w 117"/>
                <a:gd name="T55" fmla="*/ 162 h 252"/>
                <a:gd name="T56" fmla="*/ 60 w 117"/>
                <a:gd name="T57" fmla="*/ 165 h 252"/>
                <a:gd name="T58" fmla="*/ 37 w 117"/>
                <a:gd name="T59" fmla="*/ 176 h 252"/>
                <a:gd name="T60" fmla="*/ 30 w 117"/>
                <a:gd name="T61" fmla="*/ 175 h 252"/>
                <a:gd name="T62" fmla="*/ 27 w 117"/>
                <a:gd name="T63" fmla="*/ 174 h 252"/>
                <a:gd name="T64" fmla="*/ 26 w 117"/>
                <a:gd name="T65" fmla="*/ 172 h 252"/>
                <a:gd name="T66" fmla="*/ 27 w 117"/>
                <a:gd name="T67" fmla="*/ 141 h 252"/>
                <a:gd name="T68" fmla="*/ 23 w 117"/>
                <a:gd name="T69" fmla="*/ 133 h 252"/>
                <a:gd name="T70" fmla="*/ 17 w 117"/>
                <a:gd name="T71" fmla="*/ 129 h 252"/>
                <a:gd name="T72" fmla="*/ 20 w 117"/>
                <a:gd name="T73" fmla="*/ 126 h 252"/>
                <a:gd name="T74" fmla="*/ 9 w 117"/>
                <a:gd name="T75" fmla="*/ 119 h 252"/>
                <a:gd name="T76" fmla="*/ 0 w 117"/>
                <a:gd name="T77" fmla="*/ 99 h 252"/>
                <a:gd name="T78" fmla="*/ 5 w 117"/>
                <a:gd name="T79" fmla="*/ 90 h 252"/>
                <a:gd name="T80" fmla="*/ 9 w 117"/>
                <a:gd name="T81" fmla="*/ 80 h 252"/>
                <a:gd name="T82" fmla="*/ 11 w 117"/>
                <a:gd name="T83" fmla="*/ 77 h 252"/>
                <a:gd name="T84" fmla="*/ 14 w 117"/>
                <a:gd name="T85" fmla="*/ 65 h 252"/>
                <a:gd name="T86" fmla="*/ 26 w 117"/>
                <a:gd name="T87" fmla="*/ 62 h 252"/>
                <a:gd name="T88" fmla="*/ 39 w 117"/>
                <a:gd name="T89" fmla="*/ 36 h 252"/>
                <a:gd name="T90" fmla="*/ 51 w 117"/>
                <a:gd name="T91" fmla="*/ 16 h 252"/>
                <a:gd name="T92" fmla="*/ 63 w 117"/>
                <a:gd name="T93" fmla="*/ 7 h 252"/>
                <a:gd name="T94" fmla="*/ 67 w 117"/>
                <a:gd name="T95" fmla="*/ 5 h 252"/>
                <a:gd name="T96" fmla="*/ 70 w 117"/>
                <a:gd name="T9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7" h="252">
                  <a:moveTo>
                    <a:pt x="70" y="0"/>
                  </a:moveTo>
                  <a:lnTo>
                    <a:pt x="72" y="0"/>
                  </a:lnTo>
                  <a:lnTo>
                    <a:pt x="75" y="2"/>
                  </a:lnTo>
                  <a:lnTo>
                    <a:pt x="80" y="10"/>
                  </a:lnTo>
                  <a:lnTo>
                    <a:pt x="83" y="10"/>
                  </a:lnTo>
                  <a:lnTo>
                    <a:pt x="83" y="12"/>
                  </a:lnTo>
                  <a:lnTo>
                    <a:pt x="86" y="24"/>
                  </a:lnTo>
                  <a:lnTo>
                    <a:pt x="86" y="33"/>
                  </a:lnTo>
                  <a:lnTo>
                    <a:pt x="75" y="47"/>
                  </a:lnTo>
                  <a:lnTo>
                    <a:pt x="72" y="64"/>
                  </a:lnTo>
                  <a:lnTo>
                    <a:pt x="80" y="59"/>
                  </a:lnTo>
                  <a:lnTo>
                    <a:pt x="88" y="59"/>
                  </a:lnTo>
                  <a:lnTo>
                    <a:pt x="88" y="61"/>
                  </a:lnTo>
                  <a:lnTo>
                    <a:pt x="89" y="71"/>
                  </a:lnTo>
                  <a:lnTo>
                    <a:pt x="97" y="76"/>
                  </a:lnTo>
                  <a:lnTo>
                    <a:pt x="97" y="77"/>
                  </a:lnTo>
                  <a:lnTo>
                    <a:pt x="94" y="86"/>
                  </a:lnTo>
                  <a:lnTo>
                    <a:pt x="101" y="89"/>
                  </a:lnTo>
                  <a:lnTo>
                    <a:pt x="106" y="95"/>
                  </a:lnTo>
                  <a:lnTo>
                    <a:pt x="115" y="92"/>
                  </a:lnTo>
                  <a:lnTo>
                    <a:pt x="117" y="95"/>
                  </a:lnTo>
                  <a:lnTo>
                    <a:pt x="106" y="108"/>
                  </a:lnTo>
                  <a:lnTo>
                    <a:pt x="101" y="114"/>
                  </a:lnTo>
                  <a:lnTo>
                    <a:pt x="88" y="123"/>
                  </a:lnTo>
                  <a:lnTo>
                    <a:pt x="77" y="125"/>
                  </a:lnTo>
                  <a:lnTo>
                    <a:pt x="73" y="141"/>
                  </a:lnTo>
                  <a:lnTo>
                    <a:pt x="76" y="151"/>
                  </a:lnTo>
                  <a:lnTo>
                    <a:pt x="83" y="157"/>
                  </a:lnTo>
                  <a:lnTo>
                    <a:pt x="83" y="168"/>
                  </a:lnTo>
                  <a:lnTo>
                    <a:pt x="86" y="171"/>
                  </a:lnTo>
                  <a:lnTo>
                    <a:pt x="88" y="171"/>
                  </a:lnTo>
                  <a:lnTo>
                    <a:pt x="88" y="172"/>
                  </a:lnTo>
                  <a:lnTo>
                    <a:pt x="80" y="188"/>
                  </a:lnTo>
                  <a:lnTo>
                    <a:pt x="80" y="193"/>
                  </a:lnTo>
                  <a:lnTo>
                    <a:pt x="91" y="200"/>
                  </a:lnTo>
                  <a:lnTo>
                    <a:pt x="91" y="212"/>
                  </a:lnTo>
                  <a:lnTo>
                    <a:pt x="98" y="228"/>
                  </a:lnTo>
                  <a:lnTo>
                    <a:pt x="88" y="242"/>
                  </a:lnTo>
                  <a:lnTo>
                    <a:pt x="86" y="251"/>
                  </a:lnTo>
                  <a:lnTo>
                    <a:pt x="86" y="252"/>
                  </a:lnTo>
                  <a:lnTo>
                    <a:pt x="85" y="252"/>
                  </a:lnTo>
                  <a:lnTo>
                    <a:pt x="85" y="251"/>
                  </a:lnTo>
                  <a:lnTo>
                    <a:pt x="83" y="249"/>
                  </a:lnTo>
                  <a:lnTo>
                    <a:pt x="82" y="249"/>
                  </a:lnTo>
                  <a:lnTo>
                    <a:pt x="86" y="230"/>
                  </a:lnTo>
                  <a:lnTo>
                    <a:pt x="83" y="228"/>
                  </a:lnTo>
                  <a:lnTo>
                    <a:pt x="82" y="228"/>
                  </a:lnTo>
                  <a:lnTo>
                    <a:pt x="82" y="227"/>
                  </a:lnTo>
                  <a:lnTo>
                    <a:pt x="85" y="225"/>
                  </a:lnTo>
                  <a:lnTo>
                    <a:pt x="83" y="215"/>
                  </a:lnTo>
                  <a:lnTo>
                    <a:pt x="80" y="205"/>
                  </a:lnTo>
                  <a:lnTo>
                    <a:pt x="79" y="206"/>
                  </a:lnTo>
                  <a:lnTo>
                    <a:pt x="79" y="205"/>
                  </a:lnTo>
                  <a:lnTo>
                    <a:pt x="73" y="187"/>
                  </a:lnTo>
                  <a:lnTo>
                    <a:pt x="72" y="166"/>
                  </a:lnTo>
                  <a:lnTo>
                    <a:pt x="61" y="162"/>
                  </a:lnTo>
                  <a:lnTo>
                    <a:pt x="60" y="159"/>
                  </a:lnTo>
                  <a:lnTo>
                    <a:pt x="60" y="165"/>
                  </a:lnTo>
                  <a:lnTo>
                    <a:pt x="40" y="176"/>
                  </a:lnTo>
                  <a:lnTo>
                    <a:pt x="37" y="176"/>
                  </a:lnTo>
                  <a:lnTo>
                    <a:pt x="33" y="175"/>
                  </a:lnTo>
                  <a:lnTo>
                    <a:pt x="30" y="175"/>
                  </a:lnTo>
                  <a:lnTo>
                    <a:pt x="30" y="172"/>
                  </a:lnTo>
                  <a:lnTo>
                    <a:pt x="27" y="174"/>
                  </a:lnTo>
                  <a:lnTo>
                    <a:pt x="26" y="174"/>
                  </a:lnTo>
                  <a:lnTo>
                    <a:pt x="26" y="172"/>
                  </a:lnTo>
                  <a:lnTo>
                    <a:pt x="30" y="157"/>
                  </a:lnTo>
                  <a:lnTo>
                    <a:pt x="27" y="141"/>
                  </a:lnTo>
                  <a:lnTo>
                    <a:pt x="23" y="132"/>
                  </a:lnTo>
                  <a:lnTo>
                    <a:pt x="23" y="133"/>
                  </a:lnTo>
                  <a:lnTo>
                    <a:pt x="21" y="133"/>
                  </a:lnTo>
                  <a:lnTo>
                    <a:pt x="17" y="129"/>
                  </a:lnTo>
                  <a:lnTo>
                    <a:pt x="18" y="126"/>
                  </a:lnTo>
                  <a:lnTo>
                    <a:pt x="20" y="126"/>
                  </a:lnTo>
                  <a:lnTo>
                    <a:pt x="18" y="123"/>
                  </a:lnTo>
                  <a:lnTo>
                    <a:pt x="9" y="119"/>
                  </a:lnTo>
                  <a:lnTo>
                    <a:pt x="0" y="105"/>
                  </a:lnTo>
                  <a:lnTo>
                    <a:pt x="0" y="99"/>
                  </a:lnTo>
                  <a:lnTo>
                    <a:pt x="5" y="99"/>
                  </a:lnTo>
                  <a:lnTo>
                    <a:pt x="5" y="90"/>
                  </a:lnTo>
                  <a:lnTo>
                    <a:pt x="11" y="88"/>
                  </a:lnTo>
                  <a:lnTo>
                    <a:pt x="9" y="80"/>
                  </a:lnTo>
                  <a:lnTo>
                    <a:pt x="11" y="79"/>
                  </a:lnTo>
                  <a:lnTo>
                    <a:pt x="11" y="77"/>
                  </a:lnTo>
                  <a:lnTo>
                    <a:pt x="14" y="77"/>
                  </a:lnTo>
                  <a:lnTo>
                    <a:pt x="14" y="65"/>
                  </a:lnTo>
                  <a:lnTo>
                    <a:pt x="15" y="65"/>
                  </a:lnTo>
                  <a:lnTo>
                    <a:pt x="26" y="62"/>
                  </a:lnTo>
                  <a:lnTo>
                    <a:pt x="32" y="45"/>
                  </a:lnTo>
                  <a:lnTo>
                    <a:pt x="39" y="36"/>
                  </a:lnTo>
                  <a:lnTo>
                    <a:pt x="39" y="27"/>
                  </a:lnTo>
                  <a:lnTo>
                    <a:pt x="51" y="16"/>
                  </a:lnTo>
                  <a:lnTo>
                    <a:pt x="63" y="15"/>
                  </a:lnTo>
                  <a:lnTo>
                    <a:pt x="63" y="7"/>
                  </a:lnTo>
                  <a:lnTo>
                    <a:pt x="64" y="7"/>
                  </a:lnTo>
                  <a:lnTo>
                    <a:pt x="67" y="5"/>
                  </a:lnTo>
                  <a:lnTo>
                    <a:pt x="67" y="2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" name="Laos">
              <a:extLst>
                <a:ext uri="{FF2B5EF4-FFF2-40B4-BE49-F238E27FC236}">
                  <a16:creationId xmlns:a16="http://schemas.microsoft.com/office/drawing/2014/main" id="{F66A378A-2C35-4105-BC06-04B3229AC3CA}"/>
                </a:ext>
              </a:extLst>
            </p:cNvPr>
            <p:cNvSpPr>
              <a:spLocks/>
            </p:cNvSpPr>
            <p:nvPr>
              <p:custDataLst>
                <p:tags r:id="rId127"/>
              </p:custDataLst>
            </p:nvPr>
          </p:nvSpPr>
          <p:spPr bwMode="auto">
            <a:xfrm>
              <a:off x="8189480" y="4045289"/>
              <a:ext cx="175286" cy="215041"/>
            </a:xfrm>
            <a:custGeom>
              <a:avLst/>
              <a:gdLst>
                <a:gd name="T0" fmla="*/ 21 w 97"/>
                <a:gd name="T1" fmla="*/ 0 h 119"/>
                <a:gd name="T2" fmla="*/ 22 w 97"/>
                <a:gd name="T3" fmla="*/ 0 h 119"/>
                <a:gd name="T4" fmla="*/ 28 w 97"/>
                <a:gd name="T5" fmla="*/ 2 h 119"/>
                <a:gd name="T6" fmla="*/ 36 w 97"/>
                <a:gd name="T7" fmla="*/ 12 h 119"/>
                <a:gd name="T8" fmla="*/ 37 w 97"/>
                <a:gd name="T9" fmla="*/ 19 h 119"/>
                <a:gd name="T10" fmla="*/ 40 w 97"/>
                <a:gd name="T11" fmla="*/ 22 h 119"/>
                <a:gd name="T12" fmla="*/ 54 w 97"/>
                <a:gd name="T13" fmla="*/ 22 h 119"/>
                <a:gd name="T14" fmla="*/ 56 w 97"/>
                <a:gd name="T15" fmla="*/ 25 h 119"/>
                <a:gd name="T16" fmla="*/ 61 w 97"/>
                <a:gd name="T17" fmla="*/ 36 h 119"/>
                <a:gd name="T18" fmla="*/ 56 w 97"/>
                <a:gd name="T19" fmla="*/ 40 h 119"/>
                <a:gd name="T20" fmla="*/ 52 w 97"/>
                <a:gd name="T21" fmla="*/ 40 h 119"/>
                <a:gd name="T22" fmla="*/ 51 w 97"/>
                <a:gd name="T23" fmla="*/ 45 h 119"/>
                <a:gd name="T24" fmla="*/ 65 w 97"/>
                <a:gd name="T25" fmla="*/ 53 h 119"/>
                <a:gd name="T26" fmla="*/ 76 w 97"/>
                <a:gd name="T27" fmla="*/ 68 h 119"/>
                <a:gd name="T28" fmla="*/ 82 w 97"/>
                <a:gd name="T29" fmla="*/ 71 h 119"/>
                <a:gd name="T30" fmla="*/ 82 w 97"/>
                <a:gd name="T31" fmla="*/ 73 h 119"/>
                <a:gd name="T32" fmla="*/ 83 w 97"/>
                <a:gd name="T33" fmla="*/ 82 h 119"/>
                <a:gd name="T34" fmla="*/ 92 w 97"/>
                <a:gd name="T35" fmla="*/ 86 h 119"/>
                <a:gd name="T36" fmla="*/ 97 w 97"/>
                <a:gd name="T37" fmla="*/ 99 h 119"/>
                <a:gd name="T38" fmla="*/ 95 w 97"/>
                <a:gd name="T39" fmla="*/ 107 h 119"/>
                <a:gd name="T40" fmla="*/ 95 w 97"/>
                <a:gd name="T41" fmla="*/ 108 h 119"/>
                <a:gd name="T42" fmla="*/ 89 w 97"/>
                <a:gd name="T43" fmla="*/ 113 h 119"/>
                <a:gd name="T44" fmla="*/ 86 w 97"/>
                <a:gd name="T45" fmla="*/ 113 h 119"/>
                <a:gd name="T46" fmla="*/ 85 w 97"/>
                <a:gd name="T47" fmla="*/ 111 h 119"/>
                <a:gd name="T48" fmla="*/ 82 w 97"/>
                <a:gd name="T49" fmla="*/ 111 h 119"/>
                <a:gd name="T50" fmla="*/ 76 w 97"/>
                <a:gd name="T51" fmla="*/ 117 h 119"/>
                <a:gd name="T52" fmla="*/ 76 w 97"/>
                <a:gd name="T53" fmla="*/ 119 h 119"/>
                <a:gd name="T54" fmla="*/ 74 w 97"/>
                <a:gd name="T55" fmla="*/ 119 h 119"/>
                <a:gd name="T56" fmla="*/ 65 w 97"/>
                <a:gd name="T57" fmla="*/ 113 h 119"/>
                <a:gd name="T58" fmla="*/ 68 w 97"/>
                <a:gd name="T59" fmla="*/ 110 h 119"/>
                <a:gd name="T60" fmla="*/ 68 w 97"/>
                <a:gd name="T61" fmla="*/ 95 h 119"/>
                <a:gd name="T62" fmla="*/ 59 w 97"/>
                <a:gd name="T63" fmla="*/ 86 h 119"/>
                <a:gd name="T64" fmla="*/ 56 w 97"/>
                <a:gd name="T65" fmla="*/ 68 h 119"/>
                <a:gd name="T66" fmla="*/ 48 w 97"/>
                <a:gd name="T67" fmla="*/ 58 h 119"/>
                <a:gd name="T68" fmla="*/ 43 w 97"/>
                <a:gd name="T69" fmla="*/ 58 h 119"/>
                <a:gd name="T70" fmla="*/ 39 w 97"/>
                <a:gd name="T71" fmla="*/ 59 h 119"/>
                <a:gd name="T72" fmla="*/ 37 w 97"/>
                <a:gd name="T73" fmla="*/ 62 h 119"/>
                <a:gd name="T74" fmla="*/ 33 w 97"/>
                <a:gd name="T75" fmla="*/ 64 h 119"/>
                <a:gd name="T76" fmla="*/ 31 w 97"/>
                <a:gd name="T77" fmla="*/ 64 h 119"/>
                <a:gd name="T78" fmla="*/ 22 w 97"/>
                <a:gd name="T79" fmla="*/ 61 h 119"/>
                <a:gd name="T80" fmla="*/ 11 w 97"/>
                <a:gd name="T81" fmla="*/ 68 h 119"/>
                <a:gd name="T82" fmla="*/ 9 w 97"/>
                <a:gd name="T83" fmla="*/ 68 h 119"/>
                <a:gd name="T84" fmla="*/ 12 w 97"/>
                <a:gd name="T85" fmla="*/ 42 h 119"/>
                <a:gd name="T86" fmla="*/ 6 w 97"/>
                <a:gd name="T87" fmla="*/ 40 h 119"/>
                <a:gd name="T88" fmla="*/ 5 w 97"/>
                <a:gd name="T89" fmla="*/ 40 h 119"/>
                <a:gd name="T90" fmla="*/ 5 w 97"/>
                <a:gd name="T91" fmla="*/ 31 h 119"/>
                <a:gd name="T92" fmla="*/ 0 w 97"/>
                <a:gd name="T93" fmla="*/ 30 h 119"/>
                <a:gd name="T94" fmla="*/ 0 w 97"/>
                <a:gd name="T95" fmla="*/ 28 h 119"/>
                <a:gd name="T96" fmla="*/ 2 w 97"/>
                <a:gd name="T97" fmla="*/ 25 h 119"/>
                <a:gd name="T98" fmla="*/ 12 w 97"/>
                <a:gd name="T99" fmla="*/ 12 h 119"/>
                <a:gd name="T100" fmla="*/ 13 w 97"/>
                <a:gd name="T101" fmla="*/ 12 h 119"/>
                <a:gd name="T102" fmla="*/ 15 w 97"/>
                <a:gd name="T103" fmla="*/ 18 h 119"/>
                <a:gd name="T104" fmla="*/ 19 w 97"/>
                <a:gd name="T105" fmla="*/ 16 h 119"/>
                <a:gd name="T106" fmla="*/ 18 w 97"/>
                <a:gd name="T107" fmla="*/ 2 h 119"/>
                <a:gd name="T108" fmla="*/ 21 w 97"/>
                <a:gd name="T109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" h="119">
                  <a:moveTo>
                    <a:pt x="21" y="0"/>
                  </a:moveTo>
                  <a:lnTo>
                    <a:pt x="22" y="0"/>
                  </a:lnTo>
                  <a:lnTo>
                    <a:pt x="28" y="2"/>
                  </a:lnTo>
                  <a:lnTo>
                    <a:pt x="36" y="12"/>
                  </a:lnTo>
                  <a:lnTo>
                    <a:pt x="37" y="19"/>
                  </a:lnTo>
                  <a:lnTo>
                    <a:pt x="40" y="22"/>
                  </a:lnTo>
                  <a:lnTo>
                    <a:pt x="54" y="22"/>
                  </a:lnTo>
                  <a:lnTo>
                    <a:pt x="56" y="25"/>
                  </a:lnTo>
                  <a:lnTo>
                    <a:pt x="61" y="36"/>
                  </a:lnTo>
                  <a:lnTo>
                    <a:pt x="56" y="40"/>
                  </a:lnTo>
                  <a:lnTo>
                    <a:pt x="52" y="40"/>
                  </a:lnTo>
                  <a:lnTo>
                    <a:pt x="51" y="45"/>
                  </a:lnTo>
                  <a:lnTo>
                    <a:pt x="65" y="53"/>
                  </a:lnTo>
                  <a:lnTo>
                    <a:pt x="76" y="68"/>
                  </a:lnTo>
                  <a:lnTo>
                    <a:pt x="82" y="71"/>
                  </a:lnTo>
                  <a:lnTo>
                    <a:pt x="82" y="73"/>
                  </a:lnTo>
                  <a:lnTo>
                    <a:pt x="83" y="82"/>
                  </a:lnTo>
                  <a:lnTo>
                    <a:pt x="92" y="86"/>
                  </a:lnTo>
                  <a:lnTo>
                    <a:pt x="97" y="99"/>
                  </a:lnTo>
                  <a:lnTo>
                    <a:pt x="95" y="107"/>
                  </a:lnTo>
                  <a:lnTo>
                    <a:pt x="95" y="108"/>
                  </a:lnTo>
                  <a:lnTo>
                    <a:pt x="89" y="113"/>
                  </a:lnTo>
                  <a:lnTo>
                    <a:pt x="86" y="113"/>
                  </a:lnTo>
                  <a:lnTo>
                    <a:pt x="85" y="111"/>
                  </a:lnTo>
                  <a:lnTo>
                    <a:pt x="82" y="111"/>
                  </a:lnTo>
                  <a:lnTo>
                    <a:pt x="76" y="117"/>
                  </a:lnTo>
                  <a:lnTo>
                    <a:pt x="76" y="119"/>
                  </a:lnTo>
                  <a:lnTo>
                    <a:pt x="74" y="119"/>
                  </a:lnTo>
                  <a:lnTo>
                    <a:pt x="65" y="113"/>
                  </a:lnTo>
                  <a:lnTo>
                    <a:pt x="68" y="110"/>
                  </a:lnTo>
                  <a:lnTo>
                    <a:pt x="68" y="95"/>
                  </a:lnTo>
                  <a:lnTo>
                    <a:pt x="59" y="86"/>
                  </a:lnTo>
                  <a:lnTo>
                    <a:pt x="56" y="68"/>
                  </a:lnTo>
                  <a:lnTo>
                    <a:pt x="48" y="58"/>
                  </a:lnTo>
                  <a:lnTo>
                    <a:pt x="43" y="58"/>
                  </a:lnTo>
                  <a:lnTo>
                    <a:pt x="39" y="59"/>
                  </a:lnTo>
                  <a:lnTo>
                    <a:pt x="37" y="62"/>
                  </a:lnTo>
                  <a:lnTo>
                    <a:pt x="33" y="64"/>
                  </a:lnTo>
                  <a:lnTo>
                    <a:pt x="31" y="64"/>
                  </a:lnTo>
                  <a:lnTo>
                    <a:pt x="22" y="61"/>
                  </a:lnTo>
                  <a:lnTo>
                    <a:pt x="11" y="68"/>
                  </a:lnTo>
                  <a:lnTo>
                    <a:pt x="9" y="68"/>
                  </a:lnTo>
                  <a:lnTo>
                    <a:pt x="12" y="42"/>
                  </a:lnTo>
                  <a:lnTo>
                    <a:pt x="6" y="40"/>
                  </a:lnTo>
                  <a:lnTo>
                    <a:pt x="5" y="40"/>
                  </a:lnTo>
                  <a:lnTo>
                    <a:pt x="5" y="31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2" y="25"/>
                  </a:lnTo>
                  <a:lnTo>
                    <a:pt x="12" y="12"/>
                  </a:lnTo>
                  <a:lnTo>
                    <a:pt x="13" y="12"/>
                  </a:lnTo>
                  <a:lnTo>
                    <a:pt x="15" y="18"/>
                  </a:lnTo>
                  <a:lnTo>
                    <a:pt x="19" y="16"/>
                  </a:lnTo>
                  <a:lnTo>
                    <a:pt x="18" y="2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" name="Malaysia - East">
              <a:extLst>
                <a:ext uri="{FF2B5EF4-FFF2-40B4-BE49-F238E27FC236}">
                  <a16:creationId xmlns:a16="http://schemas.microsoft.com/office/drawing/2014/main" id="{0C64229F-85D2-43AD-92CE-94F9ED42B1B7}"/>
                </a:ext>
              </a:extLst>
            </p:cNvPr>
            <p:cNvSpPr>
              <a:spLocks/>
            </p:cNvSpPr>
            <p:nvPr>
              <p:custDataLst>
                <p:tags r:id="rId128"/>
              </p:custDataLst>
            </p:nvPr>
          </p:nvSpPr>
          <p:spPr bwMode="auto">
            <a:xfrm>
              <a:off x="8411748" y="4426578"/>
              <a:ext cx="231304" cy="140950"/>
            </a:xfrm>
            <a:custGeom>
              <a:avLst/>
              <a:gdLst>
                <a:gd name="T0" fmla="*/ 94 w 128"/>
                <a:gd name="T1" fmla="*/ 0 h 78"/>
                <a:gd name="T2" fmla="*/ 95 w 128"/>
                <a:gd name="T3" fmla="*/ 0 h 78"/>
                <a:gd name="T4" fmla="*/ 95 w 128"/>
                <a:gd name="T5" fmla="*/ 3 h 78"/>
                <a:gd name="T6" fmla="*/ 98 w 128"/>
                <a:gd name="T7" fmla="*/ 0 h 78"/>
                <a:gd name="T8" fmla="*/ 99 w 128"/>
                <a:gd name="T9" fmla="*/ 0 h 78"/>
                <a:gd name="T10" fmla="*/ 102 w 128"/>
                <a:gd name="T11" fmla="*/ 4 h 78"/>
                <a:gd name="T12" fmla="*/ 105 w 128"/>
                <a:gd name="T13" fmla="*/ 6 h 78"/>
                <a:gd name="T14" fmla="*/ 107 w 128"/>
                <a:gd name="T15" fmla="*/ 6 h 78"/>
                <a:gd name="T16" fmla="*/ 107 w 128"/>
                <a:gd name="T17" fmla="*/ 11 h 78"/>
                <a:gd name="T18" fmla="*/ 111 w 128"/>
                <a:gd name="T19" fmla="*/ 11 h 78"/>
                <a:gd name="T20" fmla="*/ 111 w 128"/>
                <a:gd name="T21" fmla="*/ 16 h 78"/>
                <a:gd name="T22" fmla="*/ 114 w 128"/>
                <a:gd name="T23" fmla="*/ 14 h 78"/>
                <a:gd name="T24" fmla="*/ 128 w 128"/>
                <a:gd name="T25" fmla="*/ 22 h 78"/>
                <a:gd name="T26" fmla="*/ 128 w 128"/>
                <a:gd name="T27" fmla="*/ 23 h 78"/>
                <a:gd name="T28" fmla="*/ 120 w 128"/>
                <a:gd name="T29" fmla="*/ 26 h 78"/>
                <a:gd name="T30" fmla="*/ 114 w 128"/>
                <a:gd name="T31" fmla="*/ 26 h 78"/>
                <a:gd name="T32" fmla="*/ 119 w 128"/>
                <a:gd name="T33" fmla="*/ 32 h 78"/>
                <a:gd name="T34" fmla="*/ 119 w 128"/>
                <a:gd name="T35" fmla="*/ 34 h 78"/>
                <a:gd name="T36" fmla="*/ 117 w 128"/>
                <a:gd name="T37" fmla="*/ 34 h 78"/>
                <a:gd name="T38" fmla="*/ 111 w 128"/>
                <a:gd name="T39" fmla="*/ 37 h 78"/>
                <a:gd name="T40" fmla="*/ 107 w 128"/>
                <a:gd name="T41" fmla="*/ 34 h 78"/>
                <a:gd name="T42" fmla="*/ 105 w 128"/>
                <a:gd name="T43" fmla="*/ 37 h 78"/>
                <a:gd name="T44" fmla="*/ 98 w 128"/>
                <a:gd name="T45" fmla="*/ 34 h 78"/>
                <a:gd name="T46" fmla="*/ 82 w 128"/>
                <a:gd name="T47" fmla="*/ 34 h 78"/>
                <a:gd name="T48" fmla="*/ 68 w 128"/>
                <a:gd name="T49" fmla="*/ 65 h 78"/>
                <a:gd name="T50" fmla="*/ 65 w 128"/>
                <a:gd name="T51" fmla="*/ 69 h 78"/>
                <a:gd name="T52" fmla="*/ 61 w 128"/>
                <a:gd name="T53" fmla="*/ 72 h 78"/>
                <a:gd name="T54" fmla="*/ 51 w 128"/>
                <a:gd name="T55" fmla="*/ 75 h 78"/>
                <a:gd name="T56" fmla="*/ 43 w 128"/>
                <a:gd name="T57" fmla="*/ 71 h 78"/>
                <a:gd name="T58" fmla="*/ 37 w 128"/>
                <a:gd name="T59" fmla="*/ 71 h 78"/>
                <a:gd name="T60" fmla="*/ 28 w 128"/>
                <a:gd name="T61" fmla="*/ 78 h 78"/>
                <a:gd name="T62" fmla="*/ 14 w 128"/>
                <a:gd name="T63" fmla="*/ 78 h 78"/>
                <a:gd name="T64" fmla="*/ 6 w 128"/>
                <a:gd name="T65" fmla="*/ 75 h 78"/>
                <a:gd name="T66" fmla="*/ 0 w 128"/>
                <a:gd name="T67" fmla="*/ 63 h 78"/>
                <a:gd name="T68" fmla="*/ 2 w 128"/>
                <a:gd name="T69" fmla="*/ 62 h 78"/>
                <a:gd name="T70" fmla="*/ 8 w 128"/>
                <a:gd name="T71" fmla="*/ 66 h 78"/>
                <a:gd name="T72" fmla="*/ 19 w 128"/>
                <a:gd name="T73" fmla="*/ 68 h 78"/>
                <a:gd name="T74" fmla="*/ 21 w 128"/>
                <a:gd name="T75" fmla="*/ 60 h 78"/>
                <a:gd name="T76" fmla="*/ 21 w 128"/>
                <a:gd name="T77" fmla="*/ 59 h 78"/>
                <a:gd name="T78" fmla="*/ 24 w 128"/>
                <a:gd name="T79" fmla="*/ 59 h 78"/>
                <a:gd name="T80" fmla="*/ 27 w 128"/>
                <a:gd name="T81" fmla="*/ 53 h 78"/>
                <a:gd name="T82" fmla="*/ 27 w 128"/>
                <a:gd name="T83" fmla="*/ 51 h 78"/>
                <a:gd name="T84" fmla="*/ 43 w 128"/>
                <a:gd name="T85" fmla="*/ 50 h 78"/>
                <a:gd name="T86" fmla="*/ 55 w 128"/>
                <a:gd name="T87" fmla="*/ 35 h 78"/>
                <a:gd name="T88" fmla="*/ 58 w 128"/>
                <a:gd name="T89" fmla="*/ 29 h 78"/>
                <a:gd name="T90" fmla="*/ 65 w 128"/>
                <a:gd name="T91" fmla="*/ 37 h 78"/>
                <a:gd name="T92" fmla="*/ 70 w 128"/>
                <a:gd name="T93" fmla="*/ 28 h 78"/>
                <a:gd name="T94" fmla="*/ 70 w 128"/>
                <a:gd name="T95" fmla="*/ 26 h 78"/>
                <a:gd name="T96" fmla="*/ 71 w 128"/>
                <a:gd name="T97" fmla="*/ 26 h 78"/>
                <a:gd name="T98" fmla="*/ 74 w 128"/>
                <a:gd name="T99" fmla="*/ 31 h 78"/>
                <a:gd name="T100" fmla="*/ 73 w 128"/>
                <a:gd name="T101" fmla="*/ 26 h 78"/>
                <a:gd name="T102" fmla="*/ 77 w 128"/>
                <a:gd name="T103" fmla="*/ 22 h 78"/>
                <a:gd name="T104" fmla="*/ 77 w 128"/>
                <a:gd name="T105" fmla="*/ 19 h 78"/>
                <a:gd name="T106" fmla="*/ 82 w 128"/>
                <a:gd name="T107" fmla="*/ 17 h 78"/>
                <a:gd name="T108" fmla="*/ 94 w 128"/>
                <a:gd name="T10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8" h="78">
                  <a:moveTo>
                    <a:pt x="94" y="0"/>
                  </a:moveTo>
                  <a:lnTo>
                    <a:pt x="95" y="0"/>
                  </a:lnTo>
                  <a:lnTo>
                    <a:pt x="95" y="3"/>
                  </a:lnTo>
                  <a:lnTo>
                    <a:pt x="98" y="0"/>
                  </a:lnTo>
                  <a:lnTo>
                    <a:pt x="99" y="0"/>
                  </a:lnTo>
                  <a:lnTo>
                    <a:pt x="102" y="4"/>
                  </a:lnTo>
                  <a:lnTo>
                    <a:pt x="105" y="6"/>
                  </a:lnTo>
                  <a:lnTo>
                    <a:pt x="107" y="6"/>
                  </a:lnTo>
                  <a:lnTo>
                    <a:pt x="107" y="11"/>
                  </a:lnTo>
                  <a:lnTo>
                    <a:pt x="111" y="11"/>
                  </a:lnTo>
                  <a:lnTo>
                    <a:pt x="111" y="16"/>
                  </a:lnTo>
                  <a:lnTo>
                    <a:pt x="114" y="14"/>
                  </a:lnTo>
                  <a:lnTo>
                    <a:pt x="128" y="22"/>
                  </a:lnTo>
                  <a:lnTo>
                    <a:pt x="128" y="23"/>
                  </a:lnTo>
                  <a:lnTo>
                    <a:pt x="120" y="26"/>
                  </a:lnTo>
                  <a:lnTo>
                    <a:pt x="114" y="26"/>
                  </a:lnTo>
                  <a:lnTo>
                    <a:pt x="119" y="32"/>
                  </a:lnTo>
                  <a:lnTo>
                    <a:pt x="119" y="34"/>
                  </a:lnTo>
                  <a:lnTo>
                    <a:pt x="117" y="34"/>
                  </a:lnTo>
                  <a:lnTo>
                    <a:pt x="111" y="37"/>
                  </a:lnTo>
                  <a:lnTo>
                    <a:pt x="107" y="34"/>
                  </a:lnTo>
                  <a:lnTo>
                    <a:pt x="105" y="37"/>
                  </a:lnTo>
                  <a:lnTo>
                    <a:pt x="98" y="34"/>
                  </a:lnTo>
                  <a:lnTo>
                    <a:pt x="82" y="34"/>
                  </a:lnTo>
                  <a:lnTo>
                    <a:pt x="68" y="65"/>
                  </a:lnTo>
                  <a:lnTo>
                    <a:pt x="65" y="69"/>
                  </a:lnTo>
                  <a:lnTo>
                    <a:pt x="61" y="72"/>
                  </a:lnTo>
                  <a:lnTo>
                    <a:pt x="51" y="75"/>
                  </a:lnTo>
                  <a:lnTo>
                    <a:pt x="43" y="71"/>
                  </a:lnTo>
                  <a:lnTo>
                    <a:pt x="37" y="71"/>
                  </a:lnTo>
                  <a:lnTo>
                    <a:pt x="28" y="78"/>
                  </a:lnTo>
                  <a:lnTo>
                    <a:pt x="14" y="78"/>
                  </a:lnTo>
                  <a:lnTo>
                    <a:pt x="6" y="75"/>
                  </a:lnTo>
                  <a:lnTo>
                    <a:pt x="0" y="63"/>
                  </a:lnTo>
                  <a:lnTo>
                    <a:pt x="2" y="62"/>
                  </a:lnTo>
                  <a:lnTo>
                    <a:pt x="8" y="66"/>
                  </a:lnTo>
                  <a:lnTo>
                    <a:pt x="19" y="68"/>
                  </a:lnTo>
                  <a:lnTo>
                    <a:pt x="21" y="60"/>
                  </a:lnTo>
                  <a:lnTo>
                    <a:pt x="21" y="59"/>
                  </a:lnTo>
                  <a:lnTo>
                    <a:pt x="24" y="59"/>
                  </a:lnTo>
                  <a:lnTo>
                    <a:pt x="27" y="53"/>
                  </a:lnTo>
                  <a:lnTo>
                    <a:pt x="27" y="51"/>
                  </a:lnTo>
                  <a:lnTo>
                    <a:pt x="43" y="50"/>
                  </a:lnTo>
                  <a:lnTo>
                    <a:pt x="55" y="35"/>
                  </a:lnTo>
                  <a:lnTo>
                    <a:pt x="58" y="29"/>
                  </a:lnTo>
                  <a:lnTo>
                    <a:pt x="65" y="37"/>
                  </a:lnTo>
                  <a:lnTo>
                    <a:pt x="70" y="28"/>
                  </a:lnTo>
                  <a:lnTo>
                    <a:pt x="70" y="26"/>
                  </a:lnTo>
                  <a:lnTo>
                    <a:pt x="71" y="26"/>
                  </a:lnTo>
                  <a:lnTo>
                    <a:pt x="74" y="31"/>
                  </a:lnTo>
                  <a:lnTo>
                    <a:pt x="73" y="26"/>
                  </a:lnTo>
                  <a:lnTo>
                    <a:pt x="77" y="22"/>
                  </a:lnTo>
                  <a:lnTo>
                    <a:pt x="77" y="19"/>
                  </a:lnTo>
                  <a:lnTo>
                    <a:pt x="82" y="17"/>
                  </a:lnTo>
                  <a:lnTo>
                    <a:pt x="94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" name="Malaysia - West">
              <a:extLst>
                <a:ext uri="{FF2B5EF4-FFF2-40B4-BE49-F238E27FC236}">
                  <a16:creationId xmlns:a16="http://schemas.microsoft.com/office/drawing/2014/main" id="{50608B26-5790-4328-A272-B1413F752036}"/>
                </a:ext>
              </a:extLst>
            </p:cNvPr>
            <p:cNvSpPr>
              <a:spLocks/>
            </p:cNvSpPr>
            <p:nvPr>
              <p:custDataLst>
                <p:tags r:id="rId129"/>
              </p:custDataLst>
            </p:nvPr>
          </p:nvSpPr>
          <p:spPr bwMode="auto">
            <a:xfrm>
              <a:off x="8189480" y="4428386"/>
              <a:ext cx="99389" cy="126494"/>
            </a:xfrm>
            <a:custGeom>
              <a:avLst/>
              <a:gdLst>
                <a:gd name="T0" fmla="*/ 0 w 55"/>
                <a:gd name="T1" fmla="*/ 0 h 70"/>
                <a:gd name="T2" fmla="*/ 2 w 55"/>
                <a:gd name="T3" fmla="*/ 0 h 70"/>
                <a:gd name="T4" fmla="*/ 12 w 55"/>
                <a:gd name="T5" fmla="*/ 5 h 70"/>
                <a:gd name="T6" fmla="*/ 15 w 55"/>
                <a:gd name="T7" fmla="*/ 13 h 70"/>
                <a:gd name="T8" fmla="*/ 19 w 55"/>
                <a:gd name="T9" fmla="*/ 10 h 70"/>
                <a:gd name="T10" fmla="*/ 24 w 55"/>
                <a:gd name="T11" fmla="*/ 10 h 70"/>
                <a:gd name="T12" fmla="*/ 27 w 55"/>
                <a:gd name="T13" fmla="*/ 8 h 70"/>
                <a:gd name="T14" fmla="*/ 30 w 55"/>
                <a:gd name="T15" fmla="*/ 8 h 70"/>
                <a:gd name="T16" fmla="*/ 39 w 55"/>
                <a:gd name="T17" fmla="*/ 15 h 70"/>
                <a:gd name="T18" fmla="*/ 45 w 55"/>
                <a:gd name="T19" fmla="*/ 22 h 70"/>
                <a:gd name="T20" fmla="*/ 45 w 55"/>
                <a:gd name="T21" fmla="*/ 46 h 70"/>
                <a:gd name="T22" fmla="*/ 55 w 55"/>
                <a:gd name="T23" fmla="*/ 64 h 70"/>
                <a:gd name="T24" fmla="*/ 54 w 55"/>
                <a:gd name="T25" fmla="*/ 70 h 70"/>
                <a:gd name="T26" fmla="*/ 52 w 55"/>
                <a:gd name="T27" fmla="*/ 70 h 70"/>
                <a:gd name="T28" fmla="*/ 48 w 55"/>
                <a:gd name="T29" fmla="*/ 68 h 70"/>
                <a:gd name="T30" fmla="*/ 43 w 55"/>
                <a:gd name="T31" fmla="*/ 70 h 70"/>
                <a:gd name="T32" fmla="*/ 16 w 55"/>
                <a:gd name="T33" fmla="*/ 52 h 70"/>
                <a:gd name="T34" fmla="*/ 6 w 55"/>
                <a:gd name="T35" fmla="*/ 33 h 70"/>
                <a:gd name="T36" fmla="*/ 0 w 55"/>
                <a:gd name="T37" fmla="*/ 5 h 70"/>
                <a:gd name="T38" fmla="*/ 0 w 55"/>
                <a:gd name="T3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70">
                  <a:moveTo>
                    <a:pt x="0" y="0"/>
                  </a:moveTo>
                  <a:lnTo>
                    <a:pt x="2" y="0"/>
                  </a:lnTo>
                  <a:lnTo>
                    <a:pt x="12" y="5"/>
                  </a:lnTo>
                  <a:lnTo>
                    <a:pt x="15" y="13"/>
                  </a:lnTo>
                  <a:lnTo>
                    <a:pt x="19" y="10"/>
                  </a:lnTo>
                  <a:lnTo>
                    <a:pt x="24" y="10"/>
                  </a:lnTo>
                  <a:lnTo>
                    <a:pt x="27" y="8"/>
                  </a:lnTo>
                  <a:lnTo>
                    <a:pt x="30" y="8"/>
                  </a:lnTo>
                  <a:lnTo>
                    <a:pt x="39" y="15"/>
                  </a:lnTo>
                  <a:lnTo>
                    <a:pt x="45" y="22"/>
                  </a:lnTo>
                  <a:lnTo>
                    <a:pt x="45" y="46"/>
                  </a:lnTo>
                  <a:lnTo>
                    <a:pt x="55" y="64"/>
                  </a:lnTo>
                  <a:lnTo>
                    <a:pt x="54" y="70"/>
                  </a:lnTo>
                  <a:lnTo>
                    <a:pt x="52" y="70"/>
                  </a:lnTo>
                  <a:lnTo>
                    <a:pt x="48" y="68"/>
                  </a:lnTo>
                  <a:lnTo>
                    <a:pt x="43" y="70"/>
                  </a:lnTo>
                  <a:lnTo>
                    <a:pt x="16" y="52"/>
                  </a:lnTo>
                  <a:lnTo>
                    <a:pt x="6" y="33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" name="Nepal">
              <a:extLst>
                <a:ext uri="{FF2B5EF4-FFF2-40B4-BE49-F238E27FC236}">
                  <a16:creationId xmlns:a16="http://schemas.microsoft.com/office/drawing/2014/main" id="{D4BB91A9-5D92-474E-91B5-D2763E8B0373}"/>
                </a:ext>
              </a:extLst>
            </p:cNvPr>
            <p:cNvSpPr>
              <a:spLocks/>
            </p:cNvSpPr>
            <p:nvPr>
              <p:custDataLst>
                <p:tags r:id="rId130"/>
              </p:custDataLst>
            </p:nvPr>
          </p:nvSpPr>
          <p:spPr bwMode="auto">
            <a:xfrm>
              <a:off x="7712416" y="3841090"/>
              <a:ext cx="193357" cy="108424"/>
            </a:xfrm>
            <a:custGeom>
              <a:avLst/>
              <a:gdLst>
                <a:gd name="T0" fmla="*/ 15 w 107"/>
                <a:gd name="T1" fmla="*/ 0 h 60"/>
                <a:gd name="T2" fmla="*/ 15 w 107"/>
                <a:gd name="T3" fmla="*/ 2 h 60"/>
                <a:gd name="T4" fmla="*/ 18 w 107"/>
                <a:gd name="T5" fmla="*/ 3 h 60"/>
                <a:gd name="T6" fmla="*/ 18 w 107"/>
                <a:gd name="T7" fmla="*/ 0 h 60"/>
                <a:gd name="T8" fmla="*/ 26 w 107"/>
                <a:gd name="T9" fmla="*/ 0 h 60"/>
                <a:gd name="T10" fmla="*/ 28 w 107"/>
                <a:gd name="T11" fmla="*/ 2 h 60"/>
                <a:gd name="T12" fmla="*/ 31 w 107"/>
                <a:gd name="T13" fmla="*/ 2 h 60"/>
                <a:gd name="T14" fmla="*/ 43 w 107"/>
                <a:gd name="T15" fmla="*/ 11 h 60"/>
                <a:gd name="T16" fmla="*/ 48 w 107"/>
                <a:gd name="T17" fmla="*/ 18 h 60"/>
                <a:gd name="T18" fmla="*/ 55 w 107"/>
                <a:gd name="T19" fmla="*/ 15 h 60"/>
                <a:gd name="T20" fmla="*/ 57 w 107"/>
                <a:gd name="T21" fmla="*/ 15 h 60"/>
                <a:gd name="T22" fmla="*/ 55 w 107"/>
                <a:gd name="T23" fmla="*/ 23 h 60"/>
                <a:gd name="T24" fmla="*/ 68 w 107"/>
                <a:gd name="T25" fmla="*/ 26 h 60"/>
                <a:gd name="T26" fmla="*/ 68 w 107"/>
                <a:gd name="T27" fmla="*/ 29 h 60"/>
                <a:gd name="T28" fmla="*/ 76 w 107"/>
                <a:gd name="T29" fmla="*/ 32 h 60"/>
                <a:gd name="T30" fmla="*/ 79 w 107"/>
                <a:gd name="T31" fmla="*/ 36 h 60"/>
                <a:gd name="T32" fmla="*/ 88 w 107"/>
                <a:gd name="T33" fmla="*/ 35 h 60"/>
                <a:gd name="T34" fmla="*/ 97 w 107"/>
                <a:gd name="T35" fmla="*/ 37 h 60"/>
                <a:gd name="T36" fmla="*/ 100 w 107"/>
                <a:gd name="T37" fmla="*/ 37 h 60"/>
                <a:gd name="T38" fmla="*/ 104 w 107"/>
                <a:gd name="T39" fmla="*/ 36 h 60"/>
                <a:gd name="T40" fmla="*/ 107 w 107"/>
                <a:gd name="T41" fmla="*/ 36 h 60"/>
                <a:gd name="T42" fmla="*/ 106 w 107"/>
                <a:gd name="T43" fmla="*/ 46 h 60"/>
                <a:gd name="T44" fmla="*/ 104 w 107"/>
                <a:gd name="T45" fmla="*/ 49 h 60"/>
                <a:gd name="T46" fmla="*/ 107 w 107"/>
                <a:gd name="T47" fmla="*/ 52 h 60"/>
                <a:gd name="T48" fmla="*/ 107 w 107"/>
                <a:gd name="T49" fmla="*/ 54 h 60"/>
                <a:gd name="T50" fmla="*/ 106 w 107"/>
                <a:gd name="T51" fmla="*/ 58 h 60"/>
                <a:gd name="T52" fmla="*/ 103 w 107"/>
                <a:gd name="T53" fmla="*/ 58 h 60"/>
                <a:gd name="T54" fmla="*/ 100 w 107"/>
                <a:gd name="T55" fmla="*/ 60 h 60"/>
                <a:gd name="T56" fmla="*/ 94 w 107"/>
                <a:gd name="T57" fmla="*/ 60 h 60"/>
                <a:gd name="T58" fmla="*/ 66 w 107"/>
                <a:gd name="T59" fmla="*/ 52 h 60"/>
                <a:gd name="T60" fmla="*/ 57 w 107"/>
                <a:gd name="T61" fmla="*/ 45 h 60"/>
                <a:gd name="T62" fmla="*/ 37 w 107"/>
                <a:gd name="T63" fmla="*/ 45 h 60"/>
                <a:gd name="T64" fmla="*/ 2 w 107"/>
                <a:gd name="T65" fmla="*/ 24 h 60"/>
                <a:gd name="T66" fmla="*/ 0 w 107"/>
                <a:gd name="T67" fmla="*/ 24 h 60"/>
                <a:gd name="T68" fmla="*/ 0 w 107"/>
                <a:gd name="T69" fmla="*/ 23 h 60"/>
                <a:gd name="T70" fmla="*/ 5 w 107"/>
                <a:gd name="T71" fmla="*/ 8 h 60"/>
                <a:gd name="T72" fmla="*/ 14 w 107"/>
                <a:gd name="T73" fmla="*/ 2 h 60"/>
                <a:gd name="T74" fmla="*/ 15 w 107"/>
                <a:gd name="T7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7" h="60">
                  <a:moveTo>
                    <a:pt x="15" y="0"/>
                  </a:moveTo>
                  <a:lnTo>
                    <a:pt x="15" y="2"/>
                  </a:lnTo>
                  <a:lnTo>
                    <a:pt x="18" y="3"/>
                  </a:lnTo>
                  <a:lnTo>
                    <a:pt x="18" y="0"/>
                  </a:lnTo>
                  <a:lnTo>
                    <a:pt x="26" y="0"/>
                  </a:lnTo>
                  <a:lnTo>
                    <a:pt x="28" y="2"/>
                  </a:lnTo>
                  <a:lnTo>
                    <a:pt x="31" y="2"/>
                  </a:lnTo>
                  <a:lnTo>
                    <a:pt x="43" y="11"/>
                  </a:lnTo>
                  <a:lnTo>
                    <a:pt x="48" y="18"/>
                  </a:lnTo>
                  <a:lnTo>
                    <a:pt x="55" y="15"/>
                  </a:lnTo>
                  <a:lnTo>
                    <a:pt x="57" y="15"/>
                  </a:lnTo>
                  <a:lnTo>
                    <a:pt x="55" y="23"/>
                  </a:lnTo>
                  <a:lnTo>
                    <a:pt x="68" y="26"/>
                  </a:lnTo>
                  <a:lnTo>
                    <a:pt x="68" y="29"/>
                  </a:lnTo>
                  <a:lnTo>
                    <a:pt x="76" y="32"/>
                  </a:lnTo>
                  <a:lnTo>
                    <a:pt x="79" y="36"/>
                  </a:lnTo>
                  <a:lnTo>
                    <a:pt x="88" y="35"/>
                  </a:lnTo>
                  <a:lnTo>
                    <a:pt x="97" y="37"/>
                  </a:lnTo>
                  <a:lnTo>
                    <a:pt x="100" y="37"/>
                  </a:lnTo>
                  <a:lnTo>
                    <a:pt x="104" y="36"/>
                  </a:lnTo>
                  <a:lnTo>
                    <a:pt x="107" y="36"/>
                  </a:lnTo>
                  <a:lnTo>
                    <a:pt x="106" y="46"/>
                  </a:lnTo>
                  <a:lnTo>
                    <a:pt x="104" y="49"/>
                  </a:lnTo>
                  <a:lnTo>
                    <a:pt x="107" y="52"/>
                  </a:lnTo>
                  <a:lnTo>
                    <a:pt x="107" y="54"/>
                  </a:lnTo>
                  <a:lnTo>
                    <a:pt x="106" y="58"/>
                  </a:lnTo>
                  <a:lnTo>
                    <a:pt x="103" y="58"/>
                  </a:lnTo>
                  <a:lnTo>
                    <a:pt x="100" y="60"/>
                  </a:lnTo>
                  <a:lnTo>
                    <a:pt x="94" y="60"/>
                  </a:lnTo>
                  <a:lnTo>
                    <a:pt x="66" y="52"/>
                  </a:lnTo>
                  <a:lnTo>
                    <a:pt x="57" y="45"/>
                  </a:lnTo>
                  <a:lnTo>
                    <a:pt x="37" y="45"/>
                  </a:lnTo>
                  <a:lnTo>
                    <a:pt x="2" y="24"/>
                  </a:lnTo>
                  <a:lnTo>
                    <a:pt x="0" y="24"/>
                  </a:lnTo>
                  <a:lnTo>
                    <a:pt x="0" y="23"/>
                  </a:lnTo>
                  <a:lnTo>
                    <a:pt x="5" y="8"/>
                  </a:lnTo>
                  <a:lnTo>
                    <a:pt x="14" y="2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" name="Vietnam">
              <a:extLst>
                <a:ext uri="{FF2B5EF4-FFF2-40B4-BE49-F238E27FC236}">
                  <a16:creationId xmlns:a16="http://schemas.microsoft.com/office/drawing/2014/main" id="{34965E59-0F67-467A-9103-10F911779B95}"/>
                </a:ext>
              </a:extLst>
            </p:cNvPr>
            <p:cNvSpPr>
              <a:spLocks/>
            </p:cNvSpPr>
            <p:nvPr>
              <p:custDataLst>
                <p:tags r:id="rId131"/>
              </p:custDataLst>
            </p:nvPr>
          </p:nvSpPr>
          <p:spPr bwMode="auto">
            <a:xfrm>
              <a:off x="8238270" y="4027218"/>
              <a:ext cx="168057" cy="357799"/>
            </a:xfrm>
            <a:custGeom>
              <a:avLst/>
              <a:gdLst>
                <a:gd name="T0" fmla="*/ 56 w 93"/>
                <a:gd name="T1" fmla="*/ 6 h 198"/>
                <a:gd name="T2" fmla="*/ 61 w 93"/>
                <a:gd name="T3" fmla="*/ 19 h 198"/>
                <a:gd name="T4" fmla="*/ 75 w 93"/>
                <a:gd name="T5" fmla="*/ 25 h 198"/>
                <a:gd name="T6" fmla="*/ 68 w 93"/>
                <a:gd name="T7" fmla="*/ 28 h 198"/>
                <a:gd name="T8" fmla="*/ 49 w 93"/>
                <a:gd name="T9" fmla="*/ 47 h 198"/>
                <a:gd name="T10" fmla="*/ 46 w 93"/>
                <a:gd name="T11" fmla="*/ 65 h 198"/>
                <a:gd name="T12" fmla="*/ 56 w 93"/>
                <a:gd name="T13" fmla="*/ 77 h 198"/>
                <a:gd name="T14" fmla="*/ 72 w 93"/>
                <a:gd name="T15" fmla="*/ 95 h 198"/>
                <a:gd name="T16" fmla="*/ 80 w 93"/>
                <a:gd name="T17" fmla="*/ 98 h 198"/>
                <a:gd name="T18" fmla="*/ 87 w 93"/>
                <a:gd name="T19" fmla="*/ 108 h 198"/>
                <a:gd name="T20" fmla="*/ 92 w 93"/>
                <a:gd name="T21" fmla="*/ 148 h 198"/>
                <a:gd name="T22" fmla="*/ 89 w 93"/>
                <a:gd name="T23" fmla="*/ 163 h 198"/>
                <a:gd name="T24" fmla="*/ 67 w 93"/>
                <a:gd name="T25" fmla="*/ 175 h 198"/>
                <a:gd name="T26" fmla="*/ 56 w 93"/>
                <a:gd name="T27" fmla="*/ 181 h 198"/>
                <a:gd name="T28" fmla="*/ 55 w 93"/>
                <a:gd name="T29" fmla="*/ 187 h 198"/>
                <a:gd name="T30" fmla="*/ 52 w 93"/>
                <a:gd name="T31" fmla="*/ 188 h 198"/>
                <a:gd name="T32" fmla="*/ 34 w 93"/>
                <a:gd name="T33" fmla="*/ 198 h 198"/>
                <a:gd name="T34" fmla="*/ 37 w 93"/>
                <a:gd name="T35" fmla="*/ 179 h 198"/>
                <a:gd name="T36" fmla="*/ 29 w 93"/>
                <a:gd name="T37" fmla="*/ 173 h 198"/>
                <a:gd name="T38" fmla="*/ 35 w 93"/>
                <a:gd name="T39" fmla="*/ 169 h 198"/>
                <a:gd name="T40" fmla="*/ 47 w 93"/>
                <a:gd name="T41" fmla="*/ 164 h 198"/>
                <a:gd name="T42" fmla="*/ 55 w 93"/>
                <a:gd name="T43" fmla="*/ 157 h 198"/>
                <a:gd name="T44" fmla="*/ 68 w 93"/>
                <a:gd name="T45" fmla="*/ 148 h 198"/>
                <a:gd name="T46" fmla="*/ 68 w 93"/>
                <a:gd name="T47" fmla="*/ 109 h 198"/>
                <a:gd name="T48" fmla="*/ 56 w 93"/>
                <a:gd name="T49" fmla="*/ 93 h 198"/>
                <a:gd name="T50" fmla="*/ 55 w 93"/>
                <a:gd name="T51" fmla="*/ 92 h 198"/>
                <a:gd name="T52" fmla="*/ 47 w 93"/>
                <a:gd name="T53" fmla="*/ 80 h 198"/>
                <a:gd name="T54" fmla="*/ 22 w 93"/>
                <a:gd name="T55" fmla="*/ 56 h 198"/>
                <a:gd name="T56" fmla="*/ 24 w 93"/>
                <a:gd name="T57" fmla="*/ 50 h 198"/>
                <a:gd name="T58" fmla="*/ 29 w 93"/>
                <a:gd name="T59" fmla="*/ 49 h 198"/>
                <a:gd name="T60" fmla="*/ 28 w 93"/>
                <a:gd name="T61" fmla="*/ 35 h 198"/>
                <a:gd name="T62" fmla="*/ 12 w 93"/>
                <a:gd name="T63" fmla="*/ 34 h 198"/>
                <a:gd name="T64" fmla="*/ 7 w 93"/>
                <a:gd name="T65" fmla="*/ 22 h 198"/>
                <a:gd name="T66" fmla="*/ 0 w 93"/>
                <a:gd name="T67" fmla="*/ 12 h 198"/>
                <a:gd name="T68" fmla="*/ 3 w 93"/>
                <a:gd name="T69" fmla="*/ 6 h 198"/>
                <a:gd name="T70" fmla="*/ 15 w 93"/>
                <a:gd name="T71" fmla="*/ 7 h 198"/>
                <a:gd name="T72" fmla="*/ 21 w 93"/>
                <a:gd name="T73" fmla="*/ 9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3" h="198">
                  <a:moveTo>
                    <a:pt x="38" y="0"/>
                  </a:moveTo>
                  <a:lnTo>
                    <a:pt x="56" y="6"/>
                  </a:lnTo>
                  <a:lnTo>
                    <a:pt x="56" y="7"/>
                  </a:lnTo>
                  <a:lnTo>
                    <a:pt x="61" y="19"/>
                  </a:lnTo>
                  <a:lnTo>
                    <a:pt x="67" y="23"/>
                  </a:lnTo>
                  <a:lnTo>
                    <a:pt x="75" y="25"/>
                  </a:lnTo>
                  <a:lnTo>
                    <a:pt x="75" y="26"/>
                  </a:lnTo>
                  <a:lnTo>
                    <a:pt x="68" y="28"/>
                  </a:lnTo>
                  <a:lnTo>
                    <a:pt x="58" y="37"/>
                  </a:lnTo>
                  <a:lnTo>
                    <a:pt x="49" y="47"/>
                  </a:lnTo>
                  <a:lnTo>
                    <a:pt x="46" y="59"/>
                  </a:lnTo>
                  <a:lnTo>
                    <a:pt x="46" y="65"/>
                  </a:lnTo>
                  <a:lnTo>
                    <a:pt x="53" y="71"/>
                  </a:lnTo>
                  <a:lnTo>
                    <a:pt x="56" y="77"/>
                  </a:lnTo>
                  <a:lnTo>
                    <a:pt x="64" y="86"/>
                  </a:lnTo>
                  <a:lnTo>
                    <a:pt x="72" y="95"/>
                  </a:lnTo>
                  <a:lnTo>
                    <a:pt x="78" y="98"/>
                  </a:lnTo>
                  <a:lnTo>
                    <a:pt x="80" y="98"/>
                  </a:lnTo>
                  <a:lnTo>
                    <a:pt x="81" y="103"/>
                  </a:lnTo>
                  <a:lnTo>
                    <a:pt x="87" y="108"/>
                  </a:lnTo>
                  <a:lnTo>
                    <a:pt x="93" y="142"/>
                  </a:lnTo>
                  <a:lnTo>
                    <a:pt x="92" y="148"/>
                  </a:lnTo>
                  <a:lnTo>
                    <a:pt x="92" y="158"/>
                  </a:lnTo>
                  <a:lnTo>
                    <a:pt x="89" y="163"/>
                  </a:lnTo>
                  <a:lnTo>
                    <a:pt x="75" y="172"/>
                  </a:lnTo>
                  <a:lnTo>
                    <a:pt x="67" y="175"/>
                  </a:lnTo>
                  <a:lnTo>
                    <a:pt x="61" y="175"/>
                  </a:lnTo>
                  <a:lnTo>
                    <a:pt x="56" y="181"/>
                  </a:lnTo>
                  <a:lnTo>
                    <a:pt x="56" y="187"/>
                  </a:lnTo>
                  <a:lnTo>
                    <a:pt x="55" y="187"/>
                  </a:lnTo>
                  <a:lnTo>
                    <a:pt x="50" y="184"/>
                  </a:lnTo>
                  <a:lnTo>
                    <a:pt x="52" y="188"/>
                  </a:lnTo>
                  <a:lnTo>
                    <a:pt x="38" y="198"/>
                  </a:lnTo>
                  <a:lnTo>
                    <a:pt x="34" y="198"/>
                  </a:lnTo>
                  <a:lnTo>
                    <a:pt x="34" y="188"/>
                  </a:lnTo>
                  <a:lnTo>
                    <a:pt x="37" y="179"/>
                  </a:lnTo>
                  <a:lnTo>
                    <a:pt x="29" y="175"/>
                  </a:lnTo>
                  <a:lnTo>
                    <a:pt x="29" y="173"/>
                  </a:lnTo>
                  <a:lnTo>
                    <a:pt x="34" y="172"/>
                  </a:lnTo>
                  <a:lnTo>
                    <a:pt x="35" y="169"/>
                  </a:lnTo>
                  <a:lnTo>
                    <a:pt x="35" y="167"/>
                  </a:lnTo>
                  <a:lnTo>
                    <a:pt x="47" y="164"/>
                  </a:lnTo>
                  <a:lnTo>
                    <a:pt x="47" y="157"/>
                  </a:lnTo>
                  <a:lnTo>
                    <a:pt x="55" y="157"/>
                  </a:lnTo>
                  <a:lnTo>
                    <a:pt x="55" y="154"/>
                  </a:lnTo>
                  <a:lnTo>
                    <a:pt x="68" y="148"/>
                  </a:lnTo>
                  <a:lnTo>
                    <a:pt x="67" y="117"/>
                  </a:lnTo>
                  <a:lnTo>
                    <a:pt x="68" y="109"/>
                  </a:lnTo>
                  <a:lnTo>
                    <a:pt x="64" y="96"/>
                  </a:lnTo>
                  <a:lnTo>
                    <a:pt x="56" y="93"/>
                  </a:lnTo>
                  <a:lnTo>
                    <a:pt x="55" y="93"/>
                  </a:lnTo>
                  <a:lnTo>
                    <a:pt x="55" y="92"/>
                  </a:lnTo>
                  <a:lnTo>
                    <a:pt x="53" y="83"/>
                  </a:lnTo>
                  <a:lnTo>
                    <a:pt x="47" y="80"/>
                  </a:lnTo>
                  <a:lnTo>
                    <a:pt x="37" y="65"/>
                  </a:lnTo>
                  <a:lnTo>
                    <a:pt x="22" y="56"/>
                  </a:lnTo>
                  <a:lnTo>
                    <a:pt x="22" y="55"/>
                  </a:lnTo>
                  <a:lnTo>
                    <a:pt x="24" y="50"/>
                  </a:lnTo>
                  <a:lnTo>
                    <a:pt x="24" y="49"/>
                  </a:lnTo>
                  <a:lnTo>
                    <a:pt x="29" y="49"/>
                  </a:lnTo>
                  <a:lnTo>
                    <a:pt x="32" y="46"/>
                  </a:lnTo>
                  <a:lnTo>
                    <a:pt x="28" y="35"/>
                  </a:lnTo>
                  <a:lnTo>
                    <a:pt x="25" y="34"/>
                  </a:lnTo>
                  <a:lnTo>
                    <a:pt x="12" y="34"/>
                  </a:lnTo>
                  <a:lnTo>
                    <a:pt x="9" y="29"/>
                  </a:lnTo>
                  <a:lnTo>
                    <a:pt x="7" y="22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3" y="7"/>
                  </a:lnTo>
                  <a:lnTo>
                    <a:pt x="3" y="6"/>
                  </a:lnTo>
                  <a:lnTo>
                    <a:pt x="12" y="9"/>
                  </a:lnTo>
                  <a:lnTo>
                    <a:pt x="15" y="7"/>
                  </a:lnTo>
                  <a:lnTo>
                    <a:pt x="16" y="7"/>
                  </a:lnTo>
                  <a:lnTo>
                    <a:pt x="21" y="9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" name="India">
              <a:extLst>
                <a:ext uri="{FF2B5EF4-FFF2-40B4-BE49-F238E27FC236}">
                  <a16:creationId xmlns:a16="http://schemas.microsoft.com/office/drawing/2014/main" id="{B3D20910-9C58-40BB-BC72-78E157DEEBC4}"/>
                </a:ext>
              </a:extLst>
            </p:cNvPr>
            <p:cNvSpPr>
              <a:spLocks/>
            </p:cNvSpPr>
            <p:nvPr>
              <p:custDataLst>
                <p:tags r:id="rId132"/>
              </p:custDataLst>
            </p:nvPr>
          </p:nvSpPr>
          <p:spPr bwMode="auto">
            <a:xfrm>
              <a:off x="7428708" y="3680262"/>
              <a:ext cx="697525" cy="719211"/>
            </a:xfrm>
            <a:custGeom>
              <a:avLst/>
              <a:gdLst>
                <a:gd name="T0" fmla="*/ 162 w 386"/>
                <a:gd name="T1" fmla="*/ 8 h 398"/>
                <a:gd name="T2" fmla="*/ 153 w 386"/>
                <a:gd name="T3" fmla="*/ 26 h 398"/>
                <a:gd name="T4" fmla="*/ 145 w 386"/>
                <a:gd name="T5" fmla="*/ 42 h 398"/>
                <a:gd name="T6" fmla="*/ 145 w 386"/>
                <a:gd name="T7" fmla="*/ 60 h 398"/>
                <a:gd name="T8" fmla="*/ 140 w 386"/>
                <a:gd name="T9" fmla="*/ 55 h 398"/>
                <a:gd name="T10" fmla="*/ 151 w 386"/>
                <a:gd name="T11" fmla="*/ 78 h 398"/>
                <a:gd name="T12" fmla="*/ 194 w 386"/>
                <a:gd name="T13" fmla="*/ 132 h 398"/>
                <a:gd name="T14" fmla="*/ 261 w 386"/>
                <a:gd name="T15" fmla="*/ 146 h 398"/>
                <a:gd name="T16" fmla="*/ 263 w 386"/>
                <a:gd name="T17" fmla="*/ 125 h 398"/>
                <a:gd name="T18" fmla="*/ 273 w 386"/>
                <a:gd name="T19" fmla="*/ 131 h 398"/>
                <a:gd name="T20" fmla="*/ 274 w 386"/>
                <a:gd name="T21" fmla="*/ 140 h 398"/>
                <a:gd name="T22" fmla="*/ 310 w 386"/>
                <a:gd name="T23" fmla="*/ 131 h 398"/>
                <a:gd name="T24" fmla="*/ 357 w 386"/>
                <a:gd name="T25" fmla="*/ 104 h 398"/>
                <a:gd name="T26" fmla="*/ 372 w 386"/>
                <a:gd name="T27" fmla="*/ 109 h 398"/>
                <a:gd name="T28" fmla="*/ 386 w 386"/>
                <a:gd name="T29" fmla="*/ 121 h 398"/>
                <a:gd name="T30" fmla="*/ 380 w 386"/>
                <a:gd name="T31" fmla="*/ 135 h 398"/>
                <a:gd name="T32" fmla="*/ 350 w 386"/>
                <a:gd name="T33" fmla="*/ 165 h 398"/>
                <a:gd name="T34" fmla="*/ 332 w 386"/>
                <a:gd name="T35" fmla="*/ 198 h 398"/>
                <a:gd name="T36" fmla="*/ 329 w 386"/>
                <a:gd name="T37" fmla="*/ 208 h 398"/>
                <a:gd name="T38" fmla="*/ 310 w 386"/>
                <a:gd name="T39" fmla="*/ 195 h 398"/>
                <a:gd name="T40" fmla="*/ 304 w 386"/>
                <a:gd name="T41" fmla="*/ 192 h 398"/>
                <a:gd name="T42" fmla="*/ 288 w 386"/>
                <a:gd name="T43" fmla="*/ 164 h 398"/>
                <a:gd name="T44" fmla="*/ 276 w 386"/>
                <a:gd name="T45" fmla="*/ 153 h 398"/>
                <a:gd name="T46" fmla="*/ 268 w 386"/>
                <a:gd name="T47" fmla="*/ 147 h 398"/>
                <a:gd name="T48" fmla="*/ 270 w 386"/>
                <a:gd name="T49" fmla="*/ 159 h 398"/>
                <a:gd name="T50" fmla="*/ 261 w 386"/>
                <a:gd name="T51" fmla="*/ 169 h 398"/>
                <a:gd name="T52" fmla="*/ 274 w 386"/>
                <a:gd name="T53" fmla="*/ 215 h 398"/>
                <a:gd name="T54" fmla="*/ 263 w 386"/>
                <a:gd name="T55" fmla="*/ 209 h 398"/>
                <a:gd name="T56" fmla="*/ 240 w 386"/>
                <a:gd name="T57" fmla="*/ 238 h 398"/>
                <a:gd name="T58" fmla="*/ 185 w 386"/>
                <a:gd name="T59" fmla="*/ 285 h 398"/>
                <a:gd name="T60" fmla="*/ 159 w 386"/>
                <a:gd name="T61" fmla="*/ 301 h 398"/>
                <a:gd name="T62" fmla="*/ 156 w 386"/>
                <a:gd name="T63" fmla="*/ 368 h 398"/>
                <a:gd name="T64" fmla="*/ 134 w 386"/>
                <a:gd name="T65" fmla="*/ 384 h 398"/>
                <a:gd name="T66" fmla="*/ 113 w 386"/>
                <a:gd name="T67" fmla="*/ 386 h 398"/>
                <a:gd name="T68" fmla="*/ 79 w 386"/>
                <a:gd name="T69" fmla="*/ 306 h 398"/>
                <a:gd name="T70" fmla="*/ 68 w 386"/>
                <a:gd name="T71" fmla="*/ 285 h 398"/>
                <a:gd name="T72" fmla="*/ 59 w 386"/>
                <a:gd name="T73" fmla="*/ 241 h 398"/>
                <a:gd name="T74" fmla="*/ 61 w 386"/>
                <a:gd name="T75" fmla="*/ 207 h 398"/>
                <a:gd name="T76" fmla="*/ 31 w 386"/>
                <a:gd name="T77" fmla="*/ 226 h 398"/>
                <a:gd name="T78" fmla="*/ 25 w 386"/>
                <a:gd name="T79" fmla="*/ 202 h 398"/>
                <a:gd name="T80" fmla="*/ 12 w 386"/>
                <a:gd name="T81" fmla="*/ 198 h 398"/>
                <a:gd name="T82" fmla="*/ 12 w 386"/>
                <a:gd name="T83" fmla="*/ 175 h 398"/>
                <a:gd name="T84" fmla="*/ 37 w 386"/>
                <a:gd name="T85" fmla="*/ 177 h 398"/>
                <a:gd name="T86" fmla="*/ 30 w 386"/>
                <a:gd name="T87" fmla="*/ 146 h 398"/>
                <a:gd name="T88" fmla="*/ 33 w 386"/>
                <a:gd name="T89" fmla="*/ 122 h 398"/>
                <a:gd name="T90" fmla="*/ 57 w 386"/>
                <a:gd name="T91" fmla="*/ 113 h 398"/>
                <a:gd name="T92" fmla="*/ 82 w 386"/>
                <a:gd name="T93" fmla="*/ 81 h 398"/>
                <a:gd name="T94" fmla="*/ 88 w 386"/>
                <a:gd name="T95" fmla="*/ 72 h 398"/>
                <a:gd name="T96" fmla="*/ 97 w 386"/>
                <a:gd name="T97" fmla="*/ 60 h 398"/>
                <a:gd name="T98" fmla="*/ 83 w 386"/>
                <a:gd name="T99" fmla="*/ 51 h 398"/>
                <a:gd name="T100" fmla="*/ 79 w 386"/>
                <a:gd name="T101" fmla="*/ 36 h 398"/>
                <a:gd name="T102" fmla="*/ 76 w 386"/>
                <a:gd name="T103" fmla="*/ 27 h 398"/>
                <a:gd name="T104" fmla="*/ 83 w 386"/>
                <a:gd name="T105" fmla="*/ 18 h 398"/>
                <a:gd name="T106" fmla="*/ 119 w 386"/>
                <a:gd name="T107" fmla="*/ 15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6" h="398">
                  <a:moveTo>
                    <a:pt x="148" y="0"/>
                  </a:moveTo>
                  <a:lnTo>
                    <a:pt x="159" y="6"/>
                  </a:lnTo>
                  <a:lnTo>
                    <a:pt x="159" y="9"/>
                  </a:lnTo>
                  <a:lnTo>
                    <a:pt x="162" y="8"/>
                  </a:lnTo>
                  <a:lnTo>
                    <a:pt x="163" y="8"/>
                  </a:lnTo>
                  <a:lnTo>
                    <a:pt x="163" y="9"/>
                  </a:lnTo>
                  <a:lnTo>
                    <a:pt x="159" y="21"/>
                  </a:lnTo>
                  <a:lnTo>
                    <a:pt x="153" y="26"/>
                  </a:lnTo>
                  <a:lnTo>
                    <a:pt x="153" y="32"/>
                  </a:lnTo>
                  <a:lnTo>
                    <a:pt x="151" y="32"/>
                  </a:lnTo>
                  <a:lnTo>
                    <a:pt x="144" y="33"/>
                  </a:lnTo>
                  <a:lnTo>
                    <a:pt x="145" y="42"/>
                  </a:lnTo>
                  <a:lnTo>
                    <a:pt x="151" y="45"/>
                  </a:lnTo>
                  <a:lnTo>
                    <a:pt x="153" y="52"/>
                  </a:lnTo>
                  <a:lnTo>
                    <a:pt x="145" y="58"/>
                  </a:lnTo>
                  <a:lnTo>
                    <a:pt x="145" y="60"/>
                  </a:lnTo>
                  <a:lnTo>
                    <a:pt x="144" y="60"/>
                  </a:lnTo>
                  <a:lnTo>
                    <a:pt x="144" y="58"/>
                  </a:lnTo>
                  <a:lnTo>
                    <a:pt x="141" y="54"/>
                  </a:lnTo>
                  <a:lnTo>
                    <a:pt x="140" y="55"/>
                  </a:lnTo>
                  <a:lnTo>
                    <a:pt x="142" y="64"/>
                  </a:lnTo>
                  <a:lnTo>
                    <a:pt x="142" y="72"/>
                  </a:lnTo>
                  <a:lnTo>
                    <a:pt x="145" y="78"/>
                  </a:lnTo>
                  <a:lnTo>
                    <a:pt x="151" y="78"/>
                  </a:lnTo>
                  <a:lnTo>
                    <a:pt x="172" y="91"/>
                  </a:lnTo>
                  <a:lnTo>
                    <a:pt x="163" y="98"/>
                  </a:lnTo>
                  <a:lnTo>
                    <a:pt x="159" y="112"/>
                  </a:lnTo>
                  <a:lnTo>
                    <a:pt x="194" y="132"/>
                  </a:lnTo>
                  <a:lnTo>
                    <a:pt x="215" y="132"/>
                  </a:lnTo>
                  <a:lnTo>
                    <a:pt x="223" y="141"/>
                  </a:lnTo>
                  <a:lnTo>
                    <a:pt x="251" y="147"/>
                  </a:lnTo>
                  <a:lnTo>
                    <a:pt x="261" y="146"/>
                  </a:lnTo>
                  <a:lnTo>
                    <a:pt x="263" y="141"/>
                  </a:lnTo>
                  <a:lnTo>
                    <a:pt x="260" y="138"/>
                  </a:lnTo>
                  <a:lnTo>
                    <a:pt x="261" y="135"/>
                  </a:lnTo>
                  <a:lnTo>
                    <a:pt x="263" y="125"/>
                  </a:lnTo>
                  <a:lnTo>
                    <a:pt x="264" y="125"/>
                  </a:lnTo>
                  <a:lnTo>
                    <a:pt x="271" y="122"/>
                  </a:lnTo>
                  <a:lnTo>
                    <a:pt x="273" y="122"/>
                  </a:lnTo>
                  <a:lnTo>
                    <a:pt x="273" y="131"/>
                  </a:lnTo>
                  <a:lnTo>
                    <a:pt x="274" y="132"/>
                  </a:lnTo>
                  <a:lnTo>
                    <a:pt x="274" y="134"/>
                  </a:lnTo>
                  <a:lnTo>
                    <a:pt x="273" y="135"/>
                  </a:lnTo>
                  <a:lnTo>
                    <a:pt x="274" y="140"/>
                  </a:lnTo>
                  <a:lnTo>
                    <a:pt x="283" y="141"/>
                  </a:lnTo>
                  <a:lnTo>
                    <a:pt x="313" y="138"/>
                  </a:lnTo>
                  <a:lnTo>
                    <a:pt x="316" y="134"/>
                  </a:lnTo>
                  <a:lnTo>
                    <a:pt x="310" y="131"/>
                  </a:lnTo>
                  <a:lnTo>
                    <a:pt x="310" y="126"/>
                  </a:lnTo>
                  <a:lnTo>
                    <a:pt x="328" y="119"/>
                  </a:lnTo>
                  <a:lnTo>
                    <a:pt x="347" y="104"/>
                  </a:lnTo>
                  <a:lnTo>
                    <a:pt x="357" y="104"/>
                  </a:lnTo>
                  <a:lnTo>
                    <a:pt x="366" y="101"/>
                  </a:lnTo>
                  <a:lnTo>
                    <a:pt x="368" y="101"/>
                  </a:lnTo>
                  <a:lnTo>
                    <a:pt x="371" y="109"/>
                  </a:lnTo>
                  <a:lnTo>
                    <a:pt x="372" y="109"/>
                  </a:lnTo>
                  <a:lnTo>
                    <a:pt x="372" y="116"/>
                  </a:lnTo>
                  <a:lnTo>
                    <a:pt x="381" y="118"/>
                  </a:lnTo>
                  <a:lnTo>
                    <a:pt x="384" y="121"/>
                  </a:lnTo>
                  <a:lnTo>
                    <a:pt x="386" y="121"/>
                  </a:lnTo>
                  <a:lnTo>
                    <a:pt x="386" y="125"/>
                  </a:lnTo>
                  <a:lnTo>
                    <a:pt x="384" y="125"/>
                  </a:lnTo>
                  <a:lnTo>
                    <a:pt x="381" y="126"/>
                  </a:lnTo>
                  <a:lnTo>
                    <a:pt x="380" y="135"/>
                  </a:lnTo>
                  <a:lnTo>
                    <a:pt x="369" y="137"/>
                  </a:lnTo>
                  <a:lnTo>
                    <a:pt x="357" y="146"/>
                  </a:lnTo>
                  <a:lnTo>
                    <a:pt x="357" y="156"/>
                  </a:lnTo>
                  <a:lnTo>
                    <a:pt x="350" y="165"/>
                  </a:lnTo>
                  <a:lnTo>
                    <a:pt x="344" y="181"/>
                  </a:lnTo>
                  <a:lnTo>
                    <a:pt x="344" y="183"/>
                  </a:lnTo>
                  <a:lnTo>
                    <a:pt x="332" y="186"/>
                  </a:lnTo>
                  <a:lnTo>
                    <a:pt x="332" y="198"/>
                  </a:lnTo>
                  <a:lnTo>
                    <a:pt x="328" y="198"/>
                  </a:lnTo>
                  <a:lnTo>
                    <a:pt x="328" y="199"/>
                  </a:lnTo>
                  <a:lnTo>
                    <a:pt x="329" y="207"/>
                  </a:lnTo>
                  <a:lnTo>
                    <a:pt x="329" y="208"/>
                  </a:lnTo>
                  <a:lnTo>
                    <a:pt x="323" y="211"/>
                  </a:lnTo>
                  <a:lnTo>
                    <a:pt x="322" y="211"/>
                  </a:lnTo>
                  <a:lnTo>
                    <a:pt x="316" y="187"/>
                  </a:lnTo>
                  <a:lnTo>
                    <a:pt x="310" y="195"/>
                  </a:lnTo>
                  <a:lnTo>
                    <a:pt x="310" y="196"/>
                  </a:lnTo>
                  <a:lnTo>
                    <a:pt x="309" y="196"/>
                  </a:lnTo>
                  <a:lnTo>
                    <a:pt x="309" y="195"/>
                  </a:lnTo>
                  <a:lnTo>
                    <a:pt x="304" y="192"/>
                  </a:lnTo>
                  <a:lnTo>
                    <a:pt x="301" y="183"/>
                  </a:lnTo>
                  <a:lnTo>
                    <a:pt x="301" y="181"/>
                  </a:lnTo>
                  <a:lnTo>
                    <a:pt x="316" y="166"/>
                  </a:lnTo>
                  <a:lnTo>
                    <a:pt x="288" y="164"/>
                  </a:lnTo>
                  <a:lnTo>
                    <a:pt x="283" y="159"/>
                  </a:lnTo>
                  <a:lnTo>
                    <a:pt x="282" y="152"/>
                  </a:lnTo>
                  <a:lnTo>
                    <a:pt x="280" y="153"/>
                  </a:lnTo>
                  <a:lnTo>
                    <a:pt x="276" y="153"/>
                  </a:lnTo>
                  <a:lnTo>
                    <a:pt x="274" y="149"/>
                  </a:lnTo>
                  <a:lnTo>
                    <a:pt x="273" y="152"/>
                  </a:lnTo>
                  <a:lnTo>
                    <a:pt x="271" y="152"/>
                  </a:lnTo>
                  <a:lnTo>
                    <a:pt x="268" y="147"/>
                  </a:lnTo>
                  <a:lnTo>
                    <a:pt x="264" y="155"/>
                  </a:lnTo>
                  <a:lnTo>
                    <a:pt x="266" y="158"/>
                  </a:lnTo>
                  <a:lnTo>
                    <a:pt x="270" y="158"/>
                  </a:lnTo>
                  <a:lnTo>
                    <a:pt x="270" y="159"/>
                  </a:lnTo>
                  <a:lnTo>
                    <a:pt x="271" y="164"/>
                  </a:lnTo>
                  <a:lnTo>
                    <a:pt x="271" y="165"/>
                  </a:lnTo>
                  <a:lnTo>
                    <a:pt x="266" y="165"/>
                  </a:lnTo>
                  <a:lnTo>
                    <a:pt x="261" y="169"/>
                  </a:lnTo>
                  <a:lnTo>
                    <a:pt x="268" y="177"/>
                  </a:lnTo>
                  <a:lnTo>
                    <a:pt x="268" y="186"/>
                  </a:lnTo>
                  <a:lnTo>
                    <a:pt x="274" y="214"/>
                  </a:lnTo>
                  <a:lnTo>
                    <a:pt x="274" y="215"/>
                  </a:lnTo>
                  <a:lnTo>
                    <a:pt x="270" y="215"/>
                  </a:lnTo>
                  <a:lnTo>
                    <a:pt x="266" y="217"/>
                  </a:lnTo>
                  <a:lnTo>
                    <a:pt x="264" y="217"/>
                  </a:lnTo>
                  <a:lnTo>
                    <a:pt x="263" y="209"/>
                  </a:lnTo>
                  <a:lnTo>
                    <a:pt x="261" y="212"/>
                  </a:lnTo>
                  <a:lnTo>
                    <a:pt x="249" y="218"/>
                  </a:lnTo>
                  <a:lnTo>
                    <a:pt x="249" y="229"/>
                  </a:lnTo>
                  <a:lnTo>
                    <a:pt x="240" y="238"/>
                  </a:lnTo>
                  <a:lnTo>
                    <a:pt x="223" y="248"/>
                  </a:lnTo>
                  <a:lnTo>
                    <a:pt x="212" y="261"/>
                  </a:lnTo>
                  <a:lnTo>
                    <a:pt x="188" y="279"/>
                  </a:lnTo>
                  <a:lnTo>
                    <a:pt x="185" y="285"/>
                  </a:lnTo>
                  <a:lnTo>
                    <a:pt x="174" y="288"/>
                  </a:lnTo>
                  <a:lnTo>
                    <a:pt x="169" y="297"/>
                  </a:lnTo>
                  <a:lnTo>
                    <a:pt x="162" y="297"/>
                  </a:lnTo>
                  <a:lnTo>
                    <a:pt x="159" y="301"/>
                  </a:lnTo>
                  <a:lnTo>
                    <a:pt x="159" y="324"/>
                  </a:lnTo>
                  <a:lnTo>
                    <a:pt x="162" y="330"/>
                  </a:lnTo>
                  <a:lnTo>
                    <a:pt x="156" y="350"/>
                  </a:lnTo>
                  <a:lnTo>
                    <a:pt x="156" y="368"/>
                  </a:lnTo>
                  <a:lnTo>
                    <a:pt x="148" y="368"/>
                  </a:lnTo>
                  <a:lnTo>
                    <a:pt x="144" y="377"/>
                  </a:lnTo>
                  <a:lnTo>
                    <a:pt x="144" y="381"/>
                  </a:lnTo>
                  <a:lnTo>
                    <a:pt x="134" y="384"/>
                  </a:lnTo>
                  <a:lnTo>
                    <a:pt x="132" y="392"/>
                  </a:lnTo>
                  <a:lnTo>
                    <a:pt x="128" y="398"/>
                  </a:lnTo>
                  <a:lnTo>
                    <a:pt x="122" y="398"/>
                  </a:lnTo>
                  <a:lnTo>
                    <a:pt x="113" y="386"/>
                  </a:lnTo>
                  <a:lnTo>
                    <a:pt x="101" y="353"/>
                  </a:lnTo>
                  <a:lnTo>
                    <a:pt x="92" y="341"/>
                  </a:lnTo>
                  <a:lnTo>
                    <a:pt x="88" y="324"/>
                  </a:lnTo>
                  <a:lnTo>
                    <a:pt x="79" y="306"/>
                  </a:lnTo>
                  <a:lnTo>
                    <a:pt x="77" y="300"/>
                  </a:lnTo>
                  <a:lnTo>
                    <a:pt x="74" y="300"/>
                  </a:lnTo>
                  <a:lnTo>
                    <a:pt x="73" y="295"/>
                  </a:lnTo>
                  <a:lnTo>
                    <a:pt x="68" y="285"/>
                  </a:lnTo>
                  <a:lnTo>
                    <a:pt x="62" y="260"/>
                  </a:lnTo>
                  <a:lnTo>
                    <a:pt x="64" y="251"/>
                  </a:lnTo>
                  <a:lnTo>
                    <a:pt x="62" y="251"/>
                  </a:lnTo>
                  <a:lnTo>
                    <a:pt x="59" y="241"/>
                  </a:lnTo>
                  <a:lnTo>
                    <a:pt x="62" y="230"/>
                  </a:lnTo>
                  <a:lnTo>
                    <a:pt x="58" y="211"/>
                  </a:lnTo>
                  <a:lnTo>
                    <a:pt x="58" y="209"/>
                  </a:lnTo>
                  <a:lnTo>
                    <a:pt x="61" y="207"/>
                  </a:lnTo>
                  <a:lnTo>
                    <a:pt x="55" y="205"/>
                  </a:lnTo>
                  <a:lnTo>
                    <a:pt x="52" y="221"/>
                  </a:lnTo>
                  <a:lnTo>
                    <a:pt x="42" y="226"/>
                  </a:lnTo>
                  <a:lnTo>
                    <a:pt x="31" y="226"/>
                  </a:lnTo>
                  <a:lnTo>
                    <a:pt x="14" y="208"/>
                  </a:lnTo>
                  <a:lnTo>
                    <a:pt x="12" y="205"/>
                  </a:lnTo>
                  <a:lnTo>
                    <a:pt x="12" y="204"/>
                  </a:lnTo>
                  <a:lnTo>
                    <a:pt x="25" y="202"/>
                  </a:lnTo>
                  <a:lnTo>
                    <a:pt x="30" y="199"/>
                  </a:lnTo>
                  <a:lnTo>
                    <a:pt x="30" y="195"/>
                  </a:lnTo>
                  <a:lnTo>
                    <a:pt x="22" y="198"/>
                  </a:lnTo>
                  <a:lnTo>
                    <a:pt x="12" y="198"/>
                  </a:lnTo>
                  <a:lnTo>
                    <a:pt x="0" y="184"/>
                  </a:lnTo>
                  <a:lnTo>
                    <a:pt x="5" y="181"/>
                  </a:lnTo>
                  <a:lnTo>
                    <a:pt x="11" y="181"/>
                  </a:lnTo>
                  <a:lnTo>
                    <a:pt x="12" y="175"/>
                  </a:lnTo>
                  <a:lnTo>
                    <a:pt x="27" y="178"/>
                  </a:lnTo>
                  <a:lnTo>
                    <a:pt x="33" y="174"/>
                  </a:lnTo>
                  <a:lnTo>
                    <a:pt x="34" y="174"/>
                  </a:lnTo>
                  <a:lnTo>
                    <a:pt x="37" y="177"/>
                  </a:lnTo>
                  <a:lnTo>
                    <a:pt x="42" y="175"/>
                  </a:lnTo>
                  <a:lnTo>
                    <a:pt x="34" y="158"/>
                  </a:lnTo>
                  <a:lnTo>
                    <a:pt x="28" y="155"/>
                  </a:lnTo>
                  <a:lnTo>
                    <a:pt x="30" y="146"/>
                  </a:lnTo>
                  <a:lnTo>
                    <a:pt x="21" y="144"/>
                  </a:lnTo>
                  <a:lnTo>
                    <a:pt x="19" y="143"/>
                  </a:lnTo>
                  <a:lnTo>
                    <a:pt x="21" y="137"/>
                  </a:lnTo>
                  <a:lnTo>
                    <a:pt x="33" y="122"/>
                  </a:lnTo>
                  <a:lnTo>
                    <a:pt x="34" y="122"/>
                  </a:lnTo>
                  <a:lnTo>
                    <a:pt x="39" y="126"/>
                  </a:lnTo>
                  <a:lnTo>
                    <a:pt x="51" y="124"/>
                  </a:lnTo>
                  <a:lnTo>
                    <a:pt x="57" y="113"/>
                  </a:lnTo>
                  <a:lnTo>
                    <a:pt x="64" y="109"/>
                  </a:lnTo>
                  <a:lnTo>
                    <a:pt x="71" y="95"/>
                  </a:lnTo>
                  <a:lnTo>
                    <a:pt x="76" y="92"/>
                  </a:lnTo>
                  <a:lnTo>
                    <a:pt x="82" y="81"/>
                  </a:lnTo>
                  <a:lnTo>
                    <a:pt x="89" y="78"/>
                  </a:lnTo>
                  <a:lnTo>
                    <a:pt x="86" y="76"/>
                  </a:lnTo>
                  <a:lnTo>
                    <a:pt x="86" y="75"/>
                  </a:lnTo>
                  <a:lnTo>
                    <a:pt x="88" y="72"/>
                  </a:lnTo>
                  <a:lnTo>
                    <a:pt x="86" y="70"/>
                  </a:lnTo>
                  <a:lnTo>
                    <a:pt x="86" y="69"/>
                  </a:lnTo>
                  <a:lnTo>
                    <a:pt x="88" y="64"/>
                  </a:lnTo>
                  <a:lnTo>
                    <a:pt x="97" y="60"/>
                  </a:lnTo>
                  <a:lnTo>
                    <a:pt x="95" y="57"/>
                  </a:lnTo>
                  <a:lnTo>
                    <a:pt x="88" y="57"/>
                  </a:lnTo>
                  <a:lnTo>
                    <a:pt x="88" y="52"/>
                  </a:lnTo>
                  <a:lnTo>
                    <a:pt x="83" y="51"/>
                  </a:lnTo>
                  <a:lnTo>
                    <a:pt x="77" y="45"/>
                  </a:lnTo>
                  <a:lnTo>
                    <a:pt x="77" y="43"/>
                  </a:lnTo>
                  <a:lnTo>
                    <a:pt x="82" y="40"/>
                  </a:lnTo>
                  <a:lnTo>
                    <a:pt x="79" y="36"/>
                  </a:lnTo>
                  <a:lnTo>
                    <a:pt x="82" y="33"/>
                  </a:lnTo>
                  <a:lnTo>
                    <a:pt x="77" y="30"/>
                  </a:lnTo>
                  <a:lnTo>
                    <a:pt x="79" y="27"/>
                  </a:lnTo>
                  <a:lnTo>
                    <a:pt x="76" y="27"/>
                  </a:lnTo>
                  <a:lnTo>
                    <a:pt x="76" y="26"/>
                  </a:lnTo>
                  <a:lnTo>
                    <a:pt x="77" y="20"/>
                  </a:lnTo>
                  <a:lnTo>
                    <a:pt x="79" y="20"/>
                  </a:lnTo>
                  <a:lnTo>
                    <a:pt x="83" y="18"/>
                  </a:lnTo>
                  <a:lnTo>
                    <a:pt x="100" y="23"/>
                  </a:lnTo>
                  <a:lnTo>
                    <a:pt x="110" y="20"/>
                  </a:lnTo>
                  <a:lnTo>
                    <a:pt x="116" y="20"/>
                  </a:lnTo>
                  <a:lnTo>
                    <a:pt x="119" y="15"/>
                  </a:lnTo>
                  <a:lnTo>
                    <a:pt x="126" y="9"/>
                  </a:lnTo>
                  <a:lnTo>
                    <a:pt x="148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" name="Mongolia">
              <a:extLst>
                <a:ext uri="{FF2B5EF4-FFF2-40B4-BE49-F238E27FC236}">
                  <a16:creationId xmlns:a16="http://schemas.microsoft.com/office/drawing/2014/main" id="{FAB9CADD-F16B-4183-A35C-1FAE82555608}"/>
                </a:ext>
              </a:extLst>
            </p:cNvPr>
            <p:cNvSpPr>
              <a:spLocks/>
            </p:cNvSpPr>
            <p:nvPr>
              <p:custDataLst>
                <p:tags r:id="rId133"/>
              </p:custDataLst>
            </p:nvPr>
          </p:nvSpPr>
          <p:spPr bwMode="auto">
            <a:xfrm>
              <a:off x="7894931" y="3145371"/>
              <a:ext cx="749931" cy="366834"/>
            </a:xfrm>
            <a:custGeom>
              <a:avLst/>
              <a:gdLst>
                <a:gd name="T0" fmla="*/ 151 w 415"/>
                <a:gd name="T1" fmla="*/ 0 h 203"/>
                <a:gd name="T2" fmla="*/ 187 w 415"/>
                <a:gd name="T3" fmla="*/ 15 h 203"/>
                <a:gd name="T4" fmla="*/ 200 w 415"/>
                <a:gd name="T5" fmla="*/ 37 h 203"/>
                <a:gd name="T6" fmla="*/ 225 w 415"/>
                <a:gd name="T7" fmla="*/ 31 h 203"/>
                <a:gd name="T8" fmla="*/ 265 w 415"/>
                <a:gd name="T9" fmla="*/ 49 h 203"/>
                <a:gd name="T10" fmla="*/ 292 w 415"/>
                <a:gd name="T11" fmla="*/ 59 h 203"/>
                <a:gd name="T12" fmla="*/ 331 w 415"/>
                <a:gd name="T13" fmla="*/ 53 h 203"/>
                <a:gd name="T14" fmla="*/ 351 w 415"/>
                <a:gd name="T15" fmla="*/ 40 h 203"/>
                <a:gd name="T16" fmla="*/ 369 w 415"/>
                <a:gd name="T17" fmla="*/ 47 h 203"/>
                <a:gd name="T18" fmla="*/ 375 w 415"/>
                <a:gd name="T19" fmla="*/ 46 h 203"/>
                <a:gd name="T20" fmla="*/ 365 w 415"/>
                <a:gd name="T21" fmla="*/ 62 h 203"/>
                <a:gd name="T22" fmla="*/ 366 w 415"/>
                <a:gd name="T23" fmla="*/ 90 h 203"/>
                <a:gd name="T24" fmla="*/ 397 w 415"/>
                <a:gd name="T25" fmla="*/ 83 h 203"/>
                <a:gd name="T26" fmla="*/ 411 w 415"/>
                <a:gd name="T27" fmla="*/ 96 h 203"/>
                <a:gd name="T28" fmla="*/ 415 w 415"/>
                <a:gd name="T29" fmla="*/ 110 h 203"/>
                <a:gd name="T30" fmla="*/ 381 w 415"/>
                <a:gd name="T31" fmla="*/ 114 h 203"/>
                <a:gd name="T32" fmla="*/ 354 w 415"/>
                <a:gd name="T33" fmla="*/ 133 h 203"/>
                <a:gd name="T34" fmla="*/ 337 w 415"/>
                <a:gd name="T35" fmla="*/ 147 h 203"/>
                <a:gd name="T36" fmla="*/ 317 w 415"/>
                <a:gd name="T37" fmla="*/ 144 h 203"/>
                <a:gd name="T38" fmla="*/ 317 w 415"/>
                <a:gd name="T39" fmla="*/ 164 h 203"/>
                <a:gd name="T40" fmla="*/ 279 w 415"/>
                <a:gd name="T41" fmla="*/ 190 h 203"/>
                <a:gd name="T42" fmla="*/ 224 w 415"/>
                <a:gd name="T43" fmla="*/ 203 h 203"/>
                <a:gd name="T44" fmla="*/ 171 w 415"/>
                <a:gd name="T45" fmla="*/ 182 h 203"/>
                <a:gd name="T46" fmla="*/ 135 w 415"/>
                <a:gd name="T47" fmla="*/ 184 h 203"/>
                <a:gd name="T48" fmla="*/ 108 w 415"/>
                <a:gd name="T49" fmla="*/ 172 h 203"/>
                <a:gd name="T50" fmla="*/ 68 w 415"/>
                <a:gd name="T51" fmla="*/ 142 h 203"/>
                <a:gd name="T52" fmla="*/ 39 w 415"/>
                <a:gd name="T53" fmla="*/ 136 h 203"/>
                <a:gd name="T54" fmla="*/ 40 w 415"/>
                <a:gd name="T55" fmla="*/ 113 h 203"/>
                <a:gd name="T56" fmla="*/ 31 w 415"/>
                <a:gd name="T57" fmla="*/ 90 h 203"/>
                <a:gd name="T58" fmla="*/ 5 w 415"/>
                <a:gd name="T59" fmla="*/ 76 h 203"/>
                <a:gd name="T60" fmla="*/ 0 w 415"/>
                <a:gd name="T61" fmla="*/ 65 h 203"/>
                <a:gd name="T62" fmla="*/ 39 w 415"/>
                <a:gd name="T63" fmla="*/ 38 h 203"/>
                <a:gd name="T64" fmla="*/ 86 w 415"/>
                <a:gd name="T65" fmla="*/ 36 h 203"/>
                <a:gd name="T66" fmla="*/ 132 w 415"/>
                <a:gd name="T67" fmla="*/ 44 h 203"/>
                <a:gd name="T68" fmla="*/ 134 w 415"/>
                <a:gd name="T69" fmla="*/ 36 h 203"/>
                <a:gd name="T70" fmla="*/ 132 w 415"/>
                <a:gd name="T71" fmla="*/ 16 h 203"/>
                <a:gd name="T72" fmla="*/ 150 w 415"/>
                <a:gd name="T73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5" h="203">
                  <a:moveTo>
                    <a:pt x="150" y="0"/>
                  </a:moveTo>
                  <a:lnTo>
                    <a:pt x="151" y="0"/>
                  </a:lnTo>
                  <a:lnTo>
                    <a:pt x="185" y="13"/>
                  </a:lnTo>
                  <a:lnTo>
                    <a:pt x="187" y="15"/>
                  </a:lnTo>
                  <a:lnTo>
                    <a:pt x="190" y="30"/>
                  </a:lnTo>
                  <a:lnTo>
                    <a:pt x="200" y="37"/>
                  </a:lnTo>
                  <a:lnTo>
                    <a:pt x="208" y="40"/>
                  </a:lnTo>
                  <a:lnTo>
                    <a:pt x="225" y="31"/>
                  </a:lnTo>
                  <a:lnTo>
                    <a:pt x="234" y="33"/>
                  </a:lnTo>
                  <a:lnTo>
                    <a:pt x="265" y="49"/>
                  </a:lnTo>
                  <a:lnTo>
                    <a:pt x="274" y="56"/>
                  </a:lnTo>
                  <a:lnTo>
                    <a:pt x="292" y="59"/>
                  </a:lnTo>
                  <a:lnTo>
                    <a:pt x="302" y="62"/>
                  </a:lnTo>
                  <a:lnTo>
                    <a:pt x="331" y="53"/>
                  </a:lnTo>
                  <a:lnTo>
                    <a:pt x="350" y="40"/>
                  </a:lnTo>
                  <a:lnTo>
                    <a:pt x="351" y="40"/>
                  </a:lnTo>
                  <a:lnTo>
                    <a:pt x="366" y="47"/>
                  </a:lnTo>
                  <a:lnTo>
                    <a:pt x="369" y="47"/>
                  </a:lnTo>
                  <a:lnTo>
                    <a:pt x="372" y="46"/>
                  </a:lnTo>
                  <a:lnTo>
                    <a:pt x="375" y="46"/>
                  </a:lnTo>
                  <a:lnTo>
                    <a:pt x="375" y="47"/>
                  </a:lnTo>
                  <a:lnTo>
                    <a:pt x="365" y="62"/>
                  </a:lnTo>
                  <a:lnTo>
                    <a:pt x="363" y="83"/>
                  </a:lnTo>
                  <a:lnTo>
                    <a:pt x="366" y="90"/>
                  </a:lnTo>
                  <a:lnTo>
                    <a:pt x="383" y="93"/>
                  </a:lnTo>
                  <a:lnTo>
                    <a:pt x="397" y="83"/>
                  </a:lnTo>
                  <a:lnTo>
                    <a:pt x="399" y="83"/>
                  </a:lnTo>
                  <a:lnTo>
                    <a:pt x="411" y="96"/>
                  </a:lnTo>
                  <a:lnTo>
                    <a:pt x="412" y="105"/>
                  </a:lnTo>
                  <a:lnTo>
                    <a:pt x="415" y="110"/>
                  </a:lnTo>
                  <a:lnTo>
                    <a:pt x="415" y="111"/>
                  </a:lnTo>
                  <a:lnTo>
                    <a:pt x="381" y="114"/>
                  </a:lnTo>
                  <a:lnTo>
                    <a:pt x="365" y="130"/>
                  </a:lnTo>
                  <a:lnTo>
                    <a:pt x="354" y="133"/>
                  </a:lnTo>
                  <a:lnTo>
                    <a:pt x="338" y="147"/>
                  </a:lnTo>
                  <a:lnTo>
                    <a:pt x="337" y="147"/>
                  </a:lnTo>
                  <a:lnTo>
                    <a:pt x="322" y="141"/>
                  </a:lnTo>
                  <a:lnTo>
                    <a:pt x="317" y="144"/>
                  </a:lnTo>
                  <a:lnTo>
                    <a:pt x="311" y="156"/>
                  </a:lnTo>
                  <a:lnTo>
                    <a:pt x="317" y="164"/>
                  </a:lnTo>
                  <a:lnTo>
                    <a:pt x="294" y="187"/>
                  </a:lnTo>
                  <a:lnTo>
                    <a:pt x="279" y="190"/>
                  </a:lnTo>
                  <a:lnTo>
                    <a:pt x="261" y="190"/>
                  </a:lnTo>
                  <a:lnTo>
                    <a:pt x="224" y="203"/>
                  </a:lnTo>
                  <a:lnTo>
                    <a:pt x="193" y="194"/>
                  </a:lnTo>
                  <a:lnTo>
                    <a:pt x="171" y="182"/>
                  </a:lnTo>
                  <a:lnTo>
                    <a:pt x="147" y="182"/>
                  </a:lnTo>
                  <a:lnTo>
                    <a:pt x="135" y="184"/>
                  </a:lnTo>
                  <a:lnTo>
                    <a:pt x="122" y="184"/>
                  </a:lnTo>
                  <a:lnTo>
                    <a:pt x="108" y="172"/>
                  </a:lnTo>
                  <a:lnTo>
                    <a:pt x="98" y="156"/>
                  </a:lnTo>
                  <a:lnTo>
                    <a:pt x="68" y="142"/>
                  </a:lnTo>
                  <a:lnTo>
                    <a:pt x="59" y="144"/>
                  </a:lnTo>
                  <a:lnTo>
                    <a:pt x="39" y="136"/>
                  </a:lnTo>
                  <a:lnTo>
                    <a:pt x="40" y="129"/>
                  </a:lnTo>
                  <a:lnTo>
                    <a:pt x="40" y="113"/>
                  </a:lnTo>
                  <a:lnTo>
                    <a:pt x="33" y="93"/>
                  </a:lnTo>
                  <a:lnTo>
                    <a:pt x="31" y="90"/>
                  </a:lnTo>
                  <a:lnTo>
                    <a:pt x="15" y="87"/>
                  </a:lnTo>
                  <a:lnTo>
                    <a:pt x="5" y="76"/>
                  </a:lnTo>
                  <a:lnTo>
                    <a:pt x="0" y="67"/>
                  </a:lnTo>
                  <a:lnTo>
                    <a:pt x="0" y="65"/>
                  </a:lnTo>
                  <a:lnTo>
                    <a:pt x="8" y="56"/>
                  </a:lnTo>
                  <a:lnTo>
                    <a:pt x="39" y="38"/>
                  </a:lnTo>
                  <a:lnTo>
                    <a:pt x="53" y="33"/>
                  </a:lnTo>
                  <a:lnTo>
                    <a:pt x="86" y="36"/>
                  </a:lnTo>
                  <a:lnTo>
                    <a:pt x="93" y="44"/>
                  </a:lnTo>
                  <a:lnTo>
                    <a:pt x="132" y="44"/>
                  </a:lnTo>
                  <a:lnTo>
                    <a:pt x="134" y="43"/>
                  </a:lnTo>
                  <a:lnTo>
                    <a:pt x="134" y="36"/>
                  </a:lnTo>
                  <a:lnTo>
                    <a:pt x="135" y="31"/>
                  </a:lnTo>
                  <a:lnTo>
                    <a:pt x="132" y="16"/>
                  </a:lnTo>
                  <a:lnTo>
                    <a:pt x="132" y="15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" name="Georgia">
              <a:extLst>
                <a:ext uri="{FF2B5EF4-FFF2-40B4-BE49-F238E27FC236}">
                  <a16:creationId xmlns:a16="http://schemas.microsoft.com/office/drawing/2014/main" id="{0BE6CDC2-F657-4EA6-B8AC-9F8612236657}"/>
                </a:ext>
              </a:extLst>
            </p:cNvPr>
            <p:cNvSpPr>
              <a:spLocks/>
            </p:cNvSpPr>
            <p:nvPr>
              <p:custDataLst>
                <p:tags r:id="rId134"/>
              </p:custDataLst>
            </p:nvPr>
          </p:nvSpPr>
          <p:spPr bwMode="auto">
            <a:xfrm>
              <a:off x="6765516" y="3445344"/>
              <a:ext cx="162635" cy="84933"/>
            </a:xfrm>
            <a:custGeom>
              <a:avLst/>
              <a:gdLst>
                <a:gd name="T0" fmla="*/ 11 w 90"/>
                <a:gd name="T1" fmla="*/ 0 h 47"/>
                <a:gd name="T2" fmla="*/ 26 w 90"/>
                <a:gd name="T3" fmla="*/ 6 h 47"/>
                <a:gd name="T4" fmla="*/ 41 w 90"/>
                <a:gd name="T5" fmla="*/ 6 h 47"/>
                <a:gd name="T6" fmla="*/ 56 w 90"/>
                <a:gd name="T7" fmla="*/ 16 h 47"/>
                <a:gd name="T8" fmla="*/ 65 w 90"/>
                <a:gd name="T9" fmla="*/ 13 h 47"/>
                <a:gd name="T10" fmla="*/ 71 w 90"/>
                <a:gd name="T11" fmla="*/ 15 h 47"/>
                <a:gd name="T12" fmla="*/ 78 w 90"/>
                <a:gd name="T13" fmla="*/ 18 h 47"/>
                <a:gd name="T14" fmla="*/ 78 w 90"/>
                <a:gd name="T15" fmla="*/ 24 h 47"/>
                <a:gd name="T16" fmla="*/ 87 w 90"/>
                <a:gd name="T17" fmla="*/ 28 h 47"/>
                <a:gd name="T18" fmla="*/ 87 w 90"/>
                <a:gd name="T19" fmla="*/ 30 h 47"/>
                <a:gd name="T20" fmla="*/ 89 w 90"/>
                <a:gd name="T21" fmla="*/ 30 h 47"/>
                <a:gd name="T22" fmla="*/ 86 w 90"/>
                <a:gd name="T23" fmla="*/ 34 h 47"/>
                <a:gd name="T24" fmla="*/ 90 w 90"/>
                <a:gd name="T25" fmla="*/ 39 h 47"/>
                <a:gd name="T26" fmla="*/ 90 w 90"/>
                <a:gd name="T27" fmla="*/ 43 h 47"/>
                <a:gd name="T28" fmla="*/ 89 w 90"/>
                <a:gd name="T29" fmla="*/ 43 h 47"/>
                <a:gd name="T30" fmla="*/ 74 w 90"/>
                <a:gd name="T31" fmla="*/ 39 h 47"/>
                <a:gd name="T32" fmla="*/ 69 w 90"/>
                <a:gd name="T33" fmla="*/ 40 h 47"/>
                <a:gd name="T34" fmla="*/ 66 w 90"/>
                <a:gd name="T35" fmla="*/ 41 h 47"/>
                <a:gd name="T36" fmla="*/ 49 w 90"/>
                <a:gd name="T37" fmla="*/ 47 h 47"/>
                <a:gd name="T38" fmla="*/ 38 w 90"/>
                <a:gd name="T39" fmla="*/ 37 h 47"/>
                <a:gd name="T40" fmla="*/ 34 w 90"/>
                <a:gd name="T41" fmla="*/ 39 h 47"/>
                <a:gd name="T42" fmla="*/ 22 w 90"/>
                <a:gd name="T43" fmla="*/ 37 h 47"/>
                <a:gd name="T44" fmla="*/ 22 w 90"/>
                <a:gd name="T45" fmla="*/ 36 h 47"/>
                <a:gd name="T46" fmla="*/ 25 w 90"/>
                <a:gd name="T47" fmla="*/ 34 h 47"/>
                <a:gd name="T48" fmla="*/ 25 w 90"/>
                <a:gd name="T49" fmla="*/ 28 h 47"/>
                <a:gd name="T50" fmla="*/ 19 w 90"/>
                <a:gd name="T51" fmla="*/ 16 h 47"/>
                <a:gd name="T52" fmla="*/ 6 w 90"/>
                <a:gd name="T53" fmla="*/ 9 h 47"/>
                <a:gd name="T54" fmla="*/ 0 w 90"/>
                <a:gd name="T55" fmla="*/ 3 h 47"/>
                <a:gd name="T56" fmla="*/ 0 w 90"/>
                <a:gd name="T57" fmla="*/ 1 h 47"/>
                <a:gd name="T58" fmla="*/ 11 w 90"/>
                <a:gd name="T5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0" h="47">
                  <a:moveTo>
                    <a:pt x="11" y="0"/>
                  </a:moveTo>
                  <a:lnTo>
                    <a:pt x="26" y="6"/>
                  </a:lnTo>
                  <a:lnTo>
                    <a:pt x="41" y="6"/>
                  </a:lnTo>
                  <a:lnTo>
                    <a:pt x="56" y="16"/>
                  </a:lnTo>
                  <a:lnTo>
                    <a:pt x="65" y="13"/>
                  </a:lnTo>
                  <a:lnTo>
                    <a:pt x="71" y="15"/>
                  </a:lnTo>
                  <a:lnTo>
                    <a:pt x="78" y="18"/>
                  </a:lnTo>
                  <a:lnTo>
                    <a:pt x="78" y="24"/>
                  </a:lnTo>
                  <a:lnTo>
                    <a:pt x="87" y="28"/>
                  </a:lnTo>
                  <a:lnTo>
                    <a:pt x="87" y="30"/>
                  </a:lnTo>
                  <a:lnTo>
                    <a:pt x="89" y="30"/>
                  </a:lnTo>
                  <a:lnTo>
                    <a:pt x="86" y="34"/>
                  </a:lnTo>
                  <a:lnTo>
                    <a:pt x="90" y="39"/>
                  </a:lnTo>
                  <a:lnTo>
                    <a:pt x="90" y="43"/>
                  </a:lnTo>
                  <a:lnTo>
                    <a:pt x="89" y="43"/>
                  </a:lnTo>
                  <a:lnTo>
                    <a:pt x="74" y="39"/>
                  </a:lnTo>
                  <a:lnTo>
                    <a:pt x="69" y="40"/>
                  </a:lnTo>
                  <a:lnTo>
                    <a:pt x="66" y="41"/>
                  </a:lnTo>
                  <a:lnTo>
                    <a:pt x="49" y="47"/>
                  </a:lnTo>
                  <a:lnTo>
                    <a:pt x="38" y="37"/>
                  </a:lnTo>
                  <a:lnTo>
                    <a:pt x="34" y="39"/>
                  </a:lnTo>
                  <a:lnTo>
                    <a:pt x="22" y="37"/>
                  </a:lnTo>
                  <a:lnTo>
                    <a:pt x="22" y="36"/>
                  </a:lnTo>
                  <a:lnTo>
                    <a:pt x="25" y="34"/>
                  </a:lnTo>
                  <a:lnTo>
                    <a:pt x="25" y="28"/>
                  </a:lnTo>
                  <a:lnTo>
                    <a:pt x="19" y="16"/>
                  </a:lnTo>
                  <a:lnTo>
                    <a:pt x="6" y="9"/>
                  </a:lnTo>
                  <a:lnTo>
                    <a:pt x="0" y="3"/>
                  </a:lnTo>
                  <a:lnTo>
                    <a:pt x="0" y="1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" name="Turkmenistan">
              <a:extLst>
                <a:ext uri="{FF2B5EF4-FFF2-40B4-BE49-F238E27FC236}">
                  <a16:creationId xmlns:a16="http://schemas.microsoft.com/office/drawing/2014/main" id="{F0B3234E-24A6-4D3C-960B-665769E9926E}"/>
                </a:ext>
              </a:extLst>
            </p:cNvPr>
            <p:cNvSpPr>
              <a:spLocks/>
            </p:cNvSpPr>
            <p:nvPr>
              <p:custDataLst>
                <p:tags r:id="rId135"/>
              </p:custDataLst>
            </p:nvPr>
          </p:nvSpPr>
          <p:spPr bwMode="auto">
            <a:xfrm>
              <a:off x="7061874" y="3468835"/>
              <a:ext cx="339728" cy="236726"/>
            </a:xfrm>
            <a:custGeom>
              <a:avLst/>
              <a:gdLst>
                <a:gd name="T0" fmla="*/ 83 w 188"/>
                <a:gd name="T1" fmla="*/ 0 h 131"/>
                <a:gd name="T2" fmla="*/ 101 w 188"/>
                <a:gd name="T3" fmla="*/ 9 h 131"/>
                <a:gd name="T4" fmla="*/ 104 w 188"/>
                <a:gd name="T5" fmla="*/ 18 h 131"/>
                <a:gd name="T6" fmla="*/ 102 w 188"/>
                <a:gd name="T7" fmla="*/ 20 h 131"/>
                <a:gd name="T8" fmla="*/ 117 w 188"/>
                <a:gd name="T9" fmla="*/ 28 h 131"/>
                <a:gd name="T10" fmla="*/ 126 w 188"/>
                <a:gd name="T11" fmla="*/ 30 h 131"/>
                <a:gd name="T12" fmla="*/ 148 w 188"/>
                <a:gd name="T13" fmla="*/ 58 h 131"/>
                <a:gd name="T14" fmla="*/ 162 w 188"/>
                <a:gd name="T15" fmla="*/ 69 h 131"/>
                <a:gd name="T16" fmla="*/ 178 w 188"/>
                <a:gd name="T17" fmla="*/ 77 h 131"/>
                <a:gd name="T18" fmla="*/ 187 w 188"/>
                <a:gd name="T19" fmla="*/ 88 h 131"/>
                <a:gd name="T20" fmla="*/ 182 w 188"/>
                <a:gd name="T21" fmla="*/ 95 h 131"/>
                <a:gd name="T22" fmla="*/ 175 w 188"/>
                <a:gd name="T23" fmla="*/ 94 h 131"/>
                <a:gd name="T24" fmla="*/ 165 w 188"/>
                <a:gd name="T25" fmla="*/ 97 h 131"/>
                <a:gd name="T26" fmla="*/ 159 w 188"/>
                <a:gd name="T27" fmla="*/ 112 h 131"/>
                <a:gd name="T28" fmla="*/ 142 w 188"/>
                <a:gd name="T29" fmla="*/ 122 h 131"/>
                <a:gd name="T30" fmla="*/ 141 w 188"/>
                <a:gd name="T31" fmla="*/ 126 h 131"/>
                <a:gd name="T32" fmla="*/ 135 w 188"/>
                <a:gd name="T33" fmla="*/ 131 h 131"/>
                <a:gd name="T34" fmla="*/ 116 w 188"/>
                <a:gd name="T35" fmla="*/ 123 h 131"/>
                <a:gd name="T36" fmla="*/ 114 w 188"/>
                <a:gd name="T37" fmla="*/ 109 h 131"/>
                <a:gd name="T38" fmla="*/ 94 w 188"/>
                <a:gd name="T39" fmla="*/ 98 h 131"/>
                <a:gd name="T40" fmla="*/ 67 w 188"/>
                <a:gd name="T41" fmla="*/ 85 h 131"/>
                <a:gd name="T42" fmla="*/ 40 w 188"/>
                <a:gd name="T43" fmla="*/ 83 h 131"/>
                <a:gd name="T44" fmla="*/ 21 w 188"/>
                <a:gd name="T45" fmla="*/ 94 h 131"/>
                <a:gd name="T46" fmla="*/ 18 w 188"/>
                <a:gd name="T47" fmla="*/ 76 h 131"/>
                <a:gd name="T48" fmla="*/ 13 w 188"/>
                <a:gd name="T49" fmla="*/ 63 h 131"/>
                <a:gd name="T50" fmla="*/ 12 w 188"/>
                <a:gd name="T51" fmla="*/ 61 h 131"/>
                <a:gd name="T52" fmla="*/ 18 w 188"/>
                <a:gd name="T53" fmla="*/ 58 h 131"/>
                <a:gd name="T54" fmla="*/ 12 w 188"/>
                <a:gd name="T55" fmla="*/ 55 h 131"/>
                <a:gd name="T56" fmla="*/ 15 w 188"/>
                <a:gd name="T57" fmla="*/ 52 h 131"/>
                <a:gd name="T58" fmla="*/ 6 w 188"/>
                <a:gd name="T59" fmla="*/ 52 h 131"/>
                <a:gd name="T60" fmla="*/ 6 w 188"/>
                <a:gd name="T61" fmla="*/ 31 h 131"/>
                <a:gd name="T62" fmla="*/ 9 w 188"/>
                <a:gd name="T63" fmla="*/ 37 h 131"/>
                <a:gd name="T64" fmla="*/ 25 w 188"/>
                <a:gd name="T65" fmla="*/ 39 h 131"/>
                <a:gd name="T66" fmla="*/ 24 w 188"/>
                <a:gd name="T67" fmla="*/ 36 h 131"/>
                <a:gd name="T68" fmla="*/ 22 w 188"/>
                <a:gd name="T69" fmla="*/ 24 h 131"/>
                <a:gd name="T70" fmla="*/ 15 w 188"/>
                <a:gd name="T71" fmla="*/ 17 h 131"/>
                <a:gd name="T72" fmla="*/ 6 w 188"/>
                <a:gd name="T73" fmla="*/ 31 h 131"/>
                <a:gd name="T74" fmla="*/ 5 w 188"/>
                <a:gd name="T75" fmla="*/ 30 h 131"/>
                <a:gd name="T76" fmla="*/ 9 w 188"/>
                <a:gd name="T77" fmla="*/ 12 h 131"/>
                <a:gd name="T78" fmla="*/ 25 w 188"/>
                <a:gd name="T79" fmla="*/ 8 h 131"/>
                <a:gd name="T80" fmla="*/ 42 w 188"/>
                <a:gd name="T81" fmla="*/ 27 h 131"/>
                <a:gd name="T82" fmla="*/ 61 w 188"/>
                <a:gd name="T83" fmla="*/ 27 h 131"/>
                <a:gd name="T84" fmla="*/ 61 w 188"/>
                <a:gd name="T85" fmla="*/ 17 h 131"/>
                <a:gd name="T86" fmla="*/ 73 w 188"/>
                <a:gd name="T87" fmla="*/ 11 h 131"/>
                <a:gd name="T88" fmla="*/ 76 w 188"/>
                <a:gd name="T89" fmla="*/ 6 h 131"/>
                <a:gd name="T90" fmla="*/ 77 w 188"/>
                <a:gd name="T91" fmla="*/ 5 h 131"/>
                <a:gd name="T92" fmla="*/ 80 w 188"/>
                <a:gd name="T93" fmla="*/ 3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8" h="131">
                  <a:moveTo>
                    <a:pt x="82" y="0"/>
                  </a:moveTo>
                  <a:lnTo>
                    <a:pt x="83" y="0"/>
                  </a:lnTo>
                  <a:lnTo>
                    <a:pt x="92" y="9"/>
                  </a:lnTo>
                  <a:lnTo>
                    <a:pt x="101" y="9"/>
                  </a:lnTo>
                  <a:lnTo>
                    <a:pt x="101" y="15"/>
                  </a:lnTo>
                  <a:lnTo>
                    <a:pt x="104" y="18"/>
                  </a:lnTo>
                  <a:lnTo>
                    <a:pt x="104" y="20"/>
                  </a:lnTo>
                  <a:lnTo>
                    <a:pt x="102" y="20"/>
                  </a:lnTo>
                  <a:lnTo>
                    <a:pt x="104" y="26"/>
                  </a:lnTo>
                  <a:lnTo>
                    <a:pt x="117" y="28"/>
                  </a:lnTo>
                  <a:lnTo>
                    <a:pt x="122" y="26"/>
                  </a:lnTo>
                  <a:lnTo>
                    <a:pt x="126" y="30"/>
                  </a:lnTo>
                  <a:lnTo>
                    <a:pt x="136" y="52"/>
                  </a:lnTo>
                  <a:lnTo>
                    <a:pt x="148" y="58"/>
                  </a:lnTo>
                  <a:lnTo>
                    <a:pt x="154" y="66"/>
                  </a:lnTo>
                  <a:lnTo>
                    <a:pt x="162" y="69"/>
                  </a:lnTo>
                  <a:lnTo>
                    <a:pt x="174" y="77"/>
                  </a:lnTo>
                  <a:lnTo>
                    <a:pt x="178" y="77"/>
                  </a:lnTo>
                  <a:lnTo>
                    <a:pt x="188" y="83"/>
                  </a:lnTo>
                  <a:lnTo>
                    <a:pt x="187" y="88"/>
                  </a:lnTo>
                  <a:lnTo>
                    <a:pt x="187" y="95"/>
                  </a:lnTo>
                  <a:lnTo>
                    <a:pt x="182" y="95"/>
                  </a:lnTo>
                  <a:lnTo>
                    <a:pt x="178" y="94"/>
                  </a:lnTo>
                  <a:lnTo>
                    <a:pt x="175" y="94"/>
                  </a:lnTo>
                  <a:lnTo>
                    <a:pt x="171" y="97"/>
                  </a:lnTo>
                  <a:lnTo>
                    <a:pt x="165" y="97"/>
                  </a:lnTo>
                  <a:lnTo>
                    <a:pt x="160" y="112"/>
                  </a:lnTo>
                  <a:lnTo>
                    <a:pt x="159" y="112"/>
                  </a:lnTo>
                  <a:lnTo>
                    <a:pt x="141" y="120"/>
                  </a:lnTo>
                  <a:lnTo>
                    <a:pt x="142" y="122"/>
                  </a:lnTo>
                  <a:lnTo>
                    <a:pt x="142" y="123"/>
                  </a:lnTo>
                  <a:lnTo>
                    <a:pt x="141" y="126"/>
                  </a:lnTo>
                  <a:lnTo>
                    <a:pt x="136" y="131"/>
                  </a:lnTo>
                  <a:lnTo>
                    <a:pt x="135" y="131"/>
                  </a:lnTo>
                  <a:lnTo>
                    <a:pt x="120" y="126"/>
                  </a:lnTo>
                  <a:lnTo>
                    <a:pt x="116" y="123"/>
                  </a:lnTo>
                  <a:lnTo>
                    <a:pt x="116" y="119"/>
                  </a:lnTo>
                  <a:lnTo>
                    <a:pt x="114" y="109"/>
                  </a:lnTo>
                  <a:lnTo>
                    <a:pt x="108" y="109"/>
                  </a:lnTo>
                  <a:lnTo>
                    <a:pt x="94" y="98"/>
                  </a:lnTo>
                  <a:lnTo>
                    <a:pt x="89" y="91"/>
                  </a:lnTo>
                  <a:lnTo>
                    <a:pt x="67" y="85"/>
                  </a:lnTo>
                  <a:lnTo>
                    <a:pt x="62" y="79"/>
                  </a:lnTo>
                  <a:lnTo>
                    <a:pt x="40" y="83"/>
                  </a:lnTo>
                  <a:lnTo>
                    <a:pt x="28" y="92"/>
                  </a:lnTo>
                  <a:lnTo>
                    <a:pt x="21" y="94"/>
                  </a:lnTo>
                  <a:lnTo>
                    <a:pt x="19" y="94"/>
                  </a:lnTo>
                  <a:lnTo>
                    <a:pt x="18" y="76"/>
                  </a:lnTo>
                  <a:lnTo>
                    <a:pt x="21" y="67"/>
                  </a:lnTo>
                  <a:lnTo>
                    <a:pt x="13" y="63"/>
                  </a:lnTo>
                  <a:lnTo>
                    <a:pt x="12" y="63"/>
                  </a:lnTo>
                  <a:lnTo>
                    <a:pt x="12" y="61"/>
                  </a:lnTo>
                  <a:lnTo>
                    <a:pt x="13" y="61"/>
                  </a:lnTo>
                  <a:lnTo>
                    <a:pt x="18" y="58"/>
                  </a:lnTo>
                  <a:lnTo>
                    <a:pt x="13" y="55"/>
                  </a:lnTo>
                  <a:lnTo>
                    <a:pt x="12" y="55"/>
                  </a:lnTo>
                  <a:lnTo>
                    <a:pt x="12" y="54"/>
                  </a:lnTo>
                  <a:lnTo>
                    <a:pt x="15" y="52"/>
                  </a:lnTo>
                  <a:lnTo>
                    <a:pt x="13" y="51"/>
                  </a:lnTo>
                  <a:lnTo>
                    <a:pt x="6" y="52"/>
                  </a:lnTo>
                  <a:lnTo>
                    <a:pt x="5" y="45"/>
                  </a:lnTo>
                  <a:lnTo>
                    <a:pt x="6" y="31"/>
                  </a:lnTo>
                  <a:lnTo>
                    <a:pt x="8" y="31"/>
                  </a:lnTo>
                  <a:lnTo>
                    <a:pt x="9" y="37"/>
                  </a:lnTo>
                  <a:lnTo>
                    <a:pt x="24" y="39"/>
                  </a:lnTo>
                  <a:lnTo>
                    <a:pt x="25" y="39"/>
                  </a:lnTo>
                  <a:lnTo>
                    <a:pt x="24" y="37"/>
                  </a:lnTo>
                  <a:lnTo>
                    <a:pt x="24" y="36"/>
                  </a:lnTo>
                  <a:lnTo>
                    <a:pt x="30" y="31"/>
                  </a:lnTo>
                  <a:lnTo>
                    <a:pt x="22" y="24"/>
                  </a:lnTo>
                  <a:lnTo>
                    <a:pt x="18" y="17"/>
                  </a:lnTo>
                  <a:lnTo>
                    <a:pt x="15" y="17"/>
                  </a:lnTo>
                  <a:lnTo>
                    <a:pt x="6" y="21"/>
                  </a:lnTo>
                  <a:lnTo>
                    <a:pt x="6" y="31"/>
                  </a:lnTo>
                  <a:lnTo>
                    <a:pt x="5" y="31"/>
                  </a:lnTo>
                  <a:lnTo>
                    <a:pt x="5" y="30"/>
                  </a:lnTo>
                  <a:lnTo>
                    <a:pt x="0" y="18"/>
                  </a:lnTo>
                  <a:lnTo>
                    <a:pt x="9" y="12"/>
                  </a:lnTo>
                  <a:lnTo>
                    <a:pt x="24" y="8"/>
                  </a:lnTo>
                  <a:lnTo>
                    <a:pt x="25" y="8"/>
                  </a:lnTo>
                  <a:lnTo>
                    <a:pt x="33" y="12"/>
                  </a:lnTo>
                  <a:lnTo>
                    <a:pt x="42" y="27"/>
                  </a:lnTo>
                  <a:lnTo>
                    <a:pt x="49" y="26"/>
                  </a:lnTo>
                  <a:lnTo>
                    <a:pt x="61" y="27"/>
                  </a:lnTo>
                  <a:lnTo>
                    <a:pt x="62" y="27"/>
                  </a:lnTo>
                  <a:lnTo>
                    <a:pt x="61" y="17"/>
                  </a:lnTo>
                  <a:lnTo>
                    <a:pt x="65" y="12"/>
                  </a:lnTo>
                  <a:lnTo>
                    <a:pt x="73" y="11"/>
                  </a:lnTo>
                  <a:lnTo>
                    <a:pt x="74" y="6"/>
                  </a:lnTo>
                  <a:lnTo>
                    <a:pt x="76" y="6"/>
                  </a:lnTo>
                  <a:lnTo>
                    <a:pt x="79" y="8"/>
                  </a:lnTo>
                  <a:lnTo>
                    <a:pt x="77" y="5"/>
                  </a:lnTo>
                  <a:lnTo>
                    <a:pt x="77" y="3"/>
                  </a:lnTo>
                  <a:lnTo>
                    <a:pt x="80" y="3"/>
                  </a:lnTo>
                  <a:lnTo>
                    <a:pt x="82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" name="Uzbekistan">
              <a:extLst>
                <a:ext uri="{FF2B5EF4-FFF2-40B4-BE49-F238E27FC236}">
                  <a16:creationId xmlns:a16="http://schemas.microsoft.com/office/drawing/2014/main" id="{99CA342D-821C-4D4C-916D-4EAB9DCCD4AF}"/>
                </a:ext>
              </a:extLst>
            </p:cNvPr>
            <p:cNvSpPr>
              <a:spLocks/>
            </p:cNvSpPr>
            <p:nvPr>
              <p:custDataLst>
                <p:tags r:id="rId136"/>
              </p:custDataLst>
            </p:nvPr>
          </p:nvSpPr>
          <p:spPr bwMode="auto">
            <a:xfrm>
              <a:off x="7148613" y="3378482"/>
              <a:ext cx="406590" cy="265638"/>
            </a:xfrm>
            <a:custGeom>
              <a:avLst/>
              <a:gdLst>
                <a:gd name="T0" fmla="*/ 41 w 225"/>
                <a:gd name="T1" fmla="*/ 3 h 147"/>
                <a:gd name="T2" fmla="*/ 80 w 225"/>
                <a:gd name="T3" fmla="*/ 38 h 147"/>
                <a:gd name="T4" fmla="*/ 127 w 225"/>
                <a:gd name="T5" fmla="*/ 41 h 147"/>
                <a:gd name="T6" fmla="*/ 134 w 225"/>
                <a:gd name="T7" fmla="*/ 49 h 147"/>
                <a:gd name="T8" fmla="*/ 140 w 225"/>
                <a:gd name="T9" fmla="*/ 68 h 147"/>
                <a:gd name="T10" fmla="*/ 155 w 225"/>
                <a:gd name="T11" fmla="*/ 77 h 147"/>
                <a:gd name="T12" fmla="*/ 176 w 225"/>
                <a:gd name="T13" fmla="*/ 73 h 147"/>
                <a:gd name="T14" fmla="*/ 188 w 225"/>
                <a:gd name="T15" fmla="*/ 64 h 147"/>
                <a:gd name="T16" fmla="*/ 195 w 225"/>
                <a:gd name="T17" fmla="*/ 59 h 147"/>
                <a:gd name="T18" fmla="*/ 200 w 225"/>
                <a:gd name="T19" fmla="*/ 62 h 147"/>
                <a:gd name="T20" fmla="*/ 186 w 225"/>
                <a:gd name="T21" fmla="*/ 74 h 147"/>
                <a:gd name="T22" fmla="*/ 194 w 225"/>
                <a:gd name="T23" fmla="*/ 77 h 147"/>
                <a:gd name="T24" fmla="*/ 206 w 225"/>
                <a:gd name="T25" fmla="*/ 74 h 147"/>
                <a:gd name="T26" fmla="*/ 225 w 225"/>
                <a:gd name="T27" fmla="*/ 86 h 147"/>
                <a:gd name="T28" fmla="*/ 191 w 225"/>
                <a:gd name="T29" fmla="*/ 96 h 147"/>
                <a:gd name="T30" fmla="*/ 192 w 225"/>
                <a:gd name="T31" fmla="*/ 87 h 147"/>
                <a:gd name="T32" fmla="*/ 189 w 225"/>
                <a:gd name="T33" fmla="*/ 81 h 147"/>
                <a:gd name="T34" fmla="*/ 176 w 225"/>
                <a:gd name="T35" fmla="*/ 87 h 147"/>
                <a:gd name="T36" fmla="*/ 174 w 225"/>
                <a:gd name="T37" fmla="*/ 96 h 147"/>
                <a:gd name="T38" fmla="*/ 164 w 225"/>
                <a:gd name="T39" fmla="*/ 107 h 147"/>
                <a:gd name="T40" fmla="*/ 149 w 225"/>
                <a:gd name="T41" fmla="*/ 111 h 147"/>
                <a:gd name="T42" fmla="*/ 158 w 225"/>
                <a:gd name="T43" fmla="*/ 117 h 147"/>
                <a:gd name="T44" fmla="*/ 161 w 225"/>
                <a:gd name="T45" fmla="*/ 130 h 147"/>
                <a:gd name="T46" fmla="*/ 152 w 225"/>
                <a:gd name="T47" fmla="*/ 147 h 147"/>
                <a:gd name="T48" fmla="*/ 137 w 225"/>
                <a:gd name="T49" fmla="*/ 138 h 147"/>
                <a:gd name="T50" fmla="*/ 130 w 225"/>
                <a:gd name="T51" fmla="*/ 127 h 147"/>
                <a:gd name="T52" fmla="*/ 114 w 225"/>
                <a:gd name="T53" fmla="*/ 119 h 147"/>
                <a:gd name="T54" fmla="*/ 99 w 225"/>
                <a:gd name="T55" fmla="*/ 110 h 147"/>
                <a:gd name="T56" fmla="*/ 78 w 225"/>
                <a:gd name="T57" fmla="*/ 80 h 147"/>
                <a:gd name="T58" fmla="*/ 69 w 225"/>
                <a:gd name="T59" fmla="*/ 80 h 147"/>
                <a:gd name="T60" fmla="*/ 54 w 225"/>
                <a:gd name="T61" fmla="*/ 70 h 147"/>
                <a:gd name="T62" fmla="*/ 53 w 225"/>
                <a:gd name="T63" fmla="*/ 65 h 147"/>
                <a:gd name="T64" fmla="*/ 44 w 225"/>
                <a:gd name="T65" fmla="*/ 59 h 147"/>
                <a:gd name="T66" fmla="*/ 29 w 225"/>
                <a:gd name="T67" fmla="*/ 55 h 147"/>
                <a:gd name="T68" fmla="*/ 28 w 225"/>
                <a:gd name="T69" fmla="*/ 56 h 147"/>
                <a:gd name="T70" fmla="*/ 17 w 225"/>
                <a:gd name="T71" fmla="*/ 62 h 147"/>
                <a:gd name="T72" fmla="*/ 16 w 225"/>
                <a:gd name="T73" fmla="*/ 77 h 147"/>
                <a:gd name="T74" fmla="*/ 1 w 225"/>
                <a:gd name="T75" fmla="*/ 77 h 147"/>
                <a:gd name="T76" fmla="*/ 34 w 225"/>
                <a:gd name="T7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5" h="147">
                  <a:moveTo>
                    <a:pt x="34" y="0"/>
                  </a:moveTo>
                  <a:lnTo>
                    <a:pt x="41" y="3"/>
                  </a:lnTo>
                  <a:lnTo>
                    <a:pt x="54" y="13"/>
                  </a:lnTo>
                  <a:lnTo>
                    <a:pt x="80" y="38"/>
                  </a:lnTo>
                  <a:lnTo>
                    <a:pt x="118" y="34"/>
                  </a:lnTo>
                  <a:lnTo>
                    <a:pt x="127" y="41"/>
                  </a:lnTo>
                  <a:lnTo>
                    <a:pt x="130" y="49"/>
                  </a:lnTo>
                  <a:lnTo>
                    <a:pt x="134" y="49"/>
                  </a:lnTo>
                  <a:lnTo>
                    <a:pt x="133" y="67"/>
                  </a:lnTo>
                  <a:lnTo>
                    <a:pt x="140" y="68"/>
                  </a:lnTo>
                  <a:lnTo>
                    <a:pt x="143" y="78"/>
                  </a:lnTo>
                  <a:lnTo>
                    <a:pt x="155" y="77"/>
                  </a:lnTo>
                  <a:lnTo>
                    <a:pt x="167" y="81"/>
                  </a:lnTo>
                  <a:lnTo>
                    <a:pt x="176" y="73"/>
                  </a:lnTo>
                  <a:lnTo>
                    <a:pt x="185" y="68"/>
                  </a:lnTo>
                  <a:lnTo>
                    <a:pt x="188" y="64"/>
                  </a:lnTo>
                  <a:lnTo>
                    <a:pt x="192" y="64"/>
                  </a:lnTo>
                  <a:lnTo>
                    <a:pt x="195" y="59"/>
                  </a:lnTo>
                  <a:lnTo>
                    <a:pt x="198" y="61"/>
                  </a:lnTo>
                  <a:lnTo>
                    <a:pt x="200" y="62"/>
                  </a:lnTo>
                  <a:lnTo>
                    <a:pt x="186" y="71"/>
                  </a:lnTo>
                  <a:lnTo>
                    <a:pt x="186" y="74"/>
                  </a:lnTo>
                  <a:lnTo>
                    <a:pt x="192" y="74"/>
                  </a:lnTo>
                  <a:lnTo>
                    <a:pt x="194" y="77"/>
                  </a:lnTo>
                  <a:lnTo>
                    <a:pt x="201" y="80"/>
                  </a:lnTo>
                  <a:lnTo>
                    <a:pt x="206" y="74"/>
                  </a:lnTo>
                  <a:lnTo>
                    <a:pt x="212" y="81"/>
                  </a:lnTo>
                  <a:lnTo>
                    <a:pt x="225" y="86"/>
                  </a:lnTo>
                  <a:lnTo>
                    <a:pt x="209" y="96"/>
                  </a:lnTo>
                  <a:lnTo>
                    <a:pt x="191" y="96"/>
                  </a:lnTo>
                  <a:lnTo>
                    <a:pt x="189" y="90"/>
                  </a:lnTo>
                  <a:lnTo>
                    <a:pt x="192" y="87"/>
                  </a:lnTo>
                  <a:lnTo>
                    <a:pt x="192" y="81"/>
                  </a:lnTo>
                  <a:lnTo>
                    <a:pt x="189" y="81"/>
                  </a:lnTo>
                  <a:lnTo>
                    <a:pt x="180" y="89"/>
                  </a:lnTo>
                  <a:lnTo>
                    <a:pt x="176" y="87"/>
                  </a:lnTo>
                  <a:lnTo>
                    <a:pt x="174" y="90"/>
                  </a:lnTo>
                  <a:lnTo>
                    <a:pt x="174" y="96"/>
                  </a:lnTo>
                  <a:lnTo>
                    <a:pt x="167" y="99"/>
                  </a:lnTo>
                  <a:lnTo>
                    <a:pt x="164" y="107"/>
                  </a:lnTo>
                  <a:lnTo>
                    <a:pt x="152" y="107"/>
                  </a:lnTo>
                  <a:lnTo>
                    <a:pt x="149" y="111"/>
                  </a:lnTo>
                  <a:lnTo>
                    <a:pt x="154" y="116"/>
                  </a:lnTo>
                  <a:lnTo>
                    <a:pt x="158" y="117"/>
                  </a:lnTo>
                  <a:lnTo>
                    <a:pt x="158" y="121"/>
                  </a:lnTo>
                  <a:lnTo>
                    <a:pt x="161" y="130"/>
                  </a:lnTo>
                  <a:lnTo>
                    <a:pt x="155" y="139"/>
                  </a:lnTo>
                  <a:lnTo>
                    <a:pt x="152" y="147"/>
                  </a:lnTo>
                  <a:lnTo>
                    <a:pt x="137" y="144"/>
                  </a:lnTo>
                  <a:lnTo>
                    <a:pt x="137" y="138"/>
                  </a:lnTo>
                  <a:lnTo>
                    <a:pt x="140" y="133"/>
                  </a:lnTo>
                  <a:lnTo>
                    <a:pt x="130" y="127"/>
                  </a:lnTo>
                  <a:lnTo>
                    <a:pt x="124" y="129"/>
                  </a:lnTo>
                  <a:lnTo>
                    <a:pt x="114" y="119"/>
                  </a:lnTo>
                  <a:lnTo>
                    <a:pt x="106" y="116"/>
                  </a:lnTo>
                  <a:lnTo>
                    <a:pt x="99" y="110"/>
                  </a:lnTo>
                  <a:lnTo>
                    <a:pt x="87" y="102"/>
                  </a:lnTo>
                  <a:lnTo>
                    <a:pt x="78" y="80"/>
                  </a:lnTo>
                  <a:lnTo>
                    <a:pt x="74" y="77"/>
                  </a:lnTo>
                  <a:lnTo>
                    <a:pt x="69" y="80"/>
                  </a:lnTo>
                  <a:lnTo>
                    <a:pt x="54" y="77"/>
                  </a:lnTo>
                  <a:lnTo>
                    <a:pt x="54" y="70"/>
                  </a:lnTo>
                  <a:lnTo>
                    <a:pt x="56" y="68"/>
                  </a:lnTo>
                  <a:lnTo>
                    <a:pt x="53" y="65"/>
                  </a:lnTo>
                  <a:lnTo>
                    <a:pt x="51" y="61"/>
                  </a:lnTo>
                  <a:lnTo>
                    <a:pt x="44" y="59"/>
                  </a:lnTo>
                  <a:lnTo>
                    <a:pt x="35" y="52"/>
                  </a:lnTo>
                  <a:lnTo>
                    <a:pt x="29" y="55"/>
                  </a:lnTo>
                  <a:lnTo>
                    <a:pt x="32" y="59"/>
                  </a:lnTo>
                  <a:lnTo>
                    <a:pt x="28" y="56"/>
                  </a:lnTo>
                  <a:lnTo>
                    <a:pt x="25" y="61"/>
                  </a:lnTo>
                  <a:lnTo>
                    <a:pt x="17" y="62"/>
                  </a:lnTo>
                  <a:lnTo>
                    <a:pt x="14" y="67"/>
                  </a:lnTo>
                  <a:lnTo>
                    <a:pt x="16" y="77"/>
                  </a:lnTo>
                  <a:lnTo>
                    <a:pt x="13" y="78"/>
                  </a:lnTo>
                  <a:lnTo>
                    <a:pt x="1" y="77"/>
                  </a:lnTo>
                  <a:lnTo>
                    <a:pt x="0" y="12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" name="Kazakhstan">
              <a:extLst>
                <a:ext uri="{FF2B5EF4-FFF2-40B4-BE49-F238E27FC236}">
                  <a16:creationId xmlns:a16="http://schemas.microsoft.com/office/drawing/2014/main" id="{46D54DE3-1022-4E37-95D2-107DEE39DAD2}"/>
                </a:ext>
              </a:extLst>
            </p:cNvPr>
            <p:cNvSpPr>
              <a:spLocks/>
            </p:cNvSpPr>
            <p:nvPr>
              <p:custDataLst>
                <p:tags r:id="rId137"/>
              </p:custDataLst>
            </p:nvPr>
          </p:nvSpPr>
          <p:spPr bwMode="auto">
            <a:xfrm>
              <a:off x="6926344" y="3013456"/>
              <a:ext cx="961356" cy="515013"/>
            </a:xfrm>
            <a:custGeom>
              <a:avLst/>
              <a:gdLst>
                <a:gd name="T0" fmla="*/ 309 w 532"/>
                <a:gd name="T1" fmla="*/ 6 h 285"/>
                <a:gd name="T2" fmla="*/ 323 w 532"/>
                <a:gd name="T3" fmla="*/ 24 h 285"/>
                <a:gd name="T4" fmla="*/ 336 w 532"/>
                <a:gd name="T5" fmla="*/ 24 h 285"/>
                <a:gd name="T6" fmla="*/ 339 w 532"/>
                <a:gd name="T7" fmla="*/ 31 h 285"/>
                <a:gd name="T8" fmla="*/ 355 w 532"/>
                <a:gd name="T9" fmla="*/ 31 h 285"/>
                <a:gd name="T10" fmla="*/ 357 w 532"/>
                <a:gd name="T11" fmla="*/ 40 h 285"/>
                <a:gd name="T12" fmla="*/ 379 w 532"/>
                <a:gd name="T13" fmla="*/ 28 h 285"/>
                <a:gd name="T14" fmla="*/ 397 w 532"/>
                <a:gd name="T15" fmla="*/ 28 h 285"/>
                <a:gd name="T16" fmla="*/ 441 w 532"/>
                <a:gd name="T17" fmla="*/ 98 h 285"/>
                <a:gd name="T18" fmla="*/ 456 w 532"/>
                <a:gd name="T19" fmla="*/ 103 h 285"/>
                <a:gd name="T20" fmla="*/ 478 w 532"/>
                <a:gd name="T21" fmla="*/ 97 h 285"/>
                <a:gd name="T22" fmla="*/ 501 w 532"/>
                <a:gd name="T23" fmla="*/ 114 h 285"/>
                <a:gd name="T24" fmla="*/ 520 w 532"/>
                <a:gd name="T25" fmla="*/ 125 h 285"/>
                <a:gd name="T26" fmla="*/ 521 w 532"/>
                <a:gd name="T27" fmla="*/ 150 h 285"/>
                <a:gd name="T28" fmla="*/ 495 w 532"/>
                <a:gd name="T29" fmla="*/ 177 h 285"/>
                <a:gd name="T30" fmla="*/ 440 w 532"/>
                <a:gd name="T31" fmla="*/ 223 h 285"/>
                <a:gd name="T32" fmla="*/ 426 w 532"/>
                <a:gd name="T33" fmla="*/ 255 h 285"/>
                <a:gd name="T34" fmla="*/ 360 w 532"/>
                <a:gd name="T35" fmla="*/ 246 h 285"/>
                <a:gd name="T36" fmla="*/ 326 w 532"/>
                <a:gd name="T37" fmla="*/ 254 h 285"/>
                <a:gd name="T38" fmla="*/ 315 w 532"/>
                <a:gd name="T39" fmla="*/ 267 h 285"/>
                <a:gd name="T40" fmla="*/ 278 w 532"/>
                <a:gd name="T41" fmla="*/ 280 h 285"/>
                <a:gd name="T42" fmla="*/ 263 w 532"/>
                <a:gd name="T43" fmla="*/ 270 h 285"/>
                <a:gd name="T44" fmla="*/ 253 w 532"/>
                <a:gd name="T45" fmla="*/ 251 h 285"/>
                <a:gd name="T46" fmla="*/ 216 w 532"/>
                <a:gd name="T47" fmla="*/ 240 h 285"/>
                <a:gd name="T48" fmla="*/ 164 w 532"/>
                <a:gd name="T49" fmla="*/ 206 h 285"/>
                <a:gd name="T50" fmla="*/ 120 w 532"/>
                <a:gd name="T51" fmla="*/ 280 h 285"/>
                <a:gd name="T52" fmla="*/ 77 w 532"/>
                <a:gd name="T53" fmla="*/ 272 h 285"/>
                <a:gd name="T54" fmla="*/ 60 w 532"/>
                <a:gd name="T55" fmla="*/ 248 h 285"/>
                <a:gd name="T56" fmla="*/ 60 w 532"/>
                <a:gd name="T57" fmla="*/ 214 h 285"/>
                <a:gd name="T58" fmla="*/ 84 w 532"/>
                <a:gd name="T59" fmla="*/ 208 h 285"/>
                <a:gd name="T60" fmla="*/ 106 w 532"/>
                <a:gd name="T61" fmla="*/ 208 h 285"/>
                <a:gd name="T62" fmla="*/ 69 w 532"/>
                <a:gd name="T63" fmla="*/ 177 h 285"/>
                <a:gd name="T64" fmla="*/ 23 w 532"/>
                <a:gd name="T65" fmla="*/ 181 h 285"/>
                <a:gd name="T66" fmla="*/ 22 w 532"/>
                <a:gd name="T67" fmla="*/ 162 h 285"/>
                <a:gd name="T68" fmla="*/ 0 w 532"/>
                <a:gd name="T69" fmla="*/ 149 h 285"/>
                <a:gd name="T70" fmla="*/ 10 w 532"/>
                <a:gd name="T71" fmla="*/ 116 h 285"/>
                <a:gd name="T72" fmla="*/ 29 w 532"/>
                <a:gd name="T73" fmla="*/ 117 h 285"/>
                <a:gd name="T74" fmla="*/ 37 w 532"/>
                <a:gd name="T75" fmla="*/ 95 h 285"/>
                <a:gd name="T76" fmla="*/ 59 w 532"/>
                <a:gd name="T77" fmla="*/ 82 h 285"/>
                <a:gd name="T78" fmla="*/ 69 w 532"/>
                <a:gd name="T79" fmla="*/ 82 h 285"/>
                <a:gd name="T80" fmla="*/ 103 w 532"/>
                <a:gd name="T81" fmla="*/ 100 h 285"/>
                <a:gd name="T82" fmla="*/ 114 w 532"/>
                <a:gd name="T83" fmla="*/ 101 h 285"/>
                <a:gd name="T84" fmla="*/ 139 w 532"/>
                <a:gd name="T85" fmla="*/ 95 h 285"/>
                <a:gd name="T86" fmla="*/ 161 w 532"/>
                <a:gd name="T87" fmla="*/ 104 h 285"/>
                <a:gd name="T88" fmla="*/ 177 w 532"/>
                <a:gd name="T89" fmla="*/ 100 h 285"/>
                <a:gd name="T90" fmla="*/ 188 w 532"/>
                <a:gd name="T91" fmla="*/ 88 h 285"/>
                <a:gd name="T92" fmla="*/ 176 w 532"/>
                <a:gd name="T93" fmla="*/ 76 h 285"/>
                <a:gd name="T94" fmla="*/ 189 w 532"/>
                <a:gd name="T95" fmla="*/ 55 h 285"/>
                <a:gd name="T96" fmla="*/ 191 w 532"/>
                <a:gd name="T97" fmla="*/ 43 h 285"/>
                <a:gd name="T98" fmla="*/ 189 w 532"/>
                <a:gd name="T99" fmla="*/ 42 h 285"/>
                <a:gd name="T100" fmla="*/ 195 w 532"/>
                <a:gd name="T101" fmla="*/ 31 h 285"/>
                <a:gd name="T102" fmla="*/ 210 w 532"/>
                <a:gd name="T103" fmla="*/ 31 h 285"/>
                <a:gd name="T104" fmla="*/ 229 w 532"/>
                <a:gd name="T105" fmla="*/ 27 h 285"/>
                <a:gd name="T106" fmla="*/ 283 w 532"/>
                <a:gd name="T107" fmla="*/ 11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32" h="285">
                  <a:moveTo>
                    <a:pt x="293" y="0"/>
                  </a:moveTo>
                  <a:lnTo>
                    <a:pt x="296" y="0"/>
                  </a:lnTo>
                  <a:lnTo>
                    <a:pt x="299" y="2"/>
                  </a:lnTo>
                  <a:lnTo>
                    <a:pt x="302" y="2"/>
                  </a:lnTo>
                  <a:lnTo>
                    <a:pt x="309" y="6"/>
                  </a:lnTo>
                  <a:lnTo>
                    <a:pt x="315" y="3"/>
                  </a:lnTo>
                  <a:lnTo>
                    <a:pt x="320" y="6"/>
                  </a:lnTo>
                  <a:lnTo>
                    <a:pt x="321" y="15"/>
                  </a:lnTo>
                  <a:lnTo>
                    <a:pt x="324" y="18"/>
                  </a:lnTo>
                  <a:lnTo>
                    <a:pt x="323" y="24"/>
                  </a:lnTo>
                  <a:lnTo>
                    <a:pt x="321" y="27"/>
                  </a:lnTo>
                  <a:lnTo>
                    <a:pt x="323" y="30"/>
                  </a:lnTo>
                  <a:lnTo>
                    <a:pt x="333" y="28"/>
                  </a:lnTo>
                  <a:lnTo>
                    <a:pt x="333" y="24"/>
                  </a:lnTo>
                  <a:lnTo>
                    <a:pt x="336" y="24"/>
                  </a:lnTo>
                  <a:lnTo>
                    <a:pt x="336" y="25"/>
                  </a:lnTo>
                  <a:lnTo>
                    <a:pt x="339" y="30"/>
                  </a:lnTo>
                  <a:lnTo>
                    <a:pt x="339" y="33"/>
                  </a:lnTo>
                  <a:lnTo>
                    <a:pt x="340" y="33"/>
                  </a:lnTo>
                  <a:lnTo>
                    <a:pt x="339" y="31"/>
                  </a:lnTo>
                  <a:lnTo>
                    <a:pt x="340" y="30"/>
                  </a:lnTo>
                  <a:lnTo>
                    <a:pt x="342" y="30"/>
                  </a:lnTo>
                  <a:lnTo>
                    <a:pt x="349" y="34"/>
                  </a:lnTo>
                  <a:lnTo>
                    <a:pt x="354" y="31"/>
                  </a:lnTo>
                  <a:lnTo>
                    <a:pt x="355" y="31"/>
                  </a:lnTo>
                  <a:lnTo>
                    <a:pt x="355" y="37"/>
                  </a:lnTo>
                  <a:lnTo>
                    <a:pt x="352" y="37"/>
                  </a:lnTo>
                  <a:lnTo>
                    <a:pt x="351" y="42"/>
                  </a:lnTo>
                  <a:lnTo>
                    <a:pt x="351" y="43"/>
                  </a:lnTo>
                  <a:lnTo>
                    <a:pt x="357" y="40"/>
                  </a:lnTo>
                  <a:lnTo>
                    <a:pt x="358" y="40"/>
                  </a:lnTo>
                  <a:lnTo>
                    <a:pt x="364" y="42"/>
                  </a:lnTo>
                  <a:lnTo>
                    <a:pt x="364" y="39"/>
                  </a:lnTo>
                  <a:lnTo>
                    <a:pt x="373" y="36"/>
                  </a:lnTo>
                  <a:lnTo>
                    <a:pt x="379" y="28"/>
                  </a:lnTo>
                  <a:lnTo>
                    <a:pt x="385" y="28"/>
                  </a:lnTo>
                  <a:lnTo>
                    <a:pt x="394" y="24"/>
                  </a:lnTo>
                  <a:lnTo>
                    <a:pt x="395" y="24"/>
                  </a:lnTo>
                  <a:lnTo>
                    <a:pt x="397" y="27"/>
                  </a:lnTo>
                  <a:lnTo>
                    <a:pt x="397" y="28"/>
                  </a:lnTo>
                  <a:lnTo>
                    <a:pt x="392" y="30"/>
                  </a:lnTo>
                  <a:lnTo>
                    <a:pt x="392" y="33"/>
                  </a:lnTo>
                  <a:lnTo>
                    <a:pt x="410" y="49"/>
                  </a:lnTo>
                  <a:lnTo>
                    <a:pt x="438" y="101"/>
                  </a:lnTo>
                  <a:lnTo>
                    <a:pt x="441" y="98"/>
                  </a:lnTo>
                  <a:lnTo>
                    <a:pt x="444" y="92"/>
                  </a:lnTo>
                  <a:lnTo>
                    <a:pt x="447" y="91"/>
                  </a:lnTo>
                  <a:lnTo>
                    <a:pt x="453" y="95"/>
                  </a:lnTo>
                  <a:lnTo>
                    <a:pt x="453" y="98"/>
                  </a:lnTo>
                  <a:lnTo>
                    <a:pt x="456" y="103"/>
                  </a:lnTo>
                  <a:lnTo>
                    <a:pt x="471" y="103"/>
                  </a:lnTo>
                  <a:lnTo>
                    <a:pt x="472" y="100"/>
                  </a:lnTo>
                  <a:lnTo>
                    <a:pt x="474" y="98"/>
                  </a:lnTo>
                  <a:lnTo>
                    <a:pt x="477" y="98"/>
                  </a:lnTo>
                  <a:lnTo>
                    <a:pt x="478" y="97"/>
                  </a:lnTo>
                  <a:lnTo>
                    <a:pt x="480" y="97"/>
                  </a:lnTo>
                  <a:lnTo>
                    <a:pt x="483" y="98"/>
                  </a:lnTo>
                  <a:lnTo>
                    <a:pt x="493" y="104"/>
                  </a:lnTo>
                  <a:lnTo>
                    <a:pt x="495" y="113"/>
                  </a:lnTo>
                  <a:lnTo>
                    <a:pt x="501" y="114"/>
                  </a:lnTo>
                  <a:lnTo>
                    <a:pt x="501" y="116"/>
                  </a:lnTo>
                  <a:lnTo>
                    <a:pt x="502" y="119"/>
                  </a:lnTo>
                  <a:lnTo>
                    <a:pt x="506" y="125"/>
                  </a:lnTo>
                  <a:lnTo>
                    <a:pt x="518" y="128"/>
                  </a:lnTo>
                  <a:lnTo>
                    <a:pt x="520" y="125"/>
                  </a:lnTo>
                  <a:lnTo>
                    <a:pt x="524" y="123"/>
                  </a:lnTo>
                  <a:lnTo>
                    <a:pt x="532" y="134"/>
                  </a:lnTo>
                  <a:lnTo>
                    <a:pt x="532" y="135"/>
                  </a:lnTo>
                  <a:lnTo>
                    <a:pt x="527" y="141"/>
                  </a:lnTo>
                  <a:lnTo>
                    <a:pt x="521" y="150"/>
                  </a:lnTo>
                  <a:lnTo>
                    <a:pt x="512" y="152"/>
                  </a:lnTo>
                  <a:lnTo>
                    <a:pt x="509" y="162"/>
                  </a:lnTo>
                  <a:lnTo>
                    <a:pt x="509" y="177"/>
                  </a:lnTo>
                  <a:lnTo>
                    <a:pt x="499" y="181"/>
                  </a:lnTo>
                  <a:lnTo>
                    <a:pt x="495" y="177"/>
                  </a:lnTo>
                  <a:lnTo>
                    <a:pt x="475" y="175"/>
                  </a:lnTo>
                  <a:lnTo>
                    <a:pt x="466" y="197"/>
                  </a:lnTo>
                  <a:lnTo>
                    <a:pt x="466" y="211"/>
                  </a:lnTo>
                  <a:lnTo>
                    <a:pt x="437" y="218"/>
                  </a:lnTo>
                  <a:lnTo>
                    <a:pt x="440" y="223"/>
                  </a:lnTo>
                  <a:lnTo>
                    <a:pt x="446" y="245"/>
                  </a:lnTo>
                  <a:lnTo>
                    <a:pt x="441" y="261"/>
                  </a:lnTo>
                  <a:lnTo>
                    <a:pt x="440" y="261"/>
                  </a:lnTo>
                  <a:lnTo>
                    <a:pt x="431" y="260"/>
                  </a:lnTo>
                  <a:lnTo>
                    <a:pt x="426" y="255"/>
                  </a:lnTo>
                  <a:lnTo>
                    <a:pt x="398" y="251"/>
                  </a:lnTo>
                  <a:lnTo>
                    <a:pt x="394" y="252"/>
                  </a:lnTo>
                  <a:lnTo>
                    <a:pt x="376" y="252"/>
                  </a:lnTo>
                  <a:lnTo>
                    <a:pt x="367" y="251"/>
                  </a:lnTo>
                  <a:lnTo>
                    <a:pt x="360" y="246"/>
                  </a:lnTo>
                  <a:lnTo>
                    <a:pt x="352" y="251"/>
                  </a:lnTo>
                  <a:lnTo>
                    <a:pt x="351" y="260"/>
                  </a:lnTo>
                  <a:lnTo>
                    <a:pt x="349" y="260"/>
                  </a:lnTo>
                  <a:lnTo>
                    <a:pt x="335" y="255"/>
                  </a:lnTo>
                  <a:lnTo>
                    <a:pt x="326" y="254"/>
                  </a:lnTo>
                  <a:lnTo>
                    <a:pt x="321" y="254"/>
                  </a:lnTo>
                  <a:lnTo>
                    <a:pt x="321" y="258"/>
                  </a:lnTo>
                  <a:lnTo>
                    <a:pt x="318" y="263"/>
                  </a:lnTo>
                  <a:lnTo>
                    <a:pt x="315" y="266"/>
                  </a:lnTo>
                  <a:lnTo>
                    <a:pt x="315" y="267"/>
                  </a:lnTo>
                  <a:lnTo>
                    <a:pt x="312" y="267"/>
                  </a:lnTo>
                  <a:lnTo>
                    <a:pt x="309" y="272"/>
                  </a:lnTo>
                  <a:lnTo>
                    <a:pt x="300" y="276"/>
                  </a:lnTo>
                  <a:lnTo>
                    <a:pt x="290" y="285"/>
                  </a:lnTo>
                  <a:lnTo>
                    <a:pt x="278" y="280"/>
                  </a:lnTo>
                  <a:lnTo>
                    <a:pt x="272" y="280"/>
                  </a:lnTo>
                  <a:lnTo>
                    <a:pt x="269" y="282"/>
                  </a:lnTo>
                  <a:lnTo>
                    <a:pt x="265" y="282"/>
                  </a:lnTo>
                  <a:lnTo>
                    <a:pt x="265" y="280"/>
                  </a:lnTo>
                  <a:lnTo>
                    <a:pt x="263" y="270"/>
                  </a:lnTo>
                  <a:lnTo>
                    <a:pt x="256" y="269"/>
                  </a:lnTo>
                  <a:lnTo>
                    <a:pt x="254" y="269"/>
                  </a:lnTo>
                  <a:lnTo>
                    <a:pt x="256" y="252"/>
                  </a:lnTo>
                  <a:lnTo>
                    <a:pt x="253" y="252"/>
                  </a:lnTo>
                  <a:lnTo>
                    <a:pt x="253" y="251"/>
                  </a:lnTo>
                  <a:lnTo>
                    <a:pt x="249" y="243"/>
                  </a:lnTo>
                  <a:lnTo>
                    <a:pt x="240" y="237"/>
                  </a:lnTo>
                  <a:lnTo>
                    <a:pt x="235" y="237"/>
                  </a:lnTo>
                  <a:lnTo>
                    <a:pt x="226" y="239"/>
                  </a:lnTo>
                  <a:lnTo>
                    <a:pt x="216" y="240"/>
                  </a:lnTo>
                  <a:lnTo>
                    <a:pt x="207" y="242"/>
                  </a:lnTo>
                  <a:lnTo>
                    <a:pt x="203" y="242"/>
                  </a:lnTo>
                  <a:lnTo>
                    <a:pt x="203" y="240"/>
                  </a:lnTo>
                  <a:lnTo>
                    <a:pt x="176" y="215"/>
                  </a:lnTo>
                  <a:lnTo>
                    <a:pt x="164" y="206"/>
                  </a:lnTo>
                  <a:lnTo>
                    <a:pt x="157" y="203"/>
                  </a:lnTo>
                  <a:lnTo>
                    <a:pt x="124" y="214"/>
                  </a:lnTo>
                  <a:lnTo>
                    <a:pt x="124" y="279"/>
                  </a:lnTo>
                  <a:lnTo>
                    <a:pt x="121" y="279"/>
                  </a:lnTo>
                  <a:lnTo>
                    <a:pt x="120" y="280"/>
                  </a:lnTo>
                  <a:lnTo>
                    <a:pt x="115" y="280"/>
                  </a:lnTo>
                  <a:lnTo>
                    <a:pt x="106" y="264"/>
                  </a:lnTo>
                  <a:lnTo>
                    <a:pt x="99" y="261"/>
                  </a:lnTo>
                  <a:lnTo>
                    <a:pt x="85" y="266"/>
                  </a:lnTo>
                  <a:lnTo>
                    <a:pt x="77" y="272"/>
                  </a:lnTo>
                  <a:lnTo>
                    <a:pt x="75" y="272"/>
                  </a:lnTo>
                  <a:lnTo>
                    <a:pt x="75" y="270"/>
                  </a:lnTo>
                  <a:lnTo>
                    <a:pt x="78" y="255"/>
                  </a:lnTo>
                  <a:lnTo>
                    <a:pt x="62" y="248"/>
                  </a:lnTo>
                  <a:lnTo>
                    <a:pt x="60" y="248"/>
                  </a:lnTo>
                  <a:lnTo>
                    <a:pt x="57" y="233"/>
                  </a:lnTo>
                  <a:lnTo>
                    <a:pt x="45" y="223"/>
                  </a:lnTo>
                  <a:lnTo>
                    <a:pt x="63" y="223"/>
                  </a:lnTo>
                  <a:lnTo>
                    <a:pt x="60" y="215"/>
                  </a:lnTo>
                  <a:lnTo>
                    <a:pt x="60" y="214"/>
                  </a:lnTo>
                  <a:lnTo>
                    <a:pt x="62" y="211"/>
                  </a:lnTo>
                  <a:lnTo>
                    <a:pt x="69" y="211"/>
                  </a:lnTo>
                  <a:lnTo>
                    <a:pt x="72" y="206"/>
                  </a:lnTo>
                  <a:lnTo>
                    <a:pt x="77" y="206"/>
                  </a:lnTo>
                  <a:lnTo>
                    <a:pt x="84" y="208"/>
                  </a:lnTo>
                  <a:lnTo>
                    <a:pt x="94" y="211"/>
                  </a:lnTo>
                  <a:lnTo>
                    <a:pt x="102" y="212"/>
                  </a:lnTo>
                  <a:lnTo>
                    <a:pt x="105" y="212"/>
                  </a:lnTo>
                  <a:lnTo>
                    <a:pt x="103" y="208"/>
                  </a:lnTo>
                  <a:lnTo>
                    <a:pt x="106" y="208"/>
                  </a:lnTo>
                  <a:lnTo>
                    <a:pt x="105" y="205"/>
                  </a:lnTo>
                  <a:lnTo>
                    <a:pt x="96" y="197"/>
                  </a:lnTo>
                  <a:lnTo>
                    <a:pt x="85" y="180"/>
                  </a:lnTo>
                  <a:lnTo>
                    <a:pt x="78" y="175"/>
                  </a:lnTo>
                  <a:lnTo>
                    <a:pt x="69" y="177"/>
                  </a:lnTo>
                  <a:lnTo>
                    <a:pt x="57" y="174"/>
                  </a:lnTo>
                  <a:lnTo>
                    <a:pt x="48" y="181"/>
                  </a:lnTo>
                  <a:lnTo>
                    <a:pt x="26" y="186"/>
                  </a:lnTo>
                  <a:lnTo>
                    <a:pt x="23" y="186"/>
                  </a:lnTo>
                  <a:lnTo>
                    <a:pt x="23" y="181"/>
                  </a:lnTo>
                  <a:lnTo>
                    <a:pt x="25" y="181"/>
                  </a:lnTo>
                  <a:lnTo>
                    <a:pt x="25" y="180"/>
                  </a:lnTo>
                  <a:lnTo>
                    <a:pt x="31" y="180"/>
                  </a:lnTo>
                  <a:lnTo>
                    <a:pt x="26" y="168"/>
                  </a:lnTo>
                  <a:lnTo>
                    <a:pt x="22" y="162"/>
                  </a:lnTo>
                  <a:lnTo>
                    <a:pt x="11" y="162"/>
                  </a:lnTo>
                  <a:lnTo>
                    <a:pt x="11" y="163"/>
                  </a:lnTo>
                  <a:lnTo>
                    <a:pt x="8" y="160"/>
                  </a:lnTo>
                  <a:lnTo>
                    <a:pt x="5" y="152"/>
                  </a:lnTo>
                  <a:lnTo>
                    <a:pt x="0" y="149"/>
                  </a:lnTo>
                  <a:lnTo>
                    <a:pt x="2" y="138"/>
                  </a:lnTo>
                  <a:lnTo>
                    <a:pt x="7" y="135"/>
                  </a:lnTo>
                  <a:lnTo>
                    <a:pt x="4" y="131"/>
                  </a:lnTo>
                  <a:lnTo>
                    <a:pt x="5" y="119"/>
                  </a:lnTo>
                  <a:lnTo>
                    <a:pt x="10" y="116"/>
                  </a:lnTo>
                  <a:lnTo>
                    <a:pt x="11" y="107"/>
                  </a:lnTo>
                  <a:lnTo>
                    <a:pt x="13" y="106"/>
                  </a:lnTo>
                  <a:lnTo>
                    <a:pt x="13" y="107"/>
                  </a:lnTo>
                  <a:lnTo>
                    <a:pt x="25" y="120"/>
                  </a:lnTo>
                  <a:lnTo>
                    <a:pt x="29" y="117"/>
                  </a:lnTo>
                  <a:lnTo>
                    <a:pt x="26" y="106"/>
                  </a:lnTo>
                  <a:lnTo>
                    <a:pt x="26" y="104"/>
                  </a:lnTo>
                  <a:lnTo>
                    <a:pt x="29" y="104"/>
                  </a:lnTo>
                  <a:lnTo>
                    <a:pt x="37" y="100"/>
                  </a:lnTo>
                  <a:lnTo>
                    <a:pt x="37" y="95"/>
                  </a:lnTo>
                  <a:lnTo>
                    <a:pt x="38" y="94"/>
                  </a:lnTo>
                  <a:lnTo>
                    <a:pt x="48" y="91"/>
                  </a:lnTo>
                  <a:lnTo>
                    <a:pt x="53" y="83"/>
                  </a:lnTo>
                  <a:lnTo>
                    <a:pt x="57" y="83"/>
                  </a:lnTo>
                  <a:lnTo>
                    <a:pt x="59" y="82"/>
                  </a:lnTo>
                  <a:lnTo>
                    <a:pt x="62" y="82"/>
                  </a:lnTo>
                  <a:lnTo>
                    <a:pt x="63" y="85"/>
                  </a:lnTo>
                  <a:lnTo>
                    <a:pt x="66" y="85"/>
                  </a:lnTo>
                  <a:lnTo>
                    <a:pt x="68" y="86"/>
                  </a:lnTo>
                  <a:lnTo>
                    <a:pt x="69" y="82"/>
                  </a:lnTo>
                  <a:lnTo>
                    <a:pt x="71" y="80"/>
                  </a:lnTo>
                  <a:lnTo>
                    <a:pt x="77" y="80"/>
                  </a:lnTo>
                  <a:lnTo>
                    <a:pt x="80" y="86"/>
                  </a:lnTo>
                  <a:lnTo>
                    <a:pt x="91" y="86"/>
                  </a:lnTo>
                  <a:lnTo>
                    <a:pt x="103" y="100"/>
                  </a:lnTo>
                  <a:lnTo>
                    <a:pt x="105" y="106"/>
                  </a:lnTo>
                  <a:lnTo>
                    <a:pt x="106" y="106"/>
                  </a:lnTo>
                  <a:lnTo>
                    <a:pt x="106" y="97"/>
                  </a:lnTo>
                  <a:lnTo>
                    <a:pt x="109" y="95"/>
                  </a:lnTo>
                  <a:lnTo>
                    <a:pt x="114" y="101"/>
                  </a:lnTo>
                  <a:lnTo>
                    <a:pt x="120" y="104"/>
                  </a:lnTo>
                  <a:lnTo>
                    <a:pt x="128" y="97"/>
                  </a:lnTo>
                  <a:lnTo>
                    <a:pt x="133" y="97"/>
                  </a:lnTo>
                  <a:lnTo>
                    <a:pt x="133" y="95"/>
                  </a:lnTo>
                  <a:lnTo>
                    <a:pt x="139" y="95"/>
                  </a:lnTo>
                  <a:lnTo>
                    <a:pt x="143" y="98"/>
                  </a:lnTo>
                  <a:lnTo>
                    <a:pt x="148" y="95"/>
                  </a:lnTo>
                  <a:lnTo>
                    <a:pt x="154" y="94"/>
                  </a:lnTo>
                  <a:lnTo>
                    <a:pt x="157" y="95"/>
                  </a:lnTo>
                  <a:lnTo>
                    <a:pt x="161" y="104"/>
                  </a:lnTo>
                  <a:lnTo>
                    <a:pt x="169" y="104"/>
                  </a:lnTo>
                  <a:lnTo>
                    <a:pt x="170" y="106"/>
                  </a:lnTo>
                  <a:lnTo>
                    <a:pt x="173" y="106"/>
                  </a:lnTo>
                  <a:lnTo>
                    <a:pt x="176" y="100"/>
                  </a:lnTo>
                  <a:lnTo>
                    <a:pt x="177" y="100"/>
                  </a:lnTo>
                  <a:lnTo>
                    <a:pt x="183" y="104"/>
                  </a:lnTo>
                  <a:lnTo>
                    <a:pt x="194" y="101"/>
                  </a:lnTo>
                  <a:lnTo>
                    <a:pt x="197" y="91"/>
                  </a:lnTo>
                  <a:lnTo>
                    <a:pt x="189" y="88"/>
                  </a:lnTo>
                  <a:lnTo>
                    <a:pt x="188" y="88"/>
                  </a:lnTo>
                  <a:lnTo>
                    <a:pt x="186" y="85"/>
                  </a:lnTo>
                  <a:lnTo>
                    <a:pt x="180" y="83"/>
                  </a:lnTo>
                  <a:lnTo>
                    <a:pt x="179" y="80"/>
                  </a:lnTo>
                  <a:lnTo>
                    <a:pt x="176" y="79"/>
                  </a:lnTo>
                  <a:lnTo>
                    <a:pt x="176" y="76"/>
                  </a:lnTo>
                  <a:lnTo>
                    <a:pt x="188" y="70"/>
                  </a:lnTo>
                  <a:lnTo>
                    <a:pt x="189" y="67"/>
                  </a:lnTo>
                  <a:lnTo>
                    <a:pt x="185" y="61"/>
                  </a:lnTo>
                  <a:lnTo>
                    <a:pt x="185" y="60"/>
                  </a:lnTo>
                  <a:lnTo>
                    <a:pt x="189" y="55"/>
                  </a:lnTo>
                  <a:lnTo>
                    <a:pt x="203" y="55"/>
                  </a:lnTo>
                  <a:lnTo>
                    <a:pt x="204" y="54"/>
                  </a:lnTo>
                  <a:lnTo>
                    <a:pt x="200" y="49"/>
                  </a:lnTo>
                  <a:lnTo>
                    <a:pt x="191" y="49"/>
                  </a:lnTo>
                  <a:lnTo>
                    <a:pt x="191" y="43"/>
                  </a:lnTo>
                  <a:lnTo>
                    <a:pt x="195" y="42"/>
                  </a:lnTo>
                  <a:lnTo>
                    <a:pt x="192" y="42"/>
                  </a:lnTo>
                  <a:lnTo>
                    <a:pt x="191" y="43"/>
                  </a:lnTo>
                  <a:lnTo>
                    <a:pt x="189" y="43"/>
                  </a:lnTo>
                  <a:lnTo>
                    <a:pt x="189" y="42"/>
                  </a:lnTo>
                  <a:lnTo>
                    <a:pt x="191" y="37"/>
                  </a:lnTo>
                  <a:lnTo>
                    <a:pt x="188" y="34"/>
                  </a:lnTo>
                  <a:lnTo>
                    <a:pt x="188" y="33"/>
                  </a:lnTo>
                  <a:lnTo>
                    <a:pt x="189" y="33"/>
                  </a:lnTo>
                  <a:lnTo>
                    <a:pt x="195" y="31"/>
                  </a:lnTo>
                  <a:lnTo>
                    <a:pt x="197" y="31"/>
                  </a:lnTo>
                  <a:lnTo>
                    <a:pt x="197" y="33"/>
                  </a:lnTo>
                  <a:lnTo>
                    <a:pt x="209" y="33"/>
                  </a:lnTo>
                  <a:lnTo>
                    <a:pt x="210" y="34"/>
                  </a:lnTo>
                  <a:lnTo>
                    <a:pt x="210" y="31"/>
                  </a:lnTo>
                  <a:lnTo>
                    <a:pt x="217" y="31"/>
                  </a:lnTo>
                  <a:lnTo>
                    <a:pt x="223" y="27"/>
                  </a:lnTo>
                  <a:lnTo>
                    <a:pt x="225" y="27"/>
                  </a:lnTo>
                  <a:lnTo>
                    <a:pt x="229" y="28"/>
                  </a:lnTo>
                  <a:lnTo>
                    <a:pt x="229" y="27"/>
                  </a:lnTo>
                  <a:lnTo>
                    <a:pt x="235" y="24"/>
                  </a:lnTo>
                  <a:lnTo>
                    <a:pt x="243" y="24"/>
                  </a:lnTo>
                  <a:lnTo>
                    <a:pt x="244" y="20"/>
                  </a:lnTo>
                  <a:lnTo>
                    <a:pt x="254" y="18"/>
                  </a:lnTo>
                  <a:lnTo>
                    <a:pt x="283" y="11"/>
                  </a:lnTo>
                  <a:lnTo>
                    <a:pt x="284" y="6"/>
                  </a:lnTo>
                  <a:lnTo>
                    <a:pt x="287" y="5"/>
                  </a:lnTo>
                  <a:lnTo>
                    <a:pt x="293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" name="Kyrgyzstan">
              <a:extLst>
                <a:ext uri="{FF2B5EF4-FFF2-40B4-BE49-F238E27FC236}">
                  <a16:creationId xmlns:a16="http://schemas.microsoft.com/office/drawing/2014/main" id="{10038C27-49B2-46FC-8F9E-0721B8274CE3}"/>
                </a:ext>
              </a:extLst>
            </p:cNvPr>
            <p:cNvSpPr>
              <a:spLocks/>
            </p:cNvSpPr>
            <p:nvPr>
              <p:custDataLst>
                <p:tags r:id="rId138"/>
              </p:custDataLst>
            </p:nvPr>
          </p:nvSpPr>
          <p:spPr bwMode="auto">
            <a:xfrm>
              <a:off x="7461234" y="3456186"/>
              <a:ext cx="262024" cy="126495"/>
            </a:xfrm>
            <a:custGeom>
              <a:avLst/>
              <a:gdLst>
                <a:gd name="T0" fmla="*/ 65 w 145"/>
                <a:gd name="T1" fmla="*/ 0 h 70"/>
                <a:gd name="T2" fmla="*/ 80 w 145"/>
                <a:gd name="T3" fmla="*/ 6 h 70"/>
                <a:gd name="T4" fmla="*/ 102 w 145"/>
                <a:gd name="T5" fmla="*/ 4 h 70"/>
                <a:gd name="T6" fmla="*/ 135 w 145"/>
                <a:gd name="T7" fmla="*/ 13 h 70"/>
                <a:gd name="T8" fmla="*/ 145 w 145"/>
                <a:gd name="T9" fmla="*/ 16 h 70"/>
                <a:gd name="T10" fmla="*/ 142 w 145"/>
                <a:gd name="T11" fmla="*/ 25 h 70"/>
                <a:gd name="T12" fmla="*/ 117 w 145"/>
                <a:gd name="T13" fmla="*/ 40 h 70"/>
                <a:gd name="T14" fmla="*/ 99 w 145"/>
                <a:gd name="T15" fmla="*/ 44 h 70"/>
                <a:gd name="T16" fmla="*/ 92 w 145"/>
                <a:gd name="T17" fmla="*/ 53 h 70"/>
                <a:gd name="T18" fmla="*/ 84 w 145"/>
                <a:gd name="T19" fmla="*/ 52 h 70"/>
                <a:gd name="T20" fmla="*/ 77 w 145"/>
                <a:gd name="T21" fmla="*/ 50 h 70"/>
                <a:gd name="T22" fmla="*/ 73 w 145"/>
                <a:gd name="T23" fmla="*/ 53 h 70"/>
                <a:gd name="T24" fmla="*/ 61 w 145"/>
                <a:gd name="T25" fmla="*/ 67 h 70"/>
                <a:gd name="T26" fmla="*/ 52 w 145"/>
                <a:gd name="T27" fmla="*/ 68 h 70"/>
                <a:gd name="T28" fmla="*/ 44 w 145"/>
                <a:gd name="T29" fmla="*/ 70 h 70"/>
                <a:gd name="T30" fmla="*/ 33 w 145"/>
                <a:gd name="T31" fmla="*/ 65 h 70"/>
                <a:gd name="T32" fmla="*/ 22 w 145"/>
                <a:gd name="T33" fmla="*/ 67 h 70"/>
                <a:gd name="T34" fmla="*/ 1 w 145"/>
                <a:gd name="T35" fmla="*/ 65 h 70"/>
                <a:gd name="T36" fmla="*/ 0 w 145"/>
                <a:gd name="T37" fmla="*/ 58 h 70"/>
                <a:gd name="T38" fmla="*/ 12 w 145"/>
                <a:gd name="T39" fmla="*/ 53 h 70"/>
                <a:gd name="T40" fmla="*/ 22 w 145"/>
                <a:gd name="T41" fmla="*/ 52 h 70"/>
                <a:gd name="T42" fmla="*/ 50 w 145"/>
                <a:gd name="T43" fmla="*/ 43 h 70"/>
                <a:gd name="T44" fmla="*/ 33 w 145"/>
                <a:gd name="T45" fmla="*/ 33 h 70"/>
                <a:gd name="T46" fmla="*/ 30 w 145"/>
                <a:gd name="T47" fmla="*/ 38 h 70"/>
                <a:gd name="T48" fmla="*/ 21 w 145"/>
                <a:gd name="T49" fmla="*/ 35 h 70"/>
                <a:gd name="T50" fmla="*/ 13 w 145"/>
                <a:gd name="T51" fmla="*/ 31 h 70"/>
                <a:gd name="T52" fmla="*/ 25 w 145"/>
                <a:gd name="T53" fmla="*/ 19 h 70"/>
                <a:gd name="T54" fmla="*/ 21 w 145"/>
                <a:gd name="T55" fmla="*/ 18 h 70"/>
                <a:gd name="T56" fmla="*/ 24 w 145"/>
                <a:gd name="T57" fmla="*/ 13 h 70"/>
                <a:gd name="T58" fmla="*/ 30 w 145"/>
                <a:gd name="T59" fmla="*/ 7 h 70"/>
                <a:gd name="T60" fmla="*/ 53 w 145"/>
                <a:gd name="T61" fmla="*/ 13 h 70"/>
                <a:gd name="T62" fmla="*/ 64 w 145"/>
                <a:gd name="T63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5" h="70">
                  <a:moveTo>
                    <a:pt x="64" y="0"/>
                  </a:moveTo>
                  <a:lnTo>
                    <a:pt x="65" y="0"/>
                  </a:lnTo>
                  <a:lnTo>
                    <a:pt x="71" y="4"/>
                  </a:lnTo>
                  <a:lnTo>
                    <a:pt x="80" y="6"/>
                  </a:lnTo>
                  <a:lnTo>
                    <a:pt x="98" y="6"/>
                  </a:lnTo>
                  <a:lnTo>
                    <a:pt x="102" y="4"/>
                  </a:lnTo>
                  <a:lnTo>
                    <a:pt x="132" y="9"/>
                  </a:lnTo>
                  <a:lnTo>
                    <a:pt x="135" y="13"/>
                  </a:lnTo>
                  <a:lnTo>
                    <a:pt x="145" y="15"/>
                  </a:lnTo>
                  <a:lnTo>
                    <a:pt x="145" y="16"/>
                  </a:lnTo>
                  <a:lnTo>
                    <a:pt x="142" y="24"/>
                  </a:lnTo>
                  <a:lnTo>
                    <a:pt x="142" y="25"/>
                  </a:lnTo>
                  <a:lnTo>
                    <a:pt x="122" y="34"/>
                  </a:lnTo>
                  <a:lnTo>
                    <a:pt x="117" y="40"/>
                  </a:lnTo>
                  <a:lnTo>
                    <a:pt x="117" y="41"/>
                  </a:lnTo>
                  <a:lnTo>
                    <a:pt x="99" y="44"/>
                  </a:lnTo>
                  <a:lnTo>
                    <a:pt x="92" y="52"/>
                  </a:lnTo>
                  <a:lnTo>
                    <a:pt x="92" y="53"/>
                  </a:lnTo>
                  <a:lnTo>
                    <a:pt x="89" y="53"/>
                  </a:lnTo>
                  <a:lnTo>
                    <a:pt x="84" y="52"/>
                  </a:lnTo>
                  <a:lnTo>
                    <a:pt x="82" y="52"/>
                  </a:lnTo>
                  <a:lnTo>
                    <a:pt x="77" y="50"/>
                  </a:lnTo>
                  <a:lnTo>
                    <a:pt x="74" y="50"/>
                  </a:lnTo>
                  <a:lnTo>
                    <a:pt x="73" y="53"/>
                  </a:lnTo>
                  <a:lnTo>
                    <a:pt x="62" y="58"/>
                  </a:lnTo>
                  <a:lnTo>
                    <a:pt x="61" y="67"/>
                  </a:lnTo>
                  <a:lnTo>
                    <a:pt x="55" y="67"/>
                  </a:lnTo>
                  <a:lnTo>
                    <a:pt x="52" y="68"/>
                  </a:lnTo>
                  <a:lnTo>
                    <a:pt x="47" y="68"/>
                  </a:lnTo>
                  <a:lnTo>
                    <a:pt x="44" y="70"/>
                  </a:lnTo>
                  <a:lnTo>
                    <a:pt x="33" y="70"/>
                  </a:lnTo>
                  <a:lnTo>
                    <a:pt x="33" y="65"/>
                  </a:lnTo>
                  <a:lnTo>
                    <a:pt x="30" y="65"/>
                  </a:lnTo>
                  <a:lnTo>
                    <a:pt x="22" y="67"/>
                  </a:lnTo>
                  <a:lnTo>
                    <a:pt x="16" y="65"/>
                  </a:lnTo>
                  <a:lnTo>
                    <a:pt x="1" y="65"/>
                  </a:lnTo>
                  <a:lnTo>
                    <a:pt x="1" y="64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12" y="53"/>
                  </a:lnTo>
                  <a:lnTo>
                    <a:pt x="18" y="56"/>
                  </a:lnTo>
                  <a:lnTo>
                    <a:pt x="22" y="52"/>
                  </a:lnTo>
                  <a:lnTo>
                    <a:pt x="36" y="52"/>
                  </a:lnTo>
                  <a:lnTo>
                    <a:pt x="50" y="43"/>
                  </a:lnTo>
                  <a:lnTo>
                    <a:pt x="39" y="40"/>
                  </a:lnTo>
                  <a:lnTo>
                    <a:pt x="33" y="33"/>
                  </a:lnTo>
                  <a:lnTo>
                    <a:pt x="30" y="37"/>
                  </a:lnTo>
                  <a:lnTo>
                    <a:pt x="30" y="38"/>
                  </a:lnTo>
                  <a:lnTo>
                    <a:pt x="28" y="38"/>
                  </a:lnTo>
                  <a:lnTo>
                    <a:pt x="21" y="35"/>
                  </a:lnTo>
                  <a:lnTo>
                    <a:pt x="18" y="33"/>
                  </a:lnTo>
                  <a:lnTo>
                    <a:pt x="13" y="31"/>
                  </a:lnTo>
                  <a:lnTo>
                    <a:pt x="13" y="28"/>
                  </a:lnTo>
                  <a:lnTo>
                    <a:pt x="25" y="19"/>
                  </a:lnTo>
                  <a:lnTo>
                    <a:pt x="25" y="18"/>
                  </a:lnTo>
                  <a:lnTo>
                    <a:pt x="21" y="18"/>
                  </a:lnTo>
                  <a:lnTo>
                    <a:pt x="21" y="16"/>
                  </a:lnTo>
                  <a:lnTo>
                    <a:pt x="24" y="13"/>
                  </a:lnTo>
                  <a:lnTo>
                    <a:pt x="24" y="9"/>
                  </a:lnTo>
                  <a:lnTo>
                    <a:pt x="30" y="7"/>
                  </a:lnTo>
                  <a:lnTo>
                    <a:pt x="39" y="9"/>
                  </a:lnTo>
                  <a:lnTo>
                    <a:pt x="53" y="13"/>
                  </a:lnTo>
                  <a:lnTo>
                    <a:pt x="56" y="4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" name="Tajikistan">
              <a:extLst>
                <a:ext uri="{FF2B5EF4-FFF2-40B4-BE49-F238E27FC236}">
                  <a16:creationId xmlns:a16="http://schemas.microsoft.com/office/drawing/2014/main" id="{B70CF309-5D5B-42EC-B50F-1CA28CC9B2B5}"/>
                </a:ext>
              </a:extLst>
            </p:cNvPr>
            <p:cNvSpPr>
              <a:spLocks/>
            </p:cNvSpPr>
            <p:nvPr>
              <p:custDataLst>
                <p:tags r:id="rId139"/>
              </p:custDataLst>
            </p:nvPr>
          </p:nvSpPr>
          <p:spPr bwMode="auto">
            <a:xfrm>
              <a:off x="7417865" y="3524853"/>
              <a:ext cx="180706" cy="137337"/>
            </a:xfrm>
            <a:custGeom>
              <a:avLst/>
              <a:gdLst>
                <a:gd name="T0" fmla="*/ 43 w 100"/>
                <a:gd name="T1" fmla="*/ 0 h 76"/>
                <a:gd name="T2" fmla="*/ 40 w 100"/>
                <a:gd name="T3" fmla="*/ 9 h 76"/>
                <a:gd name="T4" fmla="*/ 48 w 100"/>
                <a:gd name="T5" fmla="*/ 14 h 76"/>
                <a:gd name="T6" fmla="*/ 42 w 100"/>
                <a:gd name="T7" fmla="*/ 20 h 76"/>
                <a:gd name="T8" fmla="*/ 25 w 100"/>
                <a:gd name="T9" fmla="*/ 20 h 76"/>
                <a:gd name="T10" fmla="*/ 42 w 100"/>
                <a:gd name="T11" fmla="*/ 26 h 76"/>
                <a:gd name="T12" fmla="*/ 54 w 100"/>
                <a:gd name="T13" fmla="*/ 26 h 76"/>
                <a:gd name="T14" fmla="*/ 58 w 100"/>
                <a:gd name="T15" fmla="*/ 30 h 76"/>
                <a:gd name="T16" fmla="*/ 71 w 100"/>
                <a:gd name="T17" fmla="*/ 29 h 76"/>
                <a:gd name="T18" fmla="*/ 79 w 100"/>
                <a:gd name="T19" fmla="*/ 27 h 76"/>
                <a:gd name="T20" fmla="*/ 85 w 100"/>
                <a:gd name="T21" fmla="*/ 29 h 76"/>
                <a:gd name="T22" fmla="*/ 85 w 100"/>
                <a:gd name="T23" fmla="*/ 45 h 76"/>
                <a:gd name="T24" fmla="*/ 97 w 100"/>
                <a:gd name="T25" fmla="*/ 46 h 76"/>
                <a:gd name="T26" fmla="*/ 100 w 100"/>
                <a:gd name="T27" fmla="*/ 67 h 76"/>
                <a:gd name="T28" fmla="*/ 95 w 100"/>
                <a:gd name="T29" fmla="*/ 66 h 76"/>
                <a:gd name="T30" fmla="*/ 83 w 100"/>
                <a:gd name="T31" fmla="*/ 67 h 76"/>
                <a:gd name="T32" fmla="*/ 79 w 100"/>
                <a:gd name="T33" fmla="*/ 63 h 76"/>
                <a:gd name="T34" fmla="*/ 51 w 100"/>
                <a:gd name="T35" fmla="*/ 69 h 76"/>
                <a:gd name="T36" fmla="*/ 49 w 100"/>
                <a:gd name="T37" fmla="*/ 54 h 76"/>
                <a:gd name="T38" fmla="*/ 45 w 100"/>
                <a:gd name="T39" fmla="*/ 46 h 76"/>
                <a:gd name="T40" fmla="*/ 37 w 100"/>
                <a:gd name="T41" fmla="*/ 58 h 76"/>
                <a:gd name="T42" fmla="*/ 27 w 100"/>
                <a:gd name="T43" fmla="*/ 60 h 76"/>
                <a:gd name="T44" fmla="*/ 24 w 100"/>
                <a:gd name="T45" fmla="*/ 69 h 76"/>
                <a:gd name="T46" fmla="*/ 9 w 100"/>
                <a:gd name="T47" fmla="*/ 72 h 76"/>
                <a:gd name="T48" fmla="*/ 2 w 100"/>
                <a:gd name="T49" fmla="*/ 66 h 76"/>
                <a:gd name="T50" fmla="*/ 12 w 100"/>
                <a:gd name="T51" fmla="*/ 49 h 76"/>
                <a:gd name="T52" fmla="*/ 9 w 100"/>
                <a:gd name="T53" fmla="*/ 36 h 76"/>
                <a:gd name="T54" fmla="*/ 0 w 100"/>
                <a:gd name="T55" fmla="*/ 30 h 76"/>
                <a:gd name="T56" fmla="*/ 3 w 100"/>
                <a:gd name="T57" fmla="*/ 26 h 76"/>
                <a:gd name="T58" fmla="*/ 18 w 100"/>
                <a:gd name="T59" fmla="*/ 18 h 76"/>
                <a:gd name="T60" fmla="*/ 24 w 100"/>
                <a:gd name="T61" fmla="*/ 15 h 76"/>
                <a:gd name="T62" fmla="*/ 25 w 100"/>
                <a:gd name="T63" fmla="*/ 6 h 76"/>
                <a:gd name="T64" fmla="*/ 40 w 100"/>
                <a:gd name="T6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" h="76">
                  <a:moveTo>
                    <a:pt x="40" y="0"/>
                  </a:moveTo>
                  <a:lnTo>
                    <a:pt x="43" y="0"/>
                  </a:lnTo>
                  <a:lnTo>
                    <a:pt x="45" y="6"/>
                  </a:lnTo>
                  <a:lnTo>
                    <a:pt x="40" y="9"/>
                  </a:lnTo>
                  <a:lnTo>
                    <a:pt x="42" y="14"/>
                  </a:lnTo>
                  <a:lnTo>
                    <a:pt x="48" y="14"/>
                  </a:lnTo>
                  <a:lnTo>
                    <a:pt x="48" y="15"/>
                  </a:lnTo>
                  <a:lnTo>
                    <a:pt x="42" y="20"/>
                  </a:lnTo>
                  <a:lnTo>
                    <a:pt x="36" y="17"/>
                  </a:lnTo>
                  <a:lnTo>
                    <a:pt x="25" y="20"/>
                  </a:lnTo>
                  <a:lnTo>
                    <a:pt x="27" y="26"/>
                  </a:lnTo>
                  <a:lnTo>
                    <a:pt x="42" y="26"/>
                  </a:lnTo>
                  <a:lnTo>
                    <a:pt x="46" y="27"/>
                  </a:lnTo>
                  <a:lnTo>
                    <a:pt x="54" y="26"/>
                  </a:lnTo>
                  <a:lnTo>
                    <a:pt x="58" y="27"/>
                  </a:lnTo>
                  <a:lnTo>
                    <a:pt x="58" y="30"/>
                  </a:lnTo>
                  <a:lnTo>
                    <a:pt x="68" y="30"/>
                  </a:lnTo>
                  <a:lnTo>
                    <a:pt x="71" y="29"/>
                  </a:lnTo>
                  <a:lnTo>
                    <a:pt x="76" y="29"/>
                  </a:lnTo>
                  <a:lnTo>
                    <a:pt x="79" y="27"/>
                  </a:lnTo>
                  <a:lnTo>
                    <a:pt x="85" y="27"/>
                  </a:lnTo>
                  <a:lnTo>
                    <a:pt x="85" y="29"/>
                  </a:lnTo>
                  <a:lnTo>
                    <a:pt x="82" y="39"/>
                  </a:lnTo>
                  <a:lnTo>
                    <a:pt x="85" y="45"/>
                  </a:lnTo>
                  <a:lnTo>
                    <a:pt x="95" y="45"/>
                  </a:lnTo>
                  <a:lnTo>
                    <a:pt x="97" y="46"/>
                  </a:lnTo>
                  <a:lnTo>
                    <a:pt x="100" y="66"/>
                  </a:lnTo>
                  <a:lnTo>
                    <a:pt x="100" y="67"/>
                  </a:lnTo>
                  <a:lnTo>
                    <a:pt x="95" y="67"/>
                  </a:lnTo>
                  <a:lnTo>
                    <a:pt x="95" y="66"/>
                  </a:lnTo>
                  <a:lnTo>
                    <a:pt x="92" y="66"/>
                  </a:lnTo>
                  <a:lnTo>
                    <a:pt x="83" y="67"/>
                  </a:lnTo>
                  <a:lnTo>
                    <a:pt x="82" y="64"/>
                  </a:lnTo>
                  <a:lnTo>
                    <a:pt x="79" y="63"/>
                  </a:lnTo>
                  <a:lnTo>
                    <a:pt x="55" y="76"/>
                  </a:lnTo>
                  <a:lnTo>
                    <a:pt x="51" y="69"/>
                  </a:lnTo>
                  <a:lnTo>
                    <a:pt x="52" y="57"/>
                  </a:lnTo>
                  <a:lnTo>
                    <a:pt x="49" y="54"/>
                  </a:lnTo>
                  <a:lnTo>
                    <a:pt x="49" y="49"/>
                  </a:lnTo>
                  <a:lnTo>
                    <a:pt x="45" y="46"/>
                  </a:lnTo>
                  <a:lnTo>
                    <a:pt x="37" y="55"/>
                  </a:lnTo>
                  <a:lnTo>
                    <a:pt x="37" y="58"/>
                  </a:lnTo>
                  <a:lnTo>
                    <a:pt x="36" y="63"/>
                  </a:lnTo>
                  <a:lnTo>
                    <a:pt x="27" y="60"/>
                  </a:lnTo>
                  <a:lnTo>
                    <a:pt x="25" y="69"/>
                  </a:lnTo>
                  <a:lnTo>
                    <a:pt x="24" y="69"/>
                  </a:lnTo>
                  <a:lnTo>
                    <a:pt x="20" y="66"/>
                  </a:lnTo>
                  <a:lnTo>
                    <a:pt x="9" y="72"/>
                  </a:lnTo>
                  <a:lnTo>
                    <a:pt x="8" y="72"/>
                  </a:lnTo>
                  <a:lnTo>
                    <a:pt x="2" y="66"/>
                  </a:lnTo>
                  <a:lnTo>
                    <a:pt x="6" y="58"/>
                  </a:lnTo>
                  <a:lnTo>
                    <a:pt x="12" y="49"/>
                  </a:lnTo>
                  <a:lnTo>
                    <a:pt x="8" y="42"/>
                  </a:lnTo>
                  <a:lnTo>
                    <a:pt x="9" y="36"/>
                  </a:lnTo>
                  <a:lnTo>
                    <a:pt x="5" y="35"/>
                  </a:lnTo>
                  <a:lnTo>
                    <a:pt x="0" y="30"/>
                  </a:lnTo>
                  <a:lnTo>
                    <a:pt x="2" y="26"/>
                  </a:lnTo>
                  <a:lnTo>
                    <a:pt x="3" y="26"/>
                  </a:lnTo>
                  <a:lnTo>
                    <a:pt x="15" y="24"/>
                  </a:lnTo>
                  <a:lnTo>
                    <a:pt x="18" y="18"/>
                  </a:lnTo>
                  <a:lnTo>
                    <a:pt x="18" y="17"/>
                  </a:lnTo>
                  <a:lnTo>
                    <a:pt x="24" y="15"/>
                  </a:lnTo>
                  <a:lnTo>
                    <a:pt x="24" y="9"/>
                  </a:lnTo>
                  <a:lnTo>
                    <a:pt x="25" y="6"/>
                  </a:lnTo>
                  <a:lnTo>
                    <a:pt x="31" y="6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" name="Israel">
              <a:extLst>
                <a:ext uri="{FF2B5EF4-FFF2-40B4-BE49-F238E27FC236}">
                  <a16:creationId xmlns:a16="http://schemas.microsoft.com/office/drawing/2014/main" id="{66B62033-E542-4485-A482-AB62FD205299}"/>
                </a:ext>
              </a:extLst>
            </p:cNvPr>
            <p:cNvSpPr>
              <a:spLocks/>
            </p:cNvSpPr>
            <p:nvPr>
              <p:custDataLst>
                <p:tags r:id="rId140"/>
              </p:custDataLst>
            </p:nvPr>
          </p:nvSpPr>
          <p:spPr bwMode="auto">
            <a:xfrm>
              <a:off x="6629987" y="3757965"/>
              <a:ext cx="36141" cy="110231"/>
            </a:xfrm>
            <a:custGeom>
              <a:avLst/>
              <a:gdLst>
                <a:gd name="T0" fmla="*/ 18 w 20"/>
                <a:gd name="T1" fmla="*/ 0 h 61"/>
                <a:gd name="T2" fmla="*/ 20 w 20"/>
                <a:gd name="T3" fmla="*/ 0 h 61"/>
                <a:gd name="T4" fmla="*/ 20 w 20"/>
                <a:gd name="T5" fmla="*/ 15 h 61"/>
                <a:gd name="T6" fmla="*/ 18 w 20"/>
                <a:gd name="T7" fmla="*/ 15 h 61"/>
                <a:gd name="T8" fmla="*/ 14 w 20"/>
                <a:gd name="T9" fmla="*/ 12 h 61"/>
                <a:gd name="T10" fmla="*/ 11 w 20"/>
                <a:gd name="T11" fmla="*/ 17 h 61"/>
                <a:gd name="T12" fmla="*/ 11 w 20"/>
                <a:gd name="T13" fmla="*/ 23 h 61"/>
                <a:gd name="T14" fmla="*/ 15 w 20"/>
                <a:gd name="T15" fmla="*/ 23 h 61"/>
                <a:gd name="T16" fmla="*/ 15 w 20"/>
                <a:gd name="T17" fmla="*/ 24 h 61"/>
                <a:gd name="T18" fmla="*/ 14 w 20"/>
                <a:gd name="T19" fmla="*/ 24 h 61"/>
                <a:gd name="T20" fmla="*/ 11 w 20"/>
                <a:gd name="T21" fmla="*/ 29 h 61"/>
                <a:gd name="T22" fmla="*/ 18 w 20"/>
                <a:gd name="T23" fmla="*/ 29 h 61"/>
                <a:gd name="T24" fmla="*/ 12 w 20"/>
                <a:gd name="T25" fmla="*/ 60 h 61"/>
                <a:gd name="T26" fmla="*/ 11 w 20"/>
                <a:gd name="T27" fmla="*/ 61 h 61"/>
                <a:gd name="T28" fmla="*/ 9 w 20"/>
                <a:gd name="T29" fmla="*/ 61 h 61"/>
                <a:gd name="T30" fmla="*/ 0 w 20"/>
                <a:gd name="T31" fmla="*/ 32 h 61"/>
                <a:gd name="T32" fmla="*/ 5 w 20"/>
                <a:gd name="T33" fmla="*/ 24 h 61"/>
                <a:gd name="T34" fmla="*/ 11 w 20"/>
                <a:gd name="T35" fmla="*/ 2 h 61"/>
                <a:gd name="T36" fmla="*/ 15 w 20"/>
                <a:gd name="T37" fmla="*/ 2 h 61"/>
                <a:gd name="T38" fmla="*/ 17 w 20"/>
                <a:gd name="T39" fmla="*/ 3 h 61"/>
                <a:gd name="T40" fmla="*/ 18 w 20"/>
                <a:gd name="T41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" h="61">
                  <a:moveTo>
                    <a:pt x="18" y="0"/>
                  </a:moveTo>
                  <a:lnTo>
                    <a:pt x="20" y="0"/>
                  </a:lnTo>
                  <a:lnTo>
                    <a:pt x="20" y="15"/>
                  </a:lnTo>
                  <a:lnTo>
                    <a:pt x="18" y="15"/>
                  </a:lnTo>
                  <a:lnTo>
                    <a:pt x="14" y="12"/>
                  </a:lnTo>
                  <a:lnTo>
                    <a:pt x="11" y="17"/>
                  </a:lnTo>
                  <a:lnTo>
                    <a:pt x="11" y="23"/>
                  </a:lnTo>
                  <a:lnTo>
                    <a:pt x="15" y="23"/>
                  </a:lnTo>
                  <a:lnTo>
                    <a:pt x="15" y="24"/>
                  </a:lnTo>
                  <a:lnTo>
                    <a:pt x="14" y="24"/>
                  </a:lnTo>
                  <a:lnTo>
                    <a:pt x="11" y="29"/>
                  </a:lnTo>
                  <a:lnTo>
                    <a:pt x="18" y="29"/>
                  </a:lnTo>
                  <a:lnTo>
                    <a:pt x="12" y="60"/>
                  </a:lnTo>
                  <a:lnTo>
                    <a:pt x="11" y="61"/>
                  </a:lnTo>
                  <a:lnTo>
                    <a:pt x="9" y="61"/>
                  </a:lnTo>
                  <a:lnTo>
                    <a:pt x="0" y="32"/>
                  </a:lnTo>
                  <a:lnTo>
                    <a:pt x="5" y="24"/>
                  </a:lnTo>
                  <a:lnTo>
                    <a:pt x="11" y="2"/>
                  </a:lnTo>
                  <a:lnTo>
                    <a:pt x="15" y="2"/>
                  </a:lnTo>
                  <a:lnTo>
                    <a:pt x="17" y="3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" name="Lebanon">
              <a:extLst>
                <a:ext uri="{FF2B5EF4-FFF2-40B4-BE49-F238E27FC236}">
                  <a16:creationId xmlns:a16="http://schemas.microsoft.com/office/drawing/2014/main" id="{1FC24F7C-BCB1-4034-A7EE-1BE6698CD539}"/>
                </a:ext>
              </a:extLst>
            </p:cNvPr>
            <p:cNvSpPr>
              <a:spLocks/>
            </p:cNvSpPr>
            <p:nvPr>
              <p:custDataLst>
                <p:tags r:id="rId141"/>
              </p:custDataLst>
            </p:nvPr>
          </p:nvSpPr>
          <p:spPr bwMode="auto">
            <a:xfrm>
              <a:off x="6649864" y="3716402"/>
              <a:ext cx="43369" cy="50598"/>
            </a:xfrm>
            <a:custGeom>
              <a:avLst/>
              <a:gdLst>
                <a:gd name="T0" fmla="*/ 13 w 24"/>
                <a:gd name="T1" fmla="*/ 0 h 28"/>
                <a:gd name="T2" fmla="*/ 22 w 24"/>
                <a:gd name="T3" fmla="*/ 0 h 28"/>
                <a:gd name="T4" fmla="*/ 22 w 24"/>
                <a:gd name="T5" fmla="*/ 1 h 28"/>
                <a:gd name="T6" fmla="*/ 21 w 24"/>
                <a:gd name="T7" fmla="*/ 3 h 28"/>
                <a:gd name="T8" fmla="*/ 24 w 24"/>
                <a:gd name="T9" fmla="*/ 9 h 28"/>
                <a:gd name="T10" fmla="*/ 19 w 24"/>
                <a:gd name="T11" fmla="*/ 13 h 28"/>
                <a:gd name="T12" fmla="*/ 21 w 24"/>
                <a:gd name="T13" fmla="*/ 13 h 28"/>
                <a:gd name="T14" fmla="*/ 21 w 24"/>
                <a:gd name="T15" fmla="*/ 15 h 28"/>
                <a:gd name="T16" fmla="*/ 19 w 24"/>
                <a:gd name="T17" fmla="*/ 15 h 28"/>
                <a:gd name="T18" fmla="*/ 16 w 24"/>
                <a:gd name="T19" fmla="*/ 16 h 28"/>
                <a:gd name="T20" fmla="*/ 16 w 24"/>
                <a:gd name="T21" fmla="*/ 19 h 28"/>
                <a:gd name="T22" fmla="*/ 15 w 24"/>
                <a:gd name="T23" fmla="*/ 19 h 28"/>
                <a:gd name="T24" fmla="*/ 15 w 24"/>
                <a:gd name="T25" fmla="*/ 20 h 28"/>
                <a:gd name="T26" fmla="*/ 9 w 24"/>
                <a:gd name="T27" fmla="*/ 25 h 28"/>
                <a:gd name="T28" fmla="*/ 7 w 24"/>
                <a:gd name="T29" fmla="*/ 26 h 28"/>
                <a:gd name="T30" fmla="*/ 7 w 24"/>
                <a:gd name="T31" fmla="*/ 28 h 28"/>
                <a:gd name="T32" fmla="*/ 1 w 24"/>
                <a:gd name="T33" fmla="*/ 26 h 28"/>
                <a:gd name="T34" fmla="*/ 0 w 24"/>
                <a:gd name="T35" fmla="*/ 26 h 28"/>
                <a:gd name="T36" fmla="*/ 0 w 24"/>
                <a:gd name="T37" fmla="*/ 25 h 28"/>
                <a:gd name="T38" fmla="*/ 13 w 24"/>
                <a:gd name="T3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" h="28">
                  <a:moveTo>
                    <a:pt x="13" y="0"/>
                  </a:moveTo>
                  <a:lnTo>
                    <a:pt x="22" y="0"/>
                  </a:lnTo>
                  <a:lnTo>
                    <a:pt x="22" y="1"/>
                  </a:lnTo>
                  <a:lnTo>
                    <a:pt x="21" y="3"/>
                  </a:lnTo>
                  <a:lnTo>
                    <a:pt x="24" y="9"/>
                  </a:lnTo>
                  <a:lnTo>
                    <a:pt x="19" y="13"/>
                  </a:lnTo>
                  <a:lnTo>
                    <a:pt x="21" y="13"/>
                  </a:lnTo>
                  <a:lnTo>
                    <a:pt x="21" y="15"/>
                  </a:lnTo>
                  <a:lnTo>
                    <a:pt x="19" y="15"/>
                  </a:lnTo>
                  <a:lnTo>
                    <a:pt x="16" y="16"/>
                  </a:lnTo>
                  <a:lnTo>
                    <a:pt x="16" y="19"/>
                  </a:lnTo>
                  <a:lnTo>
                    <a:pt x="15" y="19"/>
                  </a:lnTo>
                  <a:lnTo>
                    <a:pt x="15" y="20"/>
                  </a:lnTo>
                  <a:lnTo>
                    <a:pt x="9" y="25"/>
                  </a:lnTo>
                  <a:lnTo>
                    <a:pt x="7" y="26"/>
                  </a:lnTo>
                  <a:lnTo>
                    <a:pt x="7" y="28"/>
                  </a:lnTo>
                  <a:lnTo>
                    <a:pt x="1" y="26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" name="Pakistan">
              <a:extLst>
                <a:ext uri="{FF2B5EF4-FFF2-40B4-BE49-F238E27FC236}">
                  <a16:creationId xmlns:a16="http://schemas.microsoft.com/office/drawing/2014/main" id="{FC1E3749-AB2E-46E8-AB8A-6F017C1D967C}"/>
                </a:ext>
              </a:extLst>
            </p:cNvPr>
            <p:cNvSpPr>
              <a:spLocks/>
            </p:cNvSpPr>
            <p:nvPr>
              <p:custDataLst>
                <p:tags r:id="rId142"/>
              </p:custDataLst>
            </p:nvPr>
          </p:nvSpPr>
          <p:spPr bwMode="auto">
            <a:xfrm>
              <a:off x="7260651" y="3649541"/>
              <a:ext cx="399361" cy="363221"/>
            </a:xfrm>
            <a:custGeom>
              <a:avLst/>
              <a:gdLst>
                <a:gd name="T0" fmla="*/ 191 w 221"/>
                <a:gd name="T1" fmla="*/ 3 h 201"/>
                <a:gd name="T2" fmla="*/ 198 w 221"/>
                <a:gd name="T3" fmla="*/ 10 h 201"/>
                <a:gd name="T4" fmla="*/ 201 w 221"/>
                <a:gd name="T5" fmla="*/ 19 h 201"/>
                <a:gd name="T6" fmla="*/ 219 w 221"/>
                <a:gd name="T7" fmla="*/ 26 h 201"/>
                <a:gd name="T8" fmla="*/ 210 w 221"/>
                <a:gd name="T9" fmla="*/ 38 h 201"/>
                <a:gd name="T10" fmla="*/ 176 w 221"/>
                <a:gd name="T11" fmla="*/ 37 h 201"/>
                <a:gd name="T12" fmla="*/ 172 w 221"/>
                <a:gd name="T13" fmla="*/ 44 h 201"/>
                <a:gd name="T14" fmla="*/ 176 w 221"/>
                <a:gd name="T15" fmla="*/ 49 h 201"/>
                <a:gd name="T16" fmla="*/ 176 w 221"/>
                <a:gd name="T17" fmla="*/ 56 h 201"/>
                <a:gd name="T18" fmla="*/ 176 w 221"/>
                <a:gd name="T19" fmla="*/ 66 h 201"/>
                <a:gd name="T20" fmla="*/ 190 w 221"/>
                <a:gd name="T21" fmla="*/ 72 h 201"/>
                <a:gd name="T22" fmla="*/ 191 w 221"/>
                <a:gd name="T23" fmla="*/ 78 h 201"/>
                <a:gd name="T24" fmla="*/ 182 w 221"/>
                <a:gd name="T25" fmla="*/ 89 h 201"/>
                <a:gd name="T26" fmla="*/ 184 w 221"/>
                <a:gd name="T27" fmla="*/ 95 h 201"/>
                <a:gd name="T28" fmla="*/ 184 w 221"/>
                <a:gd name="T29" fmla="*/ 96 h 201"/>
                <a:gd name="T30" fmla="*/ 170 w 221"/>
                <a:gd name="T31" fmla="*/ 111 h 201"/>
                <a:gd name="T32" fmla="*/ 151 w 221"/>
                <a:gd name="T33" fmla="*/ 132 h 201"/>
                <a:gd name="T34" fmla="*/ 126 w 221"/>
                <a:gd name="T35" fmla="*/ 141 h 201"/>
                <a:gd name="T36" fmla="*/ 123 w 221"/>
                <a:gd name="T37" fmla="*/ 163 h 201"/>
                <a:gd name="T38" fmla="*/ 129 w 221"/>
                <a:gd name="T39" fmla="*/ 175 h 201"/>
                <a:gd name="T40" fmla="*/ 130 w 221"/>
                <a:gd name="T41" fmla="*/ 195 h 201"/>
                <a:gd name="T42" fmla="*/ 121 w 221"/>
                <a:gd name="T43" fmla="*/ 197 h 201"/>
                <a:gd name="T44" fmla="*/ 105 w 221"/>
                <a:gd name="T45" fmla="*/ 200 h 201"/>
                <a:gd name="T46" fmla="*/ 93 w 221"/>
                <a:gd name="T47" fmla="*/ 201 h 201"/>
                <a:gd name="T48" fmla="*/ 78 w 221"/>
                <a:gd name="T49" fmla="*/ 186 h 201"/>
                <a:gd name="T50" fmla="*/ 52 w 221"/>
                <a:gd name="T51" fmla="*/ 179 h 201"/>
                <a:gd name="T52" fmla="*/ 43 w 221"/>
                <a:gd name="T53" fmla="*/ 179 h 201"/>
                <a:gd name="T54" fmla="*/ 12 w 221"/>
                <a:gd name="T55" fmla="*/ 183 h 201"/>
                <a:gd name="T56" fmla="*/ 19 w 221"/>
                <a:gd name="T57" fmla="*/ 163 h 201"/>
                <a:gd name="T58" fmla="*/ 26 w 221"/>
                <a:gd name="T59" fmla="*/ 151 h 201"/>
                <a:gd name="T60" fmla="*/ 10 w 221"/>
                <a:gd name="T61" fmla="*/ 130 h 201"/>
                <a:gd name="T62" fmla="*/ 1 w 221"/>
                <a:gd name="T63" fmla="*/ 112 h 201"/>
                <a:gd name="T64" fmla="*/ 43 w 221"/>
                <a:gd name="T65" fmla="*/ 118 h 201"/>
                <a:gd name="T66" fmla="*/ 53 w 221"/>
                <a:gd name="T67" fmla="*/ 117 h 201"/>
                <a:gd name="T68" fmla="*/ 72 w 221"/>
                <a:gd name="T69" fmla="*/ 111 h 201"/>
                <a:gd name="T70" fmla="*/ 90 w 221"/>
                <a:gd name="T71" fmla="*/ 90 h 201"/>
                <a:gd name="T72" fmla="*/ 102 w 221"/>
                <a:gd name="T73" fmla="*/ 83 h 201"/>
                <a:gd name="T74" fmla="*/ 109 w 221"/>
                <a:gd name="T75" fmla="*/ 75 h 201"/>
                <a:gd name="T76" fmla="*/ 124 w 221"/>
                <a:gd name="T77" fmla="*/ 59 h 201"/>
                <a:gd name="T78" fmla="*/ 135 w 221"/>
                <a:gd name="T79" fmla="*/ 44 h 201"/>
                <a:gd name="T80" fmla="*/ 141 w 221"/>
                <a:gd name="T81" fmla="*/ 31 h 201"/>
                <a:gd name="T82" fmla="*/ 136 w 221"/>
                <a:gd name="T83" fmla="*/ 16 h 201"/>
                <a:gd name="T84" fmla="*/ 169 w 221"/>
                <a:gd name="T85" fmla="*/ 3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1" h="201">
                  <a:moveTo>
                    <a:pt x="181" y="0"/>
                  </a:moveTo>
                  <a:lnTo>
                    <a:pt x="191" y="1"/>
                  </a:lnTo>
                  <a:lnTo>
                    <a:pt x="191" y="3"/>
                  </a:lnTo>
                  <a:lnTo>
                    <a:pt x="193" y="6"/>
                  </a:lnTo>
                  <a:lnTo>
                    <a:pt x="197" y="6"/>
                  </a:lnTo>
                  <a:lnTo>
                    <a:pt x="198" y="10"/>
                  </a:lnTo>
                  <a:lnTo>
                    <a:pt x="200" y="10"/>
                  </a:lnTo>
                  <a:lnTo>
                    <a:pt x="198" y="16"/>
                  </a:lnTo>
                  <a:lnTo>
                    <a:pt x="201" y="19"/>
                  </a:lnTo>
                  <a:lnTo>
                    <a:pt x="206" y="19"/>
                  </a:lnTo>
                  <a:lnTo>
                    <a:pt x="209" y="22"/>
                  </a:lnTo>
                  <a:lnTo>
                    <a:pt x="219" y="26"/>
                  </a:lnTo>
                  <a:lnTo>
                    <a:pt x="221" y="26"/>
                  </a:lnTo>
                  <a:lnTo>
                    <a:pt x="212" y="32"/>
                  </a:lnTo>
                  <a:lnTo>
                    <a:pt x="210" y="38"/>
                  </a:lnTo>
                  <a:lnTo>
                    <a:pt x="204" y="38"/>
                  </a:lnTo>
                  <a:lnTo>
                    <a:pt x="193" y="41"/>
                  </a:lnTo>
                  <a:lnTo>
                    <a:pt x="176" y="37"/>
                  </a:lnTo>
                  <a:lnTo>
                    <a:pt x="172" y="38"/>
                  </a:lnTo>
                  <a:lnTo>
                    <a:pt x="170" y="43"/>
                  </a:lnTo>
                  <a:lnTo>
                    <a:pt x="172" y="44"/>
                  </a:lnTo>
                  <a:lnTo>
                    <a:pt x="173" y="44"/>
                  </a:lnTo>
                  <a:lnTo>
                    <a:pt x="172" y="47"/>
                  </a:lnTo>
                  <a:lnTo>
                    <a:pt x="176" y="49"/>
                  </a:lnTo>
                  <a:lnTo>
                    <a:pt x="176" y="50"/>
                  </a:lnTo>
                  <a:lnTo>
                    <a:pt x="173" y="53"/>
                  </a:lnTo>
                  <a:lnTo>
                    <a:pt x="176" y="56"/>
                  </a:lnTo>
                  <a:lnTo>
                    <a:pt x="176" y="57"/>
                  </a:lnTo>
                  <a:lnTo>
                    <a:pt x="172" y="62"/>
                  </a:lnTo>
                  <a:lnTo>
                    <a:pt x="176" y="66"/>
                  </a:lnTo>
                  <a:lnTo>
                    <a:pt x="182" y="68"/>
                  </a:lnTo>
                  <a:lnTo>
                    <a:pt x="182" y="72"/>
                  </a:lnTo>
                  <a:lnTo>
                    <a:pt x="190" y="72"/>
                  </a:lnTo>
                  <a:lnTo>
                    <a:pt x="190" y="74"/>
                  </a:lnTo>
                  <a:lnTo>
                    <a:pt x="191" y="77"/>
                  </a:lnTo>
                  <a:lnTo>
                    <a:pt x="191" y="78"/>
                  </a:lnTo>
                  <a:lnTo>
                    <a:pt x="182" y="83"/>
                  </a:lnTo>
                  <a:lnTo>
                    <a:pt x="181" y="86"/>
                  </a:lnTo>
                  <a:lnTo>
                    <a:pt x="182" y="89"/>
                  </a:lnTo>
                  <a:lnTo>
                    <a:pt x="182" y="90"/>
                  </a:lnTo>
                  <a:lnTo>
                    <a:pt x="181" y="93"/>
                  </a:lnTo>
                  <a:lnTo>
                    <a:pt x="184" y="95"/>
                  </a:lnTo>
                  <a:lnTo>
                    <a:pt x="185" y="95"/>
                  </a:lnTo>
                  <a:lnTo>
                    <a:pt x="185" y="96"/>
                  </a:lnTo>
                  <a:lnTo>
                    <a:pt x="184" y="96"/>
                  </a:lnTo>
                  <a:lnTo>
                    <a:pt x="176" y="99"/>
                  </a:lnTo>
                  <a:lnTo>
                    <a:pt x="172" y="106"/>
                  </a:lnTo>
                  <a:lnTo>
                    <a:pt x="170" y="111"/>
                  </a:lnTo>
                  <a:lnTo>
                    <a:pt x="164" y="114"/>
                  </a:lnTo>
                  <a:lnTo>
                    <a:pt x="158" y="126"/>
                  </a:lnTo>
                  <a:lnTo>
                    <a:pt x="151" y="132"/>
                  </a:lnTo>
                  <a:lnTo>
                    <a:pt x="145" y="142"/>
                  </a:lnTo>
                  <a:lnTo>
                    <a:pt x="132" y="145"/>
                  </a:lnTo>
                  <a:lnTo>
                    <a:pt x="126" y="141"/>
                  </a:lnTo>
                  <a:lnTo>
                    <a:pt x="115" y="155"/>
                  </a:lnTo>
                  <a:lnTo>
                    <a:pt x="114" y="160"/>
                  </a:lnTo>
                  <a:lnTo>
                    <a:pt x="123" y="163"/>
                  </a:lnTo>
                  <a:lnTo>
                    <a:pt x="124" y="163"/>
                  </a:lnTo>
                  <a:lnTo>
                    <a:pt x="123" y="172"/>
                  </a:lnTo>
                  <a:lnTo>
                    <a:pt x="129" y="175"/>
                  </a:lnTo>
                  <a:lnTo>
                    <a:pt x="136" y="192"/>
                  </a:lnTo>
                  <a:lnTo>
                    <a:pt x="135" y="194"/>
                  </a:lnTo>
                  <a:lnTo>
                    <a:pt x="130" y="195"/>
                  </a:lnTo>
                  <a:lnTo>
                    <a:pt x="129" y="195"/>
                  </a:lnTo>
                  <a:lnTo>
                    <a:pt x="126" y="192"/>
                  </a:lnTo>
                  <a:lnTo>
                    <a:pt x="121" y="197"/>
                  </a:lnTo>
                  <a:lnTo>
                    <a:pt x="120" y="197"/>
                  </a:lnTo>
                  <a:lnTo>
                    <a:pt x="105" y="194"/>
                  </a:lnTo>
                  <a:lnTo>
                    <a:pt x="105" y="200"/>
                  </a:lnTo>
                  <a:lnTo>
                    <a:pt x="98" y="200"/>
                  </a:lnTo>
                  <a:lnTo>
                    <a:pt x="95" y="201"/>
                  </a:lnTo>
                  <a:lnTo>
                    <a:pt x="93" y="201"/>
                  </a:lnTo>
                  <a:lnTo>
                    <a:pt x="87" y="200"/>
                  </a:lnTo>
                  <a:lnTo>
                    <a:pt x="81" y="188"/>
                  </a:lnTo>
                  <a:lnTo>
                    <a:pt x="78" y="186"/>
                  </a:lnTo>
                  <a:lnTo>
                    <a:pt x="74" y="179"/>
                  </a:lnTo>
                  <a:lnTo>
                    <a:pt x="55" y="181"/>
                  </a:lnTo>
                  <a:lnTo>
                    <a:pt x="52" y="179"/>
                  </a:lnTo>
                  <a:lnTo>
                    <a:pt x="50" y="182"/>
                  </a:lnTo>
                  <a:lnTo>
                    <a:pt x="49" y="182"/>
                  </a:lnTo>
                  <a:lnTo>
                    <a:pt x="43" y="179"/>
                  </a:lnTo>
                  <a:lnTo>
                    <a:pt x="18" y="182"/>
                  </a:lnTo>
                  <a:lnTo>
                    <a:pt x="13" y="183"/>
                  </a:lnTo>
                  <a:lnTo>
                    <a:pt x="12" y="183"/>
                  </a:lnTo>
                  <a:lnTo>
                    <a:pt x="10" y="182"/>
                  </a:lnTo>
                  <a:lnTo>
                    <a:pt x="13" y="167"/>
                  </a:lnTo>
                  <a:lnTo>
                    <a:pt x="19" y="163"/>
                  </a:lnTo>
                  <a:lnTo>
                    <a:pt x="28" y="158"/>
                  </a:lnTo>
                  <a:lnTo>
                    <a:pt x="31" y="154"/>
                  </a:lnTo>
                  <a:lnTo>
                    <a:pt x="26" y="151"/>
                  </a:lnTo>
                  <a:lnTo>
                    <a:pt x="25" y="151"/>
                  </a:lnTo>
                  <a:lnTo>
                    <a:pt x="25" y="139"/>
                  </a:lnTo>
                  <a:lnTo>
                    <a:pt x="10" y="130"/>
                  </a:lnTo>
                  <a:lnTo>
                    <a:pt x="0" y="114"/>
                  </a:lnTo>
                  <a:lnTo>
                    <a:pt x="0" y="112"/>
                  </a:lnTo>
                  <a:lnTo>
                    <a:pt x="1" y="112"/>
                  </a:lnTo>
                  <a:lnTo>
                    <a:pt x="21" y="120"/>
                  </a:lnTo>
                  <a:lnTo>
                    <a:pt x="34" y="117"/>
                  </a:lnTo>
                  <a:lnTo>
                    <a:pt x="43" y="118"/>
                  </a:lnTo>
                  <a:lnTo>
                    <a:pt x="46" y="115"/>
                  </a:lnTo>
                  <a:lnTo>
                    <a:pt x="50" y="115"/>
                  </a:lnTo>
                  <a:lnTo>
                    <a:pt x="53" y="117"/>
                  </a:lnTo>
                  <a:lnTo>
                    <a:pt x="56" y="117"/>
                  </a:lnTo>
                  <a:lnTo>
                    <a:pt x="71" y="112"/>
                  </a:lnTo>
                  <a:lnTo>
                    <a:pt x="72" y="111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90" y="90"/>
                  </a:lnTo>
                  <a:lnTo>
                    <a:pt x="89" y="89"/>
                  </a:lnTo>
                  <a:lnTo>
                    <a:pt x="95" y="83"/>
                  </a:lnTo>
                  <a:lnTo>
                    <a:pt x="102" y="83"/>
                  </a:lnTo>
                  <a:lnTo>
                    <a:pt x="105" y="86"/>
                  </a:lnTo>
                  <a:lnTo>
                    <a:pt x="111" y="81"/>
                  </a:lnTo>
                  <a:lnTo>
                    <a:pt x="109" y="75"/>
                  </a:lnTo>
                  <a:lnTo>
                    <a:pt x="112" y="63"/>
                  </a:lnTo>
                  <a:lnTo>
                    <a:pt x="114" y="63"/>
                  </a:lnTo>
                  <a:lnTo>
                    <a:pt x="124" y="59"/>
                  </a:lnTo>
                  <a:lnTo>
                    <a:pt x="118" y="49"/>
                  </a:lnTo>
                  <a:lnTo>
                    <a:pt x="133" y="49"/>
                  </a:lnTo>
                  <a:lnTo>
                    <a:pt x="135" y="44"/>
                  </a:lnTo>
                  <a:lnTo>
                    <a:pt x="133" y="43"/>
                  </a:lnTo>
                  <a:lnTo>
                    <a:pt x="133" y="41"/>
                  </a:lnTo>
                  <a:lnTo>
                    <a:pt x="141" y="31"/>
                  </a:lnTo>
                  <a:lnTo>
                    <a:pt x="142" y="26"/>
                  </a:lnTo>
                  <a:lnTo>
                    <a:pt x="136" y="17"/>
                  </a:lnTo>
                  <a:lnTo>
                    <a:pt x="136" y="16"/>
                  </a:lnTo>
                  <a:lnTo>
                    <a:pt x="138" y="14"/>
                  </a:lnTo>
                  <a:lnTo>
                    <a:pt x="154" y="3"/>
                  </a:lnTo>
                  <a:lnTo>
                    <a:pt x="169" y="3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" name="Cambodia">
              <a:extLst>
                <a:ext uri="{FF2B5EF4-FFF2-40B4-BE49-F238E27FC236}">
                  <a16:creationId xmlns:a16="http://schemas.microsoft.com/office/drawing/2014/main" id="{3DDF4BED-87DF-4FB2-90CE-C30ECA5295DA}"/>
                </a:ext>
              </a:extLst>
            </p:cNvPr>
            <p:cNvSpPr>
              <a:spLocks/>
            </p:cNvSpPr>
            <p:nvPr>
              <p:custDataLst>
                <p:tags r:id="rId143"/>
              </p:custDataLst>
            </p:nvPr>
          </p:nvSpPr>
          <p:spPr bwMode="auto">
            <a:xfrm>
              <a:off x="8238270" y="4238644"/>
              <a:ext cx="126495" cy="104809"/>
            </a:xfrm>
            <a:custGeom>
              <a:avLst/>
              <a:gdLst>
                <a:gd name="T0" fmla="*/ 68 w 70"/>
                <a:gd name="T1" fmla="*/ 0 h 58"/>
                <a:gd name="T2" fmla="*/ 70 w 70"/>
                <a:gd name="T3" fmla="*/ 31 h 58"/>
                <a:gd name="T4" fmla="*/ 56 w 70"/>
                <a:gd name="T5" fmla="*/ 38 h 58"/>
                <a:gd name="T6" fmla="*/ 56 w 70"/>
                <a:gd name="T7" fmla="*/ 40 h 58"/>
                <a:gd name="T8" fmla="*/ 55 w 70"/>
                <a:gd name="T9" fmla="*/ 40 h 58"/>
                <a:gd name="T10" fmla="*/ 55 w 70"/>
                <a:gd name="T11" fmla="*/ 41 h 58"/>
                <a:gd name="T12" fmla="*/ 49 w 70"/>
                <a:gd name="T13" fmla="*/ 41 h 58"/>
                <a:gd name="T14" fmla="*/ 49 w 70"/>
                <a:gd name="T15" fmla="*/ 49 h 58"/>
                <a:gd name="T16" fmla="*/ 37 w 70"/>
                <a:gd name="T17" fmla="*/ 52 h 58"/>
                <a:gd name="T18" fmla="*/ 35 w 70"/>
                <a:gd name="T19" fmla="*/ 55 h 58"/>
                <a:gd name="T20" fmla="*/ 29 w 70"/>
                <a:gd name="T21" fmla="*/ 58 h 58"/>
                <a:gd name="T22" fmla="*/ 18 w 70"/>
                <a:gd name="T23" fmla="*/ 56 h 58"/>
                <a:gd name="T24" fmla="*/ 18 w 70"/>
                <a:gd name="T25" fmla="*/ 50 h 58"/>
                <a:gd name="T26" fmla="*/ 13 w 70"/>
                <a:gd name="T27" fmla="*/ 52 h 58"/>
                <a:gd name="T28" fmla="*/ 12 w 70"/>
                <a:gd name="T29" fmla="*/ 52 h 58"/>
                <a:gd name="T30" fmla="*/ 9 w 70"/>
                <a:gd name="T31" fmla="*/ 41 h 58"/>
                <a:gd name="T32" fmla="*/ 7 w 70"/>
                <a:gd name="T33" fmla="*/ 34 h 58"/>
                <a:gd name="T34" fmla="*/ 3 w 70"/>
                <a:gd name="T35" fmla="*/ 28 h 58"/>
                <a:gd name="T36" fmla="*/ 0 w 70"/>
                <a:gd name="T37" fmla="*/ 21 h 58"/>
                <a:gd name="T38" fmla="*/ 4 w 70"/>
                <a:gd name="T39" fmla="*/ 12 h 58"/>
                <a:gd name="T40" fmla="*/ 13 w 70"/>
                <a:gd name="T41" fmla="*/ 4 h 58"/>
                <a:gd name="T42" fmla="*/ 38 w 70"/>
                <a:gd name="T43" fmla="*/ 4 h 58"/>
                <a:gd name="T44" fmla="*/ 47 w 70"/>
                <a:gd name="T45" fmla="*/ 9 h 58"/>
                <a:gd name="T46" fmla="*/ 53 w 70"/>
                <a:gd name="T47" fmla="*/ 3 h 58"/>
                <a:gd name="T48" fmla="*/ 58 w 70"/>
                <a:gd name="T49" fmla="*/ 3 h 58"/>
                <a:gd name="T50" fmla="*/ 59 w 70"/>
                <a:gd name="T51" fmla="*/ 4 h 58"/>
                <a:gd name="T52" fmla="*/ 62 w 70"/>
                <a:gd name="T53" fmla="*/ 4 h 58"/>
                <a:gd name="T54" fmla="*/ 68 w 70"/>
                <a:gd name="T5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0" h="58">
                  <a:moveTo>
                    <a:pt x="68" y="0"/>
                  </a:moveTo>
                  <a:lnTo>
                    <a:pt x="70" y="31"/>
                  </a:lnTo>
                  <a:lnTo>
                    <a:pt x="56" y="38"/>
                  </a:lnTo>
                  <a:lnTo>
                    <a:pt x="56" y="40"/>
                  </a:lnTo>
                  <a:lnTo>
                    <a:pt x="55" y="40"/>
                  </a:lnTo>
                  <a:lnTo>
                    <a:pt x="55" y="41"/>
                  </a:lnTo>
                  <a:lnTo>
                    <a:pt x="49" y="41"/>
                  </a:lnTo>
                  <a:lnTo>
                    <a:pt x="49" y="49"/>
                  </a:lnTo>
                  <a:lnTo>
                    <a:pt x="37" y="52"/>
                  </a:lnTo>
                  <a:lnTo>
                    <a:pt x="35" y="55"/>
                  </a:lnTo>
                  <a:lnTo>
                    <a:pt x="29" y="58"/>
                  </a:lnTo>
                  <a:lnTo>
                    <a:pt x="18" y="56"/>
                  </a:lnTo>
                  <a:lnTo>
                    <a:pt x="18" y="50"/>
                  </a:lnTo>
                  <a:lnTo>
                    <a:pt x="13" y="52"/>
                  </a:lnTo>
                  <a:lnTo>
                    <a:pt x="12" y="52"/>
                  </a:lnTo>
                  <a:lnTo>
                    <a:pt x="9" y="41"/>
                  </a:lnTo>
                  <a:lnTo>
                    <a:pt x="7" y="34"/>
                  </a:lnTo>
                  <a:lnTo>
                    <a:pt x="3" y="28"/>
                  </a:lnTo>
                  <a:lnTo>
                    <a:pt x="0" y="21"/>
                  </a:lnTo>
                  <a:lnTo>
                    <a:pt x="4" y="12"/>
                  </a:lnTo>
                  <a:lnTo>
                    <a:pt x="13" y="4"/>
                  </a:lnTo>
                  <a:lnTo>
                    <a:pt x="38" y="4"/>
                  </a:lnTo>
                  <a:lnTo>
                    <a:pt x="47" y="9"/>
                  </a:lnTo>
                  <a:lnTo>
                    <a:pt x="53" y="3"/>
                  </a:lnTo>
                  <a:lnTo>
                    <a:pt x="58" y="3"/>
                  </a:lnTo>
                  <a:lnTo>
                    <a:pt x="59" y="4"/>
                  </a:lnTo>
                  <a:lnTo>
                    <a:pt x="62" y="4"/>
                  </a:lnTo>
                  <a:lnTo>
                    <a:pt x="68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" name="Taiwan">
              <a:extLst>
                <a:ext uri="{FF2B5EF4-FFF2-40B4-BE49-F238E27FC236}">
                  <a16:creationId xmlns:a16="http://schemas.microsoft.com/office/drawing/2014/main" id="{48A1BAF4-2F00-4AF2-94BC-A8AB66B0E7B4}"/>
                </a:ext>
              </a:extLst>
            </p:cNvPr>
            <p:cNvSpPr>
              <a:spLocks/>
            </p:cNvSpPr>
            <p:nvPr>
              <p:custDataLst>
                <p:tags r:id="rId144"/>
              </p:custDataLst>
            </p:nvPr>
          </p:nvSpPr>
          <p:spPr bwMode="auto">
            <a:xfrm>
              <a:off x="8659317" y="3976620"/>
              <a:ext cx="41563" cy="84933"/>
            </a:xfrm>
            <a:custGeom>
              <a:avLst/>
              <a:gdLst>
                <a:gd name="T0" fmla="*/ 17 w 23"/>
                <a:gd name="T1" fmla="*/ 0 h 47"/>
                <a:gd name="T2" fmla="*/ 23 w 23"/>
                <a:gd name="T3" fmla="*/ 1 h 47"/>
                <a:gd name="T4" fmla="*/ 23 w 23"/>
                <a:gd name="T5" fmla="*/ 8 h 47"/>
                <a:gd name="T6" fmla="*/ 10 w 23"/>
                <a:gd name="T7" fmla="*/ 47 h 47"/>
                <a:gd name="T8" fmla="*/ 8 w 23"/>
                <a:gd name="T9" fmla="*/ 47 h 47"/>
                <a:gd name="T10" fmla="*/ 1 w 23"/>
                <a:gd name="T11" fmla="*/ 35 h 47"/>
                <a:gd name="T12" fmla="*/ 0 w 23"/>
                <a:gd name="T13" fmla="*/ 23 h 47"/>
                <a:gd name="T14" fmla="*/ 10 w 23"/>
                <a:gd name="T15" fmla="*/ 2 h 47"/>
                <a:gd name="T16" fmla="*/ 10 w 23"/>
                <a:gd name="T17" fmla="*/ 1 h 47"/>
                <a:gd name="T18" fmla="*/ 11 w 23"/>
                <a:gd name="T19" fmla="*/ 1 h 47"/>
                <a:gd name="T20" fmla="*/ 17 w 23"/>
                <a:gd name="T2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47">
                  <a:moveTo>
                    <a:pt x="17" y="0"/>
                  </a:moveTo>
                  <a:lnTo>
                    <a:pt x="23" y="1"/>
                  </a:lnTo>
                  <a:lnTo>
                    <a:pt x="23" y="8"/>
                  </a:lnTo>
                  <a:lnTo>
                    <a:pt x="10" y="47"/>
                  </a:lnTo>
                  <a:lnTo>
                    <a:pt x="8" y="47"/>
                  </a:lnTo>
                  <a:lnTo>
                    <a:pt x="1" y="35"/>
                  </a:lnTo>
                  <a:lnTo>
                    <a:pt x="0" y="23"/>
                  </a:lnTo>
                  <a:lnTo>
                    <a:pt x="10" y="2"/>
                  </a:lnTo>
                  <a:lnTo>
                    <a:pt x="10" y="1"/>
                  </a:lnTo>
                  <a:lnTo>
                    <a:pt x="11" y="1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" name="Unknown">
              <a:extLst>
                <a:ext uri="{FF2B5EF4-FFF2-40B4-BE49-F238E27FC236}">
                  <a16:creationId xmlns:a16="http://schemas.microsoft.com/office/drawing/2014/main" id="{7C1CC5FE-C56B-43BF-9C42-C482D7B9F842}"/>
                </a:ext>
              </a:extLst>
            </p:cNvPr>
            <p:cNvSpPr>
              <a:spLocks/>
            </p:cNvSpPr>
            <p:nvPr>
              <p:custDataLst>
                <p:tags r:id="rId145"/>
              </p:custDataLst>
            </p:nvPr>
          </p:nvSpPr>
          <p:spPr bwMode="auto">
            <a:xfrm>
              <a:off x="6882976" y="3862775"/>
              <a:ext cx="43369" cy="21685"/>
            </a:xfrm>
            <a:custGeom>
              <a:avLst/>
              <a:gdLst>
                <a:gd name="T0" fmla="*/ 10 w 24"/>
                <a:gd name="T1" fmla="*/ 0 h 12"/>
                <a:gd name="T2" fmla="*/ 24 w 24"/>
                <a:gd name="T3" fmla="*/ 5 h 12"/>
                <a:gd name="T4" fmla="*/ 24 w 24"/>
                <a:gd name="T5" fmla="*/ 6 h 12"/>
                <a:gd name="T6" fmla="*/ 10 w 24"/>
                <a:gd name="T7" fmla="*/ 12 h 12"/>
                <a:gd name="T8" fmla="*/ 0 w 24"/>
                <a:gd name="T9" fmla="*/ 5 h 12"/>
                <a:gd name="T10" fmla="*/ 0 w 24"/>
                <a:gd name="T11" fmla="*/ 3 h 12"/>
                <a:gd name="T12" fmla="*/ 10 w 24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2">
                  <a:moveTo>
                    <a:pt x="10" y="0"/>
                  </a:moveTo>
                  <a:lnTo>
                    <a:pt x="24" y="5"/>
                  </a:lnTo>
                  <a:lnTo>
                    <a:pt x="24" y="6"/>
                  </a:lnTo>
                  <a:lnTo>
                    <a:pt x="10" y="12"/>
                  </a:lnTo>
                  <a:lnTo>
                    <a:pt x="0" y="5"/>
                  </a:lnTo>
                  <a:lnTo>
                    <a:pt x="0" y="3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" name="Kuwait">
              <a:extLst>
                <a:ext uri="{FF2B5EF4-FFF2-40B4-BE49-F238E27FC236}">
                  <a16:creationId xmlns:a16="http://schemas.microsoft.com/office/drawing/2014/main" id="{97825E0B-8BAF-45CD-9A6F-D1F4D1EAC21E}"/>
                </a:ext>
              </a:extLst>
            </p:cNvPr>
            <p:cNvSpPr>
              <a:spLocks/>
            </p:cNvSpPr>
            <p:nvPr>
              <p:custDataLst>
                <p:tags r:id="rId146"/>
              </p:custDataLst>
            </p:nvPr>
          </p:nvSpPr>
          <p:spPr bwMode="auto">
            <a:xfrm>
              <a:off x="6922731" y="3846511"/>
              <a:ext cx="45177" cy="43369"/>
            </a:xfrm>
            <a:custGeom>
              <a:avLst/>
              <a:gdLst>
                <a:gd name="T0" fmla="*/ 10 w 25"/>
                <a:gd name="T1" fmla="*/ 0 h 24"/>
                <a:gd name="T2" fmla="*/ 21 w 25"/>
                <a:gd name="T3" fmla="*/ 0 h 24"/>
                <a:gd name="T4" fmla="*/ 21 w 25"/>
                <a:gd name="T5" fmla="*/ 2 h 24"/>
                <a:gd name="T6" fmla="*/ 24 w 25"/>
                <a:gd name="T7" fmla="*/ 6 h 24"/>
                <a:gd name="T8" fmla="*/ 24 w 25"/>
                <a:gd name="T9" fmla="*/ 8 h 24"/>
                <a:gd name="T10" fmla="*/ 18 w 25"/>
                <a:gd name="T11" fmla="*/ 12 h 24"/>
                <a:gd name="T12" fmla="*/ 21 w 25"/>
                <a:gd name="T13" fmla="*/ 12 h 24"/>
                <a:gd name="T14" fmla="*/ 25 w 25"/>
                <a:gd name="T15" fmla="*/ 23 h 24"/>
                <a:gd name="T16" fmla="*/ 25 w 25"/>
                <a:gd name="T17" fmla="*/ 24 h 24"/>
                <a:gd name="T18" fmla="*/ 15 w 25"/>
                <a:gd name="T19" fmla="*/ 24 h 24"/>
                <a:gd name="T20" fmla="*/ 12 w 25"/>
                <a:gd name="T21" fmla="*/ 18 h 24"/>
                <a:gd name="T22" fmla="*/ 2 w 25"/>
                <a:gd name="T23" fmla="*/ 15 h 24"/>
                <a:gd name="T24" fmla="*/ 0 w 25"/>
                <a:gd name="T25" fmla="*/ 14 h 24"/>
                <a:gd name="T26" fmla="*/ 2 w 25"/>
                <a:gd name="T27" fmla="*/ 14 h 24"/>
                <a:gd name="T28" fmla="*/ 10 w 25"/>
                <a:gd name="T2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" h="24">
                  <a:moveTo>
                    <a:pt x="10" y="0"/>
                  </a:moveTo>
                  <a:lnTo>
                    <a:pt x="21" y="0"/>
                  </a:lnTo>
                  <a:lnTo>
                    <a:pt x="21" y="2"/>
                  </a:lnTo>
                  <a:lnTo>
                    <a:pt x="24" y="6"/>
                  </a:lnTo>
                  <a:lnTo>
                    <a:pt x="24" y="8"/>
                  </a:lnTo>
                  <a:lnTo>
                    <a:pt x="18" y="12"/>
                  </a:lnTo>
                  <a:lnTo>
                    <a:pt x="21" y="12"/>
                  </a:lnTo>
                  <a:lnTo>
                    <a:pt x="25" y="23"/>
                  </a:lnTo>
                  <a:lnTo>
                    <a:pt x="25" y="24"/>
                  </a:lnTo>
                  <a:lnTo>
                    <a:pt x="15" y="24"/>
                  </a:lnTo>
                  <a:lnTo>
                    <a:pt x="12" y="18"/>
                  </a:lnTo>
                  <a:lnTo>
                    <a:pt x="2" y="15"/>
                  </a:lnTo>
                  <a:lnTo>
                    <a:pt x="0" y="14"/>
                  </a:lnTo>
                  <a:lnTo>
                    <a:pt x="2" y="14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" name="Qatar">
              <a:extLst>
                <a:ext uri="{FF2B5EF4-FFF2-40B4-BE49-F238E27FC236}">
                  <a16:creationId xmlns:a16="http://schemas.microsoft.com/office/drawing/2014/main" id="{B35F98AC-41DE-437F-BD89-89920B49B968}"/>
                </a:ext>
              </a:extLst>
            </p:cNvPr>
            <p:cNvSpPr>
              <a:spLocks/>
            </p:cNvSpPr>
            <p:nvPr>
              <p:custDataLst>
                <p:tags r:id="rId147"/>
              </p:custDataLst>
            </p:nvPr>
          </p:nvSpPr>
          <p:spPr bwMode="auto">
            <a:xfrm>
              <a:off x="7022118" y="3951321"/>
              <a:ext cx="21685" cy="43369"/>
            </a:xfrm>
            <a:custGeom>
              <a:avLst/>
              <a:gdLst>
                <a:gd name="T0" fmla="*/ 6 w 12"/>
                <a:gd name="T1" fmla="*/ 0 h 24"/>
                <a:gd name="T2" fmla="*/ 12 w 12"/>
                <a:gd name="T3" fmla="*/ 3 h 24"/>
                <a:gd name="T4" fmla="*/ 12 w 12"/>
                <a:gd name="T5" fmla="*/ 5 h 24"/>
                <a:gd name="T6" fmla="*/ 10 w 12"/>
                <a:gd name="T7" fmla="*/ 22 h 24"/>
                <a:gd name="T8" fmla="*/ 4 w 12"/>
                <a:gd name="T9" fmla="*/ 24 h 24"/>
                <a:gd name="T10" fmla="*/ 0 w 12"/>
                <a:gd name="T11" fmla="*/ 21 h 24"/>
                <a:gd name="T12" fmla="*/ 0 w 12"/>
                <a:gd name="T13" fmla="*/ 9 h 24"/>
                <a:gd name="T14" fmla="*/ 6 w 12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24">
                  <a:moveTo>
                    <a:pt x="6" y="0"/>
                  </a:moveTo>
                  <a:lnTo>
                    <a:pt x="12" y="3"/>
                  </a:lnTo>
                  <a:lnTo>
                    <a:pt x="12" y="5"/>
                  </a:lnTo>
                  <a:lnTo>
                    <a:pt x="10" y="22"/>
                  </a:lnTo>
                  <a:lnTo>
                    <a:pt x="4" y="24"/>
                  </a:lnTo>
                  <a:lnTo>
                    <a:pt x="0" y="21"/>
                  </a:lnTo>
                  <a:lnTo>
                    <a:pt x="0" y="9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Asian Island">
              <a:extLst>
                <a:ext uri="{FF2B5EF4-FFF2-40B4-BE49-F238E27FC236}">
                  <a16:creationId xmlns:a16="http://schemas.microsoft.com/office/drawing/2014/main" id="{6AE0D0D3-B7EC-4925-A486-8ED964833908}"/>
                </a:ext>
              </a:extLst>
            </p:cNvPr>
            <p:cNvSpPr>
              <a:spLocks/>
            </p:cNvSpPr>
            <p:nvPr>
              <p:custDataLst>
                <p:tags r:id="rId148"/>
              </p:custDataLst>
            </p:nvPr>
          </p:nvSpPr>
          <p:spPr bwMode="auto">
            <a:xfrm>
              <a:off x="9855591" y="4377787"/>
              <a:ext cx="10843" cy="12650"/>
            </a:xfrm>
            <a:custGeom>
              <a:avLst/>
              <a:gdLst>
                <a:gd name="T0" fmla="*/ 0 w 6"/>
                <a:gd name="T1" fmla="*/ 0 h 7"/>
                <a:gd name="T2" fmla="*/ 2 w 6"/>
                <a:gd name="T3" fmla="*/ 0 h 7"/>
                <a:gd name="T4" fmla="*/ 6 w 6"/>
                <a:gd name="T5" fmla="*/ 3 h 7"/>
                <a:gd name="T6" fmla="*/ 6 w 6"/>
                <a:gd name="T7" fmla="*/ 4 h 7"/>
                <a:gd name="T8" fmla="*/ 5 w 6"/>
                <a:gd name="T9" fmla="*/ 7 h 7"/>
                <a:gd name="T10" fmla="*/ 0 w 6"/>
                <a:gd name="T11" fmla="*/ 1 h 7"/>
                <a:gd name="T12" fmla="*/ 0 w 6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0" y="0"/>
                  </a:moveTo>
                  <a:lnTo>
                    <a:pt x="2" y="0"/>
                  </a:lnTo>
                  <a:lnTo>
                    <a:pt x="6" y="3"/>
                  </a:lnTo>
                  <a:lnTo>
                    <a:pt x="6" y="4"/>
                  </a:lnTo>
                  <a:lnTo>
                    <a:pt x="5" y="7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" name="Asian Island">
              <a:extLst>
                <a:ext uri="{FF2B5EF4-FFF2-40B4-BE49-F238E27FC236}">
                  <a16:creationId xmlns:a16="http://schemas.microsoft.com/office/drawing/2014/main" id="{500B11CA-D2D8-4CE8-A5D7-8425EF3A757B}"/>
                </a:ext>
              </a:extLst>
            </p:cNvPr>
            <p:cNvSpPr>
              <a:spLocks/>
            </p:cNvSpPr>
            <p:nvPr>
              <p:custDataLst>
                <p:tags r:id="rId149"/>
              </p:custDataLst>
            </p:nvPr>
          </p:nvSpPr>
          <p:spPr bwMode="auto">
            <a:xfrm>
              <a:off x="9759816" y="4318154"/>
              <a:ext cx="10843" cy="9036"/>
            </a:xfrm>
            <a:custGeom>
              <a:avLst/>
              <a:gdLst>
                <a:gd name="T0" fmla="*/ 0 w 6"/>
                <a:gd name="T1" fmla="*/ 0 h 5"/>
                <a:gd name="T2" fmla="*/ 6 w 6"/>
                <a:gd name="T3" fmla="*/ 0 h 5"/>
                <a:gd name="T4" fmla="*/ 6 w 6"/>
                <a:gd name="T5" fmla="*/ 2 h 5"/>
                <a:gd name="T6" fmla="*/ 1 w 6"/>
                <a:gd name="T7" fmla="*/ 5 h 5"/>
                <a:gd name="T8" fmla="*/ 0 w 6"/>
                <a:gd name="T9" fmla="*/ 5 h 5"/>
                <a:gd name="T10" fmla="*/ 0 w 6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0" y="0"/>
                  </a:moveTo>
                  <a:lnTo>
                    <a:pt x="6" y="0"/>
                  </a:lnTo>
                  <a:lnTo>
                    <a:pt x="6" y="2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Asian Island">
              <a:extLst>
                <a:ext uri="{FF2B5EF4-FFF2-40B4-BE49-F238E27FC236}">
                  <a16:creationId xmlns:a16="http://schemas.microsoft.com/office/drawing/2014/main" id="{8442B8AA-5111-454F-81FB-B398DCD03F10}"/>
                </a:ext>
              </a:extLst>
            </p:cNvPr>
            <p:cNvSpPr>
              <a:spLocks/>
            </p:cNvSpPr>
            <p:nvPr>
              <p:custDataLst>
                <p:tags r:id="rId150"/>
              </p:custDataLst>
            </p:nvPr>
          </p:nvSpPr>
          <p:spPr bwMode="auto">
            <a:xfrm>
              <a:off x="9765238" y="4368752"/>
              <a:ext cx="18071" cy="16264"/>
            </a:xfrm>
            <a:custGeom>
              <a:avLst/>
              <a:gdLst>
                <a:gd name="T0" fmla="*/ 0 w 10"/>
                <a:gd name="T1" fmla="*/ 0 h 9"/>
                <a:gd name="T2" fmla="*/ 7 w 10"/>
                <a:gd name="T3" fmla="*/ 0 h 9"/>
                <a:gd name="T4" fmla="*/ 10 w 10"/>
                <a:gd name="T5" fmla="*/ 8 h 9"/>
                <a:gd name="T6" fmla="*/ 10 w 10"/>
                <a:gd name="T7" fmla="*/ 9 h 9"/>
                <a:gd name="T8" fmla="*/ 9 w 10"/>
                <a:gd name="T9" fmla="*/ 9 h 9"/>
                <a:gd name="T10" fmla="*/ 6 w 10"/>
                <a:gd name="T11" fmla="*/ 3 h 9"/>
                <a:gd name="T12" fmla="*/ 0 w 10"/>
                <a:gd name="T13" fmla="*/ 2 h 9"/>
                <a:gd name="T14" fmla="*/ 0 w 10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9">
                  <a:moveTo>
                    <a:pt x="0" y="0"/>
                  </a:moveTo>
                  <a:lnTo>
                    <a:pt x="7" y="0"/>
                  </a:lnTo>
                  <a:lnTo>
                    <a:pt x="10" y="8"/>
                  </a:lnTo>
                  <a:lnTo>
                    <a:pt x="10" y="9"/>
                  </a:lnTo>
                  <a:lnTo>
                    <a:pt x="9" y="9"/>
                  </a:lnTo>
                  <a:lnTo>
                    <a:pt x="6" y="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Asian Island">
              <a:extLst>
                <a:ext uri="{FF2B5EF4-FFF2-40B4-BE49-F238E27FC236}">
                  <a16:creationId xmlns:a16="http://schemas.microsoft.com/office/drawing/2014/main" id="{902BDBA0-C9C0-4DB1-81C7-5D4CB43DCF29}"/>
                </a:ext>
              </a:extLst>
            </p:cNvPr>
            <p:cNvSpPr>
              <a:spLocks/>
            </p:cNvSpPr>
            <p:nvPr>
              <p:custDataLst>
                <p:tags r:id="rId151"/>
              </p:custDataLst>
            </p:nvPr>
          </p:nvSpPr>
          <p:spPr bwMode="auto">
            <a:xfrm>
              <a:off x="7455814" y="5893913"/>
              <a:ext cx="23493" cy="18071"/>
            </a:xfrm>
            <a:custGeom>
              <a:avLst/>
              <a:gdLst>
                <a:gd name="T0" fmla="*/ 4 w 13"/>
                <a:gd name="T1" fmla="*/ 0 h 10"/>
                <a:gd name="T2" fmla="*/ 7 w 13"/>
                <a:gd name="T3" fmla="*/ 3 h 10"/>
                <a:gd name="T4" fmla="*/ 6 w 13"/>
                <a:gd name="T5" fmla="*/ 7 h 10"/>
                <a:gd name="T6" fmla="*/ 13 w 13"/>
                <a:gd name="T7" fmla="*/ 7 h 10"/>
                <a:gd name="T8" fmla="*/ 10 w 13"/>
                <a:gd name="T9" fmla="*/ 10 h 10"/>
                <a:gd name="T10" fmla="*/ 3 w 13"/>
                <a:gd name="T11" fmla="*/ 10 h 10"/>
                <a:gd name="T12" fmla="*/ 0 w 13"/>
                <a:gd name="T13" fmla="*/ 5 h 10"/>
                <a:gd name="T14" fmla="*/ 4 w 13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0">
                  <a:moveTo>
                    <a:pt x="4" y="0"/>
                  </a:moveTo>
                  <a:lnTo>
                    <a:pt x="7" y="3"/>
                  </a:lnTo>
                  <a:lnTo>
                    <a:pt x="6" y="7"/>
                  </a:lnTo>
                  <a:lnTo>
                    <a:pt x="13" y="7"/>
                  </a:lnTo>
                  <a:lnTo>
                    <a:pt x="10" y="10"/>
                  </a:lnTo>
                  <a:lnTo>
                    <a:pt x="3" y="10"/>
                  </a:lnTo>
                  <a:lnTo>
                    <a:pt x="0" y="5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" name="Asian Island">
              <a:extLst>
                <a:ext uri="{FF2B5EF4-FFF2-40B4-BE49-F238E27FC236}">
                  <a16:creationId xmlns:a16="http://schemas.microsoft.com/office/drawing/2014/main" id="{41E941C5-97CF-45D3-9907-60D53B7EDBF3}"/>
                </a:ext>
              </a:extLst>
            </p:cNvPr>
            <p:cNvSpPr>
              <a:spLocks/>
            </p:cNvSpPr>
            <p:nvPr>
              <p:custDataLst>
                <p:tags r:id="rId152"/>
              </p:custDataLst>
            </p:nvPr>
          </p:nvSpPr>
          <p:spPr bwMode="auto">
            <a:xfrm>
              <a:off x="7461235" y="5910176"/>
              <a:ext cx="39755" cy="23493"/>
            </a:xfrm>
            <a:custGeom>
              <a:avLst/>
              <a:gdLst>
                <a:gd name="T0" fmla="*/ 18 w 22"/>
                <a:gd name="T1" fmla="*/ 0 h 13"/>
                <a:gd name="T2" fmla="*/ 22 w 22"/>
                <a:gd name="T3" fmla="*/ 0 h 13"/>
                <a:gd name="T4" fmla="*/ 22 w 22"/>
                <a:gd name="T5" fmla="*/ 1 h 13"/>
                <a:gd name="T6" fmla="*/ 19 w 22"/>
                <a:gd name="T7" fmla="*/ 7 h 13"/>
                <a:gd name="T8" fmla="*/ 15 w 22"/>
                <a:gd name="T9" fmla="*/ 7 h 13"/>
                <a:gd name="T10" fmla="*/ 19 w 22"/>
                <a:gd name="T11" fmla="*/ 12 h 13"/>
                <a:gd name="T12" fmla="*/ 18 w 22"/>
                <a:gd name="T13" fmla="*/ 12 h 13"/>
                <a:gd name="T14" fmla="*/ 10 w 22"/>
                <a:gd name="T15" fmla="*/ 10 h 13"/>
                <a:gd name="T16" fmla="*/ 9 w 22"/>
                <a:gd name="T17" fmla="*/ 12 h 13"/>
                <a:gd name="T18" fmla="*/ 7 w 22"/>
                <a:gd name="T19" fmla="*/ 12 h 13"/>
                <a:gd name="T20" fmla="*/ 6 w 22"/>
                <a:gd name="T21" fmla="*/ 10 h 13"/>
                <a:gd name="T22" fmla="*/ 3 w 22"/>
                <a:gd name="T23" fmla="*/ 13 h 13"/>
                <a:gd name="T24" fmla="*/ 1 w 22"/>
                <a:gd name="T25" fmla="*/ 13 h 13"/>
                <a:gd name="T26" fmla="*/ 0 w 22"/>
                <a:gd name="T27" fmla="*/ 10 h 13"/>
                <a:gd name="T28" fmla="*/ 1 w 22"/>
                <a:gd name="T29" fmla="*/ 3 h 13"/>
                <a:gd name="T30" fmla="*/ 3 w 22"/>
                <a:gd name="T31" fmla="*/ 3 h 13"/>
                <a:gd name="T32" fmla="*/ 13 w 22"/>
                <a:gd name="T33" fmla="*/ 1 h 13"/>
                <a:gd name="T34" fmla="*/ 16 w 22"/>
                <a:gd name="T35" fmla="*/ 1 h 13"/>
                <a:gd name="T36" fmla="*/ 18 w 22"/>
                <a:gd name="T3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" h="13">
                  <a:moveTo>
                    <a:pt x="18" y="0"/>
                  </a:moveTo>
                  <a:lnTo>
                    <a:pt x="22" y="0"/>
                  </a:lnTo>
                  <a:lnTo>
                    <a:pt x="22" y="1"/>
                  </a:lnTo>
                  <a:lnTo>
                    <a:pt x="19" y="7"/>
                  </a:lnTo>
                  <a:lnTo>
                    <a:pt x="15" y="7"/>
                  </a:lnTo>
                  <a:lnTo>
                    <a:pt x="19" y="12"/>
                  </a:lnTo>
                  <a:lnTo>
                    <a:pt x="18" y="12"/>
                  </a:lnTo>
                  <a:lnTo>
                    <a:pt x="10" y="10"/>
                  </a:lnTo>
                  <a:lnTo>
                    <a:pt x="9" y="12"/>
                  </a:lnTo>
                  <a:lnTo>
                    <a:pt x="7" y="12"/>
                  </a:lnTo>
                  <a:lnTo>
                    <a:pt x="6" y="10"/>
                  </a:lnTo>
                  <a:lnTo>
                    <a:pt x="3" y="13"/>
                  </a:lnTo>
                  <a:lnTo>
                    <a:pt x="1" y="13"/>
                  </a:lnTo>
                  <a:lnTo>
                    <a:pt x="0" y="10"/>
                  </a:lnTo>
                  <a:lnTo>
                    <a:pt x="1" y="3"/>
                  </a:lnTo>
                  <a:lnTo>
                    <a:pt x="3" y="3"/>
                  </a:lnTo>
                  <a:lnTo>
                    <a:pt x="13" y="1"/>
                  </a:lnTo>
                  <a:lnTo>
                    <a:pt x="16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Brunei">
              <a:extLst>
                <a:ext uri="{FF2B5EF4-FFF2-40B4-BE49-F238E27FC236}">
                  <a16:creationId xmlns:a16="http://schemas.microsoft.com/office/drawing/2014/main" id="{06DC7E1D-174E-48C6-8195-B93EF4FA13C2}"/>
                </a:ext>
              </a:extLst>
            </p:cNvPr>
            <p:cNvSpPr>
              <a:spLocks/>
            </p:cNvSpPr>
            <p:nvPr>
              <p:custDataLst>
                <p:tags r:id="rId153"/>
              </p:custDataLst>
            </p:nvPr>
          </p:nvSpPr>
          <p:spPr bwMode="auto">
            <a:xfrm>
              <a:off x="8516558" y="4468141"/>
              <a:ext cx="34334" cy="27107"/>
            </a:xfrm>
            <a:custGeom>
              <a:avLst/>
              <a:gdLst>
                <a:gd name="T0" fmla="*/ 12 w 19"/>
                <a:gd name="T1" fmla="*/ 0 h 15"/>
                <a:gd name="T2" fmla="*/ 13 w 19"/>
                <a:gd name="T3" fmla="*/ 0 h 15"/>
                <a:gd name="T4" fmla="*/ 16 w 19"/>
                <a:gd name="T5" fmla="*/ 3 h 15"/>
                <a:gd name="T6" fmla="*/ 19 w 19"/>
                <a:gd name="T7" fmla="*/ 9 h 15"/>
                <a:gd name="T8" fmla="*/ 19 w 19"/>
                <a:gd name="T9" fmla="*/ 11 h 15"/>
                <a:gd name="T10" fmla="*/ 18 w 19"/>
                <a:gd name="T11" fmla="*/ 11 h 15"/>
                <a:gd name="T12" fmla="*/ 13 w 19"/>
                <a:gd name="T13" fmla="*/ 6 h 15"/>
                <a:gd name="T14" fmla="*/ 9 w 19"/>
                <a:gd name="T15" fmla="*/ 15 h 15"/>
                <a:gd name="T16" fmla="*/ 7 w 19"/>
                <a:gd name="T17" fmla="*/ 15 h 15"/>
                <a:gd name="T18" fmla="*/ 0 w 19"/>
                <a:gd name="T19" fmla="*/ 8 h 15"/>
                <a:gd name="T20" fmla="*/ 0 w 19"/>
                <a:gd name="T21" fmla="*/ 6 h 15"/>
                <a:gd name="T22" fmla="*/ 12 w 19"/>
                <a:gd name="T2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15">
                  <a:moveTo>
                    <a:pt x="12" y="0"/>
                  </a:moveTo>
                  <a:lnTo>
                    <a:pt x="13" y="0"/>
                  </a:lnTo>
                  <a:lnTo>
                    <a:pt x="16" y="3"/>
                  </a:lnTo>
                  <a:lnTo>
                    <a:pt x="19" y="9"/>
                  </a:lnTo>
                  <a:lnTo>
                    <a:pt x="19" y="11"/>
                  </a:lnTo>
                  <a:lnTo>
                    <a:pt x="18" y="11"/>
                  </a:lnTo>
                  <a:lnTo>
                    <a:pt x="13" y="6"/>
                  </a:lnTo>
                  <a:lnTo>
                    <a:pt x="9" y="15"/>
                  </a:lnTo>
                  <a:lnTo>
                    <a:pt x="7" y="15"/>
                  </a:lnTo>
                  <a:lnTo>
                    <a:pt x="0" y="8"/>
                  </a:lnTo>
                  <a:lnTo>
                    <a:pt x="0" y="6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" name="Philippines">
              <a:extLst>
                <a:ext uri="{FF2B5EF4-FFF2-40B4-BE49-F238E27FC236}">
                  <a16:creationId xmlns:a16="http://schemas.microsoft.com/office/drawing/2014/main" id="{AE98C681-2486-4283-8A36-3222180186E0}"/>
                </a:ext>
              </a:extLst>
            </p:cNvPr>
            <p:cNvSpPr>
              <a:spLocks/>
            </p:cNvSpPr>
            <p:nvPr>
              <p:custDataLst>
                <p:tags r:id="rId154"/>
              </p:custDataLst>
            </p:nvPr>
          </p:nvSpPr>
          <p:spPr bwMode="auto">
            <a:xfrm>
              <a:off x="8590647" y="4144676"/>
              <a:ext cx="224076" cy="328885"/>
            </a:xfrm>
            <a:custGeom>
              <a:avLst/>
              <a:gdLst/>
              <a:ahLst/>
              <a:cxnLst/>
              <a:rect l="l" t="t" r="r" b="b"/>
              <a:pathLst>
                <a:path w="225862" h="331507">
                  <a:moveTo>
                    <a:pt x="65572" y="324221"/>
                  </a:moveTo>
                  <a:lnTo>
                    <a:pt x="74680" y="324221"/>
                  </a:lnTo>
                  <a:lnTo>
                    <a:pt x="74680" y="326043"/>
                  </a:lnTo>
                  <a:lnTo>
                    <a:pt x="65572" y="331507"/>
                  </a:lnTo>
                  <a:lnTo>
                    <a:pt x="63751" y="331507"/>
                  </a:lnTo>
                  <a:lnTo>
                    <a:pt x="63751" y="329686"/>
                  </a:lnTo>
                  <a:close/>
                  <a:moveTo>
                    <a:pt x="92894" y="302364"/>
                  </a:moveTo>
                  <a:lnTo>
                    <a:pt x="94715" y="302364"/>
                  </a:lnTo>
                  <a:lnTo>
                    <a:pt x="100180" y="307829"/>
                  </a:lnTo>
                  <a:lnTo>
                    <a:pt x="103823" y="307829"/>
                  </a:lnTo>
                  <a:lnTo>
                    <a:pt x="100180" y="309650"/>
                  </a:lnTo>
                  <a:lnTo>
                    <a:pt x="89251" y="309650"/>
                  </a:lnTo>
                  <a:lnTo>
                    <a:pt x="89251" y="307829"/>
                  </a:lnTo>
                  <a:close/>
                  <a:moveTo>
                    <a:pt x="109288" y="289614"/>
                  </a:moveTo>
                  <a:lnTo>
                    <a:pt x="125682" y="289614"/>
                  </a:lnTo>
                  <a:lnTo>
                    <a:pt x="125682" y="291436"/>
                  </a:lnTo>
                  <a:lnTo>
                    <a:pt x="114753" y="296900"/>
                  </a:lnTo>
                  <a:lnTo>
                    <a:pt x="109288" y="291436"/>
                  </a:lnTo>
                  <a:close/>
                  <a:moveTo>
                    <a:pt x="200361" y="200362"/>
                  </a:moveTo>
                  <a:lnTo>
                    <a:pt x="204004" y="200362"/>
                  </a:lnTo>
                  <a:lnTo>
                    <a:pt x="204004" y="216755"/>
                  </a:lnTo>
                  <a:lnTo>
                    <a:pt x="204005" y="216755"/>
                  </a:lnTo>
                  <a:lnTo>
                    <a:pt x="216755" y="229505"/>
                  </a:lnTo>
                  <a:lnTo>
                    <a:pt x="220398" y="240434"/>
                  </a:lnTo>
                  <a:lnTo>
                    <a:pt x="216755" y="242256"/>
                  </a:lnTo>
                  <a:lnTo>
                    <a:pt x="220398" y="245899"/>
                  </a:lnTo>
                  <a:lnTo>
                    <a:pt x="225862" y="269578"/>
                  </a:lnTo>
                  <a:lnTo>
                    <a:pt x="216755" y="296900"/>
                  </a:lnTo>
                  <a:lnTo>
                    <a:pt x="214933" y="296900"/>
                  </a:lnTo>
                  <a:lnTo>
                    <a:pt x="209469" y="275042"/>
                  </a:lnTo>
                  <a:lnTo>
                    <a:pt x="198540" y="285971"/>
                  </a:lnTo>
                  <a:lnTo>
                    <a:pt x="198540" y="291435"/>
                  </a:lnTo>
                  <a:lnTo>
                    <a:pt x="205826" y="302364"/>
                  </a:lnTo>
                  <a:lnTo>
                    <a:pt x="198540" y="315114"/>
                  </a:lnTo>
                  <a:lnTo>
                    <a:pt x="193076" y="304185"/>
                  </a:lnTo>
                  <a:lnTo>
                    <a:pt x="183968" y="309650"/>
                  </a:lnTo>
                  <a:lnTo>
                    <a:pt x="167575" y="300543"/>
                  </a:lnTo>
                  <a:lnTo>
                    <a:pt x="165754" y="300543"/>
                  </a:lnTo>
                  <a:lnTo>
                    <a:pt x="162111" y="284149"/>
                  </a:lnTo>
                  <a:lnTo>
                    <a:pt x="162111" y="280506"/>
                  </a:lnTo>
                  <a:lnTo>
                    <a:pt x="165754" y="273221"/>
                  </a:lnTo>
                  <a:lnTo>
                    <a:pt x="154825" y="262292"/>
                  </a:lnTo>
                  <a:lnTo>
                    <a:pt x="149360" y="273221"/>
                  </a:lnTo>
                  <a:lnTo>
                    <a:pt x="147539" y="273221"/>
                  </a:lnTo>
                  <a:lnTo>
                    <a:pt x="143896" y="267756"/>
                  </a:lnTo>
                  <a:lnTo>
                    <a:pt x="138431" y="275042"/>
                  </a:lnTo>
                  <a:lnTo>
                    <a:pt x="136610" y="275042"/>
                  </a:lnTo>
                  <a:lnTo>
                    <a:pt x="132967" y="267756"/>
                  </a:lnTo>
                  <a:lnTo>
                    <a:pt x="131145" y="267756"/>
                  </a:lnTo>
                  <a:lnTo>
                    <a:pt x="122038" y="284149"/>
                  </a:lnTo>
                  <a:lnTo>
                    <a:pt x="122038" y="285971"/>
                  </a:lnTo>
                  <a:lnTo>
                    <a:pt x="114752" y="285971"/>
                  </a:lnTo>
                  <a:lnTo>
                    <a:pt x="114752" y="284149"/>
                  </a:lnTo>
                  <a:lnTo>
                    <a:pt x="111109" y="278685"/>
                  </a:lnTo>
                  <a:lnTo>
                    <a:pt x="122038" y="256827"/>
                  </a:lnTo>
                  <a:lnTo>
                    <a:pt x="136610" y="251363"/>
                  </a:lnTo>
                  <a:lnTo>
                    <a:pt x="147539" y="240434"/>
                  </a:lnTo>
                  <a:lnTo>
                    <a:pt x="149360" y="240434"/>
                  </a:lnTo>
                  <a:lnTo>
                    <a:pt x="156646" y="242256"/>
                  </a:lnTo>
                  <a:lnTo>
                    <a:pt x="156646" y="256827"/>
                  </a:lnTo>
                  <a:lnTo>
                    <a:pt x="165754" y="253185"/>
                  </a:lnTo>
                  <a:lnTo>
                    <a:pt x="167575" y="245899"/>
                  </a:lnTo>
                  <a:lnTo>
                    <a:pt x="176682" y="245899"/>
                  </a:lnTo>
                  <a:lnTo>
                    <a:pt x="178504" y="234970"/>
                  </a:lnTo>
                  <a:lnTo>
                    <a:pt x="182147" y="234970"/>
                  </a:lnTo>
                  <a:lnTo>
                    <a:pt x="194897" y="231327"/>
                  </a:lnTo>
                  <a:lnTo>
                    <a:pt x="194897" y="216755"/>
                  </a:lnTo>
                  <a:lnTo>
                    <a:pt x="200361" y="216755"/>
                  </a:lnTo>
                  <a:lnTo>
                    <a:pt x="200361" y="213113"/>
                  </a:lnTo>
                  <a:lnTo>
                    <a:pt x="198539" y="207648"/>
                  </a:lnTo>
                  <a:lnTo>
                    <a:pt x="198539" y="205826"/>
                  </a:lnTo>
                  <a:close/>
                  <a:moveTo>
                    <a:pt x="142074" y="185790"/>
                  </a:moveTo>
                  <a:lnTo>
                    <a:pt x="143896" y="185790"/>
                  </a:lnTo>
                  <a:lnTo>
                    <a:pt x="153003" y="189433"/>
                  </a:lnTo>
                  <a:lnTo>
                    <a:pt x="153003" y="194897"/>
                  </a:lnTo>
                  <a:lnTo>
                    <a:pt x="143896" y="213112"/>
                  </a:lnTo>
                  <a:lnTo>
                    <a:pt x="143896" y="229506"/>
                  </a:lnTo>
                  <a:lnTo>
                    <a:pt x="142074" y="234970"/>
                  </a:lnTo>
                  <a:lnTo>
                    <a:pt x="125680" y="218577"/>
                  </a:lnTo>
                  <a:lnTo>
                    <a:pt x="125680" y="211290"/>
                  </a:lnTo>
                  <a:lnTo>
                    <a:pt x="127502" y="211290"/>
                  </a:lnTo>
                  <a:lnTo>
                    <a:pt x="131145" y="207648"/>
                  </a:lnTo>
                  <a:lnTo>
                    <a:pt x="136609" y="189433"/>
                  </a:lnTo>
                  <a:close/>
                  <a:moveTo>
                    <a:pt x="162110" y="180326"/>
                  </a:moveTo>
                  <a:lnTo>
                    <a:pt x="165753" y="180326"/>
                  </a:lnTo>
                  <a:lnTo>
                    <a:pt x="165753" y="200362"/>
                  </a:lnTo>
                  <a:lnTo>
                    <a:pt x="157272" y="212612"/>
                  </a:lnTo>
                  <a:lnTo>
                    <a:pt x="165754" y="205827"/>
                  </a:lnTo>
                  <a:lnTo>
                    <a:pt x="178504" y="205827"/>
                  </a:lnTo>
                  <a:lnTo>
                    <a:pt x="178504" y="207648"/>
                  </a:lnTo>
                  <a:lnTo>
                    <a:pt x="176683" y="218578"/>
                  </a:lnTo>
                  <a:lnTo>
                    <a:pt x="171218" y="218578"/>
                  </a:lnTo>
                  <a:lnTo>
                    <a:pt x="167575" y="222221"/>
                  </a:lnTo>
                  <a:lnTo>
                    <a:pt x="160289" y="222221"/>
                  </a:lnTo>
                  <a:lnTo>
                    <a:pt x="156748" y="213368"/>
                  </a:lnTo>
                  <a:lnTo>
                    <a:pt x="149360" y="224041"/>
                  </a:lnTo>
                  <a:lnTo>
                    <a:pt x="147538" y="224041"/>
                  </a:lnTo>
                  <a:lnTo>
                    <a:pt x="147538" y="213112"/>
                  </a:lnTo>
                  <a:close/>
                  <a:moveTo>
                    <a:pt x="52823" y="174861"/>
                  </a:moveTo>
                  <a:lnTo>
                    <a:pt x="54644" y="174861"/>
                  </a:lnTo>
                  <a:lnTo>
                    <a:pt x="54644" y="178504"/>
                  </a:lnTo>
                  <a:lnTo>
                    <a:pt x="60109" y="200361"/>
                  </a:lnTo>
                  <a:lnTo>
                    <a:pt x="60109" y="202183"/>
                  </a:lnTo>
                  <a:lnTo>
                    <a:pt x="58287" y="202183"/>
                  </a:lnTo>
                  <a:lnTo>
                    <a:pt x="41894" y="213112"/>
                  </a:lnTo>
                  <a:lnTo>
                    <a:pt x="41894" y="218577"/>
                  </a:lnTo>
                  <a:lnTo>
                    <a:pt x="20036" y="236791"/>
                  </a:lnTo>
                  <a:lnTo>
                    <a:pt x="3643" y="247720"/>
                  </a:lnTo>
                  <a:lnTo>
                    <a:pt x="0" y="247720"/>
                  </a:lnTo>
                  <a:lnTo>
                    <a:pt x="0" y="245899"/>
                  </a:lnTo>
                  <a:lnTo>
                    <a:pt x="5464" y="234970"/>
                  </a:lnTo>
                  <a:lnTo>
                    <a:pt x="47358" y="200361"/>
                  </a:lnTo>
                  <a:lnTo>
                    <a:pt x="52823" y="178504"/>
                  </a:lnTo>
                  <a:close/>
                  <a:moveTo>
                    <a:pt x="111109" y="163932"/>
                  </a:moveTo>
                  <a:lnTo>
                    <a:pt x="114752" y="163932"/>
                  </a:lnTo>
                  <a:lnTo>
                    <a:pt x="125681" y="169396"/>
                  </a:lnTo>
                  <a:lnTo>
                    <a:pt x="142075" y="173039"/>
                  </a:lnTo>
                  <a:lnTo>
                    <a:pt x="142075" y="183968"/>
                  </a:lnTo>
                  <a:lnTo>
                    <a:pt x="138432" y="183968"/>
                  </a:lnTo>
                  <a:lnTo>
                    <a:pt x="114752" y="202183"/>
                  </a:lnTo>
                  <a:lnTo>
                    <a:pt x="114752" y="200361"/>
                  </a:lnTo>
                  <a:close/>
                  <a:moveTo>
                    <a:pt x="171218" y="147540"/>
                  </a:moveTo>
                  <a:lnTo>
                    <a:pt x="193076" y="147540"/>
                  </a:lnTo>
                  <a:lnTo>
                    <a:pt x="193076" y="151183"/>
                  </a:lnTo>
                  <a:lnTo>
                    <a:pt x="198540" y="156647"/>
                  </a:lnTo>
                  <a:lnTo>
                    <a:pt x="198540" y="173040"/>
                  </a:lnTo>
                  <a:lnTo>
                    <a:pt x="205826" y="185791"/>
                  </a:lnTo>
                  <a:lnTo>
                    <a:pt x="204005" y="185791"/>
                  </a:lnTo>
                  <a:lnTo>
                    <a:pt x="193076" y="183969"/>
                  </a:lnTo>
                  <a:lnTo>
                    <a:pt x="189433" y="183969"/>
                  </a:lnTo>
                  <a:lnTo>
                    <a:pt x="187739" y="180921"/>
                  </a:lnTo>
                  <a:lnTo>
                    <a:pt x="193076" y="205826"/>
                  </a:lnTo>
                  <a:lnTo>
                    <a:pt x="193076" y="207648"/>
                  </a:lnTo>
                  <a:lnTo>
                    <a:pt x="187612" y="207648"/>
                  </a:lnTo>
                  <a:lnTo>
                    <a:pt x="187612" y="211291"/>
                  </a:lnTo>
                  <a:lnTo>
                    <a:pt x="183969" y="211291"/>
                  </a:lnTo>
                  <a:lnTo>
                    <a:pt x="178504" y="205826"/>
                  </a:lnTo>
                  <a:lnTo>
                    <a:pt x="176683" y="189433"/>
                  </a:lnTo>
                  <a:lnTo>
                    <a:pt x="173040" y="191255"/>
                  </a:lnTo>
                  <a:lnTo>
                    <a:pt x="173040" y="189433"/>
                  </a:lnTo>
                  <a:lnTo>
                    <a:pt x="171218" y="174861"/>
                  </a:lnTo>
                  <a:lnTo>
                    <a:pt x="171218" y="173040"/>
                  </a:lnTo>
                  <a:lnTo>
                    <a:pt x="187342" y="180206"/>
                  </a:lnTo>
                  <a:lnTo>
                    <a:pt x="171218" y="151183"/>
                  </a:lnTo>
                  <a:close/>
                  <a:moveTo>
                    <a:pt x="143896" y="145718"/>
                  </a:moveTo>
                  <a:lnTo>
                    <a:pt x="147539" y="145718"/>
                  </a:lnTo>
                  <a:lnTo>
                    <a:pt x="162111" y="162112"/>
                  </a:lnTo>
                  <a:lnTo>
                    <a:pt x="165754" y="167576"/>
                  </a:lnTo>
                  <a:lnTo>
                    <a:pt x="162111" y="167576"/>
                  </a:lnTo>
                  <a:lnTo>
                    <a:pt x="162111" y="169398"/>
                  </a:lnTo>
                  <a:lnTo>
                    <a:pt x="153003" y="158469"/>
                  </a:lnTo>
                  <a:lnTo>
                    <a:pt x="143896" y="162112"/>
                  </a:lnTo>
                  <a:lnTo>
                    <a:pt x="142074" y="162112"/>
                  </a:lnTo>
                  <a:lnTo>
                    <a:pt x="143896" y="147539"/>
                  </a:lnTo>
                  <a:close/>
                  <a:moveTo>
                    <a:pt x="116574" y="145718"/>
                  </a:moveTo>
                  <a:lnTo>
                    <a:pt x="120217" y="145718"/>
                  </a:lnTo>
                  <a:lnTo>
                    <a:pt x="120217" y="147539"/>
                  </a:lnTo>
                  <a:lnTo>
                    <a:pt x="116574" y="158469"/>
                  </a:lnTo>
                  <a:lnTo>
                    <a:pt x="114752" y="158469"/>
                  </a:lnTo>
                  <a:lnTo>
                    <a:pt x="114752" y="151182"/>
                  </a:lnTo>
                  <a:close/>
                  <a:moveTo>
                    <a:pt x="109288" y="123860"/>
                  </a:moveTo>
                  <a:lnTo>
                    <a:pt x="116574" y="123860"/>
                  </a:lnTo>
                  <a:lnTo>
                    <a:pt x="116574" y="127503"/>
                  </a:lnTo>
                  <a:lnTo>
                    <a:pt x="120217" y="127503"/>
                  </a:lnTo>
                  <a:lnTo>
                    <a:pt x="120217" y="132967"/>
                  </a:lnTo>
                  <a:lnTo>
                    <a:pt x="116574" y="134789"/>
                  </a:lnTo>
                  <a:lnTo>
                    <a:pt x="109288" y="127503"/>
                  </a:lnTo>
                  <a:close/>
                  <a:moveTo>
                    <a:pt x="87429" y="123860"/>
                  </a:moveTo>
                  <a:lnTo>
                    <a:pt x="92893" y="123860"/>
                  </a:lnTo>
                  <a:lnTo>
                    <a:pt x="92893" y="127503"/>
                  </a:lnTo>
                  <a:lnTo>
                    <a:pt x="103822" y="132967"/>
                  </a:lnTo>
                  <a:lnTo>
                    <a:pt x="103822" y="153003"/>
                  </a:lnTo>
                  <a:lnTo>
                    <a:pt x="98357" y="158468"/>
                  </a:lnTo>
                  <a:lnTo>
                    <a:pt x="94715" y="158468"/>
                  </a:lnTo>
                  <a:lnTo>
                    <a:pt x="94715" y="156646"/>
                  </a:lnTo>
                  <a:lnTo>
                    <a:pt x="81965" y="132967"/>
                  </a:lnTo>
                  <a:lnTo>
                    <a:pt x="76500" y="129324"/>
                  </a:lnTo>
                  <a:lnTo>
                    <a:pt x="74679" y="129324"/>
                  </a:lnTo>
                  <a:lnTo>
                    <a:pt x="74679" y="127503"/>
                  </a:lnTo>
                  <a:lnTo>
                    <a:pt x="81965" y="127503"/>
                  </a:lnTo>
                  <a:close/>
                  <a:moveTo>
                    <a:pt x="114753" y="85610"/>
                  </a:moveTo>
                  <a:lnTo>
                    <a:pt x="116574" y="85610"/>
                  </a:lnTo>
                  <a:lnTo>
                    <a:pt x="116574" y="96539"/>
                  </a:lnTo>
                  <a:lnTo>
                    <a:pt x="114753" y="96539"/>
                  </a:lnTo>
                  <a:lnTo>
                    <a:pt x="111109" y="89253"/>
                  </a:lnTo>
                  <a:close/>
                  <a:moveTo>
                    <a:pt x="83787" y="0"/>
                  </a:moveTo>
                  <a:lnTo>
                    <a:pt x="109287" y="5464"/>
                  </a:lnTo>
                  <a:lnTo>
                    <a:pt x="114752" y="5464"/>
                  </a:lnTo>
                  <a:lnTo>
                    <a:pt x="116574" y="0"/>
                  </a:lnTo>
                  <a:lnTo>
                    <a:pt x="122038" y="1821"/>
                  </a:lnTo>
                  <a:lnTo>
                    <a:pt x="120217" y="27322"/>
                  </a:lnTo>
                  <a:lnTo>
                    <a:pt x="127502" y="40072"/>
                  </a:lnTo>
                  <a:lnTo>
                    <a:pt x="127502" y="43715"/>
                  </a:lnTo>
                  <a:lnTo>
                    <a:pt x="120217" y="61930"/>
                  </a:lnTo>
                  <a:lnTo>
                    <a:pt x="109287" y="69216"/>
                  </a:lnTo>
                  <a:lnTo>
                    <a:pt x="103823" y="80144"/>
                  </a:lnTo>
                  <a:lnTo>
                    <a:pt x="109287" y="102002"/>
                  </a:lnTo>
                  <a:lnTo>
                    <a:pt x="114752" y="112931"/>
                  </a:lnTo>
                  <a:lnTo>
                    <a:pt x="120217" y="112931"/>
                  </a:lnTo>
                  <a:lnTo>
                    <a:pt x="120217" y="107466"/>
                  </a:lnTo>
                  <a:lnTo>
                    <a:pt x="131145" y="102002"/>
                  </a:lnTo>
                  <a:lnTo>
                    <a:pt x="132967" y="102002"/>
                  </a:lnTo>
                  <a:lnTo>
                    <a:pt x="132967" y="105645"/>
                  </a:lnTo>
                  <a:lnTo>
                    <a:pt x="142074" y="118395"/>
                  </a:lnTo>
                  <a:lnTo>
                    <a:pt x="143896" y="112931"/>
                  </a:lnTo>
                  <a:lnTo>
                    <a:pt x="147539" y="112931"/>
                  </a:lnTo>
                  <a:lnTo>
                    <a:pt x="160289" y="118395"/>
                  </a:lnTo>
                  <a:lnTo>
                    <a:pt x="160289" y="122038"/>
                  </a:lnTo>
                  <a:lnTo>
                    <a:pt x="154824" y="123860"/>
                  </a:lnTo>
                  <a:lnTo>
                    <a:pt x="160289" y="129324"/>
                  </a:lnTo>
                  <a:lnTo>
                    <a:pt x="160289" y="134789"/>
                  </a:lnTo>
                  <a:lnTo>
                    <a:pt x="165753" y="138431"/>
                  </a:lnTo>
                  <a:lnTo>
                    <a:pt x="165753" y="151182"/>
                  </a:lnTo>
                  <a:lnTo>
                    <a:pt x="162110" y="151182"/>
                  </a:lnTo>
                  <a:lnTo>
                    <a:pt x="156646" y="143896"/>
                  </a:lnTo>
                  <a:lnTo>
                    <a:pt x="160289" y="143896"/>
                  </a:lnTo>
                  <a:lnTo>
                    <a:pt x="147539" y="138431"/>
                  </a:lnTo>
                  <a:lnTo>
                    <a:pt x="131145" y="118395"/>
                  </a:lnTo>
                  <a:lnTo>
                    <a:pt x="127502" y="118395"/>
                  </a:lnTo>
                  <a:lnTo>
                    <a:pt x="132967" y="132967"/>
                  </a:lnTo>
                  <a:lnTo>
                    <a:pt x="132967" y="134789"/>
                  </a:lnTo>
                  <a:lnTo>
                    <a:pt x="131145" y="134789"/>
                  </a:lnTo>
                  <a:lnTo>
                    <a:pt x="114752" y="116574"/>
                  </a:lnTo>
                  <a:lnTo>
                    <a:pt x="105644" y="116574"/>
                  </a:lnTo>
                  <a:lnTo>
                    <a:pt x="100180" y="123860"/>
                  </a:lnTo>
                  <a:lnTo>
                    <a:pt x="94716" y="123860"/>
                  </a:lnTo>
                  <a:lnTo>
                    <a:pt x="89251" y="122038"/>
                  </a:lnTo>
                  <a:lnTo>
                    <a:pt x="83787" y="122038"/>
                  </a:lnTo>
                  <a:lnTo>
                    <a:pt x="83787" y="118395"/>
                  </a:lnTo>
                  <a:lnTo>
                    <a:pt x="81965" y="111109"/>
                  </a:lnTo>
                  <a:lnTo>
                    <a:pt x="87430" y="100181"/>
                  </a:lnTo>
                  <a:lnTo>
                    <a:pt x="83787" y="96538"/>
                  </a:lnTo>
                  <a:lnTo>
                    <a:pt x="81965" y="105645"/>
                  </a:lnTo>
                  <a:lnTo>
                    <a:pt x="78322" y="105645"/>
                  </a:lnTo>
                  <a:lnTo>
                    <a:pt x="69215" y="89252"/>
                  </a:lnTo>
                  <a:lnTo>
                    <a:pt x="60108" y="61930"/>
                  </a:lnTo>
                  <a:lnTo>
                    <a:pt x="60108" y="60108"/>
                  </a:lnTo>
                  <a:lnTo>
                    <a:pt x="74679" y="60108"/>
                  </a:lnTo>
                  <a:lnTo>
                    <a:pt x="81965" y="1821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Thailand">
              <a:extLst>
                <a:ext uri="{FF2B5EF4-FFF2-40B4-BE49-F238E27FC236}">
                  <a16:creationId xmlns:a16="http://schemas.microsoft.com/office/drawing/2014/main" id="{60A4BCC8-8DEA-4F85-8236-588E00352819}"/>
                </a:ext>
              </a:extLst>
            </p:cNvPr>
            <p:cNvSpPr>
              <a:spLocks/>
            </p:cNvSpPr>
            <p:nvPr>
              <p:custDataLst>
                <p:tags r:id="rId155"/>
              </p:custDataLst>
            </p:nvPr>
          </p:nvSpPr>
          <p:spPr bwMode="auto">
            <a:xfrm>
              <a:off x="8131654" y="4090464"/>
              <a:ext cx="184321" cy="365026"/>
            </a:xfrm>
            <a:custGeom>
              <a:avLst/>
              <a:gdLst/>
              <a:ahLst/>
              <a:cxnLst/>
              <a:rect l="l" t="t" r="r" b="b"/>
              <a:pathLst>
                <a:path w="185790" h="367936">
                  <a:moveTo>
                    <a:pt x="18215" y="218576"/>
                  </a:moveTo>
                  <a:lnTo>
                    <a:pt x="20036" y="218576"/>
                  </a:lnTo>
                  <a:lnTo>
                    <a:pt x="20036" y="227684"/>
                  </a:lnTo>
                  <a:lnTo>
                    <a:pt x="12750" y="227684"/>
                  </a:lnTo>
                  <a:lnTo>
                    <a:pt x="12750" y="224041"/>
                  </a:lnTo>
                  <a:close/>
                  <a:moveTo>
                    <a:pt x="61930" y="0"/>
                  </a:moveTo>
                  <a:lnTo>
                    <a:pt x="61930" y="5465"/>
                  </a:lnTo>
                  <a:lnTo>
                    <a:pt x="67395" y="9107"/>
                  </a:lnTo>
                  <a:lnTo>
                    <a:pt x="69216" y="9107"/>
                  </a:lnTo>
                  <a:lnTo>
                    <a:pt x="69216" y="25501"/>
                  </a:lnTo>
                  <a:lnTo>
                    <a:pt x="81966" y="27322"/>
                  </a:lnTo>
                  <a:lnTo>
                    <a:pt x="81966" y="30965"/>
                  </a:lnTo>
                  <a:lnTo>
                    <a:pt x="78323" y="76502"/>
                  </a:lnTo>
                  <a:lnTo>
                    <a:pt x="98360" y="61930"/>
                  </a:lnTo>
                  <a:lnTo>
                    <a:pt x="118396" y="67394"/>
                  </a:lnTo>
                  <a:lnTo>
                    <a:pt x="123860" y="65573"/>
                  </a:lnTo>
                  <a:lnTo>
                    <a:pt x="129325" y="60108"/>
                  </a:lnTo>
                  <a:lnTo>
                    <a:pt x="136611" y="56466"/>
                  </a:lnTo>
                  <a:lnTo>
                    <a:pt x="145718" y="56466"/>
                  </a:lnTo>
                  <a:lnTo>
                    <a:pt x="160290" y="78323"/>
                  </a:lnTo>
                  <a:lnTo>
                    <a:pt x="169397" y="111110"/>
                  </a:lnTo>
                  <a:lnTo>
                    <a:pt x="185790" y="127503"/>
                  </a:lnTo>
                  <a:lnTo>
                    <a:pt x="185790" y="154825"/>
                  </a:lnTo>
                  <a:lnTo>
                    <a:pt x="180326" y="160289"/>
                  </a:lnTo>
                  <a:lnTo>
                    <a:pt x="134789" y="160289"/>
                  </a:lnTo>
                  <a:lnTo>
                    <a:pt x="114753" y="173039"/>
                  </a:lnTo>
                  <a:lnTo>
                    <a:pt x="109288" y="187611"/>
                  </a:lnTo>
                  <a:lnTo>
                    <a:pt x="114753" y="200361"/>
                  </a:lnTo>
                  <a:lnTo>
                    <a:pt x="123860" y="211290"/>
                  </a:lnTo>
                  <a:lnTo>
                    <a:pt x="125682" y="224040"/>
                  </a:lnTo>
                  <a:lnTo>
                    <a:pt x="123860" y="227683"/>
                  </a:lnTo>
                  <a:lnTo>
                    <a:pt x="123860" y="224040"/>
                  </a:lnTo>
                  <a:lnTo>
                    <a:pt x="118396" y="213112"/>
                  </a:lnTo>
                  <a:lnTo>
                    <a:pt x="98360" y="202183"/>
                  </a:lnTo>
                  <a:lnTo>
                    <a:pt x="78323" y="202183"/>
                  </a:lnTo>
                  <a:lnTo>
                    <a:pt x="74681" y="200361"/>
                  </a:lnTo>
                  <a:lnTo>
                    <a:pt x="74681" y="182147"/>
                  </a:lnTo>
                  <a:lnTo>
                    <a:pt x="61930" y="178504"/>
                  </a:lnTo>
                  <a:lnTo>
                    <a:pt x="56466" y="182147"/>
                  </a:lnTo>
                  <a:lnTo>
                    <a:pt x="52823" y="211290"/>
                  </a:lnTo>
                  <a:lnTo>
                    <a:pt x="36430" y="260470"/>
                  </a:lnTo>
                  <a:lnTo>
                    <a:pt x="40073" y="280506"/>
                  </a:lnTo>
                  <a:lnTo>
                    <a:pt x="52823" y="280506"/>
                  </a:lnTo>
                  <a:lnTo>
                    <a:pt x="69216" y="327864"/>
                  </a:lnTo>
                  <a:lnTo>
                    <a:pt x="78323" y="335150"/>
                  </a:lnTo>
                  <a:lnTo>
                    <a:pt x="92895" y="338793"/>
                  </a:lnTo>
                  <a:lnTo>
                    <a:pt x="109288" y="355186"/>
                  </a:lnTo>
                  <a:lnTo>
                    <a:pt x="109288" y="357007"/>
                  </a:lnTo>
                  <a:lnTo>
                    <a:pt x="103824" y="362472"/>
                  </a:lnTo>
                  <a:lnTo>
                    <a:pt x="92895" y="362472"/>
                  </a:lnTo>
                  <a:lnTo>
                    <a:pt x="85609" y="367936"/>
                  </a:lnTo>
                  <a:lnTo>
                    <a:pt x="81966" y="367936"/>
                  </a:lnTo>
                  <a:lnTo>
                    <a:pt x="78323" y="349722"/>
                  </a:lnTo>
                  <a:lnTo>
                    <a:pt x="61930" y="346079"/>
                  </a:lnTo>
                  <a:lnTo>
                    <a:pt x="61930" y="349722"/>
                  </a:lnTo>
                  <a:lnTo>
                    <a:pt x="23679" y="306006"/>
                  </a:lnTo>
                  <a:lnTo>
                    <a:pt x="14572" y="307828"/>
                  </a:lnTo>
                  <a:lnTo>
                    <a:pt x="14572" y="289613"/>
                  </a:lnTo>
                  <a:lnTo>
                    <a:pt x="23679" y="260470"/>
                  </a:lnTo>
                  <a:lnTo>
                    <a:pt x="25501" y="244077"/>
                  </a:lnTo>
                  <a:lnTo>
                    <a:pt x="45537" y="218576"/>
                  </a:lnTo>
                  <a:lnTo>
                    <a:pt x="30965" y="189433"/>
                  </a:lnTo>
                  <a:lnTo>
                    <a:pt x="30965" y="167575"/>
                  </a:lnTo>
                  <a:lnTo>
                    <a:pt x="14572" y="154825"/>
                  </a:lnTo>
                  <a:lnTo>
                    <a:pt x="12751" y="145717"/>
                  </a:lnTo>
                  <a:lnTo>
                    <a:pt x="23679" y="116574"/>
                  </a:lnTo>
                  <a:lnTo>
                    <a:pt x="18215" y="111110"/>
                  </a:lnTo>
                  <a:lnTo>
                    <a:pt x="18215" y="92895"/>
                  </a:lnTo>
                  <a:lnTo>
                    <a:pt x="7286" y="78323"/>
                  </a:lnTo>
                  <a:lnTo>
                    <a:pt x="0" y="60108"/>
                  </a:lnTo>
                  <a:lnTo>
                    <a:pt x="7286" y="30965"/>
                  </a:lnTo>
                  <a:lnTo>
                    <a:pt x="7286" y="27322"/>
                  </a:lnTo>
                  <a:lnTo>
                    <a:pt x="25501" y="25501"/>
                  </a:lnTo>
                  <a:lnTo>
                    <a:pt x="52823" y="9107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" name="Andaman &amp; Nicobar Islands">
              <a:extLst>
                <a:ext uri="{FF2B5EF4-FFF2-40B4-BE49-F238E27FC236}">
                  <a16:creationId xmlns:a16="http://schemas.microsoft.com/office/drawing/2014/main" id="{2A02439A-F74B-4BCB-9CC3-CD73B51E505E}"/>
                </a:ext>
              </a:extLst>
            </p:cNvPr>
            <p:cNvSpPr>
              <a:spLocks/>
            </p:cNvSpPr>
            <p:nvPr>
              <p:custDataLst>
                <p:tags r:id="rId156"/>
              </p:custDataLst>
            </p:nvPr>
          </p:nvSpPr>
          <p:spPr bwMode="auto">
            <a:xfrm>
              <a:off x="8006968" y="4265750"/>
              <a:ext cx="14457" cy="50598"/>
            </a:xfrm>
            <a:custGeom>
              <a:avLst/>
              <a:gdLst>
                <a:gd name="T0" fmla="*/ 6 w 8"/>
                <a:gd name="T1" fmla="*/ 0 h 28"/>
                <a:gd name="T2" fmla="*/ 8 w 8"/>
                <a:gd name="T3" fmla="*/ 0 h 28"/>
                <a:gd name="T4" fmla="*/ 8 w 8"/>
                <a:gd name="T5" fmla="*/ 1 h 28"/>
                <a:gd name="T6" fmla="*/ 3 w 8"/>
                <a:gd name="T7" fmla="*/ 28 h 28"/>
                <a:gd name="T8" fmla="*/ 0 w 8"/>
                <a:gd name="T9" fmla="*/ 23 h 28"/>
                <a:gd name="T10" fmla="*/ 6 w 8"/>
                <a:gd name="T11" fmla="*/ 1 h 28"/>
                <a:gd name="T12" fmla="*/ 6 w 8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8">
                  <a:moveTo>
                    <a:pt x="6" y="0"/>
                  </a:moveTo>
                  <a:lnTo>
                    <a:pt x="8" y="0"/>
                  </a:lnTo>
                  <a:lnTo>
                    <a:pt x="8" y="1"/>
                  </a:lnTo>
                  <a:lnTo>
                    <a:pt x="3" y="28"/>
                  </a:lnTo>
                  <a:lnTo>
                    <a:pt x="0" y="23"/>
                  </a:lnTo>
                  <a:lnTo>
                    <a:pt x="6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Indonesia">
              <a:extLst>
                <a:ext uri="{FF2B5EF4-FFF2-40B4-BE49-F238E27FC236}">
                  <a16:creationId xmlns:a16="http://schemas.microsoft.com/office/drawing/2014/main" id="{C2EF7570-5B66-41C8-9791-948EEDF4961F}"/>
                </a:ext>
              </a:extLst>
            </p:cNvPr>
            <p:cNvSpPr>
              <a:spLocks/>
            </p:cNvSpPr>
            <p:nvPr>
              <p:custDataLst>
                <p:tags r:id="rId157"/>
              </p:custDataLst>
            </p:nvPr>
          </p:nvSpPr>
          <p:spPr bwMode="auto">
            <a:xfrm>
              <a:off x="8034073" y="4415735"/>
              <a:ext cx="1127607" cy="430083"/>
            </a:xfrm>
            <a:custGeom>
              <a:avLst/>
              <a:gdLst/>
              <a:ahLst/>
              <a:cxnLst/>
              <a:rect l="l" t="t" r="r" b="b"/>
              <a:pathLst>
                <a:path w="1136596" h="433511">
                  <a:moveTo>
                    <a:pt x="708552" y="420760"/>
                  </a:moveTo>
                  <a:lnTo>
                    <a:pt x="710373" y="420760"/>
                  </a:lnTo>
                  <a:lnTo>
                    <a:pt x="710373" y="422582"/>
                  </a:lnTo>
                  <a:lnTo>
                    <a:pt x="708552" y="431690"/>
                  </a:lnTo>
                  <a:lnTo>
                    <a:pt x="704909" y="431690"/>
                  </a:lnTo>
                  <a:lnTo>
                    <a:pt x="697622" y="433511"/>
                  </a:lnTo>
                  <a:lnTo>
                    <a:pt x="697622" y="431690"/>
                  </a:lnTo>
                  <a:close/>
                  <a:moveTo>
                    <a:pt x="621121" y="393437"/>
                  </a:moveTo>
                  <a:lnTo>
                    <a:pt x="630228" y="393437"/>
                  </a:lnTo>
                  <a:lnTo>
                    <a:pt x="642978" y="404366"/>
                  </a:lnTo>
                  <a:lnTo>
                    <a:pt x="650264" y="413474"/>
                  </a:lnTo>
                  <a:lnTo>
                    <a:pt x="650264" y="415296"/>
                  </a:lnTo>
                  <a:lnTo>
                    <a:pt x="637514" y="420760"/>
                  </a:lnTo>
                  <a:lnTo>
                    <a:pt x="621121" y="408010"/>
                  </a:lnTo>
                  <a:lnTo>
                    <a:pt x="608370" y="408010"/>
                  </a:lnTo>
                  <a:lnTo>
                    <a:pt x="604727" y="398902"/>
                  </a:lnTo>
                  <a:lnTo>
                    <a:pt x="604727" y="397080"/>
                  </a:lnTo>
                  <a:lnTo>
                    <a:pt x="613835" y="397080"/>
                  </a:lnTo>
                  <a:close/>
                  <a:moveTo>
                    <a:pt x="790516" y="371580"/>
                  </a:moveTo>
                  <a:lnTo>
                    <a:pt x="801445" y="371580"/>
                  </a:lnTo>
                  <a:lnTo>
                    <a:pt x="801445" y="375223"/>
                  </a:lnTo>
                  <a:lnTo>
                    <a:pt x="799624" y="380688"/>
                  </a:lnTo>
                  <a:lnTo>
                    <a:pt x="799624" y="382509"/>
                  </a:lnTo>
                  <a:lnTo>
                    <a:pt x="750444" y="398902"/>
                  </a:lnTo>
                  <a:lnTo>
                    <a:pt x="743159" y="413474"/>
                  </a:lnTo>
                  <a:lnTo>
                    <a:pt x="723123" y="420760"/>
                  </a:lnTo>
                  <a:lnTo>
                    <a:pt x="714015" y="420760"/>
                  </a:lnTo>
                  <a:lnTo>
                    <a:pt x="714015" y="417117"/>
                  </a:lnTo>
                  <a:lnTo>
                    <a:pt x="717658" y="402545"/>
                  </a:lnTo>
                  <a:lnTo>
                    <a:pt x="717658" y="398902"/>
                  </a:lnTo>
                  <a:lnTo>
                    <a:pt x="743159" y="387974"/>
                  </a:lnTo>
                  <a:lnTo>
                    <a:pt x="748623" y="377045"/>
                  </a:lnTo>
                  <a:lnTo>
                    <a:pt x="759552" y="377045"/>
                  </a:lnTo>
                  <a:close/>
                  <a:moveTo>
                    <a:pt x="734052" y="366116"/>
                  </a:moveTo>
                  <a:lnTo>
                    <a:pt x="739517" y="366116"/>
                  </a:lnTo>
                  <a:lnTo>
                    <a:pt x="744982" y="369759"/>
                  </a:lnTo>
                  <a:lnTo>
                    <a:pt x="750446" y="369759"/>
                  </a:lnTo>
                  <a:lnTo>
                    <a:pt x="750446" y="371581"/>
                  </a:lnTo>
                  <a:lnTo>
                    <a:pt x="739517" y="375224"/>
                  </a:lnTo>
                  <a:lnTo>
                    <a:pt x="737695" y="375224"/>
                  </a:lnTo>
                  <a:lnTo>
                    <a:pt x="734052" y="369759"/>
                  </a:lnTo>
                  <a:close/>
                  <a:moveTo>
                    <a:pt x="728588" y="366116"/>
                  </a:moveTo>
                  <a:lnTo>
                    <a:pt x="732231" y="366116"/>
                  </a:lnTo>
                  <a:lnTo>
                    <a:pt x="732231" y="369759"/>
                  </a:lnTo>
                  <a:lnTo>
                    <a:pt x="728588" y="377045"/>
                  </a:lnTo>
                  <a:lnTo>
                    <a:pt x="728588" y="380688"/>
                  </a:lnTo>
                  <a:lnTo>
                    <a:pt x="726766" y="380688"/>
                  </a:lnTo>
                  <a:lnTo>
                    <a:pt x="723123" y="375224"/>
                  </a:lnTo>
                  <a:close/>
                  <a:moveTo>
                    <a:pt x="710373" y="366116"/>
                  </a:moveTo>
                  <a:lnTo>
                    <a:pt x="714016" y="369759"/>
                  </a:lnTo>
                  <a:lnTo>
                    <a:pt x="715838" y="366116"/>
                  </a:lnTo>
                  <a:lnTo>
                    <a:pt x="717659" y="366116"/>
                  </a:lnTo>
                  <a:lnTo>
                    <a:pt x="717659" y="369759"/>
                  </a:lnTo>
                  <a:lnTo>
                    <a:pt x="715838" y="377045"/>
                  </a:lnTo>
                  <a:lnTo>
                    <a:pt x="708551" y="377045"/>
                  </a:lnTo>
                  <a:lnTo>
                    <a:pt x="710373" y="369759"/>
                  </a:lnTo>
                  <a:close/>
                  <a:moveTo>
                    <a:pt x="697624" y="364294"/>
                  </a:moveTo>
                  <a:lnTo>
                    <a:pt x="699445" y="364294"/>
                  </a:lnTo>
                  <a:lnTo>
                    <a:pt x="703088" y="371580"/>
                  </a:lnTo>
                  <a:lnTo>
                    <a:pt x="699445" y="371580"/>
                  </a:lnTo>
                  <a:lnTo>
                    <a:pt x="692159" y="382510"/>
                  </a:lnTo>
                  <a:lnTo>
                    <a:pt x="683052" y="382510"/>
                  </a:lnTo>
                  <a:lnTo>
                    <a:pt x="677587" y="386153"/>
                  </a:lnTo>
                  <a:lnTo>
                    <a:pt x="670301" y="386153"/>
                  </a:lnTo>
                  <a:lnTo>
                    <a:pt x="664837" y="387974"/>
                  </a:lnTo>
                  <a:lnTo>
                    <a:pt x="655730" y="387974"/>
                  </a:lnTo>
                  <a:lnTo>
                    <a:pt x="626586" y="386153"/>
                  </a:lnTo>
                  <a:lnTo>
                    <a:pt x="626586" y="382510"/>
                  </a:lnTo>
                  <a:lnTo>
                    <a:pt x="624764" y="382510"/>
                  </a:lnTo>
                  <a:lnTo>
                    <a:pt x="626586" y="375223"/>
                  </a:lnTo>
                  <a:lnTo>
                    <a:pt x="626586" y="371580"/>
                  </a:lnTo>
                  <a:lnTo>
                    <a:pt x="642979" y="366116"/>
                  </a:lnTo>
                  <a:lnTo>
                    <a:pt x="644801" y="366116"/>
                  </a:lnTo>
                  <a:lnTo>
                    <a:pt x="664837" y="377045"/>
                  </a:lnTo>
                  <a:lnTo>
                    <a:pt x="677587" y="371580"/>
                  </a:lnTo>
                  <a:lnTo>
                    <a:pt x="686695" y="377045"/>
                  </a:lnTo>
                  <a:lnTo>
                    <a:pt x="697624" y="369759"/>
                  </a:lnTo>
                  <a:close/>
                  <a:moveTo>
                    <a:pt x="581049" y="364294"/>
                  </a:moveTo>
                  <a:lnTo>
                    <a:pt x="582870" y="364294"/>
                  </a:lnTo>
                  <a:lnTo>
                    <a:pt x="588335" y="371580"/>
                  </a:lnTo>
                  <a:lnTo>
                    <a:pt x="591978" y="371580"/>
                  </a:lnTo>
                  <a:lnTo>
                    <a:pt x="593799" y="369759"/>
                  </a:lnTo>
                  <a:lnTo>
                    <a:pt x="597442" y="369759"/>
                  </a:lnTo>
                  <a:lnTo>
                    <a:pt x="597442" y="375223"/>
                  </a:lnTo>
                  <a:lnTo>
                    <a:pt x="602906" y="369759"/>
                  </a:lnTo>
                  <a:lnTo>
                    <a:pt x="604728" y="369759"/>
                  </a:lnTo>
                  <a:lnTo>
                    <a:pt x="610192" y="380688"/>
                  </a:lnTo>
                  <a:lnTo>
                    <a:pt x="610192" y="382510"/>
                  </a:lnTo>
                  <a:lnTo>
                    <a:pt x="597442" y="386153"/>
                  </a:lnTo>
                  <a:lnTo>
                    <a:pt x="593799" y="382510"/>
                  </a:lnTo>
                  <a:lnTo>
                    <a:pt x="559191" y="391617"/>
                  </a:lnTo>
                  <a:lnTo>
                    <a:pt x="557370" y="391617"/>
                  </a:lnTo>
                  <a:lnTo>
                    <a:pt x="552451" y="381780"/>
                  </a:lnTo>
                  <a:lnTo>
                    <a:pt x="551905" y="386153"/>
                  </a:lnTo>
                  <a:lnTo>
                    <a:pt x="531868" y="386153"/>
                  </a:lnTo>
                  <a:lnTo>
                    <a:pt x="535511" y="375224"/>
                  </a:lnTo>
                  <a:lnTo>
                    <a:pt x="540976" y="366116"/>
                  </a:lnTo>
                  <a:lnTo>
                    <a:pt x="542797" y="366116"/>
                  </a:lnTo>
                  <a:lnTo>
                    <a:pt x="551905" y="371581"/>
                  </a:lnTo>
                  <a:lnTo>
                    <a:pt x="553726" y="371581"/>
                  </a:lnTo>
                  <a:lnTo>
                    <a:pt x="553161" y="376103"/>
                  </a:lnTo>
                  <a:lnTo>
                    <a:pt x="559191" y="371580"/>
                  </a:lnTo>
                  <a:lnTo>
                    <a:pt x="571941" y="371580"/>
                  </a:lnTo>
                  <a:lnTo>
                    <a:pt x="581049" y="380688"/>
                  </a:lnTo>
                  <a:lnTo>
                    <a:pt x="582870" y="377045"/>
                  </a:lnTo>
                  <a:lnTo>
                    <a:pt x="577406" y="371580"/>
                  </a:lnTo>
                  <a:lnTo>
                    <a:pt x="581049" y="366116"/>
                  </a:lnTo>
                  <a:close/>
                  <a:moveTo>
                    <a:pt x="786875" y="349722"/>
                  </a:moveTo>
                  <a:lnTo>
                    <a:pt x="788697" y="349722"/>
                  </a:lnTo>
                  <a:lnTo>
                    <a:pt x="794161" y="355187"/>
                  </a:lnTo>
                  <a:lnTo>
                    <a:pt x="794161" y="358830"/>
                  </a:lnTo>
                  <a:lnTo>
                    <a:pt x="783232" y="364295"/>
                  </a:lnTo>
                  <a:lnTo>
                    <a:pt x="777767" y="364295"/>
                  </a:lnTo>
                  <a:lnTo>
                    <a:pt x="775946" y="366116"/>
                  </a:lnTo>
                  <a:lnTo>
                    <a:pt x="770481" y="366116"/>
                  </a:lnTo>
                  <a:lnTo>
                    <a:pt x="770481" y="355187"/>
                  </a:lnTo>
                  <a:close/>
                  <a:moveTo>
                    <a:pt x="901628" y="342436"/>
                  </a:moveTo>
                  <a:lnTo>
                    <a:pt x="907092" y="342436"/>
                  </a:lnTo>
                  <a:lnTo>
                    <a:pt x="907092" y="353365"/>
                  </a:lnTo>
                  <a:lnTo>
                    <a:pt x="899806" y="366116"/>
                  </a:lnTo>
                  <a:lnTo>
                    <a:pt x="896163" y="366116"/>
                  </a:lnTo>
                  <a:lnTo>
                    <a:pt x="894341" y="358830"/>
                  </a:lnTo>
                  <a:close/>
                  <a:moveTo>
                    <a:pt x="457189" y="336972"/>
                  </a:moveTo>
                  <a:lnTo>
                    <a:pt x="486334" y="336972"/>
                  </a:lnTo>
                  <a:lnTo>
                    <a:pt x="488155" y="342437"/>
                  </a:lnTo>
                  <a:lnTo>
                    <a:pt x="484512" y="342437"/>
                  </a:lnTo>
                  <a:lnTo>
                    <a:pt x="480869" y="344258"/>
                  </a:lnTo>
                  <a:lnTo>
                    <a:pt x="459011" y="344258"/>
                  </a:lnTo>
                  <a:lnTo>
                    <a:pt x="457189" y="338794"/>
                  </a:lnTo>
                  <a:close/>
                  <a:moveTo>
                    <a:pt x="515476" y="335150"/>
                  </a:moveTo>
                  <a:lnTo>
                    <a:pt x="520941" y="336972"/>
                  </a:lnTo>
                  <a:lnTo>
                    <a:pt x="524584" y="336972"/>
                  </a:lnTo>
                  <a:lnTo>
                    <a:pt x="520941" y="342436"/>
                  </a:lnTo>
                  <a:lnTo>
                    <a:pt x="519119" y="342436"/>
                  </a:lnTo>
                  <a:lnTo>
                    <a:pt x="515476" y="336972"/>
                  </a:lnTo>
                  <a:close/>
                  <a:moveTo>
                    <a:pt x="302364" y="313293"/>
                  </a:moveTo>
                  <a:lnTo>
                    <a:pt x="318758" y="315115"/>
                  </a:lnTo>
                  <a:lnTo>
                    <a:pt x="329686" y="313293"/>
                  </a:lnTo>
                  <a:lnTo>
                    <a:pt x="333329" y="318758"/>
                  </a:lnTo>
                  <a:lnTo>
                    <a:pt x="351544" y="320579"/>
                  </a:lnTo>
                  <a:lnTo>
                    <a:pt x="367937" y="335151"/>
                  </a:lnTo>
                  <a:lnTo>
                    <a:pt x="400724" y="336972"/>
                  </a:lnTo>
                  <a:lnTo>
                    <a:pt x="413474" y="324222"/>
                  </a:lnTo>
                  <a:lnTo>
                    <a:pt x="415296" y="324222"/>
                  </a:lnTo>
                  <a:lnTo>
                    <a:pt x="420760" y="331508"/>
                  </a:lnTo>
                  <a:lnTo>
                    <a:pt x="426224" y="329687"/>
                  </a:lnTo>
                  <a:lnTo>
                    <a:pt x="451725" y="336972"/>
                  </a:lnTo>
                  <a:lnTo>
                    <a:pt x="464475" y="353366"/>
                  </a:lnTo>
                  <a:lnTo>
                    <a:pt x="497262" y="358830"/>
                  </a:lnTo>
                  <a:lnTo>
                    <a:pt x="499083" y="358830"/>
                  </a:lnTo>
                  <a:lnTo>
                    <a:pt x="498400" y="364977"/>
                  </a:lnTo>
                  <a:lnTo>
                    <a:pt x="499083" y="364294"/>
                  </a:lnTo>
                  <a:lnTo>
                    <a:pt x="520940" y="364294"/>
                  </a:lnTo>
                  <a:lnTo>
                    <a:pt x="526404" y="369759"/>
                  </a:lnTo>
                  <a:lnTo>
                    <a:pt x="526404" y="371580"/>
                  </a:lnTo>
                  <a:lnTo>
                    <a:pt x="519118" y="386152"/>
                  </a:lnTo>
                  <a:lnTo>
                    <a:pt x="515476" y="386152"/>
                  </a:lnTo>
                  <a:lnTo>
                    <a:pt x="508190" y="375223"/>
                  </a:lnTo>
                  <a:lnTo>
                    <a:pt x="499083" y="371580"/>
                  </a:lnTo>
                  <a:lnTo>
                    <a:pt x="497667" y="371580"/>
                  </a:lnTo>
                  <a:lnTo>
                    <a:pt x="497262" y="375223"/>
                  </a:lnTo>
                  <a:lnTo>
                    <a:pt x="499083" y="382509"/>
                  </a:lnTo>
                  <a:lnTo>
                    <a:pt x="499083" y="386152"/>
                  </a:lnTo>
                  <a:lnTo>
                    <a:pt x="468118" y="371580"/>
                  </a:lnTo>
                  <a:lnTo>
                    <a:pt x="457189" y="375223"/>
                  </a:lnTo>
                  <a:lnTo>
                    <a:pt x="442618" y="371580"/>
                  </a:lnTo>
                  <a:lnTo>
                    <a:pt x="431689" y="375223"/>
                  </a:lnTo>
                  <a:lnTo>
                    <a:pt x="409831" y="369759"/>
                  </a:lnTo>
                  <a:lnTo>
                    <a:pt x="384331" y="358830"/>
                  </a:lnTo>
                  <a:lnTo>
                    <a:pt x="362473" y="355187"/>
                  </a:lnTo>
                  <a:lnTo>
                    <a:pt x="357009" y="360652"/>
                  </a:lnTo>
                  <a:lnTo>
                    <a:pt x="318758" y="349723"/>
                  </a:lnTo>
                  <a:lnTo>
                    <a:pt x="306007" y="344258"/>
                  </a:lnTo>
                  <a:lnTo>
                    <a:pt x="306007" y="342437"/>
                  </a:lnTo>
                  <a:lnTo>
                    <a:pt x="307829" y="342437"/>
                  </a:lnTo>
                  <a:lnTo>
                    <a:pt x="280507" y="336972"/>
                  </a:lnTo>
                  <a:lnTo>
                    <a:pt x="280507" y="335151"/>
                  </a:lnTo>
                  <a:lnTo>
                    <a:pt x="278685" y="331508"/>
                  </a:lnTo>
                  <a:lnTo>
                    <a:pt x="278685" y="329687"/>
                  </a:lnTo>
                  <a:lnTo>
                    <a:pt x="289614" y="329687"/>
                  </a:lnTo>
                  <a:lnTo>
                    <a:pt x="296900" y="315115"/>
                  </a:lnTo>
                  <a:close/>
                  <a:moveTo>
                    <a:pt x="972664" y="302364"/>
                  </a:moveTo>
                  <a:lnTo>
                    <a:pt x="974485" y="302364"/>
                  </a:lnTo>
                  <a:lnTo>
                    <a:pt x="978128" y="304186"/>
                  </a:lnTo>
                  <a:lnTo>
                    <a:pt x="978128" y="326044"/>
                  </a:lnTo>
                  <a:lnTo>
                    <a:pt x="975326" y="325484"/>
                  </a:lnTo>
                  <a:lnTo>
                    <a:pt x="978128" y="329688"/>
                  </a:lnTo>
                  <a:lnTo>
                    <a:pt x="978128" y="331509"/>
                  </a:lnTo>
                  <a:lnTo>
                    <a:pt x="974485" y="331509"/>
                  </a:lnTo>
                  <a:lnTo>
                    <a:pt x="969022" y="338794"/>
                  </a:lnTo>
                  <a:lnTo>
                    <a:pt x="967200" y="338794"/>
                  </a:lnTo>
                  <a:lnTo>
                    <a:pt x="963557" y="331508"/>
                  </a:lnTo>
                  <a:lnTo>
                    <a:pt x="963557" y="329687"/>
                  </a:lnTo>
                  <a:lnTo>
                    <a:pt x="967200" y="331508"/>
                  </a:lnTo>
                  <a:lnTo>
                    <a:pt x="963557" y="324222"/>
                  </a:lnTo>
                  <a:lnTo>
                    <a:pt x="963557" y="320579"/>
                  </a:lnTo>
                  <a:lnTo>
                    <a:pt x="967199" y="320579"/>
                  </a:lnTo>
                  <a:lnTo>
                    <a:pt x="967199" y="315115"/>
                  </a:lnTo>
                  <a:lnTo>
                    <a:pt x="969021" y="317392"/>
                  </a:lnTo>
                  <a:lnTo>
                    <a:pt x="969021" y="313293"/>
                  </a:lnTo>
                  <a:lnTo>
                    <a:pt x="967199" y="313293"/>
                  </a:lnTo>
                  <a:lnTo>
                    <a:pt x="967199" y="309650"/>
                  </a:lnTo>
                  <a:close/>
                  <a:moveTo>
                    <a:pt x="945342" y="298721"/>
                  </a:moveTo>
                  <a:lnTo>
                    <a:pt x="945342" y="302364"/>
                  </a:lnTo>
                  <a:lnTo>
                    <a:pt x="939878" y="313294"/>
                  </a:lnTo>
                  <a:lnTo>
                    <a:pt x="939878" y="315115"/>
                  </a:lnTo>
                  <a:lnTo>
                    <a:pt x="938056" y="315115"/>
                  </a:lnTo>
                  <a:lnTo>
                    <a:pt x="938056" y="302364"/>
                  </a:lnTo>
                  <a:lnTo>
                    <a:pt x="939878" y="302364"/>
                  </a:lnTo>
                  <a:close/>
                  <a:moveTo>
                    <a:pt x="699444" y="275042"/>
                  </a:moveTo>
                  <a:lnTo>
                    <a:pt x="703087" y="276864"/>
                  </a:lnTo>
                  <a:lnTo>
                    <a:pt x="704908" y="287793"/>
                  </a:lnTo>
                  <a:lnTo>
                    <a:pt x="703087" y="293257"/>
                  </a:lnTo>
                  <a:lnTo>
                    <a:pt x="704908" y="302364"/>
                  </a:lnTo>
                  <a:lnTo>
                    <a:pt x="697622" y="309650"/>
                  </a:lnTo>
                  <a:lnTo>
                    <a:pt x="693979" y="309650"/>
                  </a:lnTo>
                  <a:lnTo>
                    <a:pt x="692158" y="302368"/>
                  </a:lnTo>
                  <a:lnTo>
                    <a:pt x="692158" y="304186"/>
                  </a:lnTo>
                  <a:lnTo>
                    <a:pt x="681230" y="302365"/>
                  </a:lnTo>
                  <a:lnTo>
                    <a:pt x="681230" y="304186"/>
                  </a:lnTo>
                  <a:lnTo>
                    <a:pt x="677587" y="304186"/>
                  </a:lnTo>
                  <a:lnTo>
                    <a:pt x="672122" y="298722"/>
                  </a:lnTo>
                  <a:lnTo>
                    <a:pt x="675765" y="293257"/>
                  </a:lnTo>
                  <a:lnTo>
                    <a:pt x="677587" y="293257"/>
                  </a:lnTo>
                  <a:lnTo>
                    <a:pt x="681229" y="302363"/>
                  </a:lnTo>
                  <a:lnTo>
                    <a:pt x="683051" y="287793"/>
                  </a:lnTo>
                  <a:lnTo>
                    <a:pt x="683051" y="285971"/>
                  </a:lnTo>
                  <a:lnTo>
                    <a:pt x="692158" y="285971"/>
                  </a:lnTo>
                  <a:lnTo>
                    <a:pt x="692158" y="302358"/>
                  </a:lnTo>
                  <a:lnTo>
                    <a:pt x="693979" y="291436"/>
                  </a:lnTo>
                  <a:lnTo>
                    <a:pt x="699444" y="276864"/>
                  </a:lnTo>
                  <a:close/>
                  <a:moveTo>
                    <a:pt x="699443" y="269577"/>
                  </a:moveTo>
                  <a:lnTo>
                    <a:pt x="704908" y="269577"/>
                  </a:lnTo>
                  <a:lnTo>
                    <a:pt x="704908" y="275042"/>
                  </a:lnTo>
                  <a:close/>
                  <a:moveTo>
                    <a:pt x="540976" y="251363"/>
                  </a:moveTo>
                  <a:lnTo>
                    <a:pt x="542797" y="253185"/>
                  </a:lnTo>
                  <a:lnTo>
                    <a:pt x="546440" y="265936"/>
                  </a:lnTo>
                  <a:lnTo>
                    <a:pt x="540976" y="271400"/>
                  </a:lnTo>
                  <a:lnTo>
                    <a:pt x="537333" y="271400"/>
                  </a:lnTo>
                  <a:lnTo>
                    <a:pt x="535511" y="258649"/>
                  </a:lnTo>
                  <a:lnTo>
                    <a:pt x="540976" y="253185"/>
                  </a:lnTo>
                  <a:close/>
                  <a:moveTo>
                    <a:pt x="770480" y="245899"/>
                  </a:moveTo>
                  <a:lnTo>
                    <a:pt x="788696" y="245899"/>
                  </a:lnTo>
                  <a:lnTo>
                    <a:pt x="799625" y="251364"/>
                  </a:lnTo>
                  <a:lnTo>
                    <a:pt x="801446" y="251364"/>
                  </a:lnTo>
                  <a:lnTo>
                    <a:pt x="801446" y="258650"/>
                  </a:lnTo>
                  <a:lnTo>
                    <a:pt x="790517" y="265936"/>
                  </a:lnTo>
                  <a:lnTo>
                    <a:pt x="783231" y="265936"/>
                  </a:lnTo>
                  <a:lnTo>
                    <a:pt x="775945" y="258650"/>
                  </a:lnTo>
                  <a:lnTo>
                    <a:pt x="770480" y="247721"/>
                  </a:lnTo>
                  <a:close/>
                  <a:moveTo>
                    <a:pt x="823303" y="240434"/>
                  </a:moveTo>
                  <a:lnTo>
                    <a:pt x="856090" y="240434"/>
                  </a:lnTo>
                  <a:lnTo>
                    <a:pt x="877947" y="245899"/>
                  </a:lnTo>
                  <a:lnTo>
                    <a:pt x="879769" y="245899"/>
                  </a:lnTo>
                  <a:lnTo>
                    <a:pt x="888876" y="260471"/>
                  </a:lnTo>
                  <a:lnTo>
                    <a:pt x="888876" y="264114"/>
                  </a:lnTo>
                  <a:lnTo>
                    <a:pt x="885233" y="265935"/>
                  </a:lnTo>
                  <a:lnTo>
                    <a:pt x="859733" y="256828"/>
                  </a:lnTo>
                  <a:lnTo>
                    <a:pt x="848804" y="258649"/>
                  </a:lnTo>
                  <a:lnTo>
                    <a:pt x="839696" y="253185"/>
                  </a:lnTo>
                  <a:lnTo>
                    <a:pt x="832411" y="258649"/>
                  </a:lnTo>
                  <a:lnTo>
                    <a:pt x="828768" y="258649"/>
                  </a:lnTo>
                  <a:lnTo>
                    <a:pt x="828768" y="258650"/>
                  </a:lnTo>
                  <a:lnTo>
                    <a:pt x="826947" y="258650"/>
                  </a:lnTo>
                  <a:lnTo>
                    <a:pt x="821482" y="265936"/>
                  </a:lnTo>
                  <a:lnTo>
                    <a:pt x="817839" y="265936"/>
                  </a:lnTo>
                  <a:lnTo>
                    <a:pt x="817839" y="258650"/>
                  </a:lnTo>
                  <a:lnTo>
                    <a:pt x="821482" y="258650"/>
                  </a:lnTo>
                  <a:lnTo>
                    <a:pt x="826947" y="256828"/>
                  </a:lnTo>
                  <a:lnTo>
                    <a:pt x="823303" y="253185"/>
                  </a:lnTo>
                  <a:lnTo>
                    <a:pt x="817839" y="258649"/>
                  </a:lnTo>
                  <a:lnTo>
                    <a:pt x="816017" y="258649"/>
                  </a:lnTo>
                  <a:lnTo>
                    <a:pt x="816017" y="251363"/>
                  </a:lnTo>
                  <a:lnTo>
                    <a:pt x="823303" y="242256"/>
                  </a:lnTo>
                  <a:close/>
                  <a:moveTo>
                    <a:pt x="336972" y="234970"/>
                  </a:moveTo>
                  <a:lnTo>
                    <a:pt x="340615" y="234970"/>
                  </a:lnTo>
                  <a:lnTo>
                    <a:pt x="351544" y="236792"/>
                  </a:lnTo>
                  <a:lnTo>
                    <a:pt x="351544" y="247721"/>
                  </a:lnTo>
                  <a:lnTo>
                    <a:pt x="347901" y="251364"/>
                  </a:lnTo>
                  <a:lnTo>
                    <a:pt x="336972" y="247721"/>
                  </a:lnTo>
                  <a:lnTo>
                    <a:pt x="335150" y="247721"/>
                  </a:lnTo>
                  <a:lnTo>
                    <a:pt x="335150" y="245900"/>
                  </a:lnTo>
                  <a:close/>
                  <a:moveTo>
                    <a:pt x="868841" y="213113"/>
                  </a:moveTo>
                  <a:lnTo>
                    <a:pt x="874305" y="213113"/>
                  </a:lnTo>
                  <a:lnTo>
                    <a:pt x="874305" y="224043"/>
                  </a:lnTo>
                  <a:lnTo>
                    <a:pt x="867019" y="225864"/>
                  </a:lnTo>
                  <a:lnTo>
                    <a:pt x="867019" y="224043"/>
                  </a:lnTo>
                  <a:lnTo>
                    <a:pt x="861554" y="218578"/>
                  </a:lnTo>
                  <a:lnTo>
                    <a:pt x="861554" y="214935"/>
                  </a:lnTo>
                  <a:lnTo>
                    <a:pt x="867019" y="214935"/>
                  </a:lnTo>
                  <a:close/>
                  <a:moveTo>
                    <a:pt x="732230" y="213113"/>
                  </a:moveTo>
                  <a:lnTo>
                    <a:pt x="739516" y="213113"/>
                  </a:lnTo>
                  <a:lnTo>
                    <a:pt x="748624" y="214935"/>
                  </a:lnTo>
                  <a:lnTo>
                    <a:pt x="755909" y="214935"/>
                  </a:lnTo>
                  <a:lnTo>
                    <a:pt x="755909" y="214933"/>
                  </a:lnTo>
                  <a:lnTo>
                    <a:pt x="781410" y="214933"/>
                  </a:lnTo>
                  <a:lnTo>
                    <a:pt x="781410" y="218576"/>
                  </a:lnTo>
                  <a:lnTo>
                    <a:pt x="777767" y="218576"/>
                  </a:lnTo>
                  <a:lnTo>
                    <a:pt x="761374" y="224041"/>
                  </a:lnTo>
                  <a:lnTo>
                    <a:pt x="759552" y="224041"/>
                  </a:lnTo>
                  <a:lnTo>
                    <a:pt x="759552" y="220398"/>
                  </a:lnTo>
                  <a:lnTo>
                    <a:pt x="755910" y="218577"/>
                  </a:lnTo>
                  <a:lnTo>
                    <a:pt x="755910" y="218578"/>
                  </a:lnTo>
                  <a:lnTo>
                    <a:pt x="754089" y="218578"/>
                  </a:lnTo>
                  <a:lnTo>
                    <a:pt x="739516" y="224042"/>
                  </a:lnTo>
                  <a:lnTo>
                    <a:pt x="737695" y="224042"/>
                  </a:lnTo>
                  <a:lnTo>
                    <a:pt x="732230" y="214935"/>
                  </a:lnTo>
                  <a:close/>
                  <a:moveTo>
                    <a:pt x="1007272" y="209470"/>
                  </a:moveTo>
                  <a:lnTo>
                    <a:pt x="1029131" y="213113"/>
                  </a:lnTo>
                  <a:lnTo>
                    <a:pt x="1030952" y="218578"/>
                  </a:lnTo>
                  <a:lnTo>
                    <a:pt x="1029131" y="218578"/>
                  </a:lnTo>
                  <a:lnTo>
                    <a:pt x="999986" y="214935"/>
                  </a:lnTo>
                  <a:lnTo>
                    <a:pt x="999986" y="213113"/>
                  </a:lnTo>
                  <a:close/>
                  <a:moveTo>
                    <a:pt x="805088" y="207648"/>
                  </a:moveTo>
                  <a:lnTo>
                    <a:pt x="812374" y="207648"/>
                  </a:lnTo>
                  <a:lnTo>
                    <a:pt x="823303" y="209470"/>
                  </a:lnTo>
                  <a:lnTo>
                    <a:pt x="823303" y="213113"/>
                  </a:lnTo>
                  <a:lnTo>
                    <a:pt x="806910" y="214934"/>
                  </a:lnTo>
                  <a:lnTo>
                    <a:pt x="805088" y="214934"/>
                  </a:lnTo>
                  <a:lnTo>
                    <a:pt x="805088" y="209470"/>
                  </a:lnTo>
                  <a:lnTo>
                    <a:pt x="801445" y="209470"/>
                  </a:lnTo>
                  <a:close/>
                  <a:moveTo>
                    <a:pt x="295079" y="207648"/>
                  </a:moveTo>
                  <a:lnTo>
                    <a:pt x="296900" y="207648"/>
                  </a:lnTo>
                  <a:lnTo>
                    <a:pt x="296900" y="209470"/>
                  </a:lnTo>
                  <a:lnTo>
                    <a:pt x="306007" y="231327"/>
                  </a:lnTo>
                  <a:lnTo>
                    <a:pt x="316936" y="231327"/>
                  </a:lnTo>
                  <a:lnTo>
                    <a:pt x="316936" y="247720"/>
                  </a:lnTo>
                  <a:lnTo>
                    <a:pt x="313293" y="247720"/>
                  </a:lnTo>
                  <a:lnTo>
                    <a:pt x="300543" y="242256"/>
                  </a:lnTo>
                  <a:lnTo>
                    <a:pt x="291436" y="225863"/>
                  </a:lnTo>
                  <a:lnTo>
                    <a:pt x="278685" y="220398"/>
                  </a:lnTo>
                  <a:lnTo>
                    <a:pt x="284150" y="209470"/>
                  </a:lnTo>
                  <a:lnTo>
                    <a:pt x="291436" y="213113"/>
                  </a:lnTo>
                  <a:close/>
                  <a:moveTo>
                    <a:pt x="703087" y="202184"/>
                  </a:moveTo>
                  <a:lnTo>
                    <a:pt x="704908" y="204006"/>
                  </a:lnTo>
                  <a:lnTo>
                    <a:pt x="704908" y="207648"/>
                  </a:lnTo>
                  <a:lnTo>
                    <a:pt x="710372" y="204005"/>
                  </a:lnTo>
                  <a:lnTo>
                    <a:pt x="714015" y="204005"/>
                  </a:lnTo>
                  <a:lnTo>
                    <a:pt x="714015" y="209470"/>
                  </a:lnTo>
                  <a:lnTo>
                    <a:pt x="710372" y="213113"/>
                  </a:lnTo>
                  <a:lnTo>
                    <a:pt x="704908" y="213113"/>
                  </a:lnTo>
                  <a:lnTo>
                    <a:pt x="703542" y="209015"/>
                  </a:lnTo>
                  <a:lnTo>
                    <a:pt x="699444" y="213113"/>
                  </a:lnTo>
                  <a:lnTo>
                    <a:pt x="697622" y="213113"/>
                  </a:lnTo>
                  <a:lnTo>
                    <a:pt x="697622" y="204006"/>
                  </a:lnTo>
                  <a:close/>
                  <a:moveTo>
                    <a:pt x="123860" y="196719"/>
                  </a:moveTo>
                  <a:lnTo>
                    <a:pt x="132968" y="196719"/>
                  </a:lnTo>
                  <a:lnTo>
                    <a:pt x="138432" y="214934"/>
                  </a:lnTo>
                  <a:lnTo>
                    <a:pt x="127503" y="209470"/>
                  </a:lnTo>
                  <a:lnTo>
                    <a:pt x="123860" y="209470"/>
                  </a:lnTo>
                  <a:close/>
                  <a:moveTo>
                    <a:pt x="996343" y="191255"/>
                  </a:moveTo>
                  <a:lnTo>
                    <a:pt x="1007272" y="191255"/>
                  </a:lnTo>
                  <a:lnTo>
                    <a:pt x="1018201" y="202185"/>
                  </a:lnTo>
                  <a:lnTo>
                    <a:pt x="1018201" y="204006"/>
                  </a:lnTo>
                  <a:lnTo>
                    <a:pt x="1010915" y="204006"/>
                  </a:lnTo>
                  <a:lnTo>
                    <a:pt x="996343" y="193077"/>
                  </a:lnTo>
                  <a:close/>
                  <a:moveTo>
                    <a:pt x="923484" y="182147"/>
                  </a:moveTo>
                  <a:lnTo>
                    <a:pt x="934413" y="182147"/>
                  </a:lnTo>
                  <a:lnTo>
                    <a:pt x="947163" y="191255"/>
                  </a:lnTo>
                  <a:lnTo>
                    <a:pt x="963557" y="191255"/>
                  </a:lnTo>
                  <a:lnTo>
                    <a:pt x="969021" y="204005"/>
                  </a:lnTo>
                  <a:lnTo>
                    <a:pt x="969021" y="231327"/>
                  </a:lnTo>
                  <a:lnTo>
                    <a:pt x="972664" y="236791"/>
                  </a:lnTo>
                  <a:lnTo>
                    <a:pt x="972664" y="234970"/>
                  </a:lnTo>
                  <a:lnTo>
                    <a:pt x="978128" y="234970"/>
                  </a:lnTo>
                  <a:lnTo>
                    <a:pt x="983593" y="251363"/>
                  </a:lnTo>
                  <a:lnTo>
                    <a:pt x="990879" y="253184"/>
                  </a:lnTo>
                  <a:lnTo>
                    <a:pt x="999986" y="253184"/>
                  </a:lnTo>
                  <a:lnTo>
                    <a:pt x="1018201" y="225862"/>
                  </a:lnTo>
                  <a:lnTo>
                    <a:pt x="1034594" y="225862"/>
                  </a:lnTo>
                  <a:lnTo>
                    <a:pt x="1040058" y="214934"/>
                  </a:lnTo>
                  <a:lnTo>
                    <a:pt x="1052809" y="207648"/>
                  </a:lnTo>
                  <a:lnTo>
                    <a:pt x="1056452" y="207648"/>
                  </a:lnTo>
                  <a:lnTo>
                    <a:pt x="1096524" y="225862"/>
                  </a:lnTo>
                  <a:lnTo>
                    <a:pt x="1131132" y="234970"/>
                  </a:lnTo>
                  <a:lnTo>
                    <a:pt x="1134775" y="234970"/>
                  </a:lnTo>
                  <a:lnTo>
                    <a:pt x="1134775" y="293257"/>
                  </a:lnTo>
                  <a:lnTo>
                    <a:pt x="1131132" y="336972"/>
                  </a:lnTo>
                  <a:lnTo>
                    <a:pt x="1136596" y="391616"/>
                  </a:lnTo>
                  <a:lnTo>
                    <a:pt x="1136596" y="393437"/>
                  </a:lnTo>
                  <a:lnTo>
                    <a:pt x="1134775" y="393437"/>
                  </a:lnTo>
                  <a:lnTo>
                    <a:pt x="1103810" y="366115"/>
                  </a:lnTo>
                  <a:lnTo>
                    <a:pt x="1083774" y="369758"/>
                  </a:lnTo>
                  <a:lnTo>
                    <a:pt x="1080131" y="371580"/>
                  </a:lnTo>
                  <a:lnTo>
                    <a:pt x="1080131" y="375223"/>
                  </a:lnTo>
                  <a:lnTo>
                    <a:pt x="1050987" y="375223"/>
                  </a:lnTo>
                  <a:lnTo>
                    <a:pt x="1050987" y="371580"/>
                  </a:lnTo>
                  <a:lnTo>
                    <a:pt x="1052809" y="371580"/>
                  </a:lnTo>
                  <a:lnTo>
                    <a:pt x="1063737" y="349722"/>
                  </a:lnTo>
                  <a:lnTo>
                    <a:pt x="1074666" y="347901"/>
                  </a:lnTo>
                  <a:lnTo>
                    <a:pt x="1078309" y="349722"/>
                  </a:lnTo>
                  <a:lnTo>
                    <a:pt x="1078309" y="347901"/>
                  </a:lnTo>
                  <a:lnTo>
                    <a:pt x="1074666" y="347901"/>
                  </a:lnTo>
                  <a:lnTo>
                    <a:pt x="1074666" y="344258"/>
                  </a:lnTo>
                  <a:lnTo>
                    <a:pt x="1080131" y="344258"/>
                  </a:lnTo>
                  <a:lnTo>
                    <a:pt x="1069202" y="338793"/>
                  </a:lnTo>
                  <a:lnTo>
                    <a:pt x="1069202" y="336972"/>
                  </a:lnTo>
                  <a:lnTo>
                    <a:pt x="1074666" y="331507"/>
                  </a:lnTo>
                  <a:lnTo>
                    <a:pt x="1058273" y="302364"/>
                  </a:lnTo>
                  <a:lnTo>
                    <a:pt x="1025487" y="287792"/>
                  </a:lnTo>
                  <a:lnTo>
                    <a:pt x="989057" y="282328"/>
                  </a:lnTo>
                  <a:lnTo>
                    <a:pt x="979950" y="271399"/>
                  </a:lnTo>
                  <a:lnTo>
                    <a:pt x="969021" y="271399"/>
                  </a:lnTo>
                  <a:lnTo>
                    <a:pt x="956271" y="260470"/>
                  </a:lnTo>
                  <a:lnTo>
                    <a:pt x="956271" y="253184"/>
                  </a:lnTo>
                  <a:lnTo>
                    <a:pt x="950806" y="269578"/>
                  </a:lnTo>
                  <a:lnTo>
                    <a:pt x="945342" y="269578"/>
                  </a:lnTo>
                  <a:lnTo>
                    <a:pt x="941699" y="271399"/>
                  </a:lnTo>
                  <a:lnTo>
                    <a:pt x="938056" y="271399"/>
                  </a:lnTo>
                  <a:lnTo>
                    <a:pt x="932592" y="253184"/>
                  </a:lnTo>
                  <a:lnTo>
                    <a:pt x="916198" y="245899"/>
                  </a:lnTo>
                  <a:lnTo>
                    <a:pt x="912555" y="245899"/>
                  </a:lnTo>
                  <a:lnTo>
                    <a:pt x="912555" y="240434"/>
                  </a:lnTo>
                  <a:lnTo>
                    <a:pt x="916198" y="240434"/>
                  </a:lnTo>
                  <a:lnTo>
                    <a:pt x="932592" y="236791"/>
                  </a:lnTo>
                  <a:lnTo>
                    <a:pt x="941699" y="231327"/>
                  </a:lnTo>
                  <a:lnTo>
                    <a:pt x="952628" y="234970"/>
                  </a:lnTo>
                  <a:lnTo>
                    <a:pt x="956271" y="231327"/>
                  </a:lnTo>
                  <a:lnTo>
                    <a:pt x="956271" y="224041"/>
                  </a:lnTo>
                  <a:lnTo>
                    <a:pt x="923484" y="229505"/>
                  </a:lnTo>
                  <a:lnTo>
                    <a:pt x="916198" y="225862"/>
                  </a:lnTo>
                  <a:lnTo>
                    <a:pt x="907091" y="213112"/>
                  </a:lnTo>
                  <a:lnTo>
                    <a:pt x="888876" y="209469"/>
                  </a:lnTo>
                  <a:lnTo>
                    <a:pt x="888876" y="207648"/>
                  </a:lnTo>
                  <a:lnTo>
                    <a:pt x="890698" y="204005"/>
                  </a:lnTo>
                  <a:lnTo>
                    <a:pt x="883412" y="204005"/>
                  </a:lnTo>
                  <a:lnTo>
                    <a:pt x="883412" y="196719"/>
                  </a:lnTo>
                  <a:lnTo>
                    <a:pt x="890698" y="196719"/>
                  </a:lnTo>
                  <a:lnTo>
                    <a:pt x="890698" y="204004"/>
                  </a:lnTo>
                  <a:lnTo>
                    <a:pt x="894341" y="196719"/>
                  </a:lnTo>
                  <a:close/>
                  <a:moveTo>
                    <a:pt x="801445" y="182147"/>
                  </a:moveTo>
                  <a:lnTo>
                    <a:pt x="806910" y="182147"/>
                  </a:lnTo>
                  <a:lnTo>
                    <a:pt x="816017" y="196719"/>
                  </a:lnTo>
                  <a:lnTo>
                    <a:pt x="812374" y="196719"/>
                  </a:lnTo>
                  <a:lnTo>
                    <a:pt x="806910" y="193076"/>
                  </a:lnTo>
                  <a:lnTo>
                    <a:pt x="805088" y="193076"/>
                  </a:lnTo>
                  <a:lnTo>
                    <a:pt x="801445" y="185790"/>
                  </a:lnTo>
                  <a:close/>
                  <a:moveTo>
                    <a:pt x="262292" y="180326"/>
                  </a:moveTo>
                  <a:lnTo>
                    <a:pt x="264113" y="187612"/>
                  </a:lnTo>
                  <a:lnTo>
                    <a:pt x="256827" y="187612"/>
                  </a:lnTo>
                  <a:lnTo>
                    <a:pt x="256827" y="185791"/>
                  </a:lnTo>
                  <a:close/>
                  <a:moveTo>
                    <a:pt x="883412" y="174861"/>
                  </a:moveTo>
                  <a:lnTo>
                    <a:pt x="896162" y="180326"/>
                  </a:lnTo>
                  <a:lnTo>
                    <a:pt x="896162" y="182147"/>
                  </a:lnTo>
                  <a:lnTo>
                    <a:pt x="888876" y="185790"/>
                  </a:lnTo>
                  <a:lnTo>
                    <a:pt x="885233" y="185790"/>
                  </a:lnTo>
                  <a:lnTo>
                    <a:pt x="874304" y="180326"/>
                  </a:lnTo>
                  <a:lnTo>
                    <a:pt x="874304" y="178504"/>
                  </a:lnTo>
                  <a:lnTo>
                    <a:pt x="877947" y="178504"/>
                  </a:lnTo>
                  <a:close/>
                  <a:moveTo>
                    <a:pt x="256827" y="145718"/>
                  </a:moveTo>
                  <a:lnTo>
                    <a:pt x="258649" y="145718"/>
                  </a:lnTo>
                  <a:lnTo>
                    <a:pt x="264113" y="147540"/>
                  </a:lnTo>
                  <a:lnTo>
                    <a:pt x="264113" y="156647"/>
                  </a:lnTo>
                  <a:lnTo>
                    <a:pt x="262292" y="156647"/>
                  </a:lnTo>
                  <a:lnTo>
                    <a:pt x="262292" y="153004"/>
                  </a:lnTo>
                  <a:close/>
                  <a:moveTo>
                    <a:pt x="245899" y="136611"/>
                  </a:moveTo>
                  <a:lnTo>
                    <a:pt x="251363" y="136611"/>
                  </a:lnTo>
                  <a:lnTo>
                    <a:pt x="251363" y="140255"/>
                  </a:lnTo>
                  <a:lnTo>
                    <a:pt x="244077" y="142076"/>
                  </a:lnTo>
                  <a:lnTo>
                    <a:pt x="240434" y="142076"/>
                  </a:lnTo>
                  <a:lnTo>
                    <a:pt x="240434" y="140255"/>
                  </a:lnTo>
                  <a:close/>
                  <a:moveTo>
                    <a:pt x="94716" y="136611"/>
                  </a:moveTo>
                  <a:lnTo>
                    <a:pt x="107467" y="151183"/>
                  </a:lnTo>
                  <a:lnTo>
                    <a:pt x="107467" y="162112"/>
                  </a:lnTo>
                  <a:lnTo>
                    <a:pt x="105646" y="162112"/>
                  </a:lnTo>
                  <a:lnTo>
                    <a:pt x="87430" y="142076"/>
                  </a:lnTo>
                  <a:lnTo>
                    <a:pt x="87430" y="140254"/>
                  </a:lnTo>
                  <a:close/>
                  <a:moveTo>
                    <a:pt x="202183" y="134789"/>
                  </a:moveTo>
                  <a:lnTo>
                    <a:pt x="213112" y="134789"/>
                  </a:lnTo>
                  <a:lnTo>
                    <a:pt x="216755" y="136611"/>
                  </a:lnTo>
                  <a:lnTo>
                    <a:pt x="216755" y="142075"/>
                  </a:lnTo>
                  <a:lnTo>
                    <a:pt x="213112" y="142075"/>
                  </a:lnTo>
                  <a:lnTo>
                    <a:pt x="202183" y="136611"/>
                  </a:lnTo>
                  <a:close/>
                  <a:moveTo>
                    <a:pt x="748624" y="131146"/>
                  </a:moveTo>
                  <a:lnTo>
                    <a:pt x="754088" y="142075"/>
                  </a:lnTo>
                  <a:lnTo>
                    <a:pt x="732231" y="167576"/>
                  </a:lnTo>
                  <a:lnTo>
                    <a:pt x="704909" y="167576"/>
                  </a:lnTo>
                  <a:lnTo>
                    <a:pt x="686694" y="163933"/>
                  </a:lnTo>
                  <a:lnTo>
                    <a:pt x="639336" y="163933"/>
                  </a:lnTo>
                  <a:lnTo>
                    <a:pt x="637514" y="169397"/>
                  </a:lnTo>
                  <a:lnTo>
                    <a:pt x="635693" y="191255"/>
                  </a:lnTo>
                  <a:lnTo>
                    <a:pt x="644800" y="207648"/>
                  </a:lnTo>
                  <a:lnTo>
                    <a:pt x="653907" y="207648"/>
                  </a:lnTo>
                  <a:lnTo>
                    <a:pt x="666658" y="193076"/>
                  </a:lnTo>
                  <a:lnTo>
                    <a:pt x="670301" y="193076"/>
                  </a:lnTo>
                  <a:lnTo>
                    <a:pt x="672122" y="196719"/>
                  </a:lnTo>
                  <a:lnTo>
                    <a:pt x="677587" y="196719"/>
                  </a:lnTo>
                  <a:lnTo>
                    <a:pt x="677587" y="191255"/>
                  </a:lnTo>
                  <a:lnTo>
                    <a:pt x="697623" y="191255"/>
                  </a:lnTo>
                  <a:lnTo>
                    <a:pt x="703087" y="185790"/>
                  </a:lnTo>
                  <a:lnTo>
                    <a:pt x="710373" y="185790"/>
                  </a:lnTo>
                  <a:lnTo>
                    <a:pt x="710373" y="187612"/>
                  </a:lnTo>
                  <a:lnTo>
                    <a:pt x="714016" y="196719"/>
                  </a:lnTo>
                  <a:lnTo>
                    <a:pt x="710373" y="196719"/>
                  </a:lnTo>
                  <a:lnTo>
                    <a:pt x="697623" y="198541"/>
                  </a:lnTo>
                  <a:lnTo>
                    <a:pt x="686694" y="213112"/>
                  </a:lnTo>
                  <a:lnTo>
                    <a:pt x="670301" y="218577"/>
                  </a:lnTo>
                  <a:lnTo>
                    <a:pt x="664836" y="218577"/>
                  </a:lnTo>
                  <a:lnTo>
                    <a:pt x="688515" y="251363"/>
                  </a:lnTo>
                  <a:lnTo>
                    <a:pt x="686694" y="258649"/>
                  </a:lnTo>
                  <a:lnTo>
                    <a:pt x="692158" y="269578"/>
                  </a:lnTo>
                  <a:lnTo>
                    <a:pt x="697623" y="269578"/>
                  </a:lnTo>
                  <a:lnTo>
                    <a:pt x="697623" y="276864"/>
                  </a:lnTo>
                  <a:lnTo>
                    <a:pt x="683051" y="282328"/>
                  </a:lnTo>
                  <a:lnTo>
                    <a:pt x="675765" y="291436"/>
                  </a:lnTo>
                  <a:lnTo>
                    <a:pt x="666658" y="291436"/>
                  </a:lnTo>
                  <a:lnTo>
                    <a:pt x="666658" y="271399"/>
                  </a:lnTo>
                  <a:lnTo>
                    <a:pt x="653907" y="260471"/>
                  </a:lnTo>
                  <a:lnTo>
                    <a:pt x="650264" y="256828"/>
                  </a:lnTo>
                  <a:lnTo>
                    <a:pt x="650264" y="253185"/>
                  </a:lnTo>
                  <a:lnTo>
                    <a:pt x="653907" y="240434"/>
                  </a:lnTo>
                  <a:lnTo>
                    <a:pt x="648443" y="236791"/>
                  </a:lnTo>
                  <a:lnTo>
                    <a:pt x="637514" y="247720"/>
                  </a:lnTo>
                  <a:lnTo>
                    <a:pt x="639336" y="253185"/>
                  </a:lnTo>
                  <a:lnTo>
                    <a:pt x="639336" y="307829"/>
                  </a:lnTo>
                  <a:lnTo>
                    <a:pt x="635693" y="307829"/>
                  </a:lnTo>
                  <a:lnTo>
                    <a:pt x="626585" y="309650"/>
                  </a:lnTo>
                  <a:lnTo>
                    <a:pt x="621121" y="309650"/>
                  </a:lnTo>
                  <a:lnTo>
                    <a:pt x="613835" y="302364"/>
                  </a:lnTo>
                  <a:lnTo>
                    <a:pt x="613835" y="298721"/>
                  </a:lnTo>
                  <a:lnTo>
                    <a:pt x="621121" y="269578"/>
                  </a:lnTo>
                  <a:lnTo>
                    <a:pt x="615657" y="258649"/>
                  </a:lnTo>
                  <a:lnTo>
                    <a:pt x="604728" y="258649"/>
                  </a:lnTo>
                  <a:lnTo>
                    <a:pt x="602906" y="240434"/>
                  </a:lnTo>
                  <a:lnTo>
                    <a:pt x="613835" y="218577"/>
                  </a:lnTo>
                  <a:lnTo>
                    <a:pt x="613835" y="204005"/>
                  </a:lnTo>
                  <a:lnTo>
                    <a:pt x="621121" y="187612"/>
                  </a:lnTo>
                  <a:lnTo>
                    <a:pt x="621121" y="174862"/>
                  </a:lnTo>
                  <a:lnTo>
                    <a:pt x="630228" y="156647"/>
                  </a:lnTo>
                  <a:lnTo>
                    <a:pt x="635693" y="153004"/>
                  </a:lnTo>
                  <a:lnTo>
                    <a:pt x="642979" y="153004"/>
                  </a:lnTo>
                  <a:lnTo>
                    <a:pt x="644800" y="145718"/>
                  </a:lnTo>
                  <a:lnTo>
                    <a:pt x="648443" y="145718"/>
                  </a:lnTo>
                  <a:lnTo>
                    <a:pt x="653907" y="142075"/>
                  </a:lnTo>
                  <a:lnTo>
                    <a:pt x="697623" y="153004"/>
                  </a:lnTo>
                  <a:lnTo>
                    <a:pt x="721302" y="153004"/>
                  </a:lnTo>
                  <a:close/>
                  <a:moveTo>
                    <a:pt x="817839" y="120217"/>
                  </a:moveTo>
                  <a:lnTo>
                    <a:pt x="821254" y="144124"/>
                  </a:lnTo>
                  <a:lnTo>
                    <a:pt x="812374" y="153004"/>
                  </a:lnTo>
                  <a:lnTo>
                    <a:pt x="821481" y="145718"/>
                  </a:lnTo>
                  <a:lnTo>
                    <a:pt x="821254" y="144124"/>
                  </a:lnTo>
                  <a:lnTo>
                    <a:pt x="828767" y="136611"/>
                  </a:lnTo>
                  <a:lnTo>
                    <a:pt x="837875" y="142075"/>
                  </a:lnTo>
                  <a:lnTo>
                    <a:pt x="837875" y="151182"/>
                  </a:lnTo>
                  <a:lnTo>
                    <a:pt x="828767" y="156647"/>
                  </a:lnTo>
                  <a:lnTo>
                    <a:pt x="839696" y="167576"/>
                  </a:lnTo>
                  <a:lnTo>
                    <a:pt x="839696" y="169397"/>
                  </a:lnTo>
                  <a:lnTo>
                    <a:pt x="837875" y="169397"/>
                  </a:lnTo>
                  <a:lnTo>
                    <a:pt x="821481" y="163933"/>
                  </a:lnTo>
                  <a:lnTo>
                    <a:pt x="817839" y="167576"/>
                  </a:lnTo>
                  <a:lnTo>
                    <a:pt x="817839" y="180326"/>
                  </a:lnTo>
                  <a:lnTo>
                    <a:pt x="826946" y="196719"/>
                  </a:lnTo>
                  <a:lnTo>
                    <a:pt x="823303" y="196719"/>
                  </a:lnTo>
                  <a:lnTo>
                    <a:pt x="812374" y="180326"/>
                  </a:lnTo>
                  <a:lnTo>
                    <a:pt x="801445" y="147539"/>
                  </a:lnTo>
                  <a:lnTo>
                    <a:pt x="806910" y="131146"/>
                  </a:lnTo>
                  <a:close/>
                  <a:moveTo>
                    <a:pt x="832411" y="109288"/>
                  </a:moveTo>
                  <a:lnTo>
                    <a:pt x="834232" y="109288"/>
                  </a:lnTo>
                  <a:lnTo>
                    <a:pt x="837875" y="120218"/>
                  </a:lnTo>
                  <a:lnTo>
                    <a:pt x="834232" y="120218"/>
                  </a:lnTo>
                  <a:lnTo>
                    <a:pt x="826946" y="125682"/>
                  </a:lnTo>
                  <a:lnTo>
                    <a:pt x="823303" y="118396"/>
                  </a:lnTo>
                  <a:lnTo>
                    <a:pt x="823303" y="114753"/>
                  </a:lnTo>
                  <a:close/>
                  <a:moveTo>
                    <a:pt x="56466" y="103825"/>
                  </a:moveTo>
                  <a:lnTo>
                    <a:pt x="71038" y="118398"/>
                  </a:lnTo>
                  <a:lnTo>
                    <a:pt x="71038" y="120219"/>
                  </a:lnTo>
                  <a:lnTo>
                    <a:pt x="54644" y="109290"/>
                  </a:lnTo>
                  <a:lnTo>
                    <a:pt x="54644" y="107468"/>
                  </a:lnTo>
                  <a:close/>
                  <a:moveTo>
                    <a:pt x="530047" y="69216"/>
                  </a:moveTo>
                  <a:lnTo>
                    <a:pt x="559191" y="69216"/>
                  </a:lnTo>
                  <a:lnTo>
                    <a:pt x="571941" y="74681"/>
                  </a:lnTo>
                  <a:lnTo>
                    <a:pt x="571941" y="78324"/>
                  </a:lnTo>
                  <a:lnTo>
                    <a:pt x="570119" y="78324"/>
                  </a:lnTo>
                  <a:lnTo>
                    <a:pt x="577405" y="85609"/>
                  </a:lnTo>
                  <a:lnTo>
                    <a:pt x="577405" y="89252"/>
                  </a:lnTo>
                  <a:lnTo>
                    <a:pt x="564655" y="91074"/>
                  </a:lnTo>
                  <a:lnTo>
                    <a:pt x="582870" y="118396"/>
                  </a:lnTo>
                  <a:lnTo>
                    <a:pt x="582870" y="120217"/>
                  </a:lnTo>
                  <a:lnTo>
                    <a:pt x="581048" y="129325"/>
                  </a:lnTo>
                  <a:lnTo>
                    <a:pt x="604727" y="153004"/>
                  </a:lnTo>
                  <a:lnTo>
                    <a:pt x="604727" y="156647"/>
                  </a:lnTo>
                  <a:lnTo>
                    <a:pt x="591977" y="156647"/>
                  </a:lnTo>
                  <a:lnTo>
                    <a:pt x="582870" y="151182"/>
                  </a:lnTo>
                  <a:lnTo>
                    <a:pt x="582870" y="156647"/>
                  </a:lnTo>
                  <a:lnTo>
                    <a:pt x="571941" y="167576"/>
                  </a:lnTo>
                  <a:lnTo>
                    <a:pt x="570119" y="185790"/>
                  </a:lnTo>
                  <a:lnTo>
                    <a:pt x="561012" y="202183"/>
                  </a:lnTo>
                  <a:lnTo>
                    <a:pt x="542797" y="218577"/>
                  </a:lnTo>
                  <a:lnTo>
                    <a:pt x="551905" y="225863"/>
                  </a:lnTo>
                  <a:lnTo>
                    <a:pt x="551905" y="229505"/>
                  </a:lnTo>
                  <a:lnTo>
                    <a:pt x="535511" y="258649"/>
                  </a:lnTo>
                  <a:lnTo>
                    <a:pt x="508189" y="271399"/>
                  </a:lnTo>
                  <a:lnTo>
                    <a:pt x="502725" y="271399"/>
                  </a:lnTo>
                  <a:lnTo>
                    <a:pt x="497261" y="258649"/>
                  </a:lnTo>
                  <a:lnTo>
                    <a:pt x="493618" y="256827"/>
                  </a:lnTo>
                  <a:lnTo>
                    <a:pt x="488153" y="256827"/>
                  </a:lnTo>
                  <a:lnTo>
                    <a:pt x="486332" y="258649"/>
                  </a:lnTo>
                  <a:lnTo>
                    <a:pt x="479046" y="258649"/>
                  </a:lnTo>
                  <a:lnTo>
                    <a:pt x="479046" y="251363"/>
                  </a:lnTo>
                  <a:lnTo>
                    <a:pt x="464474" y="247720"/>
                  </a:lnTo>
                  <a:lnTo>
                    <a:pt x="453545" y="256827"/>
                  </a:lnTo>
                  <a:lnTo>
                    <a:pt x="437152" y="258649"/>
                  </a:lnTo>
                  <a:lnTo>
                    <a:pt x="435331" y="258649"/>
                  </a:lnTo>
                  <a:lnTo>
                    <a:pt x="431688" y="242256"/>
                  </a:lnTo>
                  <a:lnTo>
                    <a:pt x="418937" y="247720"/>
                  </a:lnTo>
                  <a:lnTo>
                    <a:pt x="400723" y="245899"/>
                  </a:lnTo>
                  <a:lnTo>
                    <a:pt x="397080" y="245899"/>
                  </a:lnTo>
                  <a:lnTo>
                    <a:pt x="389794" y="204005"/>
                  </a:lnTo>
                  <a:lnTo>
                    <a:pt x="384329" y="191255"/>
                  </a:lnTo>
                  <a:lnTo>
                    <a:pt x="373401" y="185790"/>
                  </a:lnTo>
                  <a:lnTo>
                    <a:pt x="364293" y="162111"/>
                  </a:lnTo>
                  <a:lnTo>
                    <a:pt x="369758" y="136611"/>
                  </a:lnTo>
                  <a:lnTo>
                    <a:pt x="378865" y="125682"/>
                  </a:lnTo>
                  <a:lnTo>
                    <a:pt x="380686" y="123860"/>
                  </a:lnTo>
                  <a:lnTo>
                    <a:pt x="384329" y="123860"/>
                  </a:lnTo>
                  <a:lnTo>
                    <a:pt x="384329" y="125682"/>
                  </a:lnTo>
                  <a:lnTo>
                    <a:pt x="395258" y="145718"/>
                  </a:lnTo>
                  <a:lnTo>
                    <a:pt x="406187" y="151182"/>
                  </a:lnTo>
                  <a:lnTo>
                    <a:pt x="429866" y="151182"/>
                  </a:lnTo>
                  <a:lnTo>
                    <a:pt x="446259" y="136611"/>
                  </a:lnTo>
                  <a:lnTo>
                    <a:pt x="459010" y="136611"/>
                  </a:lnTo>
                  <a:lnTo>
                    <a:pt x="473581" y="145718"/>
                  </a:lnTo>
                  <a:lnTo>
                    <a:pt x="491796" y="140254"/>
                  </a:lnTo>
                  <a:lnTo>
                    <a:pt x="497261" y="136611"/>
                  </a:lnTo>
                  <a:lnTo>
                    <a:pt x="502725" y="129325"/>
                  </a:lnTo>
                  <a:lnTo>
                    <a:pt x="530047" y="72859"/>
                  </a:lnTo>
                  <a:close/>
                  <a:moveTo>
                    <a:pt x="40072" y="40073"/>
                  </a:moveTo>
                  <a:lnTo>
                    <a:pt x="54644" y="40073"/>
                  </a:lnTo>
                  <a:lnTo>
                    <a:pt x="71037" y="47359"/>
                  </a:lnTo>
                  <a:lnTo>
                    <a:pt x="98359" y="51002"/>
                  </a:lnTo>
                  <a:lnTo>
                    <a:pt x="100181" y="51002"/>
                  </a:lnTo>
                  <a:lnTo>
                    <a:pt x="116574" y="74681"/>
                  </a:lnTo>
                  <a:lnTo>
                    <a:pt x="143896" y="91074"/>
                  </a:lnTo>
                  <a:lnTo>
                    <a:pt x="171218" y="120218"/>
                  </a:lnTo>
                  <a:lnTo>
                    <a:pt x="176682" y="123861"/>
                  </a:lnTo>
                  <a:lnTo>
                    <a:pt x="178504" y="120218"/>
                  </a:lnTo>
                  <a:lnTo>
                    <a:pt x="180325" y="120218"/>
                  </a:lnTo>
                  <a:lnTo>
                    <a:pt x="189433" y="131147"/>
                  </a:lnTo>
                  <a:lnTo>
                    <a:pt x="196087" y="133999"/>
                  </a:lnTo>
                  <a:lnTo>
                    <a:pt x="189433" y="125682"/>
                  </a:lnTo>
                  <a:lnTo>
                    <a:pt x="189433" y="123860"/>
                  </a:lnTo>
                  <a:lnTo>
                    <a:pt x="200362" y="123860"/>
                  </a:lnTo>
                  <a:lnTo>
                    <a:pt x="200362" y="125682"/>
                  </a:lnTo>
                  <a:lnTo>
                    <a:pt x="196719" y="131146"/>
                  </a:lnTo>
                  <a:lnTo>
                    <a:pt x="196719" y="134270"/>
                  </a:lnTo>
                  <a:lnTo>
                    <a:pt x="202183" y="136611"/>
                  </a:lnTo>
                  <a:lnTo>
                    <a:pt x="207647" y="142076"/>
                  </a:lnTo>
                  <a:lnTo>
                    <a:pt x="211290" y="142076"/>
                  </a:lnTo>
                  <a:lnTo>
                    <a:pt x="216755" y="147540"/>
                  </a:lnTo>
                  <a:lnTo>
                    <a:pt x="229505" y="147540"/>
                  </a:lnTo>
                  <a:lnTo>
                    <a:pt x="229505" y="163933"/>
                  </a:lnTo>
                  <a:lnTo>
                    <a:pt x="234969" y="162112"/>
                  </a:lnTo>
                  <a:lnTo>
                    <a:pt x="244077" y="167576"/>
                  </a:lnTo>
                  <a:lnTo>
                    <a:pt x="245898" y="173041"/>
                  </a:lnTo>
                  <a:lnTo>
                    <a:pt x="245898" y="174862"/>
                  </a:lnTo>
                  <a:lnTo>
                    <a:pt x="240434" y="178505"/>
                  </a:lnTo>
                  <a:lnTo>
                    <a:pt x="244077" y="180326"/>
                  </a:lnTo>
                  <a:lnTo>
                    <a:pt x="240434" y="191255"/>
                  </a:lnTo>
                  <a:lnTo>
                    <a:pt x="240434" y="193077"/>
                  </a:lnTo>
                  <a:lnTo>
                    <a:pt x="258648" y="198541"/>
                  </a:lnTo>
                  <a:lnTo>
                    <a:pt x="264113" y="218577"/>
                  </a:lnTo>
                  <a:lnTo>
                    <a:pt x="273220" y="220399"/>
                  </a:lnTo>
                  <a:lnTo>
                    <a:pt x="273220" y="224042"/>
                  </a:lnTo>
                  <a:lnTo>
                    <a:pt x="269577" y="229506"/>
                  </a:lnTo>
                  <a:lnTo>
                    <a:pt x="289613" y="231328"/>
                  </a:lnTo>
                  <a:lnTo>
                    <a:pt x="300542" y="245899"/>
                  </a:lnTo>
                  <a:lnTo>
                    <a:pt x="295078" y="313294"/>
                  </a:lnTo>
                  <a:lnTo>
                    <a:pt x="291435" y="313294"/>
                  </a:lnTo>
                  <a:lnTo>
                    <a:pt x="284149" y="307829"/>
                  </a:lnTo>
                  <a:lnTo>
                    <a:pt x="278685" y="313294"/>
                  </a:lnTo>
                  <a:lnTo>
                    <a:pt x="275042" y="313294"/>
                  </a:lnTo>
                  <a:lnTo>
                    <a:pt x="269577" y="307829"/>
                  </a:lnTo>
                  <a:lnTo>
                    <a:pt x="267756" y="307829"/>
                  </a:lnTo>
                  <a:lnTo>
                    <a:pt x="267756" y="315115"/>
                  </a:lnTo>
                  <a:lnTo>
                    <a:pt x="264113" y="315115"/>
                  </a:lnTo>
                  <a:lnTo>
                    <a:pt x="244077" y="293258"/>
                  </a:lnTo>
                  <a:lnTo>
                    <a:pt x="213112" y="271400"/>
                  </a:lnTo>
                  <a:lnTo>
                    <a:pt x="205826" y="258650"/>
                  </a:lnTo>
                  <a:lnTo>
                    <a:pt x="178504" y="229506"/>
                  </a:lnTo>
                  <a:lnTo>
                    <a:pt x="160289" y="191255"/>
                  </a:lnTo>
                  <a:lnTo>
                    <a:pt x="149360" y="174862"/>
                  </a:lnTo>
                  <a:lnTo>
                    <a:pt x="138432" y="169398"/>
                  </a:lnTo>
                  <a:lnTo>
                    <a:pt x="138432" y="167576"/>
                  </a:lnTo>
                  <a:lnTo>
                    <a:pt x="134789" y="167576"/>
                  </a:lnTo>
                  <a:lnTo>
                    <a:pt x="123860" y="134790"/>
                  </a:lnTo>
                  <a:lnTo>
                    <a:pt x="118395" y="125682"/>
                  </a:lnTo>
                  <a:lnTo>
                    <a:pt x="100181" y="120218"/>
                  </a:lnTo>
                  <a:lnTo>
                    <a:pt x="100181" y="118396"/>
                  </a:lnTo>
                  <a:lnTo>
                    <a:pt x="98359" y="107468"/>
                  </a:lnTo>
                  <a:lnTo>
                    <a:pt x="87430" y="91074"/>
                  </a:lnTo>
                  <a:lnTo>
                    <a:pt x="76502" y="85610"/>
                  </a:lnTo>
                  <a:lnTo>
                    <a:pt x="49180" y="61931"/>
                  </a:lnTo>
                  <a:lnTo>
                    <a:pt x="40072" y="41895"/>
                  </a:lnTo>
                  <a:close/>
                  <a:moveTo>
                    <a:pt x="5465" y="0"/>
                  </a:moveTo>
                  <a:lnTo>
                    <a:pt x="9108" y="0"/>
                  </a:lnTo>
                  <a:lnTo>
                    <a:pt x="9108" y="1821"/>
                  </a:lnTo>
                  <a:lnTo>
                    <a:pt x="5465" y="12751"/>
                  </a:lnTo>
                  <a:lnTo>
                    <a:pt x="3643" y="12751"/>
                  </a:lnTo>
                  <a:lnTo>
                    <a:pt x="0" y="1821"/>
                  </a:lnTo>
                  <a:lnTo>
                    <a:pt x="3643" y="1821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Socotra">
              <a:extLst>
                <a:ext uri="{FF2B5EF4-FFF2-40B4-BE49-F238E27FC236}">
                  <a16:creationId xmlns:a16="http://schemas.microsoft.com/office/drawing/2014/main" id="{0A233DA2-0959-46A8-9132-5A7C079715FB}"/>
                </a:ext>
              </a:extLst>
            </p:cNvPr>
            <p:cNvSpPr>
              <a:spLocks/>
            </p:cNvSpPr>
            <p:nvPr>
              <p:custDataLst>
                <p:tags r:id="rId158"/>
              </p:custDataLst>
            </p:nvPr>
          </p:nvSpPr>
          <p:spPr bwMode="auto">
            <a:xfrm>
              <a:off x="7085366" y="4287434"/>
              <a:ext cx="27107" cy="14457"/>
            </a:xfrm>
            <a:custGeom>
              <a:avLst/>
              <a:gdLst>
                <a:gd name="T0" fmla="*/ 3 w 15"/>
                <a:gd name="T1" fmla="*/ 0 h 8"/>
                <a:gd name="T2" fmla="*/ 6 w 15"/>
                <a:gd name="T3" fmla="*/ 0 h 8"/>
                <a:gd name="T4" fmla="*/ 11 w 15"/>
                <a:gd name="T5" fmla="*/ 1 h 8"/>
                <a:gd name="T6" fmla="*/ 15 w 15"/>
                <a:gd name="T7" fmla="*/ 1 h 8"/>
                <a:gd name="T8" fmla="*/ 15 w 15"/>
                <a:gd name="T9" fmla="*/ 2 h 8"/>
                <a:gd name="T10" fmla="*/ 14 w 15"/>
                <a:gd name="T11" fmla="*/ 4 h 8"/>
                <a:gd name="T12" fmla="*/ 14 w 15"/>
                <a:gd name="T13" fmla="*/ 5 h 8"/>
                <a:gd name="T14" fmla="*/ 9 w 15"/>
                <a:gd name="T15" fmla="*/ 8 h 8"/>
                <a:gd name="T16" fmla="*/ 2 w 15"/>
                <a:gd name="T17" fmla="*/ 4 h 8"/>
                <a:gd name="T18" fmla="*/ 0 w 15"/>
                <a:gd name="T19" fmla="*/ 4 h 8"/>
                <a:gd name="T20" fmla="*/ 3 w 15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8">
                  <a:moveTo>
                    <a:pt x="3" y="0"/>
                  </a:moveTo>
                  <a:lnTo>
                    <a:pt x="6" y="0"/>
                  </a:lnTo>
                  <a:lnTo>
                    <a:pt x="11" y="1"/>
                  </a:lnTo>
                  <a:lnTo>
                    <a:pt x="15" y="1"/>
                  </a:lnTo>
                  <a:lnTo>
                    <a:pt x="15" y="2"/>
                  </a:lnTo>
                  <a:lnTo>
                    <a:pt x="14" y="4"/>
                  </a:lnTo>
                  <a:lnTo>
                    <a:pt x="14" y="5"/>
                  </a:lnTo>
                  <a:lnTo>
                    <a:pt x="9" y="8"/>
                  </a:lnTo>
                  <a:lnTo>
                    <a:pt x="2" y="4"/>
                  </a:lnTo>
                  <a:lnTo>
                    <a:pt x="0" y="4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Bahrain">
              <a:extLst>
                <a:ext uri="{FF2B5EF4-FFF2-40B4-BE49-F238E27FC236}">
                  <a16:creationId xmlns:a16="http://schemas.microsoft.com/office/drawing/2014/main" id="{92C3E21A-8ABC-4A5C-8C09-757010DDB717}"/>
                </a:ext>
              </a:extLst>
            </p:cNvPr>
            <p:cNvSpPr>
              <a:spLocks/>
            </p:cNvSpPr>
            <p:nvPr>
              <p:custDataLst>
                <p:tags r:id="rId159"/>
              </p:custDataLst>
            </p:nvPr>
          </p:nvSpPr>
          <p:spPr bwMode="auto">
            <a:xfrm>
              <a:off x="7013084" y="3945900"/>
              <a:ext cx="9036" cy="10843"/>
            </a:xfrm>
            <a:custGeom>
              <a:avLst/>
              <a:gdLst>
                <a:gd name="T0" fmla="*/ 0 w 5"/>
                <a:gd name="T1" fmla="*/ 0 h 6"/>
                <a:gd name="T2" fmla="*/ 2 w 5"/>
                <a:gd name="T3" fmla="*/ 0 h 6"/>
                <a:gd name="T4" fmla="*/ 3 w 5"/>
                <a:gd name="T5" fmla="*/ 2 h 6"/>
                <a:gd name="T6" fmla="*/ 5 w 5"/>
                <a:gd name="T7" fmla="*/ 2 h 6"/>
                <a:gd name="T8" fmla="*/ 2 w 5"/>
                <a:gd name="T9" fmla="*/ 6 h 6"/>
                <a:gd name="T10" fmla="*/ 0 w 5"/>
                <a:gd name="T11" fmla="*/ 6 h 6"/>
                <a:gd name="T12" fmla="*/ 0 w 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0" y="0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5" y="2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Oman">
              <a:extLst>
                <a:ext uri="{FF2B5EF4-FFF2-40B4-BE49-F238E27FC236}">
                  <a16:creationId xmlns:a16="http://schemas.microsoft.com/office/drawing/2014/main" id="{2A76D804-6EE0-4930-8B8D-22C4CA5BB444}"/>
                </a:ext>
              </a:extLst>
            </p:cNvPr>
            <p:cNvSpPr>
              <a:spLocks/>
            </p:cNvSpPr>
            <p:nvPr>
              <p:custDataLst>
                <p:tags r:id="rId160"/>
              </p:custDataLst>
            </p:nvPr>
          </p:nvSpPr>
          <p:spPr bwMode="auto">
            <a:xfrm>
              <a:off x="7051032" y="3983847"/>
              <a:ext cx="187935" cy="209619"/>
            </a:xfrm>
            <a:custGeom>
              <a:avLst/>
              <a:gdLst>
                <a:gd name="T0" fmla="*/ 49 w 104"/>
                <a:gd name="T1" fmla="*/ 0 h 116"/>
                <a:gd name="T2" fmla="*/ 58 w 104"/>
                <a:gd name="T3" fmla="*/ 0 h 116"/>
                <a:gd name="T4" fmla="*/ 65 w 104"/>
                <a:gd name="T5" fmla="*/ 10 h 116"/>
                <a:gd name="T6" fmla="*/ 88 w 104"/>
                <a:gd name="T7" fmla="*/ 19 h 116"/>
                <a:gd name="T8" fmla="*/ 97 w 104"/>
                <a:gd name="T9" fmla="*/ 30 h 116"/>
                <a:gd name="T10" fmla="*/ 102 w 104"/>
                <a:gd name="T11" fmla="*/ 34 h 116"/>
                <a:gd name="T12" fmla="*/ 104 w 104"/>
                <a:gd name="T13" fmla="*/ 36 h 116"/>
                <a:gd name="T14" fmla="*/ 101 w 104"/>
                <a:gd name="T15" fmla="*/ 43 h 116"/>
                <a:gd name="T16" fmla="*/ 86 w 104"/>
                <a:gd name="T17" fmla="*/ 64 h 116"/>
                <a:gd name="T18" fmla="*/ 85 w 104"/>
                <a:gd name="T19" fmla="*/ 64 h 116"/>
                <a:gd name="T20" fmla="*/ 82 w 104"/>
                <a:gd name="T21" fmla="*/ 62 h 116"/>
                <a:gd name="T22" fmla="*/ 79 w 104"/>
                <a:gd name="T23" fmla="*/ 64 h 116"/>
                <a:gd name="T24" fmla="*/ 76 w 104"/>
                <a:gd name="T25" fmla="*/ 70 h 116"/>
                <a:gd name="T26" fmla="*/ 77 w 104"/>
                <a:gd name="T27" fmla="*/ 83 h 116"/>
                <a:gd name="T28" fmla="*/ 76 w 104"/>
                <a:gd name="T29" fmla="*/ 83 h 116"/>
                <a:gd name="T30" fmla="*/ 64 w 104"/>
                <a:gd name="T31" fmla="*/ 87 h 116"/>
                <a:gd name="T32" fmla="*/ 58 w 104"/>
                <a:gd name="T33" fmla="*/ 98 h 116"/>
                <a:gd name="T34" fmla="*/ 48 w 104"/>
                <a:gd name="T35" fmla="*/ 101 h 116"/>
                <a:gd name="T36" fmla="*/ 40 w 104"/>
                <a:gd name="T37" fmla="*/ 111 h 116"/>
                <a:gd name="T38" fmla="*/ 28 w 104"/>
                <a:gd name="T39" fmla="*/ 111 h 116"/>
                <a:gd name="T40" fmla="*/ 14 w 104"/>
                <a:gd name="T41" fmla="*/ 116 h 116"/>
                <a:gd name="T42" fmla="*/ 0 w 104"/>
                <a:gd name="T43" fmla="*/ 83 h 116"/>
                <a:gd name="T44" fmla="*/ 39 w 104"/>
                <a:gd name="T45" fmla="*/ 68 h 116"/>
                <a:gd name="T46" fmla="*/ 49 w 104"/>
                <a:gd name="T47" fmla="*/ 41 h 116"/>
                <a:gd name="T48" fmla="*/ 42 w 104"/>
                <a:gd name="T49" fmla="*/ 31 h 116"/>
                <a:gd name="T50" fmla="*/ 45 w 104"/>
                <a:gd name="T51" fmla="*/ 15 h 116"/>
                <a:gd name="T52" fmla="*/ 45 w 104"/>
                <a:gd name="T53" fmla="*/ 13 h 116"/>
                <a:gd name="T54" fmla="*/ 46 w 104"/>
                <a:gd name="T55" fmla="*/ 13 h 116"/>
                <a:gd name="T56" fmla="*/ 52 w 104"/>
                <a:gd name="T57" fmla="*/ 12 h 116"/>
                <a:gd name="T58" fmla="*/ 49 w 104"/>
                <a:gd name="T59" fmla="*/ 1 h 116"/>
                <a:gd name="T60" fmla="*/ 49 w 104"/>
                <a:gd name="T61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4" h="116">
                  <a:moveTo>
                    <a:pt x="49" y="0"/>
                  </a:moveTo>
                  <a:lnTo>
                    <a:pt x="58" y="0"/>
                  </a:lnTo>
                  <a:lnTo>
                    <a:pt x="65" y="10"/>
                  </a:lnTo>
                  <a:lnTo>
                    <a:pt x="88" y="19"/>
                  </a:lnTo>
                  <a:lnTo>
                    <a:pt x="97" y="30"/>
                  </a:lnTo>
                  <a:lnTo>
                    <a:pt x="102" y="34"/>
                  </a:lnTo>
                  <a:lnTo>
                    <a:pt x="104" y="36"/>
                  </a:lnTo>
                  <a:lnTo>
                    <a:pt x="101" y="43"/>
                  </a:lnTo>
                  <a:lnTo>
                    <a:pt x="86" y="64"/>
                  </a:lnTo>
                  <a:lnTo>
                    <a:pt x="85" y="64"/>
                  </a:lnTo>
                  <a:lnTo>
                    <a:pt x="82" y="62"/>
                  </a:lnTo>
                  <a:lnTo>
                    <a:pt x="79" y="64"/>
                  </a:lnTo>
                  <a:lnTo>
                    <a:pt x="76" y="70"/>
                  </a:lnTo>
                  <a:lnTo>
                    <a:pt x="77" y="83"/>
                  </a:lnTo>
                  <a:lnTo>
                    <a:pt x="76" y="83"/>
                  </a:lnTo>
                  <a:lnTo>
                    <a:pt x="64" y="87"/>
                  </a:lnTo>
                  <a:lnTo>
                    <a:pt x="58" y="98"/>
                  </a:lnTo>
                  <a:lnTo>
                    <a:pt x="48" y="101"/>
                  </a:lnTo>
                  <a:lnTo>
                    <a:pt x="40" y="111"/>
                  </a:lnTo>
                  <a:lnTo>
                    <a:pt x="28" y="111"/>
                  </a:lnTo>
                  <a:lnTo>
                    <a:pt x="14" y="116"/>
                  </a:lnTo>
                  <a:lnTo>
                    <a:pt x="0" y="83"/>
                  </a:lnTo>
                  <a:lnTo>
                    <a:pt x="39" y="68"/>
                  </a:lnTo>
                  <a:lnTo>
                    <a:pt x="49" y="41"/>
                  </a:lnTo>
                  <a:lnTo>
                    <a:pt x="42" y="31"/>
                  </a:lnTo>
                  <a:lnTo>
                    <a:pt x="45" y="15"/>
                  </a:lnTo>
                  <a:lnTo>
                    <a:pt x="45" y="13"/>
                  </a:lnTo>
                  <a:lnTo>
                    <a:pt x="46" y="13"/>
                  </a:lnTo>
                  <a:lnTo>
                    <a:pt x="52" y="12"/>
                  </a:lnTo>
                  <a:lnTo>
                    <a:pt x="49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Musandam Peninsula">
              <a:extLst>
                <a:ext uri="{FF2B5EF4-FFF2-40B4-BE49-F238E27FC236}">
                  <a16:creationId xmlns:a16="http://schemas.microsoft.com/office/drawing/2014/main" id="{B2DF1100-56F7-471A-AB6A-872AF83EC0A8}"/>
                </a:ext>
              </a:extLst>
            </p:cNvPr>
            <p:cNvSpPr>
              <a:spLocks/>
            </p:cNvSpPr>
            <p:nvPr>
              <p:custDataLst>
                <p:tags r:id="rId161"/>
              </p:custDataLst>
            </p:nvPr>
          </p:nvSpPr>
          <p:spPr bwMode="auto">
            <a:xfrm>
              <a:off x="7148613" y="3945900"/>
              <a:ext cx="7228" cy="21685"/>
            </a:xfrm>
            <a:custGeom>
              <a:avLst/>
              <a:gdLst>
                <a:gd name="T0" fmla="*/ 3 w 4"/>
                <a:gd name="T1" fmla="*/ 0 h 12"/>
                <a:gd name="T2" fmla="*/ 4 w 4"/>
                <a:gd name="T3" fmla="*/ 0 h 12"/>
                <a:gd name="T4" fmla="*/ 4 w 4"/>
                <a:gd name="T5" fmla="*/ 2 h 12"/>
                <a:gd name="T6" fmla="*/ 3 w 4"/>
                <a:gd name="T7" fmla="*/ 11 h 12"/>
                <a:gd name="T8" fmla="*/ 3 w 4"/>
                <a:gd name="T9" fmla="*/ 12 h 12"/>
                <a:gd name="T10" fmla="*/ 0 w 4"/>
                <a:gd name="T11" fmla="*/ 11 h 12"/>
                <a:gd name="T12" fmla="*/ 0 w 4"/>
                <a:gd name="T13" fmla="*/ 5 h 12"/>
                <a:gd name="T14" fmla="*/ 3 w 4"/>
                <a:gd name="T1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12">
                  <a:moveTo>
                    <a:pt x="3" y="0"/>
                  </a:moveTo>
                  <a:lnTo>
                    <a:pt x="4" y="0"/>
                  </a:lnTo>
                  <a:lnTo>
                    <a:pt x="4" y="2"/>
                  </a:lnTo>
                  <a:lnTo>
                    <a:pt x="3" y="11"/>
                  </a:lnTo>
                  <a:lnTo>
                    <a:pt x="3" y="12"/>
                  </a:lnTo>
                  <a:lnTo>
                    <a:pt x="0" y="11"/>
                  </a:lnTo>
                  <a:lnTo>
                    <a:pt x="0" y="5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Qeshm Island">
              <a:extLst>
                <a:ext uri="{FF2B5EF4-FFF2-40B4-BE49-F238E27FC236}">
                  <a16:creationId xmlns:a16="http://schemas.microsoft.com/office/drawing/2014/main" id="{3EED90A0-7CC2-453D-ADF6-4DAF0E072C0F}"/>
                </a:ext>
              </a:extLst>
            </p:cNvPr>
            <p:cNvSpPr>
              <a:spLocks/>
            </p:cNvSpPr>
            <p:nvPr>
              <p:custDataLst>
                <p:tags r:id="rId162"/>
              </p:custDataLst>
            </p:nvPr>
          </p:nvSpPr>
          <p:spPr bwMode="auto">
            <a:xfrm>
              <a:off x="7128736" y="3933250"/>
              <a:ext cx="25299" cy="12650"/>
            </a:xfrm>
            <a:custGeom>
              <a:avLst/>
              <a:gdLst>
                <a:gd name="T0" fmla="*/ 8 w 14"/>
                <a:gd name="T1" fmla="*/ 0 h 7"/>
                <a:gd name="T2" fmla="*/ 14 w 14"/>
                <a:gd name="T3" fmla="*/ 0 h 7"/>
                <a:gd name="T4" fmla="*/ 2 w 14"/>
                <a:gd name="T5" fmla="*/ 6 h 7"/>
                <a:gd name="T6" fmla="*/ 2 w 14"/>
                <a:gd name="T7" fmla="*/ 7 h 7"/>
                <a:gd name="T8" fmla="*/ 0 w 14"/>
                <a:gd name="T9" fmla="*/ 6 h 7"/>
                <a:gd name="T10" fmla="*/ 8 w 14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7">
                  <a:moveTo>
                    <a:pt x="8" y="0"/>
                  </a:moveTo>
                  <a:lnTo>
                    <a:pt x="14" y="0"/>
                  </a:lnTo>
                  <a:lnTo>
                    <a:pt x="2" y="6"/>
                  </a:lnTo>
                  <a:lnTo>
                    <a:pt x="2" y="7"/>
                  </a:lnTo>
                  <a:lnTo>
                    <a:pt x="0" y="6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China">
              <a:extLst>
                <a:ext uri="{FF2B5EF4-FFF2-40B4-BE49-F238E27FC236}">
                  <a16:creationId xmlns:a16="http://schemas.microsoft.com/office/drawing/2014/main" id="{44A48A31-B51F-4554-83C2-52E0EF6518C6}"/>
                </a:ext>
              </a:extLst>
            </p:cNvPr>
            <p:cNvSpPr>
              <a:spLocks/>
            </p:cNvSpPr>
            <p:nvPr>
              <p:custDataLst>
                <p:tags r:id="rId163"/>
              </p:custDataLst>
            </p:nvPr>
          </p:nvSpPr>
          <p:spPr bwMode="auto">
            <a:xfrm>
              <a:off x="7562428" y="3096580"/>
              <a:ext cx="1447457" cy="1058939"/>
            </a:xfrm>
            <a:custGeom>
              <a:avLst/>
              <a:gdLst/>
              <a:ahLst/>
              <a:cxnLst/>
              <a:rect l="l" t="t" r="r" b="b"/>
              <a:pathLst>
                <a:path w="1458996" h="1067381">
                  <a:moveTo>
                    <a:pt x="877948" y="1018201"/>
                  </a:moveTo>
                  <a:lnTo>
                    <a:pt x="888877" y="1018201"/>
                  </a:lnTo>
                  <a:lnTo>
                    <a:pt x="888877" y="1021844"/>
                  </a:lnTo>
                  <a:lnTo>
                    <a:pt x="890698" y="1029130"/>
                  </a:lnTo>
                  <a:lnTo>
                    <a:pt x="877948" y="1050988"/>
                  </a:lnTo>
                  <a:lnTo>
                    <a:pt x="859733" y="1067381"/>
                  </a:lnTo>
                  <a:lnTo>
                    <a:pt x="837876" y="1058274"/>
                  </a:lnTo>
                  <a:lnTo>
                    <a:pt x="832411" y="1038237"/>
                  </a:lnTo>
                  <a:lnTo>
                    <a:pt x="854269" y="1021844"/>
                  </a:lnTo>
                  <a:close/>
                  <a:moveTo>
                    <a:pt x="1191240" y="905270"/>
                  </a:moveTo>
                  <a:lnTo>
                    <a:pt x="1193062" y="905270"/>
                  </a:lnTo>
                  <a:lnTo>
                    <a:pt x="1196705" y="910734"/>
                  </a:lnTo>
                  <a:lnTo>
                    <a:pt x="1196705" y="912556"/>
                  </a:lnTo>
                  <a:lnTo>
                    <a:pt x="1191240" y="912556"/>
                  </a:lnTo>
                  <a:close/>
                  <a:moveTo>
                    <a:pt x="1183954" y="0"/>
                  </a:moveTo>
                  <a:lnTo>
                    <a:pt x="1191240" y="0"/>
                  </a:lnTo>
                  <a:lnTo>
                    <a:pt x="1209455" y="14572"/>
                  </a:lnTo>
                  <a:lnTo>
                    <a:pt x="1236777" y="20036"/>
                  </a:lnTo>
                  <a:lnTo>
                    <a:pt x="1240420" y="20036"/>
                  </a:lnTo>
                  <a:lnTo>
                    <a:pt x="1256813" y="43715"/>
                  </a:lnTo>
                  <a:lnTo>
                    <a:pt x="1262278" y="67394"/>
                  </a:lnTo>
                  <a:lnTo>
                    <a:pt x="1275028" y="100181"/>
                  </a:lnTo>
                  <a:lnTo>
                    <a:pt x="1282314" y="143896"/>
                  </a:lnTo>
                  <a:lnTo>
                    <a:pt x="1324208" y="151182"/>
                  </a:lnTo>
                  <a:lnTo>
                    <a:pt x="1355172" y="171218"/>
                  </a:lnTo>
                  <a:lnTo>
                    <a:pt x="1360637" y="187611"/>
                  </a:lnTo>
                  <a:lnTo>
                    <a:pt x="1360637" y="202183"/>
                  </a:lnTo>
                  <a:lnTo>
                    <a:pt x="1369744" y="213112"/>
                  </a:lnTo>
                  <a:lnTo>
                    <a:pt x="1391602" y="213112"/>
                  </a:lnTo>
                  <a:lnTo>
                    <a:pt x="1455353" y="187611"/>
                  </a:lnTo>
                  <a:lnTo>
                    <a:pt x="1458996" y="187611"/>
                  </a:lnTo>
                  <a:lnTo>
                    <a:pt x="1458996" y="189433"/>
                  </a:lnTo>
                  <a:lnTo>
                    <a:pt x="1453532" y="194897"/>
                  </a:lnTo>
                  <a:lnTo>
                    <a:pt x="1455353" y="218576"/>
                  </a:lnTo>
                  <a:lnTo>
                    <a:pt x="1444424" y="229505"/>
                  </a:lnTo>
                  <a:lnTo>
                    <a:pt x="1433496" y="271399"/>
                  </a:lnTo>
                  <a:lnTo>
                    <a:pt x="1417102" y="306006"/>
                  </a:lnTo>
                  <a:lnTo>
                    <a:pt x="1413459" y="311471"/>
                  </a:lnTo>
                  <a:lnTo>
                    <a:pt x="1409817" y="311471"/>
                  </a:lnTo>
                  <a:lnTo>
                    <a:pt x="1386137" y="302364"/>
                  </a:lnTo>
                  <a:lnTo>
                    <a:pt x="1366101" y="318757"/>
                  </a:lnTo>
                  <a:lnTo>
                    <a:pt x="1371566" y="335150"/>
                  </a:lnTo>
                  <a:lnTo>
                    <a:pt x="1371566" y="364293"/>
                  </a:lnTo>
                  <a:lnTo>
                    <a:pt x="1358815" y="380687"/>
                  </a:lnTo>
                  <a:lnTo>
                    <a:pt x="1358815" y="389794"/>
                  </a:lnTo>
                  <a:lnTo>
                    <a:pt x="1355172" y="389794"/>
                  </a:lnTo>
                  <a:lnTo>
                    <a:pt x="1344244" y="378865"/>
                  </a:lnTo>
                  <a:lnTo>
                    <a:pt x="1335136" y="397080"/>
                  </a:lnTo>
                  <a:lnTo>
                    <a:pt x="1320565" y="408009"/>
                  </a:lnTo>
                  <a:lnTo>
                    <a:pt x="1302350" y="408009"/>
                  </a:lnTo>
                  <a:lnTo>
                    <a:pt x="1302350" y="426223"/>
                  </a:lnTo>
                  <a:lnTo>
                    <a:pt x="1282314" y="429866"/>
                  </a:lnTo>
                  <a:lnTo>
                    <a:pt x="1269563" y="422580"/>
                  </a:lnTo>
                  <a:lnTo>
                    <a:pt x="1245884" y="446259"/>
                  </a:lnTo>
                  <a:lnTo>
                    <a:pt x="1220384" y="457188"/>
                  </a:lnTo>
                  <a:lnTo>
                    <a:pt x="1209455" y="473581"/>
                  </a:lnTo>
                  <a:lnTo>
                    <a:pt x="1185776" y="479046"/>
                  </a:lnTo>
                  <a:lnTo>
                    <a:pt x="1136596" y="510011"/>
                  </a:lnTo>
                  <a:lnTo>
                    <a:pt x="1134775" y="510011"/>
                  </a:lnTo>
                  <a:lnTo>
                    <a:pt x="1131132" y="508189"/>
                  </a:lnTo>
                  <a:lnTo>
                    <a:pt x="1131132" y="504546"/>
                  </a:lnTo>
                  <a:lnTo>
                    <a:pt x="1142061" y="500903"/>
                  </a:lnTo>
                  <a:lnTo>
                    <a:pt x="1142061" y="491796"/>
                  </a:lnTo>
                  <a:lnTo>
                    <a:pt x="1134775" y="486332"/>
                  </a:lnTo>
                  <a:lnTo>
                    <a:pt x="1134775" y="484510"/>
                  </a:lnTo>
                  <a:lnTo>
                    <a:pt x="1156632" y="457188"/>
                  </a:lnTo>
                  <a:lnTo>
                    <a:pt x="1147525" y="440795"/>
                  </a:lnTo>
                  <a:lnTo>
                    <a:pt x="1131132" y="442617"/>
                  </a:lnTo>
                  <a:lnTo>
                    <a:pt x="1114739" y="468117"/>
                  </a:lnTo>
                  <a:lnTo>
                    <a:pt x="1094703" y="479046"/>
                  </a:lnTo>
                  <a:lnTo>
                    <a:pt x="1085595" y="491796"/>
                  </a:lnTo>
                  <a:lnTo>
                    <a:pt x="1069202" y="500903"/>
                  </a:lnTo>
                  <a:lnTo>
                    <a:pt x="1058273" y="497261"/>
                  </a:lnTo>
                  <a:lnTo>
                    <a:pt x="1050987" y="510011"/>
                  </a:lnTo>
                  <a:lnTo>
                    <a:pt x="1047344" y="515475"/>
                  </a:lnTo>
                  <a:lnTo>
                    <a:pt x="1058273" y="526404"/>
                  </a:lnTo>
                  <a:lnTo>
                    <a:pt x="1074666" y="537333"/>
                  </a:lnTo>
                  <a:lnTo>
                    <a:pt x="1083774" y="551905"/>
                  </a:lnTo>
                  <a:lnTo>
                    <a:pt x="1094703" y="557369"/>
                  </a:lnTo>
                  <a:lnTo>
                    <a:pt x="1123846" y="537333"/>
                  </a:lnTo>
                  <a:lnTo>
                    <a:pt x="1125667" y="537333"/>
                  </a:lnTo>
                  <a:lnTo>
                    <a:pt x="1142061" y="548262"/>
                  </a:lnTo>
                  <a:lnTo>
                    <a:pt x="1167561" y="548262"/>
                  </a:lnTo>
                  <a:lnTo>
                    <a:pt x="1167561" y="551905"/>
                  </a:lnTo>
                  <a:lnTo>
                    <a:pt x="1162097" y="568298"/>
                  </a:lnTo>
                  <a:lnTo>
                    <a:pt x="1162097" y="570119"/>
                  </a:lnTo>
                  <a:lnTo>
                    <a:pt x="1158454" y="570119"/>
                  </a:lnTo>
                  <a:lnTo>
                    <a:pt x="1158454" y="568298"/>
                  </a:lnTo>
                  <a:lnTo>
                    <a:pt x="1156632" y="562833"/>
                  </a:lnTo>
                  <a:lnTo>
                    <a:pt x="1151168" y="562833"/>
                  </a:lnTo>
                  <a:lnTo>
                    <a:pt x="1145704" y="570119"/>
                  </a:lnTo>
                  <a:lnTo>
                    <a:pt x="1125667" y="573762"/>
                  </a:lnTo>
                  <a:lnTo>
                    <a:pt x="1125667" y="579227"/>
                  </a:lnTo>
                  <a:lnTo>
                    <a:pt x="1120203" y="588334"/>
                  </a:lnTo>
                  <a:lnTo>
                    <a:pt x="1118382" y="588334"/>
                  </a:lnTo>
                  <a:lnTo>
                    <a:pt x="1111096" y="586512"/>
                  </a:lnTo>
                  <a:lnTo>
                    <a:pt x="1111096" y="593798"/>
                  </a:lnTo>
                  <a:lnTo>
                    <a:pt x="1107453" y="593798"/>
                  </a:lnTo>
                  <a:lnTo>
                    <a:pt x="1096524" y="604727"/>
                  </a:lnTo>
                  <a:lnTo>
                    <a:pt x="1085595" y="624763"/>
                  </a:lnTo>
                  <a:lnTo>
                    <a:pt x="1111096" y="637514"/>
                  </a:lnTo>
                  <a:lnTo>
                    <a:pt x="1125667" y="683050"/>
                  </a:lnTo>
                  <a:lnTo>
                    <a:pt x="1151168" y="710372"/>
                  </a:lnTo>
                  <a:lnTo>
                    <a:pt x="1151168" y="714015"/>
                  </a:lnTo>
                  <a:lnTo>
                    <a:pt x="1118382" y="704908"/>
                  </a:lnTo>
                  <a:lnTo>
                    <a:pt x="1131132" y="714015"/>
                  </a:lnTo>
                  <a:lnTo>
                    <a:pt x="1151168" y="732230"/>
                  </a:lnTo>
                  <a:lnTo>
                    <a:pt x="1151168" y="735873"/>
                  </a:lnTo>
                  <a:lnTo>
                    <a:pt x="1118382" y="754088"/>
                  </a:lnTo>
                  <a:lnTo>
                    <a:pt x="1131132" y="750445"/>
                  </a:lnTo>
                  <a:lnTo>
                    <a:pt x="1151168" y="761373"/>
                  </a:lnTo>
                  <a:lnTo>
                    <a:pt x="1145704" y="766838"/>
                  </a:lnTo>
                  <a:lnTo>
                    <a:pt x="1147525" y="766838"/>
                  </a:lnTo>
                  <a:lnTo>
                    <a:pt x="1147525" y="781410"/>
                  </a:lnTo>
                  <a:lnTo>
                    <a:pt x="1140239" y="783231"/>
                  </a:lnTo>
                  <a:lnTo>
                    <a:pt x="1142061" y="786874"/>
                  </a:lnTo>
                  <a:lnTo>
                    <a:pt x="1136596" y="810553"/>
                  </a:lnTo>
                  <a:lnTo>
                    <a:pt x="1134775" y="810553"/>
                  </a:lnTo>
                  <a:lnTo>
                    <a:pt x="1129310" y="808732"/>
                  </a:lnTo>
                  <a:lnTo>
                    <a:pt x="1101988" y="854268"/>
                  </a:lnTo>
                  <a:lnTo>
                    <a:pt x="1100167" y="854268"/>
                  </a:lnTo>
                  <a:lnTo>
                    <a:pt x="1100167" y="848804"/>
                  </a:lnTo>
                  <a:lnTo>
                    <a:pt x="1094703" y="848804"/>
                  </a:lnTo>
                  <a:lnTo>
                    <a:pt x="1100167" y="859733"/>
                  </a:lnTo>
                  <a:lnTo>
                    <a:pt x="1091060" y="881590"/>
                  </a:lnTo>
                  <a:lnTo>
                    <a:pt x="1091060" y="883412"/>
                  </a:lnTo>
                  <a:lnTo>
                    <a:pt x="1089238" y="883412"/>
                  </a:lnTo>
                  <a:lnTo>
                    <a:pt x="1085595" y="881590"/>
                  </a:lnTo>
                  <a:lnTo>
                    <a:pt x="1072845" y="901626"/>
                  </a:lnTo>
                  <a:lnTo>
                    <a:pt x="1069202" y="901626"/>
                  </a:lnTo>
                  <a:lnTo>
                    <a:pt x="1058273" y="907091"/>
                  </a:lnTo>
                  <a:lnTo>
                    <a:pt x="1058273" y="916198"/>
                  </a:lnTo>
                  <a:lnTo>
                    <a:pt x="1047344" y="927127"/>
                  </a:lnTo>
                  <a:lnTo>
                    <a:pt x="1045523" y="927127"/>
                  </a:lnTo>
                  <a:lnTo>
                    <a:pt x="1032773" y="932591"/>
                  </a:lnTo>
                  <a:lnTo>
                    <a:pt x="1018201" y="945342"/>
                  </a:lnTo>
                  <a:lnTo>
                    <a:pt x="996343" y="954449"/>
                  </a:lnTo>
                  <a:lnTo>
                    <a:pt x="994522" y="954449"/>
                  </a:lnTo>
                  <a:lnTo>
                    <a:pt x="989057" y="948985"/>
                  </a:lnTo>
                  <a:lnTo>
                    <a:pt x="979950" y="956270"/>
                  </a:lnTo>
                  <a:lnTo>
                    <a:pt x="978129" y="956270"/>
                  </a:lnTo>
                  <a:lnTo>
                    <a:pt x="978129" y="954449"/>
                  </a:lnTo>
                  <a:lnTo>
                    <a:pt x="972664" y="959913"/>
                  </a:lnTo>
                  <a:lnTo>
                    <a:pt x="969021" y="956270"/>
                  </a:lnTo>
                  <a:lnTo>
                    <a:pt x="969021" y="961735"/>
                  </a:lnTo>
                  <a:lnTo>
                    <a:pt x="959914" y="961735"/>
                  </a:lnTo>
                  <a:lnTo>
                    <a:pt x="950807" y="950806"/>
                  </a:lnTo>
                  <a:lnTo>
                    <a:pt x="950807" y="965378"/>
                  </a:lnTo>
                  <a:lnTo>
                    <a:pt x="948985" y="965378"/>
                  </a:lnTo>
                  <a:lnTo>
                    <a:pt x="939878" y="956270"/>
                  </a:lnTo>
                  <a:lnTo>
                    <a:pt x="938056" y="972664"/>
                  </a:lnTo>
                  <a:lnTo>
                    <a:pt x="934413" y="972664"/>
                  </a:lnTo>
                  <a:lnTo>
                    <a:pt x="877948" y="985414"/>
                  </a:lnTo>
                  <a:lnTo>
                    <a:pt x="872483" y="996343"/>
                  </a:lnTo>
                  <a:lnTo>
                    <a:pt x="877948" y="1010914"/>
                  </a:lnTo>
                  <a:lnTo>
                    <a:pt x="877948" y="1012736"/>
                  </a:lnTo>
                  <a:lnTo>
                    <a:pt x="867019" y="1016379"/>
                  </a:lnTo>
                  <a:lnTo>
                    <a:pt x="856090" y="996343"/>
                  </a:lnTo>
                  <a:lnTo>
                    <a:pt x="856090" y="983592"/>
                  </a:lnTo>
                  <a:lnTo>
                    <a:pt x="845161" y="985414"/>
                  </a:lnTo>
                  <a:lnTo>
                    <a:pt x="832411" y="978128"/>
                  </a:lnTo>
                  <a:lnTo>
                    <a:pt x="823303" y="985414"/>
                  </a:lnTo>
                  <a:lnTo>
                    <a:pt x="823303" y="983592"/>
                  </a:lnTo>
                  <a:lnTo>
                    <a:pt x="821482" y="979950"/>
                  </a:lnTo>
                  <a:lnTo>
                    <a:pt x="817839" y="985414"/>
                  </a:lnTo>
                  <a:lnTo>
                    <a:pt x="816018" y="985414"/>
                  </a:lnTo>
                  <a:lnTo>
                    <a:pt x="803267" y="979950"/>
                  </a:lnTo>
                  <a:lnTo>
                    <a:pt x="788695" y="972664"/>
                  </a:lnTo>
                  <a:lnTo>
                    <a:pt x="783231" y="950806"/>
                  </a:lnTo>
                  <a:lnTo>
                    <a:pt x="750445" y="939877"/>
                  </a:lnTo>
                  <a:lnTo>
                    <a:pt x="719480" y="956270"/>
                  </a:lnTo>
                  <a:lnTo>
                    <a:pt x="710372" y="954449"/>
                  </a:lnTo>
                  <a:lnTo>
                    <a:pt x="703086" y="956270"/>
                  </a:lnTo>
                  <a:lnTo>
                    <a:pt x="699444" y="956270"/>
                  </a:lnTo>
                  <a:lnTo>
                    <a:pt x="686693" y="950806"/>
                  </a:lnTo>
                  <a:lnTo>
                    <a:pt x="683050" y="961735"/>
                  </a:lnTo>
                  <a:lnTo>
                    <a:pt x="681229" y="961735"/>
                  </a:lnTo>
                  <a:lnTo>
                    <a:pt x="670300" y="959913"/>
                  </a:lnTo>
                  <a:lnTo>
                    <a:pt x="666657" y="961735"/>
                  </a:lnTo>
                  <a:lnTo>
                    <a:pt x="670300" y="985414"/>
                  </a:lnTo>
                  <a:lnTo>
                    <a:pt x="666657" y="989057"/>
                  </a:lnTo>
                  <a:lnTo>
                    <a:pt x="659371" y="990878"/>
                  </a:lnTo>
                  <a:lnTo>
                    <a:pt x="655728" y="990878"/>
                  </a:lnTo>
                  <a:lnTo>
                    <a:pt x="653907" y="978128"/>
                  </a:lnTo>
                  <a:lnTo>
                    <a:pt x="652085" y="974485"/>
                  </a:lnTo>
                  <a:lnTo>
                    <a:pt x="635692" y="979950"/>
                  </a:lnTo>
                  <a:lnTo>
                    <a:pt x="624763" y="969021"/>
                  </a:lnTo>
                  <a:lnTo>
                    <a:pt x="610192" y="965378"/>
                  </a:lnTo>
                  <a:lnTo>
                    <a:pt x="615656" y="945342"/>
                  </a:lnTo>
                  <a:lnTo>
                    <a:pt x="604727" y="938056"/>
                  </a:lnTo>
                  <a:lnTo>
                    <a:pt x="602906" y="938056"/>
                  </a:lnTo>
                  <a:lnTo>
                    <a:pt x="599263" y="916198"/>
                  </a:lnTo>
                  <a:lnTo>
                    <a:pt x="588334" y="916198"/>
                  </a:lnTo>
                  <a:lnTo>
                    <a:pt x="573762" y="923484"/>
                  </a:lnTo>
                  <a:lnTo>
                    <a:pt x="570119" y="923484"/>
                  </a:lnTo>
                  <a:lnTo>
                    <a:pt x="579227" y="890698"/>
                  </a:lnTo>
                  <a:lnTo>
                    <a:pt x="597441" y="865197"/>
                  </a:lnTo>
                  <a:lnTo>
                    <a:pt x="597441" y="848804"/>
                  </a:lnTo>
                  <a:lnTo>
                    <a:pt x="591977" y="826946"/>
                  </a:lnTo>
                  <a:lnTo>
                    <a:pt x="586513" y="826946"/>
                  </a:lnTo>
                  <a:lnTo>
                    <a:pt x="579227" y="810553"/>
                  </a:lnTo>
                  <a:lnTo>
                    <a:pt x="570119" y="808732"/>
                  </a:lnTo>
                  <a:lnTo>
                    <a:pt x="564655" y="810553"/>
                  </a:lnTo>
                  <a:lnTo>
                    <a:pt x="559191" y="805089"/>
                  </a:lnTo>
                  <a:lnTo>
                    <a:pt x="540976" y="799624"/>
                  </a:lnTo>
                  <a:lnTo>
                    <a:pt x="540976" y="788695"/>
                  </a:lnTo>
                  <a:lnTo>
                    <a:pt x="537333" y="786874"/>
                  </a:lnTo>
                  <a:lnTo>
                    <a:pt x="531868" y="775945"/>
                  </a:lnTo>
                  <a:lnTo>
                    <a:pt x="515475" y="781410"/>
                  </a:lnTo>
                  <a:lnTo>
                    <a:pt x="500904" y="781410"/>
                  </a:lnTo>
                  <a:lnTo>
                    <a:pt x="462653" y="808732"/>
                  </a:lnTo>
                  <a:lnTo>
                    <a:pt x="431688" y="821482"/>
                  </a:lnTo>
                  <a:lnTo>
                    <a:pt x="429866" y="821482"/>
                  </a:lnTo>
                  <a:lnTo>
                    <a:pt x="429866" y="817839"/>
                  </a:lnTo>
                  <a:lnTo>
                    <a:pt x="424402" y="816017"/>
                  </a:lnTo>
                  <a:lnTo>
                    <a:pt x="389794" y="808732"/>
                  </a:lnTo>
                  <a:lnTo>
                    <a:pt x="364293" y="832411"/>
                  </a:lnTo>
                  <a:lnTo>
                    <a:pt x="358829" y="828768"/>
                  </a:lnTo>
                  <a:lnTo>
                    <a:pt x="358829" y="814196"/>
                  </a:lnTo>
                  <a:lnTo>
                    <a:pt x="346079" y="817839"/>
                  </a:lnTo>
                  <a:lnTo>
                    <a:pt x="327864" y="821482"/>
                  </a:lnTo>
                  <a:lnTo>
                    <a:pt x="311471" y="816017"/>
                  </a:lnTo>
                  <a:lnTo>
                    <a:pt x="306006" y="816017"/>
                  </a:lnTo>
                  <a:lnTo>
                    <a:pt x="300542" y="817839"/>
                  </a:lnTo>
                  <a:lnTo>
                    <a:pt x="291435" y="817839"/>
                  </a:lnTo>
                  <a:lnTo>
                    <a:pt x="285970" y="810553"/>
                  </a:lnTo>
                  <a:lnTo>
                    <a:pt x="273220" y="805089"/>
                  </a:lnTo>
                  <a:lnTo>
                    <a:pt x="273220" y="797803"/>
                  </a:lnTo>
                  <a:lnTo>
                    <a:pt x="251362" y="794160"/>
                  </a:lnTo>
                  <a:lnTo>
                    <a:pt x="249541" y="792338"/>
                  </a:lnTo>
                  <a:lnTo>
                    <a:pt x="251362" y="781410"/>
                  </a:lnTo>
                  <a:lnTo>
                    <a:pt x="238612" y="786874"/>
                  </a:lnTo>
                  <a:lnTo>
                    <a:pt x="234969" y="786874"/>
                  </a:lnTo>
                  <a:lnTo>
                    <a:pt x="227683" y="770481"/>
                  </a:lnTo>
                  <a:lnTo>
                    <a:pt x="207647" y="755909"/>
                  </a:lnTo>
                  <a:lnTo>
                    <a:pt x="187611" y="754088"/>
                  </a:lnTo>
                  <a:lnTo>
                    <a:pt x="183968" y="759552"/>
                  </a:lnTo>
                  <a:lnTo>
                    <a:pt x="176682" y="754088"/>
                  </a:lnTo>
                  <a:lnTo>
                    <a:pt x="140253" y="732230"/>
                  </a:lnTo>
                  <a:lnTo>
                    <a:pt x="127503" y="732230"/>
                  </a:lnTo>
                  <a:lnTo>
                    <a:pt x="122038" y="721301"/>
                  </a:lnTo>
                  <a:lnTo>
                    <a:pt x="122038" y="704908"/>
                  </a:lnTo>
                  <a:lnTo>
                    <a:pt x="114752" y="688515"/>
                  </a:lnTo>
                  <a:lnTo>
                    <a:pt x="116574" y="688515"/>
                  </a:lnTo>
                  <a:lnTo>
                    <a:pt x="122038" y="683050"/>
                  </a:lnTo>
                  <a:lnTo>
                    <a:pt x="123860" y="683050"/>
                  </a:lnTo>
                  <a:lnTo>
                    <a:pt x="129324" y="692158"/>
                  </a:lnTo>
                  <a:lnTo>
                    <a:pt x="140253" y="683050"/>
                  </a:lnTo>
                  <a:lnTo>
                    <a:pt x="138431" y="672121"/>
                  </a:lnTo>
                  <a:lnTo>
                    <a:pt x="127503" y="666657"/>
                  </a:lnTo>
                  <a:lnTo>
                    <a:pt x="127503" y="664836"/>
                  </a:lnTo>
                  <a:lnTo>
                    <a:pt x="123860" y="648442"/>
                  </a:lnTo>
                  <a:lnTo>
                    <a:pt x="123860" y="646621"/>
                  </a:lnTo>
                  <a:lnTo>
                    <a:pt x="127503" y="646621"/>
                  </a:lnTo>
                  <a:lnTo>
                    <a:pt x="140253" y="642978"/>
                  </a:lnTo>
                  <a:lnTo>
                    <a:pt x="140253" y="635692"/>
                  </a:lnTo>
                  <a:lnTo>
                    <a:pt x="151182" y="624763"/>
                  </a:lnTo>
                  <a:lnTo>
                    <a:pt x="160289" y="604727"/>
                  </a:lnTo>
                  <a:lnTo>
                    <a:pt x="154825" y="608370"/>
                  </a:lnTo>
                  <a:lnTo>
                    <a:pt x="151182" y="608370"/>
                  </a:lnTo>
                  <a:lnTo>
                    <a:pt x="151182" y="602906"/>
                  </a:lnTo>
                  <a:lnTo>
                    <a:pt x="134788" y="591977"/>
                  </a:lnTo>
                  <a:lnTo>
                    <a:pt x="98359" y="604727"/>
                  </a:lnTo>
                  <a:lnTo>
                    <a:pt x="94716" y="608370"/>
                  </a:lnTo>
                  <a:lnTo>
                    <a:pt x="94716" y="604727"/>
                  </a:lnTo>
                  <a:lnTo>
                    <a:pt x="76501" y="599263"/>
                  </a:lnTo>
                  <a:lnTo>
                    <a:pt x="71037" y="593798"/>
                  </a:lnTo>
                  <a:lnTo>
                    <a:pt x="60108" y="593798"/>
                  </a:lnTo>
                  <a:lnTo>
                    <a:pt x="54644" y="588334"/>
                  </a:lnTo>
                  <a:lnTo>
                    <a:pt x="54644" y="586512"/>
                  </a:lnTo>
                  <a:lnTo>
                    <a:pt x="56465" y="575584"/>
                  </a:lnTo>
                  <a:lnTo>
                    <a:pt x="51001" y="570119"/>
                  </a:lnTo>
                  <a:lnTo>
                    <a:pt x="43715" y="570119"/>
                  </a:lnTo>
                  <a:lnTo>
                    <a:pt x="41894" y="562833"/>
                  </a:lnTo>
                  <a:lnTo>
                    <a:pt x="25500" y="559190"/>
                  </a:lnTo>
                  <a:lnTo>
                    <a:pt x="20036" y="557369"/>
                  </a:lnTo>
                  <a:lnTo>
                    <a:pt x="20036" y="553726"/>
                  </a:lnTo>
                  <a:lnTo>
                    <a:pt x="27322" y="551905"/>
                  </a:lnTo>
                  <a:lnTo>
                    <a:pt x="32786" y="551905"/>
                  </a:lnTo>
                  <a:lnTo>
                    <a:pt x="27322" y="515475"/>
                  </a:lnTo>
                  <a:lnTo>
                    <a:pt x="9107" y="515475"/>
                  </a:lnTo>
                  <a:lnTo>
                    <a:pt x="0" y="504546"/>
                  </a:lnTo>
                  <a:lnTo>
                    <a:pt x="0" y="502725"/>
                  </a:lnTo>
                  <a:lnTo>
                    <a:pt x="5464" y="480867"/>
                  </a:lnTo>
                  <a:lnTo>
                    <a:pt x="9107" y="468117"/>
                  </a:lnTo>
                  <a:lnTo>
                    <a:pt x="27322" y="459010"/>
                  </a:lnTo>
                  <a:lnTo>
                    <a:pt x="30965" y="451724"/>
                  </a:lnTo>
                  <a:lnTo>
                    <a:pt x="38251" y="451724"/>
                  </a:lnTo>
                  <a:lnTo>
                    <a:pt x="47358" y="453545"/>
                  </a:lnTo>
                  <a:lnTo>
                    <a:pt x="51001" y="453545"/>
                  </a:lnTo>
                  <a:lnTo>
                    <a:pt x="60108" y="457188"/>
                  </a:lnTo>
                  <a:lnTo>
                    <a:pt x="65573" y="457188"/>
                  </a:lnTo>
                  <a:lnTo>
                    <a:pt x="78323" y="440795"/>
                  </a:lnTo>
                  <a:lnTo>
                    <a:pt x="109288" y="435331"/>
                  </a:lnTo>
                  <a:lnTo>
                    <a:pt x="120217" y="422580"/>
                  </a:lnTo>
                  <a:lnTo>
                    <a:pt x="154825" y="406187"/>
                  </a:lnTo>
                  <a:lnTo>
                    <a:pt x="160289" y="391615"/>
                  </a:lnTo>
                  <a:lnTo>
                    <a:pt x="167575" y="362472"/>
                  </a:lnTo>
                  <a:lnTo>
                    <a:pt x="156646" y="322400"/>
                  </a:lnTo>
                  <a:lnTo>
                    <a:pt x="149360" y="313292"/>
                  </a:lnTo>
                  <a:lnTo>
                    <a:pt x="149360" y="311471"/>
                  </a:lnTo>
                  <a:lnTo>
                    <a:pt x="151182" y="311471"/>
                  </a:lnTo>
                  <a:lnTo>
                    <a:pt x="205826" y="296899"/>
                  </a:lnTo>
                  <a:lnTo>
                    <a:pt x="205826" y="275041"/>
                  </a:lnTo>
                  <a:lnTo>
                    <a:pt x="222219" y="233148"/>
                  </a:lnTo>
                  <a:lnTo>
                    <a:pt x="240434" y="233148"/>
                  </a:lnTo>
                  <a:lnTo>
                    <a:pt x="245898" y="234969"/>
                  </a:lnTo>
                  <a:lnTo>
                    <a:pt x="262291" y="234969"/>
                  </a:lnTo>
                  <a:lnTo>
                    <a:pt x="267756" y="244077"/>
                  </a:lnTo>
                  <a:lnTo>
                    <a:pt x="284149" y="234969"/>
                  </a:lnTo>
                  <a:lnTo>
                    <a:pt x="284149" y="211290"/>
                  </a:lnTo>
                  <a:lnTo>
                    <a:pt x="289613" y="189433"/>
                  </a:lnTo>
                  <a:lnTo>
                    <a:pt x="291435" y="189433"/>
                  </a:lnTo>
                  <a:lnTo>
                    <a:pt x="307828" y="187611"/>
                  </a:lnTo>
                  <a:lnTo>
                    <a:pt x="316935" y="171218"/>
                  </a:lnTo>
                  <a:lnTo>
                    <a:pt x="318757" y="171218"/>
                  </a:lnTo>
                  <a:lnTo>
                    <a:pt x="327864" y="173039"/>
                  </a:lnTo>
                  <a:lnTo>
                    <a:pt x="335150" y="167575"/>
                  </a:lnTo>
                  <a:lnTo>
                    <a:pt x="338793" y="167575"/>
                  </a:lnTo>
                  <a:lnTo>
                    <a:pt x="338793" y="171218"/>
                  </a:lnTo>
                  <a:lnTo>
                    <a:pt x="346079" y="187611"/>
                  </a:lnTo>
                  <a:lnTo>
                    <a:pt x="362472" y="205826"/>
                  </a:lnTo>
                  <a:lnTo>
                    <a:pt x="391615" y="211290"/>
                  </a:lnTo>
                  <a:lnTo>
                    <a:pt x="395258" y="211290"/>
                  </a:lnTo>
                  <a:lnTo>
                    <a:pt x="397080" y="218576"/>
                  </a:lnTo>
                  <a:lnTo>
                    <a:pt x="408009" y="255005"/>
                  </a:lnTo>
                  <a:lnTo>
                    <a:pt x="411652" y="284149"/>
                  </a:lnTo>
                  <a:lnTo>
                    <a:pt x="408009" y="295078"/>
                  </a:lnTo>
                  <a:lnTo>
                    <a:pt x="446259" y="307828"/>
                  </a:lnTo>
                  <a:lnTo>
                    <a:pt x="459010" y="306006"/>
                  </a:lnTo>
                  <a:lnTo>
                    <a:pt x="515475" y="329686"/>
                  </a:lnTo>
                  <a:lnTo>
                    <a:pt x="535511" y="358829"/>
                  </a:lnTo>
                  <a:lnTo>
                    <a:pt x="559191" y="380687"/>
                  </a:lnTo>
                  <a:lnTo>
                    <a:pt x="646621" y="378865"/>
                  </a:lnTo>
                  <a:lnTo>
                    <a:pt x="686693" y="400723"/>
                  </a:lnTo>
                  <a:lnTo>
                    <a:pt x="743159" y="417116"/>
                  </a:lnTo>
                  <a:lnTo>
                    <a:pt x="810553" y="391615"/>
                  </a:lnTo>
                  <a:lnTo>
                    <a:pt x="839697" y="391615"/>
                  </a:lnTo>
                  <a:lnTo>
                    <a:pt x="867019" y="386151"/>
                  </a:lnTo>
                  <a:lnTo>
                    <a:pt x="910734" y="347900"/>
                  </a:lnTo>
                  <a:lnTo>
                    <a:pt x="899805" y="333328"/>
                  </a:lnTo>
                  <a:lnTo>
                    <a:pt x="899805" y="329686"/>
                  </a:lnTo>
                  <a:lnTo>
                    <a:pt x="910734" y="307828"/>
                  </a:lnTo>
                  <a:lnTo>
                    <a:pt x="912556" y="307828"/>
                  </a:lnTo>
                  <a:lnTo>
                    <a:pt x="921663" y="302364"/>
                  </a:lnTo>
                  <a:lnTo>
                    <a:pt x="948985" y="313292"/>
                  </a:lnTo>
                  <a:lnTo>
                    <a:pt x="978129" y="289613"/>
                  </a:lnTo>
                  <a:lnTo>
                    <a:pt x="999986" y="284149"/>
                  </a:lnTo>
                  <a:lnTo>
                    <a:pt x="1027308" y="255005"/>
                  </a:lnTo>
                  <a:lnTo>
                    <a:pt x="1029130" y="255005"/>
                  </a:lnTo>
                  <a:lnTo>
                    <a:pt x="1089238" y="249541"/>
                  </a:lnTo>
                  <a:lnTo>
                    <a:pt x="1083774" y="240434"/>
                  </a:lnTo>
                  <a:lnTo>
                    <a:pt x="1080131" y="224040"/>
                  </a:lnTo>
                  <a:lnTo>
                    <a:pt x="1061916" y="202183"/>
                  </a:lnTo>
                  <a:lnTo>
                    <a:pt x="1032773" y="222219"/>
                  </a:lnTo>
                  <a:lnTo>
                    <a:pt x="999986" y="216755"/>
                  </a:lnTo>
                  <a:lnTo>
                    <a:pt x="996343" y="202183"/>
                  </a:lnTo>
                  <a:lnTo>
                    <a:pt x="996343" y="162110"/>
                  </a:lnTo>
                  <a:lnTo>
                    <a:pt x="1016379" y="132967"/>
                  </a:lnTo>
                  <a:lnTo>
                    <a:pt x="1018201" y="132967"/>
                  </a:lnTo>
                  <a:lnTo>
                    <a:pt x="1052809" y="145717"/>
                  </a:lnTo>
                  <a:lnTo>
                    <a:pt x="1083774" y="127503"/>
                  </a:lnTo>
                  <a:lnTo>
                    <a:pt x="1085595" y="116574"/>
                  </a:lnTo>
                  <a:lnTo>
                    <a:pt x="1100167" y="72859"/>
                  </a:lnTo>
                  <a:lnTo>
                    <a:pt x="1118382" y="56465"/>
                  </a:lnTo>
                  <a:lnTo>
                    <a:pt x="1118382" y="40072"/>
                  </a:lnTo>
                  <a:lnTo>
                    <a:pt x="1101988" y="40072"/>
                  </a:lnTo>
                  <a:lnTo>
                    <a:pt x="1101988" y="38251"/>
                  </a:lnTo>
                  <a:lnTo>
                    <a:pt x="1105631" y="32786"/>
                  </a:lnTo>
                  <a:lnTo>
                    <a:pt x="1123846" y="9107"/>
                  </a:lnTo>
                  <a:lnTo>
                    <a:pt x="1129310" y="9107"/>
                  </a:lnTo>
                  <a:lnTo>
                    <a:pt x="1145704" y="5464"/>
                  </a:lnTo>
                  <a:lnTo>
                    <a:pt x="1167561" y="3643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Japan - Offshore">
              <a:extLst>
                <a:ext uri="{FF2B5EF4-FFF2-40B4-BE49-F238E27FC236}">
                  <a16:creationId xmlns:a16="http://schemas.microsoft.com/office/drawing/2014/main" id="{949E6EBB-A5CC-499A-9EA4-E08DD561A79B}"/>
                </a:ext>
              </a:extLst>
            </p:cNvPr>
            <p:cNvSpPr>
              <a:spLocks/>
            </p:cNvSpPr>
            <p:nvPr>
              <p:custDataLst>
                <p:tags r:id="rId164"/>
              </p:custDataLst>
            </p:nvPr>
          </p:nvSpPr>
          <p:spPr bwMode="auto">
            <a:xfrm>
              <a:off x="8838215" y="3362218"/>
              <a:ext cx="540313" cy="592718"/>
            </a:xfrm>
            <a:custGeom>
              <a:avLst/>
              <a:gdLst/>
              <a:ahLst/>
              <a:cxnLst/>
              <a:rect l="l" t="t" r="r" b="b"/>
              <a:pathLst>
                <a:path w="544620" h="597443">
                  <a:moveTo>
                    <a:pt x="10929" y="575585"/>
                  </a:moveTo>
                  <a:lnTo>
                    <a:pt x="12751" y="575585"/>
                  </a:lnTo>
                  <a:lnTo>
                    <a:pt x="1821" y="593800"/>
                  </a:lnTo>
                  <a:lnTo>
                    <a:pt x="1821" y="597443"/>
                  </a:lnTo>
                  <a:lnTo>
                    <a:pt x="0" y="597443"/>
                  </a:lnTo>
                  <a:lnTo>
                    <a:pt x="0" y="593800"/>
                  </a:lnTo>
                  <a:lnTo>
                    <a:pt x="1821" y="586514"/>
                  </a:lnTo>
                  <a:close/>
                  <a:moveTo>
                    <a:pt x="45538" y="530048"/>
                  </a:moveTo>
                  <a:lnTo>
                    <a:pt x="45538" y="531870"/>
                  </a:lnTo>
                  <a:lnTo>
                    <a:pt x="49181" y="531870"/>
                  </a:lnTo>
                  <a:lnTo>
                    <a:pt x="40073" y="540977"/>
                  </a:lnTo>
                  <a:lnTo>
                    <a:pt x="38252" y="540977"/>
                  </a:lnTo>
                  <a:lnTo>
                    <a:pt x="38252" y="535513"/>
                  </a:lnTo>
                  <a:lnTo>
                    <a:pt x="40073" y="531870"/>
                  </a:lnTo>
                  <a:close/>
                  <a:moveTo>
                    <a:pt x="67395" y="480869"/>
                  </a:moveTo>
                  <a:lnTo>
                    <a:pt x="69216" y="480869"/>
                  </a:lnTo>
                  <a:lnTo>
                    <a:pt x="72860" y="486334"/>
                  </a:lnTo>
                  <a:lnTo>
                    <a:pt x="67395" y="486334"/>
                  </a:lnTo>
                  <a:close/>
                  <a:moveTo>
                    <a:pt x="32787" y="404367"/>
                  </a:moveTo>
                  <a:lnTo>
                    <a:pt x="34608" y="404367"/>
                  </a:lnTo>
                  <a:lnTo>
                    <a:pt x="38251" y="408010"/>
                  </a:lnTo>
                  <a:lnTo>
                    <a:pt x="40073" y="408010"/>
                  </a:lnTo>
                  <a:lnTo>
                    <a:pt x="40073" y="409832"/>
                  </a:lnTo>
                  <a:lnTo>
                    <a:pt x="38251" y="409832"/>
                  </a:lnTo>
                  <a:lnTo>
                    <a:pt x="34608" y="413475"/>
                  </a:lnTo>
                  <a:lnTo>
                    <a:pt x="34608" y="415296"/>
                  </a:lnTo>
                  <a:lnTo>
                    <a:pt x="32787" y="415296"/>
                  </a:lnTo>
                  <a:close/>
                  <a:moveTo>
                    <a:pt x="74681" y="380688"/>
                  </a:moveTo>
                  <a:lnTo>
                    <a:pt x="78323" y="380688"/>
                  </a:lnTo>
                  <a:lnTo>
                    <a:pt x="85609" y="391617"/>
                  </a:lnTo>
                  <a:lnTo>
                    <a:pt x="89252" y="391617"/>
                  </a:lnTo>
                  <a:lnTo>
                    <a:pt x="91074" y="389795"/>
                  </a:lnTo>
                  <a:lnTo>
                    <a:pt x="96538" y="389795"/>
                  </a:lnTo>
                  <a:lnTo>
                    <a:pt x="96538" y="398903"/>
                  </a:lnTo>
                  <a:lnTo>
                    <a:pt x="100181" y="402546"/>
                  </a:lnTo>
                  <a:lnTo>
                    <a:pt x="102003" y="402546"/>
                  </a:lnTo>
                  <a:lnTo>
                    <a:pt x="105646" y="413474"/>
                  </a:lnTo>
                  <a:lnTo>
                    <a:pt x="89252" y="453546"/>
                  </a:lnTo>
                  <a:lnTo>
                    <a:pt x="74681" y="464475"/>
                  </a:lnTo>
                  <a:lnTo>
                    <a:pt x="72859" y="464475"/>
                  </a:lnTo>
                  <a:lnTo>
                    <a:pt x="72859" y="459011"/>
                  </a:lnTo>
                  <a:lnTo>
                    <a:pt x="69216" y="462654"/>
                  </a:lnTo>
                  <a:lnTo>
                    <a:pt x="61930" y="457189"/>
                  </a:lnTo>
                  <a:lnTo>
                    <a:pt x="61930" y="437153"/>
                  </a:lnTo>
                  <a:lnTo>
                    <a:pt x="69216" y="424403"/>
                  </a:lnTo>
                  <a:lnTo>
                    <a:pt x="63752" y="408010"/>
                  </a:lnTo>
                  <a:lnTo>
                    <a:pt x="63752" y="418939"/>
                  </a:lnTo>
                  <a:lnTo>
                    <a:pt x="58287" y="418939"/>
                  </a:lnTo>
                  <a:lnTo>
                    <a:pt x="56466" y="420760"/>
                  </a:lnTo>
                  <a:lnTo>
                    <a:pt x="49180" y="420760"/>
                  </a:lnTo>
                  <a:lnTo>
                    <a:pt x="49180" y="408010"/>
                  </a:lnTo>
                  <a:lnTo>
                    <a:pt x="51001" y="408010"/>
                  </a:lnTo>
                  <a:lnTo>
                    <a:pt x="54644" y="409831"/>
                  </a:lnTo>
                  <a:lnTo>
                    <a:pt x="49180" y="402546"/>
                  </a:lnTo>
                  <a:close/>
                  <a:moveTo>
                    <a:pt x="174861" y="362473"/>
                  </a:moveTo>
                  <a:lnTo>
                    <a:pt x="178504" y="362473"/>
                  </a:lnTo>
                  <a:lnTo>
                    <a:pt x="174861" y="373403"/>
                  </a:lnTo>
                  <a:lnTo>
                    <a:pt x="173039" y="373403"/>
                  </a:lnTo>
                  <a:lnTo>
                    <a:pt x="169396" y="375224"/>
                  </a:lnTo>
                  <a:lnTo>
                    <a:pt x="167835" y="375224"/>
                  </a:lnTo>
                  <a:lnTo>
                    <a:pt x="169397" y="386153"/>
                  </a:lnTo>
                  <a:lnTo>
                    <a:pt x="158468" y="402546"/>
                  </a:lnTo>
                  <a:lnTo>
                    <a:pt x="156646" y="402546"/>
                  </a:lnTo>
                  <a:lnTo>
                    <a:pt x="140253" y="397082"/>
                  </a:lnTo>
                  <a:lnTo>
                    <a:pt x="129324" y="415296"/>
                  </a:lnTo>
                  <a:lnTo>
                    <a:pt x="129324" y="418939"/>
                  </a:lnTo>
                  <a:lnTo>
                    <a:pt x="123860" y="418939"/>
                  </a:lnTo>
                  <a:lnTo>
                    <a:pt x="123860" y="415296"/>
                  </a:lnTo>
                  <a:lnTo>
                    <a:pt x="116574" y="398903"/>
                  </a:lnTo>
                  <a:lnTo>
                    <a:pt x="107467" y="398903"/>
                  </a:lnTo>
                  <a:lnTo>
                    <a:pt x="107467" y="397082"/>
                  </a:lnTo>
                  <a:lnTo>
                    <a:pt x="123860" y="378867"/>
                  </a:lnTo>
                  <a:lnTo>
                    <a:pt x="129324" y="378867"/>
                  </a:lnTo>
                  <a:lnTo>
                    <a:pt x="131146" y="380688"/>
                  </a:lnTo>
                  <a:lnTo>
                    <a:pt x="136610" y="380688"/>
                  </a:lnTo>
                  <a:lnTo>
                    <a:pt x="151182" y="367938"/>
                  </a:lnTo>
                  <a:lnTo>
                    <a:pt x="153004" y="367938"/>
                  </a:lnTo>
                  <a:lnTo>
                    <a:pt x="167575" y="373402"/>
                  </a:lnTo>
                  <a:close/>
                  <a:moveTo>
                    <a:pt x="258650" y="253185"/>
                  </a:moveTo>
                  <a:lnTo>
                    <a:pt x="262293" y="253185"/>
                  </a:lnTo>
                  <a:lnTo>
                    <a:pt x="258650" y="269579"/>
                  </a:lnTo>
                  <a:lnTo>
                    <a:pt x="253185" y="269579"/>
                  </a:lnTo>
                  <a:lnTo>
                    <a:pt x="253185" y="267758"/>
                  </a:lnTo>
                  <a:close/>
                  <a:moveTo>
                    <a:pt x="442619" y="60109"/>
                  </a:moveTo>
                  <a:lnTo>
                    <a:pt x="444440" y="65574"/>
                  </a:lnTo>
                  <a:lnTo>
                    <a:pt x="426225" y="83789"/>
                  </a:lnTo>
                  <a:lnTo>
                    <a:pt x="424403" y="78325"/>
                  </a:lnTo>
                  <a:close/>
                  <a:moveTo>
                    <a:pt x="320578" y="32788"/>
                  </a:moveTo>
                  <a:lnTo>
                    <a:pt x="324222" y="32788"/>
                  </a:lnTo>
                  <a:lnTo>
                    <a:pt x="326043" y="38253"/>
                  </a:lnTo>
                  <a:lnTo>
                    <a:pt x="320578" y="34610"/>
                  </a:lnTo>
                  <a:close/>
                  <a:moveTo>
                    <a:pt x="336972" y="23680"/>
                  </a:moveTo>
                  <a:lnTo>
                    <a:pt x="340615" y="23680"/>
                  </a:lnTo>
                  <a:lnTo>
                    <a:pt x="377044" y="65574"/>
                  </a:lnTo>
                  <a:lnTo>
                    <a:pt x="404366" y="76503"/>
                  </a:lnTo>
                  <a:lnTo>
                    <a:pt x="413473" y="71039"/>
                  </a:lnTo>
                  <a:lnTo>
                    <a:pt x="424402" y="65574"/>
                  </a:lnTo>
                  <a:lnTo>
                    <a:pt x="424402" y="67396"/>
                  </a:lnTo>
                  <a:lnTo>
                    <a:pt x="418938" y="80146"/>
                  </a:lnTo>
                  <a:lnTo>
                    <a:pt x="424402" y="94718"/>
                  </a:lnTo>
                  <a:lnTo>
                    <a:pt x="426223" y="94718"/>
                  </a:lnTo>
                  <a:lnTo>
                    <a:pt x="429866" y="91075"/>
                  </a:lnTo>
                  <a:lnTo>
                    <a:pt x="437152" y="91075"/>
                  </a:lnTo>
                  <a:lnTo>
                    <a:pt x="431688" y="96539"/>
                  </a:lnTo>
                  <a:lnTo>
                    <a:pt x="387973" y="112933"/>
                  </a:lnTo>
                  <a:lnTo>
                    <a:pt x="371580" y="140255"/>
                  </a:lnTo>
                  <a:lnTo>
                    <a:pt x="371580" y="143898"/>
                  </a:lnTo>
                  <a:lnTo>
                    <a:pt x="340615" y="123862"/>
                  </a:lnTo>
                  <a:lnTo>
                    <a:pt x="324222" y="127504"/>
                  </a:lnTo>
                  <a:lnTo>
                    <a:pt x="307828" y="123862"/>
                  </a:lnTo>
                  <a:lnTo>
                    <a:pt x="304185" y="127504"/>
                  </a:lnTo>
                  <a:lnTo>
                    <a:pt x="307828" y="132969"/>
                  </a:lnTo>
                  <a:lnTo>
                    <a:pt x="324222" y="143898"/>
                  </a:lnTo>
                  <a:lnTo>
                    <a:pt x="324222" y="145719"/>
                  </a:lnTo>
                  <a:lnTo>
                    <a:pt x="296900" y="156648"/>
                  </a:lnTo>
                  <a:lnTo>
                    <a:pt x="296900" y="140255"/>
                  </a:lnTo>
                  <a:lnTo>
                    <a:pt x="287792" y="132969"/>
                  </a:lnTo>
                  <a:lnTo>
                    <a:pt x="291435" y="122040"/>
                  </a:lnTo>
                  <a:lnTo>
                    <a:pt x="304185" y="107468"/>
                  </a:lnTo>
                  <a:lnTo>
                    <a:pt x="304185" y="96539"/>
                  </a:lnTo>
                  <a:lnTo>
                    <a:pt x="309650" y="96539"/>
                  </a:lnTo>
                  <a:lnTo>
                    <a:pt x="318757" y="100182"/>
                  </a:lnTo>
                  <a:lnTo>
                    <a:pt x="324222" y="100182"/>
                  </a:lnTo>
                  <a:lnTo>
                    <a:pt x="326043" y="91075"/>
                  </a:lnTo>
                  <a:lnTo>
                    <a:pt x="326043" y="83789"/>
                  </a:lnTo>
                  <a:lnTo>
                    <a:pt x="331507" y="72860"/>
                  </a:lnTo>
                  <a:lnTo>
                    <a:pt x="336972" y="49181"/>
                  </a:lnTo>
                  <a:lnTo>
                    <a:pt x="331507" y="32788"/>
                  </a:lnTo>
                  <a:lnTo>
                    <a:pt x="331507" y="29145"/>
                  </a:lnTo>
                  <a:lnTo>
                    <a:pt x="335150" y="29145"/>
                  </a:lnTo>
                  <a:close/>
                  <a:moveTo>
                    <a:pt x="504547" y="21858"/>
                  </a:moveTo>
                  <a:lnTo>
                    <a:pt x="508190" y="27323"/>
                  </a:lnTo>
                  <a:lnTo>
                    <a:pt x="460832" y="60109"/>
                  </a:lnTo>
                  <a:lnTo>
                    <a:pt x="482690" y="29144"/>
                  </a:lnTo>
                  <a:lnTo>
                    <a:pt x="491797" y="32787"/>
                  </a:lnTo>
                  <a:close/>
                  <a:moveTo>
                    <a:pt x="544620" y="0"/>
                  </a:moveTo>
                  <a:lnTo>
                    <a:pt x="522762" y="21858"/>
                  </a:lnTo>
                  <a:lnTo>
                    <a:pt x="533691" y="5464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Japan - Mainland">
              <a:extLst>
                <a:ext uri="{FF2B5EF4-FFF2-40B4-BE49-F238E27FC236}">
                  <a16:creationId xmlns:a16="http://schemas.microsoft.com/office/drawing/2014/main" id="{697B86CB-99DE-49D2-A2DC-FBD5BB6076F7}"/>
                </a:ext>
              </a:extLst>
            </p:cNvPr>
            <p:cNvSpPr>
              <a:spLocks noEditPoints="1"/>
            </p:cNvSpPr>
            <p:nvPr>
              <p:custDataLst>
                <p:tags r:id="rId165"/>
              </p:custDataLst>
            </p:nvPr>
          </p:nvSpPr>
          <p:spPr bwMode="auto">
            <a:xfrm>
              <a:off x="8917726" y="3515820"/>
              <a:ext cx="263831" cy="240340"/>
            </a:xfrm>
            <a:custGeom>
              <a:avLst/>
              <a:gdLst>
                <a:gd name="T0" fmla="*/ 112 w 146"/>
                <a:gd name="T1" fmla="*/ 103 h 133"/>
                <a:gd name="T2" fmla="*/ 117 w 146"/>
                <a:gd name="T3" fmla="*/ 97 h 133"/>
                <a:gd name="T4" fmla="*/ 137 w 146"/>
                <a:gd name="T5" fmla="*/ 2 h 133"/>
                <a:gd name="T6" fmla="*/ 138 w 146"/>
                <a:gd name="T7" fmla="*/ 14 h 133"/>
                <a:gd name="T8" fmla="*/ 144 w 146"/>
                <a:gd name="T9" fmla="*/ 41 h 133"/>
                <a:gd name="T10" fmla="*/ 138 w 146"/>
                <a:gd name="T11" fmla="*/ 56 h 133"/>
                <a:gd name="T12" fmla="*/ 129 w 146"/>
                <a:gd name="T13" fmla="*/ 59 h 133"/>
                <a:gd name="T14" fmla="*/ 132 w 146"/>
                <a:gd name="T15" fmla="*/ 77 h 133"/>
                <a:gd name="T16" fmla="*/ 131 w 146"/>
                <a:gd name="T17" fmla="*/ 97 h 133"/>
                <a:gd name="T18" fmla="*/ 125 w 146"/>
                <a:gd name="T19" fmla="*/ 105 h 133"/>
                <a:gd name="T20" fmla="*/ 109 w 146"/>
                <a:gd name="T21" fmla="*/ 109 h 133"/>
                <a:gd name="T22" fmla="*/ 107 w 146"/>
                <a:gd name="T23" fmla="*/ 109 h 133"/>
                <a:gd name="T24" fmla="*/ 101 w 146"/>
                <a:gd name="T25" fmla="*/ 114 h 133"/>
                <a:gd name="T26" fmla="*/ 98 w 146"/>
                <a:gd name="T27" fmla="*/ 108 h 133"/>
                <a:gd name="T28" fmla="*/ 95 w 146"/>
                <a:gd name="T29" fmla="*/ 117 h 133"/>
                <a:gd name="T30" fmla="*/ 76 w 146"/>
                <a:gd name="T31" fmla="*/ 112 h 133"/>
                <a:gd name="T32" fmla="*/ 74 w 146"/>
                <a:gd name="T33" fmla="*/ 112 h 133"/>
                <a:gd name="T34" fmla="*/ 79 w 146"/>
                <a:gd name="T35" fmla="*/ 120 h 133"/>
                <a:gd name="T36" fmla="*/ 67 w 146"/>
                <a:gd name="T37" fmla="*/ 131 h 133"/>
                <a:gd name="T38" fmla="*/ 58 w 146"/>
                <a:gd name="T39" fmla="*/ 131 h 133"/>
                <a:gd name="T40" fmla="*/ 51 w 146"/>
                <a:gd name="T41" fmla="*/ 123 h 133"/>
                <a:gd name="T42" fmla="*/ 58 w 146"/>
                <a:gd name="T43" fmla="*/ 115 h 133"/>
                <a:gd name="T44" fmla="*/ 54 w 146"/>
                <a:gd name="T45" fmla="*/ 115 h 133"/>
                <a:gd name="T46" fmla="*/ 49 w 146"/>
                <a:gd name="T47" fmla="*/ 112 h 133"/>
                <a:gd name="T48" fmla="*/ 40 w 146"/>
                <a:gd name="T49" fmla="*/ 118 h 133"/>
                <a:gd name="T50" fmla="*/ 36 w 146"/>
                <a:gd name="T51" fmla="*/ 117 h 133"/>
                <a:gd name="T52" fmla="*/ 23 w 146"/>
                <a:gd name="T53" fmla="*/ 121 h 133"/>
                <a:gd name="T54" fmla="*/ 18 w 146"/>
                <a:gd name="T55" fmla="*/ 127 h 133"/>
                <a:gd name="T56" fmla="*/ 0 w 146"/>
                <a:gd name="T57" fmla="*/ 123 h 133"/>
                <a:gd name="T58" fmla="*/ 8 w 146"/>
                <a:gd name="T59" fmla="*/ 117 h 133"/>
                <a:gd name="T60" fmla="*/ 23 w 146"/>
                <a:gd name="T61" fmla="*/ 97 h 133"/>
                <a:gd name="T62" fmla="*/ 28 w 146"/>
                <a:gd name="T63" fmla="*/ 94 h 133"/>
                <a:gd name="T64" fmla="*/ 30 w 146"/>
                <a:gd name="T65" fmla="*/ 99 h 133"/>
                <a:gd name="T66" fmla="*/ 55 w 146"/>
                <a:gd name="T67" fmla="*/ 96 h 133"/>
                <a:gd name="T68" fmla="*/ 66 w 146"/>
                <a:gd name="T69" fmla="*/ 97 h 133"/>
                <a:gd name="T70" fmla="*/ 67 w 146"/>
                <a:gd name="T71" fmla="*/ 84 h 133"/>
                <a:gd name="T72" fmla="*/ 74 w 146"/>
                <a:gd name="T73" fmla="*/ 71 h 133"/>
                <a:gd name="T74" fmla="*/ 83 w 146"/>
                <a:gd name="T75" fmla="*/ 66 h 133"/>
                <a:gd name="T76" fmla="*/ 85 w 146"/>
                <a:gd name="T77" fmla="*/ 69 h 133"/>
                <a:gd name="T78" fmla="*/ 80 w 146"/>
                <a:gd name="T79" fmla="*/ 72 h 133"/>
                <a:gd name="T80" fmla="*/ 98 w 146"/>
                <a:gd name="T81" fmla="*/ 71 h 133"/>
                <a:gd name="T82" fmla="*/ 103 w 146"/>
                <a:gd name="T83" fmla="*/ 60 h 133"/>
                <a:gd name="T84" fmla="*/ 119 w 146"/>
                <a:gd name="T85" fmla="*/ 32 h 133"/>
                <a:gd name="T86" fmla="*/ 114 w 146"/>
                <a:gd name="T87" fmla="*/ 29 h 133"/>
                <a:gd name="T88" fmla="*/ 117 w 146"/>
                <a:gd name="T89" fmla="*/ 25 h 133"/>
                <a:gd name="T90" fmla="*/ 120 w 146"/>
                <a:gd name="T91" fmla="*/ 13 h 133"/>
                <a:gd name="T92" fmla="*/ 132 w 146"/>
                <a:gd name="T93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6" h="133">
                  <a:moveTo>
                    <a:pt x="117" y="97"/>
                  </a:moveTo>
                  <a:lnTo>
                    <a:pt x="112" y="103"/>
                  </a:lnTo>
                  <a:lnTo>
                    <a:pt x="117" y="100"/>
                  </a:lnTo>
                  <a:lnTo>
                    <a:pt x="117" y="97"/>
                  </a:lnTo>
                  <a:close/>
                  <a:moveTo>
                    <a:pt x="132" y="0"/>
                  </a:moveTo>
                  <a:lnTo>
                    <a:pt x="137" y="2"/>
                  </a:lnTo>
                  <a:lnTo>
                    <a:pt x="138" y="2"/>
                  </a:lnTo>
                  <a:lnTo>
                    <a:pt x="138" y="14"/>
                  </a:lnTo>
                  <a:lnTo>
                    <a:pt x="146" y="31"/>
                  </a:lnTo>
                  <a:lnTo>
                    <a:pt x="144" y="41"/>
                  </a:lnTo>
                  <a:lnTo>
                    <a:pt x="138" y="47"/>
                  </a:lnTo>
                  <a:lnTo>
                    <a:pt x="138" y="56"/>
                  </a:lnTo>
                  <a:lnTo>
                    <a:pt x="135" y="53"/>
                  </a:lnTo>
                  <a:lnTo>
                    <a:pt x="129" y="59"/>
                  </a:lnTo>
                  <a:lnTo>
                    <a:pt x="132" y="65"/>
                  </a:lnTo>
                  <a:lnTo>
                    <a:pt x="132" y="77"/>
                  </a:lnTo>
                  <a:lnTo>
                    <a:pt x="126" y="86"/>
                  </a:lnTo>
                  <a:lnTo>
                    <a:pt x="131" y="97"/>
                  </a:lnTo>
                  <a:lnTo>
                    <a:pt x="125" y="100"/>
                  </a:lnTo>
                  <a:lnTo>
                    <a:pt x="125" y="105"/>
                  </a:lnTo>
                  <a:lnTo>
                    <a:pt x="119" y="109"/>
                  </a:lnTo>
                  <a:lnTo>
                    <a:pt x="109" y="109"/>
                  </a:lnTo>
                  <a:lnTo>
                    <a:pt x="109" y="106"/>
                  </a:lnTo>
                  <a:lnTo>
                    <a:pt x="107" y="109"/>
                  </a:lnTo>
                  <a:lnTo>
                    <a:pt x="103" y="114"/>
                  </a:lnTo>
                  <a:lnTo>
                    <a:pt x="101" y="114"/>
                  </a:lnTo>
                  <a:lnTo>
                    <a:pt x="103" y="108"/>
                  </a:lnTo>
                  <a:lnTo>
                    <a:pt x="98" y="108"/>
                  </a:lnTo>
                  <a:lnTo>
                    <a:pt x="95" y="115"/>
                  </a:lnTo>
                  <a:lnTo>
                    <a:pt x="95" y="117"/>
                  </a:lnTo>
                  <a:lnTo>
                    <a:pt x="83" y="112"/>
                  </a:lnTo>
                  <a:lnTo>
                    <a:pt x="76" y="112"/>
                  </a:lnTo>
                  <a:lnTo>
                    <a:pt x="76" y="109"/>
                  </a:lnTo>
                  <a:lnTo>
                    <a:pt x="74" y="112"/>
                  </a:lnTo>
                  <a:lnTo>
                    <a:pt x="79" y="118"/>
                  </a:lnTo>
                  <a:lnTo>
                    <a:pt x="79" y="120"/>
                  </a:lnTo>
                  <a:lnTo>
                    <a:pt x="70" y="121"/>
                  </a:lnTo>
                  <a:lnTo>
                    <a:pt x="67" y="131"/>
                  </a:lnTo>
                  <a:lnTo>
                    <a:pt x="67" y="133"/>
                  </a:lnTo>
                  <a:lnTo>
                    <a:pt x="58" y="131"/>
                  </a:lnTo>
                  <a:lnTo>
                    <a:pt x="52" y="124"/>
                  </a:lnTo>
                  <a:lnTo>
                    <a:pt x="51" y="123"/>
                  </a:lnTo>
                  <a:lnTo>
                    <a:pt x="52" y="123"/>
                  </a:lnTo>
                  <a:lnTo>
                    <a:pt x="58" y="115"/>
                  </a:lnTo>
                  <a:lnTo>
                    <a:pt x="58" y="112"/>
                  </a:lnTo>
                  <a:lnTo>
                    <a:pt x="54" y="115"/>
                  </a:lnTo>
                  <a:lnTo>
                    <a:pt x="52" y="115"/>
                  </a:lnTo>
                  <a:lnTo>
                    <a:pt x="49" y="112"/>
                  </a:lnTo>
                  <a:lnTo>
                    <a:pt x="46" y="112"/>
                  </a:lnTo>
                  <a:lnTo>
                    <a:pt x="40" y="118"/>
                  </a:lnTo>
                  <a:lnTo>
                    <a:pt x="39" y="118"/>
                  </a:lnTo>
                  <a:lnTo>
                    <a:pt x="36" y="117"/>
                  </a:lnTo>
                  <a:lnTo>
                    <a:pt x="23" y="123"/>
                  </a:lnTo>
                  <a:lnTo>
                    <a:pt x="23" y="121"/>
                  </a:lnTo>
                  <a:lnTo>
                    <a:pt x="20" y="120"/>
                  </a:lnTo>
                  <a:lnTo>
                    <a:pt x="18" y="127"/>
                  </a:lnTo>
                  <a:lnTo>
                    <a:pt x="17" y="127"/>
                  </a:lnTo>
                  <a:lnTo>
                    <a:pt x="0" y="123"/>
                  </a:lnTo>
                  <a:lnTo>
                    <a:pt x="0" y="117"/>
                  </a:lnTo>
                  <a:lnTo>
                    <a:pt x="8" y="117"/>
                  </a:lnTo>
                  <a:lnTo>
                    <a:pt x="23" y="102"/>
                  </a:lnTo>
                  <a:lnTo>
                    <a:pt x="23" y="97"/>
                  </a:lnTo>
                  <a:lnTo>
                    <a:pt x="24" y="97"/>
                  </a:lnTo>
                  <a:lnTo>
                    <a:pt x="28" y="94"/>
                  </a:lnTo>
                  <a:lnTo>
                    <a:pt x="30" y="94"/>
                  </a:lnTo>
                  <a:lnTo>
                    <a:pt x="30" y="99"/>
                  </a:lnTo>
                  <a:lnTo>
                    <a:pt x="42" y="96"/>
                  </a:lnTo>
                  <a:lnTo>
                    <a:pt x="55" y="96"/>
                  </a:lnTo>
                  <a:lnTo>
                    <a:pt x="61" y="102"/>
                  </a:lnTo>
                  <a:lnTo>
                    <a:pt x="66" y="97"/>
                  </a:lnTo>
                  <a:lnTo>
                    <a:pt x="66" y="84"/>
                  </a:lnTo>
                  <a:lnTo>
                    <a:pt x="67" y="84"/>
                  </a:lnTo>
                  <a:lnTo>
                    <a:pt x="74" y="83"/>
                  </a:lnTo>
                  <a:lnTo>
                    <a:pt x="74" y="71"/>
                  </a:lnTo>
                  <a:lnTo>
                    <a:pt x="76" y="71"/>
                  </a:lnTo>
                  <a:lnTo>
                    <a:pt x="83" y="66"/>
                  </a:lnTo>
                  <a:lnTo>
                    <a:pt x="85" y="66"/>
                  </a:lnTo>
                  <a:lnTo>
                    <a:pt x="85" y="69"/>
                  </a:lnTo>
                  <a:lnTo>
                    <a:pt x="83" y="71"/>
                  </a:lnTo>
                  <a:lnTo>
                    <a:pt x="80" y="72"/>
                  </a:lnTo>
                  <a:lnTo>
                    <a:pt x="80" y="78"/>
                  </a:lnTo>
                  <a:lnTo>
                    <a:pt x="98" y="71"/>
                  </a:lnTo>
                  <a:lnTo>
                    <a:pt x="103" y="62"/>
                  </a:lnTo>
                  <a:lnTo>
                    <a:pt x="103" y="60"/>
                  </a:lnTo>
                  <a:lnTo>
                    <a:pt x="110" y="57"/>
                  </a:lnTo>
                  <a:lnTo>
                    <a:pt x="119" y="32"/>
                  </a:lnTo>
                  <a:lnTo>
                    <a:pt x="116" y="29"/>
                  </a:lnTo>
                  <a:lnTo>
                    <a:pt x="114" y="29"/>
                  </a:lnTo>
                  <a:lnTo>
                    <a:pt x="114" y="25"/>
                  </a:lnTo>
                  <a:lnTo>
                    <a:pt x="117" y="25"/>
                  </a:lnTo>
                  <a:lnTo>
                    <a:pt x="117" y="13"/>
                  </a:lnTo>
                  <a:lnTo>
                    <a:pt x="120" y="13"/>
                  </a:lnTo>
                  <a:lnTo>
                    <a:pt x="122" y="4"/>
                  </a:lnTo>
                  <a:lnTo>
                    <a:pt x="132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Korea - South">
              <a:extLst>
                <a:ext uri="{FF2B5EF4-FFF2-40B4-BE49-F238E27FC236}">
                  <a16:creationId xmlns:a16="http://schemas.microsoft.com/office/drawing/2014/main" id="{10C53CC3-3BE3-433C-BA17-D146F8D66D30}"/>
                </a:ext>
              </a:extLst>
            </p:cNvPr>
            <p:cNvSpPr>
              <a:spLocks/>
            </p:cNvSpPr>
            <p:nvPr>
              <p:custDataLst>
                <p:tags r:id="rId166"/>
              </p:custDataLst>
            </p:nvPr>
          </p:nvSpPr>
          <p:spPr bwMode="auto">
            <a:xfrm>
              <a:off x="8800267" y="3606172"/>
              <a:ext cx="86739" cy="157215"/>
            </a:xfrm>
            <a:custGeom>
              <a:avLst/>
              <a:gdLst/>
              <a:ahLst/>
              <a:cxnLst/>
              <a:rect l="l" t="t" r="r" b="b"/>
              <a:pathLst>
                <a:path w="87430" h="158468">
                  <a:moveTo>
                    <a:pt x="5465" y="151182"/>
                  </a:moveTo>
                  <a:lnTo>
                    <a:pt x="21858" y="151182"/>
                  </a:lnTo>
                  <a:lnTo>
                    <a:pt x="21858" y="153004"/>
                  </a:lnTo>
                  <a:lnTo>
                    <a:pt x="10929" y="158468"/>
                  </a:lnTo>
                  <a:lnTo>
                    <a:pt x="3643" y="158468"/>
                  </a:lnTo>
                  <a:lnTo>
                    <a:pt x="3643" y="156647"/>
                  </a:lnTo>
                  <a:close/>
                  <a:moveTo>
                    <a:pt x="56465" y="0"/>
                  </a:moveTo>
                  <a:lnTo>
                    <a:pt x="78323" y="32787"/>
                  </a:lnTo>
                  <a:lnTo>
                    <a:pt x="87430" y="74680"/>
                  </a:lnTo>
                  <a:lnTo>
                    <a:pt x="78323" y="96538"/>
                  </a:lnTo>
                  <a:lnTo>
                    <a:pt x="71037" y="102002"/>
                  </a:lnTo>
                  <a:lnTo>
                    <a:pt x="71037" y="105645"/>
                  </a:lnTo>
                  <a:lnTo>
                    <a:pt x="67394" y="105645"/>
                  </a:lnTo>
                  <a:lnTo>
                    <a:pt x="60108" y="102002"/>
                  </a:lnTo>
                  <a:lnTo>
                    <a:pt x="54644" y="111110"/>
                  </a:lnTo>
                  <a:lnTo>
                    <a:pt x="45537" y="107467"/>
                  </a:lnTo>
                  <a:lnTo>
                    <a:pt x="38251" y="116574"/>
                  </a:lnTo>
                  <a:lnTo>
                    <a:pt x="34608" y="116574"/>
                  </a:lnTo>
                  <a:lnTo>
                    <a:pt x="32786" y="112931"/>
                  </a:lnTo>
                  <a:lnTo>
                    <a:pt x="32786" y="118396"/>
                  </a:lnTo>
                  <a:lnTo>
                    <a:pt x="29144" y="122039"/>
                  </a:lnTo>
                  <a:lnTo>
                    <a:pt x="27322" y="118396"/>
                  </a:lnTo>
                  <a:lnTo>
                    <a:pt x="27322" y="116574"/>
                  </a:lnTo>
                  <a:lnTo>
                    <a:pt x="21858" y="122039"/>
                  </a:lnTo>
                  <a:lnTo>
                    <a:pt x="16393" y="122039"/>
                  </a:lnTo>
                  <a:lnTo>
                    <a:pt x="10929" y="123860"/>
                  </a:lnTo>
                  <a:lnTo>
                    <a:pt x="3643" y="123860"/>
                  </a:lnTo>
                  <a:lnTo>
                    <a:pt x="5465" y="112931"/>
                  </a:lnTo>
                  <a:lnTo>
                    <a:pt x="10929" y="116574"/>
                  </a:lnTo>
                  <a:lnTo>
                    <a:pt x="10929" y="111110"/>
                  </a:lnTo>
                  <a:lnTo>
                    <a:pt x="5465" y="111110"/>
                  </a:lnTo>
                  <a:lnTo>
                    <a:pt x="5465" y="107467"/>
                  </a:lnTo>
                  <a:lnTo>
                    <a:pt x="16393" y="80145"/>
                  </a:lnTo>
                  <a:lnTo>
                    <a:pt x="10929" y="60109"/>
                  </a:lnTo>
                  <a:lnTo>
                    <a:pt x="9108" y="65573"/>
                  </a:lnTo>
                  <a:lnTo>
                    <a:pt x="5465" y="65573"/>
                  </a:lnTo>
                  <a:lnTo>
                    <a:pt x="5465" y="61930"/>
                  </a:lnTo>
                  <a:lnTo>
                    <a:pt x="0" y="54644"/>
                  </a:lnTo>
                  <a:lnTo>
                    <a:pt x="3643" y="54644"/>
                  </a:lnTo>
                  <a:lnTo>
                    <a:pt x="16393" y="45537"/>
                  </a:lnTo>
                  <a:lnTo>
                    <a:pt x="16393" y="49180"/>
                  </a:lnTo>
                  <a:lnTo>
                    <a:pt x="18215" y="49180"/>
                  </a:lnTo>
                  <a:lnTo>
                    <a:pt x="10929" y="27322"/>
                  </a:lnTo>
                  <a:lnTo>
                    <a:pt x="10929" y="23679"/>
                  </a:lnTo>
                  <a:lnTo>
                    <a:pt x="27322" y="10929"/>
                  </a:lnTo>
                  <a:lnTo>
                    <a:pt x="43715" y="10929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Korea - North">
              <a:extLst>
                <a:ext uri="{FF2B5EF4-FFF2-40B4-BE49-F238E27FC236}">
                  <a16:creationId xmlns:a16="http://schemas.microsoft.com/office/drawing/2014/main" id="{2C3908CA-26A1-4546-92D2-AD3C385B448B}"/>
                </a:ext>
              </a:extLst>
            </p:cNvPr>
            <p:cNvSpPr>
              <a:spLocks/>
            </p:cNvSpPr>
            <p:nvPr>
              <p:custDataLst>
                <p:tags r:id="rId167"/>
              </p:custDataLst>
            </p:nvPr>
          </p:nvSpPr>
          <p:spPr bwMode="auto">
            <a:xfrm>
              <a:off x="8760512" y="3468835"/>
              <a:ext cx="149986" cy="164443"/>
            </a:xfrm>
            <a:custGeom>
              <a:avLst/>
              <a:gdLst>
                <a:gd name="T0" fmla="*/ 74 w 83"/>
                <a:gd name="T1" fmla="*/ 0 h 91"/>
                <a:gd name="T2" fmla="*/ 75 w 83"/>
                <a:gd name="T3" fmla="*/ 0 h 91"/>
                <a:gd name="T4" fmla="*/ 81 w 83"/>
                <a:gd name="T5" fmla="*/ 6 h 91"/>
                <a:gd name="T6" fmla="*/ 83 w 83"/>
                <a:gd name="T7" fmla="*/ 11 h 91"/>
                <a:gd name="T8" fmla="*/ 71 w 83"/>
                <a:gd name="T9" fmla="*/ 24 h 91"/>
                <a:gd name="T10" fmla="*/ 71 w 83"/>
                <a:gd name="T11" fmla="*/ 37 h 91"/>
                <a:gd name="T12" fmla="*/ 53 w 83"/>
                <a:gd name="T13" fmla="*/ 51 h 91"/>
                <a:gd name="T14" fmla="*/ 41 w 83"/>
                <a:gd name="T15" fmla="*/ 57 h 91"/>
                <a:gd name="T16" fmla="*/ 41 w 83"/>
                <a:gd name="T17" fmla="*/ 66 h 91"/>
                <a:gd name="T18" fmla="*/ 53 w 83"/>
                <a:gd name="T19" fmla="*/ 76 h 91"/>
                <a:gd name="T20" fmla="*/ 53 w 83"/>
                <a:gd name="T21" fmla="*/ 77 h 91"/>
                <a:gd name="T22" fmla="*/ 46 w 83"/>
                <a:gd name="T23" fmla="*/ 83 h 91"/>
                <a:gd name="T24" fmla="*/ 37 w 83"/>
                <a:gd name="T25" fmla="*/ 83 h 91"/>
                <a:gd name="T26" fmla="*/ 30 w 83"/>
                <a:gd name="T27" fmla="*/ 91 h 91"/>
                <a:gd name="T28" fmla="*/ 28 w 83"/>
                <a:gd name="T29" fmla="*/ 91 h 91"/>
                <a:gd name="T30" fmla="*/ 18 w 83"/>
                <a:gd name="T31" fmla="*/ 86 h 91"/>
                <a:gd name="T32" fmla="*/ 18 w 83"/>
                <a:gd name="T33" fmla="*/ 89 h 91"/>
                <a:gd name="T34" fmla="*/ 16 w 83"/>
                <a:gd name="T35" fmla="*/ 89 h 91"/>
                <a:gd name="T36" fmla="*/ 12 w 83"/>
                <a:gd name="T37" fmla="*/ 91 h 91"/>
                <a:gd name="T38" fmla="*/ 9 w 83"/>
                <a:gd name="T39" fmla="*/ 86 h 91"/>
                <a:gd name="T40" fmla="*/ 10 w 83"/>
                <a:gd name="T41" fmla="*/ 85 h 91"/>
                <a:gd name="T42" fmla="*/ 4 w 83"/>
                <a:gd name="T43" fmla="*/ 85 h 91"/>
                <a:gd name="T44" fmla="*/ 9 w 83"/>
                <a:gd name="T45" fmla="*/ 77 h 91"/>
                <a:gd name="T46" fmla="*/ 13 w 83"/>
                <a:gd name="T47" fmla="*/ 74 h 91"/>
                <a:gd name="T48" fmla="*/ 12 w 83"/>
                <a:gd name="T49" fmla="*/ 73 h 91"/>
                <a:gd name="T50" fmla="*/ 10 w 83"/>
                <a:gd name="T51" fmla="*/ 73 h 91"/>
                <a:gd name="T52" fmla="*/ 13 w 83"/>
                <a:gd name="T53" fmla="*/ 61 h 91"/>
                <a:gd name="T54" fmla="*/ 4 w 83"/>
                <a:gd name="T55" fmla="*/ 60 h 91"/>
                <a:gd name="T56" fmla="*/ 3 w 83"/>
                <a:gd name="T57" fmla="*/ 60 h 91"/>
                <a:gd name="T58" fmla="*/ 0 w 83"/>
                <a:gd name="T59" fmla="*/ 54 h 91"/>
                <a:gd name="T60" fmla="*/ 7 w 83"/>
                <a:gd name="T61" fmla="*/ 43 h 91"/>
                <a:gd name="T62" fmla="*/ 19 w 83"/>
                <a:gd name="T63" fmla="*/ 37 h 91"/>
                <a:gd name="T64" fmla="*/ 32 w 83"/>
                <a:gd name="T65" fmla="*/ 24 h 91"/>
                <a:gd name="T66" fmla="*/ 34 w 83"/>
                <a:gd name="T67" fmla="*/ 24 h 91"/>
                <a:gd name="T68" fmla="*/ 41 w 83"/>
                <a:gd name="T69" fmla="*/ 28 h 91"/>
                <a:gd name="T70" fmla="*/ 50 w 83"/>
                <a:gd name="T71" fmla="*/ 27 h 91"/>
                <a:gd name="T72" fmla="*/ 50 w 83"/>
                <a:gd name="T73" fmla="*/ 17 h 91"/>
                <a:gd name="T74" fmla="*/ 61 w 83"/>
                <a:gd name="T75" fmla="*/ 17 h 91"/>
                <a:gd name="T76" fmla="*/ 68 w 83"/>
                <a:gd name="T77" fmla="*/ 11 h 91"/>
                <a:gd name="T78" fmla="*/ 74 w 83"/>
                <a:gd name="T7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3" h="91">
                  <a:moveTo>
                    <a:pt x="74" y="0"/>
                  </a:moveTo>
                  <a:lnTo>
                    <a:pt x="75" y="0"/>
                  </a:lnTo>
                  <a:lnTo>
                    <a:pt x="81" y="6"/>
                  </a:lnTo>
                  <a:lnTo>
                    <a:pt x="83" y="11"/>
                  </a:lnTo>
                  <a:lnTo>
                    <a:pt x="71" y="24"/>
                  </a:lnTo>
                  <a:lnTo>
                    <a:pt x="71" y="37"/>
                  </a:lnTo>
                  <a:lnTo>
                    <a:pt x="53" y="51"/>
                  </a:lnTo>
                  <a:lnTo>
                    <a:pt x="41" y="57"/>
                  </a:lnTo>
                  <a:lnTo>
                    <a:pt x="41" y="66"/>
                  </a:lnTo>
                  <a:lnTo>
                    <a:pt x="53" y="76"/>
                  </a:lnTo>
                  <a:lnTo>
                    <a:pt x="53" y="77"/>
                  </a:lnTo>
                  <a:lnTo>
                    <a:pt x="46" y="83"/>
                  </a:lnTo>
                  <a:lnTo>
                    <a:pt x="37" y="83"/>
                  </a:lnTo>
                  <a:lnTo>
                    <a:pt x="30" y="91"/>
                  </a:lnTo>
                  <a:lnTo>
                    <a:pt x="28" y="91"/>
                  </a:lnTo>
                  <a:lnTo>
                    <a:pt x="18" y="86"/>
                  </a:lnTo>
                  <a:lnTo>
                    <a:pt x="18" y="89"/>
                  </a:lnTo>
                  <a:lnTo>
                    <a:pt x="16" y="89"/>
                  </a:lnTo>
                  <a:lnTo>
                    <a:pt x="12" y="91"/>
                  </a:lnTo>
                  <a:lnTo>
                    <a:pt x="9" y="86"/>
                  </a:lnTo>
                  <a:lnTo>
                    <a:pt x="10" y="85"/>
                  </a:lnTo>
                  <a:lnTo>
                    <a:pt x="4" y="85"/>
                  </a:lnTo>
                  <a:lnTo>
                    <a:pt x="9" y="77"/>
                  </a:lnTo>
                  <a:lnTo>
                    <a:pt x="13" y="74"/>
                  </a:lnTo>
                  <a:lnTo>
                    <a:pt x="12" y="73"/>
                  </a:lnTo>
                  <a:lnTo>
                    <a:pt x="10" y="73"/>
                  </a:lnTo>
                  <a:lnTo>
                    <a:pt x="13" y="61"/>
                  </a:lnTo>
                  <a:lnTo>
                    <a:pt x="4" y="60"/>
                  </a:lnTo>
                  <a:lnTo>
                    <a:pt x="3" y="60"/>
                  </a:lnTo>
                  <a:lnTo>
                    <a:pt x="0" y="54"/>
                  </a:lnTo>
                  <a:lnTo>
                    <a:pt x="7" y="43"/>
                  </a:lnTo>
                  <a:lnTo>
                    <a:pt x="19" y="37"/>
                  </a:lnTo>
                  <a:lnTo>
                    <a:pt x="32" y="24"/>
                  </a:lnTo>
                  <a:lnTo>
                    <a:pt x="34" y="24"/>
                  </a:lnTo>
                  <a:lnTo>
                    <a:pt x="41" y="28"/>
                  </a:lnTo>
                  <a:lnTo>
                    <a:pt x="50" y="27"/>
                  </a:lnTo>
                  <a:lnTo>
                    <a:pt x="50" y="17"/>
                  </a:lnTo>
                  <a:lnTo>
                    <a:pt x="61" y="17"/>
                  </a:lnTo>
                  <a:lnTo>
                    <a:pt x="68" y="11"/>
                  </a:lnTo>
                  <a:lnTo>
                    <a:pt x="74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Russia - Offshore">
              <a:extLst>
                <a:ext uri="{FF2B5EF4-FFF2-40B4-BE49-F238E27FC236}">
                  <a16:creationId xmlns:a16="http://schemas.microsoft.com/office/drawing/2014/main" id="{FDEB7CF5-D300-4A56-A8FA-E8458E6BC316}"/>
                </a:ext>
              </a:extLst>
            </p:cNvPr>
            <p:cNvSpPr>
              <a:spLocks/>
            </p:cNvSpPr>
            <p:nvPr>
              <p:custDataLst>
                <p:tags r:id="rId168"/>
              </p:custDataLst>
            </p:nvPr>
          </p:nvSpPr>
          <p:spPr bwMode="auto">
            <a:xfrm>
              <a:off x="6962485" y="1109715"/>
              <a:ext cx="3371978" cy="2259732"/>
            </a:xfrm>
            <a:custGeom>
              <a:avLst/>
              <a:gdLst/>
              <a:ahLst/>
              <a:cxnLst/>
              <a:rect l="l" t="t" r="r" b="b"/>
              <a:pathLst>
                <a:path w="3398859" h="2277745">
                  <a:moveTo>
                    <a:pt x="2568269" y="2108349"/>
                  </a:moveTo>
                  <a:lnTo>
                    <a:pt x="2568269" y="2117457"/>
                  </a:lnTo>
                  <a:lnTo>
                    <a:pt x="2564626" y="2121100"/>
                  </a:lnTo>
                  <a:lnTo>
                    <a:pt x="2550054" y="2132029"/>
                  </a:lnTo>
                  <a:lnTo>
                    <a:pt x="2550054" y="2124743"/>
                  </a:lnTo>
                  <a:close/>
                  <a:moveTo>
                    <a:pt x="3172996" y="2062812"/>
                  </a:moveTo>
                  <a:lnTo>
                    <a:pt x="3178461" y="2062812"/>
                  </a:lnTo>
                  <a:lnTo>
                    <a:pt x="3180282" y="2064634"/>
                  </a:lnTo>
                  <a:lnTo>
                    <a:pt x="3189390" y="2064634"/>
                  </a:lnTo>
                  <a:lnTo>
                    <a:pt x="3186111" y="2070098"/>
                  </a:lnTo>
                  <a:lnTo>
                    <a:pt x="3189390" y="2070098"/>
                  </a:lnTo>
                  <a:lnTo>
                    <a:pt x="3200319" y="2062812"/>
                  </a:lnTo>
                  <a:lnTo>
                    <a:pt x="3202141" y="2062812"/>
                  </a:lnTo>
                  <a:lnTo>
                    <a:pt x="3202141" y="2064634"/>
                  </a:lnTo>
                  <a:lnTo>
                    <a:pt x="3200319" y="2070098"/>
                  </a:lnTo>
                  <a:lnTo>
                    <a:pt x="3189390" y="2073741"/>
                  </a:lnTo>
                  <a:lnTo>
                    <a:pt x="3185747" y="2073741"/>
                  </a:lnTo>
                  <a:lnTo>
                    <a:pt x="3185747" y="2070705"/>
                  </a:lnTo>
                  <a:lnTo>
                    <a:pt x="3183925" y="2073742"/>
                  </a:lnTo>
                  <a:lnTo>
                    <a:pt x="3183925" y="2075563"/>
                  </a:lnTo>
                  <a:lnTo>
                    <a:pt x="3180282" y="2075563"/>
                  </a:lnTo>
                  <a:lnTo>
                    <a:pt x="3172996" y="2064634"/>
                  </a:lnTo>
                  <a:close/>
                  <a:moveTo>
                    <a:pt x="3211247" y="2059169"/>
                  </a:moveTo>
                  <a:lnTo>
                    <a:pt x="3213068" y="2059169"/>
                  </a:lnTo>
                  <a:lnTo>
                    <a:pt x="3218533" y="2068277"/>
                  </a:lnTo>
                  <a:lnTo>
                    <a:pt x="3218533" y="2070098"/>
                  </a:lnTo>
                  <a:lnTo>
                    <a:pt x="3211247" y="2075563"/>
                  </a:lnTo>
                  <a:lnTo>
                    <a:pt x="3207604" y="2075563"/>
                  </a:lnTo>
                  <a:lnTo>
                    <a:pt x="3207604" y="2073742"/>
                  </a:lnTo>
                  <a:lnTo>
                    <a:pt x="3205782" y="2070098"/>
                  </a:lnTo>
                  <a:lnTo>
                    <a:pt x="3205782" y="2068277"/>
                  </a:lnTo>
                  <a:close/>
                  <a:moveTo>
                    <a:pt x="3121995" y="2057348"/>
                  </a:moveTo>
                  <a:lnTo>
                    <a:pt x="3123817" y="2057348"/>
                  </a:lnTo>
                  <a:lnTo>
                    <a:pt x="3123817" y="2059170"/>
                  </a:lnTo>
                  <a:lnTo>
                    <a:pt x="3127460" y="2059170"/>
                  </a:lnTo>
                  <a:lnTo>
                    <a:pt x="3127460" y="2062813"/>
                  </a:lnTo>
                  <a:lnTo>
                    <a:pt x="3123817" y="2062813"/>
                  </a:lnTo>
                  <a:lnTo>
                    <a:pt x="3123817" y="2064634"/>
                  </a:lnTo>
                  <a:lnTo>
                    <a:pt x="3121995" y="2064634"/>
                  </a:lnTo>
                  <a:close/>
                  <a:moveTo>
                    <a:pt x="3072816" y="2053705"/>
                  </a:moveTo>
                  <a:lnTo>
                    <a:pt x="3076458" y="2053705"/>
                  </a:lnTo>
                  <a:lnTo>
                    <a:pt x="3078280" y="2062813"/>
                  </a:lnTo>
                  <a:lnTo>
                    <a:pt x="3067351" y="2068277"/>
                  </a:lnTo>
                  <a:lnTo>
                    <a:pt x="3067351" y="2064634"/>
                  </a:lnTo>
                  <a:close/>
                  <a:moveTo>
                    <a:pt x="3307785" y="2042776"/>
                  </a:moveTo>
                  <a:lnTo>
                    <a:pt x="3311428" y="2042776"/>
                  </a:lnTo>
                  <a:lnTo>
                    <a:pt x="3316893" y="2046419"/>
                  </a:lnTo>
                  <a:lnTo>
                    <a:pt x="3316893" y="2048241"/>
                  </a:lnTo>
                  <a:lnTo>
                    <a:pt x="3307785" y="2048241"/>
                  </a:lnTo>
                  <a:close/>
                  <a:moveTo>
                    <a:pt x="3267713" y="2042776"/>
                  </a:moveTo>
                  <a:lnTo>
                    <a:pt x="3269534" y="2042776"/>
                  </a:lnTo>
                  <a:lnTo>
                    <a:pt x="3274999" y="2048241"/>
                  </a:lnTo>
                  <a:lnTo>
                    <a:pt x="3274999" y="2051884"/>
                  </a:lnTo>
                  <a:lnTo>
                    <a:pt x="3258605" y="2057348"/>
                  </a:lnTo>
                  <a:lnTo>
                    <a:pt x="3267713" y="2046419"/>
                  </a:lnTo>
                  <a:close/>
                  <a:moveTo>
                    <a:pt x="2950777" y="2022740"/>
                  </a:moveTo>
                  <a:lnTo>
                    <a:pt x="2959884" y="2022740"/>
                  </a:lnTo>
                  <a:lnTo>
                    <a:pt x="2967170" y="2024562"/>
                  </a:lnTo>
                  <a:lnTo>
                    <a:pt x="2972635" y="2024562"/>
                  </a:lnTo>
                  <a:lnTo>
                    <a:pt x="2972635" y="2028205"/>
                  </a:lnTo>
                  <a:lnTo>
                    <a:pt x="2965349" y="2030026"/>
                  </a:lnTo>
                  <a:lnTo>
                    <a:pt x="2965349" y="2033669"/>
                  </a:lnTo>
                  <a:lnTo>
                    <a:pt x="2961706" y="2033669"/>
                  </a:lnTo>
                  <a:lnTo>
                    <a:pt x="2950777" y="2024562"/>
                  </a:lnTo>
                  <a:close/>
                  <a:moveTo>
                    <a:pt x="3397037" y="2011811"/>
                  </a:moveTo>
                  <a:lnTo>
                    <a:pt x="3398859" y="2011811"/>
                  </a:lnTo>
                  <a:lnTo>
                    <a:pt x="3398859" y="2024562"/>
                  </a:lnTo>
                  <a:lnTo>
                    <a:pt x="3389751" y="2030026"/>
                  </a:lnTo>
                  <a:lnTo>
                    <a:pt x="3386108" y="2030026"/>
                  </a:lnTo>
                  <a:lnTo>
                    <a:pt x="3389751" y="2028205"/>
                  </a:lnTo>
                  <a:lnTo>
                    <a:pt x="3397037" y="2013633"/>
                  </a:lnTo>
                  <a:close/>
                  <a:moveTo>
                    <a:pt x="2247691" y="1968096"/>
                  </a:moveTo>
                  <a:lnTo>
                    <a:pt x="2254977" y="1975382"/>
                  </a:lnTo>
                  <a:lnTo>
                    <a:pt x="2265906" y="2028204"/>
                  </a:lnTo>
                  <a:lnTo>
                    <a:pt x="2260441" y="2048241"/>
                  </a:lnTo>
                  <a:lnTo>
                    <a:pt x="2262263" y="2075563"/>
                  </a:lnTo>
                  <a:lnTo>
                    <a:pt x="2287763" y="2157528"/>
                  </a:lnTo>
                  <a:lnTo>
                    <a:pt x="2298692" y="2181208"/>
                  </a:lnTo>
                  <a:lnTo>
                    <a:pt x="2276835" y="2159350"/>
                  </a:lnTo>
                  <a:lnTo>
                    <a:pt x="2256798" y="2164814"/>
                  </a:lnTo>
                  <a:lnTo>
                    <a:pt x="2247691" y="2221280"/>
                  </a:lnTo>
                  <a:lnTo>
                    <a:pt x="2260441" y="2246780"/>
                  </a:lnTo>
                  <a:lnTo>
                    <a:pt x="2267727" y="2252245"/>
                  </a:lnTo>
                  <a:lnTo>
                    <a:pt x="2271370" y="2270459"/>
                  </a:lnTo>
                  <a:lnTo>
                    <a:pt x="2267727" y="2275924"/>
                  </a:lnTo>
                  <a:lnTo>
                    <a:pt x="2265906" y="2257709"/>
                  </a:lnTo>
                  <a:lnTo>
                    <a:pt x="2247691" y="2254066"/>
                  </a:lnTo>
                  <a:lnTo>
                    <a:pt x="2236762" y="2277745"/>
                  </a:lnTo>
                  <a:lnTo>
                    <a:pt x="2233119" y="2275924"/>
                  </a:lnTo>
                  <a:lnTo>
                    <a:pt x="2231298" y="2254066"/>
                  </a:lnTo>
                  <a:lnTo>
                    <a:pt x="2238584" y="2204887"/>
                  </a:lnTo>
                  <a:lnTo>
                    <a:pt x="2231298" y="2181208"/>
                  </a:lnTo>
                  <a:lnTo>
                    <a:pt x="2238584" y="2135671"/>
                  </a:lnTo>
                  <a:lnTo>
                    <a:pt x="2236762" y="2108349"/>
                  </a:lnTo>
                  <a:lnTo>
                    <a:pt x="2236762" y="2090134"/>
                  </a:lnTo>
                  <a:lnTo>
                    <a:pt x="2225833" y="2070098"/>
                  </a:lnTo>
                  <a:lnTo>
                    <a:pt x="2225833" y="2046419"/>
                  </a:lnTo>
                  <a:lnTo>
                    <a:pt x="2231298" y="2000882"/>
                  </a:lnTo>
                  <a:lnTo>
                    <a:pt x="2244048" y="2002704"/>
                  </a:lnTo>
                  <a:lnTo>
                    <a:pt x="2249512" y="1991775"/>
                  </a:lnTo>
                  <a:lnTo>
                    <a:pt x="2242227" y="1969918"/>
                  </a:lnTo>
                  <a:close/>
                  <a:moveTo>
                    <a:pt x="2127474" y="1929845"/>
                  </a:moveTo>
                  <a:lnTo>
                    <a:pt x="2142046" y="1938953"/>
                  </a:lnTo>
                  <a:lnTo>
                    <a:pt x="2131117" y="1957168"/>
                  </a:lnTo>
                  <a:lnTo>
                    <a:pt x="2127474" y="1957168"/>
                  </a:lnTo>
                  <a:lnTo>
                    <a:pt x="2120188" y="1955347"/>
                  </a:lnTo>
                  <a:lnTo>
                    <a:pt x="2120188" y="1949882"/>
                  </a:lnTo>
                  <a:lnTo>
                    <a:pt x="2127474" y="1933488"/>
                  </a:lnTo>
                  <a:close/>
                  <a:moveTo>
                    <a:pt x="2803240" y="1928023"/>
                  </a:moveTo>
                  <a:lnTo>
                    <a:pt x="2808704" y="1928023"/>
                  </a:lnTo>
                  <a:lnTo>
                    <a:pt x="2815990" y="1951703"/>
                  </a:lnTo>
                  <a:lnTo>
                    <a:pt x="2808704" y="1946239"/>
                  </a:lnTo>
                  <a:lnTo>
                    <a:pt x="2797775" y="1929845"/>
                  </a:lnTo>
                  <a:close/>
                  <a:moveTo>
                    <a:pt x="2763168" y="1756806"/>
                  </a:moveTo>
                  <a:lnTo>
                    <a:pt x="2768632" y="1767735"/>
                  </a:lnTo>
                  <a:lnTo>
                    <a:pt x="2737666" y="1793235"/>
                  </a:lnTo>
                  <a:lnTo>
                    <a:pt x="2748595" y="1767735"/>
                  </a:lnTo>
                  <a:lnTo>
                    <a:pt x="2746774" y="1767735"/>
                  </a:lnTo>
                  <a:close/>
                  <a:moveTo>
                    <a:pt x="3329642" y="1527301"/>
                  </a:moveTo>
                  <a:lnTo>
                    <a:pt x="3351500" y="1536409"/>
                  </a:lnTo>
                  <a:lnTo>
                    <a:pt x="3364250" y="1532766"/>
                  </a:lnTo>
                  <a:lnTo>
                    <a:pt x="3367893" y="1532766"/>
                  </a:lnTo>
                  <a:lnTo>
                    <a:pt x="3386108" y="1549159"/>
                  </a:lnTo>
                  <a:lnTo>
                    <a:pt x="3398858" y="1552802"/>
                  </a:lnTo>
                  <a:lnTo>
                    <a:pt x="3398858" y="1558266"/>
                  </a:lnTo>
                  <a:lnTo>
                    <a:pt x="3378822" y="1569195"/>
                  </a:lnTo>
                  <a:lnTo>
                    <a:pt x="3325999" y="1543694"/>
                  </a:lnTo>
                  <a:close/>
                  <a:moveTo>
                    <a:pt x="25500" y="1184865"/>
                  </a:moveTo>
                  <a:lnTo>
                    <a:pt x="51001" y="1212187"/>
                  </a:lnTo>
                  <a:lnTo>
                    <a:pt x="20036" y="1239509"/>
                  </a:lnTo>
                  <a:lnTo>
                    <a:pt x="3643" y="1228580"/>
                  </a:lnTo>
                  <a:lnTo>
                    <a:pt x="3643" y="1239509"/>
                  </a:lnTo>
                  <a:lnTo>
                    <a:pt x="0" y="1228580"/>
                  </a:lnTo>
                  <a:lnTo>
                    <a:pt x="0" y="1206723"/>
                  </a:lnTo>
                  <a:lnTo>
                    <a:pt x="10929" y="1188508"/>
                  </a:lnTo>
                  <a:close/>
                  <a:moveTo>
                    <a:pt x="2852419" y="1150257"/>
                  </a:moveTo>
                  <a:lnTo>
                    <a:pt x="2881562" y="1163007"/>
                  </a:lnTo>
                  <a:lnTo>
                    <a:pt x="2877919" y="1179400"/>
                  </a:lnTo>
                  <a:lnTo>
                    <a:pt x="2861526" y="1177579"/>
                  </a:lnTo>
                  <a:lnTo>
                    <a:pt x="2846954" y="1155721"/>
                  </a:lnTo>
                  <a:close/>
                  <a:moveTo>
                    <a:pt x="256828" y="1117471"/>
                  </a:moveTo>
                  <a:lnTo>
                    <a:pt x="295079" y="1166651"/>
                  </a:lnTo>
                  <a:lnTo>
                    <a:pt x="278686" y="1172115"/>
                  </a:lnTo>
                  <a:lnTo>
                    <a:pt x="256828" y="1155722"/>
                  </a:lnTo>
                  <a:lnTo>
                    <a:pt x="260471" y="1163008"/>
                  </a:lnTo>
                  <a:lnTo>
                    <a:pt x="245899" y="1135686"/>
                  </a:lnTo>
                  <a:lnTo>
                    <a:pt x="255007" y="1135686"/>
                  </a:lnTo>
                  <a:lnTo>
                    <a:pt x="249542" y="1130221"/>
                  </a:lnTo>
                  <a:close/>
                  <a:moveTo>
                    <a:pt x="98361" y="1057362"/>
                  </a:moveTo>
                  <a:lnTo>
                    <a:pt x="114755" y="1057362"/>
                  </a:lnTo>
                  <a:lnTo>
                    <a:pt x="118398" y="1062827"/>
                  </a:lnTo>
                  <a:lnTo>
                    <a:pt x="118398" y="1084685"/>
                  </a:lnTo>
                  <a:close/>
                  <a:moveTo>
                    <a:pt x="3156602" y="1035504"/>
                  </a:moveTo>
                  <a:lnTo>
                    <a:pt x="3191210" y="1057362"/>
                  </a:lnTo>
                  <a:lnTo>
                    <a:pt x="3185746" y="1071933"/>
                  </a:lnTo>
                  <a:lnTo>
                    <a:pt x="3156602" y="1084684"/>
                  </a:lnTo>
                  <a:lnTo>
                    <a:pt x="3132923" y="1079219"/>
                  </a:lnTo>
                  <a:lnTo>
                    <a:pt x="3105601" y="1090148"/>
                  </a:lnTo>
                  <a:lnTo>
                    <a:pt x="3100137" y="1077398"/>
                  </a:lnTo>
                  <a:lnTo>
                    <a:pt x="3129280" y="1039147"/>
                  </a:lnTo>
                  <a:lnTo>
                    <a:pt x="3138388" y="1039147"/>
                  </a:lnTo>
                  <a:close/>
                  <a:moveTo>
                    <a:pt x="2111081" y="1031862"/>
                  </a:moveTo>
                  <a:lnTo>
                    <a:pt x="2132939" y="1035505"/>
                  </a:lnTo>
                  <a:lnTo>
                    <a:pt x="2122010" y="1044613"/>
                  </a:lnTo>
                  <a:lnTo>
                    <a:pt x="2105616" y="1035505"/>
                  </a:lnTo>
                  <a:close/>
                  <a:moveTo>
                    <a:pt x="2152976" y="1028219"/>
                  </a:moveTo>
                  <a:lnTo>
                    <a:pt x="2158440" y="1040970"/>
                  </a:lnTo>
                  <a:lnTo>
                    <a:pt x="2138404" y="1051899"/>
                  </a:lnTo>
                  <a:lnTo>
                    <a:pt x="2132939" y="1051899"/>
                  </a:lnTo>
                  <a:lnTo>
                    <a:pt x="2138404" y="1039148"/>
                  </a:lnTo>
                  <a:close/>
                  <a:moveTo>
                    <a:pt x="2165725" y="962646"/>
                  </a:moveTo>
                  <a:lnTo>
                    <a:pt x="2194868" y="962646"/>
                  </a:lnTo>
                  <a:lnTo>
                    <a:pt x="2189404" y="979040"/>
                  </a:lnTo>
                  <a:lnTo>
                    <a:pt x="2158439" y="979040"/>
                  </a:lnTo>
                  <a:close/>
                  <a:moveTo>
                    <a:pt x="2203976" y="849715"/>
                  </a:moveTo>
                  <a:lnTo>
                    <a:pt x="2216726" y="849715"/>
                  </a:lnTo>
                  <a:lnTo>
                    <a:pt x="2244048" y="855180"/>
                  </a:lnTo>
                  <a:lnTo>
                    <a:pt x="2265906" y="878859"/>
                  </a:lnTo>
                  <a:lnTo>
                    <a:pt x="2267727" y="906181"/>
                  </a:lnTo>
                  <a:lnTo>
                    <a:pt x="2178476" y="893431"/>
                  </a:lnTo>
                  <a:lnTo>
                    <a:pt x="2176654" y="887966"/>
                  </a:lnTo>
                  <a:lnTo>
                    <a:pt x="2193047" y="882502"/>
                  </a:lnTo>
                  <a:close/>
                  <a:moveTo>
                    <a:pt x="2076473" y="820571"/>
                  </a:moveTo>
                  <a:lnTo>
                    <a:pt x="2091046" y="833321"/>
                  </a:lnTo>
                  <a:lnTo>
                    <a:pt x="2096510" y="844250"/>
                  </a:lnTo>
                  <a:lnTo>
                    <a:pt x="2091046" y="849714"/>
                  </a:lnTo>
                  <a:close/>
                  <a:moveTo>
                    <a:pt x="2194869" y="815107"/>
                  </a:moveTo>
                  <a:lnTo>
                    <a:pt x="2205798" y="827857"/>
                  </a:lnTo>
                  <a:lnTo>
                    <a:pt x="2194869" y="849715"/>
                  </a:lnTo>
                  <a:lnTo>
                    <a:pt x="2187583" y="844251"/>
                  </a:lnTo>
                  <a:lnTo>
                    <a:pt x="2187583" y="826036"/>
                  </a:lnTo>
                  <a:close/>
                  <a:moveTo>
                    <a:pt x="2333300" y="698534"/>
                  </a:moveTo>
                  <a:lnTo>
                    <a:pt x="2387944" y="714927"/>
                  </a:lnTo>
                  <a:lnTo>
                    <a:pt x="2378837" y="727678"/>
                  </a:lnTo>
                  <a:lnTo>
                    <a:pt x="2449874" y="742249"/>
                  </a:lnTo>
                  <a:lnTo>
                    <a:pt x="2438945" y="765929"/>
                  </a:lnTo>
                  <a:lnTo>
                    <a:pt x="2400695" y="775036"/>
                  </a:lnTo>
                  <a:lnTo>
                    <a:pt x="2351515" y="744071"/>
                  </a:lnTo>
                  <a:close/>
                  <a:moveTo>
                    <a:pt x="2076474" y="671211"/>
                  </a:moveTo>
                  <a:lnTo>
                    <a:pt x="2087403" y="693069"/>
                  </a:lnTo>
                  <a:lnTo>
                    <a:pt x="2085582" y="698533"/>
                  </a:lnTo>
                  <a:lnTo>
                    <a:pt x="2081939" y="720391"/>
                  </a:lnTo>
                  <a:lnTo>
                    <a:pt x="2074652" y="709462"/>
                  </a:lnTo>
                  <a:close/>
                  <a:moveTo>
                    <a:pt x="2216726" y="642068"/>
                  </a:moveTo>
                  <a:lnTo>
                    <a:pt x="2315085" y="707641"/>
                  </a:lnTo>
                  <a:lnTo>
                    <a:pt x="2295049" y="709463"/>
                  </a:lnTo>
                  <a:lnTo>
                    <a:pt x="2298692" y="725856"/>
                  </a:lnTo>
                  <a:lnTo>
                    <a:pt x="2287763" y="742249"/>
                  </a:lnTo>
                  <a:lnTo>
                    <a:pt x="2254977" y="742249"/>
                  </a:lnTo>
                  <a:lnTo>
                    <a:pt x="2238584" y="713106"/>
                  </a:lnTo>
                  <a:lnTo>
                    <a:pt x="2247691" y="676676"/>
                  </a:lnTo>
                  <a:close/>
                  <a:moveTo>
                    <a:pt x="2158439" y="634782"/>
                  </a:moveTo>
                  <a:lnTo>
                    <a:pt x="2182119" y="671211"/>
                  </a:lnTo>
                  <a:lnTo>
                    <a:pt x="2193047" y="674854"/>
                  </a:lnTo>
                  <a:lnTo>
                    <a:pt x="2189404" y="693069"/>
                  </a:lnTo>
                  <a:lnTo>
                    <a:pt x="2200333" y="696712"/>
                  </a:lnTo>
                  <a:lnTo>
                    <a:pt x="2205798" y="680319"/>
                  </a:lnTo>
                  <a:lnTo>
                    <a:pt x="2200333" y="654818"/>
                  </a:lnTo>
                  <a:lnTo>
                    <a:pt x="2220369" y="654818"/>
                  </a:lnTo>
                  <a:lnTo>
                    <a:pt x="2242227" y="685783"/>
                  </a:lnTo>
                  <a:lnTo>
                    <a:pt x="2236763" y="713105"/>
                  </a:lnTo>
                  <a:lnTo>
                    <a:pt x="2238584" y="733141"/>
                  </a:lnTo>
                  <a:lnTo>
                    <a:pt x="2262263" y="754999"/>
                  </a:lnTo>
                  <a:lnTo>
                    <a:pt x="2236763" y="765927"/>
                  </a:lnTo>
                  <a:lnTo>
                    <a:pt x="2225834" y="744070"/>
                  </a:lnTo>
                  <a:lnTo>
                    <a:pt x="2178476" y="769570"/>
                  </a:lnTo>
                  <a:lnTo>
                    <a:pt x="2176654" y="765927"/>
                  </a:lnTo>
                  <a:lnTo>
                    <a:pt x="2182119" y="764106"/>
                  </a:lnTo>
                  <a:lnTo>
                    <a:pt x="2176654" y="744070"/>
                  </a:lnTo>
                  <a:lnTo>
                    <a:pt x="2169368" y="749534"/>
                  </a:lnTo>
                  <a:lnTo>
                    <a:pt x="2169368" y="758641"/>
                  </a:lnTo>
                  <a:lnTo>
                    <a:pt x="2171190" y="758641"/>
                  </a:lnTo>
                  <a:lnTo>
                    <a:pt x="2165725" y="776856"/>
                  </a:lnTo>
                  <a:lnTo>
                    <a:pt x="2132939" y="765927"/>
                  </a:lnTo>
                  <a:lnTo>
                    <a:pt x="2103795" y="720391"/>
                  </a:lnTo>
                  <a:lnTo>
                    <a:pt x="2120188" y="718569"/>
                  </a:lnTo>
                  <a:lnTo>
                    <a:pt x="2109260" y="696712"/>
                  </a:lnTo>
                  <a:lnTo>
                    <a:pt x="2122010" y="676676"/>
                  </a:lnTo>
                  <a:lnTo>
                    <a:pt x="2116546" y="660283"/>
                  </a:lnTo>
                  <a:close/>
                  <a:moveTo>
                    <a:pt x="457189" y="561923"/>
                  </a:moveTo>
                  <a:lnTo>
                    <a:pt x="480868" y="563745"/>
                  </a:lnTo>
                  <a:lnTo>
                    <a:pt x="495440" y="592888"/>
                  </a:lnTo>
                  <a:lnTo>
                    <a:pt x="491797" y="609281"/>
                  </a:lnTo>
                  <a:lnTo>
                    <a:pt x="495440" y="609281"/>
                  </a:lnTo>
                  <a:lnTo>
                    <a:pt x="480868" y="642068"/>
                  </a:lnTo>
                  <a:lnTo>
                    <a:pt x="373402" y="696712"/>
                  </a:lnTo>
                  <a:lnTo>
                    <a:pt x="367938" y="685783"/>
                  </a:lnTo>
                  <a:lnTo>
                    <a:pt x="313293" y="744070"/>
                  </a:lnTo>
                  <a:lnTo>
                    <a:pt x="291436" y="744070"/>
                  </a:lnTo>
                  <a:lnTo>
                    <a:pt x="289614" y="753178"/>
                  </a:lnTo>
                  <a:lnTo>
                    <a:pt x="300543" y="760463"/>
                  </a:lnTo>
                  <a:lnTo>
                    <a:pt x="285971" y="782321"/>
                  </a:lnTo>
                  <a:lnTo>
                    <a:pt x="267757" y="776857"/>
                  </a:lnTo>
                  <a:lnTo>
                    <a:pt x="278686" y="796893"/>
                  </a:lnTo>
                  <a:lnTo>
                    <a:pt x="256828" y="785964"/>
                  </a:lnTo>
                  <a:lnTo>
                    <a:pt x="262292" y="798714"/>
                  </a:lnTo>
                  <a:lnTo>
                    <a:pt x="255007" y="806000"/>
                  </a:lnTo>
                  <a:lnTo>
                    <a:pt x="240435" y="793250"/>
                  </a:lnTo>
                  <a:lnTo>
                    <a:pt x="251364" y="822393"/>
                  </a:lnTo>
                  <a:lnTo>
                    <a:pt x="238613" y="844251"/>
                  </a:lnTo>
                  <a:lnTo>
                    <a:pt x="222220" y="822393"/>
                  </a:lnTo>
                  <a:lnTo>
                    <a:pt x="216756" y="838787"/>
                  </a:lnTo>
                  <a:lnTo>
                    <a:pt x="229506" y="849715"/>
                  </a:lnTo>
                  <a:lnTo>
                    <a:pt x="229506" y="864287"/>
                  </a:lnTo>
                  <a:lnTo>
                    <a:pt x="205827" y="855180"/>
                  </a:lnTo>
                  <a:lnTo>
                    <a:pt x="222220" y="875216"/>
                  </a:lnTo>
                  <a:lnTo>
                    <a:pt x="205827" y="869752"/>
                  </a:lnTo>
                  <a:lnTo>
                    <a:pt x="213113" y="889788"/>
                  </a:lnTo>
                  <a:lnTo>
                    <a:pt x="202184" y="906181"/>
                  </a:lnTo>
                  <a:lnTo>
                    <a:pt x="165755" y="889788"/>
                  </a:lnTo>
                  <a:lnTo>
                    <a:pt x="159931" y="891244"/>
                  </a:lnTo>
                  <a:lnTo>
                    <a:pt x="163058" y="890540"/>
                  </a:lnTo>
                  <a:lnTo>
                    <a:pt x="194774" y="908790"/>
                  </a:lnTo>
                  <a:lnTo>
                    <a:pt x="175867" y="928835"/>
                  </a:lnTo>
                  <a:lnTo>
                    <a:pt x="190809" y="924946"/>
                  </a:lnTo>
                  <a:lnTo>
                    <a:pt x="190809" y="934819"/>
                  </a:lnTo>
                  <a:lnTo>
                    <a:pt x="174342" y="944692"/>
                  </a:lnTo>
                  <a:lnTo>
                    <a:pt x="182271" y="947086"/>
                  </a:lnTo>
                  <a:lnTo>
                    <a:pt x="170377" y="968926"/>
                  </a:lnTo>
                  <a:lnTo>
                    <a:pt x="170377" y="1006922"/>
                  </a:lnTo>
                  <a:lnTo>
                    <a:pt x="186845" y="1059578"/>
                  </a:lnTo>
                  <a:lnTo>
                    <a:pt x="222220" y="1095779"/>
                  </a:lnTo>
                  <a:lnTo>
                    <a:pt x="207277" y="1101763"/>
                  </a:lnTo>
                  <a:lnTo>
                    <a:pt x="214901" y="1106550"/>
                  </a:lnTo>
                  <a:lnTo>
                    <a:pt x="210937" y="1110140"/>
                  </a:lnTo>
                  <a:lnTo>
                    <a:pt x="200263" y="1092488"/>
                  </a:lnTo>
                  <a:lnTo>
                    <a:pt x="190809" y="1097275"/>
                  </a:lnTo>
                  <a:lnTo>
                    <a:pt x="194469" y="1106550"/>
                  </a:lnTo>
                  <a:lnTo>
                    <a:pt x="170377" y="1097275"/>
                  </a:lnTo>
                  <a:lnTo>
                    <a:pt x="162753" y="1108046"/>
                  </a:lnTo>
                  <a:lnTo>
                    <a:pt x="151775" y="1095480"/>
                  </a:lnTo>
                  <a:lnTo>
                    <a:pt x="159399" y="1091890"/>
                  </a:lnTo>
                  <a:lnTo>
                    <a:pt x="129513" y="1089497"/>
                  </a:lnTo>
                  <a:lnTo>
                    <a:pt x="126158" y="1073640"/>
                  </a:lnTo>
                  <a:lnTo>
                    <a:pt x="143236" y="1067955"/>
                  </a:lnTo>
                  <a:lnTo>
                    <a:pt x="126158" y="1057185"/>
                  </a:lnTo>
                  <a:lnTo>
                    <a:pt x="135612" y="1040730"/>
                  </a:lnTo>
                  <a:lnTo>
                    <a:pt x="120973" y="1053595"/>
                  </a:lnTo>
                  <a:lnTo>
                    <a:pt x="120669" y="1035943"/>
                  </a:lnTo>
                  <a:lnTo>
                    <a:pt x="79804" y="1031754"/>
                  </a:lnTo>
                  <a:lnTo>
                    <a:pt x="74620" y="1019488"/>
                  </a:lnTo>
                  <a:lnTo>
                    <a:pt x="78279" y="997647"/>
                  </a:lnTo>
                  <a:lnTo>
                    <a:pt x="97187" y="1001238"/>
                  </a:lnTo>
                  <a:lnTo>
                    <a:pt x="113350" y="954565"/>
                  </a:lnTo>
                  <a:lnTo>
                    <a:pt x="107555" y="959352"/>
                  </a:lnTo>
                  <a:lnTo>
                    <a:pt x="100236" y="939905"/>
                  </a:lnTo>
                  <a:lnTo>
                    <a:pt x="120059" y="928835"/>
                  </a:lnTo>
                  <a:lnTo>
                    <a:pt x="114874" y="925245"/>
                  </a:lnTo>
                  <a:lnTo>
                    <a:pt x="119144" y="923450"/>
                  </a:lnTo>
                  <a:lnTo>
                    <a:pt x="115179" y="912081"/>
                  </a:lnTo>
                  <a:lnTo>
                    <a:pt x="129818" y="898020"/>
                  </a:lnTo>
                  <a:lnTo>
                    <a:pt x="144258" y="894770"/>
                  </a:lnTo>
                  <a:lnTo>
                    <a:pt x="165755" y="866109"/>
                  </a:lnTo>
                  <a:lnTo>
                    <a:pt x="138433" y="875216"/>
                  </a:lnTo>
                  <a:lnTo>
                    <a:pt x="129325" y="860644"/>
                  </a:lnTo>
                  <a:lnTo>
                    <a:pt x="165755" y="827858"/>
                  </a:lnTo>
                  <a:lnTo>
                    <a:pt x="189434" y="838787"/>
                  </a:lnTo>
                  <a:lnTo>
                    <a:pt x="165755" y="822393"/>
                  </a:lnTo>
                  <a:lnTo>
                    <a:pt x="178505" y="816929"/>
                  </a:lnTo>
                  <a:lnTo>
                    <a:pt x="167576" y="806000"/>
                  </a:lnTo>
                  <a:lnTo>
                    <a:pt x="187612" y="804179"/>
                  </a:lnTo>
                  <a:lnTo>
                    <a:pt x="176683" y="785964"/>
                  </a:lnTo>
                  <a:lnTo>
                    <a:pt x="202184" y="782321"/>
                  </a:lnTo>
                  <a:lnTo>
                    <a:pt x="178505" y="776857"/>
                  </a:lnTo>
                  <a:lnTo>
                    <a:pt x="183969" y="758642"/>
                  </a:lnTo>
                  <a:lnTo>
                    <a:pt x="176683" y="758642"/>
                  </a:lnTo>
                  <a:lnTo>
                    <a:pt x="173040" y="749535"/>
                  </a:lnTo>
                  <a:lnTo>
                    <a:pt x="176683" y="736784"/>
                  </a:lnTo>
                  <a:lnTo>
                    <a:pt x="189434" y="747713"/>
                  </a:lnTo>
                  <a:lnTo>
                    <a:pt x="222220" y="725855"/>
                  </a:lnTo>
                  <a:lnTo>
                    <a:pt x="251364" y="676676"/>
                  </a:lnTo>
                  <a:lnTo>
                    <a:pt x="291436" y="645711"/>
                  </a:lnTo>
                  <a:lnTo>
                    <a:pt x="296900" y="647532"/>
                  </a:lnTo>
                  <a:lnTo>
                    <a:pt x="289614" y="660282"/>
                  </a:lnTo>
                  <a:lnTo>
                    <a:pt x="306008" y="652997"/>
                  </a:lnTo>
                  <a:lnTo>
                    <a:pt x="306008" y="629317"/>
                  </a:lnTo>
                  <a:lnTo>
                    <a:pt x="338794" y="642068"/>
                  </a:lnTo>
                  <a:lnTo>
                    <a:pt x="384331" y="625675"/>
                  </a:lnTo>
                  <a:close/>
                  <a:moveTo>
                    <a:pt x="1301439" y="254094"/>
                  </a:moveTo>
                  <a:lnTo>
                    <a:pt x="1317832" y="267755"/>
                  </a:lnTo>
                  <a:lnTo>
                    <a:pt x="1315100" y="303274"/>
                  </a:lnTo>
                  <a:lnTo>
                    <a:pt x="1334225" y="292345"/>
                  </a:lnTo>
                  <a:lnTo>
                    <a:pt x="1364280" y="330596"/>
                  </a:lnTo>
                  <a:lnTo>
                    <a:pt x="1377940" y="371579"/>
                  </a:lnTo>
                  <a:lnTo>
                    <a:pt x="1358816" y="398901"/>
                  </a:lnTo>
                  <a:lnTo>
                    <a:pt x="1296887" y="415415"/>
                  </a:lnTo>
                  <a:lnTo>
                    <a:pt x="1296887" y="418027"/>
                  </a:lnTo>
                  <a:lnTo>
                    <a:pt x="1293244" y="418027"/>
                  </a:lnTo>
                  <a:lnTo>
                    <a:pt x="1258637" y="425313"/>
                  </a:lnTo>
                  <a:lnTo>
                    <a:pt x="1231314" y="452636"/>
                  </a:lnTo>
                  <a:lnTo>
                    <a:pt x="1214920" y="441707"/>
                  </a:lnTo>
                  <a:lnTo>
                    <a:pt x="1224028" y="414384"/>
                  </a:lnTo>
                  <a:lnTo>
                    <a:pt x="1229381" y="414384"/>
                  </a:lnTo>
                  <a:cubicBezTo>
                    <a:pt x="1235052" y="397333"/>
                    <a:pt x="1248615" y="371968"/>
                    <a:pt x="1244063" y="366114"/>
                  </a:cubicBezTo>
                  <a:lnTo>
                    <a:pt x="1260456" y="333328"/>
                  </a:lnTo>
                  <a:lnTo>
                    <a:pt x="1279581" y="275952"/>
                  </a:lnTo>
                  <a:close/>
                  <a:moveTo>
                    <a:pt x="1186686" y="158467"/>
                  </a:moveTo>
                  <a:lnTo>
                    <a:pt x="1203079" y="185790"/>
                  </a:lnTo>
                  <a:lnTo>
                    <a:pt x="1219473" y="174861"/>
                  </a:lnTo>
                  <a:lnTo>
                    <a:pt x="1246794" y="213111"/>
                  </a:lnTo>
                  <a:lnTo>
                    <a:pt x="1235865" y="289613"/>
                  </a:lnTo>
                  <a:lnTo>
                    <a:pt x="1252259" y="322399"/>
                  </a:lnTo>
                  <a:lnTo>
                    <a:pt x="1216741" y="341525"/>
                  </a:lnTo>
                  <a:lnTo>
                    <a:pt x="1189418" y="338793"/>
                  </a:lnTo>
                  <a:lnTo>
                    <a:pt x="1153900" y="314203"/>
                  </a:lnTo>
                  <a:lnTo>
                    <a:pt x="1115649" y="300542"/>
                  </a:lnTo>
                  <a:lnTo>
                    <a:pt x="1091059" y="248631"/>
                  </a:lnTo>
                  <a:lnTo>
                    <a:pt x="1115649" y="174861"/>
                  </a:lnTo>
                  <a:close/>
                  <a:moveTo>
                    <a:pt x="1151168" y="0"/>
                  </a:moveTo>
                  <a:lnTo>
                    <a:pt x="1164829" y="51912"/>
                  </a:lnTo>
                  <a:lnTo>
                    <a:pt x="1194883" y="65573"/>
                  </a:lnTo>
                  <a:lnTo>
                    <a:pt x="1197615" y="92894"/>
                  </a:lnTo>
                  <a:lnTo>
                    <a:pt x="1170293" y="98359"/>
                  </a:lnTo>
                  <a:lnTo>
                    <a:pt x="1186686" y="147538"/>
                  </a:lnTo>
                  <a:cubicBezTo>
                    <a:pt x="1170293" y="153003"/>
                    <a:pt x="1148436" y="150270"/>
                    <a:pt x="1132043" y="155735"/>
                  </a:cubicBezTo>
                  <a:lnTo>
                    <a:pt x="1096524" y="180325"/>
                  </a:lnTo>
                  <a:lnTo>
                    <a:pt x="1039147" y="147538"/>
                  </a:lnTo>
                  <a:lnTo>
                    <a:pt x="1082862" y="76502"/>
                  </a:lnTo>
                  <a:lnTo>
                    <a:pt x="1071934" y="57376"/>
                  </a:lnTo>
                  <a:lnTo>
                    <a:pt x="1134774" y="5464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Russia - Mainland">
              <a:extLst>
                <a:ext uri="{FF2B5EF4-FFF2-40B4-BE49-F238E27FC236}">
                  <a16:creationId xmlns:a16="http://schemas.microsoft.com/office/drawing/2014/main" id="{96F8529F-21FE-4681-AC45-02FC2F8B20A6}"/>
                </a:ext>
              </a:extLst>
            </p:cNvPr>
            <p:cNvSpPr>
              <a:spLocks noEditPoints="1"/>
            </p:cNvSpPr>
            <p:nvPr>
              <p:custDataLst>
                <p:tags r:id="rId169"/>
              </p:custDataLst>
            </p:nvPr>
          </p:nvSpPr>
          <p:spPr bwMode="auto">
            <a:xfrm>
              <a:off x="6465544" y="1584069"/>
              <a:ext cx="3854463" cy="1935364"/>
            </a:xfrm>
            <a:custGeom>
              <a:avLst/>
              <a:gdLst>
                <a:gd name="T0" fmla="*/ 1071 w 2133"/>
                <a:gd name="T1" fmla="*/ 56 h 1071"/>
                <a:gd name="T2" fmla="*/ 1107 w 2133"/>
                <a:gd name="T3" fmla="*/ 161 h 1071"/>
                <a:gd name="T4" fmla="*/ 1089 w 2133"/>
                <a:gd name="T5" fmla="*/ 210 h 1071"/>
                <a:gd name="T6" fmla="*/ 1128 w 2133"/>
                <a:gd name="T7" fmla="*/ 235 h 1071"/>
                <a:gd name="T8" fmla="*/ 1304 w 2133"/>
                <a:gd name="T9" fmla="*/ 219 h 1071"/>
                <a:gd name="T10" fmla="*/ 1406 w 2133"/>
                <a:gd name="T11" fmla="*/ 315 h 1071"/>
                <a:gd name="T12" fmla="*/ 1593 w 2133"/>
                <a:gd name="T13" fmla="*/ 302 h 1071"/>
                <a:gd name="T14" fmla="*/ 1801 w 2133"/>
                <a:gd name="T15" fmla="*/ 384 h 1071"/>
                <a:gd name="T16" fmla="*/ 1996 w 2133"/>
                <a:gd name="T17" fmla="*/ 407 h 1071"/>
                <a:gd name="T18" fmla="*/ 2054 w 2133"/>
                <a:gd name="T19" fmla="*/ 450 h 1071"/>
                <a:gd name="T20" fmla="*/ 2093 w 2133"/>
                <a:gd name="T21" fmla="*/ 475 h 1071"/>
                <a:gd name="T22" fmla="*/ 2093 w 2133"/>
                <a:gd name="T23" fmla="*/ 548 h 1071"/>
                <a:gd name="T24" fmla="*/ 2050 w 2133"/>
                <a:gd name="T25" fmla="*/ 539 h 1071"/>
                <a:gd name="T26" fmla="*/ 1978 w 2133"/>
                <a:gd name="T27" fmla="*/ 554 h 1071"/>
                <a:gd name="T28" fmla="*/ 1965 w 2133"/>
                <a:gd name="T29" fmla="*/ 609 h 1071"/>
                <a:gd name="T30" fmla="*/ 1870 w 2133"/>
                <a:gd name="T31" fmla="*/ 683 h 1071"/>
                <a:gd name="T32" fmla="*/ 1763 w 2133"/>
                <a:gd name="T33" fmla="*/ 738 h 1071"/>
                <a:gd name="T34" fmla="*/ 1756 w 2133"/>
                <a:gd name="T35" fmla="*/ 815 h 1071"/>
                <a:gd name="T36" fmla="*/ 1715 w 2133"/>
                <a:gd name="T37" fmla="*/ 729 h 1071"/>
                <a:gd name="T38" fmla="*/ 1778 w 2133"/>
                <a:gd name="T39" fmla="*/ 637 h 1071"/>
                <a:gd name="T40" fmla="*/ 1660 w 2133"/>
                <a:gd name="T41" fmla="*/ 686 h 1071"/>
                <a:gd name="T42" fmla="*/ 1590 w 2133"/>
                <a:gd name="T43" fmla="*/ 696 h 1071"/>
                <a:gd name="T44" fmla="*/ 1433 w 2133"/>
                <a:gd name="T45" fmla="*/ 811 h 1071"/>
                <a:gd name="T46" fmla="*/ 1491 w 2133"/>
                <a:gd name="T47" fmla="*/ 855 h 1071"/>
                <a:gd name="T48" fmla="*/ 1360 w 2133"/>
                <a:gd name="T49" fmla="*/ 1051 h 1071"/>
                <a:gd name="T50" fmla="*/ 1353 w 2133"/>
                <a:gd name="T51" fmla="*/ 940 h 1071"/>
                <a:gd name="T52" fmla="*/ 1184 w 2133"/>
                <a:gd name="T53" fmla="*/ 919 h 1071"/>
                <a:gd name="T54" fmla="*/ 923 w 2133"/>
                <a:gd name="T55" fmla="*/ 910 h 1071"/>
                <a:gd name="T56" fmla="*/ 754 w 2133"/>
                <a:gd name="T57" fmla="*/ 907 h 1071"/>
                <a:gd name="T58" fmla="*/ 650 w 2133"/>
                <a:gd name="T59" fmla="*/ 818 h 1071"/>
                <a:gd name="T60" fmla="*/ 592 w 2133"/>
                <a:gd name="T61" fmla="*/ 825 h 1071"/>
                <a:gd name="T62" fmla="*/ 548 w 2133"/>
                <a:gd name="T63" fmla="*/ 793 h 1071"/>
                <a:gd name="T64" fmla="*/ 447 w 2133"/>
                <a:gd name="T65" fmla="*/ 827 h 1071"/>
                <a:gd name="T66" fmla="*/ 435 w 2133"/>
                <a:gd name="T67" fmla="*/ 870 h 1071"/>
                <a:gd name="T68" fmla="*/ 398 w 2133"/>
                <a:gd name="T69" fmla="*/ 891 h 1071"/>
                <a:gd name="T70" fmla="*/ 323 w 2133"/>
                <a:gd name="T71" fmla="*/ 879 h 1071"/>
                <a:gd name="T72" fmla="*/ 263 w 2133"/>
                <a:gd name="T73" fmla="*/ 925 h 1071"/>
                <a:gd name="T74" fmla="*/ 271 w 2133"/>
                <a:gd name="T75" fmla="*/ 983 h 1071"/>
                <a:gd name="T76" fmla="*/ 243 w 2133"/>
                <a:gd name="T77" fmla="*/ 1055 h 1071"/>
                <a:gd name="T78" fmla="*/ 142 w 2133"/>
                <a:gd name="T79" fmla="*/ 986 h 1071"/>
                <a:gd name="T80" fmla="*/ 166 w 2133"/>
                <a:gd name="T81" fmla="*/ 934 h 1071"/>
                <a:gd name="T82" fmla="*/ 102 w 2133"/>
                <a:gd name="T83" fmla="*/ 885 h 1071"/>
                <a:gd name="T84" fmla="*/ 75 w 2133"/>
                <a:gd name="T85" fmla="*/ 833 h 1071"/>
                <a:gd name="T86" fmla="*/ 11 w 2133"/>
                <a:gd name="T87" fmla="*/ 759 h 1071"/>
                <a:gd name="T88" fmla="*/ 16 w 2133"/>
                <a:gd name="T89" fmla="*/ 665 h 1071"/>
                <a:gd name="T90" fmla="*/ 29 w 2133"/>
                <a:gd name="T91" fmla="*/ 437 h 1071"/>
                <a:gd name="T92" fmla="*/ 77 w 2133"/>
                <a:gd name="T93" fmla="*/ 385 h 1071"/>
                <a:gd name="T94" fmla="*/ 94 w 2133"/>
                <a:gd name="T95" fmla="*/ 486 h 1071"/>
                <a:gd name="T96" fmla="*/ 124 w 2133"/>
                <a:gd name="T97" fmla="*/ 550 h 1071"/>
                <a:gd name="T98" fmla="*/ 219 w 2133"/>
                <a:gd name="T99" fmla="*/ 504 h 1071"/>
                <a:gd name="T100" fmla="*/ 320 w 2133"/>
                <a:gd name="T101" fmla="*/ 425 h 1071"/>
                <a:gd name="T102" fmla="*/ 352 w 2133"/>
                <a:gd name="T103" fmla="*/ 430 h 1071"/>
                <a:gd name="T104" fmla="*/ 538 w 2133"/>
                <a:gd name="T105" fmla="*/ 432 h 1071"/>
                <a:gd name="T106" fmla="*/ 552 w 2133"/>
                <a:gd name="T107" fmla="*/ 247 h 1071"/>
                <a:gd name="T108" fmla="*/ 587 w 2133"/>
                <a:gd name="T109" fmla="*/ 477 h 1071"/>
                <a:gd name="T110" fmla="*/ 655 w 2133"/>
                <a:gd name="T111" fmla="*/ 431 h 1071"/>
                <a:gd name="T112" fmla="*/ 625 w 2133"/>
                <a:gd name="T113" fmla="*/ 277 h 1071"/>
                <a:gd name="T114" fmla="*/ 658 w 2133"/>
                <a:gd name="T115" fmla="*/ 320 h 1071"/>
                <a:gd name="T116" fmla="*/ 721 w 2133"/>
                <a:gd name="T117" fmla="*/ 358 h 1071"/>
                <a:gd name="T118" fmla="*/ 698 w 2133"/>
                <a:gd name="T119" fmla="*/ 234 h 1071"/>
                <a:gd name="T120" fmla="*/ 794 w 2133"/>
                <a:gd name="T121" fmla="*/ 145 h 1071"/>
                <a:gd name="T122" fmla="*/ 933 w 2133"/>
                <a:gd name="T123" fmla="*/ 84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33" h="1071">
                  <a:moveTo>
                    <a:pt x="1117" y="111"/>
                  </a:moveTo>
                  <a:lnTo>
                    <a:pt x="1122" y="120"/>
                  </a:lnTo>
                  <a:lnTo>
                    <a:pt x="1126" y="121"/>
                  </a:lnTo>
                  <a:lnTo>
                    <a:pt x="1117" y="111"/>
                  </a:lnTo>
                  <a:close/>
                  <a:moveTo>
                    <a:pt x="1005" y="0"/>
                  </a:moveTo>
                  <a:lnTo>
                    <a:pt x="1006" y="0"/>
                  </a:lnTo>
                  <a:lnTo>
                    <a:pt x="1027" y="10"/>
                  </a:lnTo>
                  <a:lnTo>
                    <a:pt x="1031" y="23"/>
                  </a:lnTo>
                  <a:lnTo>
                    <a:pt x="1013" y="41"/>
                  </a:lnTo>
                  <a:lnTo>
                    <a:pt x="1027" y="34"/>
                  </a:lnTo>
                  <a:lnTo>
                    <a:pt x="1027" y="40"/>
                  </a:lnTo>
                  <a:lnTo>
                    <a:pt x="1046" y="43"/>
                  </a:lnTo>
                  <a:lnTo>
                    <a:pt x="1048" y="43"/>
                  </a:lnTo>
                  <a:lnTo>
                    <a:pt x="1048" y="44"/>
                  </a:lnTo>
                  <a:lnTo>
                    <a:pt x="1049" y="49"/>
                  </a:lnTo>
                  <a:lnTo>
                    <a:pt x="1046" y="57"/>
                  </a:lnTo>
                  <a:lnTo>
                    <a:pt x="1033" y="72"/>
                  </a:lnTo>
                  <a:lnTo>
                    <a:pt x="1048" y="72"/>
                  </a:lnTo>
                  <a:lnTo>
                    <a:pt x="1058" y="56"/>
                  </a:lnTo>
                  <a:lnTo>
                    <a:pt x="1071" y="56"/>
                  </a:lnTo>
                  <a:lnTo>
                    <a:pt x="1083" y="57"/>
                  </a:lnTo>
                  <a:lnTo>
                    <a:pt x="1096" y="57"/>
                  </a:lnTo>
                  <a:lnTo>
                    <a:pt x="1096" y="59"/>
                  </a:lnTo>
                  <a:lnTo>
                    <a:pt x="1119" y="81"/>
                  </a:lnTo>
                  <a:lnTo>
                    <a:pt x="1116" y="87"/>
                  </a:lnTo>
                  <a:lnTo>
                    <a:pt x="1119" y="93"/>
                  </a:lnTo>
                  <a:lnTo>
                    <a:pt x="1123" y="86"/>
                  </a:lnTo>
                  <a:lnTo>
                    <a:pt x="1129" y="102"/>
                  </a:lnTo>
                  <a:lnTo>
                    <a:pt x="1132" y="102"/>
                  </a:lnTo>
                  <a:lnTo>
                    <a:pt x="1134" y="109"/>
                  </a:lnTo>
                  <a:lnTo>
                    <a:pt x="1128" y="121"/>
                  </a:lnTo>
                  <a:lnTo>
                    <a:pt x="1132" y="123"/>
                  </a:lnTo>
                  <a:lnTo>
                    <a:pt x="1132" y="124"/>
                  </a:lnTo>
                  <a:lnTo>
                    <a:pt x="1131" y="127"/>
                  </a:lnTo>
                  <a:lnTo>
                    <a:pt x="1132" y="136"/>
                  </a:lnTo>
                  <a:lnTo>
                    <a:pt x="1123" y="149"/>
                  </a:lnTo>
                  <a:lnTo>
                    <a:pt x="1113" y="157"/>
                  </a:lnTo>
                  <a:lnTo>
                    <a:pt x="1114" y="158"/>
                  </a:lnTo>
                  <a:lnTo>
                    <a:pt x="1114" y="160"/>
                  </a:lnTo>
                  <a:lnTo>
                    <a:pt x="1107" y="161"/>
                  </a:lnTo>
                  <a:lnTo>
                    <a:pt x="1107" y="169"/>
                  </a:lnTo>
                  <a:lnTo>
                    <a:pt x="1089" y="176"/>
                  </a:lnTo>
                  <a:lnTo>
                    <a:pt x="1059" y="219"/>
                  </a:lnTo>
                  <a:lnTo>
                    <a:pt x="1046" y="219"/>
                  </a:lnTo>
                  <a:lnTo>
                    <a:pt x="1025" y="249"/>
                  </a:lnTo>
                  <a:lnTo>
                    <a:pt x="1030" y="246"/>
                  </a:lnTo>
                  <a:lnTo>
                    <a:pt x="1031" y="246"/>
                  </a:lnTo>
                  <a:lnTo>
                    <a:pt x="1034" y="249"/>
                  </a:lnTo>
                  <a:lnTo>
                    <a:pt x="1034" y="237"/>
                  </a:lnTo>
                  <a:lnTo>
                    <a:pt x="1043" y="237"/>
                  </a:lnTo>
                  <a:lnTo>
                    <a:pt x="1046" y="238"/>
                  </a:lnTo>
                  <a:lnTo>
                    <a:pt x="1051" y="238"/>
                  </a:lnTo>
                  <a:lnTo>
                    <a:pt x="1071" y="228"/>
                  </a:lnTo>
                  <a:lnTo>
                    <a:pt x="1073" y="226"/>
                  </a:lnTo>
                  <a:lnTo>
                    <a:pt x="1070" y="220"/>
                  </a:lnTo>
                  <a:lnTo>
                    <a:pt x="1070" y="219"/>
                  </a:lnTo>
                  <a:lnTo>
                    <a:pt x="1071" y="220"/>
                  </a:lnTo>
                  <a:lnTo>
                    <a:pt x="1079" y="225"/>
                  </a:lnTo>
                  <a:lnTo>
                    <a:pt x="1093" y="215"/>
                  </a:lnTo>
                  <a:lnTo>
                    <a:pt x="1089" y="210"/>
                  </a:lnTo>
                  <a:lnTo>
                    <a:pt x="1079" y="219"/>
                  </a:lnTo>
                  <a:lnTo>
                    <a:pt x="1077" y="219"/>
                  </a:lnTo>
                  <a:lnTo>
                    <a:pt x="1077" y="218"/>
                  </a:lnTo>
                  <a:lnTo>
                    <a:pt x="1074" y="209"/>
                  </a:lnTo>
                  <a:lnTo>
                    <a:pt x="1082" y="198"/>
                  </a:lnTo>
                  <a:lnTo>
                    <a:pt x="1083" y="198"/>
                  </a:lnTo>
                  <a:lnTo>
                    <a:pt x="1092" y="204"/>
                  </a:lnTo>
                  <a:lnTo>
                    <a:pt x="1101" y="198"/>
                  </a:lnTo>
                  <a:lnTo>
                    <a:pt x="1101" y="200"/>
                  </a:lnTo>
                  <a:lnTo>
                    <a:pt x="1099" y="203"/>
                  </a:lnTo>
                  <a:lnTo>
                    <a:pt x="1099" y="209"/>
                  </a:lnTo>
                  <a:lnTo>
                    <a:pt x="1114" y="213"/>
                  </a:lnTo>
                  <a:lnTo>
                    <a:pt x="1119" y="209"/>
                  </a:lnTo>
                  <a:lnTo>
                    <a:pt x="1117" y="198"/>
                  </a:lnTo>
                  <a:lnTo>
                    <a:pt x="1119" y="198"/>
                  </a:lnTo>
                  <a:lnTo>
                    <a:pt x="1126" y="216"/>
                  </a:lnTo>
                  <a:lnTo>
                    <a:pt x="1125" y="229"/>
                  </a:lnTo>
                  <a:lnTo>
                    <a:pt x="1129" y="231"/>
                  </a:lnTo>
                  <a:lnTo>
                    <a:pt x="1125" y="234"/>
                  </a:lnTo>
                  <a:lnTo>
                    <a:pt x="1128" y="235"/>
                  </a:lnTo>
                  <a:lnTo>
                    <a:pt x="1136" y="231"/>
                  </a:lnTo>
                  <a:lnTo>
                    <a:pt x="1128" y="223"/>
                  </a:lnTo>
                  <a:lnTo>
                    <a:pt x="1128" y="222"/>
                  </a:lnTo>
                  <a:lnTo>
                    <a:pt x="1156" y="213"/>
                  </a:lnTo>
                  <a:lnTo>
                    <a:pt x="1199" y="222"/>
                  </a:lnTo>
                  <a:lnTo>
                    <a:pt x="1199" y="223"/>
                  </a:lnTo>
                  <a:lnTo>
                    <a:pt x="1193" y="226"/>
                  </a:lnTo>
                  <a:lnTo>
                    <a:pt x="1194" y="237"/>
                  </a:lnTo>
                  <a:lnTo>
                    <a:pt x="1227" y="247"/>
                  </a:lnTo>
                  <a:lnTo>
                    <a:pt x="1255" y="243"/>
                  </a:lnTo>
                  <a:lnTo>
                    <a:pt x="1258" y="238"/>
                  </a:lnTo>
                  <a:lnTo>
                    <a:pt x="1254" y="225"/>
                  </a:lnTo>
                  <a:lnTo>
                    <a:pt x="1257" y="212"/>
                  </a:lnTo>
                  <a:lnTo>
                    <a:pt x="1257" y="210"/>
                  </a:lnTo>
                  <a:lnTo>
                    <a:pt x="1261" y="212"/>
                  </a:lnTo>
                  <a:lnTo>
                    <a:pt x="1262" y="206"/>
                  </a:lnTo>
                  <a:lnTo>
                    <a:pt x="1264" y="206"/>
                  </a:lnTo>
                  <a:lnTo>
                    <a:pt x="1300" y="225"/>
                  </a:lnTo>
                  <a:lnTo>
                    <a:pt x="1304" y="220"/>
                  </a:lnTo>
                  <a:lnTo>
                    <a:pt x="1304" y="219"/>
                  </a:lnTo>
                  <a:lnTo>
                    <a:pt x="1305" y="219"/>
                  </a:lnTo>
                  <a:lnTo>
                    <a:pt x="1320" y="223"/>
                  </a:lnTo>
                  <a:lnTo>
                    <a:pt x="1338" y="246"/>
                  </a:lnTo>
                  <a:lnTo>
                    <a:pt x="1335" y="263"/>
                  </a:lnTo>
                  <a:lnTo>
                    <a:pt x="1340" y="272"/>
                  </a:lnTo>
                  <a:lnTo>
                    <a:pt x="1337" y="280"/>
                  </a:lnTo>
                  <a:lnTo>
                    <a:pt x="1338" y="281"/>
                  </a:lnTo>
                  <a:lnTo>
                    <a:pt x="1328" y="293"/>
                  </a:lnTo>
                  <a:lnTo>
                    <a:pt x="1329" y="304"/>
                  </a:lnTo>
                  <a:lnTo>
                    <a:pt x="1332" y="302"/>
                  </a:lnTo>
                  <a:lnTo>
                    <a:pt x="1344" y="327"/>
                  </a:lnTo>
                  <a:lnTo>
                    <a:pt x="1356" y="332"/>
                  </a:lnTo>
                  <a:lnTo>
                    <a:pt x="1357" y="332"/>
                  </a:lnTo>
                  <a:lnTo>
                    <a:pt x="1360" y="341"/>
                  </a:lnTo>
                  <a:lnTo>
                    <a:pt x="1369" y="323"/>
                  </a:lnTo>
                  <a:lnTo>
                    <a:pt x="1371" y="308"/>
                  </a:lnTo>
                  <a:lnTo>
                    <a:pt x="1378" y="289"/>
                  </a:lnTo>
                  <a:lnTo>
                    <a:pt x="1380" y="289"/>
                  </a:lnTo>
                  <a:lnTo>
                    <a:pt x="1391" y="312"/>
                  </a:lnTo>
                  <a:lnTo>
                    <a:pt x="1406" y="315"/>
                  </a:lnTo>
                  <a:lnTo>
                    <a:pt x="1408" y="305"/>
                  </a:lnTo>
                  <a:lnTo>
                    <a:pt x="1409" y="304"/>
                  </a:lnTo>
                  <a:lnTo>
                    <a:pt x="1417" y="304"/>
                  </a:lnTo>
                  <a:lnTo>
                    <a:pt x="1448" y="323"/>
                  </a:lnTo>
                  <a:lnTo>
                    <a:pt x="1467" y="308"/>
                  </a:lnTo>
                  <a:lnTo>
                    <a:pt x="1473" y="309"/>
                  </a:lnTo>
                  <a:lnTo>
                    <a:pt x="1470" y="299"/>
                  </a:lnTo>
                  <a:lnTo>
                    <a:pt x="1471" y="295"/>
                  </a:lnTo>
                  <a:lnTo>
                    <a:pt x="1470" y="287"/>
                  </a:lnTo>
                  <a:lnTo>
                    <a:pt x="1470" y="286"/>
                  </a:lnTo>
                  <a:lnTo>
                    <a:pt x="1488" y="263"/>
                  </a:lnTo>
                  <a:lnTo>
                    <a:pt x="1485" y="256"/>
                  </a:lnTo>
                  <a:lnTo>
                    <a:pt x="1488" y="252"/>
                  </a:lnTo>
                  <a:lnTo>
                    <a:pt x="1489" y="252"/>
                  </a:lnTo>
                  <a:lnTo>
                    <a:pt x="1597" y="278"/>
                  </a:lnTo>
                  <a:lnTo>
                    <a:pt x="1602" y="281"/>
                  </a:lnTo>
                  <a:lnTo>
                    <a:pt x="1606" y="295"/>
                  </a:lnTo>
                  <a:lnTo>
                    <a:pt x="1605" y="295"/>
                  </a:lnTo>
                  <a:lnTo>
                    <a:pt x="1597" y="293"/>
                  </a:lnTo>
                  <a:lnTo>
                    <a:pt x="1593" y="302"/>
                  </a:lnTo>
                  <a:lnTo>
                    <a:pt x="1608" y="304"/>
                  </a:lnTo>
                  <a:lnTo>
                    <a:pt x="1615" y="312"/>
                  </a:lnTo>
                  <a:lnTo>
                    <a:pt x="1618" y="312"/>
                  </a:lnTo>
                  <a:lnTo>
                    <a:pt x="1623" y="311"/>
                  </a:lnTo>
                  <a:lnTo>
                    <a:pt x="1626" y="311"/>
                  </a:lnTo>
                  <a:lnTo>
                    <a:pt x="1636" y="321"/>
                  </a:lnTo>
                  <a:lnTo>
                    <a:pt x="1636" y="323"/>
                  </a:lnTo>
                  <a:lnTo>
                    <a:pt x="1630" y="330"/>
                  </a:lnTo>
                  <a:lnTo>
                    <a:pt x="1639" y="336"/>
                  </a:lnTo>
                  <a:lnTo>
                    <a:pt x="1666" y="330"/>
                  </a:lnTo>
                  <a:lnTo>
                    <a:pt x="1720" y="330"/>
                  </a:lnTo>
                  <a:lnTo>
                    <a:pt x="1720" y="332"/>
                  </a:lnTo>
                  <a:lnTo>
                    <a:pt x="1735" y="352"/>
                  </a:lnTo>
                  <a:lnTo>
                    <a:pt x="1737" y="360"/>
                  </a:lnTo>
                  <a:lnTo>
                    <a:pt x="1732" y="375"/>
                  </a:lnTo>
                  <a:lnTo>
                    <a:pt x="1752" y="385"/>
                  </a:lnTo>
                  <a:lnTo>
                    <a:pt x="1752" y="390"/>
                  </a:lnTo>
                  <a:lnTo>
                    <a:pt x="1766" y="379"/>
                  </a:lnTo>
                  <a:lnTo>
                    <a:pt x="1787" y="376"/>
                  </a:lnTo>
                  <a:lnTo>
                    <a:pt x="1801" y="384"/>
                  </a:lnTo>
                  <a:lnTo>
                    <a:pt x="1824" y="387"/>
                  </a:lnTo>
                  <a:lnTo>
                    <a:pt x="1836" y="376"/>
                  </a:lnTo>
                  <a:lnTo>
                    <a:pt x="1838" y="376"/>
                  </a:lnTo>
                  <a:lnTo>
                    <a:pt x="1838" y="378"/>
                  </a:lnTo>
                  <a:lnTo>
                    <a:pt x="1842" y="384"/>
                  </a:lnTo>
                  <a:lnTo>
                    <a:pt x="1844" y="397"/>
                  </a:lnTo>
                  <a:lnTo>
                    <a:pt x="1864" y="413"/>
                  </a:lnTo>
                  <a:lnTo>
                    <a:pt x="1879" y="401"/>
                  </a:lnTo>
                  <a:lnTo>
                    <a:pt x="1873" y="385"/>
                  </a:lnTo>
                  <a:lnTo>
                    <a:pt x="1867" y="384"/>
                  </a:lnTo>
                  <a:lnTo>
                    <a:pt x="1866" y="384"/>
                  </a:lnTo>
                  <a:lnTo>
                    <a:pt x="1866" y="382"/>
                  </a:lnTo>
                  <a:lnTo>
                    <a:pt x="1870" y="378"/>
                  </a:lnTo>
                  <a:lnTo>
                    <a:pt x="1870" y="367"/>
                  </a:lnTo>
                  <a:lnTo>
                    <a:pt x="1872" y="367"/>
                  </a:lnTo>
                  <a:lnTo>
                    <a:pt x="1876" y="366"/>
                  </a:lnTo>
                  <a:lnTo>
                    <a:pt x="1907" y="375"/>
                  </a:lnTo>
                  <a:lnTo>
                    <a:pt x="1946" y="373"/>
                  </a:lnTo>
                  <a:lnTo>
                    <a:pt x="1975" y="390"/>
                  </a:lnTo>
                  <a:lnTo>
                    <a:pt x="1996" y="407"/>
                  </a:lnTo>
                  <a:lnTo>
                    <a:pt x="2001" y="410"/>
                  </a:lnTo>
                  <a:lnTo>
                    <a:pt x="2011" y="415"/>
                  </a:lnTo>
                  <a:lnTo>
                    <a:pt x="2012" y="422"/>
                  </a:lnTo>
                  <a:lnTo>
                    <a:pt x="2020" y="425"/>
                  </a:lnTo>
                  <a:lnTo>
                    <a:pt x="2023" y="431"/>
                  </a:lnTo>
                  <a:lnTo>
                    <a:pt x="2030" y="432"/>
                  </a:lnTo>
                  <a:lnTo>
                    <a:pt x="2036" y="437"/>
                  </a:lnTo>
                  <a:lnTo>
                    <a:pt x="2038" y="441"/>
                  </a:lnTo>
                  <a:lnTo>
                    <a:pt x="2036" y="443"/>
                  </a:lnTo>
                  <a:lnTo>
                    <a:pt x="2047" y="446"/>
                  </a:lnTo>
                  <a:lnTo>
                    <a:pt x="2048" y="446"/>
                  </a:lnTo>
                  <a:lnTo>
                    <a:pt x="2048" y="447"/>
                  </a:lnTo>
                  <a:lnTo>
                    <a:pt x="2047" y="447"/>
                  </a:lnTo>
                  <a:lnTo>
                    <a:pt x="2044" y="452"/>
                  </a:lnTo>
                  <a:lnTo>
                    <a:pt x="2054" y="458"/>
                  </a:lnTo>
                  <a:lnTo>
                    <a:pt x="2048" y="450"/>
                  </a:lnTo>
                  <a:lnTo>
                    <a:pt x="2050" y="450"/>
                  </a:lnTo>
                  <a:lnTo>
                    <a:pt x="2050" y="449"/>
                  </a:lnTo>
                  <a:lnTo>
                    <a:pt x="2053" y="449"/>
                  </a:lnTo>
                  <a:lnTo>
                    <a:pt x="2054" y="450"/>
                  </a:lnTo>
                  <a:lnTo>
                    <a:pt x="2057" y="450"/>
                  </a:lnTo>
                  <a:lnTo>
                    <a:pt x="2057" y="452"/>
                  </a:lnTo>
                  <a:lnTo>
                    <a:pt x="2064" y="461"/>
                  </a:lnTo>
                  <a:lnTo>
                    <a:pt x="2064" y="462"/>
                  </a:lnTo>
                  <a:lnTo>
                    <a:pt x="2061" y="464"/>
                  </a:lnTo>
                  <a:lnTo>
                    <a:pt x="2066" y="483"/>
                  </a:lnTo>
                  <a:lnTo>
                    <a:pt x="2072" y="487"/>
                  </a:lnTo>
                  <a:lnTo>
                    <a:pt x="2072" y="477"/>
                  </a:lnTo>
                  <a:lnTo>
                    <a:pt x="2067" y="474"/>
                  </a:lnTo>
                  <a:lnTo>
                    <a:pt x="2067" y="473"/>
                  </a:lnTo>
                  <a:lnTo>
                    <a:pt x="2070" y="473"/>
                  </a:lnTo>
                  <a:lnTo>
                    <a:pt x="2073" y="474"/>
                  </a:lnTo>
                  <a:lnTo>
                    <a:pt x="2076" y="474"/>
                  </a:lnTo>
                  <a:lnTo>
                    <a:pt x="2078" y="471"/>
                  </a:lnTo>
                  <a:lnTo>
                    <a:pt x="2078" y="470"/>
                  </a:lnTo>
                  <a:lnTo>
                    <a:pt x="2085" y="474"/>
                  </a:lnTo>
                  <a:lnTo>
                    <a:pt x="2082" y="477"/>
                  </a:lnTo>
                  <a:lnTo>
                    <a:pt x="2084" y="478"/>
                  </a:lnTo>
                  <a:lnTo>
                    <a:pt x="2085" y="475"/>
                  </a:lnTo>
                  <a:lnTo>
                    <a:pt x="2093" y="475"/>
                  </a:lnTo>
                  <a:lnTo>
                    <a:pt x="2097" y="477"/>
                  </a:lnTo>
                  <a:lnTo>
                    <a:pt x="2104" y="477"/>
                  </a:lnTo>
                  <a:lnTo>
                    <a:pt x="2122" y="498"/>
                  </a:lnTo>
                  <a:lnTo>
                    <a:pt x="2121" y="501"/>
                  </a:lnTo>
                  <a:lnTo>
                    <a:pt x="2131" y="504"/>
                  </a:lnTo>
                  <a:lnTo>
                    <a:pt x="2133" y="504"/>
                  </a:lnTo>
                  <a:lnTo>
                    <a:pt x="2133" y="505"/>
                  </a:lnTo>
                  <a:lnTo>
                    <a:pt x="2121" y="511"/>
                  </a:lnTo>
                  <a:lnTo>
                    <a:pt x="2119" y="520"/>
                  </a:lnTo>
                  <a:lnTo>
                    <a:pt x="2119" y="521"/>
                  </a:lnTo>
                  <a:lnTo>
                    <a:pt x="2110" y="514"/>
                  </a:lnTo>
                  <a:lnTo>
                    <a:pt x="2110" y="518"/>
                  </a:lnTo>
                  <a:lnTo>
                    <a:pt x="2113" y="524"/>
                  </a:lnTo>
                  <a:lnTo>
                    <a:pt x="2103" y="524"/>
                  </a:lnTo>
                  <a:lnTo>
                    <a:pt x="2098" y="532"/>
                  </a:lnTo>
                  <a:lnTo>
                    <a:pt x="2094" y="532"/>
                  </a:lnTo>
                  <a:lnTo>
                    <a:pt x="2100" y="538"/>
                  </a:lnTo>
                  <a:lnTo>
                    <a:pt x="2088" y="545"/>
                  </a:lnTo>
                  <a:lnTo>
                    <a:pt x="2093" y="547"/>
                  </a:lnTo>
                  <a:lnTo>
                    <a:pt x="2093" y="548"/>
                  </a:lnTo>
                  <a:lnTo>
                    <a:pt x="2090" y="550"/>
                  </a:lnTo>
                  <a:lnTo>
                    <a:pt x="2097" y="556"/>
                  </a:lnTo>
                  <a:lnTo>
                    <a:pt x="2097" y="557"/>
                  </a:lnTo>
                  <a:lnTo>
                    <a:pt x="2090" y="557"/>
                  </a:lnTo>
                  <a:lnTo>
                    <a:pt x="2088" y="563"/>
                  </a:lnTo>
                  <a:lnTo>
                    <a:pt x="2082" y="561"/>
                  </a:lnTo>
                  <a:lnTo>
                    <a:pt x="2082" y="556"/>
                  </a:lnTo>
                  <a:lnTo>
                    <a:pt x="2081" y="560"/>
                  </a:lnTo>
                  <a:lnTo>
                    <a:pt x="2079" y="560"/>
                  </a:lnTo>
                  <a:lnTo>
                    <a:pt x="2078" y="557"/>
                  </a:lnTo>
                  <a:lnTo>
                    <a:pt x="2075" y="559"/>
                  </a:lnTo>
                  <a:lnTo>
                    <a:pt x="2073" y="559"/>
                  </a:lnTo>
                  <a:lnTo>
                    <a:pt x="2073" y="557"/>
                  </a:lnTo>
                  <a:lnTo>
                    <a:pt x="2072" y="551"/>
                  </a:lnTo>
                  <a:lnTo>
                    <a:pt x="2064" y="548"/>
                  </a:lnTo>
                  <a:lnTo>
                    <a:pt x="2064" y="547"/>
                  </a:lnTo>
                  <a:lnTo>
                    <a:pt x="2063" y="547"/>
                  </a:lnTo>
                  <a:lnTo>
                    <a:pt x="2063" y="548"/>
                  </a:lnTo>
                  <a:lnTo>
                    <a:pt x="2057" y="547"/>
                  </a:lnTo>
                  <a:lnTo>
                    <a:pt x="2050" y="539"/>
                  </a:lnTo>
                  <a:lnTo>
                    <a:pt x="2048" y="539"/>
                  </a:lnTo>
                  <a:lnTo>
                    <a:pt x="2048" y="526"/>
                  </a:lnTo>
                  <a:lnTo>
                    <a:pt x="2042" y="521"/>
                  </a:lnTo>
                  <a:lnTo>
                    <a:pt x="2030" y="521"/>
                  </a:lnTo>
                  <a:lnTo>
                    <a:pt x="2021" y="523"/>
                  </a:lnTo>
                  <a:lnTo>
                    <a:pt x="2015" y="523"/>
                  </a:lnTo>
                  <a:lnTo>
                    <a:pt x="2010" y="505"/>
                  </a:lnTo>
                  <a:lnTo>
                    <a:pt x="2015" y="504"/>
                  </a:lnTo>
                  <a:lnTo>
                    <a:pt x="2015" y="499"/>
                  </a:lnTo>
                  <a:lnTo>
                    <a:pt x="2011" y="504"/>
                  </a:lnTo>
                  <a:lnTo>
                    <a:pt x="2010" y="504"/>
                  </a:lnTo>
                  <a:lnTo>
                    <a:pt x="2007" y="498"/>
                  </a:lnTo>
                  <a:lnTo>
                    <a:pt x="2005" y="498"/>
                  </a:lnTo>
                  <a:lnTo>
                    <a:pt x="2005" y="504"/>
                  </a:lnTo>
                  <a:lnTo>
                    <a:pt x="1998" y="505"/>
                  </a:lnTo>
                  <a:lnTo>
                    <a:pt x="1999" y="511"/>
                  </a:lnTo>
                  <a:lnTo>
                    <a:pt x="2007" y="523"/>
                  </a:lnTo>
                  <a:lnTo>
                    <a:pt x="1998" y="538"/>
                  </a:lnTo>
                  <a:lnTo>
                    <a:pt x="1995" y="541"/>
                  </a:lnTo>
                  <a:lnTo>
                    <a:pt x="1978" y="554"/>
                  </a:lnTo>
                  <a:lnTo>
                    <a:pt x="1977" y="554"/>
                  </a:lnTo>
                  <a:lnTo>
                    <a:pt x="1977" y="553"/>
                  </a:lnTo>
                  <a:lnTo>
                    <a:pt x="1972" y="548"/>
                  </a:lnTo>
                  <a:lnTo>
                    <a:pt x="1964" y="548"/>
                  </a:lnTo>
                  <a:lnTo>
                    <a:pt x="1965" y="557"/>
                  </a:lnTo>
                  <a:lnTo>
                    <a:pt x="1971" y="561"/>
                  </a:lnTo>
                  <a:lnTo>
                    <a:pt x="1974" y="559"/>
                  </a:lnTo>
                  <a:lnTo>
                    <a:pt x="1978" y="567"/>
                  </a:lnTo>
                  <a:lnTo>
                    <a:pt x="1977" y="567"/>
                  </a:lnTo>
                  <a:lnTo>
                    <a:pt x="1975" y="569"/>
                  </a:lnTo>
                  <a:lnTo>
                    <a:pt x="1980" y="570"/>
                  </a:lnTo>
                  <a:lnTo>
                    <a:pt x="1981" y="585"/>
                  </a:lnTo>
                  <a:lnTo>
                    <a:pt x="1989" y="597"/>
                  </a:lnTo>
                  <a:lnTo>
                    <a:pt x="1989" y="599"/>
                  </a:lnTo>
                  <a:lnTo>
                    <a:pt x="1984" y="599"/>
                  </a:lnTo>
                  <a:lnTo>
                    <a:pt x="1990" y="606"/>
                  </a:lnTo>
                  <a:lnTo>
                    <a:pt x="1990" y="607"/>
                  </a:lnTo>
                  <a:lnTo>
                    <a:pt x="1984" y="618"/>
                  </a:lnTo>
                  <a:lnTo>
                    <a:pt x="1983" y="618"/>
                  </a:lnTo>
                  <a:lnTo>
                    <a:pt x="1965" y="609"/>
                  </a:lnTo>
                  <a:lnTo>
                    <a:pt x="1964" y="612"/>
                  </a:lnTo>
                  <a:lnTo>
                    <a:pt x="1962" y="612"/>
                  </a:lnTo>
                  <a:lnTo>
                    <a:pt x="1959" y="606"/>
                  </a:lnTo>
                  <a:lnTo>
                    <a:pt x="1961" y="612"/>
                  </a:lnTo>
                  <a:lnTo>
                    <a:pt x="1961" y="613"/>
                  </a:lnTo>
                  <a:lnTo>
                    <a:pt x="1959" y="613"/>
                  </a:lnTo>
                  <a:lnTo>
                    <a:pt x="1932" y="624"/>
                  </a:lnTo>
                  <a:lnTo>
                    <a:pt x="1931" y="628"/>
                  </a:lnTo>
                  <a:lnTo>
                    <a:pt x="1931" y="630"/>
                  </a:lnTo>
                  <a:lnTo>
                    <a:pt x="1916" y="637"/>
                  </a:lnTo>
                  <a:lnTo>
                    <a:pt x="1912" y="636"/>
                  </a:lnTo>
                  <a:lnTo>
                    <a:pt x="1907" y="645"/>
                  </a:lnTo>
                  <a:lnTo>
                    <a:pt x="1897" y="650"/>
                  </a:lnTo>
                  <a:lnTo>
                    <a:pt x="1898" y="653"/>
                  </a:lnTo>
                  <a:lnTo>
                    <a:pt x="1897" y="653"/>
                  </a:lnTo>
                  <a:lnTo>
                    <a:pt x="1897" y="655"/>
                  </a:lnTo>
                  <a:lnTo>
                    <a:pt x="1894" y="653"/>
                  </a:lnTo>
                  <a:lnTo>
                    <a:pt x="1894" y="658"/>
                  </a:lnTo>
                  <a:lnTo>
                    <a:pt x="1873" y="670"/>
                  </a:lnTo>
                  <a:lnTo>
                    <a:pt x="1870" y="683"/>
                  </a:lnTo>
                  <a:lnTo>
                    <a:pt x="1869" y="683"/>
                  </a:lnTo>
                  <a:lnTo>
                    <a:pt x="1857" y="668"/>
                  </a:lnTo>
                  <a:lnTo>
                    <a:pt x="1842" y="665"/>
                  </a:lnTo>
                  <a:lnTo>
                    <a:pt x="1827" y="671"/>
                  </a:lnTo>
                  <a:lnTo>
                    <a:pt x="1817" y="686"/>
                  </a:lnTo>
                  <a:lnTo>
                    <a:pt x="1815" y="686"/>
                  </a:lnTo>
                  <a:lnTo>
                    <a:pt x="1817" y="670"/>
                  </a:lnTo>
                  <a:lnTo>
                    <a:pt x="1815" y="670"/>
                  </a:lnTo>
                  <a:lnTo>
                    <a:pt x="1803" y="677"/>
                  </a:lnTo>
                  <a:lnTo>
                    <a:pt x="1801" y="686"/>
                  </a:lnTo>
                  <a:lnTo>
                    <a:pt x="1795" y="682"/>
                  </a:lnTo>
                  <a:lnTo>
                    <a:pt x="1790" y="686"/>
                  </a:lnTo>
                  <a:lnTo>
                    <a:pt x="1789" y="686"/>
                  </a:lnTo>
                  <a:lnTo>
                    <a:pt x="1787" y="683"/>
                  </a:lnTo>
                  <a:lnTo>
                    <a:pt x="1781" y="686"/>
                  </a:lnTo>
                  <a:lnTo>
                    <a:pt x="1777" y="705"/>
                  </a:lnTo>
                  <a:lnTo>
                    <a:pt x="1774" y="705"/>
                  </a:lnTo>
                  <a:lnTo>
                    <a:pt x="1762" y="726"/>
                  </a:lnTo>
                  <a:lnTo>
                    <a:pt x="1762" y="735"/>
                  </a:lnTo>
                  <a:lnTo>
                    <a:pt x="1763" y="738"/>
                  </a:lnTo>
                  <a:lnTo>
                    <a:pt x="1769" y="732"/>
                  </a:lnTo>
                  <a:lnTo>
                    <a:pt x="1771" y="732"/>
                  </a:lnTo>
                  <a:lnTo>
                    <a:pt x="1778" y="736"/>
                  </a:lnTo>
                  <a:lnTo>
                    <a:pt x="1778" y="738"/>
                  </a:lnTo>
                  <a:lnTo>
                    <a:pt x="1771" y="753"/>
                  </a:lnTo>
                  <a:lnTo>
                    <a:pt x="1772" y="762"/>
                  </a:lnTo>
                  <a:lnTo>
                    <a:pt x="1778" y="765"/>
                  </a:lnTo>
                  <a:lnTo>
                    <a:pt x="1778" y="773"/>
                  </a:lnTo>
                  <a:lnTo>
                    <a:pt x="1775" y="781"/>
                  </a:lnTo>
                  <a:lnTo>
                    <a:pt x="1774" y="781"/>
                  </a:lnTo>
                  <a:lnTo>
                    <a:pt x="1769" y="775"/>
                  </a:lnTo>
                  <a:lnTo>
                    <a:pt x="1772" y="769"/>
                  </a:lnTo>
                  <a:lnTo>
                    <a:pt x="1766" y="772"/>
                  </a:lnTo>
                  <a:lnTo>
                    <a:pt x="1768" y="775"/>
                  </a:lnTo>
                  <a:lnTo>
                    <a:pt x="1768" y="776"/>
                  </a:lnTo>
                  <a:lnTo>
                    <a:pt x="1761" y="782"/>
                  </a:lnTo>
                  <a:lnTo>
                    <a:pt x="1758" y="791"/>
                  </a:lnTo>
                  <a:lnTo>
                    <a:pt x="1763" y="809"/>
                  </a:lnTo>
                  <a:lnTo>
                    <a:pt x="1762" y="809"/>
                  </a:lnTo>
                  <a:lnTo>
                    <a:pt x="1756" y="815"/>
                  </a:lnTo>
                  <a:lnTo>
                    <a:pt x="1755" y="815"/>
                  </a:lnTo>
                  <a:lnTo>
                    <a:pt x="1747" y="814"/>
                  </a:lnTo>
                  <a:lnTo>
                    <a:pt x="1735" y="825"/>
                  </a:lnTo>
                  <a:lnTo>
                    <a:pt x="1735" y="845"/>
                  </a:lnTo>
                  <a:lnTo>
                    <a:pt x="1734" y="845"/>
                  </a:lnTo>
                  <a:lnTo>
                    <a:pt x="1731" y="843"/>
                  </a:lnTo>
                  <a:lnTo>
                    <a:pt x="1718" y="849"/>
                  </a:lnTo>
                  <a:lnTo>
                    <a:pt x="1713" y="871"/>
                  </a:lnTo>
                  <a:lnTo>
                    <a:pt x="1694" y="892"/>
                  </a:lnTo>
                  <a:lnTo>
                    <a:pt x="1678" y="811"/>
                  </a:lnTo>
                  <a:lnTo>
                    <a:pt x="1678" y="793"/>
                  </a:lnTo>
                  <a:lnTo>
                    <a:pt x="1682" y="763"/>
                  </a:lnTo>
                  <a:lnTo>
                    <a:pt x="1694" y="754"/>
                  </a:lnTo>
                  <a:lnTo>
                    <a:pt x="1697" y="744"/>
                  </a:lnTo>
                  <a:lnTo>
                    <a:pt x="1694" y="736"/>
                  </a:lnTo>
                  <a:lnTo>
                    <a:pt x="1694" y="735"/>
                  </a:lnTo>
                  <a:lnTo>
                    <a:pt x="1697" y="735"/>
                  </a:lnTo>
                  <a:lnTo>
                    <a:pt x="1698" y="736"/>
                  </a:lnTo>
                  <a:lnTo>
                    <a:pt x="1701" y="736"/>
                  </a:lnTo>
                  <a:lnTo>
                    <a:pt x="1715" y="729"/>
                  </a:lnTo>
                  <a:lnTo>
                    <a:pt x="1741" y="693"/>
                  </a:lnTo>
                  <a:lnTo>
                    <a:pt x="1758" y="676"/>
                  </a:lnTo>
                  <a:lnTo>
                    <a:pt x="1761" y="670"/>
                  </a:lnTo>
                  <a:lnTo>
                    <a:pt x="1761" y="668"/>
                  </a:lnTo>
                  <a:lnTo>
                    <a:pt x="1783" y="658"/>
                  </a:lnTo>
                  <a:lnTo>
                    <a:pt x="1781" y="652"/>
                  </a:lnTo>
                  <a:lnTo>
                    <a:pt x="1784" y="647"/>
                  </a:lnTo>
                  <a:lnTo>
                    <a:pt x="1784" y="640"/>
                  </a:lnTo>
                  <a:lnTo>
                    <a:pt x="1787" y="636"/>
                  </a:lnTo>
                  <a:lnTo>
                    <a:pt x="1789" y="622"/>
                  </a:lnTo>
                  <a:lnTo>
                    <a:pt x="1789" y="621"/>
                  </a:lnTo>
                  <a:lnTo>
                    <a:pt x="1790" y="621"/>
                  </a:lnTo>
                  <a:lnTo>
                    <a:pt x="1799" y="615"/>
                  </a:lnTo>
                  <a:lnTo>
                    <a:pt x="1799" y="613"/>
                  </a:lnTo>
                  <a:lnTo>
                    <a:pt x="1793" y="609"/>
                  </a:lnTo>
                  <a:lnTo>
                    <a:pt x="1783" y="613"/>
                  </a:lnTo>
                  <a:lnTo>
                    <a:pt x="1775" y="624"/>
                  </a:lnTo>
                  <a:lnTo>
                    <a:pt x="1775" y="633"/>
                  </a:lnTo>
                  <a:lnTo>
                    <a:pt x="1778" y="636"/>
                  </a:lnTo>
                  <a:lnTo>
                    <a:pt x="1778" y="637"/>
                  </a:lnTo>
                  <a:lnTo>
                    <a:pt x="1775" y="640"/>
                  </a:lnTo>
                  <a:lnTo>
                    <a:pt x="1772" y="637"/>
                  </a:lnTo>
                  <a:lnTo>
                    <a:pt x="1766" y="639"/>
                  </a:lnTo>
                  <a:lnTo>
                    <a:pt x="1738" y="667"/>
                  </a:lnTo>
                  <a:lnTo>
                    <a:pt x="1737" y="667"/>
                  </a:lnTo>
                  <a:lnTo>
                    <a:pt x="1737" y="665"/>
                  </a:lnTo>
                  <a:lnTo>
                    <a:pt x="1740" y="656"/>
                  </a:lnTo>
                  <a:lnTo>
                    <a:pt x="1732" y="656"/>
                  </a:lnTo>
                  <a:lnTo>
                    <a:pt x="1732" y="655"/>
                  </a:lnTo>
                  <a:lnTo>
                    <a:pt x="1735" y="650"/>
                  </a:lnTo>
                  <a:lnTo>
                    <a:pt x="1734" y="646"/>
                  </a:lnTo>
                  <a:lnTo>
                    <a:pt x="1738" y="639"/>
                  </a:lnTo>
                  <a:lnTo>
                    <a:pt x="1740" y="631"/>
                  </a:lnTo>
                  <a:lnTo>
                    <a:pt x="1734" y="637"/>
                  </a:lnTo>
                  <a:lnTo>
                    <a:pt x="1722" y="631"/>
                  </a:lnTo>
                  <a:lnTo>
                    <a:pt x="1700" y="637"/>
                  </a:lnTo>
                  <a:lnTo>
                    <a:pt x="1683" y="662"/>
                  </a:lnTo>
                  <a:lnTo>
                    <a:pt x="1669" y="674"/>
                  </a:lnTo>
                  <a:lnTo>
                    <a:pt x="1663" y="686"/>
                  </a:lnTo>
                  <a:lnTo>
                    <a:pt x="1660" y="686"/>
                  </a:lnTo>
                  <a:lnTo>
                    <a:pt x="1663" y="692"/>
                  </a:lnTo>
                  <a:lnTo>
                    <a:pt x="1661" y="695"/>
                  </a:lnTo>
                  <a:lnTo>
                    <a:pt x="1672" y="698"/>
                  </a:lnTo>
                  <a:lnTo>
                    <a:pt x="1673" y="702"/>
                  </a:lnTo>
                  <a:lnTo>
                    <a:pt x="1672" y="704"/>
                  </a:lnTo>
                  <a:lnTo>
                    <a:pt x="1669" y="704"/>
                  </a:lnTo>
                  <a:lnTo>
                    <a:pt x="1652" y="702"/>
                  </a:lnTo>
                  <a:lnTo>
                    <a:pt x="1642" y="710"/>
                  </a:lnTo>
                  <a:lnTo>
                    <a:pt x="1637" y="707"/>
                  </a:lnTo>
                  <a:lnTo>
                    <a:pt x="1623" y="711"/>
                  </a:lnTo>
                  <a:lnTo>
                    <a:pt x="1620" y="705"/>
                  </a:lnTo>
                  <a:lnTo>
                    <a:pt x="1620" y="704"/>
                  </a:lnTo>
                  <a:lnTo>
                    <a:pt x="1632" y="699"/>
                  </a:lnTo>
                  <a:lnTo>
                    <a:pt x="1623" y="693"/>
                  </a:lnTo>
                  <a:lnTo>
                    <a:pt x="1617" y="696"/>
                  </a:lnTo>
                  <a:lnTo>
                    <a:pt x="1596" y="689"/>
                  </a:lnTo>
                  <a:lnTo>
                    <a:pt x="1593" y="690"/>
                  </a:lnTo>
                  <a:lnTo>
                    <a:pt x="1594" y="695"/>
                  </a:lnTo>
                  <a:lnTo>
                    <a:pt x="1594" y="696"/>
                  </a:lnTo>
                  <a:lnTo>
                    <a:pt x="1590" y="696"/>
                  </a:lnTo>
                  <a:lnTo>
                    <a:pt x="1590" y="702"/>
                  </a:lnTo>
                  <a:lnTo>
                    <a:pt x="1586" y="702"/>
                  </a:lnTo>
                  <a:lnTo>
                    <a:pt x="1583" y="698"/>
                  </a:lnTo>
                  <a:lnTo>
                    <a:pt x="1572" y="702"/>
                  </a:lnTo>
                  <a:lnTo>
                    <a:pt x="1559" y="696"/>
                  </a:lnTo>
                  <a:lnTo>
                    <a:pt x="1554" y="704"/>
                  </a:lnTo>
                  <a:lnTo>
                    <a:pt x="1553" y="704"/>
                  </a:lnTo>
                  <a:lnTo>
                    <a:pt x="1546" y="698"/>
                  </a:lnTo>
                  <a:lnTo>
                    <a:pt x="1516" y="699"/>
                  </a:lnTo>
                  <a:lnTo>
                    <a:pt x="1504" y="705"/>
                  </a:lnTo>
                  <a:lnTo>
                    <a:pt x="1486" y="726"/>
                  </a:lnTo>
                  <a:lnTo>
                    <a:pt x="1480" y="738"/>
                  </a:lnTo>
                  <a:lnTo>
                    <a:pt x="1464" y="750"/>
                  </a:lnTo>
                  <a:lnTo>
                    <a:pt x="1445" y="776"/>
                  </a:lnTo>
                  <a:lnTo>
                    <a:pt x="1414" y="805"/>
                  </a:lnTo>
                  <a:lnTo>
                    <a:pt x="1414" y="808"/>
                  </a:lnTo>
                  <a:lnTo>
                    <a:pt x="1420" y="812"/>
                  </a:lnTo>
                  <a:lnTo>
                    <a:pt x="1423" y="812"/>
                  </a:lnTo>
                  <a:lnTo>
                    <a:pt x="1427" y="811"/>
                  </a:lnTo>
                  <a:lnTo>
                    <a:pt x="1433" y="811"/>
                  </a:lnTo>
                  <a:lnTo>
                    <a:pt x="1433" y="830"/>
                  </a:lnTo>
                  <a:lnTo>
                    <a:pt x="1437" y="827"/>
                  </a:lnTo>
                  <a:lnTo>
                    <a:pt x="1437" y="821"/>
                  </a:lnTo>
                  <a:lnTo>
                    <a:pt x="1443" y="818"/>
                  </a:lnTo>
                  <a:lnTo>
                    <a:pt x="1445" y="818"/>
                  </a:lnTo>
                  <a:lnTo>
                    <a:pt x="1445" y="819"/>
                  </a:lnTo>
                  <a:lnTo>
                    <a:pt x="1440" y="822"/>
                  </a:lnTo>
                  <a:lnTo>
                    <a:pt x="1445" y="828"/>
                  </a:lnTo>
                  <a:lnTo>
                    <a:pt x="1440" y="834"/>
                  </a:lnTo>
                  <a:lnTo>
                    <a:pt x="1451" y="831"/>
                  </a:lnTo>
                  <a:lnTo>
                    <a:pt x="1454" y="828"/>
                  </a:lnTo>
                  <a:lnTo>
                    <a:pt x="1454" y="833"/>
                  </a:lnTo>
                  <a:lnTo>
                    <a:pt x="1457" y="830"/>
                  </a:lnTo>
                  <a:lnTo>
                    <a:pt x="1457" y="818"/>
                  </a:lnTo>
                  <a:lnTo>
                    <a:pt x="1473" y="818"/>
                  </a:lnTo>
                  <a:lnTo>
                    <a:pt x="1480" y="831"/>
                  </a:lnTo>
                  <a:lnTo>
                    <a:pt x="1494" y="840"/>
                  </a:lnTo>
                  <a:lnTo>
                    <a:pt x="1494" y="842"/>
                  </a:lnTo>
                  <a:lnTo>
                    <a:pt x="1489" y="849"/>
                  </a:lnTo>
                  <a:lnTo>
                    <a:pt x="1491" y="855"/>
                  </a:lnTo>
                  <a:lnTo>
                    <a:pt x="1491" y="859"/>
                  </a:lnTo>
                  <a:lnTo>
                    <a:pt x="1494" y="864"/>
                  </a:lnTo>
                  <a:lnTo>
                    <a:pt x="1494" y="865"/>
                  </a:lnTo>
                  <a:lnTo>
                    <a:pt x="1486" y="880"/>
                  </a:lnTo>
                  <a:lnTo>
                    <a:pt x="1482" y="895"/>
                  </a:lnTo>
                  <a:lnTo>
                    <a:pt x="1483" y="908"/>
                  </a:lnTo>
                  <a:lnTo>
                    <a:pt x="1479" y="941"/>
                  </a:lnTo>
                  <a:lnTo>
                    <a:pt x="1467" y="954"/>
                  </a:lnTo>
                  <a:lnTo>
                    <a:pt x="1457" y="971"/>
                  </a:lnTo>
                  <a:lnTo>
                    <a:pt x="1451" y="986"/>
                  </a:lnTo>
                  <a:lnTo>
                    <a:pt x="1411" y="1036"/>
                  </a:lnTo>
                  <a:lnTo>
                    <a:pt x="1397" y="1046"/>
                  </a:lnTo>
                  <a:lnTo>
                    <a:pt x="1387" y="1049"/>
                  </a:lnTo>
                  <a:lnTo>
                    <a:pt x="1375" y="1046"/>
                  </a:lnTo>
                  <a:lnTo>
                    <a:pt x="1374" y="1046"/>
                  </a:lnTo>
                  <a:lnTo>
                    <a:pt x="1374" y="1039"/>
                  </a:lnTo>
                  <a:lnTo>
                    <a:pt x="1371" y="1042"/>
                  </a:lnTo>
                  <a:lnTo>
                    <a:pt x="1368" y="1036"/>
                  </a:lnTo>
                  <a:lnTo>
                    <a:pt x="1360" y="1049"/>
                  </a:lnTo>
                  <a:lnTo>
                    <a:pt x="1360" y="1051"/>
                  </a:lnTo>
                  <a:lnTo>
                    <a:pt x="1354" y="1051"/>
                  </a:lnTo>
                  <a:lnTo>
                    <a:pt x="1354" y="1054"/>
                  </a:lnTo>
                  <a:lnTo>
                    <a:pt x="1353" y="1054"/>
                  </a:lnTo>
                  <a:lnTo>
                    <a:pt x="1351" y="1051"/>
                  </a:lnTo>
                  <a:lnTo>
                    <a:pt x="1351" y="1046"/>
                  </a:lnTo>
                  <a:lnTo>
                    <a:pt x="1359" y="1036"/>
                  </a:lnTo>
                  <a:lnTo>
                    <a:pt x="1359" y="1021"/>
                  </a:lnTo>
                  <a:lnTo>
                    <a:pt x="1356" y="1012"/>
                  </a:lnTo>
                  <a:lnTo>
                    <a:pt x="1368" y="1002"/>
                  </a:lnTo>
                  <a:lnTo>
                    <a:pt x="1381" y="1006"/>
                  </a:lnTo>
                  <a:lnTo>
                    <a:pt x="1384" y="1003"/>
                  </a:lnTo>
                  <a:lnTo>
                    <a:pt x="1393" y="986"/>
                  </a:lnTo>
                  <a:lnTo>
                    <a:pt x="1399" y="963"/>
                  </a:lnTo>
                  <a:lnTo>
                    <a:pt x="1405" y="957"/>
                  </a:lnTo>
                  <a:lnTo>
                    <a:pt x="1403" y="944"/>
                  </a:lnTo>
                  <a:lnTo>
                    <a:pt x="1405" y="941"/>
                  </a:lnTo>
                  <a:lnTo>
                    <a:pt x="1371" y="956"/>
                  </a:lnTo>
                  <a:lnTo>
                    <a:pt x="1357" y="956"/>
                  </a:lnTo>
                  <a:lnTo>
                    <a:pt x="1353" y="948"/>
                  </a:lnTo>
                  <a:lnTo>
                    <a:pt x="1353" y="940"/>
                  </a:lnTo>
                  <a:lnTo>
                    <a:pt x="1350" y="932"/>
                  </a:lnTo>
                  <a:lnTo>
                    <a:pt x="1332" y="922"/>
                  </a:lnTo>
                  <a:lnTo>
                    <a:pt x="1311" y="917"/>
                  </a:lnTo>
                  <a:lnTo>
                    <a:pt x="1310" y="917"/>
                  </a:lnTo>
                  <a:lnTo>
                    <a:pt x="1305" y="892"/>
                  </a:lnTo>
                  <a:lnTo>
                    <a:pt x="1298" y="874"/>
                  </a:lnTo>
                  <a:lnTo>
                    <a:pt x="1297" y="862"/>
                  </a:lnTo>
                  <a:lnTo>
                    <a:pt x="1286" y="849"/>
                  </a:lnTo>
                  <a:lnTo>
                    <a:pt x="1271" y="846"/>
                  </a:lnTo>
                  <a:lnTo>
                    <a:pt x="1260" y="839"/>
                  </a:lnTo>
                  <a:lnTo>
                    <a:pt x="1224" y="843"/>
                  </a:lnTo>
                  <a:lnTo>
                    <a:pt x="1215" y="855"/>
                  </a:lnTo>
                  <a:lnTo>
                    <a:pt x="1214" y="858"/>
                  </a:lnTo>
                  <a:lnTo>
                    <a:pt x="1222" y="858"/>
                  </a:lnTo>
                  <a:lnTo>
                    <a:pt x="1222" y="870"/>
                  </a:lnTo>
                  <a:lnTo>
                    <a:pt x="1212" y="879"/>
                  </a:lnTo>
                  <a:lnTo>
                    <a:pt x="1205" y="901"/>
                  </a:lnTo>
                  <a:lnTo>
                    <a:pt x="1203" y="908"/>
                  </a:lnTo>
                  <a:lnTo>
                    <a:pt x="1185" y="919"/>
                  </a:lnTo>
                  <a:lnTo>
                    <a:pt x="1184" y="919"/>
                  </a:lnTo>
                  <a:lnTo>
                    <a:pt x="1165" y="911"/>
                  </a:lnTo>
                  <a:lnTo>
                    <a:pt x="1156" y="913"/>
                  </a:lnTo>
                  <a:lnTo>
                    <a:pt x="1142" y="905"/>
                  </a:lnTo>
                  <a:lnTo>
                    <a:pt x="1122" y="919"/>
                  </a:lnTo>
                  <a:lnTo>
                    <a:pt x="1093" y="928"/>
                  </a:lnTo>
                  <a:lnTo>
                    <a:pt x="1083" y="925"/>
                  </a:lnTo>
                  <a:lnTo>
                    <a:pt x="1065" y="922"/>
                  </a:lnTo>
                  <a:lnTo>
                    <a:pt x="1055" y="914"/>
                  </a:lnTo>
                  <a:lnTo>
                    <a:pt x="1025" y="898"/>
                  </a:lnTo>
                  <a:lnTo>
                    <a:pt x="1016" y="897"/>
                  </a:lnTo>
                  <a:lnTo>
                    <a:pt x="999" y="905"/>
                  </a:lnTo>
                  <a:lnTo>
                    <a:pt x="990" y="902"/>
                  </a:lnTo>
                  <a:lnTo>
                    <a:pt x="979" y="895"/>
                  </a:lnTo>
                  <a:lnTo>
                    <a:pt x="976" y="879"/>
                  </a:lnTo>
                  <a:lnTo>
                    <a:pt x="942" y="865"/>
                  </a:lnTo>
                  <a:lnTo>
                    <a:pt x="925" y="880"/>
                  </a:lnTo>
                  <a:lnTo>
                    <a:pt x="927" y="895"/>
                  </a:lnTo>
                  <a:lnTo>
                    <a:pt x="925" y="900"/>
                  </a:lnTo>
                  <a:lnTo>
                    <a:pt x="926" y="908"/>
                  </a:lnTo>
                  <a:lnTo>
                    <a:pt x="923" y="910"/>
                  </a:lnTo>
                  <a:lnTo>
                    <a:pt x="884" y="910"/>
                  </a:lnTo>
                  <a:lnTo>
                    <a:pt x="877" y="901"/>
                  </a:lnTo>
                  <a:lnTo>
                    <a:pt x="844" y="898"/>
                  </a:lnTo>
                  <a:lnTo>
                    <a:pt x="830" y="902"/>
                  </a:lnTo>
                  <a:lnTo>
                    <a:pt x="799" y="922"/>
                  </a:lnTo>
                  <a:lnTo>
                    <a:pt x="793" y="931"/>
                  </a:lnTo>
                  <a:lnTo>
                    <a:pt x="788" y="934"/>
                  </a:lnTo>
                  <a:lnTo>
                    <a:pt x="788" y="935"/>
                  </a:lnTo>
                  <a:lnTo>
                    <a:pt x="787" y="935"/>
                  </a:lnTo>
                  <a:lnTo>
                    <a:pt x="787" y="934"/>
                  </a:lnTo>
                  <a:lnTo>
                    <a:pt x="781" y="932"/>
                  </a:lnTo>
                  <a:lnTo>
                    <a:pt x="781" y="931"/>
                  </a:lnTo>
                  <a:lnTo>
                    <a:pt x="785" y="926"/>
                  </a:lnTo>
                  <a:lnTo>
                    <a:pt x="779" y="916"/>
                  </a:lnTo>
                  <a:lnTo>
                    <a:pt x="776" y="916"/>
                  </a:lnTo>
                  <a:lnTo>
                    <a:pt x="775" y="919"/>
                  </a:lnTo>
                  <a:lnTo>
                    <a:pt x="773" y="920"/>
                  </a:lnTo>
                  <a:lnTo>
                    <a:pt x="760" y="916"/>
                  </a:lnTo>
                  <a:lnTo>
                    <a:pt x="756" y="910"/>
                  </a:lnTo>
                  <a:lnTo>
                    <a:pt x="754" y="907"/>
                  </a:lnTo>
                  <a:lnTo>
                    <a:pt x="748" y="904"/>
                  </a:lnTo>
                  <a:lnTo>
                    <a:pt x="747" y="897"/>
                  </a:lnTo>
                  <a:lnTo>
                    <a:pt x="738" y="889"/>
                  </a:lnTo>
                  <a:lnTo>
                    <a:pt x="735" y="889"/>
                  </a:lnTo>
                  <a:lnTo>
                    <a:pt x="732" y="891"/>
                  </a:lnTo>
                  <a:lnTo>
                    <a:pt x="729" y="891"/>
                  </a:lnTo>
                  <a:lnTo>
                    <a:pt x="727" y="894"/>
                  </a:lnTo>
                  <a:lnTo>
                    <a:pt x="727" y="895"/>
                  </a:lnTo>
                  <a:lnTo>
                    <a:pt x="710" y="895"/>
                  </a:lnTo>
                  <a:lnTo>
                    <a:pt x="710" y="894"/>
                  </a:lnTo>
                  <a:lnTo>
                    <a:pt x="707" y="889"/>
                  </a:lnTo>
                  <a:lnTo>
                    <a:pt x="707" y="886"/>
                  </a:lnTo>
                  <a:lnTo>
                    <a:pt x="702" y="883"/>
                  </a:lnTo>
                  <a:lnTo>
                    <a:pt x="701" y="883"/>
                  </a:lnTo>
                  <a:lnTo>
                    <a:pt x="698" y="891"/>
                  </a:lnTo>
                  <a:lnTo>
                    <a:pt x="693" y="894"/>
                  </a:lnTo>
                  <a:lnTo>
                    <a:pt x="664" y="840"/>
                  </a:lnTo>
                  <a:lnTo>
                    <a:pt x="646" y="825"/>
                  </a:lnTo>
                  <a:lnTo>
                    <a:pt x="646" y="821"/>
                  </a:lnTo>
                  <a:lnTo>
                    <a:pt x="650" y="818"/>
                  </a:lnTo>
                  <a:lnTo>
                    <a:pt x="649" y="816"/>
                  </a:lnTo>
                  <a:lnTo>
                    <a:pt x="640" y="821"/>
                  </a:lnTo>
                  <a:lnTo>
                    <a:pt x="635" y="821"/>
                  </a:lnTo>
                  <a:lnTo>
                    <a:pt x="630" y="828"/>
                  </a:lnTo>
                  <a:lnTo>
                    <a:pt x="621" y="831"/>
                  </a:lnTo>
                  <a:lnTo>
                    <a:pt x="621" y="836"/>
                  </a:lnTo>
                  <a:lnTo>
                    <a:pt x="619" y="836"/>
                  </a:lnTo>
                  <a:lnTo>
                    <a:pt x="619" y="834"/>
                  </a:lnTo>
                  <a:lnTo>
                    <a:pt x="613" y="833"/>
                  </a:lnTo>
                  <a:lnTo>
                    <a:pt x="606" y="836"/>
                  </a:lnTo>
                  <a:lnTo>
                    <a:pt x="604" y="833"/>
                  </a:lnTo>
                  <a:lnTo>
                    <a:pt x="604" y="831"/>
                  </a:lnTo>
                  <a:lnTo>
                    <a:pt x="606" y="828"/>
                  </a:lnTo>
                  <a:lnTo>
                    <a:pt x="609" y="827"/>
                  </a:lnTo>
                  <a:lnTo>
                    <a:pt x="609" y="824"/>
                  </a:lnTo>
                  <a:lnTo>
                    <a:pt x="606" y="827"/>
                  </a:lnTo>
                  <a:lnTo>
                    <a:pt x="604" y="827"/>
                  </a:lnTo>
                  <a:lnTo>
                    <a:pt x="595" y="822"/>
                  </a:lnTo>
                  <a:lnTo>
                    <a:pt x="597" y="825"/>
                  </a:lnTo>
                  <a:lnTo>
                    <a:pt x="592" y="825"/>
                  </a:lnTo>
                  <a:lnTo>
                    <a:pt x="592" y="821"/>
                  </a:lnTo>
                  <a:lnTo>
                    <a:pt x="591" y="816"/>
                  </a:lnTo>
                  <a:lnTo>
                    <a:pt x="590" y="816"/>
                  </a:lnTo>
                  <a:lnTo>
                    <a:pt x="590" y="819"/>
                  </a:lnTo>
                  <a:lnTo>
                    <a:pt x="588" y="821"/>
                  </a:lnTo>
                  <a:lnTo>
                    <a:pt x="584" y="821"/>
                  </a:lnTo>
                  <a:lnTo>
                    <a:pt x="581" y="822"/>
                  </a:lnTo>
                  <a:lnTo>
                    <a:pt x="576" y="822"/>
                  </a:lnTo>
                  <a:lnTo>
                    <a:pt x="576" y="821"/>
                  </a:lnTo>
                  <a:lnTo>
                    <a:pt x="575" y="818"/>
                  </a:lnTo>
                  <a:lnTo>
                    <a:pt x="578" y="814"/>
                  </a:lnTo>
                  <a:lnTo>
                    <a:pt x="578" y="809"/>
                  </a:lnTo>
                  <a:lnTo>
                    <a:pt x="575" y="808"/>
                  </a:lnTo>
                  <a:lnTo>
                    <a:pt x="575" y="806"/>
                  </a:lnTo>
                  <a:lnTo>
                    <a:pt x="573" y="797"/>
                  </a:lnTo>
                  <a:lnTo>
                    <a:pt x="570" y="796"/>
                  </a:lnTo>
                  <a:lnTo>
                    <a:pt x="564" y="799"/>
                  </a:lnTo>
                  <a:lnTo>
                    <a:pt x="563" y="799"/>
                  </a:lnTo>
                  <a:lnTo>
                    <a:pt x="557" y="794"/>
                  </a:lnTo>
                  <a:lnTo>
                    <a:pt x="548" y="793"/>
                  </a:lnTo>
                  <a:lnTo>
                    <a:pt x="544" y="797"/>
                  </a:lnTo>
                  <a:lnTo>
                    <a:pt x="539" y="797"/>
                  </a:lnTo>
                  <a:lnTo>
                    <a:pt x="539" y="803"/>
                  </a:lnTo>
                  <a:lnTo>
                    <a:pt x="538" y="803"/>
                  </a:lnTo>
                  <a:lnTo>
                    <a:pt x="509" y="811"/>
                  </a:lnTo>
                  <a:lnTo>
                    <a:pt x="501" y="812"/>
                  </a:lnTo>
                  <a:lnTo>
                    <a:pt x="498" y="816"/>
                  </a:lnTo>
                  <a:lnTo>
                    <a:pt x="490" y="816"/>
                  </a:lnTo>
                  <a:lnTo>
                    <a:pt x="486" y="819"/>
                  </a:lnTo>
                  <a:lnTo>
                    <a:pt x="484" y="821"/>
                  </a:lnTo>
                  <a:lnTo>
                    <a:pt x="478" y="819"/>
                  </a:lnTo>
                  <a:lnTo>
                    <a:pt x="472" y="824"/>
                  </a:lnTo>
                  <a:lnTo>
                    <a:pt x="466" y="824"/>
                  </a:lnTo>
                  <a:lnTo>
                    <a:pt x="465" y="827"/>
                  </a:lnTo>
                  <a:lnTo>
                    <a:pt x="464" y="827"/>
                  </a:lnTo>
                  <a:lnTo>
                    <a:pt x="462" y="825"/>
                  </a:lnTo>
                  <a:lnTo>
                    <a:pt x="452" y="825"/>
                  </a:lnTo>
                  <a:lnTo>
                    <a:pt x="450" y="824"/>
                  </a:lnTo>
                  <a:lnTo>
                    <a:pt x="446" y="825"/>
                  </a:lnTo>
                  <a:lnTo>
                    <a:pt x="447" y="827"/>
                  </a:lnTo>
                  <a:lnTo>
                    <a:pt x="447" y="828"/>
                  </a:lnTo>
                  <a:lnTo>
                    <a:pt x="446" y="833"/>
                  </a:lnTo>
                  <a:lnTo>
                    <a:pt x="449" y="831"/>
                  </a:lnTo>
                  <a:lnTo>
                    <a:pt x="450" y="831"/>
                  </a:lnTo>
                  <a:lnTo>
                    <a:pt x="452" y="833"/>
                  </a:lnTo>
                  <a:lnTo>
                    <a:pt x="452" y="834"/>
                  </a:lnTo>
                  <a:lnTo>
                    <a:pt x="447" y="836"/>
                  </a:lnTo>
                  <a:lnTo>
                    <a:pt x="447" y="839"/>
                  </a:lnTo>
                  <a:lnTo>
                    <a:pt x="455" y="840"/>
                  </a:lnTo>
                  <a:lnTo>
                    <a:pt x="461" y="843"/>
                  </a:lnTo>
                  <a:lnTo>
                    <a:pt x="461" y="845"/>
                  </a:lnTo>
                  <a:lnTo>
                    <a:pt x="458" y="846"/>
                  </a:lnTo>
                  <a:lnTo>
                    <a:pt x="446" y="848"/>
                  </a:lnTo>
                  <a:lnTo>
                    <a:pt x="441" y="852"/>
                  </a:lnTo>
                  <a:lnTo>
                    <a:pt x="446" y="857"/>
                  </a:lnTo>
                  <a:lnTo>
                    <a:pt x="446" y="858"/>
                  </a:lnTo>
                  <a:lnTo>
                    <a:pt x="444" y="861"/>
                  </a:lnTo>
                  <a:lnTo>
                    <a:pt x="444" y="862"/>
                  </a:lnTo>
                  <a:lnTo>
                    <a:pt x="432" y="868"/>
                  </a:lnTo>
                  <a:lnTo>
                    <a:pt x="435" y="870"/>
                  </a:lnTo>
                  <a:lnTo>
                    <a:pt x="437" y="873"/>
                  </a:lnTo>
                  <a:lnTo>
                    <a:pt x="441" y="874"/>
                  </a:lnTo>
                  <a:lnTo>
                    <a:pt x="443" y="874"/>
                  </a:lnTo>
                  <a:lnTo>
                    <a:pt x="444" y="879"/>
                  </a:lnTo>
                  <a:lnTo>
                    <a:pt x="453" y="880"/>
                  </a:lnTo>
                  <a:lnTo>
                    <a:pt x="453" y="882"/>
                  </a:lnTo>
                  <a:lnTo>
                    <a:pt x="450" y="892"/>
                  </a:lnTo>
                  <a:lnTo>
                    <a:pt x="450" y="894"/>
                  </a:lnTo>
                  <a:lnTo>
                    <a:pt x="449" y="894"/>
                  </a:lnTo>
                  <a:lnTo>
                    <a:pt x="438" y="897"/>
                  </a:lnTo>
                  <a:lnTo>
                    <a:pt x="432" y="892"/>
                  </a:lnTo>
                  <a:lnTo>
                    <a:pt x="428" y="898"/>
                  </a:lnTo>
                  <a:lnTo>
                    <a:pt x="424" y="898"/>
                  </a:lnTo>
                  <a:lnTo>
                    <a:pt x="422" y="897"/>
                  </a:lnTo>
                  <a:lnTo>
                    <a:pt x="415" y="897"/>
                  </a:lnTo>
                  <a:lnTo>
                    <a:pt x="415" y="895"/>
                  </a:lnTo>
                  <a:lnTo>
                    <a:pt x="410" y="888"/>
                  </a:lnTo>
                  <a:lnTo>
                    <a:pt x="409" y="886"/>
                  </a:lnTo>
                  <a:lnTo>
                    <a:pt x="403" y="888"/>
                  </a:lnTo>
                  <a:lnTo>
                    <a:pt x="398" y="891"/>
                  </a:lnTo>
                  <a:lnTo>
                    <a:pt x="394" y="888"/>
                  </a:lnTo>
                  <a:lnTo>
                    <a:pt x="389" y="888"/>
                  </a:lnTo>
                  <a:lnTo>
                    <a:pt x="389" y="889"/>
                  </a:lnTo>
                  <a:lnTo>
                    <a:pt x="388" y="891"/>
                  </a:lnTo>
                  <a:lnTo>
                    <a:pt x="386" y="889"/>
                  </a:lnTo>
                  <a:lnTo>
                    <a:pt x="385" y="889"/>
                  </a:lnTo>
                  <a:lnTo>
                    <a:pt x="376" y="897"/>
                  </a:lnTo>
                  <a:lnTo>
                    <a:pt x="375" y="897"/>
                  </a:lnTo>
                  <a:lnTo>
                    <a:pt x="367" y="894"/>
                  </a:lnTo>
                  <a:lnTo>
                    <a:pt x="363" y="888"/>
                  </a:lnTo>
                  <a:lnTo>
                    <a:pt x="363" y="897"/>
                  </a:lnTo>
                  <a:lnTo>
                    <a:pt x="361" y="897"/>
                  </a:lnTo>
                  <a:lnTo>
                    <a:pt x="360" y="898"/>
                  </a:lnTo>
                  <a:lnTo>
                    <a:pt x="358" y="892"/>
                  </a:lnTo>
                  <a:lnTo>
                    <a:pt x="346" y="879"/>
                  </a:lnTo>
                  <a:lnTo>
                    <a:pt x="333" y="879"/>
                  </a:lnTo>
                  <a:lnTo>
                    <a:pt x="333" y="877"/>
                  </a:lnTo>
                  <a:lnTo>
                    <a:pt x="330" y="873"/>
                  </a:lnTo>
                  <a:lnTo>
                    <a:pt x="326" y="873"/>
                  </a:lnTo>
                  <a:lnTo>
                    <a:pt x="323" y="879"/>
                  </a:lnTo>
                  <a:lnTo>
                    <a:pt x="321" y="877"/>
                  </a:lnTo>
                  <a:lnTo>
                    <a:pt x="320" y="877"/>
                  </a:lnTo>
                  <a:lnTo>
                    <a:pt x="318" y="879"/>
                  </a:lnTo>
                  <a:lnTo>
                    <a:pt x="317" y="877"/>
                  </a:lnTo>
                  <a:lnTo>
                    <a:pt x="317" y="874"/>
                  </a:lnTo>
                  <a:lnTo>
                    <a:pt x="309" y="876"/>
                  </a:lnTo>
                  <a:lnTo>
                    <a:pt x="303" y="882"/>
                  </a:lnTo>
                  <a:lnTo>
                    <a:pt x="293" y="886"/>
                  </a:lnTo>
                  <a:lnTo>
                    <a:pt x="292" y="892"/>
                  </a:lnTo>
                  <a:lnTo>
                    <a:pt x="286" y="897"/>
                  </a:lnTo>
                  <a:lnTo>
                    <a:pt x="283" y="897"/>
                  </a:lnTo>
                  <a:lnTo>
                    <a:pt x="286" y="908"/>
                  </a:lnTo>
                  <a:lnTo>
                    <a:pt x="280" y="914"/>
                  </a:lnTo>
                  <a:lnTo>
                    <a:pt x="280" y="913"/>
                  </a:lnTo>
                  <a:lnTo>
                    <a:pt x="268" y="900"/>
                  </a:lnTo>
                  <a:lnTo>
                    <a:pt x="266" y="907"/>
                  </a:lnTo>
                  <a:lnTo>
                    <a:pt x="266" y="908"/>
                  </a:lnTo>
                  <a:lnTo>
                    <a:pt x="262" y="911"/>
                  </a:lnTo>
                  <a:lnTo>
                    <a:pt x="260" y="922"/>
                  </a:lnTo>
                  <a:lnTo>
                    <a:pt x="263" y="925"/>
                  </a:lnTo>
                  <a:lnTo>
                    <a:pt x="263" y="926"/>
                  </a:lnTo>
                  <a:lnTo>
                    <a:pt x="259" y="931"/>
                  </a:lnTo>
                  <a:lnTo>
                    <a:pt x="256" y="940"/>
                  </a:lnTo>
                  <a:lnTo>
                    <a:pt x="262" y="941"/>
                  </a:lnTo>
                  <a:lnTo>
                    <a:pt x="262" y="943"/>
                  </a:lnTo>
                  <a:lnTo>
                    <a:pt x="265" y="951"/>
                  </a:lnTo>
                  <a:lnTo>
                    <a:pt x="277" y="951"/>
                  </a:lnTo>
                  <a:lnTo>
                    <a:pt x="277" y="953"/>
                  </a:lnTo>
                  <a:lnTo>
                    <a:pt x="278" y="953"/>
                  </a:lnTo>
                  <a:lnTo>
                    <a:pt x="283" y="959"/>
                  </a:lnTo>
                  <a:lnTo>
                    <a:pt x="287" y="972"/>
                  </a:lnTo>
                  <a:lnTo>
                    <a:pt x="280" y="972"/>
                  </a:lnTo>
                  <a:lnTo>
                    <a:pt x="280" y="975"/>
                  </a:lnTo>
                  <a:lnTo>
                    <a:pt x="281" y="975"/>
                  </a:lnTo>
                  <a:lnTo>
                    <a:pt x="287" y="980"/>
                  </a:lnTo>
                  <a:lnTo>
                    <a:pt x="287" y="981"/>
                  </a:lnTo>
                  <a:lnTo>
                    <a:pt x="281" y="983"/>
                  </a:lnTo>
                  <a:lnTo>
                    <a:pt x="275" y="990"/>
                  </a:lnTo>
                  <a:lnTo>
                    <a:pt x="274" y="990"/>
                  </a:lnTo>
                  <a:lnTo>
                    <a:pt x="271" y="983"/>
                  </a:lnTo>
                  <a:lnTo>
                    <a:pt x="268" y="981"/>
                  </a:lnTo>
                  <a:lnTo>
                    <a:pt x="269" y="984"/>
                  </a:lnTo>
                  <a:lnTo>
                    <a:pt x="268" y="993"/>
                  </a:lnTo>
                  <a:lnTo>
                    <a:pt x="265" y="993"/>
                  </a:lnTo>
                  <a:lnTo>
                    <a:pt x="265" y="1000"/>
                  </a:lnTo>
                  <a:lnTo>
                    <a:pt x="256" y="1014"/>
                  </a:lnTo>
                  <a:lnTo>
                    <a:pt x="262" y="1020"/>
                  </a:lnTo>
                  <a:lnTo>
                    <a:pt x="266" y="1028"/>
                  </a:lnTo>
                  <a:lnTo>
                    <a:pt x="266" y="1026"/>
                  </a:lnTo>
                  <a:lnTo>
                    <a:pt x="268" y="1026"/>
                  </a:lnTo>
                  <a:lnTo>
                    <a:pt x="268" y="1040"/>
                  </a:lnTo>
                  <a:lnTo>
                    <a:pt x="278" y="1060"/>
                  </a:lnTo>
                  <a:lnTo>
                    <a:pt x="280" y="1061"/>
                  </a:lnTo>
                  <a:lnTo>
                    <a:pt x="280" y="1063"/>
                  </a:lnTo>
                  <a:lnTo>
                    <a:pt x="272" y="1071"/>
                  </a:lnTo>
                  <a:lnTo>
                    <a:pt x="263" y="1071"/>
                  </a:lnTo>
                  <a:lnTo>
                    <a:pt x="262" y="1066"/>
                  </a:lnTo>
                  <a:lnTo>
                    <a:pt x="253" y="1060"/>
                  </a:lnTo>
                  <a:lnTo>
                    <a:pt x="244" y="1055"/>
                  </a:lnTo>
                  <a:lnTo>
                    <a:pt x="243" y="1055"/>
                  </a:lnTo>
                  <a:lnTo>
                    <a:pt x="243" y="1049"/>
                  </a:lnTo>
                  <a:lnTo>
                    <a:pt x="237" y="1046"/>
                  </a:lnTo>
                  <a:lnTo>
                    <a:pt x="231" y="1045"/>
                  </a:lnTo>
                  <a:lnTo>
                    <a:pt x="222" y="1048"/>
                  </a:lnTo>
                  <a:lnTo>
                    <a:pt x="220" y="1048"/>
                  </a:lnTo>
                  <a:lnTo>
                    <a:pt x="207" y="1037"/>
                  </a:lnTo>
                  <a:lnTo>
                    <a:pt x="192" y="1037"/>
                  </a:lnTo>
                  <a:lnTo>
                    <a:pt x="177" y="1031"/>
                  </a:lnTo>
                  <a:lnTo>
                    <a:pt x="174" y="1031"/>
                  </a:lnTo>
                  <a:lnTo>
                    <a:pt x="170" y="1033"/>
                  </a:lnTo>
                  <a:lnTo>
                    <a:pt x="166" y="1033"/>
                  </a:lnTo>
                  <a:lnTo>
                    <a:pt x="152" y="1020"/>
                  </a:lnTo>
                  <a:lnTo>
                    <a:pt x="137" y="1011"/>
                  </a:lnTo>
                  <a:lnTo>
                    <a:pt x="136" y="1011"/>
                  </a:lnTo>
                  <a:lnTo>
                    <a:pt x="134" y="1012"/>
                  </a:lnTo>
                  <a:lnTo>
                    <a:pt x="124" y="1002"/>
                  </a:lnTo>
                  <a:lnTo>
                    <a:pt x="124" y="1000"/>
                  </a:lnTo>
                  <a:lnTo>
                    <a:pt x="127" y="997"/>
                  </a:lnTo>
                  <a:lnTo>
                    <a:pt x="134" y="997"/>
                  </a:lnTo>
                  <a:lnTo>
                    <a:pt x="142" y="986"/>
                  </a:lnTo>
                  <a:lnTo>
                    <a:pt x="148" y="984"/>
                  </a:lnTo>
                  <a:lnTo>
                    <a:pt x="139" y="977"/>
                  </a:lnTo>
                  <a:lnTo>
                    <a:pt x="140" y="974"/>
                  </a:lnTo>
                  <a:lnTo>
                    <a:pt x="148" y="972"/>
                  </a:lnTo>
                  <a:lnTo>
                    <a:pt x="148" y="971"/>
                  </a:lnTo>
                  <a:lnTo>
                    <a:pt x="160" y="966"/>
                  </a:lnTo>
                  <a:lnTo>
                    <a:pt x="158" y="965"/>
                  </a:lnTo>
                  <a:lnTo>
                    <a:pt x="148" y="966"/>
                  </a:lnTo>
                  <a:lnTo>
                    <a:pt x="146" y="966"/>
                  </a:lnTo>
                  <a:lnTo>
                    <a:pt x="146" y="959"/>
                  </a:lnTo>
                  <a:lnTo>
                    <a:pt x="148" y="954"/>
                  </a:lnTo>
                  <a:lnTo>
                    <a:pt x="152" y="953"/>
                  </a:lnTo>
                  <a:lnTo>
                    <a:pt x="155" y="948"/>
                  </a:lnTo>
                  <a:lnTo>
                    <a:pt x="157" y="948"/>
                  </a:lnTo>
                  <a:lnTo>
                    <a:pt x="160" y="951"/>
                  </a:lnTo>
                  <a:lnTo>
                    <a:pt x="166" y="951"/>
                  </a:lnTo>
                  <a:lnTo>
                    <a:pt x="169" y="943"/>
                  </a:lnTo>
                  <a:lnTo>
                    <a:pt x="167" y="941"/>
                  </a:lnTo>
                  <a:lnTo>
                    <a:pt x="166" y="941"/>
                  </a:lnTo>
                  <a:lnTo>
                    <a:pt x="166" y="934"/>
                  </a:lnTo>
                  <a:lnTo>
                    <a:pt x="170" y="931"/>
                  </a:lnTo>
                  <a:lnTo>
                    <a:pt x="166" y="928"/>
                  </a:lnTo>
                  <a:lnTo>
                    <a:pt x="170" y="926"/>
                  </a:lnTo>
                  <a:lnTo>
                    <a:pt x="172" y="923"/>
                  </a:lnTo>
                  <a:lnTo>
                    <a:pt x="170" y="917"/>
                  </a:lnTo>
                  <a:lnTo>
                    <a:pt x="158" y="911"/>
                  </a:lnTo>
                  <a:lnTo>
                    <a:pt x="154" y="911"/>
                  </a:lnTo>
                  <a:lnTo>
                    <a:pt x="148" y="908"/>
                  </a:lnTo>
                  <a:lnTo>
                    <a:pt x="145" y="910"/>
                  </a:lnTo>
                  <a:lnTo>
                    <a:pt x="143" y="910"/>
                  </a:lnTo>
                  <a:lnTo>
                    <a:pt x="143" y="908"/>
                  </a:lnTo>
                  <a:lnTo>
                    <a:pt x="134" y="900"/>
                  </a:lnTo>
                  <a:lnTo>
                    <a:pt x="126" y="902"/>
                  </a:lnTo>
                  <a:lnTo>
                    <a:pt x="123" y="902"/>
                  </a:lnTo>
                  <a:lnTo>
                    <a:pt x="120" y="900"/>
                  </a:lnTo>
                  <a:lnTo>
                    <a:pt x="112" y="900"/>
                  </a:lnTo>
                  <a:lnTo>
                    <a:pt x="109" y="897"/>
                  </a:lnTo>
                  <a:lnTo>
                    <a:pt x="109" y="888"/>
                  </a:lnTo>
                  <a:lnTo>
                    <a:pt x="106" y="883"/>
                  </a:lnTo>
                  <a:lnTo>
                    <a:pt x="102" y="885"/>
                  </a:lnTo>
                  <a:lnTo>
                    <a:pt x="96" y="882"/>
                  </a:lnTo>
                  <a:lnTo>
                    <a:pt x="94" y="882"/>
                  </a:lnTo>
                  <a:lnTo>
                    <a:pt x="94" y="880"/>
                  </a:lnTo>
                  <a:lnTo>
                    <a:pt x="93" y="873"/>
                  </a:lnTo>
                  <a:lnTo>
                    <a:pt x="96" y="871"/>
                  </a:lnTo>
                  <a:lnTo>
                    <a:pt x="96" y="870"/>
                  </a:lnTo>
                  <a:lnTo>
                    <a:pt x="89" y="859"/>
                  </a:lnTo>
                  <a:lnTo>
                    <a:pt x="72" y="861"/>
                  </a:lnTo>
                  <a:lnTo>
                    <a:pt x="66" y="867"/>
                  </a:lnTo>
                  <a:lnTo>
                    <a:pt x="63" y="865"/>
                  </a:lnTo>
                  <a:lnTo>
                    <a:pt x="63" y="864"/>
                  </a:lnTo>
                  <a:lnTo>
                    <a:pt x="62" y="864"/>
                  </a:lnTo>
                  <a:lnTo>
                    <a:pt x="59" y="848"/>
                  </a:lnTo>
                  <a:lnTo>
                    <a:pt x="56" y="843"/>
                  </a:lnTo>
                  <a:lnTo>
                    <a:pt x="56" y="842"/>
                  </a:lnTo>
                  <a:lnTo>
                    <a:pt x="59" y="839"/>
                  </a:lnTo>
                  <a:lnTo>
                    <a:pt x="60" y="839"/>
                  </a:lnTo>
                  <a:lnTo>
                    <a:pt x="68" y="842"/>
                  </a:lnTo>
                  <a:lnTo>
                    <a:pt x="75" y="836"/>
                  </a:lnTo>
                  <a:lnTo>
                    <a:pt x="75" y="833"/>
                  </a:lnTo>
                  <a:lnTo>
                    <a:pt x="74" y="833"/>
                  </a:lnTo>
                  <a:lnTo>
                    <a:pt x="72" y="830"/>
                  </a:lnTo>
                  <a:lnTo>
                    <a:pt x="69" y="828"/>
                  </a:lnTo>
                  <a:lnTo>
                    <a:pt x="63" y="828"/>
                  </a:lnTo>
                  <a:lnTo>
                    <a:pt x="62" y="824"/>
                  </a:lnTo>
                  <a:lnTo>
                    <a:pt x="57" y="819"/>
                  </a:lnTo>
                  <a:lnTo>
                    <a:pt x="50" y="806"/>
                  </a:lnTo>
                  <a:lnTo>
                    <a:pt x="53" y="799"/>
                  </a:lnTo>
                  <a:lnTo>
                    <a:pt x="50" y="794"/>
                  </a:lnTo>
                  <a:lnTo>
                    <a:pt x="51" y="788"/>
                  </a:lnTo>
                  <a:lnTo>
                    <a:pt x="43" y="782"/>
                  </a:lnTo>
                  <a:lnTo>
                    <a:pt x="32" y="785"/>
                  </a:lnTo>
                  <a:lnTo>
                    <a:pt x="31" y="785"/>
                  </a:lnTo>
                  <a:lnTo>
                    <a:pt x="32" y="781"/>
                  </a:lnTo>
                  <a:lnTo>
                    <a:pt x="29" y="779"/>
                  </a:lnTo>
                  <a:lnTo>
                    <a:pt x="17" y="778"/>
                  </a:lnTo>
                  <a:lnTo>
                    <a:pt x="17" y="776"/>
                  </a:lnTo>
                  <a:lnTo>
                    <a:pt x="16" y="775"/>
                  </a:lnTo>
                  <a:lnTo>
                    <a:pt x="16" y="766"/>
                  </a:lnTo>
                  <a:lnTo>
                    <a:pt x="11" y="759"/>
                  </a:lnTo>
                  <a:lnTo>
                    <a:pt x="8" y="757"/>
                  </a:lnTo>
                  <a:lnTo>
                    <a:pt x="10" y="748"/>
                  </a:lnTo>
                  <a:lnTo>
                    <a:pt x="6" y="742"/>
                  </a:lnTo>
                  <a:lnTo>
                    <a:pt x="6" y="739"/>
                  </a:lnTo>
                  <a:lnTo>
                    <a:pt x="10" y="733"/>
                  </a:lnTo>
                  <a:lnTo>
                    <a:pt x="7" y="728"/>
                  </a:lnTo>
                  <a:lnTo>
                    <a:pt x="6" y="723"/>
                  </a:lnTo>
                  <a:lnTo>
                    <a:pt x="4" y="723"/>
                  </a:lnTo>
                  <a:lnTo>
                    <a:pt x="3" y="722"/>
                  </a:lnTo>
                  <a:lnTo>
                    <a:pt x="0" y="708"/>
                  </a:lnTo>
                  <a:lnTo>
                    <a:pt x="10" y="704"/>
                  </a:lnTo>
                  <a:lnTo>
                    <a:pt x="16" y="696"/>
                  </a:lnTo>
                  <a:lnTo>
                    <a:pt x="14" y="689"/>
                  </a:lnTo>
                  <a:lnTo>
                    <a:pt x="26" y="680"/>
                  </a:lnTo>
                  <a:lnTo>
                    <a:pt x="40" y="682"/>
                  </a:lnTo>
                  <a:lnTo>
                    <a:pt x="35" y="677"/>
                  </a:lnTo>
                  <a:lnTo>
                    <a:pt x="19" y="673"/>
                  </a:lnTo>
                  <a:lnTo>
                    <a:pt x="17" y="673"/>
                  </a:lnTo>
                  <a:lnTo>
                    <a:pt x="16" y="667"/>
                  </a:lnTo>
                  <a:lnTo>
                    <a:pt x="16" y="665"/>
                  </a:lnTo>
                  <a:lnTo>
                    <a:pt x="17" y="665"/>
                  </a:lnTo>
                  <a:lnTo>
                    <a:pt x="19" y="667"/>
                  </a:lnTo>
                  <a:lnTo>
                    <a:pt x="19" y="662"/>
                  </a:lnTo>
                  <a:lnTo>
                    <a:pt x="7" y="665"/>
                  </a:lnTo>
                  <a:lnTo>
                    <a:pt x="6" y="664"/>
                  </a:lnTo>
                  <a:lnTo>
                    <a:pt x="7" y="664"/>
                  </a:lnTo>
                  <a:lnTo>
                    <a:pt x="37" y="636"/>
                  </a:lnTo>
                  <a:lnTo>
                    <a:pt x="56" y="606"/>
                  </a:lnTo>
                  <a:lnTo>
                    <a:pt x="56" y="597"/>
                  </a:lnTo>
                  <a:lnTo>
                    <a:pt x="48" y="587"/>
                  </a:lnTo>
                  <a:lnTo>
                    <a:pt x="41" y="578"/>
                  </a:lnTo>
                  <a:lnTo>
                    <a:pt x="46" y="561"/>
                  </a:lnTo>
                  <a:lnTo>
                    <a:pt x="40" y="554"/>
                  </a:lnTo>
                  <a:lnTo>
                    <a:pt x="38" y="545"/>
                  </a:lnTo>
                  <a:lnTo>
                    <a:pt x="35" y="544"/>
                  </a:lnTo>
                  <a:lnTo>
                    <a:pt x="35" y="530"/>
                  </a:lnTo>
                  <a:lnTo>
                    <a:pt x="40" y="514"/>
                  </a:lnTo>
                  <a:lnTo>
                    <a:pt x="28" y="477"/>
                  </a:lnTo>
                  <a:lnTo>
                    <a:pt x="38" y="455"/>
                  </a:lnTo>
                  <a:lnTo>
                    <a:pt x="29" y="437"/>
                  </a:lnTo>
                  <a:lnTo>
                    <a:pt x="19" y="428"/>
                  </a:lnTo>
                  <a:lnTo>
                    <a:pt x="19" y="427"/>
                  </a:lnTo>
                  <a:lnTo>
                    <a:pt x="20" y="412"/>
                  </a:lnTo>
                  <a:lnTo>
                    <a:pt x="19" y="410"/>
                  </a:lnTo>
                  <a:lnTo>
                    <a:pt x="19" y="409"/>
                  </a:lnTo>
                  <a:lnTo>
                    <a:pt x="38" y="390"/>
                  </a:lnTo>
                  <a:lnTo>
                    <a:pt x="41" y="382"/>
                  </a:lnTo>
                  <a:lnTo>
                    <a:pt x="41" y="381"/>
                  </a:lnTo>
                  <a:lnTo>
                    <a:pt x="48" y="384"/>
                  </a:lnTo>
                  <a:lnTo>
                    <a:pt x="48" y="376"/>
                  </a:lnTo>
                  <a:lnTo>
                    <a:pt x="50" y="376"/>
                  </a:lnTo>
                  <a:lnTo>
                    <a:pt x="59" y="381"/>
                  </a:lnTo>
                  <a:lnTo>
                    <a:pt x="60" y="376"/>
                  </a:lnTo>
                  <a:lnTo>
                    <a:pt x="62" y="376"/>
                  </a:lnTo>
                  <a:lnTo>
                    <a:pt x="62" y="370"/>
                  </a:lnTo>
                  <a:lnTo>
                    <a:pt x="63" y="370"/>
                  </a:lnTo>
                  <a:lnTo>
                    <a:pt x="78" y="378"/>
                  </a:lnTo>
                  <a:lnTo>
                    <a:pt x="80" y="378"/>
                  </a:lnTo>
                  <a:lnTo>
                    <a:pt x="80" y="379"/>
                  </a:lnTo>
                  <a:lnTo>
                    <a:pt x="77" y="385"/>
                  </a:lnTo>
                  <a:lnTo>
                    <a:pt x="75" y="385"/>
                  </a:lnTo>
                  <a:lnTo>
                    <a:pt x="66" y="379"/>
                  </a:lnTo>
                  <a:lnTo>
                    <a:pt x="65" y="385"/>
                  </a:lnTo>
                  <a:lnTo>
                    <a:pt x="77" y="390"/>
                  </a:lnTo>
                  <a:lnTo>
                    <a:pt x="77" y="392"/>
                  </a:lnTo>
                  <a:lnTo>
                    <a:pt x="80" y="391"/>
                  </a:lnTo>
                  <a:lnTo>
                    <a:pt x="83" y="397"/>
                  </a:lnTo>
                  <a:lnTo>
                    <a:pt x="115" y="398"/>
                  </a:lnTo>
                  <a:lnTo>
                    <a:pt x="149" y="431"/>
                  </a:lnTo>
                  <a:lnTo>
                    <a:pt x="169" y="437"/>
                  </a:lnTo>
                  <a:lnTo>
                    <a:pt x="182" y="453"/>
                  </a:lnTo>
                  <a:lnTo>
                    <a:pt x="183" y="468"/>
                  </a:lnTo>
                  <a:lnTo>
                    <a:pt x="188" y="470"/>
                  </a:lnTo>
                  <a:lnTo>
                    <a:pt x="188" y="471"/>
                  </a:lnTo>
                  <a:lnTo>
                    <a:pt x="185" y="483"/>
                  </a:lnTo>
                  <a:lnTo>
                    <a:pt x="170" y="499"/>
                  </a:lnTo>
                  <a:lnTo>
                    <a:pt x="154" y="505"/>
                  </a:lnTo>
                  <a:lnTo>
                    <a:pt x="96" y="492"/>
                  </a:lnTo>
                  <a:lnTo>
                    <a:pt x="96" y="490"/>
                  </a:lnTo>
                  <a:lnTo>
                    <a:pt x="94" y="486"/>
                  </a:lnTo>
                  <a:lnTo>
                    <a:pt x="84" y="484"/>
                  </a:lnTo>
                  <a:lnTo>
                    <a:pt x="83" y="484"/>
                  </a:lnTo>
                  <a:lnTo>
                    <a:pt x="69" y="471"/>
                  </a:lnTo>
                  <a:lnTo>
                    <a:pt x="65" y="474"/>
                  </a:lnTo>
                  <a:lnTo>
                    <a:pt x="102" y="511"/>
                  </a:lnTo>
                  <a:lnTo>
                    <a:pt x="102" y="513"/>
                  </a:lnTo>
                  <a:lnTo>
                    <a:pt x="100" y="526"/>
                  </a:lnTo>
                  <a:lnTo>
                    <a:pt x="100" y="527"/>
                  </a:lnTo>
                  <a:lnTo>
                    <a:pt x="96" y="530"/>
                  </a:lnTo>
                  <a:lnTo>
                    <a:pt x="102" y="544"/>
                  </a:lnTo>
                  <a:lnTo>
                    <a:pt x="103" y="551"/>
                  </a:lnTo>
                  <a:lnTo>
                    <a:pt x="100" y="557"/>
                  </a:lnTo>
                  <a:lnTo>
                    <a:pt x="112" y="559"/>
                  </a:lnTo>
                  <a:lnTo>
                    <a:pt x="120" y="569"/>
                  </a:lnTo>
                  <a:lnTo>
                    <a:pt x="136" y="576"/>
                  </a:lnTo>
                  <a:lnTo>
                    <a:pt x="145" y="573"/>
                  </a:lnTo>
                  <a:lnTo>
                    <a:pt x="140" y="557"/>
                  </a:lnTo>
                  <a:lnTo>
                    <a:pt x="134" y="560"/>
                  </a:lnTo>
                  <a:lnTo>
                    <a:pt x="133" y="560"/>
                  </a:lnTo>
                  <a:lnTo>
                    <a:pt x="124" y="550"/>
                  </a:lnTo>
                  <a:lnTo>
                    <a:pt x="123" y="544"/>
                  </a:lnTo>
                  <a:lnTo>
                    <a:pt x="123" y="542"/>
                  </a:lnTo>
                  <a:lnTo>
                    <a:pt x="129" y="533"/>
                  </a:lnTo>
                  <a:lnTo>
                    <a:pt x="148" y="544"/>
                  </a:lnTo>
                  <a:lnTo>
                    <a:pt x="148" y="545"/>
                  </a:lnTo>
                  <a:lnTo>
                    <a:pt x="145" y="547"/>
                  </a:lnTo>
                  <a:lnTo>
                    <a:pt x="145" y="550"/>
                  </a:lnTo>
                  <a:lnTo>
                    <a:pt x="149" y="545"/>
                  </a:lnTo>
                  <a:lnTo>
                    <a:pt x="179" y="556"/>
                  </a:lnTo>
                  <a:lnTo>
                    <a:pt x="167" y="530"/>
                  </a:lnTo>
                  <a:lnTo>
                    <a:pt x="166" y="520"/>
                  </a:lnTo>
                  <a:lnTo>
                    <a:pt x="167" y="520"/>
                  </a:lnTo>
                  <a:lnTo>
                    <a:pt x="188" y="505"/>
                  </a:lnTo>
                  <a:lnTo>
                    <a:pt x="198" y="490"/>
                  </a:lnTo>
                  <a:lnTo>
                    <a:pt x="200" y="490"/>
                  </a:lnTo>
                  <a:lnTo>
                    <a:pt x="216" y="499"/>
                  </a:lnTo>
                  <a:lnTo>
                    <a:pt x="216" y="501"/>
                  </a:lnTo>
                  <a:lnTo>
                    <a:pt x="215" y="505"/>
                  </a:lnTo>
                  <a:lnTo>
                    <a:pt x="217" y="504"/>
                  </a:lnTo>
                  <a:lnTo>
                    <a:pt x="219" y="504"/>
                  </a:lnTo>
                  <a:lnTo>
                    <a:pt x="222" y="508"/>
                  </a:lnTo>
                  <a:lnTo>
                    <a:pt x="222" y="499"/>
                  </a:lnTo>
                  <a:lnTo>
                    <a:pt x="228" y="477"/>
                  </a:lnTo>
                  <a:lnTo>
                    <a:pt x="217" y="465"/>
                  </a:lnTo>
                  <a:lnTo>
                    <a:pt x="222" y="450"/>
                  </a:lnTo>
                  <a:lnTo>
                    <a:pt x="222" y="431"/>
                  </a:lnTo>
                  <a:lnTo>
                    <a:pt x="212" y="418"/>
                  </a:lnTo>
                  <a:lnTo>
                    <a:pt x="244" y="424"/>
                  </a:lnTo>
                  <a:lnTo>
                    <a:pt x="253" y="434"/>
                  </a:lnTo>
                  <a:lnTo>
                    <a:pt x="256" y="447"/>
                  </a:lnTo>
                  <a:lnTo>
                    <a:pt x="256" y="449"/>
                  </a:lnTo>
                  <a:lnTo>
                    <a:pt x="240" y="452"/>
                  </a:lnTo>
                  <a:lnTo>
                    <a:pt x="235" y="461"/>
                  </a:lnTo>
                  <a:lnTo>
                    <a:pt x="247" y="480"/>
                  </a:lnTo>
                  <a:lnTo>
                    <a:pt x="255" y="480"/>
                  </a:lnTo>
                  <a:lnTo>
                    <a:pt x="256" y="486"/>
                  </a:lnTo>
                  <a:lnTo>
                    <a:pt x="268" y="475"/>
                  </a:lnTo>
                  <a:lnTo>
                    <a:pt x="268" y="470"/>
                  </a:lnTo>
                  <a:lnTo>
                    <a:pt x="272" y="456"/>
                  </a:lnTo>
                  <a:lnTo>
                    <a:pt x="320" y="425"/>
                  </a:lnTo>
                  <a:lnTo>
                    <a:pt x="327" y="424"/>
                  </a:lnTo>
                  <a:lnTo>
                    <a:pt x="330" y="428"/>
                  </a:lnTo>
                  <a:lnTo>
                    <a:pt x="333" y="424"/>
                  </a:lnTo>
                  <a:lnTo>
                    <a:pt x="330" y="422"/>
                  </a:lnTo>
                  <a:lnTo>
                    <a:pt x="330" y="421"/>
                  </a:lnTo>
                  <a:lnTo>
                    <a:pt x="335" y="415"/>
                  </a:lnTo>
                  <a:lnTo>
                    <a:pt x="336" y="415"/>
                  </a:lnTo>
                  <a:lnTo>
                    <a:pt x="339" y="419"/>
                  </a:lnTo>
                  <a:lnTo>
                    <a:pt x="340" y="419"/>
                  </a:lnTo>
                  <a:lnTo>
                    <a:pt x="340" y="415"/>
                  </a:lnTo>
                  <a:lnTo>
                    <a:pt x="342" y="410"/>
                  </a:lnTo>
                  <a:lnTo>
                    <a:pt x="343" y="410"/>
                  </a:lnTo>
                  <a:lnTo>
                    <a:pt x="358" y="406"/>
                  </a:lnTo>
                  <a:lnTo>
                    <a:pt x="358" y="407"/>
                  </a:lnTo>
                  <a:lnTo>
                    <a:pt x="349" y="412"/>
                  </a:lnTo>
                  <a:lnTo>
                    <a:pt x="352" y="413"/>
                  </a:lnTo>
                  <a:lnTo>
                    <a:pt x="354" y="413"/>
                  </a:lnTo>
                  <a:lnTo>
                    <a:pt x="354" y="415"/>
                  </a:lnTo>
                  <a:lnTo>
                    <a:pt x="351" y="421"/>
                  </a:lnTo>
                  <a:lnTo>
                    <a:pt x="352" y="430"/>
                  </a:lnTo>
                  <a:lnTo>
                    <a:pt x="360" y="435"/>
                  </a:lnTo>
                  <a:lnTo>
                    <a:pt x="370" y="421"/>
                  </a:lnTo>
                  <a:lnTo>
                    <a:pt x="382" y="421"/>
                  </a:lnTo>
                  <a:lnTo>
                    <a:pt x="391" y="422"/>
                  </a:lnTo>
                  <a:lnTo>
                    <a:pt x="394" y="422"/>
                  </a:lnTo>
                  <a:lnTo>
                    <a:pt x="415" y="404"/>
                  </a:lnTo>
                  <a:lnTo>
                    <a:pt x="424" y="416"/>
                  </a:lnTo>
                  <a:lnTo>
                    <a:pt x="419" y="425"/>
                  </a:lnTo>
                  <a:lnTo>
                    <a:pt x="424" y="430"/>
                  </a:lnTo>
                  <a:lnTo>
                    <a:pt x="428" y="425"/>
                  </a:lnTo>
                  <a:lnTo>
                    <a:pt x="428" y="416"/>
                  </a:lnTo>
                  <a:lnTo>
                    <a:pt x="440" y="409"/>
                  </a:lnTo>
                  <a:lnTo>
                    <a:pt x="441" y="401"/>
                  </a:lnTo>
                  <a:lnTo>
                    <a:pt x="434" y="384"/>
                  </a:lnTo>
                  <a:lnTo>
                    <a:pt x="434" y="382"/>
                  </a:lnTo>
                  <a:lnTo>
                    <a:pt x="444" y="375"/>
                  </a:lnTo>
                  <a:lnTo>
                    <a:pt x="446" y="375"/>
                  </a:lnTo>
                  <a:lnTo>
                    <a:pt x="484" y="385"/>
                  </a:lnTo>
                  <a:lnTo>
                    <a:pt x="523" y="412"/>
                  </a:lnTo>
                  <a:lnTo>
                    <a:pt x="538" y="432"/>
                  </a:lnTo>
                  <a:lnTo>
                    <a:pt x="548" y="412"/>
                  </a:lnTo>
                  <a:lnTo>
                    <a:pt x="541" y="406"/>
                  </a:lnTo>
                  <a:lnTo>
                    <a:pt x="535" y="392"/>
                  </a:lnTo>
                  <a:lnTo>
                    <a:pt x="535" y="388"/>
                  </a:lnTo>
                  <a:lnTo>
                    <a:pt x="520" y="384"/>
                  </a:lnTo>
                  <a:lnTo>
                    <a:pt x="518" y="384"/>
                  </a:lnTo>
                  <a:lnTo>
                    <a:pt x="520" y="367"/>
                  </a:lnTo>
                  <a:lnTo>
                    <a:pt x="524" y="364"/>
                  </a:lnTo>
                  <a:lnTo>
                    <a:pt x="523" y="358"/>
                  </a:lnTo>
                  <a:lnTo>
                    <a:pt x="526" y="342"/>
                  </a:lnTo>
                  <a:lnTo>
                    <a:pt x="515" y="338"/>
                  </a:lnTo>
                  <a:lnTo>
                    <a:pt x="520" y="329"/>
                  </a:lnTo>
                  <a:lnTo>
                    <a:pt x="515" y="329"/>
                  </a:lnTo>
                  <a:lnTo>
                    <a:pt x="515" y="327"/>
                  </a:lnTo>
                  <a:lnTo>
                    <a:pt x="518" y="318"/>
                  </a:lnTo>
                  <a:lnTo>
                    <a:pt x="539" y="296"/>
                  </a:lnTo>
                  <a:lnTo>
                    <a:pt x="545" y="262"/>
                  </a:lnTo>
                  <a:lnTo>
                    <a:pt x="551" y="249"/>
                  </a:lnTo>
                  <a:lnTo>
                    <a:pt x="551" y="247"/>
                  </a:lnTo>
                  <a:lnTo>
                    <a:pt x="552" y="247"/>
                  </a:lnTo>
                  <a:lnTo>
                    <a:pt x="594" y="256"/>
                  </a:lnTo>
                  <a:lnTo>
                    <a:pt x="594" y="258"/>
                  </a:lnTo>
                  <a:lnTo>
                    <a:pt x="595" y="280"/>
                  </a:lnTo>
                  <a:lnTo>
                    <a:pt x="584" y="309"/>
                  </a:lnTo>
                  <a:lnTo>
                    <a:pt x="594" y="321"/>
                  </a:lnTo>
                  <a:lnTo>
                    <a:pt x="597" y="335"/>
                  </a:lnTo>
                  <a:lnTo>
                    <a:pt x="597" y="352"/>
                  </a:lnTo>
                  <a:lnTo>
                    <a:pt x="592" y="358"/>
                  </a:lnTo>
                  <a:lnTo>
                    <a:pt x="595" y="375"/>
                  </a:lnTo>
                  <a:lnTo>
                    <a:pt x="592" y="404"/>
                  </a:lnTo>
                  <a:lnTo>
                    <a:pt x="606" y="421"/>
                  </a:lnTo>
                  <a:lnTo>
                    <a:pt x="606" y="427"/>
                  </a:lnTo>
                  <a:lnTo>
                    <a:pt x="601" y="437"/>
                  </a:lnTo>
                  <a:lnTo>
                    <a:pt x="601" y="452"/>
                  </a:lnTo>
                  <a:lnTo>
                    <a:pt x="600" y="452"/>
                  </a:lnTo>
                  <a:lnTo>
                    <a:pt x="595" y="456"/>
                  </a:lnTo>
                  <a:lnTo>
                    <a:pt x="590" y="471"/>
                  </a:lnTo>
                  <a:lnTo>
                    <a:pt x="581" y="471"/>
                  </a:lnTo>
                  <a:lnTo>
                    <a:pt x="587" y="475"/>
                  </a:lnTo>
                  <a:lnTo>
                    <a:pt x="587" y="477"/>
                  </a:lnTo>
                  <a:lnTo>
                    <a:pt x="585" y="477"/>
                  </a:lnTo>
                  <a:lnTo>
                    <a:pt x="567" y="486"/>
                  </a:lnTo>
                  <a:lnTo>
                    <a:pt x="561" y="484"/>
                  </a:lnTo>
                  <a:lnTo>
                    <a:pt x="563" y="496"/>
                  </a:lnTo>
                  <a:lnTo>
                    <a:pt x="587" y="499"/>
                  </a:lnTo>
                  <a:lnTo>
                    <a:pt x="590" y="499"/>
                  </a:lnTo>
                  <a:lnTo>
                    <a:pt x="590" y="489"/>
                  </a:lnTo>
                  <a:lnTo>
                    <a:pt x="591" y="489"/>
                  </a:lnTo>
                  <a:lnTo>
                    <a:pt x="604" y="480"/>
                  </a:lnTo>
                  <a:lnTo>
                    <a:pt x="610" y="464"/>
                  </a:lnTo>
                  <a:lnTo>
                    <a:pt x="621" y="452"/>
                  </a:lnTo>
                  <a:lnTo>
                    <a:pt x="621" y="441"/>
                  </a:lnTo>
                  <a:lnTo>
                    <a:pt x="615" y="428"/>
                  </a:lnTo>
                  <a:lnTo>
                    <a:pt x="619" y="415"/>
                  </a:lnTo>
                  <a:lnTo>
                    <a:pt x="646" y="406"/>
                  </a:lnTo>
                  <a:lnTo>
                    <a:pt x="646" y="407"/>
                  </a:lnTo>
                  <a:lnTo>
                    <a:pt x="649" y="416"/>
                  </a:lnTo>
                  <a:lnTo>
                    <a:pt x="656" y="424"/>
                  </a:lnTo>
                  <a:lnTo>
                    <a:pt x="656" y="425"/>
                  </a:lnTo>
                  <a:lnTo>
                    <a:pt x="655" y="431"/>
                  </a:lnTo>
                  <a:lnTo>
                    <a:pt x="658" y="434"/>
                  </a:lnTo>
                  <a:lnTo>
                    <a:pt x="658" y="435"/>
                  </a:lnTo>
                  <a:lnTo>
                    <a:pt x="655" y="450"/>
                  </a:lnTo>
                  <a:lnTo>
                    <a:pt x="661" y="456"/>
                  </a:lnTo>
                  <a:lnTo>
                    <a:pt x="673" y="456"/>
                  </a:lnTo>
                  <a:lnTo>
                    <a:pt x="658" y="450"/>
                  </a:lnTo>
                  <a:lnTo>
                    <a:pt x="658" y="437"/>
                  </a:lnTo>
                  <a:lnTo>
                    <a:pt x="659" y="437"/>
                  </a:lnTo>
                  <a:lnTo>
                    <a:pt x="665" y="431"/>
                  </a:lnTo>
                  <a:lnTo>
                    <a:pt x="659" y="412"/>
                  </a:lnTo>
                  <a:lnTo>
                    <a:pt x="638" y="398"/>
                  </a:lnTo>
                  <a:lnTo>
                    <a:pt x="627" y="404"/>
                  </a:lnTo>
                  <a:lnTo>
                    <a:pt x="609" y="400"/>
                  </a:lnTo>
                  <a:lnTo>
                    <a:pt x="609" y="398"/>
                  </a:lnTo>
                  <a:lnTo>
                    <a:pt x="610" y="388"/>
                  </a:lnTo>
                  <a:lnTo>
                    <a:pt x="606" y="375"/>
                  </a:lnTo>
                  <a:lnTo>
                    <a:pt x="615" y="342"/>
                  </a:lnTo>
                  <a:lnTo>
                    <a:pt x="598" y="308"/>
                  </a:lnTo>
                  <a:lnTo>
                    <a:pt x="603" y="295"/>
                  </a:lnTo>
                  <a:lnTo>
                    <a:pt x="625" y="277"/>
                  </a:lnTo>
                  <a:lnTo>
                    <a:pt x="621" y="253"/>
                  </a:lnTo>
                  <a:lnTo>
                    <a:pt x="621" y="252"/>
                  </a:lnTo>
                  <a:lnTo>
                    <a:pt x="622" y="252"/>
                  </a:lnTo>
                  <a:lnTo>
                    <a:pt x="625" y="250"/>
                  </a:lnTo>
                  <a:lnTo>
                    <a:pt x="627" y="250"/>
                  </a:lnTo>
                  <a:lnTo>
                    <a:pt x="627" y="252"/>
                  </a:lnTo>
                  <a:lnTo>
                    <a:pt x="634" y="265"/>
                  </a:lnTo>
                  <a:lnTo>
                    <a:pt x="634" y="266"/>
                  </a:lnTo>
                  <a:lnTo>
                    <a:pt x="633" y="266"/>
                  </a:lnTo>
                  <a:lnTo>
                    <a:pt x="634" y="277"/>
                  </a:lnTo>
                  <a:lnTo>
                    <a:pt x="628" y="289"/>
                  </a:lnTo>
                  <a:lnTo>
                    <a:pt x="633" y="305"/>
                  </a:lnTo>
                  <a:lnTo>
                    <a:pt x="633" y="312"/>
                  </a:lnTo>
                  <a:lnTo>
                    <a:pt x="630" y="312"/>
                  </a:lnTo>
                  <a:lnTo>
                    <a:pt x="631" y="315"/>
                  </a:lnTo>
                  <a:lnTo>
                    <a:pt x="670" y="330"/>
                  </a:lnTo>
                  <a:lnTo>
                    <a:pt x="664" y="315"/>
                  </a:lnTo>
                  <a:lnTo>
                    <a:pt x="659" y="318"/>
                  </a:lnTo>
                  <a:lnTo>
                    <a:pt x="659" y="320"/>
                  </a:lnTo>
                  <a:lnTo>
                    <a:pt x="658" y="320"/>
                  </a:lnTo>
                  <a:lnTo>
                    <a:pt x="658" y="318"/>
                  </a:lnTo>
                  <a:lnTo>
                    <a:pt x="641" y="306"/>
                  </a:lnTo>
                  <a:lnTo>
                    <a:pt x="638" y="293"/>
                  </a:lnTo>
                  <a:lnTo>
                    <a:pt x="643" y="290"/>
                  </a:lnTo>
                  <a:lnTo>
                    <a:pt x="644" y="290"/>
                  </a:lnTo>
                  <a:lnTo>
                    <a:pt x="649" y="301"/>
                  </a:lnTo>
                  <a:lnTo>
                    <a:pt x="655" y="299"/>
                  </a:lnTo>
                  <a:lnTo>
                    <a:pt x="664" y="290"/>
                  </a:lnTo>
                  <a:lnTo>
                    <a:pt x="656" y="287"/>
                  </a:lnTo>
                  <a:lnTo>
                    <a:pt x="656" y="281"/>
                  </a:lnTo>
                  <a:lnTo>
                    <a:pt x="658" y="281"/>
                  </a:lnTo>
                  <a:lnTo>
                    <a:pt x="681" y="272"/>
                  </a:lnTo>
                  <a:lnTo>
                    <a:pt x="702" y="286"/>
                  </a:lnTo>
                  <a:lnTo>
                    <a:pt x="711" y="299"/>
                  </a:lnTo>
                  <a:lnTo>
                    <a:pt x="733" y="302"/>
                  </a:lnTo>
                  <a:lnTo>
                    <a:pt x="735" y="302"/>
                  </a:lnTo>
                  <a:lnTo>
                    <a:pt x="732" y="315"/>
                  </a:lnTo>
                  <a:lnTo>
                    <a:pt x="721" y="323"/>
                  </a:lnTo>
                  <a:lnTo>
                    <a:pt x="723" y="341"/>
                  </a:lnTo>
                  <a:lnTo>
                    <a:pt x="721" y="358"/>
                  </a:lnTo>
                  <a:lnTo>
                    <a:pt x="732" y="364"/>
                  </a:lnTo>
                  <a:lnTo>
                    <a:pt x="732" y="357"/>
                  </a:lnTo>
                  <a:lnTo>
                    <a:pt x="738" y="354"/>
                  </a:lnTo>
                  <a:lnTo>
                    <a:pt x="738" y="344"/>
                  </a:lnTo>
                  <a:lnTo>
                    <a:pt x="733" y="320"/>
                  </a:lnTo>
                  <a:lnTo>
                    <a:pt x="738" y="305"/>
                  </a:lnTo>
                  <a:lnTo>
                    <a:pt x="736" y="296"/>
                  </a:lnTo>
                  <a:lnTo>
                    <a:pt x="720" y="287"/>
                  </a:lnTo>
                  <a:lnTo>
                    <a:pt x="720" y="286"/>
                  </a:lnTo>
                  <a:lnTo>
                    <a:pt x="721" y="281"/>
                  </a:lnTo>
                  <a:lnTo>
                    <a:pt x="720" y="280"/>
                  </a:lnTo>
                  <a:lnTo>
                    <a:pt x="704" y="269"/>
                  </a:lnTo>
                  <a:lnTo>
                    <a:pt x="702" y="269"/>
                  </a:lnTo>
                  <a:lnTo>
                    <a:pt x="701" y="258"/>
                  </a:lnTo>
                  <a:lnTo>
                    <a:pt x="704" y="250"/>
                  </a:lnTo>
                  <a:lnTo>
                    <a:pt x="695" y="238"/>
                  </a:lnTo>
                  <a:lnTo>
                    <a:pt x="693" y="238"/>
                  </a:lnTo>
                  <a:lnTo>
                    <a:pt x="693" y="237"/>
                  </a:lnTo>
                  <a:lnTo>
                    <a:pt x="695" y="237"/>
                  </a:lnTo>
                  <a:lnTo>
                    <a:pt x="698" y="234"/>
                  </a:lnTo>
                  <a:lnTo>
                    <a:pt x="695" y="232"/>
                  </a:lnTo>
                  <a:lnTo>
                    <a:pt x="695" y="231"/>
                  </a:lnTo>
                  <a:lnTo>
                    <a:pt x="701" y="225"/>
                  </a:lnTo>
                  <a:lnTo>
                    <a:pt x="698" y="220"/>
                  </a:lnTo>
                  <a:lnTo>
                    <a:pt x="698" y="219"/>
                  </a:lnTo>
                  <a:lnTo>
                    <a:pt x="704" y="218"/>
                  </a:lnTo>
                  <a:lnTo>
                    <a:pt x="776" y="204"/>
                  </a:lnTo>
                  <a:lnTo>
                    <a:pt x="776" y="197"/>
                  </a:lnTo>
                  <a:lnTo>
                    <a:pt x="779" y="197"/>
                  </a:lnTo>
                  <a:lnTo>
                    <a:pt x="776" y="188"/>
                  </a:lnTo>
                  <a:lnTo>
                    <a:pt x="766" y="182"/>
                  </a:lnTo>
                  <a:lnTo>
                    <a:pt x="776" y="173"/>
                  </a:lnTo>
                  <a:lnTo>
                    <a:pt x="764" y="167"/>
                  </a:lnTo>
                  <a:lnTo>
                    <a:pt x="767" y="158"/>
                  </a:lnTo>
                  <a:lnTo>
                    <a:pt x="778" y="166"/>
                  </a:lnTo>
                  <a:lnTo>
                    <a:pt x="782" y="152"/>
                  </a:lnTo>
                  <a:lnTo>
                    <a:pt x="784" y="152"/>
                  </a:lnTo>
                  <a:lnTo>
                    <a:pt x="790" y="149"/>
                  </a:lnTo>
                  <a:lnTo>
                    <a:pt x="781" y="145"/>
                  </a:lnTo>
                  <a:lnTo>
                    <a:pt x="794" y="145"/>
                  </a:lnTo>
                  <a:lnTo>
                    <a:pt x="810" y="126"/>
                  </a:lnTo>
                  <a:lnTo>
                    <a:pt x="864" y="106"/>
                  </a:lnTo>
                  <a:lnTo>
                    <a:pt x="865" y="102"/>
                  </a:lnTo>
                  <a:lnTo>
                    <a:pt x="858" y="102"/>
                  </a:lnTo>
                  <a:lnTo>
                    <a:pt x="858" y="94"/>
                  </a:lnTo>
                  <a:lnTo>
                    <a:pt x="862" y="94"/>
                  </a:lnTo>
                  <a:lnTo>
                    <a:pt x="871" y="93"/>
                  </a:lnTo>
                  <a:lnTo>
                    <a:pt x="883" y="92"/>
                  </a:lnTo>
                  <a:lnTo>
                    <a:pt x="892" y="90"/>
                  </a:lnTo>
                  <a:lnTo>
                    <a:pt x="896" y="90"/>
                  </a:lnTo>
                  <a:lnTo>
                    <a:pt x="901" y="93"/>
                  </a:lnTo>
                  <a:lnTo>
                    <a:pt x="896" y="103"/>
                  </a:lnTo>
                  <a:lnTo>
                    <a:pt x="904" y="97"/>
                  </a:lnTo>
                  <a:lnTo>
                    <a:pt x="908" y="99"/>
                  </a:lnTo>
                  <a:lnTo>
                    <a:pt x="908" y="100"/>
                  </a:lnTo>
                  <a:lnTo>
                    <a:pt x="907" y="105"/>
                  </a:lnTo>
                  <a:lnTo>
                    <a:pt x="922" y="99"/>
                  </a:lnTo>
                  <a:lnTo>
                    <a:pt x="920" y="94"/>
                  </a:lnTo>
                  <a:lnTo>
                    <a:pt x="920" y="93"/>
                  </a:lnTo>
                  <a:lnTo>
                    <a:pt x="933" y="84"/>
                  </a:lnTo>
                  <a:lnTo>
                    <a:pt x="933" y="83"/>
                  </a:lnTo>
                  <a:lnTo>
                    <a:pt x="935" y="83"/>
                  </a:lnTo>
                  <a:lnTo>
                    <a:pt x="935" y="84"/>
                  </a:lnTo>
                  <a:lnTo>
                    <a:pt x="947" y="96"/>
                  </a:lnTo>
                  <a:lnTo>
                    <a:pt x="948" y="86"/>
                  </a:lnTo>
                  <a:lnTo>
                    <a:pt x="936" y="74"/>
                  </a:lnTo>
                  <a:lnTo>
                    <a:pt x="936" y="72"/>
                  </a:lnTo>
                  <a:lnTo>
                    <a:pt x="966" y="68"/>
                  </a:lnTo>
                  <a:lnTo>
                    <a:pt x="966" y="60"/>
                  </a:lnTo>
                  <a:lnTo>
                    <a:pt x="967" y="62"/>
                  </a:lnTo>
                  <a:lnTo>
                    <a:pt x="962" y="53"/>
                  </a:lnTo>
                  <a:lnTo>
                    <a:pt x="967" y="37"/>
                  </a:lnTo>
                  <a:lnTo>
                    <a:pt x="990" y="6"/>
                  </a:lnTo>
                  <a:lnTo>
                    <a:pt x="1005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urkey">
              <a:extLst>
                <a:ext uri="{FF2B5EF4-FFF2-40B4-BE49-F238E27FC236}">
                  <a16:creationId xmlns:a16="http://schemas.microsoft.com/office/drawing/2014/main" id="{3DA7D016-0C22-4A21-AF51-259F5AEC9523}"/>
                </a:ext>
              </a:extLst>
            </p:cNvPr>
            <p:cNvSpPr>
              <a:spLocks/>
            </p:cNvSpPr>
            <p:nvPr>
              <p:custDataLst>
                <p:tags r:id="rId170"/>
              </p:custDataLst>
            </p:nvPr>
          </p:nvSpPr>
          <p:spPr bwMode="auto">
            <a:xfrm>
              <a:off x="6440245" y="3495941"/>
              <a:ext cx="444537" cy="189742"/>
            </a:xfrm>
            <a:custGeom>
              <a:avLst/>
              <a:gdLst/>
              <a:ahLst/>
              <a:cxnLst/>
              <a:rect l="l" t="t" r="r" b="b"/>
              <a:pathLst>
                <a:path w="448081" h="191255">
                  <a:moveTo>
                    <a:pt x="176683" y="0"/>
                  </a:moveTo>
                  <a:lnTo>
                    <a:pt x="218576" y="0"/>
                  </a:lnTo>
                  <a:lnTo>
                    <a:pt x="229505" y="10929"/>
                  </a:lnTo>
                  <a:lnTo>
                    <a:pt x="240434" y="10929"/>
                  </a:lnTo>
                  <a:lnTo>
                    <a:pt x="249541" y="23679"/>
                  </a:lnTo>
                  <a:lnTo>
                    <a:pt x="285971" y="34608"/>
                  </a:lnTo>
                  <a:lnTo>
                    <a:pt x="316936" y="29144"/>
                  </a:lnTo>
                  <a:lnTo>
                    <a:pt x="340615" y="32787"/>
                  </a:lnTo>
                  <a:lnTo>
                    <a:pt x="367937" y="14572"/>
                  </a:lnTo>
                  <a:lnTo>
                    <a:pt x="378865" y="14572"/>
                  </a:lnTo>
                  <a:lnTo>
                    <a:pt x="384330" y="16393"/>
                  </a:lnTo>
                  <a:lnTo>
                    <a:pt x="389794" y="16393"/>
                  </a:lnTo>
                  <a:lnTo>
                    <a:pt x="397080" y="14572"/>
                  </a:lnTo>
                  <a:lnTo>
                    <a:pt x="400723" y="14572"/>
                  </a:lnTo>
                  <a:lnTo>
                    <a:pt x="417116" y="32787"/>
                  </a:lnTo>
                  <a:lnTo>
                    <a:pt x="424402" y="56466"/>
                  </a:lnTo>
                  <a:lnTo>
                    <a:pt x="442617" y="67395"/>
                  </a:lnTo>
                  <a:lnTo>
                    <a:pt x="442617" y="71038"/>
                  </a:lnTo>
                  <a:lnTo>
                    <a:pt x="431688" y="83788"/>
                  </a:lnTo>
                  <a:lnTo>
                    <a:pt x="435331" y="94717"/>
                  </a:lnTo>
                  <a:lnTo>
                    <a:pt x="435331" y="129325"/>
                  </a:lnTo>
                  <a:lnTo>
                    <a:pt x="448081" y="140254"/>
                  </a:lnTo>
                  <a:lnTo>
                    <a:pt x="448081" y="149361"/>
                  </a:lnTo>
                  <a:lnTo>
                    <a:pt x="440795" y="149361"/>
                  </a:lnTo>
                  <a:lnTo>
                    <a:pt x="437152" y="151183"/>
                  </a:lnTo>
                  <a:lnTo>
                    <a:pt x="435331" y="151183"/>
                  </a:lnTo>
                  <a:lnTo>
                    <a:pt x="431688" y="145718"/>
                  </a:lnTo>
                  <a:lnTo>
                    <a:pt x="402545" y="143897"/>
                  </a:lnTo>
                  <a:lnTo>
                    <a:pt x="395259" y="151183"/>
                  </a:lnTo>
                  <a:lnTo>
                    <a:pt x="391616" y="151183"/>
                  </a:lnTo>
                  <a:lnTo>
                    <a:pt x="386151" y="149361"/>
                  </a:lnTo>
                  <a:lnTo>
                    <a:pt x="375223" y="154826"/>
                  </a:lnTo>
                  <a:lnTo>
                    <a:pt x="351543" y="151183"/>
                  </a:lnTo>
                  <a:lnTo>
                    <a:pt x="313293" y="167576"/>
                  </a:lnTo>
                  <a:lnTo>
                    <a:pt x="295078" y="160290"/>
                  </a:lnTo>
                  <a:lnTo>
                    <a:pt x="273220" y="167576"/>
                  </a:lnTo>
                  <a:lnTo>
                    <a:pt x="255006" y="162112"/>
                  </a:lnTo>
                  <a:lnTo>
                    <a:pt x="251363" y="171219"/>
                  </a:lnTo>
                  <a:lnTo>
                    <a:pt x="255006" y="178505"/>
                  </a:lnTo>
                  <a:lnTo>
                    <a:pt x="255006" y="180326"/>
                  </a:lnTo>
                  <a:lnTo>
                    <a:pt x="249541" y="180326"/>
                  </a:lnTo>
                  <a:lnTo>
                    <a:pt x="244077" y="191255"/>
                  </a:lnTo>
                  <a:lnTo>
                    <a:pt x="240434" y="191255"/>
                  </a:lnTo>
                  <a:lnTo>
                    <a:pt x="234970" y="185791"/>
                  </a:lnTo>
                  <a:lnTo>
                    <a:pt x="234970" y="171219"/>
                  </a:lnTo>
                  <a:lnTo>
                    <a:pt x="240434" y="165754"/>
                  </a:lnTo>
                  <a:lnTo>
                    <a:pt x="238613" y="162112"/>
                  </a:lnTo>
                  <a:lnTo>
                    <a:pt x="227684" y="171219"/>
                  </a:lnTo>
                  <a:lnTo>
                    <a:pt x="224041" y="171219"/>
                  </a:lnTo>
                  <a:lnTo>
                    <a:pt x="211290" y="165754"/>
                  </a:lnTo>
                  <a:lnTo>
                    <a:pt x="202183" y="167576"/>
                  </a:lnTo>
                  <a:lnTo>
                    <a:pt x="194897" y="176683"/>
                  </a:lnTo>
                  <a:lnTo>
                    <a:pt x="165754" y="185791"/>
                  </a:lnTo>
                  <a:lnTo>
                    <a:pt x="162111" y="185791"/>
                  </a:lnTo>
                  <a:lnTo>
                    <a:pt x="116574" y="160290"/>
                  </a:lnTo>
                  <a:lnTo>
                    <a:pt x="111110" y="162112"/>
                  </a:lnTo>
                  <a:lnTo>
                    <a:pt x="109288" y="178505"/>
                  </a:lnTo>
                  <a:lnTo>
                    <a:pt x="92895" y="183969"/>
                  </a:lnTo>
                  <a:lnTo>
                    <a:pt x="78323" y="178505"/>
                  </a:lnTo>
                  <a:lnTo>
                    <a:pt x="72859" y="167576"/>
                  </a:lnTo>
                  <a:lnTo>
                    <a:pt x="67395" y="171219"/>
                  </a:lnTo>
                  <a:lnTo>
                    <a:pt x="67395" y="167576"/>
                  </a:lnTo>
                  <a:lnTo>
                    <a:pt x="61930" y="162112"/>
                  </a:lnTo>
                  <a:lnTo>
                    <a:pt x="51001" y="171219"/>
                  </a:lnTo>
                  <a:lnTo>
                    <a:pt x="49180" y="171219"/>
                  </a:lnTo>
                  <a:lnTo>
                    <a:pt x="49180" y="165754"/>
                  </a:lnTo>
                  <a:lnTo>
                    <a:pt x="36430" y="167576"/>
                  </a:lnTo>
                  <a:lnTo>
                    <a:pt x="36430" y="165754"/>
                  </a:lnTo>
                  <a:lnTo>
                    <a:pt x="51001" y="156647"/>
                  </a:lnTo>
                  <a:lnTo>
                    <a:pt x="32787" y="156647"/>
                  </a:lnTo>
                  <a:lnTo>
                    <a:pt x="32787" y="154826"/>
                  </a:lnTo>
                  <a:lnTo>
                    <a:pt x="36430" y="149361"/>
                  </a:lnTo>
                  <a:lnTo>
                    <a:pt x="30965" y="145718"/>
                  </a:lnTo>
                  <a:lnTo>
                    <a:pt x="30965" y="138432"/>
                  </a:lnTo>
                  <a:lnTo>
                    <a:pt x="25501" y="134789"/>
                  </a:lnTo>
                  <a:lnTo>
                    <a:pt x="27322" y="127503"/>
                  </a:lnTo>
                  <a:lnTo>
                    <a:pt x="9108" y="118396"/>
                  </a:lnTo>
                  <a:lnTo>
                    <a:pt x="5465" y="118396"/>
                  </a:lnTo>
                  <a:lnTo>
                    <a:pt x="10929" y="105646"/>
                  </a:lnTo>
                  <a:lnTo>
                    <a:pt x="16394" y="111110"/>
                  </a:lnTo>
                  <a:lnTo>
                    <a:pt x="25501" y="111110"/>
                  </a:lnTo>
                  <a:lnTo>
                    <a:pt x="16394" y="107467"/>
                  </a:lnTo>
                  <a:lnTo>
                    <a:pt x="16394" y="105646"/>
                  </a:lnTo>
                  <a:lnTo>
                    <a:pt x="21858" y="100181"/>
                  </a:lnTo>
                  <a:lnTo>
                    <a:pt x="16394" y="89252"/>
                  </a:lnTo>
                  <a:lnTo>
                    <a:pt x="20036" y="81967"/>
                  </a:lnTo>
                  <a:lnTo>
                    <a:pt x="3643" y="81967"/>
                  </a:lnTo>
                  <a:lnTo>
                    <a:pt x="9108" y="65573"/>
                  </a:lnTo>
                  <a:lnTo>
                    <a:pt x="16394" y="56466"/>
                  </a:lnTo>
                  <a:lnTo>
                    <a:pt x="40073" y="54644"/>
                  </a:lnTo>
                  <a:lnTo>
                    <a:pt x="40073" y="49180"/>
                  </a:lnTo>
                  <a:lnTo>
                    <a:pt x="54644" y="49180"/>
                  </a:lnTo>
                  <a:lnTo>
                    <a:pt x="60109" y="51001"/>
                  </a:lnTo>
                  <a:lnTo>
                    <a:pt x="71038" y="51001"/>
                  </a:lnTo>
                  <a:lnTo>
                    <a:pt x="67395" y="45537"/>
                  </a:lnTo>
                  <a:lnTo>
                    <a:pt x="67395" y="43716"/>
                  </a:lnTo>
                  <a:lnTo>
                    <a:pt x="72859" y="43716"/>
                  </a:lnTo>
                  <a:lnTo>
                    <a:pt x="83788" y="40073"/>
                  </a:lnTo>
                  <a:lnTo>
                    <a:pt x="76502" y="40073"/>
                  </a:lnTo>
                  <a:lnTo>
                    <a:pt x="71038" y="34608"/>
                  </a:lnTo>
                  <a:lnTo>
                    <a:pt x="71038" y="32787"/>
                  </a:lnTo>
                  <a:lnTo>
                    <a:pt x="76502" y="27322"/>
                  </a:lnTo>
                  <a:lnTo>
                    <a:pt x="76502" y="23679"/>
                  </a:lnTo>
                  <a:lnTo>
                    <a:pt x="87431" y="23679"/>
                  </a:lnTo>
                  <a:lnTo>
                    <a:pt x="100181" y="27322"/>
                  </a:lnTo>
                  <a:lnTo>
                    <a:pt x="116574" y="32787"/>
                  </a:lnTo>
                  <a:lnTo>
                    <a:pt x="122039" y="32787"/>
                  </a:lnTo>
                  <a:lnTo>
                    <a:pt x="151182" y="10929"/>
                  </a:lnTo>
                  <a:close/>
                  <a:moveTo>
                    <a:pt x="27322" y="0"/>
                  </a:moveTo>
                  <a:lnTo>
                    <a:pt x="49180" y="3643"/>
                  </a:lnTo>
                  <a:lnTo>
                    <a:pt x="54644" y="14572"/>
                  </a:lnTo>
                  <a:lnTo>
                    <a:pt x="72859" y="23679"/>
                  </a:lnTo>
                  <a:lnTo>
                    <a:pt x="72859" y="27322"/>
                  </a:lnTo>
                  <a:lnTo>
                    <a:pt x="67395" y="32787"/>
                  </a:lnTo>
                  <a:lnTo>
                    <a:pt x="67395" y="34608"/>
                  </a:lnTo>
                  <a:lnTo>
                    <a:pt x="38251" y="34608"/>
                  </a:lnTo>
                  <a:lnTo>
                    <a:pt x="5465" y="61930"/>
                  </a:lnTo>
                  <a:lnTo>
                    <a:pt x="3643" y="61930"/>
                  </a:lnTo>
                  <a:lnTo>
                    <a:pt x="5465" y="51001"/>
                  </a:lnTo>
                  <a:lnTo>
                    <a:pt x="10929" y="45537"/>
                  </a:lnTo>
                  <a:lnTo>
                    <a:pt x="0" y="43715"/>
                  </a:lnTo>
                  <a:lnTo>
                    <a:pt x="0" y="40072"/>
                  </a:lnTo>
                  <a:lnTo>
                    <a:pt x="10929" y="20036"/>
                  </a:lnTo>
                  <a:lnTo>
                    <a:pt x="5465" y="9107"/>
                  </a:lnTo>
                  <a:lnTo>
                    <a:pt x="9108" y="9107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3" name="African Island">
              <a:extLst>
                <a:ext uri="{FF2B5EF4-FFF2-40B4-BE49-F238E27FC236}">
                  <a16:creationId xmlns:a16="http://schemas.microsoft.com/office/drawing/2014/main" id="{F976C7C8-89F2-4C59-A0ED-44248CD59F22}"/>
                </a:ext>
              </a:extLst>
            </p:cNvPr>
            <p:cNvSpPr>
              <a:spLocks/>
            </p:cNvSpPr>
            <p:nvPr>
              <p:custDataLst>
                <p:tags r:id="rId171"/>
              </p:custDataLst>
            </p:nvPr>
          </p:nvSpPr>
          <p:spPr bwMode="auto">
            <a:xfrm>
              <a:off x="5229514" y="4179011"/>
              <a:ext cx="10843" cy="9036"/>
            </a:xfrm>
            <a:custGeom>
              <a:avLst/>
              <a:gdLst>
                <a:gd name="T0" fmla="*/ 0 w 6"/>
                <a:gd name="T1" fmla="*/ 0 h 5"/>
                <a:gd name="T2" fmla="*/ 6 w 6"/>
                <a:gd name="T3" fmla="*/ 0 h 5"/>
                <a:gd name="T4" fmla="*/ 6 w 6"/>
                <a:gd name="T5" fmla="*/ 2 h 5"/>
                <a:gd name="T6" fmla="*/ 2 w 6"/>
                <a:gd name="T7" fmla="*/ 5 h 5"/>
                <a:gd name="T8" fmla="*/ 0 w 6"/>
                <a:gd name="T9" fmla="*/ 5 h 5"/>
                <a:gd name="T10" fmla="*/ 0 w 6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0" y="0"/>
                  </a:moveTo>
                  <a:lnTo>
                    <a:pt x="6" y="0"/>
                  </a:lnTo>
                  <a:lnTo>
                    <a:pt x="6" y="2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African Island">
              <a:extLst>
                <a:ext uri="{FF2B5EF4-FFF2-40B4-BE49-F238E27FC236}">
                  <a16:creationId xmlns:a16="http://schemas.microsoft.com/office/drawing/2014/main" id="{63345795-489F-4699-9CB0-DB184F35C9D6}"/>
                </a:ext>
              </a:extLst>
            </p:cNvPr>
            <p:cNvSpPr>
              <a:spLocks/>
            </p:cNvSpPr>
            <p:nvPr>
              <p:custDataLst>
                <p:tags r:id="rId172"/>
              </p:custDataLst>
            </p:nvPr>
          </p:nvSpPr>
          <p:spPr bwMode="auto">
            <a:xfrm>
              <a:off x="5267462" y="4224187"/>
              <a:ext cx="7228" cy="14457"/>
            </a:xfrm>
            <a:custGeom>
              <a:avLst/>
              <a:gdLst>
                <a:gd name="T0" fmla="*/ 0 w 4"/>
                <a:gd name="T1" fmla="*/ 0 h 8"/>
                <a:gd name="T2" fmla="*/ 1 w 4"/>
                <a:gd name="T3" fmla="*/ 0 h 8"/>
                <a:gd name="T4" fmla="*/ 1 w 4"/>
                <a:gd name="T5" fmla="*/ 2 h 8"/>
                <a:gd name="T6" fmla="*/ 4 w 4"/>
                <a:gd name="T7" fmla="*/ 6 h 8"/>
                <a:gd name="T8" fmla="*/ 4 w 4"/>
                <a:gd name="T9" fmla="*/ 8 h 8"/>
                <a:gd name="T10" fmla="*/ 0 w 4"/>
                <a:gd name="T11" fmla="*/ 8 h 8"/>
                <a:gd name="T12" fmla="*/ 0 w 4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8">
                  <a:moveTo>
                    <a:pt x="0" y="0"/>
                  </a:moveTo>
                  <a:lnTo>
                    <a:pt x="1" y="0"/>
                  </a:lnTo>
                  <a:lnTo>
                    <a:pt x="1" y="2"/>
                  </a:lnTo>
                  <a:lnTo>
                    <a:pt x="4" y="6"/>
                  </a:lnTo>
                  <a:lnTo>
                    <a:pt x="4" y="8"/>
                  </a:ln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African Island">
              <a:extLst>
                <a:ext uri="{FF2B5EF4-FFF2-40B4-BE49-F238E27FC236}">
                  <a16:creationId xmlns:a16="http://schemas.microsoft.com/office/drawing/2014/main" id="{DA439400-DD2F-415A-9391-26EEF70B0DDD}"/>
                </a:ext>
              </a:extLst>
            </p:cNvPr>
            <p:cNvSpPr>
              <a:spLocks/>
            </p:cNvSpPr>
            <p:nvPr>
              <p:custDataLst>
                <p:tags r:id="rId173"/>
              </p:custDataLst>
            </p:nvPr>
          </p:nvSpPr>
          <p:spPr bwMode="auto">
            <a:xfrm>
              <a:off x="5285533" y="4204310"/>
              <a:ext cx="9036" cy="7228"/>
            </a:xfrm>
            <a:custGeom>
              <a:avLst/>
              <a:gdLst>
                <a:gd name="T0" fmla="*/ 0 w 5"/>
                <a:gd name="T1" fmla="*/ 0 h 4"/>
                <a:gd name="T2" fmla="*/ 2 w 5"/>
                <a:gd name="T3" fmla="*/ 0 h 4"/>
                <a:gd name="T4" fmla="*/ 5 w 5"/>
                <a:gd name="T5" fmla="*/ 1 h 4"/>
                <a:gd name="T6" fmla="*/ 5 w 5"/>
                <a:gd name="T7" fmla="*/ 3 h 4"/>
                <a:gd name="T8" fmla="*/ 2 w 5"/>
                <a:gd name="T9" fmla="*/ 4 h 4"/>
                <a:gd name="T10" fmla="*/ 0 w 5"/>
                <a:gd name="T11" fmla="*/ 4 h 4"/>
                <a:gd name="T12" fmla="*/ 0 w 5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lnTo>
                    <a:pt x="2" y="0"/>
                  </a:lnTo>
                  <a:lnTo>
                    <a:pt x="5" y="1"/>
                  </a:lnTo>
                  <a:lnTo>
                    <a:pt x="5" y="3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African Island">
              <a:extLst>
                <a:ext uri="{FF2B5EF4-FFF2-40B4-BE49-F238E27FC236}">
                  <a16:creationId xmlns:a16="http://schemas.microsoft.com/office/drawing/2014/main" id="{83DE85D5-6DC7-4355-983B-47261D2A559B}"/>
                </a:ext>
              </a:extLst>
            </p:cNvPr>
            <p:cNvSpPr>
              <a:spLocks/>
            </p:cNvSpPr>
            <p:nvPr>
              <p:custDataLst>
                <p:tags r:id="rId174"/>
              </p:custDataLst>
            </p:nvPr>
          </p:nvSpPr>
          <p:spPr bwMode="auto">
            <a:xfrm>
              <a:off x="5424676" y="3772422"/>
              <a:ext cx="10843" cy="7228"/>
            </a:xfrm>
            <a:custGeom>
              <a:avLst/>
              <a:gdLst>
                <a:gd name="T0" fmla="*/ 2 w 6"/>
                <a:gd name="T1" fmla="*/ 0 h 4"/>
                <a:gd name="T2" fmla="*/ 3 w 6"/>
                <a:gd name="T3" fmla="*/ 0 h 4"/>
                <a:gd name="T4" fmla="*/ 6 w 6"/>
                <a:gd name="T5" fmla="*/ 3 h 4"/>
                <a:gd name="T6" fmla="*/ 3 w 6"/>
                <a:gd name="T7" fmla="*/ 4 h 4"/>
                <a:gd name="T8" fmla="*/ 0 w 6"/>
                <a:gd name="T9" fmla="*/ 1 h 4"/>
                <a:gd name="T10" fmla="*/ 2 w 6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2" y="0"/>
                  </a:moveTo>
                  <a:lnTo>
                    <a:pt x="3" y="0"/>
                  </a:lnTo>
                  <a:lnTo>
                    <a:pt x="6" y="3"/>
                  </a:lnTo>
                  <a:lnTo>
                    <a:pt x="3" y="4"/>
                  </a:lnTo>
                  <a:lnTo>
                    <a:pt x="0" y="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African Island">
              <a:extLst>
                <a:ext uri="{FF2B5EF4-FFF2-40B4-BE49-F238E27FC236}">
                  <a16:creationId xmlns:a16="http://schemas.microsoft.com/office/drawing/2014/main" id="{FBCC4276-14B6-498C-9B5D-7865FA7AFCA0}"/>
                </a:ext>
              </a:extLst>
            </p:cNvPr>
            <p:cNvSpPr>
              <a:spLocks/>
            </p:cNvSpPr>
            <p:nvPr>
              <p:custDataLst>
                <p:tags r:id="rId175"/>
              </p:custDataLst>
            </p:nvPr>
          </p:nvSpPr>
          <p:spPr bwMode="auto">
            <a:xfrm>
              <a:off x="5430098" y="3888073"/>
              <a:ext cx="16264" cy="16264"/>
            </a:xfrm>
            <a:custGeom>
              <a:avLst/>
              <a:gdLst>
                <a:gd name="T0" fmla="*/ 9 w 9"/>
                <a:gd name="T1" fmla="*/ 0 h 9"/>
                <a:gd name="T2" fmla="*/ 9 w 9"/>
                <a:gd name="T3" fmla="*/ 1 h 9"/>
                <a:gd name="T4" fmla="*/ 6 w 9"/>
                <a:gd name="T5" fmla="*/ 9 h 9"/>
                <a:gd name="T6" fmla="*/ 0 w 9"/>
                <a:gd name="T7" fmla="*/ 7 h 9"/>
                <a:gd name="T8" fmla="*/ 0 w 9"/>
                <a:gd name="T9" fmla="*/ 4 h 9"/>
                <a:gd name="T10" fmla="*/ 9 w 9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9">
                  <a:moveTo>
                    <a:pt x="9" y="0"/>
                  </a:moveTo>
                  <a:lnTo>
                    <a:pt x="9" y="1"/>
                  </a:lnTo>
                  <a:lnTo>
                    <a:pt x="6" y="9"/>
                  </a:lnTo>
                  <a:lnTo>
                    <a:pt x="0" y="7"/>
                  </a:lnTo>
                  <a:lnTo>
                    <a:pt x="0" y="4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African Island">
              <a:extLst>
                <a:ext uri="{FF2B5EF4-FFF2-40B4-BE49-F238E27FC236}">
                  <a16:creationId xmlns:a16="http://schemas.microsoft.com/office/drawing/2014/main" id="{63D76000-C01A-41F9-8FE7-D62697664F02}"/>
                </a:ext>
              </a:extLst>
            </p:cNvPr>
            <p:cNvSpPr>
              <a:spLocks/>
            </p:cNvSpPr>
            <p:nvPr>
              <p:custDataLst>
                <p:tags r:id="rId176"/>
              </p:custDataLst>
            </p:nvPr>
          </p:nvSpPr>
          <p:spPr bwMode="auto">
            <a:xfrm>
              <a:off x="5487924" y="3884460"/>
              <a:ext cx="14457" cy="19879"/>
            </a:xfrm>
            <a:custGeom>
              <a:avLst/>
              <a:gdLst>
                <a:gd name="T0" fmla="*/ 7 w 8"/>
                <a:gd name="T1" fmla="*/ 0 h 11"/>
                <a:gd name="T2" fmla="*/ 8 w 8"/>
                <a:gd name="T3" fmla="*/ 0 h 11"/>
                <a:gd name="T4" fmla="*/ 7 w 8"/>
                <a:gd name="T5" fmla="*/ 6 h 11"/>
                <a:gd name="T6" fmla="*/ 7 w 8"/>
                <a:gd name="T7" fmla="*/ 8 h 11"/>
                <a:gd name="T8" fmla="*/ 1 w 8"/>
                <a:gd name="T9" fmla="*/ 11 h 11"/>
                <a:gd name="T10" fmla="*/ 0 w 8"/>
                <a:gd name="T11" fmla="*/ 11 h 11"/>
                <a:gd name="T12" fmla="*/ 0 w 8"/>
                <a:gd name="T13" fmla="*/ 9 h 11"/>
                <a:gd name="T14" fmla="*/ 1 w 8"/>
                <a:gd name="T15" fmla="*/ 9 h 11"/>
                <a:gd name="T16" fmla="*/ 7 w 8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1">
                  <a:moveTo>
                    <a:pt x="7" y="0"/>
                  </a:moveTo>
                  <a:lnTo>
                    <a:pt x="8" y="0"/>
                  </a:lnTo>
                  <a:lnTo>
                    <a:pt x="7" y="6"/>
                  </a:lnTo>
                  <a:lnTo>
                    <a:pt x="7" y="8"/>
                  </a:lnTo>
                  <a:lnTo>
                    <a:pt x="1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1" y="9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9" name="African Island">
              <a:extLst>
                <a:ext uri="{FF2B5EF4-FFF2-40B4-BE49-F238E27FC236}">
                  <a16:creationId xmlns:a16="http://schemas.microsoft.com/office/drawing/2014/main" id="{07F6099F-5F1B-4A96-AF66-0F8072C7D292}"/>
                </a:ext>
              </a:extLst>
            </p:cNvPr>
            <p:cNvSpPr>
              <a:spLocks/>
            </p:cNvSpPr>
            <p:nvPr>
              <p:custDataLst>
                <p:tags r:id="rId177"/>
              </p:custDataLst>
            </p:nvPr>
          </p:nvSpPr>
          <p:spPr bwMode="auto">
            <a:xfrm>
              <a:off x="5455397" y="3898916"/>
              <a:ext cx="12650" cy="12650"/>
            </a:xfrm>
            <a:custGeom>
              <a:avLst/>
              <a:gdLst>
                <a:gd name="T0" fmla="*/ 3 w 7"/>
                <a:gd name="T1" fmla="*/ 0 h 7"/>
                <a:gd name="T2" fmla="*/ 3 w 7"/>
                <a:gd name="T3" fmla="*/ 1 h 7"/>
                <a:gd name="T4" fmla="*/ 6 w 7"/>
                <a:gd name="T5" fmla="*/ 3 h 7"/>
                <a:gd name="T6" fmla="*/ 7 w 7"/>
                <a:gd name="T7" fmla="*/ 3 h 7"/>
                <a:gd name="T8" fmla="*/ 6 w 7"/>
                <a:gd name="T9" fmla="*/ 4 h 7"/>
                <a:gd name="T10" fmla="*/ 4 w 7"/>
                <a:gd name="T11" fmla="*/ 7 h 7"/>
                <a:gd name="T12" fmla="*/ 0 w 7"/>
                <a:gd name="T13" fmla="*/ 7 h 7"/>
                <a:gd name="T14" fmla="*/ 1 w 7"/>
                <a:gd name="T15" fmla="*/ 1 h 7"/>
                <a:gd name="T16" fmla="*/ 3 w 7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3" y="0"/>
                  </a:moveTo>
                  <a:lnTo>
                    <a:pt x="3" y="1"/>
                  </a:lnTo>
                  <a:lnTo>
                    <a:pt x="6" y="3"/>
                  </a:lnTo>
                  <a:lnTo>
                    <a:pt x="7" y="3"/>
                  </a:lnTo>
                  <a:lnTo>
                    <a:pt x="6" y="4"/>
                  </a:lnTo>
                  <a:lnTo>
                    <a:pt x="4" y="7"/>
                  </a:lnTo>
                  <a:lnTo>
                    <a:pt x="0" y="7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African Island">
              <a:extLst>
                <a:ext uri="{FF2B5EF4-FFF2-40B4-BE49-F238E27FC236}">
                  <a16:creationId xmlns:a16="http://schemas.microsoft.com/office/drawing/2014/main" id="{278C46EF-29E3-4B9B-968E-D8E41AF1B47B}"/>
                </a:ext>
              </a:extLst>
            </p:cNvPr>
            <p:cNvSpPr>
              <a:spLocks/>
            </p:cNvSpPr>
            <p:nvPr>
              <p:custDataLst>
                <p:tags r:id="rId178"/>
              </p:custDataLst>
            </p:nvPr>
          </p:nvSpPr>
          <p:spPr bwMode="auto">
            <a:xfrm>
              <a:off x="6024620" y="4498860"/>
              <a:ext cx="14457" cy="12650"/>
            </a:xfrm>
            <a:custGeom>
              <a:avLst/>
              <a:gdLst>
                <a:gd name="T0" fmla="*/ 2 w 8"/>
                <a:gd name="T1" fmla="*/ 0 h 7"/>
                <a:gd name="T2" fmla="*/ 3 w 8"/>
                <a:gd name="T3" fmla="*/ 0 h 7"/>
                <a:gd name="T4" fmla="*/ 8 w 8"/>
                <a:gd name="T5" fmla="*/ 1 h 7"/>
                <a:gd name="T6" fmla="*/ 8 w 8"/>
                <a:gd name="T7" fmla="*/ 3 h 7"/>
                <a:gd name="T8" fmla="*/ 6 w 8"/>
                <a:gd name="T9" fmla="*/ 7 h 7"/>
                <a:gd name="T10" fmla="*/ 0 w 8"/>
                <a:gd name="T11" fmla="*/ 7 h 7"/>
                <a:gd name="T12" fmla="*/ 2 w 8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7">
                  <a:moveTo>
                    <a:pt x="2" y="0"/>
                  </a:moveTo>
                  <a:lnTo>
                    <a:pt x="3" y="0"/>
                  </a:lnTo>
                  <a:lnTo>
                    <a:pt x="8" y="1"/>
                  </a:lnTo>
                  <a:lnTo>
                    <a:pt x="8" y="3"/>
                  </a:lnTo>
                  <a:lnTo>
                    <a:pt x="6" y="7"/>
                  </a:lnTo>
                  <a:lnTo>
                    <a:pt x="0" y="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1" name="African Island">
              <a:extLst>
                <a:ext uri="{FF2B5EF4-FFF2-40B4-BE49-F238E27FC236}">
                  <a16:creationId xmlns:a16="http://schemas.microsoft.com/office/drawing/2014/main" id="{C805C590-4C6A-4A97-9195-D25C5AAD3E41}"/>
                </a:ext>
              </a:extLst>
            </p:cNvPr>
            <p:cNvSpPr>
              <a:spLocks/>
            </p:cNvSpPr>
            <p:nvPr>
              <p:custDataLst>
                <p:tags r:id="rId179"/>
              </p:custDataLst>
            </p:nvPr>
          </p:nvSpPr>
          <p:spPr bwMode="auto">
            <a:xfrm>
              <a:off x="5977637" y="4576564"/>
              <a:ext cx="10843" cy="10843"/>
            </a:xfrm>
            <a:custGeom>
              <a:avLst/>
              <a:gdLst>
                <a:gd name="T0" fmla="*/ 3 w 6"/>
                <a:gd name="T1" fmla="*/ 0 h 6"/>
                <a:gd name="T2" fmla="*/ 6 w 6"/>
                <a:gd name="T3" fmla="*/ 3 h 6"/>
                <a:gd name="T4" fmla="*/ 3 w 6"/>
                <a:gd name="T5" fmla="*/ 6 h 6"/>
                <a:gd name="T6" fmla="*/ 1 w 6"/>
                <a:gd name="T7" fmla="*/ 6 h 6"/>
                <a:gd name="T8" fmla="*/ 0 w 6"/>
                <a:gd name="T9" fmla="*/ 3 h 6"/>
                <a:gd name="T10" fmla="*/ 3 w 6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lnTo>
                    <a:pt x="6" y="3"/>
                  </a:lnTo>
                  <a:lnTo>
                    <a:pt x="3" y="6"/>
                  </a:lnTo>
                  <a:lnTo>
                    <a:pt x="1" y="6"/>
                  </a:lnTo>
                  <a:lnTo>
                    <a:pt x="0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2" name="African Island">
              <a:extLst>
                <a:ext uri="{FF2B5EF4-FFF2-40B4-BE49-F238E27FC236}">
                  <a16:creationId xmlns:a16="http://schemas.microsoft.com/office/drawing/2014/main" id="{0FD5C453-3A84-4E0D-81FF-62FD3FF997A5}"/>
                </a:ext>
              </a:extLst>
            </p:cNvPr>
            <p:cNvSpPr>
              <a:spLocks/>
            </p:cNvSpPr>
            <p:nvPr>
              <p:custDataLst>
                <p:tags r:id="rId180"/>
              </p:custDataLst>
            </p:nvPr>
          </p:nvSpPr>
          <p:spPr bwMode="auto">
            <a:xfrm>
              <a:off x="7177525" y="5066278"/>
              <a:ext cx="10843" cy="16264"/>
            </a:xfrm>
            <a:custGeom>
              <a:avLst/>
              <a:gdLst>
                <a:gd name="T0" fmla="*/ 1 w 6"/>
                <a:gd name="T1" fmla="*/ 0 h 9"/>
                <a:gd name="T2" fmla="*/ 6 w 6"/>
                <a:gd name="T3" fmla="*/ 0 h 9"/>
                <a:gd name="T4" fmla="*/ 6 w 6"/>
                <a:gd name="T5" fmla="*/ 7 h 9"/>
                <a:gd name="T6" fmla="*/ 1 w 6"/>
                <a:gd name="T7" fmla="*/ 9 h 9"/>
                <a:gd name="T8" fmla="*/ 0 w 6"/>
                <a:gd name="T9" fmla="*/ 9 h 9"/>
                <a:gd name="T10" fmla="*/ 0 w 6"/>
                <a:gd name="T11" fmla="*/ 7 h 9"/>
                <a:gd name="T12" fmla="*/ 1 w 6"/>
                <a:gd name="T13" fmla="*/ 1 h 9"/>
                <a:gd name="T14" fmla="*/ 1 w 6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9">
                  <a:moveTo>
                    <a:pt x="1" y="0"/>
                  </a:moveTo>
                  <a:lnTo>
                    <a:pt x="6" y="0"/>
                  </a:lnTo>
                  <a:lnTo>
                    <a:pt x="6" y="7"/>
                  </a:lnTo>
                  <a:lnTo>
                    <a:pt x="1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1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3" name="African Island">
              <a:extLst>
                <a:ext uri="{FF2B5EF4-FFF2-40B4-BE49-F238E27FC236}">
                  <a16:creationId xmlns:a16="http://schemas.microsoft.com/office/drawing/2014/main" id="{C43FDC1D-03D8-41DA-92AD-6E4973CB2A90}"/>
                </a:ext>
              </a:extLst>
            </p:cNvPr>
            <p:cNvSpPr>
              <a:spLocks/>
            </p:cNvSpPr>
            <p:nvPr>
              <p:custDataLst>
                <p:tags r:id="rId181"/>
              </p:custDataLst>
            </p:nvPr>
          </p:nvSpPr>
          <p:spPr bwMode="auto">
            <a:xfrm>
              <a:off x="6754673" y="4722936"/>
              <a:ext cx="10843" cy="19879"/>
            </a:xfrm>
            <a:custGeom>
              <a:avLst/>
              <a:gdLst>
                <a:gd name="T0" fmla="*/ 0 w 6"/>
                <a:gd name="T1" fmla="*/ 0 h 11"/>
                <a:gd name="T2" fmla="*/ 1 w 6"/>
                <a:gd name="T3" fmla="*/ 0 h 11"/>
                <a:gd name="T4" fmla="*/ 6 w 6"/>
                <a:gd name="T5" fmla="*/ 9 h 11"/>
                <a:gd name="T6" fmla="*/ 4 w 6"/>
                <a:gd name="T7" fmla="*/ 11 h 11"/>
                <a:gd name="T8" fmla="*/ 1 w 6"/>
                <a:gd name="T9" fmla="*/ 8 h 11"/>
                <a:gd name="T10" fmla="*/ 0 w 6"/>
                <a:gd name="T11" fmla="*/ 8 h 11"/>
                <a:gd name="T12" fmla="*/ 0 w 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1">
                  <a:moveTo>
                    <a:pt x="0" y="0"/>
                  </a:moveTo>
                  <a:lnTo>
                    <a:pt x="1" y="0"/>
                  </a:lnTo>
                  <a:lnTo>
                    <a:pt x="6" y="9"/>
                  </a:lnTo>
                  <a:lnTo>
                    <a:pt x="4" y="11"/>
                  </a:lnTo>
                  <a:lnTo>
                    <a:pt x="1" y="8"/>
                  </a:ln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4" name="African Island">
              <a:extLst>
                <a:ext uri="{FF2B5EF4-FFF2-40B4-BE49-F238E27FC236}">
                  <a16:creationId xmlns:a16="http://schemas.microsoft.com/office/drawing/2014/main" id="{CA9F3D25-D935-4C52-936C-6D929A5493EE}"/>
                </a:ext>
              </a:extLst>
            </p:cNvPr>
            <p:cNvSpPr>
              <a:spLocks/>
            </p:cNvSpPr>
            <p:nvPr>
              <p:custDataLst>
                <p:tags r:id="rId182"/>
              </p:custDataLst>
            </p:nvPr>
          </p:nvSpPr>
          <p:spPr bwMode="auto">
            <a:xfrm>
              <a:off x="6765516" y="4701251"/>
              <a:ext cx="5422" cy="16264"/>
            </a:xfrm>
            <a:custGeom>
              <a:avLst/>
              <a:gdLst>
                <a:gd name="T0" fmla="*/ 0 w 3"/>
                <a:gd name="T1" fmla="*/ 0 h 9"/>
                <a:gd name="T2" fmla="*/ 1 w 3"/>
                <a:gd name="T3" fmla="*/ 0 h 9"/>
                <a:gd name="T4" fmla="*/ 3 w 3"/>
                <a:gd name="T5" fmla="*/ 3 h 9"/>
                <a:gd name="T6" fmla="*/ 3 w 3"/>
                <a:gd name="T7" fmla="*/ 9 h 9"/>
                <a:gd name="T8" fmla="*/ 1 w 3"/>
                <a:gd name="T9" fmla="*/ 9 h 9"/>
                <a:gd name="T10" fmla="*/ 1 w 3"/>
                <a:gd name="T11" fmla="*/ 8 h 9"/>
                <a:gd name="T12" fmla="*/ 0 w 3"/>
                <a:gd name="T13" fmla="*/ 2 h 9"/>
                <a:gd name="T14" fmla="*/ 0 w 3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9">
                  <a:moveTo>
                    <a:pt x="0" y="0"/>
                  </a:moveTo>
                  <a:lnTo>
                    <a:pt x="1" y="0"/>
                  </a:lnTo>
                  <a:lnTo>
                    <a:pt x="3" y="3"/>
                  </a:lnTo>
                  <a:lnTo>
                    <a:pt x="3" y="9"/>
                  </a:lnTo>
                  <a:lnTo>
                    <a:pt x="1" y="9"/>
                  </a:lnTo>
                  <a:lnTo>
                    <a:pt x="1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5" name="African Island">
              <a:extLst>
                <a:ext uri="{FF2B5EF4-FFF2-40B4-BE49-F238E27FC236}">
                  <a16:creationId xmlns:a16="http://schemas.microsoft.com/office/drawing/2014/main" id="{CC47ED0A-F2B6-41CD-BD3E-68C2B0E80332}"/>
                </a:ext>
              </a:extLst>
            </p:cNvPr>
            <p:cNvSpPr>
              <a:spLocks/>
            </p:cNvSpPr>
            <p:nvPr>
              <p:custDataLst>
                <p:tags r:id="rId183"/>
              </p:custDataLst>
            </p:nvPr>
          </p:nvSpPr>
          <p:spPr bwMode="auto">
            <a:xfrm>
              <a:off x="6845026" y="4854852"/>
              <a:ext cx="9036" cy="16264"/>
            </a:xfrm>
            <a:custGeom>
              <a:avLst/>
              <a:gdLst>
                <a:gd name="T0" fmla="*/ 3 w 5"/>
                <a:gd name="T1" fmla="*/ 0 h 9"/>
                <a:gd name="T2" fmla="*/ 5 w 5"/>
                <a:gd name="T3" fmla="*/ 0 h 9"/>
                <a:gd name="T4" fmla="*/ 5 w 5"/>
                <a:gd name="T5" fmla="*/ 9 h 9"/>
                <a:gd name="T6" fmla="*/ 3 w 5"/>
                <a:gd name="T7" fmla="*/ 9 h 9"/>
                <a:gd name="T8" fmla="*/ 2 w 5"/>
                <a:gd name="T9" fmla="*/ 6 h 9"/>
                <a:gd name="T10" fmla="*/ 0 w 5"/>
                <a:gd name="T11" fmla="*/ 6 h 9"/>
                <a:gd name="T12" fmla="*/ 0 w 5"/>
                <a:gd name="T13" fmla="*/ 4 h 9"/>
                <a:gd name="T14" fmla="*/ 3 w 5"/>
                <a:gd name="T15" fmla="*/ 1 h 9"/>
                <a:gd name="T16" fmla="*/ 3 w 5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9">
                  <a:moveTo>
                    <a:pt x="3" y="0"/>
                  </a:moveTo>
                  <a:lnTo>
                    <a:pt x="5" y="0"/>
                  </a:lnTo>
                  <a:lnTo>
                    <a:pt x="5" y="9"/>
                  </a:lnTo>
                  <a:lnTo>
                    <a:pt x="3" y="9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African Island">
              <a:extLst>
                <a:ext uri="{FF2B5EF4-FFF2-40B4-BE49-F238E27FC236}">
                  <a16:creationId xmlns:a16="http://schemas.microsoft.com/office/drawing/2014/main" id="{AD432105-1DBC-4E96-94B1-C98F1480DE43}"/>
                </a:ext>
              </a:extLst>
            </p:cNvPr>
            <p:cNvSpPr>
              <a:spLocks/>
            </p:cNvSpPr>
            <p:nvPr>
              <p:custDataLst>
                <p:tags r:id="rId184"/>
              </p:custDataLst>
            </p:nvPr>
          </p:nvSpPr>
          <p:spPr bwMode="auto">
            <a:xfrm>
              <a:off x="6868519" y="4872923"/>
              <a:ext cx="10843" cy="10843"/>
            </a:xfrm>
            <a:custGeom>
              <a:avLst/>
              <a:gdLst>
                <a:gd name="T0" fmla="*/ 5 w 6"/>
                <a:gd name="T1" fmla="*/ 0 h 6"/>
                <a:gd name="T2" fmla="*/ 6 w 6"/>
                <a:gd name="T3" fmla="*/ 0 h 6"/>
                <a:gd name="T4" fmla="*/ 6 w 6"/>
                <a:gd name="T5" fmla="*/ 5 h 6"/>
                <a:gd name="T6" fmla="*/ 5 w 6"/>
                <a:gd name="T7" fmla="*/ 6 h 6"/>
                <a:gd name="T8" fmla="*/ 2 w 6"/>
                <a:gd name="T9" fmla="*/ 3 h 6"/>
                <a:gd name="T10" fmla="*/ 0 w 6"/>
                <a:gd name="T11" fmla="*/ 3 h 6"/>
                <a:gd name="T12" fmla="*/ 0 w 6"/>
                <a:gd name="T13" fmla="*/ 2 h 6"/>
                <a:gd name="T14" fmla="*/ 2 w 6"/>
                <a:gd name="T15" fmla="*/ 2 h 6"/>
                <a:gd name="T16" fmla="*/ 5 w 6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6">
                  <a:moveTo>
                    <a:pt x="5" y="0"/>
                  </a:moveTo>
                  <a:lnTo>
                    <a:pt x="6" y="0"/>
                  </a:lnTo>
                  <a:lnTo>
                    <a:pt x="6" y="5"/>
                  </a:lnTo>
                  <a:lnTo>
                    <a:pt x="5" y="6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7" name="African Island">
              <a:extLst>
                <a:ext uri="{FF2B5EF4-FFF2-40B4-BE49-F238E27FC236}">
                  <a16:creationId xmlns:a16="http://schemas.microsoft.com/office/drawing/2014/main" id="{6294B100-9141-40EF-A195-F53D1577ED97}"/>
                </a:ext>
              </a:extLst>
            </p:cNvPr>
            <p:cNvSpPr>
              <a:spLocks/>
            </p:cNvSpPr>
            <p:nvPr>
              <p:custDataLst>
                <p:tags r:id="rId185"/>
              </p:custDataLst>
            </p:nvPr>
          </p:nvSpPr>
          <p:spPr bwMode="auto">
            <a:xfrm>
              <a:off x="6890204" y="4887379"/>
              <a:ext cx="5422" cy="10843"/>
            </a:xfrm>
            <a:custGeom>
              <a:avLst/>
              <a:gdLst>
                <a:gd name="T0" fmla="*/ 0 w 3"/>
                <a:gd name="T1" fmla="*/ 0 h 6"/>
                <a:gd name="T2" fmla="*/ 3 w 3"/>
                <a:gd name="T3" fmla="*/ 1 h 6"/>
                <a:gd name="T4" fmla="*/ 3 w 3"/>
                <a:gd name="T5" fmla="*/ 3 h 6"/>
                <a:gd name="T6" fmla="*/ 2 w 3"/>
                <a:gd name="T7" fmla="*/ 4 h 6"/>
                <a:gd name="T8" fmla="*/ 2 w 3"/>
                <a:gd name="T9" fmla="*/ 6 h 6"/>
                <a:gd name="T10" fmla="*/ 0 w 3"/>
                <a:gd name="T11" fmla="*/ 6 h 6"/>
                <a:gd name="T12" fmla="*/ 0 w 3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6">
                  <a:moveTo>
                    <a:pt x="0" y="0"/>
                  </a:moveTo>
                  <a:lnTo>
                    <a:pt x="3" y="1"/>
                  </a:lnTo>
                  <a:lnTo>
                    <a:pt x="3" y="3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African Island">
              <a:extLst>
                <a:ext uri="{FF2B5EF4-FFF2-40B4-BE49-F238E27FC236}">
                  <a16:creationId xmlns:a16="http://schemas.microsoft.com/office/drawing/2014/main" id="{DC1786EB-B084-4E07-A4EC-F63C27A41AD4}"/>
                </a:ext>
              </a:extLst>
            </p:cNvPr>
            <p:cNvSpPr>
              <a:spLocks/>
            </p:cNvSpPr>
            <p:nvPr>
              <p:custDataLst>
                <p:tags r:id="rId186"/>
              </p:custDataLst>
            </p:nvPr>
          </p:nvSpPr>
          <p:spPr bwMode="auto">
            <a:xfrm>
              <a:off x="7126928" y="5089770"/>
              <a:ext cx="16264" cy="14457"/>
            </a:xfrm>
            <a:custGeom>
              <a:avLst/>
              <a:gdLst>
                <a:gd name="T0" fmla="*/ 1 w 9"/>
                <a:gd name="T1" fmla="*/ 0 h 8"/>
                <a:gd name="T2" fmla="*/ 7 w 9"/>
                <a:gd name="T3" fmla="*/ 0 h 8"/>
                <a:gd name="T4" fmla="*/ 7 w 9"/>
                <a:gd name="T5" fmla="*/ 2 h 8"/>
                <a:gd name="T6" fmla="*/ 9 w 9"/>
                <a:gd name="T7" fmla="*/ 6 h 8"/>
                <a:gd name="T8" fmla="*/ 9 w 9"/>
                <a:gd name="T9" fmla="*/ 8 h 8"/>
                <a:gd name="T10" fmla="*/ 7 w 9"/>
                <a:gd name="T11" fmla="*/ 8 h 8"/>
                <a:gd name="T12" fmla="*/ 4 w 9"/>
                <a:gd name="T13" fmla="*/ 6 h 8"/>
                <a:gd name="T14" fmla="*/ 3 w 9"/>
                <a:gd name="T15" fmla="*/ 6 h 8"/>
                <a:gd name="T16" fmla="*/ 0 w 9"/>
                <a:gd name="T17" fmla="*/ 2 h 8"/>
                <a:gd name="T18" fmla="*/ 1 w 9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8">
                  <a:moveTo>
                    <a:pt x="1" y="0"/>
                  </a:moveTo>
                  <a:lnTo>
                    <a:pt x="7" y="0"/>
                  </a:lnTo>
                  <a:lnTo>
                    <a:pt x="7" y="2"/>
                  </a:lnTo>
                  <a:lnTo>
                    <a:pt x="9" y="6"/>
                  </a:lnTo>
                  <a:lnTo>
                    <a:pt x="9" y="8"/>
                  </a:lnTo>
                  <a:lnTo>
                    <a:pt x="7" y="8"/>
                  </a:lnTo>
                  <a:lnTo>
                    <a:pt x="4" y="6"/>
                  </a:lnTo>
                  <a:lnTo>
                    <a:pt x="3" y="6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Zimbabwe">
              <a:extLst>
                <a:ext uri="{FF2B5EF4-FFF2-40B4-BE49-F238E27FC236}">
                  <a16:creationId xmlns:a16="http://schemas.microsoft.com/office/drawing/2014/main" id="{80C727C1-3315-4790-B1FA-ADC132A7F918}"/>
                </a:ext>
              </a:extLst>
            </p:cNvPr>
            <p:cNvSpPr>
              <a:spLocks/>
            </p:cNvSpPr>
            <p:nvPr>
              <p:custDataLst>
                <p:tags r:id="rId187"/>
              </p:custDataLst>
            </p:nvPr>
          </p:nvSpPr>
          <p:spPr bwMode="auto">
            <a:xfrm>
              <a:off x="6418560" y="4956048"/>
              <a:ext cx="187935" cy="178900"/>
            </a:xfrm>
            <a:custGeom>
              <a:avLst/>
              <a:gdLst>
                <a:gd name="T0" fmla="*/ 61 w 104"/>
                <a:gd name="T1" fmla="*/ 0 h 99"/>
                <a:gd name="T2" fmla="*/ 69 w 104"/>
                <a:gd name="T3" fmla="*/ 2 h 99"/>
                <a:gd name="T4" fmla="*/ 69 w 104"/>
                <a:gd name="T5" fmla="*/ 5 h 99"/>
                <a:gd name="T6" fmla="*/ 82 w 104"/>
                <a:gd name="T7" fmla="*/ 6 h 99"/>
                <a:gd name="T8" fmla="*/ 100 w 104"/>
                <a:gd name="T9" fmla="*/ 14 h 99"/>
                <a:gd name="T10" fmla="*/ 104 w 104"/>
                <a:gd name="T11" fmla="*/ 27 h 99"/>
                <a:gd name="T12" fmla="*/ 104 w 104"/>
                <a:gd name="T13" fmla="*/ 37 h 99"/>
                <a:gd name="T14" fmla="*/ 100 w 104"/>
                <a:gd name="T15" fmla="*/ 48 h 99"/>
                <a:gd name="T16" fmla="*/ 103 w 104"/>
                <a:gd name="T17" fmla="*/ 61 h 99"/>
                <a:gd name="T18" fmla="*/ 92 w 104"/>
                <a:gd name="T19" fmla="*/ 86 h 99"/>
                <a:gd name="T20" fmla="*/ 86 w 104"/>
                <a:gd name="T21" fmla="*/ 92 h 99"/>
                <a:gd name="T22" fmla="*/ 85 w 104"/>
                <a:gd name="T23" fmla="*/ 98 h 99"/>
                <a:gd name="T24" fmla="*/ 85 w 104"/>
                <a:gd name="T25" fmla="*/ 99 h 99"/>
                <a:gd name="T26" fmla="*/ 83 w 104"/>
                <a:gd name="T27" fmla="*/ 98 h 99"/>
                <a:gd name="T28" fmla="*/ 74 w 104"/>
                <a:gd name="T29" fmla="*/ 92 h 99"/>
                <a:gd name="T30" fmla="*/ 55 w 104"/>
                <a:gd name="T31" fmla="*/ 92 h 99"/>
                <a:gd name="T32" fmla="*/ 36 w 104"/>
                <a:gd name="T33" fmla="*/ 83 h 99"/>
                <a:gd name="T34" fmla="*/ 36 w 104"/>
                <a:gd name="T35" fmla="*/ 82 h 99"/>
                <a:gd name="T36" fmla="*/ 34 w 104"/>
                <a:gd name="T37" fmla="*/ 71 h 99"/>
                <a:gd name="T38" fmla="*/ 12 w 104"/>
                <a:gd name="T39" fmla="*/ 54 h 99"/>
                <a:gd name="T40" fmla="*/ 0 w 104"/>
                <a:gd name="T41" fmla="*/ 31 h 99"/>
                <a:gd name="T42" fmla="*/ 0 w 104"/>
                <a:gd name="T43" fmla="*/ 30 h 99"/>
                <a:gd name="T44" fmla="*/ 3 w 104"/>
                <a:gd name="T45" fmla="*/ 30 h 99"/>
                <a:gd name="T46" fmla="*/ 8 w 104"/>
                <a:gd name="T47" fmla="*/ 31 h 99"/>
                <a:gd name="T48" fmla="*/ 15 w 104"/>
                <a:gd name="T49" fmla="*/ 31 h 99"/>
                <a:gd name="T50" fmla="*/ 20 w 104"/>
                <a:gd name="T51" fmla="*/ 33 h 99"/>
                <a:gd name="T52" fmla="*/ 23 w 104"/>
                <a:gd name="T53" fmla="*/ 33 h 99"/>
                <a:gd name="T54" fmla="*/ 34 w 104"/>
                <a:gd name="T55" fmla="*/ 19 h 99"/>
                <a:gd name="T56" fmla="*/ 45 w 104"/>
                <a:gd name="T57" fmla="*/ 15 h 99"/>
                <a:gd name="T58" fmla="*/ 46 w 104"/>
                <a:gd name="T59" fmla="*/ 6 h 99"/>
                <a:gd name="T60" fmla="*/ 48 w 104"/>
                <a:gd name="T61" fmla="*/ 5 h 99"/>
                <a:gd name="T62" fmla="*/ 61 w 104"/>
                <a:gd name="T6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4" h="99">
                  <a:moveTo>
                    <a:pt x="61" y="0"/>
                  </a:moveTo>
                  <a:lnTo>
                    <a:pt x="69" y="2"/>
                  </a:lnTo>
                  <a:lnTo>
                    <a:pt x="69" y="5"/>
                  </a:lnTo>
                  <a:lnTo>
                    <a:pt x="82" y="6"/>
                  </a:lnTo>
                  <a:lnTo>
                    <a:pt x="100" y="14"/>
                  </a:lnTo>
                  <a:lnTo>
                    <a:pt x="104" y="27"/>
                  </a:lnTo>
                  <a:lnTo>
                    <a:pt x="104" y="37"/>
                  </a:lnTo>
                  <a:lnTo>
                    <a:pt x="100" y="48"/>
                  </a:lnTo>
                  <a:lnTo>
                    <a:pt x="103" y="61"/>
                  </a:lnTo>
                  <a:lnTo>
                    <a:pt x="92" y="86"/>
                  </a:lnTo>
                  <a:lnTo>
                    <a:pt x="86" y="92"/>
                  </a:lnTo>
                  <a:lnTo>
                    <a:pt x="85" y="98"/>
                  </a:lnTo>
                  <a:lnTo>
                    <a:pt x="85" y="99"/>
                  </a:lnTo>
                  <a:lnTo>
                    <a:pt x="83" y="98"/>
                  </a:lnTo>
                  <a:lnTo>
                    <a:pt x="74" y="92"/>
                  </a:lnTo>
                  <a:lnTo>
                    <a:pt x="55" y="92"/>
                  </a:lnTo>
                  <a:lnTo>
                    <a:pt x="36" y="83"/>
                  </a:lnTo>
                  <a:lnTo>
                    <a:pt x="36" y="82"/>
                  </a:lnTo>
                  <a:lnTo>
                    <a:pt x="34" y="71"/>
                  </a:lnTo>
                  <a:lnTo>
                    <a:pt x="12" y="54"/>
                  </a:lnTo>
                  <a:lnTo>
                    <a:pt x="0" y="31"/>
                  </a:lnTo>
                  <a:lnTo>
                    <a:pt x="0" y="30"/>
                  </a:lnTo>
                  <a:lnTo>
                    <a:pt x="3" y="30"/>
                  </a:lnTo>
                  <a:lnTo>
                    <a:pt x="8" y="31"/>
                  </a:lnTo>
                  <a:lnTo>
                    <a:pt x="15" y="31"/>
                  </a:lnTo>
                  <a:lnTo>
                    <a:pt x="20" y="33"/>
                  </a:lnTo>
                  <a:lnTo>
                    <a:pt x="23" y="33"/>
                  </a:lnTo>
                  <a:lnTo>
                    <a:pt x="34" y="19"/>
                  </a:lnTo>
                  <a:lnTo>
                    <a:pt x="45" y="15"/>
                  </a:lnTo>
                  <a:lnTo>
                    <a:pt x="46" y="6"/>
                  </a:lnTo>
                  <a:lnTo>
                    <a:pt x="48" y="5"/>
                  </a:lnTo>
                  <a:lnTo>
                    <a:pt x="61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Zambia">
              <a:extLst>
                <a:ext uri="{FF2B5EF4-FFF2-40B4-BE49-F238E27FC236}">
                  <a16:creationId xmlns:a16="http://schemas.microsoft.com/office/drawing/2014/main" id="{94814D94-28B2-4DC0-8E52-BA6F5AA1FDE4}"/>
                </a:ext>
              </a:extLst>
            </p:cNvPr>
            <p:cNvSpPr>
              <a:spLocks/>
            </p:cNvSpPr>
            <p:nvPr>
              <p:custDataLst>
                <p:tags r:id="rId188"/>
              </p:custDataLst>
            </p:nvPr>
          </p:nvSpPr>
          <p:spPr bwMode="auto">
            <a:xfrm>
              <a:off x="6344472" y="4778956"/>
              <a:ext cx="278287" cy="238533"/>
            </a:xfrm>
            <a:custGeom>
              <a:avLst/>
              <a:gdLst>
                <a:gd name="T0" fmla="*/ 114 w 154"/>
                <a:gd name="T1" fmla="*/ 0 h 132"/>
                <a:gd name="T2" fmla="*/ 118 w 154"/>
                <a:gd name="T3" fmla="*/ 8 h 132"/>
                <a:gd name="T4" fmla="*/ 145 w 154"/>
                <a:gd name="T5" fmla="*/ 17 h 132"/>
                <a:gd name="T6" fmla="*/ 154 w 154"/>
                <a:gd name="T7" fmla="*/ 33 h 132"/>
                <a:gd name="T8" fmla="*/ 151 w 154"/>
                <a:gd name="T9" fmla="*/ 37 h 132"/>
                <a:gd name="T10" fmla="*/ 150 w 154"/>
                <a:gd name="T11" fmla="*/ 54 h 132"/>
                <a:gd name="T12" fmla="*/ 151 w 154"/>
                <a:gd name="T13" fmla="*/ 58 h 132"/>
                <a:gd name="T14" fmla="*/ 142 w 154"/>
                <a:gd name="T15" fmla="*/ 73 h 132"/>
                <a:gd name="T16" fmla="*/ 107 w 154"/>
                <a:gd name="T17" fmla="*/ 94 h 132"/>
                <a:gd name="T18" fmla="*/ 110 w 154"/>
                <a:gd name="T19" fmla="*/ 101 h 132"/>
                <a:gd name="T20" fmla="*/ 105 w 154"/>
                <a:gd name="T21" fmla="*/ 100 h 132"/>
                <a:gd name="T22" fmla="*/ 89 w 154"/>
                <a:gd name="T23" fmla="*/ 104 h 132"/>
                <a:gd name="T24" fmla="*/ 77 w 154"/>
                <a:gd name="T25" fmla="*/ 119 h 132"/>
                <a:gd name="T26" fmla="*/ 64 w 154"/>
                <a:gd name="T27" fmla="*/ 132 h 132"/>
                <a:gd name="T28" fmla="*/ 37 w 154"/>
                <a:gd name="T29" fmla="*/ 126 h 132"/>
                <a:gd name="T30" fmla="*/ 27 w 154"/>
                <a:gd name="T31" fmla="*/ 125 h 132"/>
                <a:gd name="T32" fmla="*/ 21 w 154"/>
                <a:gd name="T33" fmla="*/ 126 h 132"/>
                <a:gd name="T34" fmla="*/ 16 w 154"/>
                <a:gd name="T35" fmla="*/ 128 h 132"/>
                <a:gd name="T36" fmla="*/ 0 w 154"/>
                <a:gd name="T37" fmla="*/ 64 h 132"/>
                <a:gd name="T38" fmla="*/ 25 w 154"/>
                <a:gd name="T39" fmla="*/ 63 h 132"/>
                <a:gd name="T40" fmla="*/ 30 w 154"/>
                <a:gd name="T41" fmla="*/ 36 h 132"/>
                <a:gd name="T42" fmla="*/ 31 w 154"/>
                <a:gd name="T43" fmla="*/ 36 h 132"/>
                <a:gd name="T44" fmla="*/ 43 w 154"/>
                <a:gd name="T45" fmla="*/ 39 h 132"/>
                <a:gd name="T46" fmla="*/ 58 w 154"/>
                <a:gd name="T47" fmla="*/ 49 h 132"/>
                <a:gd name="T48" fmla="*/ 61 w 154"/>
                <a:gd name="T49" fmla="*/ 48 h 132"/>
                <a:gd name="T50" fmla="*/ 65 w 154"/>
                <a:gd name="T51" fmla="*/ 46 h 132"/>
                <a:gd name="T52" fmla="*/ 68 w 154"/>
                <a:gd name="T53" fmla="*/ 48 h 132"/>
                <a:gd name="T54" fmla="*/ 80 w 154"/>
                <a:gd name="T55" fmla="*/ 54 h 132"/>
                <a:gd name="T56" fmla="*/ 102 w 154"/>
                <a:gd name="T57" fmla="*/ 69 h 132"/>
                <a:gd name="T58" fmla="*/ 92 w 154"/>
                <a:gd name="T59" fmla="*/ 55 h 132"/>
                <a:gd name="T60" fmla="*/ 90 w 154"/>
                <a:gd name="T61" fmla="*/ 30 h 132"/>
                <a:gd name="T62" fmla="*/ 95 w 154"/>
                <a:gd name="T63" fmla="*/ 5 h 132"/>
                <a:gd name="T64" fmla="*/ 98 w 154"/>
                <a:gd name="T65" fmla="*/ 3 h 132"/>
                <a:gd name="T66" fmla="*/ 105 w 154"/>
                <a:gd name="T67" fmla="*/ 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4" h="132">
                  <a:moveTo>
                    <a:pt x="110" y="0"/>
                  </a:moveTo>
                  <a:lnTo>
                    <a:pt x="114" y="0"/>
                  </a:lnTo>
                  <a:lnTo>
                    <a:pt x="114" y="6"/>
                  </a:lnTo>
                  <a:lnTo>
                    <a:pt x="118" y="8"/>
                  </a:lnTo>
                  <a:lnTo>
                    <a:pt x="120" y="6"/>
                  </a:lnTo>
                  <a:lnTo>
                    <a:pt x="145" y="17"/>
                  </a:lnTo>
                  <a:lnTo>
                    <a:pt x="147" y="17"/>
                  </a:lnTo>
                  <a:lnTo>
                    <a:pt x="154" y="33"/>
                  </a:lnTo>
                  <a:lnTo>
                    <a:pt x="154" y="34"/>
                  </a:lnTo>
                  <a:lnTo>
                    <a:pt x="151" y="37"/>
                  </a:lnTo>
                  <a:lnTo>
                    <a:pt x="150" y="46"/>
                  </a:lnTo>
                  <a:lnTo>
                    <a:pt x="150" y="54"/>
                  </a:lnTo>
                  <a:lnTo>
                    <a:pt x="151" y="57"/>
                  </a:lnTo>
                  <a:lnTo>
                    <a:pt x="151" y="58"/>
                  </a:lnTo>
                  <a:lnTo>
                    <a:pt x="147" y="61"/>
                  </a:lnTo>
                  <a:lnTo>
                    <a:pt x="142" y="73"/>
                  </a:lnTo>
                  <a:lnTo>
                    <a:pt x="147" y="79"/>
                  </a:lnTo>
                  <a:lnTo>
                    <a:pt x="107" y="94"/>
                  </a:lnTo>
                  <a:lnTo>
                    <a:pt x="110" y="100"/>
                  </a:lnTo>
                  <a:lnTo>
                    <a:pt x="110" y="101"/>
                  </a:lnTo>
                  <a:lnTo>
                    <a:pt x="107" y="101"/>
                  </a:lnTo>
                  <a:lnTo>
                    <a:pt x="105" y="100"/>
                  </a:lnTo>
                  <a:lnTo>
                    <a:pt x="102" y="100"/>
                  </a:lnTo>
                  <a:lnTo>
                    <a:pt x="89" y="104"/>
                  </a:lnTo>
                  <a:lnTo>
                    <a:pt x="87" y="114"/>
                  </a:lnTo>
                  <a:lnTo>
                    <a:pt x="77" y="119"/>
                  </a:lnTo>
                  <a:lnTo>
                    <a:pt x="65" y="132"/>
                  </a:lnTo>
                  <a:lnTo>
                    <a:pt x="64" y="132"/>
                  </a:lnTo>
                  <a:lnTo>
                    <a:pt x="41" y="129"/>
                  </a:lnTo>
                  <a:lnTo>
                    <a:pt x="37" y="126"/>
                  </a:lnTo>
                  <a:lnTo>
                    <a:pt x="28" y="125"/>
                  </a:lnTo>
                  <a:lnTo>
                    <a:pt x="27" y="125"/>
                  </a:lnTo>
                  <a:lnTo>
                    <a:pt x="25" y="126"/>
                  </a:lnTo>
                  <a:lnTo>
                    <a:pt x="21" y="126"/>
                  </a:lnTo>
                  <a:lnTo>
                    <a:pt x="18" y="128"/>
                  </a:lnTo>
                  <a:lnTo>
                    <a:pt x="16" y="128"/>
                  </a:lnTo>
                  <a:lnTo>
                    <a:pt x="0" y="113"/>
                  </a:lnTo>
                  <a:lnTo>
                    <a:pt x="0" y="64"/>
                  </a:lnTo>
                  <a:lnTo>
                    <a:pt x="27" y="64"/>
                  </a:lnTo>
                  <a:lnTo>
                    <a:pt x="25" y="63"/>
                  </a:lnTo>
                  <a:lnTo>
                    <a:pt x="27" y="36"/>
                  </a:lnTo>
                  <a:lnTo>
                    <a:pt x="30" y="36"/>
                  </a:lnTo>
                  <a:lnTo>
                    <a:pt x="31" y="34"/>
                  </a:lnTo>
                  <a:lnTo>
                    <a:pt x="31" y="36"/>
                  </a:lnTo>
                  <a:lnTo>
                    <a:pt x="34" y="42"/>
                  </a:lnTo>
                  <a:lnTo>
                    <a:pt x="43" y="39"/>
                  </a:lnTo>
                  <a:lnTo>
                    <a:pt x="47" y="43"/>
                  </a:lnTo>
                  <a:lnTo>
                    <a:pt x="58" y="49"/>
                  </a:lnTo>
                  <a:lnTo>
                    <a:pt x="59" y="49"/>
                  </a:lnTo>
                  <a:lnTo>
                    <a:pt x="61" y="48"/>
                  </a:lnTo>
                  <a:lnTo>
                    <a:pt x="64" y="48"/>
                  </a:lnTo>
                  <a:lnTo>
                    <a:pt x="65" y="46"/>
                  </a:lnTo>
                  <a:lnTo>
                    <a:pt x="68" y="46"/>
                  </a:lnTo>
                  <a:lnTo>
                    <a:pt x="68" y="48"/>
                  </a:lnTo>
                  <a:lnTo>
                    <a:pt x="73" y="52"/>
                  </a:lnTo>
                  <a:lnTo>
                    <a:pt x="80" y="54"/>
                  </a:lnTo>
                  <a:lnTo>
                    <a:pt x="92" y="66"/>
                  </a:lnTo>
                  <a:lnTo>
                    <a:pt x="102" y="69"/>
                  </a:lnTo>
                  <a:lnTo>
                    <a:pt x="101" y="55"/>
                  </a:lnTo>
                  <a:lnTo>
                    <a:pt x="92" y="55"/>
                  </a:lnTo>
                  <a:lnTo>
                    <a:pt x="86" y="48"/>
                  </a:lnTo>
                  <a:lnTo>
                    <a:pt x="90" y="30"/>
                  </a:lnTo>
                  <a:lnTo>
                    <a:pt x="89" y="14"/>
                  </a:lnTo>
                  <a:lnTo>
                    <a:pt x="95" y="5"/>
                  </a:lnTo>
                  <a:lnTo>
                    <a:pt x="95" y="3"/>
                  </a:lnTo>
                  <a:lnTo>
                    <a:pt x="98" y="3"/>
                  </a:lnTo>
                  <a:lnTo>
                    <a:pt x="102" y="2"/>
                  </a:lnTo>
                  <a:lnTo>
                    <a:pt x="105" y="2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1" name="Western Sahara">
              <a:extLst>
                <a:ext uri="{FF2B5EF4-FFF2-40B4-BE49-F238E27FC236}">
                  <a16:creationId xmlns:a16="http://schemas.microsoft.com/office/drawing/2014/main" id="{FB04A8F7-FEAF-4FA1-8E3E-2BD6F24116A8}"/>
                </a:ext>
              </a:extLst>
            </p:cNvPr>
            <p:cNvSpPr>
              <a:spLocks/>
            </p:cNvSpPr>
            <p:nvPr>
              <p:custDataLst>
                <p:tags r:id="rId189"/>
              </p:custDataLst>
            </p:nvPr>
          </p:nvSpPr>
          <p:spPr bwMode="auto">
            <a:xfrm>
              <a:off x="5428290" y="3907952"/>
              <a:ext cx="198776" cy="177092"/>
            </a:xfrm>
            <a:custGeom>
              <a:avLst/>
              <a:gdLst>
                <a:gd name="T0" fmla="*/ 52 w 110"/>
                <a:gd name="T1" fmla="*/ 0 h 98"/>
                <a:gd name="T2" fmla="*/ 110 w 110"/>
                <a:gd name="T3" fmla="*/ 0 h 98"/>
                <a:gd name="T4" fmla="*/ 110 w 110"/>
                <a:gd name="T5" fmla="*/ 8 h 98"/>
                <a:gd name="T6" fmla="*/ 108 w 110"/>
                <a:gd name="T7" fmla="*/ 27 h 98"/>
                <a:gd name="T8" fmla="*/ 68 w 110"/>
                <a:gd name="T9" fmla="*/ 27 h 98"/>
                <a:gd name="T10" fmla="*/ 67 w 110"/>
                <a:gd name="T11" fmla="*/ 63 h 98"/>
                <a:gd name="T12" fmla="*/ 55 w 110"/>
                <a:gd name="T13" fmla="*/ 66 h 98"/>
                <a:gd name="T14" fmla="*/ 52 w 110"/>
                <a:gd name="T15" fmla="*/ 72 h 98"/>
                <a:gd name="T16" fmla="*/ 53 w 110"/>
                <a:gd name="T17" fmla="*/ 91 h 98"/>
                <a:gd name="T18" fmla="*/ 53 w 110"/>
                <a:gd name="T19" fmla="*/ 92 h 98"/>
                <a:gd name="T20" fmla="*/ 4 w 110"/>
                <a:gd name="T21" fmla="*/ 92 h 98"/>
                <a:gd name="T22" fmla="*/ 1 w 110"/>
                <a:gd name="T23" fmla="*/ 98 h 98"/>
                <a:gd name="T24" fmla="*/ 0 w 110"/>
                <a:gd name="T25" fmla="*/ 98 h 98"/>
                <a:gd name="T26" fmla="*/ 0 w 110"/>
                <a:gd name="T27" fmla="*/ 97 h 98"/>
                <a:gd name="T28" fmla="*/ 3 w 110"/>
                <a:gd name="T29" fmla="*/ 81 h 98"/>
                <a:gd name="T30" fmla="*/ 3 w 110"/>
                <a:gd name="T31" fmla="*/ 79 h 98"/>
                <a:gd name="T32" fmla="*/ 6 w 110"/>
                <a:gd name="T33" fmla="*/ 78 h 98"/>
                <a:gd name="T34" fmla="*/ 16 w 110"/>
                <a:gd name="T35" fmla="*/ 55 h 98"/>
                <a:gd name="T36" fmla="*/ 28 w 110"/>
                <a:gd name="T37" fmla="*/ 40 h 98"/>
                <a:gd name="T38" fmla="*/ 33 w 110"/>
                <a:gd name="T39" fmla="*/ 26 h 98"/>
                <a:gd name="T40" fmla="*/ 46 w 110"/>
                <a:gd name="T41" fmla="*/ 15 h 98"/>
                <a:gd name="T42" fmla="*/ 52 w 110"/>
                <a:gd name="T43" fmla="*/ 2 h 98"/>
                <a:gd name="T44" fmla="*/ 52 w 110"/>
                <a:gd name="T45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0" h="98">
                  <a:moveTo>
                    <a:pt x="52" y="0"/>
                  </a:moveTo>
                  <a:lnTo>
                    <a:pt x="110" y="0"/>
                  </a:lnTo>
                  <a:lnTo>
                    <a:pt x="110" y="8"/>
                  </a:lnTo>
                  <a:lnTo>
                    <a:pt x="108" y="27"/>
                  </a:lnTo>
                  <a:lnTo>
                    <a:pt x="68" y="27"/>
                  </a:lnTo>
                  <a:lnTo>
                    <a:pt x="67" y="63"/>
                  </a:lnTo>
                  <a:lnTo>
                    <a:pt x="55" y="66"/>
                  </a:lnTo>
                  <a:lnTo>
                    <a:pt x="52" y="72"/>
                  </a:lnTo>
                  <a:lnTo>
                    <a:pt x="53" y="91"/>
                  </a:lnTo>
                  <a:lnTo>
                    <a:pt x="53" y="92"/>
                  </a:lnTo>
                  <a:lnTo>
                    <a:pt x="4" y="92"/>
                  </a:lnTo>
                  <a:lnTo>
                    <a:pt x="1" y="98"/>
                  </a:lnTo>
                  <a:lnTo>
                    <a:pt x="0" y="98"/>
                  </a:lnTo>
                  <a:lnTo>
                    <a:pt x="0" y="97"/>
                  </a:lnTo>
                  <a:lnTo>
                    <a:pt x="3" y="81"/>
                  </a:lnTo>
                  <a:lnTo>
                    <a:pt x="3" y="79"/>
                  </a:lnTo>
                  <a:lnTo>
                    <a:pt x="6" y="78"/>
                  </a:lnTo>
                  <a:lnTo>
                    <a:pt x="16" y="55"/>
                  </a:lnTo>
                  <a:lnTo>
                    <a:pt x="28" y="40"/>
                  </a:lnTo>
                  <a:lnTo>
                    <a:pt x="33" y="26"/>
                  </a:lnTo>
                  <a:lnTo>
                    <a:pt x="46" y="15"/>
                  </a:lnTo>
                  <a:lnTo>
                    <a:pt x="52" y="2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2" name="Uganda">
              <a:extLst>
                <a:ext uri="{FF2B5EF4-FFF2-40B4-BE49-F238E27FC236}">
                  <a16:creationId xmlns:a16="http://schemas.microsoft.com/office/drawing/2014/main" id="{0CBC5BA0-68FB-4290-A3D8-5DFFAF5E6851}"/>
                </a:ext>
              </a:extLst>
            </p:cNvPr>
            <p:cNvSpPr>
              <a:spLocks/>
            </p:cNvSpPr>
            <p:nvPr>
              <p:custDataLst>
                <p:tags r:id="rId190"/>
              </p:custDataLst>
            </p:nvPr>
          </p:nvSpPr>
          <p:spPr bwMode="auto">
            <a:xfrm>
              <a:off x="6528791" y="4493441"/>
              <a:ext cx="128302" cy="128302"/>
            </a:xfrm>
            <a:custGeom>
              <a:avLst/>
              <a:gdLst>
                <a:gd name="T0" fmla="*/ 55 w 71"/>
                <a:gd name="T1" fmla="*/ 0 h 71"/>
                <a:gd name="T2" fmla="*/ 61 w 71"/>
                <a:gd name="T3" fmla="*/ 1 h 71"/>
                <a:gd name="T4" fmla="*/ 64 w 71"/>
                <a:gd name="T5" fmla="*/ 12 h 71"/>
                <a:gd name="T6" fmla="*/ 68 w 71"/>
                <a:gd name="T7" fmla="*/ 16 h 71"/>
                <a:gd name="T8" fmla="*/ 71 w 71"/>
                <a:gd name="T9" fmla="*/ 25 h 71"/>
                <a:gd name="T10" fmla="*/ 68 w 71"/>
                <a:gd name="T11" fmla="*/ 34 h 71"/>
                <a:gd name="T12" fmla="*/ 56 w 71"/>
                <a:gd name="T13" fmla="*/ 50 h 71"/>
                <a:gd name="T14" fmla="*/ 54 w 71"/>
                <a:gd name="T15" fmla="*/ 50 h 71"/>
                <a:gd name="T16" fmla="*/ 51 w 71"/>
                <a:gd name="T17" fmla="*/ 49 h 71"/>
                <a:gd name="T18" fmla="*/ 48 w 71"/>
                <a:gd name="T19" fmla="*/ 49 h 71"/>
                <a:gd name="T20" fmla="*/ 45 w 71"/>
                <a:gd name="T21" fmla="*/ 53 h 71"/>
                <a:gd name="T22" fmla="*/ 43 w 71"/>
                <a:gd name="T23" fmla="*/ 53 h 71"/>
                <a:gd name="T24" fmla="*/ 39 w 71"/>
                <a:gd name="T25" fmla="*/ 52 h 71"/>
                <a:gd name="T26" fmla="*/ 30 w 71"/>
                <a:gd name="T27" fmla="*/ 55 h 71"/>
                <a:gd name="T28" fmla="*/ 28 w 71"/>
                <a:gd name="T29" fmla="*/ 65 h 71"/>
                <a:gd name="T30" fmla="*/ 28 w 71"/>
                <a:gd name="T31" fmla="*/ 66 h 71"/>
                <a:gd name="T32" fmla="*/ 11 w 71"/>
                <a:gd name="T33" fmla="*/ 66 h 71"/>
                <a:gd name="T34" fmla="*/ 6 w 71"/>
                <a:gd name="T35" fmla="*/ 71 h 71"/>
                <a:gd name="T36" fmla="*/ 5 w 71"/>
                <a:gd name="T37" fmla="*/ 71 h 71"/>
                <a:gd name="T38" fmla="*/ 0 w 71"/>
                <a:gd name="T39" fmla="*/ 69 h 71"/>
                <a:gd name="T40" fmla="*/ 2 w 71"/>
                <a:gd name="T41" fmla="*/ 47 h 71"/>
                <a:gd name="T42" fmla="*/ 11 w 71"/>
                <a:gd name="T43" fmla="*/ 37 h 71"/>
                <a:gd name="T44" fmla="*/ 12 w 71"/>
                <a:gd name="T45" fmla="*/ 37 h 71"/>
                <a:gd name="T46" fmla="*/ 13 w 71"/>
                <a:gd name="T47" fmla="*/ 38 h 71"/>
                <a:gd name="T48" fmla="*/ 19 w 71"/>
                <a:gd name="T49" fmla="*/ 31 h 71"/>
                <a:gd name="T50" fmla="*/ 19 w 71"/>
                <a:gd name="T51" fmla="*/ 23 h 71"/>
                <a:gd name="T52" fmla="*/ 15 w 71"/>
                <a:gd name="T53" fmla="*/ 19 h 71"/>
                <a:gd name="T54" fmla="*/ 13 w 71"/>
                <a:gd name="T55" fmla="*/ 19 h 71"/>
                <a:gd name="T56" fmla="*/ 15 w 71"/>
                <a:gd name="T57" fmla="*/ 6 h 71"/>
                <a:gd name="T58" fmla="*/ 49 w 71"/>
                <a:gd name="T59" fmla="*/ 3 h 71"/>
                <a:gd name="T60" fmla="*/ 55 w 71"/>
                <a:gd name="T6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" h="71">
                  <a:moveTo>
                    <a:pt x="55" y="0"/>
                  </a:moveTo>
                  <a:lnTo>
                    <a:pt x="61" y="1"/>
                  </a:lnTo>
                  <a:lnTo>
                    <a:pt x="64" y="12"/>
                  </a:lnTo>
                  <a:lnTo>
                    <a:pt x="68" y="16"/>
                  </a:lnTo>
                  <a:lnTo>
                    <a:pt x="71" y="25"/>
                  </a:lnTo>
                  <a:lnTo>
                    <a:pt x="68" y="34"/>
                  </a:lnTo>
                  <a:lnTo>
                    <a:pt x="56" y="50"/>
                  </a:lnTo>
                  <a:lnTo>
                    <a:pt x="54" y="50"/>
                  </a:lnTo>
                  <a:lnTo>
                    <a:pt x="51" y="49"/>
                  </a:lnTo>
                  <a:lnTo>
                    <a:pt x="48" y="49"/>
                  </a:lnTo>
                  <a:lnTo>
                    <a:pt x="45" y="53"/>
                  </a:lnTo>
                  <a:lnTo>
                    <a:pt x="43" y="53"/>
                  </a:lnTo>
                  <a:lnTo>
                    <a:pt x="39" y="52"/>
                  </a:lnTo>
                  <a:lnTo>
                    <a:pt x="30" y="55"/>
                  </a:lnTo>
                  <a:lnTo>
                    <a:pt x="28" y="65"/>
                  </a:lnTo>
                  <a:lnTo>
                    <a:pt x="28" y="66"/>
                  </a:lnTo>
                  <a:lnTo>
                    <a:pt x="11" y="66"/>
                  </a:lnTo>
                  <a:lnTo>
                    <a:pt x="6" y="71"/>
                  </a:lnTo>
                  <a:lnTo>
                    <a:pt x="5" y="71"/>
                  </a:lnTo>
                  <a:lnTo>
                    <a:pt x="0" y="69"/>
                  </a:lnTo>
                  <a:lnTo>
                    <a:pt x="2" y="47"/>
                  </a:lnTo>
                  <a:lnTo>
                    <a:pt x="11" y="37"/>
                  </a:lnTo>
                  <a:lnTo>
                    <a:pt x="12" y="37"/>
                  </a:lnTo>
                  <a:lnTo>
                    <a:pt x="13" y="38"/>
                  </a:lnTo>
                  <a:lnTo>
                    <a:pt x="19" y="31"/>
                  </a:lnTo>
                  <a:lnTo>
                    <a:pt x="19" y="23"/>
                  </a:lnTo>
                  <a:lnTo>
                    <a:pt x="15" y="19"/>
                  </a:lnTo>
                  <a:lnTo>
                    <a:pt x="13" y="19"/>
                  </a:lnTo>
                  <a:lnTo>
                    <a:pt x="15" y="6"/>
                  </a:lnTo>
                  <a:lnTo>
                    <a:pt x="49" y="3"/>
                  </a:lnTo>
                  <a:lnTo>
                    <a:pt x="55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3" name="Tunisia">
              <a:extLst>
                <a:ext uri="{FF2B5EF4-FFF2-40B4-BE49-F238E27FC236}">
                  <a16:creationId xmlns:a16="http://schemas.microsoft.com/office/drawing/2014/main" id="{7C74CF32-7726-45E4-A226-25632903F5C9}"/>
                </a:ext>
              </a:extLst>
            </p:cNvPr>
            <p:cNvSpPr>
              <a:spLocks/>
            </p:cNvSpPr>
            <p:nvPr>
              <p:custDataLst>
                <p:tags r:id="rId191"/>
              </p:custDataLst>
            </p:nvPr>
          </p:nvSpPr>
          <p:spPr bwMode="auto">
            <a:xfrm>
              <a:off x="6001130" y="3640507"/>
              <a:ext cx="93967" cy="200584"/>
            </a:xfrm>
            <a:custGeom>
              <a:avLst/>
              <a:gdLst>
                <a:gd name="T0" fmla="*/ 30 w 52"/>
                <a:gd name="T1" fmla="*/ 0 h 111"/>
                <a:gd name="T2" fmla="*/ 37 w 52"/>
                <a:gd name="T3" fmla="*/ 2 h 111"/>
                <a:gd name="T4" fmla="*/ 39 w 52"/>
                <a:gd name="T5" fmla="*/ 3 h 111"/>
                <a:gd name="T6" fmla="*/ 39 w 52"/>
                <a:gd name="T7" fmla="*/ 9 h 111"/>
                <a:gd name="T8" fmla="*/ 40 w 52"/>
                <a:gd name="T9" fmla="*/ 11 h 111"/>
                <a:gd name="T10" fmla="*/ 48 w 52"/>
                <a:gd name="T11" fmla="*/ 5 h 111"/>
                <a:gd name="T12" fmla="*/ 49 w 52"/>
                <a:gd name="T13" fmla="*/ 5 h 111"/>
                <a:gd name="T14" fmla="*/ 49 w 52"/>
                <a:gd name="T15" fmla="*/ 9 h 111"/>
                <a:gd name="T16" fmla="*/ 42 w 52"/>
                <a:gd name="T17" fmla="*/ 21 h 111"/>
                <a:gd name="T18" fmla="*/ 43 w 52"/>
                <a:gd name="T19" fmla="*/ 25 h 111"/>
                <a:gd name="T20" fmla="*/ 49 w 52"/>
                <a:gd name="T21" fmla="*/ 28 h 111"/>
                <a:gd name="T22" fmla="*/ 49 w 52"/>
                <a:gd name="T23" fmla="*/ 34 h 111"/>
                <a:gd name="T24" fmla="*/ 46 w 52"/>
                <a:gd name="T25" fmla="*/ 42 h 111"/>
                <a:gd name="T26" fmla="*/ 37 w 52"/>
                <a:gd name="T27" fmla="*/ 49 h 111"/>
                <a:gd name="T28" fmla="*/ 36 w 52"/>
                <a:gd name="T29" fmla="*/ 54 h 111"/>
                <a:gd name="T30" fmla="*/ 36 w 52"/>
                <a:gd name="T31" fmla="*/ 55 h 111"/>
                <a:gd name="T32" fmla="*/ 34 w 52"/>
                <a:gd name="T33" fmla="*/ 54 h 111"/>
                <a:gd name="T34" fmla="*/ 33 w 52"/>
                <a:gd name="T35" fmla="*/ 54 h 111"/>
                <a:gd name="T36" fmla="*/ 33 w 52"/>
                <a:gd name="T37" fmla="*/ 55 h 111"/>
                <a:gd name="T38" fmla="*/ 37 w 52"/>
                <a:gd name="T39" fmla="*/ 60 h 111"/>
                <a:gd name="T40" fmla="*/ 42 w 52"/>
                <a:gd name="T41" fmla="*/ 61 h 111"/>
                <a:gd name="T42" fmla="*/ 46 w 52"/>
                <a:gd name="T43" fmla="*/ 61 h 111"/>
                <a:gd name="T44" fmla="*/ 49 w 52"/>
                <a:gd name="T45" fmla="*/ 67 h 111"/>
                <a:gd name="T46" fmla="*/ 52 w 52"/>
                <a:gd name="T47" fmla="*/ 67 h 111"/>
                <a:gd name="T48" fmla="*/ 52 w 52"/>
                <a:gd name="T49" fmla="*/ 80 h 111"/>
                <a:gd name="T50" fmla="*/ 51 w 52"/>
                <a:gd name="T51" fmla="*/ 80 h 111"/>
                <a:gd name="T52" fmla="*/ 36 w 52"/>
                <a:gd name="T53" fmla="*/ 92 h 111"/>
                <a:gd name="T54" fmla="*/ 36 w 52"/>
                <a:gd name="T55" fmla="*/ 105 h 111"/>
                <a:gd name="T56" fmla="*/ 27 w 52"/>
                <a:gd name="T57" fmla="*/ 111 h 111"/>
                <a:gd name="T58" fmla="*/ 21 w 52"/>
                <a:gd name="T59" fmla="*/ 85 h 111"/>
                <a:gd name="T60" fmla="*/ 11 w 52"/>
                <a:gd name="T61" fmla="*/ 79 h 111"/>
                <a:gd name="T62" fmla="*/ 9 w 52"/>
                <a:gd name="T63" fmla="*/ 70 h 111"/>
                <a:gd name="T64" fmla="*/ 3 w 52"/>
                <a:gd name="T65" fmla="*/ 67 h 111"/>
                <a:gd name="T66" fmla="*/ 2 w 52"/>
                <a:gd name="T67" fmla="*/ 67 h 111"/>
                <a:gd name="T68" fmla="*/ 0 w 52"/>
                <a:gd name="T69" fmla="*/ 55 h 111"/>
                <a:gd name="T70" fmla="*/ 11 w 52"/>
                <a:gd name="T71" fmla="*/ 45 h 111"/>
                <a:gd name="T72" fmla="*/ 13 w 52"/>
                <a:gd name="T73" fmla="*/ 36 h 111"/>
                <a:gd name="T74" fmla="*/ 12 w 52"/>
                <a:gd name="T75" fmla="*/ 25 h 111"/>
                <a:gd name="T76" fmla="*/ 13 w 52"/>
                <a:gd name="T77" fmla="*/ 17 h 111"/>
                <a:gd name="T78" fmla="*/ 12 w 52"/>
                <a:gd name="T79" fmla="*/ 15 h 111"/>
                <a:gd name="T80" fmla="*/ 11 w 52"/>
                <a:gd name="T81" fmla="*/ 15 h 111"/>
                <a:gd name="T82" fmla="*/ 11 w 52"/>
                <a:gd name="T83" fmla="*/ 14 h 111"/>
                <a:gd name="T84" fmla="*/ 16 w 52"/>
                <a:gd name="T85" fmla="*/ 8 h 111"/>
                <a:gd name="T86" fmla="*/ 30 w 52"/>
                <a:gd name="T8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2" h="111">
                  <a:moveTo>
                    <a:pt x="30" y="0"/>
                  </a:moveTo>
                  <a:lnTo>
                    <a:pt x="37" y="2"/>
                  </a:lnTo>
                  <a:lnTo>
                    <a:pt x="39" y="3"/>
                  </a:lnTo>
                  <a:lnTo>
                    <a:pt x="39" y="9"/>
                  </a:lnTo>
                  <a:lnTo>
                    <a:pt x="40" y="11"/>
                  </a:lnTo>
                  <a:lnTo>
                    <a:pt x="48" y="5"/>
                  </a:lnTo>
                  <a:lnTo>
                    <a:pt x="49" y="5"/>
                  </a:lnTo>
                  <a:lnTo>
                    <a:pt x="49" y="9"/>
                  </a:lnTo>
                  <a:lnTo>
                    <a:pt x="42" y="21"/>
                  </a:lnTo>
                  <a:lnTo>
                    <a:pt x="43" y="25"/>
                  </a:lnTo>
                  <a:lnTo>
                    <a:pt x="49" y="28"/>
                  </a:lnTo>
                  <a:lnTo>
                    <a:pt x="49" y="34"/>
                  </a:lnTo>
                  <a:lnTo>
                    <a:pt x="46" y="42"/>
                  </a:lnTo>
                  <a:lnTo>
                    <a:pt x="37" y="49"/>
                  </a:lnTo>
                  <a:lnTo>
                    <a:pt x="36" y="54"/>
                  </a:lnTo>
                  <a:lnTo>
                    <a:pt x="36" y="55"/>
                  </a:lnTo>
                  <a:lnTo>
                    <a:pt x="34" y="54"/>
                  </a:lnTo>
                  <a:lnTo>
                    <a:pt x="33" y="54"/>
                  </a:lnTo>
                  <a:lnTo>
                    <a:pt x="33" y="55"/>
                  </a:lnTo>
                  <a:lnTo>
                    <a:pt x="37" y="60"/>
                  </a:lnTo>
                  <a:lnTo>
                    <a:pt x="42" y="61"/>
                  </a:lnTo>
                  <a:lnTo>
                    <a:pt x="46" y="61"/>
                  </a:lnTo>
                  <a:lnTo>
                    <a:pt x="49" y="67"/>
                  </a:lnTo>
                  <a:lnTo>
                    <a:pt x="52" y="67"/>
                  </a:lnTo>
                  <a:lnTo>
                    <a:pt x="52" y="80"/>
                  </a:lnTo>
                  <a:lnTo>
                    <a:pt x="51" y="80"/>
                  </a:lnTo>
                  <a:lnTo>
                    <a:pt x="36" y="92"/>
                  </a:lnTo>
                  <a:lnTo>
                    <a:pt x="36" y="105"/>
                  </a:lnTo>
                  <a:lnTo>
                    <a:pt x="27" y="111"/>
                  </a:lnTo>
                  <a:lnTo>
                    <a:pt x="21" y="85"/>
                  </a:lnTo>
                  <a:lnTo>
                    <a:pt x="11" y="79"/>
                  </a:lnTo>
                  <a:lnTo>
                    <a:pt x="9" y="70"/>
                  </a:lnTo>
                  <a:lnTo>
                    <a:pt x="3" y="67"/>
                  </a:lnTo>
                  <a:lnTo>
                    <a:pt x="2" y="67"/>
                  </a:lnTo>
                  <a:lnTo>
                    <a:pt x="0" y="55"/>
                  </a:lnTo>
                  <a:lnTo>
                    <a:pt x="11" y="45"/>
                  </a:lnTo>
                  <a:lnTo>
                    <a:pt x="13" y="36"/>
                  </a:lnTo>
                  <a:lnTo>
                    <a:pt x="12" y="25"/>
                  </a:lnTo>
                  <a:lnTo>
                    <a:pt x="13" y="17"/>
                  </a:lnTo>
                  <a:lnTo>
                    <a:pt x="12" y="15"/>
                  </a:lnTo>
                  <a:lnTo>
                    <a:pt x="11" y="15"/>
                  </a:lnTo>
                  <a:lnTo>
                    <a:pt x="11" y="14"/>
                  </a:lnTo>
                  <a:lnTo>
                    <a:pt x="16" y="8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4" name="Togo">
              <a:extLst>
                <a:ext uri="{FF2B5EF4-FFF2-40B4-BE49-F238E27FC236}">
                  <a16:creationId xmlns:a16="http://schemas.microsoft.com/office/drawing/2014/main" id="{0A00E529-63CD-45CB-911E-16E9E2C68D7A}"/>
                </a:ext>
              </a:extLst>
            </p:cNvPr>
            <p:cNvSpPr>
              <a:spLocks/>
            </p:cNvSpPr>
            <p:nvPr>
              <p:custDataLst>
                <p:tags r:id="rId192"/>
              </p:custDataLst>
            </p:nvPr>
          </p:nvSpPr>
          <p:spPr bwMode="auto">
            <a:xfrm>
              <a:off x="5822230" y="4323577"/>
              <a:ext cx="52405" cy="122880"/>
            </a:xfrm>
            <a:custGeom>
              <a:avLst/>
              <a:gdLst>
                <a:gd name="T0" fmla="*/ 0 w 29"/>
                <a:gd name="T1" fmla="*/ 0 h 68"/>
                <a:gd name="T2" fmla="*/ 1 w 29"/>
                <a:gd name="T3" fmla="*/ 0 h 68"/>
                <a:gd name="T4" fmla="*/ 10 w 29"/>
                <a:gd name="T5" fmla="*/ 3 h 68"/>
                <a:gd name="T6" fmla="*/ 12 w 29"/>
                <a:gd name="T7" fmla="*/ 3 h 68"/>
                <a:gd name="T8" fmla="*/ 15 w 29"/>
                <a:gd name="T9" fmla="*/ 2 h 68"/>
                <a:gd name="T10" fmla="*/ 15 w 29"/>
                <a:gd name="T11" fmla="*/ 11 h 68"/>
                <a:gd name="T12" fmla="*/ 21 w 29"/>
                <a:gd name="T13" fmla="*/ 17 h 68"/>
                <a:gd name="T14" fmla="*/ 27 w 29"/>
                <a:gd name="T15" fmla="*/ 33 h 68"/>
                <a:gd name="T16" fmla="*/ 27 w 29"/>
                <a:gd name="T17" fmla="*/ 60 h 68"/>
                <a:gd name="T18" fmla="*/ 29 w 29"/>
                <a:gd name="T19" fmla="*/ 66 h 68"/>
                <a:gd name="T20" fmla="*/ 29 w 29"/>
                <a:gd name="T21" fmla="*/ 67 h 68"/>
                <a:gd name="T22" fmla="*/ 28 w 29"/>
                <a:gd name="T23" fmla="*/ 67 h 68"/>
                <a:gd name="T24" fmla="*/ 21 w 29"/>
                <a:gd name="T25" fmla="*/ 68 h 68"/>
                <a:gd name="T26" fmla="*/ 19 w 29"/>
                <a:gd name="T27" fmla="*/ 68 h 68"/>
                <a:gd name="T28" fmla="*/ 12 w 29"/>
                <a:gd name="T29" fmla="*/ 58 h 68"/>
                <a:gd name="T30" fmla="*/ 9 w 29"/>
                <a:gd name="T31" fmla="*/ 25 h 68"/>
                <a:gd name="T32" fmla="*/ 7 w 29"/>
                <a:gd name="T33" fmla="*/ 14 h 68"/>
                <a:gd name="T34" fmla="*/ 1 w 29"/>
                <a:gd name="T35" fmla="*/ 8 h 68"/>
                <a:gd name="T36" fmla="*/ 1 w 29"/>
                <a:gd name="T37" fmla="*/ 3 h 68"/>
                <a:gd name="T38" fmla="*/ 0 w 29"/>
                <a:gd name="T39" fmla="*/ 2 h 68"/>
                <a:gd name="T40" fmla="*/ 0 w 29"/>
                <a:gd name="T4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68">
                  <a:moveTo>
                    <a:pt x="0" y="0"/>
                  </a:moveTo>
                  <a:lnTo>
                    <a:pt x="1" y="0"/>
                  </a:lnTo>
                  <a:lnTo>
                    <a:pt x="10" y="3"/>
                  </a:lnTo>
                  <a:lnTo>
                    <a:pt x="12" y="3"/>
                  </a:lnTo>
                  <a:lnTo>
                    <a:pt x="15" y="2"/>
                  </a:lnTo>
                  <a:lnTo>
                    <a:pt x="15" y="11"/>
                  </a:lnTo>
                  <a:lnTo>
                    <a:pt x="21" y="17"/>
                  </a:lnTo>
                  <a:lnTo>
                    <a:pt x="27" y="33"/>
                  </a:lnTo>
                  <a:lnTo>
                    <a:pt x="27" y="60"/>
                  </a:lnTo>
                  <a:lnTo>
                    <a:pt x="29" y="66"/>
                  </a:lnTo>
                  <a:lnTo>
                    <a:pt x="29" y="67"/>
                  </a:lnTo>
                  <a:lnTo>
                    <a:pt x="28" y="67"/>
                  </a:lnTo>
                  <a:lnTo>
                    <a:pt x="21" y="68"/>
                  </a:lnTo>
                  <a:lnTo>
                    <a:pt x="19" y="68"/>
                  </a:lnTo>
                  <a:lnTo>
                    <a:pt x="12" y="58"/>
                  </a:lnTo>
                  <a:lnTo>
                    <a:pt x="9" y="25"/>
                  </a:lnTo>
                  <a:lnTo>
                    <a:pt x="7" y="14"/>
                  </a:lnTo>
                  <a:lnTo>
                    <a:pt x="1" y="8"/>
                  </a:lnTo>
                  <a:lnTo>
                    <a:pt x="1" y="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5" name="Tanzania">
              <a:extLst>
                <a:ext uri="{FF2B5EF4-FFF2-40B4-BE49-F238E27FC236}">
                  <a16:creationId xmlns:a16="http://schemas.microsoft.com/office/drawing/2014/main" id="{7425F6F3-AB91-4E05-BCAA-D66617FADD5F}"/>
                </a:ext>
              </a:extLst>
            </p:cNvPr>
            <p:cNvSpPr>
              <a:spLocks/>
            </p:cNvSpPr>
            <p:nvPr>
              <p:custDataLst>
                <p:tags r:id="rId193"/>
              </p:custDataLst>
            </p:nvPr>
          </p:nvSpPr>
          <p:spPr bwMode="auto">
            <a:xfrm>
              <a:off x="6526984" y="4610898"/>
              <a:ext cx="256602" cy="254796"/>
            </a:xfrm>
            <a:custGeom>
              <a:avLst/>
              <a:gdLst>
                <a:gd name="T0" fmla="*/ 10 w 142"/>
                <a:gd name="T1" fmla="*/ 0 h 141"/>
                <a:gd name="T2" fmla="*/ 29 w 142"/>
                <a:gd name="T3" fmla="*/ 0 h 141"/>
                <a:gd name="T4" fmla="*/ 28 w 142"/>
                <a:gd name="T5" fmla="*/ 15 h 141"/>
                <a:gd name="T6" fmla="*/ 29 w 142"/>
                <a:gd name="T7" fmla="*/ 22 h 141"/>
                <a:gd name="T8" fmla="*/ 34 w 142"/>
                <a:gd name="T9" fmla="*/ 21 h 141"/>
                <a:gd name="T10" fmla="*/ 34 w 142"/>
                <a:gd name="T11" fmla="*/ 16 h 141"/>
                <a:gd name="T12" fmla="*/ 35 w 142"/>
                <a:gd name="T13" fmla="*/ 16 h 141"/>
                <a:gd name="T14" fmla="*/ 40 w 142"/>
                <a:gd name="T15" fmla="*/ 21 h 141"/>
                <a:gd name="T16" fmla="*/ 43 w 142"/>
                <a:gd name="T17" fmla="*/ 21 h 141"/>
                <a:gd name="T18" fmla="*/ 43 w 142"/>
                <a:gd name="T19" fmla="*/ 22 h 141"/>
                <a:gd name="T20" fmla="*/ 44 w 142"/>
                <a:gd name="T21" fmla="*/ 19 h 141"/>
                <a:gd name="T22" fmla="*/ 53 w 142"/>
                <a:gd name="T23" fmla="*/ 16 h 141"/>
                <a:gd name="T24" fmla="*/ 49 w 142"/>
                <a:gd name="T25" fmla="*/ 15 h 141"/>
                <a:gd name="T26" fmla="*/ 47 w 142"/>
                <a:gd name="T27" fmla="*/ 15 h 141"/>
                <a:gd name="T28" fmla="*/ 47 w 142"/>
                <a:gd name="T29" fmla="*/ 13 h 141"/>
                <a:gd name="T30" fmla="*/ 59 w 142"/>
                <a:gd name="T31" fmla="*/ 0 h 141"/>
                <a:gd name="T32" fmla="*/ 60 w 142"/>
                <a:gd name="T33" fmla="*/ 0 h 141"/>
                <a:gd name="T34" fmla="*/ 105 w 142"/>
                <a:gd name="T35" fmla="*/ 27 h 141"/>
                <a:gd name="T36" fmla="*/ 106 w 142"/>
                <a:gd name="T37" fmla="*/ 27 h 141"/>
                <a:gd name="T38" fmla="*/ 109 w 142"/>
                <a:gd name="T39" fmla="*/ 37 h 141"/>
                <a:gd name="T40" fmla="*/ 127 w 142"/>
                <a:gd name="T41" fmla="*/ 47 h 141"/>
                <a:gd name="T42" fmla="*/ 127 w 142"/>
                <a:gd name="T43" fmla="*/ 49 h 141"/>
                <a:gd name="T44" fmla="*/ 123 w 142"/>
                <a:gd name="T45" fmla="*/ 70 h 141"/>
                <a:gd name="T46" fmla="*/ 132 w 142"/>
                <a:gd name="T47" fmla="*/ 80 h 141"/>
                <a:gd name="T48" fmla="*/ 127 w 142"/>
                <a:gd name="T49" fmla="*/ 96 h 141"/>
                <a:gd name="T50" fmla="*/ 129 w 142"/>
                <a:gd name="T51" fmla="*/ 104 h 141"/>
                <a:gd name="T52" fmla="*/ 135 w 142"/>
                <a:gd name="T53" fmla="*/ 119 h 141"/>
                <a:gd name="T54" fmla="*/ 142 w 142"/>
                <a:gd name="T55" fmla="*/ 123 h 141"/>
                <a:gd name="T56" fmla="*/ 142 w 142"/>
                <a:gd name="T57" fmla="*/ 126 h 141"/>
                <a:gd name="T58" fmla="*/ 136 w 142"/>
                <a:gd name="T59" fmla="*/ 132 h 141"/>
                <a:gd name="T60" fmla="*/ 121 w 142"/>
                <a:gd name="T61" fmla="*/ 136 h 141"/>
                <a:gd name="T62" fmla="*/ 114 w 142"/>
                <a:gd name="T63" fmla="*/ 135 h 141"/>
                <a:gd name="T64" fmla="*/ 105 w 142"/>
                <a:gd name="T65" fmla="*/ 139 h 141"/>
                <a:gd name="T66" fmla="*/ 99 w 142"/>
                <a:gd name="T67" fmla="*/ 139 h 141"/>
                <a:gd name="T68" fmla="*/ 95 w 142"/>
                <a:gd name="T69" fmla="*/ 141 h 141"/>
                <a:gd name="T70" fmla="*/ 89 w 142"/>
                <a:gd name="T71" fmla="*/ 141 h 141"/>
                <a:gd name="T72" fmla="*/ 83 w 142"/>
                <a:gd name="T73" fmla="*/ 138 h 141"/>
                <a:gd name="T74" fmla="*/ 80 w 142"/>
                <a:gd name="T75" fmla="*/ 138 h 141"/>
                <a:gd name="T76" fmla="*/ 77 w 142"/>
                <a:gd name="T77" fmla="*/ 139 h 141"/>
                <a:gd name="T78" fmla="*/ 69 w 142"/>
                <a:gd name="T79" fmla="*/ 139 h 141"/>
                <a:gd name="T80" fmla="*/ 65 w 142"/>
                <a:gd name="T81" fmla="*/ 133 h 141"/>
                <a:gd name="T82" fmla="*/ 62 w 142"/>
                <a:gd name="T83" fmla="*/ 119 h 141"/>
                <a:gd name="T84" fmla="*/ 56 w 142"/>
                <a:gd name="T85" fmla="*/ 114 h 141"/>
                <a:gd name="T86" fmla="*/ 52 w 142"/>
                <a:gd name="T87" fmla="*/ 114 h 141"/>
                <a:gd name="T88" fmla="*/ 44 w 142"/>
                <a:gd name="T89" fmla="*/ 111 h 141"/>
                <a:gd name="T90" fmla="*/ 19 w 142"/>
                <a:gd name="T91" fmla="*/ 101 h 141"/>
                <a:gd name="T92" fmla="*/ 19 w 142"/>
                <a:gd name="T93" fmla="*/ 99 h 141"/>
                <a:gd name="T94" fmla="*/ 12 w 142"/>
                <a:gd name="T95" fmla="*/ 84 h 141"/>
                <a:gd name="T96" fmla="*/ 12 w 142"/>
                <a:gd name="T97" fmla="*/ 78 h 141"/>
                <a:gd name="T98" fmla="*/ 3 w 142"/>
                <a:gd name="T99" fmla="*/ 71 h 141"/>
                <a:gd name="T100" fmla="*/ 3 w 142"/>
                <a:gd name="T101" fmla="*/ 70 h 141"/>
                <a:gd name="T102" fmla="*/ 4 w 142"/>
                <a:gd name="T103" fmla="*/ 64 h 141"/>
                <a:gd name="T104" fmla="*/ 0 w 142"/>
                <a:gd name="T105" fmla="*/ 44 h 141"/>
                <a:gd name="T106" fmla="*/ 1 w 142"/>
                <a:gd name="T107" fmla="*/ 44 h 141"/>
                <a:gd name="T108" fmla="*/ 7 w 142"/>
                <a:gd name="T109" fmla="*/ 41 h 141"/>
                <a:gd name="T110" fmla="*/ 14 w 142"/>
                <a:gd name="T111" fmla="*/ 30 h 141"/>
                <a:gd name="T112" fmla="*/ 12 w 142"/>
                <a:gd name="T113" fmla="*/ 24 h 141"/>
                <a:gd name="T114" fmla="*/ 12 w 142"/>
                <a:gd name="T115" fmla="*/ 22 h 141"/>
                <a:gd name="T116" fmla="*/ 13 w 142"/>
                <a:gd name="T117" fmla="*/ 18 h 141"/>
                <a:gd name="T118" fmla="*/ 16 w 142"/>
                <a:gd name="T119" fmla="*/ 13 h 141"/>
                <a:gd name="T120" fmla="*/ 10 w 142"/>
                <a:gd name="T121" fmla="*/ 1 h 141"/>
                <a:gd name="T122" fmla="*/ 10 w 142"/>
                <a:gd name="T12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" h="141">
                  <a:moveTo>
                    <a:pt x="10" y="0"/>
                  </a:moveTo>
                  <a:lnTo>
                    <a:pt x="29" y="0"/>
                  </a:lnTo>
                  <a:lnTo>
                    <a:pt x="28" y="15"/>
                  </a:lnTo>
                  <a:lnTo>
                    <a:pt x="29" y="22"/>
                  </a:lnTo>
                  <a:lnTo>
                    <a:pt x="34" y="21"/>
                  </a:lnTo>
                  <a:lnTo>
                    <a:pt x="34" y="16"/>
                  </a:lnTo>
                  <a:lnTo>
                    <a:pt x="35" y="16"/>
                  </a:lnTo>
                  <a:lnTo>
                    <a:pt x="40" y="21"/>
                  </a:lnTo>
                  <a:lnTo>
                    <a:pt x="43" y="21"/>
                  </a:lnTo>
                  <a:lnTo>
                    <a:pt x="43" y="22"/>
                  </a:lnTo>
                  <a:lnTo>
                    <a:pt x="44" y="19"/>
                  </a:lnTo>
                  <a:lnTo>
                    <a:pt x="53" y="16"/>
                  </a:lnTo>
                  <a:lnTo>
                    <a:pt x="49" y="15"/>
                  </a:lnTo>
                  <a:lnTo>
                    <a:pt x="47" y="15"/>
                  </a:lnTo>
                  <a:lnTo>
                    <a:pt x="47" y="13"/>
                  </a:lnTo>
                  <a:lnTo>
                    <a:pt x="59" y="0"/>
                  </a:lnTo>
                  <a:lnTo>
                    <a:pt x="60" y="0"/>
                  </a:lnTo>
                  <a:lnTo>
                    <a:pt x="105" y="27"/>
                  </a:lnTo>
                  <a:lnTo>
                    <a:pt x="106" y="27"/>
                  </a:lnTo>
                  <a:lnTo>
                    <a:pt x="109" y="37"/>
                  </a:lnTo>
                  <a:lnTo>
                    <a:pt x="127" y="47"/>
                  </a:lnTo>
                  <a:lnTo>
                    <a:pt x="127" y="49"/>
                  </a:lnTo>
                  <a:lnTo>
                    <a:pt x="123" y="70"/>
                  </a:lnTo>
                  <a:lnTo>
                    <a:pt x="132" y="80"/>
                  </a:lnTo>
                  <a:lnTo>
                    <a:pt x="127" y="96"/>
                  </a:lnTo>
                  <a:lnTo>
                    <a:pt x="129" y="104"/>
                  </a:lnTo>
                  <a:lnTo>
                    <a:pt x="135" y="119"/>
                  </a:lnTo>
                  <a:lnTo>
                    <a:pt x="142" y="123"/>
                  </a:lnTo>
                  <a:lnTo>
                    <a:pt x="142" y="126"/>
                  </a:lnTo>
                  <a:lnTo>
                    <a:pt x="136" y="132"/>
                  </a:lnTo>
                  <a:lnTo>
                    <a:pt x="121" y="136"/>
                  </a:lnTo>
                  <a:lnTo>
                    <a:pt x="114" y="135"/>
                  </a:lnTo>
                  <a:lnTo>
                    <a:pt x="105" y="139"/>
                  </a:lnTo>
                  <a:lnTo>
                    <a:pt x="99" y="139"/>
                  </a:lnTo>
                  <a:lnTo>
                    <a:pt x="95" y="141"/>
                  </a:lnTo>
                  <a:lnTo>
                    <a:pt x="89" y="141"/>
                  </a:lnTo>
                  <a:lnTo>
                    <a:pt x="83" y="138"/>
                  </a:lnTo>
                  <a:lnTo>
                    <a:pt x="80" y="138"/>
                  </a:lnTo>
                  <a:lnTo>
                    <a:pt x="77" y="139"/>
                  </a:lnTo>
                  <a:lnTo>
                    <a:pt x="69" y="139"/>
                  </a:lnTo>
                  <a:lnTo>
                    <a:pt x="65" y="133"/>
                  </a:lnTo>
                  <a:lnTo>
                    <a:pt x="62" y="119"/>
                  </a:lnTo>
                  <a:lnTo>
                    <a:pt x="56" y="114"/>
                  </a:lnTo>
                  <a:lnTo>
                    <a:pt x="52" y="114"/>
                  </a:lnTo>
                  <a:lnTo>
                    <a:pt x="44" y="111"/>
                  </a:lnTo>
                  <a:lnTo>
                    <a:pt x="19" y="101"/>
                  </a:lnTo>
                  <a:lnTo>
                    <a:pt x="19" y="99"/>
                  </a:lnTo>
                  <a:lnTo>
                    <a:pt x="12" y="84"/>
                  </a:lnTo>
                  <a:lnTo>
                    <a:pt x="12" y="78"/>
                  </a:lnTo>
                  <a:lnTo>
                    <a:pt x="3" y="71"/>
                  </a:lnTo>
                  <a:lnTo>
                    <a:pt x="3" y="70"/>
                  </a:lnTo>
                  <a:lnTo>
                    <a:pt x="4" y="64"/>
                  </a:lnTo>
                  <a:lnTo>
                    <a:pt x="0" y="44"/>
                  </a:lnTo>
                  <a:lnTo>
                    <a:pt x="1" y="44"/>
                  </a:lnTo>
                  <a:lnTo>
                    <a:pt x="7" y="41"/>
                  </a:lnTo>
                  <a:lnTo>
                    <a:pt x="14" y="30"/>
                  </a:lnTo>
                  <a:lnTo>
                    <a:pt x="12" y="24"/>
                  </a:lnTo>
                  <a:lnTo>
                    <a:pt x="12" y="22"/>
                  </a:lnTo>
                  <a:lnTo>
                    <a:pt x="13" y="18"/>
                  </a:lnTo>
                  <a:lnTo>
                    <a:pt x="16" y="13"/>
                  </a:lnTo>
                  <a:lnTo>
                    <a:pt x="10" y="1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6" name="Swaziland">
              <a:extLst>
                <a:ext uri="{FF2B5EF4-FFF2-40B4-BE49-F238E27FC236}">
                  <a16:creationId xmlns:a16="http://schemas.microsoft.com/office/drawing/2014/main" id="{DA7F71C4-B606-44C7-9EC6-0E5CE1428601}"/>
                </a:ext>
              </a:extLst>
            </p:cNvPr>
            <p:cNvSpPr>
              <a:spLocks/>
            </p:cNvSpPr>
            <p:nvPr>
              <p:custDataLst>
                <p:tags r:id="rId194"/>
              </p:custDataLst>
            </p:nvPr>
          </p:nvSpPr>
          <p:spPr bwMode="auto">
            <a:xfrm>
              <a:off x="6552283" y="5210844"/>
              <a:ext cx="32527" cy="43369"/>
            </a:xfrm>
            <a:custGeom>
              <a:avLst/>
              <a:gdLst>
                <a:gd name="T0" fmla="*/ 9 w 18"/>
                <a:gd name="T1" fmla="*/ 0 h 24"/>
                <a:gd name="T2" fmla="*/ 14 w 18"/>
                <a:gd name="T3" fmla="*/ 3 h 24"/>
                <a:gd name="T4" fmla="*/ 15 w 18"/>
                <a:gd name="T5" fmla="*/ 3 h 24"/>
                <a:gd name="T6" fmla="*/ 15 w 18"/>
                <a:gd name="T7" fmla="*/ 1 h 24"/>
                <a:gd name="T8" fmla="*/ 17 w 18"/>
                <a:gd name="T9" fmla="*/ 1 h 24"/>
                <a:gd name="T10" fmla="*/ 17 w 18"/>
                <a:gd name="T11" fmla="*/ 3 h 24"/>
                <a:gd name="T12" fmla="*/ 18 w 18"/>
                <a:gd name="T13" fmla="*/ 16 h 24"/>
                <a:gd name="T14" fmla="*/ 14 w 18"/>
                <a:gd name="T15" fmla="*/ 24 h 24"/>
                <a:gd name="T16" fmla="*/ 9 w 18"/>
                <a:gd name="T17" fmla="*/ 24 h 24"/>
                <a:gd name="T18" fmla="*/ 3 w 18"/>
                <a:gd name="T19" fmla="*/ 22 h 24"/>
                <a:gd name="T20" fmla="*/ 0 w 18"/>
                <a:gd name="T21" fmla="*/ 15 h 24"/>
                <a:gd name="T22" fmla="*/ 0 w 18"/>
                <a:gd name="T23" fmla="*/ 13 h 24"/>
                <a:gd name="T24" fmla="*/ 6 w 18"/>
                <a:gd name="T25" fmla="*/ 3 h 24"/>
                <a:gd name="T26" fmla="*/ 9 w 18"/>
                <a:gd name="T2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" h="24">
                  <a:moveTo>
                    <a:pt x="9" y="0"/>
                  </a:moveTo>
                  <a:lnTo>
                    <a:pt x="14" y="3"/>
                  </a:lnTo>
                  <a:lnTo>
                    <a:pt x="15" y="3"/>
                  </a:lnTo>
                  <a:lnTo>
                    <a:pt x="15" y="1"/>
                  </a:lnTo>
                  <a:lnTo>
                    <a:pt x="17" y="1"/>
                  </a:lnTo>
                  <a:lnTo>
                    <a:pt x="17" y="3"/>
                  </a:lnTo>
                  <a:lnTo>
                    <a:pt x="18" y="16"/>
                  </a:lnTo>
                  <a:lnTo>
                    <a:pt x="14" y="24"/>
                  </a:lnTo>
                  <a:lnTo>
                    <a:pt x="9" y="24"/>
                  </a:lnTo>
                  <a:lnTo>
                    <a:pt x="3" y="22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6" y="3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Sudan">
              <a:extLst>
                <a:ext uri="{FF2B5EF4-FFF2-40B4-BE49-F238E27FC236}">
                  <a16:creationId xmlns:a16="http://schemas.microsoft.com/office/drawing/2014/main" id="{1537BAFC-4C79-4E4C-8C89-5A6BCB822427}"/>
                </a:ext>
              </a:extLst>
            </p:cNvPr>
            <p:cNvSpPr>
              <a:spLocks/>
            </p:cNvSpPr>
            <p:nvPr>
              <p:custDataLst>
                <p:tags r:id="rId195"/>
              </p:custDataLst>
            </p:nvPr>
          </p:nvSpPr>
          <p:spPr bwMode="auto">
            <a:xfrm>
              <a:off x="6340857" y="4032639"/>
              <a:ext cx="393940" cy="338292"/>
            </a:xfrm>
            <a:custGeom>
              <a:avLst/>
              <a:gdLst>
                <a:gd name="connsiteX0" fmla="*/ 4413035 w 5344675"/>
                <a:gd name="connsiteY0" fmla="*/ 0 h 4589698"/>
                <a:gd name="connsiteX1" fmla="*/ 4437552 w 5344675"/>
                <a:gd name="connsiteY1" fmla="*/ 0 h 4589698"/>
                <a:gd name="connsiteX2" fmla="*/ 4854338 w 5344675"/>
                <a:gd name="connsiteY2" fmla="*/ 343236 h 4589698"/>
                <a:gd name="connsiteX3" fmla="*/ 4878855 w 5344675"/>
                <a:gd name="connsiteY3" fmla="*/ 539370 h 4589698"/>
                <a:gd name="connsiteX4" fmla="*/ 4952406 w 5344675"/>
                <a:gd name="connsiteY4" fmla="*/ 637438 h 4589698"/>
                <a:gd name="connsiteX5" fmla="*/ 5025956 w 5344675"/>
                <a:gd name="connsiteY5" fmla="*/ 1397459 h 4589698"/>
                <a:gd name="connsiteX6" fmla="*/ 5344675 w 5344675"/>
                <a:gd name="connsiteY6" fmla="*/ 1691661 h 4589698"/>
                <a:gd name="connsiteX7" fmla="*/ 5320158 w 5344675"/>
                <a:gd name="connsiteY7" fmla="*/ 1838762 h 4589698"/>
                <a:gd name="connsiteX8" fmla="*/ 4878855 w 5344675"/>
                <a:gd name="connsiteY8" fmla="*/ 2034897 h 4589698"/>
                <a:gd name="connsiteX9" fmla="*/ 4731754 w 5344675"/>
                <a:gd name="connsiteY9" fmla="*/ 2745885 h 4589698"/>
                <a:gd name="connsiteX10" fmla="*/ 4731754 w 5344675"/>
                <a:gd name="connsiteY10" fmla="*/ 3040087 h 4589698"/>
                <a:gd name="connsiteX11" fmla="*/ 4633686 w 5344675"/>
                <a:gd name="connsiteY11" fmla="*/ 3407839 h 4589698"/>
                <a:gd name="connsiteX12" fmla="*/ 4265934 w 5344675"/>
                <a:gd name="connsiteY12" fmla="*/ 3800109 h 4589698"/>
                <a:gd name="connsiteX13" fmla="*/ 4216900 w 5344675"/>
                <a:gd name="connsiteY13" fmla="*/ 4020760 h 4589698"/>
                <a:gd name="connsiteX14" fmla="*/ 4216900 w 5344675"/>
                <a:gd name="connsiteY14" fmla="*/ 4069794 h 4589698"/>
                <a:gd name="connsiteX15" fmla="*/ 3996248 w 5344675"/>
                <a:gd name="connsiteY15" fmla="*/ 4216895 h 4589698"/>
                <a:gd name="connsiteX16" fmla="*/ 3982381 w 5344675"/>
                <a:gd name="connsiteY16" fmla="*/ 4535837 h 4589698"/>
                <a:gd name="connsiteX17" fmla="*/ 3896876 w 5344675"/>
                <a:gd name="connsiteY17" fmla="*/ 4532548 h 4589698"/>
                <a:gd name="connsiteX18" fmla="*/ 3906401 w 5344675"/>
                <a:gd name="connsiteY18" fmla="*/ 4332523 h 4589698"/>
                <a:gd name="connsiteX19" fmla="*/ 3706376 w 5344675"/>
                <a:gd name="connsiteY19" fmla="*/ 4122973 h 4589698"/>
                <a:gd name="connsiteX20" fmla="*/ 3649226 w 5344675"/>
                <a:gd name="connsiteY20" fmla="*/ 3846748 h 4589698"/>
                <a:gd name="connsiteX21" fmla="*/ 3696851 w 5344675"/>
                <a:gd name="connsiteY21" fmla="*/ 3646723 h 4589698"/>
                <a:gd name="connsiteX22" fmla="*/ 3534926 w 5344675"/>
                <a:gd name="connsiteY22" fmla="*/ 3646723 h 4589698"/>
                <a:gd name="connsiteX23" fmla="*/ 3534926 w 5344675"/>
                <a:gd name="connsiteY23" fmla="*/ 3722923 h 4589698"/>
                <a:gd name="connsiteX24" fmla="*/ 3325376 w 5344675"/>
                <a:gd name="connsiteY24" fmla="*/ 3741973 h 4589698"/>
                <a:gd name="connsiteX25" fmla="*/ 3420626 w 5344675"/>
                <a:gd name="connsiteY25" fmla="*/ 3818173 h 4589698"/>
                <a:gd name="connsiteX26" fmla="*/ 3420626 w 5344675"/>
                <a:gd name="connsiteY26" fmla="*/ 4037248 h 4589698"/>
                <a:gd name="connsiteX27" fmla="*/ 3068201 w 5344675"/>
                <a:gd name="connsiteY27" fmla="*/ 4446823 h 4589698"/>
                <a:gd name="connsiteX28" fmla="*/ 2906276 w 5344675"/>
                <a:gd name="connsiteY28" fmla="*/ 4465873 h 4589698"/>
                <a:gd name="connsiteX29" fmla="*/ 2620526 w 5344675"/>
                <a:gd name="connsiteY29" fmla="*/ 4275373 h 4589698"/>
                <a:gd name="connsiteX30" fmla="*/ 2487176 w 5344675"/>
                <a:gd name="connsiteY30" fmla="*/ 4342048 h 4589698"/>
                <a:gd name="connsiteX31" fmla="*/ 2487176 w 5344675"/>
                <a:gd name="connsiteY31" fmla="*/ 4456348 h 4589698"/>
                <a:gd name="connsiteX32" fmla="*/ 2325251 w 5344675"/>
                <a:gd name="connsiteY32" fmla="*/ 4456348 h 4589698"/>
                <a:gd name="connsiteX33" fmla="*/ 2239526 w 5344675"/>
                <a:gd name="connsiteY33" fmla="*/ 4589698 h 4589698"/>
                <a:gd name="connsiteX34" fmla="*/ 2049026 w 5344675"/>
                <a:gd name="connsiteY34" fmla="*/ 4589698 h 4589698"/>
                <a:gd name="connsiteX35" fmla="*/ 1963301 w 5344675"/>
                <a:gd name="connsiteY35" fmla="*/ 4503973 h 4589698"/>
                <a:gd name="connsiteX36" fmla="*/ 1706126 w 5344675"/>
                <a:gd name="connsiteY36" fmla="*/ 4503973 h 4589698"/>
                <a:gd name="connsiteX37" fmla="*/ 1591826 w 5344675"/>
                <a:gd name="connsiteY37" fmla="*/ 4561123 h 4589698"/>
                <a:gd name="connsiteX38" fmla="*/ 1448951 w 5344675"/>
                <a:gd name="connsiteY38" fmla="*/ 4494448 h 4589698"/>
                <a:gd name="connsiteX39" fmla="*/ 1296551 w 5344675"/>
                <a:gd name="connsiteY39" fmla="*/ 4237273 h 4589698"/>
                <a:gd name="connsiteX40" fmla="*/ 1067951 w 5344675"/>
                <a:gd name="connsiteY40" fmla="*/ 4284898 h 4589698"/>
                <a:gd name="connsiteX41" fmla="*/ 1029851 w 5344675"/>
                <a:gd name="connsiteY41" fmla="*/ 4427773 h 4589698"/>
                <a:gd name="connsiteX42" fmla="*/ 563888 w 5344675"/>
                <a:gd name="connsiteY42" fmla="*/ 4494339 h 4589698"/>
                <a:gd name="connsiteX43" fmla="*/ 563888 w 5344675"/>
                <a:gd name="connsiteY43" fmla="*/ 4314962 h 4589698"/>
                <a:gd name="connsiteX44" fmla="*/ 294202 w 5344675"/>
                <a:gd name="connsiteY44" fmla="*/ 4020760 h 4589698"/>
                <a:gd name="connsiteX45" fmla="*/ 343236 w 5344675"/>
                <a:gd name="connsiteY45" fmla="*/ 3947209 h 4589698"/>
                <a:gd name="connsiteX46" fmla="*/ 196135 w 5344675"/>
                <a:gd name="connsiteY46" fmla="*/ 3628491 h 4589698"/>
                <a:gd name="connsiteX47" fmla="*/ 147101 w 5344675"/>
                <a:gd name="connsiteY47" fmla="*/ 3481390 h 4589698"/>
                <a:gd name="connsiteX48" fmla="*/ 0 w 5344675"/>
                <a:gd name="connsiteY48" fmla="*/ 3481390 h 4589698"/>
                <a:gd name="connsiteX49" fmla="*/ 0 w 5344675"/>
                <a:gd name="connsiteY49" fmla="*/ 3383323 h 4589698"/>
                <a:gd name="connsiteX50" fmla="*/ 122584 w 5344675"/>
                <a:gd name="connsiteY50" fmla="*/ 3089120 h 4589698"/>
                <a:gd name="connsiteX51" fmla="*/ 147101 w 5344675"/>
                <a:gd name="connsiteY51" fmla="*/ 3015570 h 4589698"/>
                <a:gd name="connsiteX52" fmla="*/ 147101 w 5344675"/>
                <a:gd name="connsiteY52" fmla="*/ 2892986 h 4589698"/>
                <a:gd name="connsiteX53" fmla="*/ 343236 w 5344675"/>
                <a:gd name="connsiteY53" fmla="*/ 2647818 h 4589698"/>
                <a:gd name="connsiteX54" fmla="*/ 367753 w 5344675"/>
                <a:gd name="connsiteY54" fmla="*/ 2500717 h 4589698"/>
                <a:gd name="connsiteX55" fmla="*/ 367753 w 5344675"/>
                <a:gd name="connsiteY55" fmla="*/ 2451683 h 4589698"/>
                <a:gd name="connsiteX56" fmla="*/ 710989 w 5344675"/>
                <a:gd name="connsiteY56" fmla="*/ 2427166 h 4589698"/>
                <a:gd name="connsiteX57" fmla="*/ 710989 w 5344675"/>
                <a:gd name="connsiteY57" fmla="*/ 1005190 h 4589698"/>
                <a:gd name="connsiteX58" fmla="*/ 1029708 w 5344675"/>
                <a:gd name="connsiteY58" fmla="*/ 1005190 h 4589698"/>
                <a:gd name="connsiteX59" fmla="*/ 1029708 w 5344675"/>
                <a:gd name="connsiteY59" fmla="*/ 343236 h 4589698"/>
                <a:gd name="connsiteX60" fmla="*/ 3015574 w 5344675"/>
                <a:gd name="connsiteY60" fmla="*/ 343236 h 4589698"/>
                <a:gd name="connsiteX61" fmla="*/ 3064607 w 5344675"/>
                <a:gd name="connsiteY61" fmla="*/ 294202 h 4589698"/>
                <a:gd name="connsiteX62" fmla="*/ 3138158 w 5344675"/>
                <a:gd name="connsiteY62" fmla="*/ 294202 h 4589698"/>
                <a:gd name="connsiteX63" fmla="*/ 3138158 w 5344675"/>
                <a:gd name="connsiteY63" fmla="*/ 343236 h 4589698"/>
                <a:gd name="connsiteX64" fmla="*/ 3653012 w 5344675"/>
                <a:gd name="connsiteY64" fmla="*/ 343236 h 4589698"/>
                <a:gd name="connsiteX65" fmla="*/ 3800113 w 5344675"/>
                <a:gd name="connsiteY65" fmla="*/ 416786 h 4589698"/>
                <a:gd name="connsiteX66" fmla="*/ 3898181 w 5344675"/>
                <a:gd name="connsiteY66" fmla="*/ 416786 h 4589698"/>
                <a:gd name="connsiteX67" fmla="*/ 3971731 w 5344675"/>
                <a:gd name="connsiteY67" fmla="*/ 294202 h 4589698"/>
                <a:gd name="connsiteX68" fmla="*/ 4118832 w 5344675"/>
                <a:gd name="connsiteY68" fmla="*/ 245168 h 4589698"/>
                <a:gd name="connsiteX69" fmla="*/ 4192383 w 5344675"/>
                <a:gd name="connsiteY69" fmla="*/ 73551 h 4589698"/>
                <a:gd name="connsiteX70" fmla="*/ 4290450 w 5344675"/>
                <a:gd name="connsiteY70" fmla="*/ 73551 h 4589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5344675" h="4589698">
                  <a:moveTo>
                    <a:pt x="4413035" y="0"/>
                  </a:moveTo>
                  <a:lnTo>
                    <a:pt x="4437552" y="0"/>
                  </a:lnTo>
                  <a:lnTo>
                    <a:pt x="4854338" y="343236"/>
                  </a:lnTo>
                  <a:lnTo>
                    <a:pt x="4878855" y="539370"/>
                  </a:lnTo>
                  <a:lnTo>
                    <a:pt x="4952406" y="637438"/>
                  </a:lnTo>
                  <a:lnTo>
                    <a:pt x="5025956" y="1397459"/>
                  </a:lnTo>
                  <a:lnTo>
                    <a:pt x="5344675" y="1691661"/>
                  </a:lnTo>
                  <a:lnTo>
                    <a:pt x="5320158" y="1838762"/>
                  </a:lnTo>
                  <a:lnTo>
                    <a:pt x="4878855" y="2034897"/>
                  </a:lnTo>
                  <a:lnTo>
                    <a:pt x="4731754" y="2745885"/>
                  </a:lnTo>
                  <a:lnTo>
                    <a:pt x="4731754" y="3040087"/>
                  </a:lnTo>
                  <a:lnTo>
                    <a:pt x="4633686" y="3407839"/>
                  </a:lnTo>
                  <a:lnTo>
                    <a:pt x="4265934" y="3800109"/>
                  </a:lnTo>
                  <a:lnTo>
                    <a:pt x="4216900" y="4020760"/>
                  </a:lnTo>
                  <a:lnTo>
                    <a:pt x="4216900" y="4069794"/>
                  </a:lnTo>
                  <a:lnTo>
                    <a:pt x="3996248" y="4216895"/>
                  </a:lnTo>
                  <a:lnTo>
                    <a:pt x="3982381" y="4535837"/>
                  </a:lnTo>
                  <a:lnTo>
                    <a:pt x="3896876" y="4532548"/>
                  </a:lnTo>
                  <a:lnTo>
                    <a:pt x="3906401" y="4332523"/>
                  </a:lnTo>
                  <a:lnTo>
                    <a:pt x="3706376" y="4122973"/>
                  </a:lnTo>
                  <a:lnTo>
                    <a:pt x="3649226" y="3846748"/>
                  </a:lnTo>
                  <a:lnTo>
                    <a:pt x="3696851" y="3646723"/>
                  </a:lnTo>
                  <a:lnTo>
                    <a:pt x="3534926" y="3646723"/>
                  </a:lnTo>
                  <a:lnTo>
                    <a:pt x="3534926" y="3722923"/>
                  </a:lnTo>
                  <a:lnTo>
                    <a:pt x="3325376" y="3741973"/>
                  </a:lnTo>
                  <a:lnTo>
                    <a:pt x="3420626" y="3818173"/>
                  </a:lnTo>
                  <a:lnTo>
                    <a:pt x="3420626" y="4037248"/>
                  </a:lnTo>
                  <a:lnTo>
                    <a:pt x="3068201" y="4446823"/>
                  </a:lnTo>
                  <a:lnTo>
                    <a:pt x="2906276" y="4465873"/>
                  </a:lnTo>
                  <a:lnTo>
                    <a:pt x="2620526" y="4275373"/>
                  </a:lnTo>
                  <a:lnTo>
                    <a:pt x="2487176" y="4342048"/>
                  </a:lnTo>
                  <a:lnTo>
                    <a:pt x="2487176" y="4456348"/>
                  </a:lnTo>
                  <a:lnTo>
                    <a:pt x="2325251" y="4456348"/>
                  </a:lnTo>
                  <a:lnTo>
                    <a:pt x="2239526" y="4589698"/>
                  </a:lnTo>
                  <a:lnTo>
                    <a:pt x="2049026" y="4589698"/>
                  </a:lnTo>
                  <a:lnTo>
                    <a:pt x="1963301" y="4503973"/>
                  </a:lnTo>
                  <a:lnTo>
                    <a:pt x="1706126" y="4503973"/>
                  </a:lnTo>
                  <a:lnTo>
                    <a:pt x="1591826" y="4561123"/>
                  </a:lnTo>
                  <a:lnTo>
                    <a:pt x="1448951" y="4494448"/>
                  </a:lnTo>
                  <a:lnTo>
                    <a:pt x="1296551" y="4237273"/>
                  </a:lnTo>
                  <a:lnTo>
                    <a:pt x="1067951" y="4284898"/>
                  </a:lnTo>
                  <a:lnTo>
                    <a:pt x="1029851" y="4427773"/>
                  </a:lnTo>
                  <a:lnTo>
                    <a:pt x="563888" y="4494339"/>
                  </a:lnTo>
                  <a:lnTo>
                    <a:pt x="563888" y="4314962"/>
                  </a:lnTo>
                  <a:lnTo>
                    <a:pt x="294202" y="4020760"/>
                  </a:lnTo>
                  <a:lnTo>
                    <a:pt x="343236" y="3947209"/>
                  </a:lnTo>
                  <a:lnTo>
                    <a:pt x="196135" y="3628491"/>
                  </a:lnTo>
                  <a:lnTo>
                    <a:pt x="147101" y="3481390"/>
                  </a:lnTo>
                  <a:lnTo>
                    <a:pt x="0" y="3481390"/>
                  </a:lnTo>
                  <a:lnTo>
                    <a:pt x="0" y="3383323"/>
                  </a:lnTo>
                  <a:lnTo>
                    <a:pt x="122584" y="3089120"/>
                  </a:lnTo>
                  <a:lnTo>
                    <a:pt x="147101" y="3015570"/>
                  </a:lnTo>
                  <a:lnTo>
                    <a:pt x="147101" y="2892986"/>
                  </a:lnTo>
                  <a:lnTo>
                    <a:pt x="343236" y="2647818"/>
                  </a:lnTo>
                  <a:lnTo>
                    <a:pt x="367753" y="2500717"/>
                  </a:lnTo>
                  <a:lnTo>
                    <a:pt x="367753" y="2451683"/>
                  </a:lnTo>
                  <a:lnTo>
                    <a:pt x="710989" y="2427166"/>
                  </a:lnTo>
                  <a:lnTo>
                    <a:pt x="710989" y="1005190"/>
                  </a:lnTo>
                  <a:lnTo>
                    <a:pt x="1029708" y="1005190"/>
                  </a:lnTo>
                  <a:lnTo>
                    <a:pt x="1029708" y="343236"/>
                  </a:lnTo>
                  <a:lnTo>
                    <a:pt x="3015574" y="343236"/>
                  </a:lnTo>
                  <a:lnTo>
                    <a:pt x="3064607" y="294202"/>
                  </a:lnTo>
                  <a:lnTo>
                    <a:pt x="3138158" y="294202"/>
                  </a:lnTo>
                  <a:lnTo>
                    <a:pt x="3138158" y="343236"/>
                  </a:lnTo>
                  <a:lnTo>
                    <a:pt x="3653012" y="343236"/>
                  </a:lnTo>
                  <a:lnTo>
                    <a:pt x="3800113" y="416786"/>
                  </a:lnTo>
                  <a:lnTo>
                    <a:pt x="3898181" y="416786"/>
                  </a:lnTo>
                  <a:lnTo>
                    <a:pt x="3971731" y="294202"/>
                  </a:lnTo>
                  <a:lnTo>
                    <a:pt x="4118832" y="245168"/>
                  </a:lnTo>
                  <a:lnTo>
                    <a:pt x="4192383" y="73551"/>
                  </a:lnTo>
                  <a:lnTo>
                    <a:pt x="4290450" y="73551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8" name="South Sudan">
              <a:extLst>
                <a:ext uri="{FF2B5EF4-FFF2-40B4-BE49-F238E27FC236}">
                  <a16:creationId xmlns:a16="http://schemas.microsoft.com/office/drawing/2014/main" id="{D6CBAA8E-6E78-4388-B889-79391AEF3A3D}"/>
                </a:ext>
              </a:extLst>
            </p:cNvPr>
            <p:cNvSpPr>
              <a:spLocks/>
            </p:cNvSpPr>
            <p:nvPr>
              <p:custDataLst>
                <p:tags r:id="rId196"/>
              </p:custDataLst>
            </p:nvPr>
          </p:nvSpPr>
          <p:spPr bwMode="auto">
            <a:xfrm>
              <a:off x="6382420" y="4301427"/>
              <a:ext cx="294551" cy="204662"/>
            </a:xfrm>
            <a:custGeom>
              <a:avLst/>
              <a:gdLst>
                <a:gd name="connsiteX0" fmla="*/ 2971038 w 3996248"/>
                <a:gd name="connsiteY0" fmla="*/ 0 h 2776686"/>
                <a:gd name="connsiteX1" fmla="*/ 3132963 w 3996248"/>
                <a:gd name="connsiteY1" fmla="*/ 0 h 2776686"/>
                <a:gd name="connsiteX2" fmla="*/ 3085338 w 3996248"/>
                <a:gd name="connsiteY2" fmla="*/ 200025 h 2776686"/>
                <a:gd name="connsiteX3" fmla="*/ 3142488 w 3996248"/>
                <a:gd name="connsiteY3" fmla="*/ 476250 h 2776686"/>
                <a:gd name="connsiteX4" fmla="*/ 3342513 w 3996248"/>
                <a:gd name="connsiteY4" fmla="*/ 685800 h 2776686"/>
                <a:gd name="connsiteX5" fmla="*/ 3332988 w 3996248"/>
                <a:gd name="connsiteY5" fmla="*/ 885825 h 2776686"/>
                <a:gd name="connsiteX6" fmla="*/ 3418493 w 3996248"/>
                <a:gd name="connsiteY6" fmla="*/ 889114 h 2776686"/>
                <a:gd name="connsiteX7" fmla="*/ 3407843 w 3996248"/>
                <a:gd name="connsiteY7" fmla="*/ 1134059 h 2776686"/>
                <a:gd name="connsiteX8" fmla="*/ 3309776 w 3996248"/>
                <a:gd name="connsiteY8" fmla="*/ 1207609 h 2776686"/>
                <a:gd name="connsiteX9" fmla="*/ 3113641 w 3996248"/>
                <a:gd name="connsiteY9" fmla="*/ 1256643 h 2776686"/>
                <a:gd name="connsiteX10" fmla="*/ 3089124 w 3996248"/>
                <a:gd name="connsiteY10" fmla="*/ 1354710 h 2776686"/>
                <a:gd name="connsiteX11" fmla="*/ 3309776 w 3996248"/>
                <a:gd name="connsiteY11" fmla="*/ 1477294 h 2776686"/>
                <a:gd name="connsiteX12" fmla="*/ 3407843 w 3996248"/>
                <a:gd name="connsiteY12" fmla="*/ 1624395 h 2776686"/>
                <a:gd name="connsiteX13" fmla="*/ 3628495 w 3996248"/>
                <a:gd name="connsiteY13" fmla="*/ 1771496 h 2776686"/>
                <a:gd name="connsiteX14" fmla="*/ 3726562 w 3996248"/>
                <a:gd name="connsiteY14" fmla="*/ 2090215 h 2776686"/>
                <a:gd name="connsiteX15" fmla="*/ 3947214 w 3996248"/>
                <a:gd name="connsiteY15" fmla="*/ 2163766 h 2776686"/>
                <a:gd name="connsiteX16" fmla="*/ 3996248 w 3996248"/>
                <a:gd name="connsiteY16" fmla="*/ 2188282 h 2776686"/>
                <a:gd name="connsiteX17" fmla="*/ 3996248 w 3996248"/>
                <a:gd name="connsiteY17" fmla="*/ 2457967 h 2776686"/>
                <a:gd name="connsiteX18" fmla="*/ 3505911 w 3996248"/>
                <a:gd name="connsiteY18" fmla="*/ 2457967 h 2776686"/>
                <a:gd name="connsiteX19" fmla="*/ 3358809 w 3996248"/>
                <a:gd name="connsiteY19" fmla="*/ 2605068 h 2776686"/>
                <a:gd name="connsiteX20" fmla="*/ 3187191 w 3996248"/>
                <a:gd name="connsiteY20" fmla="*/ 2703136 h 2776686"/>
                <a:gd name="connsiteX21" fmla="*/ 3113641 w 3996248"/>
                <a:gd name="connsiteY21" fmla="*/ 2703136 h 2776686"/>
                <a:gd name="connsiteX22" fmla="*/ 2892989 w 3996248"/>
                <a:gd name="connsiteY22" fmla="*/ 2752169 h 2776686"/>
                <a:gd name="connsiteX23" fmla="*/ 2647820 w 3996248"/>
                <a:gd name="connsiteY23" fmla="*/ 2752169 h 2776686"/>
                <a:gd name="connsiteX24" fmla="*/ 2427169 w 3996248"/>
                <a:gd name="connsiteY24" fmla="*/ 2776686 h 2776686"/>
                <a:gd name="connsiteX25" fmla="*/ 2353618 w 3996248"/>
                <a:gd name="connsiteY25" fmla="*/ 2776686 h 2776686"/>
                <a:gd name="connsiteX26" fmla="*/ 2353618 w 3996248"/>
                <a:gd name="connsiteY26" fmla="*/ 2752169 h 2776686"/>
                <a:gd name="connsiteX27" fmla="*/ 1985865 w 3996248"/>
                <a:gd name="connsiteY27" fmla="*/ 2457967 h 2776686"/>
                <a:gd name="connsiteX28" fmla="*/ 1887798 w 3996248"/>
                <a:gd name="connsiteY28" fmla="*/ 2482484 h 2776686"/>
                <a:gd name="connsiteX29" fmla="*/ 1691663 w 3996248"/>
                <a:gd name="connsiteY29" fmla="*/ 2482484 h 2776686"/>
                <a:gd name="connsiteX30" fmla="*/ 1618112 w 3996248"/>
                <a:gd name="connsiteY30" fmla="*/ 2531518 h 2776686"/>
                <a:gd name="connsiteX31" fmla="*/ 1593596 w 3996248"/>
                <a:gd name="connsiteY31" fmla="*/ 2531518 h 2776686"/>
                <a:gd name="connsiteX32" fmla="*/ 1446495 w 3996248"/>
                <a:gd name="connsiteY32" fmla="*/ 2457967 h 2776686"/>
                <a:gd name="connsiteX33" fmla="*/ 1299393 w 3996248"/>
                <a:gd name="connsiteY33" fmla="*/ 2261833 h 2776686"/>
                <a:gd name="connsiteX34" fmla="*/ 1201326 w 3996248"/>
                <a:gd name="connsiteY34" fmla="*/ 2090215 h 2776686"/>
                <a:gd name="connsiteX35" fmla="*/ 1005191 w 3996248"/>
                <a:gd name="connsiteY35" fmla="*/ 1967631 h 2776686"/>
                <a:gd name="connsiteX36" fmla="*/ 858090 w 3996248"/>
                <a:gd name="connsiteY36" fmla="*/ 1722463 h 2776686"/>
                <a:gd name="connsiteX37" fmla="*/ 563888 w 3996248"/>
                <a:gd name="connsiteY37" fmla="*/ 1501811 h 2776686"/>
                <a:gd name="connsiteX38" fmla="*/ 539371 w 3996248"/>
                <a:gd name="connsiteY38" fmla="*/ 1501811 h 2776686"/>
                <a:gd name="connsiteX39" fmla="*/ 539371 w 3996248"/>
                <a:gd name="connsiteY39" fmla="*/ 1477294 h 2776686"/>
                <a:gd name="connsiteX40" fmla="*/ 490337 w 3996248"/>
                <a:gd name="connsiteY40" fmla="*/ 1330193 h 2776686"/>
                <a:gd name="connsiteX41" fmla="*/ 220652 w 3996248"/>
                <a:gd name="connsiteY41" fmla="*/ 1256643 h 2776686"/>
                <a:gd name="connsiteX42" fmla="*/ 220652 w 3996248"/>
                <a:gd name="connsiteY42" fmla="*/ 1207609 h 2776686"/>
                <a:gd name="connsiteX43" fmla="*/ 171618 w 3996248"/>
                <a:gd name="connsiteY43" fmla="*/ 1134059 h 2776686"/>
                <a:gd name="connsiteX44" fmla="*/ 0 w 3996248"/>
                <a:gd name="connsiteY44" fmla="*/ 1060508 h 2776686"/>
                <a:gd name="connsiteX45" fmla="*/ 0 w 3996248"/>
                <a:gd name="connsiteY45" fmla="*/ 847616 h 2776686"/>
                <a:gd name="connsiteX46" fmla="*/ 465963 w 3996248"/>
                <a:gd name="connsiteY46" fmla="*/ 781050 h 2776686"/>
                <a:gd name="connsiteX47" fmla="*/ 504063 w 3996248"/>
                <a:gd name="connsiteY47" fmla="*/ 638175 h 2776686"/>
                <a:gd name="connsiteX48" fmla="*/ 732663 w 3996248"/>
                <a:gd name="connsiteY48" fmla="*/ 590550 h 2776686"/>
                <a:gd name="connsiteX49" fmla="*/ 885063 w 3996248"/>
                <a:gd name="connsiteY49" fmla="*/ 847725 h 2776686"/>
                <a:gd name="connsiteX50" fmla="*/ 1027938 w 3996248"/>
                <a:gd name="connsiteY50" fmla="*/ 914400 h 2776686"/>
                <a:gd name="connsiteX51" fmla="*/ 1142238 w 3996248"/>
                <a:gd name="connsiteY51" fmla="*/ 857250 h 2776686"/>
                <a:gd name="connsiteX52" fmla="*/ 1399413 w 3996248"/>
                <a:gd name="connsiteY52" fmla="*/ 857250 h 2776686"/>
                <a:gd name="connsiteX53" fmla="*/ 1485138 w 3996248"/>
                <a:gd name="connsiteY53" fmla="*/ 942975 h 2776686"/>
                <a:gd name="connsiteX54" fmla="*/ 1675638 w 3996248"/>
                <a:gd name="connsiteY54" fmla="*/ 942975 h 2776686"/>
                <a:gd name="connsiteX55" fmla="*/ 1761363 w 3996248"/>
                <a:gd name="connsiteY55" fmla="*/ 809625 h 2776686"/>
                <a:gd name="connsiteX56" fmla="*/ 1923288 w 3996248"/>
                <a:gd name="connsiteY56" fmla="*/ 809625 h 2776686"/>
                <a:gd name="connsiteX57" fmla="*/ 1923288 w 3996248"/>
                <a:gd name="connsiteY57" fmla="*/ 695325 h 2776686"/>
                <a:gd name="connsiteX58" fmla="*/ 2056638 w 3996248"/>
                <a:gd name="connsiteY58" fmla="*/ 628650 h 2776686"/>
                <a:gd name="connsiteX59" fmla="*/ 2342388 w 3996248"/>
                <a:gd name="connsiteY59" fmla="*/ 819150 h 2776686"/>
                <a:gd name="connsiteX60" fmla="*/ 2504313 w 3996248"/>
                <a:gd name="connsiteY60" fmla="*/ 800100 h 2776686"/>
                <a:gd name="connsiteX61" fmla="*/ 2856738 w 3996248"/>
                <a:gd name="connsiteY61" fmla="*/ 390525 h 2776686"/>
                <a:gd name="connsiteX62" fmla="*/ 2856738 w 3996248"/>
                <a:gd name="connsiteY62" fmla="*/ 171450 h 2776686"/>
                <a:gd name="connsiteX63" fmla="*/ 2761488 w 3996248"/>
                <a:gd name="connsiteY63" fmla="*/ 95250 h 2776686"/>
                <a:gd name="connsiteX64" fmla="*/ 2971038 w 3996248"/>
                <a:gd name="connsiteY64" fmla="*/ 76200 h 2776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96248" h="2776686">
                  <a:moveTo>
                    <a:pt x="2971038" y="0"/>
                  </a:moveTo>
                  <a:lnTo>
                    <a:pt x="3132963" y="0"/>
                  </a:lnTo>
                  <a:lnTo>
                    <a:pt x="3085338" y="200025"/>
                  </a:lnTo>
                  <a:lnTo>
                    <a:pt x="3142488" y="476250"/>
                  </a:lnTo>
                  <a:lnTo>
                    <a:pt x="3342513" y="685800"/>
                  </a:lnTo>
                  <a:lnTo>
                    <a:pt x="3332988" y="885825"/>
                  </a:lnTo>
                  <a:lnTo>
                    <a:pt x="3418493" y="889114"/>
                  </a:lnTo>
                  <a:lnTo>
                    <a:pt x="3407843" y="1134059"/>
                  </a:lnTo>
                  <a:lnTo>
                    <a:pt x="3309776" y="1207609"/>
                  </a:lnTo>
                  <a:lnTo>
                    <a:pt x="3113641" y="1256643"/>
                  </a:lnTo>
                  <a:lnTo>
                    <a:pt x="3089124" y="1354710"/>
                  </a:lnTo>
                  <a:lnTo>
                    <a:pt x="3309776" y="1477294"/>
                  </a:lnTo>
                  <a:lnTo>
                    <a:pt x="3407843" y="1624395"/>
                  </a:lnTo>
                  <a:lnTo>
                    <a:pt x="3628495" y="1771496"/>
                  </a:lnTo>
                  <a:lnTo>
                    <a:pt x="3726562" y="2090215"/>
                  </a:lnTo>
                  <a:lnTo>
                    <a:pt x="3947214" y="2163766"/>
                  </a:lnTo>
                  <a:lnTo>
                    <a:pt x="3996248" y="2188282"/>
                  </a:lnTo>
                  <a:lnTo>
                    <a:pt x="3996248" y="2457967"/>
                  </a:lnTo>
                  <a:lnTo>
                    <a:pt x="3505911" y="2457967"/>
                  </a:lnTo>
                  <a:lnTo>
                    <a:pt x="3358809" y="2605068"/>
                  </a:lnTo>
                  <a:lnTo>
                    <a:pt x="3187191" y="2703136"/>
                  </a:lnTo>
                  <a:lnTo>
                    <a:pt x="3113641" y="2703136"/>
                  </a:lnTo>
                  <a:lnTo>
                    <a:pt x="2892989" y="2752169"/>
                  </a:lnTo>
                  <a:lnTo>
                    <a:pt x="2647820" y="2752169"/>
                  </a:lnTo>
                  <a:lnTo>
                    <a:pt x="2427169" y="2776686"/>
                  </a:lnTo>
                  <a:lnTo>
                    <a:pt x="2353618" y="2776686"/>
                  </a:lnTo>
                  <a:lnTo>
                    <a:pt x="2353618" y="2752169"/>
                  </a:lnTo>
                  <a:lnTo>
                    <a:pt x="1985865" y="2457967"/>
                  </a:lnTo>
                  <a:lnTo>
                    <a:pt x="1887798" y="2482484"/>
                  </a:lnTo>
                  <a:lnTo>
                    <a:pt x="1691663" y="2482484"/>
                  </a:lnTo>
                  <a:lnTo>
                    <a:pt x="1618112" y="2531518"/>
                  </a:lnTo>
                  <a:lnTo>
                    <a:pt x="1593596" y="2531518"/>
                  </a:lnTo>
                  <a:lnTo>
                    <a:pt x="1446495" y="2457967"/>
                  </a:lnTo>
                  <a:lnTo>
                    <a:pt x="1299393" y="2261833"/>
                  </a:lnTo>
                  <a:lnTo>
                    <a:pt x="1201326" y="2090215"/>
                  </a:lnTo>
                  <a:lnTo>
                    <a:pt x="1005191" y="1967631"/>
                  </a:lnTo>
                  <a:lnTo>
                    <a:pt x="858090" y="1722463"/>
                  </a:lnTo>
                  <a:lnTo>
                    <a:pt x="563888" y="1501811"/>
                  </a:lnTo>
                  <a:lnTo>
                    <a:pt x="539371" y="1501811"/>
                  </a:lnTo>
                  <a:lnTo>
                    <a:pt x="539371" y="1477294"/>
                  </a:lnTo>
                  <a:lnTo>
                    <a:pt x="490337" y="1330193"/>
                  </a:lnTo>
                  <a:lnTo>
                    <a:pt x="220652" y="1256643"/>
                  </a:lnTo>
                  <a:lnTo>
                    <a:pt x="220652" y="1207609"/>
                  </a:lnTo>
                  <a:lnTo>
                    <a:pt x="171618" y="1134059"/>
                  </a:lnTo>
                  <a:lnTo>
                    <a:pt x="0" y="1060508"/>
                  </a:lnTo>
                  <a:lnTo>
                    <a:pt x="0" y="847616"/>
                  </a:lnTo>
                  <a:lnTo>
                    <a:pt x="465963" y="781050"/>
                  </a:lnTo>
                  <a:lnTo>
                    <a:pt x="504063" y="638175"/>
                  </a:lnTo>
                  <a:lnTo>
                    <a:pt x="732663" y="590550"/>
                  </a:lnTo>
                  <a:lnTo>
                    <a:pt x="885063" y="847725"/>
                  </a:lnTo>
                  <a:lnTo>
                    <a:pt x="1027938" y="914400"/>
                  </a:lnTo>
                  <a:lnTo>
                    <a:pt x="1142238" y="857250"/>
                  </a:lnTo>
                  <a:lnTo>
                    <a:pt x="1399413" y="857250"/>
                  </a:lnTo>
                  <a:lnTo>
                    <a:pt x="1485138" y="942975"/>
                  </a:lnTo>
                  <a:lnTo>
                    <a:pt x="1675638" y="942975"/>
                  </a:lnTo>
                  <a:lnTo>
                    <a:pt x="1761363" y="809625"/>
                  </a:lnTo>
                  <a:lnTo>
                    <a:pt x="1923288" y="809625"/>
                  </a:lnTo>
                  <a:lnTo>
                    <a:pt x="1923288" y="695325"/>
                  </a:lnTo>
                  <a:lnTo>
                    <a:pt x="2056638" y="628650"/>
                  </a:lnTo>
                  <a:lnTo>
                    <a:pt x="2342388" y="819150"/>
                  </a:lnTo>
                  <a:lnTo>
                    <a:pt x="2504313" y="800100"/>
                  </a:lnTo>
                  <a:lnTo>
                    <a:pt x="2856738" y="390525"/>
                  </a:lnTo>
                  <a:lnTo>
                    <a:pt x="2856738" y="171450"/>
                  </a:lnTo>
                  <a:lnTo>
                    <a:pt x="2761488" y="95250"/>
                  </a:lnTo>
                  <a:lnTo>
                    <a:pt x="2971038" y="7620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" name="South Africa">
              <a:extLst>
                <a:ext uri="{FF2B5EF4-FFF2-40B4-BE49-F238E27FC236}">
                  <a16:creationId xmlns:a16="http://schemas.microsoft.com/office/drawing/2014/main" id="{6DDCBD49-A046-4E24-BA01-AFF417FD7941}"/>
                </a:ext>
              </a:extLst>
            </p:cNvPr>
            <p:cNvSpPr>
              <a:spLocks/>
            </p:cNvSpPr>
            <p:nvPr>
              <p:custDataLst>
                <p:tags r:id="rId197"/>
              </p:custDataLst>
            </p:nvPr>
          </p:nvSpPr>
          <p:spPr bwMode="auto">
            <a:xfrm>
              <a:off x="6212555" y="5120490"/>
              <a:ext cx="392133" cy="339728"/>
            </a:xfrm>
            <a:custGeom>
              <a:avLst/>
              <a:gdLst>
                <a:gd name="T0" fmla="*/ 188 w 217"/>
                <a:gd name="T1" fmla="*/ 1 h 188"/>
                <a:gd name="T2" fmla="*/ 203 w 217"/>
                <a:gd name="T3" fmla="*/ 31 h 188"/>
                <a:gd name="T4" fmla="*/ 203 w 217"/>
                <a:gd name="T5" fmla="*/ 54 h 188"/>
                <a:gd name="T6" fmla="*/ 197 w 217"/>
                <a:gd name="T7" fmla="*/ 51 h 188"/>
                <a:gd name="T8" fmla="*/ 190 w 217"/>
                <a:gd name="T9" fmla="*/ 63 h 188"/>
                <a:gd name="T10" fmla="*/ 197 w 217"/>
                <a:gd name="T11" fmla="*/ 72 h 188"/>
                <a:gd name="T12" fmla="*/ 205 w 217"/>
                <a:gd name="T13" fmla="*/ 66 h 188"/>
                <a:gd name="T14" fmla="*/ 217 w 217"/>
                <a:gd name="T15" fmla="*/ 65 h 188"/>
                <a:gd name="T16" fmla="*/ 211 w 217"/>
                <a:gd name="T17" fmla="*/ 92 h 188"/>
                <a:gd name="T18" fmla="*/ 180 w 217"/>
                <a:gd name="T19" fmla="*/ 133 h 188"/>
                <a:gd name="T20" fmla="*/ 143 w 217"/>
                <a:gd name="T21" fmla="*/ 170 h 188"/>
                <a:gd name="T22" fmla="*/ 123 w 217"/>
                <a:gd name="T23" fmla="*/ 178 h 188"/>
                <a:gd name="T24" fmla="*/ 116 w 217"/>
                <a:gd name="T25" fmla="*/ 176 h 188"/>
                <a:gd name="T26" fmla="*/ 111 w 217"/>
                <a:gd name="T27" fmla="*/ 179 h 188"/>
                <a:gd name="T28" fmla="*/ 107 w 217"/>
                <a:gd name="T29" fmla="*/ 180 h 188"/>
                <a:gd name="T30" fmla="*/ 91 w 217"/>
                <a:gd name="T31" fmla="*/ 179 h 188"/>
                <a:gd name="T32" fmla="*/ 80 w 217"/>
                <a:gd name="T33" fmla="*/ 178 h 188"/>
                <a:gd name="T34" fmla="*/ 54 w 217"/>
                <a:gd name="T35" fmla="*/ 183 h 188"/>
                <a:gd name="T36" fmla="*/ 31 w 217"/>
                <a:gd name="T37" fmla="*/ 182 h 188"/>
                <a:gd name="T38" fmla="*/ 27 w 217"/>
                <a:gd name="T39" fmla="*/ 178 h 188"/>
                <a:gd name="T40" fmla="*/ 20 w 217"/>
                <a:gd name="T41" fmla="*/ 160 h 188"/>
                <a:gd name="T42" fmla="*/ 22 w 217"/>
                <a:gd name="T43" fmla="*/ 155 h 188"/>
                <a:gd name="T44" fmla="*/ 24 w 217"/>
                <a:gd name="T45" fmla="*/ 143 h 188"/>
                <a:gd name="T46" fmla="*/ 0 w 217"/>
                <a:gd name="T47" fmla="*/ 94 h 188"/>
                <a:gd name="T48" fmla="*/ 9 w 217"/>
                <a:gd name="T49" fmla="*/ 89 h 188"/>
                <a:gd name="T50" fmla="*/ 18 w 217"/>
                <a:gd name="T51" fmla="*/ 99 h 188"/>
                <a:gd name="T52" fmla="*/ 46 w 217"/>
                <a:gd name="T53" fmla="*/ 92 h 188"/>
                <a:gd name="T54" fmla="*/ 58 w 217"/>
                <a:gd name="T55" fmla="*/ 50 h 188"/>
                <a:gd name="T56" fmla="*/ 67 w 217"/>
                <a:gd name="T57" fmla="*/ 66 h 188"/>
                <a:gd name="T58" fmla="*/ 91 w 217"/>
                <a:gd name="T59" fmla="*/ 47 h 188"/>
                <a:gd name="T60" fmla="*/ 97 w 217"/>
                <a:gd name="T61" fmla="*/ 46 h 188"/>
                <a:gd name="T62" fmla="*/ 119 w 217"/>
                <a:gd name="T63" fmla="*/ 49 h 188"/>
                <a:gd name="T64" fmla="*/ 146 w 217"/>
                <a:gd name="T65" fmla="*/ 1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7" h="188">
                  <a:moveTo>
                    <a:pt x="169" y="0"/>
                  </a:moveTo>
                  <a:lnTo>
                    <a:pt x="188" y="1"/>
                  </a:lnTo>
                  <a:lnTo>
                    <a:pt x="199" y="7"/>
                  </a:lnTo>
                  <a:lnTo>
                    <a:pt x="203" y="31"/>
                  </a:lnTo>
                  <a:lnTo>
                    <a:pt x="205" y="53"/>
                  </a:lnTo>
                  <a:lnTo>
                    <a:pt x="203" y="54"/>
                  </a:lnTo>
                  <a:lnTo>
                    <a:pt x="202" y="54"/>
                  </a:lnTo>
                  <a:lnTo>
                    <a:pt x="197" y="51"/>
                  </a:lnTo>
                  <a:lnTo>
                    <a:pt x="194" y="53"/>
                  </a:lnTo>
                  <a:lnTo>
                    <a:pt x="190" y="63"/>
                  </a:lnTo>
                  <a:lnTo>
                    <a:pt x="193" y="71"/>
                  </a:lnTo>
                  <a:lnTo>
                    <a:pt x="197" y="72"/>
                  </a:lnTo>
                  <a:lnTo>
                    <a:pt x="200" y="72"/>
                  </a:lnTo>
                  <a:lnTo>
                    <a:pt x="205" y="66"/>
                  </a:lnTo>
                  <a:lnTo>
                    <a:pt x="205" y="65"/>
                  </a:lnTo>
                  <a:lnTo>
                    <a:pt x="217" y="65"/>
                  </a:lnTo>
                  <a:lnTo>
                    <a:pt x="217" y="66"/>
                  </a:lnTo>
                  <a:lnTo>
                    <a:pt x="211" y="92"/>
                  </a:lnTo>
                  <a:lnTo>
                    <a:pt x="197" y="103"/>
                  </a:lnTo>
                  <a:lnTo>
                    <a:pt x="180" y="133"/>
                  </a:lnTo>
                  <a:lnTo>
                    <a:pt x="160" y="155"/>
                  </a:lnTo>
                  <a:lnTo>
                    <a:pt x="143" y="170"/>
                  </a:lnTo>
                  <a:lnTo>
                    <a:pt x="123" y="173"/>
                  </a:lnTo>
                  <a:lnTo>
                    <a:pt x="123" y="178"/>
                  </a:lnTo>
                  <a:lnTo>
                    <a:pt x="119" y="178"/>
                  </a:lnTo>
                  <a:lnTo>
                    <a:pt x="116" y="176"/>
                  </a:lnTo>
                  <a:lnTo>
                    <a:pt x="113" y="176"/>
                  </a:lnTo>
                  <a:lnTo>
                    <a:pt x="111" y="179"/>
                  </a:lnTo>
                  <a:lnTo>
                    <a:pt x="111" y="180"/>
                  </a:lnTo>
                  <a:lnTo>
                    <a:pt x="107" y="180"/>
                  </a:lnTo>
                  <a:lnTo>
                    <a:pt x="100" y="179"/>
                  </a:lnTo>
                  <a:lnTo>
                    <a:pt x="91" y="179"/>
                  </a:lnTo>
                  <a:lnTo>
                    <a:pt x="83" y="178"/>
                  </a:lnTo>
                  <a:lnTo>
                    <a:pt x="80" y="178"/>
                  </a:lnTo>
                  <a:lnTo>
                    <a:pt x="71" y="182"/>
                  </a:lnTo>
                  <a:lnTo>
                    <a:pt x="54" y="183"/>
                  </a:lnTo>
                  <a:lnTo>
                    <a:pt x="48" y="188"/>
                  </a:lnTo>
                  <a:lnTo>
                    <a:pt x="31" y="182"/>
                  </a:lnTo>
                  <a:lnTo>
                    <a:pt x="31" y="178"/>
                  </a:lnTo>
                  <a:lnTo>
                    <a:pt x="27" y="178"/>
                  </a:lnTo>
                  <a:lnTo>
                    <a:pt x="27" y="172"/>
                  </a:lnTo>
                  <a:lnTo>
                    <a:pt x="20" y="160"/>
                  </a:lnTo>
                  <a:lnTo>
                    <a:pt x="20" y="155"/>
                  </a:lnTo>
                  <a:lnTo>
                    <a:pt x="22" y="155"/>
                  </a:lnTo>
                  <a:lnTo>
                    <a:pt x="24" y="152"/>
                  </a:lnTo>
                  <a:lnTo>
                    <a:pt x="24" y="143"/>
                  </a:lnTo>
                  <a:lnTo>
                    <a:pt x="14" y="124"/>
                  </a:lnTo>
                  <a:lnTo>
                    <a:pt x="0" y="94"/>
                  </a:lnTo>
                  <a:lnTo>
                    <a:pt x="0" y="93"/>
                  </a:lnTo>
                  <a:lnTo>
                    <a:pt x="9" y="89"/>
                  </a:lnTo>
                  <a:lnTo>
                    <a:pt x="17" y="93"/>
                  </a:lnTo>
                  <a:lnTo>
                    <a:pt x="18" y="99"/>
                  </a:lnTo>
                  <a:lnTo>
                    <a:pt x="36" y="99"/>
                  </a:lnTo>
                  <a:lnTo>
                    <a:pt x="46" y="92"/>
                  </a:lnTo>
                  <a:lnTo>
                    <a:pt x="46" y="37"/>
                  </a:lnTo>
                  <a:lnTo>
                    <a:pt x="58" y="50"/>
                  </a:lnTo>
                  <a:lnTo>
                    <a:pt x="58" y="65"/>
                  </a:lnTo>
                  <a:lnTo>
                    <a:pt x="67" y="66"/>
                  </a:lnTo>
                  <a:lnTo>
                    <a:pt x="76" y="63"/>
                  </a:lnTo>
                  <a:lnTo>
                    <a:pt x="91" y="47"/>
                  </a:lnTo>
                  <a:lnTo>
                    <a:pt x="91" y="46"/>
                  </a:lnTo>
                  <a:lnTo>
                    <a:pt x="97" y="46"/>
                  </a:lnTo>
                  <a:lnTo>
                    <a:pt x="110" y="50"/>
                  </a:lnTo>
                  <a:lnTo>
                    <a:pt x="119" y="49"/>
                  </a:lnTo>
                  <a:lnTo>
                    <a:pt x="123" y="38"/>
                  </a:lnTo>
                  <a:lnTo>
                    <a:pt x="146" y="14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0" name="Somalia">
              <a:extLst>
                <a:ext uri="{FF2B5EF4-FFF2-40B4-BE49-F238E27FC236}">
                  <a16:creationId xmlns:a16="http://schemas.microsoft.com/office/drawing/2014/main" id="{E96C7D8A-C90F-4D27-8A96-1F6276F08C4E}"/>
                </a:ext>
              </a:extLst>
            </p:cNvPr>
            <p:cNvSpPr>
              <a:spLocks/>
            </p:cNvSpPr>
            <p:nvPr>
              <p:custDataLst>
                <p:tags r:id="rId198"/>
              </p:custDataLst>
            </p:nvPr>
          </p:nvSpPr>
          <p:spPr bwMode="auto">
            <a:xfrm>
              <a:off x="6794428" y="4305506"/>
              <a:ext cx="243954" cy="323464"/>
            </a:xfrm>
            <a:custGeom>
              <a:avLst/>
              <a:gdLst>
                <a:gd name="T0" fmla="*/ 126 w 135"/>
                <a:gd name="T1" fmla="*/ 0 h 179"/>
                <a:gd name="T2" fmla="*/ 133 w 135"/>
                <a:gd name="T3" fmla="*/ 3 h 179"/>
                <a:gd name="T4" fmla="*/ 133 w 135"/>
                <a:gd name="T5" fmla="*/ 4 h 179"/>
                <a:gd name="T6" fmla="*/ 132 w 135"/>
                <a:gd name="T7" fmla="*/ 10 h 179"/>
                <a:gd name="T8" fmla="*/ 133 w 135"/>
                <a:gd name="T9" fmla="*/ 19 h 179"/>
                <a:gd name="T10" fmla="*/ 132 w 135"/>
                <a:gd name="T11" fmla="*/ 21 h 179"/>
                <a:gd name="T12" fmla="*/ 135 w 135"/>
                <a:gd name="T13" fmla="*/ 22 h 179"/>
                <a:gd name="T14" fmla="*/ 135 w 135"/>
                <a:gd name="T15" fmla="*/ 24 h 179"/>
                <a:gd name="T16" fmla="*/ 129 w 135"/>
                <a:gd name="T17" fmla="*/ 24 h 179"/>
                <a:gd name="T18" fmla="*/ 127 w 135"/>
                <a:gd name="T19" fmla="*/ 38 h 179"/>
                <a:gd name="T20" fmla="*/ 120 w 135"/>
                <a:gd name="T21" fmla="*/ 50 h 179"/>
                <a:gd name="T22" fmla="*/ 116 w 135"/>
                <a:gd name="T23" fmla="*/ 53 h 179"/>
                <a:gd name="T24" fmla="*/ 104 w 135"/>
                <a:gd name="T25" fmla="*/ 83 h 179"/>
                <a:gd name="T26" fmla="*/ 96 w 135"/>
                <a:gd name="T27" fmla="*/ 92 h 179"/>
                <a:gd name="T28" fmla="*/ 87 w 135"/>
                <a:gd name="T29" fmla="*/ 105 h 179"/>
                <a:gd name="T30" fmla="*/ 64 w 135"/>
                <a:gd name="T31" fmla="*/ 127 h 179"/>
                <a:gd name="T32" fmla="*/ 52 w 135"/>
                <a:gd name="T33" fmla="*/ 135 h 179"/>
                <a:gd name="T34" fmla="*/ 27 w 135"/>
                <a:gd name="T35" fmla="*/ 159 h 179"/>
                <a:gd name="T36" fmla="*/ 22 w 135"/>
                <a:gd name="T37" fmla="*/ 160 h 179"/>
                <a:gd name="T38" fmla="*/ 21 w 135"/>
                <a:gd name="T39" fmla="*/ 164 h 179"/>
                <a:gd name="T40" fmla="*/ 9 w 135"/>
                <a:gd name="T41" fmla="*/ 179 h 179"/>
                <a:gd name="T42" fmla="*/ 7 w 135"/>
                <a:gd name="T43" fmla="*/ 179 h 179"/>
                <a:gd name="T44" fmla="*/ 0 w 135"/>
                <a:gd name="T45" fmla="*/ 169 h 179"/>
                <a:gd name="T46" fmla="*/ 0 w 135"/>
                <a:gd name="T47" fmla="*/ 120 h 179"/>
                <a:gd name="T48" fmla="*/ 12 w 135"/>
                <a:gd name="T49" fmla="*/ 105 h 179"/>
                <a:gd name="T50" fmla="*/ 38 w 135"/>
                <a:gd name="T51" fmla="*/ 92 h 179"/>
                <a:gd name="T52" fmla="*/ 53 w 135"/>
                <a:gd name="T53" fmla="*/ 90 h 179"/>
                <a:gd name="T54" fmla="*/ 89 w 135"/>
                <a:gd name="T55" fmla="*/ 56 h 179"/>
                <a:gd name="T56" fmla="*/ 90 w 135"/>
                <a:gd name="T57" fmla="*/ 52 h 179"/>
                <a:gd name="T58" fmla="*/ 80 w 135"/>
                <a:gd name="T59" fmla="*/ 53 h 179"/>
                <a:gd name="T60" fmla="*/ 40 w 135"/>
                <a:gd name="T61" fmla="*/ 38 h 179"/>
                <a:gd name="T62" fmla="*/ 25 w 135"/>
                <a:gd name="T63" fmla="*/ 24 h 179"/>
                <a:gd name="T64" fmla="*/ 25 w 135"/>
                <a:gd name="T65" fmla="*/ 15 h 179"/>
                <a:gd name="T66" fmla="*/ 28 w 135"/>
                <a:gd name="T67" fmla="*/ 7 h 179"/>
                <a:gd name="T68" fmla="*/ 30 w 135"/>
                <a:gd name="T69" fmla="*/ 6 h 179"/>
                <a:gd name="T70" fmla="*/ 46 w 135"/>
                <a:gd name="T71" fmla="*/ 21 h 179"/>
                <a:gd name="T72" fmla="*/ 52 w 135"/>
                <a:gd name="T73" fmla="*/ 21 h 179"/>
                <a:gd name="T74" fmla="*/ 62 w 135"/>
                <a:gd name="T75" fmla="*/ 15 h 179"/>
                <a:gd name="T76" fmla="*/ 73 w 135"/>
                <a:gd name="T77" fmla="*/ 16 h 179"/>
                <a:gd name="T78" fmla="*/ 81 w 135"/>
                <a:gd name="T79" fmla="*/ 12 h 179"/>
                <a:gd name="T80" fmla="*/ 107 w 135"/>
                <a:gd name="T81" fmla="*/ 7 h 179"/>
                <a:gd name="T82" fmla="*/ 118 w 135"/>
                <a:gd name="T83" fmla="*/ 6 h 179"/>
                <a:gd name="T84" fmla="*/ 126 w 135"/>
                <a:gd name="T85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5" h="179">
                  <a:moveTo>
                    <a:pt x="126" y="0"/>
                  </a:moveTo>
                  <a:lnTo>
                    <a:pt x="133" y="3"/>
                  </a:lnTo>
                  <a:lnTo>
                    <a:pt x="133" y="4"/>
                  </a:lnTo>
                  <a:lnTo>
                    <a:pt x="132" y="10"/>
                  </a:lnTo>
                  <a:lnTo>
                    <a:pt x="133" y="19"/>
                  </a:lnTo>
                  <a:lnTo>
                    <a:pt x="132" y="21"/>
                  </a:lnTo>
                  <a:lnTo>
                    <a:pt x="135" y="22"/>
                  </a:lnTo>
                  <a:lnTo>
                    <a:pt x="135" y="24"/>
                  </a:lnTo>
                  <a:lnTo>
                    <a:pt x="129" y="24"/>
                  </a:lnTo>
                  <a:lnTo>
                    <a:pt x="127" y="38"/>
                  </a:lnTo>
                  <a:lnTo>
                    <a:pt x="120" y="50"/>
                  </a:lnTo>
                  <a:lnTo>
                    <a:pt x="116" y="53"/>
                  </a:lnTo>
                  <a:lnTo>
                    <a:pt x="104" y="83"/>
                  </a:lnTo>
                  <a:lnTo>
                    <a:pt x="96" y="92"/>
                  </a:lnTo>
                  <a:lnTo>
                    <a:pt x="87" y="105"/>
                  </a:lnTo>
                  <a:lnTo>
                    <a:pt x="64" y="127"/>
                  </a:lnTo>
                  <a:lnTo>
                    <a:pt x="52" y="135"/>
                  </a:lnTo>
                  <a:lnTo>
                    <a:pt x="27" y="159"/>
                  </a:lnTo>
                  <a:lnTo>
                    <a:pt x="22" y="160"/>
                  </a:lnTo>
                  <a:lnTo>
                    <a:pt x="21" y="164"/>
                  </a:lnTo>
                  <a:lnTo>
                    <a:pt x="9" y="179"/>
                  </a:lnTo>
                  <a:lnTo>
                    <a:pt x="7" y="179"/>
                  </a:lnTo>
                  <a:lnTo>
                    <a:pt x="0" y="169"/>
                  </a:lnTo>
                  <a:lnTo>
                    <a:pt x="0" y="120"/>
                  </a:lnTo>
                  <a:lnTo>
                    <a:pt x="12" y="105"/>
                  </a:lnTo>
                  <a:lnTo>
                    <a:pt x="38" y="92"/>
                  </a:lnTo>
                  <a:lnTo>
                    <a:pt x="53" y="90"/>
                  </a:lnTo>
                  <a:lnTo>
                    <a:pt x="89" y="56"/>
                  </a:lnTo>
                  <a:lnTo>
                    <a:pt x="90" y="52"/>
                  </a:lnTo>
                  <a:lnTo>
                    <a:pt x="80" y="53"/>
                  </a:lnTo>
                  <a:lnTo>
                    <a:pt x="40" y="38"/>
                  </a:lnTo>
                  <a:lnTo>
                    <a:pt x="25" y="24"/>
                  </a:lnTo>
                  <a:lnTo>
                    <a:pt x="25" y="15"/>
                  </a:lnTo>
                  <a:lnTo>
                    <a:pt x="28" y="7"/>
                  </a:lnTo>
                  <a:lnTo>
                    <a:pt x="30" y="6"/>
                  </a:lnTo>
                  <a:lnTo>
                    <a:pt x="46" y="21"/>
                  </a:lnTo>
                  <a:lnTo>
                    <a:pt x="52" y="21"/>
                  </a:lnTo>
                  <a:lnTo>
                    <a:pt x="62" y="15"/>
                  </a:lnTo>
                  <a:lnTo>
                    <a:pt x="73" y="16"/>
                  </a:lnTo>
                  <a:lnTo>
                    <a:pt x="81" y="12"/>
                  </a:lnTo>
                  <a:lnTo>
                    <a:pt x="107" y="7"/>
                  </a:lnTo>
                  <a:lnTo>
                    <a:pt x="118" y="6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Senegal">
              <a:extLst>
                <a:ext uri="{FF2B5EF4-FFF2-40B4-BE49-F238E27FC236}">
                  <a16:creationId xmlns:a16="http://schemas.microsoft.com/office/drawing/2014/main" id="{D6210D9B-90C9-49C5-9590-F8B00629A4EE}"/>
                </a:ext>
              </a:extLst>
            </p:cNvPr>
            <p:cNvSpPr>
              <a:spLocks/>
            </p:cNvSpPr>
            <p:nvPr>
              <p:custDataLst>
                <p:tags r:id="rId199"/>
              </p:custDataLst>
            </p:nvPr>
          </p:nvSpPr>
          <p:spPr bwMode="auto">
            <a:xfrm>
              <a:off x="5412028" y="4189854"/>
              <a:ext cx="149986" cy="106617"/>
            </a:xfrm>
            <a:custGeom>
              <a:avLst/>
              <a:gdLst>
                <a:gd name="T0" fmla="*/ 39 w 83"/>
                <a:gd name="T1" fmla="*/ 0 h 59"/>
                <a:gd name="T2" fmla="*/ 43 w 83"/>
                <a:gd name="T3" fmla="*/ 0 h 59"/>
                <a:gd name="T4" fmla="*/ 50 w 83"/>
                <a:gd name="T5" fmla="*/ 8 h 59"/>
                <a:gd name="T6" fmla="*/ 55 w 83"/>
                <a:gd name="T7" fmla="*/ 8 h 59"/>
                <a:gd name="T8" fmla="*/ 62 w 83"/>
                <a:gd name="T9" fmla="*/ 19 h 59"/>
                <a:gd name="T10" fmla="*/ 73 w 83"/>
                <a:gd name="T11" fmla="*/ 25 h 59"/>
                <a:gd name="T12" fmla="*/ 76 w 83"/>
                <a:gd name="T13" fmla="*/ 37 h 59"/>
                <a:gd name="T14" fmla="*/ 74 w 83"/>
                <a:gd name="T15" fmla="*/ 42 h 59"/>
                <a:gd name="T16" fmla="*/ 83 w 83"/>
                <a:gd name="T17" fmla="*/ 51 h 59"/>
                <a:gd name="T18" fmla="*/ 83 w 83"/>
                <a:gd name="T19" fmla="*/ 58 h 59"/>
                <a:gd name="T20" fmla="*/ 80 w 83"/>
                <a:gd name="T21" fmla="*/ 58 h 59"/>
                <a:gd name="T22" fmla="*/ 76 w 83"/>
                <a:gd name="T23" fmla="*/ 59 h 59"/>
                <a:gd name="T24" fmla="*/ 70 w 83"/>
                <a:gd name="T25" fmla="*/ 59 h 59"/>
                <a:gd name="T26" fmla="*/ 50 w 83"/>
                <a:gd name="T27" fmla="*/ 55 h 59"/>
                <a:gd name="T28" fmla="*/ 33 w 83"/>
                <a:gd name="T29" fmla="*/ 55 h 59"/>
                <a:gd name="T30" fmla="*/ 25 w 83"/>
                <a:gd name="T31" fmla="*/ 58 h 59"/>
                <a:gd name="T32" fmla="*/ 10 w 83"/>
                <a:gd name="T33" fmla="*/ 58 h 59"/>
                <a:gd name="T34" fmla="*/ 10 w 83"/>
                <a:gd name="T35" fmla="*/ 49 h 59"/>
                <a:gd name="T36" fmla="*/ 22 w 83"/>
                <a:gd name="T37" fmla="*/ 46 h 59"/>
                <a:gd name="T38" fmla="*/ 33 w 83"/>
                <a:gd name="T39" fmla="*/ 42 h 59"/>
                <a:gd name="T40" fmla="*/ 46 w 83"/>
                <a:gd name="T41" fmla="*/ 46 h 59"/>
                <a:gd name="T42" fmla="*/ 49 w 83"/>
                <a:gd name="T43" fmla="*/ 45 h 59"/>
                <a:gd name="T44" fmla="*/ 49 w 83"/>
                <a:gd name="T45" fmla="*/ 43 h 59"/>
                <a:gd name="T46" fmla="*/ 43 w 83"/>
                <a:gd name="T47" fmla="*/ 45 h 59"/>
                <a:gd name="T48" fmla="*/ 34 w 83"/>
                <a:gd name="T49" fmla="*/ 40 h 59"/>
                <a:gd name="T50" fmla="*/ 27 w 83"/>
                <a:gd name="T51" fmla="*/ 43 h 59"/>
                <a:gd name="T52" fmla="*/ 13 w 83"/>
                <a:gd name="T53" fmla="*/ 43 h 59"/>
                <a:gd name="T54" fmla="*/ 13 w 83"/>
                <a:gd name="T55" fmla="*/ 42 h 59"/>
                <a:gd name="T56" fmla="*/ 3 w 83"/>
                <a:gd name="T57" fmla="*/ 28 h 59"/>
                <a:gd name="T58" fmla="*/ 0 w 83"/>
                <a:gd name="T59" fmla="*/ 27 h 59"/>
                <a:gd name="T60" fmla="*/ 0 w 83"/>
                <a:gd name="T61" fmla="*/ 25 h 59"/>
                <a:gd name="T62" fmla="*/ 9 w 83"/>
                <a:gd name="T63" fmla="*/ 21 h 59"/>
                <a:gd name="T64" fmla="*/ 13 w 83"/>
                <a:gd name="T65" fmla="*/ 13 h 59"/>
                <a:gd name="T66" fmla="*/ 13 w 83"/>
                <a:gd name="T67" fmla="*/ 8 h 59"/>
                <a:gd name="T68" fmla="*/ 16 w 83"/>
                <a:gd name="T69" fmla="*/ 3 h 59"/>
                <a:gd name="T70" fmla="*/ 16 w 83"/>
                <a:gd name="T71" fmla="*/ 2 h 59"/>
                <a:gd name="T72" fmla="*/ 30 w 83"/>
                <a:gd name="T73" fmla="*/ 2 h 59"/>
                <a:gd name="T74" fmla="*/ 39 w 83"/>
                <a:gd name="T75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3" h="59">
                  <a:moveTo>
                    <a:pt x="39" y="0"/>
                  </a:moveTo>
                  <a:lnTo>
                    <a:pt x="43" y="0"/>
                  </a:lnTo>
                  <a:lnTo>
                    <a:pt x="50" y="8"/>
                  </a:lnTo>
                  <a:lnTo>
                    <a:pt x="55" y="8"/>
                  </a:lnTo>
                  <a:lnTo>
                    <a:pt x="62" y="19"/>
                  </a:lnTo>
                  <a:lnTo>
                    <a:pt x="73" y="25"/>
                  </a:lnTo>
                  <a:lnTo>
                    <a:pt x="76" y="37"/>
                  </a:lnTo>
                  <a:lnTo>
                    <a:pt x="74" y="42"/>
                  </a:lnTo>
                  <a:lnTo>
                    <a:pt x="83" y="51"/>
                  </a:lnTo>
                  <a:lnTo>
                    <a:pt x="83" y="58"/>
                  </a:lnTo>
                  <a:lnTo>
                    <a:pt x="80" y="58"/>
                  </a:lnTo>
                  <a:lnTo>
                    <a:pt x="76" y="59"/>
                  </a:lnTo>
                  <a:lnTo>
                    <a:pt x="70" y="59"/>
                  </a:lnTo>
                  <a:lnTo>
                    <a:pt x="50" y="55"/>
                  </a:lnTo>
                  <a:lnTo>
                    <a:pt x="33" y="55"/>
                  </a:lnTo>
                  <a:lnTo>
                    <a:pt x="25" y="58"/>
                  </a:lnTo>
                  <a:lnTo>
                    <a:pt x="10" y="58"/>
                  </a:lnTo>
                  <a:lnTo>
                    <a:pt x="10" y="49"/>
                  </a:lnTo>
                  <a:lnTo>
                    <a:pt x="22" y="46"/>
                  </a:lnTo>
                  <a:lnTo>
                    <a:pt x="33" y="42"/>
                  </a:lnTo>
                  <a:lnTo>
                    <a:pt x="46" y="46"/>
                  </a:lnTo>
                  <a:lnTo>
                    <a:pt x="49" y="45"/>
                  </a:lnTo>
                  <a:lnTo>
                    <a:pt x="49" y="43"/>
                  </a:lnTo>
                  <a:lnTo>
                    <a:pt x="43" y="45"/>
                  </a:lnTo>
                  <a:lnTo>
                    <a:pt x="34" y="40"/>
                  </a:lnTo>
                  <a:lnTo>
                    <a:pt x="27" y="43"/>
                  </a:lnTo>
                  <a:lnTo>
                    <a:pt x="13" y="43"/>
                  </a:lnTo>
                  <a:lnTo>
                    <a:pt x="13" y="42"/>
                  </a:lnTo>
                  <a:lnTo>
                    <a:pt x="3" y="28"/>
                  </a:lnTo>
                  <a:lnTo>
                    <a:pt x="0" y="27"/>
                  </a:lnTo>
                  <a:lnTo>
                    <a:pt x="0" y="25"/>
                  </a:lnTo>
                  <a:lnTo>
                    <a:pt x="9" y="21"/>
                  </a:lnTo>
                  <a:lnTo>
                    <a:pt x="13" y="13"/>
                  </a:lnTo>
                  <a:lnTo>
                    <a:pt x="13" y="8"/>
                  </a:lnTo>
                  <a:lnTo>
                    <a:pt x="16" y="3"/>
                  </a:lnTo>
                  <a:lnTo>
                    <a:pt x="16" y="2"/>
                  </a:lnTo>
                  <a:lnTo>
                    <a:pt x="30" y="2"/>
                  </a:lnTo>
                  <a:lnTo>
                    <a:pt x="39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Sierra Leone">
              <a:extLst>
                <a:ext uri="{FF2B5EF4-FFF2-40B4-BE49-F238E27FC236}">
                  <a16:creationId xmlns:a16="http://schemas.microsoft.com/office/drawing/2014/main" id="{6406B631-9794-43A6-8B28-C39BCAA40E9C}"/>
                </a:ext>
              </a:extLst>
            </p:cNvPr>
            <p:cNvSpPr>
              <a:spLocks/>
            </p:cNvSpPr>
            <p:nvPr>
              <p:custDataLst>
                <p:tags r:id="rId200"/>
              </p:custDataLst>
            </p:nvPr>
          </p:nvSpPr>
          <p:spPr bwMode="auto">
            <a:xfrm>
              <a:off x="5513223" y="4354296"/>
              <a:ext cx="72283" cy="72283"/>
            </a:xfrm>
            <a:custGeom>
              <a:avLst/>
              <a:gdLst>
                <a:gd name="T0" fmla="*/ 12 w 40"/>
                <a:gd name="T1" fmla="*/ 0 h 40"/>
                <a:gd name="T2" fmla="*/ 29 w 40"/>
                <a:gd name="T3" fmla="*/ 0 h 40"/>
                <a:gd name="T4" fmla="*/ 37 w 40"/>
                <a:gd name="T5" fmla="*/ 13 h 40"/>
                <a:gd name="T6" fmla="*/ 34 w 40"/>
                <a:gd name="T7" fmla="*/ 20 h 40"/>
                <a:gd name="T8" fmla="*/ 39 w 40"/>
                <a:gd name="T9" fmla="*/ 19 h 40"/>
                <a:gd name="T10" fmla="*/ 40 w 40"/>
                <a:gd name="T11" fmla="*/ 19 h 40"/>
                <a:gd name="T12" fmla="*/ 40 w 40"/>
                <a:gd name="T13" fmla="*/ 23 h 40"/>
                <a:gd name="T14" fmla="*/ 37 w 40"/>
                <a:gd name="T15" fmla="*/ 25 h 40"/>
                <a:gd name="T16" fmla="*/ 37 w 40"/>
                <a:gd name="T17" fmla="*/ 29 h 40"/>
                <a:gd name="T18" fmla="*/ 36 w 40"/>
                <a:gd name="T19" fmla="*/ 29 h 40"/>
                <a:gd name="T20" fmla="*/ 24 w 40"/>
                <a:gd name="T21" fmla="*/ 40 h 40"/>
                <a:gd name="T22" fmla="*/ 12 w 40"/>
                <a:gd name="T23" fmla="*/ 34 h 40"/>
                <a:gd name="T24" fmla="*/ 0 w 40"/>
                <a:gd name="T25" fmla="*/ 22 h 40"/>
                <a:gd name="T26" fmla="*/ 0 w 40"/>
                <a:gd name="T27" fmla="*/ 20 h 40"/>
                <a:gd name="T28" fmla="*/ 2 w 40"/>
                <a:gd name="T29" fmla="*/ 20 h 40"/>
                <a:gd name="T30" fmla="*/ 3 w 40"/>
                <a:gd name="T31" fmla="*/ 19 h 40"/>
                <a:gd name="T32" fmla="*/ 0 w 40"/>
                <a:gd name="T33" fmla="*/ 11 h 40"/>
                <a:gd name="T34" fmla="*/ 0 w 40"/>
                <a:gd name="T35" fmla="*/ 10 h 40"/>
                <a:gd name="T36" fmla="*/ 3 w 40"/>
                <a:gd name="T37" fmla="*/ 10 h 40"/>
                <a:gd name="T38" fmla="*/ 12 w 40"/>
                <a:gd name="T3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" h="40">
                  <a:moveTo>
                    <a:pt x="12" y="0"/>
                  </a:moveTo>
                  <a:lnTo>
                    <a:pt x="29" y="0"/>
                  </a:lnTo>
                  <a:lnTo>
                    <a:pt x="37" y="13"/>
                  </a:lnTo>
                  <a:lnTo>
                    <a:pt x="34" y="20"/>
                  </a:lnTo>
                  <a:lnTo>
                    <a:pt x="39" y="19"/>
                  </a:lnTo>
                  <a:lnTo>
                    <a:pt x="40" y="19"/>
                  </a:lnTo>
                  <a:lnTo>
                    <a:pt x="40" y="23"/>
                  </a:lnTo>
                  <a:lnTo>
                    <a:pt x="37" y="25"/>
                  </a:lnTo>
                  <a:lnTo>
                    <a:pt x="37" y="29"/>
                  </a:lnTo>
                  <a:lnTo>
                    <a:pt x="36" y="29"/>
                  </a:lnTo>
                  <a:lnTo>
                    <a:pt x="24" y="40"/>
                  </a:lnTo>
                  <a:lnTo>
                    <a:pt x="12" y="34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2" y="20"/>
                  </a:lnTo>
                  <a:lnTo>
                    <a:pt x="3" y="19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3" y="1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Rwanda">
              <a:extLst>
                <a:ext uri="{FF2B5EF4-FFF2-40B4-BE49-F238E27FC236}">
                  <a16:creationId xmlns:a16="http://schemas.microsoft.com/office/drawing/2014/main" id="{4DAFF145-E4B4-4A35-B179-DDEB59D52AD9}"/>
                </a:ext>
              </a:extLst>
            </p:cNvPr>
            <p:cNvSpPr>
              <a:spLocks/>
            </p:cNvSpPr>
            <p:nvPr>
              <p:custDataLst>
                <p:tags r:id="rId201"/>
              </p:custDataLst>
            </p:nvPr>
          </p:nvSpPr>
          <p:spPr bwMode="auto">
            <a:xfrm>
              <a:off x="6510721" y="4610898"/>
              <a:ext cx="46983" cy="43369"/>
            </a:xfrm>
            <a:custGeom>
              <a:avLst/>
              <a:gdLst>
                <a:gd name="T0" fmla="*/ 21 w 26"/>
                <a:gd name="T1" fmla="*/ 0 h 24"/>
                <a:gd name="T2" fmla="*/ 21 w 26"/>
                <a:gd name="T3" fmla="*/ 1 h 24"/>
                <a:gd name="T4" fmla="*/ 26 w 26"/>
                <a:gd name="T5" fmla="*/ 13 h 24"/>
                <a:gd name="T6" fmla="*/ 23 w 26"/>
                <a:gd name="T7" fmla="*/ 19 h 24"/>
                <a:gd name="T8" fmla="*/ 15 w 26"/>
                <a:gd name="T9" fmla="*/ 19 h 24"/>
                <a:gd name="T10" fmla="*/ 13 w 26"/>
                <a:gd name="T11" fmla="*/ 24 h 24"/>
                <a:gd name="T12" fmla="*/ 7 w 26"/>
                <a:gd name="T13" fmla="*/ 24 h 24"/>
                <a:gd name="T14" fmla="*/ 4 w 26"/>
                <a:gd name="T15" fmla="*/ 21 h 24"/>
                <a:gd name="T16" fmla="*/ 4 w 26"/>
                <a:gd name="T17" fmla="*/ 24 h 24"/>
                <a:gd name="T18" fmla="*/ 3 w 26"/>
                <a:gd name="T19" fmla="*/ 24 h 24"/>
                <a:gd name="T20" fmla="*/ 0 w 26"/>
                <a:gd name="T21" fmla="*/ 19 h 24"/>
                <a:gd name="T22" fmla="*/ 0 w 26"/>
                <a:gd name="T23" fmla="*/ 18 h 24"/>
                <a:gd name="T24" fmla="*/ 10 w 26"/>
                <a:gd name="T25" fmla="*/ 4 h 24"/>
                <a:gd name="T26" fmla="*/ 10 w 26"/>
                <a:gd name="T27" fmla="*/ 3 h 24"/>
                <a:gd name="T28" fmla="*/ 13 w 26"/>
                <a:gd name="T29" fmla="*/ 4 h 24"/>
                <a:gd name="T30" fmla="*/ 15 w 26"/>
                <a:gd name="T31" fmla="*/ 4 h 24"/>
                <a:gd name="T32" fmla="*/ 21 w 26"/>
                <a:gd name="T3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24">
                  <a:moveTo>
                    <a:pt x="21" y="0"/>
                  </a:moveTo>
                  <a:lnTo>
                    <a:pt x="21" y="1"/>
                  </a:lnTo>
                  <a:lnTo>
                    <a:pt x="26" y="13"/>
                  </a:lnTo>
                  <a:lnTo>
                    <a:pt x="23" y="19"/>
                  </a:lnTo>
                  <a:lnTo>
                    <a:pt x="15" y="19"/>
                  </a:lnTo>
                  <a:lnTo>
                    <a:pt x="13" y="24"/>
                  </a:lnTo>
                  <a:lnTo>
                    <a:pt x="7" y="24"/>
                  </a:lnTo>
                  <a:lnTo>
                    <a:pt x="4" y="21"/>
                  </a:lnTo>
                  <a:lnTo>
                    <a:pt x="4" y="24"/>
                  </a:lnTo>
                  <a:lnTo>
                    <a:pt x="3" y="24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10" y="4"/>
                  </a:lnTo>
                  <a:lnTo>
                    <a:pt x="10" y="3"/>
                  </a:lnTo>
                  <a:lnTo>
                    <a:pt x="13" y="4"/>
                  </a:lnTo>
                  <a:lnTo>
                    <a:pt x="15" y="4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Nigeria">
              <a:extLst>
                <a:ext uri="{FF2B5EF4-FFF2-40B4-BE49-F238E27FC236}">
                  <a16:creationId xmlns:a16="http://schemas.microsoft.com/office/drawing/2014/main" id="{220289F5-C85F-4E89-85F1-470C79303129}"/>
                </a:ext>
              </a:extLst>
            </p:cNvPr>
            <p:cNvSpPr>
              <a:spLocks/>
            </p:cNvSpPr>
            <p:nvPr>
              <p:custDataLst>
                <p:tags r:id="rId202"/>
              </p:custDataLst>
            </p:nvPr>
          </p:nvSpPr>
          <p:spPr bwMode="auto">
            <a:xfrm>
              <a:off x="5890898" y="4260329"/>
              <a:ext cx="276481" cy="233112"/>
            </a:xfrm>
            <a:custGeom>
              <a:avLst/>
              <a:gdLst>
                <a:gd name="T0" fmla="*/ 36 w 153"/>
                <a:gd name="T1" fmla="*/ 0 h 129"/>
                <a:gd name="T2" fmla="*/ 39 w 153"/>
                <a:gd name="T3" fmla="*/ 0 h 129"/>
                <a:gd name="T4" fmla="*/ 55 w 153"/>
                <a:gd name="T5" fmla="*/ 12 h 129"/>
                <a:gd name="T6" fmla="*/ 69 w 153"/>
                <a:gd name="T7" fmla="*/ 6 h 129"/>
                <a:gd name="T8" fmla="*/ 77 w 153"/>
                <a:gd name="T9" fmla="*/ 12 h 129"/>
                <a:gd name="T10" fmla="*/ 86 w 153"/>
                <a:gd name="T11" fmla="*/ 15 h 129"/>
                <a:gd name="T12" fmla="*/ 98 w 153"/>
                <a:gd name="T13" fmla="*/ 6 h 129"/>
                <a:gd name="T14" fmla="*/ 116 w 153"/>
                <a:gd name="T15" fmla="*/ 6 h 129"/>
                <a:gd name="T16" fmla="*/ 125 w 153"/>
                <a:gd name="T17" fmla="*/ 9 h 129"/>
                <a:gd name="T18" fmla="*/ 134 w 153"/>
                <a:gd name="T19" fmla="*/ 3 h 129"/>
                <a:gd name="T20" fmla="*/ 135 w 153"/>
                <a:gd name="T21" fmla="*/ 0 h 129"/>
                <a:gd name="T22" fmla="*/ 150 w 153"/>
                <a:gd name="T23" fmla="*/ 17 h 129"/>
                <a:gd name="T24" fmla="*/ 153 w 153"/>
                <a:gd name="T25" fmla="*/ 22 h 129"/>
                <a:gd name="T26" fmla="*/ 153 w 153"/>
                <a:gd name="T27" fmla="*/ 29 h 129"/>
                <a:gd name="T28" fmla="*/ 141 w 153"/>
                <a:gd name="T29" fmla="*/ 40 h 129"/>
                <a:gd name="T30" fmla="*/ 132 w 153"/>
                <a:gd name="T31" fmla="*/ 66 h 129"/>
                <a:gd name="T32" fmla="*/ 125 w 153"/>
                <a:gd name="T33" fmla="*/ 72 h 129"/>
                <a:gd name="T34" fmla="*/ 115 w 153"/>
                <a:gd name="T35" fmla="*/ 96 h 129"/>
                <a:gd name="T36" fmla="*/ 115 w 153"/>
                <a:gd name="T37" fmla="*/ 98 h 129"/>
                <a:gd name="T38" fmla="*/ 109 w 153"/>
                <a:gd name="T39" fmla="*/ 99 h 129"/>
                <a:gd name="T40" fmla="*/ 109 w 153"/>
                <a:gd name="T41" fmla="*/ 98 h 129"/>
                <a:gd name="T42" fmla="*/ 103 w 153"/>
                <a:gd name="T43" fmla="*/ 93 h 129"/>
                <a:gd name="T44" fmla="*/ 89 w 153"/>
                <a:gd name="T45" fmla="*/ 93 h 129"/>
                <a:gd name="T46" fmla="*/ 80 w 153"/>
                <a:gd name="T47" fmla="*/ 106 h 129"/>
                <a:gd name="T48" fmla="*/ 76 w 153"/>
                <a:gd name="T49" fmla="*/ 121 h 129"/>
                <a:gd name="T50" fmla="*/ 74 w 153"/>
                <a:gd name="T51" fmla="*/ 121 h 129"/>
                <a:gd name="T52" fmla="*/ 73 w 153"/>
                <a:gd name="T53" fmla="*/ 120 h 129"/>
                <a:gd name="T54" fmla="*/ 72 w 153"/>
                <a:gd name="T55" fmla="*/ 124 h 129"/>
                <a:gd name="T56" fmla="*/ 64 w 153"/>
                <a:gd name="T57" fmla="*/ 124 h 129"/>
                <a:gd name="T58" fmla="*/ 61 w 153"/>
                <a:gd name="T59" fmla="*/ 123 h 129"/>
                <a:gd name="T60" fmla="*/ 58 w 153"/>
                <a:gd name="T61" fmla="*/ 123 h 129"/>
                <a:gd name="T62" fmla="*/ 55 w 153"/>
                <a:gd name="T63" fmla="*/ 126 h 129"/>
                <a:gd name="T64" fmla="*/ 46 w 153"/>
                <a:gd name="T65" fmla="*/ 129 h 129"/>
                <a:gd name="T66" fmla="*/ 36 w 153"/>
                <a:gd name="T67" fmla="*/ 120 h 129"/>
                <a:gd name="T68" fmla="*/ 36 w 153"/>
                <a:gd name="T69" fmla="*/ 112 h 129"/>
                <a:gd name="T70" fmla="*/ 27 w 153"/>
                <a:gd name="T71" fmla="*/ 103 h 129"/>
                <a:gd name="T72" fmla="*/ 20 w 153"/>
                <a:gd name="T73" fmla="*/ 99 h 129"/>
                <a:gd name="T74" fmla="*/ 12 w 153"/>
                <a:gd name="T75" fmla="*/ 99 h 129"/>
                <a:gd name="T76" fmla="*/ 9 w 153"/>
                <a:gd name="T77" fmla="*/ 101 h 129"/>
                <a:gd name="T78" fmla="*/ 0 w 153"/>
                <a:gd name="T79" fmla="*/ 101 h 129"/>
                <a:gd name="T80" fmla="*/ 0 w 153"/>
                <a:gd name="T81" fmla="*/ 71 h 129"/>
                <a:gd name="T82" fmla="*/ 6 w 153"/>
                <a:gd name="T83" fmla="*/ 56 h 129"/>
                <a:gd name="T84" fmla="*/ 11 w 153"/>
                <a:gd name="T85" fmla="*/ 52 h 129"/>
                <a:gd name="T86" fmla="*/ 11 w 153"/>
                <a:gd name="T87" fmla="*/ 46 h 129"/>
                <a:gd name="T88" fmla="*/ 12 w 153"/>
                <a:gd name="T89" fmla="*/ 44 h 129"/>
                <a:gd name="T90" fmla="*/ 12 w 153"/>
                <a:gd name="T91" fmla="*/ 37 h 129"/>
                <a:gd name="T92" fmla="*/ 9 w 153"/>
                <a:gd name="T93" fmla="*/ 34 h 129"/>
                <a:gd name="T94" fmla="*/ 9 w 153"/>
                <a:gd name="T95" fmla="*/ 32 h 129"/>
                <a:gd name="T96" fmla="*/ 11 w 153"/>
                <a:gd name="T97" fmla="*/ 29 h 129"/>
                <a:gd name="T98" fmla="*/ 11 w 153"/>
                <a:gd name="T99" fmla="*/ 19 h 129"/>
                <a:gd name="T100" fmla="*/ 15 w 153"/>
                <a:gd name="T101" fmla="*/ 13 h 129"/>
                <a:gd name="T102" fmla="*/ 18 w 153"/>
                <a:gd name="T103" fmla="*/ 6 h 129"/>
                <a:gd name="T104" fmla="*/ 29 w 153"/>
                <a:gd name="T105" fmla="*/ 1 h 129"/>
                <a:gd name="T106" fmla="*/ 32 w 153"/>
                <a:gd name="T107" fmla="*/ 1 h 129"/>
                <a:gd name="T108" fmla="*/ 36 w 153"/>
                <a:gd name="T10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3" h="129">
                  <a:moveTo>
                    <a:pt x="36" y="0"/>
                  </a:moveTo>
                  <a:lnTo>
                    <a:pt x="39" y="0"/>
                  </a:lnTo>
                  <a:lnTo>
                    <a:pt x="55" y="12"/>
                  </a:lnTo>
                  <a:lnTo>
                    <a:pt x="69" y="6"/>
                  </a:lnTo>
                  <a:lnTo>
                    <a:pt x="77" y="12"/>
                  </a:lnTo>
                  <a:lnTo>
                    <a:pt x="86" y="15"/>
                  </a:lnTo>
                  <a:lnTo>
                    <a:pt x="98" y="6"/>
                  </a:lnTo>
                  <a:lnTo>
                    <a:pt x="116" y="6"/>
                  </a:lnTo>
                  <a:lnTo>
                    <a:pt x="125" y="9"/>
                  </a:lnTo>
                  <a:lnTo>
                    <a:pt x="134" y="3"/>
                  </a:lnTo>
                  <a:lnTo>
                    <a:pt x="135" y="0"/>
                  </a:lnTo>
                  <a:lnTo>
                    <a:pt x="150" y="17"/>
                  </a:lnTo>
                  <a:lnTo>
                    <a:pt x="153" y="22"/>
                  </a:lnTo>
                  <a:lnTo>
                    <a:pt x="153" y="29"/>
                  </a:lnTo>
                  <a:lnTo>
                    <a:pt x="141" y="40"/>
                  </a:lnTo>
                  <a:lnTo>
                    <a:pt x="132" y="66"/>
                  </a:lnTo>
                  <a:lnTo>
                    <a:pt x="125" y="72"/>
                  </a:lnTo>
                  <a:lnTo>
                    <a:pt x="115" y="96"/>
                  </a:lnTo>
                  <a:lnTo>
                    <a:pt x="115" y="98"/>
                  </a:lnTo>
                  <a:lnTo>
                    <a:pt x="109" y="99"/>
                  </a:lnTo>
                  <a:lnTo>
                    <a:pt x="109" y="98"/>
                  </a:lnTo>
                  <a:lnTo>
                    <a:pt x="103" y="93"/>
                  </a:lnTo>
                  <a:lnTo>
                    <a:pt x="89" y="93"/>
                  </a:lnTo>
                  <a:lnTo>
                    <a:pt x="80" y="106"/>
                  </a:lnTo>
                  <a:lnTo>
                    <a:pt x="76" y="121"/>
                  </a:lnTo>
                  <a:lnTo>
                    <a:pt x="74" y="121"/>
                  </a:lnTo>
                  <a:lnTo>
                    <a:pt x="73" y="120"/>
                  </a:lnTo>
                  <a:lnTo>
                    <a:pt x="72" y="124"/>
                  </a:lnTo>
                  <a:lnTo>
                    <a:pt x="64" y="124"/>
                  </a:lnTo>
                  <a:lnTo>
                    <a:pt x="61" y="123"/>
                  </a:lnTo>
                  <a:lnTo>
                    <a:pt x="58" y="123"/>
                  </a:lnTo>
                  <a:lnTo>
                    <a:pt x="55" y="126"/>
                  </a:lnTo>
                  <a:lnTo>
                    <a:pt x="46" y="129"/>
                  </a:lnTo>
                  <a:lnTo>
                    <a:pt x="36" y="120"/>
                  </a:lnTo>
                  <a:lnTo>
                    <a:pt x="36" y="112"/>
                  </a:lnTo>
                  <a:lnTo>
                    <a:pt x="27" y="103"/>
                  </a:lnTo>
                  <a:lnTo>
                    <a:pt x="20" y="99"/>
                  </a:lnTo>
                  <a:lnTo>
                    <a:pt x="12" y="99"/>
                  </a:lnTo>
                  <a:lnTo>
                    <a:pt x="9" y="101"/>
                  </a:lnTo>
                  <a:lnTo>
                    <a:pt x="0" y="101"/>
                  </a:lnTo>
                  <a:lnTo>
                    <a:pt x="0" y="71"/>
                  </a:lnTo>
                  <a:lnTo>
                    <a:pt x="6" y="56"/>
                  </a:lnTo>
                  <a:lnTo>
                    <a:pt x="11" y="52"/>
                  </a:lnTo>
                  <a:lnTo>
                    <a:pt x="11" y="46"/>
                  </a:lnTo>
                  <a:lnTo>
                    <a:pt x="12" y="44"/>
                  </a:lnTo>
                  <a:lnTo>
                    <a:pt x="12" y="37"/>
                  </a:lnTo>
                  <a:lnTo>
                    <a:pt x="9" y="34"/>
                  </a:lnTo>
                  <a:lnTo>
                    <a:pt x="9" y="32"/>
                  </a:lnTo>
                  <a:lnTo>
                    <a:pt x="11" y="29"/>
                  </a:lnTo>
                  <a:lnTo>
                    <a:pt x="11" y="19"/>
                  </a:lnTo>
                  <a:lnTo>
                    <a:pt x="15" y="13"/>
                  </a:lnTo>
                  <a:lnTo>
                    <a:pt x="18" y="6"/>
                  </a:lnTo>
                  <a:lnTo>
                    <a:pt x="29" y="1"/>
                  </a:lnTo>
                  <a:lnTo>
                    <a:pt x="32" y="1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Niger">
              <a:extLst>
                <a:ext uri="{FF2B5EF4-FFF2-40B4-BE49-F238E27FC236}">
                  <a16:creationId xmlns:a16="http://schemas.microsoft.com/office/drawing/2014/main" id="{D6C5432A-3E2D-4BC2-840E-6CB25979CEE2}"/>
                </a:ext>
              </a:extLst>
            </p:cNvPr>
            <p:cNvSpPr>
              <a:spLocks/>
            </p:cNvSpPr>
            <p:nvPr>
              <p:custDataLst>
                <p:tags r:id="rId203"/>
              </p:custDataLst>
            </p:nvPr>
          </p:nvSpPr>
          <p:spPr bwMode="auto">
            <a:xfrm>
              <a:off x="5827652" y="4021797"/>
              <a:ext cx="379483" cy="290938"/>
            </a:xfrm>
            <a:custGeom>
              <a:avLst/>
              <a:gdLst>
                <a:gd name="T0" fmla="*/ 152 w 210"/>
                <a:gd name="T1" fmla="*/ 0 h 161"/>
                <a:gd name="T2" fmla="*/ 181 w 210"/>
                <a:gd name="T3" fmla="*/ 0 h 161"/>
                <a:gd name="T4" fmla="*/ 192 w 210"/>
                <a:gd name="T5" fmla="*/ 7 h 161"/>
                <a:gd name="T6" fmla="*/ 195 w 210"/>
                <a:gd name="T7" fmla="*/ 6 h 161"/>
                <a:gd name="T8" fmla="*/ 197 w 210"/>
                <a:gd name="T9" fmla="*/ 6 h 161"/>
                <a:gd name="T10" fmla="*/ 197 w 210"/>
                <a:gd name="T11" fmla="*/ 28 h 161"/>
                <a:gd name="T12" fmla="*/ 201 w 210"/>
                <a:gd name="T13" fmla="*/ 35 h 161"/>
                <a:gd name="T14" fmla="*/ 209 w 210"/>
                <a:gd name="T15" fmla="*/ 41 h 161"/>
                <a:gd name="T16" fmla="*/ 210 w 210"/>
                <a:gd name="T17" fmla="*/ 41 h 161"/>
                <a:gd name="T18" fmla="*/ 210 w 210"/>
                <a:gd name="T19" fmla="*/ 43 h 161"/>
                <a:gd name="T20" fmla="*/ 209 w 210"/>
                <a:gd name="T21" fmla="*/ 43 h 161"/>
                <a:gd name="T22" fmla="*/ 206 w 210"/>
                <a:gd name="T23" fmla="*/ 49 h 161"/>
                <a:gd name="T24" fmla="*/ 203 w 210"/>
                <a:gd name="T25" fmla="*/ 68 h 161"/>
                <a:gd name="T26" fmla="*/ 201 w 210"/>
                <a:gd name="T27" fmla="*/ 90 h 161"/>
                <a:gd name="T28" fmla="*/ 178 w 210"/>
                <a:gd name="T29" fmla="*/ 115 h 161"/>
                <a:gd name="T30" fmla="*/ 175 w 210"/>
                <a:gd name="T31" fmla="*/ 124 h 161"/>
                <a:gd name="T32" fmla="*/ 178 w 210"/>
                <a:gd name="T33" fmla="*/ 124 h 161"/>
                <a:gd name="T34" fmla="*/ 178 w 210"/>
                <a:gd name="T35" fmla="*/ 126 h 161"/>
                <a:gd name="T36" fmla="*/ 170 w 210"/>
                <a:gd name="T37" fmla="*/ 126 h 161"/>
                <a:gd name="T38" fmla="*/ 170 w 210"/>
                <a:gd name="T39" fmla="*/ 136 h 161"/>
                <a:gd name="T40" fmla="*/ 161 w 210"/>
                <a:gd name="T41" fmla="*/ 142 h 161"/>
                <a:gd name="T42" fmla="*/ 160 w 210"/>
                <a:gd name="T43" fmla="*/ 142 h 161"/>
                <a:gd name="T44" fmla="*/ 151 w 210"/>
                <a:gd name="T45" fmla="*/ 139 h 161"/>
                <a:gd name="T46" fmla="*/ 135 w 210"/>
                <a:gd name="T47" fmla="*/ 139 h 161"/>
                <a:gd name="T48" fmla="*/ 121 w 210"/>
                <a:gd name="T49" fmla="*/ 148 h 161"/>
                <a:gd name="T50" fmla="*/ 112 w 210"/>
                <a:gd name="T51" fmla="*/ 145 h 161"/>
                <a:gd name="T52" fmla="*/ 104 w 210"/>
                <a:gd name="T53" fmla="*/ 139 h 161"/>
                <a:gd name="T54" fmla="*/ 90 w 210"/>
                <a:gd name="T55" fmla="*/ 145 h 161"/>
                <a:gd name="T56" fmla="*/ 74 w 210"/>
                <a:gd name="T57" fmla="*/ 133 h 161"/>
                <a:gd name="T58" fmla="*/ 64 w 210"/>
                <a:gd name="T59" fmla="*/ 135 h 161"/>
                <a:gd name="T60" fmla="*/ 55 w 210"/>
                <a:gd name="T61" fmla="*/ 138 h 161"/>
                <a:gd name="T62" fmla="*/ 52 w 210"/>
                <a:gd name="T63" fmla="*/ 145 h 161"/>
                <a:gd name="T64" fmla="*/ 47 w 210"/>
                <a:gd name="T65" fmla="*/ 151 h 161"/>
                <a:gd name="T66" fmla="*/ 47 w 210"/>
                <a:gd name="T67" fmla="*/ 161 h 161"/>
                <a:gd name="T68" fmla="*/ 46 w 210"/>
                <a:gd name="T69" fmla="*/ 161 h 161"/>
                <a:gd name="T70" fmla="*/ 37 w 210"/>
                <a:gd name="T71" fmla="*/ 152 h 161"/>
                <a:gd name="T72" fmla="*/ 32 w 210"/>
                <a:gd name="T73" fmla="*/ 154 h 161"/>
                <a:gd name="T74" fmla="*/ 32 w 210"/>
                <a:gd name="T75" fmla="*/ 157 h 161"/>
                <a:gd name="T76" fmla="*/ 31 w 210"/>
                <a:gd name="T77" fmla="*/ 158 h 161"/>
                <a:gd name="T78" fmla="*/ 26 w 210"/>
                <a:gd name="T79" fmla="*/ 154 h 161"/>
                <a:gd name="T80" fmla="*/ 26 w 210"/>
                <a:gd name="T81" fmla="*/ 152 h 161"/>
                <a:gd name="T82" fmla="*/ 28 w 210"/>
                <a:gd name="T83" fmla="*/ 151 h 161"/>
                <a:gd name="T84" fmla="*/ 26 w 210"/>
                <a:gd name="T85" fmla="*/ 148 h 161"/>
                <a:gd name="T86" fmla="*/ 18 w 210"/>
                <a:gd name="T87" fmla="*/ 148 h 161"/>
                <a:gd name="T88" fmla="*/ 4 w 210"/>
                <a:gd name="T89" fmla="*/ 130 h 161"/>
                <a:gd name="T90" fmla="*/ 0 w 210"/>
                <a:gd name="T91" fmla="*/ 123 h 161"/>
                <a:gd name="T92" fmla="*/ 1 w 210"/>
                <a:gd name="T93" fmla="*/ 117 h 161"/>
                <a:gd name="T94" fmla="*/ 10 w 210"/>
                <a:gd name="T95" fmla="*/ 117 h 161"/>
                <a:gd name="T96" fmla="*/ 16 w 210"/>
                <a:gd name="T97" fmla="*/ 111 h 161"/>
                <a:gd name="T98" fmla="*/ 44 w 210"/>
                <a:gd name="T99" fmla="*/ 111 h 161"/>
                <a:gd name="T100" fmla="*/ 50 w 210"/>
                <a:gd name="T101" fmla="*/ 104 h 161"/>
                <a:gd name="T102" fmla="*/ 53 w 210"/>
                <a:gd name="T103" fmla="*/ 102 h 161"/>
                <a:gd name="T104" fmla="*/ 53 w 210"/>
                <a:gd name="T105" fmla="*/ 59 h 161"/>
                <a:gd name="T106" fmla="*/ 74 w 210"/>
                <a:gd name="T107" fmla="*/ 55 h 161"/>
                <a:gd name="T108" fmla="*/ 102 w 210"/>
                <a:gd name="T109" fmla="*/ 32 h 161"/>
                <a:gd name="T110" fmla="*/ 152 w 210"/>
                <a:gd name="T111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0" h="161">
                  <a:moveTo>
                    <a:pt x="152" y="0"/>
                  </a:moveTo>
                  <a:lnTo>
                    <a:pt x="181" y="0"/>
                  </a:lnTo>
                  <a:lnTo>
                    <a:pt x="192" y="7"/>
                  </a:lnTo>
                  <a:lnTo>
                    <a:pt x="195" y="6"/>
                  </a:lnTo>
                  <a:lnTo>
                    <a:pt x="197" y="6"/>
                  </a:lnTo>
                  <a:lnTo>
                    <a:pt x="197" y="28"/>
                  </a:lnTo>
                  <a:lnTo>
                    <a:pt x="201" y="35"/>
                  </a:lnTo>
                  <a:lnTo>
                    <a:pt x="209" y="41"/>
                  </a:lnTo>
                  <a:lnTo>
                    <a:pt x="210" y="41"/>
                  </a:lnTo>
                  <a:lnTo>
                    <a:pt x="210" y="43"/>
                  </a:lnTo>
                  <a:lnTo>
                    <a:pt x="209" y="43"/>
                  </a:lnTo>
                  <a:lnTo>
                    <a:pt x="206" y="49"/>
                  </a:lnTo>
                  <a:lnTo>
                    <a:pt x="203" y="68"/>
                  </a:lnTo>
                  <a:lnTo>
                    <a:pt x="201" y="90"/>
                  </a:lnTo>
                  <a:lnTo>
                    <a:pt x="178" y="115"/>
                  </a:lnTo>
                  <a:lnTo>
                    <a:pt x="175" y="124"/>
                  </a:lnTo>
                  <a:lnTo>
                    <a:pt x="178" y="124"/>
                  </a:lnTo>
                  <a:lnTo>
                    <a:pt x="178" y="126"/>
                  </a:lnTo>
                  <a:lnTo>
                    <a:pt x="170" y="126"/>
                  </a:lnTo>
                  <a:lnTo>
                    <a:pt x="170" y="136"/>
                  </a:lnTo>
                  <a:lnTo>
                    <a:pt x="161" y="142"/>
                  </a:lnTo>
                  <a:lnTo>
                    <a:pt x="160" y="142"/>
                  </a:lnTo>
                  <a:lnTo>
                    <a:pt x="151" y="139"/>
                  </a:lnTo>
                  <a:lnTo>
                    <a:pt x="135" y="139"/>
                  </a:lnTo>
                  <a:lnTo>
                    <a:pt x="121" y="148"/>
                  </a:lnTo>
                  <a:lnTo>
                    <a:pt x="112" y="145"/>
                  </a:lnTo>
                  <a:lnTo>
                    <a:pt x="104" y="139"/>
                  </a:lnTo>
                  <a:lnTo>
                    <a:pt x="90" y="145"/>
                  </a:lnTo>
                  <a:lnTo>
                    <a:pt x="74" y="133"/>
                  </a:lnTo>
                  <a:lnTo>
                    <a:pt x="64" y="135"/>
                  </a:lnTo>
                  <a:lnTo>
                    <a:pt x="55" y="138"/>
                  </a:lnTo>
                  <a:lnTo>
                    <a:pt x="52" y="145"/>
                  </a:lnTo>
                  <a:lnTo>
                    <a:pt x="47" y="151"/>
                  </a:lnTo>
                  <a:lnTo>
                    <a:pt x="47" y="161"/>
                  </a:lnTo>
                  <a:lnTo>
                    <a:pt x="46" y="161"/>
                  </a:lnTo>
                  <a:lnTo>
                    <a:pt x="37" y="152"/>
                  </a:lnTo>
                  <a:lnTo>
                    <a:pt x="32" y="154"/>
                  </a:lnTo>
                  <a:lnTo>
                    <a:pt x="32" y="157"/>
                  </a:lnTo>
                  <a:lnTo>
                    <a:pt x="31" y="158"/>
                  </a:lnTo>
                  <a:lnTo>
                    <a:pt x="26" y="154"/>
                  </a:lnTo>
                  <a:lnTo>
                    <a:pt x="26" y="152"/>
                  </a:lnTo>
                  <a:lnTo>
                    <a:pt x="28" y="151"/>
                  </a:lnTo>
                  <a:lnTo>
                    <a:pt x="26" y="148"/>
                  </a:lnTo>
                  <a:lnTo>
                    <a:pt x="18" y="148"/>
                  </a:lnTo>
                  <a:lnTo>
                    <a:pt x="4" y="130"/>
                  </a:lnTo>
                  <a:lnTo>
                    <a:pt x="0" y="123"/>
                  </a:lnTo>
                  <a:lnTo>
                    <a:pt x="1" y="117"/>
                  </a:lnTo>
                  <a:lnTo>
                    <a:pt x="10" y="117"/>
                  </a:lnTo>
                  <a:lnTo>
                    <a:pt x="16" y="111"/>
                  </a:lnTo>
                  <a:lnTo>
                    <a:pt x="44" y="111"/>
                  </a:lnTo>
                  <a:lnTo>
                    <a:pt x="50" y="104"/>
                  </a:lnTo>
                  <a:lnTo>
                    <a:pt x="53" y="102"/>
                  </a:lnTo>
                  <a:lnTo>
                    <a:pt x="53" y="59"/>
                  </a:lnTo>
                  <a:lnTo>
                    <a:pt x="74" y="55"/>
                  </a:lnTo>
                  <a:lnTo>
                    <a:pt x="102" y="32"/>
                  </a:lnTo>
                  <a:lnTo>
                    <a:pt x="152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Namibia">
              <a:extLst>
                <a:ext uri="{FF2B5EF4-FFF2-40B4-BE49-F238E27FC236}">
                  <a16:creationId xmlns:a16="http://schemas.microsoft.com/office/drawing/2014/main" id="{CBA03640-4736-4880-B6D5-A494710D2F37}"/>
                </a:ext>
              </a:extLst>
            </p:cNvPr>
            <p:cNvSpPr>
              <a:spLocks/>
            </p:cNvSpPr>
            <p:nvPr>
              <p:custDataLst>
                <p:tags r:id="rId204"/>
              </p:custDataLst>
            </p:nvPr>
          </p:nvSpPr>
          <p:spPr bwMode="auto">
            <a:xfrm>
              <a:off x="6100517" y="4988576"/>
              <a:ext cx="321657" cy="312622"/>
            </a:xfrm>
            <a:custGeom>
              <a:avLst/>
              <a:gdLst>
                <a:gd name="T0" fmla="*/ 13 w 178"/>
                <a:gd name="T1" fmla="*/ 0 h 173"/>
                <a:gd name="T2" fmla="*/ 19 w 178"/>
                <a:gd name="T3" fmla="*/ 0 h 173"/>
                <a:gd name="T4" fmla="*/ 30 w 178"/>
                <a:gd name="T5" fmla="*/ 6 h 173"/>
                <a:gd name="T6" fmla="*/ 87 w 178"/>
                <a:gd name="T7" fmla="*/ 6 h 173"/>
                <a:gd name="T8" fmla="*/ 98 w 178"/>
                <a:gd name="T9" fmla="*/ 12 h 173"/>
                <a:gd name="T10" fmla="*/ 111 w 178"/>
                <a:gd name="T11" fmla="*/ 12 h 173"/>
                <a:gd name="T12" fmla="*/ 129 w 178"/>
                <a:gd name="T13" fmla="*/ 16 h 173"/>
                <a:gd name="T14" fmla="*/ 151 w 178"/>
                <a:gd name="T15" fmla="*/ 10 h 173"/>
                <a:gd name="T16" fmla="*/ 163 w 178"/>
                <a:gd name="T17" fmla="*/ 7 h 173"/>
                <a:gd name="T18" fmla="*/ 172 w 178"/>
                <a:gd name="T19" fmla="*/ 9 h 173"/>
                <a:gd name="T20" fmla="*/ 178 w 178"/>
                <a:gd name="T21" fmla="*/ 13 h 173"/>
                <a:gd name="T22" fmla="*/ 172 w 178"/>
                <a:gd name="T23" fmla="*/ 13 h 173"/>
                <a:gd name="T24" fmla="*/ 165 w 178"/>
                <a:gd name="T25" fmla="*/ 18 h 173"/>
                <a:gd name="T26" fmla="*/ 157 w 178"/>
                <a:gd name="T27" fmla="*/ 25 h 173"/>
                <a:gd name="T28" fmla="*/ 156 w 178"/>
                <a:gd name="T29" fmla="*/ 25 h 173"/>
                <a:gd name="T30" fmla="*/ 153 w 178"/>
                <a:gd name="T31" fmla="*/ 19 h 173"/>
                <a:gd name="T32" fmla="*/ 147 w 178"/>
                <a:gd name="T33" fmla="*/ 18 h 173"/>
                <a:gd name="T34" fmla="*/ 122 w 178"/>
                <a:gd name="T35" fmla="*/ 24 h 173"/>
                <a:gd name="T36" fmla="*/ 122 w 178"/>
                <a:gd name="T37" fmla="*/ 71 h 173"/>
                <a:gd name="T38" fmla="*/ 110 w 178"/>
                <a:gd name="T39" fmla="*/ 71 h 173"/>
                <a:gd name="T40" fmla="*/ 110 w 178"/>
                <a:gd name="T41" fmla="*/ 166 h 173"/>
                <a:gd name="T42" fmla="*/ 108 w 178"/>
                <a:gd name="T43" fmla="*/ 166 h 173"/>
                <a:gd name="T44" fmla="*/ 98 w 178"/>
                <a:gd name="T45" fmla="*/ 173 h 173"/>
                <a:gd name="T46" fmla="*/ 80 w 178"/>
                <a:gd name="T47" fmla="*/ 173 h 173"/>
                <a:gd name="T48" fmla="*/ 79 w 178"/>
                <a:gd name="T49" fmla="*/ 172 h 173"/>
                <a:gd name="T50" fmla="*/ 77 w 178"/>
                <a:gd name="T51" fmla="*/ 166 h 173"/>
                <a:gd name="T52" fmla="*/ 71 w 178"/>
                <a:gd name="T53" fmla="*/ 163 h 173"/>
                <a:gd name="T54" fmla="*/ 64 w 178"/>
                <a:gd name="T55" fmla="*/ 167 h 173"/>
                <a:gd name="T56" fmla="*/ 62 w 178"/>
                <a:gd name="T57" fmla="*/ 167 h 173"/>
                <a:gd name="T58" fmla="*/ 53 w 178"/>
                <a:gd name="T59" fmla="*/ 160 h 173"/>
                <a:gd name="T60" fmla="*/ 46 w 178"/>
                <a:gd name="T61" fmla="*/ 150 h 173"/>
                <a:gd name="T62" fmla="*/ 41 w 178"/>
                <a:gd name="T63" fmla="*/ 124 h 173"/>
                <a:gd name="T64" fmla="*/ 40 w 178"/>
                <a:gd name="T65" fmla="*/ 114 h 173"/>
                <a:gd name="T66" fmla="*/ 36 w 178"/>
                <a:gd name="T67" fmla="*/ 102 h 173"/>
                <a:gd name="T68" fmla="*/ 36 w 178"/>
                <a:gd name="T69" fmla="*/ 80 h 173"/>
                <a:gd name="T70" fmla="*/ 13 w 178"/>
                <a:gd name="T71" fmla="*/ 37 h 173"/>
                <a:gd name="T72" fmla="*/ 0 w 178"/>
                <a:gd name="T73" fmla="*/ 18 h 173"/>
                <a:gd name="T74" fmla="*/ 0 w 178"/>
                <a:gd name="T75" fmla="*/ 6 h 173"/>
                <a:gd name="T76" fmla="*/ 6 w 178"/>
                <a:gd name="T77" fmla="*/ 3 h 173"/>
                <a:gd name="T78" fmla="*/ 7 w 178"/>
                <a:gd name="T79" fmla="*/ 3 h 173"/>
                <a:gd name="T80" fmla="*/ 13 w 178"/>
                <a:gd name="T8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8" h="173">
                  <a:moveTo>
                    <a:pt x="13" y="0"/>
                  </a:moveTo>
                  <a:lnTo>
                    <a:pt x="19" y="0"/>
                  </a:lnTo>
                  <a:lnTo>
                    <a:pt x="30" y="6"/>
                  </a:lnTo>
                  <a:lnTo>
                    <a:pt x="87" y="6"/>
                  </a:lnTo>
                  <a:lnTo>
                    <a:pt x="98" y="12"/>
                  </a:lnTo>
                  <a:lnTo>
                    <a:pt x="111" y="12"/>
                  </a:lnTo>
                  <a:lnTo>
                    <a:pt x="129" y="16"/>
                  </a:lnTo>
                  <a:lnTo>
                    <a:pt x="151" y="10"/>
                  </a:lnTo>
                  <a:lnTo>
                    <a:pt x="163" y="7"/>
                  </a:lnTo>
                  <a:lnTo>
                    <a:pt x="172" y="9"/>
                  </a:lnTo>
                  <a:lnTo>
                    <a:pt x="178" y="13"/>
                  </a:lnTo>
                  <a:lnTo>
                    <a:pt x="172" y="13"/>
                  </a:lnTo>
                  <a:lnTo>
                    <a:pt x="165" y="18"/>
                  </a:lnTo>
                  <a:lnTo>
                    <a:pt x="157" y="25"/>
                  </a:lnTo>
                  <a:lnTo>
                    <a:pt x="156" y="25"/>
                  </a:lnTo>
                  <a:lnTo>
                    <a:pt x="153" y="19"/>
                  </a:lnTo>
                  <a:lnTo>
                    <a:pt x="147" y="18"/>
                  </a:lnTo>
                  <a:lnTo>
                    <a:pt x="122" y="24"/>
                  </a:lnTo>
                  <a:lnTo>
                    <a:pt x="122" y="71"/>
                  </a:lnTo>
                  <a:lnTo>
                    <a:pt x="110" y="71"/>
                  </a:lnTo>
                  <a:lnTo>
                    <a:pt x="110" y="166"/>
                  </a:lnTo>
                  <a:lnTo>
                    <a:pt x="108" y="166"/>
                  </a:lnTo>
                  <a:lnTo>
                    <a:pt x="98" y="173"/>
                  </a:lnTo>
                  <a:lnTo>
                    <a:pt x="80" y="173"/>
                  </a:lnTo>
                  <a:lnTo>
                    <a:pt x="79" y="172"/>
                  </a:lnTo>
                  <a:lnTo>
                    <a:pt x="77" y="166"/>
                  </a:lnTo>
                  <a:lnTo>
                    <a:pt x="71" y="163"/>
                  </a:lnTo>
                  <a:lnTo>
                    <a:pt x="64" y="167"/>
                  </a:lnTo>
                  <a:lnTo>
                    <a:pt x="62" y="167"/>
                  </a:lnTo>
                  <a:lnTo>
                    <a:pt x="53" y="160"/>
                  </a:lnTo>
                  <a:lnTo>
                    <a:pt x="46" y="150"/>
                  </a:lnTo>
                  <a:lnTo>
                    <a:pt x="41" y="124"/>
                  </a:lnTo>
                  <a:lnTo>
                    <a:pt x="40" y="114"/>
                  </a:lnTo>
                  <a:lnTo>
                    <a:pt x="36" y="102"/>
                  </a:lnTo>
                  <a:lnTo>
                    <a:pt x="36" y="80"/>
                  </a:lnTo>
                  <a:lnTo>
                    <a:pt x="13" y="37"/>
                  </a:lnTo>
                  <a:lnTo>
                    <a:pt x="0" y="18"/>
                  </a:lnTo>
                  <a:lnTo>
                    <a:pt x="0" y="6"/>
                  </a:lnTo>
                  <a:lnTo>
                    <a:pt x="6" y="3"/>
                  </a:lnTo>
                  <a:lnTo>
                    <a:pt x="7" y="3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Mali">
              <a:extLst>
                <a:ext uri="{FF2B5EF4-FFF2-40B4-BE49-F238E27FC236}">
                  <a16:creationId xmlns:a16="http://schemas.microsoft.com/office/drawing/2014/main" id="{388C7EEA-3374-4D0A-94DB-F6EBBCF63449}"/>
                </a:ext>
              </a:extLst>
            </p:cNvPr>
            <p:cNvSpPr>
              <a:spLocks/>
            </p:cNvSpPr>
            <p:nvPr>
              <p:custDataLst>
                <p:tags r:id="rId205"/>
              </p:custDataLst>
            </p:nvPr>
          </p:nvSpPr>
          <p:spPr bwMode="auto">
            <a:xfrm>
              <a:off x="5540328" y="3980235"/>
              <a:ext cx="386711" cy="370448"/>
            </a:xfrm>
            <a:custGeom>
              <a:avLst/>
              <a:gdLst>
                <a:gd name="T0" fmla="*/ 95 w 214"/>
                <a:gd name="T1" fmla="*/ 0 h 205"/>
                <a:gd name="T2" fmla="*/ 175 w 214"/>
                <a:gd name="T3" fmla="*/ 58 h 205"/>
                <a:gd name="T4" fmla="*/ 184 w 214"/>
                <a:gd name="T5" fmla="*/ 66 h 205"/>
                <a:gd name="T6" fmla="*/ 202 w 214"/>
                <a:gd name="T7" fmla="*/ 73 h 205"/>
                <a:gd name="T8" fmla="*/ 202 w 214"/>
                <a:gd name="T9" fmla="*/ 85 h 205"/>
                <a:gd name="T10" fmla="*/ 214 w 214"/>
                <a:gd name="T11" fmla="*/ 82 h 205"/>
                <a:gd name="T12" fmla="*/ 211 w 214"/>
                <a:gd name="T13" fmla="*/ 128 h 205"/>
                <a:gd name="T14" fmla="*/ 177 w 214"/>
                <a:gd name="T15" fmla="*/ 135 h 205"/>
                <a:gd name="T16" fmla="*/ 160 w 214"/>
                <a:gd name="T17" fmla="*/ 141 h 205"/>
                <a:gd name="T18" fmla="*/ 128 w 214"/>
                <a:gd name="T19" fmla="*/ 159 h 205"/>
                <a:gd name="T20" fmla="*/ 104 w 214"/>
                <a:gd name="T21" fmla="*/ 177 h 205"/>
                <a:gd name="T22" fmla="*/ 92 w 214"/>
                <a:gd name="T23" fmla="*/ 202 h 205"/>
                <a:gd name="T24" fmla="*/ 86 w 214"/>
                <a:gd name="T25" fmla="*/ 201 h 205"/>
                <a:gd name="T26" fmla="*/ 79 w 214"/>
                <a:gd name="T27" fmla="*/ 204 h 205"/>
                <a:gd name="T28" fmla="*/ 77 w 214"/>
                <a:gd name="T29" fmla="*/ 198 h 205"/>
                <a:gd name="T30" fmla="*/ 71 w 214"/>
                <a:gd name="T31" fmla="*/ 201 h 205"/>
                <a:gd name="T32" fmla="*/ 68 w 214"/>
                <a:gd name="T33" fmla="*/ 204 h 205"/>
                <a:gd name="T34" fmla="*/ 61 w 214"/>
                <a:gd name="T35" fmla="*/ 201 h 205"/>
                <a:gd name="T36" fmla="*/ 55 w 214"/>
                <a:gd name="T37" fmla="*/ 205 h 205"/>
                <a:gd name="T38" fmla="*/ 51 w 214"/>
                <a:gd name="T39" fmla="*/ 199 h 205"/>
                <a:gd name="T40" fmla="*/ 46 w 214"/>
                <a:gd name="T41" fmla="*/ 195 h 205"/>
                <a:gd name="T42" fmla="*/ 45 w 214"/>
                <a:gd name="T43" fmla="*/ 193 h 205"/>
                <a:gd name="T44" fmla="*/ 43 w 214"/>
                <a:gd name="T45" fmla="*/ 184 h 205"/>
                <a:gd name="T46" fmla="*/ 37 w 214"/>
                <a:gd name="T47" fmla="*/ 174 h 205"/>
                <a:gd name="T48" fmla="*/ 33 w 214"/>
                <a:gd name="T49" fmla="*/ 180 h 205"/>
                <a:gd name="T50" fmla="*/ 25 w 214"/>
                <a:gd name="T51" fmla="*/ 177 h 205"/>
                <a:gd name="T52" fmla="*/ 17 w 214"/>
                <a:gd name="T53" fmla="*/ 177 h 205"/>
                <a:gd name="T54" fmla="*/ 11 w 214"/>
                <a:gd name="T55" fmla="*/ 167 h 205"/>
                <a:gd name="T56" fmla="*/ 3 w 214"/>
                <a:gd name="T57" fmla="*/ 153 h 205"/>
                <a:gd name="T58" fmla="*/ 0 w 214"/>
                <a:gd name="T59" fmla="*/ 141 h 205"/>
                <a:gd name="T60" fmla="*/ 9 w 214"/>
                <a:gd name="T61" fmla="*/ 127 h 205"/>
                <a:gd name="T62" fmla="*/ 14 w 214"/>
                <a:gd name="T63" fmla="*/ 128 h 205"/>
                <a:gd name="T64" fmla="*/ 21 w 214"/>
                <a:gd name="T65" fmla="*/ 137 h 205"/>
                <a:gd name="T66" fmla="*/ 86 w 214"/>
                <a:gd name="T67" fmla="*/ 132 h 205"/>
                <a:gd name="T68" fmla="*/ 85 w 214"/>
                <a:gd name="T69" fmla="*/ 122 h 205"/>
                <a:gd name="T70" fmla="*/ 71 w 214"/>
                <a:gd name="T71" fmla="*/ 2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4" h="205">
                  <a:moveTo>
                    <a:pt x="71" y="0"/>
                  </a:moveTo>
                  <a:lnTo>
                    <a:pt x="95" y="0"/>
                  </a:lnTo>
                  <a:lnTo>
                    <a:pt x="174" y="54"/>
                  </a:lnTo>
                  <a:lnTo>
                    <a:pt x="175" y="58"/>
                  </a:lnTo>
                  <a:lnTo>
                    <a:pt x="180" y="61"/>
                  </a:lnTo>
                  <a:lnTo>
                    <a:pt x="184" y="66"/>
                  </a:lnTo>
                  <a:lnTo>
                    <a:pt x="200" y="73"/>
                  </a:lnTo>
                  <a:lnTo>
                    <a:pt x="202" y="73"/>
                  </a:lnTo>
                  <a:lnTo>
                    <a:pt x="200" y="84"/>
                  </a:lnTo>
                  <a:lnTo>
                    <a:pt x="202" y="85"/>
                  </a:lnTo>
                  <a:lnTo>
                    <a:pt x="212" y="82"/>
                  </a:lnTo>
                  <a:lnTo>
                    <a:pt x="214" y="82"/>
                  </a:lnTo>
                  <a:lnTo>
                    <a:pt x="214" y="127"/>
                  </a:lnTo>
                  <a:lnTo>
                    <a:pt x="211" y="128"/>
                  </a:lnTo>
                  <a:lnTo>
                    <a:pt x="205" y="135"/>
                  </a:lnTo>
                  <a:lnTo>
                    <a:pt x="177" y="135"/>
                  </a:lnTo>
                  <a:lnTo>
                    <a:pt x="171" y="141"/>
                  </a:lnTo>
                  <a:lnTo>
                    <a:pt x="160" y="141"/>
                  </a:lnTo>
                  <a:lnTo>
                    <a:pt x="148" y="143"/>
                  </a:lnTo>
                  <a:lnTo>
                    <a:pt x="128" y="159"/>
                  </a:lnTo>
                  <a:lnTo>
                    <a:pt x="108" y="165"/>
                  </a:lnTo>
                  <a:lnTo>
                    <a:pt x="104" y="177"/>
                  </a:lnTo>
                  <a:lnTo>
                    <a:pt x="94" y="187"/>
                  </a:lnTo>
                  <a:lnTo>
                    <a:pt x="92" y="202"/>
                  </a:lnTo>
                  <a:lnTo>
                    <a:pt x="88" y="202"/>
                  </a:lnTo>
                  <a:lnTo>
                    <a:pt x="86" y="201"/>
                  </a:lnTo>
                  <a:lnTo>
                    <a:pt x="83" y="201"/>
                  </a:lnTo>
                  <a:lnTo>
                    <a:pt x="79" y="204"/>
                  </a:lnTo>
                  <a:lnTo>
                    <a:pt x="77" y="204"/>
                  </a:lnTo>
                  <a:lnTo>
                    <a:pt x="77" y="198"/>
                  </a:lnTo>
                  <a:lnTo>
                    <a:pt x="73" y="198"/>
                  </a:lnTo>
                  <a:lnTo>
                    <a:pt x="71" y="201"/>
                  </a:lnTo>
                  <a:lnTo>
                    <a:pt x="71" y="202"/>
                  </a:lnTo>
                  <a:lnTo>
                    <a:pt x="68" y="204"/>
                  </a:lnTo>
                  <a:lnTo>
                    <a:pt x="67" y="204"/>
                  </a:lnTo>
                  <a:lnTo>
                    <a:pt x="61" y="201"/>
                  </a:lnTo>
                  <a:lnTo>
                    <a:pt x="55" y="204"/>
                  </a:lnTo>
                  <a:lnTo>
                    <a:pt x="55" y="205"/>
                  </a:lnTo>
                  <a:lnTo>
                    <a:pt x="54" y="204"/>
                  </a:lnTo>
                  <a:lnTo>
                    <a:pt x="51" y="199"/>
                  </a:lnTo>
                  <a:lnTo>
                    <a:pt x="51" y="193"/>
                  </a:lnTo>
                  <a:lnTo>
                    <a:pt x="46" y="195"/>
                  </a:lnTo>
                  <a:lnTo>
                    <a:pt x="45" y="195"/>
                  </a:lnTo>
                  <a:lnTo>
                    <a:pt x="45" y="193"/>
                  </a:lnTo>
                  <a:lnTo>
                    <a:pt x="49" y="187"/>
                  </a:lnTo>
                  <a:lnTo>
                    <a:pt x="43" y="184"/>
                  </a:lnTo>
                  <a:lnTo>
                    <a:pt x="40" y="174"/>
                  </a:lnTo>
                  <a:lnTo>
                    <a:pt x="37" y="174"/>
                  </a:lnTo>
                  <a:lnTo>
                    <a:pt x="33" y="178"/>
                  </a:lnTo>
                  <a:lnTo>
                    <a:pt x="33" y="180"/>
                  </a:lnTo>
                  <a:lnTo>
                    <a:pt x="31" y="180"/>
                  </a:lnTo>
                  <a:lnTo>
                    <a:pt x="25" y="177"/>
                  </a:lnTo>
                  <a:lnTo>
                    <a:pt x="21" y="181"/>
                  </a:lnTo>
                  <a:lnTo>
                    <a:pt x="17" y="177"/>
                  </a:lnTo>
                  <a:lnTo>
                    <a:pt x="11" y="180"/>
                  </a:lnTo>
                  <a:lnTo>
                    <a:pt x="11" y="167"/>
                  </a:lnTo>
                  <a:lnTo>
                    <a:pt x="2" y="158"/>
                  </a:lnTo>
                  <a:lnTo>
                    <a:pt x="3" y="153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5" y="137"/>
                  </a:lnTo>
                  <a:lnTo>
                    <a:pt x="9" y="127"/>
                  </a:lnTo>
                  <a:lnTo>
                    <a:pt x="11" y="127"/>
                  </a:lnTo>
                  <a:lnTo>
                    <a:pt x="14" y="128"/>
                  </a:lnTo>
                  <a:lnTo>
                    <a:pt x="18" y="135"/>
                  </a:lnTo>
                  <a:lnTo>
                    <a:pt x="21" y="137"/>
                  </a:lnTo>
                  <a:lnTo>
                    <a:pt x="27" y="131"/>
                  </a:lnTo>
                  <a:lnTo>
                    <a:pt x="86" y="132"/>
                  </a:lnTo>
                  <a:lnTo>
                    <a:pt x="89" y="122"/>
                  </a:lnTo>
                  <a:lnTo>
                    <a:pt x="85" y="122"/>
                  </a:lnTo>
                  <a:lnTo>
                    <a:pt x="83" y="121"/>
                  </a:lnTo>
                  <a:lnTo>
                    <a:pt x="71" y="2"/>
                  </a:lnTo>
                  <a:lnTo>
                    <a:pt x="71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Madagascar">
              <a:extLst>
                <a:ext uri="{FF2B5EF4-FFF2-40B4-BE49-F238E27FC236}">
                  <a16:creationId xmlns:a16="http://schemas.microsoft.com/office/drawing/2014/main" id="{888BFEAB-A1AD-4650-83D2-2CF09D2F1694}"/>
                </a:ext>
              </a:extLst>
            </p:cNvPr>
            <p:cNvSpPr>
              <a:spLocks/>
            </p:cNvSpPr>
            <p:nvPr>
              <p:custDataLst>
                <p:tags r:id="rId206"/>
              </p:custDataLst>
            </p:nvPr>
          </p:nvSpPr>
          <p:spPr bwMode="auto">
            <a:xfrm>
              <a:off x="6843220" y="4876538"/>
              <a:ext cx="169864" cy="336114"/>
            </a:xfrm>
            <a:custGeom>
              <a:avLst/>
              <a:gdLst>
                <a:gd name="T0" fmla="*/ 78 w 94"/>
                <a:gd name="T1" fmla="*/ 0 h 186"/>
                <a:gd name="T2" fmla="*/ 87 w 94"/>
                <a:gd name="T3" fmla="*/ 12 h 186"/>
                <a:gd name="T4" fmla="*/ 94 w 94"/>
                <a:gd name="T5" fmla="*/ 43 h 186"/>
                <a:gd name="T6" fmla="*/ 93 w 94"/>
                <a:gd name="T7" fmla="*/ 50 h 186"/>
                <a:gd name="T8" fmla="*/ 90 w 94"/>
                <a:gd name="T9" fmla="*/ 50 h 186"/>
                <a:gd name="T10" fmla="*/ 89 w 94"/>
                <a:gd name="T11" fmla="*/ 44 h 186"/>
                <a:gd name="T12" fmla="*/ 87 w 94"/>
                <a:gd name="T13" fmla="*/ 44 h 186"/>
                <a:gd name="T14" fmla="*/ 87 w 94"/>
                <a:gd name="T15" fmla="*/ 59 h 186"/>
                <a:gd name="T16" fmla="*/ 83 w 94"/>
                <a:gd name="T17" fmla="*/ 66 h 186"/>
                <a:gd name="T18" fmla="*/ 80 w 94"/>
                <a:gd name="T19" fmla="*/ 87 h 186"/>
                <a:gd name="T20" fmla="*/ 54 w 94"/>
                <a:gd name="T21" fmla="*/ 170 h 186"/>
                <a:gd name="T22" fmla="*/ 47 w 94"/>
                <a:gd name="T23" fmla="*/ 179 h 186"/>
                <a:gd name="T24" fmla="*/ 38 w 94"/>
                <a:gd name="T25" fmla="*/ 181 h 186"/>
                <a:gd name="T26" fmla="*/ 26 w 94"/>
                <a:gd name="T27" fmla="*/ 186 h 186"/>
                <a:gd name="T28" fmla="*/ 26 w 94"/>
                <a:gd name="T29" fmla="*/ 185 h 186"/>
                <a:gd name="T30" fmla="*/ 11 w 94"/>
                <a:gd name="T31" fmla="*/ 176 h 186"/>
                <a:gd name="T32" fmla="*/ 8 w 94"/>
                <a:gd name="T33" fmla="*/ 172 h 186"/>
                <a:gd name="T34" fmla="*/ 7 w 94"/>
                <a:gd name="T35" fmla="*/ 155 h 186"/>
                <a:gd name="T36" fmla="*/ 1 w 94"/>
                <a:gd name="T37" fmla="*/ 143 h 186"/>
                <a:gd name="T38" fmla="*/ 0 w 94"/>
                <a:gd name="T39" fmla="*/ 132 h 186"/>
                <a:gd name="T40" fmla="*/ 17 w 94"/>
                <a:gd name="T41" fmla="*/ 103 h 186"/>
                <a:gd name="T42" fmla="*/ 8 w 94"/>
                <a:gd name="T43" fmla="*/ 72 h 186"/>
                <a:gd name="T44" fmla="*/ 8 w 94"/>
                <a:gd name="T45" fmla="*/ 71 h 186"/>
                <a:gd name="T46" fmla="*/ 16 w 94"/>
                <a:gd name="T47" fmla="*/ 59 h 186"/>
                <a:gd name="T48" fmla="*/ 16 w 94"/>
                <a:gd name="T49" fmla="*/ 55 h 186"/>
                <a:gd name="T50" fmla="*/ 26 w 94"/>
                <a:gd name="T51" fmla="*/ 50 h 186"/>
                <a:gd name="T52" fmla="*/ 28 w 94"/>
                <a:gd name="T53" fmla="*/ 52 h 186"/>
                <a:gd name="T54" fmla="*/ 37 w 94"/>
                <a:gd name="T55" fmla="*/ 47 h 186"/>
                <a:gd name="T56" fmla="*/ 38 w 94"/>
                <a:gd name="T57" fmla="*/ 47 h 186"/>
                <a:gd name="T58" fmla="*/ 41 w 94"/>
                <a:gd name="T59" fmla="*/ 52 h 186"/>
                <a:gd name="T60" fmla="*/ 44 w 94"/>
                <a:gd name="T61" fmla="*/ 52 h 186"/>
                <a:gd name="T62" fmla="*/ 41 w 94"/>
                <a:gd name="T63" fmla="*/ 46 h 186"/>
                <a:gd name="T64" fmla="*/ 41 w 94"/>
                <a:gd name="T65" fmla="*/ 44 h 186"/>
                <a:gd name="T66" fmla="*/ 47 w 94"/>
                <a:gd name="T67" fmla="*/ 41 h 186"/>
                <a:gd name="T68" fmla="*/ 48 w 94"/>
                <a:gd name="T69" fmla="*/ 41 h 186"/>
                <a:gd name="T70" fmla="*/ 50 w 94"/>
                <a:gd name="T71" fmla="*/ 44 h 186"/>
                <a:gd name="T72" fmla="*/ 51 w 94"/>
                <a:gd name="T73" fmla="*/ 44 h 186"/>
                <a:gd name="T74" fmla="*/ 50 w 94"/>
                <a:gd name="T75" fmla="*/ 40 h 186"/>
                <a:gd name="T76" fmla="*/ 53 w 94"/>
                <a:gd name="T77" fmla="*/ 35 h 186"/>
                <a:gd name="T78" fmla="*/ 54 w 94"/>
                <a:gd name="T79" fmla="*/ 32 h 186"/>
                <a:gd name="T80" fmla="*/ 56 w 94"/>
                <a:gd name="T81" fmla="*/ 32 h 186"/>
                <a:gd name="T82" fmla="*/ 56 w 94"/>
                <a:gd name="T83" fmla="*/ 37 h 186"/>
                <a:gd name="T84" fmla="*/ 59 w 94"/>
                <a:gd name="T85" fmla="*/ 32 h 186"/>
                <a:gd name="T86" fmla="*/ 62 w 94"/>
                <a:gd name="T87" fmla="*/ 32 h 186"/>
                <a:gd name="T88" fmla="*/ 59 w 94"/>
                <a:gd name="T89" fmla="*/ 29 h 186"/>
                <a:gd name="T90" fmla="*/ 57 w 94"/>
                <a:gd name="T91" fmla="*/ 29 h 186"/>
                <a:gd name="T92" fmla="*/ 60 w 94"/>
                <a:gd name="T93" fmla="*/ 25 h 186"/>
                <a:gd name="T94" fmla="*/ 62 w 94"/>
                <a:gd name="T95" fmla="*/ 25 h 186"/>
                <a:gd name="T96" fmla="*/ 60 w 94"/>
                <a:gd name="T97" fmla="*/ 19 h 186"/>
                <a:gd name="T98" fmla="*/ 65 w 94"/>
                <a:gd name="T99" fmla="*/ 19 h 186"/>
                <a:gd name="T100" fmla="*/ 65 w 94"/>
                <a:gd name="T101" fmla="*/ 20 h 186"/>
                <a:gd name="T102" fmla="*/ 68 w 94"/>
                <a:gd name="T103" fmla="*/ 15 h 186"/>
                <a:gd name="T104" fmla="*/ 72 w 94"/>
                <a:gd name="T105" fmla="*/ 15 h 186"/>
                <a:gd name="T106" fmla="*/ 72 w 94"/>
                <a:gd name="T107" fmla="*/ 3 h 186"/>
                <a:gd name="T108" fmla="*/ 78 w 94"/>
                <a:gd name="T109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4" h="186">
                  <a:moveTo>
                    <a:pt x="78" y="0"/>
                  </a:moveTo>
                  <a:lnTo>
                    <a:pt x="87" y="12"/>
                  </a:lnTo>
                  <a:lnTo>
                    <a:pt x="94" y="43"/>
                  </a:lnTo>
                  <a:lnTo>
                    <a:pt x="93" y="50"/>
                  </a:lnTo>
                  <a:lnTo>
                    <a:pt x="90" y="50"/>
                  </a:lnTo>
                  <a:lnTo>
                    <a:pt x="89" y="44"/>
                  </a:lnTo>
                  <a:lnTo>
                    <a:pt x="87" y="44"/>
                  </a:lnTo>
                  <a:lnTo>
                    <a:pt x="87" y="59"/>
                  </a:lnTo>
                  <a:lnTo>
                    <a:pt x="83" y="66"/>
                  </a:lnTo>
                  <a:lnTo>
                    <a:pt x="80" y="87"/>
                  </a:lnTo>
                  <a:lnTo>
                    <a:pt x="54" y="170"/>
                  </a:lnTo>
                  <a:lnTo>
                    <a:pt x="47" y="179"/>
                  </a:lnTo>
                  <a:lnTo>
                    <a:pt x="38" y="181"/>
                  </a:lnTo>
                  <a:lnTo>
                    <a:pt x="26" y="186"/>
                  </a:lnTo>
                  <a:lnTo>
                    <a:pt x="26" y="185"/>
                  </a:lnTo>
                  <a:lnTo>
                    <a:pt x="11" y="176"/>
                  </a:lnTo>
                  <a:lnTo>
                    <a:pt x="8" y="172"/>
                  </a:lnTo>
                  <a:lnTo>
                    <a:pt x="7" y="155"/>
                  </a:lnTo>
                  <a:lnTo>
                    <a:pt x="1" y="143"/>
                  </a:lnTo>
                  <a:lnTo>
                    <a:pt x="0" y="132"/>
                  </a:lnTo>
                  <a:lnTo>
                    <a:pt x="17" y="103"/>
                  </a:lnTo>
                  <a:lnTo>
                    <a:pt x="8" y="72"/>
                  </a:lnTo>
                  <a:lnTo>
                    <a:pt x="8" y="71"/>
                  </a:lnTo>
                  <a:lnTo>
                    <a:pt x="16" y="59"/>
                  </a:lnTo>
                  <a:lnTo>
                    <a:pt x="16" y="55"/>
                  </a:lnTo>
                  <a:lnTo>
                    <a:pt x="26" y="50"/>
                  </a:lnTo>
                  <a:lnTo>
                    <a:pt x="28" y="52"/>
                  </a:lnTo>
                  <a:lnTo>
                    <a:pt x="37" y="47"/>
                  </a:lnTo>
                  <a:lnTo>
                    <a:pt x="38" y="47"/>
                  </a:lnTo>
                  <a:lnTo>
                    <a:pt x="41" y="52"/>
                  </a:lnTo>
                  <a:lnTo>
                    <a:pt x="44" y="52"/>
                  </a:lnTo>
                  <a:lnTo>
                    <a:pt x="41" y="46"/>
                  </a:lnTo>
                  <a:lnTo>
                    <a:pt x="41" y="44"/>
                  </a:lnTo>
                  <a:lnTo>
                    <a:pt x="47" y="41"/>
                  </a:lnTo>
                  <a:lnTo>
                    <a:pt x="48" y="41"/>
                  </a:lnTo>
                  <a:lnTo>
                    <a:pt x="50" y="44"/>
                  </a:lnTo>
                  <a:lnTo>
                    <a:pt x="51" y="44"/>
                  </a:lnTo>
                  <a:lnTo>
                    <a:pt x="50" y="40"/>
                  </a:lnTo>
                  <a:lnTo>
                    <a:pt x="53" y="35"/>
                  </a:lnTo>
                  <a:lnTo>
                    <a:pt x="54" y="32"/>
                  </a:lnTo>
                  <a:lnTo>
                    <a:pt x="56" y="32"/>
                  </a:lnTo>
                  <a:lnTo>
                    <a:pt x="56" y="37"/>
                  </a:lnTo>
                  <a:lnTo>
                    <a:pt x="59" y="32"/>
                  </a:lnTo>
                  <a:lnTo>
                    <a:pt x="62" y="32"/>
                  </a:lnTo>
                  <a:lnTo>
                    <a:pt x="59" y="29"/>
                  </a:lnTo>
                  <a:lnTo>
                    <a:pt x="57" y="29"/>
                  </a:lnTo>
                  <a:lnTo>
                    <a:pt x="60" y="25"/>
                  </a:lnTo>
                  <a:lnTo>
                    <a:pt x="62" y="25"/>
                  </a:lnTo>
                  <a:lnTo>
                    <a:pt x="60" y="19"/>
                  </a:lnTo>
                  <a:lnTo>
                    <a:pt x="65" y="19"/>
                  </a:lnTo>
                  <a:lnTo>
                    <a:pt x="65" y="20"/>
                  </a:lnTo>
                  <a:lnTo>
                    <a:pt x="68" y="15"/>
                  </a:lnTo>
                  <a:lnTo>
                    <a:pt x="72" y="15"/>
                  </a:lnTo>
                  <a:lnTo>
                    <a:pt x="72" y="3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Mauritania">
              <a:extLst>
                <a:ext uri="{FF2B5EF4-FFF2-40B4-BE49-F238E27FC236}">
                  <a16:creationId xmlns:a16="http://schemas.microsoft.com/office/drawing/2014/main" id="{C1E53FD9-B175-46A1-AFD5-0353807B7924}"/>
                </a:ext>
              </a:extLst>
            </p:cNvPr>
            <p:cNvSpPr>
              <a:spLocks/>
            </p:cNvSpPr>
            <p:nvPr>
              <p:custDataLst>
                <p:tags r:id="rId207"/>
              </p:custDataLst>
            </p:nvPr>
          </p:nvSpPr>
          <p:spPr bwMode="auto">
            <a:xfrm>
              <a:off x="5428290" y="3922409"/>
              <a:ext cx="287323" cy="316236"/>
            </a:xfrm>
            <a:custGeom>
              <a:avLst/>
              <a:gdLst>
                <a:gd name="T0" fmla="*/ 108 w 159"/>
                <a:gd name="T1" fmla="*/ 0 h 175"/>
                <a:gd name="T2" fmla="*/ 110 w 159"/>
                <a:gd name="T3" fmla="*/ 0 h 175"/>
                <a:gd name="T4" fmla="*/ 157 w 159"/>
                <a:gd name="T5" fmla="*/ 32 h 175"/>
                <a:gd name="T6" fmla="*/ 159 w 159"/>
                <a:gd name="T7" fmla="*/ 34 h 175"/>
                <a:gd name="T8" fmla="*/ 135 w 159"/>
                <a:gd name="T9" fmla="*/ 34 h 175"/>
                <a:gd name="T10" fmla="*/ 147 w 159"/>
                <a:gd name="T11" fmla="*/ 153 h 175"/>
                <a:gd name="T12" fmla="*/ 153 w 159"/>
                <a:gd name="T13" fmla="*/ 154 h 175"/>
                <a:gd name="T14" fmla="*/ 150 w 159"/>
                <a:gd name="T15" fmla="*/ 166 h 175"/>
                <a:gd name="T16" fmla="*/ 119 w 159"/>
                <a:gd name="T17" fmla="*/ 166 h 175"/>
                <a:gd name="T18" fmla="*/ 105 w 159"/>
                <a:gd name="T19" fmla="*/ 164 h 175"/>
                <a:gd name="T20" fmla="*/ 89 w 159"/>
                <a:gd name="T21" fmla="*/ 164 h 175"/>
                <a:gd name="T22" fmla="*/ 83 w 159"/>
                <a:gd name="T23" fmla="*/ 170 h 175"/>
                <a:gd name="T24" fmla="*/ 80 w 159"/>
                <a:gd name="T25" fmla="*/ 170 h 175"/>
                <a:gd name="T26" fmla="*/ 79 w 159"/>
                <a:gd name="T27" fmla="*/ 169 h 175"/>
                <a:gd name="T28" fmla="*/ 74 w 159"/>
                <a:gd name="T29" fmla="*/ 161 h 175"/>
                <a:gd name="T30" fmla="*/ 73 w 159"/>
                <a:gd name="T31" fmla="*/ 160 h 175"/>
                <a:gd name="T32" fmla="*/ 68 w 159"/>
                <a:gd name="T33" fmla="*/ 170 h 175"/>
                <a:gd name="T34" fmla="*/ 64 w 159"/>
                <a:gd name="T35" fmla="*/ 175 h 175"/>
                <a:gd name="T36" fmla="*/ 62 w 159"/>
                <a:gd name="T37" fmla="*/ 175 h 175"/>
                <a:gd name="T38" fmla="*/ 53 w 159"/>
                <a:gd name="T39" fmla="*/ 167 h 175"/>
                <a:gd name="T40" fmla="*/ 46 w 159"/>
                <a:gd name="T41" fmla="*/ 157 h 175"/>
                <a:gd name="T42" fmla="*/ 40 w 159"/>
                <a:gd name="T43" fmla="*/ 157 h 175"/>
                <a:gd name="T44" fmla="*/ 33 w 159"/>
                <a:gd name="T45" fmla="*/ 150 h 175"/>
                <a:gd name="T46" fmla="*/ 9 w 159"/>
                <a:gd name="T47" fmla="*/ 151 h 175"/>
                <a:gd name="T48" fmla="*/ 6 w 159"/>
                <a:gd name="T49" fmla="*/ 157 h 175"/>
                <a:gd name="T50" fmla="*/ 4 w 159"/>
                <a:gd name="T51" fmla="*/ 157 h 175"/>
                <a:gd name="T52" fmla="*/ 4 w 159"/>
                <a:gd name="T53" fmla="*/ 156 h 175"/>
                <a:gd name="T54" fmla="*/ 10 w 159"/>
                <a:gd name="T55" fmla="*/ 135 h 175"/>
                <a:gd name="T56" fmla="*/ 10 w 159"/>
                <a:gd name="T57" fmla="*/ 124 h 175"/>
                <a:gd name="T58" fmla="*/ 6 w 159"/>
                <a:gd name="T59" fmla="*/ 111 h 175"/>
                <a:gd name="T60" fmla="*/ 9 w 159"/>
                <a:gd name="T61" fmla="*/ 105 h 175"/>
                <a:gd name="T62" fmla="*/ 7 w 159"/>
                <a:gd name="T63" fmla="*/ 99 h 175"/>
                <a:gd name="T64" fmla="*/ 1 w 159"/>
                <a:gd name="T65" fmla="*/ 89 h 175"/>
                <a:gd name="T66" fmla="*/ 0 w 159"/>
                <a:gd name="T67" fmla="*/ 90 h 175"/>
                <a:gd name="T68" fmla="*/ 0 w 159"/>
                <a:gd name="T69" fmla="*/ 89 h 175"/>
                <a:gd name="T70" fmla="*/ 3 w 159"/>
                <a:gd name="T71" fmla="*/ 83 h 175"/>
                <a:gd name="T72" fmla="*/ 52 w 159"/>
                <a:gd name="T73" fmla="*/ 83 h 175"/>
                <a:gd name="T74" fmla="*/ 50 w 159"/>
                <a:gd name="T75" fmla="*/ 62 h 175"/>
                <a:gd name="T76" fmla="*/ 53 w 159"/>
                <a:gd name="T77" fmla="*/ 58 h 175"/>
                <a:gd name="T78" fmla="*/ 65 w 159"/>
                <a:gd name="T79" fmla="*/ 53 h 175"/>
                <a:gd name="T80" fmla="*/ 67 w 159"/>
                <a:gd name="T81" fmla="*/ 18 h 175"/>
                <a:gd name="T82" fmla="*/ 108 w 159"/>
                <a:gd name="T83" fmla="*/ 18 h 175"/>
                <a:gd name="T84" fmla="*/ 108 w 159"/>
                <a:gd name="T8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9" h="175">
                  <a:moveTo>
                    <a:pt x="108" y="0"/>
                  </a:moveTo>
                  <a:lnTo>
                    <a:pt x="110" y="0"/>
                  </a:lnTo>
                  <a:lnTo>
                    <a:pt x="157" y="32"/>
                  </a:lnTo>
                  <a:lnTo>
                    <a:pt x="159" y="34"/>
                  </a:lnTo>
                  <a:lnTo>
                    <a:pt x="135" y="34"/>
                  </a:lnTo>
                  <a:lnTo>
                    <a:pt x="147" y="153"/>
                  </a:lnTo>
                  <a:lnTo>
                    <a:pt x="153" y="154"/>
                  </a:lnTo>
                  <a:lnTo>
                    <a:pt x="150" y="166"/>
                  </a:lnTo>
                  <a:lnTo>
                    <a:pt x="119" y="166"/>
                  </a:lnTo>
                  <a:lnTo>
                    <a:pt x="105" y="164"/>
                  </a:lnTo>
                  <a:lnTo>
                    <a:pt x="89" y="164"/>
                  </a:lnTo>
                  <a:lnTo>
                    <a:pt x="83" y="170"/>
                  </a:lnTo>
                  <a:lnTo>
                    <a:pt x="80" y="170"/>
                  </a:lnTo>
                  <a:lnTo>
                    <a:pt x="79" y="169"/>
                  </a:lnTo>
                  <a:lnTo>
                    <a:pt x="74" y="161"/>
                  </a:lnTo>
                  <a:lnTo>
                    <a:pt x="73" y="160"/>
                  </a:lnTo>
                  <a:lnTo>
                    <a:pt x="68" y="170"/>
                  </a:lnTo>
                  <a:lnTo>
                    <a:pt x="64" y="175"/>
                  </a:lnTo>
                  <a:lnTo>
                    <a:pt x="62" y="175"/>
                  </a:lnTo>
                  <a:lnTo>
                    <a:pt x="53" y="167"/>
                  </a:lnTo>
                  <a:lnTo>
                    <a:pt x="46" y="157"/>
                  </a:lnTo>
                  <a:lnTo>
                    <a:pt x="40" y="157"/>
                  </a:lnTo>
                  <a:lnTo>
                    <a:pt x="33" y="150"/>
                  </a:lnTo>
                  <a:lnTo>
                    <a:pt x="9" y="151"/>
                  </a:lnTo>
                  <a:lnTo>
                    <a:pt x="6" y="157"/>
                  </a:lnTo>
                  <a:lnTo>
                    <a:pt x="4" y="157"/>
                  </a:lnTo>
                  <a:lnTo>
                    <a:pt x="4" y="156"/>
                  </a:lnTo>
                  <a:lnTo>
                    <a:pt x="10" y="135"/>
                  </a:lnTo>
                  <a:lnTo>
                    <a:pt x="10" y="124"/>
                  </a:lnTo>
                  <a:lnTo>
                    <a:pt x="6" y="111"/>
                  </a:lnTo>
                  <a:lnTo>
                    <a:pt x="9" y="105"/>
                  </a:lnTo>
                  <a:lnTo>
                    <a:pt x="7" y="99"/>
                  </a:lnTo>
                  <a:lnTo>
                    <a:pt x="1" y="89"/>
                  </a:lnTo>
                  <a:lnTo>
                    <a:pt x="0" y="90"/>
                  </a:lnTo>
                  <a:lnTo>
                    <a:pt x="0" y="89"/>
                  </a:lnTo>
                  <a:lnTo>
                    <a:pt x="3" y="83"/>
                  </a:lnTo>
                  <a:lnTo>
                    <a:pt x="52" y="83"/>
                  </a:lnTo>
                  <a:lnTo>
                    <a:pt x="50" y="62"/>
                  </a:lnTo>
                  <a:lnTo>
                    <a:pt x="53" y="58"/>
                  </a:lnTo>
                  <a:lnTo>
                    <a:pt x="65" y="53"/>
                  </a:lnTo>
                  <a:lnTo>
                    <a:pt x="67" y="18"/>
                  </a:lnTo>
                  <a:lnTo>
                    <a:pt x="108" y="18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Mozambique">
              <a:extLst>
                <a:ext uri="{FF2B5EF4-FFF2-40B4-BE49-F238E27FC236}">
                  <a16:creationId xmlns:a16="http://schemas.microsoft.com/office/drawing/2014/main" id="{1FB748E8-EDE9-48DF-91BD-E6235F4D7270}"/>
                </a:ext>
              </a:extLst>
            </p:cNvPr>
            <p:cNvSpPr>
              <a:spLocks/>
            </p:cNvSpPr>
            <p:nvPr>
              <p:custDataLst>
                <p:tags r:id="rId208"/>
              </p:custDataLst>
            </p:nvPr>
          </p:nvSpPr>
          <p:spPr bwMode="auto">
            <a:xfrm>
              <a:off x="6534212" y="4833168"/>
              <a:ext cx="254796" cy="406590"/>
            </a:xfrm>
            <a:custGeom>
              <a:avLst/>
              <a:gdLst>
                <a:gd name="T0" fmla="*/ 138 w 141"/>
                <a:gd name="T1" fmla="*/ 0 h 225"/>
                <a:gd name="T2" fmla="*/ 136 w 141"/>
                <a:gd name="T3" fmla="*/ 19 h 225"/>
                <a:gd name="T4" fmla="*/ 138 w 141"/>
                <a:gd name="T5" fmla="*/ 50 h 225"/>
                <a:gd name="T6" fmla="*/ 136 w 141"/>
                <a:gd name="T7" fmla="*/ 64 h 225"/>
                <a:gd name="T8" fmla="*/ 138 w 141"/>
                <a:gd name="T9" fmla="*/ 70 h 225"/>
                <a:gd name="T10" fmla="*/ 128 w 141"/>
                <a:gd name="T11" fmla="*/ 83 h 225"/>
                <a:gd name="T12" fmla="*/ 96 w 141"/>
                <a:gd name="T13" fmla="*/ 98 h 225"/>
                <a:gd name="T14" fmla="*/ 88 w 141"/>
                <a:gd name="T15" fmla="*/ 107 h 225"/>
                <a:gd name="T16" fmla="*/ 82 w 141"/>
                <a:gd name="T17" fmla="*/ 116 h 225"/>
                <a:gd name="T18" fmla="*/ 79 w 141"/>
                <a:gd name="T19" fmla="*/ 113 h 225"/>
                <a:gd name="T20" fmla="*/ 61 w 141"/>
                <a:gd name="T21" fmla="*/ 129 h 225"/>
                <a:gd name="T22" fmla="*/ 65 w 141"/>
                <a:gd name="T23" fmla="*/ 142 h 225"/>
                <a:gd name="T24" fmla="*/ 73 w 141"/>
                <a:gd name="T25" fmla="*/ 160 h 225"/>
                <a:gd name="T26" fmla="*/ 70 w 141"/>
                <a:gd name="T27" fmla="*/ 184 h 225"/>
                <a:gd name="T28" fmla="*/ 71 w 141"/>
                <a:gd name="T29" fmla="*/ 188 h 225"/>
                <a:gd name="T30" fmla="*/ 37 w 141"/>
                <a:gd name="T31" fmla="*/ 209 h 225"/>
                <a:gd name="T32" fmla="*/ 36 w 141"/>
                <a:gd name="T33" fmla="*/ 218 h 225"/>
                <a:gd name="T34" fmla="*/ 39 w 141"/>
                <a:gd name="T35" fmla="*/ 215 h 225"/>
                <a:gd name="T36" fmla="*/ 27 w 141"/>
                <a:gd name="T37" fmla="*/ 225 h 225"/>
                <a:gd name="T38" fmla="*/ 24 w 141"/>
                <a:gd name="T39" fmla="*/ 190 h 225"/>
                <a:gd name="T40" fmla="*/ 21 w 141"/>
                <a:gd name="T41" fmla="*/ 159 h 225"/>
                <a:gd name="T42" fmla="*/ 37 w 141"/>
                <a:gd name="T43" fmla="*/ 129 h 225"/>
                <a:gd name="T44" fmla="*/ 39 w 141"/>
                <a:gd name="T45" fmla="*/ 105 h 225"/>
                <a:gd name="T46" fmla="*/ 34 w 141"/>
                <a:gd name="T47" fmla="*/ 83 h 225"/>
                <a:gd name="T48" fmla="*/ 5 w 141"/>
                <a:gd name="T49" fmla="*/ 74 h 225"/>
                <a:gd name="T50" fmla="*/ 3 w 141"/>
                <a:gd name="T51" fmla="*/ 70 h 225"/>
                <a:gd name="T52" fmla="*/ 0 w 141"/>
                <a:gd name="T53" fmla="*/ 62 h 225"/>
                <a:gd name="T54" fmla="*/ 48 w 141"/>
                <a:gd name="T55" fmla="*/ 55 h 225"/>
                <a:gd name="T56" fmla="*/ 55 w 141"/>
                <a:gd name="T57" fmla="*/ 53 h 225"/>
                <a:gd name="T58" fmla="*/ 59 w 141"/>
                <a:gd name="T59" fmla="*/ 56 h 225"/>
                <a:gd name="T60" fmla="*/ 58 w 141"/>
                <a:gd name="T61" fmla="*/ 74 h 225"/>
                <a:gd name="T62" fmla="*/ 68 w 141"/>
                <a:gd name="T63" fmla="*/ 86 h 225"/>
                <a:gd name="T64" fmla="*/ 70 w 141"/>
                <a:gd name="T65" fmla="*/ 89 h 225"/>
                <a:gd name="T66" fmla="*/ 70 w 141"/>
                <a:gd name="T67" fmla="*/ 79 h 225"/>
                <a:gd name="T68" fmla="*/ 77 w 141"/>
                <a:gd name="T69" fmla="*/ 61 h 225"/>
                <a:gd name="T70" fmla="*/ 61 w 141"/>
                <a:gd name="T71" fmla="*/ 27 h 225"/>
                <a:gd name="T72" fmla="*/ 79 w 141"/>
                <a:gd name="T73" fmla="*/ 13 h 225"/>
                <a:gd name="T74" fmla="*/ 101 w 141"/>
                <a:gd name="T75" fmla="*/ 15 h 225"/>
                <a:gd name="T76" fmla="*/ 117 w 141"/>
                <a:gd name="T77" fmla="*/ 12 h 225"/>
                <a:gd name="T78" fmla="*/ 136 w 141"/>
                <a:gd name="T79" fmla="*/ 1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1" h="225">
                  <a:moveTo>
                    <a:pt x="136" y="0"/>
                  </a:moveTo>
                  <a:lnTo>
                    <a:pt x="138" y="0"/>
                  </a:lnTo>
                  <a:lnTo>
                    <a:pt x="141" y="7"/>
                  </a:lnTo>
                  <a:lnTo>
                    <a:pt x="136" y="19"/>
                  </a:lnTo>
                  <a:lnTo>
                    <a:pt x="136" y="50"/>
                  </a:lnTo>
                  <a:lnTo>
                    <a:pt x="138" y="50"/>
                  </a:lnTo>
                  <a:lnTo>
                    <a:pt x="141" y="58"/>
                  </a:lnTo>
                  <a:lnTo>
                    <a:pt x="136" y="64"/>
                  </a:lnTo>
                  <a:lnTo>
                    <a:pt x="138" y="65"/>
                  </a:lnTo>
                  <a:lnTo>
                    <a:pt x="138" y="70"/>
                  </a:lnTo>
                  <a:lnTo>
                    <a:pt x="128" y="80"/>
                  </a:lnTo>
                  <a:lnTo>
                    <a:pt x="128" y="83"/>
                  </a:lnTo>
                  <a:lnTo>
                    <a:pt x="117" y="90"/>
                  </a:lnTo>
                  <a:lnTo>
                    <a:pt x="96" y="98"/>
                  </a:lnTo>
                  <a:lnTo>
                    <a:pt x="86" y="105"/>
                  </a:lnTo>
                  <a:lnTo>
                    <a:pt x="88" y="107"/>
                  </a:lnTo>
                  <a:lnTo>
                    <a:pt x="88" y="108"/>
                  </a:lnTo>
                  <a:lnTo>
                    <a:pt x="82" y="116"/>
                  </a:lnTo>
                  <a:lnTo>
                    <a:pt x="80" y="116"/>
                  </a:lnTo>
                  <a:lnTo>
                    <a:pt x="79" y="113"/>
                  </a:lnTo>
                  <a:lnTo>
                    <a:pt x="79" y="116"/>
                  </a:lnTo>
                  <a:lnTo>
                    <a:pt x="61" y="129"/>
                  </a:lnTo>
                  <a:lnTo>
                    <a:pt x="61" y="138"/>
                  </a:lnTo>
                  <a:lnTo>
                    <a:pt x="65" y="142"/>
                  </a:lnTo>
                  <a:lnTo>
                    <a:pt x="70" y="160"/>
                  </a:lnTo>
                  <a:lnTo>
                    <a:pt x="73" y="160"/>
                  </a:lnTo>
                  <a:lnTo>
                    <a:pt x="68" y="185"/>
                  </a:lnTo>
                  <a:lnTo>
                    <a:pt x="70" y="184"/>
                  </a:lnTo>
                  <a:lnTo>
                    <a:pt x="71" y="184"/>
                  </a:lnTo>
                  <a:lnTo>
                    <a:pt x="71" y="188"/>
                  </a:lnTo>
                  <a:lnTo>
                    <a:pt x="62" y="197"/>
                  </a:lnTo>
                  <a:lnTo>
                    <a:pt x="37" y="209"/>
                  </a:lnTo>
                  <a:lnTo>
                    <a:pt x="33" y="215"/>
                  </a:lnTo>
                  <a:lnTo>
                    <a:pt x="36" y="218"/>
                  </a:lnTo>
                  <a:lnTo>
                    <a:pt x="37" y="215"/>
                  </a:lnTo>
                  <a:lnTo>
                    <a:pt x="39" y="215"/>
                  </a:lnTo>
                  <a:lnTo>
                    <a:pt x="39" y="225"/>
                  </a:lnTo>
                  <a:lnTo>
                    <a:pt x="27" y="225"/>
                  </a:lnTo>
                  <a:lnTo>
                    <a:pt x="25" y="212"/>
                  </a:lnTo>
                  <a:lnTo>
                    <a:pt x="24" y="190"/>
                  </a:lnTo>
                  <a:lnTo>
                    <a:pt x="19" y="166"/>
                  </a:lnTo>
                  <a:lnTo>
                    <a:pt x="21" y="159"/>
                  </a:lnTo>
                  <a:lnTo>
                    <a:pt x="27" y="153"/>
                  </a:lnTo>
                  <a:lnTo>
                    <a:pt x="37" y="129"/>
                  </a:lnTo>
                  <a:lnTo>
                    <a:pt x="34" y="116"/>
                  </a:lnTo>
                  <a:lnTo>
                    <a:pt x="39" y="105"/>
                  </a:lnTo>
                  <a:lnTo>
                    <a:pt x="39" y="95"/>
                  </a:lnTo>
                  <a:lnTo>
                    <a:pt x="34" y="83"/>
                  </a:lnTo>
                  <a:lnTo>
                    <a:pt x="18" y="76"/>
                  </a:lnTo>
                  <a:lnTo>
                    <a:pt x="5" y="74"/>
                  </a:lnTo>
                  <a:lnTo>
                    <a:pt x="3" y="74"/>
                  </a:lnTo>
                  <a:lnTo>
                    <a:pt x="3" y="70"/>
                  </a:lnTo>
                  <a:lnTo>
                    <a:pt x="0" y="64"/>
                  </a:lnTo>
                  <a:lnTo>
                    <a:pt x="0" y="62"/>
                  </a:lnTo>
                  <a:lnTo>
                    <a:pt x="42" y="49"/>
                  </a:lnTo>
                  <a:lnTo>
                    <a:pt x="48" y="55"/>
                  </a:lnTo>
                  <a:lnTo>
                    <a:pt x="51" y="55"/>
                  </a:lnTo>
                  <a:lnTo>
                    <a:pt x="55" y="53"/>
                  </a:lnTo>
                  <a:lnTo>
                    <a:pt x="58" y="53"/>
                  </a:lnTo>
                  <a:lnTo>
                    <a:pt x="59" y="56"/>
                  </a:lnTo>
                  <a:lnTo>
                    <a:pt x="61" y="65"/>
                  </a:lnTo>
                  <a:lnTo>
                    <a:pt x="58" y="74"/>
                  </a:lnTo>
                  <a:lnTo>
                    <a:pt x="59" y="79"/>
                  </a:lnTo>
                  <a:lnTo>
                    <a:pt x="68" y="86"/>
                  </a:lnTo>
                  <a:lnTo>
                    <a:pt x="68" y="89"/>
                  </a:lnTo>
                  <a:lnTo>
                    <a:pt x="70" y="89"/>
                  </a:lnTo>
                  <a:lnTo>
                    <a:pt x="68" y="83"/>
                  </a:lnTo>
                  <a:lnTo>
                    <a:pt x="70" y="79"/>
                  </a:lnTo>
                  <a:lnTo>
                    <a:pt x="76" y="74"/>
                  </a:lnTo>
                  <a:lnTo>
                    <a:pt x="77" y="61"/>
                  </a:lnTo>
                  <a:lnTo>
                    <a:pt x="64" y="43"/>
                  </a:lnTo>
                  <a:lnTo>
                    <a:pt x="61" y="27"/>
                  </a:lnTo>
                  <a:lnTo>
                    <a:pt x="65" y="15"/>
                  </a:lnTo>
                  <a:lnTo>
                    <a:pt x="79" y="13"/>
                  </a:lnTo>
                  <a:lnTo>
                    <a:pt x="85" y="18"/>
                  </a:lnTo>
                  <a:lnTo>
                    <a:pt x="101" y="15"/>
                  </a:lnTo>
                  <a:lnTo>
                    <a:pt x="110" y="10"/>
                  </a:lnTo>
                  <a:lnTo>
                    <a:pt x="117" y="12"/>
                  </a:lnTo>
                  <a:lnTo>
                    <a:pt x="131" y="7"/>
                  </a:lnTo>
                  <a:lnTo>
                    <a:pt x="136" y="1"/>
                  </a:lnTo>
                  <a:lnTo>
                    <a:pt x="136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Morocco">
              <a:extLst>
                <a:ext uri="{FF2B5EF4-FFF2-40B4-BE49-F238E27FC236}">
                  <a16:creationId xmlns:a16="http://schemas.microsoft.com/office/drawing/2014/main" id="{09A47A47-F79C-45DC-8ABE-480E9899B967}"/>
                </a:ext>
              </a:extLst>
            </p:cNvPr>
            <p:cNvSpPr>
              <a:spLocks/>
            </p:cNvSpPr>
            <p:nvPr>
              <p:custDataLst>
                <p:tags r:id="rId209"/>
              </p:custDataLst>
            </p:nvPr>
          </p:nvSpPr>
          <p:spPr bwMode="auto">
            <a:xfrm>
              <a:off x="5522258" y="3683876"/>
              <a:ext cx="280095" cy="227690"/>
            </a:xfrm>
            <a:custGeom>
              <a:avLst/>
              <a:gdLst>
                <a:gd name="T0" fmla="*/ 99 w 155"/>
                <a:gd name="T1" fmla="*/ 0 h 126"/>
                <a:gd name="T2" fmla="*/ 101 w 155"/>
                <a:gd name="T3" fmla="*/ 0 h 126"/>
                <a:gd name="T4" fmla="*/ 105 w 155"/>
                <a:gd name="T5" fmla="*/ 7 h 126"/>
                <a:gd name="T6" fmla="*/ 114 w 155"/>
                <a:gd name="T7" fmla="*/ 12 h 126"/>
                <a:gd name="T8" fmla="*/ 130 w 155"/>
                <a:gd name="T9" fmla="*/ 9 h 126"/>
                <a:gd name="T10" fmla="*/ 144 w 155"/>
                <a:gd name="T11" fmla="*/ 13 h 126"/>
                <a:gd name="T12" fmla="*/ 144 w 155"/>
                <a:gd name="T13" fmla="*/ 15 h 126"/>
                <a:gd name="T14" fmla="*/ 142 w 155"/>
                <a:gd name="T15" fmla="*/ 15 h 126"/>
                <a:gd name="T16" fmla="*/ 147 w 155"/>
                <a:gd name="T17" fmla="*/ 18 h 126"/>
                <a:gd name="T18" fmla="*/ 148 w 155"/>
                <a:gd name="T19" fmla="*/ 18 h 126"/>
                <a:gd name="T20" fmla="*/ 150 w 155"/>
                <a:gd name="T21" fmla="*/ 44 h 126"/>
                <a:gd name="T22" fmla="*/ 155 w 155"/>
                <a:gd name="T23" fmla="*/ 53 h 126"/>
                <a:gd name="T24" fmla="*/ 154 w 155"/>
                <a:gd name="T25" fmla="*/ 56 h 126"/>
                <a:gd name="T26" fmla="*/ 155 w 155"/>
                <a:gd name="T27" fmla="*/ 58 h 126"/>
                <a:gd name="T28" fmla="*/ 155 w 155"/>
                <a:gd name="T29" fmla="*/ 59 h 126"/>
                <a:gd name="T30" fmla="*/ 154 w 155"/>
                <a:gd name="T31" fmla="*/ 59 h 126"/>
                <a:gd name="T32" fmla="*/ 132 w 155"/>
                <a:gd name="T33" fmla="*/ 61 h 126"/>
                <a:gd name="T34" fmla="*/ 130 w 155"/>
                <a:gd name="T35" fmla="*/ 64 h 126"/>
                <a:gd name="T36" fmla="*/ 120 w 155"/>
                <a:gd name="T37" fmla="*/ 67 h 126"/>
                <a:gd name="T38" fmla="*/ 120 w 155"/>
                <a:gd name="T39" fmla="*/ 74 h 126"/>
                <a:gd name="T40" fmla="*/ 123 w 155"/>
                <a:gd name="T41" fmla="*/ 77 h 126"/>
                <a:gd name="T42" fmla="*/ 121 w 155"/>
                <a:gd name="T43" fmla="*/ 77 h 126"/>
                <a:gd name="T44" fmla="*/ 107 w 155"/>
                <a:gd name="T45" fmla="*/ 84 h 126"/>
                <a:gd name="T46" fmla="*/ 96 w 155"/>
                <a:gd name="T47" fmla="*/ 93 h 126"/>
                <a:gd name="T48" fmla="*/ 84 w 155"/>
                <a:gd name="T49" fmla="*/ 95 h 126"/>
                <a:gd name="T50" fmla="*/ 83 w 155"/>
                <a:gd name="T51" fmla="*/ 98 h 126"/>
                <a:gd name="T52" fmla="*/ 77 w 155"/>
                <a:gd name="T53" fmla="*/ 98 h 126"/>
                <a:gd name="T54" fmla="*/ 64 w 155"/>
                <a:gd name="T55" fmla="*/ 105 h 126"/>
                <a:gd name="T56" fmla="*/ 58 w 155"/>
                <a:gd name="T57" fmla="*/ 110 h 126"/>
                <a:gd name="T58" fmla="*/ 58 w 155"/>
                <a:gd name="T59" fmla="*/ 126 h 126"/>
                <a:gd name="T60" fmla="*/ 0 w 155"/>
                <a:gd name="T61" fmla="*/ 126 h 126"/>
                <a:gd name="T62" fmla="*/ 0 w 155"/>
                <a:gd name="T63" fmla="*/ 123 h 126"/>
                <a:gd name="T64" fmla="*/ 1 w 155"/>
                <a:gd name="T65" fmla="*/ 123 h 126"/>
                <a:gd name="T66" fmla="*/ 18 w 155"/>
                <a:gd name="T67" fmla="*/ 117 h 126"/>
                <a:gd name="T68" fmla="*/ 34 w 155"/>
                <a:gd name="T69" fmla="*/ 104 h 126"/>
                <a:gd name="T70" fmla="*/ 38 w 155"/>
                <a:gd name="T71" fmla="*/ 98 h 126"/>
                <a:gd name="T72" fmla="*/ 43 w 155"/>
                <a:gd name="T73" fmla="*/ 90 h 126"/>
                <a:gd name="T74" fmla="*/ 40 w 155"/>
                <a:gd name="T75" fmla="*/ 83 h 126"/>
                <a:gd name="T76" fmla="*/ 41 w 155"/>
                <a:gd name="T77" fmla="*/ 71 h 126"/>
                <a:gd name="T78" fmla="*/ 49 w 155"/>
                <a:gd name="T79" fmla="*/ 61 h 126"/>
                <a:gd name="T80" fmla="*/ 50 w 155"/>
                <a:gd name="T81" fmla="*/ 53 h 126"/>
                <a:gd name="T82" fmla="*/ 61 w 155"/>
                <a:gd name="T83" fmla="*/ 41 h 126"/>
                <a:gd name="T84" fmla="*/ 83 w 155"/>
                <a:gd name="T85" fmla="*/ 28 h 126"/>
                <a:gd name="T86" fmla="*/ 93 w 155"/>
                <a:gd name="T87" fmla="*/ 3 h 126"/>
                <a:gd name="T88" fmla="*/ 99 w 155"/>
                <a:gd name="T89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5" h="126">
                  <a:moveTo>
                    <a:pt x="99" y="0"/>
                  </a:moveTo>
                  <a:lnTo>
                    <a:pt x="101" y="0"/>
                  </a:lnTo>
                  <a:lnTo>
                    <a:pt x="105" y="7"/>
                  </a:lnTo>
                  <a:lnTo>
                    <a:pt x="114" y="12"/>
                  </a:lnTo>
                  <a:lnTo>
                    <a:pt x="130" y="9"/>
                  </a:lnTo>
                  <a:lnTo>
                    <a:pt x="144" y="13"/>
                  </a:lnTo>
                  <a:lnTo>
                    <a:pt x="144" y="15"/>
                  </a:lnTo>
                  <a:lnTo>
                    <a:pt x="142" y="15"/>
                  </a:lnTo>
                  <a:lnTo>
                    <a:pt x="147" y="18"/>
                  </a:lnTo>
                  <a:lnTo>
                    <a:pt x="148" y="18"/>
                  </a:lnTo>
                  <a:lnTo>
                    <a:pt x="150" y="44"/>
                  </a:lnTo>
                  <a:lnTo>
                    <a:pt x="155" y="53"/>
                  </a:lnTo>
                  <a:lnTo>
                    <a:pt x="154" y="56"/>
                  </a:lnTo>
                  <a:lnTo>
                    <a:pt x="155" y="58"/>
                  </a:lnTo>
                  <a:lnTo>
                    <a:pt x="155" y="59"/>
                  </a:lnTo>
                  <a:lnTo>
                    <a:pt x="154" y="59"/>
                  </a:lnTo>
                  <a:lnTo>
                    <a:pt x="132" y="61"/>
                  </a:lnTo>
                  <a:lnTo>
                    <a:pt x="130" y="64"/>
                  </a:lnTo>
                  <a:lnTo>
                    <a:pt x="120" y="67"/>
                  </a:lnTo>
                  <a:lnTo>
                    <a:pt x="120" y="74"/>
                  </a:lnTo>
                  <a:lnTo>
                    <a:pt x="123" y="77"/>
                  </a:lnTo>
                  <a:lnTo>
                    <a:pt x="121" y="77"/>
                  </a:lnTo>
                  <a:lnTo>
                    <a:pt x="107" y="84"/>
                  </a:lnTo>
                  <a:lnTo>
                    <a:pt x="96" y="93"/>
                  </a:lnTo>
                  <a:lnTo>
                    <a:pt x="84" y="95"/>
                  </a:lnTo>
                  <a:lnTo>
                    <a:pt x="83" y="98"/>
                  </a:lnTo>
                  <a:lnTo>
                    <a:pt x="77" y="98"/>
                  </a:lnTo>
                  <a:lnTo>
                    <a:pt x="64" y="105"/>
                  </a:lnTo>
                  <a:lnTo>
                    <a:pt x="58" y="110"/>
                  </a:lnTo>
                  <a:lnTo>
                    <a:pt x="58" y="126"/>
                  </a:lnTo>
                  <a:lnTo>
                    <a:pt x="0" y="126"/>
                  </a:lnTo>
                  <a:lnTo>
                    <a:pt x="0" y="123"/>
                  </a:lnTo>
                  <a:lnTo>
                    <a:pt x="1" y="123"/>
                  </a:lnTo>
                  <a:lnTo>
                    <a:pt x="18" y="117"/>
                  </a:lnTo>
                  <a:lnTo>
                    <a:pt x="34" y="104"/>
                  </a:lnTo>
                  <a:lnTo>
                    <a:pt x="38" y="98"/>
                  </a:lnTo>
                  <a:lnTo>
                    <a:pt x="43" y="90"/>
                  </a:lnTo>
                  <a:lnTo>
                    <a:pt x="40" y="83"/>
                  </a:lnTo>
                  <a:lnTo>
                    <a:pt x="41" y="71"/>
                  </a:lnTo>
                  <a:lnTo>
                    <a:pt x="49" y="61"/>
                  </a:lnTo>
                  <a:lnTo>
                    <a:pt x="50" y="53"/>
                  </a:lnTo>
                  <a:lnTo>
                    <a:pt x="61" y="41"/>
                  </a:lnTo>
                  <a:lnTo>
                    <a:pt x="83" y="28"/>
                  </a:lnTo>
                  <a:lnTo>
                    <a:pt x="93" y="3"/>
                  </a:lnTo>
                  <a:lnTo>
                    <a:pt x="99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Malawi">
              <a:extLst>
                <a:ext uri="{FF2B5EF4-FFF2-40B4-BE49-F238E27FC236}">
                  <a16:creationId xmlns:a16="http://schemas.microsoft.com/office/drawing/2014/main" id="{FB5B9D2E-3778-4CC3-89AF-1A6F8791BBC7}"/>
                </a:ext>
              </a:extLst>
            </p:cNvPr>
            <p:cNvSpPr>
              <a:spLocks/>
            </p:cNvSpPr>
            <p:nvPr>
              <p:custDataLst>
                <p:tags r:id="rId210"/>
              </p:custDataLst>
            </p:nvPr>
          </p:nvSpPr>
          <p:spPr bwMode="auto">
            <a:xfrm>
              <a:off x="6599266" y="4809676"/>
              <a:ext cx="77705" cy="186128"/>
            </a:xfrm>
            <a:custGeom>
              <a:avLst/>
              <a:gdLst>
                <a:gd name="T0" fmla="*/ 4 w 43"/>
                <a:gd name="T1" fmla="*/ 0 h 103"/>
                <a:gd name="T2" fmla="*/ 12 w 43"/>
                <a:gd name="T3" fmla="*/ 3 h 103"/>
                <a:gd name="T4" fmla="*/ 17 w 43"/>
                <a:gd name="T5" fmla="*/ 3 h 103"/>
                <a:gd name="T6" fmla="*/ 16 w 43"/>
                <a:gd name="T7" fmla="*/ 7 h 103"/>
                <a:gd name="T8" fmla="*/ 20 w 43"/>
                <a:gd name="T9" fmla="*/ 13 h 103"/>
                <a:gd name="T10" fmla="*/ 20 w 43"/>
                <a:gd name="T11" fmla="*/ 31 h 103"/>
                <a:gd name="T12" fmla="*/ 17 w 43"/>
                <a:gd name="T13" fmla="*/ 40 h 103"/>
                <a:gd name="T14" fmla="*/ 25 w 43"/>
                <a:gd name="T15" fmla="*/ 59 h 103"/>
                <a:gd name="T16" fmla="*/ 25 w 43"/>
                <a:gd name="T17" fmla="*/ 63 h 103"/>
                <a:gd name="T18" fmla="*/ 28 w 43"/>
                <a:gd name="T19" fmla="*/ 62 h 103"/>
                <a:gd name="T20" fmla="*/ 29 w 43"/>
                <a:gd name="T21" fmla="*/ 62 h 103"/>
                <a:gd name="T22" fmla="*/ 32 w 43"/>
                <a:gd name="T23" fmla="*/ 65 h 103"/>
                <a:gd name="T24" fmla="*/ 28 w 43"/>
                <a:gd name="T25" fmla="*/ 56 h 103"/>
                <a:gd name="T26" fmla="*/ 28 w 43"/>
                <a:gd name="T27" fmla="*/ 54 h 103"/>
                <a:gd name="T28" fmla="*/ 29 w 43"/>
                <a:gd name="T29" fmla="*/ 54 h 103"/>
                <a:gd name="T30" fmla="*/ 43 w 43"/>
                <a:gd name="T31" fmla="*/ 72 h 103"/>
                <a:gd name="T32" fmla="*/ 43 w 43"/>
                <a:gd name="T33" fmla="*/ 74 h 103"/>
                <a:gd name="T34" fmla="*/ 41 w 43"/>
                <a:gd name="T35" fmla="*/ 87 h 103"/>
                <a:gd name="T36" fmla="*/ 35 w 43"/>
                <a:gd name="T37" fmla="*/ 92 h 103"/>
                <a:gd name="T38" fmla="*/ 34 w 43"/>
                <a:gd name="T39" fmla="*/ 96 h 103"/>
                <a:gd name="T40" fmla="*/ 35 w 43"/>
                <a:gd name="T41" fmla="*/ 103 h 103"/>
                <a:gd name="T42" fmla="*/ 31 w 43"/>
                <a:gd name="T43" fmla="*/ 103 h 103"/>
                <a:gd name="T44" fmla="*/ 31 w 43"/>
                <a:gd name="T45" fmla="*/ 100 h 103"/>
                <a:gd name="T46" fmla="*/ 22 w 43"/>
                <a:gd name="T47" fmla="*/ 92 h 103"/>
                <a:gd name="T48" fmla="*/ 20 w 43"/>
                <a:gd name="T49" fmla="*/ 87 h 103"/>
                <a:gd name="T50" fmla="*/ 25 w 43"/>
                <a:gd name="T51" fmla="*/ 78 h 103"/>
                <a:gd name="T52" fmla="*/ 22 w 43"/>
                <a:gd name="T53" fmla="*/ 69 h 103"/>
                <a:gd name="T54" fmla="*/ 22 w 43"/>
                <a:gd name="T55" fmla="*/ 68 h 103"/>
                <a:gd name="T56" fmla="*/ 19 w 43"/>
                <a:gd name="T57" fmla="*/ 68 h 103"/>
                <a:gd name="T58" fmla="*/ 15 w 43"/>
                <a:gd name="T59" fmla="*/ 69 h 103"/>
                <a:gd name="T60" fmla="*/ 12 w 43"/>
                <a:gd name="T61" fmla="*/ 69 h 103"/>
                <a:gd name="T62" fmla="*/ 6 w 43"/>
                <a:gd name="T63" fmla="*/ 62 h 103"/>
                <a:gd name="T64" fmla="*/ 1 w 43"/>
                <a:gd name="T65" fmla="*/ 57 h 103"/>
                <a:gd name="T66" fmla="*/ 0 w 43"/>
                <a:gd name="T67" fmla="*/ 57 h 103"/>
                <a:gd name="T68" fmla="*/ 0 w 43"/>
                <a:gd name="T69" fmla="*/ 56 h 103"/>
                <a:gd name="T70" fmla="*/ 4 w 43"/>
                <a:gd name="T71" fmla="*/ 44 h 103"/>
                <a:gd name="T72" fmla="*/ 9 w 43"/>
                <a:gd name="T73" fmla="*/ 41 h 103"/>
                <a:gd name="T74" fmla="*/ 7 w 43"/>
                <a:gd name="T75" fmla="*/ 38 h 103"/>
                <a:gd name="T76" fmla="*/ 7 w 43"/>
                <a:gd name="T77" fmla="*/ 29 h 103"/>
                <a:gd name="T78" fmla="*/ 9 w 43"/>
                <a:gd name="T79" fmla="*/ 20 h 103"/>
                <a:gd name="T80" fmla="*/ 12 w 43"/>
                <a:gd name="T81" fmla="*/ 17 h 103"/>
                <a:gd name="T82" fmla="*/ 4 w 43"/>
                <a:gd name="T83" fmla="*/ 1 h 103"/>
                <a:gd name="T84" fmla="*/ 4 w 43"/>
                <a:gd name="T85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3" h="103">
                  <a:moveTo>
                    <a:pt x="4" y="0"/>
                  </a:moveTo>
                  <a:lnTo>
                    <a:pt x="12" y="3"/>
                  </a:lnTo>
                  <a:lnTo>
                    <a:pt x="17" y="3"/>
                  </a:lnTo>
                  <a:lnTo>
                    <a:pt x="16" y="7"/>
                  </a:lnTo>
                  <a:lnTo>
                    <a:pt x="20" y="13"/>
                  </a:lnTo>
                  <a:lnTo>
                    <a:pt x="20" y="31"/>
                  </a:lnTo>
                  <a:lnTo>
                    <a:pt x="17" y="40"/>
                  </a:lnTo>
                  <a:lnTo>
                    <a:pt x="25" y="59"/>
                  </a:lnTo>
                  <a:lnTo>
                    <a:pt x="25" y="63"/>
                  </a:lnTo>
                  <a:lnTo>
                    <a:pt x="28" y="62"/>
                  </a:lnTo>
                  <a:lnTo>
                    <a:pt x="29" y="62"/>
                  </a:lnTo>
                  <a:lnTo>
                    <a:pt x="32" y="65"/>
                  </a:lnTo>
                  <a:lnTo>
                    <a:pt x="28" y="56"/>
                  </a:lnTo>
                  <a:lnTo>
                    <a:pt x="28" y="54"/>
                  </a:lnTo>
                  <a:lnTo>
                    <a:pt x="29" y="54"/>
                  </a:lnTo>
                  <a:lnTo>
                    <a:pt x="43" y="72"/>
                  </a:lnTo>
                  <a:lnTo>
                    <a:pt x="43" y="74"/>
                  </a:lnTo>
                  <a:lnTo>
                    <a:pt x="41" y="87"/>
                  </a:lnTo>
                  <a:lnTo>
                    <a:pt x="35" y="92"/>
                  </a:lnTo>
                  <a:lnTo>
                    <a:pt x="34" y="96"/>
                  </a:lnTo>
                  <a:lnTo>
                    <a:pt x="35" y="103"/>
                  </a:lnTo>
                  <a:lnTo>
                    <a:pt x="31" y="103"/>
                  </a:lnTo>
                  <a:lnTo>
                    <a:pt x="31" y="100"/>
                  </a:lnTo>
                  <a:lnTo>
                    <a:pt x="22" y="92"/>
                  </a:lnTo>
                  <a:lnTo>
                    <a:pt x="20" y="87"/>
                  </a:lnTo>
                  <a:lnTo>
                    <a:pt x="25" y="78"/>
                  </a:lnTo>
                  <a:lnTo>
                    <a:pt x="22" y="69"/>
                  </a:lnTo>
                  <a:lnTo>
                    <a:pt x="22" y="68"/>
                  </a:lnTo>
                  <a:lnTo>
                    <a:pt x="19" y="68"/>
                  </a:lnTo>
                  <a:lnTo>
                    <a:pt x="15" y="69"/>
                  </a:lnTo>
                  <a:lnTo>
                    <a:pt x="12" y="69"/>
                  </a:lnTo>
                  <a:lnTo>
                    <a:pt x="6" y="62"/>
                  </a:lnTo>
                  <a:lnTo>
                    <a:pt x="1" y="57"/>
                  </a:lnTo>
                  <a:lnTo>
                    <a:pt x="0" y="57"/>
                  </a:lnTo>
                  <a:lnTo>
                    <a:pt x="0" y="56"/>
                  </a:lnTo>
                  <a:lnTo>
                    <a:pt x="4" y="44"/>
                  </a:lnTo>
                  <a:lnTo>
                    <a:pt x="9" y="41"/>
                  </a:lnTo>
                  <a:lnTo>
                    <a:pt x="7" y="38"/>
                  </a:lnTo>
                  <a:lnTo>
                    <a:pt x="7" y="29"/>
                  </a:lnTo>
                  <a:lnTo>
                    <a:pt x="9" y="20"/>
                  </a:lnTo>
                  <a:lnTo>
                    <a:pt x="12" y="17"/>
                  </a:lnTo>
                  <a:lnTo>
                    <a:pt x="4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Libya">
              <a:extLst>
                <a:ext uri="{FF2B5EF4-FFF2-40B4-BE49-F238E27FC236}">
                  <a16:creationId xmlns:a16="http://schemas.microsoft.com/office/drawing/2014/main" id="{B720BEA9-D08C-4CAF-90AF-EFAE3E30849E}"/>
                </a:ext>
              </a:extLst>
            </p:cNvPr>
            <p:cNvSpPr>
              <a:spLocks/>
            </p:cNvSpPr>
            <p:nvPr>
              <p:custDataLst>
                <p:tags r:id="rId211"/>
              </p:custDataLst>
            </p:nvPr>
          </p:nvSpPr>
          <p:spPr bwMode="auto">
            <a:xfrm>
              <a:off x="6040885" y="3761580"/>
              <a:ext cx="377676" cy="361412"/>
            </a:xfrm>
            <a:custGeom>
              <a:avLst/>
              <a:gdLst>
                <a:gd name="T0" fmla="*/ 29 w 209"/>
                <a:gd name="T1" fmla="*/ 0 h 200"/>
                <a:gd name="T2" fmla="*/ 30 w 209"/>
                <a:gd name="T3" fmla="*/ 0 h 200"/>
                <a:gd name="T4" fmla="*/ 42 w 209"/>
                <a:gd name="T5" fmla="*/ 6 h 200"/>
                <a:gd name="T6" fmla="*/ 61 w 209"/>
                <a:gd name="T7" fmla="*/ 6 h 200"/>
                <a:gd name="T8" fmla="*/ 79 w 209"/>
                <a:gd name="T9" fmla="*/ 13 h 200"/>
                <a:gd name="T10" fmla="*/ 86 w 209"/>
                <a:gd name="T11" fmla="*/ 28 h 200"/>
                <a:gd name="T12" fmla="*/ 112 w 209"/>
                <a:gd name="T13" fmla="*/ 34 h 200"/>
                <a:gd name="T14" fmla="*/ 126 w 209"/>
                <a:gd name="T15" fmla="*/ 44 h 200"/>
                <a:gd name="T16" fmla="*/ 138 w 209"/>
                <a:gd name="T17" fmla="*/ 38 h 200"/>
                <a:gd name="T18" fmla="*/ 141 w 209"/>
                <a:gd name="T19" fmla="*/ 33 h 200"/>
                <a:gd name="T20" fmla="*/ 140 w 209"/>
                <a:gd name="T21" fmla="*/ 25 h 200"/>
                <a:gd name="T22" fmla="*/ 141 w 209"/>
                <a:gd name="T23" fmla="*/ 18 h 200"/>
                <a:gd name="T24" fmla="*/ 155 w 209"/>
                <a:gd name="T25" fmla="*/ 6 h 200"/>
                <a:gd name="T26" fmla="*/ 168 w 209"/>
                <a:gd name="T27" fmla="*/ 4 h 200"/>
                <a:gd name="T28" fmla="*/ 180 w 209"/>
                <a:gd name="T29" fmla="*/ 7 h 200"/>
                <a:gd name="T30" fmla="*/ 184 w 209"/>
                <a:gd name="T31" fmla="*/ 15 h 200"/>
                <a:gd name="T32" fmla="*/ 205 w 209"/>
                <a:gd name="T33" fmla="*/ 19 h 200"/>
                <a:gd name="T34" fmla="*/ 206 w 209"/>
                <a:gd name="T35" fmla="*/ 19 h 200"/>
                <a:gd name="T36" fmla="*/ 209 w 209"/>
                <a:gd name="T37" fmla="*/ 24 h 200"/>
                <a:gd name="T38" fmla="*/ 209 w 209"/>
                <a:gd name="T39" fmla="*/ 25 h 200"/>
                <a:gd name="T40" fmla="*/ 205 w 209"/>
                <a:gd name="T41" fmla="*/ 30 h 200"/>
                <a:gd name="T42" fmla="*/ 206 w 209"/>
                <a:gd name="T43" fmla="*/ 44 h 200"/>
                <a:gd name="T44" fmla="*/ 203 w 209"/>
                <a:gd name="T45" fmla="*/ 47 h 200"/>
                <a:gd name="T46" fmla="*/ 205 w 209"/>
                <a:gd name="T47" fmla="*/ 59 h 200"/>
                <a:gd name="T48" fmla="*/ 208 w 209"/>
                <a:gd name="T49" fmla="*/ 62 h 200"/>
                <a:gd name="T50" fmla="*/ 209 w 209"/>
                <a:gd name="T51" fmla="*/ 62 h 200"/>
                <a:gd name="T52" fmla="*/ 209 w 209"/>
                <a:gd name="T53" fmla="*/ 193 h 200"/>
                <a:gd name="T54" fmla="*/ 196 w 209"/>
                <a:gd name="T55" fmla="*/ 193 h 200"/>
                <a:gd name="T56" fmla="*/ 196 w 209"/>
                <a:gd name="T57" fmla="*/ 200 h 200"/>
                <a:gd name="T58" fmla="*/ 195 w 209"/>
                <a:gd name="T59" fmla="*/ 200 h 200"/>
                <a:gd name="T60" fmla="*/ 91 w 209"/>
                <a:gd name="T61" fmla="*/ 147 h 200"/>
                <a:gd name="T62" fmla="*/ 79 w 209"/>
                <a:gd name="T63" fmla="*/ 151 h 200"/>
                <a:gd name="T64" fmla="*/ 74 w 209"/>
                <a:gd name="T65" fmla="*/ 153 h 200"/>
                <a:gd name="T66" fmla="*/ 73 w 209"/>
                <a:gd name="T67" fmla="*/ 153 h 200"/>
                <a:gd name="T68" fmla="*/ 63 w 209"/>
                <a:gd name="T69" fmla="*/ 144 h 200"/>
                <a:gd name="T70" fmla="*/ 36 w 209"/>
                <a:gd name="T71" fmla="*/ 145 h 200"/>
                <a:gd name="T72" fmla="*/ 34 w 209"/>
                <a:gd name="T73" fmla="*/ 145 h 200"/>
                <a:gd name="T74" fmla="*/ 34 w 209"/>
                <a:gd name="T75" fmla="*/ 144 h 200"/>
                <a:gd name="T76" fmla="*/ 29 w 209"/>
                <a:gd name="T77" fmla="*/ 132 h 200"/>
                <a:gd name="T78" fmla="*/ 15 w 209"/>
                <a:gd name="T79" fmla="*/ 129 h 200"/>
                <a:gd name="T80" fmla="*/ 12 w 209"/>
                <a:gd name="T81" fmla="*/ 126 h 200"/>
                <a:gd name="T82" fmla="*/ 9 w 209"/>
                <a:gd name="T83" fmla="*/ 117 h 200"/>
                <a:gd name="T84" fmla="*/ 2 w 209"/>
                <a:gd name="T85" fmla="*/ 105 h 200"/>
                <a:gd name="T86" fmla="*/ 6 w 209"/>
                <a:gd name="T87" fmla="*/ 101 h 200"/>
                <a:gd name="T88" fmla="*/ 8 w 209"/>
                <a:gd name="T89" fmla="*/ 81 h 200"/>
                <a:gd name="T90" fmla="*/ 6 w 209"/>
                <a:gd name="T91" fmla="*/ 59 h 200"/>
                <a:gd name="T92" fmla="*/ 0 w 209"/>
                <a:gd name="T93" fmla="*/ 50 h 200"/>
                <a:gd name="T94" fmla="*/ 5 w 209"/>
                <a:gd name="T95" fmla="*/ 44 h 200"/>
                <a:gd name="T96" fmla="*/ 12 w 209"/>
                <a:gd name="T97" fmla="*/ 37 h 200"/>
                <a:gd name="T98" fmla="*/ 12 w 209"/>
                <a:gd name="T99" fmla="*/ 24 h 200"/>
                <a:gd name="T100" fmla="*/ 14 w 209"/>
                <a:gd name="T101" fmla="*/ 24 h 200"/>
                <a:gd name="T102" fmla="*/ 29 w 209"/>
                <a:gd name="T103" fmla="*/ 13 h 200"/>
                <a:gd name="T104" fmla="*/ 29 w 209"/>
                <a:gd name="T105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9" h="200">
                  <a:moveTo>
                    <a:pt x="29" y="0"/>
                  </a:moveTo>
                  <a:lnTo>
                    <a:pt x="30" y="0"/>
                  </a:lnTo>
                  <a:lnTo>
                    <a:pt x="42" y="6"/>
                  </a:lnTo>
                  <a:lnTo>
                    <a:pt x="61" y="6"/>
                  </a:lnTo>
                  <a:lnTo>
                    <a:pt x="79" y="13"/>
                  </a:lnTo>
                  <a:lnTo>
                    <a:pt x="86" y="28"/>
                  </a:lnTo>
                  <a:lnTo>
                    <a:pt x="112" y="34"/>
                  </a:lnTo>
                  <a:lnTo>
                    <a:pt x="126" y="44"/>
                  </a:lnTo>
                  <a:lnTo>
                    <a:pt x="138" y="38"/>
                  </a:lnTo>
                  <a:lnTo>
                    <a:pt x="141" y="33"/>
                  </a:lnTo>
                  <a:lnTo>
                    <a:pt x="140" y="25"/>
                  </a:lnTo>
                  <a:lnTo>
                    <a:pt x="141" y="18"/>
                  </a:lnTo>
                  <a:lnTo>
                    <a:pt x="155" y="6"/>
                  </a:lnTo>
                  <a:lnTo>
                    <a:pt x="168" y="4"/>
                  </a:lnTo>
                  <a:lnTo>
                    <a:pt x="180" y="7"/>
                  </a:lnTo>
                  <a:lnTo>
                    <a:pt x="184" y="15"/>
                  </a:lnTo>
                  <a:lnTo>
                    <a:pt x="205" y="19"/>
                  </a:lnTo>
                  <a:lnTo>
                    <a:pt x="206" y="19"/>
                  </a:lnTo>
                  <a:lnTo>
                    <a:pt x="209" y="24"/>
                  </a:lnTo>
                  <a:lnTo>
                    <a:pt x="209" y="25"/>
                  </a:lnTo>
                  <a:lnTo>
                    <a:pt x="205" y="30"/>
                  </a:lnTo>
                  <a:lnTo>
                    <a:pt x="206" y="44"/>
                  </a:lnTo>
                  <a:lnTo>
                    <a:pt x="203" y="47"/>
                  </a:lnTo>
                  <a:lnTo>
                    <a:pt x="205" y="59"/>
                  </a:lnTo>
                  <a:lnTo>
                    <a:pt x="208" y="62"/>
                  </a:lnTo>
                  <a:lnTo>
                    <a:pt x="209" y="62"/>
                  </a:lnTo>
                  <a:lnTo>
                    <a:pt x="209" y="193"/>
                  </a:lnTo>
                  <a:lnTo>
                    <a:pt x="196" y="193"/>
                  </a:lnTo>
                  <a:lnTo>
                    <a:pt x="196" y="200"/>
                  </a:lnTo>
                  <a:lnTo>
                    <a:pt x="195" y="200"/>
                  </a:lnTo>
                  <a:lnTo>
                    <a:pt x="91" y="147"/>
                  </a:lnTo>
                  <a:lnTo>
                    <a:pt x="79" y="151"/>
                  </a:lnTo>
                  <a:lnTo>
                    <a:pt x="74" y="153"/>
                  </a:lnTo>
                  <a:lnTo>
                    <a:pt x="73" y="153"/>
                  </a:lnTo>
                  <a:lnTo>
                    <a:pt x="63" y="144"/>
                  </a:lnTo>
                  <a:lnTo>
                    <a:pt x="36" y="145"/>
                  </a:lnTo>
                  <a:lnTo>
                    <a:pt x="34" y="145"/>
                  </a:lnTo>
                  <a:lnTo>
                    <a:pt x="34" y="144"/>
                  </a:lnTo>
                  <a:lnTo>
                    <a:pt x="29" y="132"/>
                  </a:lnTo>
                  <a:lnTo>
                    <a:pt x="15" y="129"/>
                  </a:lnTo>
                  <a:lnTo>
                    <a:pt x="12" y="126"/>
                  </a:lnTo>
                  <a:lnTo>
                    <a:pt x="9" y="117"/>
                  </a:lnTo>
                  <a:lnTo>
                    <a:pt x="2" y="105"/>
                  </a:lnTo>
                  <a:lnTo>
                    <a:pt x="6" y="101"/>
                  </a:lnTo>
                  <a:lnTo>
                    <a:pt x="8" y="81"/>
                  </a:lnTo>
                  <a:lnTo>
                    <a:pt x="6" y="59"/>
                  </a:lnTo>
                  <a:lnTo>
                    <a:pt x="0" y="50"/>
                  </a:lnTo>
                  <a:lnTo>
                    <a:pt x="5" y="44"/>
                  </a:lnTo>
                  <a:lnTo>
                    <a:pt x="12" y="37"/>
                  </a:lnTo>
                  <a:lnTo>
                    <a:pt x="12" y="24"/>
                  </a:lnTo>
                  <a:lnTo>
                    <a:pt x="14" y="24"/>
                  </a:lnTo>
                  <a:lnTo>
                    <a:pt x="29" y="13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Liberia">
              <a:extLst>
                <a:ext uri="{FF2B5EF4-FFF2-40B4-BE49-F238E27FC236}">
                  <a16:creationId xmlns:a16="http://schemas.microsoft.com/office/drawing/2014/main" id="{7DD57930-582F-46DB-AB0C-02C7BC774ADD}"/>
                </a:ext>
              </a:extLst>
            </p:cNvPr>
            <p:cNvSpPr>
              <a:spLocks/>
            </p:cNvSpPr>
            <p:nvPr>
              <p:custDataLst>
                <p:tags r:id="rId212"/>
              </p:custDataLst>
            </p:nvPr>
          </p:nvSpPr>
          <p:spPr bwMode="auto">
            <a:xfrm>
              <a:off x="5554785" y="4385017"/>
              <a:ext cx="97581" cy="103003"/>
            </a:xfrm>
            <a:custGeom>
              <a:avLst/>
              <a:gdLst>
                <a:gd name="T0" fmla="*/ 23 w 54"/>
                <a:gd name="T1" fmla="*/ 0 h 57"/>
                <a:gd name="T2" fmla="*/ 25 w 54"/>
                <a:gd name="T3" fmla="*/ 0 h 57"/>
                <a:gd name="T4" fmla="*/ 28 w 54"/>
                <a:gd name="T5" fmla="*/ 3 h 57"/>
                <a:gd name="T6" fmla="*/ 29 w 54"/>
                <a:gd name="T7" fmla="*/ 11 h 57"/>
                <a:gd name="T8" fmla="*/ 28 w 54"/>
                <a:gd name="T9" fmla="*/ 17 h 57"/>
                <a:gd name="T10" fmla="*/ 34 w 54"/>
                <a:gd name="T11" fmla="*/ 18 h 57"/>
                <a:gd name="T12" fmla="*/ 37 w 54"/>
                <a:gd name="T13" fmla="*/ 12 h 57"/>
                <a:gd name="T14" fmla="*/ 38 w 54"/>
                <a:gd name="T15" fmla="*/ 12 h 57"/>
                <a:gd name="T16" fmla="*/ 41 w 54"/>
                <a:gd name="T17" fmla="*/ 14 h 57"/>
                <a:gd name="T18" fmla="*/ 44 w 54"/>
                <a:gd name="T19" fmla="*/ 20 h 57"/>
                <a:gd name="T20" fmla="*/ 41 w 54"/>
                <a:gd name="T21" fmla="*/ 29 h 57"/>
                <a:gd name="T22" fmla="*/ 47 w 54"/>
                <a:gd name="T23" fmla="*/ 30 h 57"/>
                <a:gd name="T24" fmla="*/ 49 w 54"/>
                <a:gd name="T25" fmla="*/ 30 h 57"/>
                <a:gd name="T26" fmla="*/ 50 w 54"/>
                <a:gd name="T27" fmla="*/ 36 h 57"/>
                <a:gd name="T28" fmla="*/ 54 w 54"/>
                <a:gd name="T29" fmla="*/ 36 h 57"/>
                <a:gd name="T30" fmla="*/ 53 w 54"/>
                <a:gd name="T31" fmla="*/ 55 h 57"/>
                <a:gd name="T32" fmla="*/ 53 w 54"/>
                <a:gd name="T33" fmla="*/ 57 h 57"/>
                <a:gd name="T34" fmla="*/ 29 w 54"/>
                <a:gd name="T35" fmla="*/ 46 h 57"/>
                <a:gd name="T36" fmla="*/ 1 w 54"/>
                <a:gd name="T37" fmla="*/ 23 h 57"/>
                <a:gd name="T38" fmla="*/ 0 w 54"/>
                <a:gd name="T39" fmla="*/ 23 h 57"/>
                <a:gd name="T40" fmla="*/ 0 w 54"/>
                <a:gd name="T41" fmla="*/ 21 h 57"/>
                <a:gd name="T42" fmla="*/ 1 w 54"/>
                <a:gd name="T43" fmla="*/ 21 h 57"/>
                <a:gd name="T44" fmla="*/ 13 w 54"/>
                <a:gd name="T45" fmla="*/ 12 h 57"/>
                <a:gd name="T46" fmla="*/ 13 w 54"/>
                <a:gd name="T47" fmla="*/ 6 h 57"/>
                <a:gd name="T48" fmla="*/ 16 w 54"/>
                <a:gd name="T49" fmla="*/ 6 h 57"/>
                <a:gd name="T50" fmla="*/ 16 w 54"/>
                <a:gd name="T51" fmla="*/ 3 h 57"/>
                <a:gd name="T52" fmla="*/ 23 w 54"/>
                <a:gd name="T5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4" h="57">
                  <a:moveTo>
                    <a:pt x="23" y="0"/>
                  </a:moveTo>
                  <a:lnTo>
                    <a:pt x="25" y="0"/>
                  </a:lnTo>
                  <a:lnTo>
                    <a:pt x="28" y="3"/>
                  </a:lnTo>
                  <a:lnTo>
                    <a:pt x="29" y="11"/>
                  </a:lnTo>
                  <a:lnTo>
                    <a:pt x="28" y="17"/>
                  </a:lnTo>
                  <a:lnTo>
                    <a:pt x="34" y="18"/>
                  </a:lnTo>
                  <a:lnTo>
                    <a:pt x="37" y="12"/>
                  </a:lnTo>
                  <a:lnTo>
                    <a:pt x="38" y="12"/>
                  </a:lnTo>
                  <a:lnTo>
                    <a:pt x="41" y="14"/>
                  </a:lnTo>
                  <a:lnTo>
                    <a:pt x="44" y="20"/>
                  </a:lnTo>
                  <a:lnTo>
                    <a:pt x="41" y="29"/>
                  </a:lnTo>
                  <a:lnTo>
                    <a:pt x="47" y="30"/>
                  </a:lnTo>
                  <a:lnTo>
                    <a:pt x="49" y="30"/>
                  </a:lnTo>
                  <a:lnTo>
                    <a:pt x="50" y="36"/>
                  </a:lnTo>
                  <a:lnTo>
                    <a:pt x="54" y="36"/>
                  </a:lnTo>
                  <a:lnTo>
                    <a:pt x="53" y="55"/>
                  </a:lnTo>
                  <a:lnTo>
                    <a:pt x="53" y="57"/>
                  </a:lnTo>
                  <a:lnTo>
                    <a:pt x="29" y="46"/>
                  </a:lnTo>
                  <a:lnTo>
                    <a:pt x="1" y="23"/>
                  </a:lnTo>
                  <a:lnTo>
                    <a:pt x="0" y="23"/>
                  </a:lnTo>
                  <a:lnTo>
                    <a:pt x="0" y="21"/>
                  </a:lnTo>
                  <a:lnTo>
                    <a:pt x="1" y="21"/>
                  </a:lnTo>
                  <a:lnTo>
                    <a:pt x="13" y="12"/>
                  </a:lnTo>
                  <a:lnTo>
                    <a:pt x="13" y="6"/>
                  </a:lnTo>
                  <a:lnTo>
                    <a:pt x="16" y="6"/>
                  </a:lnTo>
                  <a:lnTo>
                    <a:pt x="16" y="3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Lesotho">
              <a:extLst>
                <a:ext uri="{FF2B5EF4-FFF2-40B4-BE49-F238E27FC236}">
                  <a16:creationId xmlns:a16="http://schemas.microsoft.com/office/drawing/2014/main" id="{E85D21AA-25B7-4569-B351-4CD3AC1D8415}"/>
                </a:ext>
              </a:extLst>
            </p:cNvPr>
            <p:cNvSpPr>
              <a:spLocks/>
            </p:cNvSpPr>
            <p:nvPr>
              <p:custDataLst>
                <p:tags r:id="rId213"/>
              </p:custDataLst>
            </p:nvPr>
          </p:nvSpPr>
          <p:spPr bwMode="auto">
            <a:xfrm>
              <a:off x="6465543" y="5286740"/>
              <a:ext cx="56019" cy="56019"/>
            </a:xfrm>
            <a:custGeom>
              <a:avLst/>
              <a:gdLst>
                <a:gd name="T0" fmla="*/ 16 w 31"/>
                <a:gd name="T1" fmla="*/ 0 h 31"/>
                <a:gd name="T2" fmla="*/ 23 w 31"/>
                <a:gd name="T3" fmla="*/ 1 h 31"/>
                <a:gd name="T4" fmla="*/ 31 w 31"/>
                <a:gd name="T5" fmla="*/ 11 h 31"/>
                <a:gd name="T6" fmla="*/ 26 w 31"/>
                <a:gd name="T7" fmla="*/ 23 h 31"/>
                <a:gd name="T8" fmla="*/ 14 w 31"/>
                <a:gd name="T9" fmla="*/ 31 h 31"/>
                <a:gd name="T10" fmla="*/ 13 w 31"/>
                <a:gd name="T11" fmla="*/ 31 h 31"/>
                <a:gd name="T12" fmla="*/ 6 w 31"/>
                <a:gd name="T13" fmla="*/ 28 h 31"/>
                <a:gd name="T14" fmla="*/ 0 w 31"/>
                <a:gd name="T15" fmla="*/ 17 h 31"/>
                <a:gd name="T16" fmla="*/ 6 w 31"/>
                <a:gd name="T17" fmla="*/ 5 h 31"/>
                <a:gd name="T18" fmla="*/ 16 w 31"/>
                <a:gd name="T1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0"/>
                  </a:moveTo>
                  <a:lnTo>
                    <a:pt x="23" y="1"/>
                  </a:lnTo>
                  <a:lnTo>
                    <a:pt x="31" y="11"/>
                  </a:lnTo>
                  <a:lnTo>
                    <a:pt x="26" y="23"/>
                  </a:lnTo>
                  <a:lnTo>
                    <a:pt x="14" y="31"/>
                  </a:lnTo>
                  <a:lnTo>
                    <a:pt x="13" y="31"/>
                  </a:lnTo>
                  <a:lnTo>
                    <a:pt x="6" y="28"/>
                  </a:lnTo>
                  <a:lnTo>
                    <a:pt x="0" y="17"/>
                  </a:lnTo>
                  <a:lnTo>
                    <a:pt x="6" y="5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Kenya">
              <a:extLst>
                <a:ext uri="{FF2B5EF4-FFF2-40B4-BE49-F238E27FC236}">
                  <a16:creationId xmlns:a16="http://schemas.microsoft.com/office/drawing/2014/main" id="{39AFC37B-2138-4A95-A90D-1262AA1FDD31}"/>
                </a:ext>
              </a:extLst>
            </p:cNvPr>
            <p:cNvSpPr>
              <a:spLocks/>
            </p:cNvSpPr>
            <p:nvPr>
              <p:custDataLst>
                <p:tags r:id="rId214"/>
              </p:custDataLst>
            </p:nvPr>
          </p:nvSpPr>
          <p:spPr bwMode="auto">
            <a:xfrm>
              <a:off x="6628179" y="4478984"/>
              <a:ext cx="189742" cy="220462"/>
            </a:xfrm>
            <a:custGeom>
              <a:avLst/>
              <a:gdLst>
                <a:gd name="T0" fmla="*/ 6 w 105"/>
                <a:gd name="T1" fmla="*/ 0 h 122"/>
                <a:gd name="T2" fmla="*/ 25 w 105"/>
                <a:gd name="T3" fmla="*/ 0 h 122"/>
                <a:gd name="T4" fmla="*/ 36 w 105"/>
                <a:gd name="T5" fmla="*/ 2 h 122"/>
                <a:gd name="T6" fmla="*/ 52 w 105"/>
                <a:gd name="T7" fmla="*/ 11 h 122"/>
                <a:gd name="T8" fmla="*/ 65 w 105"/>
                <a:gd name="T9" fmla="*/ 14 h 122"/>
                <a:gd name="T10" fmla="*/ 71 w 105"/>
                <a:gd name="T11" fmla="*/ 14 h 122"/>
                <a:gd name="T12" fmla="*/ 80 w 105"/>
                <a:gd name="T13" fmla="*/ 8 h 122"/>
                <a:gd name="T14" fmla="*/ 90 w 105"/>
                <a:gd name="T15" fmla="*/ 6 h 122"/>
                <a:gd name="T16" fmla="*/ 98 w 105"/>
                <a:gd name="T17" fmla="*/ 9 h 122"/>
                <a:gd name="T18" fmla="*/ 105 w 105"/>
                <a:gd name="T19" fmla="*/ 9 h 122"/>
                <a:gd name="T20" fmla="*/ 105 w 105"/>
                <a:gd name="T21" fmla="*/ 11 h 122"/>
                <a:gd name="T22" fmla="*/ 93 w 105"/>
                <a:gd name="T23" fmla="*/ 25 h 122"/>
                <a:gd name="T24" fmla="*/ 93 w 105"/>
                <a:gd name="T25" fmla="*/ 73 h 122"/>
                <a:gd name="T26" fmla="*/ 101 w 105"/>
                <a:gd name="T27" fmla="*/ 82 h 122"/>
                <a:gd name="T28" fmla="*/ 101 w 105"/>
                <a:gd name="T29" fmla="*/ 83 h 122"/>
                <a:gd name="T30" fmla="*/ 84 w 105"/>
                <a:gd name="T31" fmla="*/ 97 h 122"/>
                <a:gd name="T32" fmla="*/ 76 w 105"/>
                <a:gd name="T33" fmla="*/ 117 h 122"/>
                <a:gd name="T34" fmla="*/ 71 w 105"/>
                <a:gd name="T35" fmla="*/ 122 h 122"/>
                <a:gd name="T36" fmla="*/ 52 w 105"/>
                <a:gd name="T37" fmla="*/ 110 h 122"/>
                <a:gd name="T38" fmla="*/ 49 w 105"/>
                <a:gd name="T39" fmla="*/ 100 h 122"/>
                <a:gd name="T40" fmla="*/ 4 w 105"/>
                <a:gd name="T41" fmla="*/ 74 h 122"/>
                <a:gd name="T42" fmla="*/ 1 w 105"/>
                <a:gd name="T43" fmla="*/ 71 h 122"/>
                <a:gd name="T44" fmla="*/ 1 w 105"/>
                <a:gd name="T45" fmla="*/ 70 h 122"/>
                <a:gd name="T46" fmla="*/ 3 w 105"/>
                <a:gd name="T47" fmla="*/ 67 h 122"/>
                <a:gd name="T48" fmla="*/ 7 w 105"/>
                <a:gd name="T49" fmla="*/ 65 h 122"/>
                <a:gd name="T50" fmla="*/ 1 w 105"/>
                <a:gd name="T51" fmla="*/ 65 h 122"/>
                <a:gd name="T52" fmla="*/ 1 w 105"/>
                <a:gd name="T53" fmla="*/ 57 h 122"/>
                <a:gd name="T54" fmla="*/ 12 w 105"/>
                <a:gd name="T55" fmla="*/ 40 h 122"/>
                <a:gd name="T56" fmla="*/ 15 w 105"/>
                <a:gd name="T57" fmla="*/ 33 h 122"/>
                <a:gd name="T58" fmla="*/ 12 w 105"/>
                <a:gd name="T59" fmla="*/ 24 h 122"/>
                <a:gd name="T60" fmla="*/ 7 w 105"/>
                <a:gd name="T61" fmla="*/ 21 h 122"/>
                <a:gd name="T62" fmla="*/ 4 w 105"/>
                <a:gd name="T63" fmla="*/ 11 h 122"/>
                <a:gd name="T64" fmla="*/ 0 w 105"/>
                <a:gd name="T65" fmla="*/ 9 h 122"/>
                <a:gd name="T66" fmla="*/ 0 w 105"/>
                <a:gd name="T67" fmla="*/ 8 h 122"/>
                <a:gd name="T68" fmla="*/ 6 w 105"/>
                <a:gd name="T6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5" h="122">
                  <a:moveTo>
                    <a:pt x="6" y="0"/>
                  </a:moveTo>
                  <a:lnTo>
                    <a:pt x="25" y="0"/>
                  </a:lnTo>
                  <a:lnTo>
                    <a:pt x="36" y="2"/>
                  </a:lnTo>
                  <a:lnTo>
                    <a:pt x="52" y="11"/>
                  </a:lnTo>
                  <a:lnTo>
                    <a:pt x="65" y="14"/>
                  </a:lnTo>
                  <a:lnTo>
                    <a:pt x="71" y="14"/>
                  </a:lnTo>
                  <a:lnTo>
                    <a:pt x="80" y="8"/>
                  </a:lnTo>
                  <a:lnTo>
                    <a:pt x="90" y="6"/>
                  </a:lnTo>
                  <a:lnTo>
                    <a:pt x="98" y="9"/>
                  </a:lnTo>
                  <a:lnTo>
                    <a:pt x="105" y="9"/>
                  </a:lnTo>
                  <a:lnTo>
                    <a:pt x="105" y="11"/>
                  </a:lnTo>
                  <a:lnTo>
                    <a:pt x="93" y="25"/>
                  </a:lnTo>
                  <a:lnTo>
                    <a:pt x="93" y="73"/>
                  </a:lnTo>
                  <a:lnTo>
                    <a:pt x="101" y="82"/>
                  </a:lnTo>
                  <a:lnTo>
                    <a:pt x="101" y="83"/>
                  </a:lnTo>
                  <a:lnTo>
                    <a:pt x="84" y="97"/>
                  </a:lnTo>
                  <a:lnTo>
                    <a:pt x="76" y="117"/>
                  </a:lnTo>
                  <a:lnTo>
                    <a:pt x="71" y="122"/>
                  </a:lnTo>
                  <a:lnTo>
                    <a:pt x="52" y="110"/>
                  </a:lnTo>
                  <a:lnTo>
                    <a:pt x="49" y="100"/>
                  </a:lnTo>
                  <a:lnTo>
                    <a:pt x="4" y="74"/>
                  </a:lnTo>
                  <a:lnTo>
                    <a:pt x="1" y="71"/>
                  </a:lnTo>
                  <a:lnTo>
                    <a:pt x="1" y="70"/>
                  </a:lnTo>
                  <a:lnTo>
                    <a:pt x="3" y="67"/>
                  </a:lnTo>
                  <a:lnTo>
                    <a:pt x="7" y="65"/>
                  </a:lnTo>
                  <a:lnTo>
                    <a:pt x="1" y="65"/>
                  </a:lnTo>
                  <a:lnTo>
                    <a:pt x="1" y="57"/>
                  </a:lnTo>
                  <a:lnTo>
                    <a:pt x="12" y="40"/>
                  </a:lnTo>
                  <a:lnTo>
                    <a:pt x="15" y="33"/>
                  </a:lnTo>
                  <a:lnTo>
                    <a:pt x="12" y="24"/>
                  </a:lnTo>
                  <a:lnTo>
                    <a:pt x="7" y="21"/>
                  </a:lnTo>
                  <a:lnTo>
                    <a:pt x="4" y="11"/>
                  </a:lnTo>
                  <a:lnTo>
                    <a:pt x="0" y="9"/>
                  </a:lnTo>
                  <a:lnTo>
                    <a:pt x="0" y="8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7" name="Guinea">
              <a:extLst>
                <a:ext uri="{FF2B5EF4-FFF2-40B4-BE49-F238E27FC236}">
                  <a16:creationId xmlns:a16="http://schemas.microsoft.com/office/drawing/2014/main" id="{1BF9A731-4EEE-4FED-ADDC-7680521BCF65}"/>
                </a:ext>
              </a:extLst>
            </p:cNvPr>
            <p:cNvSpPr>
              <a:spLocks/>
            </p:cNvSpPr>
            <p:nvPr>
              <p:custDataLst>
                <p:tags r:id="rId215"/>
              </p:custDataLst>
            </p:nvPr>
          </p:nvSpPr>
          <p:spPr bwMode="auto">
            <a:xfrm>
              <a:off x="5471661" y="4287435"/>
              <a:ext cx="175286" cy="133723"/>
            </a:xfrm>
            <a:custGeom>
              <a:avLst/>
              <a:gdLst>
                <a:gd name="T0" fmla="*/ 37 w 97"/>
                <a:gd name="T1" fmla="*/ 4 h 74"/>
                <a:gd name="T2" fmla="*/ 47 w 97"/>
                <a:gd name="T3" fmla="*/ 2 h 74"/>
                <a:gd name="T4" fmla="*/ 50 w 97"/>
                <a:gd name="T5" fmla="*/ 7 h 74"/>
                <a:gd name="T6" fmla="*/ 56 w 97"/>
                <a:gd name="T7" fmla="*/ 5 h 74"/>
                <a:gd name="T8" fmla="*/ 62 w 97"/>
                <a:gd name="T9" fmla="*/ 5 h 74"/>
                <a:gd name="T10" fmla="*/ 69 w 97"/>
                <a:gd name="T11" fmla="*/ 7 h 74"/>
                <a:gd name="T12" fmla="*/ 80 w 97"/>
                <a:gd name="T13" fmla="*/ 2 h 74"/>
                <a:gd name="T14" fmla="*/ 89 w 97"/>
                <a:gd name="T15" fmla="*/ 17 h 74"/>
                <a:gd name="T16" fmla="*/ 86 w 97"/>
                <a:gd name="T17" fmla="*/ 22 h 74"/>
                <a:gd name="T18" fmla="*/ 90 w 97"/>
                <a:gd name="T19" fmla="*/ 28 h 74"/>
                <a:gd name="T20" fmla="*/ 92 w 97"/>
                <a:gd name="T21" fmla="*/ 37 h 74"/>
                <a:gd name="T22" fmla="*/ 95 w 97"/>
                <a:gd name="T23" fmla="*/ 44 h 74"/>
                <a:gd name="T24" fmla="*/ 97 w 97"/>
                <a:gd name="T25" fmla="*/ 50 h 74"/>
                <a:gd name="T26" fmla="*/ 95 w 97"/>
                <a:gd name="T27" fmla="*/ 51 h 74"/>
                <a:gd name="T28" fmla="*/ 96 w 97"/>
                <a:gd name="T29" fmla="*/ 53 h 74"/>
                <a:gd name="T30" fmla="*/ 97 w 97"/>
                <a:gd name="T31" fmla="*/ 59 h 74"/>
                <a:gd name="T32" fmla="*/ 92 w 97"/>
                <a:gd name="T33" fmla="*/ 57 h 74"/>
                <a:gd name="T34" fmla="*/ 90 w 97"/>
                <a:gd name="T35" fmla="*/ 59 h 74"/>
                <a:gd name="T36" fmla="*/ 93 w 97"/>
                <a:gd name="T37" fmla="*/ 62 h 74"/>
                <a:gd name="T38" fmla="*/ 90 w 97"/>
                <a:gd name="T39" fmla="*/ 69 h 74"/>
                <a:gd name="T40" fmla="*/ 84 w 97"/>
                <a:gd name="T41" fmla="*/ 68 h 74"/>
                <a:gd name="T42" fmla="*/ 72 w 97"/>
                <a:gd name="T43" fmla="*/ 72 h 74"/>
                <a:gd name="T44" fmla="*/ 74 w 97"/>
                <a:gd name="T45" fmla="*/ 65 h 74"/>
                <a:gd name="T46" fmla="*/ 69 w 97"/>
                <a:gd name="T47" fmla="*/ 56 h 74"/>
                <a:gd name="T48" fmla="*/ 62 w 97"/>
                <a:gd name="T49" fmla="*/ 57 h 74"/>
                <a:gd name="T50" fmla="*/ 56 w 97"/>
                <a:gd name="T51" fmla="*/ 59 h 74"/>
                <a:gd name="T52" fmla="*/ 59 w 97"/>
                <a:gd name="T53" fmla="*/ 50 h 74"/>
                <a:gd name="T54" fmla="*/ 35 w 97"/>
                <a:gd name="T55" fmla="*/ 38 h 74"/>
                <a:gd name="T56" fmla="*/ 23 w 97"/>
                <a:gd name="T57" fmla="*/ 48 h 74"/>
                <a:gd name="T58" fmla="*/ 10 w 97"/>
                <a:gd name="T59" fmla="*/ 35 h 74"/>
                <a:gd name="T60" fmla="*/ 3 w 97"/>
                <a:gd name="T61" fmla="*/ 26 h 74"/>
                <a:gd name="T62" fmla="*/ 1 w 97"/>
                <a:gd name="T63" fmla="*/ 28 h 74"/>
                <a:gd name="T64" fmla="*/ 0 w 97"/>
                <a:gd name="T65" fmla="*/ 25 h 74"/>
                <a:gd name="T66" fmla="*/ 6 w 97"/>
                <a:gd name="T67" fmla="*/ 16 h 74"/>
                <a:gd name="T68" fmla="*/ 14 w 97"/>
                <a:gd name="T69" fmla="*/ 7 h 74"/>
                <a:gd name="T70" fmla="*/ 19 w 97"/>
                <a:gd name="T71" fmla="*/ 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7" h="74">
                  <a:moveTo>
                    <a:pt x="17" y="0"/>
                  </a:moveTo>
                  <a:lnTo>
                    <a:pt x="37" y="4"/>
                  </a:lnTo>
                  <a:lnTo>
                    <a:pt x="43" y="4"/>
                  </a:lnTo>
                  <a:lnTo>
                    <a:pt x="47" y="2"/>
                  </a:lnTo>
                  <a:lnTo>
                    <a:pt x="50" y="2"/>
                  </a:lnTo>
                  <a:lnTo>
                    <a:pt x="50" y="7"/>
                  </a:lnTo>
                  <a:lnTo>
                    <a:pt x="55" y="5"/>
                  </a:lnTo>
                  <a:lnTo>
                    <a:pt x="56" y="5"/>
                  </a:lnTo>
                  <a:lnTo>
                    <a:pt x="59" y="10"/>
                  </a:lnTo>
                  <a:lnTo>
                    <a:pt x="62" y="5"/>
                  </a:lnTo>
                  <a:lnTo>
                    <a:pt x="63" y="5"/>
                  </a:lnTo>
                  <a:lnTo>
                    <a:pt x="69" y="7"/>
                  </a:lnTo>
                  <a:lnTo>
                    <a:pt x="75" y="2"/>
                  </a:lnTo>
                  <a:lnTo>
                    <a:pt x="80" y="2"/>
                  </a:lnTo>
                  <a:lnTo>
                    <a:pt x="83" y="13"/>
                  </a:lnTo>
                  <a:lnTo>
                    <a:pt x="89" y="17"/>
                  </a:lnTo>
                  <a:lnTo>
                    <a:pt x="89" y="19"/>
                  </a:lnTo>
                  <a:lnTo>
                    <a:pt x="86" y="22"/>
                  </a:lnTo>
                  <a:lnTo>
                    <a:pt x="90" y="22"/>
                  </a:lnTo>
                  <a:lnTo>
                    <a:pt x="90" y="28"/>
                  </a:lnTo>
                  <a:lnTo>
                    <a:pt x="93" y="34"/>
                  </a:lnTo>
                  <a:lnTo>
                    <a:pt x="92" y="37"/>
                  </a:lnTo>
                  <a:lnTo>
                    <a:pt x="92" y="43"/>
                  </a:lnTo>
                  <a:lnTo>
                    <a:pt x="95" y="44"/>
                  </a:lnTo>
                  <a:lnTo>
                    <a:pt x="96" y="44"/>
                  </a:lnTo>
                  <a:lnTo>
                    <a:pt x="97" y="50"/>
                  </a:lnTo>
                  <a:lnTo>
                    <a:pt x="96" y="50"/>
                  </a:lnTo>
                  <a:lnTo>
                    <a:pt x="95" y="51"/>
                  </a:lnTo>
                  <a:lnTo>
                    <a:pt x="96" y="51"/>
                  </a:lnTo>
                  <a:lnTo>
                    <a:pt x="96" y="53"/>
                  </a:lnTo>
                  <a:lnTo>
                    <a:pt x="97" y="57"/>
                  </a:lnTo>
                  <a:lnTo>
                    <a:pt x="97" y="59"/>
                  </a:lnTo>
                  <a:lnTo>
                    <a:pt x="93" y="59"/>
                  </a:lnTo>
                  <a:lnTo>
                    <a:pt x="92" y="57"/>
                  </a:lnTo>
                  <a:lnTo>
                    <a:pt x="90" y="57"/>
                  </a:lnTo>
                  <a:lnTo>
                    <a:pt x="90" y="59"/>
                  </a:lnTo>
                  <a:lnTo>
                    <a:pt x="93" y="60"/>
                  </a:lnTo>
                  <a:lnTo>
                    <a:pt x="93" y="62"/>
                  </a:lnTo>
                  <a:lnTo>
                    <a:pt x="90" y="68"/>
                  </a:lnTo>
                  <a:lnTo>
                    <a:pt x="90" y="69"/>
                  </a:lnTo>
                  <a:lnTo>
                    <a:pt x="86" y="69"/>
                  </a:lnTo>
                  <a:lnTo>
                    <a:pt x="84" y="68"/>
                  </a:lnTo>
                  <a:lnTo>
                    <a:pt x="80" y="74"/>
                  </a:lnTo>
                  <a:lnTo>
                    <a:pt x="72" y="72"/>
                  </a:lnTo>
                  <a:lnTo>
                    <a:pt x="72" y="71"/>
                  </a:lnTo>
                  <a:lnTo>
                    <a:pt x="74" y="65"/>
                  </a:lnTo>
                  <a:lnTo>
                    <a:pt x="72" y="59"/>
                  </a:lnTo>
                  <a:lnTo>
                    <a:pt x="69" y="56"/>
                  </a:lnTo>
                  <a:lnTo>
                    <a:pt x="62" y="59"/>
                  </a:lnTo>
                  <a:lnTo>
                    <a:pt x="62" y="57"/>
                  </a:lnTo>
                  <a:lnTo>
                    <a:pt x="57" y="59"/>
                  </a:lnTo>
                  <a:lnTo>
                    <a:pt x="56" y="59"/>
                  </a:lnTo>
                  <a:lnTo>
                    <a:pt x="56" y="57"/>
                  </a:lnTo>
                  <a:lnTo>
                    <a:pt x="59" y="50"/>
                  </a:lnTo>
                  <a:lnTo>
                    <a:pt x="50" y="38"/>
                  </a:lnTo>
                  <a:lnTo>
                    <a:pt x="35" y="38"/>
                  </a:lnTo>
                  <a:lnTo>
                    <a:pt x="28" y="48"/>
                  </a:lnTo>
                  <a:lnTo>
                    <a:pt x="23" y="48"/>
                  </a:lnTo>
                  <a:lnTo>
                    <a:pt x="16" y="38"/>
                  </a:lnTo>
                  <a:lnTo>
                    <a:pt x="10" y="35"/>
                  </a:lnTo>
                  <a:lnTo>
                    <a:pt x="4" y="25"/>
                  </a:lnTo>
                  <a:lnTo>
                    <a:pt x="3" y="26"/>
                  </a:lnTo>
                  <a:lnTo>
                    <a:pt x="3" y="28"/>
                  </a:lnTo>
                  <a:lnTo>
                    <a:pt x="1" y="28"/>
                  </a:lnTo>
                  <a:lnTo>
                    <a:pt x="1" y="26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6" y="16"/>
                  </a:lnTo>
                  <a:lnTo>
                    <a:pt x="17" y="13"/>
                  </a:lnTo>
                  <a:lnTo>
                    <a:pt x="14" y="7"/>
                  </a:lnTo>
                  <a:lnTo>
                    <a:pt x="16" y="7"/>
                  </a:lnTo>
                  <a:lnTo>
                    <a:pt x="19" y="4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8" name="Guinea-Bissau">
              <a:extLst>
                <a:ext uri="{FF2B5EF4-FFF2-40B4-BE49-F238E27FC236}">
                  <a16:creationId xmlns:a16="http://schemas.microsoft.com/office/drawing/2014/main" id="{87340E23-1C56-4EC5-B188-197E856D9D95}"/>
                </a:ext>
              </a:extLst>
            </p:cNvPr>
            <p:cNvSpPr>
              <a:spLocks/>
            </p:cNvSpPr>
            <p:nvPr>
              <p:custDataLst>
                <p:tags r:id="rId216"/>
              </p:custDataLst>
            </p:nvPr>
          </p:nvSpPr>
          <p:spPr bwMode="auto">
            <a:xfrm>
              <a:off x="5430098" y="4287435"/>
              <a:ext cx="77705" cy="45177"/>
            </a:xfrm>
            <a:custGeom>
              <a:avLst/>
              <a:gdLst>
                <a:gd name="T0" fmla="*/ 23 w 43"/>
                <a:gd name="T1" fmla="*/ 0 h 25"/>
                <a:gd name="T2" fmla="*/ 42 w 43"/>
                <a:gd name="T3" fmla="*/ 0 h 25"/>
                <a:gd name="T4" fmla="*/ 43 w 43"/>
                <a:gd name="T5" fmla="*/ 4 h 25"/>
                <a:gd name="T6" fmla="*/ 43 w 43"/>
                <a:gd name="T7" fmla="*/ 5 h 25"/>
                <a:gd name="T8" fmla="*/ 40 w 43"/>
                <a:gd name="T9" fmla="*/ 7 h 25"/>
                <a:gd name="T10" fmla="*/ 42 w 43"/>
                <a:gd name="T11" fmla="*/ 13 h 25"/>
                <a:gd name="T12" fmla="*/ 42 w 43"/>
                <a:gd name="T13" fmla="*/ 14 h 25"/>
                <a:gd name="T14" fmla="*/ 40 w 43"/>
                <a:gd name="T15" fmla="*/ 14 h 25"/>
                <a:gd name="T16" fmla="*/ 30 w 43"/>
                <a:gd name="T17" fmla="*/ 17 h 25"/>
                <a:gd name="T18" fmla="*/ 24 w 43"/>
                <a:gd name="T19" fmla="*/ 25 h 25"/>
                <a:gd name="T20" fmla="*/ 23 w 43"/>
                <a:gd name="T21" fmla="*/ 25 h 25"/>
                <a:gd name="T22" fmla="*/ 20 w 43"/>
                <a:gd name="T23" fmla="*/ 20 h 25"/>
                <a:gd name="T24" fmla="*/ 18 w 43"/>
                <a:gd name="T25" fmla="*/ 14 h 25"/>
                <a:gd name="T26" fmla="*/ 18 w 43"/>
                <a:gd name="T27" fmla="*/ 13 h 25"/>
                <a:gd name="T28" fmla="*/ 14 w 43"/>
                <a:gd name="T29" fmla="*/ 14 h 25"/>
                <a:gd name="T30" fmla="*/ 12 w 43"/>
                <a:gd name="T31" fmla="*/ 14 h 25"/>
                <a:gd name="T32" fmla="*/ 0 w 43"/>
                <a:gd name="T33" fmla="*/ 4 h 25"/>
                <a:gd name="T34" fmla="*/ 0 w 43"/>
                <a:gd name="T35" fmla="*/ 2 h 25"/>
                <a:gd name="T36" fmla="*/ 14 w 43"/>
                <a:gd name="T37" fmla="*/ 2 h 25"/>
                <a:gd name="T38" fmla="*/ 23 w 43"/>
                <a:gd name="T3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25">
                  <a:moveTo>
                    <a:pt x="23" y="0"/>
                  </a:moveTo>
                  <a:lnTo>
                    <a:pt x="42" y="0"/>
                  </a:lnTo>
                  <a:lnTo>
                    <a:pt x="43" y="4"/>
                  </a:lnTo>
                  <a:lnTo>
                    <a:pt x="43" y="5"/>
                  </a:lnTo>
                  <a:lnTo>
                    <a:pt x="40" y="7"/>
                  </a:lnTo>
                  <a:lnTo>
                    <a:pt x="42" y="13"/>
                  </a:lnTo>
                  <a:lnTo>
                    <a:pt x="42" y="14"/>
                  </a:lnTo>
                  <a:lnTo>
                    <a:pt x="40" y="14"/>
                  </a:lnTo>
                  <a:lnTo>
                    <a:pt x="30" y="17"/>
                  </a:lnTo>
                  <a:lnTo>
                    <a:pt x="24" y="25"/>
                  </a:lnTo>
                  <a:lnTo>
                    <a:pt x="23" y="25"/>
                  </a:lnTo>
                  <a:lnTo>
                    <a:pt x="20" y="20"/>
                  </a:lnTo>
                  <a:lnTo>
                    <a:pt x="18" y="14"/>
                  </a:lnTo>
                  <a:lnTo>
                    <a:pt x="18" y="13"/>
                  </a:lnTo>
                  <a:lnTo>
                    <a:pt x="14" y="14"/>
                  </a:lnTo>
                  <a:lnTo>
                    <a:pt x="12" y="14"/>
                  </a:lnTo>
                  <a:lnTo>
                    <a:pt x="0" y="4"/>
                  </a:lnTo>
                  <a:lnTo>
                    <a:pt x="0" y="2"/>
                  </a:lnTo>
                  <a:lnTo>
                    <a:pt x="14" y="2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Ghana">
              <a:extLst>
                <a:ext uri="{FF2B5EF4-FFF2-40B4-BE49-F238E27FC236}">
                  <a16:creationId xmlns:a16="http://schemas.microsoft.com/office/drawing/2014/main" id="{9F135FFB-03B6-49F4-BC34-22FF365CB43D}"/>
                </a:ext>
              </a:extLst>
            </p:cNvPr>
            <p:cNvSpPr>
              <a:spLocks/>
            </p:cNvSpPr>
            <p:nvPr>
              <p:custDataLst>
                <p:tags r:id="rId217"/>
              </p:custDataLst>
            </p:nvPr>
          </p:nvSpPr>
          <p:spPr bwMode="auto">
            <a:xfrm>
              <a:off x="5751755" y="4323577"/>
              <a:ext cx="108424" cy="159021"/>
            </a:xfrm>
            <a:custGeom>
              <a:avLst/>
              <a:gdLst>
                <a:gd name="T0" fmla="*/ 39 w 60"/>
                <a:gd name="T1" fmla="*/ 0 h 88"/>
                <a:gd name="T2" fmla="*/ 40 w 60"/>
                <a:gd name="T3" fmla="*/ 0 h 88"/>
                <a:gd name="T4" fmla="*/ 42 w 60"/>
                <a:gd name="T5" fmla="*/ 3 h 88"/>
                <a:gd name="T6" fmla="*/ 42 w 60"/>
                <a:gd name="T7" fmla="*/ 8 h 88"/>
                <a:gd name="T8" fmla="*/ 46 w 60"/>
                <a:gd name="T9" fmla="*/ 14 h 88"/>
                <a:gd name="T10" fmla="*/ 49 w 60"/>
                <a:gd name="T11" fmla="*/ 25 h 88"/>
                <a:gd name="T12" fmla="*/ 52 w 60"/>
                <a:gd name="T13" fmla="*/ 58 h 88"/>
                <a:gd name="T14" fmla="*/ 60 w 60"/>
                <a:gd name="T15" fmla="*/ 67 h 88"/>
                <a:gd name="T16" fmla="*/ 60 w 60"/>
                <a:gd name="T17" fmla="*/ 68 h 88"/>
                <a:gd name="T18" fmla="*/ 55 w 60"/>
                <a:gd name="T19" fmla="*/ 73 h 88"/>
                <a:gd name="T20" fmla="*/ 45 w 60"/>
                <a:gd name="T21" fmla="*/ 74 h 88"/>
                <a:gd name="T22" fmla="*/ 17 w 60"/>
                <a:gd name="T23" fmla="*/ 88 h 88"/>
                <a:gd name="T24" fmla="*/ 0 w 60"/>
                <a:gd name="T25" fmla="*/ 82 h 88"/>
                <a:gd name="T26" fmla="*/ 0 w 60"/>
                <a:gd name="T27" fmla="*/ 80 h 88"/>
                <a:gd name="T28" fmla="*/ 2 w 60"/>
                <a:gd name="T29" fmla="*/ 80 h 88"/>
                <a:gd name="T30" fmla="*/ 6 w 60"/>
                <a:gd name="T31" fmla="*/ 79 h 88"/>
                <a:gd name="T32" fmla="*/ 6 w 60"/>
                <a:gd name="T33" fmla="*/ 74 h 88"/>
                <a:gd name="T34" fmla="*/ 3 w 60"/>
                <a:gd name="T35" fmla="*/ 71 h 88"/>
                <a:gd name="T36" fmla="*/ 0 w 60"/>
                <a:gd name="T37" fmla="*/ 61 h 88"/>
                <a:gd name="T38" fmla="*/ 6 w 60"/>
                <a:gd name="T39" fmla="*/ 43 h 88"/>
                <a:gd name="T40" fmla="*/ 9 w 60"/>
                <a:gd name="T41" fmla="*/ 39 h 88"/>
                <a:gd name="T42" fmla="*/ 6 w 60"/>
                <a:gd name="T43" fmla="*/ 28 h 88"/>
                <a:gd name="T44" fmla="*/ 6 w 60"/>
                <a:gd name="T45" fmla="*/ 23 h 88"/>
                <a:gd name="T46" fmla="*/ 3 w 60"/>
                <a:gd name="T47" fmla="*/ 8 h 88"/>
                <a:gd name="T48" fmla="*/ 3 w 60"/>
                <a:gd name="T49" fmla="*/ 3 h 88"/>
                <a:gd name="T50" fmla="*/ 5 w 60"/>
                <a:gd name="T51" fmla="*/ 2 h 88"/>
                <a:gd name="T52" fmla="*/ 9 w 60"/>
                <a:gd name="T53" fmla="*/ 2 h 88"/>
                <a:gd name="T54" fmla="*/ 18 w 60"/>
                <a:gd name="T55" fmla="*/ 3 h 88"/>
                <a:gd name="T56" fmla="*/ 31 w 60"/>
                <a:gd name="T57" fmla="*/ 3 h 88"/>
                <a:gd name="T58" fmla="*/ 39 w 60"/>
                <a:gd name="T5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" h="88">
                  <a:moveTo>
                    <a:pt x="39" y="0"/>
                  </a:moveTo>
                  <a:lnTo>
                    <a:pt x="40" y="0"/>
                  </a:lnTo>
                  <a:lnTo>
                    <a:pt x="42" y="3"/>
                  </a:lnTo>
                  <a:lnTo>
                    <a:pt x="42" y="8"/>
                  </a:lnTo>
                  <a:lnTo>
                    <a:pt x="46" y="14"/>
                  </a:lnTo>
                  <a:lnTo>
                    <a:pt x="49" y="25"/>
                  </a:lnTo>
                  <a:lnTo>
                    <a:pt x="52" y="58"/>
                  </a:lnTo>
                  <a:lnTo>
                    <a:pt x="60" y="67"/>
                  </a:lnTo>
                  <a:lnTo>
                    <a:pt x="60" y="68"/>
                  </a:lnTo>
                  <a:lnTo>
                    <a:pt x="55" y="73"/>
                  </a:lnTo>
                  <a:lnTo>
                    <a:pt x="45" y="74"/>
                  </a:lnTo>
                  <a:lnTo>
                    <a:pt x="17" y="88"/>
                  </a:lnTo>
                  <a:lnTo>
                    <a:pt x="0" y="82"/>
                  </a:lnTo>
                  <a:lnTo>
                    <a:pt x="0" y="80"/>
                  </a:lnTo>
                  <a:lnTo>
                    <a:pt x="2" y="80"/>
                  </a:lnTo>
                  <a:lnTo>
                    <a:pt x="6" y="79"/>
                  </a:lnTo>
                  <a:lnTo>
                    <a:pt x="6" y="74"/>
                  </a:lnTo>
                  <a:lnTo>
                    <a:pt x="3" y="71"/>
                  </a:lnTo>
                  <a:lnTo>
                    <a:pt x="0" y="61"/>
                  </a:lnTo>
                  <a:lnTo>
                    <a:pt x="6" y="43"/>
                  </a:lnTo>
                  <a:lnTo>
                    <a:pt x="9" y="39"/>
                  </a:lnTo>
                  <a:lnTo>
                    <a:pt x="6" y="28"/>
                  </a:lnTo>
                  <a:lnTo>
                    <a:pt x="6" y="23"/>
                  </a:lnTo>
                  <a:lnTo>
                    <a:pt x="3" y="8"/>
                  </a:lnTo>
                  <a:lnTo>
                    <a:pt x="3" y="3"/>
                  </a:lnTo>
                  <a:lnTo>
                    <a:pt x="5" y="2"/>
                  </a:lnTo>
                  <a:lnTo>
                    <a:pt x="9" y="2"/>
                  </a:lnTo>
                  <a:lnTo>
                    <a:pt x="18" y="3"/>
                  </a:lnTo>
                  <a:lnTo>
                    <a:pt x="31" y="3"/>
                  </a:lnTo>
                  <a:lnTo>
                    <a:pt x="39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0" name="The Gambia">
              <a:extLst>
                <a:ext uri="{FF2B5EF4-FFF2-40B4-BE49-F238E27FC236}">
                  <a16:creationId xmlns:a16="http://schemas.microsoft.com/office/drawing/2014/main" id="{54BB2C78-C5A7-4DDC-A886-48184470ADFD}"/>
                </a:ext>
              </a:extLst>
            </p:cNvPr>
            <p:cNvSpPr>
              <a:spLocks/>
            </p:cNvSpPr>
            <p:nvPr>
              <p:custDataLst>
                <p:tags r:id="rId218"/>
              </p:custDataLst>
            </p:nvPr>
          </p:nvSpPr>
          <p:spPr bwMode="auto">
            <a:xfrm>
              <a:off x="5430098" y="4256715"/>
              <a:ext cx="72283" cy="25299"/>
            </a:xfrm>
            <a:custGeom>
              <a:avLst/>
              <a:gdLst>
                <a:gd name="T0" fmla="*/ 24 w 40"/>
                <a:gd name="T1" fmla="*/ 0 h 14"/>
                <a:gd name="T2" fmla="*/ 24 w 40"/>
                <a:gd name="T3" fmla="*/ 2 h 14"/>
                <a:gd name="T4" fmla="*/ 33 w 40"/>
                <a:gd name="T5" fmla="*/ 6 h 14"/>
                <a:gd name="T6" fmla="*/ 40 w 40"/>
                <a:gd name="T7" fmla="*/ 5 h 14"/>
                <a:gd name="T8" fmla="*/ 40 w 40"/>
                <a:gd name="T9" fmla="*/ 8 h 14"/>
                <a:gd name="T10" fmla="*/ 36 w 40"/>
                <a:gd name="T11" fmla="*/ 11 h 14"/>
                <a:gd name="T12" fmla="*/ 23 w 40"/>
                <a:gd name="T13" fmla="*/ 6 h 14"/>
                <a:gd name="T14" fmla="*/ 14 w 40"/>
                <a:gd name="T15" fmla="*/ 11 h 14"/>
                <a:gd name="T16" fmla="*/ 12 w 40"/>
                <a:gd name="T17" fmla="*/ 11 h 14"/>
                <a:gd name="T18" fmla="*/ 11 w 40"/>
                <a:gd name="T19" fmla="*/ 12 h 14"/>
                <a:gd name="T20" fmla="*/ 5 w 40"/>
                <a:gd name="T21" fmla="*/ 12 h 14"/>
                <a:gd name="T22" fmla="*/ 3 w 40"/>
                <a:gd name="T23" fmla="*/ 14 h 14"/>
                <a:gd name="T24" fmla="*/ 0 w 40"/>
                <a:gd name="T25" fmla="*/ 14 h 14"/>
                <a:gd name="T26" fmla="*/ 0 w 40"/>
                <a:gd name="T27" fmla="*/ 8 h 14"/>
                <a:gd name="T28" fmla="*/ 3 w 40"/>
                <a:gd name="T29" fmla="*/ 5 h 14"/>
                <a:gd name="T30" fmla="*/ 17 w 40"/>
                <a:gd name="T31" fmla="*/ 5 h 14"/>
                <a:gd name="T32" fmla="*/ 23 w 40"/>
                <a:gd name="T33" fmla="*/ 2 h 14"/>
                <a:gd name="T34" fmla="*/ 24 w 40"/>
                <a:gd name="T3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14">
                  <a:moveTo>
                    <a:pt x="24" y="0"/>
                  </a:moveTo>
                  <a:lnTo>
                    <a:pt x="24" y="2"/>
                  </a:lnTo>
                  <a:lnTo>
                    <a:pt x="33" y="6"/>
                  </a:lnTo>
                  <a:lnTo>
                    <a:pt x="40" y="5"/>
                  </a:lnTo>
                  <a:lnTo>
                    <a:pt x="40" y="8"/>
                  </a:lnTo>
                  <a:lnTo>
                    <a:pt x="36" y="11"/>
                  </a:lnTo>
                  <a:lnTo>
                    <a:pt x="23" y="6"/>
                  </a:lnTo>
                  <a:lnTo>
                    <a:pt x="14" y="11"/>
                  </a:lnTo>
                  <a:lnTo>
                    <a:pt x="12" y="11"/>
                  </a:lnTo>
                  <a:lnTo>
                    <a:pt x="11" y="12"/>
                  </a:lnTo>
                  <a:lnTo>
                    <a:pt x="5" y="12"/>
                  </a:lnTo>
                  <a:lnTo>
                    <a:pt x="3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3" y="5"/>
                  </a:lnTo>
                  <a:lnTo>
                    <a:pt x="17" y="5"/>
                  </a:lnTo>
                  <a:lnTo>
                    <a:pt x="23" y="2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1" name="Gabon">
              <a:extLst>
                <a:ext uri="{FF2B5EF4-FFF2-40B4-BE49-F238E27FC236}">
                  <a16:creationId xmlns:a16="http://schemas.microsoft.com/office/drawing/2014/main" id="{4E8C7735-610A-4BE1-8F83-2B89EAA475BF}"/>
                </a:ext>
              </a:extLst>
            </p:cNvPr>
            <p:cNvSpPr>
              <a:spLocks/>
            </p:cNvSpPr>
            <p:nvPr>
              <p:custDataLst>
                <p:tags r:id="rId219"/>
              </p:custDataLst>
            </p:nvPr>
          </p:nvSpPr>
          <p:spPr bwMode="auto">
            <a:xfrm>
              <a:off x="6033656" y="4535002"/>
              <a:ext cx="131916" cy="148179"/>
            </a:xfrm>
            <a:custGeom>
              <a:avLst/>
              <a:gdLst>
                <a:gd name="T0" fmla="*/ 33 w 73"/>
                <a:gd name="T1" fmla="*/ 0 h 82"/>
                <a:gd name="T2" fmla="*/ 37 w 73"/>
                <a:gd name="T3" fmla="*/ 0 h 82"/>
                <a:gd name="T4" fmla="*/ 46 w 73"/>
                <a:gd name="T5" fmla="*/ 2 h 82"/>
                <a:gd name="T6" fmla="*/ 59 w 73"/>
                <a:gd name="T7" fmla="*/ 2 h 82"/>
                <a:gd name="T8" fmla="*/ 56 w 73"/>
                <a:gd name="T9" fmla="*/ 14 h 82"/>
                <a:gd name="T10" fmla="*/ 59 w 73"/>
                <a:gd name="T11" fmla="*/ 14 h 82"/>
                <a:gd name="T12" fmla="*/ 62 w 73"/>
                <a:gd name="T13" fmla="*/ 9 h 82"/>
                <a:gd name="T14" fmla="*/ 62 w 73"/>
                <a:gd name="T15" fmla="*/ 8 h 82"/>
                <a:gd name="T16" fmla="*/ 65 w 73"/>
                <a:gd name="T17" fmla="*/ 8 h 82"/>
                <a:gd name="T18" fmla="*/ 67 w 73"/>
                <a:gd name="T19" fmla="*/ 9 h 82"/>
                <a:gd name="T20" fmla="*/ 70 w 73"/>
                <a:gd name="T21" fmla="*/ 9 h 82"/>
                <a:gd name="T22" fmla="*/ 73 w 73"/>
                <a:gd name="T23" fmla="*/ 14 h 82"/>
                <a:gd name="T24" fmla="*/ 73 w 73"/>
                <a:gd name="T25" fmla="*/ 20 h 82"/>
                <a:gd name="T26" fmla="*/ 70 w 73"/>
                <a:gd name="T27" fmla="*/ 27 h 82"/>
                <a:gd name="T28" fmla="*/ 71 w 73"/>
                <a:gd name="T29" fmla="*/ 40 h 82"/>
                <a:gd name="T30" fmla="*/ 70 w 73"/>
                <a:gd name="T31" fmla="*/ 60 h 82"/>
                <a:gd name="T32" fmla="*/ 65 w 73"/>
                <a:gd name="T33" fmla="*/ 63 h 82"/>
                <a:gd name="T34" fmla="*/ 64 w 73"/>
                <a:gd name="T35" fmla="*/ 63 h 82"/>
                <a:gd name="T36" fmla="*/ 50 w 73"/>
                <a:gd name="T37" fmla="*/ 54 h 82"/>
                <a:gd name="T38" fmla="*/ 38 w 73"/>
                <a:gd name="T39" fmla="*/ 63 h 82"/>
                <a:gd name="T40" fmla="*/ 38 w 73"/>
                <a:gd name="T41" fmla="*/ 76 h 82"/>
                <a:gd name="T42" fmla="*/ 33 w 73"/>
                <a:gd name="T43" fmla="*/ 76 h 82"/>
                <a:gd name="T44" fmla="*/ 31 w 73"/>
                <a:gd name="T45" fmla="*/ 82 h 82"/>
                <a:gd name="T46" fmla="*/ 30 w 73"/>
                <a:gd name="T47" fmla="*/ 82 h 82"/>
                <a:gd name="T48" fmla="*/ 6 w 73"/>
                <a:gd name="T49" fmla="*/ 55 h 82"/>
                <a:gd name="T50" fmla="*/ 0 w 73"/>
                <a:gd name="T51" fmla="*/ 40 h 82"/>
                <a:gd name="T52" fmla="*/ 0 w 73"/>
                <a:gd name="T53" fmla="*/ 39 h 82"/>
                <a:gd name="T54" fmla="*/ 6 w 73"/>
                <a:gd name="T55" fmla="*/ 36 h 82"/>
                <a:gd name="T56" fmla="*/ 6 w 73"/>
                <a:gd name="T57" fmla="*/ 26 h 82"/>
                <a:gd name="T58" fmla="*/ 7 w 73"/>
                <a:gd name="T59" fmla="*/ 26 h 82"/>
                <a:gd name="T60" fmla="*/ 10 w 73"/>
                <a:gd name="T61" fmla="*/ 27 h 82"/>
                <a:gd name="T62" fmla="*/ 7 w 73"/>
                <a:gd name="T63" fmla="*/ 24 h 82"/>
                <a:gd name="T64" fmla="*/ 7 w 73"/>
                <a:gd name="T65" fmla="*/ 23 h 82"/>
                <a:gd name="T66" fmla="*/ 9 w 73"/>
                <a:gd name="T67" fmla="*/ 20 h 82"/>
                <a:gd name="T68" fmla="*/ 9 w 73"/>
                <a:gd name="T69" fmla="*/ 17 h 82"/>
                <a:gd name="T70" fmla="*/ 10 w 73"/>
                <a:gd name="T71" fmla="*/ 17 h 82"/>
                <a:gd name="T72" fmla="*/ 33 w 73"/>
                <a:gd name="T73" fmla="*/ 15 h 82"/>
                <a:gd name="T74" fmla="*/ 33 w 73"/>
                <a:gd name="T75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3" h="82">
                  <a:moveTo>
                    <a:pt x="33" y="0"/>
                  </a:moveTo>
                  <a:lnTo>
                    <a:pt x="37" y="0"/>
                  </a:lnTo>
                  <a:lnTo>
                    <a:pt x="46" y="2"/>
                  </a:lnTo>
                  <a:lnTo>
                    <a:pt x="59" y="2"/>
                  </a:lnTo>
                  <a:lnTo>
                    <a:pt x="56" y="14"/>
                  </a:lnTo>
                  <a:lnTo>
                    <a:pt x="59" y="14"/>
                  </a:lnTo>
                  <a:lnTo>
                    <a:pt x="62" y="9"/>
                  </a:lnTo>
                  <a:lnTo>
                    <a:pt x="62" y="8"/>
                  </a:lnTo>
                  <a:lnTo>
                    <a:pt x="65" y="8"/>
                  </a:lnTo>
                  <a:lnTo>
                    <a:pt x="67" y="9"/>
                  </a:lnTo>
                  <a:lnTo>
                    <a:pt x="70" y="9"/>
                  </a:lnTo>
                  <a:lnTo>
                    <a:pt x="73" y="14"/>
                  </a:lnTo>
                  <a:lnTo>
                    <a:pt x="73" y="20"/>
                  </a:lnTo>
                  <a:lnTo>
                    <a:pt x="70" y="27"/>
                  </a:lnTo>
                  <a:lnTo>
                    <a:pt x="71" y="40"/>
                  </a:lnTo>
                  <a:lnTo>
                    <a:pt x="70" y="60"/>
                  </a:lnTo>
                  <a:lnTo>
                    <a:pt x="65" y="63"/>
                  </a:lnTo>
                  <a:lnTo>
                    <a:pt x="64" y="63"/>
                  </a:lnTo>
                  <a:lnTo>
                    <a:pt x="50" y="54"/>
                  </a:lnTo>
                  <a:lnTo>
                    <a:pt x="38" y="63"/>
                  </a:lnTo>
                  <a:lnTo>
                    <a:pt x="38" y="76"/>
                  </a:lnTo>
                  <a:lnTo>
                    <a:pt x="33" y="76"/>
                  </a:lnTo>
                  <a:lnTo>
                    <a:pt x="31" y="82"/>
                  </a:lnTo>
                  <a:lnTo>
                    <a:pt x="30" y="82"/>
                  </a:lnTo>
                  <a:lnTo>
                    <a:pt x="6" y="55"/>
                  </a:lnTo>
                  <a:lnTo>
                    <a:pt x="0" y="40"/>
                  </a:lnTo>
                  <a:lnTo>
                    <a:pt x="0" y="39"/>
                  </a:lnTo>
                  <a:lnTo>
                    <a:pt x="6" y="36"/>
                  </a:lnTo>
                  <a:lnTo>
                    <a:pt x="6" y="26"/>
                  </a:lnTo>
                  <a:lnTo>
                    <a:pt x="7" y="26"/>
                  </a:lnTo>
                  <a:lnTo>
                    <a:pt x="10" y="27"/>
                  </a:lnTo>
                  <a:lnTo>
                    <a:pt x="7" y="24"/>
                  </a:lnTo>
                  <a:lnTo>
                    <a:pt x="7" y="23"/>
                  </a:lnTo>
                  <a:lnTo>
                    <a:pt x="9" y="20"/>
                  </a:lnTo>
                  <a:lnTo>
                    <a:pt x="9" y="17"/>
                  </a:lnTo>
                  <a:lnTo>
                    <a:pt x="10" y="17"/>
                  </a:lnTo>
                  <a:lnTo>
                    <a:pt x="33" y="15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2" name="Eritrea">
              <a:extLst>
                <a:ext uri="{FF2B5EF4-FFF2-40B4-BE49-F238E27FC236}">
                  <a16:creationId xmlns:a16="http://schemas.microsoft.com/office/drawing/2014/main" id="{F6E3C8F1-2283-450B-AE55-8C97FA28CF1A}"/>
                </a:ext>
              </a:extLst>
            </p:cNvPr>
            <p:cNvSpPr>
              <a:spLocks/>
            </p:cNvSpPr>
            <p:nvPr>
              <p:custDataLst>
                <p:tags r:id="rId220"/>
              </p:custDataLst>
            </p:nvPr>
          </p:nvSpPr>
          <p:spPr bwMode="auto">
            <a:xfrm>
              <a:off x="6687811" y="4157326"/>
              <a:ext cx="155407" cy="142758"/>
            </a:xfrm>
            <a:custGeom>
              <a:avLst/>
              <a:gdLst>
                <a:gd name="T0" fmla="*/ 25 w 86"/>
                <a:gd name="T1" fmla="*/ 0 h 79"/>
                <a:gd name="T2" fmla="*/ 31 w 86"/>
                <a:gd name="T3" fmla="*/ 8 h 79"/>
                <a:gd name="T4" fmla="*/ 35 w 86"/>
                <a:gd name="T5" fmla="*/ 29 h 79"/>
                <a:gd name="T6" fmla="*/ 43 w 86"/>
                <a:gd name="T7" fmla="*/ 39 h 79"/>
                <a:gd name="T8" fmla="*/ 44 w 86"/>
                <a:gd name="T9" fmla="*/ 40 h 79"/>
                <a:gd name="T10" fmla="*/ 44 w 86"/>
                <a:gd name="T11" fmla="*/ 36 h 79"/>
                <a:gd name="T12" fmla="*/ 49 w 86"/>
                <a:gd name="T13" fmla="*/ 43 h 79"/>
                <a:gd name="T14" fmla="*/ 53 w 86"/>
                <a:gd name="T15" fmla="*/ 43 h 79"/>
                <a:gd name="T16" fmla="*/ 63 w 86"/>
                <a:gd name="T17" fmla="*/ 48 h 79"/>
                <a:gd name="T18" fmla="*/ 78 w 86"/>
                <a:gd name="T19" fmla="*/ 66 h 79"/>
                <a:gd name="T20" fmla="*/ 86 w 86"/>
                <a:gd name="T21" fmla="*/ 72 h 79"/>
                <a:gd name="T22" fmla="*/ 75 w 86"/>
                <a:gd name="T23" fmla="*/ 79 h 79"/>
                <a:gd name="T24" fmla="*/ 59 w 86"/>
                <a:gd name="T25" fmla="*/ 57 h 79"/>
                <a:gd name="T26" fmla="*/ 47 w 86"/>
                <a:gd name="T27" fmla="*/ 51 h 79"/>
                <a:gd name="T28" fmla="*/ 34 w 86"/>
                <a:gd name="T29" fmla="*/ 51 h 79"/>
                <a:gd name="T30" fmla="*/ 23 w 86"/>
                <a:gd name="T31" fmla="*/ 49 h 79"/>
                <a:gd name="T32" fmla="*/ 17 w 86"/>
                <a:gd name="T33" fmla="*/ 58 h 79"/>
                <a:gd name="T34" fmla="*/ 14 w 86"/>
                <a:gd name="T35" fmla="*/ 54 h 79"/>
                <a:gd name="T36" fmla="*/ 1 w 86"/>
                <a:gd name="T37" fmla="*/ 55 h 79"/>
                <a:gd name="T38" fmla="*/ 0 w 86"/>
                <a:gd name="T39" fmla="*/ 43 h 79"/>
                <a:gd name="T40" fmla="*/ 7 w 86"/>
                <a:gd name="T41" fmla="*/ 14 h 79"/>
                <a:gd name="T42" fmla="*/ 25 w 86"/>
                <a:gd name="T43" fmla="*/ 6 h 79"/>
                <a:gd name="T44" fmla="*/ 25 w 86"/>
                <a:gd name="T4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6" h="79">
                  <a:moveTo>
                    <a:pt x="25" y="0"/>
                  </a:moveTo>
                  <a:lnTo>
                    <a:pt x="31" y="8"/>
                  </a:lnTo>
                  <a:lnTo>
                    <a:pt x="35" y="29"/>
                  </a:lnTo>
                  <a:lnTo>
                    <a:pt x="43" y="39"/>
                  </a:lnTo>
                  <a:lnTo>
                    <a:pt x="44" y="40"/>
                  </a:lnTo>
                  <a:lnTo>
                    <a:pt x="44" y="36"/>
                  </a:lnTo>
                  <a:lnTo>
                    <a:pt x="49" y="43"/>
                  </a:lnTo>
                  <a:lnTo>
                    <a:pt x="53" y="43"/>
                  </a:lnTo>
                  <a:lnTo>
                    <a:pt x="63" y="48"/>
                  </a:lnTo>
                  <a:lnTo>
                    <a:pt x="78" y="66"/>
                  </a:lnTo>
                  <a:lnTo>
                    <a:pt x="86" y="72"/>
                  </a:lnTo>
                  <a:lnTo>
                    <a:pt x="75" y="79"/>
                  </a:lnTo>
                  <a:lnTo>
                    <a:pt x="59" y="57"/>
                  </a:lnTo>
                  <a:lnTo>
                    <a:pt x="47" y="51"/>
                  </a:lnTo>
                  <a:lnTo>
                    <a:pt x="34" y="51"/>
                  </a:lnTo>
                  <a:lnTo>
                    <a:pt x="23" y="49"/>
                  </a:lnTo>
                  <a:lnTo>
                    <a:pt x="17" y="58"/>
                  </a:lnTo>
                  <a:lnTo>
                    <a:pt x="14" y="54"/>
                  </a:lnTo>
                  <a:lnTo>
                    <a:pt x="1" y="55"/>
                  </a:lnTo>
                  <a:lnTo>
                    <a:pt x="0" y="43"/>
                  </a:lnTo>
                  <a:lnTo>
                    <a:pt x="7" y="14"/>
                  </a:lnTo>
                  <a:lnTo>
                    <a:pt x="25" y="6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3" name="Equatorial Guinea">
              <a:extLst>
                <a:ext uri="{FF2B5EF4-FFF2-40B4-BE49-F238E27FC236}">
                  <a16:creationId xmlns:a16="http://schemas.microsoft.com/office/drawing/2014/main" id="{FDD3C73C-9BDD-4FE9-9F74-1B5D526B5A3C}"/>
                </a:ext>
              </a:extLst>
            </p:cNvPr>
            <p:cNvSpPr>
              <a:spLocks/>
            </p:cNvSpPr>
            <p:nvPr>
              <p:custDataLst>
                <p:tags r:id="rId221"/>
              </p:custDataLst>
            </p:nvPr>
          </p:nvSpPr>
          <p:spPr bwMode="auto">
            <a:xfrm>
              <a:off x="6046306" y="4535002"/>
              <a:ext cx="48791" cy="32527"/>
            </a:xfrm>
            <a:custGeom>
              <a:avLst/>
              <a:gdLst>
                <a:gd name="T0" fmla="*/ 17 w 27"/>
                <a:gd name="T1" fmla="*/ 0 h 18"/>
                <a:gd name="T2" fmla="*/ 27 w 27"/>
                <a:gd name="T3" fmla="*/ 0 h 18"/>
                <a:gd name="T4" fmla="*/ 27 w 27"/>
                <a:gd name="T5" fmla="*/ 17 h 18"/>
                <a:gd name="T6" fmla="*/ 17 w 27"/>
                <a:gd name="T7" fmla="*/ 17 h 18"/>
                <a:gd name="T8" fmla="*/ 12 w 27"/>
                <a:gd name="T9" fmla="*/ 18 h 18"/>
                <a:gd name="T10" fmla="*/ 3 w 27"/>
                <a:gd name="T11" fmla="*/ 18 h 18"/>
                <a:gd name="T12" fmla="*/ 0 w 27"/>
                <a:gd name="T13" fmla="*/ 14 h 18"/>
                <a:gd name="T14" fmla="*/ 3 w 27"/>
                <a:gd name="T15" fmla="*/ 2 h 18"/>
                <a:gd name="T16" fmla="*/ 14 w 27"/>
                <a:gd name="T17" fmla="*/ 2 h 18"/>
                <a:gd name="T18" fmla="*/ 17 w 27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18">
                  <a:moveTo>
                    <a:pt x="17" y="0"/>
                  </a:moveTo>
                  <a:lnTo>
                    <a:pt x="27" y="0"/>
                  </a:lnTo>
                  <a:lnTo>
                    <a:pt x="27" y="17"/>
                  </a:lnTo>
                  <a:lnTo>
                    <a:pt x="17" y="17"/>
                  </a:lnTo>
                  <a:lnTo>
                    <a:pt x="12" y="18"/>
                  </a:lnTo>
                  <a:lnTo>
                    <a:pt x="3" y="18"/>
                  </a:lnTo>
                  <a:lnTo>
                    <a:pt x="0" y="14"/>
                  </a:lnTo>
                  <a:lnTo>
                    <a:pt x="3" y="2"/>
                  </a:lnTo>
                  <a:lnTo>
                    <a:pt x="14" y="2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4" name="Ethiopia">
              <a:extLst>
                <a:ext uri="{FF2B5EF4-FFF2-40B4-BE49-F238E27FC236}">
                  <a16:creationId xmlns:a16="http://schemas.microsoft.com/office/drawing/2014/main" id="{2EFDBF57-7EA3-4C11-B0B7-B9F534C4A4DE}"/>
                </a:ext>
              </a:extLst>
            </p:cNvPr>
            <p:cNvSpPr>
              <a:spLocks/>
            </p:cNvSpPr>
            <p:nvPr>
              <p:custDataLst>
                <p:tags r:id="rId222"/>
              </p:custDataLst>
            </p:nvPr>
          </p:nvSpPr>
          <p:spPr bwMode="auto">
            <a:xfrm>
              <a:off x="6606495" y="4245872"/>
              <a:ext cx="354183" cy="260217"/>
            </a:xfrm>
            <a:custGeom>
              <a:avLst/>
              <a:gdLst>
                <a:gd name="T0" fmla="*/ 68 w 196"/>
                <a:gd name="T1" fmla="*/ 0 h 144"/>
                <a:gd name="T2" fmla="*/ 79 w 196"/>
                <a:gd name="T3" fmla="*/ 2 h 144"/>
                <a:gd name="T4" fmla="*/ 92 w 196"/>
                <a:gd name="T5" fmla="*/ 2 h 144"/>
                <a:gd name="T6" fmla="*/ 104 w 196"/>
                <a:gd name="T7" fmla="*/ 8 h 144"/>
                <a:gd name="T8" fmla="*/ 120 w 196"/>
                <a:gd name="T9" fmla="*/ 30 h 144"/>
                <a:gd name="T10" fmla="*/ 116 w 196"/>
                <a:gd name="T11" fmla="*/ 43 h 144"/>
                <a:gd name="T12" fmla="*/ 117 w 196"/>
                <a:gd name="T13" fmla="*/ 48 h 144"/>
                <a:gd name="T14" fmla="*/ 126 w 196"/>
                <a:gd name="T15" fmla="*/ 45 h 144"/>
                <a:gd name="T16" fmla="*/ 129 w 196"/>
                <a:gd name="T17" fmla="*/ 48 h 144"/>
                <a:gd name="T18" fmla="*/ 129 w 196"/>
                <a:gd name="T19" fmla="*/ 57 h 144"/>
                <a:gd name="T20" fmla="*/ 144 w 196"/>
                <a:gd name="T21" fmla="*/ 71 h 144"/>
                <a:gd name="T22" fmla="*/ 184 w 196"/>
                <a:gd name="T23" fmla="*/ 86 h 144"/>
                <a:gd name="T24" fmla="*/ 196 w 196"/>
                <a:gd name="T25" fmla="*/ 85 h 144"/>
                <a:gd name="T26" fmla="*/ 194 w 196"/>
                <a:gd name="T27" fmla="*/ 89 h 144"/>
                <a:gd name="T28" fmla="*/ 157 w 196"/>
                <a:gd name="T29" fmla="*/ 125 h 144"/>
                <a:gd name="T30" fmla="*/ 142 w 196"/>
                <a:gd name="T31" fmla="*/ 125 h 144"/>
                <a:gd name="T32" fmla="*/ 116 w 196"/>
                <a:gd name="T33" fmla="*/ 138 h 144"/>
                <a:gd name="T34" fmla="*/ 110 w 196"/>
                <a:gd name="T35" fmla="*/ 140 h 144"/>
                <a:gd name="T36" fmla="*/ 102 w 196"/>
                <a:gd name="T37" fmla="*/ 135 h 144"/>
                <a:gd name="T38" fmla="*/ 94 w 196"/>
                <a:gd name="T39" fmla="*/ 138 h 144"/>
                <a:gd name="T40" fmla="*/ 83 w 196"/>
                <a:gd name="T41" fmla="*/ 144 h 144"/>
                <a:gd name="T42" fmla="*/ 77 w 196"/>
                <a:gd name="T43" fmla="*/ 144 h 144"/>
                <a:gd name="T44" fmla="*/ 64 w 196"/>
                <a:gd name="T45" fmla="*/ 141 h 144"/>
                <a:gd name="T46" fmla="*/ 48 w 196"/>
                <a:gd name="T47" fmla="*/ 131 h 144"/>
                <a:gd name="T48" fmla="*/ 37 w 196"/>
                <a:gd name="T49" fmla="*/ 131 h 144"/>
                <a:gd name="T50" fmla="*/ 37 w 196"/>
                <a:gd name="T51" fmla="*/ 120 h 144"/>
                <a:gd name="T52" fmla="*/ 28 w 196"/>
                <a:gd name="T53" fmla="*/ 117 h 144"/>
                <a:gd name="T54" fmla="*/ 22 w 196"/>
                <a:gd name="T55" fmla="*/ 103 h 144"/>
                <a:gd name="T56" fmla="*/ 15 w 196"/>
                <a:gd name="T57" fmla="*/ 98 h 144"/>
                <a:gd name="T58" fmla="*/ 11 w 196"/>
                <a:gd name="T59" fmla="*/ 91 h 144"/>
                <a:gd name="T60" fmla="*/ 0 w 196"/>
                <a:gd name="T61" fmla="*/ 88 h 144"/>
                <a:gd name="T62" fmla="*/ 3 w 196"/>
                <a:gd name="T63" fmla="*/ 80 h 144"/>
                <a:gd name="T64" fmla="*/ 11 w 196"/>
                <a:gd name="T65" fmla="*/ 80 h 144"/>
                <a:gd name="T66" fmla="*/ 15 w 196"/>
                <a:gd name="T67" fmla="*/ 77 h 144"/>
                <a:gd name="T68" fmla="*/ 16 w 196"/>
                <a:gd name="T69" fmla="*/ 52 h 144"/>
                <a:gd name="T70" fmla="*/ 25 w 196"/>
                <a:gd name="T71" fmla="*/ 46 h 144"/>
                <a:gd name="T72" fmla="*/ 27 w 196"/>
                <a:gd name="T73" fmla="*/ 37 h 144"/>
                <a:gd name="T74" fmla="*/ 42 w 196"/>
                <a:gd name="T75" fmla="*/ 20 h 144"/>
                <a:gd name="T76" fmla="*/ 46 w 196"/>
                <a:gd name="T77" fmla="*/ 6 h 144"/>
                <a:gd name="T78" fmla="*/ 59 w 196"/>
                <a:gd name="T79" fmla="*/ 5 h 144"/>
                <a:gd name="T80" fmla="*/ 62 w 196"/>
                <a:gd name="T81" fmla="*/ 9 h 144"/>
                <a:gd name="T82" fmla="*/ 68 w 196"/>
                <a:gd name="T83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6" h="144">
                  <a:moveTo>
                    <a:pt x="68" y="0"/>
                  </a:moveTo>
                  <a:lnTo>
                    <a:pt x="79" y="2"/>
                  </a:lnTo>
                  <a:lnTo>
                    <a:pt x="92" y="2"/>
                  </a:lnTo>
                  <a:lnTo>
                    <a:pt x="104" y="8"/>
                  </a:lnTo>
                  <a:lnTo>
                    <a:pt x="120" y="30"/>
                  </a:lnTo>
                  <a:lnTo>
                    <a:pt x="116" y="43"/>
                  </a:lnTo>
                  <a:lnTo>
                    <a:pt x="117" y="48"/>
                  </a:lnTo>
                  <a:lnTo>
                    <a:pt x="126" y="45"/>
                  </a:lnTo>
                  <a:lnTo>
                    <a:pt x="129" y="48"/>
                  </a:lnTo>
                  <a:lnTo>
                    <a:pt x="129" y="57"/>
                  </a:lnTo>
                  <a:lnTo>
                    <a:pt x="144" y="71"/>
                  </a:lnTo>
                  <a:lnTo>
                    <a:pt x="184" y="86"/>
                  </a:lnTo>
                  <a:lnTo>
                    <a:pt x="196" y="85"/>
                  </a:lnTo>
                  <a:lnTo>
                    <a:pt x="194" y="89"/>
                  </a:lnTo>
                  <a:lnTo>
                    <a:pt x="157" y="125"/>
                  </a:lnTo>
                  <a:lnTo>
                    <a:pt x="142" y="125"/>
                  </a:lnTo>
                  <a:lnTo>
                    <a:pt x="116" y="138"/>
                  </a:lnTo>
                  <a:lnTo>
                    <a:pt x="110" y="140"/>
                  </a:lnTo>
                  <a:lnTo>
                    <a:pt x="102" y="135"/>
                  </a:lnTo>
                  <a:lnTo>
                    <a:pt x="94" y="138"/>
                  </a:lnTo>
                  <a:lnTo>
                    <a:pt x="83" y="144"/>
                  </a:lnTo>
                  <a:lnTo>
                    <a:pt x="77" y="144"/>
                  </a:lnTo>
                  <a:lnTo>
                    <a:pt x="64" y="141"/>
                  </a:lnTo>
                  <a:lnTo>
                    <a:pt x="48" y="131"/>
                  </a:lnTo>
                  <a:lnTo>
                    <a:pt x="37" y="131"/>
                  </a:lnTo>
                  <a:lnTo>
                    <a:pt x="37" y="120"/>
                  </a:lnTo>
                  <a:lnTo>
                    <a:pt x="28" y="117"/>
                  </a:lnTo>
                  <a:lnTo>
                    <a:pt x="22" y="103"/>
                  </a:lnTo>
                  <a:lnTo>
                    <a:pt x="15" y="98"/>
                  </a:lnTo>
                  <a:lnTo>
                    <a:pt x="11" y="91"/>
                  </a:lnTo>
                  <a:lnTo>
                    <a:pt x="0" y="88"/>
                  </a:lnTo>
                  <a:lnTo>
                    <a:pt x="3" y="80"/>
                  </a:lnTo>
                  <a:lnTo>
                    <a:pt x="11" y="80"/>
                  </a:lnTo>
                  <a:lnTo>
                    <a:pt x="15" y="77"/>
                  </a:lnTo>
                  <a:lnTo>
                    <a:pt x="16" y="52"/>
                  </a:lnTo>
                  <a:lnTo>
                    <a:pt x="25" y="46"/>
                  </a:lnTo>
                  <a:lnTo>
                    <a:pt x="27" y="37"/>
                  </a:lnTo>
                  <a:lnTo>
                    <a:pt x="42" y="20"/>
                  </a:lnTo>
                  <a:lnTo>
                    <a:pt x="46" y="6"/>
                  </a:lnTo>
                  <a:lnTo>
                    <a:pt x="59" y="5"/>
                  </a:lnTo>
                  <a:lnTo>
                    <a:pt x="62" y="9"/>
                  </a:lnTo>
                  <a:lnTo>
                    <a:pt x="68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5" name="Egypt">
              <a:extLst>
                <a:ext uri="{FF2B5EF4-FFF2-40B4-BE49-F238E27FC236}">
                  <a16:creationId xmlns:a16="http://schemas.microsoft.com/office/drawing/2014/main" id="{62C48886-2D45-4FC2-9F31-012F8B4ADD92}"/>
                </a:ext>
              </a:extLst>
            </p:cNvPr>
            <p:cNvSpPr>
              <a:spLocks/>
            </p:cNvSpPr>
            <p:nvPr>
              <p:custDataLst>
                <p:tags r:id="rId223"/>
              </p:custDataLst>
            </p:nvPr>
          </p:nvSpPr>
          <p:spPr bwMode="auto">
            <a:xfrm>
              <a:off x="6405911" y="3804949"/>
              <a:ext cx="267445" cy="262024"/>
            </a:xfrm>
            <a:custGeom>
              <a:avLst/>
              <a:gdLst>
                <a:gd name="T0" fmla="*/ 6 w 148"/>
                <a:gd name="T1" fmla="*/ 0 h 145"/>
                <a:gd name="T2" fmla="*/ 10 w 148"/>
                <a:gd name="T3" fmla="*/ 0 h 145"/>
                <a:gd name="T4" fmla="*/ 15 w 148"/>
                <a:gd name="T5" fmla="*/ 1 h 145"/>
                <a:gd name="T6" fmla="*/ 22 w 148"/>
                <a:gd name="T7" fmla="*/ 1 h 145"/>
                <a:gd name="T8" fmla="*/ 27 w 148"/>
                <a:gd name="T9" fmla="*/ 3 h 145"/>
                <a:gd name="T10" fmla="*/ 30 w 148"/>
                <a:gd name="T11" fmla="*/ 3 h 145"/>
                <a:gd name="T12" fmla="*/ 58 w 148"/>
                <a:gd name="T13" fmla="*/ 12 h 145"/>
                <a:gd name="T14" fmla="*/ 80 w 148"/>
                <a:gd name="T15" fmla="*/ 3 h 145"/>
                <a:gd name="T16" fmla="*/ 87 w 148"/>
                <a:gd name="T17" fmla="*/ 3 h 145"/>
                <a:gd name="T18" fmla="*/ 92 w 148"/>
                <a:gd name="T19" fmla="*/ 1 h 145"/>
                <a:gd name="T20" fmla="*/ 96 w 148"/>
                <a:gd name="T21" fmla="*/ 1 h 145"/>
                <a:gd name="T22" fmla="*/ 99 w 148"/>
                <a:gd name="T23" fmla="*/ 6 h 145"/>
                <a:gd name="T24" fmla="*/ 105 w 148"/>
                <a:gd name="T25" fmla="*/ 10 h 145"/>
                <a:gd name="T26" fmla="*/ 113 w 148"/>
                <a:gd name="T27" fmla="*/ 9 h 145"/>
                <a:gd name="T28" fmla="*/ 124 w 148"/>
                <a:gd name="T29" fmla="*/ 6 h 145"/>
                <a:gd name="T30" fmla="*/ 126 w 148"/>
                <a:gd name="T31" fmla="*/ 6 h 145"/>
                <a:gd name="T32" fmla="*/ 135 w 148"/>
                <a:gd name="T33" fmla="*/ 35 h 145"/>
                <a:gd name="T34" fmla="*/ 129 w 148"/>
                <a:gd name="T35" fmla="*/ 56 h 145"/>
                <a:gd name="T36" fmla="*/ 129 w 148"/>
                <a:gd name="T37" fmla="*/ 57 h 145"/>
                <a:gd name="T38" fmla="*/ 124 w 148"/>
                <a:gd name="T39" fmla="*/ 59 h 145"/>
                <a:gd name="T40" fmla="*/ 124 w 148"/>
                <a:gd name="T41" fmla="*/ 57 h 145"/>
                <a:gd name="T42" fmla="*/ 114 w 148"/>
                <a:gd name="T43" fmla="*/ 47 h 145"/>
                <a:gd name="T44" fmla="*/ 105 w 148"/>
                <a:gd name="T45" fmla="*/ 26 h 145"/>
                <a:gd name="T46" fmla="*/ 102 w 148"/>
                <a:gd name="T47" fmla="*/ 31 h 145"/>
                <a:gd name="T48" fmla="*/ 107 w 148"/>
                <a:gd name="T49" fmla="*/ 43 h 145"/>
                <a:gd name="T50" fmla="*/ 117 w 148"/>
                <a:gd name="T51" fmla="*/ 55 h 145"/>
                <a:gd name="T52" fmla="*/ 124 w 148"/>
                <a:gd name="T53" fmla="*/ 77 h 145"/>
                <a:gd name="T54" fmla="*/ 139 w 148"/>
                <a:gd name="T55" fmla="*/ 105 h 145"/>
                <a:gd name="T56" fmla="*/ 148 w 148"/>
                <a:gd name="T57" fmla="*/ 112 h 145"/>
                <a:gd name="T58" fmla="*/ 148 w 148"/>
                <a:gd name="T59" fmla="*/ 114 h 145"/>
                <a:gd name="T60" fmla="*/ 147 w 148"/>
                <a:gd name="T61" fmla="*/ 114 h 145"/>
                <a:gd name="T62" fmla="*/ 144 w 148"/>
                <a:gd name="T63" fmla="*/ 115 h 145"/>
                <a:gd name="T64" fmla="*/ 145 w 148"/>
                <a:gd name="T65" fmla="*/ 126 h 145"/>
                <a:gd name="T66" fmla="*/ 139 w 148"/>
                <a:gd name="T67" fmla="*/ 130 h 145"/>
                <a:gd name="T68" fmla="*/ 136 w 148"/>
                <a:gd name="T69" fmla="*/ 130 h 145"/>
                <a:gd name="T70" fmla="*/ 133 w 148"/>
                <a:gd name="T71" fmla="*/ 136 h 145"/>
                <a:gd name="T72" fmla="*/ 133 w 148"/>
                <a:gd name="T73" fmla="*/ 138 h 145"/>
                <a:gd name="T74" fmla="*/ 126 w 148"/>
                <a:gd name="T75" fmla="*/ 139 h 145"/>
                <a:gd name="T76" fmla="*/ 124 w 148"/>
                <a:gd name="T77" fmla="*/ 143 h 145"/>
                <a:gd name="T78" fmla="*/ 124 w 148"/>
                <a:gd name="T79" fmla="*/ 145 h 145"/>
                <a:gd name="T80" fmla="*/ 119 w 148"/>
                <a:gd name="T81" fmla="*/ 145 h 145"/>
                <a:gd name="T82" fmla="*/ 113 w 148"/>
                <a:gd name="T83" fmla="*/ 142 h 145"/>
                <a:gd name="T84" fmla="*/ 6 w 148"/>
                <a:gd name="T85" fmla="*/ 142 h 145"/>
                <a:gd name="T86" fmla="*/ 6 w 148"/>
                <a:gd name="T87" fmla="*/ 40 h 145"/>
                <a:gd name="T88" fmla="*/ 3 w 148"/>
                <a:gd name="T89" fmla="*/ 37 h 145"/>
                <a:gd name="T90" fmla="*/ 0 w 148"/>
                <a:gd name="T91" fmla="*/ 23 h 145"/>
                <a:gd name="T92" fmla="*/ 3 w 148"/>
                <a:gd name="T93" fmla="*/ 20 h 145"/>
                <a:gd name="T94" fmla="*/ 1 w 148"/>
                <a:gd name="T95" fmla="*/ 4 h 145"/>
                <a:gd name="T96" fmla="*/ 3 w 148"/>
                <a:gd name="T97" fmla="*/ 4 h 145"/>
                <a:gd name="T98" fmla="*/ 6 w 148"/>
                <a:gd name="T9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8" h="145">
                  <a:moveTo>
                    <a:pt x="6" y="0"/>
                  </a:moveTo>
                  <a:lnTo>
                    <a:pt x="10" y="0"/>
                  </a:lnTo>
                  <a:lnTo>
                    <a:pt x="15" y="1"/>
                  </a:lnTo>
                  <a:lnTo>
                    <a:pt x="22" y="1"/>
                  </a:lnTo>
                  <a:lnTo>
                    <a:pt x="27" y="3"/>
                  </a:lnTo>
                  <a:lnTo>
                    <a:pt x="30" y="3"/>
                  </a:lnTo>
                  <a:lnTo>
                    <a:pt x="58" y="12"/>
                  </a:lnTo>
                  <a:lnTo>
                    <a:pt x="80" y="3"/>
                  </a:lnTo>
                  <a:lnTo>
                    <a:pt x="87" y="3"/>
                  </a:lnTo>
                  <a:lnTo>
                    <a:pt x="92" y="1"/>
                  </a:lnTo>
                  <a:lnTo>
                    <a:pt x="96" y="1"/>
                  </a:lnTo>
                  <a:lnTo>
                    <a:pt x="99" y="6"/>
                  </a:lnTo>
                  <a:lnTo>
                    <a:pt x="105" y="10"/>
                  </a:lnTo>
                  <a:lnTo>
                    <a:pt x="113" y="9"/>
                  </a:lnTo>
                  <a:lnTo>
                    <a:pt x="124" y="6"/>
                  </a:lnTo>
                  <a:lnTo>
                    <a:pt x="126" y="6"/>
                  </a:lnTo>
                  <a:lnTo>
                    <a:pt x="135" y="35"/>
                  </a:lnTo>
                  <a:lnTo>
                    <a:pt x="129" y="56"/>
                  </a:lnTo>
                  <a:lnTo>
                    <a:pt x="129" y="57"/>
                  </a:lnTo>
                  <a:lnTo>
                    <a:pt x="124" y="59"/>
                  </a:lnTo>
                  <a:lnTo>
                    <a:pt x="124" y="57"/>
                  </a:lnTo>
                  <a:lnTo>
                    <a:pt x="114" y="47"/>
                  </a:lnTo>
                  <a:lnTo>
                    <a:pt x="105" y="26"/>
                  </a:lnTo>
                  <a:lnTo>
                    <a:pt x="102" y="31"/>
                  </a:lnTo>
                  <a:lnTo>
                    <a:pt x="107" y="43"/>
                  </a:lnTo>
                  <a:lnTo>
                    <a:pt x="117" y="55"/>
                  </a:lnTo>
                  <a:lnTo>
                    <a:pt x="124" y="77"/>
                  </a:lnTo>
                  <a:lnTo>
                    <a:pt x="139" y="105"/>
                  </a:lnTo>
                  <a:lnTo>
                    <a:pt x="148" y="112"/>
                  </a:lnTo>
                  <a:lnTo>
                    <a:pt x="148" y="114"/>
                  </a:lnTo>
                  <a:lnTo>
                    <a:pt x="147" y="114"/>
                  </a:lnTo>
                  <a:lnTo>
                    <a:pt x="144" y="115"/>
                  </a:lnTo>
                  <a:lnTo>
                    <a:pt x="145" y="126"/>
                  </a:lnTo>
                  <a:lnTo>
                    <a:pt x="139" y="130"/>
                  </a:lnTo>
                  <a:lnTo>
                    <a:pt x="136" y="130"/>
                  </a:lnTo>
                  <a:lnTo>
                    <a:pt x="133" y="136"/>
                  </a:lnTo>
                  <a:lnTo>
                    <a:pt x="133" y="138"/>
                  </a:lnTo>
                  <a:lnTo>
                    <a:pt x="126" y="139"/>
                  </a:lnTo>
                  <a:lnTo>
                    <a:pt x="124" y="143"/>
                  </a:lnTo>
                  <a:lnTo>
                    <a:pt x="124" y="145"/>
                  </a:lnTo>
                  <a:lnTo>
                    <a:pt x="119" y="145"/>
                  </a:lnTo>
                  <a:lnTo>
                    <a:pt x="113" y="142"/>
                  </a:lnTo>
                  <a:lnTo>
                    <a:pt x="6" y="142"/>
                  </a:lnTo>
                  <a:lnTo>
                    <a:pt x="6" y="40"/>
                  </a:lnTo>
                  <a:lnTo>
                    <a:pt x="3" y="37"/>
                  </a:lnTo>
                  <a:lnTo>
                    <a:pt x="0" y="23"/>
                  </a:lnTo>
                  <a:lnTo>
                    <a:pt x="3" y="20"/>
                  </a:lnTo>
                  <a:lnTo>
                    <a:pt x="1" y="4"/>
                  </a:lnTo>
                  <a:lnTo>
                    <a:pt x="3" y="4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6" name="Djibouti">
              <a:extLst>
                <a:ext uri="{FF2B5EF4-FFF2-40B4-BE49-F238E27FC236}">
                  <a16:creationId xmlns:a16="http://schemas.microsoft.com/office/drawing/2014/main" id="{24AF89F2-F80E-43DB-B6BB-476556E61B35}"/>
                </a:ext>
              </a:extLst>
            </p:cNvPr>
            <p:cNvSpPr>
              <a:spLocks/>
            </p:cNvSpPr>
            <p:nvPr>
              <p:custDataLst>
                <p:tags r:id="rId224"/>
              </p:custDataLst>
            </p:nvPr>
          </p:nvSpPr>
          <p:spPr bwMode="auto">
            <a:xfrm>
              <a:off x="6812499" y="4287435"/>
              <a:ext cx="41563" cy="45177"/>
            </a:xfrm>
            <a:custGeom>
              <a:avLst/>
              <a:gdLst>
                <a:gd name="T0" fmla="*/ 17 w 23"/>
                <a:gd name="T1" fmla="*/ 0 h 25"/>
                <a:gd name="T2" fmla="*/ 18 w 23"/>
                <a:gd name="T3" fmla="*/ 0 h 25"/>
                <a:gd name="T4" fmla="*/ 21 w 23"/>
                <a:gd name="T5" fmla="*/ 4 h 25"/>
                <a:gd name="T6" fmla="*/ 23 w 23"/>
                <a:gd name="T7" fmla="*/ 10 h 25"/>
                <a:gd name="T8" fmla="*/ 23 w 23"/>
                <a:gd name="T9" fmla="*/ 11 h 25"/>
                <a:gd name="T10" fmla="*/ 12 w 23"/>
                <a:gd name="T11" fmla="*/ 16 h 25"/>
                <a:gd name="T12" fmla="*/ 20 w 23"/>
                <a:gd name="T13" fmla="*/ 16 h 25"/>
                <a:gd name="T14" fmla="*/ 20 w 23"/>
                <a:gd name="T15" fmla="*/ 17 h 25"/>
                <a:gd name="T16" fmla="*/ 17 w 23"/>
                <a:gd name="T17" fmla="*/ 25 h 25"/>
                <a:gd name="T18" fmla="*/ 15 w 23"/>
                <a:gd name="T19" fmla="*/ 25 h 25"/>
                <a:gd name="T20" fmla="*/ 12 w 23"/>
                <a:gd name="T21" fmla="*/ 23 h 25"/>
                <a:gd name="T22" fmla="*/ 3 w 23"/>
                <a:gd name="T23" fmla="*/ 25 h 25"/>
                <a:gd name="T24" fmla="*/ 2 w 23"/>
                <a:gd name="T25" fmla="*/ 25 h 25"/>
                <a:gd name="T26" fmla="*/ 0 w 23"/>
                <a:gd name="T27" fmla="*/ 20 h 25"/>
                <a:gd name="T28" fmla="*/ 6 w 23"/>
                <a:gd name="T29" fmla="*/ 7 h 25"/>
                <a:gd name="T30" fmla="*/ 17 w 23"/>
                <a:gd name="T3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" h="25">
                  <a:moveTo>
                    <a:pt x="17" y="0"/>
                  </a:moveTo>
                  <a:lnTo>
                    <a:pt x="18" y="0"/>
                  </a:lnTo>
                  <a:lnTo>
                    <a:pt x="21" y="4"/>
                  </a:lnTo>
                  <a:lnTo>
                    <a:pt x="23" y="10"/>
                  </a:lnTo>
                  <a:lnTo>
                    <a:pt x="23" y="11"/>
                  </a:lnTo>
                  <a:lnTo>
                    <a:pt x="12" y="16"/>
                  </a:lnTo>
                  <a:lnTo>
                    <a:pt x="20" y="16"/>
                  </a:lnTo>
                  <a:lnTo>
                    <a:pt x="20" y="17"/>
                  </a:lnTo>
                  <a:lnTo>
                    <a:pt x="17" y="25"/>
                  </a:lnTo>
                  <a:lnTo>
                    <a:pt x="15" y="25"/>
                  </a:lnTo>
                  <a:lnTo>
                    <a:pt x="12" y="23"/>
                  </a:lnTo>
                  <a:lnTo>
                    <a:pt x="3" y="25"/>
                  </a:lnTo>
                  <a:lnTo>
                    <a:pt x="2" y="25"/>
                  </a:lnTo>
                  <a:lnTo>
                    <a:pt x="0" y="20"/>
                  </a:lnTo>
                  <a:lnTo>
                    <a:pt x="6" y="7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7" name="Democratic Republic of the Congo">
              <a:extLst>
                <a:ext uri="{FF2B5EF4-FFF2-40B4-BE49-F238E27FC236}">
                  <a16:creationId xmlns:a16="http://schemas.microsoft.com/office/drawing/2014/main" id="{CE02D9B2-40D6-4AEC-AC0A-8C0FE7B2309F}"/>
                </a:ext>
              </a:extLst>
            </p:cNvPr>
            <p:cNvSpPr>
              <a:spLocks/>
            </p:cNvSpPr>
            <p:nvPr>
              <p:custDataLst>
                <p:tags r:id="rId225"/>
              </p:custDataLst>
            </p:nvPr>
          </p:nvSpPr>
          <p:spPr bwMode="auto">
            <a:xfrm>
              <a:off x="6116782" y="4462720"/>
              <a:ext cx="449959" cy="442731"/>
            </a:xfrm>
            <a:custGeom>
              <a:avLst/>
              <a:gdLst>
                <a:gd name="T0" fmla="*/ 184 w 249"/>
                <a:gd name="T1" fmla="*/ 0 h 245"/>
                <a:gd name="T2" fmla="*/ 188 w 249"/>
                <a:gd name="T3" fmla="*/ 2 h 245"/>
                <a:gd name="T4" fmla="*/ 191 w 249"/>
                <a:gd name="T5" fmla="*/ 3 h 245"/>
                <a:gd name="T6" fmla="*/ 200 w 249"/>
                <a:gd name="T7" fmla="*/ 2 h 245"/>
                <a:gd name="T8" fmla="*/ 212 w 249"/>
                <a:gd name="T9" fmla="*/ 12 h 245"/>
                <a:gd name="T10" fmla="*/ 224 w 249"/>
                <a:gd name="T11" fmla="*/ 11 h 245"/>
                <a:gd name="T12" fmla="*/ 228 w 249"/>
                <a:gd name="T13" fmla="*/ 9 h 245"/>
                <a:gd name="T14" fmla="*/ 243 w 249"/>
                <a:gd name="T15" fmla="*/ 34 h 245"/>
                <a:gd name="T16" fmla="*/ 249 w 249"/>
                <a:gd name="T17" fmla="*/ 42 h 245"/>
                <a:gd name="T18" fmla="*/ 240 w 249"/>
                <a:gd name="T19" fmla="*/ 54 h 245"/>
                <a:gd name="T20" fmla="*/ 230 w 249"/>
                <a:gd name="T21" fmla="*/ 86 h 245"/>
                <a:gd name="T22" fmla="*/ 222 w 249"/>
                <a:gd name="T23" fmla="*/ 104 h 245"/>
                <a:gd name="T24" fmla="*/ 222 w 249"/>
                <a:gd name="T25" fmla="*/ 137 h 245"/>
                <a:gd name="T26" fmla="*/ 224 w 249"/>
                <a:gd name="T27" fmla="*/ 153 h 245"/>
                <a:gd name="T28" fmla="*/ 237 w 249"/>
                <a:gd name="T29" fmla="*/ 168 h 245"/>
                <a:gd name="T30" fmla="*/ 240 w 249"/>
                <a:gd name="T31" fmla="*/ 177 h 245"/>
                <a:gd name="T32" fmla="*/ 222 w 249"/>
                <a:gd name="T33" fmla="*/ 180 h 245"/>
                <a:gd name="T34" fmla="*/ 218 w 249"/>
                <a:gd name="T35" fmla="*/ 205 h 245"/>
                <a:gd name="T36" fmla="*/ 219 w 249"/>
                <a:gd name="T37" fmla="*/ 229 h 245"/>
                <a:gd name="T38" fmla="*/ 230 w 249"/>
                <a:gd name="T39" fmla="*/ 244 h 245"/>
                <a:gd name="T40" fmla="*/ 228 w 249"/>
                <a:gd name="T41" fmla="*/ 245 h 245"/>
                <a:gd name="T42" fmla="*/ 206 w 249"/>
                <a:gd name="T43" fmla="*/ 230 h 245"/>
                <a:gd name="T44" fmla="*/ 193 w 249"/>
                <a:gd name="T45" fmla="*/ 224 h 245"/>
                <a:gd name="T46" fmla="*/ 172 w 249"/>
                <a:gd name="T47" fmla="*/ 220 h 245"/>
                <a:gd name="T48" fmla="*/ 160 w 249"/>
                <a:gd name="T49" fmla="*/ 218 h 245"/>
                <a:gd name="T50" fmla="*/ 154 w 249"/>
                <a:gd name="T51" fmla="*/ 212 h 245"/>
                <a:gd name="T52" fmla="*/ 130 w 249"/>
                <a:gd name="T53" fmla="*/ 218 h 245"/>
                <a:gd name="T54" fmla="*/ 126 w 249"/>
                <a:gd name="T55" fmla="*/ 214 h 245"/>
                <a:gd name="T56" fmla="*/ 124 w 249"/>
                <a:gd name="T57" fmla="*/ 193 h 245"/>
                <a:gd name="T58" fmla="*/ 121 w 249"/>
                <a:gd name="T59" fmla="*/ 165 h 245"/>
                <a:gd name="T60" fmla="*/ 110 w 249"/>
                <a:gd name="T61" fmla="*/ 160 h 245"/>
                <a:gd name="T62" fmla="*/ 92 w 249"/>
                <a:gd name="T63" fmla="*/ 174 h 245"/>
                <a:gd name="T64" fmla="*/ 83 w 249"/>
                <a:gd name="T65" fmla="*/ 175 h 245"/>
                <a:gd name="T66" fmla="*/ 75 w 249"/>
                <a:gd name="T67" fmla="*/ 177 h 245"/>
                <a:gd name="T68" fmla="*/ 61 w 249"/>
                <a:gd name="T69" fmla="*/ 165 h 245"/>
                <a:gd name="T70" fmla="*/ 52 w 249"/>
                <a:gd name="T71" fmla="*/ 146 h 245"/>
                <a:gd name="T72" fmla="*/ 1 w 249"/>
                <a:gd name="T73" fmla="*/ 152 h 245"/>
                <a:gd name="T74" fmla="*/ 0 w 249"/>
                <a:gd name="T75" fmla="*/ 146 h 245"/>
                <a:gd name="T76" fmla="*/ 3 w 249"/>
                <a:gd name="T77" fmla="*/ 135 h 245"/>
                <a:gd name="T78" fmla="*/ 9 w 249"/>
                <a:gd name="T79" fmla="*/ 129 h 245"/>
                <a:gd name="T80" fmla="*/ 19 w 249"/>
                <a:gd name="T81" fmla="*/ 128 h 245"/>
                <a:gd name="T82" fmla="*/ 27 w 249"/>
                <a:gd name="T83" fmla="*/ 126 h 245"/>
                <a:gd name="T84" fmla="*/ 30 w 249"/>
                <a:gd name="T85" fmla="*/ 132 h 245"/>
                <a:gd name="T86" fmla="*/ 50 w 249"/>
                <a:gd name="T87" fmla="*/ 112 h 245"/>
                <a:gd name="T88" fmla="*/ 58 w 249"/>
                <a:gd name="T89" fmla="*/ 88 h 245"/>
                <a:gd name="T90" fmla="*/ 74 w 249"/>
                <a:gd name="T91" fmla="*/ 43 h 245"/>
                <a:gd name="T92" fmla="*/ 83 w 249"/>
                <a:gd name="T93" fmla="*/ 23 h 245"/>
                <a:gd name="T94" fmla="*/ 86 w 249"/>
                <a:gd name="T95" fmla="*/ 20 h 245"/>
                <a:gd name="T96" fmla="*/ 93 w 249"/>
                <a:gd name="T97" fmla="*/ 2 h 245"/>
                <a:gd name="T98" fmla="*/ 110 w 249"/>
                <a:gd name="T99" fmla="*/ 9 h 245"/>
                <a:gd name="T100" fmla="*/ 121 w 249"/>
                <a:gd name="T101" fmla="*/ 12 h 245"/>
                <a:gd name="T102" fmla="*/ 138 w 249"/>
                <a:gd name="T103" fmla="*/ 6 h 245"/>
                <a:gd name="T104" fmla="*/ 145 w 249"/>
                <a:gd name="T105" fmla="*/ 8 h 245"/>
                <a:gd name="T106" fmla="*/ 164 w 249"/>
                <a:gd name="T107" fmla="*/ 5 h 245"/>
                <a:gd name="T108" fmla="*/ 169 w 249"/>
                <a:gd name="T109" fmla="*/ 2 h 245"/>
                <a:gd name="T110" fmla="*/ 179 w 249"/>
                <a:gd name="T111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49" h="245">
                  <a:moveTo>
                    <a:pt x="179" y="0"/>
                  </a:moveTo>
                  <a:lnTo>
                    <a:pt x="184" y="0"/>
                  </a:lnTo>
                  <a:lnTo>
                    <a:pt x="187" y="3"/>
                  </a:lnTo>
                  <a:lnTo>
                    <a:pt x="188" y="2"/>
                  </a:lnTo>
                  <a:lnTo>
                    <a:pt x="190" y="2"/>
                  </a:lnTo>
                  <a:lnTo>
                    <a:pt x="191" y="3"/>
                  </a:lnTo>
                  <a:lnTo>
                    <a:pt x="193" y="2"/>
                  </a:lnTo>
                  <a:lnTo>
                    <a:pt x="200" y="2"/>
                  </a:lnTo>
                  <a:lnTo>
                    <a:pt x="207" y="11"/>
                  </a:lnTo>
                  <a:lnTo>
                    <a:pt x="212" y="12"/>
                  </a:lnTo>
                  <a:lnTo>
                    <a:pt x="215" y="11"/>
                  </a:lnTo>
                  <a:lnTo>
                    <a:pt x="224" y="11"/>
                  </a:lnTo>
                  <a:lnTo>
                    <a:pt x="227" y="9"/>
                  </a:lnTo>
                  <a:lnTo>
                    <a:pt x="228" y="9"/>
                  </a:lnTo>
                  <a:lnTo>
                    <a:pt x="244" y="23"/>
                  </a:lnTo>
                  <a:lnTo>
                    <a:pt x="243" y="34"/>
                  </a:lnTo>
                  <a:lnTo>
                    <a:pt x="249" y="40"/>
                  </a:lnTo>
                  <a:lnTo>
                    <a:pt x="249" y="42"/>
                  </a:lnTo>
                  <a:lnTo>
                    <a:pt x="240" y="51"/>
                  </a:lnTo>
                  <a:lnTo>
                    <a:pt x="240" y="54"/>
                  </a:lnTo>
                  <a:lnTo>
                    <a:pt x="231" y="64"/>
                  </a:lnTo>
                  <a:lnTo>
                    <a:pt x="230" y="86"/>
                  </a:lnTo>
                  <a:lnTo>
                    <a:pt x="219" y="100"/>
                  </a:lnTo>
                  <a:lnTo>
                    <a:pt x="222" y="104"/>
                  </a:lnTo>
                  <a:lnTo>
                    <a:pt x="224" y="113"/>
                  </a:lnTo>
                  <a:lnTo>
                    <a:pt x="222" y="137"/>
                  </a:lnTo>
                  <a:lnTo>
                    <a:pt x="224" y="143"/>
                  </a:lnTo>
                  <a:lnTo>
                    <a:pt x="224" y="153"/>
                  </a:lnTo>
                  <a:lnTo>
                    <a:pt x="230" y="160"/>
                  </a:lnTo>
                  <a:lnTo>
                    <a:pt x="237" y="168"/>
                  </a:lnTo>
                  <a:lnTo>
                    <a:pt x="240" y="175"/>
                  </a:lnTo>
                  <a:lnTo>
                    <a:pt x="240" y="177"/>
                  </a:lnTo>
                  <a:lnTo>
                    <a:pt x="239" y="177"/>
                  </a:lnTo>
                  <a:lnTo>
                    <a:pt x="222" y="180"/>
                  </a:lnTo>
                  <a:lnTo>
                    <a:pt x="216" y="189"/>
                  </a:lnTo>
                  <a:lnTo>
                    <a:pt x="218" y="205"/>
                  </a:lnTo>
                  <a:lnTo>
                    <a:pt x="213" y="223"/>
                  </a:lnTo>
                  <a:lnTo>
                    <a:pt x="219" y="229"/>
                  </a:lnTo>
                  <a:lnTo>
                    <a:pt x="228" y="229"/>
                  </a:lnTo>
                  <a:lnTo>
                    <a:pt x="230" y="244"/>
                  </a:lnTo>
                  <a:lnTo>
                    <a:pt x="230" y="245"/>
                  </a:lnTo>
                  <a:lnTo>
                    <a:pt x="228" y="245"/>
                  </a:lnTo>
                  <a:lnTo>
                    <a:pt x="216" y="242"/>
                  </a:lnTo>
                  <a:lnTo>
                    <a:pt x="206" y="230"/>
                  </a:lnTo>
                  <a:lnTo>
                    <a:pt x="199" y="229"/>
                  </a:lnTo>
                  <a:lnTo>
                    <a:pt x="193" y="224"/>
                  </a:lnTo>
                  <a:lnTo>
                    <a:pt x="182" y="226"/>
                  </a:lnTo>
                  <a:lnTo>
                    <a:pt x="172" y="220"/>
                  </a:lnTo>
                  <a:lnTo>
                    <a:pt x="169" y="215"/>
                  </a:lnTo>
                  <a:lnTo>
                    <a:pt x="160" y="218"/>
                  </a:lnTo>
                  <a:lnTo>
                    <a:pt x="157" y="211"/>
                  </a:lnTo>
                  <a:lnTo>
                    <a:pt x="154" y="212"/>
                  </a:lnTo>
                  <a:lnTo>
                    <a:pt x="135" y="214"/>
                  </a:lnTo>
                  <a:lnTo>
                    <a:pt x="130" y="218"/>
                  </a:lnTo>
                  <a:lnTo>
                    <a:pt x="126" y="215"/>
                  </a:lnTo>
                  <a:lnTo>
                    <a:pt x="126" y="214"/>
                  </a:lnTo>
                  <a:lnTo>
                    <a:pt x="129" y="208"/>
                  </a:lnTo>
                  <a:lnTo>
                    <a:pt x="124" y="193"/>
                  </a:lnTo>
                  <a:lnTo>
                    <a:pt x="123" y="168"/>
                  </a:lnTo>
                  <a:lnTo>
                    <a:pt x="121" y="165"/>
                  </a:lnTo>
                  <a:lnTo>
                    <a:pt x="110" y="165"/>
                  </a:lnTo>
                  <a:lnTo>
                    <a:pt x="110" y="160"/>
                  </a:lnTo>
                  <a:lnTo>
                    <a:pt x="96" y="162"/>
                  </a:lnTo>
                  <a:lnTo>
                    <a:pt x="92" y="174"/>
                  </a:lnTo>
                  <a:lnTo>
                    <a:pt x="87" y="174"/>
                  </a:lnTo>
                  <a:lnTo>
                    <a:pt x="83" y="175"/>
                  </a:lnTo>
                  <a:lnTo>
                    <a:pt x="80" y="175"/>
                  </a:lnTo>
                  <a:lnTo>
                    <a:pt x="75" y="177"/>
                  </a:lnTo>
                  <a:lnTo>
                    <a:pt x="71" y="177"/>
                  </a:lnTo>
                  <a:lnTo>
                    <a:pt x="61" y="165"/>
                  </a:lnTo>
                  <a:lnTo>
                    <a:pt x="56" y="150"/>
                  </a:lnTo>
                  <a:lnTo>
                    <a:pt x="52" y="146"/>
                  </a:lnTo>
                  <a:lnTo>
                    <a:pt x="13" y="147"/>
                  </a:lnTo>
                  <a:lnTo>
                    <a:pt x="1" y="152"/>
                  </a:lnTo>
                  <a:lnTo>
                    <a:pt x="0" y="152"/>
                  </a:lnTo>
                  <a:lnTo>
                    <a:pt x="0" y="146"/>
                  </a:lnTo>
                  <a:lnTo>
                    <a:pt x="1" y="144"/>
                  </a:lnTo>
                  <a:lnTo>
                    <a:pt x="3" y="135"/>
                  </a:lnTo>
                  <a:lnTo>
                    <a:pt x="3" y="134"/>
                  </a:lnTo>
                  <a:lnTo>
                    <a:pt x="9" y="129"/>
                  </a:lnTo>
                  <a:lnTo>
                    <a:pt x="16" y="131"/>
                  </a:lnTo>
                  <a:lnTo>
                    <a:pt x="19" y="128"/>
                  </a:lnTo>
                  <a:lnTo>
                    <a:pt x="27" y="125"/>
                  </a:lnTo>
                  <a:lnTo>
                    <a:pt x="27" y="126"/>
                  </a:lnTo>
                  <a:lnTo>
                    <a:pt x="28" y="131"/>
                  </a:lnTo>
                  <a:lnTo>
                    <a:pt x="30" y="132"/>
                  </a:lnTo>
                  <a:lnTo>
                    <a:pt x="46" y="119"/>
                  </a:lnTo>
                  <a:lnTo>
                    <a:pt x="50" y="112"/>
                  </a:lnTo>
                  <a:lnTo>
                    <a:pt x="53" y="97"/>
                  </a:lnTo>
                  <a:lnTo>
                    <a:pt x="58" y="88"/>
                  </a:lnTo>
                  <a:lnTo>
                    <a:pt x="70" y="79"/>
                  </a:lnTo>
                  <a:lnTo>
                    <a:pt x="74" y="43"/>
                  </a:lnTo>
                  <a:lnTo>
                    <a:pt x="81" y="30"/>
                  </a:lnTo>
                  <a:lnTo>
                    <a:pt x="83" y="23"/>
                  </a:lnTo>
                  <a:lnTo>
                    <a:pt x="83" y="21"/>
                  </a:lnTo>
                  <a:lnTo>
                    <a:pt x="86" y="20"/>
                  </a:lnTo>
                  <a:lnTo>
                    <a:pt x="86" y="11"/>
                  </a:lnTo>
                  <a:lnTo>
                    <a:pt x="93" y="2"/>
                  </a:lnTo>
                  <a:lnTo>
                    <a:pt x="102" y="2"/>
                  </a:lnTo>
                  <a:lnTo>
                    <a:pt x="110" y="9"/>
                  </a:lnTo>
                  <a:lnTo>
                    <a:pt x="113" y="9"/>
                  </a:lnTo>
                  <a:lnTo>
                    <a:pt x="121" y="12"/>
                  </a:lnTo>
                  <a:lnTo>
                    <a:pt x="133" y="12"/>
                  </a:lnTo>
                  <a:lnTo>
                    <a:pt x="138" y="6"/>
                  </a:lnTo>
                  <a:lnTo>
                    <a:pt x="139" y="6"/>
                  </a:lnTo>
                  <a:lnTo>
                    <a:pt x="145" y="8"/>
                  </a:lnTo>
                  <a:lnTo>
                    <a:pt x="161" y="3"/>
                  </a:lnTo>
                  <a:lnTo>
                    <a:pt x="164" y="5"/>
                  </a:lnTo>
                  <a:lnTo>
                    <a:pt x="169" y="3"/>
                  </a:lnTo>
                  <a:lnTo>
                    <a:pt x="169" y="2"/>
                  </a:lnTo>
                  <a:lnTo>
                    <a:pt x="176" y="2"/>
                  </a:lnTo>
                  <a:lnTo>
                    <a:pt x="179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8" name="Cote d'Ivoire">
              <a:extLst>
                <a:ext uri="{FF2B5EF4-FFF2-40B4-BE49-F238E27FC236}">
                  <a16:creationId xmlns:a16="http://schemas.microsoft.com/office/drawing/2014/main" id="{101314F4-F8F5-4E5E-BE74-57C9D312DACA}"/>
                </a:ext>
              </a:extLst>
            </p:cNvPr>
            <p:cNvSpPr>
              <a:spLocks/>
            </p:cNvSpPr>
            <p:nvPr>
              <p:custDataLst>
                <p:tags r:id="rId226"/>
              </p:custDataLst>
            </p:nvPr>
          </p:nvSpPr>
          <p:spPr bwMode="auto">
            <a:xfrm>
              <a:off x="5623454" y="4334418"/>
              <a:ext cx="148179" cy="153601"/>
            </a:xfrm>
            <a:custGeom>
              <a:avLst/>
              <a:gdLst>
                <a:gd name="T0" fmla="*/ 31 w 82"/>
                <a:gd name="T1" fmla="*/ 0 h 85"/>
                <a:gd name="T2" fmla="*/ 33 w 82"/>
                <a:gd name="T3" fmla="*/ 6 h 85"/>
                <a:gd name="T4" fmla="*/ 37 w 82"/>
                <a:gd name="T5" fmla="*/ 3 h 85"/>
                <a:gd name="T6" fmla="*/ 45 w 82"/>
                <a:gd name="T7" fmla="*/ 5 h 85"/>
                <a:gd name="T8" fmla="*/ 46 w 82"/>
                <a:gd name="T9" fmla="*/ 5 h 85"/>
                <a:gd name="T10" fmla="*/ 52 w 82"/>
                <a:gd name="T11" fmla="*/ 14 h 85"/>
                <a:gd name="T12" fmla="*/ 56 w 82"/>
                <a:gd name="T13" fmla="*/ 14 h 85"/>
                <a:gd name="T14" fmla="*/ 65 w 82"/>
                <a:gd name="T15" fmla="*/ 9 h 85"/>
                <a:gd name="T16" fmla="*/ 71 w 82"/>
                <a:gd name="T17" fmla="*/ 11 h 85"/>
                <a:gd name="T18" fmla="*/ 73 w 82"/>
                <a:gd name="T19" fmla="*/ 11 h 85"/>
                <a:gd name="T20" fmla="*/ 76 w 82"/>
                <a:gd name="T21" fmla="*/ 17 h 85"/>
                <a:gd name="T22" fmla="*/ 79 w 82"/>
                <a:gd name="T23" fmla="*/ 17 h 85"/>
                <a:gd name="T24" fmla="*/ 79 w 82"/>
                <a:gd name="T25" fmla="*/ 21 h 85"/>
                <a:gd name="T26" fmla="*/ 82 w 82"/>
                <a:gd name="T27" fmla="*/ 33 h 85"/>
                <a:gd name="T28" fmla="*/ 82 w 82"/>
                <a:gd name="T29" fmla="*/ 34 h 85"/>
                <a:gd name="T30" fmla="*/ 79 w 82"/>
                <a:gd name="T31" fmla="*/ 37 h 85"/>
                <a:gd name="T32" fmla="*/ 73 w 82"/>
                <a:gd name="T33" fmla="*/ 55 h 85"/>
                <a:gd name="T34" fmla="*/ 74 w 82"/>
                <a:gd name="T35" fmla="*/ 65 h 85"/>
                <a:gd name="T36" fmla="*/ 79 w 82"/>
                <a:gd name="T37" fmla="*/ 67 h 85"/>
                <a:gd name="T38" fmla="*/ 79 w 82"/>
                <a:gd name="T39" fmla="*/ 74 h 85"/>
                <a:gd name="T40" fmla="*/ 73 w 82"/>
                <a:gd name="T41" fmla="*/ 76 h 85"/>
                <a:gd name="T42" fmla="*/ 51 w 82"/>
                <a:gd name="T43" fmla="*/ 74 h 85"/>
                <a:gd name="T44" fmla="*/ 33 w 82"/>
                <a:gd name="T45" fmla="*/ 79 h 85"/>
                <a:gd name="T46" fmla="*/ 19 w 82"/>
                <a:gd name="T47" fmla="*/ 85 h 85"/>
                <a:gd name="T48" fmla="*/ 13 w 82"/>
                <a:gd name="T49" fmla="*/ 85 h 85"/>
                <a:gd name="T50" fmla="*/ 13 w 82"/>
                <a:gd name="T51" fmla="*/ 83 h 85"/>
                <a:gd name="T52" fmla="*/ 15 w 82"/>
                <a:gd name="T53" fmla="*/ 65 h 85"/>
                <a:gd name="T54" fmla="*/ 12 w 82"/>
                <a:gd name="T55" fmla="*/ 64 h 85"/>
                <a:gd name="T56" fmla="*/ 9 w 82"/>
                <a:gd name="T57" fmla="*/ 60 h 85"/>
                <a:gd name="T58" fmla="*/ 2 w 82"/>
                <a:gd name="T59" fmla="*/ 58 h 85"/>
                <a:gd name="T60" fmla="*/ 0 w 82"/>
                <a:gd name="T61" fmla="*/ 57 h 85"/>
                <a:gd name="T62" fmla="*/ 5 w 82"/>
                <a:gd name="T63" fmla="*/ 48 h 85"/>
                <a:gd name="T64" fmla="*/ 2 w 82"/>
                <a:gd name="T65" fmla="*/ 42 h 85"/>
                <a:gd name="T66" fmla="*/ 6 w 82"/>
                <a:gd name="T67" fmla="*/ 42 h 85"/>
                <a:gd name="T68" fmla="*/ 8 w 82"/>
                <a:gd name="T69" fmla="*/ 36 h 85"/>
                <a:gd name="T70" fmla="*/ 5 w 82"/>
                <a:gd name="T71" fmla="*/ 34 h 85"/>
                <a:gd name="T72" fmla="*/ 5 w 82"/>
                <a:gd name="T73" fmla="*/ 30 h 85"/>
                <a:gd name="T74" fmla="*/ 8 w 82"/>
                <a:gd name="T75" fmla="*/ 30 h 85"/>
                <a:gd name="T76" fmla="*/ 9 w 82"/>
                <a:gd name="T77" fmla="*/ 31 h 85"/>
                <a:gd name="T78" fmla="*/ 12 w 82"/>
                <a:gd name="T79" fmla="*/ 31 h 85"/>
                <a:gd name="T80" fmla="*/ 11 w 82"/>
                <a:gd name="T81" fmla="*/ 27 h 85"/>
                <a:gd name="T82" fmla="*/ 9 w 82"/>
                <a:gd name="T83" fmla="*/ 27 h 85"/>
                <a:gd name="T84" fmla="*/ 11 w 82"/>
                <a:gd name="T85" fmla="*/ 24 h 85"/>
                <a:gd name="T86" fmla="*/ 11 w 82"/>
                <a:gd name="T87" fmla="*/ 19 h 85"/>
                <a:gd name="T88" fmla="*/ 6 w 82"/>
                <a:gd name="T89" fmla="*/ 18 h 85"/>
                <a:gd name="T90" fmla="*/ 6 w 82"/>
                <a:gd name="T91" fmla="*/ 11 h 85"/>
                <a:gd name="T92" fmla="*/ 8 w 82"/>
                <a:gd name="T93" fmla="*/ 8 h 85"/>
                <a:gd name="T94" fmla="*/ 15 w 82"/>
                <a:gd name="T95" fmla="*/ 3 h 85"/>
                <a:gd name="T96" fmla="*/ 21 w 82"/>
                <a:gd name="T97" fmla="*/ 6 h 85"/>
                <a:gd name="T98" fmla="*/ 25 w 82"/>
                <a:gd name="T99" fmla="*/ 5 h 85"/>
                <a:gd name="T100" fmla="*/ 25 w 82"/>
                <a:gd name="T101" fmla="*/ 2 h 85"/>
                <a:gd name="T102" fmla="*/ 31 w 82"/>
                <a:gd name="T10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2" h="85">
                  <a:moveTo>
                    <a:pt x="31" y="0"/>
                  </a:moveTo>
                  <a:lnTo>
                    <a:pt x="33" y="6"/>
                  </a:lnTo>
                  <a:lnTo>
                    <a:pt x="37" y="3"/>
                  </a:lnTo>
                  <a:lnTo>
                    <a:pt x="45" y="5"/>
                  </a:lnTo>
                  <a:lnTo>
                    <a:pt x="46" y="5"/>
                  </a:lnTo>
                  <a:lnTo>
                    <a:pt x="52" y="14"/>
                  </a:lnTo>
                  <a:lnTo>
                    <a:pt x="56" y="14"/>
                  </a:lnTo>
                  <a:lnTo>
                    <a:pt x="65" y="9"/>
                  </a:lnTo>
                  <a:lnTo>
                    <a:pt x="71" y="11"/>
                  </a:lnTo>
                  <a:lnTo>
                    <a:pt x="73" y="11"/>
                  </a:lnTo>
                  <a:lnTo>
                    <a:pt x="76" y="17"/>
                  </a:lnTo>
                  <a:lnTo>
                    <a:pt x="79" y="17"/>
                  </a:lnTo>
                  <a:lnTo>
                    <a:pt x="79" y="21"/>
                  </a:lnTo>
                  <a:lnTo>
                    <a:pt x="82" y="33"/>
                  </a:lnTo>
                  <a:lnTo>
                    <a:pt x="82" y="34"/>
                  </a:lnTo>
                  <a:lnTo>
                    <a:pt x="79" y="37"/>
                  </a:lnTo>
                  <a:lnTo>
                    <a:pt x="73" y="55"/>
                  </a:lnTo>
                  <a:lnTo>
                    <a:pt x="74" y="65"/>
                  </a:lnTo>
                  <a:lnTo>
                    <a:pt x="79" y="67"/>
                  </a:lnTo>
                  <a:lnTo>
                    <a:pt x="79" y="74"/>
                  </a:lnTo>
                  <a:lnTo>
                    <a:pt x="73" y="76"/>
                  </a:lnTo>
                  <a:lnTo>
                    <a:pt x="51" y="74"/>
                  </a:lnTo>
                  <a:lnTo>
                    <a:pt x="33" y="79"/>
                  </a:lnTo>
                  <a:lnTo>
                    <a:pt x="19" y="85"/>
                  </a:lnTo>
                  <a:lnTo>
                    <a:pt x="13" y="85"/>
                  </a:lnTo>
                  <a:lnTo>
                    <a:pt x="13" y="83"/>
                  </a:lnTo>
                  <a:lnTo>
                    <a:pt x="15" y="65"/>
                  </a:lnTo>
                  <a:lnTo>
                    <a:pt x="12" y="64"/>
                  </a:lnTo>
                  <a:lnTo>
                    <a:pt x="9" y="60"/>
                  </a:lnTo>
                  <a:lnTo>
                    <a:pt x="2" y="58"/>
                  </a:lnTo>
                  <a:lnTo>
                    <a:pt x="0" y="57"/>
                  </a:lnTo>
                  <a:lnTo>
                    <a:pt x="5" y="48"/>
                  </a:lnTo>
                  <a:lnTo>
                    <a:pt x="2" y="42"/>
                  </a:lnTo>
                  <a:lnTo>
                    <a:pt x="6" y="42"/>
                  </a:lnTo>
                  <a:lnTo>
                    <a:pt x="8" y="36"/>
                  </a:lnTo>
                  <a:lnTo>
                    <a:pt x="5" y="34"/>
                  </a:lnTo>
                  <a:lnTo>
                    <a:pt x="5" y="30"/>
                  </a:lnTo>
                  <a:lnTo>
                    <a:pt x="8" y="30"/>
                  </a:lnTo>
                  <a:lnTo>
                    <a:pt x="9" y="31"/>
                  </a:lnTo>
                  <a:lnTo>
                    <a:pt x="12" y="31"/>
                  </a:lnTo>
                  <a:lnTo>
                    <a:pt x="11" y="27"/>
                  </a:lnTo>
                  <a:lnTo>
                    <a:pt x="9" y="27"/>
                  </a:lnTo>
                  <a:lnTo>
                    <a:pt x="11" y="24"/>
                  </a:lnTo>
                  <a:lnTo>
                    <a:pt x="11" y="19"/>
                  </a:lnTo>
                  <a:lnTo>
                    <a:pt x="6" y="18"/>
                  </a:lnTo>
                  <a:lnTo>
                    <a:pt x="6" y="11"/>
                  </a:lnTo>
                  <a:lnTo>
                    <a:pt x="8" y="8"/>
                  </a:lnTo>
                  <a:lnTo>
                    <a:pt x="15" y="3"/>
                  </a:lnTo>
                  <a:lnTo>
                    <a:pt x="21" y="6"/>
                  </a:lnTo>
                  <a:lnTo>
                    <a:pt x="25" y="5"/>
                  </a:lnTo>
                  <a:lnTo>
                    <a:pt x="25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9" name="Congo">
              <a:extLst>
                <a:ext uri="{FF2B5EF4-FFF2-40B4-BE49-F238E27FC236}">
                  <a16:creationId xmlns:a16="http://schemas.microsoft.com/office/drawing/2014/main" id="{C31398F5-ECBF-408E-9B77-F232D54542B4}"/>
                </a:ext>
              </a:extLst>
            </p:cNvPr>
            <p:cNvSpPr>
              <a:spLocks/>
            </p:cNvSpPr>
            <p:nvPr>
              <p:custDataLst>
                <p:tags r:id="rId227"/>
              </p:custDataLst>
            </p:nvPr>
          </p:nvSpPr>
          <p:spPr bwMode="auto">
            <a:xfrm>
              <a:off x="6087868" y="4500668"/>
              <a:ext cx="180706" cy="209619"/>
            </a:xfrm>
            <a:custGeom>
              <a:avLst/>
              <a:gdLst>
                <a:gd name="T0" fmla="*/ 83 w 100"/>
                <a:gd name="T1" fmla="*/ 0 h 116"/>
                <a:gd name="T2" fmla="*/ 90 w 100"/>
                <a:gd name="T3" fmla="*/ 3 h 116"/>
                <a:gd name="T4" fmla="*/ 99 w 100"/>
                <a:gd name="T5" fmla="*/ 0 h 116"/>
                <a:gd name="T6" fmla="*/ 100 w 100"/>
                <a:gd name="T7" fmla="*/ 0 h 116"/>
                <a:gd name="T8" fmla="*/ 100 w 100"/>
                <a:gd name="T9" fmla="*/ 2 h 116"/>
                <a:gd name="T10" fmla="*/ 99 w 100"/>
                <a:gd name="T11" fmla="*/ 9 h 116"/>
                <a:gd name="T12" fmla="*/ 91 w 100"/>
                <a:gd name="T13" fmla="*/ 24 h 116"/>
                <a:gd name="T14" fmla="*/ 87 w 100"/>
                <a:gd name="T15" fmla="*/ 58 h 116"/>
                <a:gd name="T16" fmla="*/ 75 w 100"/>
                <a:gd name="T17" fmla="*/ 68 h 116"/>
                <a:gd name="T18" fmla="*/ 71 w 100"/>
                <a:gd name="T19" fmla="*/ 76 h 116"/>
                <a:gd name="T20" fmla="*/ 68 w 100"/>
                <a:gd name="T21" fmla="*/ 91 h 116"/>
                <a:gd name="T22" fmla="*/ 63 w 100"/>
                <a:gd name="T23" fmla="*/ 99 h 116"/>
                <a:gd name="T24" fmla="*/ 46 w 100"/>
                <a:gd name="T25" fmla="*/ 113 h 116"/>
                <a:gd name="T26" fmla="*/ 43 w 100"/>
                <a:gd name="T27" fmla="*/ 111 h 116"/>
                <a:gd name="T28" fmla="*/ 41 w 100"/>
                <a:gd name="T29" fmla="*/ 105 h 116"/>
                <a:gd name="T30" fmla="*/ 37 w 100"/>
                <a:gd name="T31" fmla="*/ 108 h 116"/>
                <a:gd name="T32" fmla="*/ 34 w 100"/>
                <a:gd name="T33" fmla="*/ 111 h 116"/>
                <a:gd name="T34" fmla="*/ 32 w 100"/>
                <a:gd name="T35" fmla="*/ 111 h 116"/>
                <a:gd name="T36" fmla="*/ 25 w 100"/>
                <a:gd name="T37" fmla="*/ 110 h 116"/>
                <a:gd name="T38" fmla="*/ 22 w 100"/>
                <a:gd name="T39" fmla="*/ 107 h 116"/>
                <a:gd name="T40" fmla="*/ 13 w 100"/>
                <a:gd name="T41" fmla="*/ 114 h 116"/>
                <a:gd name="T42" fmla="*/ 13 w 100"/>
                <a:gd name="T43" fmla="*/ 116 h 116"/>
                <a:gd name="T44" fmla="*/ 11 w 100"/>
                <a:gd name="T45" fmla="*/ 114 h 116"/>
                <a:gd name="T46" fmla="*/ 7 w 100"/>
                <a:gd name="T47" fmla="*/ 108 h 116"/>
                <a:gd name="T48" fmla="*/ 0 w 100"/>
                <a:gd name="T49" fmla="*/ 101 h 116"/>
                <a:gd name="T50" fmla="*/ 0 w 100"/>
                <a:gd name="T51" fmla="*/ 99 h 116"/>
                <a:gd name="T52" fmla="*/ 3 w 100"/>
                <a:gd name="T53" fmla="*/ 95 h 116"/>
                <a:gd name="T54" fmla="*/ 7 w 100"/>
                <a:gd name="T55" fmla="*/ 94 h 116"/>
                <a:gd name="T56" fmla="*/ 7 w 100"/>
                <a:gd name="T57" fmla="*/ 82 h 116"/>
                <a:gd name="T58" fmla="*/ 20 w 100"/>
                <a:gd name="T59" fmla="*/ 71 h 116"/>
                <a:gd name="T60" fmla="*/ 35 w 100"/>
                <a:gd name="T61" fmla="*/ 80 h 116"/>
                <a:gd name="T62" fmla="*/ 38 w 100"/>
                <a:gd name="T63" fmla="*/ 79 h 116"/>
                <a:gd name="T64" fmla="*/ 40 w 100"/>
                <a:gd name="T65" fmla="*/ 59 h 116"/>
                <a:gd name="T66" fmla="*/ 38 w 100"/>
                <a:gd name="T67" fmla="*/ 46 h 116"/>
                <a:gd name="T68" fmla="*/ 41 w 100"/>
                <a:gd name="T69" fmla="*/ 37 h 116"/>
                <a:gd name="T70" fmla="*/ 41 w 100"/>
                <a:gd name="T71" fmla="*/ 33 h 116"/>
                <a:gd name="T72" fmla="*/ 40 w 100"/>
                <a:gd name="T73" fmla="*/ 30 h 116"/>
                <a:gd name="T74" fmla="*/ 34 w 100"/>
                <a:gd name="T75" fmla="*/ 28 h 116"/>
                <a:gd name="T76" fmla="*/ 29 w 100"/>
                <a:gd name="T77" fmla="*/ 34 h 116"/>
                <a:gd name="T78" fmla="*/ 26 w 100"/>
                <a:gd name="T79" fmla="*/ 33 h 116"/>
                <a:gd name="T80" fmla="*/ 26 w 100"/>
                <a:gd name="T81" fmla="*/ 21 h 116"/>
                <a:gd name="T82" fmla="*/ 47 w 100"/>
                <a:gd name="T83" fmla="*/ 21 h 116"/>
                <a:gd name="T84" fmla="*/ 59 w 100"/>
                <a:gd name="T85" fmla="*/ 22 h 116"/>
                <a:gd name="T86" fmla="*/ 63 w 100"/>
                <a:gd name="T87" fmla="*/ 27 h 116"/>
                <a:gd name="T88" fmla="*/ 65 w 100"/>
                <a:gd name="T89" fmla="*/ 12 h 116"/>
                <a:gd name="T90" fmla="*/ 65 w 100"/>
                <a:gd name="T91" fmla="*/ 10 h 116"/>
                <a:gd name="T92" fmla="*/ 78 w 100"/>
                <a:gd name="T93" fmla="*/ 2 h 116"/>
                <a:gd name="T94" fmla="*/ 83 w 100"/>
                <a:gd name="T9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0" h="116">
                  <a:moveTo>
                    <a:pt x="83" y="0"/>
                  </a:moveTo>
                  <a:lnTo>
                    <a:pt x="90" y="3"/>
                  </a:lnTo>
                  <a:lnTo>
                    <a:pt x="99" y="0"/>
                  </a:lnTo>
                  <a:lnTo>
                    <a:pt x="100" y="0"/>
                  </a:lnTo>
                  <a:lnTo>
                    <a:pt x="100" y="2"/>
                  </a:lnTo>
                  <a:lnTo>
                    <a:pt x="99" y="9"/>
                  </a:lnTo>
                  <a:lnTo>
                    <a:pt x="91" y="24"/>
                  </a:lnTo>
                  <a:lnTo>
                    <a:pt x="87" y="58"/>
                  </a:lnTo>
                  <a:lnTo>
                    <a:pt x="75" y="68"/>
                  </a:lnTo>
                  <a:lnTo>
                    <a:pt x="71" y="76"/>
                  </a:lnTo>
                  <a:lnTo>
                    <a:pt x="68" y="91"/>
                  </a:lnTo>
                  <a:lnTo>
                    <a:pt x="63" y="99"/>
                  </a:lnTo>
                  <a:lnTo>
                    <a:pt x="46" y="113"/>
                  </a:lnTo>
                  <a:lnTo>
                    <a:pt x="43" y="111"/>
                  </a:lnTo>
                  <a:lnTo>
                    <a:pt x="41" y="105"/>
                  </a:lnTo>
                  <a:lnTo>
                    <a:pt x="37" y="108"/>
                  </a:lnTo>
                  <a:lnTo>
                    <a:pt x="34" y="111"/>
                  </a:lnTo>
                  <a:lnTo>
                    <a:pt x="32" y="111"/>
                  </a:lnTo>
                  <a:lnTo>
                    <a:pt x="25" y="110"/>
                  </a:lnTo>
                  <a:lnTo>
                    <a:pt x="22" y="107"/>
                  </a:lnTo>
                  <a:lnTo>
                    <a:pt x="13" y="114"/>
                  </a:lnTo>
                  <a:lnTo>
                    <a:pt x="13" y="116"/>
                  </a:lnTo>
                  <a:lnTo>
                    <a:pt x="11" y="114"/>
                  </a:lnTo>
                  <a:lnTo>
                    <a:pt x="7" y="108"/>
                  </a:lnTo>
                  <a:lnTo>
                    <a:pt x="0" y="101"/>
                  </a:lnTo>
                  <a:lnTo>
                    <a:pt x="0" y="99"/>
                  </a:lnTo>
                  <a:lnTo>
                    <a:pt x="3" y="95"/>
                  </a:lnTo>
                  <a:lnTo>
                    <a:pt x="7" y="94"/>
                  </a:lnTo>
                  <a:lnTo>
                    <a:pt x="7" y="82"/>
                  </a:lnTo>
                  <a:lnTo>
                    <a:pt x="20" y="71"/>
                  </a:lnTo>
                  <a:lnTo>
                    <a:pt x="35" y="80"/>
                  </a:lnTo>
                  <a:lnTo>
                    <a:pt x="38" y="79"/>
                  </a:lnTo>
                  <a:lnTo>
                    <a:pt x="40" y="59"/>
                  </a:lnTo>
                  <a:lnTo>
                    <a:pt x="38" y="46"/>
                  </a:lnTo>
                  <a:lnTo>
                    <a:pt x="41" y="37"/>
                  </a:lnTo>
                  <a:lnTo>
                    <a:pt x="41" y="33"/>
                  </a:lnTo>
                  <a:lnTo>
                    <a:pt x="40" y="30"/>
                  </a:lnTo>
                  <a:lnTo>
                    <a:pt x="34" y="28"/>
                  </a:lnTo>
                  <a:lnTo>
                    <a:pt x="29" y="34"/>
                  </a:lnTo>
                  <a:lnTo>
                    <a:pt x="26" y="33"/>
                  </a:lnTo>
                  <a:lnTo>
                    <a:pt x="26" y="21"/>
                  </a:lnTo>
                  <a:lnTo>
                    <a:pt x="47" y="21"/>
                  </a:lnTo>
                  <a:lnTo>
                    <a:pt x="59" y="22"/>
                  </a:lnTo>
                  <a:lnTo>
                    <a:pt x="63" y="27"/>
                  </a:lnTo>
                  <a:lnTo>
                    <a:pt x="65" y="12"/>
                  </a:lnTo>
                  <a:lnTo>
                    <a:pt x="65" y="10"/>
                  </a:lnTo>
                  <a:lnTo>
                    <a:pt x="78" y="2"/>
                  </a:lnTo>
                  <a:lnTo>
                    <a:pt x="83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0" name="Chad">
              <a:extLst>
                <a:ext uri="{FF2B5EF4-FFF2-40B4-BE49-F238E27FC236}">
                  <a16:creationId xmlns:a16="http://schemas.microsoft.com/office/drawing/2014/main" id="{5C4F7239-A39D-41C6-8A41-406ABA10C611}"/>
                </a:ext>
              </a:extLst>
            </p:cNvPr>
            <p:cNvSpPr>
              <a:spLocks/>
            </p:cNvSpPr>
            <p:nvPr>
              <p:custDataLst>
                <p:tags r:id="rId228"/>
              </p:custDataLst>
            </p:nvPr>
          </p:nvSpPr>
          <p:spPr bwMode="auto">
            <a:xfrm>
              <a:off x="6140272" y="4023604"/>
              <a:ext cx="254796" cy="392133"/>
            </a:xfrm>
            <a:custGeom>
              <a:avLst/>
              <a:gdLst>
                <a:gd name="T0" fmla="*/ 36 w 141"/>
                <a:gd name="T1" fmla="*/ 0 h 217"/>
                <a:gd name="T2" fmla="*/ 37 w 141"/>
                <a:gd name="T3" fmla="*/ 0 h 217"/>
                <a:gd name="T4" fmla="*/ 141 w 141"/>
                <a:gd name="T5" fmla="*/ 54 h 217"/>
                <a:gd name="T6" fmla="*/ 141 w 141"/>
                <a:gd name="T7" fmla="*/ 105 h 217"/>
                <a:gd name="T8" fmla="*/ 128 w 141"/>
                <a:gd name="T9" fmla="*/ 107 h 217"/>
                <a:gd name="T10" fmla="*/ 125 w 141"/>
                <a:gd name="T11" fmla="*/ 114 h 217"/>
                <a:gd name="T12" fmla="*/ 119 w 141"/>
                <a:gd name="T13" fmla="*/ 123 h 217"/>
                <a:gd name="T14" fmla="*/ 119 w 141"/>
                <a:gd name="T15" fmla="*/ 128 h 217"/>
                <a:gd name="T16" fmla="*/ 117 w 141"/>
                <a:gd name="T17" fmla="*/ 131 h 217"/>
                <a:gd name="T18" fmla="*/ 113 w 141"/>
                <a:gd name="T19" fmla="*/ 143 h 217"/>
                <a:gd name="T20" fmla="*/ 113 w 141"/>
                <a:gd name="T21" fmla="*/ 146 h 217"/>
                <a:gd name="T22" fmla="*/ 119 w 141"/>
                <a:gd name="T23" fmla="*/ 146 h 217"/>
                <a:gd name="T24" fmla="*/ 120 w 141"/>
                <a:gd name="T25" fmla="*/ 153 h 217"/>
                <a:gd name="T26" fmla="*/ 126 w 141"/>
                <a:gd name="T27" fmla="*/ 165 h 217"/>
                <a:gd name="T28" fmla="*/ 126 w 141"/>
                <a:gd name="T29" fmla="*/ 166 h 217"/>
                <a:gd name="T30" fmla="*/ 123 w 141"/>
                <a:gd name="T31" fmla="*/ 169 h 217"/>
                <a:gd name="T32" fmla="*/ 114 w 141"/>
                <a:gd name="T33" fmla="*/ 171 h 217"/>
                <a:gd name="T34" fmla="*/ 111 w 141"/>
                <a:gd name="T35" fmla="*/ 180 h 217"/>
                <a:gd name="T36" fmla="*/ 95 w 141"/>
                <a:gd name="T37" fmla="*/ 194 h 217"/>
                <a:gd name="T38" fmla="*/ 76 w 141"/>
                <a:gd name="T39" fmla="*/ 197 h 217"/>
                <a:gd name="T40" fmla="*/ 77 w 141"/>
                <a:gd name="T41" fmla="*/ 200 h 217"/>
                <a:gd name="T42" fmla="*/ 77 w 141"/>
                <a:gd name="T43" fmla="*/ 202 h 217"/>
                <a:gd name="T44" fmla="*/ 71 w 141"/>
                <a:gd name="T45" fmla="*/ 208 h 217"/>
                <a:gd name="T46" fmla="*/ 70 w 141"/>
                <a:gd name="T47" fmla="*/ 208 h 217"/>
                <a:gd name="T48" fmla="*/ 58 w 141"/>
                <a:gd name="T49" fmla="*/ 209 h 217"/>
                <a:gd name="T50" fmla="*/ 48 w 141"/>
                <a:gd name="T51" fmla="*/ 215 h 217"/>
                <a:gd name="T52" fmla="*/ 46 w 141"/>
                <a:gd name="T53" fmla="*/ 215 h 217"/>
                <a:gd name="T54" fmla="*/ 43 w 141"/>
                <a:gd name="T55" fmla="*/ 211 h 217"/>
                <a:gd name="T56" fmla="*/ 36 w 141"/>
                <a:gd name="T57" fmla="*/ 217 h 217"/>
                <a:gd name="T58" fmla="*/ 27 w 141"/>
                <a:gd name="T59" fmla="*/ 217 h 217"/>
                <a:gd name="T60" fmla="*/ 22 w 141"/>
                <a:gd name="T61" fmla="*/ 200 h 217"/>
                <a:gd name="T62" fmla="*/ 14 w 141"/>
                <a:gd name="T63" fmla="*/ 194 h 217"/>
                <a:gd name="T64" fmla="*/ 9 w 141"/>
                <a:gd name="T65" fmla="*/ 189 h 217"/>
                <a:gd name="T66" fmla="*/ 9 w 141"/>
                <a:gd name="T67" fmla="*/ 187 h 217"/>
                <a:gd name="T68" fmla="*/ 12 w 141"/>
                <a:gd name="T69" fmla="*/ 183 h 217"/>
                <a:gd name="T70" fmla="*/ 25 w 141"/>
                <a:gd name="T71" fmla="*/ 181 h 217"/>
                <a:gd name="T72" fmla="*/ 19 w 141"/>
                <a:gd name="T73" fmla="*/ 169 h 217"/>
                <a:gd name="T74" fmla="*/ 21 w 141"/>
                <a:gd name="T75" fmla="*/ 156 h 217"/>
                <a:gd name="T76" fmla="*/ 17 w 141"/>
                <a:gd name="T77" fmla="*/ 144 h 217"/>
                <a:gd name="T78" fmla="*/ 22 w 141"/>
                <a:gd name="T79" fmla="*/ 143 h 217"/>
                <a:gd name="T80" fmla="*/ 22 w 141"/>
                <a:gd name="T81" fmla="*/ 137 h 217"/>
                <a:gd name="T82" fmla="*/ 11 w 141"/>
                <a:gd name="T83" fmla="*/ 135 h 217"/>
                <a:gd name="T84" fmla="*/ 8 w 141"/>
                <a:gd name="T85" fmla="*/ 128 h 217"/>
                <a:gd name="T86" fmla="*/ 2 w 141"/>
                <a:gd name="T87" fmla="*/ 125 h 217"/>
                <a:gd name="T88" fmla="*/ 0 w 141"/>
                <a:gd name="T89" fmla="*/ 125 h 217"/>
                <a:gd name="T90" fmla="*/ 0 w 141"/>
                <a:gd name="T91" fmla="*/ 123 h 217"/>
                <a:gd name="T92" fmla="*/ 5 w 141"/>
                <a:gd name="T93" fmla="*/ 114 h 217"/>
                <a:gd name="T94" fmla="*/ 27 w 141"/>
                <a:gd name="T95" fmla="*/ 88 h 217"/>
                <a:gd name="T96" fmla="*/ 28 w 141"/>
                <a:gd name="T97" fmla="*/ 67 h 217"/>
                <a:gd name="T98" fmla="*/ 31 w 141"/>
                <a:gd name="T99" fmla="*/ 48 h 217"/>
                <a:gd name="T100" fmla="*/ 34 w 141"/>
                <a:gd name="T101" fmla="*/ 42 h 217"/>
                <a:gd name="T102" fmla="*/ 27 w 141"/>
                <a:gd name="T103" fmla="*/ 36 h 217"/>
                <a:gd name="T104" fmla="*/ 22 w 141"/>
                <a:gd name="T105" fmla="*/ 28 h 217"/>
                <a:gd name="T106" fmla="*/ 22 w 141"/>
                <a:gd name="T107" fmla="*/ 5 h 217"/>
                <a:gd name="T108" fmla="*/ 36 w 141"/>
                <a:gd name="T109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1" h="217">
                  <a:moveTo>
                    <a:pt x="36" y="0"/>
                  </a:moveTo>
                  <a:lnTo>
                    <a:pt x="37" y="0"/>
                  </a:lnTo>
                  <a:lnTo>
                    <a:pt x="141" y="54"/>
                  </a:lnTo>
                  <a:lnTo>
                    <a:pt x="141" y="105"/>
                  </a:lnTo>
                  <a:lnTo>
                    <a:pt x="128" y="107"/>
                  </a:lnTo>
                  <a:lnTo>
                    <a:pt x="125" y="114"/>
                  </a:lnTo>
                  <a:lnTo>
                    <a:pt x="119" y="123"/>
                  </a:lnTo>
                  <a:lnTo>
                    <a:pt x="119" y="128"/>
                  </a:lnTo>
                  <a:lnTo>
                    <a:pt x="117" y="131"/>
                  </a:lnTo>
                  <a:lnTo>
                    <a:pt x="113" y="143"/>
                  </a:lnTo>
                  <a:lnTo>
                    <a:pt x="113" y="146"/>
                  </a:lnTo>
                  <a:lnTo>
                    <a:pt x="119" y="146"/>
                  </a:lnTo>
                  <a:lnTo>
                    <a:pt x="120" y="153"/>
                  </a:lnTo>
                  <a:lnTo>
                    <a:pt x="126" y="165"/>
                  </a:lnTo>
                  <a:lnTo>
                    <a:pt x="126" y="166"/>
                  </a:lnTo>
                  <a:lnTo>
                    <a:pt x="123" y="169"/>
                  </a:lnTo>
                  <a:lnTo>
                    <a:pt x="114" y="171"/>
                  </a:lnTo>
                  <a:lnTo>
                    <a:pt x="111" y="180"/>
                  </a:lnTo>
                  <a:lnTo>
                    <a:pt x="95" y="194"/>
                  </a:lnTo>
                  <a:lnTo>
                    <a:pt x="76" y="197"/>
                  </a:lnTo>
                  <a:lnTo>
                    <a:pt x="77" y="200"/>
                  </a:lnTo>
                  <a:lnTo>
                    <a:pt x="77" y="202"/>
                  </a:lnTo>
                  <a:lnTo>
                    <a:pt x="71" y="208"/>
                  </a:lnTo>
                  <a:lnTo>
                    <a:pt x="70" y="208"/>
                  </a:lnTo>
                  <a:lnTo>
                    <a:pt x="58" y="209"/>
                  </a:lnTo>
                  <a:lnTo>
                    <a:pt x="48" y="215"/>
                  </a:lnTo>
                  <a:lnTo>
                    <a:pt x="46" y="215"/>
                  </a:lnTo>
                  <a:lnTo>
                    <a:pt x="43" y="211"/>
                  </a:lnTo>
                  <a:lnTo>
                    <a:pt x="36" y="217"/>
                  </a:lnTo>
                  <a:lnTo>
                    <a:pt x="27" y="217"/>
                  </a:lnTo>
                  <a:lnTo>
                    <a:pt x="22" y="200"/>
                  </a:lnTo>
                  <a:lnTo>
                    <a:pt x="14" y="194"/>
                  </a:lnTo>
                  <a:lnTo>
                    <a:pt x="9" y="189"/>
                  </a:lnTo>
                  <a:lnTo>
                    <a:pt x="9" y="187"/>
                  </a:lnTo>
                  <a:lnTo>
                    <a:pt x="12" y="183"/>
                  </a:lnTo>
                  <a:lnTo>
                    <a:pt x="25" y="181"/>
                  </a:lnTo>
                  <a:lnTo>
                    <a:pt x="19" y="169"/>
                  </a:lnTo>
                  <a:lnTo>
                    <a:pt x="21" y="156"/>
                  </a:lnTo>
                  <a:lnTo>
                    <a:pt x="17" y="144"/>
                  </a:lnTo>
                  <a:lnTo>
                    <a:pt x="22" y="143"/>
                  </a:lnTo>
                  <a:lnTo>
                    <a:pt x="22" y="137"/>
                  </a:lnTo>
                  <a:lnTo>
                    <a:pt x="11" y="135"/>
                  </a:lnTo>
                  <a:lnTo>
                    <a:pt x="8" y="128"/>
                  </a:lnTo>
                  <a:lnTo>
                    <a:pt x="2" y="125"/>
                  </a:lnTo>
                  <a:lnTo>
                    <a:pt x="0" y="125"/>
                  </a:lnTo>
                  <a:lnTo>
                    <a:pt x="0" y="123"/>
                  </a:lnTo>
                  <a:lnTo>
                    <a:pt x="5" y="114"/>
                  </a:lnTo>
                  <a:lnTo>
                    <a:pt x="27" y="88"/>
                  </a:lnTo>
                  <a:lnTo>
                    <a:pt x="28" y="67"/>
                  </a:lnTo>
                  <a:lnTo>
                    <a:pt x="31" y="48"/>
                  </a:lnTo>
                  <a:lnTo>
                    <a:pt x="34" y="42"/>
                  </a:lnTo>
                  <a:lnTo>
                    <a:pt x="27" y="36"/>
                  </a:lnTo>
                  <a:lnTo>
                    <a:pt x="22" y="28"/>
                  </a:lnTo>
                  <a:lnTo>
                    <a:pt x="22" y="5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1" name="Central African Republic">
              <a:extLst>
                <a:ext uri="{FF2B5EF4-FFF2-40B4-BE49-F238E27FC236}">
                  <a16:creationId xmlns:a16="http://schemas.microsoft.com/office/drawing/2014/main" id="{F1AF87BC-132B-46DE-AE0F-981C8F169BF9}"/>
                </a:ext>
              </a:extLst>
            </p:cNvPr>
            <p:cNvSpPr>
              <a:spLocks/>
            </p:cNvSpPr>
            <p:nvPr>
              <p:custDataLst>
                <p:tags r:id="rId229"/>
              </p:custDataLst>
            </p:nvPr>
          </p:nvSpPr>
          <p:spPr bwMode="auto">
            <a:xfrm>
              <a:off x="6167379" y="4327191"/>
              <a:ext cx="310814" cy="195162"/>
            </a:xfrm>
            <a:custGeom>
              <a:avLst/>
              <a:gdLst>
                <a:gd name="T0" fmla="*/ 105 w 172"/>
                <a:gd name="T1" fmla="*/ 0 h 108"/>
                <a:gd name="T2" fmla="*/ 108 w 172"/>
                <a:gd name="T3" fmla="*/ 0 h 108"/>
                <a:gd name="T4" fmla="*/ 108 w 172"/>
                <a:gd name="T5" fmla="*/ 1 h 108"/>
                <a:gd name="T6" fmla="*/ 120 w 172"/>
                <a:gd name="T7" fmla="*/ 13 h 108"/>
                <a:gd name="T8" fmla="*/ 120 w 172"/>
                <a:gd name="T9" fmla="*/ 28 h 108"/>
                <a:gd name="T10" fmla="*/ 128 w 172"/>
                <a:gd name="T11" fmla="*/ 31 h 108"/>
                <a:gd name="T12" fmla="*/ 128 w 172"/>
                <a:gd name="T13" fmla="*/ 32 h 108"/>
                <a:gd name="T14" fmla="*/ 129 w 172"/>
                <a:gd name="T15" fmla="*/ 35 h 108"/>
                <a:gd name="T16" fmla="*/ 141 w 172"/>
                <a:gd name="T17" fmla="*/ 38 h 108"/>
                <a:gd name="T18" fmla="*/ 141 w 172"/>
                <a:gd name="T19" fmla="*/ 40 h 108"/>
                <a:gd name="T20" fmla="*/ 142 w 172"/>
                <a:gd name="T21" fmla="*/ 46 h 108"/>
                <a:gd name="T22" fmla="*/ 156 w 172"/>
                <a:gd name="T23" fmla="*/ 55 h 108"/>
                <a:gd name="T24" fmla="*/ 160 w 172"/>
                <a:gd name="T25" fmla="*/ 65 h 108"/>
                <a:gd name="T26" fmla="*/ 169 w 172"/>
                <a:gd name="T27" fmla="*/ 71 h 108"/>
                <a:gd name="T28" fmla="*/ 172 w 172"/>
                <a:gd name="T29" fmla="*/ 77 h 108"/>
                <a:gd name="T30" fmla="*/ 172 w 172"/>
                <a:gd name="T31" fmla="*/ 78 h 108"/>
                <a:gd name="T32" fmla="*/ 166 w 172"/>
                <a:gd name="T33" fmla="*/ 78 h 108"/>
                <a:gd name="T34" fmla="*/ 163 w 172"/>
                <a:gd name="T35" fmla="*/ 80 h 108"/>
                <a:gd name="T36" fmla="*/ 162 w 172"/>
                <a:gd name="T37" fmla="*/ 80 h 108"/>
                <a:gd name="T38" fmla="*/ 160 w 172"/>
                <a:gd name="T39" fmla="*/ 78 h 108"/>
                <a:gd name="T40" fmla="*/ 159 w 172"/>
                <a:gd name="T41" fmla="*/ 80 h 108"/>
                <a:gd name="T42" fmla="*/ 156 w 172"/>
                <a:gd name="T43" fmla="*/ 77 h 108"/>
                <a:gd name="T44" fmla="*/ 142 w 172"/>
                <a:gd name="T45" fmla="*/ 78 h 108"/>
                <a:gd name="T46" fmla="*/ 141 w 172"/>
                <a:gd name="T47" fmla="*/ 80 h 108"/>
                <a:gd name="T48" fmla="*/ 136 w 172"/>
                <a:gd name="T49" fmla="*/ 81 h 108"/>
                <a:gd name="T50" fmla="*/ 135 w 172"/>
                <a:gd name="T51" fmla="*/ 81 h 108"/>
                <a:gd name="T52" fmla="*/ 133 w 172"/>
                <a:gd name="T53" fmla="*/ 80 h 108"/>
                <a:gd name="T54" fmla="*/ 117 w 172"/>
                <a:gd name="T55" fmla="*/ 84 h 108"/>
                <a:gd name="T56" fmla="*/ 111 w 172"/>
                <a:gd name="T57" fmla="*/ 83 h 108"/>
                <a:gd name="T58" fmla="*/ 105 w 172"/>
                <a:gd name="T59" fmla="*/ 89 h 108"/>
                <a:gd name="T60" fmla="*/ 93 w 172"/>
                <a:gd name="T61" fmla="*/ 89 h 108"/>
                <a:gd name="T62" fmla="*/ 85 w 172"/>
                <a:gd name="T63" fmla="*/ 86 h 108"/>
                <a:gd name="T64" fmla="*/ 82 w 172"/>
                <a:gd name="T65" fmla="*/ 87 h 108"/>
                <a:gd name="T66" fmla="*/ 80 w 172"/>
                <a:gd name="T67" fmla="*/ 86 h 108"/>
                <a:gd name="T68" fmla="*/ 74 w 172"/>
                <a:gd name="T69" fmla="*/ 78 h 108"/>
                <a:gd name="T70" fmla="*/ 67 w 172"/>
                <a:gd name="T71" fmla="*/ 78 h 108"/>
                <a:gd name="T72" fmla="*/ 59 w 172"/>
                <a:gd name="T73" fmla="*/ 86 h 108"/>
                <a:gd name="T74" fmla="*/ 59 w 172"/>
                <a:gd name="T75" fmla="*/ 96 h 108"/>
                <a:gd name="T76" fmla="*/ 58 w 172"/>
                <a:gd name="T77" fmla="*/ 96 h 108"/>
                <a:gd name="T78" fmla="*/ 56 w 172"/>
                <a:gd name="T79" fmla="*/ 98 h 108"/>
                <a:gd name="T80" fmla="*/ 46 w 172"/>
                <a:gd name="T81" fmla="*/ 101 h 108"/>
                <a:gd name="T82" fmla="*/ 37 w 172"/>
                <a:gd name="T83" fmla="*/ 98 h 108"/>
                <a:gd name="T84" fmla="*/ 34 w 172"/>
                <a:gd name="T85" fmla="*/ 99 h 108"/>
                <a:gd name="T86" fmla="*/ 22 w 172"/>
                <a:gd name="T87" fmla="*/ 108 h 108"/>
                <a:gd name="T88" fmla="*/ 21 w 172"/>
                <a:gd name="T89" fmla="*/ 108 h 108"/>
                <a:gd name="T90" fmla="*/ 12 w 172"/>
                <a:gd name="T91" fmla="*/ 101 h 108"/>
                <a:gd name="T92" fmla="*/ 2 w 172"/>
                <a:gd name="T93" fmla="*/ 83 h 108"/>
                <a:gd name="T94" fmla="*/ 0 w 172"/>
                <a:gd name="T95" fmla="*/ 68 h 108"/>
                <a:gd name="T96" fmla="*/ 12 w 172"/>
                <a:gd name="T97" fmla="*/ 47 h 108"/>
                <a:gd name="T98" fmla="*/ 21 w 172"/>
                <a:gd name="T99" fmla="*/ 47 h 108"/>
                <a:gd name="T100" fmla="*/ 28 w 172"/>
                <a:gd name="T101" fmla="*/ 41 h 108"/>
                <a:gd name="T102" fmla="*/ 33 w 172"/>
                <a:gd name="T103" fmla="*/ 46 h 108"/>
                <a:gd name="T104" fmla="*/ 43 w 172"/>
                <a:gd name="T105" fmla="*/ 40 h 108"/>
                <a:gd name="T106" fmla="*/ 55 w 172"/>
                <a:gd name="T107" fmla="*/ 38 h 108"/>
                <a:gd name="T108" fmla="*/ 61 w 172"/>
                <a:gd name="T109" fmla="*/ 32 h 108"/>
                <a:gd name="T110" fmla="*/ 59 w 172"/>
                <a:gd name="T111" fmla="*/ 28 h 108"/>
                <a:gd name="T112" fmla="*/ 61 w 172"/>
                <a:gd name="T113" fmla="*/ 28 h 108"/>
                <a:gd name="T114" fmla="*/ 79 w 172"/>
                <a:gd name="T115" fmla="*/ 25 h 108"/>
                <a:gd name="T116" fmla="*/ 95 w 172"/>
                <a:gd name="T117" fmla="*/ 10 h 108"/>
                <a:gd name="T118" fmla="*/ 98 w 172"/>
                <a:gd name="T119" fmla="*/ 3 h 108"/>
                <a:gd name="T120" fmla="*/ 98 w 172"/>
                <a:gd name="T121" fmla="*/ 1 h 108"/>
                <a:gd name="T122" fmla="*/ 101 w 172"/>
                <a:gd name="T123" fmla="*/ 1 h 108"/>
                <a:gd name="T124" fmla="*/ 105 w 172"/>
                <a:gd name="T12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2" h="108">
                  <a:moveTo>
                    <a:pt x="105" y="0"/>
                  </a:moveTo>
                  <a:lnTo>
                    <a:pt x="108" y="0"/>
                  </a:lnTo>
                  <a:lnTo>
                    <a:pt x="108" y="1"/>
                  </a:lnTo>
                  <a:lnTo>
                    <a:pt x="120" y="13"/>
                  </a:lnTo>
                  <a:lnTo>
                    <a:pt x="120" y="28"/>
                  </a:lnTo>
                  <a:lnTo>
                    <a:pt x="128" y="31"/>
                  </a:lnTo>
                  <a:lnTo>
                    <a:pt x="128" y="32"/>
                  </a:lnTo>
                  <a:lnTo>
                    <a:pt x="129" y="35"/>
                  </a:lnTo>
                  <a:lnTo>
                    <a:pt x="141" y="38"/>
                  </a:lnTo>
                  <a:lnTo>
                    <a:pt x="141" y="40"/>
                  </a:lnTo>
                  <a:lnTo>
                    <a:pt x="142" y="46"/>
                  </a:lnTo>
                  <a:lnTo>
                    <a:pt x="156" y="55"/>
                  </a:lnTo>
                  <a:lnTo>
                    <a:pt x="160" y="65"/>
                  </a:lnTo>
                  <a:lnTo>
                    <a:pt x="169" y="71"/>
                  </a:lnTo>
                  <a:lnTo>
                    <a:pt x="172" y="77"/>
                  </a:lnTo>
                  <a:lnTo>
                    <a:pt x="172" y="78"/>
                  </a:lnTo>
                  <a:lnTo>
                    <a:pt x="166" y="78"/>
                  </a:lnTo>
                  <a:lnTo>
                    <a:pt x="163" y="80"/>
                  </a:lnTo>
                  <a:lnTo>
                    <a:pt x="162" y="80"/>
                  </a:lnTo>
                  <a:lnTo>
                    <a:pt x="160" y="78"/>
                  </a:lnTo>
                  <a:lnTo>
                    <a:pt x="159" y="80"/>
                  </a:lnTo>
                  <a:lnTo>
                    <a:pt x="156" y="77"/>
                  </a:lnTo>
                  <a:lnTo>
                    <a:pt x="142" y="78"/>
                  </a:lnTo>
                  <a:lnTo>
                    <a:pt x="141" y="80"/>
                  </a:lnTo>
                  <a:lnTo>
                    <a:pt x="136" y="81"/>
                  </a:lnTo>
                  <a:lnTo>
                    <a:pt x="135" y="81"/>
                  </a:lnTo>
                  <a:lnTo>
                    <a:pt x="133" y="80"/>
                  </a:lnTo>
                  <a:lnTo>
                    <a:pt x="117" y="84"/>
                  </a:lnTo>
                  <a:lnTo>
                    <a:pt x="111" y="83"/>
                  </a:lnTo>
                  <a:lnTo>
                    <a:pt x="105" y="89"/>
                  </a:lnTo>
                  <a:lnTo>
                    <a:pt x="93" y="89"/>
                  </a:lnTo>
                  <a:lnTo>
                    <a:pt x="85" y="86"/>
                  </a:lnTo>
                  <a:lnTo>
                    <a:pt x="82" y="87"/>
                  </a:lnTo>
                  <a:lnTo>
                    <a:pt x="80" y="86"/>
                  </a:lnTo>
                  <a:lnTo>
                    <a:pt x="74" y="78"/>
                  </a:lnTo>
                  <a:lnTo>
                    <a:pt x="67" y="78"/>
                  </a:lnTo>
                  <a:lnTo>
                    <a:pt x="59" y="86"/>
                  </a:lnTo>
                  <a:lnTo>
                    <a:pt x="59" y="96"/>
                  </a:lnTo>
                  <a:lnTo>
                    <a:pt x="58" y="96"/>
                  </a:lnTo>
                  <a:lnTo>
                    <a:pt x="56" y="98"/>
                  </a:lnTo>
                  <a:lnTo>
                    <a:pt x="46" y="101"/>
                  </a:lnTo>
                  <a:lnTo>
                    <a:pt x="37" y="98"/>
                  </a:lnTo>
                  <a:lnTo>
                    <a:pt x="34" y="99"/>
                  </a:lnTo>
                  <a:lnTo>
                    <a:pt x="22" y="108"/>
                  </a:lnTo>
                  <a:lnTo>
                    <a:pt x="21" y="108"/>
                  </a:lnTo>
                  <a:lnTo>
                    <a:pt x="12" y="101"/>
                  </a:lnTo>
                  <a:lnTo>
                    <a:pt x="2" y="83"/>
                  </a:lnTo>
                  <a:lnTo>
                    <a:pt x="0" y="68"/>
                  </a:lnTo>
                  <a:lnTo>
                    <a:pt x="12" y="47"/>
                  </a:lnTo>
                  <a:lnTo>
                    <a:pt x="21" y="47"/>
                  </a:lnTo>
                  <a:lnTo>
                    <a:pt x="28" y="41"/>
                  </a:lnTo>
                  <a:lnTo>
                    <a:pt x="33" y="46"/>
                  </a:lnTo>
                  <a:lnTo>
                    <a:pt x="43" y="40"/>
                  </a:lnTo>
                  <a:lnTo>
                    <a:pt x="55" y="38"/>
                  </a:lnTo>
                  <a:lnTo>
                    <a:pt x="61" y="32"/>
                  </a:lnTo>
                  <a:lnTo>
                    <a:pt x="59" y="28"/>
                  </a:lnTo>
                  <a:lnTo>
                    <a:pt x="61" y="28"/>
                  </a:lnTo>
                  <a:lnTo>
                    <a:pt x="79" y="25"/>
                  </a:lnTo>
                  <a:lnTo>
                    <a:pt x="95" y="10"/>
                  </a:lnTo>
                  <a:lnTo>
                    <a:pt x="98" y="3"/>
                  </a:lnTo>
                  <a:lnTo>
                    <a:pt x="98" y="1"/>
                  </a:lnTo>
                  <a:lnTo>
                    <a:pt x="101" y="1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2" name="Cameroon">
              <a:extLst>
                <a:ext uri="{FF2B5EF4-FFF2-40B4-BE49-F238E27FC236}">
                  <a16:creationId xmlns:a16="http://schemas.microsoft.com/office/drawing/2014/main" id="{FA9984EE-5B5D-451D-8DBC-456705FC9DEE}"/>
                </a:ext>
              </a:extLst>
            </p:cNvPr>
            <p:cNvSpPr>
              <a:spLocks/>
            </p:cNvSpPr>
            <p:nvPr>
              <p:custDataLst>
                <p:tags r:id="rId230"/>
              </p:custDataLst>
            </p:nvPr>
          </p:nvSpPr>
          <p:spPr bwMode="auto">
            <a:xfrm>
              <a:off x="6024620" y="4283821"/>
              <a:ext cx="182514" cy="267445"/>
            </a:xfrm>
            <a:custGeom>
              <a:avLst/>
              <a:gdLst>
                <a:gd name="T0" fmla="*/ 81 w 101"/>
                <a:gd name="T1" fmla="*/ 0 h 148"/>
                <a:gd name="T2" fmla="*/ 82 w 101"/>
                <a:gd name="T3" fmla="*/ 0 h 148"/>
                <a:gd name="T4" fmla="*/ 86 w 101"/>
                <a:gd name="T5" fmla="*/ 12 h 148"/>
                <a:gd name="T6" fmla="*/ 85 w 101"/>
                <a:gd name="T7" fmla="*/ 25 h 148"/>
                <a:gd name="T8" fmla="*/ 91 w 101"/>
                <a:gd name="T9" fmla="*/ 39 h 148"/>
                <a:gd name="T10" fmla="*/ 76 w 101"/>
                <a:gd name="T11" fmla="*/ 40 h 148"/>
                <a:gd name="T12" fmla="*/ 75 w 101"/>
                <a:gd name="T13" fmla="*/ 43 h 148"/>
                <a:gd name="T14" fmla="*/ 78 w 101"/>
                <a:gd name="T15" fmla="*/ 50 h 148"/>
                <a:gd name="T16" fmla="*/ 86 w 101"/>
                <a:gd name="T17" fmla="*/ 55 h 148"/>
                <a:gd name="T18" fmla="*/ 88 w 101"/>
                <a:gd name="T19" fmla="*/ 55 h 148"/>
                <a:gd name="T20" fmla="*/ 92 w 101"/>
                <a:gd name="T21" fmla="*/ 71 h 148"/>
                <a:gd name="T22" fmla="*/ 92 w 101"/>
                <a:gd name="T23" fmla="*/ 73 h 148"/>
                <a:gd name="T24" fmla="*/ 81 w 101"/>
                <a:gd name="T25" fmla="*/ 92 h 148"/>
                <a:gd name="T26" fmla="*/ 82 w 101"/>
                <a:gd name="T27" fmla="*/ 105 h 148"/>
                <a:gd name="T28" fmla="*/ 92 w 101"/>
                <a:gd name="T29" fmla="*/ 125 h 148"/>
                <a:gd name="T30" fmla="*/ 101 w 101"/>
                <a:gd name="T31" fmla="*/ 130 h 148"/>
                <a:gd name="T32" fmla="*/ 101 w 101"/>
                <a:gd name="T33" fmla="*/ 132 h 148"/>
                <a:gd name="T34" fmla="*/ 100 w 101"/>
                <a:gd name="T35" fmla="*/ 148 h 148"/>
                <a:gd name="T36" fmla="*/ 98 w 101"/>
                <a:gd name="T37" fmla="*/ 148 h 148"/>
                <a:gd name="T38" fmla="*/ 94 w 101"/>
                <a:gd name="T39" fmla="*/ 144 h 148"/>
                <a:gd name="T40" fmla="*/ 81 w 101"/>
                <a:gd name="T41" fmla="*/ 142 h 148"/>
                <a:gd name="T42" fmla="*/ 64 w 101"/>
                <a:gd name="T43" fmla="*/ 142 h 148"/>
                <a:gd name="T44" fmla="*/ 38 w 101"/>
                <a:gd name="T45" fmla="*/ 141 h 148"/>
                <a:gd name="T46" fmla="*/ 29 w 101"/>
                <a:gd name="T47" fmla="*/ 141 h 148"/>
                <a:gd name="T48" fmla="*/ 26 w 101"/>
                <a:gd name="T49" fmla="*/ 142 h 148"/>
                <a:gd name="T50" fmla="*/ 17 w 101"/>
                <a:gd name="T51" fmla="*/ 142 h 148"/>
                <a:gd name="T52" fmla="*/ 15 w 101"/>
                <a:gd name="T53" fmla="*/ 141 h 148"/>
                <a:gd name="T54" fmla="*/ 20 w 101"/>
                <a:gd name="T55" fmla="*/ 126 h 148"/>
                <a:gd name="T56" fmla="*/ 15 w 101"/>
                <a:gd name="T57" fmla="*/ 122 h 148"/>
                <a:gd name="T58" fmla="*/ 14 w 101"/>
                <a:gd name="T59" fmla="*/ 122 h 148"/>
                <a:gd name="T60" fmla="*/ 14 w 101"/>
                <a:gd name="T61" fmla="*/ 120 h 148"/>
                <a:gd name="T62" fmla="*/ 15 w 101"/>
                <a:gd name="T63" fmla="*/ 117 h 148"/>
                <a:gd name="T64" fmla="*/ 8 w 101"/>
                <a:gd name="T65" fmla="*/ 117 h 148"/>
                <a:gd name="T66" fmla="*/ 8 w 101"/>
                <a:gd name="T67" fmla="*/ 116 h 148"/>
                <a:gd name="T68" fmla="*/ 5 w 101"/>
                <a:gd name="T69" fmla="*/ 111 h 148"/>
                <a:gd name="T70" fmla="*/ 2 w 101"/>
                <a:gd name="T71" fmla="*/ 111 h 148"/>
                <a:gd name="T72" fmla="*/ 2 w 101"/>
                <a:gd name="T73" fmla="*/ 110 h 148"/>
                <a:gd name="T74" fmla="*/ 0 w 101"/>
                <a:gd name="T75" fmla="*/ 108 h 148"/>
                <a:gd name="T76" fmla="*/ 5 w 101"/>
                <a:gd name="T77" fmla="*/ 92 h 148"/>
                <a:gd name="T78" fmla="*/ 14 w 101"/>
                <a:gd name="T79" fmla="*/ 79 h 148"/>
                <a:gd name="T80" fmla="*/ 29 w 101"/>
                <a:gd name="T81" fmla="*/ 79 h 148"/>
                <a:gd name="T82" fmla="*/ 35 w 101"/>
                <a:gd name="T83" fmla="*/ 85 h 148"/>
                <a:gd name="T84" fmla="*/ 41 w 101"/>
                <a:gd name="T85" fmla="*/ 83 h 148"/>
                <a:gd name="T86" fmla="*/ 51 w 101"/>
                <a:gd name="T87" fmla="*/ 58 h 148"/>
                <a:gd name="T88" fmla="*/ 57 w 101"/>
                <a:gd name="T89" fmla="*/ 52 h 148"/>
                <a:gd name="T90" fmla="*/ 66 w 101"/>
                <a:gd name="T91" fmla="*/ 25 h 148"/>
                <a:gd name="T92" fmla="*/ 78 w 101"/>
                <a:gd name="T93" fmla="*/ 15 h 148"/>
                <a:gd name="T94" fmla="*/ 78 w 101"/>
                <a:gd name="T95" fmla="*/ 9 h 148"/>
                <a:gd name="T96" fmla="*/ 75 w 101"/>
                <a:gd name="T97" fmla="*/ 6 h 148"/>
                <a:gd name="T98" fmla="*/ 75 w 101"/>
                <a:gd name="T99" fmla="*/ 4 h 148"/>
                <a:gd name="T100" fmla="*/ 81 w 101"/>
                <a:gd name="T101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1" h="148">
                  <a:moveTo>
                    <a:pt x="81" y="0"/>
                  </a:moveTo>
                  <a:lnTo>
                    <a:pt x="82" y="0"/>
                  </a:lnTo>
                  <a:lnTo>
                    <a:pt x="86" y="12"/>
                  </a:lnTo>
                  <a:lnTo>
                    <a:pt x="85" y="25"/>
                  </a:lnTo>
                  <a:lnTo>
                    <a:pt x="91" y="39"/>
                  </a:lnTo>
                  <a:lnTo>
                    <a:pt x="76" y="40"/>
                  </a:lnTo>
                  <a:lnTo>
                    <a:pt x="75" y="43"/>
                  </a:lnTo>
                  <a:lnTo>
                    <a:pt x="78" y="50"/>
                  </a:lnTo>
                  <a:lnTo>
                    <a:pt x="86" y="55"/>
                  </a:lnTo>
                  <a:lnTo>
                    <a:pt x="88" y="55"/>
                  </a:lnTo>
                  <a:lnTo>
                    <a:pt x="92" y="71"/>
                  </a:lnTo>
                  <a:lnTo>
                    <a:pt x="92" y="73"/>
                  </a:lnTo>
                  <a:lnTo>
                    <a:pt x="81" y="92"/>
                  </a:lnTo>
                  <a:lnTo>
                    <a:pt x="82" y="105"/>
                  </a:lnTo>
                  <a:lnTo>
                    <a:pt x="92" y="125"/>
                  </a:lnTo>
                  <a:lnTo>
                    <a:pt x="101" y="130"/>
                  </a:lnTo>
                  <a:lnTo>
                    <a:pt x="101" y="132"/>
                  </a:lnTo>
                  <a:lnTo>
                    <a:pt x="100" y="148"/>
                  </a:lnTo>
                  <a:lnTo>
                    <a:pt x="98" y="148"/>
                  </a:lnTo>
                  <a:lnTo>
                    <a:pt x="94" y="144"/>
                  </a:lnTo>
                  <a:lnTo>
                    <a:pt x="81" y="142"/>
                  </a:lnTo>
                  <a:lnTo>
                    <a:pt x="64" y="142"/>
                  </a:lnTo>
                  <a:lnTo>
                    <a:pt x="38" y="141"/>
                  </a:lnTo>
                  <a:lnTo>
                    <a:pt x="29" y="141"/>
                  </a:lnTo>
                  <a:lnTo>
                    <a:pt x="26" y="142"/>
                  </a:lnTo>
                  <a:lnTo>
                    <a:pt x="17" y="142"/>
                  </a:lnTo>
                  <a:lnTo>
                    <a:pt x="15" y="141"/>
                  </a:lnTo>
                  <a:lnTo>
                    <a:pt x="20" y="126"/>
                  </a:lnTo>
                  <a:lnTo>
                    <a:pt x="15" y="122"/>
                  </a:lnTo>
                  <a:lnTo>
                    <a:pt x="14" y="122"/>
                  </a:lnTo>
                  <a:lnTo>
                    <a:pt x="14" y="120"/>
                  </a:lnTo>
                  <a:lnTo>
                    <a:pt x="15" y="117"/>
                  </a:lnTo>
                  <a:lnTo>
                    <a:pt x="8" y="117"/>
                  </a:lnTo>
                  <a:lnTo>
                    <a:pt x="8" y="116"/>
                  </a:lnTo>
                  <a:lnTo>
                    <a:pt x="5" y="111"/>
                  </a:lnTo>
                  <a:lnTo>
                    <a:pt x="2" y="111"/>
                  </a:lnTo>
                  <a:lnTo>
                    <a:pt x="2" y="110"/>
                  </a:lnTo>
                  <a:lnTo>
                    <a:pt x="0" y="108"/>
                  </a:lnTo>
                  <a:lnTo>
                    <a:pt x="5" y="92"/>
                  </a:lnTo>
                  <a:lnTo>
                    <a:pt x="14" y="79"/>
                  </a:lnTo>
                  <a:lnTo>
                    <a:pt x="29" y="79"/>
                  </a:lnTo>
                  <a:lnTo>
                    <a:pt x="35" y="85"/>
                  </a:lnTo>
                  <a:lnTo>
                    <a:pt x="41" y="83"/>
                  </a:lnTo>
                  <a:lnTo>
                    <a:pt x="51" y="58"/>
                  </a:lnTo>
                  <a:lnTo>
                    <a:pt x="57" y="52"/>
                  </a:lnTo>
                  <a:lnTo>
                    <a:pt x="66" y="25"/>
                  </a:lnTo>
                  <a:lnTo>
                    <a:pt x="78" y="15"/>
                  </a:lnTo>
                  <a:lnTo>
                    <a:pt x="78" y="9"/>
                  </a:lnTo>
                  <a:lnTo>
                    <a:pt x="75" y="6"/>
                  </a:lnTo>
                  <a:lnTo>
                    <a:pt x="75" y="4"/>
                  </a:lnTo>
                  <a:lnTo>
                    <a:pt x="81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3" name="Cabinda (Province)">
              <a:extLst>
                <a:ext uri="{FF2B5EF4-FFF2-40B4-BE49-F238E27FC236}">
                  <a16:creationId xmlns:a16="http://schemas.microsoft.com/office/drawing/2014/main" id="{B6EA6144-048F-4843-9488-E2723FF88AE1}"/>
                </a:ext>
              </a:extLst>
            </p:cNvPr>
            <p:cNvSpPr>
              <a:spLocks/>
            </p:cNvSpPr>
            <p:nvPr>
              <p:custDataLst>
                <p:tags r:id="rId231"/>
              </p:custDataLst>
            </p:nvPr>
          </p:nvSpPr>
          <p:spPr bwMode="auto">
            <a:xfrm>
              <a:off x="6107746" y="4690410"/>
              <a:ext cx="27107" cy="37948"/>
            </a:xfrm>
            <a:custGeom>
              <a:avLst/>
              <a:gdLst>
                <a:gd name="T0" fmla="*/ 9 w 15"/>
                <a:gd name="T1" fmla="*/ 0 h 21"/>
                <a:gd name="T2" fmla="*/ 11 w 15"/>
                <a:gd name="T3" fmla="*/ 0 h 21"/>
                <a:gd name="T4" fmla="*/ 15 w 15"/>
                <a:gd name="T5" fmla="*/ 3 h 21"/>
                <a:gd name="T6" fmla="*/ 15 w 15"/>
                <a:gd name="T7" fmla="*/ 5 h 21"/>
                <a:gd name="T8" fmla="*/ 9 w 15"/>
                <a:gd name="T9" fmla="*/ 9 h 21"/>
                <a:gd name="T10" fmla="*/ 8 w 15"/>
                <a:gd name="T11" fmla="*/ 20 h 21"/>
                <a:gd name="T12" fmla="*/ 6 w 15"/>
                <a:gd name="T13" fmla="*/ 21 h 21"/>
                <a:gd name="T14" fmla="*/ 5 w 15"/>
                <a:gd name="T15" fmla="*/ 21 h 21"/>
                <a:gd name="T16" fmla="*/ 5 w 15"/>
                <a:gd name="T17" fmla="*/ 20 h 21"/>
                <a:gd name="T18" fmla="*/ 0 w 15"/>
                <a:gd name="T19" fmla="*/ 9 h 21"/>
                <a:gd name="T20" fmla="*/ 9 w 15"/>
                <a:gd name="T2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21">
                  <a:moveTo>
                    <a:pt x="9" y="0"/>
                  </a:moveTo>
                  <a:lnTo>
                    <a:pt x="11" y="0"/>
                  </a:lnTo>
                  <a:lnTo>
                    <a:pt x="15" y="3"/>
                  </a:lnTo>
                  <a:lnTo>
                    <a:pt x="15" y="5"/>
                  </a:lnTo>
                  <a:lnTo>
                    <a:pt x="9" y="9"/>
                  </a:lnTo>
                  <a:lnTo>
                    <a:pt x="8" y="20"/>
                  </a:lnTo>
                  <a:lnTo>
                    <a:pt x="6" y="21"/>
                  </a:lnTo>
                  <a:lnTo>
                    <a:pt x="5" y="21"/>
                  </a:lnTo>
                  <a:lnTo>
                    <a:pt x="5" y="20"/>
                  </a:lnTo>
                  <a:lnTo>
                    <a:pt x="0" y="9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4" name="Botswana">
              <a:extLst>
                <a:ext uri="{FF2B5EF4-FFF2-40B4-BE49-F238E27FC236}">
                  <a16:creationId xmlns:a16="http://schemas.microsoft.com/office/drawing/2014/main" id="{6C874D3F-31B5-488F-B31E-7DCE9B74A483}"/>
                </a:ext>
              </a:extLst>
            </p:cNvPr>
            <p:cNvSpPr>
              <a:spLocks/>
            </p:cNvSpPr>
            <p:nvPr>
              <p:custDataLst>
                <p:tags r:id="rId232"/>
              </p:custDataLst>
            </p:nvPr>
          </p:nvSpPr>
          <p:spPr bwMode="auto">
            <a:xfrm>
              <a:off x="6295680" y="5010260"/>
              <a:ext cx="225883" cy="233112"/>
            </a:xfrm>
            <a:custGeom>
              <a:avLst/>
              <a:gdLst>
                <a:gd name="T0" fmla="*/ 64 w 125"/>
                <a:gd name="T1" fmla="*/ 0 h 129"/>
                <a:gd name="T2" fmla="*/ 70 w 125"/>
                <a:gd name="T3" fmla="*/ 0 h 129"/>
                <a:gd name="T4" fmla="*/ 70 w 125"/>
                <a:gd name="T5" fmla="*/ 1 h 129"/>
                <a:gd name="T6" fmla="*/ 82 w 125"/>
                <a:gd name="T7" fmla="*/ 22 h 129"/>
                <a:gd name="T8" fmla="*/ 104 w 125"/>
                <a:gd name="T9" fmla="*/ 40 h 129"/>
                <a:gd name="T10" fmla="*/ 105 w 125"/>
                <a:gd name="T11" fmla="*/ 52 h 129"/>
                <a:gd name="T12" fmla="*/ 123 w 125"/>
                <a:gd name="T13" fmla="*/ 61 h 129"/>
                <a:gd name="T14" fmla="*/ 125 w 125"/>
                <a:gd name="T15" fmla="*/ 61 h 129"/>
                <a:gd name="T16" fmla="*/ 123 w 125"/>
                <a:gd name="T17" fmla="*/ 62 h 129"/>
                <a:gd name="T18" fmla="*/ 100 w 125"/>
                <a:gd name="T19" fmla="*/ 77 h 129"/>
                <a:gd name="T20" fmla="*/ 79 w 125"/>
                <a:gd name="T21" fmla="*/ 99 h 129"/>
                <a:gd name="T22" fmla="*/ 74 w 125"/>
                <a:gd name="T23" fmla="*/ 110 h 129"/>
                <a:gd name="T24" fmla="*/ 74 w 125"/>
                <a:gd name="T25" fmla="*/ 111 h 129"/>
                <a:gd name="T26" fmla="*/ 64 w 125"/>
                <a:gd name="T27" fmla="*/ 112 h 129"/>
                <a:gd name="T28" fmla="*/ 51 w 125"/>
                <a:gd name="T29" fmla="*/ 108 h 129"/>
                <a:gd name="T30" fmla="*/ 45 w 125"/>
                <a:gd name="T31" fmla="*/ 108 h 129"/>
                <a:gd name="T32" fmla="*/ 31 w 125"/>
                <a:gd name="T33" fmla="*/ 126 h 129"/>
                <a:gd name="T34" fmla="*/ 21 w 125"/>
                <a:gd name="T35" fmla="*/ 129 h 129"/>
                <a:gd name="T36" fmla="*/ 11 w 125"/>
                <a:gd name="T37" fmla="*/ 127 h 129"/>
                <a:gd name="T38" fmla="*/ 11 w 125"/>
                <a:gd name="T39" fmla="*/ 111 h 129"/>
                <a:gd name="T40" fmla="*/ 0 w 125"/>
                <a:gd name="T41" fmla="*/ 98 h 129"/>
                <a:gd name="T42" fmla="*/ 0 w 125"/>
                <a:gd name="T43" fmla="*/ 58 h 129"/>
                <a:gd name="T44" fmla="*/ 12 w 125"/>
                <a:gd name="T45" fmla="*/ 58 h 129"/>
                <a:gd name="T46" fmla="*/ 12 w 125"/>
                <a:gd name="T47" fmla="*/ 10 h 129"/>
                <a:gd name="T48" fmla="*/ 14 w 125"/>
                <a:gd name="T49" fmla="*/ 10 h 129"/>
                <a:gd name="T50" fmla="*/ 39 w 125"/>
                <a:gd name="T51" fmla="*/ 4 h 129"/>
                <a:gd name="T52" fmla="*/ 45 w 125"/>
                <a:gd name="T53" fmla="*/ 6 h 129"/>
                <a:gd name="T54" fmla="*/ 46 w 125"/>
                <a:gd name="T55" fmla="*/ 6 h 129"/>
                <a:gd name="T56" fmla="*/ 48 w 125"/>
                <a:gd name="T57" fmla="*/ 12 h 129"/>
                <a:gd name="T58" fmla="*/ 55 w 125"/>
                <a:gd name="T59" fmla="*/ 4 h 129"/>
                <a:gd name="T60" fmla="*/ 64 w 125"/>
                <a:gd name="T6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5" h="129">
                  <a:moveTo>
                    <a:pt x="64" y="0"/>
                  </a:moveTo>
                  <a:lnTo>
                    <a:pt x="70" y="0"/>
                  </a:lnTo>
                  <a:lnTo>
                    <a:pt x="70" y="1"/>
                  </a:lnTo>
                  <a:lnTo>
                    <a:pt x="82" y="22"/>
                  </a:lnTo>
                  <a:lnTo>
                    <a:pt x="104" y="40"/>
                  </a:lnTo>
                  <a:lnTo>
                    <a:pt x="105" y="52"/>
                  </a:lnTo>
                  <a:lnTo>
                    <a:pt x="123" y="61"/>
                  </a:lnTo>
                  <a:lnTo>
                    <a:pt x="125" y="61"/>
                  </a:lnTo>
                  <a:lnTo>
                    <a:pt x="123" y="62"/>
                  </a:lnTo>
                  <a:lnTo>
                    <a:pt x="100" y="77"/>
                  </a:lnTo>
                  <a:lnTo>
                    <a:pt x="79" y="99"/>
                  </a:lnTo>
                  <a:lnTo>
                    <a:pt x="74" y="110"/>
                  </a:lnTo>
                  <a:lnTo>
                    <a:pt x="74" y="111"/>
                  </a:lnTo>
                  <a:lnTo>
                    <a:pt x="64" y="112"/>
                  </a:lnTo>
                  <a:lnTo>
                    <a:pt x="51" y="108"/>
                  </a:lnTo>
                  <a:lnTo>
                    <a:pt x="45" y="108"/>
                  </a:lnTo>
                  <a:lnTo>
                    <a:pt x="31" y="126"/>
                  </a:lnTo>
                  <a:lnTo>
                    <a:pt x="21" y="129"/>
                  </a:lnTo>
                  <a:lnTo>
                    <a:pt x="11" y="127"/>
                  </a:lnTo>
                  <a:lnTo>
                    <a:pt x="11" y="111"/>
                  </a:lnTo>
                  <a:lnTo>
                    <a:pt x="0" y="98"/>
                  </a:lnTo>
                  <a:lnTo>
                    <a:pt x="0" y="58"/>
                  </a:lnTo>
                  <a:lnTo>
                    <a:pt x="12" y="58"/>
                  </a:lnTo>
                  <a:lnTo>
                    <a:pt x="12" y="10"/>
                  </a:lnTo>
                  <a:lnTo>
                    <a:pt x="14" y="10"/>
                  </a:lnTo>
                  <a:lnTo>
                    <a:pt x="39" y="4"/>
                  </a:lnTo>
                  <a:lnTo>
                    <a:pt x="45" y="6"/>
                  </a:lnTo>
                  <a:lnTo>
                    <a:pt x="46" y="6"/>
                  </a:lnTo>
                  <a:lnTo>
                    <a:pt x="48" y="12"/>
                  </a:lnTo>
                  <a:lnTo>
                    <a:pt x="55" y="4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5" name="Burundi">
              <a:extLst>
                <a:ext uri="{FF2B5EF4-FFF2-40B4-BE49-F238E27FC236}">
                  <a16:creationId xmlns:a16="http://schemas.microsoft.com/office/drawing/2014/main" id="{44CE9EBA-B30B-4E34-BC43-169D6A97899A}"/>
                </a:ext>
              </a:extLst>
            </p:cNvPr>
            <p:cNvSpPr>
              <a:spLocks/>
            </p:cNvSpPr>
            <p:nvPr>
              <p:custDataLst>
                <p:tags r:id="rId233"/>
              </p:custDataLst>
            </p:nvPr>
          </p:nvSpPr>
          <p:spPr bwMode="auto">
            <a:xfrm>
              <a:off x="6516141" y="4643426"/>
              <a:ext cx="39755" cy="50598"/>
            </a:xfrm>
            <a:custGeom>
              <a:avLst/>
              <a:gdLst>
                <a:gd name="T0" fmla="*/ 10 w 22"/>
                <a:gd name="T1" fmla="*/ 0 h 28"/>
                <a:gd name="T2" fmla="*/ 20 w 22"/>
                <a:gd name="T3" fmla="*/ 0 h 28"/>
                <a:gd name="T4" fmla="*/ 20 w 22"/>
                <a:gd name="T5" fmla="*/ 1 h 28"/>
                <a:gd name="T6" fmla="*/ 19 w 22"/>
                <a:gd name="T7" fmla="*/ 4 h 28"/>
                <a:gd name="T8" fmla="*/ 22 w 22"/>
                <a:gd name="T9" fmla="*/ 12 h 28"/>
                <a:gd name="T10" fmla="*/ 15 w 22"/>
                <a:gd name="T11" fmla="*/ 25 h 28"/>
                <a:gd name="T12" fmla="*/ 13 w 22"/>
                <a:gd name="T13" fmla="*/ 25 h 28"/>
                <a:gd name="T14" fmla="*/ 7 w 22"/>
                <a:gd name="T15" fmla="*/ 28 h 28"/>
                <a:gd name="T16" fmla="*/ 6 w 22"/>
                <a:gd name="T17" fmla="*/ 28 h 28"/>
                <a:gd name="T18" fmla="*/ 6 w 22"/>
                <a:gd name="T19" fmla="*/ 26 h 28"/>
                <a:gd name="T20" fmla="*/ 1 w 22"/>
                <a:gd name="T21" fmla="*/ 13 h 28"/>
                <a:gd name="T22" fmla="*/ 0 w 22"/>
                <a:gd name="T23" fmla="*/ 6 h 28"/>
                <a:gd name="T24" fmla="*/ 1 w 22"/>
                <a:gd name="T25" fmla="*/ 1 h 28"/>
                <a:gd name="T26" fmla="*/ 6 w 22"/>
                <a:gd name="T27" fmla="*/ 4 h 28"/>
                <a:gd name="T28" fmla="*/ 9 w 22"/>
                <a:gd name="T29" fmla="*/ 4 h 28"/>
                <a:gd name="T30" fmla="*/ 10 w 22"/>
                <a:gd name="T3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28">
                  <a:moveTo>
                    <a:pt x="10" y="0"/>
                  </a:moveTo>
                  <a:lnTo>
                    <a:pt x="20" y="0"/>
                  </a:lnTo>
                  <a:lnTo>
                    <a:pt x="20" y="1"/>
                  </a:lnTo>
                  <a:lnTo>
                    <a:pt x="19" y="4"/>
                  </a:lnTo>
                  <a:lnTo>
                    <a:pt x="22" y="12"/>
                  </a:lnTo>
                  <a:lnTo>
                    <a:pt x="15" y="25"/>
                  </a:lnTo>
                  <a:lnTo>
                    <a:pt x="13" y="25"/>
                  </a:lnTo>
                  <a:lnTo>
                    <a:pt x="7" y="28"/>
                  </a:lnTo>
                  <a:lnTo>
                    <a:pt x="6" y="28"/>
                  </a:lnTo>
                  <a:lnTo>
                    <a:pt x="6" y="26"/>
                  </a:lnTo>
                  <a:lnTo>
                    <a:pt x="1" y="13"/>
                  </a:lnTo>
                  <a:lnTo>
                    <a:pt x="0" y="6"/>
                  </a:lnTo>
                  <a:lnTo>
                    <a:pt x="1" y="1"/>
                  </a:lnTo>
                  <a:lnTo>
                    <a:pt x="6" y="4"/>
                  </a:lnTo>
                  <a:lnTo>
                    <a:pt x="9" y="4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6" name="Burkina Faso">
              <a:extLst>
                <a:ext uri="{FF2B5EF4-FFF2-40B4-BE49-F238E27FC236}">
                  <a16:creationId xmlns:a16="http://schemas.microsoft.com/office/drawing/2014/main" id="{6298DBBB-6D52-4FC6-8AC6-CBC1D56E7482}"/>
                </a:ext>
              </a:extLst>
            </p:cNvPr>
            <p:cNvSpPr>
              <a:spLocks/>
            </p:cNvSpPr>
            <p:nvPr>
              <p:custDataLst>
                <p:tags r:id="rId234"/>
              </p:custDataLst>
            </p:nvPr>
          </p:nvSpPr>
          <p:spPr bwMode="auto">
            <a:xfrm>
              <a:off x="5704771" y="4233223"/>
              <a:ext cx="178900" cy="133723"/>
            </a:xfrm>
            <a:custGeom>
              <a:avLst/>
              <a:gdLst>
                <a:gd name="T0" fmla="*/ 66 w 99"/>
                <a:gd name="T1" fmla="*/ 0 h 74"/>
                <a:gd name="T2" fmla="*/ 71 w 99"/>
                <a:gd name="T3" fmla="*/ 0 h 74"/>
                <a:gd name="T4" fmla="*/ 69 w 99"/>
                <a:gd name="T5" fmla="*/ 6 h 74"/>
                <a:gd name="T6" fmla="*/ 74 w 99"/>
                <a:gd name="T7" fmla="*/ 13 h 74"/>
                <a:gd name="T8" fmla="*/ 86 w 99"/>
                <a:gd name="T9" fmla="*/ 30 h 74"/>
                <a:gd name="T10" fmla="*/ 96 w 99"/>
                <a:gd name="T11" fmla="*/ 30 h 74"/>
                <a:gd name="T12" fmla="*/ 97 w 99"/>
                <a:gd name="T13" fmla="*/ 34 h 74"/>
                <a:gd name="T14" fmla="*/ 96 w 99"/>
                <a:gd name="T15" fmla="*/ 37 h 74"/>
                <a:gd name="T16" fmla="*/ 99 w 99"/>
                <a:gd name="T17" fmla="*/ 40 h 74"/>
                <a:gd name="T18" fmla="*/ 99 w 99"/>
                <a:gd name="T19" fmla="*/ 41 h 74"/>
                <a:gd name="T20" fmla="*/ 94 w 99"/>
                <a:gd name="T21" fmla="*/ 47 h 74"/>
                <a:gd name="T22" fmla="*/ 87 w 99"/>
                <a:gd name="T23" fmla="*/ 47 h 74"/>
                <a:gd name="T24" fmla="*/ 80 w 99"/>
                <a:gd name="T25" fmla="*/ 53 h 74"/>
                <a:gd name="T26" fmla="*/ 74 w 99"/>
                <a:gd name="T27" fmla="*/ 55 h 74"/>
                <a:gd name="T28" fmla="*/ 65 w 99"/>
                <a:gd name="T29" fmla="*/ 52 h 74"/>
                <a:gd name="T30" fmla="*/ 57 w 99"/>
                <a:gd name="T31" fmla="*/ 55 h 74"/>
                <a:gd name="T32" fmla="*/ 31 w 99"/>
                <a:gd name="T33" fmla="*/ 53 h 74"/>
                <a:gd name="T34" fmla="*/ 31 w 99"/>
                <a:gd name="T35" fmla="*/ 58 h 74"/>
                <a:gd name="T36" fmla="*/ 34 w 99"/>
                <a:gd name="T37" fmla="*/ 73 h 74"/>
                <a:gd name="T38" fmla="*/ 34 w 99"/>
                <a:gd name="T39" fmla="*/ 74 h 74"/>
                <a:gd name="T40" fmla="*/ 29 w 99"/>
                <a:gd name="T41" fmla="*/ 74 h 74"/>
                <a:gd name="T42" fmla="*/ 26 w 99"/>
                <a:gd name="T43" fmla="*/ 68 h 74"/>
                <a:gd name="T44" fmla="*/ 20 w 99"/>
                <a:gd name="T45" fmla="*/ 67 h 74"/>
                <a:gd name="T46" fmla="*/ 11 w 99"/>
                <a:gd name="T47" fmla="*/ 71 h 74"/>
                <a:gd name="T48" fmla="*/ 6 w 99"/>
                <a:gd name="T49" fmla="*/ 71 h 74"/>
                <a:gd name="T50" fmla="*/ 0 w 99"/>
                <a:gd name="T51" fmla="*/ 62 h 74"/>
                <a:gd name="T52" fmla="*/ 3 w 99"/>
                <a:gd name="T53" fmla="*/ 46 h 74"/>
                <a:gd name="T54" fmla="*/ 11 w 99"/>
                <a:gd name="T55" fmla="*/ 35 h 74"/>
                <a:gd name="T56" fmla="*/ 17 w 99"/>
                <a:gd name="T57" fmla="*/ 24 h 74"/>
                <a:gd name="T58" fmla="*/ 35 w 99"/>
                <a:gd name="T59" fmla="*/ 18 h 74"/>
                <a:gd name="T60" fmla="*/ 56 w 99"/>
                <a:gd name="T61" fmla="*/ 1 h 74"/>
                <a:gd name="T62" fmla="*/ 62 w 99"/>
                <a:gd name="T63" fmla="*/ 1 h 74"/>
                <a:gd name="T64" fmla="*/ 66 w 99"/>
                <a:gd name="T6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9" h="74">
                  <a:moveTo>
                    <a:pt x="66" y="0"/>
                  </a:moveTo>
                  <a:lnTo>
                    <a:pt x="71" y="0"/>
                  </a:lnTo>
                  <a:lnTo>
                    <a:pt x="69" y="6"/>
                  </a:lnTo>
                  <a:lnTo>
                    <a:pt x="74" y="13"/>
                  </a:lnTo>
                  <a:lnTo>
                    <a:pt x="86" y="30"/>
                  </a:lnTo>
                  <a:lnTo>
                    <a:pt x="96" y="30"/>
                  </a:lnTo>
                  <a:lnTo>
                    <a:pt x="97" y="34"/>
                  </a:lnTo>
                  <a:lnTo>
                    <a:pt x="96" y="37"/>
                  </a:lnTo>
                  <a:lnTo>
                    <a:pt x="99" y="40"/>
                  </a:lnTo>
                  <a:lnTo>
                    <a:pt x="99" y="41"/>
                  </a:lnTo>
                  <a:lnTo>
                    <a:pt x="94" y="47"/>
                  </a:lnTo>
                  <a:lnTo>
                    <a:pt x="87" y="47"/>
                  </a:lnTo>
                  <a:lnTo>
                    <a:pt x="80" y="53"/>
                  </a:lnTo>
                  <a:lnTo>
                    <a:pt x="74" y="55"/>
                  </a:lnTo>
                  <a:lnTo>
                    <a:pt x="65" y="52"/>
                  </a:lnTo>
                  <a:lnTo>
                    <a:pt x="57" y="55"/>
                  </a:lnTo>
                  <a:lnTo>
                    <a:pt x="31" y="53"/>
                  </a:lnTo>
                  <a:lnTo>
                    <a:pt x="31" y="58"/>
                  </a:lnTo>
                  <a:lnTo>
                    <a:pt x="34" y="73"/>
                  </a:lnTo>
                  <a:lnTo>
                    <a:pt x="34" y="74"/>
                  </a:lnTo>
                  <a:lnTo>
                    <a:pt x="29" y="74"/>
                  </a:lnTo>
                  <a:lnTo>
                    <a:pt x="26" y="68"/>
                  </a:lnTo>
                  <a:lnTo>
                    <a:pt x="20" y="67"/>
                  </a:lnTo>
                  <a:lnTo>
                    <a:pt x="11" y="71"/>
                  </a:lnTo>
                  <a:lnTo>
                    <a:pt x="6" y="71"/>
                  </a:lnTo>
                  <a:lnTo>
                    <a:pt x="0" y="62"/>
                  </a:lnTo>
                  <a:lnTo>
                    <a:pt x="3" y="46"/>
                  </a:lnTo>
                  <a:lnTo>
                    <a:pt x="11" y="35"/>
                  </a:lnTo>
                  <a:lnTo>
                    <a:pt x="17" y="24"/>
                  </a:lnTo>
                  <a:lnTo>
                    <a:pt x="35" y="18"/>
                  </a:lnTo>
                  <a:lnTo>
                    <a:pt x="56" y="1"/>
                  </a:lnTo>
                  <a:lnTo>
                    <a:pt x="62" y="1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7" name="Benin">
              <a:extLst>
                <a:ext uri="{FF2B5EF4-FFF2-40B4-BE49-F238E27FC236}">
                  <a16:creationId xmlns:a16="http://schemas.microsoft.com/office/drawing/2014/main" id="{5B99F3D1-E7BA-453E-B7A2-3BEC40C68949}"/>
                </a:ext>
              </a:extLst>
            </p:cNvPr>
            <p:cNvSpPr>
              <a:spLocks/>
            </p:cNvSpPr>
            <p:nvPr>
              <p:custDataLst>
                <p:tags r:id="rId235"/>
              </p:custDataLst>
            </p:nvPr>
          </p:nvSpPr>
          <p:spPr bwMode="auto">
            <a:xfrm>
              <a:off x="5845723" y="4294663"/>
              <a:ext cx="70476" cy="149986"/>
            </a:xfrm>
            <a:custGeom>
              <a:avLst/>
              <a:gdLst>
                <a:gd name="T0" fmla="*/ 27 w 39"/>
                <a:gd name="T1" fmla="*/ 0 h 83"/>
                <a:gd name="T2" fmla="*/ 37 w 39"/>
                <a:gd name="T3" fmla="*/ 9 h 83"/>
                <a:gd name="T4" fmla="*/ 37 w 39"/>
                <a:gd name="T5" fmla="*/ 10 h 83"/>
                <a:gd name="T6" fmla="*/ 36 w 39"/>
                <a:gd name="T7" fmla="*/ 13 h 83"/>
                <a:gd name="T8" fmla="*/ 39 w 39"/>
                <a:gd name="T9" fmla="*/ 18 h 83"/>
                <a:gd name="T10" fmla="*/ 39 w 39"/>
                <a:gd name="T11" fmla="*/ 27 h 83"/>
                <a:gd name="T12" fmla="*/ 37 w 39"/>
                <a:gd name="T13" fmla="*/ 28 h 83"/>
                <a:gd name="T14" fmla="*/ 37 w 39"/>
                <a:gd name="T15" fmla="*/ 34 h 83"/>
                <a:gd name="T16" fmla="*/ 31 w 39"/>
                <a:gd name="T17" fmla="*/ 39 h 83"/>
                <a:gd name="T18" fmla="*/ 27 w 39"/>
                <a:gd name="T19" fmla="*/ 52 h 83"/>
                <a:gd name="T20" fmla="*/ 27 w 39"/>
                <a:gd name="T21" fmla="*/ 82 h 83"/>
                <a:gd name="T22" fmla="*/ 24 w 39"/>
                <a:gd name="T23" fmla="*/ 82 h 83"/>
                <a:gd name="T24" fmla="*/ 21 w 39"/>
                <a:gd name="T25" fmla="*/ 83 h 83"/>
                <a:gd name="T26" fmla="*/ 15 w 39"/>
                <a:gd name="T27" fmla="*/ 83 h 83"/>
                <a:gd name="T28" fmla="*/ 12 w 39"/>
                <a:gd name="T29" fmla="*/ 77 h 83"/>
                <a:gd name="T30" fmla="*/ 12 w 39"/>
                <a:gd name="T31" fmla="*/ 49 h 83"/>
                <a:gd name="T32" fmla="*/ 8 w 39"/>
                <a:gd name="T33" fmla="*/ 34 h 83"/>
                <a:gd name="T34" fmla="*/ 0 w 39"/>
                <a:gd name="T35" fmla="*/ 28 h 83"/>
                <a:gd name="T36" fmla="*/ 0 w 39"/>
                <a:gd name="T37" fmla="*/ 19 h 83"/>
                <a:gd name="T38" fmla="*/ 8 w 39"/>
                <a:gd name="T39" fmla="*/ 12 h 83"/>
                <a:gd name="T40" fmla="*/ 16 w 39"/>
                <a:gd name="T41" fmla="*/ 12 h 83"/>
                <a:gd name="T42" fmla="*/ 21 w 39"/>
                <a:gd name="T43" fmla="*/ 6 h 83"/>
                <a:gd name="T44" fmla="*/ 19 w 39"/>
                <a:gd name="T45" fmla="*/ 3 h 83"/>
                <a:gd name="T46" fmla="*/ 19 w 39"/>
                <a:gd name="T47" fmla="*/ 1 h 83"/>
                <a:gd name="T48" fmla="*/ 21 w 39"/>
                <a:gd name="T49" fmla="*/ 1 h 83"/>
                <a:gd name="T50" fmla="*/ 27 w 39"/>
                <a:gd name="T5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9" h="83">
                  <a:moveTo>
                    <a:pt x="27" y="0"/>
                  </a:moveTo>
                  <a:lnTo>
                    <a:pt x="37" y="9"/>
                  </a:lnTo>
                  <a:lnTo>
                    <a:pt x="37" y="10"/>
                  </a:lnTo>
                  <a:lnTo>
                    <a:pt x="36" y="13"/>
                  </a:lnTo>
                  <a:lnTo>
                    <a:pt x="39" y="18"/>
                  </a:lnTo>
                  <a:lnTo>
                    <a:pt x="39" y="27"/>
                  </a:lnTo>
                  <a:lnTo>
                    <a:pt x="37" y="28"/>
                  </a:lnTo>
                  <a:lnTo>
                    <a:pt x="37" y="34"/>
                  </a:lnTo>
                  <a:lnTo>
                    <a:pt x="31" y="39"/>
                  </a:lnTo>
                  <a:lnTo>
                    <a:pt x="27" y="52"/>
                  </a:lnTo>
                  <a:lnTo>
                    <a:pt x="27" y="82"/>
                  </a:lnTo>
                  <a:lnTo>
                    <a:pt x="24" y="82"/>
                  </a:lnTo>
                  <a:lnTo>
                    <a:pt x="21" y="83"/>
                  </a:lnTo>
                  <a:lnTo>
                    <a:pt x="15" y="83"/>
                  </a:lnTo>
                  <a:lnTo>
                    <a:pt x="12" y="77"/>
                  </a:lnTo>
                  <a:lnTo>
                    <a:pt x="12" y="49"/>
                  </a:lnTo>
                  <a:lnTo>
                    <a:pt x="8" y="34"/>
                  </a:lnTo>
                  <a:lnTo>
                    <a:pt x="0" y="28"/>
                  </a:lnTo>
                  <a:lnTo>
                    <a:pt x="0" y="19"/>
                  </a:lnTo>
                  <a:lnTo>
                    <a:pt x="8" y="12"/>
                  </a:lnTo>
                  <a:lnTo>
                    <a:pt x="16" y="12"/>
                  </a:lnTo>
                  <a:lnTo>
                    <a:pt x="21" y="6"/>
                  </a:lnTo>
                  <a:lnTo>
                    <a:pt x="19" y="3"/>
                  </a:lnTo>
                  <a:lnTo>
                    <a:pt x="19" y="1"/>
                  </a:lnTo>
                  <a:lnTo>
                    <a:pt x="21" y="1"/>
                  </a:lnTo>
                  <a:lnTo>
                    <a:pt x="27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8" name="Angola">
              <a:extLst>
                <a:ext uri="{FF2B5EF4-FFF2-40B4-BE49-F238E27FC236}">
                  <a16:creationId xmlns:a16="http://schemas.microsoft.com/office/drawing/2014/main" id="{27FD1956-FBC1-445C-8D4D-3D86E85F8D7C}"/>
                </a:ext>
              </a:extLst>
            </p:cNvPr>
            <p:cNvSpPr>
              <a:spLocks/>
            </p:cNvSpPr>
            <p:nvPr>
              <p:custDataLst>
                <p:tags r:id="rId236"/>
              </p:custDataLst>
            </p:nvPr>
          </p:nvSpPr>
          <p:spPr bwMode="auto">
            <a:xfrm>
              <a:off x="6100517" y="4722936"/>
              <a:ext cx="298166" cy="298166"/>
            </a:xfrm>
            <a:custGeom>
              <a:avLst/>
              <a:gdLst>
                <a:gd name="T0" fmla="*/ 61 w 165"/>
                <a:gd name="T1" fmla="*/ 0 h 165"/>
                <a:gd name="T2" fmla="*/ 67 w 165"/>
                <a:gd name="T3" fmla="*/ 5 h 165"/>
                <a:gd name="T4" fmla="*/ 71 w 165"/>
                <a:gd name="T5" fmla="*/ 21 h 165"/>
                <a:gd name="T6" fmla="*/ 80 w 165"/>
                <a:gd name="T7" fmla="*/ 31 h 165"/>
                <a:gd name="T8" fmla="*/ 99 w 165"/>
                <a:gd name="T9" fmla="*/ 28 h 165"/>
                <a:gd name="T10" fmla="*/ 104 w 165"/>
                <a:gd name="T11" fmla="*/ 16 h 165"/>
                <a:gd name="T12" fmla="*/ 110 w 165"/>
                <a:gd name="T13" fmla="*/ 16 h 165"/>
                <a:gd name="T14" fmla="*/ 114 w 165"/>
                <a:gd name="T15" fmla="*/ 15 h 165"/>
                <a:gd name="T16" fmla="*/ 122 w 165"/>
                <a:gd name="T17" fmla="*/ 15 h 165"/>
                <a:gd name="T18" fmla="*/ 120 w 165"/>
                <a:gd name="T19" fmla="*/ 19 h 165"/>
                <a:gd name="T20" fmla="*/ 132 w 165"/>
                <a:gd name="T21" fmla="*/ 19 h 165"/>
                <a:gd name="T22" fmla="*/ 133 w 165"/>
                <a:gd name="T23" fmla="*/ 24 h 165"/>
                <a:gd name="T24" fmla="*/ 133 w 165"/>
                <a:gd name="T25" fmla="*/ 49 h 165"/>
                <a:gd name="T26" fmla="*/ 139 w 165"/>
                <a:gd name="T27" fmla="*/ 64 h 165"/>
                <a:gd name="T28" fmla="*/ 136 w 165"/>
                <a:gd name="T29" fmla="*/ 70 h 165"/>
                <a:gd name="T30" fmla="*/ 139 w 165"/>
                <a:gd name="T31" fmla="*/ 73 h 165"/>
                <a:gd name="T32" fmla="*/ 142 w 165"/>
                <a:gd name="T33" fmla="*/ 68 h 165"/>
                <a:gd name="T34" fmla="*/ 151 w 165"/>
                <a:gd name="T35" fmla="*/ 68 h 165"/>
                <a:gd name="T36" fmla="*/ 154 w 165"/>
                <a:gd name="T37" fmla="*/ 67 h 165"/>
                <a:gd name="T38" fmla="*/ 163 w 165"/>
                <a:gd name="T39" fmla="*/ 67 h 165"/>
                <a:gd name="T40" fmla="*/ 162 w 165"/>
                <a:gd name="T41" fmla="*/ 94 h 165"/>
                <a:gd name="T42" fmla="*/ 165 w 165"/>
                <a:gd name="T43" fmla="*/ 95 h 165"/>
                <a:gd name="T44" fmla="*/ 165 w 165"/>
                <a:gd name="T45" fmla="*/ 97 h 165"/>
                <a:gd name="T46" fmla="*/ 136 w 165"/>
                <a:gd name="T47" fmla="*/ 97 h 165"/>
                <a:gd name="T48" fmla="*/ 136 w 165"/>
                <a:gd name="T49" fmla="*/ 144 h 165"/>
                <a:gd name="T50" fmla="*/ 153 w 165"/>
                <a:gd name="T51" fmla="*/ 157 h 165"/>
                <a:gd name="T52" fmla="*/ 153 w 165"/>
                <a:gd name="T53" fmla="*/ 159 h 165"/>
                <a:gd name="T54" fmla="*/ 129 w 165"/>
                <a:gd name="T55" fmla="*/ 165 h 165"/>
                <a:gd name="T56" fmla="*/ 111 w 165"/>
                <a:gd name="T57" fmla="*/ 160 h 165"/>
                <a:gd name="T58" fmla="*/ 98 w 165"/>
                <a:gd name="T59" fmla="*/ 160 h 165"/>
                <a:gd name="T60" fmla="*/ 86 w 165"/>
                <a:gd name="T61" fmla="*/ 154 h 165"/>
                <a:gd name="T62" fmla="*/ 30 w 165"/>
                <a:gd name="T63" fmla="*/ 154 h 165"/>
                <a:gd name="T64" fmla="*/ 19 w 165"/>
                <a:gd name="T65" fmla="*/ 148 h 165"/>
                <a:gd name="T66" fmla="*/ 15 w 165"/>
                <a:gd name="T67" fmla="*/ 148 h 165"/>
                <a:gd name="T68" fmla="*/ 7 w 165"/>
                <a:gd name="T69" fmla="*/ 153 h 165"/>
                <a:gd name="T70" fmla="*/ 7 w 165"/>
                <a:gd name="T71" fmla="*/ 151 h 165"/>
                <a:gd name="T72" fmla="*/ 6 w 165"/>
                <a:gd name="T73" fmla="*/ 151 h 165"/>
                <a:gd name="T74" fmla="*/ 0 w 165"/>
                <a:gd name="T75" fmla="*/ 154 h 165"/>
                <a:gd name="T76" fmla="*/ 0 w 165"/>
                <a:gd name="T77" fmla="*/ 135 h 165"/>
                <a:gd name="T78" fmla="*/ 9 w 165"/>
                <a:gd name="T79" fmla="*/ 107 h 165"/>
                <a:gd name="T80" fmla="*/ 16 w 165"/>
                <a:gd name="T81" fmla="*/ 94 h 165"/>
                <a:gd name="T82" fmla="*/ 25 w 165"/>
                <a:gd name="T83" fmla="*/ 85 h 165"/>
                <a:gd name="T84" fmla="*/ 27 w 165"/>
                <a:gd name="T85" fmla="*/ 70 h 165"/>
                <a:gd name="T86" fmla="*/ 27 w 165"/>
                <a:gd name="T87" fmla="*/ 64 h 165"/>
                <a:gd name="T88" fmla="*/ 22 w 165"/>
                <a:gd name="T89" fmla="*/ 58 h 165"/>
                <a:gd name="T90" fmla="*/ 19 w 165"/>
                <a:gd name="T91" fmla="*/ 46 h 165"/>
                <a:gd name="T92" fmla="*/ 19 w 165"/>
                <a:gd name="T93" fmla="*/ 45 h 165"/>
                <a:gd name="T94" fmla="*/ 22 w 165"/>
                <a:gd name="T95" fmla="*/ 40 h 165"/>
                <a:gd name="T96" fmla="*/ 19 w 165"/>
                <a:gd name="T97" fmla="*/ 34 h 165"/>
                <a:gd name="T98" fmla="*/ 9 w 165"/>
                <a:gd name="T99" fmla="*/ 8 h 165"/>
                <a:gd name="T100" fmla="*/ 9 w 165"/>
                <a:gd name="T101" fmla="*/ 6 h 165"/>
                <a:gd name="T102" fmla="*/ 22 w 165"/>
                <a:gd name="T103" fmla="*/ 2 h 165"/>
                <a:gd name="T104" fmla="*/ 61 w 165"/>
                <a:gd name="T105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5" h="165">
                  <a:moveTo>
                    <a:pt x="61" y="0"/>
                  </a:moveTo>
                  <a:lnTo>
                    <a:pt x="67" y="5"/>
                  </a:lnTo>
                  <a:lnTo>
                    <a:pt x="71" y="21"/>
                  </a:lnTo>
                  <a:lnTo>
                    <a:pt x="80" y="31"/>
                  </a:lnTo>
                  <a:lnTo>
                    <a:pt x="99" y="28"/>
                  </a:lnTo>
                  <a:lnTo>
                    <a:pt x="104" y="16"/>
                  </a:lnTo>
                  <a:lnTo>
                    <a:pt x="110" y="16"/>
                  </a:lnTo>
                  <a:lnTo>
                    <a:pt x="114" y="15"/>
                  </a:lnTo>
                  <a:lnTo>
                    <a:pt x="122" y="15"/>
                  </a:lnTo>
                  <a:lnTo>
                    <a:pt x="120" y="19"/>
                  </a:lnTo>
                  <a:lnTo>
                    <a:pt x="132" y="19"/>
                  </a:lnTo>
                  <a:lnTo>
                    <a:pt x="133" y="24"/>
                  </a:lnTo>
                  <a:lnTo>
                    <a:pt x="133" y="49"/>
                  </a:lnTo>
                  <a:lnTo>
                    <a:pt x="139" y="64"/>
                  </a:lnTo>
                  <a:lnTo>
                    <a:pt x="136" y="70"/>
                  </a:lnTo>
                  <a:lnTo>
                    <a:pt x="139" y="73"/>
                  </a:lnTo>
                  <a:lnTo>
                    <a:pt x="142" y="68"/>
                  </a:lnTo>
                  <a:lnTo>
                    <a:pt x="151" y="68"/>
                  </a:lnTo>
                  <a:lnTo>
                    <a:pt x="154" y="67"/>
                  </a:lnTo>
                  <a:lnTo>
                    <a:pt x="163" y="67"/>
                  </a:lnTo>
                  <a:lnTo>
                    <a:pt x="162" y="94"/>
                  </a:lnTo>
                  <a:lnTo>
                    <a:pt x="165" y="95"/>
                  </a:lnTo>
                  <a:lnTo>
                    <a:pt x="165" y="97"/>
                  </a:lnTo>
                  <a:lnTo>
                    <a:pt x="136" y="97"/>
                  </a:lnTo>
                  <a:lnTo>
                    <a:pt x="136" y="144"/>
                  </a:lnTo>
                  <a:lnTo>
                    <a:pt x="153" y="157"/>
                  </a:lnTo>
                  <a:lnTo>
                    <a:pt x="153" y="159"/>
                  </a:lnTo>
                  <a:lnTo>
                    <a:pt x="129" y="165"/>
                  </a:lnTo>
                  <a:lnTo>
                    <a:pt x="111" y="160"/>
                  </a:lnTo>
                  <a:lnTo>
                    <a:pt x="98" y="160"/>
                  </a:lnTo>
                  <a:lnTo>
                    <a:pt x="86" y="154"/>
                  </a:lnTo>
                  <a:lnTo>
                    <a:pt x="30" y="154"/>
                  </a:lnTo>
                  <a:lnTo>
                    <a:pt x="19" y="148"/>
                  </a:lnTo>
                  <a:lnTo>
                    <a:pt x="15" y="148"/>
                  </a:lnTo>
                  <a:lnTo>
                    <a:pt x="7" y="153"/>
                  </a:lnTo>
                  <a:lnTo>
                    <a:pt x="7" y="151"/>
                  </a:lnTo>
                  <a:lnTo>
                    <a:pt x="6" y="151"/>
                  </a:lnTo>
                  <a:lnTo>
                    <a:pt x="0" y="154"/>
                  </a:lnTo>
                  <a:lnTo>
                    <a:pt x="0" y="135"/>
                  </a:lnTo>
                  <a:lnTo>
                    <a:pt x="9" y="107"/>
                  </a:lnTo>
                  <a:lnTo>
                    <a:pt x="16" y="94"/>
                  </a:lnTo>
                  <a:lnTo>
                    <a:pt x="25" y="85"/>
                  </a:lnTo>
                  <a:lnTo>
                    <a:pt x="27" y="70"/>
                  </a:lnTo>
                  <a:lnTo>
                    <a:pt x="27" y="64"/>
                  </a:lnTo>
                  <a:lnTo>
                    <a:pt x="22" y="58"/>
                  </a:lnTo>
                  <a:lnTo>
                    <a:pt x="19" y="46"/>
                  </a:lnTo>
                  <a:lnTo>
                    <a:pt x="19" y="45"/>
                  </a:lnTo>
                  <a:lnTo>
                    <a:pt x="22" y="40"/>
                  </a:lnTo>
                  <a:lnTo>
                    <a:pt x="19" y="34"/>
                  </a:lnTo>
                  <a:lnTo>
                    <a:pt x="9" y="8"/>
                  </a:lnTo>
                  <a:lnTo>
                    <a:pt x="9" y="6"/>
                  </a:lnTo>
                  <a:lnTo>
                    <a:pt x="22" y="2"/>
                  </a:lnTo>
                  <a:lnTo>
                    <a:pt x="61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9" name="Algeria">
              <a:extLst>
                <a:ext uri="{FF2B5EF4-FFF2-40B4-BE49-F238E27FC236}">
                  <a16:creationId xmlns:a16="http://schemas.microsoft.com/office/drawing/2014/main" id="{CF01D5F1-580E-4DD4-9835-4A5F56F40949}"/>
                </a:ext>
              </a:extLst>
            </p:cNvPr>
            <p:cNvSpPr>
              <a:spLocks/>
            </p:cNvSpPr>
            <p:nvPr>
              <p:custDataLst>
                <p:tags r:id="rId237"/>
              </p:custDataLst>
            </p:nvPr>
          </p:nvSpPr>
          <p:spPr bwMode="auto">
            <a:xfrm>
              <a:off x="5623454" y="3653663"/>
              <a:ext cx="482486" cy="486100"/>
            </a:xfrm>
            <a:custGeom>
              <a:avLst/>
              <a:gdLst>
                <a:gd name="T0" fmla="*/ 203 w 267"/>
                <a:gd name="T1" fmla="*/ 3 h 269"/>
                <a:gd name="T2" fmla="*/ 217 w 267"/>
                <a:gd name="T3" fmla="*/ 3 h 269"/>
                <a:gd name="T4" fmla="*/ 224 w 267"/>
                <a:gd name="T5" fmla="*/ 1 h 269"/>
                <a:gd name="T6" fmla="*/ 227 w 267"/>
                <a:gd name="T7" fmla="*/ 3 h 269"/>
                <a:gd name="T8" fmla="*/ 224 w 267"/>
                <a:gd name="T9" fmla="*/ 10 h 269"/>
                <a:gd name="T10" fmla="*/ 224 w 267"/>
                <a:gd name="T11" fmla="*/ 31 h 269"/>
                <a:gd name="T12" fmla="*/ 211 w 267"/>
                <a:gd name="T13" fmla="*/ 50 h 269"/>
                <a:gd name="T14" fmla="*/ 218 w 267"/>
                <a:gd name="T15" fmla="*/ 63 h 269"/>
                <a:gd name="T16" fmla="*/ 231 w 267"/>
                <a:gd name="T17" fmla="*/ 78 h 269"/>
                <a:gd name="T18" fmla="*/ 236 w 267"/>
                <a:gd name="T19" fmla="*/ 106 h 269"/>
                <a:gd name="T20" fmla="*/ 239 w 267"/>
                <a:gd name="T21" fmla="*/ 121 h 269"/>
                <a:gd name="T22" fmla="*/ 239 w 267"/>
                <a:gd name="T23" fmla="*/ 163 h 269"/>
                <a:gd name="T24" fmla="*/ 242 w 267"/>
                <a:gd name="T25" fmla="*/ 179 h 269"/>
                <a:gd name="T26" fmla="*/ 246 w 267"/>
                <a:gd name="T27" fmla="*/ 189 h 269"/>
                <a:gd name="T28" fmla="*/ 267 w 267"/>
                <a:gd name="T29" fmla="*/ 206 h 269"/>
                <a:gd name="T30" fmla="*/ 187 w 267"/>
                <a:gd name="T31" fmla="*/ 262 h 269"/>
                <a:gd name="T32" fmla="*/ 157 w 267"/>
                <a:gd name="T33" fmla="*/ 269 h 269"/>
                <a:gd name="T34" fmla="*/ 153 w 267"/>
                <a:gd name="T35" fmla="*/ 268 h 269"/>
                <a:gd name="T36" fmla="*/ 154 w 267"/>
                <a:gd name="T37" fmla="*/ 256 h 269"/>
                <a:gd name="T38" fmla="*/ 134 w 267"/>
                <a:gd name="T39" fmla="*/ 246 h 269"/>
                <a:gd name="T40" fmla="*/ 126 w 267"/>
                <a:gd name="T41" fmla="*/ 238 h 269"/>
                <a:gd name="T42" fmla="*/ 2 w 267"/>
                <a:gd name="T43" fmla="*/ 152 h 269"/>
                <a:gd name="T44" fmla="*/ 0 w 267"/>
                <a:gd name="T45" fmla="*/ 129 h 269"/>
                <a:gd name="T46" fmla="*/ 21 w 267"/>
                <a:gd name="T47" fmla="*/ 115 h 269"/>
                <a:gd name="T48" fmla="*/ 28 w 267"/>
                <a:gd name="T49" fmla="*/ 112 h 269"/>
                <a:gd name="T50" fmla="*/ 51 w 267"/>
                <a:gd name="T51" fmla="*/ 102 h 269"/>
                <a:gd name="T52" fmla="*/ 62 w 267"/>
                <a:gd name="T53" fmla="*/ 93 h 269"/>
                <a:gd name="T54" fmla="*/ 64 w 267"/>
                <a:gd name="T55" fmla="*/ 84 h 269"/>
                <a:gd name="T56" fmla="*/ 74 w 267"/>
                <a:gd name="T57" fmla="*/ 78 h 269"/>
                <a:gd name="T58" fmla="*/ 96 w 267"/>
                <a:gd name="T59" fmla="*/ 77 h 269"/>
                <a:gd name="T60" fmla="*/ 98 w 267"/>
                <a:gd name="T61" fmla="*/ 72 h 269"/>
                <a:gd name="T62" fmla="*/ 91 w 267"/>
                <a:gd name="T63" fmla="*/ 37 h 269"/>
                <a:gd name="T64" fmla="*/ 88 w 267"/>
                <a:gd name="T65" fmla="*/ 32 h 269"/>
                <a:gd name="T66" fmla="*/ 102 w 267"/>
                <a:gd name="T67" fmla="*/ 22 h 269"/>
                <a:gd name="T68" fmla="*/ 117 w 267"/>
                <a:gd name="T69" fmla="*/ 16 h 269"/>
                <a:gd name="T70" fmla="*/ 165 w 267"/>
                <a:gd name="T71" fmla="*/ 3 h 269"/>
                <a:gd name="T72" fmla="*/ 182 w 267"/>
                <a:gd name="T73" fmla="*/ 6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7" h="269">
                  <a:moveTo>
                    <a:pt x="196" y="0"/>
                  </a:moveTo>
                  <a:lnTo>
                    <a:pt x="203" y="3"/>
                  </a:lnTo>
                  <a:lnTo>
                    <a:pt x="208" y="0"/>
                  </a:lnTo>
                  <a:lnTo>
                    <a:pt x="217" y="3"/>
                  </a:lnTo>
                  <a:lnTo>
                    <a:pt x="220" y="3"/>
                  </a:lnTo>
                  <a:lnTo>
                    <a:pt x="224" y="1"/>
                  </a:lnTo>
                  <a:lnTo>
                    <a:pt x="227" y="1"/>
                  </a:lnTo>
                  <a:lnTo>
                    <a:pt x="227" y="3"/>
                  </a:lnTo>
                  <a:lnTo>
                    <a:pt x="222" y="9"/>
                  </a:lnTo>
                  <a:lnTo>
                    <a:pt x="224" y="10"/>
                  </a:lnTo>
                  <a:lnTo>
                    <a:pt x="222" y="20"/>
                  </a:lnTo>
                  <a:lnTo>
                    <a:pt x="224" y="31"/>
                  </a:lnTo>
                  <a:lnTo>
                    <a:pt x="221" y="41"/>
                  </a:lnTo>
                  <a:lnTo>
                    <a:pt x="211" y="50"/>
                  </a:lnTo>
                  <a:lnTo>
                    <a:pt x="212" y="60"/>
                  </a:lnTo>
                  <a:lnTo>
                    <a:pt x="218" y="63"/>
                  </a:lnTo>
                  <a:lnTo>
                    <a:pt x="221" y="72"/>
                  </a:lnTo>
                  <a:lnTo>
                    <a:pt x="231" y="78"/>
                  </a:lnTo>
                  <a:lnTo>
                    <a:pt x="231" y="80"/>
                  </a:lnTo>
                  <a:lnTo>
                    <a:pt x="236" y="106"/>
                  </a:lnTo>
                  <a:lnTo>
                    <a:pt x="233" y="112"/>
                  </a:lnTo>
                  <a:lnTo>
                    <a:pt x="239" y="121"/>
                  </a:lnTo>
                  <a:lnTo>
                    <a:pt x="240" y="143"/>
                  </a:lnTo>
                  <a:lnTo>
                    <a:pt x="239" y="163"/>
                  </a:lnTo>
                  <a:lnTo>
                    <a:pt x="234" y="167"/>
                  </a:lnTo>
                  <a:lnTo>
                    <a:pt x="242" y="179"/>
                  </a:lnTo>
                  <a:lnTo>
                    <a:pt x="243" y="186"/>
                  </a:lnTo>
                  <a:lnTo>
                    <a:pt x="246" y="189"/>
                  </a:lnTo>
                  <a:lnTo>
                    <a:pt x="261" y="194"/>
                  </a:lnTo>
                  <a:lnTo>
                    <a:pt x="267" y="206"/>
                  </a:lnTo>
                  <a:lnTo>
                    <a:pt x="217" y="240"/>
                  </a:lnTo>
                  <a:lnTo>
                    <a:pt x="187" y="262"/>
                  </a:lnTo>
                  <a:lnTo>
                    <a:pt x="168" y="267"/>
                  </a:lnTo>
                  <a:lnTo>
                    <a:pt x="157" y="269"/>
                  </a:lnTo>
                  <a:lnTo>
                    <a:pt x="156" y="269"/>
                  </a:lnTo>
                  <a:lnTo>
                    <a:pt x="153" y="268"/>
                  </a:lnTo>
                  <a:lnTo>
                    <a:pt x="153" y="267"/>
                  </a:lnTo>
                  <a:lnTo>
                    <a:pt x="154" y="256"/>
                  </a:lnTo>
                  <a:lnTo>
                    <a:pt x="137" y="250"/>
                  </a:lnTo>
                  <a:lnTo>
                    <a:pt x="134" y="246"/>
                  </a:lnTo>
                  <a:lnTo>
                    <a:pt x="128" y="243"/>
                  </a:lnTo>
                  <a:lnTo>
                    <a:pt x="126" y="238"/>
                  </a:lnTo>
                  <a:lnTo>
                    <a:pt x="49" y="185"/>
                  </a:lnTo>
                  <a:lnTo>
                    <a:pt x="2" y="152"/>
                  </a:lnTo>
                  <a:lnTo>
                    <a:pt x="0" y="152"/>
                  </a:lnTo>
                  <a:lnTo>
                    <a:pt x="0" y="129"/>
                  </a:lnTo>
                  <a:lnTo>
                    <a:pt x="6" y="123"/>
                  </a:lnTo>
                  <a:lnTo>
                    <a:pt x="21" y="115"/>
                  </a:lnTo>
                  <a:lnTo>
                    <a:pt x="27" y="115"/>
                  </a:lnTo>
                  <a:lnTo>
                    <a:pt x="28" y="112"/>
                  </a:lnTo>
                  <a:lnTo>
                    <a:pt x="40" y="111"/>
                  </a:lnTo>
                  <a:lnTo>
                    <a:pt x="51" y="102"/>
                  </a:lnTo>
                  <a:lnTo>
                    <a:pt x="64" y="96"/>
                  </a:lnTo>
                  <a:lnTo>
                    <a:pt x="62" y="93"/>
                  </a:lnTo>
                  <a:lnTo>
                    <a:pt x="62" y="86"/>
                  </a:lnTo>
                  <a:lnTo>
                    <a:pt x="64" y="84"/>
                  </a:lnTo>
                  <a:lnTo>
                    <a:pt x="74" y="83"/>
                  </a:lnTo>
                  <a:lnTo>
                    <a:pt x="74" y="78"/>
                  </a:lnTo>
                  <a:lnTo>
                    <a:pt x="76" y="78"/>
                  </a:lnTo>
                  <a:lnTo>
                    <a:pt x="96" y="77"/>
                  </a:lnTo>
                  <a:lnTo>
                    <a:pt x="96" y="74"/>
                  </a:lnTo>
                  <a:lnTo>
                    <a:pt x="98" y="72"/>
                  </a:lnTo>
                  <a:lnTo>
                    <a:pt x="92" y="65"/>
                  </a:lnTo>
                  <a:lnTo>
                    <a:pt x="91" y="37"/>
                  </a:lnTo>
                  <a:lnTo>
                    <a:pt x="83" y="32"/>
                  </a:lnTo>
                  <a:lnTo>
                    <a:pt x="88" y="32"/>
                  </a:lnTo>
                  <a:lnTo>
                    <a:pt x="96" y="28"/>
                  </a:lnTo>
                  <a:lnTo>
                    <a:pt x="102" y="22"/>
                  </a:lnTo>
                  <a:lnTo>
                    <a:pt x="114" y="19"/>
                  </a:lnTo>
                  <a:lnTo>
                    <a:pt x="117" y="16"/>
                  </a:lnTo>
                  <a:lnTo>
                    <a:pt x="131" y="9"/>
                  </a:lnTo>
                  <a:lnTo>
                    <a:pt x="165" y="3"/>
                  </a:lnTo>
                  <a:lnTo>
                    <a:pt x="178" y="3"/>
                  </a:lnTo>
                  <a:lnTo>
                    <a:pt x="182" y="6"/>
                  </a:lnTo>
                  <a:lnTo>
                    <a:pt x="196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115899E1-AEFC-410D-B08C-CBEB54F04F2F}"/>
              </a:ext>
            </a:extLst>
          </p:cNvPr>
          <p:cNvPicPr>
            <a:picLocks noChangeAspect="1"/>
          </p:cNvPicPr>
          <p:nvPr/>
        </p:nvPicPr>
        <p:blipFill>
          <a:blip r:embed="rId239">
            <a:lum bright="100000"/>
            <a:extLst>
              <a:ext uri="{96DAC541-7B7A-43D3-8B79-37D633B846F1}">
                <asvg:svgBlip xmlns:asvg="http://schemas.microsoft.com/office/drawing/2016/SVG/main" r:embed="rId240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6EBDE58-C232-40FB-B8F7-6FD38BBF8705}"/>
              </a:ext>
            </a:extLst>
          </p:cNvPr>
          <p:cNvSpPr txBox="1">
            <a:spLocks/>
          </p:cNvSpPr>
          <p:nvPr/>
        </p:nvSpPr>
        <p:spPr>
          <a:xfrm>
            <a:off x="230400" y="6303600"/>
            <a:ext cx="12973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>
                <a:solidFill>
                  <a:schemeClr val="bg1"/>
                </a:solidFill>
              </a:rPr>
              <a:t>SLIDE  </a:t>
            </a:r>
            <a:r>
              <a:rPr lang="en-GB" sz="1400">
                <a:solidFill>
                  <a:schemeClr val="accent3"/>
                </a:solidFill>
              </a:rPr>
              <a:t>|</a:t>
            </a:r>
            <a:r>
              <a:rPr lang="en-GB" sz="1000">
                <a:solidFill>
                  <a:schemeClr val="bg1"/>
                </a:solidFill>
              </a:rPr>
              <a:t>  </a:t>
            </a:r>
            <a:fld id="{85845CA8-B977-449B-9FF9-20DC913440A4}" type="slidenum">
              <a:rPr lang="en-GB" sz="1000" smtClean="0">
                <a:solidFill>
                  <a:schemeClr val="bg1"/>
                </a:solidFill>
              </a:rPr>
              <a:pPr algn="l"/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4047AD-F2E3-465B-B8B0-35DC63530551}"/>
              </a:ext>
            </a:extLst>
          </p:cNvPr>
          <p:cNvCxnSpPr/>
          <p:nvPr/>
        </p:nvCxnSpPr>
        <p:spPr>
          <a:xfrm>
            <a:off x="390294" y="324118"/>
            <a:ext cx="0" cy="52322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D9AA1C3A-2D4E-4B73-BDB0-58169DEC73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68" y="324119"/>
            <a:ext cx="11283277" cy="52322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90000"/>
              </a:lnSpc>
              <a:buNone/>
              <a:defRPr sz="2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TITLE HERE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3608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 / 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omputer&#10;&#10;Description automatically generated">
            <a:extLst>
              <a:ext uri="{FF2B5EF4-FFF2-40B4-BE49-F238E27FC236}">
                <a16:creationId xmlns:a16="http://schemas.microsoft.com/office/drawing/2014/main" id="{D39965C6-4B56-40E5-868D-3D61103B9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7" name="Freeform: Shape 57">
            <a:extLst>
              <a:ext uri="{FF2B5EF4-FFF2-40B4-BE49-F238E27FC236}">
                <a16:creationId xmlns:a16="http://schemas.microsoft.com/office/drawing/2014/main" id="{37D4E907-437E-444C-A506-BFA34EB520C7}"/>
              </a:ext>
            </a:extLst>
          </p:cNvPr>
          <p:cNvSpPr/>
          <p:nvPr/>
        </p:nvSpPr>
        <p:spPr>
          <a:xfrm rot="10800000">
            <a:off x="7066489" y="-136887"/>
            <a:ext cx="4826573" cy="4213587"/>
          </a:xfrm>
          <a:custGeom>
            <a:avLst/>
            <a:gdLst>
              <a:gd name="connsiteX0" fmla="*/ 5919664 w 7855693"/>
              <a:gd name="connsiteY0" fmla="*/ 6858002 h 6858002"/>
              <a:gd name="connsiteX1" fmla="*/ 5910425 w 7855693"/>
              <a:gd name="connsiteY1" fmla="*/ 6857071 h 6858002"/>
              <a:gd name="connsiteX2" fmla="*/ 5910425 w 7855693"/>
              <a:gd name="connsiteY2" fmla="*/ 6858002 h 6858002"/>
              <a:gd name="connsiteX3" fmla="*/ 1933605 w 7855693"/>
              <a:gd name="connsiteY3" fmla="*/ 6858002 h 6858002"/>
              <a:gd name="connsiteX4" fmla="*/ 1922550 w 7855693"/>
              <a:gd name="connsiteY4" fmla="*/ 6858002 h 6858002"/>
              <a:gd name="connsiteX5" fmla="*/ 1922550 w 7855693"/>
              <a:gd name="connsiteY5" fmla="*/ 6856887 h 6858002"/>
              <a:gd name="connsiteX6" fmla="*/ 1845393 w 7855693"/>
              <a:gd name="connsiteY6" fmla="*/ 6849109 h 6858002"/>
              <a:gd name="connsiteX7" fmla="*/ 1570656 w 7855693"/>
              <a:gd name="connsiteY7" fmla="*/ 6665023 h 6858002"/>
              <a:gd name="connsiteX8" fmla="*/ 1544141 w 7855693"/>
              <a:gd name="connsiteY8" fmla="*/ 6616174 h 6858002"/>
              <a:gd name="connsiteX9" fmla="*/ 1542826 w 7855693"/>
              <a:gd name="connsiteY9" fmla="*/ 6616625 h 6858002"/>
              <a:gd name="connsiteX10" fmla="*/ 53966 w 7855693"/>
              <a:gd name="connsiteY10" fmla="*/ 3638905 h 6858002"/>
              <a:gd name="connsiteX11" fmla="*/ 55454 w 7855693"/>
              <a:gd name="connsiteY11" fmla="*/ 3638172 h 6858002"/>
              <a:gd name="connsiteX12" fmla="*/ 34397 w 7855693"/>
              <a:gd name="connsiteY12" fmla="*/ 3599377 h 6858002"/>
              <a:gd name="connsiteX13" fmla="*/ 0 w 7855693"/>
              <a:gd name="connsiteY13" fmla="*/ 3429004 h 6858002"/>
              <a:gd name="connsiteX14" fmla="*/ 34397 w 7855693"/>
              <a:gd name="connsiteY14" fmla="*/ 3258631 h 6858002"/>
              <a:gd name="connsiteX15" fmla="*/ 43262 w 7855693"/>
              <a:gd name="connsiteY15" fmla="*/ 3242298 h 6858002"/>
              <a:gd name="connsiteX16" fmla="*/ 42603 w 7855693"/>
              <a:gd name="connsiteY16" fmla="*/ 3241820 h 6858002"/>
              <a:gd name="connsiteX17" fmla="*/ 1541327 w 7855693"/>
              <a:gd name="connsiteY17" fmla="*/ 244373 h 6858002"/>
              <a:gd name="connsiteX18" fmla="*/ 1542669 w 7855693"/>
              <a:gd name="connsiteY18" fmla="*/ 244833 h 6858002"/>
              <a:gd name="connsiteX19" fmla="*/ 1570815 w 7855693"/>
              <a:gd name="connsiteY19" fmla="*/ 192979 h 6858002"/>
              <a:gd name="connsiteX20" fmla="*/ 1845552 w 7855693"/>
              <a:gd name="connsiteY20" fmla="*/ 8893 h 6858002"/>
              <a:gd name="connsiteX21" fmla="*/ 1921037 w 7855693"/>
              <a:gd name="connsiteY21" fmla="*/ 1283 h 6858002"/>
              <a:gd name="connsiteX22" fmla="*/ 1921037 w 7855693"/>
              <a:gd name="connsiteY22" fmla="*/ 2 h 6858002"/>
              <a:gd name="connsiteX23" fmla="*/ 1933745 w 7855693"/>
              <a:gd name="connsiteY23" fmla="*/ 2 h 6858002"/>
              <a:gd name="connsiteX24" fmla="*/ 1933764 w 7855693"/>
              <a:gd name="connsiteY24" fmla="*/ 0 h 6858002"/>
              <a:gd name="connsiteX25" fmla="*/ 1933784 w 7855693"/>
              <a:gd name="connsiteY25" fmla="*/ 2 h 6858002"/>
              <a:gd name="connsiteX26" fmla="*/ 5908912 w 7855693"/>
              <a:gd name="connsiteY26" fmla="*/ 2 h 6858002"/>
              <a:gd name="connsiteX27" fmla="*/ 5908912 w 7855693"/>
              <a:gd name="connsiteY27" fmla="*/ 1084 h 6858002"/>
              <a:gd name="connsiteX28" fmla="*/ 5919663 w 7855693"/>
              <a:gd name="connsiteY28" fmla="*/ 0 h 6858002"/>
              <a:gd name="connsiteX29" fmla="*/ 6282612 w 7855693"/>
              <a:gd name="connsiteY29" fmla="*/ 192978 h 6858002"/>
              <a:gd name="connsiteX30" fmla="*/ 6307074 w 7855693"/>
              <a:gd name="connsiteY30" fmla="*/ 238046 h 6858002"/>
              <a:gd name="connsiteX31" fmla="*/ 6308562 w 7855693"/>
              <a:gd name="connsiteY31" fmla="*/ 237536 h 6858002"/>
              <a:gd name="connsiteX32" fmla="*/ 7790465 w 7855693"/>
              <a:gd name="connsiteY32" fmla="*/ 3201339 h 6858002"/>
              <a:gd name="connsiteX33" fmla="*/ 7790257 w 7855693"/>
              <a:gd name="connsiteY33" fmla="*/ 3201441 h 6858002"/>
              <a:gd name="connsiteX34" fmla="*/ 7821296 w 7855693"/>
              <a:gd name="connsiteY34" fmla="*/ 3258628 h 6858002"/>
              <a:gd name="connsiteX35" fmla="*/ 7855693 w 7855693"/>
              <a:gd name="connsiteY35" fmla="*/ 3429001 h 6858002"/>
              <a:gd name="connsiteX36" fmla="*/ 7821296 w 7855693"/>
              <a:gd name="connsiteY36" fmla="*/ 3599374 h 6858002"/>
              <a:gd name="connsiteX37" fmla="*/ 7790470 w 7855693"/>
              <a:gd name="connsiteY37" fmla="*/ 3656167 h 6858002"/>
              <a:gd name="connsiteX38" fmla="*/ 7790649 w 7855693"/>
              <a:gd name="connsiteY38" fmla="*/ 3656297 h 6858002"/>
              <a:gd name="connsiteX39" fmla="*/ 6307508 w 7855693"/>
              <a:gd name="connsiteY39" fmla="*/ 6622575 h 6858002"/>
              <a:gd name="connsiteX40" fmla="*/ 6305944 w 7855693"/>
              <a:gd name="connsiteY40" fmla="*/ 6622039 h 6858002"/>
              <a:gd name="connsiteX41" fmla="*/ 6282613 w 7855693"/>
              <a:gd name="connsiteY41" fmla="*/ 6665023 h 6858002"/>
              <a:gd name="connsiteX42" fmla="*/ 5919664 w 7855693"/>
              <a:gd name="connsiteY4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855693" h="6858002">
                <a:moveTo>
                  <a:pt x="5919664" y="6858002"/>
                </a:moveTo>
                <a:lnTo>
                  <a:pt x="5910425" y="6857071"/>
                </a:lnTo>
                <a:lnTo>
                  <a:pt x="5910425" y="6858002"/>
                </a:lnTo>
                <a:lnTo>
                  <a:pt x="1933605" y="6858002"/>
                </a:lnTo>
                <a:lnTo>
                  <a:pt x="1922550" y="6858002"/>
                </a:lnTo>
                <a:lnTo>
                  <a:pt x="1922550" y="6856887"/>
                </a:lnTo>
                <a:lnTo>
                  <a:pt x="1845393" y="6849109"/>
                </a:lnTo>
                <a:cubicBezTo>
                  <a:pt x="1731420" y="6825787"/>
                  <a:pt x="1633583" y="6758167"/>
                  <a:pt x="1570656" y="6665023"/>
                </a:cubicBezTo>
                <a:lnTo>
                  <a:pt x="1544141" y="6616174"/>
                </a:lnTo>
                <a:lnTo>
                  <a:pt x="1542826" y="6616625"/>
                </a:lnTo>
                <a:lnTo>
                  <a:pt x="53966" y="3638905"/>
                </a:lnTo>
                <a:lnTo>
                  <a:pt x="55454" y="3638172"/>
                </a:lnTo>
                <a:lnTo>
                  <a:pt x="34397" y="3599377"/>
                </a:lnTo>
                <a:cubicBezTo>
                  <a:pt x="12248" y="3547011"/>
                  <a:pt x="0" y="3489438"/>
                  <a:pt x="0" y="3429004"/>
                </a:cubicBezTo>
                <a:cubicBezTo>
                  <a:pt x="0" y="3368570"/>
                  <a:pt x="12248" y="3310997"/>
                  <a:pt x="34397" y="3258631"/>
                </a:cubicBezTo>
                <a:lnTo>
                  <a:pt x="43262" y="3242298"/>
                </a:lnTo>
                <a:lnTo>
                  <a:pt x="42603" y="3241820"/>
                </a:lnTo>
                <a:lnTo>
                  <a:pt x="1541327" y="244373"/>
                </a:lnTo>
                <a:lnTo>
                  <a:pt x="1542669" y="244833"/>
                </a:lnTo>
                <a:lnTo>
                  <a:pt x="1570815" y="192979"/>
                </a:lnTo>
                <a:cubicBezTo>
                  <a:pt x="1633741" y="99835"/>
                  <a:pt x="1731579" y="32215"/>
                  <a:pt x="1845552" y="8893"/>
                </a:cubicBezTo>
                <a:lnTo>
                  <a:pt x="1921037" y="1283"/>
                </a:lnTo>
                <a:lnTo>
                  <a:pt x="1921037" y="2"/>
                </a:lnTo>
                <a:lnTo>
                  <a:pt x="1933745" y="2"/>
                </a:lnTo>
                <a:lnTo>
                  <a:pt x="1933764" y="0"/>
                </a:lnTo>
                <a:lnTo>
                  <a:pt x="1933784" y="2"/>
                </a:lnTo>
                <a:lnTo>
                  <a:pt x="5908912" y="2"/>
                </a:lnTo>
                <a:lnTo>
                  <a:pt x="5908912" y="1084"/>
                </a:lnTo>
                <a:lnTo>
                  <a:pt x="5919663" y="0"/>
                </a:lnTo>
                <a:cubicBezTo>
                  <a:pt x="6070748" y="0"/>
                  <a:pt x="6203954" y="76549"/>
                  <a:pt x="6282612" y="192978"/>
                </a:cubicBezTo>
                <a:lnTo>
                  <a:pt x="6307074" y="238046"/>
                </a:lnTo>
                <a:lnTo>
                  <a:pt x="6308562" y="237536"/>
                </a:lnTo>
                <a:lnTo>
                  <a:pt x="7790465" y="3201339"/>
                </a:lnTo>
                <a:lnTo>
                  <a:pt x="7790257" y="3201441"/>
                </a:lnTo>
                <a:lnTo>
                  <a:pt x="7821296" y="3258628"/>
                </a:lnTo>
                <a:cubicBezTo>
                  <a:pt x="7843445" y="3310994"/>
                  <a:pt x="7855693" y="3368567"/>
                  <a:pt x="7855693" y="3429001"/>
                </a:cubicBezTo>
                <a:cubicBezTo>
                  <a:pt x="7855693" y="3489435"/>
                  <a:pt x="7843445" y="3547008"/>
                  <a:pt x="7821296" y="3599374"/>
                </a:cubicBezTo>
                <a:lnTo>
                  <a:pt x="7790470" y="3656167"/>
                </a:lnTo>
                <a:lnTo>
                  <a:pt x="7790649" y="3656297"/>
                </a:lnTo>
                <a:lnTo>
                  <a:pt x="6307508" y="6622575"/>
                </a:lnTo>
                <a:lnTo>
                  <a:pt x="6305944" y="6622039"/>
                </a:lnTo>
                <a:lnTo>
                  <a:pt x="6282613" y="6665023"/>
                </a:lnTo>
                <a:cubicBezTo>
                  <a:pt x="6203955" y="6781453"/>
                  <a:pt x="6070749" y="6858002"/>
                  <a:pt x="5919664" y="6858002"/>
                </a:cubicBezTo>
                <a:close/>
              </a:path>
            </a:pathLst>
          </a:custGeom>
          <a:solidFill>
            <a:srgbClr val="004B8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Freeform: Shape 57">
            <a:extLst>
              <a:ext uri="{FF2B5EF4-FFF2-40B4-BE49-F238E27FC236}">
                <a16:creationId xmlns:a16="http://schemas.microsoft.com/office/drawing/2014/main" id="{65E63089-D6A4-47A5-AC1E-D5F84A733B7E}"/>
              </a:ext>
            </a:extLst>
          </p:cNvPr>
          <p:cNvSpPr/>
          <p:nvPr/>
        </p:nvSpPr>
        <p:spPr>
          <a:xfrm rot="10800000">
            <a:off x="409828" y="2802674"/>
            <a:ext cx="4826573" cy="4213587"/>
          </a:xfrm>
          <a:custGeom>
            <a:avLst/>
            <a:gdLst>
              <a:gd name="connsiteX0" fmla="*/ 5919664 w 7855693"/>
              <a:gd name="connsiteY0" fmla="*/ 6858002 h 6858002"/>
              <a:gd name="connsiteX1" fmla="*/ 5910425 w 7855693"/>
              <a:gd name="connsiteY1" fmla="*/ 6857071 h 6858002"/>
              <a:gd name="connsiteX2" fmla="*/ 5910425 w 7855693"/>
              <a:gd name="connsiteY2" fmla="*/ 6858002 h 6858002"/>
              <a:gd name="connsiteX3" fmla="*/ 1933605 w 7855693"/>
              <a:gd name="connsiteY3" fmla="*/ 6858002 h 6858002"/>
              <a:gd name="connsiteX4" fmla="*/ 1922550 w 7855693"/>
              <a:gd name="connsiteY4" fmla="*/ 6858002 h 6858002"/>
              <a:gd name="connsiteX5" fmla="*/ 1922550 w 7855693"/>
              <a:gd name="connsiteY5" fmla="*/ 6856887 h 6858002"/>
              <a:gd name="connsiteX6" fmla="*/ 1845393 w 7855693"/>
              <a:gd name="connsiteY6" fmla="*/ 6849109 h 6858002"/>
              <a:gd name="connsiteX7" fmla="*/ 1570656 w 7855693"/>
              <a:gd name="connsiteY7" fmla="*/ 6665023 h 6858002"/>
              <a:gd name="connsiteX8" fmla="*/ 1544141 w 7855693"/>
              <a:gd name="connsiteY8" fmla="*/ 6616174 h 6858002"/>
              <a:gd name="connsiteX9" fmla="*/ 1542826 w 7855693"/>
              <a:gd name="connsiteY9" fmla="*/ 6616625 h 6858002"/>
              <a:gd name="connsiteX10" fmla="*/ 53966 w 7855693"/>
              <a:gd name="connsiteY10" fmla="*/ 3638905 h 6858002"/>
              <a:gd name="connsiteX11" fmla="*/ 55454 w 7855693"/>
              <a:gd name="connsiteY11" fmla="*/ 3638172 h 6858002"/>
              <a:gd name="connsiteX12" fmla="*/ 34397 w 7855693"/>
              <a:gd name="connsiteY12" fmla="*/ 3599377 h 6858002"/>
              <a:gd name="connsiteX13" fmla="*/ 0 w 7855693"/>
              <a:gd name="connsiteY13" fmla="*/ 3429004 h 6858002"/>
              <a:gd name="connsiteX14" fmla="*/ 34397 w 7855693"/>
              <a:gd name="connsiteY14" fmla="*/ 3258631 h 6858002"/>
              <a:gd name="connsiteX15" fmla="*/ 43262 w 7855693"/>
              <a:gd name="connsiteY15" fmla="*/ 3242298 h 6858002"/>
              <a:gd name="connsiteX16" fmla="*/ 42603 w 7855693"/>
              <a:gd name="connsiteY16" fmla="*/ 3241820 h 6858002"/>
              <a:gd name="connsiteX17" fmla="*/ 1541327 w 7855693"/>
              <a:gd name="connsiteY17" fmla="*/ 244373 h 6858002"/>
              <a:gd name="connsiteX18" fmla="*/ 1542669 w 7855693"/>
              <a:gd name="connsiteY18" fmla="*/ 244833 h 6858002"/>
              <a:gd name="connsiteX19" fmla="*/ 1570815 w 7855693"/>
              <a:gd name="connsiteY19" fmla="*/ 192979 h 6858002"/>
              <a:gd name="connsiteX20" fmla="*/ 1845552 w 7855693"/>
              <a:gd name="connsiteY20" fmla="*/ 8893 h 6858002"/>
              <a:gd name="connsiteX21" fmla="*/ 1921037 w 7855693"/>
              <a:gd name="connsiteY21" fmla="*/ 1283 h 6858002"/>
              <a:gd name="connsiteX22" fmla="*/ 1921037 w 7855693"/>
              <a:gd name="connsiteY22" fmla="*/ 2 h 6858002"/>
              <a:gd name="connsiteX23" fmla="*/ 1933745 w 7855693"/>
              <a:gd name="connsiteY23" fmla="*/ 2 h 6858002"/>
              <a:gd name="connsiteX24" fmla="*/ 1933764 w 7855693"/>
              <a:gd name="connsiteY24" fmla="*/ 0 h 6858002"/>
              <a:gd name="connsiteX25" fmla="*/ 1933784 w 7855693"/>
              <a:gd name="connsiteY25" fmla="*/ 2 h 6858002"/>
              <a:gd name="connsiteX26" fmla="*/ 5908912 w 7855693"/>
              <a:gd name="connsiteY26" fmla="*/ 2 h 6858002"/>
              <a:gd name="connsiteX27" fmla="*/ 5908912 w 7855693"/>
              <a:gd name="connsiteY27" fmla="*/ 1084 h 6858002"/>
              <a:gd name="connsiteX28" fmla="*/ 5919663 w 7855693"/>
              <a:gd name="connsiteY28" fmla="*/ 0 h 6858002"/>
              <a:gd name="connsiteX29" fmla="*/ 6282612 w 7855693"/>
              <a:gd name="connsiteY29" fmla="*/ 192978 h 6858002"/>
              <a:gd name="connsiteX30" fmla="*/ 6307074 w 7855693"/>
              <a:gd name="connsiteY30" fmla="*/ 238046 h 6858002"/>
              <a:gd name="connsiteX31" fmla="*/ 6308562 w 7855693"/>
              <a:gd name="connsiteY31" fmla="*/ 237536 h 6858002"/>
              <a:gd name="connsiteX32" fmla="*/ 7790465 w 7855693"/>
              <a:gd name="connsiteY32" fmla="*/ 3201339 h 6858002"/>
              <a:gd name="connsiteX33" fmla="*/ 7790257 w 7855693"/>
              <a:gd name="connsiteY33" fmla="*/ 3201441 h 6858002"/>
              <a:gd name="connsiteX34" fmla="*/ 7821296 w 7855693"/>
              <a:gd name="connsiteY34" fmla="*/ 3258628 h 6858002"/>
              <a:gd name="connsiteX35" fmla="*/ 7855693 w 7855693"/>
              <a:gd name="connsiteY35" fmla="*/ 3429001 h 6858002"/>
              <a:gd name="connsiteX36" fmla="*/ 7821296 w 7855693"/>
              <a:gd name="connsiteY36" fmla="*/ 3599374 h 6858002"/>
              <a:gd name="connsiteX37" fmla="*/ 7790470 w 7855693"/>
              <a:gd name="connsiteY37" fmla="*/ 3656167 h 6858002"/>
              <a:gd name="connsiteX38" fmla="*/ 7790649 w 7855693"/>
              <a:gd name="connsiteY38" fmla="*/ 3656297 h 6858002"/>
              <a:gd name="connsiteX39" fmla="*/ 6307508 w 7855693"/>
              <a:gd name="connsiteY39" fmla="*/ 6622575 h 6858002"/>
              <a:gd name="connsiteX40" fmla="*/ 6305944 w 7855693"/>
              <a:gd name="connsiteY40" fmla="*/ 6622039 h 6858002"/>
              <a:gd name="connsiteX41" fmla="*/ 6282613 w 7855693"/>
              <a:gd name="connsiteY41" fmla="*/ 6665023 h 6858002"/>
              <a:gd name="connsiteX42" fmla="*/ 5919664 w 7855693"/>
              <a:gd name="connsiteY4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855693" h="6858002">
                <a:moveTo>
                  <a:pt x="5919664" y="6858002"/>
                </a:moveTo>
                <a:lnTo>
                  <a:pt x="5910425" y="6857071"/>
                </a:lnTo>
                <a:lnTo>
                  <a:pt x="5910425" y="6858002"/>
                </a:lnTo>
                <a:lnTo>
                  <a:pt x="1933605" y="6858002"/>
                </a:lnTo>
                <a:lnTo>
                  <a:pt x="1922550" y="6858002"/>
                </a:lnTo>
                <a:lnTo>
                  <a:pt x="1922550" y="6856887"/>
                </a:lnTo>
                <a:lnTo>
                  <a:pt x="1845393" y="6849109"/>
                </a:lnTo>
                <a:cubicBezTo>
                  <a:pt x="1731420" y="6825787"/>
                  <a:pt x="1633583" y="6758167"/>
                  <a:pt x="1570656" y="6665023"/>
                </a:cubicBezTo>
                <a:lnTo>
                  <a:pt x="1544141" y="6616174"/>
                </a:lnTo>
                <a:lnTo>
                  <a:pt x="1542826" y="6616625"/>
                </a:lnTo>
                <a:lnTo>
                  <a:pt x="53966" y="3638905"/>
                </a:lnTo>
                <a:lnTo>
                  <a:pt x="55454" y="3638172"/>
                </a:lnTo>
                <a:lnTo>
                  <a:pt x="34397" y="3599377"/>
                </a:lnTo>
                <a:cubicBezTo>
                  <a:pt x="12248" y="3547011"/>
                  <a:pt x="0" y="3489438"/>
                  <a:pt x="0" y="3429004"/>
                </a:cubicBezTo>
                <a:cubicBezTo>
                  <a:pt x="0" y="3368570"/>
                  <a:pt x="12248" y="3310997"/>
                  <a:pt x="34397" y="3258631"/>
                </a:cubicBezTo>
                <a:lnTo>
                  <a:pt x="43262" y="3242298"/>
                </a:lnTo>
                <a:lnTo>
                  <a:pt x="42603" y="3241820"/>
                </a:lnTo>
                <a:lnTo>
                  <a:pt x="1541327" y="244373"/>
                </a:lnTo>
                <a:lnTo>
                  <a:pt x="1542669" y="244833"/>
                </a:lnTo>
                <a:lnTo>
                  <a:pt x="1570815" y="192979"/>
                </a:lnTo>
                <a:cubicBezTo>
                  <a:pt x="1633741" y="99835"/>
                  <a:pt x="1731579" y="32215"/>
                  <a:pt x="1845552" y="8893"/>
                </a:cubicBezTo>
                <a:lnTo>
                  <a:pt x="1921037" y="1283"/>
                </a:lnTo>
                <a:lnTo>
                  <a:pt x="1921037" y="2"/>
                </a:lnTo>
                <a:lnTo>
                  <a:pt x="1933745" y="2"/>
                </a:lnTo>
                <a:lnTo>
                  <a:pt x="1933764" y="0"/>
                </a:lnTo>
                <a:lnTo>
                  <a:pt x="1933784" y="2"/>
                </a:lnTo>
                <a:lnTo>
                  <a:pt x="5908912" y="2"/>
                </a:lnTo>
                <a:lnTo>
                  <a:pt x="5908912" y="1084"/>
                </a:lnTo>
                <a:lnTo>
                  <a:pt x="5919663" y="0"/>
                </a:lnTo>
                <a:cubicBezTo>
                  <a:pt x="6070748" y="0"/>
                  <a:pt x="6203954" y="76549"/>
                  <a:pt x="6282612" y="192978"/>
                </a:cubicBezTo>
                <a:lnTo>
                  <a:pt x="6307074" y="238046"/>
                </a:lnTo>
                <a:lnTo>
                  <a:pt x="6308562" y="237536"/>
                </a:lnTo>
                <a:lnTo>
                  <a:pt x="7790465" y="3201339"/>
                </a:lnTo>
                <a:lnTo>
                  <a:pt x="7790257" y="3201441"/>
                </a:lnTo>
                <a:lnTo>
                  <a:pt x="7821296" y="3258628"/>
                </a:lnTo>
                <a:cubicBezTo>
                  <a:pt x="7843445" y="3310994"/>
                  <a:pt x="7855693" y="3368567"/>
                  <a:pt x="7855693" y="3429001"/>
                </a:cubicBezTo>
                <a:cubicBezTo>
                  <a:pt x="7855693" y="3489435"/>
                  <a:pt x="7843445" y="3547008"/>
                  <a:pt x="7821296" y="3599374"/>
                </a:cubicBezTo>
                <a:lnTo>
                  <a:pt x="7790470" y="3656167"/>
                </a:lnTo>
                <a:lnTo>
                  <a:pt x="7790649" y="3656297"/>
                </a:lnTo>
                <a:lnTo>
                  <a:pt x="6307508" y="6622575"/>
                </a:lnTo>
                <a:lnTo>
                  <a:pt x="6305944" y="6622039"/>
                </a:lnTo>
                <a:lnTo>
                  <a:pt x="6282613" y="6665023"/>
                </a:lnTo>
                <a:cubicBezTo>
                  <a:pt x="6203955" y="6781453"/>
                  <a:pt x="6070749" y="6858002"/>
                  <a:pt x="5919664" y="6858002"/>
                </a:cubicBezTo>
                <a:close/>
              </a:path>
            </a:pathLst>
          </a:custGeom>
          <a:solidFill>
            <a:srgbClr val="FF82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Freeform: Shape 57">
            <a:extLst>
              <a:ext uri="{FF2B5EF4-FFF2-40B4-BE49-F238E27FC236}">
                <a16:creationId xmlns:a16="http://schemas.microsoft.com/office/drawing/2014/main" id="{332CD385-7534-4649-B823-AFDFCA484C06}"/>
              </a:ext>
            </a:extLst>
          </p:cNvPr>
          <p:cNvSpPr/>
          <p:nvPr/>
        </p:nvSpPr>
        <p:spPr>
          <a:xfrm rot="10800000">
            <a:off x="3738158" y="1350010"/>
            <a:ext cx="4826573" cy="4213587"/>
          </a:xfrm>
          <a:custGeom>
            <a:avLst/>
            <a:gdLst>
              <a:gd name="connsiteX0" fmla="*/ 5919664 w 7855693"/>
              <a:gd name="connsiteY0" fmla="*/ 6858002 h 6858002"/>
              <a:gd name="connsiteX1" fmla="*/ 5910425 w 7855693"/>
              <a:gd name="connsiteY1" fmla="*/ 6857071 h 6858002"/>
              <a:gd name="connsiteX2" fmla="*/ 5910425 w 7855693"/>
              <a:gd name="connsiteY2" fmla="*/ 6858002 h 6858002"/>
              <a:gd name="connsiteX3" fmla="*/ 1933605 w 7855693"/>
              <a:gd name="connsiteY3" fmla="*/ 6858002 h 6858002"/>
              <a:gd name="connsiteX4" fmla="*/ 1922550 w 7855693"/>
              <a:gd name="connsiteY4" fmla="*/ 6858002 h 6858002"/>
              <a:gd name="connsiteX5" fmla="*/ 1922550 w 7855693"/>
              <a:gd name="connsiteY5" fmla="*/ 6856887 h 6858002"/>
              <a:gd name="connsiteX6" fmla="*/ 1845393 w 7855693"/>
              <a:gd name="connsiteY6" fmla="*/ 6849109 h 6858002"/>
              <a:gd name="connsiteX7" fmla="*/ 1570656 w 7855693"/>
              <a:gd name="connsiteY7" fmla="*/ 6665023 h 6858002"/>
              <a:gd name="connsiteX8" fmla="*/ 1544141 w 7855693"/>
              <a:gd name="connsiteY8" fmla="*/ 6616174 h 6858002"/>
              <a:gd name="connsiteX9" fmla="*/ 1542826 w 7855693"/>
              <a:gd name="connsiteY9" fmla="*/ 6616625 h 6858002"/>
              <a:gd name="connsiteX10" fmla="*/ 53966 w 7855693"/>
              <a:gd name="connsiteY10" fmla="*/ 3638905 h 6858002"/>
              <a:gd name="connsiteX11" fmla="*/ 55454 w 7855693"/>
              <a:gd name="connsiteY11" fmla="*/ 3638172 h 6858002"/>
              <a:gd name="connsiteX12" fmla="*/ 34397 w 7855693"/>
              <a:gd name="connsiteY12" fmla="*/ 3599377 h 6858002"/>
              <a:gd name="connsiteX13" fmla="*/ 0 w 7855693"/>
              <a:gd name="connsiteY13" fmla="*/ 3429004 h 6858002"/>
              <a:gd name="connsiteX14" fmla="*/ 34397 w 7855693"/>
              <a:gd name="connsiteY14" fmla="*/ 3258631 h 6858002"/>
              <a:gd name="connsiteX15" fmla="*/ 43262 w 7855693"/>
              <a:gd name="connsiteY15" fmla="*/ 3242298 h 6858002"/>
              <a:gd name="connsiteX16" fmla="*/ 42603 w 7855693"/>
              <a:gd name="connsiteY16" fmla="*/ 3241820 h 6858002"/>
              <a:gd name="connsiteX17" fmla="*/ 1541327 w 7855693"/>
              <a:gd name="connsiteY17" fmla="*/ 244373 h 6858002"/>
              <a:gd name="connsiteX18" fmla="*/ 1542669 w 7855693"/>
              <a:gd name="connsiteY18" fmla="*/ 244833 h 6858002"/>
              <a:gd name="connsiteX19" fmla="*/ 1570815 w 7855693"/>
              <a:gd name="connsiteY19" fmla="*/ 192979 h 6858002"/>
              <a:gd name="connsiteX20" fmla="*/ 1845552 w 7855693"/>
              <a:gd name="connsiteY20" fmla="*/ 8893 h 6858002"/>
              <a:gd name="connsiteX21" fmla="*/ 1921037 w 7855693"/>
              <a:gd name="connsiteY21" fmla="*/ 1283 h 6858002"/>
              <a:gd name="connsiteX22" fmla="*/ 1921037 w 7855693"/>
              <a:gd name="connsiteY22" fmla="*/ 2 h 6858002"/>
              <a:gd name="connsiteX23" fmla="*/ 1933745 w 7855693"/>
              <a:gd name="connsiteY23" fmla="*/ 2 h 6858002"/>
              <a:gd name="connsiteX24" fmla="*/ 1933764 w 7855693"/>
              <a:gd name="connsiteY24" fmla="*/ 0 h 6858002"/>
              <a:gd name="connsiteX25" fmla="*/ 1933784 w 7855693"/>
              <a:gd name="connsiteY25" fmla="*/ 2 h 6858002"/>
              <a:gd name="connsiteX26" fmla="*/ 5908912 w 7855693"/>
              <a:gd name="connsiteY26" fmla="*/ 2 h 6858002"/>
              <a:gd name="connsiteX27" fmla="*/ 5908912 w 7855693"/>
              <a:gd name="connsiteY27" fmla="*/ 1084 h 6858002"/>
              <a:gd name="connsiteX28" fmla="*/ 5919663 w 7855693"/>
              <a:gd name="connsiteY28" fmla="*/ 0 h 6858002"/>
              <a:gd name="connsiteX29" fmla="*/ 6282612 w 7855693"/>
              <a:gd name="connsiteY29" fmla="*/ 192978 h 6858002"/>
              <a:gd name="connsiteX30" fmla="*/ 6307074 w 7855693"/>
              <a:gd name="connsiteY30" fmla="*/ 238046 h 6858002"/>
              <a:gd name="connsiteX31" fmla="*/ 6308562 w 7855693"/>
              <a:gd name="connsiteY31" fmla="*/ 237536 h 6858002"/>
              <a:gd name="connsiteX32" fmla="*/ 7790465 w 7855693"/>
              <a:gd name="connsiteY32" fmla="*/ 3201339 h 6858002"/>
              <a:gd name="connsiteX33" fmla="*/ 7790257 w 7855693"/>
              <a:gd name="connsiteY33" fmla="*/ 3201441 h 6858002"/>
              <a:gd name="connsiteX34" fmla="*/ 7821296 w 7855693"/>
              <a:gd name="connsiteY34" fmla="*/ 3258628 h 6858002"/>
              <a:gd name="connsiteX35" fmla="*/ 7855693 w 7855693"/>
              <a:gd name="connsiteY35" fmla="*/ 3429001 h 6858002"/>
              <a:gd name="connsiteX36" fmla="*/ 7821296 w 7855693"/>
              <a:gd name="connsiteY36" fmla="*/ 3599374 h 6858002"/>
              <a:gd name="connsiteX37" fmla="*/ 7790470 w 7855693"/>
              <a:gd name="connsiteY37" fmla="*/ 3656167 h 6858002"/>
              <a:gd name="connsiteX38" fmla="*/ 7790649 w 7855693"/>
              <a:gd name="connsiteY38" fmla="*/ 3656297 h 6858002"/>
              <a:gd name="connsiteX39" fmla="*/ 6307508 w 7855693"/>
              <a:gd name="connsiteY39" fmla="*/ 6622575 h 6858002"/>
              <a:gd name="connsiteX40" fmla="*/ 6305944 w 7855693"/>
              <a:gd name="connsiteY40" fmla="*/ 6622039 h 6858002"/>
              <a:gd name="connsiteX41" fmla="*/ 6282613 w 7855693"/>
              <a:gd name="connsiteY41" fmla="*/ 6665023 h 6858002"/>
              <a:gd name="connsiteX42" fmla="*/ 5919664 w 7855693"/>
              <a:gd name="connsiteY4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855693" h="6858002">
                <a:moveTo>
                  <a:pt x="5919664" y="6858002"/>
                </a:moveTo>
                <a:lnTo>
                  <a:pt x="5910425" y="6857071"/>
                </a:lnTo>
                <a:lnTo>
                  <a:pt x="5910425" y="6858002"/>
                </a:lnTo>
                <a:lnTo>
                  <a:pt x="1933605" y="6858002"/>
                </a:lnTo>
                <a:lnTo>
                  <a:pt x="1922550" y="6858002"/>
                </a:lnTo>
                <a:lnTo>
                  <a:pt x="1922550" y="6856887"/>
                </a:lnTo>
                <a:lnTo>
                  <a:pt x="1845393" y="6849109"/>
                </a:lnTo>
                <a:cubicBezTo>
                  <a:pt x="1731420" y="6825787"/>
                  <a:pt x="1633583" y="6758167"/>
                  <a:pt x="1570656" y="6665023"/>
                </a:cubicBezTo>
                <a:lnTo>
                  <a:pt x="1544141" y="6616174"/>
                </a:lnTo>
                <a:lnTo>
                  <a:pt x="1542826" y="6616625"/>
                </a:lnTo>
                <a:lnTo>
                  <a:pt x="53966" y="3638905"/>
                </a:lnTo>
                <a:lnTo>
                  <a:pt x="55454" y="3638172"/>
                </a:lnTo>
                <a:lnTo>
                  <a:pt x="34397" y="3599377"/>
                </a:lnTo>
                <a:cubicBezTo>
                  <a:pt x="12248" y="3547011"/>
                  <a:pt x="0" y="3489438"/>
                  <a:pt x="0" y="3429004"/>
                </a:cubicBezTo>
                <a:cubicBezTo>
                  <a:pt x="0" y="3368570"/>
                  <a:pt x="12248" y="3310997"/>
                  <a:pt x="34397" y="3258631"/>
                </a:cubicBezTo>
                <a:lnTo>
                  <a:pt x="43262" y="3242298"/>
                </a:lnTo>
                <a:lnTo>
                  <a:pt x="42603" y="3241820"/>
                </a:lnTo>
                <a:lnTo>
                  <a:pt x="1541327" y="244373"/>
                </a:lnTo>
                <a:lnTo>
                  <a:pt x="1542669" y="244833"/>
                </a:lnTo>
                <a:lnTo>
                  <a:pt x="1570815" y="192979"/>
                </a:lnTo>
                <a:cubicBezTo>
                  <a:pt x="1633741" y="99835"/>
                  <a:pt x="1731579" y="32215"/>
                  <a:pt x="1845552" y="8893"/>
                </a:cubicBezTo>
                <a:lnTo>
                  <a:pt x="1921037" y="1283"/>
                </a:lnTo>
                <a:lnTo>
                  <a:pt x="1921037" y="2"/>
                </a:lnTo>
                <a:lnTo>
                  <a:pt x="1933745" y="2"/>
                </a:lnTo>
                <a:lnTo>
                  <a:pt x="1933764" y="0"/>
                </a:lnTo>
                <a:lnTo>
                  <a:pt x="1933784" y="2"/>
                </a:lnTo>
                <a:lnTo>
                  <a:pt x="5908912" y="2"/>
                </a:lnTo>
                <a:lnTo>
                  <a:pt x="5908912" y="1084"/>
                </a:lnTo>
                <a:lnTo>
                  <a:pt x="5919663" y="0"/>
                </a:lnTo>
                <a:cubicBezTo>
                  <a:pt x="6070748" y="0"/>
                  <a:pt x="6203954" y="76549"/>
                  <a:pt x="6282612" y="192978"/>
                </a:cubicBezTo>
                <a:lnTo>
                  <a:pt x="6307074" y="238046"/>
                </a:lnTo>
                <a:lnTo>
                  <a:pt x="6308562" y="237536"/>
                </a:lnTo>
                <a:lnTo>
                  <a:pt x="7790465" y="3201339"/>
                </a:lnTo>
                <a:lnTo>
                  <a:pt x="7790257" y="3201441"/>
                </a:lnTo>
                <a:lnTo>
                  <a:pt x="7821296" y="3258628"/>
                </a:lnTo>
                <a:cubicBezTo>
                  <a:pt x="7843445" y="3310994"/>
                  <a:pt x="7855693" y="3368567"/>
                  <a:pt x="7855693" y="3429001"/>
                </a:cubicBezTo>
                <a:cubicBezTo>
                  <a:pt x="7855693" y="3489435"/>
                  <a:pt x="7843445" y="3547008"/>
                  <a:pt x="7821296" y="3599374"/>
                </a:cubicBezTo>
                <a:lnTo>
                  <a:pt x="7790470" y="3656167"/>
                </a:lnTo>
                <a:lnTo>
                  <a:pt x="7790649" y="3656297"/>
                </a:lnTo>
                <a:lnTo>
                  <a:pt x="6307508" y="6622575"/>
                </a:lnTo>
                <a:lnTo>
                  <a:pt x="6305944" y="6622039"/>
                </a:lnTo>
                <a:lnTo>
                  <a:pt x="6282613" y="6665023"/>
                </a:lnTo>
                <a:cubicBezTo>
                  <a:pt x="6203955" y="6781453"/>
                  <a:pt x="6070749" y="6858002"/>
                  <a:pt x="5919664" y="6858002"/>
                </a:cubicBezTo>
                <a:close/>
              </a:path>
            </a:pathLst>
          </a:custGeom>
          <a:noFill/>
          <a:ln w="34925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FC7D7A7-B3BF-405D-A2F2-2EF5E306CC6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A51E3DD-D0ED-44D7-89C7-A4BFF5A14C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8157" y="1363156"/>
            <a:ext cx="4826574" cy="42132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4000">
                <a:solidFill>
                  <a:schemeClr val="bg1"/>
                </a:solidFill>
              </a:defRPr>
            </a:lvl1pPr>
            <a:lvl2pPr marL="0" indent="0" algn="ctr">
              <a:buFontTx/>
              <a:buNone/>
              <a:defRPr sz="4000">
                <a:solidFill>
                  <a:schemeClr val="bg1"/>
                </a:solidFill>
              </a:defRPr>
            </a:lvl2pPr>
            <a:lvl3pPr marL="174625" indent="0" algn="ctr">
              <a:buFontTx/>
              <a:buNone/>
              <a:defRPr sz="4000">
                <a:solidFill>
                  <a:schemeClr val="bg1"/>
                </a:solidFill>
              </a:defRPr>
            </a:lvl3pPr>
            <a:lvl4pPr marL="357188" indent="0" algn="ctr">
              <a:buFontTx/>
              <a:buNone/>
              <a:defRPr sz="4000">
                <a:solidFill>
                  <a:schemeClr val="bg1"/>
                </a:solidFill>
              </a:defRPr>
            </a:lvl4pPr>
            <a:lvl5pPr marL="538163" indent="0" algn="ctr">
              <a:buFontTx/>
              <a:buNone/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NEW</a:t>
            </a:r>
            <a:br>
              <a:rPr lang="en-US"/>
            </a:br>
            <a:r>
              <a:rPr lang="en-US"/>
              <a:t>SECTION</a:t>
            </a:r>
            <a:br>
              <a:rPr lang="en-US"/>
            </a:br>
            <a:r>
              <a:rPr lang="en-US"/>
              <a:t>HERE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98435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K - Blue /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15899E1-AEFC-410D-B08C-CBEB54F04F2F}"/>
              </a:ext>
            </a:extLst>
          </p:cNvPr>
          <p:cNvPicPr>
            <a:picLocks noChangeAspect="1"/>
          </p:cNvPicPr>
          <p:nvPr/>
        </p:nvPicPr>
        <p:blipFill>
          <a:blip r:embed="rId33">
            <a:lum bright="100000"/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6EBDE58-C232-40FB-B8F7-6FD38BBF8705}"/>
              </a:ext>
            </a:extLst>
          </p:cNvPr>
          <p:cNvSpPr txBox="1">
            <a:spLocks/>
          </p:cNvSpPr>
          <p:nvPr/>
        </p:nvSpPr>
        <p:spPr>
          <a:xfrm>
            <a:off x="230400" y="6303600"/>
            <a:ext cx="12973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>
                <a:solidFill>
                  <a:schemeClr val="bg1"/>
                </a:solidFill>
              </a:rPr>
              <a:t>SLIDE  </a:t>
            </a:r>
            <a:r>
              <a:rPr lang="en-GB" sz="1400">
                <a:solidFill>
                  <a:schemeClr val="accent3"/>
                </a:solidFill>
              </a:rPr>
              <a:t>|</a:t>
            </a:r>
            <a:r>
              <a:rPr lang="en-GB" sz="1000">
                <a:solidFill>
                  <a:schemeClr val="bg1"/>
                </a:solidFill>
              </a:rPr>
              <a:t>  </a:t>
            </a:r>
            <a:fld id="{85845CA8-B977-449B-9FF9-20DC913440A4}" type="slidenum">
              <a:rPr lang="en-GB" sz="1000" smtClean="0">
                <a:solidFill>
                  <a:schemeClr val="bg1"/>
                </a:solidFill>
              </a:rPr>
              <a:pPr algn="l"/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4047AD-F2E3-465B-B8B0-35DC63530551}"/>
              </a:ext>
            </a:extLst>
          </p:cNvPr>
          <p:cNvCxnSpPr/>
          <p:nvPr/>
        </p:nvCxnSpPr>
        <p:spPr>
          <a:xfrm>
            <a:off x="390294" y="324118"/>
            <a:ext cx="0" cy="52322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D9AA1C3A-2D4E-4B73-BDB0-58169DEC73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68" y="324119"/>
            <a:ext cx="11283277" cy="52322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90000"/>
              </a:lnSpc>
              <a:buNone/>
              <a:defRPr sz="2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TITLE HERE</a:t>
            </a:r>
            <a:endParaRPr lang="en-GB"/>
          </a:p>
        </p:txBody>
      </p:sp>
      <p:sp>
        <p:nvSpPr>
          <p:cNvPr id="250" name="Text Placeholder 3">
            <a:extLst>
              <a:ext uri="{FF2B5EF4-FFF2-40B4-BE49-F238E27FC236}">
                <a16:creationId xmlns:a16="http://schemas.microsoft.com/office/drawing/2014/main" id="{3D1BE931-EFDA-450A-B528-8C87CD44809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7210" y="1335600"/>
            <a:ext cx="4893063" cy="467331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D3A39BE1-CE73-4E23-9157-22E0B87CCB3E}"/>
              </a:ext>
            </a:extLst>
          </p:cNvPr>
          <p:cNvGrpSpPr/>
          <p:nvPr/>
        </p:nvGrpSpPr>
        <p:grpSpPr>
          <a:xfrm>
            <a:off x="6838196" y="-927713"/>
            <a:ext cx="3798840" cy="7378517"/>
            <a:chOff x="4683660" y="685800"/>
            <a:chExt cx="2824681" cy="5486400"/>
          </a:xfrm>
          <a:solidFill>
            <a:schemeClr val="bg1"/>
          </a:solidFill>
        </p:grpSpPr>
        <p:sp>
          <p:nvSpPr>
            <p:cNvPr id="252" name="Northern Ireland">
              <a:extLst>
                <a:ext uri="{FF2B5EF4-FFF2-40B4-BE49-F238E27FC236}">
                  <a16:creationId xmlns:a16="http://schemas.microsoft.com/office/drawing/2014/main" id="{11A5ACDC-F847-4F49-ADB8-51223F63D9C5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4683660" y="3694489"/>
              <a:ext cx="777269" cy="602376"/>
            </a:xfrm>
            <a:custGeom>
              <a:avLst/>
              <a:gdLst/>
              <a:ahLst/>
              <a:cxnLst/>
              <a:rect l="l" t="t" r="r" b="b"/>
              <a:pathLst>
                <a:path w="2370309" h="1836965">
                  <a:moveTo>
                    <a:pt x="1506216" y="0"/>
                  </a:moveTo>
                  <a:lnTo>
                    <a:pt x="1532849" y="29593"/>
                  </a:lnTo>
                  <a:lnTo>
                    <a:pt x="1541727" y="23674"/>
                  </a:lnTo>
                  <a:lnTo>
                    <a:pt x="1571319" y="44389"/>
                  </a:lnTo>
                  <a:lnTo>
                    <a:pt x="1594993" y="23674"/>
                  </a:lnTo>
                  <a:lnTo>
                    <a:pt x="1630503" y="26633"/>
                  </a:lnTo>
                  <a:lnTo>
                    <a:pt x="1660096" y="47348"/>
                  </a:lnTo>
                  <a:lnTo>
                    <a:pt x="1695606" y="65103"/>
                  </a:lnTo>
                  <a:lnTo>
                    <a:pt x="1757750" y="71022"/>
                  </a:lnTo>
                  <a:lnTo>
                    <a:pt x="1784383" y="41430"/>
                  </a:lnTo>
                  <a:lnTo>
                    <a:pt x="1811016" y="73981"/>
                  </a:lnTo>
                  <a:lnTo>
                    <a:pt x="1816934" y="85818"/>
                  </a:lnTo>
                  <a:lnTo>
                    <a:pt x="1834690" y="121329"/>
                  </a:lnTo>
                  <a:lnTo>
                    <a:pt x="1861323" y="145002"/>
                  </a:lnTo>
                  <a:lnTo>
                    <a:pt x="1861323" y="183472"/>
                  </a:lnTo>
                  <a:lnTo>
                    <a:pt x="1831731" y="183472"/>
                  </a:lnTo>
                  <a:lnTo>
                    <a:pt x="1858364" y="210105"/>
                  </a:lnTo>
                  <a:lnTo>
                    <a:pt x="1822853" y="284086"/>
                  </a:lnTo>
                  <a:lnTo>
                    <a:pt x="1840608" y="304800"/>
                  </a:lnTo>
                  <a:lnTo>
                    <a:pt x="1876119" y="284086"/>
                  </a:lnTo>
                  <a:lnTo>
                    <a:pt x="1902752" y="292964"/>
                  </a:lnTo>
                  <a:lnTo>
                    <a:pt x="1905711" y="322556"/>
                  </a:lnTo>
                  <a:lnTo>
                    <a:pt x="1905711" y="358066"/>
                  </a:lnTo>
                  <a:lnTo>
                    <a:pt x="1879078" y="393577"/>
                  </a:lnTo>
                  <a:lnTo>
                    <a:pt x="1887956" y="411332"/>
                  </a:lnTo>
                  <a:lnTo>
                    <a:pt x="1920507" y="408373"/>
                  </a:lnTo>
                  <a:lnTo>
                    <a:pt x="1950099" y="440925"/>
                  </a:lnTo>
                  <a:lnTo>
                    <a:pt x="1973773" y="485313"/>
                  </a:lnTo>
                  <a:lnTo>
                    <a:pt x="1988569" y="529701"/>
                  </a:lnTo>
                  <a:lnTo>
                    <a:pt x="2009284" y="523783"/>
                  </a:lnTo>
                  <a:lnTo>
                    <a:pt x="2015202" y="553375"/>
                  </a:lnTo>
                  <a:lnTo>
                    <a:pt x="2035917" y="574090"/>
                  </a:lnTo>
                  <a:lnTo>
                    <a:pt x="2047754" y="594804"/>
                  </a:lnTo>
                  <a:lnTo>
                    <a:pt x="2035917" y="624397"/>
                  </a:lnTo>
                  <a:lnTo>
                    <a:pt x="2047628" y="653674"/>
                  </a:lnTo>
                  <a:lnTo>
                    <a:pt x="2071428" y="651030"/>
                  </a:lnTo>
                  <a:lnTo>
                    <a:pt x="2118775" y="686540"/>
                  </a:lnTo>
                  <a:lnTo>
                    <a:pt x="2103979" y="645111"/>
                  </a:lnTo>
                  <a:lnTo>
                    <a:pt x="2068468" y="606641"/>
                  </a:lnTo>
                  <a:lnTo>
                    <a:pt x="2092142" y="597764"/>
                  </a:lnTo>
                  <a:lnTo>
                    <a:pt x="2115816" y="621437"/>
                  </a:lnTo>
                  <a:lnTo>
                    <a:pt x="2145408" y="668785"/>
                  </a:lnTo>
                  <a:lnTo>
                    <a:pt x="2154286" y="707255"/>
                  </a:lnTo>
                  <a:lnTo>
                    <a:pt x="2136531" y="757562"/>
                  </a:lnTo>
                  <a:lnTo>
                    <a:pt x="2086224" y="796031"/>
                  </a:lnTo>
                  <a:lnTo>
                    <a:pt x="2062550" y="813787"/>
                  </a:lnTo>
                  <a:lnTo>
                    <a:pt x="2024080" y="819705"/>
                  </a:lnTo>
                  <a:lnTo>
                    <a:pt x="1985610" y="840420"/>
                  </a:lnTo>
                  <a:lnTo>
                    <a:pt x="1973773" y="872971"/>
                  </a:lnTo>
                  <a:lnTo>
                    <a:pt x="1958977" y="899604"/>
                  </a:lnTo>
                  <a:lnTo>
                    <a:pt x="1964896" y="920319"/>
                  </a:lnTo>
                  <a:lnTo>
                    <a:pt x="2012243" y="932156"/>
                  </a:lnTo>
                  <a:lnTo>
                    <a:pt x="2035917" y="887767"/>
                  </a:lnTo>
                  <a:lnTo>
                    <a:pt x="2050713" y="887767"/>
                  </a:lnTo>
                  <a:lnTo>
                    <a:pt x="2071428" y="875931"/>
                  </a:lnTo>
                  <a:lnTo>
                    <a:pt x="2103979" y="861134"/>
                  </a:lnTo>
                  <a:lnTo>
                    <a:pt x="2112857" y="872971"/>
                  </a:lnTo>
                  <a:lnTo>
                    <a:pt x="2136531" y="884808"/>
                  </a:lnTo>
                  <a:lnTo>
                    <a:pt x="2183878" y="884808"/>
                  </a:lnTo>
                  <a:lnTo>
                    <a:pt x="2189797" y="861134"/>
                  </a:lnTo>
                  <a:lnTo>
                    <a:pt x="2231226" y="861134"/>
                  </a:lnTo>
                  <a:lnTo>
                    <a:pt x="2263777" y="884808"/>
                  </a:lnTo>
                  <a:lnTo>
                    <a:pt x="2281532" y="905523"/>
                  </a:lnTo>
                  <a:lnTo>
                    <a:pt x="2284492" y="932156"/>
                  </a:lnTo>
                  <a:lnTo>
                    <a:pt x="2287451" y="958789"/>
                  </a:lnTo>
                  <a:lnTo>
                    <a:pt x="2305206" y="994299"/>
                  </a:lnTo>
                  <a:lnTo>
                    <a:pt x="2334798" y="1023892"/>
                  </a:lnTo>
                  <a:lnTo>
                    <a:pt x="2334798" y="1062362"/>
                  </a:lnTo>
                  <a:lnTo>
                    <a:pt x="2334798" y="1091954"/>
                  </a:lnTo>
                  <a:lnTo>
                    <a:pt x="2349595" y="1130424"/>
                  </a:lnTo>
                  <a:lnTo>
                    <a:pt x="2370309" y="1157057"/>
                  </a:lnTo>
                  <a:lnTo>
                    <a:pt x="2370309" y="1189608"/>
                  </a:lnTo>
                  <a:lnTo>
                    <a:pt x="2355513" y="1213282"/>
                  </a:lnTo>
                  <a:lnTo>
                    <a:pt x="2320002" y="1236956"/>
                  </a:lnTo>
                  <a:lnTo>
                    <a:pt x="2343676" y="1269507"/>
                  </a:lnTo>
                  <a:lnTo>
                    <a:pt x="2343676" y="1293181"/>
                  </a:lnTo>
                  <a:lnTo>
                    <a:pt x="2322962" y="1299099"/>
                  </a:lnTo>
                  <a:lnTo>
                    <a:pt x="2322962" y="1343488"/>
                  </a:lnTo>
                  <a:lnTo>
                    <a:pt x="2317043" y="1384917"/>
                  </a:lnTo>
                  <a:lnTo>
                    <a:pt x="2299288" y="1384917"/>
                  </a:lnTo>
                  <a:lnTo>
                    <a:pt x="2290410" y="1337569"/>
                  </a:lnTo>
                  <a:lnTo>
                    <a:pt x="2251940" y="1293181"/>
                  </a:lnTo>
                  <a:lnTo>
                    <a:pt x="2251940" y="1272466"/>
                  </a:lnTo>
                  <a:lnTo>
                    <a:pt x="2257859" y="1231037"/>
                  </a:lnTo>
                  <a:lnTo>
                    <a:pt x="2278573" y="1168894"/>
                  </a:lnTo>
                  <a:lnTo>
                    <a:pt x="2266736" y="1115628"/>
                  </a:lnTo>
                  <a:lnTo>
                    <a:pt x="2246022" y="1088995"/>
                  </a:lnTo>
                  <a:lnTo>
                    <a:pt x="2213470" y="1062362"/>
                  </a:lnTo>
                  <a:lnTo>
                    <a:pt x="2177960" y="1032769"/>
                  </a:lnTo>
                  <a:lnTo>
                    <a:pt x="2148367" y="1017973"/>
                  </a:lnTo>
                  <a:lnTo>
                    <a:pt x="2127653" y="1053484"/>
                  </a:lnTo>
                  <a:lnTo>
                    <a:pt x="2142449" y="1091954"/>
                  </a:lnTo>
                  <a:lnTo>
                    <a:pt x="2163164" y="1115628"/>
                  </a:lnTo>
                  <a:lnTo>
                    <a:pt x="2175000" y="1148179"/>
                  </a:lnTo>
                  <a:lnTo>
                    <a:pt x="2216430" y="1195527"/>
                  </a:lnTo>
                  <a:lnTo>
                    <a:pt x="2204593" y="1225119"/>
                  </a:lnTo>
                  <a:lnTo>
                    <a:pt x="2192756" y="1260630"/>
                  </a:lnTo>
                  <a:lnTo>
                    <a:pt x="2166123" y="1316855"/>
                  </a:lnTo>
                  <a:lnTo>
                    <a:pt x="2192756" y="1316855"/>
                  </a:lnTo>
                  <a:lnTo>
                    <a:pt x="2222348" y="1307977"/>
                  </a:lnTo>
                  <a:lnTo>
                    <a:pt x="2243063" y="1322773"/>
                  </a:lnTo>
                  <a:lnTo>
                    <a:pt x="2266736" y="1334610"/>
                  </a:lnTo>
                  <a:lnTo>
                    <a:pt x="2275614" y="1381958"/>
                  </a:lnTo>
                  <a:lnTo>
                    <a:pt x="2269696" y="1423387"/>
                  </a:lnTo>
                  <a:lnTo>
                    <a:pt x="2237144" y="1482571"/>
                  </a:lnTo>
                  <a:lnTo>
                    <a:pt x="2192756" y="1512164"/>
                  </a:lnTo>
                  <a:lnTo>
                    <a:pt x="2189797" y="1547674"/>
                  </a:lnTo>
                  <a:lnTo>
                    <a:pt x="2157245" y="1500327"/>
                  </a:lnTo>
                  <a:lnTo>
                    <a:pt x="2124694" y="1512164"/>
                  </a:lnTo>
                  <a:lnTo>
                    <a:pt x="2101020" y="1500327"/>
                  </a:lnTo>
                  <a:lnTo>
                    <a:pt x="2077346" y="1518082"/>
                  </a:lnTo>
                  <a:lnTo>
                    <a:pt x="2032958" y="1521041"/>
                  </a:lnTo>
                  <a:lnTo>
                    <a:pt x="1988569" y="1550633"/>
                  </a:lnTo>
                  <a:lnTo>
                    <a:pt x="1976732" y="1571348"/>
                  </a:lnTo>
                  <a:lnTo>
                    <a:pt x="1982651" y="1592063"/>
                  </a:lnTo>
                  <a:lnTo>
                    <a:pt x="1982651" y="1645329"/>
                  </a:lnTo>
                  <a:lnTo>
                    <a:pt x="1973773" y="1674921"/>
                  </a:lnTo>
                  <a:lnTo>
                    <a:pt x="1964896" y="1707472"/>
                  </a:lnTo>
                  <a:lnTo>
                    <a:pt x="1950099" y="1734105"/>
                  </a:lnTo>
                  <a:lnTo>
                    <a:pt x="1917548" y="1763697"/>
                  </a:lnTo>
                  <a:lnTo>
                    <a:pt x="1896833" y="1778494"/>
                  </a:lnTo>
                  <a:lnTo>
                    <a:pt x="1879078" y="1799208"/>
                  </a:lnTo>
                  <a:lnTo>
                    <a:pt x="1852445" y="1822882"/>
                  </a:lnTo>
                  <a:lnTo>
                    <a:pt x="1822853" y="1834719"/>
                  </a:lnTo>
                  <a:lnTo>
                    <a:pt x="1793261" y="1816964"/>
                  </a:lnTo>
                  <a:lnTo>
                    <a:pt x="1787342" y="1778494"/>
                  </a:lnTo>
                  <a:lnTo>
                    <a:pt x="1766628" y="1772575"/>
                  </a:lnTo>
                  <a:lnTo>
                    <a:pt x="1742954" y="1772575"/>
                  </a:lnTo>
                  <a:lnTo>
                    <a:pt x="1722239" y="1769616"/>
                  </a:lnTo>
                  <a:lnTo>
                    <a:pt x="1713362" y="1725228"/>
                  </a:lnTo>
                  <a:lnTo>
                    <a:pt x="1663055" y="1725228"/>
                  </a:lnTo>
                  <a:lnTo>
                    <a:pt x="1659285" y="1730884"/>
                  </a:lnTo>
                  <a:lnTo>
                    <a:pt x="1633786" y="1719956"/>
                  </a:lnTo>
                  <a:lnTo>
                    <a:pt x="1616452" y="1754625"/>
                  </a:lnTo>
                  <a:lnTo>
                    <a:pt x="1590450" y="1719956"/>
                  </a:lnTo>
                  <a:lnTo>
                    <a:pt x="1568781" y="1715623"/>
                  </a:lnTo>
                  <a:lnTo>
                    <a:pt x="1568781" y="1767626"/>
                  </a:lnTo>
                  <a:lnTo>
                    <a:pt x="1551447" y="1793628"/>
                  </a:lnTo>
                  <a:lnTo>
                    <a:pt x="1516778" y="1802296"/>
                  </a:lnTo>
                  <a:lnTo>
                    <a:pt x="1473441" y="1776294"/>
                  </a:lnTo>
                  <a:lnTo>
                    <a:pt x="1456107" y="1810963"/>
                  </a:lnTo>
                  <a:lnTo>
                    <a:pt x="1434438" y="1802296"/>
                  </a:lnTo>
                  <a:lnTo>
                    <a:pt x="1417104" y="1815297"/>
                  </a:lnTo>
                  <a:lnTo>
                    <a:pt x="1382434" y="1802296"/>
                  </a:lnTo>
                  <a:lnTo>
                    <a:pt x="1360766" y="1836965"/>
                  </a:lnTo>
                  <a:lnTo>
                    <a:pt x="1304429" y="1784961"/>
                  </a:lnTo>
                  <a:lnTo>
                    <a:pt x="1326097" y="1750292"/>
                  </a:lnTo>
                  <a:lnTo>
                    <a:pt x="1321763" y="1715623"/>
                  </a:lnTo>
                  <a:lnTo>
                    <a:pt x="1330431" y="1698288"/>
                  </a:lnTo>
                  <a:lnTo>
                    <a:pt x="1339098" y="1650618"/>
                  </a:lnTo>
                  <a:lnTo>
                    <a:pt x="1321763" y="1620282"/>
                  </a:lnTo>
                  <a:lnTo>
                    <a:pt x="1278427" y="1585613"/>
                  </a:lnTo>
                  <a:lnTo>
                    <a:pt x="1256759" y="1620282"/>
                  </a:lnTo>
                  <a:lnTo>
                    <a:pt x="1217756" y="1594280"/>
                  </a:lnTo>
                  <a:lnTo>
                    <a:pt x="1178753" y="1555278"/>
                  </a:lnTo>
                  <a:lnTo>
                    <a:pt x="1161418" y="1494607"/>
                  </a:lnTo>
                  <a:lnTo>
                    <a:pt x="1122416" y="1472938"/>
                  </a:lnTo>
                  <a:lnTo>
                    <a:pt x="1161418" y="1468605"/>
                  </a:lnTo>
                  <a:lnTo>
                    <a:pt x="1148417" y="1425268"/>
                  </a:lnTo>
                  <a:lnTo>
                    <a:pt x="1131083" y="1368931"/>
                  </a:lnTo>
                  <a:lnTo>
                    <a:pt x="1096414" y="1368931"/>
                  </a:lnTo>
                  <a:lnTo>
                    <a:pt x="1092080" y="1329928"/>
                  </a:lnTo>
                  <a:lnTo>
                    <a:pt x="1074745" y="1316927"/>
                  </a:lnTo>
                  <a:lnTo>
                    <a:pt x="1031409" y="1277924"/>
                  </a:lnTo>
                  <a:lnTo>
                    <a:pt x="988072" y="1264923"/>
                  </a:lnTo>
                  <a:lnTo>
                    <a:pt x="957737" y="1299592"/>
                  </a:lnTo>
                  <a:lnTo>
                    <a:pt x="936069" y="1342929"/>
                  </a:lnTo>
                  <a:lnTo>
                    <a:pt x="923068" y="1360263"/>
                  </a:lnTo>
                  <a:lnTo>
                    <a:pt x="892732" y="1381932"/>
                  </a:lnTo>
                  <a:lnTo>
                    <a:pt x="858063" y="1377598"/>
                  </a:lnTo>
                  <a:lnTo>
                    <a:pt x="866730" y="1412267"/>
                  </a:lnTo>
                  <a:lnTo>
                    <a:pt x="849396" y="1429602"/>
                  </a:lnTo>
                  <a:lnTo>
                    <a:pt x="832061" y="1451270"/>
                  </a:lnTo>
                  <a:lnTo>
                    <a:pt x="862397" y="1451270"/>
                  </a:lnTo>
                  <a:lnTo>
                    <a:pt x="866730" y="1481606"/>
                  </a:lnTo>
                  <a:lnTo>
                    <a:pt x="892732" y="1481606"/>
                  </a:lnTo>
                  <a:lnTo>
                    <a:pt x="879731" y="1520608"/>
                  </a:lnTo>
                  <a:lnTo>
                    <a:pt x="897066" y="1559611"/>
                  </a:lnTo>
                  <a:lnTo>
                    <a:pt x="866730" y="1559611"/>
                  </a:lnTo>
                  <a:lnTo>
                    <a:pt x="840728" y="1563945"/>
                  </a:lnTo>
                  <a:lnTo>
                    <a:pt x="806059" y="1581280"/>
                  </a:lnTo>
                  <a:lnTo>
                    <a:pt x="797392" y="1611615"/>
                  </a:lnTo>
                  <a:lnTo>
                    <a:pt x="810393" y="1637617"/>
                  </a:lnTo>
                  <a:lnTo>
                    <a:pt x="801725" y="1676620"/>
                  </a:lnTo>
                  <a:lnTo>
                    <a:pt x="749722" y="1715623"/>
                  </a:lnTo>
                  <a:lnTo>
                    <a:pt x="719386" y="1698288"/>
                  </a:lnTo>
                  <a:lnTo>
                    <a:pt x="684717" y="1706955"/>
                  </a:lnTo>
                  <a:lnTo>
                    <a:pt x="697718" y="1680953"/>
                  </a:lnTo>
                  <a:lnTo>
                    <a:pt x="658715" y="1693954"/>
                  </a:lnTo>
                  <a:lnTo>
                    <a:pt x="650048" y="1650618"/>
                  </a:lnTo>
                  <a:lnTo>
                    <a:pt x="602378" y="1702622"/>
                  </a:lnTo>
                  <a:lnTo>
                    <a:pt x="563375" y="1685287"/>
                  </a:lnTo>
                  <a:lnTo>
                    <a:pt x="546040" y="1711289"/>
                  </a:lnTo>
                  <a:lnTo>
                    <a:pt x="528706" y="1680953"/>
                  </a:lnTo>
                  <a:lnTo>
                    <a:pt x="489703" y="1676620"/>
                  </a:lnTo>
                  <a:lnTo>
                    <a:pt x="485369" y="1641951"/>
                  </a:lnTo>
                  <a:lnTo>
                    <a:pt x="459367" y="1615949"/>
                  </a:lnTo>
                  <a:lnTo>
                    <a:pt x="437699" y="1624616"/>
                  </a:lnTo>
                  <a:lnTo>
                    <a:pt x="429032" y="1585613"/>
                  </a:lnTo>
                  <a:lnTo>
                    <a:pt x="394362" y="1589947"/>
                  </a:lnTo>
                  <a:lnTo>
                    <a:pt x="372694" y="1568279"/>
                  </a:lnTo>
                  <a:lnTo>
                    <a:pt x="325024" y="1585613"/>
                  </a:lnTo>
                  <a:lnTo>
                    <a:pt x="277354" y="1568279"/>
                  </a:lnTo>
                  <a:lnTo>
                    <a:pt x="277354" y="1494607"/>
                  </a:lnTo>
                  <a:lnTo>
                    <a:pt x="255686" y="1459937"/>
                  </a:lnTo>
                  <a:lnTo>
                    <a:pt x="255686" y="1451270"/>
                  </a:lnTo>
                  <a:lnTo>
                    <a:pt x="195015" y="1438269"/>
                  </a:lnTo>
                  <a:lnTo>
                    <a:pt x="156012" y="1351596"/>
                  </a:lnTo>
                  <a:lnTo>
                    <a:pt x="108342" y="1351596"/>
                  </a:lnTo>
                  <a:lnTo>
                    <a:pt x="91007" y="1312593"/>
                  </a:lnTo>
                  <a:lnTo>
                    <a:pt x="17335" y="1230254"/>
                  </a:lnTo>
                  <a:lnTo>
                    <a:pt x="26002" y="1217253"/>
                  </a:lnTo>
                  <a:lnTo>
                    <a:pt x="0" y="1191251"/>
                  </a:lnTo>
                  <a:lnTo>
                    <a:pt x="69339" y="1186917"/>
                  </a:lnTo>
                  <a:lnTo>
                    <a:pt x="69339" y="1169583"/>
                  </a:lnTo>
                  <a:lnTo>
                    <a:pt x="121343" y="1173916"/>
                  </a:lnTo>
                  <a:lnTo>
                    <a:pt x="117009" y="1139247"/>
                  </a:lnTo>
                  <a:lnTo>
                    <a:pt x="125676" y="1121913"/>
                  </a:lnTo>
                  <a:lnTo>
                    <a:pt x="147344" y="1082910"/>
                  </a:lnTo>
                  <a:lnTo>
                    <a:pt x="173346" y="1069909"/>
                  </a:lnTo>
                  <a:lnTo>
                    <a:pt x="203682" y="1095911"/>
                  </a:lnTo>
                  <a:lnTo>
                    <a:pt x="234017" y="1087243"/>
                  </a:lnTo>
                  <a:lnTo>
                    <a:pt x="290355" y="1095911"/>
                  </a:lnTo>
                  <a:lnTo>
                    <a:pt x="307689" y="1056908"/>
                  </a:lnTo>
                  <a:lnTo>
                    <a:pt x="359693" y="1022239"/>
                  </a:lnTo>
                  <a:lnTo>
                    <a:pt x="390029" y="991903"/>
                  </a:lnTo>
                  <a:lnTo>
                    <a:pt x="416031" y="974569"/>
                  </a:lnTo>
                  <a:lnTo>
                    <a:pt x="407363" y="939899"/>
                  </a:lnTo>
                  <a:lnTo>
                    <a:pt x="364027" y="970235"/>
                  </a:lnTo>
                  <a:lnTo>
                    <a:pt x="316357" y="935566"/>
                  </a:lnTo>
                  <a:lnTo>
                    <a:pt x="273020" y="952900"/>
                  </a:lnTo>
                  <a:lnTo>
                    <a:pt x="268687" y="918231"/>
                  </a:lnTo>
                  <a:lnTo>
                    <a:pt x="229684" y="900897"/>
                  </a:lnTo>
                  <a:lnTo>
                    <a:pt x="221016" y="848893"/>
                  </a:lnTo>
                  <a:lnTo>
                    <a:pt x="255686" y="848893"/>
                  </a:lnTo>
                  <a:lnTo>
                    <a:pt x="294689" y="788222"/>
                  </a:lnTo>
                  <a:lnTo>
                    <a:pt x="307689" y="814224"/>
                  </a:lnTo>
                  <a:lnTo>
                    <a:pt x="368361" y="831558"/>
                  </a:lnTo>
                  <a:lnTo>
                    <a:pt x="390029" y="818557"/>
                  </a:lnTo>
                  <a:lnTo>
                    <a:pt x="424698" y="801223"/>
                  </a:lnTo>
                  <a:lnTo>
                    <a:pt x="459367" y="779554"/>
                  </a:lnTo>
                  <a:lnTo>
                    <a:pt x="485369" y="779554"/>
                  </a:lnTo>
                  <a:lnTo>
                    <a:pt x="515705" y="775221"/>
                  </a:lnTo>
                  <a:lnTo>
                    <a:pt x="546040" y="775221"/>
                  </a:lnTo>
                  <a:lnTo>
                    <a:pt x="546040" y="692881"/>
                  </a:lnTo>
                  <a:lnTo>
                    <a:pt x="585043" y="666880"/>
                  </a:lnTo>
                  <a:lnTo>
                    <a:pt x="632713" y="610542"/>
                  </a:lnTo>
                  <a:lnTo>
                    <a:pt x="632713" y="580207"/>
                  </a:lnTo>
                  <a:lnTo>
                    <a:pt x="628380" y="484866"/>
                  </a:lnTo>
                  <a:lnTo>
                    <a:pt x="667382" y="480533"/>
                  </a:lnTo>
                  <a:lnTo>
                    <a:pt x="654381" y="398193"/>
                  </a:lnTo>
                  <a:lnTo>
                    <a:pt x="719386" y="315854"/>
                  </a:lnTo>
                  <a:lnTo>
                    <a:pt x="788725" y="311520"/>
                  </a:lnTo>
                  <a:lnTo>
                    <a:pt x="794804" y="306070"/>
                  </a:lnTo>
                  <a:lnTo>
                    <a:pt x="801921" y="263371"/>
                  </a:lnTo>
                  <a:lnTo>
                    <a:pt x="793043" y="316637"/>
                  </a:lnTo>
                  <a:lnTo>
                    <a:pt x="797013" y="317707"/>
                  </a:lnTo>
                  <a:lnTo>
                    <a:pt x="855187" y="290004"/>
                  </a:lnTo>
                  <a:lnTo>
                    <a:pt x="881820" y="292964"/>
                  </a:lnTo>
                  <a:lnTo>
                    <a:pt x="881820" y="310719"/>
                  </a:lnTo>
                  <a:lnTo>
                    <a:pt x="929167" y="328474"/>
                  </a:lnTo>
                  <a:lnTo>
                    <a:pt x="932127" y="310719"/>
                  </a:lnTo>
                  <a:lnTo>
                    <a:pt x="955800" y="307760"/>
                  </a:lnTo>
                  <a:lnTo>
                    <a:pt x="1006107" y="272249"/>
                  </a:lnTo>
                  <a:lnTo>
                    <a:pt x="988352" y="257453"/>
                  </a:lnTo>
                  <a:lnTo>
                    <a:pt x="991311" y="236738"/>
                  </a:lnTo>
                  <a:lnTo>
                    <a:pt x="991311" y="221942"/>
                  </a:lnTo>
                  <a:lnTo>
                    <a:pt x="1020903" y="227861"/>
                  </a:lnTo>
                  <a:lnTo>
                    <a:pt x="1009066" y="204187"/>
                  </a:lnTo>
                  <a:lnTo>
                    <a:pt x="1032740" y="177554"/>
                  </a:lnTo>
                  <a:lnTo>
                    <a:pt x="1029781" y="150921"/>
                  </a:lnTo>
                  <a:lnTo>
                    <a:pt x="1041618" y="147962"/>
                  </a:lnTo>
                  <a:lnTo>
                    <a:pt x="1044577" y="91736"/>
                  </a:lnTo>
                  <a:lnTo>
                    <a:pt x="1086006" y="124288"/>
                  </a:lnTo>
                  <a:lnTo>
                    <a:pt x="1094884" y="121329"/>
                  </a:lnTo>
                  <a:lnTo>
                    <a:pt x="1124476" y="130206"/>
                  </a:lnTo>
                  <a:lnTo>
                    <a:pt x="1239886" y="127247"/>
                  </a:lnTo>
                  <a:lnTo>
                    <a:pt x="1254682" y="91736"/>
                  </a:lnTo>
                  <a:lnTo>
                    <a:pt x="1278356" y="82859"/>
                  </a:lnTo>
                  <a:lnTo>
                    <a:pt x="1322744" y="73981"/>
                  </a:lnTo>
                  <a:lnTo>
                    <a:pt x="1378969" y="73981"/>
                  </a:lnTo>
                  <a:lnTo>
                    <a:pt x="1420398" y="71022"/>
                  </a:lnTo>
                  <a:lnTo>
                    <a:pt x="1444072" y="47348"/>
                  </a:lnTo>
                  <a:lnTo>
                    <a:pt x="1467746" y="35511"/>
                  </a:lnTo>
                  <a:lnTo>
                    <a:pt x="1476624" y="8878"/>
                  </a:lnTo>
                  <a:close/>
                </a:path>
              </a:pathLst>
            </a:custGeom>
            <a:grpFill/>
            <a:ln w="9525" cap="flat" cmpd="sng" algn="ctr">
              <a:solidFill>
                <a:srgbClr val="0F4D83"/>
              </a:solidFill>
              <a:prstDash val="solid"/>
              <a:miter lim="800000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3" name="Isle of Wight">
              <a:extLst>
                <a:ext uri="{FF2B5EF4-FFF2-40B4-BE49-F238E27FC236}">
                  <a16:creationId xmlns:a16="http://schemas.microsoft.com/office/drawing/2014/main" id="{1D767964-837D-45A7-8D79-355786FC74E7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556164" y="5816275"/>
              <a:ext cx="148348" cy="83598"/>
            </a:xfrm>
            <a:custGeom>
              <a:avLst/>
              <a:gdLst>
                <a:gd name="connsiteX0" fmla="*/ 0 w 504056"/>
                <a:gd name="connsiteY0" fmla="*/ 0 h 144016"/>
                <a:gd name="connsiteX1" fmla="*/ 504056 w 504056"/>
                <a:gd name="connsiteY1" fmla="*/ 0 h 144016"/>
                <a:gd name="connsiteX2" fmla="*/ 504056 w 504056"/>
                <a:gd name="connsiteY2" fmla="*/ 144016 h 144016"/>
                <a:gd name="connsiteX3" fmla="*/ 0 w 504056"/>
                <a:gd name="connsiteY3" fmla="*/ 144016 h 144016"/>
                <a:gd name="connsiteX4" fmla="*/ 0 w 504056"/>
                <a:gd name="connsiteY4" fmla="*/ 0 h 144016"/>
                <a:gd name="connsiteX0" fmla="*/ 0 w 504056"/>
                <a:gd name="connsiteY0" fmla="*/ 0 h 196586"/>
                <a:gd name="connsiteX1" fmla="*/ 504056 w 504056"/>
                <a:gd name="connsiteY1" fmla="*/ 0 h 196586"/>
                <a:gd name="connsiteX2" fmla="*/ 504056 w 504056"/>
                <a:gd name="connsiteY2" fmla="*/ 144016 h 196586"/>
                <a:gd name="connsiteX3" fmla="*/ 260375 w 504056"/>
                <a:gd name="connsiteY3" fmla="*/ 196579 h 196586"/>
                <a:gd name="connsiteX4" fmla="*/ 0 w 504056"/>
                <a:gd name="connsiteY4" fmla="*/ 144016 h 196586"/>
                <a:gd name="connsiteX5" fmla="*/ 0 w 504056"/>
                <a:gd name="connsiteY5" fmla="*/ 0 h 196586"/>
                <a:gd name="connsiteX0" fmla="*/ 0 w 504056"/>
                <a:gd name="connsiteY0" fmla="*/ 0 h 196592"/>
                <a:gd name="connsiteX1" fmla="*/ 504056 w 504056"/>
                <a:gd name="connsiteY1" fmla="*/ 0 h 196592"/>
                <a:gd name="connsiteX2" fmla="*/ 384994 w 504056"/>
                <a:gd name="connsiteY2" fmla="*/ 167829 h 196592"/>
                <a:gd name="connsiteX3" fmla="*/ 260375 w 504056"/>
                <a:gd name="connsiteY3" fmla="*/ 196579 h 196592"/>
                <a:gd name="connsiteX4" fmla="*/ 0 w 504056"/>
                <a:gd name="connsiteY4" fmla="*/ 144016 h 196592"/>
                <a:gd name="connsiteX5" fmla="*/ 0 w 504056"/>
                <a:gd name="connsiteY5" fmla="*/ 0 h 196592"/>
                <a:gd name="connsiteX0" fmla="*/ 0 w 504056"/>
                <a:gd name="connsiteY0" fmla="*/ 0 h 196592"/>
                <a:gd name="connsiteX1" fmla="*/ 504056 w 504056"/>
                <a:gd name="connsiteY1" fmla="*/ 0 h 196592"/>
                <a:gd name="connsiteX2" fmla="*/ 388963 w 504056"/>
                <a:gd name="connsiteY2" fmla="*/ 87041 h 196592"/>
                <a:gd name="connsiteX3" fmla="*/ 384994 w 504056"/>
                <a:gd name="connsiteY3" fmla="*/ 167829 h 196592"/>
                <a:gd name="connsiteX4" fmla="*/ 260375 w 504056"/>
                <a:gd name="connsiteY4" fmla="*/ 196579 h 196592"/>
                <a:gd name="connsiteX5" fmla="*/ 0 w 504056"/>
                <a:gd name="connsiteY5" fmla="*/ 144016 h 196592"/>
                <a:gd name="connsiteX6" fmla="*/ 0 w 504056"/>
                <a:gd name="connsiteY6" fmla="*/ 0 h 196592"/>
                <a:gd name="connsiteX0" fmla="*/ 0 w 504056"/>
                <a:gd name="connsiteY0" fmla="*/ 0 h 196579"/>
                <a:gd name="connsiteX1" fmla="*/ 504056 w 504056"/>
                <a:gd name="connsiteY1" fmla="*/ 0 h 196579"/>
                <a:gd name="connsiteX2" fmla="*/ 388963 w 504056"/>
                <a:gd name="connsiteY2" fmla="*/ 87041 h 196579"/>
                <a:gd name="connsiteX3" fmla="*/ 260375 w 504056"/>
                <a:gd name="connsiteY3" fmla="*/ 196579 h 196579"/>
                <a:gd name="connsiteX4" fmla="*/ 0 w 504056"/>
                <a:gd name="connsiteY4" fmla="*/ 144016 h 196579"/>
                <a:gd name="connsiteX5" fmla="*/ 0 w 504056"/>
                <a:gd name="connsiteY5" fmla="*/ 0 h 196579"/>
                <a:gd name="connsiteX0" fmla="*/ 0 w 504056"/>
                <a:gd name="connsiteY0" fmla="*/ 0 h 196579"/>
                <a:gd name="connsiteX1" fmla="*/ 504056 w 504056"/>
                <a:gd name="connsiteY1" fmla="*/ 0 h 196579"/>
                <a:gd name="connsiteX2" fmla="*/ 388963 w 504056"/>
                <a:gd name="connsiteY2" fmla="*/ 87041 h 196579"/>
                <a:gd name="connsiteX3" fmla="*/ 367532 w 504056"/>
                <a:gd name="connsiteY3" fmla="*/ 163242 h 196579"/>
                <a:gd name="connsiteX4" fmla="*/ 260375 w 504056"/>
                <a:gd name="connsiteY4" fmla="*/ 196579 h 196579"/>
                <a:gd name="connsiteX5" fmla="*/ 0 w 504056"/>
                <a:gd name="connsiteY5" fmla="*/ 144016 h 196579"/>
                <a:gd name="connsiteX6" fmla="*/ 0 w 504056"/>
                <a:gd name="connsiteY6" fmla="*/ 0 h 196579"/>
                <a:gd name="connsiteX0" fmla="*/ 0 w 388963"/>
                <a:gd name="connsiteY0" fmla="*/ 0 h 196579"/>
                <a:gd name="connsiteX1" fmla="*/ 388963 w 388963"/>
                <a:gd name="connsiteY1" fmla="*/ 87041 h 196579"/>
                <a:gd name="connsiteX2" fmla="*/ 367532 w 388963"/>
                <a:gd name="connsiteY2" fmla="*/ 163242 h 196579"/>
                <a:gd name="connsiteX3" fmla="*/ 260375 w 388963"/>
                <a:gd name="connsiteY3" fmla="*/ 196579 h 196579"/>
                <a:gd name="connsiteX4" fmla="*/ 0 w 388963"/>
                <a:gd name="connsiteY4" fmla="*/ 144016 h 196579"/>
                <a:gd name="connsiteX5" fmla="*/ 0 w 388963"/>
                <a:gd name="connsiteY5" fmla="*/ 0 h 196579"/>
                <a:gd name="connsiteX0" fmla="*/ 0 w 388963"/>
                <a:gd name="connsiteY0" fmla="*/ 23082 h 219661"/>
                <a:gd name="connsiteX1" fmla="*/ 358008 w 388963"/>
                <a:gd name="connsiteY1" fmla="*/ 2968 h 219661"/>
                <a:gd name="connsiteX2" fmla="*/ 388963 w 388963"/>
                <a:gd name="connsiteY2" fmla="*/ 110123 h 219661"/>
                <a:gd name="connsiteX3" fmla="*/ 367532 w 388963"/>
                <a:gd name="connsiteY3" fmla="*/ 186324 h 219661"/>
                <a:gd name="connsiteX4" fmla="*/ 260375 w 388963"/>
                <a:gd name="connsiteY4" fmla="*/ 219661 h 219661"/>
                <a:gd name="connsiteX5" fmla="*/ 0 w 388963"/>
                <a:gd name="connsiteY5" fmla="*/ 167098 h 219661"/>
                <a:gd name="connsiteX6" fmla="*/ 0 w 388963"/>
                <a:gd name="connsiteY6" fmla="*/ 23082 h 219661"/>
                <a:gd name="connsiteX0" fmla="*/ 0 w 388963"/>
                <a:gd name="connsiteY0" fmla="*/ 32201 h 228780"/>
                <a:gd name="connsiteX1" fmla="*/ 350865 w 388963"/>
                <a:gd name="connsiteY1" fmla="*/ 2562 h 228780"/>
                <a:gd name="connsiteX2" fmla="*/ 388963 w 388963"/>
                <a:gd name="connsiteY2" fmla="*/ 119242 h 228780"/>
                <a:gd name="connsiteX3" fmla="*/ 367532 w 388963"/>
                <a:gd name="connsiteY3" fmla="*/ 195443 h 228780"/>
                <a:gd name="connsiteX4" fmla="*/ 260375 w 388963"/>
                <a:gd name="connsiteY4" fmla="*/ 228780 h 228780"/>
                <a:gd name="connsiteX5" fmla="*/ 0 w 388963"/>
                <a:gd name="connsiteY5" fmla="*/ 176217 h 228780"/>
                <a:gd name="connsiteX6" fmla="*/ 0 w 388963"/>
                <a:gd name="connsiteY6" fmla="*/ 32201 h 228780"/>
                <a:gd name="connsiteX0" fmla="*/ 0 w 469926"/>
                <a:gd name="connsiteY0" fmla="*/ 32201 h 228780"/>
                <a:gd name="connsiteX1" fmla="*/ 350865 w 469926"/>
                <a:gd name="connsiteY1" fmla="*/ 2562 h 228780"/>
                <a:gd name="connsiteX2" fmla="*/ 469926 w 469926"/>
                <a:gd name="connsiteY2" fmla="*/ 81143 h 228780"/>
                <a:gd name="connsiteX3" fmla="*/ 388963 w 469926"/>
                <a:gd name="connsiteY3" fmla="*/ 119242 h 228780"/>
                <a:gd name="connsiteX4" fmla="*/ 367532 w 469926"/>
                <a:gd name="connsiteY4" fmla="*/ 195443 h 228780"/>
                <a:gd name="connsiteX5" fmla="*/ 260375 w 469926"/>
                <a:gd name="connsiteY5" fmla="*/ 228780 h 228780"/>
                <a:gd name="connsiteX6" fmla="*/ 0 w 469926"/>
                <a:gd name="connsiteY6" fmla="*/ 176217 h 228780"/>
                <a:gd name="connsiteX7" fmla="*/ 0 w 469926"/>
                <a:gd name="connsiteY7" fmla="*/ 32201 h 228780"/>
                <a:gd name="connsiteX0" fmla="*/ 0 w 470102"/>
                <a:gd name="connsiteY0" fmla="*/ 32201 h 228780"/>
                <a:gd name="connsiteX1" fmla="*/ 350865 w 470102"/>
                <a:gd name="connsiteY1" fmla="*/ 2562 h 228780"/>
                <a:gd name="connsiteX2" fmla="*/ 412775 w 470102"/>
                <a:gd name="connsiteY2" fmla="*/ 21612 h 228780"/>
                <a:gd name="connsiteX3" fmla="*/ 469926 w 470102"/>
                <a:gd name="connsiteY3" fmla="*/ 81143 h 228780"/>
                <a:gd name="connsiteX4" fmla="*/ 388963 w 470102"/>
                <a:gd name="connsiteY4" fmla="*/ 119242 h 228780"/>
                <a:gd name="connsiteX5" fmla="*/ 367532 w 470102"/>
                <a:gd name="connsiteY5" fmla="*/ 195443 h 228780"/>
                <a:gd name="connsiteX6" fmla="*/ 260375 w 470102"/>
                <a:gd name="connsiteY6" fmla="*/ 228780 h 228780"/>
                <a:gd name="connsiteX7" fmla="*/ 0 w 470102"/>
                <a:gd name="connsiteY7" fmla="*/ 176217 h 228780"/>
                <a:gd name="connsiteX8" fmla="*/ 0 w 470102"/>
                <a:gd name="connsiteY8" fmla="*/ 32201 h 228780"/>
                <a:gd name="connsiteX0" fmla="*/ 0 w 472086"/>
                <a:gd name="connsiteY0" fmla="*/ 32201 h 228780"/>
                <a:gd name="connsiteX1" fmla="*/ 350865 w 472086"/>
                <a:gd name="connsiteY1" fmla="*/ 2562 h 228780"/>
                <a:gd name="connsiteX2" fmla="*/ 412775 w 472086"/>
                <a:gd name="connsiteY2" fmla="*/ 21612 h 228780"/>
                <a:gd name="connsiteX3" fmla="*/ 438969 w 472086"/>
                <a:gd name="connsiteY3" fmla="*/ 52568 h 228780"/>
                <a:gd name="connsiteX4" fmla="*/ 469926 w 472086"/>
                <a:gd name="connsiteY4" fmla="*/ 81143 h 228780"/>
                <a:gd name="connsiteX5" fmla="*/ 388963 w 472086"/>
                <a:gd name="connsiteY5" fmla="*/ 119242 h 228780"/>
                <a:gd name="connsiteX6" fmla="*/ 367532 w 472086"/>
                <a:gd name="connsiteY6" fmla="*/ 195443 h 228780"/>
                <a:gd name="connsiteX7" fmla="*/ 260375 w 472086"/>
                <a:gd name="connsiteY7" fmla="*/ 228780 h 228780"/>
                <a:gd name="connsiteX8" fmla="*/ 0 w 472086"/>
                <a:gd name="connsiteY8" fmla="*/ 176217 h 228780"/>
                <a:gd name="connsiteX9" fmla="*/ 0 w 472086"/>
                <a:gd name="connsiteY9" fmla="*/ 32201 h 228780"/>
                <a:gd name="connsiteX0" fmla="*/ 0 w 472086"/>
                <a:gd name="connsiteY0" fmla="*/ 32201 h 228780"/>
                <a:gd name="connsiteX1" fmla="*/ 350865 w 472086"/>
                <a:gd name="connsiteY1" fmla="*/ 2562 h 228780"/>
                <a:gd name="connsiteX2" fmla="*/ 412775 w 472086"/>
                <a:gd name="connsiteY2" fmla="*/ 21612 h 228780"/>
                <a:gd name="connsiteX3" fmla="*/ 438969 w 472086"/>
                <a:gd name="connsiteY3" fmla="*/ 52568 h 228780"/>
                <a:gd name="connsiteX4" fmla="*/ 469926 w 472086"/>
                <a:gd name="connsiteY4" fmla="*/ 81143 h 228780"/>
                <a:gd name="connsiteX5" fmla="*/ 388963 w 472086"/>
                <a:gd name="connsiteY5" fmla="*/ 119242 h 228780"/>
                <a:gd name="connsiteX6" fmla="*/ 367532 w 472086"/>
                <a:gd name="connsiteY6" fmla="*/ 195443 h 228780"/>
                <a:gd name="connsiteX7" fmla="*/ 327050 w 472086"/>
                <a:gd name="connsiteY7" fmla="*/ 216874 h 228780"/>
                <a:gd name="connsiteX8" fmla="*/ 260375 w 472086"/>
                <a:gd name="connsiteY8" fmla="*/ 228780 h 228780"/>
                <a:gd name="connsiteX9" fmla="*/ 0 w 472086"/>
                <a:gd name="connsiteY9" fmla="*/ 176217 h 228780"/>
                <a:gd name="connsiteX10" fmla="*/ 0 w 472086"/>
                <a:gd name="connsiteY10" fmla="*/ 32201 h 228780"/>
                <a:gd name="connsiteX0" fmla="*/ 0 w 472086"/>
                <a:gd name="connsiteY0" fmla="*/ 32201 h 216874"/>
                <a:gd name="connsiteX1" fmla="*/ 350865 w 472086"/>
                <a:gd name="connsiteY1" fmla="*/ 2562 h 216874"/>
                <a:gd name="connsiteX2" fmla="*/ 412775 w 472086"/>
                <a:gd name="connsiteY2" fmla="*/ 21612 h 216874"/>
                <a:gd name="connsiteX3" fmla="*/ 438969 w 472086"/>
                <a:gd name="connsiteY3" fmla="*/ 52568 h 216874"/>
                <a:gd name="connsiteX4" fmla="*/ 469926 w 472086"/>
                <a:gd name="connsiteY4" fmla="*/ 81143 h 216874"/>
                <a:gd name="connsiteX5" fmla="*/ 388963 w 472086"/>
                <a:gd name="connsiteY5" fmla="*/ 119242 h 216874"/>
                <a:gd name="connsiteX6" fmla="*/ 367532 w 472086"/>
                <a:gd name="connsiteY6" fmla="*/ 195443 h 216874"/>
                <a:gd name="connsiteX7" fmla="*/ 327050 w 472086"/>
                <a:gd name="connsiteY7" fmla="*/ 216874 h 216874"/>
                <a:gd name="connsiteX8" fmla="*/ 0 w 472086"/>
                <a:gd name="connsiteY8" fmla="*/ 176217 h 216874"/>
                <a:gd name="connsiteX9" fmla="*/ 0 w 472086"/>
                <a:gd name="connsiteY9" fmla="*/ 32201 h 216874"/>
                <a:gd name="connsiteX0" fmla="*/ 0 w 472086"/>
                <a:gd name="connsiteY0" fmla="*/ 32201 h 216874"/>
                <a:gd name="connsiteX1" fmla="*/ 350865 w 472086"/>
                <a:gd name="connsiteY1" fmla="*/ 2562 h 216874"/>
                <a:gd name="connsiteX2" fmla="*/ 412775 w 472086"/>
                <a:gd name="connsiteY2" fmla="*/ 21612 h 216874"/>
                <a:gd name="connsiteX3" fmla="*/ 438969 w 472086"/>
                <a:gd name="connsiteY3" fmla="*/ 52568 h 216874"/>
                <a:gd name="connsiteX4" fmla="*/ 469926 w 472086"/>
                <a:gd name="connsiteY4" fmla="*/ 81143 h 216874"/>
                <a:gd name="connsiteX5" fmla="*/ 388963 w 472086"/>
                <a:gd name="connsiteY5" fmla="*/ 119242 h 216874"/>
                <a:gd name="connsiteX6" fmla="*/ 367532 w 472086"/>
                <a:gd name="connsiteY6" fmla="*/ 195443 h 216874"/>
                <a:gd name="connsiteX7" fmla="*/ 327050 w 472086"/>
                <a:gd name="connsiteY7" fmla="*/ 216874 h 216874"/>
                <a:gd name="connsiteX8" fmla="*/ 0 w 472086"/>
                <a:gd name="connsiteY8" fmla="*/ 32201 h 216874"/>
                <a:gd name="connsiteX0" fmla="*/ 0 w 145036"/>
                <a:gd name="connsiteY0" fmla="*/ 214312 h 214312"/>
                <a:gd name="connsiteX1" fmla="*/ 23815 w 145036"/>
                <a:gd name="connsiteY1" fmla="*/ 0 h 214312"/>
                <a:gd name="connsiteX2" fmla="*/ 85725 w 145036"/>
                <a:gd name="connsiteY2" fmla="*/ 19050 h 214312"/>
                <a:gd name="connsiteX3" fmla="*/ 111919 w 145036"/>
                <a:gd name="connsiteY3" fmla="*/ 50006 h 214312"/>
                <a:gd name="connsiteX4" fmla="*/ 142876 w 145036"/>
                <a:gd name="connsiteY4" fmla="*/ 78581 h 214312"/>
                <a:gd name="connsiteX5" fmla="*/ 61913 w 145036"/>
                <a:gd name="connsiteY5" fmla="*/ 116680 h 214312"/>
                <a:gd name="connsiteX6" fmla="*/ 40482 w 145036"/>
                <a:gd name="connsiteY6" fmla="*/ 192881 h 214312"/>
                <a:gd name="connsiteX7" fmla="*/ 0 w 145036"/>
                <a:gd name="connsiteY7" fmla="*/ 214312 h 214312"/>
                <a:gd name="connsiteX0" fmla="*/ 307204 w 452240"/>
                <a:gd name="connsiteY0" fmla="*/ 214312 h 214312"/>
                <a:gd name="connsiteX1" fmla="*/ 23 w 452240"/>
                <a:gd name="connsiteY1" fmla="*/ 100012 h 214312"/>
                <a:gd name="connsiteX2" fmla="*/ 331019 w 452240"/>
                <a:gd name="connsiteY2" fmla="*/ 0 h 214312"/>
                <a:gd name="connsiteX3" fmla="*/ 392929 w 452240"/>
                <a:gd name="connsiteY3" fmla="*/ 19050 h 214312"/>
                <a:gd name="connsiteX4" fmla="*/ 419123 w 452240"/>
                <a:gd name="connsiteY4" fmla="*/ 50006 h 214312"/>
                <a:gd name="connsiteX5" fmla="*/ 450080 w 452240"/>
                <a:gd name="connsiteY5" fmla="*/ 78581 h 214312"/>
                <a:gd name="connsiteX6" fmla="*/ 369117 w 452240"/>
                <a:gd name="connsiteY6" fmla="*/ 116680 h 214312"/>
                <a:gd name="connsiteX7" fmla="*/ 347686 w 452240"/>
                <a:gd name="connsiteY7" fmla="*/ 192881 h 214312"/>
                <a:gd name="connsiteX8" fmla="*/ 307204 w 452240"/>
                <a:gd name="connsiteY8" fmla="*/ 214312 h 214312"/>
                <a:gd name="connsiteX0" fmla="*/ 307204 w 452240"/>
                <a:gd name="connsiteY0" fmla="*/ 214312 h 214312"/>
                <a:gd name="connsiteX1" fmla="*/ 23 w 452240"/>
                <a:gd name="connsiteY1" fmla="*/ 100012 h 214312"/>
                <a:gd name="connsiteX2" fmla="*/ 180998 w 452240"/>
                <a:gd name="connsiteY2" fmla="*/ 7144 h 214312"/>
                <a:gd name="connsiteX3" fmla="*/ 331019 w 452240"/>
                <a:gd name="connsiteY3" fmla="*/ 0 h 214312"/>
                <a:gd name="connsiteX4" fmla="*/ 392929 w 452240"/>
                <a:gd name="connsiteY4" fmla="*/ 19050 h 214312"/>
                <a:gd name="connsiteX5" fmla="*/ 419123 w 452240"/>
                <a:gd name="connsiteY5" fmla="*/ 50006 h 214312"/>
                <a:gd name="connsiteX6" fmla="*/ 450080 w 452240"/>
                <a:gd name="connsiteY6" fmla="*/ 78581 h 214312"/>
                <a:gd name="connsiteX7" fmla="*/ 369117 w 452240"/>
                <a:gd name="connsiteY7" fmla="*/ 116680 h 214312"/>
                <a:gd name="connsiteX8" fmla="*/ 347686 w 452240"/>
                <a:gd name="connsiteY8" fmla="*/ 192881 h 214312"/>
                <a:gd name="connsiteX9" fmla="*/ 307204 w 452240"/>
                <a:gd name="connsiteY9" fmla="*/ 214312 h 214312"/>
                <a:gd name="connsiteX0" fmla="*/ 307204 w 452240"/>
                <a:gd name="connsiteY0" fmla="*/ 252412 h 252412"/>
                <a:gd name="connsiteX1" fmla="*/ 23 w 452240"/>
                <a:gd name="connsiteY1" fmla="*/ 138112 h 252412"/>
                <a:gd name="connsiteX2" fmla="*/ 180998 w 452240"/>
                <a:gd name="connsiteY2" fmla="*/ 45244 h 252412"/>
                <a:gd name="connsiteX3" fmla="*/ 223861 w 452240"/>
                <a:gd name="connsiteY3" fmla="*/ 0 h 252412"/>
                <a:gd name="connsiteX4" fmla="*/ 331019 w 452240"/>
                <a:gd name="connsiteY4" fmla="*/ 38100 h 252412"/>
                <a:gd name="connsiteX5" fmla="*/ 392929 w 452240"/>
                <a:gd name="connsiteY5" fmla="*/ 57150 h 252412"/>
                <a:gd name="connsiteX6" fmla="*/ 419123 w 452240"/>
                <a:gd name="connsiteY6" fmla="*/ 88106 h 252412"/>
                <a:gd name="connsiteX7" fmla="*/ 450080 w 452240"/>
                <a:gd name="connsiteY7" fmla="*/ 116681 h 252412"/>
                <a:gd name="connsiteX8" fmla="*/ 369117 w 452240"/>
                <a:gd name="connsiteY8" fmla="*/ 154780 h 252412"/>
                <a:gd name="connsiteX9" fmla="*/ 347686 w 452240"/>
                <a:gd name="connsiteY9" fmla="*/ 230981 h 252412"/>
                <a:gd name="connsiteX10" fmla="*/ 307204 w 452240"/>
                <a:gd name="connsiteY10" fmla="*/ 252412 h 252412"/>
                <a:gd name="connsiteX0" fmla="*/ 307204 w 452240"/>
                <a:gd name="connsiteY0" fmla="*/ 252412 h 252412"/>
                <a:gd name="connsiteX1" fmla="*/ 23 w 452240"/>
                <a:gd name="connsiteY1" fmla="*/ 138112 h 252412"/>
                <a:gd name="connsiteX2" fmla="*/ 180998 w 452240"/>
                <a:gd name="connsiteY2" fmla="*/ 45244 h 252412"/>
                <a:gd name="connsiteX3" fmla="*/ 223861 w 452240"/>
                <a:gd name="connsiteY3" fmla="*/ 0 h 252412"/>
                <a:gd name="connsiteX4" fmla="*/ 252436 w 452240"/>
                <a:gd name="connsiteY4" fmla="*/ 16669 h 252412"/>
                <a:gd name="connsiteX5" fmla="*/ 331019 w 452240"/>
                <a:gd name="connsiteY5" fmla="*/ 38100 h 252412"/>
                <a:gd name="connsiteX6" fmla="*/ 392929 w 452240"/>
                <a:gd name="connsiteY6" fmla="*/ 57150 h 252412"/>
                <a:gd name="connsiteX7" fmla="*/ 419123 w 452240"/>
                <a:gd name="connsiteY7" fmla="*/ 88106 h 252412"/>
                <a:gd name="connsiteX8" fmla="*/ 450080 w 452240"/>
                <a:gd name="connsiteY8" fmla="*/ 116681 h 252412"/>
                <a:gd name="connsiteX9" fmla="*/ 369117 w 452240"/>
                <a:gd name="connsiteY9" fmla="*/ 154780 h 252412"/>
                <a:gd name="connsiteX10" fmla="*/ 347686 w 452240"/>
                <a:gd name="connsiteY10" fmla="*/ 230981 h 252412"/>
                <a:gd name="connsiteX11" fmla="*/ 307204 w 452240"/>
                <a:gd name="connsiteY11" fmla="*/ 252412 h 252412"/>
                <a:gd name="connsiteX0" fmla="*/ 307204 w 452240"/>
                <a:gd name="connsiteY0" fmla="*/ 252412 h 252412"/>
                <a:gd name="connsiteX1" fmla="*/ 23 w 452240"/>
                <a:gd name="connsiteY1" fmla="*/ 138112 h 252412"/>
                <a:gd name="connsiteX2" fmla="*/ 180998 w 452240"/>
                <a:gd name="connsiteY2" fmla="*/ 45244 h 252412"/>
                <a:gd name="connsiteX3" fmla="*/ 223861 w 452240"/>
                <a:gd name="connsiteY3" fmla="*/ 0 h 252412"/>
                <a:gd name="connsiteX4" fmla="*/ 252436 w 452240"/>
                <a:gd name="connsiteY4" fmla="*/ 16669 h 252412"/>
                <a:gd name="connsiteX5" fmla="*/ 266723 w 452240"/>
                <a:gd name="connsiteY5" fmla="*/ 2381 h 252412"/>
                <a:gd name="connsiteX6" fmla="*/ 331019 w 452240"/>
                <a:gd name="connsiteY6" fmla="*/ 38100 h 252412"/>
                <a:gd name="connsiteX7" fmla="*/ 392929 w 452240"/>
                <a:gd name="connsiteY7" fmla="*/ 57150 h 252412"/>
                <a:gd name="connsiteX8" fmla="*/ 419123 w 452240"/>
                <a:gd name="connsiteY8" fmla="*/ 88106 h 252412"/>
                <a:gd name="connsiteX9" fmla="*/ 450080 w 452240"/>
                <a:gd name="connsiteY9" fmla="*/ 116681 h 252412"/>
                <a:gd name="connsiteX10" fmla="*/ 369117 w 452240"/>
                <a:gd name="connsiteY10" fmla="*/ 154780 h 252412"/>
                <a:gd name="connsiteX11" fmla="*/ 347686 w 452240"/>
                <a:gd name="connsiteY11" fmla="*/ 230981 h 252412"/>
                <a:gd name="connsiteX12" fmla="*/ 307204 w 452240"/>
                <a:gd name="connsiteY12" fmla="*/ 252412 h 252412"/>
                <a:gd name="connsiteX0" fmla="*/ 307204 w 452240"/>
                <a:gd name="connsiteY0" fmla="*/ 252412 h 252412"/>
                <a:gd name="connsiteX1" fmla="*/ 23 w 452240"/>
                <a:gd name="connsiteY1" fmla="*/ 138112 h 252412"/>
                <a:gd name="connsiteX2" fmla="*/ 180998 w 452240"/>
                <a:gd name="connsiteY2" fmla="*/ 45244 h 252412"/>
                <a:gd name="connsiteX3" fmla="*/ 223861 w 452240"/>
                <a:gd name="connsiteY3" fmla="*/ 0 h 252412"/>
                <a:gd name="connsiteX4" fmla="*/ 252436 w 452240"/>
                <a:gd name="connsiteY4" fmla="*/ 16669 h 252412"/>
                <a:gd name="connsiteX5" fmla="*/ 266723 w 452240"/>
                <a:gd name="connsiteY5" fmla="*/ 2381 h 252412"/>
                <a:gd name="connsiteX6" fmla="*/ 321494 w 452240"/>
                <a:gd name="connsiteY6" fmla="*/ 45243 h 252412"/>
                <a:gd name="connsiteX7" fmla="*/ 392929 w 452240"/>
                <a:gd name="connsiteY7" fmla="*/ 57150 h 252412"/>
                <a:gd name="connsiteX8" fmla="*/ 419123 w 452240"/>
                <a:gd name="connsiteY8" fmla="*/ 88106 h 252412"/>
                <a:gd name="connsiteX9" fmla="*/ 450080 w 452240"/>
                <a:gd name="connsiteY9" fmla="*/ 116681 h 252412"/>
                <a:gd name="connsiteX10" fmla="*/ 369117 w 452240"/>
                <a:gd name="connsiteY10" fmla="*/ 154780 h 252412"/>
                <a:gd name="connsiteX11" fmla="*/ 347686 w 452240"/>
                <a:gd name="connsiteY11" fmla="*/ 230981 h 252412"/>
                <a:gd name="connsiteX12" fmla="*/ 307204 w 452240"/>
                <a:gd name="connsiteY12" fmla="*/ 252412 h 252412"/>
                <a:gd name="connsiteX0" fmla="*/ 307181 w 452217"/>
                <a:gd name="connsiteY0" fmla="*/ 252412 h 252412"/>
                <a:gd name="connsiteX1" fmla="*/ 169069 w 452217"/>
                <a:gd name="connsiteY1" fmla="*/ 192881 h 252412"/>
                <a:gd name="connsiteX2" fmla="*/ 0 w 452217"/>
                <a:gd name="connsiteY2" fmla="*/ 138112 h 252412"/>
                <a:gd name="connsiteX3" fmla="*/ 180975 w 452217"/>
                <a:gd name="connsiteY3" fmla="*/ 45244 h 252412"/>
                <a:gd name="connsiteX4" fmla="*/ 223838 w 452217"/>
                <a:gd name="connsiteY4" fmla="*/ 0 h 252412"/>
                <a:gd name="connsiteX5" fmla="*/ 252413 w 452217"/>
                <a:gd name="connsiteY5" fmla="*/ 16669 h 252412"/>
                <a:gd name="connsiteX6" fmla="*/ 266700 w 452217"/>
                <a:gd name="connsiteY6" fmla="*/ 2381 h 252412"/>
                <a:gd name="connsiteX7" fmla="*/ 321471 w 452217"/>
                <a:gd name="connsiteY7" fmla="*/ 45243 h 252412"/>
                <a:gd name="connsiteX8" fmla="*/ 392906 w 452217"/>
                <a:gd name="connsiteY8" fmla="*/ 57150 h 252412"/>
                <a:gd name="connsiteX9" fmla="*/ 419100 w 452217"/>
                <a:gd name="connsiteY9" fmla="*/ 88106 h 252412"/>
                <a:gd name="connsiteX10" fmla="*/ 450057 w 452217"/>
                <a:gd name="connsiteY10" fmla="*/ 116681 h 252412"/>
                <a:gd name="connsiteX11" fmla="*/ 369094 w 452217"/>
                <a:gd name="connsiteY11" fmla="*/ 154780 h 252412"/>
                <a:gd name="connsiteX12" fmla="*/ 347663 w 452217"/>
                <a:gd name="connsiteY12" fmla="*/ 230981 h 252412"/>
                <a:gd name="connsiteX13" fmla="*/ 307181 w 452217"/>
                <a:gd name="connsiteY13" fmla="*/ 252412 h 252412"/>
                <a:gd name="connsiteX0" fmla="*/ 307181 w 452217"/>
                <a:gd name="connsiteY0" fmla="*/ 252412 h 254935"/>
                <a:gd name="connsiteX1" fmla="*/ 235744 w 452217"/>
                <a:gd name="connsiteY1" fmla="*/ 250031 h 254935"/>
                <a:gd name="connsiteX2" fmla="*/ 169069 w 452217"/>
                <a:gd name="connsiteY2" fmla="*/ 192881 h 254935"/>
                <a:gd name="connsiteX3" fmla="*/ 0 w 452217"/>
                <a:gd name="connsiteY3" fmla="*/ 138112 h 254935"/>
                <a:gd name="connsiteX4" fmla="*/ 180975 w 452217"/>
                <a:gd name="connsiteY4" fmla="*/ 45244 h 254935"/>
                <a:gd name="connsiteX5" fmla="*/ 223838 w 452217"/>
                <a:gd name="connsiteY5" fmla="*/ 0 h 254935"/>
                <a:gd name="connsiteX6" fmla="*/ 252413 w 452217"/>
                <a:gd name="connsiteY6" fmla="*/ 16669 h 254935"/>
                <a:gd name="connsiteX7" fmla="*/ 266700 w 452217"/>
                <a:gd name="connsiteY7" fmla="*/ 2381 h 254935"/>
                <a:gd name="connsiteX8" fmla="*/ 321471 w 452217"/>
                <a:gd name="connsiteY8" fmla="*/ 45243 h 254935"/>
                <a:gd name="connsiteX9" fmla="*/ 392906 w 452217"/>
                <a:gd name="connsiteY9" fmla="*/ 57150 h 254935"/>
                <a:gd name="connsiteX10" fmla="*/ 419100 w 452217"/>
                <a:gd name="connsiteY10" fmla="*/ 88106 h 254935"/>
                <a:gd name="connsiteX11" fmla="*/ 450057 w 452217"/>
                <a:gd name="connsiteY11" fmla="*/ 116681 h 254935"/>
                <a:gd name="connsiteX12" fmla="*/ 369094 w 452217"/>
                <a:gd name="connsiteY12" fmla="*/ 154780 h 254935"/>
                <a:gd name="connsiteX13" fmla="*/ 347663 w 452217"/>
                <a:gd name="connsiteY13" fmla="*/ 230981 h 254935"/>
                <a:gd name="connsiteX14" fmla="*/ 307181 w 452217"/>
                <a:gd name="connsiteY14" fmla="*/ 252412 h 254935"/>
                <a:gd name="connsiteX0" fmla="*/ 309908 w 454944"/>
                <a:gd name="connsiteY0" fmla="*/ 252412 h 254935"/>
                <a:gd name="connsiteX1" fmla="*/ 238471 w 454944"/>
                <a:gd name="connsiteY1" fmla="*/ 250031 h 254935"/>
                <a:gd name="connsiteX2" fmla="*/ 171796 w 454944"/>
                <a:gd name="connsiteY2" fmla="*/ 192881 h 254935"/>
                <a:gd name="connsiteX3" fmla="*/ 81308 w 454944"/>
                <a:gd name="connsiteY3" fmla="*/ 138112 h 254935"/>
                <a:gd name="connsiteX4" fmla="*/ 2727 w 454944"/>
                <a:gd name="connsiteY4" fmla="*/ 138112 h 254935"/>
                <a:gd name="connsiteX5" fmla="*/ 183702 w 454944"/>
                <a:gd name="connsiteY5" fmla="*/ 45244 h 254935"/>
                <a:gd name="connsiteX6" fmla="*/ 226565 w 454944"/>
                <a:gd name="connsiteY6" fmla="*/ 0 h 254935"/>
                <a:gd name="connsiteX7" fmla="*/ 255140 w 454944"/>
                <a:gd name="connsiteY7" fmla="*/ 16669 h 254935"/>
                <a:gd name="connsiteX8" fmla="*/ 269427 w 454944"/>
                <a:gd name="connsiteY8" fmla="*/ 2381 h 254935"/>
                <a:gd name="connsiteX9" fmla="*/ 324198 w 454944"/>
                <a:gd name="connsiteY9" fmla="*/ 45243 h 254935"/>
                <a:gd name="connsiteX10" fmla="*/ 395633 w 454944"/>
                <a:gd name="connsiteY10" fmla="*/ 57150 h 254935"/>
                <a:gd name="connsiteX11" fmla="*/ 421827 w 454944"/>
                <a:gd name="connsiteY11" fmla="*/ 88106 h 254935"/>
                <a:gd name="connsiteX12" fmla="*/ 452784 w 454944"/>
                <a:gd name="connsiteY12" fmla="*/ 116681 h 254935"/>
                <a:gd name="connsiteX13" fmla="*/ 371821 w 454944"/>
                <a:gd name="connsiteY13" fmla="*/ 154780 h 254935"/>
                <a:gd name="connsiteX14" fmla="*/ 350390 w 454944"/>
                <a:gd name="connsiteY14" fmla="*/ 230981 h 254935"/>
                <a:gd name="connsiteX15" fmla="*/ 309908 w 454944"/>
                <a:gd name="connsiteY15" fmla="*/ 252412 h 254935"/>
                <a:gd name="connsiteX0" fmla="*/ 309697 w 454733"/>
                <a:gd name="connsiteY0" fmla="*/ 252412 h 254935"/>
                <a:gd name="connsiteX1" fmla="*/ 238260 w 454733"/>
                <a:gd name="connsiteY1" fmla="*/ 250031 h 254935"/>
                <a:gd name="connsiteX2" fmla="*/ 171585 w 454733"/>
                <a:gd name="connsiteY2" fmla="*/ 192881 h 254935"/>
                <a:gd name="connsiteX3" fmla="*/ 128722 w 454733"/>
                <a:gd name="connsiteY3" fmla="*/ 178594 h 254935"/>
                <a:gd name="connsiteX4" fmla="*/ 81097 w 454733"/>
                <a:gd name="connsiteY4" fmla="*/ 138112 h 254935"/>
                <a:gd name="connsiteX5" fmla="*/ 2516 w 454733"/>
                <a:gd name="connsiteY5" fmla="*/ 138112 h 254935"/>
                <a:gd name="connsiteX6" fmla="*/ 183491 w 454733"/>
                <a:gd name="connsiteY6" fmla="*/ 45244 h 254935"/>
                <a:gd name="connsiteX7" fmla="*/ 226354 w 454733"/>
                <a:gd name="connsiteY7" fmla="*/ 0 h 254935"/>
                <a:gd name="connsiteX8" fmla="*/ 254929 w 454733"/>
                <a:gd name="connsiteY8" fmla="*/ 16669 h 254935"/>
                <a:gd name="connsiteX9" fmla="*/ 269216 w 454733"/>
                <a:gd name="connsiteY9" fmla="*/ 2381 h 254935"/>
                <a:gd name="connsiteX10" fmla="*/ 323987 w 454733"/>
                <a:gd name="connsiteY10" fmla="*/ 45243 h 254935"/>
                <a:gd name="connsiteX11" fmla="*/ 395422 w 454733"/>
                <a:gd name="connsiteY11" fmla="*/ 57150 h 254935"/>
                <a:gd name="connsiteX12" fmla="*/ 421616 w 454733"/>
                <a:gd name="connsiteY12" fmla="*/ 88106 h 254935"/>
                <a:gd name="connsiteX13" fmla="*/ 452573 w 454733"/>
                <a:gd name="connsiteY13" fmla="*/ 116681 h 254935"/>
                <a:gd name="connsiteX14" fmla="*/ 371610 w 454733"/>
                <a:gd name="connsiteY14" fmla="*/ 154780 h 254935"/>
                <a:gd name="connsiteX15" fmla="*/ 350179 w 454733"/>
                <a:gd name="connsiteY15" fmla="*/ 230981 h 254935"/>
                <a:gd name="connsiteX16" fmla="*/ 309697 w 454733"/>
                <a:gd name="connsiteY16" fmla="*/ 252412 h 254935"/>
                <a:gd name="connsiteX0" fmla="*/ 307181 w 452217"/>
                <a:gd name="connsiteY0" fmla="*/ 252412 h 254935"/>
                <a:gd name="connsiteX1" fmla="*/ 235744 w 452217"/>
                <a:gd name="connsiteY1" fmla="*/ 250031 h 254935"/>
                <a:gd name="connsiteX2" fmla="*/ 169069 w 452217"/>
                <a:gd name="connsiteY2" fmla="*/ 192881 h 254935"/>
                <a:gd name="connsiteX3" fmla="*/ 126206 w 452217"/>
                <a:gd name="connsiteY3" fmla="*/ 178594 h 254935"/>
                <a:gd name="connsiteX4" fmla="*/ 78581 w 452217"/>
                <a:gd name="connsiteY4" fmla="*/ 138112 h 254935"/>
                <a:gd name="connsiteX5" fmla="*/ 0 w 452217"/>
                <a:gd name="connsiteY5" fmla="*/ 138112 h 254935"/>
                <a:gd name="connsiteX6" fmla="*/ 59531 w 452217"/>
                <a:gd name="connsiteY6" fmla="*/ 88106 h 254935"/>
                <a:gd name="connsiteX7" fmla="*/ 180975 w 452217"/>
                <a:gd name="connsiteY7" fmla="*/ 45244 h 254935"/>
                <a:gd name="connsiteX8" fmla="*/ 223838 w 452217"/>
                <a:gd name="connsiteY8" fmla="*/ 0 h 254935"/>
                <a:gd name="connsiteX9" fmla="*/ 252413 w 452217"/>
                <a:gd name="connsiteY9" fmla="*/ 16669 h 254935"/>
                <a:gd name="connsiteX10" fmla="*/ 266700 w 452217"/>
                <a:gd name="connsiteY10" fmla="*/ 2381 h 254935"/>
                <a:gd name="connsiteX11" fmla="*/ 321471 w 452217"/>
                <a:gd name="connsiteY11" fmla="*/ 45243 h 254935"/>
                <a:gd name="connsiteX12" fmla="*/ 392906 w 452217"/>
                <a:gd name="connsiteY12" fmla="*/ 57150 h 254935"/>
                <a:gd name="connsiteX13" fmla="*/ 419100 w 452217"/>
                <a:gd name="connsiteY13" fmla="*/ 88106 h 254935"/>
                <a:gd name="connsiteX14" fmla="*/ 450057 w 452217"/>
                <a:gd name="connsiteY14" fmla="*/ 116681 h 254935"/>
                <a:gd name="connsiteX15" fmla="*/ 369094 w 452217"/>
                <a:gd name="connsiteY15" fmla="*/ 154780 h 254935"/>
                <a:gd name="connsiteX16" fmla="*/ 347663 w 452217"/>
                <a:gd name="connsiteY16" fmla="*/ 230981 h 254935"/>
                <a:gd name="connsiteX17" fmla="*/ 307181 w 452217"/>
                <a:gd name="connsiteY17" fmla="*/ 252412 h 254935"/>
                <a:gd name="connsiteX0" fmla="*/ 307181 w 452217"/>
                <a:gd name="connsiteY0" fmla="*/ 252412 h 254935"/>
                <a:gd name="connsiteX1" fmla="*/ 235744 w 452217"/>
                <a:gd name="connsiteY1" fmla="*/ 250031 h 254935"/>
                <a:gd name="connsiteX2" fmla="*/ 169069 w 452217"/>
                <a:gd name="connsiteY2" fmla="*/ 192881 h 254935"/>
                <a:gd name="connsiteX3" fmla="*/ 126206 w 452217"/>
                <a:gd name="connsiteY3" fmla="*/ 178594 h 254935"/>
                <a:gd name="connsiteX4" fmla="*/ 78581 w 452217"/>
                <a:gd name="connsiteY4" fmla="*/ 138112 h 254935"/>
                <a:gd name="connsiteX5" fmla="*/ 0 w 452217"/>
                <a:gd name="connsiteY5" fmla="*/ 138112 h 254935"/>
                <a:gd name="connsiteX6" fmla="*/ 59531 w 452217"/>
                <a:gd name="connsiteY6" fmla="*/ 88106 h 254935"/>
                <a:gd name="connsiteX7" fmla="*/ 123825 w 452217"/>
                <a:gd name="connsiteY7" fmla="*/ 57150 h 254935"/>
                <a:gd name="connsiteX8" fmla="*/ 180975 w 452217"/>
                <a:gd name="connsiteY8" fmla="*/ 45244 h 254935"/>
                <a:gd name="connsiteX9" fmla="*/ 223838 w 452217"/>
                <a:gd name="connsiteY9" fmla="*/ 0 h 254935"/>
                <a:gd name="connsiteX10" fmla="*/ 252413 w 452217"/>
                <a:gd name="connsiteY10" fmla="*/ 16669 h 254935"/>
                <a:gd name="connsiteX11" fmla="*/ 266700 w 452217"/>
                <a:gd name="connsiteY11" fmla="*/ 2381 h 254935"/>
                <a:gd name="connsiteX12" fmla="*/ 321471 w 452217"/>
                <a:gd name="connsiteY12" fmla="*/ 45243 h 254935"/>
                <a:gd name="connsiteX13" fmla="*/ 392906 w 452217"/>
                <a:gd name="connsiteY13" fmla="*/ 57150 h 254935"/>
                <a:gd name="connsiteX14" fmla="*/ 419100 w 452217"/>
                <a:gd name="connsiteY14" fmla="*/ 88106 h 254935"/>
                <a:gd name="connsiteX15" fmla="*/ 450057 w 452217"/>
                <a:gd name="connsiteY15" fmla="*/ 116681 h 254935"/>
                <a:gd name="connsiteX16" fmla="*/ 369094 w 452217"/>
                <a:gd name="connsiteY16" fmla="*/ 154780 h 254935"/>
                <a:gd name="connsiteX17" fmla="*/ 347663 w 452217"/>
                <a:gd name="connsiteY17" fmla="*/ 230981 h 254935"/>
                <a:gd name="connsiteX18" fmla="*/ 307181 w 452217"/>
                <a:gd name="connsiteY18" fmla="*/ 252412 h 254935"/>
                <a:gd name="connsiteX0" fmla="*/ 307181 w 452217"/>
                <a:gd name="connsiteY0" fmla="*/ 252412 h 254935"/>
                <a:gd name="connsiteX1" fmla="*/ 235744 w 452217"/>
                <a:gd name="connsiteY1" fmla="*/ 250031 h 254935"/>
                <a:gd name="connsiteX2" fmla="*/ 169069 w 452217"/>
                <a:gd name="connsiteY2" fmla="*/ 192881 h 254935"/>
                <a:gd name="connsiteX3" fmla="*/ 126206 w 452217"/>
                <a:gd name="connsiteY3" fmla="*/ 178594 h 254935"/>
                <a:gd name="connsiteX4" fmla="*/ 78581 w 452217"/>
                <a:gd name="connsiteY4" fmla="*/ 138112 h 254935"/>
                <a:gd name="connsiteX5" fmla="*/ 0 w 452217"/>
                <a:gd name="connsiteY5" fmla="*/ 138112 h 254935"/>
                <a:gd name="connsiteX6" fmla="*/ 59531 w 452217"/>
                <a:gd name="connsiteY6" fmla="*/ 88106 h 254935"/>
                <a:gd name="connsiteX7" fmla="*/ 123825 w 452217"/>
                <a:gd name="connsiteY7" fmla="*/ 57150 h 254935"/>
                <a:gd name="connsiteX8" fmla="*/ 157163 w 452217"/>
                <a:gd name="connsiteY8" fmla="*/ 69056 h 254935"/>
                <a:gd name="connsiteX9" fmla="*/ 180975 w 452217"/>
                <a:gd name="connsiteY9" fmla="*/ 45244 h 254935"/>
                <a:gd name="connsiteX10" fmla="*/ 223838 w 452217"/>
                <a:gd name="connsiteY10" fmla="*/ 0 h 254935"/>
                <a:gd name="connsiteX11" fmla="*/ 252413 w 452217"/>
                <a:gd name="connsiteY11" fmla="*/ 16669 h 254935"/>
                <a:gd name="connsiteX12" fmla="*/ 266700 w 452217"/>
                <a:gd name="connsiteY12" fmla="*/ 2381 h 254935"/>
                <a:gd name="connsiteX13" fmla="*/ 321471 w 452217"/>
                <a:gd name="connsiteY13" fmla="*/ 45243 h 254935"/>
                <a:gd name="connsiteX14" fmla="*/ 392906 w 452217"/>
                <a:gd name="connsiteY14" fmla="*/ 57150 h 254935"/>
                <a:gd name="connsiteX15" fmla="*/ 419100 w 452217"/>
                <a:gd name="connsiteY15" fmla="*/ 88106 h 254935"/>
                <a:gd name="connsiteX16" fmla="*/ 450057 w 452217"/>
                <a:gd name="connsiteY16" fmla="*/ 116681 h 254935"/>
                <a:gd name="connsiteX17" fmla="*/ 369094 w 452217"/>
                <a:gd name="connsiteY17" fmla="*/ 154780 h 254935"/>
                <a:gd name="connsiteX18" fmla="*/ 347663 w 452217"/>
                <a:gd name="connsiteY18" fmla="*/ 230981 h 254935"/>
                <a:gd name="connsiteX19" fmla="*/ 307181 w 452217"/>
                <a:gd name="connsiteY19" fmla="*/ 252412 h 254935"/>
                <a:gd name="connsiteX0" fmla="*/ 307181 w 452217"/>
                <a:gd name="connsiteY0" fmla="*/ 252412 h 254935"/>
                <a:gd name="connsiteX1" fmla="*/ 235744 w 452217"/>
                <a:gd name="connsiteY1" fmla="*/ 250031 h 254935"/>
                <a:gd name="connsiteX2" fmla="*/ 169069 w 452217"/>
                <a:gd name="connsiteY2" fmla="*/ 192881 h 254935"/>
                <a:gd name="connsiteX3" fmla="*/ 126206 w 452217"/>
                <a:gd name="connsiteY3" fmla="*/ 178594 h 254935"/>
                <a:gd name="connsiteX4" fmla="*/ 78581 w 452217"/>
                <a:gd name="connsiteY4" fmla="*/ 138112 h 254935"/>
                <a:gd name="connsiteX5" fmla="*/ 0 w 452217"/>
                <a:gd name="connsiteY5" fmla="*/ 138112 h 254935"/>
                <a:gd name="connsiteX6" fmla="*/ 59531 w 452217"/>
                <a:gd name="connsiteY6" fmla="*/ 88106 h 254935"/>
                <a:gd name="connsiteX7" fmla="*/ 100013 w 452217"/>
                <a:gd name="connsiteY7" fmla="*/ 80962 h 254935"/>
                <a:gd name="connsiteX8" fmla="*/ 123825 w 452217"/>
                <a:gd name="connsiteY8" fmla="*/ 57150 h 254935"/>
                <a:gd name="connsiteX9" fmla="*/ 157163 w 452217"/>
                <a:gd name="connsiteY9" fmla="*/ 69056 h 254935"/>
                <a:gd name="connsiteX10" fmla="*/ 180975 w 452217"/>
                <a:gd name="connsiteY10" fmla="*/ 45244 h 254935"/>
                <a:gd name="connsiteX11" fmla="*/ 223838 w 452217"/>
                <a:gd name="connsiteY11" fmla="*/ 0 h 254935"/>
                <a:gd name="connsiteX12" fmla="*/ 252413 w 452217"/>
                <a:gd name="connsiteY12" fmla="*/ 16669 h 254935"/>
                <a:gd name="connsiteX13" fmla="*/ 266700 w 452217"/>
                <a:gd name="connsiteY13" fmla="*/ 2381 h 254935"/>
                <a:gd name="connsiteX14" fmla="*/ 321471 w 452217"/>
                <a:gd name="connsiteY14" fmla="*/ 45243 h 254935"/>
                <a:gd name="connsiteX15" fmla="*/ 392906 w 452217"/>
                <a:gd name="connsiteY15" fmla="*/ 57150 h 254935"/>
                <a:gd name="connsiteX16" fmla="*/ 419100 w 452217"/>
                <a:gd name="connsiteY16" fmla="*/ 88106 h 254935"/>
                <a:gd name="connsiteX17" fmla="*/ 450057 w 452217"/>
                <a:gd name="connsiteY17" fmla="*/ 116681 h 254935"/>
                <a:gd name="connsiteX18" fmla="*/ 369094 w 452217"/>
                <a:gd name="connsiteY18" fmla="*/ 154780 h 254935"/>
                <a:gd name="connsiteX19" fmla="*/ 347663 w 452217"/>
                <a:gd name="connsiteY19" fmla="*/ 230981 h 254935"/>
                <a:gd name="connsiteX20" fmla="*/ 307181 w 452217"/>
                <a:gd name="connsiteY20" fmla="*/ 252412 h 254935"/>
                <a:gd name="connsiteX0" fmla="*/ 307181 w 452217"/>
                <a:gd name="connsiteY0" fmla="*/ 252412 h 254935"/>
                <a:gd name="connsiteX1" fmla="*/ 235744 w 452217"/>
                <a:gd name="connsiteY1" fmla="*/ 250031 h 254935"/>
                <a:gd name="connsiteX2" fmla="*/ 169069 w 452217"/>
                <a:gd name="connsiteY2" fmla="*/ 192881 h 254935"/>
                <a:gd name="connsiteX3" fmla="*/ 126206 w 452217"/>
                <a:gd name="connsiteY3" fmla="*/ 178594 h 254935"/>
                <a:gd name="connsiteX4" fmla="*/ 78581 w 452217"/>
                <a:gd name="connsiteY4" fmla="*/ 138112 h 254935"/>
                <a:gd name="connsiteX5" fmla="*/ 0 w 452217"/>
                <a:gd name="connsiteY5" fmla="*/ 138112 h 254935"/>
                <a:gd name="connsiteX6" fmla="*/ 50006 w 452217"/>
                <a:gd name="connsiteY6" fmla="*/ 83343 h 254935"/>
                <a:gd name="connsiteX7" fmla="*/ 100013 w 452217"/>
                <a:gd name="connsiteY7" fmla="*/ 80962 h 254935"/>
                <a:gd name="connsiteX8" fmla="*/ 123825 w 452217"/>
                <a:gd name="connsiteY8" fmla="*/ 57150 h 254935"/>
                <a:gd name="connsiteX9" fmla="*/ 157163 w 452217"/>
                <a:gd name="connsiteY9" fmla="*/ 69056 h 254935"/>
                <a:gd name="connsiteX10" fmla="*/ 180975 w 452217"/>
                <a:gd name="connsiteY10" fmla="*/ 45244 h 254935"/>
                <a:gd name="connsiteX11" fmla="*/ 223838 w 452217"/>
                <a:gd name="connsiteY11" fmla="*/ 0 h 254935"/>
                <a:gd name="connsiteX12" fmla="*/ 252413 w 452217"/>
                <a:gd name="connsiteY12" fmla="*/ 16669 h 254935"/>
                <a:gd name="connsiteX13" fmla="*/ 266700 w 452217"/>
                <a:gd name="connsiteY13" fmla="*/ 2381 h 254935"/>
                <a:gd name="connsiteX14" fmla="*/ 321471 w 452217"/>
                <a:gd name="connsiteY14" fmla="*/ 45243 h 254935"/>
                <a:gd name="connsiteX15" fmla="*/ 392906 w 452217"/>
                <a:gd name="connsiteY15" fmla="*/ 57150 h 254935"/>
                <a:gd name="connsiteX16" fmla="*/ 419100 w 452217"/>
                <a:gd name="connsiteY16" fmla="*/ 88106 h 254935"/>
                <a:gd name="connsiteX17" fmla="*/ 450057 w 452217"/>
                <a:gd name="connsiteY17" fmla="*/ 116681 h 254935"/>
                <a:gd name="connsiteX18" fmla="*/ 369094 w 452217"/>
                <a:gd name="connsiteY18" fmla="*/ 154780 h 254935"/>
                <a:gd name="connsiteX19" fmla="*/ 347663 w 452217"/>
                <a:gd name="connsiteY19" fmla="*/ 230981 h 254935"/>
                <a:gd name="connsiteX20" fmla="*/ 307181 w 452217"/>
                <a:gd name="connsiteY20" fmla="*/ 252412 h 254935"/>
                <a:gd name="connsiteX0" fmla="*/ 308920 w 453956"/>
                <a:gd name="connsiteY0" fmla="*/ 252412 h 254935"/>
                <a:gd name="connsiteX1" fmla="*/ 237483 w 453956"/>
                <a:gd name="connsiteY1" fmla="*/ 250031 h 254935"/>
                <a:gd name="connsiteX2" fmla="*/ 170808 w 453956"/>
                <a:gd name="connsiteY2" fmla="*/ 192881 h 254935"/>
                <a:gd name="connsiteX3" fmla="*/ 127945 w 453956"/>
                <a:gd name="connsiteY3" fmla="*/ 178594 h 254935"/>
                <a:gd name="connsiteX4" fmla="*/ 80320 w 453956"/>
                <a:gd name="connsiteY4" fmla="*/ 138112 h 254935"/>
                <a:gd name="connsiteX5" fmla="*/ 1739 w 453956"/>
                <a:gd name="connsiteY5" fmla="*/ 138112 h 254935"/>
                <a:gd name="connsiteX6" fmla="*/ 30314 w 453956"/>
                <a:gd name="connsiteY6" fmla="*/ 114300 h 254935"/>
                <a:gd name="connsiteX7" fmla="*/ 51745 w 453956"/>
                <a:gd name="connsiteY7" fmla="*/ 83343 h 254935"/>
                <a:gd name="connsiteX8" fmla="*/ 101752 w 453956"/>
                <a:gd name="connsiteY8" fmla="*/ 80962 h 254935"/>
                <a:gd name="connsiteX9" fmla="*/ 125564 w 453956"/>
                <a:gd name="connsiteY9" fmla="*/ 57150 h 254935"/>
                <a:gd name="connsiteX10" fmla="*/ 158902 w 453956"/>
                <a:gd name="connsiteY10" fmla="*/ 69056 h 254935"/>
                <a:gd name="connsiteX11" fmla="*/ 182714 w 453956"/>
                <a:gd name="connsiteY11" fmla="*/ 45244 h 254935"/>
                <a:gd name="connsiteX12" fmla="*/ 225577 w 453956"/>
                <a:gd name="connsiteY12" fmla="*/ 0 h 254935"/>
                <a:gd name="connsiteX13" fmla="*/ 254152 w 453956"/>
                <a:gd name="connsiteY13" fmla="*/ 16669 h 254935"/>
                <a:gd name="connsiteX14" fmla="*/ 268439 w 453956"/>
                <a:gd name="connsiteY14" fmla="*/ 2381 h 254935"/>
                <a:gd name="connsiteX15" fmla="*/ 323210 w 453956"/>
                <a:gd name="connsiteY15" fmla="*/ 45243 h 254935"/>
                <a:gd name="connsiteX16" fmla="*/ 394645 w 453956"/>
                <a:gd name="connsiteY16" fmla="*/ 57150 h 254935"/>
                <a:gd name="connsiteX17" fmla="*/ 420839 w 453956"/>
                <a:gd name="connsiteY17" fmla="*/ 88106 h 254935"/>
                <a:gd name="connsiteX18" fmla="*/ 451796 w 453956"/>
                <a:gd name="connsiteY18" fmla="*/ 116681 h 254935"/>
                <a:gd name="connsiteX19" fmla="*/ 370833 w 453956"/>
                <a:gd name="connsiteY19" fmla="*/ 154780 h 254935"/>
                <a:gd name="connsiteX20" fmla="*/ 349402 w 453956"/>
                <a:gd name="connsiteY20" fmla="*/ 230981 h 254935"/>
                <a:gd name="connsiteX21" fmla="*/ 308920 w 453956"/>
                <a:gd name="connsiteY21" fmla="*/ 252412 h 254935"/>
                <a:gd name="connsiteX0" fmla="*/ 307356 w 452392"/>
                <a:gd name="connsiteY0" fmla="*/ 252412 h 254935"/>
                <a:gd name="connsiteX1" fmla="*/ 235919 w 452392"/>
                <a:gd name="connsiteY1" fmla="*/ 250031 h 254935"/>
                <a:gd name="connsiteX2" fmla="*/ 169244 w 452392"/>
                <a:gd name="connsiteY2" fmla="*/ 192881 h 254935"/>
                <a:gd name="connsiteX3" fmla="*/ 126381 w 452392"/>
                <a:gd name="connsiteY3" fmla="*/ 178594 h 254935"/>
                <a:gd name="connsiteX4" fmla="*/ 78756 w 452392"/>
                <a:gd name="connsiteY4" fmla="*/ 138112 h 254935"/>
                <a:gd name="connsiteX5" fmla="*/ 50181 w 452392"/>
                <a:gd name="connsiteY5" fmla="*/ 135731 h 254935"/>
                <a:gd name="connsiteX6" fmla="*/ 175 w 452392"/>
                <a:gd name="connsiteY6" fmla="*/ 138112 h 254935"/>
                <a:gd name="connsiteX7" fmla="*/ 28750 w 452392"/>
                <a:gd name="connsiteY7" fmla="*/ 114300 h 254935"/>
                <a:gd name="connsiteX8" fmla="*/ 50181 w 452392"/>
                <a:gd name="connsiteY8" fmla="*/ 83343 h 254935"/>
                <a:gd name="connsiteX9" fmla="*/ 100188 w 452392"/>
                <a:gd name="connsiteY9" fmla="*/ 80962 h 254935"/>
                <a:gd name="connsiteX10" fmla="*/ 124000 w 452392"/>
                <a:gd name="connsiteY10" fmla="*/ 57150 h 254935"/>
                <a:gd name="connsiteX11" fmla="*/ 157338 w 452392"/>
                <a:gd name="connsiteY11" fmla="*/ 69056 h 254935"/>
                <a:gd name="connsiteX12" fmla="*/ 181150 w 452392"/>
                <a:gd name="connsiteY12" fmla="*/ 45244 h 254935"/>
                <a:gd name="connsiteX13" fmla="*/ 224013 w 452392"/>
                <a:gd name="connsiteY13" fmla="*/ 0 h 254935"/>
                <a:gd name="connsiteX14" fmla="*/ 252588 w 452392"/>
                <a:gd name="connsiteY14" fmla="*/ 16669 h 254935"/>
                <a:gd name="connsiteX15" fmla="*/ 266875 w 452392"/>
                <a:gd name="connsiteY15" fmla="*/ 2381 h 254935"/>
                <a:gd name="connsiteX16" fmla="*/ 321646 w 452392"/>
                <a:gd name="connsiteY16" fmla="*/ 45243 h 254935"/>
                <a:gd name="connsiteX17" fmla="*/ 393081 w 452392"/>
                <a:gd name="connsiteY17" fmla="*/ 57150 h 254935"/>
                <a:gd name="connsiteX18" fmla="*/ 419275 w 452392"/>
                <a:gd name="connsiteY18" fmla="*/ 88106 h 254935"/>
                <a:gd name="connsiteX19" fmla="*/ 450232 w 452392"/>
                <a:gd name="connsiteY19" fmla="*/ 116681 h 254935"/>
                <a:gd name="connsiteX20" fmla="*/ 369269 w 452392"/>
                <a:gd name="connsiteY20" fmla="*/ 154780 h 254935"/>
                <a:gd name="connsiteX21" fmla="*/ 347838 w 452392"/>
                <a:gd name="connsiteY21" fmla="*/ 230981 h 254935"/>
                <a:gd name="connsiteX22" fmla="*/ 307356 w 452392"/>
                <a:gd name="connsiteY22" fmla="*/ 252412 h 25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2392" h="254935">
                  <a:moveTo>
                    <a:pt x="307356" y="252412"/>
                  </a:moveTo>
                  <a:cubicBezTo>
                    <a:pt x="291084" y="251618"/>
                    <a:pt x="258938" y="259953"/>
                    <a:pt x="235919" y="250031"/>
                  </a:cubicBezTo>
                  <a:cubicBezTo>
                    <a:pt x="212900" y="240109"/>
                    <a:pt x="187500" y="207169"/>
                    <a:pt x="169244" y="192881"/>
                  </a:cubicBezTo>
                  <a:cubicBezTo>
                    <a:pt x="150988" y="178593"/>
                    <a:pt x="141462" y="187722"/>
                    <a:pt x="126381" y="178594"/>
                  </a:cubicBezTo>
                  <a:cubicBezTo>
                    <a:pt x="111300" y="169466"/>
                    <a:pt x="92646" y="144859"/>
                    <a:pt x="78756" y="138112"/>
                  </a:cubicBezTo>
                  <a:cubicBezTo>
                    <a:pt x="64866" y="131365"/>
                    <a:pt x="63278" y="135731"/>
                    <a:pt x="50181" y="135731"/>
                  </a:cubicBezTo>
                  <a:cubicBezTo>
                    <a:pt x="37084" y="135731"/>
                    <a:pt x="2556" y="142081"/>
                    <a:pt x="175" y="138112"/>
                  </a:cubicBezTo>
                  <a:cubicBezTo>
                    <a:pt x="-2206" y="134143"/>
                    <a:pt x="20416" y="123428"/>
                    <a:pt x="28750" y="114300"/>
                  </a:cubicBezTo>
                  <a:cubicBezTo>
                    <a:pt x="37084" y="105172"/>
                    <a:pt x="37481" y="88899"/>
                    <a:pt x="50181" y="83343"/>
                  </a:cubicBezTo>
                  <a:cubicBezTo>
                    <a:pt x="62881" y="77787"/>
                    <a:pt x="89472" y="86121"/>
                    <a:pt x="100188" y="80962"/>
                  </a:cubicBezTo>
                  <a:cubicBezTo>
                    <a:pt x="110904" y="75803"/>
                    <a:pt x="112888" y="58341"/>
                    <a:pt x="124000" y="57150"/>
                  </a:cubicBezTo>
                  <a:cubicBezTo>
                    <a:pt x="135113" y="55959"/>
                    <a:pt x="147813" y="71040"/>
                    <a:pt x="157338" y="69056"/>
                  </a:cubicBezTo>
                  <a:cubicBezTo>
                    <a:pt x="166863" y="67072"/>
                    <a:pt x="170038" y="54372"/>
                    <a:pt x="181150" y="45244"/>
                  </a:cubicBezTo>
                  <a:cubicBezTo>
                    <a:pt x="204963" y="45244"/>
                    <a:pt x="200200" y="0"/>
                    <a:pt x="224013" y="0"/>
                  </a:cubicBezTo>
                  <a:cubicBezTo>
                    <a:pt x="242269" y="6350"/>
                    <a:pt x="234332" y="10319"/>
                    <a:pt x="252588" y="16669"/>
                  </a:cubicBezTo>
                  <a:cubicBezTo>
                    <a:pt x="269257" y="20638"/>
                    <a:pt x="250206" y="-1588"/>
                    <a:pt x="266875" y="2381"/>
                  </a:cubicBezTo>
                  <a:lnTo>
                    <a:pt x="321646" y="45243"/>
                  </a:lnTo>
                  <a:cubicBezTo>
                    <a:pt x="389648" y="47447"/>
                    <a:pt x="373238" y="44053"/>
                    <a:pt x="393081" y="57150"/>
                  </a:cubicBezTo>
                  <a:cubicBezTo>
                    <a:pt x="410146" y="65087"/>
                    <a:pt x="409750" y="78184"/>
                    <a:pt x="419275" y="88106"/>
                  </a:cubicBezTo>
                  <a:cubicBezTo>
                    <a:pt x="428800" y="98028"/>
                    <a:pt x="460948" y="105172"/>
                    <a:pt x="450232" y="116681"/>
                  </a:cubicBezTo>
                  <a:lnTo>
                    <a:pt x="369269" y="154780"/>
                  </a:lnTo>
                  <a:cubicBezTo>
                    <a:pt x="352600" y="170655"/>
                    <a:pt x="364507" y="215106"/>
                    <a:pt x="347838" y="230981"/>
                  </a:cubicBezTo>
                  <a:cubicBezTo>
                    <a:pt x="330375" y="234950"/>
                    <a:pt x="324819" y="248443"/>
                    <a:pt x="307356" y="252412"/>
                  </a:cubicBezTo>
                  <a:close/>
                </a:path>
              </a:pathLst>
            </a:custGeom>
            <a:grpFill/>
            <a:ln w="9525" cap="flat" cmpd="sng" algn="ctr">
              <a:solidFill>
                <a:srgbClr val="0F4D83"/>
              </a:solidFill>
              <a:prstDash val="solid"/>
              <a:miter lim="800000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4" name="Isle of Man">
              <a:extLst>
                <a:ext uri="{FF2B5EF4-FFF2-40B4-BE49-F238E27FC236}">
                  <a16:creationId xmlns:a16="http://schemas.microsoft.com/office/drawing/2014/main" id="{0866B0AC-9797-4FDB-827F-6E65F6336DFB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637343" y="4105671"/>
              <a:ext cx="145872" cy="176263"/>
            </a:xfrm>
            <a:custGeom>
              <a:avLst/>
              <a:gdLst>
                <a:gd name="connsiteX0" fmla="*/ 0 w 451021"/>
                <a:gd name="connsiteY0" fmla="*/ 333633 h 537519"/>
                <a:gd name="connsiteX1" fmla="*/ 395416 w 451021"/>
                <a:gd name="connsiteY1" fmla="*/ 0 h 537519"/>
                <a:gd name="connsiteX2" fmla="*/ 376881 w 451021"/>
                <a:gd name="connsiteY2" fmla="*/ 135925 h 537519"/>
                <a:gd name="connsiteX3" fmla="*/ 451021 w 451021"/>
                <a:gd name="connsiteY3" fmla="*/ 179173 h 537519"/>
                <a:gd name="connsiteX4" fmla="*/ 364524 w 451021"/>
                <a:gd name="connsiteY4" fmla="*/ 308919 h 537519"/>
                <a:gd name="connsiteX5" fmla="*/ 284205 w 451021"/>
                <a:gd name="connsiteY5" fmla="*/ 395417 h 537519"/>
                <a:gd name="connsiteX6" fmla="*/ 185351 w 451021"/>
                <a:gd name="connsiteY6" fmla="*/ 481914 h 537519"/>
                <a:gd name="connsiteX7" fmla="*/ 117389 w 451021"/>
                <a:gd name="connsiteY7" fmla="*/ 525162 h 537519"/>
                <a:gd name="connsiteX8" fmla="*/ 92675 w 451021"/>
                <a:gd name="connsiteY8" fmla="*/ 494271 h 537519"/>
                <a:gd name="connsiteX9" fmla="*/ 6178 w 451021"/>
                <a:gd name="connsiteY9" fmla="*/ 537519 h 537519"/>
                <a:gd name="connsiteX10" fmla="*/ 30891 w 451021"/>
                <a:gd name="connsiteY10" fmla="*/ 488092 h 537519"/>
                <a:gd name="connsiteX11" fmla="*/ 74140 w 451021"/>
                <a:gd name="connsiteY11" fmla="*/ 432487 h 537519"/>
                <a:gd name="connsiteX12" fmla="*/ 55605 w 451021"/>
                <a:gd name="connsiteY12" fmla="*/ 364525 h 537519"/>
                <a:gd name="connsiteX13" fmla="*/ 92675 w 451021"/>
                <a:gd name="connsiteY13" fmla="*/ 296562 h 537519"/>
                <a:gd name="connsiteX14" fmla="*/ 160637 w 451021"/>
                <a:gd name="connsiteY14" fmla="*/ 253314 h 537519"/>
                <a:gd name="connsiteX15" fmla="*/ 203886 w 451021"/>
                <a:gd name="connsiteY15" fmla="*/ 203887 h 537519"/>
                <a:gd name="connsiteX16" fmla="*/ 222421 w 451021"/>
                <a:gd name="connsiteY16" fmla="*/ 117389 h 537519"/>
                <a:gd name="connsiteX17" fmla="*/ 259491 w 451021"/>
                <a:gd name="connsiteY17" fmla="*/ 49427 h 537519"/>
                <a:gd name="connsiteX18" fmla="*/ 339810 w 451021"/>
                <a:gd name="connsiteY18" fmla="*/ 18535 h 537519"/>
                <a:gd name="connsiteX19" fmla="*/ 376881 w 451021"/>
                <a:gd name="connsiteY19" fmla="*/ 0 h 537519"/>
                <a:gd name="connsiteX0" fmla="*/ 389238 w 444843"/>
                <a:gd name="connsiteY0" fmla="*/ 0 h 537519"/>
                <a:gd name="connsiteX1" fmla="*/ 370703 w 444843"/>
                <a:gd name="connsiteY1" fmla="*/ 135925 h 537519"/>
                <a:gd name="connsiteX2" fmla="*/ 444843 w 444843"/>
                <a:gd name="connsiteY2" fmla="*/ 179173 h 537519"/>
                <a:gd name="connsiteX3" fmla="*/ 358346 w 444843"/>
                <a:gd name="connsiteY3" fmla="*/ 308919 h 537519"/>
                <a:gd name="connsiteX4" fmla="*/ 278027 w 444843"/>
                <a:gd name="connsiteY4" fmla="*/ 395417 h 537519"/>
                <a:gd name="connsiteX5" fmla="*/ 179173 w 444843"/>
                <a:gd name="connsiteY5" fmla="*/ 481914 h 537519"/>
                <a:gd name="connsiteX6" fmla="*/ 111211 w 444843"/>
                <a:gd name="connsiteY6" fmla="*/ 525162 h 537519"/>
                <a:gd name="connsiteX7" fmla="*/ 86497 w 444843"/>
                <a:gd name="connsiteY7" fmla="*/ 494271 h 537519"/>
                <a:gd name="connsiteX8" fmla="*/ 0 w 444843"/>
                <a:gd name="connsiteY8" fmla="*/ 537519 h 537519"/>
                <a:gd name="connsiteX9" fmla="*/ 24713 w 444843"/>
                <a:gd name="connsiteY9" fmla="*/ 488092 h 537519"/>
                <a:gd name="connsiteX10" fmla="*/ 67962 w 444843"/>
                <a:gd name="connsiteY10" fmla="*/ 432487 h 537519"/>
                <a:gd name="connsiteX11" fmla="*/ 49427 w 444843"/>
                <a:gd name="connsiteY11" fmla="*/ 364525 h 537519"/>
                <a:gd name="connsiteX12" fmla="*/ 86497 w 444843"/>
                <a:gd name="connsiteY12" fmla="*/ 296562 h 537519"/>
                <a:gd name="connsiteX13" fmla="*/ 154459 w 444843"/>
                <a:gd name="connsiteY13" fmla="*/ 253314 h 537519"/>
                <a:gd name="connsiteX14" fmla="*/ 197708 w 444843"/>
                <a:gd name="connsiteY14" fmla="*/ 203887 h 537519"/>
                <a:gd name="connsiteX15" fmla="*/ 216243 w 444843"/>
                <a:gd name="connsiteY15" fmla="*/ 117389 h 537519"/>
                <a:gd name="connsiteX16" fmla="*/ 253313 w 444843"/>
                <a:gd name="connsiteY16" fmla="*/ 49427 h 537519"/>
                <a:gd name="connsiteX17" fmla="*/ 333632 w 444843"/>
                <a:gd name="connsiteY17" fmla="*/ 18535 h 537519"/>
                <a:gd name="connsiteX18" fmla="*/ 370703 w 444843"/>
                <a:gd name="connsiteY18" fmla="*/ 0 h 537519"/>
                <a:gd name="connsiteX0" fmla="*/ 389238 w 444843"/>
                <a:gd name="connsiteY0" fmla="*/ 0 h 537519"/>
                <a:gd name="connsiteX1" fmla="*/ 370703 w 444843"/>
                <a:gd name="connsiteY1" fmla="*/ 135925 h 537519"/>
                <a:gd name="connsiteX2" fmla="*/ 444843 w 444843"/>
                <a:gd name="connsiteY2" fmla="*/ 179173 h 537519"/>
                <a:gd name="connsiteX3" fmla="*/ 358346 w 444843"/>
                <a:gd name="connsiteY3" fmla="*/ 308919 h 537519"/>
                <a:gd name="connsiteX4" fmla="*/ 278027 w 444843"/>
                <a:gd name="connsiteY4" fmla="*/ 395417 h 537519"/>
                <a:gd name="connsiteX5" fmla="*/ 179173 w 444843"/>
                <a:gd name="connsiteY5" fmla="*/ 481914 h 537519"/>
                <a:gd name="connsiteX6" fmla="*/ 111211 w 444843"/>
                <a:gd name="connsiteY6" fmla="*/ 525162 h 537519"/>
                <a:gd name="connsiteX7" fmla="*/ 86497 w 444843"/>
                <a:gd name="connsiteY7" fmla="*/ 494271 h 537519"/>
                <a:gd name="connsiteX8" fmla="*/ 0 w 444843"/>
                <a:gd name="connsiteY8" fmla="*/ 537519 h 537519"/>
                <a:gd name="connsiteX9" fmla="*/ 24713 w 444843"/>
                <a:gd name="connsiteY9" fmla="*/ 488092 h 537519"/>
                <a:gd name="connsiteX10" fmla="*/ 67962 w 444843"/>
                <a:gd name="connsiteY10" fmla="*/ 432487 h 537519"/>
                <a:gd name="connsiteX11" fmla="*/ 49427 w 444843"/>
                <a:gd name="connsiteY11" fmla="*/ 364525 h 537519"/>
                <a:gd name="connsiteX12" fmla="*/ 86497 w 444843"/>
                <a:gd name="connsiteY12" fmla="*/ 296562 h 537519"/>
                <a:gd name="connsiteX13" fmla="*/ 154459 w 444843"/>
                <a:gd name="connsiteY13" fmla="*/ 253314 h 537519"/>
                <a:gd name="connsiteX14" fmla="*/ 197708 w 444843"/>
                <a:gd name="connsiteY14" fmla="*/ 203887 h 537519"/>
                <a:gd name="connsiteX15" fmla="*/ 216243 w 444843"/>
                <a:gd name="connsiteY15" fmla="*/ 117389 h 537519"/>
                <a:gd name="connsiteX16" fmla="*/ 253313 w 444843"/>
                <a:gd name="connsiteY16" fmla="*/ 49427 h 537519"/>
                <a:gd name="connsiteX17" fmla="*/ 333632 w 444843"/>
                <a:gd name="connsiteY17" fmla="*/ 18535 h 537519"/>
                <a:gd name="connsiteX18" fmla="*/ 370703 w 444843"/>
                <a:gd name="connsiteY18" fmla="*/ 0 h 537519"/>
                <a:gd name="connsiteX19" fmla="*/ 389238 w 444843"/>
                <a:gd name="connsiteY19" fmla="*/ 0 h 5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4843" h="537519">
                  <a:moveTo>
                    <a:pt x="389238" y="0"/>
                  </a:moveTo>
                  <a:lnTo>
                    <a:pt x="370703" y="135925"/>
                  </a:lnTo>
                  <a:lnTo>
                    <a:pt x="444843" y="179173"/>
                  </a:lnTo>
                  <a:lnTo>
                    <a:pt x="358346" y="308919"/>
                  </a:lnTo>
                  <a:lnTo>
                    <a:pt x="278027" y="395417"/>
                  </a:lnTo>
                  <a:lnTo>
                    <a:pt x="179173" y="481914"/>
                  </a:lnTo>
                  <a:lnTo>
                    <a:pt x="111211" y="525162"/>
                  </a:lnTo>
                  <a:lnTo>
                    <a:pt x="86497" y="494271"/>
                  </a:lnTo>
                  <a:lnTo>
                    <a:pt x="0" y="537519"/>
                  </a:lnTo>
                  <a:lnTo>
                    <a:pt x="24713" y="488092"/>
                  </a:lnTo>
                  <a:lnTo>
                    <a:pt x="67962" y="432487"/>
                  </a:lnTo>
                  <a:lnTo>
                    <a:pt x="49427" y="364525"/>
                  </a:lnTo>
                  <a:lnTo>
                    <a:pt x="86497" y="296562"/>
                  </a:lnTo>
                  <a:lnTo>
                    <a:pt x="154459" y="253314"/>
                  </a:lnTo>
                  <a:lnTo>
                    <a:pt x="197708" y="203887"/>
                  </a:lnTo>
                  <a:lnTo>
                    <a:pt x="216243" y="117389"/>
                  </a:lnTo>
                  <a:lnTo>
                    <a:pt x="253313" y="49427"/>
                  </a:lnTo>
                  <a:lnTo>
                    <a:pt x="333632" y="18535"/>
                  </a:lnTo>
                  <a:lnTo>
                    <a:pt x="370703" y="0"/>
                  </a:lnTo>
                  <a:lnTo>
                    <a:pt x="389238" y="0"/>
                  </a:lnTo>
                  <a:close/>
                </a:path>
              </a:pathLst>
            </a:custGeom>
            <a:grpFill/>
            <a:ln w="9525" cap="flat" cmpd="sng" algn="ctr">
              <a:solidFill>
                <a:srgbClr val="0F4D83"/>
              </a:solidFill>
              <a:prstDash val="solid"/>
              <a:miter lim="800000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5" name="England">
              <a:extLst>
                <a:ext uri="{FF2B5EF4-FFF2-40B4-BE49-F238E27FC236}">
                  <a16:creationId xmlns:a16="http://schemas.microsoft.com/office/drawing/2014/main" id="{A41217E3-B5B2-4017-BD4D-49DF909628DA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80513" y="3412440"/>
              <a:ext cx="2127828" cy="2759760"/>
            </a:xfrm>
            <a:custGeom>
              <a:avLst/>
              <a:gdLst/>
              <a:ahLst/>
              <a:cxnLst/>
              <a:rect l="l" t="t" r="r" b="b"/>
              <a:pathLst>
                <a:path w="6488887" h="8415986">
                  <a:moveTo>
                    <a:pt x="3229306" y="0"/>
                  </a:moveTo>
                  <a:cubicBezTo>
                    <a:pt x="3239504" y="19196"/>
                    <a:pt x="3249042" y="37226"/>
                    <a:pt x="3257828" y="52308"/>
                  </a:cubicBezTo>
                  <a:cubicBezTo>
                    <a:pt x="3290485" y="108370"/>
                    <a:pt x="3323629" y="146572"/>
                    <a:pt x="3347239" y="182407"/>
                  </a:cubicBezTo>
                  <a:cubicBezTo>
                    <a:pt x="3370849" y="218242"/>
                    <a:pt x="3362479" y="239013"/>
                    <a:pt x="3399490" y="267316"/>
                  </a:cubicBezTo>
                  <a:cubicBezTo>
                    <a:pt x="3436501" y="295619"/>
                    <a:pt x="3521410" y="303783"/>
                    <a:pt x="3552979" y="358756"/>
                  </a:cubicBezTo>
                  <a:cubicBezTo>
                    <a:pt x="3584548" y="413729"/>
                    <a:pt x="3609585" y="501903"/>
                    <a:pt x="3621559" y="561230"/>
                  </a:cubicBezTo>
                  <a:cubicBezTo>
                    <a:pt x="3633533" y="620557"/>
                    <a:pt x="3600876" y="638519"/>
                    <a:pt x="3598699" y="678796"/>
                  </a:cubicBezTo>
                  <a:cubicBezTo>
                    <a:pt x="3596522" y="719073"/>
                    <a:pt x="3644963" y="737034"/>
                    <a:pt x="3654216" y="766970"/>
                  </a:cubicBezTo>
                  <a:cubicBezTo>
                    <a:pt x="3663469" y="796906"/>
                    <a:pt x="3635166" y="812146"/>
                    <a:pt x="3631356" y="838816"/>
                  </a:cubicBezTo>
                  <a:cubicBezTo>
                    <a:pt x="3627546" y="865486"/>
                    <a:pt x="3671089" y="888347"/>
                    <a:pt x="3673810" y="923725"/>
                  </a:cubicBezTo>
                  <a:cubicBezTo>
                    <a:pt x="3676532" y="959104"/>
                    <a:pt x="3630812" y="965090"/>
                    <a:pt x="3647685" y="1051087"/>
                  </a:cubicBezTo>
                  <a:cubicBezTo>
                    <a:pt x="3664558" y="1101161"/>
                    <a:pt x="3703202" y="1153413"/>
                    <a:pt x="3732593" y="1227436"/>
                  </a:cubicBezTo>
                  <a:cubicBezTo>
                    <a:pt x="3750554" y="1270435"/>
                    <a:pt x="3769061" y="1247030"/>
                    <a:pt x="3784845" y="1302547"/>
                  </a:cubicBezTo>
                  <a:cubicBezTo>
                    <a:pt x="3777769" y="1377658"/>
                    <a:pt x="3794480" y="1484648"/>
                    <a:pt x="3827299" y="1560539"/>
                  </a:cubicBezTo>
                  <a:cubicBezTo>
                    <a:pt x="3860118" y="1636430"/>
                    <a:pt x="3885963" y="1699655"/>
                    <a:pt x="3952366" y="1764425"/>
                  </a:cubicBezTo>
                  <a:cubicBezTo>
                    <a:pt x="4018769" y="1829195"/>
                    <a:pt x="4136982" y="1836477"/>
                    <a:pt x="4222450" y="1883845"/>
                  </a:cubicBezTo>
                  <a:cubicBezTo>
                    <a:pt x="4307918" y="1931213"/>
                    <a:pt x="4385780" y="1972093"/>
                    <a:pt x="4465172" y="2048631"/>
                  </a:cubicBezTo>
                  <a:cubicBezTo>
                    <a:pt x="4544564" y="2125169"/>
                    <a:pt x="4625501" y="2318832"/>
                    <a:pt x="4662880" y="2382263"/>
                  </a:cubicBezTo>
                  <a:cubicBezTo>
                    <a:pt x="4700259" y="2445694"/>
                    <a:pt x="4713322" y="2387647"/>
                    <a:pt x="4728636" y="2406359"/>
                  </a:cubicBezTo>
                  <a:cubicBezTo>
                    <a:pt x="4708027" y="2451197"/>
                    <a:pt x="4723150" y="2475586"/>
                    <a:pt x="4754762" y="2494533"/>
                  </a:cubicBezTo>
                  <a:cubicBezTo>
                    <a:pt x="4786374" y="2513480"/>
                    <a:pt x="4886728" y="2529618"/>
                    <a:pt x="4888920" y="2559230"/>
                  </a:cubicBezTo>
                  <a:cubicBezTo>
                    <a:pt x="4891112" y="2588842"/>
                    <a:pt x="4775297" y="2577941"/>
                    <a:pt x="4771178" y="2642814"/>
                  </a:cubicBezTo>
                  <a:cubicBezTo>
                    <a:pt x="4767059" y="2707687"/>
                    <a:pt x="4789302" y="2786005"/>
                    <a:pt x="4854410" y="2932139"/>
                  </a:cubicBezTo>
                  <a:cubicBezTo>
                    <a:pt x="4877064" y="3022755"/>
                    <a:pt x="5056944" y="3215344"/>
                    <a:pt x="5077538" y="3302047"/>
                  </a:cubicBezTo>
                  <a:cubicBezTo>
                    <a:pt x="5023021" y="3261387"/>
                    <a:pt x="4969740" y="3230761"/>
                    <a:pt x="4953264" y="3253415"/>
                  </a:cubicBezTo>
                  <a:cubicBezTo>
                    <a:pt x="4936788" y="3276069"/>
                    <a:pt x="4939878" y="3361065"/>
                    <a:pt x="4965621" y="3424908"/>
                  </a:cubicBezTo>
                  <a:cubicBezTo>
                    <a:pt x="5056678" y="3495283"/>
                    <a:pt x="5096396" y="3504669"/>
                    <a:pt x="5144793" y="3599404"/>
                  </a:cubicBezTo>
                  <a:cubicBezTo>
                    <a:pt x="5193190" y="3694139"/>
                    <a:pt x="5244265" y="3887905"/>
                    <a:pt x="5256004" y="3963928"/>
                  </a:cubicBezTo>
                  <a:cubicBezTo>
                    <a:pt x="5257946" y="4010560"/>
                    <a:pt x="5261757" y="4029390"/>
                    <a:pt x="5244619" y="4062076"/>
                  </a:cubicBezTo>
                  <a:cubicBezTo>
                    <a:pt x="5227482" y="4094763"/>
                    <a:pt x="5165675" y="4093741"/>
                    <a:pt x="5127053" y="4133922"/>
                  </a:cubicBezTo>
                  <a:cubicBezTo>
                    <a:pt x="5088431" y="4174103"/>
                    <a:pt x="5021051" y="4267240"/>
                    <a:pt x="5012887" y="4303163"/>
                  </a:cubicBezTo>
                  <a:cubicBezTo>
                    <a:pt x="5011534" y="4366874"/>
                    <a:pt x="5064026" y="4353262"/>
                    <a:pt x="5104193" y="4375585"/>
                  </a:cubicBezTo>
                  <a:cubicBezTo>
                    <a:pt x="5160688" y="4440362"/>
                    <a:pt x="5208226" y="4491430"/>
                    <a:pt x="5257153" y="4459964"/>
                  </a:cubicBezTo>
                  <a:cubicBezTo>
                    <a:pt x="5378889" y="4457103"/>
                    <a:pt x="5339412" y="4270788"/>
                    <a:pt x="5404285" y="4235777"/>
                  </a:cubicBezTo>
                  <a:cubicBezTo>
                    <a:pt x="5469158" y="4200766"/>
                    <a:pt x="5569042" y="4218272"/>
                    <a:pt x="5682312" y="4217242"/>
                  </a:cubicBezTo>
                  <a:cubicBezTo>
                    <a:pt x="5857182" y="4224855"/>
                    <a:pt x="6027786" y="4254790"/>
                    <a:pt x="6151869" y="4322274"/>
                  </a:cubicBezTo>
                  <a:cubicBezTo>
                    <a:pt x="6275952" y="4389758"/>
                    <a:pt x="6367084" y="4535647"/>
                    <a:pt x="6426808" y="4622144"/>
                  </a:cubicBezTo>
                  <a:cubicBezTo>
                    <a:pt x="6486532" y="4708641"/>
                    <a:pt x="6444621" y="4791455"/>
                    <a:pt x="6448431" y="4841258"/>
                  </a:cubicBezTo>
                  <a:cubicBezTo>
                    <a:pt x="6452241" y="4891061"/>
                    <a:pt x="6487826" y="4893333"/>
                    <a:pt x="6488856" y="4924225"/>
                  </a:cubicBezTo>
                  <a:cubicBezTo>
                    <a:pt x="6489886" y="4955117"/>
                    <a:pt x="6465599" y="4980963"/>
                    <a:pt x="6454610" y="5026609"/>
                  </a:cubicBezTo>
                  <a:cubicBezTo>
                    <a:pt x="6443621" y="5072256"/>
                    <a:pt x="6397121" y="5120698"/>
                    <a:pt x="6383735" y="5194838"/>
                  </a:cubicBezTo>
                  <a:cubicBezTo>
                    <a:pt x="6362625" y="5319914"/>
                    <a:pt x="6365024" y="5409669"/>
                    <a:pt x="6337221" y="5471453"/>
                  </a:cubicBezTo>
                  <a:cubicBezTo>
                    <a:pt x="6309418" y="5533237"/>
                    <a:pt x="6250723" y="5485869"/>
                    <a:pt x="6213653" y="5539415"/>
                  </a:cubicBezTo>
                  <a:cubicBezTo>
                    <a:pt x="6172464" y="5576485"/>
                    <a:pt x="6115829" y="5645477"/>
                    <a:pt x="6077729" y="5693874"/>
                  </a:cubicBezTo>
                  <a:cubicBezTo>
                    <a:pt x="5993806" y="5896180"/>
                    <a:pt x="6081848" y="5845244"/>
                    <a:pt x="5997410" y="5891582"/>
                  </a:cubicBezTo>
                  <a:cubicBezTo>
                    <a:pt x="5969607" y="5920415"/>
                    <a:pt x="5899586" y="5936891"/>
                    <a:pt x="5867664" y="5928653"/>
                  </a:cubicBezTo>
                  <a:cubicBezTo>
                    <a:pt x="5835742" y="5920415"/>
                    <a:pt x="5833683" y="5845244"/>
                    <a:pt x="5805880" y="5842155"/>
                  </a:cubicBezTo>
                  <a:cubicBezTo>
                    <a:pt x="5778077" y="5839066"/>
                    <a:pt x="5777048" y="5900850"/>
                    <a:pt x="5737918" y="5922474"/>
                  </a:cubicBezTo>
                  <a:cubicBezTo>
                    <a:pt x="5698788" y="5944098"/>
                    <a:pt x="5581399" y="5955425"/>
                    <a:pt x="5571102" y="5971901"/>
                  </a:cubicBezTo>
                  <a:cubicBezTo>
                    <a:pt x="5500051" y="6016179"/>
                    <a:pt x="5607143" y="6008971"/>
                    <a:pt x="5639064" y="6008971"/>
                  </a:cubicBezTo>
                  <a:cubicBezTo>
                    <a:pt x="5670985" y="6008971"/>
                    <a:pt x="5749245" y="5930712"/>
                    <a:pt x="5762631" y="5971901"/>
                  </a:cubicBezTo>
                  <a:cubicBezTo>
                    <a:pt x="5776017" y="6013090"/>
                    <a:pt x="5758512" y="6179907"/>
                    <a:pt x="5731739" y="6206680"/>
                  </a:cubicBezTo>
                  <a:cubicBezTo>
                    <a:pt x="5633915" y="6308623"/>
                    <a:pt x="5557891" y="6261638"/>
                    <a:pt x="5487870" y="6288411"/>
                  </a:cubicBezTo>
                  <a:cubicBezTo>
                    <a:pt x="5432809" y="6305446"/>
                    <a:pt x="5387751" y="6291382"/>
                    <a:pt x="5358919" y="6308887"/>
                  </a:cubicBezTo>
                  <a:cubicBezTo>
                    <a:pt x="5330087" y="6326392"/>
                    <a:pt x="5321408" y="6354254"/>
                    <a:pt x="5311611" y="6367317"/>
                  </a:cubicBezTo>
                  <a:cubicBezTo>
                    <a:pt x="5301814" y="6380380"/>
                    <a:pt x="5327085" y="6392649"/>
                    <a:pt x="5342590" y="6387265"/>
                  </a:cubicBezTo>
                  <a:cubicBezTo>
                    <a:pt x="5358095" y="6381881"/>
                    <a:pt x="5375248" y="6335013"/>
                    <a:pt x="5404639" y="6335013"/>
                  </a:cubicBezTo>
                  <a:cubicBezTo>
                    <a:pt x="5434030" y="6335013"/>
                    <a:pt x="5533090" y="6333380"/>
                    <a:pt x="5554862" y="6344810"/>
                  </a:cubicBezTo>
                  <a:cubicBezTo>
                    <a:pt x="5576634" y="6356240"/>
                    <a:pt x="5585490" y="6373569"/>
                    <a:pt x="5580988" y="6393796"/>
                  </a:cubicBezTo>
                  <a:cubicBezTo>
                    <a:pt x="5576485" y="6414023"/>
                    <a:pt x="5420085" y="6430248"/>
                    <a:pt x="5426616" y="6433514"/>
                  </a:cubicBezTo>
                  <a:cubicBezTo>
                    <a:pt x="5433147" y="6436780"/>
                    <a:pt x="5462186" y="6477160"/>
                    <a:pt x="5492813" y="6478705"/>
                  </a:cubicBezTo>
                  <a:cubicBezTo>
                    <a:pt x="5523440" y="6480250"/>
                    <a:pt x="5571588" y="6405153"/>
                    <a:pt x="5610379" y="6393796"/>
                  </a:cubicBezTo>
                  <a:cubicBezTo>
                    <a:pt x="5649170" y="6382440"/>
                    <a:pt x="5729930" y="6434353"/>
                    <a:pt x="5761484" y="6446489"/>
                  </a:cubicBezTo>
                  <a:cubicBezTo>
                    <a:pt x="5793038" y="6458625"/>
                    <a:pt x="5764471" y="6524925"/>
                    <a:pt x="5799702" y="6535193"/>
                  </a:cubicBezTo>
                  <a:cubicBezTo>
                    <a:pt x="5834933" y="6545461"/>
                    <a:pt x="5894937" y="6494503"/>
                    <a:pt x="5959810" y="6481970"/>
                  </a:cubicBezTo>
                  <a:cubicBezTo>
                    <a:pt x="6024683" y="6469437"/>
                    <a:pt x="6160622" y="6444400"/>
                    <a:pt x="6188939" y="6459993"/>
                  </a:cubicBezTo>
                  <a:cubicBezTo>
                    <a:pt x="6266698" y="6560171"/>
                    <a:pt x="6146896" y="6547079"/>
                    <a:pt x="6142777" y="6601655"/>
                  </a:cubicBezTo>
                  <a:cubicBezTo>
                    <a:pt x="6138658" y="6656231"/>
                    <a:pt x="6189038" y="6748516"/>
                    <a:pt x="6164226" y="6787447"/>
                  </a:cubicBezTo>
                  <a:cubicBezTo>
                    <a:pt x="6139415" y="6826378"/>
                    <a:pt x="6106767" y="6817266"/>
                    <a:pt x="6058606" y="6860397"/>
                  </a:cubicBezTo>
                  <a:cubicBezTo>
                    <a:pt x="6002646" y="6889085"/>
                    <a:pt x="5893954" y="6896786"/>
                    <a:pt x="5850545" y="6935020"/>
                  </a:cubicBezTo>
                  <a:cubicBezTo>
                    <a:pt x="5811503" y="6962142"/>
                    <a:pt x="5799349" y="6983836"/>
                    <a:pt x="5791014" y="7013602"/>
                  </a:cubicBezTo>
                  <a:cubicBezTo>
                    <a:pt x="5782679" y="7043368"/>
                    <a:pt x="5795377" y="7115995"/>
                    <a:pt x="5779105" y="7127901"/>
                  </a:cubicBezTo>
                  <a:cubicBezTo>
                    <a:pt x="5762833" y="7139807"/>
                    <a:pt x="5716005" y="7109248"/>
                    <a:pt x="5691002" y="7104089"/>
                  </a:cubicBezTo>
                  <a:cubicBezTo>
                    <a:pt x="5665999" y="7098930"/>
                    <a:pt x="5634643" y="7099327"/>
                    <a:pt x="5595749" y="7111233"/>
                  </a:cubicBezTo>
                  <a:cubicBezTo>
                    <a:pt x="5556855" y="7123139"/>
                    <a:pt x="5532252" y="7173939"/>
                    <a:pt x="5488596" y="7192195"/>
                  </a:cubicBezTo>
                  <a:cubicBezTo>
                    <a:pt x="5444940" y="7210451"/>
                    <a:pt x="5367153" y="7206086"/>
                    <a:pt x="5333815" y="7220770"/>
                  </a:cubicBezTo>
                  <a:cubicBezTo>
                    <a:pt x="5300478" y="7235454"/>
                    <a:pt x="5273092" y="7250536"/>
                    <a:pt x="5257614" y="7263633"/>
                  </a:cubicBezTo>
                  <a:cubicBezTo>
                    <a:pt x="5242136" y="7276730"/>
                    <a:pt x="5244518" y="7298161"/>
                    <a:pt x="5224277" y="7313639"/>
                  </a:cubicBezTo>
                  <a:cubicBezTo>
                    <a:pt x="5204036" y="7329117"/>
                    <a:pt x="5166728" y="7359677"/>
                    <a:pt x="5143312" y="7366027"/>
                  </a:cubicBezTo>
                  <a:cubicBezTo>
                    <a:pt x="5119896" y="7372377"/>
                    <a:pt x="5116723" y="7348961"/>
                    <a:pt x="5086164" y="7337452"/>
                  </a:cubicBezTo>
                  <a:cubicBezTo>
                    <a:pt x="5055605" y="7325943"/>
                    <a:pt x="5010361" y="7314433"/>
                    <a:pt x="4959958" y="7296970"/>
                  </a:cubicBezTo>
                  <a:cubicBezTo>
                    <a:pt x="4909555" y="7279507"/>
                    <a:pt x="4823036" y="7254902"/>
                    <a:pt x="4781364" y="7246964"/>
                  </a:cubicBezTo>
                  <a:cubicBezTo>
                    <a:pt x="4739692" y="7239027"/>
                    <a:pt x="4746439" y="7234661"/>
                    <a:pt x="4709927" y="7239820"/>
                  </a:cubicBezTo>
                  <a:cubicBezTo>
                    <a:pt x="4673415" y="7244979"/>
                    <a:pt x="4603564" y="7271967"/>
                    <a:pt x="4562289" y="7277920"/>
                  </a:cubicBezTo>
                  <a:cubicBezTo>
                    <a:pt x="4521014" y="7283873"/>
                    <a:pt x="4500774" y="7267602"/>
                    <a:pt x="4462277" y="7275539"/>
                  </a:cubicBezTo>
                  <a:cubicBezTo>
                    <a:pt x="4423780" y="7283477"/>
                    <a:pt x="4363455" y="7291811"/>
                    <a:pt x="4331308" y="7308877"/>
                  </a:cubicBezTo>
                  <a:cubicBezTo>
                    <a:pt x="4299161" y="7325943"/>
                    <a:pt x="4302734" y="7380711"/>
                    <a:pt x="4269396" y="7377933"/>
                  </a:cubicBezTo>
                  <a:cubicBezTo>
                    <a:pt x="4236059" y="7375155"/>
                    <a:pt x="4202324" y="7328721"/>
                    <a:pt x="4167002" y="7318402"/>
                  </a:cubicBezTo>
                  <a:cubicBezTo>
                    <a:pt x="4131680" y="7308083"/>
                    <a:pt x="4097549" y="7294589"/>
                    <a:pt x="4062227" y="7292208"/>
                  </a:cubicBezTo>
                  <a:cubicBezTo>
                    <a:pt x="4026905" y="7289827"/>
                    <a:pt x="3999521" y="7325942"/>
                    <a:pt x="3955071" y="7304114"/>
                  </a:cubicBezTo>
                  <a:cubicBezTo>
                    <a:pt x="3910621" y="7282286"/>
                    <a:pt x="3834420" y="7206483"/>
                    <a:pt x="3790764" y="7185052"/>
                  </a:cubicBezTo>
                  <a:cubicBezTo>
                    <a:pt x="3747108" y="7163621"/>
                    <a:pt x="3701864" y="7117584"/>
                    <a:pt x="3700277" y="7130284"/>
                  </a:cubicBezTo>
                  <a:cubicBezTo>
                    <a:pt x="3698690" y="7142984"/>
                    <a:pt x="3809815" y="7223549"/>
                    <a:pt x="3814577" y="7254108"/>
                  </a:cubicBezTo>
                  <a:cubicBezTo>
                    <a:pt x="3819340" y="7284667"/>
                    <a:pt x="3786399" y="7282286"/>
                    <a:pt x="3757427" y="7299352"/>
                  </a:cubicBezTo>
                  <a:cubicBezTo>
                    <a:pt x="3728455" y="7316418"/>
                    <a:pt x="3682019" y="7326736"/>
                    <a:pt x="3662175" y="7339833"/>
                  </a:cubicBezTo>
                  <a:cubicBezTo>
                    <a:pt x="3642331" y="7352930"/>
                    <a:pt x="3620505" y="7358089"/>
                    <a:pt x="3612171" y="7368408"/>
                  </a:cubicBezTo>
                  <a:cubicBezTo>
                    <a:pt x="3603837" y="7378727"/>
                    <a:pt x="3628441" y="7407302"/>
                    <a:pt x="3602644" y="7404127"/>
                  </a:cubicBezTo>
                  <a:cubicBezTo>
                    <a:pt x="3576847" y="7400952"/>
                    <a:pt x="3514936" y="7358486"/>
                    <a:pt x="3483583" y="7358883"/>
                  </a:cubicBezTo>
                  <a:cubicBezTo>
                    <a:pt x="3452230" y="7359280"/>
                    <a:pt x="3451038" y="7402539"/>
                    <a:pt x="3424050" y="7399364"/>
                  </a:cubicBezTo>
                  <a:cubicBezTo>
                    <a:pt x="3397062" y="7396189"/>
                    <a:pt x="3363328" y="7376346"/>
                    <a:pt x="3340706" y="7377933"/>
                  </a:cubicBezTo>
                  <a:cubicBezTo>
                    <a:pt x="3318084" y="7379520"/>
                    <a:pt x="3318482" y="7411270"/>
                    <a:pt x="3288319" y="7408889"/>
                  </a:cubicBezTo>
                  <a:cubicBezTo>
                    <a:pt x="3258157" y="7406508"/>
                    <a:pt x="3171240" y="7379123"/>
                    <a:pt x="3159731" y="7392220"/>
                  </a:cubicBezTo>
                  <a:cubicBezTo>
                    <a:pt x="3148222" y="7405317"/>
                    <a:pt x="3220453" y="7439845"/>
                    <a:pt x="3233550" y="7458895"/>
                  </a:cubicBezTo>
                  <a:cubicBezTo>
                    <a:pt x="3246647" y="7477945"/>
                    <a:pt x="3272743" y="7492580"/>
                    <a:pt x="3274031" y="7508902"/>
                  </a:cubicBezTo>
                  <a:cubicBezTo>
                    <a:pt x="3275319" y="7525224"/>
                    <a:pt x="3251596" y="7545715"/>
                    <a:pt x="3241278" y="7556827"/>
                  </a:cubicBezTo>
                  <a:cubicBezTo>
                    <a:pt x="3230960" y="7567939"/>
                    <a:pt x="3207464" y="7554376"/>
                    <a:pt x="3197833" y="7558908"/>
                  </a:cubicBezTo>
                  <a:cubicBezTo>
                    <a:pt x="3188202" y="7563440"/>
                    <a:pt x="3202992" y="7590546"/>
                    <a:pt x="3183490" y="7584022"/>
                  </a:cubicBezTo>
                  <a:cubicBezTo>
                    <a:pt x="3163988" y="7577498"/>
                    <a:pt x="3130802" y="7543797"/>
                    <a:pt x="3095110" y="7536432"/>
                  </a:cubicBezTo>
                  <a:cubicBezTo>
                    <a:pt x="3059418" y="7529067"/>
                    <a:pt x="3000636" y="7528441"/>
                    <a:pt x="2969337" y="7526234"/>
                  </a:cubicBezTo>
                  <a:cubicBezTo>
                    <a:pt x="2938039" y="7524027"/>
                    <a:pt x="2928848" y="7506972"/>
                    <a:pt x="2907319" y="7504139"/>
                  </a:cubicBezTo>
                  <a:cubicBezTo>
                    <a:pt x="2885790" y="7501306"/>
                    <a:pt x="2855835" y="7503632"/>
                    <a:pt x="2840165" y="7509238"/>
                  </a:cubicBezTo>
                  <a:cubicBezTo>
                    <a:pt x="2824495" y="7514844"/>
                    <a:pt x="2816288" y="7530817"/>
                    <a:pt x="2813299" y="7556827"/>
                  </a:cubicBezTo>
                  <a:cubicBezTo>
                    <a:pt x="2810310" y="7582837"/>
                    <a:pt x="2858949" y="7602244"/>
                    <a:pt x="2857950" y="7615291"/>
                  </a:cubicBezTo>
                  <a:cubicBezTo>
                    <a:pt x="2856951" y="7628338"/>
                    <a:pt x="2832607" y="7664817"/>
                    <a:pt x="2823975" y="7663683"/>
                  </a:cubicBezTo>
                  <a:cubicBezTo>
                    <a:pt x="2815343" y="7662549"/>
                    <a:pt x="2822613" y="7619154"/>
                    <a:pt x="2815680" y="7606107"/>
                  </a:cubicBezTo>
                  <a:cubicBezTo>
                    <a:pt x="2808747" y="7593060"/>
                    <a:pt x="2808439" y="7585721"/>
                    <a:pt x="2782378" y="7556827"/>
                  </a:cubicBezTo>
                  <a:cubicBezTo>
                    <a:pt x="2756317" y="7527933"/>
                    <a:pt x="2679267" y="7479211"/>
                    <a:pt x="2636210" y="7444652"/>
                  </a:cubicBezTo>
                  <a:cubicBezTo>
                    <a:pt x="2593153" y="7410093"/>
                    <a:pt x="2539931" y="7381932"/>
                    <a:pt x="2486109" y="7372867"/>
                  </a:cubicBezTo>
                  <a:cubicBezTo>
                    <a:pt x="2432288" y="7363802"/>
                    <a:pt x="2391281" y="7401038"/>
                    <a:pt x="2360870" y="7410659"/>
                  </a:cubicBezTo>
                  <a:cubicBezTo>
                    <a:pt x="2330459" y="7420280"/>
                    <a:pt x="2305864" y="7406009"/>
                    <a:pt x="2285814" y="7406508"/>
                  </a:cubicBezTo>
                  <a:cubicBezTo>
                    <a:pt x="2265764" y="7407007"/>
                    <a:pt x="2274872" y="7430942"/>
                    <a:pt x="2259621" y="7435083"/>
                  </a:cubicBezTo>
                  <a:cubicBezTo>
                    <a:pt x="2244370" y="7439225"/>
                    <a:pt x="2216526" y="7427496"/>
                    <a:pt x="2194310" y="7431357"/>
                  </a:cubicBezTo>
                  <a:cubicBezTo>
                    <a:pt x="2172094" y="7435218"/>
                    <a:pt x="2143319" y="7445835"/>
                    <a:pt x="2126322" y="7458249"/>
                  </a:cubicBezTo>
                  <a:cubicBezTo>
                    <a:pt x="2109325" y="7470663"/>
                    <a:pt x="2114424" y="7492242"/>
                    <a:pt x="2092329" y="7505839"/>
                  </a:cubicBezTo>
                  <a:cubicBezTo>
                    <a:pt x="2070234" y="7519436"/>
                    <a:pt x="2033408" y="7547196"/>
                    <a:pt x="2014146" y="7539831"/>
                  </a:cubicBezTo>
                  <a:cubicBezTo>
                    <a:pt x="1994884" y="7532466"/>
                    <a:pt x="1970523" y="7412925"/>
                    <a:pt x="1952960" y="7437853"/>
                  </a:cubicBezTo>
                  <a:cubicBezTo>
                    <a:pt x="1935397" y="7462781"/>
                    <a:pt x="1971089" y="7561926"/>
                    <a:pt x="1959758" y="7577223"/>
                  </a:cubicBezTo>
                  <a:cubicBezTo>
                    <a:pt x="1948427" y="7592520"/>
                    <a:pt x="1922367" y="7629911"/>
                    <a:pt x="1915568" y="7648607"/>
                  </a:cubicBezTo>
                  <a:cubicBezTo>
                    <a:pt x="1908770" y="7667303"/>
                    <a:pt x="1904237" y="7674101"/>
                    <a:pt x="1905370" y="7689398"/>
                  </a:cubicBezTo>
                  <a:cubicBezTo>
                    <a:pt x="1906503" y="7704695"/>
                    <a:pt x="1929731" y="7731322"/>
                    <a:pt x="1922366" y="7740387"/>
                  </a:cubicBezTo>
                  <a:cubicBezTo>
                    <a:pt x="1915001" y="7749452"/>
                    <a:pt x="1877610" y="7725091"/>
                    <a:pt x="1874777" y="7743787"/>
                  </a:cubicBezTo>
                  <a:cubicBezTo>
                    <a:pt x="1871944" y="7762483"/>
                    <a:pt x="1854948" y="7785144"/>
                    <a:pt x="1864579" y="7801574"/>
                  </a:cubicBezTo>
                  <a:cubicBezTo>
                    <a:pt x="1874210" y="7818004"/>
                    <a:pt x="1925765" y="7804406"/>
                    <a:pt x="1925765" y="7821969"/>
                  </a:cubicBezTo>
                  <a:cubicBezTo>
                    <a:pt x="1925765" y="7839532"/>
                    <a:pt x="1922933" y="7849730"/>
                    <a:pt x="1905370" y="7872958"/>
                  </a:cubicBezTo>
                  <a:cubicBezTo>
                    <a:pt x="1887807" y="7896186"/>
                    <a:pt x="1829508" y="7930280"/>
                    <a:pt x="1803392" y="7961339"/>
                  </a:cubicBezTo>
                  <a:cubicBezTo>
                    <a:pt x="1777276" y="7992398"/>
                    <a:pt x="1773600" y="8068940"/>
                    <a:pt x="1755471" y="8089902"/>
                  </a:cubicBezTo>
                  <a:cubicBezTo>
                    <a:pt x="1737342" y="8110864"/>
                    <a:pt x="1705891" y="8059249"/>
                    <a:pt x="1684418" y="8056518"/>
                  </a:cubicBezTo>
                  <a:cubicBezTo>
                    <a:pt x="1662945" y="8053787"/>
                    <a:pt x="1644760" y="8089377"/>
                    <a:pt x="1626631" y="8073514"/>
                  </a:cubicBezTo>
                  <a:cubicBezTo>
                    <a:pt x="1608502" y="8057651"/>
                    <a:pt x="1601137" y="8010628"/>
                    <a:pt x="1585840" y="7991932"/>
                  </a:cubicBezTo>
                  <a:cubicBezTo>
                    <a:pt x="1570543" y="7973236"/>
                    <a:pt x="1555813" y="7967571"/>
                    <a:pt x="1534851" y="7961339"/>
                  </a:cubicBezTo>
                  <a:cubicBezTo>
                    <a:pt x="1513889" y="7955107"/>
                    <a:pt x="1469344" y="7969725"/>
                    <a:pt x="1446470" y="7968138"/>
                  </a:cubicBezTo>
                  <a:cubicBezTo>
                    <a:pt x="1423596" y="7966551"/>
                    <a:pt x="1419245" y="7948185"/>
                    <a:pt x="1407133" y="7942289"/>
                  </a:cubicBezTo>
                  <a:cubicBezTo>
                    <a:pt x="1395021" y="7936393"/>
                    <a:pt x="1379304" y="7944661"/>
                    <a:pt x="1373796" y="7932764"/>
                  </a:cubicBezTo>
                  <a:cubicBezTo>
                    <a:pt x="1368288" y="7920867"/>
                    <a:pt x="1370910" y="7885589"/>
                    <a:pt x="1364560" y="7880430"/>
                  </a:cubicBezTo>
                  <a:cubicBezTo>
                    <a:pt x="1358210" y="7875271"/>
                    <a:pt x="1318282" y="7855780"/>
                    <a:pt x="1307121" y="7861327"/>
                  </a:cubicBezTo>
                  <a:cubicBezTo>
                    <a:pt x="1295960" y="7866874"/>
                    <a:pt x="1317387" y="7908500"/>
                    <a:pt x="1314264" y="7920858"/>
                  </a:cubicBezTo>
                  <a:cubicBezTo>
                    <a:pt x="1311141" y="7933216"/>
                    <a:pt x="1299777" y="7941190"/>
                    <a:pt x="1288385" y="7935473"/>
                  </a:cubicBezTo>
                  <a:cubicBezTo>
                    <a:pt x="1276993" y="7929756"/>
                    <a:pt x="1261773" y="7894820"/>
                    <a:pt x="1245914" y="7886555"/>
                  </a:cubicBezTo>
                  <a:cubicBezTo>
                    <a:pt x="1230056" y="7878290"/>
                    <a:pt x="1202856" y="7875225"/>
                    <a:pt x="1181328" y="7876358"/>
                  </a:cubicBezTo>
                  <a:cubicBezTo>
                    <a:pt x="1159800" y="7877491"/>
                    <a:pt x="1136005" y="7868993"/>
                    <a:pt x="1109944" y="7876358"/>
                  </a:cubicBezTo>
                  <a:cubicBezTo>
                    <a:pt x="1083883" y="7883723"/>
                    <a:pt x="1059522" y="7912617"/>
                    <a:pt x="1024963" y="7920548"/>
                  </a:cubicBezTo>
                  <a:cubicBezTo>
                    <a:pt x="990404" y="7928479"/>
                    <a:pt x="934882" y="7939810"/>
                    <a:pt x="909388" y="7940943"/>
                  </a:cubicBezTo>
                  <a:cubicBezTo>
                    <a:pt x="883894" y="7942076"/>
                    <a:pt x="895391" y="7907634"/>
                    <a:pt x="885593" y="7903552"/>
                  </a:cubicBezTo>
                  <a:cubicBezTo>
                    <a:pt x="875795" y="7899470"/>
                    <a:pt x="861931" y="7912484"/>
                    <a:pt x="850600" y="7916450"/>
                  </a:cubicBezTo>
                  <a:cubicBezTo>
                    <a:pt x="839269" y="7920416"/>
                    <a:pt x="824806" y="7913633"/>
                    <a:pt x="817608" y="7927346"/>
                  </a:cubicBezTo>
                  <a:cubicBezTo>
                    <a:pt x="810410" y="7941059"/>
                    <a:pt x="817785" y="7976965"/>
                    <a:pt x="807410" y="7998731"/>
                  </a:cubicBezTo>
                  <a:cubicBezTo>
                    <a:pt x="797035" y="8020497"/>
                    <a:pt x="791052" y="8053980"/>
                    <a:pt x="775755" y="8068143"/>
                  </a:cubicBezTo>
                  <a:cubicBezTo>
                    <a:pt x="760458" y="8082307"/>
                    <a:pt x="741514" y="8059023"/>
                    <a:pt x="715630" y="8063317"/>
                  </a:cubicBezTo>
                  <a:cubicBezTo>
                    <a:pt x="689746" y="8067611"/>
                    <a:pt x="651019" y="8146917"/>
                    <a:pt x="627250" y="8158496"/>
                  </a:cubicBezTo>
                  <a:cubicBezTo>
                    <a:pt x="603481" y="8170075"/>
                    <a:pt x="578679" y="8097096"/>
                    <a:pt x="566215" y="8105594"/>
                  </a:cubicBezTo>
                  <a:cubicBezTo>
                    <a:pt x="553751" y="8114092"/>
                    <a:pt x="538895" y="8192736"/>
                    <a:pt x="535470" y="8226481"/>
                  </a:cubicBezTo>
                  <a:cubicBezTo>
                    <a:pt x="532045" y="8260226"/>
                    <a:pt x="553032" y="8282002"/>
                    <a:pt x="545667" y="8308063"/>
                  </a:cubicBezTo>
                  <a:cubicBezTo>
                    <a:pt x="538302" y="8334123"/>
                    <a:pt x="508943" y="8341323"/>
                    <a:pt x="487880" y="8359051"/>
                  </a:cubicBezTo>
                  <a:cubicBezTo>
                    <a:pt x="466817" y="8376783"/>
                    <a:pt x="441384" y="8425207"/>
                    <a:pt x="419289" y="8414443"/>
                  </a:cubicBezTo>
                  <a:cubicBezTo>
                    <a:pt x="397194" y="8403679"/>
                    <a:pt x="386828" y="8314883"/>
                    <a:pt x="368906" y="8284268"/>
                  </a:cubicBezTo>
                  <a:cubicBezTo>
                    <a:pt x="350984" y="8253654"/>
                    <a:pt x="335552" y="8246057"/>
                    <a:pt x="311757" y="8230760"/>
                  </a:cubicBezTo>
                  <a:cubicBezTo>
                    <a:pt x="287962" y="8215463"/>
                    <a:pt x="265335" y="8228328"/>
                    <a:pt x="239734" y="8223082"/>
                  </a:cubicBezTo>
                  <a:cubicBezTo>
                    <a:pt x="214133" y="8217837"/>
                    <a:pt x="179682" y="8189656"/>
                    <a:pt x="158153" y="8199287"/>
                  </a:cubicBezTo>
                  <a:cubicBezTo>
                    <a:pt x="136625" y="8208918"/>
                    <a:pt x="165371" y="8271704"/>
                    <a:pt x="140889" y="8290531"/>
                  </a:cubicBezTo>
                  <a:cubicBezTo>
                    <a:pt x="116407" y="8309363"/>
                    <a:pt x="52251" y="8335087"/>
                    <a:pt x="34122" y="8322059"/>
                  </a:cubicBezTo>
                  <a:cubicBezTo>
                    <a:pt x="8061" y="8322623"/>
                    <a:pt x="-5026" y="8235591"/>
                    <a:pt x="1786" y="8202686"/>
                  </a:cubicBezTo>
                  <a:cubicBezTo>
                    <a:pt x="8598" y="8169781"/>
                    <a:pt x="47232" y="8145587"/>
                    <a:pt x="74993" y="8124625"/>
                  </a:cubicBezTo>
                  <a:cubicBezTo>
                    <a:pt x="102754" y="8103663"/>
                    <a:pt x="139760" y="8089398"/>
                    <a:pt x="168350" y="8076914"/>
                  </a:cubicBezTo>
                  <a:cubicBezTo>
                    <a:pt x="196940" y="8064430"/>
                    <a:pt x="232567" y="8109373"/>
                    <a:pt x="252396" y="8107107"/>
                  </a:cubicBezTo>
                  <a:cubicBezTo>
                    <a:pt x="272225" y="8104841"/>
                    <a:pt x="257298" y="8058784"/>
                    <a:pt x="270328" y="8046320"/>
                  </a:cubicBezTo>
                  <a:cubicBezTo>
                    <a:pt x="283359" y="8033856"/>
                    <a:pt x="297754" y="8047787"/>
                    <a:pt x="314518" y="8039522"/>
                  </a:cubicBezTo>
                  <a:cubicBezTo>
                    <a:pt x="331282" y="8031257"/>
                    <a:pt x="359424" y="8022455"/>
                    <a:pt x="377442" y="8006525"/>
                  </a:cubicBezTo>
                  <a:cubicBezTo>
                    <a:pt x="395460" y="7990595"/>
                    <a:pt x="405965" y="7965137"/>
                    <a:pt x="422627" y="7943942"/>
                  </a:cubicBezTo>
                  <a:cubicBezTo>
                    <a:pt x="439289" y="7922747"/>
                    <a:pt x="461253" y="7907518"/>
                    <a:pt x="477682" y="7889955"/>
                  </a:cubicBezTo>
                  <a:cubicBezTo>
                    <a:pt x="494111" y="7872392"/>
                    <a:pt x="495945" y="7837159"/>
                    <a:pt x="510473" y="7815038"/>
                  </a:cubicBezTo>
                  <a:cubicBezTo>
                    <a:pt x="525001" y="7792917"/>
                    <a:pt x="548787" y="7801967"/>
                    <a:pt x="564850" y="7770829"/>
                  </a:cubicBezTo>
                  <a:cubicBezTo>
                    <a:pt x="580913" y="7739691"/>
                    <a:pt x="590525" y="7659053"/>
                    <a:pt x="606854" y="7628212"/>
                  </a:cubicBezTo>
                  <a:cubicBezTo>
                    <a:pt x="623183" y="7597371"/>
                    <a:pt x="659321" y="7620540"/>
                    <a:pt x="679150" y="7608642"/>
                  </a:cubicBezTo>
                  <a:cubicBezTo>
                    <a:pt x="698979" y="7596744"/>
                    <a:pt x="682703" y="7571017"/>
                    <a:pt x="706234" y="7563359"/>
                  </a:cubicBezTo>
                  <a:cubicBezTo>
                    <a:pt x="729765" y="7555701"/>
                    <a:pt x="770585" y="7570424"/>
                    <a:pt x="804011" y="7539831"/>
                  </a:cubicBezTo>
                  <a:cubicBezTo>
                    <a:pt x="837437" y="7509238"/>
                    <a:pt x="854849" y="7468305"/>
                    <a:pt x="891189" y="7424256"/>
                  </a:cubicBezTo>
                  <a:cubicBezTo>
                    <a:pt x="927529" y="7380207"/>
                    <a:pt x="982058" y="7346555"/>
                    <a:pt x="998122" y="7298399"/>
                  </a:cubicBezTo>
                  <a:cubicBezTo>
                    <a:pt x="1014186" y="7250243"/>
                    <a:pt x="987652" y="7171154"/>
                    <a:pt x="987571" y="7135320"/>
                  </a:cubicBezTo>
                  <a:cubicBezTo>
                    <a:pt x="987490" y="7099486"/>
                    <a:pt x="1005133" y="7092829"/>
                    <a:pt x="1011365" y="7067335"/>
                  </a:cubicBezTo>
                  <a:cubicBezTo>
                    <a:pt x="1017597" y="7041841"/>
                    <a:pt x="1017598" y="6982353"/>
                    <a:pt x="1045359" y="6972155"/>
                  </a:cubicBezTo>
                  <a:cubicBezTo>
                    <a:pt x="1073120" y="6961957"/>
                    <a:pt x="1111077" y="6998783"/>
                    <a:pt x="1147336" y="6999349"/>
                  </a:cubicBezTo>
                  <a:cubicBezTo>
                    <a:pt x="1183595" y="6999916"/>
                    <a:pt x="1206824" y="7011248"/>
                    <a:pt x="1228919" y="6999350"/>
                  </a:cubicBezTo>
                  <a:cubicBezTo>
                    <a:pt x="1251014" y="6987453"/>
                    <a:pt x="1297101" y="6953059"/>
                    <a:pt x="1295968" y="6913968"/>
                  </a:cubicBezTo>
                  <a:cubicBezTo>
                    <a:pt x="1294835" y="6874877"/>
                    <a:pt x="1260111" y="6844811"/>
                    <a:pt x="1260178" y="6814721"/>
                  </a:cubicBezTo>
                  <a:cubicBezTo>
                    <a:pt x="1260245" y="6784631"/>
                    <a:pt x="1300213" y="6793836"/>
                    <a:pt x="1315965" y="6775885"/>
                  </a:cubicBezTo>
                  <a:cubicBezTo>
                    <a:pt x="1331717" y="6757934"/>
                    <a:pt x="1284350" y="6717648"/>
                    <a:pt x="1354690" y="6707013"/>
                  </a:cubicBezTo>
                  <a:cubicBezTo>
                    <a:pt x="1483813" y="6706175"/>
                    <a:pt x="1554850" y="6689083"/>
                    <a:pt x="1689020" y="6669622"/>
                  </a:cubicBezTo>
                  <a:cubicBezTo>
                    <a:pt x="1767474" y="6668038"/>
                    <a:pt x="1758599" y="6687743"/>
                    <a:pt x="1815619" y="6700773"/>
                  </a:cubicBezTo>
                  <a:cubicBezTo>
                    <a:pt x="1851414" y="6710319"/>
                    <a:pt x="1838482" y="6679872"/>
                    <a:pt x="1874402" y="6687710"/>
                  </a:cubicBezTo>
                  <a:cubicBezTo>
                    <a:pt x="1910322" y="6695548"/>
                    <a:pt x="2011848" y="6754384"/>
                    <a:pt x="2067065" y="6751070"/>
                  </a:cubicBezTo>
                  <a:cubicBezTo>
                    <a:pt x="2122282" y="6747756"/>
                    <a:pt x="2188642" y="6725741"/>
                    <a:pt x="2235098" y="6720076"/>
                  </a:cubicBezTo>
                  <a:cubicBezTo>
                    <a:pt x="2281554" y="6714411"/>
                    <a:pt x="2299117" y="6732508"/>
                    <a:pt x="2333676" y="6713812"/>
                  </a:cubicBezTo>
                  <a:cubicBezTo>
                    <a:pt x="2368235" y="6695116"/>
                    <a:pt x="2327444" y="6567644"/>
                    <a:pt x="2357471" y="6516655"/>
                  </a:cubicBezTo>
                  <a:cubicBezTo>
                    <a:pt x="2387498" y="6465666"/>
                    <a:pt x="2460582" y="6382384"/>
                    <a:pt x="2510438" y="6343293"/>
                  </a:cubicBezTo>
                  <a:cubicBezTo>
                    <a:pt x="2560294" y="6304202"/>
                    <a:pt x="2564826" y="6313833"/>
                    <a:pt x="2592020" y="6302502"/>
                  </a:cubicBezTo>
                  <a:cubicBezTo>
                    <a:pt x="2619214" y="6291171"/>
                    <a:pt x="2624368" y="6267598"/>
                    <a:pt x="2636210" y="6244714"/>
                  </a:cubicBezTo>
                  <a:cubicBezTo>
                    <a:pt x="2648052" y="6221830"/>
                    <a:pt x="2683468" y="6153297"/>
                    <a:pt x="2659673" y="6151598"/>
                  </a:cubicBezTo>
                  <a:lnTo>
                    <a:pt x="2657530" y="6152311"/>
                  </a:lnTo>
                  <a:lnTo>
                    <a:pt x="2657530" y="6146243"/>
                  </a:lnTo>
                  <a:lnTo>
                    <a:pt x="2637992" y="6118889"/>
                  </a:lnTo>
                  <a:lnTo>
                    <a:pt x="2637992" y="6087627"/>
                  </a:lnTo>
                  <a:lnTo>
                    <a:pt x="2653623" y="6064181"/>
                  </a:lnTo>
                  <a:lnTo>
                    <a:pt x="2634084" y="6017289"/>
                  </a:lnTo>
                  <a:lnTo>
                    <a:pt x="2653623" y="5978212"/>
                  </a:lnTo>
                  <a:lnTo>
                    <a:pt x="2641900" y="5946950"/>
                  </a:lnTo>
                  <a:lnTo>
                    <a:pt x="2661438" y="5888335"/>
                  </a:lnTo>
                  <a:lnTo>
                    <a:pt x="2641900" y="5864889"/>
                  </a:lnTo>
                  <a:lnTo>
                    <a:pt x="2626269" y="5849258"/>
                  </a:lnTo>
                  <a:lnTo>
                    <a:pt x="2591100" y="5857073"/>
                  </a:lnTo>
                  <a:lnTo>
                    <a:pt x="2575469" y="5837535"/>
                  </a:lnTo>
                  <a:lnTo>
                    <a:pt x="2555930" y="5802366"/>
                  </a:lnTo>
                  <a:lnTo>
                    <a:pt x="2512946" y="5743750"/>
                  </a:lnTo>
                  <a:lnTo>
                    <a:pt x="2473869" y="5728120"/>
                  </a:lnTo>
                  <a:lnTo>
                    <a:pt x="2387900" y="5759381"/>
                  </a:lnTo>
                  <a:lnTo>
                    <a:pt x="2391807" y="5728120"/>
                  </a:lnTo>
                  <a:lnTo>
                    <a:pt x="2348823" y="5743750"/>
                  </a:lnTo>
                  <a:lnTo>
                    <a:pt x="2356638" y="5700766"/>
                  </a:lnTo>
                  <a:lnTo>
                    <a:pt x="2313653" y="5673412"/>
                  </a:lnTo>
                  <a:lnTo>
                    <a:pt x="2282392" y="5595258"/>
                  </a:lnTo>
                  <a:lnTo>
                    <a:pt x="2286300" y="5563997"/>
                  </a:lnTo>
                  <a:lnTo>
                    <a:pt x="2286300" y="5556181"/>
                  </a:lnTo>
                  <a:lnTo>
                    <a:pt x="2251130" y="5521012"/>
                  </a:lnTo>
                  <a:lnTo>
                    <a:pt x="2255038" y="5493658"/>
                  </a:lnTo>
                  <a:lnTo>
                    <a:pt x="2278484" y="5474120"/>
                  </a:lnTo>
                  <a:lnTo>
                    <a:pt x="2243315" y="5442858"/>
                  </a:lnTo>
                  <a:lnTo>
                    <a:pt x="2298023" y="5419412"/>
                  </a:lnTo>
                  <a:lnTo>
                    <a:pt x="2266761" y="5399873"/>
                  </a:lnTo>
                  <a:lnTo>
                    <a:pt x="2282392" y="5364704"/>
                  </a:lnTo>
                  <a:lnTo>
                    <a:pt x="2301930" y="5321720"/>
                  </a:lnTo>
                  <a:lnTo>
                    <a:pt x="2305838" y="5294366"/>
                  </a:lnTo>
                  <a:lnTo>
                    <a:pt x="2325376" y="5290458"/>
                  </a:lnTo>
                  <a:lnTo>
                    <a:pt x="2325376" y="5278735"/>
                  </a:lnTo>
                  <a:lnTo>
                    <a:pt x="2344915" y="5263104"/>
                  </a:lnTo>
                  <a:lnTo>
                    <a:pt x="2403530" y="5251381"/>
                  </a:lnTo>
                  <a:lnTo>
                    <a:pt x="2364453" y="5227935"/>
                  </a:lnTo>
                  <a:lnTo>
                    <a:pt x="2356638" y="5196673"/>
                  </a:lnTo>
                  <a:lnTo>
                    <a:pt x="2380084" y="5173227"/>
                  </a:lnTo>
                  <a:lnTo>
                    <a:pt x="2403530" y="5145873"/>
                  </a:lnTo>
                  <a:lnTo>
                    <a:pt x="2391807" y="5126335"/>
                  </a:lnTo>
                  <a:lnTo>
                    <a:pt x="2356638" y="5130243"/>
                  </a:lnTo>
                  <a:lnTo>
                    <a:pt x="2313653" y="5134150"/>
                  </a:lnTo>
                  <a:lnTo>
                    <a:pt x="2278484" y="5102889"/>
                  </a:lnTo>
                  <a:lnTo>
                    <a:pt x="2227684" y="5083350"/>
                  </a:lnTo>
                  <a:lnTo>
                    <a:pt x="2223776" y="5052089"/>
                  </a:lnTo>
                  <a:lnTo>
                    <a:pt x="2172976" y="5032550"/>
                  </a:lnTo>
                  <a:lnTo>
                    <a:pt x="2157346" y="4993473"/>
                  </a:lnTo>
                  <a:lnTo>
                    <a:pt x="2196423" y="4962212"/>
                  </a:lnTo>
                  <a:lnTo>
                    <a:pt x="2235500" y="4938766"/>
                  </a:lnTo>
                  <a:lnTo>
                    <a:pt x="2282392" y="4923135"/>
                  </a:lnTo>
                  <a:lnTo>
                    <a:pt x="2333192" y="4919227"/>
                  </a:lnTo>
                  <a:lnTo>
                    <a:pt x="2329284" y="4891873"/>
                  </a:lnTo>
                  <a:lnTo>
                    <a:pt x="2360546" y="4899689"/>
                  </a:lnTo>
                  <a:lnTo>
                    <a:pt x="2356638" y="4868427"/>
                  </a:lnTo>
                  <a:lnTo>
                    <a:pt x="2368361" y="4841073"/>
                  </a:lnTo>
                  <a:lnTo>
                    <a:pt x="2368361" y="4821535"/>
                  </a:lnTo>
                  <a:lnTo>
                    <a:pt x="2337100" y="4817627"/>
                  </a:lnTo>
                  <a:lnTo>
                    <a:pt x="2298023" y="4837166"/>
                  </a:lnTo>
                  <a:lnTo>
                    <a:pt x="2294115" y="4856704"/>
                  </a:lnTo>
                  <a:lnTo>
                    <a:pt x="2258946" y="4876243"/>
                  </a:lnTo>
                  <a:lnTo>
                    <a:pt x="2235500" y="4798089"/>
                  </a:lnTo>
                  <a:lnTo>
                    <a:pt x="2270669" y="4794181"/>
                  </a:lnTo>
                  <a:lnTo>
                    <a:pt x="2290207" y="4759012"/>
                  </a:lnTo>
                  <a:lnTo>
                    <a:pt x="2313653" y="4731658"/>
                  </a:lnTo>
                  <a:lnTo>
                    <a:pt x="2325376" y="4684766"/>
                  </a:lnTo>
                  <a:lnTo>
                    <a:pt x="2333192" y="4641781"/>
                  </a:lnTo>
                  <a:lnTo>
                    <a:pt x="2341007" y="4602704"/>
                  </a:lnTo>
                  <a:lnTo>
                    <a:pt x="2383992" y="4610520"/>
                  </a:lnTo>
                  <a:lnTo>
                    <a:pt x="2399623" y="4587073"/>
                  </a:lnTo>
                  <a:lnTo>
                    <a:pt x="2352730" y="4559720"/>
                  </a:lnTo>
                  <a:lnTo>
                    <a:pt x="2356638" y="4536273"/>
                  </a:lnTo>
                  <a:lnTo>
                    <a:pt x="2333192" y="4540181"/>
                  </a:lnTo>
                  <a:lnTo>
                    <a:pt x="2298023" y="4520643"/>
                  </a:lnTo>
                  <a:lnTo>
                    <a:pt x="2294115" y="4497197"/>
                  </a:lnTo>
                  <a:lnTo>
                    <a:pt x="2255038" y="4516735"/>
                  </a:lnTo>
                  <a:lnTo>
                    <a:pt x="2235500" y="4508920"/>
                  </a:lnTo>
                  <a:lnTo>
                    <a:pt x="2215961" y="4473750"/>
                  </a:lnTo>
                  <a:lnTo>
                    <a:pt x="2231592" y="4446397"/>
                  </a:lnTo>
                  <a:lnTo>
                    <a:pt x="2227684" y="4415135"/>
                  </a:lnTo>
                  <a:lnTo>
                    <a:pt x="2255038" y="4395597"/>
                  </a:lnTo>
                  <a:lnTo>
                    <a:pt x="2235500" y="4368243"/>
                  </a:lnTo>
                  <a:lnTo>
                    <a:pt x="2266761" y="4352612"/>
                  </a:lnTo>
                  <a:lnTo>
                    <a:pt x="2266761" y="4333073"/>
                  </a:lnTo>
                  <a:lnTo>
                    <a:pt x="2270669" y="4305720"/>
                  </a:lnTo>
                  <a:lnTo>
                    <a:pt x="2294115" y="4305720"/>
                  </a:lnTo>
                  <a:lnTo>
                    <a:pt x="2337100" y="4305720"/>
                  </a:lnTo>
                  <a:lnTo>
                    <a:pt x="2380084" y="4254920"/>
                  </a:lnTo>
                  <a:lnTo>
                    <a:pt x="2407438" y="4274458"/>
                  </a:lnTo>
                  <a:lnTo>
                    <a:pt x="2438700" y="4293997"/>
                  </a:lnTo>
                  <a:lnTo>
                    <a:pt x="2458238" y="4278366"/>
                  </a:lnTo>
                  <a:lnTo>
                    <a:pt x="2489500" y="4274458"/>
                  </a:lnTo>
                  <a:lnTo>
                    <a:pt x="2505130" y="4305720"/>
                  </a:lnTo>
                  <a:lnTo>
                    <a:pt x="2544207" y="4348704"/>
                  </a:lnTo>
                  <a:lnTo>
                    <a:pt x="2571561" y="4321350"/>
                  </a:lnTo>
                  <a:lnTo>
                    <a:pt x="2606730" y="4305720"/>
                  </a:lnTo>
                  <a:lnTo>
                    <a:pt x="2598915" y="4227566"/>
                  </a:lnTo>
                  <a:lnTo>
                    <a:pt x="2563746" y="4211935"/>
                  </a:lnTo>
                  <a:lnTo>
                    <a:pt x="2540300" y="4219750"/>
                  </a:lnTo>
                  <a:lnTo>
                    <a:pt x="2520761" y="4215843"/>
                  </a:lnTo>
                  <a:lnTo>
                    <a:pt x="2509038" y="4192397"/>
                  </a:lnTo>
                  <a:lnTo>
                    <a:pt x="2489500" y="4176766"/>
                  </a:lnTo>
                  <a:lnTo>
                    <a:pt x="2481684" y="4141597"/>
                  </a:lnTo>
                  <a:lnTo>
                    <a:pt x="2469961" y="4102520"/>
                  </a:lnTo>
                  <a:lnTo>
                    <a:pt x="2458238" y="4071258"/>
                  </a:lnTo>
                  <a:lnTo>
                    <a:pt x="2469961" y="4028273"/>
                  </a:lnTo>
                  <a:lnTo>
                    <a:pt x="2438700" y="4039997"/>
                  </a:lnTo>
                  <a:lnTo>
                    <a:pt x="2395715" y="4008735"/>
                  </a:lnTo>
                  <a:lnTo>
                    <a:pt x="2376176" y="3977473"/>
                  </a:lnTo>
                  <a:lnTo>
                    <a:pt x="2426976" y="3973566"/>
                  </a:lnTo>
                  <a:lnTo>
                    <a:pt x="2426976" y="3918858"/>
                  </a:lnTo>
                  <a:lnTo>
                    <a:pt x="2391807" y="3871966"/>
                  </a:lnTo>
                  <a:lnTo>
                    <a:pt x="2305838" y="3840704"/>
                  </a:lnTo>
                  <a:lnTo>
                    <a:pt x="2270385" y="3807467"/>
                  </a:lnTo>
                  <a:cubicBezTo>
                    <a:pt x="2248891" y="3738808"/>
                    <a:pt x="2181973" y="3674462"/>
                    <a:pt x="2185350" y="3636474"/>
                  </a:cubicBezTo>
                  <a:cubicBezTo>
                    <a:pt x="2189469" y="3590136"/>
                    <a:pt x="2265669" y="3566452"/>
                    <a:pt x="2302739" y="3574690"/>
                  </a:cubicBezTo>
                  <a:cubicBezTo>
                    <a:pt x="2339809" y="3582928"/>
                    <a:pt x="2371745" y="3682180"/>
                    <a:pt x="2401593" y="3710615"/>
                  </a:cubicBezTo>
                  <a:cubicBezTo>
                    <a:pt x="2431441" y="3739050"/>
                    <a:pt x="2432368" y="3758718"/>
                    <a:pt x="2462230" y="3764896"/>
                  </a:cubicBezTo>
                  <a:cubicBezTo>
                    <a:pt x="2492092" y="3771074"/>
                    <a:pt x="2598257" y="3770972"/>
                    <a:pt x="2580766" y="3747685"/>
                  </a:cubicBezTo>
                  <a:cubicBezTo>
                    <a:pt x="2563275" y="3724398"/>
                    <a:pt x="2427337" y="3669425"/>
                    <a:pt x="2376880" y="3605582"/>
                  </a:cubicBezTo>
                  <a:cubicBezTo>
                    <a:pt x="2326423" y="3541739"/>
                    <a:pt x="2284204" y="3436706"/>
                    <a:pt x="2278026" y="3364625"/>
                  </a:cubicBezTo>
                  <a:cubicBezTo>
                    <a:pt x="2271848" y="3292544"/>
                    <a:pt x="2390120" y="3218609"/>
                    <a:pt x="2399387" y="3152707"/>
                  </a:cubicBezTo>
                  <a:cubicBezTo>
                    <a:pt x="2408654" y="3086805"/>
                    <a:pt x="2323334" y="3144264"/>
                    <a:pt x="2308918" y="3092777"/>
                  </a:cubicBezTo>
                  <a:cubicBezTo>
                    <a:pt x="2294502" y="3041290"/>
                    <a:pt x="2310329" y="2886507"/>
                    <a:pt x="2322686" y="2833991"/>
                  </a:cubicBezTo>
                  <a:cubicBezTo>
                    <a:pt x="2335043" y="2781475"/>
                    <a:pt x="2393356" y="2842553"/>
                    <a:pt x="2420129" y="2827107"/>
                  </a:cubicBezTo>
                  <a:cubicBezTo>
                    <a:pt x="2505685" y="2808396"/>
                    <a:pt x="2445872" y="2757085"/>
                    <a:pt x="2457199" y="2728253"/>
                  </a:cubicBezTo>
                  <a:cubicBezTo>
                    <a:pt x="2468526" y="2699421"/>
                    <a:pt x="2416010" y="2703539"/>
                    <a:pt x="2420129" y="2672647"/>
                  </a:cubicBezTo>
                  <a:cubicBezTo>
                    <a:pt x="2424248" y="2641755"/>
                    <a:pt x="2506626" y="2605714"/>
                    <a:pt x="2518983" y="2561436"/>
                  </a:cubicBezTo>
                  <a:cubicBezTo>
                    <a:pt x="2531340" y="2517158"/>
                    <a:pt x="2471616" y="2451256"/>
                    <a:pt x="2451021" y="2425513"/>
                  </a:cubicBezTo>
                  <a:cubicBezTo>
                    <a:pt x="2430426" y="2399770"/>
                    <a:pt x="2420159" y="2516511"/>
                    <a:pt x="2396475" y="2513422"/>
                  </a:cubicBezTo>
                  <a:cubicBezTo>
                    <a:pt x="2372791" y="2510333"/>
                    <a:pt x="2354932" y="2383793"/>
                    <a:pt x="2321981" y="2397179"/>
                  </a:cubicBezTo>
                  <a:cubicBezTo>
                    <a:pt x="2289030" y="2410565"/>
                    <a:pt x="2267728" y="2566585"/>
                    <a:pt x="2234777" y="2592328"/>
                  </a:cubicBezTo>
                  <a:cubicBezTo>
                    <a:pt x="2201826" y="2618071"/>
                    <a:pt x="2129362" y="2583722"/>
                    <a:pt x="2111210" y="2561436"/>
                  </a:cubicBezTo>
                  <a:cubicBezTo>
                    <a:pt x="2093058" y="2539150"/>
                    <a:pt x="2180702" y="2426247"/>
                    <a:pt x="2187910" y="2393296"/>
                  </a:cubicBezTo>
                  <a:cubicBezTo>
                    <a:pt x="2195118" y="2360345"/>
                    <a:pt x="2166168" y="2367185"/>
                    <a:pt x="2154458" y="2363728"/>
                  </a:cubicBezTo>
                  <a:cubicBezTo>
                    <a:pt x="2142748" y="2360271"/>
                    <a:pt x="2096793" y="2459493"/>
                    <a:pt x="2055604" y="2437869"/>
                  </a:cubicBezTo>
                  <a:cubicBezTo>
                    <a:pt x="2014415" y="2416245"/>
                    <a:pt x="1987289" y="2247486"/>
                    <a:pt x="1944040" y="2167167"/>
                  </a:cubicBezTo>
                  <a:cubicBezTo>
                    <a:pt x="1900791" y="2086848"/>
                    <a:pt x="1809351" y="2028757"/>
                    <a:pt x="1796112" y="1955955"/>
                  </a:cubicBezTo>
                  <a:cubicBezTo>
                    <a:pt x="1874313" y="1892950"/>
                    <a:pt x="1828035" y="1820678"/>
                    <a:pt x="1854808" y="1763013"/>
                  </a:cubicBezTo>
                  <a:cubicBezTo>
                    <a:pt x="1881581" y="1705348"/>
                    <a:pt x="1934243" y="1668969"/>
                    <a:pt x="1956750" y="1609966"/>
                  </a:cubicBezTo>
                  <a:cubicBezTo>
                    <a:pt x="1979257" y="1550963"/>
                    <a:pt x="2011384" y="1440915"/>
                    <a:pt x="2045365" y="1408993"/>
                  </a:cubicBezTo>
                  <a:cubicBezTo>
                    <a:pt x="2079346" y="1377071"/>
                    <a:pt x="2087526" y="1418436"/>
                    <a:pt x="2111210" y="1399901"/>
                  </a:cubicBezTo>
                  <a:cubicBezTo>
                    <a:pt x="2134894" y="1381366"/>
                    <a:pt x="2113269" y="1325967"/>
                    <a:pt x="2148280" y="1323907"/>
                  </a:cubicBezTo>
                  <a:cubicBezTo>
                    <a:pt x="2183291" y="1321847"/>
                    <a:pt x="2248016" y="1354769"/>
                    <a:pt x="2275819" y="1341383"/>
                  </a:cubicBezTo>
                  <a:cubicBezTo>
                    <a:pt x="2302421" y="1328575"/>
                    <a:pt x="2323501" y="1280726"/>
                    <a:pt x="2309975" y="1272357"/>
                  </a:cubicBezTo>
                  <a:lnTo>
                    <a:pt x="2329285" y="1261629"/>
                  </a:lnTo>
                  <a:lnTo>
                    <a:pt x="2337101" y="1171752"/>
                  </a:lnTo>
                  <a:lnTo>
                    <a:pt x="2407439" y="1179568"/>
                  </a:lnTo>
                  <a:lnTo>
                    <a:pt x="2485593" y="1101414"/>
                  </a:lnTo>
                  <a:lnTo>
                    <a:pt x="2509039" y="1042799"/>
                  </a:lnTo>
                  <a:lnTo>
                    <a:pt x="2544208" y="1042799"/>
                  </a:lnTo>
                  <a:lnTo>
                    <a:pt x="2618454" y="980275"/>
                  </a:lnTo>
                  <a:lnTo>
                    <a:pt x="2645808" y="917752"/>
                  </a:lnTo>
                  <a:lnTo>
                    <a:pt x="2688793" y="913845"/>
                  </a:lnTo>
                  <a:lnTo>
                    <a:pt x="2688793" y="882583"/>
                  </a:lnTo>
                  <a:lnTo>
                    <a:pt x="2692701" y="878675"/>
                  </a:lnTo>
                  <a:lnTo>
                    <a:pt x="2665347" y="859137"/>
                  </a:lnTo>
                  <a:lnTo>
                    <a:pt x="2708331" y="823968"/>
                  </a:lnTo>
                  <a:lnTo>
                    <a:pt x="2747408" y="788799"/>
                  </a:lnTo>
                  <a:lnTo>
                    <a:pt x="2778670" y="761445"/>
                  </a:lnTo>
                  <a:lnTo>
                    <a:pt x="2806024" y="718460"/>
                  </a:lnTo>
                  <a:lnTo>
                    <a:pt x="2852916" y="706737"/>
                  </a:lnTo>
                  <a:lnTo>
                    <a:pt x="2884177" y="714552"/>
                  </a:lnTo>
                  <a:lnTo>
                    <a:pt x="2907624" y="722368"/>
                  </a:lnTo>
                  <a:lnTo>
                    <a:pt x="2950608" y="695014"/>
                  </a:lnTo>
                  <a:lnTo>
                    <a:pt x="2942793" y="644214"/>
                  </a:lnTo>
                  <a:lnTo>
                    <a:pt x="3009224" y="593414"/>
                  </a:lnTo>
                  <a:lnTo>
                    <a:pt x="3044393" y="597322"/>
                  </a:lnTo>
                  <a:lnTo>
                    <a:pt x="3063931" y="566060"/>
                  </a:lnTo>
                  <a:lnTo>
                    <a:pt x="3063931" y="550429"/>
                  </a:lnTo>
                  <a:lnTo>
                    <a:pt x="3091285" y="534799"/>
                  </a:lnTo>
                  <a:lnTo>
                    <a:pt x="3056116" y="534799"/>
                  </a:lnTo>
                  <a:lnTo>
                    <a:pt x="3056116" y="507445"/>
                  </a:lnTo>
                  <a:lnTo>
                    <a:pt x="3020947" y="472275"/>
                  </a:lnTo>
                  <a:lnTo>
                    <a:pt x="3032670" y="437106"/>
                  </a:lnTo>
                  <a:lnTo>
                    <a:pt x="3017039" y="405845"/>
                  </a:lnTo>
                  <a:lnTo>
                    <a:pt x="2985777" y="366768"/>
                  </a:lnTo>
                  <a:lnTo>
                    <a:pt x="2981870" y="327691"/>
                  </a:lnTo>
                  <a:lnTo>
                    <a:pt x="2970147" y="308152"/>
                  </a:lnTo>
                  <a:lnTo>
                    <a:pt x="2938885" y="292522"/>
                  </a:lnTo>
                  <a:lnTo>
                    <a:pt x="2942793" y="265168"/>
                  </a:lnTo>
                  <a:lnTo>
                    <a:pt x="2974054" y="261260"/>
                  </a:lnTo>
                  <a:lnTo>
                    <a:pt x="3001408" y="272983"/>
                  </a:lnTo>
                  <a:lnTo>
                    <a:pt x="3028762" y="269075"/>
                  </a:lnTo>
                  <a:lnTo>
                    <a:pt x="3044393" y="226091"/>
                  </a:lnTo>
                  <a:lnTo>
                    <a:pt x="3056116" y="179199"/>
                  </a:lnTo>
                  <a:lnTo>
                    <a:pt x="3087377" y="144029"/>
                  </a:lnTo>
                  <a:lnTo>
                    <a:pt x="3122547" y="140122"/>
                  </a:lnTo>
                  <a:lnTo>
                    <a:pt x="3149901" y="85414"/>
                  </a:lnTo>
                  <a:lnTo>
                    <a:pt x="3157716" y="50245"/>
                  </a:lnTo>
                  <a:lnTo>
                    <a:pt x="3165531" y="30706"/>
                  </a:lnTo>
                  <a:close/>
                </a:path>
              </a:pathLst>
            </a:custGeom>
            <a:grpFill/>
            <a:ln w="9525" cap="flat" cmpd="sng" algn="ctr">
              <a:solidFill>
                <a:srgbClr val="0F4D83"/>
              </a:solidFill>
              <a:prstDash val="solid"/>
              <a:miter lim="800000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6" name="Jura">
              <a:extLst>
                <a:ext uri="{FF2B5EF4-FFF2-40B4-BE49-F238E27FC236}">
                  <a16:creationId xmlns:a16="http://schemas.microsoft.com/office/drawing/2014/main" id="{6F9F3674-C57E-44ED-8E32-C75F53B36C24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5284205" y="3247256"/>
              <a:ext cx="115567" cy="180378"/>
            </a:xfrm>
            <a:custGeom>
              <a:avLst/>
              <a:gdLst>
                <a:gd name="connsiteX0" fmla="*/ 335756 w 352425"/>
                <a:gd name="connsiteY0" fmla="*/ 0 h 550069"/>
                <a:gd name="connsiteX1" fmla="*/ 176212 w 352425"/>
                <a:gd name="connsiteY1" fmla="*/ 135732 h 550069"/>
                <a:gd name="connsiteX2" fmla="*/ 114300 w 352425"/>
                <a:gd name="connsiteY2" fmla="*/ 176213 h 550069"/>
                <a:gd name="connsiteX3" fmla="*/ 114300 w 352425"/>
                <a:gd name="connsiteY3" fmla="*/ 202407 h 550069"/>
                <a:gd name="connsiteX4" fmla="*/ 76200 w 352425"/>
                <a:gd name="connsiteY4" fmla="*/ 250032 h 550069"/>
                <a:gd name="connsiteX5" fmla="*/ 104775 w 352425"/>
                <a:gd name="connsiteY5" fmla="*/ 276225 h 550069"/>
                <a:gd name="connsiteX6" fmla="*/ 135731 w 352425"/>
                <a:gd name="connsiteY6" fmla="*/ 273844 h 550069"/>
                <a:gd name="connsiteX7" fmla="*/ 173831 w 352425"/>
                <a:gd name="connsiteY7" fmla="*/ 254794 h 550069"/>
                <a:gd name="connsiteX8" fmla="*/ 185737 w 352425"/>
                <a:gd name="connsiteY8" fmla="*/ 266700 h 550069"/>
                <a:gd name="connsiteX9" fmla="*/ 161925 w 352425"/>
                <a:gd name="connsiteY9" fmla="*/ 285750 h 550069"/>
                <a:gd name="connsiteX10" fmla="*/ 114300 w 352425"/>
                <a:gd name="connsiteY10" fmla="*/ 295275 h 550069"/>
                <a:gd name="connsiteX11" fmla="*/ 54769 w 352425"/>
                <a:gd name="connsiteY11" fmla="*/ 300038 h 550069"/>
                <a:gd name="connsiteX12" fmla="*/ 14287 w 352425"/>
                <a:gd name="connsiteY12" fmla="*/ 373857 h 550069"/>
                <a:gd name="connsiteX13" fmla="*/ 0 w 352425"/>
                <a:gd name="connsiteY13" fmla="*/ 392907 h 550069"/>
                <a:gd name="connsiteX14" fmla="*/ 4762 w 352425"/>
                <a:gd name="connsiteY14" fmla="*/ 435769 h 550069"/>
                <a:gd name="connsiteX15" fmla="*/ 16669 w 352425"/>
                <a:gd name="connsiteY15" fmla="*/ 483394 h 550069"/>
                <a:gd name="connsiteX16" fmla="*/ 35719 w 352425"/>
                <a:gd name="connsiteY16" fmla="*/ 531019 h 550069"/>
                <a:gd name="connsiteX17" fmla="*/ 85725 w 352425"/>
                <a:gd name="connsiteY17" fmla="*/ 538163 h 550069"/>
                <a:gd name="connsiteX18" fmla="*/ 109537 w 352425"/>
                <a:gd name="connsiteY18" fmla="*/ 550069 h 550069"/>
                <a:gd name="connsiteX19" fmla="*/ 126206 w 352425"/>
                <a:gd name="connsiteY19" fmla="*/ 531019 h 550069"/>
                <a:gd name="connsiteX20" fmla="*/ 128587 w 352425"/>
                <a:gd name="connsiteY20" fmla="*/ 483394 h 550069"/>
                <a:gd name="connsiteX21" fmla="*/ 126206 w 352425"/>
                <a:gd name="connsiteY21" fmla="*/ 435769 h 550069"/>
                <a:gd name="connsiteX22" fmla="*/ 152400 w 352425"/>
                <a:gd name="connsiteY22" fmla="*/ 421482 h 550069"/>
                <a:gd name="connsiteX23" fmla="*/ 178594 w 352425"/>
                <a:gd name="connsiteY23" fmla="*/ 428625 h 550069"/>
                <a:gd name="connsiteX24" fmla="*/ 178594 w 352425"/>
                <a:gd name="connsiteY24" fmla="*/ 400050 h 550069"/>
                <a:gd name="connsiteX25" fmla="*/ 204787 w 352425"/>
                <a:gd name="connsiteY25" fmla="*/ 338138 h 550069"/>
                <a:gd name="connsiteX26" fmla="*/ 233362 w 352425"/>
                <a:gd name="connsiteY26" fmla="*/ 276225 h 550069"/>
                <a:gd name="connsiteX27" fmla="*/ 280987 w 352425"/>
                <a:gd name="connsiteY27" fmla="*/ 195263 h 550069"/>
                <a:gd name="connsiteX28" fmla="*/ 314325 w 352425"/>
                <a:gd name="connsiteY28" fmla="*/ 133350 h 550069"/>
                <a:gd name="connsiteX29" fmla="*/ 333375 w 352425"/>
                <a:gd name="connsiteY29" fmla="*/ 92869 h 550069"/>
                <a:gd name="connsiteX30" fmla="*/ 326231 w 352425"/>
                <a:gd name="connsiteY30" fmla="*/ 64294 h 550069"/>
                <a:gd name="connsiteX31" fmla="*/ 352425 w 352425"/>
                <a:gd name="connsiteY31" fmla="*/ 57150 h 550069"/>
                <a:gd name="connsiteX32" fmla="*/ 335756 w 352425"/>
                <a:gd name="connsiteY32" fmla="*/ 0 h 55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2425" h="550069">
                  <a:moveTo>
                    <a:pt x="335756" y="0"/>
                  </a:moveTo>
                  <a:lnTo>
                    <a:pt x="176212" y="135732"/>
                  </a:lnTo>
                  <a:lnTo>
                    <a:pt x="114300" y="176213"/>
                  </a:lnTo>
                  <a:lnTo>
                    <a:pt x="114300" y="202407"/>
                  </a:lnTo>
                  <a:lnTo>
                    <a:pt x="76200" y="250032"/>
                  </a:lnTo>
                  <a:lnTo>
                    <a:pt x="104775" y="276225"/>
                  </a:lnTo>
                  <a:lnTo>
                    <a:pt x="135731" y="273844"/>
                  </a:lnTo>
                  <a:lnTo>
                    <a:pt x="173831" y="254794"/>
                  </a:lnTo>
                  <a:lnTo>
                    <a:pt x="185737" y="266700"/>
                  </a:lnTo>
                  <a:lnTo>
                    <a:pt x="161925" y="285750"/>
                  </a:lnTo>
                  <a:lnTo>
                    <a:pt x="114300" y="295275"/>
                  </a:lnTo>
                  <a:lnTo>
                    <a:pt x="54769" y="300038"/>
                  </a:lnTo>
                  <a:lnTo>
                    <a:pt x="14287" y="373857"/>
                  </a:lnTo>
                  <a:lnTo>
                    <a:pt x="0" y="392907"/>
                  </a:lnTo>
                  <a:lnTo>
                    <a:pt x="4762" y="435769"/>
                  </a:lnTo>
                  <a:lnTo>
                    <a:pt x="16669" y="483394"/>
                  </a:lnTo>
                  <a:lnTo>
                    <a:pt x="35719" y="531019"/>
                  </a:lnTo>
                  <a:lnTo>
                    <a:pt x="85725" y="538163"/>
                  </a:lnTo>
                  <a:lnTo>
                    <a:pt x="109537" y="550069"/>
                  </a:lnTo>
                  <a:lnTo>
                    <a:pt x="126206" y="531019"/>
                  </a:lnTo>
                  <a:lnTo>
                    <a:pt x="128587" y="483394"/>
                  </a:lnTo>
                  <a:lnTo>
                    <a:pt x="126206" y="435769"/>
                  </a:lnTo>
                  <a:lnTo>
                    <a:pt x="152400" y="421482"/>
                  </a:lnTo>
                  <a:lnTo>
                    <a:pt x="178594" y="428625"/>
                  </a:lnTo>
                  <a:lnTo>
                    <a:pt x="178594" y="400050"/>
                  </a:lnTo>
                  <a:lnTo>
                    <a:pt x="204787" y="338138"/>
                  </a:lnTo>
                  <a:lnTo>
                    <a:pt x="233362" y="276225"/>
                  </a:lnTo>
                  <a:lnTo>
                    <a:pt x="280987" y="195263"/>
                  </a:lnTo>
                  <a:lnTo>
                    <a:pt x="314325" y="133350"/>
                  </a:lnTo>
                  <a:lnTo>
                    <a:pt x="333375" y="92869"/>
                  </a:lnTo>
                  <a:lnTo>
                    <a:pt x="326231" y="64294"/>
                  </a:lnTo>
                  <a:lnTo>
                    <a:pt x="352425" y="57150"/>
                  </a:lnTo>
                  <a:lnTo>
                    <a:pt x="335756" y="0"/>
                  </a:lnTo>
                  <a:close/>
                </a:path>
              </a:pathLst>
            </a:custGeom>
            <a:grpFill/>
            <a:ln w="9525" cap="flat" cmpd="sng" algn="ctr">
              <a:solidFill>
                <a:srgbClr val="0F4D83"/>
              </a:solidFill>
              <a:prstDash val="solid"/>
              <a:miter lim="800000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7" name="Colonsay">
              <a:extLst>
                <a:ext uri="{FF2B5EF4-FFF2-40B4-BE49-F238E27FC236}">
                  <a16:creationId xmlns:a16="http://schemas.microsoft.com/office/drawing/2014/main" id="{171ECAF9-C5BF-4EDE-8F61-27B7AB4078DE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5236573" y="3251161"/>
              <a:ext cx="37481" cy="70277"/>
            </a:xfrm>
            <a:custGeom>
              <a:avLst/>
              <a:gdLst>
                <a:gd name="connsiteX0" fmla="*/ 11906 w 114300"/>
                <a:gd name="connsiteY0" fmla="*/ 214312 h 214312"/>
                <a:gd name="connsiteX1" fmla="*/ 35718 w 114300"/>
                <a:gd name="connsiteY1" fmla="*/ 183356 h 214312"/>
                <a:gd name="connsiteX2" fmla="*/ 57150 w 114300"/>
                <a:gd name="connsiteY2" fmla="*/ 166687 h 214312"/>
                <a:gd name="connsiteX3" fmla="*/ 57150 w 114300"/>
                <a:gd name="connsiteY3" fmla="*/ 154781 h 214312"/>
                <a:gd name="connsiteX4" fmla="*/ 73818 w 114300"/>
                <a:gd name="connsiteY4" fmla="*/ 157162 h 214312"/>
                <a:gd name="connsiteX5" fmla="*/ 69056 w 114300"/>
                <a:gd name="connsiteY5" fmla="*/ 128587 h 214312"/>
                <a:gd name="connsiteX6" fmla="*/ 64293 w 114300"/>
                <a:gd name="connsiteY6" fmla="*/ 104775 h 214312"/>
                <a:gd name="connsiteX7" fmla="*/ 92868 w 114300"/>
                <a:gd name="connsiteY7" fmla="*/ 80962 h 214312"/>
                <a:gd name="connsiteX8" fmla="*/ 85725 w 114300"/>
                <a:gd name="connsiteY8" fmla="*/ 61912 h 214312"/>
                <a:gd name="connsiteX9" fmla="*/ 114300 w 114300"/>
                <a:gd name="connsiteY9" fmla="*/ 52387 h 214312"/>
                <a:gd name="connsiteX10" fmla="*/ 104775 w 114300"/>
                <a:gd name="connsiteY10" fmla="*/ 26193 h 214312"/>
                <a:gd name="connsiteX11" fmla="*/ 109537 w 114300"/>
                <a:gd name="connsiteY11" fmla="*/ 0 h 214312"/>
                <a:gd name="connsiteX12" fmla="*/ 80962 w 114300"/>
                <a:gd name="connsiteY12" fmla="*/ 21431 h 214312"/>
                <a:gd name="connsiteX13" fmla="*/ 71437 w 114300"/>
                <a:gd name="connsiteY13" fmla="*/ 35718 h 214312"/>
                <a:gd name="connsiteX14" fmla="*/ 76200 w 114300"/>
                <a:gd name="connsiteY14" fmla="*/ 47625 h 214312"/>
                <a:gd name="connsiteX15" fmla="*/ 69056 w 114300"/>
                <a:gd name="connsiteY15" fmla="*/ 52387 h 214312"/>
                <a:gd name="connsiteX16" fmla="*/ 52387 w 114300"/>
                <a:gd name="connsiteY16" fmla="*/ 40481 h 214312"/>
                <a:gd name="connsiteX17" fmla="*/ 14287 w 114300"/>
                <a:gd name="connsiteY17" fmla="*/ 76200 h 214312"/>
                <a:gd name="connsiteX18" fmla="*/ 9525 w 114300"/>
                <a:gd name="connsiteY18" fmla="*/ 102393 h 214312"/>
                <a:gd name="connsiteX19" fmla="*/ 0 w 114300"/>
                <a:gd name="connsiteY19" fmla="*/ 114300 h 214312"/>
                <a:gd name="connsiteX20" fmla="*/ 0 w 114300"/>
                <a:gd name="connsiteY20" fmla="*/ 142875 h 214312"/>
                <a:gd name="connsiteX21" fmla="*/ 14287 w 114300"/>
                <a:gd name="connsiteY21" fmla="*/ 147637 h 214312"/>
                <a:gd name="connsiteX22" fmla="*/ 16668 w 114300"/>
                <a:gd name="connsiteY22" fmla="*/ 157162 h 214312"/>
                <a:gd name="connsiteX23" fmla="*/ 35718 w 114300"/>
                <a:gd name="connsiteY23" fmla="*/ 152400 h 214312"/>
                <a:gd name="connsiteX24" fmla="*/ 11906 w 114300"/>
                <a:gd name="connsiteY24" fmla="*/ 214312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4300" h="214312">
                  <a:moveTo>
                    <a:pt x="11906" y="214312"/>
                  </a:moveTo>
                  <a:lnTo>
                    <a:pt x="35718" y="183356"/>
                  </a:lnTo>
                  <a:lnTo>
                    <a:pt x="57150" y="166687"/>
                  </a:lnTo>
                  <a:lnTo>
                    <a:pt x="57150" y="154781"/>
                  </a:lnTo>
                  <a:lnTo>
                    <a:pt x="73818" y="157162"/>
                  </a:lnTo>
                  <a:lnTo>
                    <a:pt x="69056" y="128587"/>
                  </a:lnTo>
                  <a:lnTo>
                    <a:pt x="64293" y="104775"/>
                  </a:lnTo>
                  <a:lnTo>
                    <a:pt x="92868" y="80962"/>
                  </a:lnTo>
                  <a:lnTo>
                    <a:pt x="85725" y="61912"/>
                  </a:lnTo>
                  <a:lnTo>
                    <a:pt x="114300" y="52387"/>
                  </a:lnTo>
                  <a:lnTo>
                    <a:pt x="104775" y="26193"/>
                  </a:lnTo>
                  <a:lnTo>
                    <a:pt x="109537" y="0"/>
                  </a:lnTo>
                  <a:lnTo>
                    <a:pt x="80962" y="21431"/>
                  </a:lnTo>
                  <a:lnTo>
                    <a:pt x="71437" y="35718"/>
                  </a:lnTo>
                  <a:lnTo>
                    <a:pt x="76200" y="47625"/>
                  </a:lnTo>
                  <a:lnTo>
                    <a:pt x="69056" y="52387"/>
                  </a:lnTo>
                  <a:lnTo>
                    <a:pt x="52387" y="40481"/>
                  </a:lnTo>
                  <a:lnTo>
                    <a:pt x="14287" y="76200"/>
                  </a:lnTo>
                  <a:lnTo>
                    <a:pt x="9525" y="102393"/>
                  </a:lnTo>
                  <a:lnTo>
                    <a:pt x="0" y="114300"/>
                  </a:lnTo>
                  <a:lnTo>
                    <a:pt x="0" y="142875"/>
                  </a:lnTo>
                  <a:lnTo>
                    <a:pt x="14287" y="147637"/>
                  </a:lnTo>
                  <a:lnTo>
                    <a:pt x="16668" y="157162"/>
                  </a:lnTo>
                  <a:lnTo>
                    <a:pt x="35718" y="152400"/>
                  </a:lnTo>
                  <a:lnTo>
                    <a:pt x="11906" y="214312"/>
                  </a:lnTo>
                  <a:close/>
                </a:path>
              </a:pathLst>
            </a:custGeom>
            <a:grpFill/>
            <a:ln w="9525" cap="flat" cmpd="sng" algn="ctr">
              <a:solidFill>
                <a:srgbClr val="0F4D83"/>
              </a:solidFill>
              <a:prstDash val="solid"/>
              <a:miter lim="800000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8" name="Isle of Tiree">
              <a:extLst>
                <a:ext uri="{FF2B5EF4-FFF2-40B4-BE49-F238E27FC236}">
                  <a16:creationId xmlns:a16="http://schemas.microsoft.com/office/drawing/2014/main" id="{A2EA24BE-9DF8-43F8-95D4-67DE5269A75B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5032769" y="3036425"/>
              <a:ext cx="74962" cy="58564"/>
            </a:xfrm>
            <a:custGeom>
              <a:avLst/>
              <a:gdLst>
                <a:gd name="connsiteX0" fmla="*/ 66675 w 228600"/>
                <a:gd name="connsiteY0" fmla="*/ 35719 h 178594"/>
                <a:gd name="connsiteX1" fmla="*/ 21432 w 228600"/>
                <a:gd name="connsiteY1" fmla="*/ 61912 h 178594"/>
                <a:gd name="connsiteX2" fmla="*/ 0 w 228600"/>
                <a:gd name="connsiteY2" fmla="*/ 76200 h 178594"/>
                <a:gd name="connsiteX3" fmla="*/ 7144 w 228600"/>
                <a:gd name="connsiteY3" fmla="*/ 92869 h 178594"/>
                <a:gd name="connsiteX4" fmla="*/ 4763 w 228600"/>
                <a:gd name="connsiteY4" fmla="*/ 166687 h 178594"/>
                <a:gd name="connsiteX5" fmla="*/ 33338 w 228600"/>
                <a:gd name="connsiteY5" fmla="*/ 152400 h 178594"/>
                <a:gd name="connsiteX6" fmla="*/ 33338 w 228600"/>
                <a:gd name="connsiteY6" fmla="*/ 166687 h 178594"/>
                <a:gd name="connsiteX7" fmla="*/ 50007 w 228600"/>
                <a:gd name="connsiteY7" fmla="*/ 173831 h 178594"/>
                <a:gd name="connsiteX8" fmla="*/ 64294 w 228600"/>
                <a:gd name="connsiteY8" fmla="*/ 178594 h 178594"/>
                <a:gd name="connsiteX9" fmla="*/ 78582 w 228600"/>
                <a:gd name="connsiteY9" fmla="*/ 169069 h 178594"/>
                <a:gd name="connsiteX10" fmla="*/ 80963 w 228600"/>
                <a:gd name="connsiteY10" fmla="*/ 145256 h 178594"/>
                <a:gd name="connsiteX11" fmla="*/ 66675 w 228600"/>
                <a:gd name="connsiteY11" fmla="*/ 123825 h 178594"/>
                <a:gd name="connsiteX12" fmla="*/ 107157 w 228600"/>
                <a:gd name="connsiteY12" fmla="*/ 95250 h 178594"/>
                <a:gd name="connsiteX13" fmla="*/ 130969 w 228600"/>
                <a:gd name="connsiteY13" fmla="*/ 109537 h 178594"/>
                <a:gd name="connsiteX14" fmla="*/ 152400 w 228600"/>
                <a:gd name="connsiteY14" fmla="*/ 104775 h 178594"/>
                <a:gd name="connsiteX15" fmla="*/ 152400 w 228600"/>
                <a:gd name="connsiteY15" fmla="*/ 83344 h 178594"/>
                <a:gd name="connsiteX16" fmla="*/ 147638 w 228600"/>
                <a:gd name="connsiteY16" fmla="*/ 61912 h 178594"/>
                <a:gd name="connsiteX17" fmla="*/ 147638 w 228600"/>
                <a:gd name="connsiteY17" fmla="*/ 47625 h 178594"/>
                <a:gd name="connsiteX18" fmla="*/ 180975 w 228600"/>
                <a:gd name="connsiteY18" fmla="*/ 45244 h 178594"/>
                <a:gd name="connsiteX19" fmla="*/ 204788 w 228600"/>
                <a:gd name="connsiteY19" fmla="*/ 54769 h 178594"/>
                <a:gd name="connsiteX20" fmla="*/ 228600 w 228600"/>
                <a:gd name="connsiteY20" fmla="*/ 47625 h 178594"/>
                <a:gd name="connsiteX21" fmla="*/ 219075 w 228600"/>
                <a:gd name="connsiteY21" fmla="*/ 11906 h 178594"/>
                <a:gd name="connsiteX22" fmla="*/ 207169 w 228600"/>
                <a:gd name="connsiteY22" fmla="*/ 0 h 178594"/>
                <a:gd name="connsiteX23" fmla="*/ 185738 w 228600"/>
                <a:gd name="connsiteY23" fmla="*/ 9525 h 178594"/>
                <a:gd name="connsiteX24" fmla="*/ 183357 w 228600"/>
                <a:gd name="connsiteY24" fmla="*/ 21431 h 178594"/>
                <a:gd name="connsiteX25" fmla="*/ 157163 w 228600"/>
                <a:gd name="connsiteY25" fmla="*/ 26194 h 178594"/>
                <a:gd name="connsiteX26" fmla="*/ 142875 w 228600"/>
                <a:gd name="connsiteY26" fmla="*/ 11906 h 178594"/>
                <a:gd name="connsiteX27" fmla="*/ 66675 w 228600"/>
                <a:gd name="connsiteY27" fmla="*/ 35719 h 178594"/>
                <a:gd name="connsiteX0" fmla="*/ 66675 w 228600"/>
                <a:gd name="connsiteY0" fmla="*/ 35719 h 178594"/>
                <a:gd name="connsiteX1" fmla="*/ 21432 w 228600"/>
                <a:gd name="connsiteY1" fmla="*/ 61912 h 178594"/>
                <a:gd name="connsiteX2" fmla="*/ 0 w 228600"/>
                <a:gd name="connsiteY2" fmla="*/ 76200 h 178594"/>
                <a:gd name="connsiteX3" fmla="*/ 7144 w 228600"/>
                <a:gd name="connsiteY3" fmla="*/ 92869 h 178594"/>
                <a:gd name="connsiteX4" fmla="*/ 4763 w 228600"/>
                <a:gd name="connsiteY4" fmla="*/ 166687 h 178594"/>
                <a:gd name="connsiteX5" fmla="*/ 33338 w 228600"/>
                <a:gd name="connsiteY5" fmla="*/ 152400 h 178594"/>
                <a:gd name="connsiteX6" fmla="*/ 33338 w 228600"/>
                <a:gd name="connsiteY6" fmla="*/ 166687 h 178594"/>
                <a:gd name="connsiteX7" fmla="*/ 50007 w 228600"/>
                <a:gd name="connsiteY7" fmla="*/ 173831 h 178594"/>
                <a:gd name="connsiteX8" fmla="*/ 64294 w 228600"/>
                <a:gd name="connsiteY8" fmla="*/ 178594 h 178594"/>
                <a:gd name="connsiteX9" fmla="*/ 78582 w 228600"/>
                <a:gd name="connsiteY9" fmla="*/ 169069 h 178594"/>
                <a:gd name="connsiteX10" fmla="*/ 80963 w 228600"/>
                <a:gd name="connsiteY10" fmla="*/ 145256 h 178594"/>
                <a:gd name="connsiteX11" fmla="*/ 66675 w 228600"/>
                <a:gd name="connsiteY11" fmla="*/ 123825 h 178594"/>
                <a:gd name="connsiteX12" fmla="*/ 107157 w 228600"/>
                <a:gd name="connsiteY12" fmla="*/ 95250 h 178594"/>
                <a:gd name="connsiteX13" fmla="*/ 130969 w 228600"/>
                <a:gd name="connsiteY13" fmla="*/ 109537 h 178594"/>
                <a:gd name="connsiteX14" fmla="*/ 152400 w 228600"/>
                <a:gd name="connsiteY14" fmla="*/ 104775 h 178594"/>
                <a:gd name="connsiteX15" fmla="*/ 152400 w 228600"/>
                <a:gd name="connsiteY15" fmla="*/ 83344 h 178594"/>
                <a:gd name="connsiteX16" fmla="*/ 147638 w 228600"/>
                <a:gd name="connsiteY16" fmla="*/ 61912 h 178594"/>
                <a:gd name="connsiteX17" fmla="*/ 147638 w 228600"/>
                <a:gd name="connsiteY17" fmla="*/ 47625 h 178594"/>
                <a:gd name="connsiteX18" fmla="*/ 180975 w 228600"/>
                <a:gd name="connsiteY18" fmla="*/ 45244 h 178594"/>
                <a:gd name="connsiteX19" fmla="*/ 204788 w 228600"/>
                <a:gd name="connsiteY19" fmla="*/ 54769 h 178594"/>
                <a:gd name="connsiteX20" fmla="*/ 228600 w 228600"/>
                <a:gd name="connsiteY20" fmla="*/ 47625 h 178594"/>
                <a:gd name="connsiteX21" fmla="*/ 219075 w 228600"/>
                <a:gd name="connsiteY21" fmla="*/ 11906 h 178594"/>
                <a:gd name="connsiteX22" fmla="*/ 207169 w 228600"/>
                <a:gd name="connsiteY22" fmla="*/ 0 h 178594"/>
                <a:gd name="connsiteX23" fmla="*/ 185738 w 228600"/>
                <a:gd name="connsiteY23" fmla="*/ 9525 h 178594"/>
                <a:gd name="connsiteX24" fmla="*/ 183357 w 228600"/>
                <a:gd name="connsiteY24" fmla="*/ 21431 h 178594"/>
                <a:gd name="connsiteX25" fmla="*/ 157163 w 228600"/>
                <a:gd name="connsiteY25" fmla="*/ 26194 h 178594"/>
                <a:gd name="connsiteX26" fmla="*/ 142875 w 228600"/>
                <a:gd name="connsiteY26" fmla="*/ 11906 h 178594"/>
                <a:gd name="connsiteX27" fmla="*/ 95250 w 228600"/>
                <a:gd name="connsiteY27" fmla="*/ 64294 h 178594"/>
                <a:gd name="connsiteX28" fmla="*/ 66675 w 228600"/>
                <a:gd name="connsiteY28" fmla="*/ 35719 h 178594"/>
                <a:gd name="connsiteX0" fmla="*/ 66675 w 228600"/>
                <a:gd name="connsiteY0" fmla="*/ 35719 h 178594"/>
                <a:gd name="connsiteX1" fmla="*/ 28575 w 228600"/>
                <a:gd name="connsiteY1" fmla="*/ 38100 h 178594"/>
                <a:gd name="connsiteX2" fmla="*/ 21432 w 228600"/>
                <a:gd name="connsiteY2" fmla="*/ 61912 h 178594"/>
                <a:gd name="connsiteX3" fmla="*/ 0 w 228600"/>
                <a:gd name="connsiteY3" fmla="*/ 76200 h 178594"/>
                <a:gd name="connsiteX4" fmla="*/ 7144 w 228600"/>
                <a:gd name="connsiteY4" fmla="*/ 92869 h 178594"/>
                <a:gd name="connsiteX5" fmla="*/ 4763 w 228600"/>
                <a:gd name="connsiteY5" fmla="*/ 166687 h 178594"/>
                <a:gd name="connsiteX6" fmla="*/ 33338 w 228600"/>
                <a:gd name="connsiteY6" fmla="*/ 152400 h 178594"/>
                <a:gd name="connsiteX7" fmla="*/ 33338 w 228600"/>
                <a:gd name="connsiteY7" fmla="*/ 166687 h 178594"/>
                <a:gd name="connsiteX8" fmla="*/ 50007 w 228600"/>
                <a:gd name="connsiteY8" fmla="*/ 173831 h 178594"/>
                <a:gd name="connsiteX9" fmla="*/ 64294 w 228600"/>
                <a:gd name="connsiteY9" fmla="*/ 178594 h 178594"/>
                <a:gd name="connsiteX10" fmla="*/ 78582 w 228600"/>
                <a:gd name="connsiteY10" fmla="*/ 169069 h 178594"/>
                <a:gd name="connsiteX11" fmla="*/ 80963 w 228600"/>
                <a:gd name="connsiteY11" fmla="*/ 145256 h 178594"/>
                <a:gd name="connsiteX12" fmla="*/ 66675 w 228600"/>
                <a:gd name="connsiteY12" fmla="*/ 123825 h 178594"/>
                <a:gd name="connsiteX13" fmla="*/ 107157 w 228600"/>
                <a:gd name="connsiteY13" fmla="*/ 95250 h 178594"/>
                <a:gd name="connsiteX14" fmla="*/ 130969 w 228600"/>
                <a:gd name="connsiteY14" fmla="*/ 109537 h 178594"/>
                <a:gd name="connsiteX15" fmla="*/ 152400 w 228600"/>
                <a:gd name="connsiteY15" fmla="*/ 104775 h 178594"/>
                <a:gd name="connsiteX16" fmla="*/ 152400 w 228600"/>
                <a:gd name="connsiteY16" fmla="*/ 83344 h 178594"/>
                <a:gd name="connsiteX17" fmla="*/ 147638 w 228600"/>
                <a:gd name="connsiteY17" fmla="*/ 61912 h 178594"/>
                <a:gd name="connsiteX18" fmla="*/ 147638 w 228600"/>
                <a:gd name="connsiteY18" fmla="*/ 47625 h 178594"/>
                <a:gd name="connsiteX19" fmla="*/ 180975 w 228600"/>
                <a:gd name="connsiteY19" fmla="*/ 45244 h 178594"/>
                <a:gd name="connsiteX20" fmla="*/ 204788 w 228600"/>
                <a:gd name="connsiteY20" fmla="*/ 54769 h 178594"/>
                <a:gd name="connsiteX21" fmla="*/ 228600 w 228600"/>
                <a:gd name="connsiteY21" fmla="*/ 47625 h 178594"/>
                <a:gd name="connsiteX22" fmla="*/ 219075 w 228600"/>
                <a:gd name="connsiteY22" fmla="*/ 11906 h 178594"/>
                <a:gd name="connsiteX23" fmla="*/ 207169 w 228600"/>
                <a:gd name="connsiteY23" fmla="*/ 0 h 178594"/>
                <a:gd name="connsiteX24" fmla="*/ 185738 w 228600"/>
                <a:gd name="connsiteY24" fmla="*/ 9525 h 178594"/>
                <a:gd name="connsiteX25" fmla="*/ 183357 w 228600"/>
                <a:gd name="connsiteY25" fmla="*/ 21431 h 178594"/>
                <a:gd name="connsiteX26" fmla="*/ 157163 w 228600"/>
                <a:gd name="connsiteY26" fmla="*/ 26194 h 178594"/>
                <a:gd name="connsiteX27" fmla="*/ 142875 w 228600"/>
                <a:gd name="connsiteY27" fmla="*/ 11906 h 178594"/>
                <a:gd name="connsiteX28" fmla="*/ 95250 w 228600"/>
                <a:gd name="connsiteY28" fmla="*/ 64294 h 178594"/>
                <a:gd name="connsiteX29" fmla="*/ 66675 w 228600"/>
                <a:gd name="connsiteY29" fmla="*/ 35719 h 178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28600" h="178594">
                  <a:moveTo>
                    <a:pt x="66675" y="35719"/>
                  </a:moveTo>
                  <a:cubicBezTo>
                    <a:pt x="57944" y="39688"/>
                    <a:pt x="37306" y="34131"/>
                    <a:pt x="28575" y="38100"/>
                  </a:cubicBezTo>
                  <a:lnTo>
                    <a:pt x="21432" y="61912"/>
                  </a:lnTo>
                  <a:lnTo>
                    <a:pt x="0" y="76200"/>
                  </a:lnTo>
                  <a:lnTo>
                    <a:pt x="7144" y="92869"/>
                  </a:lnTo>
                  <a:cubicBezTo>
                    <a:pt x="6350" y="117475"/>
                    <a:pt x="5557" y="142081"/>
                    <a:pt x="4763" y="166687"/>
                  </a:cubicBezTo>
                  <a:lnTo>
                    <a:pt x="33338" y="152400"/>
                  </a:lnTo>
                  <a:lnTo>
                    <a:pt x="33338" y="166687"/>
                  </a:lnTo>
                  <a:lnTo>
                    <a:pt x="50007" y="173831"/>
                  </a:lnTo>
                  <a:lnTo>
                    <a:pt x="64294" y="178594"/>
                  </a:lnTo>
                  <a:lnTo>
                    <a:pt x="78582" y="169069"/>
                  </a:lnTo>
                  <a:lnTo>
                    <a:pt x="80963" y="145256"/>
                  </a:lnTo>
                  <a:lnTo>
                    <a:pt x="66675" y="123825"/>
                  </a:lnTo>
                  <a:lnTo>
                    <a:pt x="107157" y="95250"/>
                  </a:lnTo>
                  <a:lnTo>
                    <a:pt x="130969" y="109537"/>
                  </a:lnTo>
                  <a:lnTo>
                    <a:pt x="152400" y="104775"/>
                  </a:lnTo>
                  <a:lnTo>
                    <a:pt x="152400" y="83344"/>
                  </a:lnTo>
                  <a:lnTo>
                    <a:pt x="147638" y="61912"/>
                  </a:lnTo>
                  <a:lnTo>
                    <a:pt x="147638" y="47625"/>
                  </a:lnTo>
                  <a:lnTo>
                    <a:pt x="180975" y="45244"/>
                  </a:lnTo>
                  <a:lnTo>
                    <a:pt x="204788" y="54769"/>
                  </a:lnTo>
                  <a:lnTo>
                    <a:pt x="228600" y="47625"/>
                  </a:lnTo>
                  <a:lnTo>
                    <a:pt x="219075" y="11906"/>
                  </a:lnTo>
                  <a:lnTo>
                    <a:pt x="207169" y="0"/>
                  </a:lnTo>
                  <a:lnTo>
                    <a:pt x="185738" y="9525"/>
                  </a:lnTo>
                  <a:lnTo>
                    <a:pt x="183357" y="21431"/>
                  </a:lnTo>
                  <a:lnTo>
                    <a:pt x="157163" y="26194"/>
                  </a:lnTo>
                  <a:lnTo>
                    <a:pt x="142875" y="11906"/>
                  </a:lnTo>
                  <a:cubicBezTo>
                    <a:pt x="127794" y="15875"/>
                    <a:pt x="110331" y="60325"/>
                    <a:pt x="95250" y="64294"/>
                  </a:cubicBezTo>
                  <a:lnTo>
                    <a:pt x="66675" y="35719"/>
                  </a:lnTo>
                  <a:close/>
                </a:path>
              </a:pathLst>
            </a:custGeom>
            <a:grpFill/>
            <a:ln w="9525" cap="flat" cmpd="sng" algn="ctr">
              <a:solidFill>
                <a:srgbClr val="0F4D83"/>
              </a:solidFill>
              <a:prstDash val="solid"/>
              <a:miter lim="800000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9" name="Isle of Coll">
              <a:extLst>
                <a:ext uri="{FF2B5EF4-FFF2-40B4-BE49-F238E27FC236}">
                  <a16:creationId xmlns:a16="http://schemas.microsoft.com/office/drawing/2014/main" id="{AD8ADB54-8D79-47B7-81BE-F88B10FA222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5113978" y="2961463"/>
              <a:ext cx="71839" cy="74962"/>
            </a:xfrm>
            <a:custGeom>
              <a:avLst/>
              <a:gdLst>
                <a:gd name="connsiteX0" fmla="*/ 216694 w 219075"/>
                <a:gd name="connsiteY0" fmla="*/ 0 h 228600"/>
                <a:gd name="connsiteX1" fmla="*/ 171450 w 219075"/>
                <a:gd name="connsiteY1" fmla="*/ 26194 h 228600"/>
                <a:gd name="connsiteX2" fmla="*/ 145257 w 219075"/>
                <a:gd name="connsiteY2" fmla="*/ 47625 h 228600"/>
                <a:gd name="connsiteX3" fmla="*/ 123825 w 219075"/>
                <a:gd name="connsiteY3" fmla="*/ 38100 h 228600"/>
                <a:gd name="connsiteX4" fmla="*/ 123825 w 219075"/>
                <a:gd name="connsiteY4" fmla="*/ 69056 h 228600"/>
                <a:gd name="connsiteX5" fmla="*/ 100013 w 219075"/>
                <a:gd name="connsiteY5" fmla="*/ 80962 h 228600"/>
                <a:gd name="connsiteX6" fmla="*/ 78582 w 219075"/>
                <a:gd name="connsiteY6" fmla="*/ 88106 h 228600"/>
                <a:gd name="connsiteX7" fmla="*/ 71438 w 219075"/>
                <a:gd name="connsiteY7" fmla="*/ 114300 h 228600"/>
                <a:gd name="connsiteX8" fmla="*/ 54769 w 219075"/>
                <a:gd name="connsiteY8" fmla="*/ 128587 h 228600"/>
                <a:gd name="connsiteX9" fmla="*/ 45244 w 219075"/>
                <a:gd name="connsiteY9" fmla="*/ 161925 h 228600"/>
                <a:gd name="connsiteX10" fmla="*/ 23813 w 219075"/>
                <a:gd name="connsiteY10" fmla="*/ 169069 h 228600"/>
                <a:gd name="connsiteX11" fmla="*/ 0 w 219075"/>
                <a:gd name="connsiteY11" fmla="*/ 178594 h 228600"/>
                <a:gd name="connsiteX12" fmla="*/ 7144 w 219075"/>
                <a:gd name="connsiteY12" fmla="*/ 221456 h 228600"/>
                <a:gd name="connsiteX13" fmla="*/ 26194 w 219075"/>
                <a:gd name="connsiteY13" fmla="*/ 188119 h 228600"/>
                <a:gd name="connsiteX14" fmla="*/ 45244 w 219075"/>
                <a:gd name="connsiteY14" fmla="*/ 197644 h 228600"/>
                <a:gd name="connsiteX15" fmla="*/ 64294 w 219075"/>
                <a:gd name="connsiteY15" fmla="*/ 228600 h 228600"/>
                <a:gd name="connsiteX16" fmla="*/ 69057 w 219075"/>
                <a:gd name="connsiteY16" fmla="*/ 209550 h 228600"/>
                <a:gd name="connsiteX17" fmla="*/ 80963 w 219075"/>
                <a:gd name="connsiteY17" fmla="*/ 180975 h 228600"/>
                <a:gd name="connsiteX18" fmla="*/ 109538 w 219075"/>
                <a:gd name="connsiteY18" fmla="*/ 178594 h 228600"/>
                <a:gd name="connsiteX19" fmla="*/ 138113 w 219075"/>
                <a:gd name="connsiteY19" fmla="*/ 166687 h 228600"/>
                <a:gd name="connsiteX20" fmla="*/ 152400 w 219075"/>
                <a:gd name="connsiteY20" fmla="*/ 140494 h 228600"/>
                <a:gd name="connsiteX21" fmla="*/ 154782 w 219075"/>
                <a:gd name="connsiteY21" fmla="*/ 119062 h 228600"/>
                <a:gd name="connsiteX22" fmla="*/ 173832 w 219075"/>
                <a:gd name="connsiteY22" fmla="*/ 133350 h 228600"/>
                <a:gd name="connsiteX23" fmla="*/ 192882 w 219075"/>
                <a:gd name="connsiteY23" fmla="*/ 90487 h 228600"/>
                <a:gd name="connsiteX24" fmla="*/ 219075 w 219075"/>
                <a:gd name="connsiteY24" fmla="*/ 50006 h 228600"/>
                <a:gd name="connsiteX25" fmla="*/ 216694 w 219075"/>
                <a:gd name="connsiteY25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19075" h="228600">
                  <a:moveTo>
                    <a:pt x="216694" y="0"/>
                  </a:moveTo>
                  <a:lnTo>
                    <a:pt x="171450" y="26194"/>
                  </a:lnTo>
                  <a:lnTo>
                    <a:pt x="145257" y="47625"/>
                  </a:lnTo>
                  <a:lnTo>
                    <a:pt x="123825" y="38100"/>
                  </a:lnTo>
                  <a:lnTo>
                    <a:pt x="123825" y="69056"/>
                  </a:lnTo>
                  <a:lnTo>
                    <a:pt x="100013" y="80962"/>
                  </a:lnTo>
                  <a:lnTo>
                    <a:pt x="78582" y="88106"/>
                  </a:lnTo>
                  <a:lnTo>
                    <a:pt x="71438" y="114300"/>
                  </a:lnTo>
                  <a:lnTo>
                    <a:pt x="54769" y="128587"/>
                  </a:lnTo>
                  <a:lnTo>
                    <a:pt x="45244" y="161925"/>
                  </a:lnTo>
                  <a:lnTo>
                    <a:pt x="23813" y="169069"/>
                  </a:lnTo>
                  <a:lnTo>
                    <a:pt x="0" y="178594"/>
                  </a:lnTo>
                  <a:lnTo>
                    <a:pt x="7144" y="221456"/>
                  </a:lnTo>
                  <a:lnTo>
                    <a:pt x="26194" y="188119"/>
                  </a:lnTo>
                  <a:lnTo>
                    <a:pt x="45244" y="197644"/>
                  </a:lnTo>
                  <a:lnTo>
                    <a:pt x="64294" y="228600"/>
                  </a:lnTo>
                  <a:lnTo>
                    <a:pt x="69057" y="209550"/>
                  </a:lnTo>
                  <a:lnTo>
                    <a:pt x="80963" y="180975"/>
                  </a:lnTo>
                  <a:lnTo>
                    <a:pt x="109538" y="178594"/>
                  </a:lnTo>
                  <a:lnTo>
                    <a:pt x="138113" y="166687"/>
                  </a:lnTo>
                  <a:lnTo>
                    <a:pt x="152400" y="140494"/>
                  </a:lnTo>
                  <a:lnTo>
                    <a:pt x="154782" y="119062"/>
                  </a:lnTo>
                  <a:lnTo>
                    <a:pt x="173832" y="133350"/>
                  </a:lnTo>
                  <a:lnTo>
                    <a:pt x="192882" y="90487"/>
                  </a:lnTo>
                  <a:lnTo>
                    <a:pt x="219075" y="50006"/>
                  </a:lnTo>
                  <a:lnTo>
                    <a:pt x="216694" y="0"/>
                  </a:lnTo>
                  <a:close/>
                </a:path>
              </a:pathLst>
            </a:custGeom>
            <a:grpFill/>
            <a:ln w="9525" cap="flat" cmpd="sng" algn="ctr">
              <a:solidFill>
                <a:srgbClr val="0F4D83"/>
              </a:solidFill>
              <a:prstDash val="solid"/>
              <a:miter lim="800000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0" name="Islay">
              <a:extLst>
                <a:ext uri="{FF2B5EF4-FFF2-40B4-BE49-F238E27FC236}">
                  <a16:creationId xmlns:a16="http://schemas.microsoft.com/office/drawing/2014/main" id="{07EE2503-592E-4EFE-911C-B60730613D9F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5160049" y="3351110"/>
              <a:ext cx="148363" cy="181940"/>
            </a:xfrm>
            <a:custGeom>
              <a:avLst/>
              <a:gdLst>
                <a:gd name="connsiteX0" fmla="*/ 357188 w 452438"/>
                <a:gd name="connsiteY0" fmla="*/ 0 h 554831"/>
                <a:gd name="connsiteX1" fmla="*/ 311944 w 452438"/>
                <a:gd name="connsiteY1" fmla="*/ 30956 h 554831"/>
                <a:gd name="connsiteX2" fmla="*/ 288131 w 452438"/>
                <a:gd name="connsiteY2" fmla="*/ 21431 h 554831"/>
                <a:gd name="connsiteX3" fmla="*/ 276225 w 452438"/>
                <a:gd name="connsiteY3" fmla="*/ 47625 h 554831"/>
                <a:gd name="connsiteX4" fmla="*/ 228600 w 452438"/>
                <a:gd name="connsiteY4" fmla="*/ 85725 h 554831"/>
                <a:gd name="connsiteX5" fmla="*/ 211931 w 452438"/>
                <a:gd name="connsiteY5" fmla="*/ 102393 h 554831"/>
                <a:gd name="connsiteX6" fmla="*/ 195263 w 452438"/>
                <a:gd name="connsiteY6" fmla="*/ 102393 h 554831"/>
                <a:gd name="connsiteX7" fmla="*/ 192881 w 452438"/>
                <a:gd name="connsiteY7" fmla="*/ 145256 h 554831"/>
                <a:gd name="connsiteX8" fmla="*/ 176213 w 452438"/>
                <a:gd name="connsiteY8" fmla="*/ 176212 h 554831"/>
                <a:gd name="connsiteX9" fmla="*/ 154781 w 452438"/>
                <a:gd name="connsiteY9" fmla="*/ 157162 h 554831"/>
                <a:gd name="connsiteX10" fmla="*/ 166688 w 452438"/>
                <a:gd name="connsiteY10" fmla="*/ 128587 h 554831"/>
                <a:gd name="connsiteX11" fmla="*/ 183356 w 452438"/>
                <a:gd name="connsiteY11" fmla="*/ 83343 h 554831"/>
                <a:gd name="connsiteX12" fmla="*/ 178594 w 452438"/>
                <a:gd name="connsiteY12" fmla="*/ 69056 h 554831"/>
                <a:gd name="connsiteX13" fmla="*/ 152400 w 452438"/>
                <a:gd name="connsiteY13" fmla="*/ 95250 h 554831"/>
                <a:gd name="connsiteX14" fmla="*/ 121444 w 452438"/>
                <a:gd name="connsiteY14" fmla="*/ 128587 h 554831"/>
                <a:gd name="connsiteX15" fmla="*/ 85725 w 452438"/>
                <a:gd name="connsiteY15" fmla="*/ 130968 h 554831"/>
                <a:gd name="connsiteX16" fmla="*/ 61913 w 452438"/>
                <a:gd name="connsiteY16" fmla="*/ 138112 h 554831"/>
                <a:gd name="connsiteX17" fmla="*/ 69056 w 452438"/>
                <a:gd name="connsiteY17" fmla="*/ 188118 h 554831"/>
                <a:gd name="connsiteX18" fmla="*/ 52388 w 452438"/>
                <a:gd name="connsiteY18" fmla="*/ 207168 h 554831"/>
                <a:gd name="connsiteX19" fmla="*/ 42863 w 452438"/>
                <a:gd name="connsiteY19" fmla="*/ 242887 h 554831"/>
                <a:gd name="connsiteX20" fmla="*/ 66675 w 452438"/>
                <a:gd name="connsiteY20" fmla="*/ 245268 h 554831"/>
                <a:gd name="connsiteX21" fmla="*/ 57150 w 452438"/>
                <a:gd name="connsiteY21" fmla="*/ 280987 h 554831"/>
                <a:gd name="connsiteX22" fmla="*/ 42863 w 452438"/>
                <a:gd name="connsiteY22" fmla="*/ 311943 h 554831"/>
                <a:gd name="connsiteX23" fmla="*/ 21431 w 452438"/>
                <a:gd name="connsiteY23" fmla="*/ 328612 h 554831"/>
                <a:gd name="connsiteX24" fmla="*/ 35719 w 452438"/>
                <a:gd name="connsiteY24" fmla="*/ 352425 h 554831"/>
                <a:gd name="connsiteX25" fmla="*/ 14288 w 452438"/>
                <a:gd name="connsiteY25" fmla="*/ 373856 h 554831"/>
                <a:gd name="connsiteX26" fmla="*/ 0 w 452438"/>
                <a:gd name="connsiteY26" fmla="*/ 388143 h 554831"/>
                <a:gd name="connsiteX27" fmla="*/ 26194 w 452438"/>
                <a:gd name="connsiteY27" fmla="*/ 409575 h 554831"/>
                <a:gd name="connsiteX28" fmla="*/ 57150 w 452438"/>
                <a:gd name="connsiteY28" fmla="*/ 409575 h 554831"/>
                <a:gd name="connsiteX29" fmla="*/ 107156 w 452438"/>
                <a:gd name="connsiteY29" fmla="*/ 364331 h 554831"/>
                <a:gd name="connsiteX30" fmla="*/ 128588 w 452438"/>
                <a:gd name="connsiteY30" fmla="*/ 326231 h 554831"/>
                <a:gd name="connsiteX31" fmla="*/ 142875 w 452438"/>
                <a:gd name="connsiteY31" fmla="*/ 302418 h 554831"/>
                <a:gd name="connsiteX32" fmla="*/ 142875 w 452438"/>
                <a:gd name="connsiteY32" fmla="*/ 278606 h 554831"/>
                <a:gd name="connsiteX33" fmla="*/ 157163 w 452438"/>
                <a:gd name="connsiteY33" fmla="*/ 252412 h 554831"/>
                <a:gd name="connsiteX34" fmla="*/ 159544 w 452438"/>
                <a:gd name="connsiteY34" fmla="*/ 240506 h 554831"/>
                <a:gd name="connsiteX35" fmla="*/ 240506 w 452438"/>
                <a:gd name="connsiteY35" fmla="*/ 242887 h 554831"/>
                <a:gd name="connsiteX36" fmla="*/ 252413 w 452438"/>
                <a:gd name="connsiteY36" fmla="*/ 259556 h 554831"/>
                <a:gd name="connsiteX37" fmla="*/ 214313 w 452438"/>
                <a:gd name="connsiteY37" fmla="*/ 283368 h 554831"/>
                <a:gd name="connsiteX38" fmla="*/ 188119 w 452438"/>
                <a:gd name="connsiteY38" fmla="*/ 300037 h 554831"/>
                <a:gd name="connsiteX39" fmla="*/ 173831 w 452438"/>
                <a:gd name="connsiteY39" fmla="*/ 316706 h 554831"/>
                <a:gd name="connsiteX40" fmla="*/ 169069 w 452438"/>
                <a:gd name="connsiteY40" fmla="*/ 345281 h 554831"/>
                <a:gd name="connsiteX41" fmla="*/ 197644 w 452438"/>
                <a:gd name="connsiteY41" fmla="*/ 352425 h 554831"/>
                <a:gd name="connsiteX42" fmla="*/ 223838 w 452438"/>
                <a:gd name="connsiteY42" fmla="*/ 378618 h 554831"/>
                <a:gd name="connsiteX43" fmla="*/ 238125 w 452438"/>
                <a:gd name="connsiteY43" fmla="*/ 407193 h 554831"/>
                <a:gd name="connsiteX44" fmla="*/ 238125 w 452438"/>
                <a:gd name="connsiteY44" fmla="*/ 442912 h 554831"/>
                <a:gd name="connsiteX45" fmla="*/ 223838 w 452438"/>
                <a:gd name="connsiteY45" fmla="*/ 452437 h 554831"/>
                <a:gd name="connsiteX46" fmla="*/ 200025 w 452438"/>
                <a:gd name="connsiteY46" fmla="*/ 445293 h 554831"/>
                <a:gd name="connsiteX47" fmla="*/ 178594 w 452438"/>
                <a:gd name="connsiteY47" fmla="*/ 469106 h 554831"/>
                <a:gd name="connsiteX48" fmla="*/ 173831 w 452438"/>
                <a:gd name="connsiteY48" fmla="*/ 492918 h 554831"/>
                <a:gd name="connsiteX49" fmla="*/ 180975 w 452438"/>
                <a:gd name="connsiteY49" fmla="*/ 516731 h 554831"/>
                <a:gd name="connsiteX50" fmla="*/ 169069 w 452438"/>
                <a:gd name="connsiteY50" fmla="*/ 528637 h 554831"/>
                <a:gd name="connsiteX51" fmla="*/ 200025 w 452438"/>
                <a:gd name="connsiteY51" fmla="*/ 554831 h 554831"/>
                <a:gd name="connsiteX52" fmla="*/ 233363 w 452438"/>
                <a:gd name="connsiteY52" fmla="*/ 554831 h 554831"/>
                <a:gd name="connsiteX53" fmla="*/ 252413 w 452438"/>
                <a:gd name="connsiteY53" fmla="*/ 528637 h 554831"/>
                <a:gd name="connsiteX54" fmla="*/ 280988 w 452438"/>
                <a:gd name="connsiteY54" fmla="*/ 502443 h 554831"/>
                <a:gd name="connsiteX55" fmla="*/ 297656 w 452438"/>
                <a:gd name="connsiteY55" fmla="*/ 466725 h 554831"/>
                <a:gd name="connsiteX56" fmla="*/ 304800 w 452438"/>
                <a:gd name="connsiteY56" fmla="*/ 490537 h 554831"/>
                <a:gd name="connsiteX57" fmla="*/ 323850 w 452438"/>
                <a:gd name="connsiteY57" fmla="*/ 478631 h 554831"/>
                <a:gd name="connsiteX58" fmla="*/ 347663 w 452438"/>
                <a:gd name="connsiteY58" fmla="*/ 490537 h 554831"/>
                <a:gd name="connsiteX59" fmla="*/ 359569 w 452438"/>
                <a:gd name="connsiteY59" fmla="*/ 466725 h 554831"/>
                <a:gd name="connsiteX60" fmla="*/ 395288 w 452438"/>
                <a:gd name="connsiteY60" fmla="*/ 461962 h 554831"/>
                <a:gd name="connsiteX61" fmla="*/ 402431 w 452438"/>
                <a:gd name="connsiteY61" fmla="*/ 428625 h 554831"/>
                <a:gd name="connsiteX62" fmla="*/ 426244 w 452438"/>
                <a:gd name="connsiteY62" fmla="*/ 419100 h 554831"/>
                <a:gd name="connsiteX63" fmla="*/ 452438 w 452438"/>
                <a:gd name="connsiteY63" fmla="*/ 392906 h 554831"/>
                <a:gd name="connsiteX64" fmla="*/ 445294 w 452438"/>
                <a:gd name="connsiteY64" fmla="*/ 369093 h 554831"/>
                <a:gd name="connsiteX65" fmla="*/ 421481 w 452438"/>
                <a:gd name="connsiteY65" fmla="*/ 357187 h 554831"/>
                <a:gd name="connsiteX66" fmla="*/ 428625 w 452438"/>
                <a:gd name="connsiteY66" fmla="*/ 340518 h 554831"/>
                <a:gd name="connsiteX67" fmla="*/ 414338 w 452438"/>
                <a:gd name="connsiteY67" fmla="*/ 319087 h 554831"/>
                <a:gd name="connsiteX68" fmla="*/ 414338 w 452438"/>
                <a:gd name="connsiteY68" fmla="*/ 297656 h 554831"/>
                <a:gd name="connsiteX69" fmla="*/ 431006 w 452438"/>
                <a:gd name="connsiteY69" fmla="*/ 276225 h 554831"/>
                <a:gd name="connsiteX70" fmla="*/ 407194 w 452438"/>
                <a:gd name="connsiteY70" fmla="*/ 252412 h 554831"/>
                <a:gd name="connsiteX71" fmla="*/ 385763 w 452438"/>
                <a:gd name="connsiteY71" fmla="*/ 223837 h 554831"/>
                <a:gd name="connsiteX72" fmla="*/ 369094 w 452438"/>
                <a:gd name="connsiteY72" fmla="*/ 188118 h 554831"/>
                <a:gd name="connsiteX73" fmla="*/ 373856 w 452438"/>
                <a:gd name="connsiteY73" fmla="*/ 159543 h 554831"/>
                <a:gd name="connsiteX74" fmla="*/ 371475 w 452438"/>
                <a:gd name="connsiteY74" fmla="*/ 121443 h 554831"/>
                <a:gd name="connsiteX75" fmla="*/ 359569 w 452438"/>
                <a:gd name="connsiteY75" fmla="*/ 97631 h 554831"/>
                <a:gd name="connsiteX76" fmla="*/ 345281 w 452438"/>
                <a:gd name="connsiteY76" fmla="*/ 76200 h 554831"/>
                <a:gd name="connsiteX77" fmla="*/ 347663 w 452438"/>
                <a:gd name="connsiteY77" fmla="*/ 54768 h 554831"/>
                <a:gd name="connsiteX78" fmla="*/ 357188 w 452438"/>
                <a:gd name="connsiteY78" fmla="*/ 0 h 554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2438" h="554831">
                  <a:moveTo>
                    <a:pt x="357188" y="0"/>
                  </a:moveTo>
                  <a:lnTo>
                    <a:pt x="311944" y="30956"/>
                  </a:lnTo>
                  <a:lnTo>
                    <a:pt x="288131" y="21431"/>
                  </a:lnTo>
                  <a:lnTo>
                    <a:pt x="276225" y="47625"/>
                  </a:lnTo>
                  <a:lnTo>
                    <a:pt x="228600" y="85725"/>
                  </a:lnTo>
                  <a:lnTo>
                    <a:pt x="211931" y="102393"/>
                  </a:lnTo>
                  <a:lnTo>
                    <a:pt x="195263" y="102393"/>
                  </a:lnTo>
                  <a:lnTo>
                    <a:pt x="192881" y="145256"/>
                  </a:lnTo>
                  <a:lnTo>
                    <a:pt x="176213" y="176212"/>
                  </a:lnTo>
                  <a:lnTo>
                    <a:pt x="154781" y="157162"/>
                  </a:lnTo>
                  <a:lnTo>
                    <a:pt x="166688" y="128587"/>
                  </a:lnTo>
                  <a:lnTo>
                    <a:pt x="183356" y="83343"/>
                  </a:lnTo>
                  <a:lnTo>
                    <a:pt x="178594" y="69056"/>
                  </a:lnTo>
                  <a:lnTo>
                    <a:pt x="152400" y="95250"/>
                  </a:lnTo>
                  <a:lnTo>
                    <a:pt x="121444" y="128587"/>
                  </a:lnTo>
                  <a:lnTo>
                    <a:pt x="85725" y="130968"/>
                  </a:lnTo>
                  <a:lnTo>
                    <a:pt x="61913" y="138112"/>
                  </a:lnTo>
                  <a:lnTo>
                    <a:pt x="69056" y="188118"/>
                  </a:lnTo>
                  <a:lnTo>
                    <a:pt x="52388" y="207168"/>
                  </a:lnTo>
                  <a:lnTo>
                    <a:pt x="42863" y="242887"/>
                  </a:lnTo>
                  <a:lnTo>
                    <a:pt x="66675" y="245268"/>
                  </a:lnTo>
                  <a:lnTo>
                    <a:pt x="57150" y="280987"/>
                  </a:lnTo>
                  <a:lnTo>
                    <a:pt x="42863" y="311943"/>
                  </a:lnTo>
                  <a:lnTo>
                    <a:pt x="21431" y="328612"/>
                  </a:lnTo>
                  <a:lnTo>
                    <a:pt x="35719" y="352425"/>
                  </a:lnTo>
                  <a:lnTo>
                    <a:pt x="14288" y="373856"/>
                  </a:lnTo>
                  <a:lnTo>
                    <a:pt x="0" y="388143"/>
                  </a:lnTo>
                  <a:lnTo>
                    <a:pt x="26194" y="409575"/>
                  </a:lnTo>
                  <a:lnTo>
                    <a:pt x="57150" y="409575"/>
                  </a:lnTo>
                  <a:lnTo>
                    <a:pt x="107156" y="364331"/>
                  </a:lnTo>
                  <a:lnTo>
                    <a:pt x="128588" y="326231"/>
                  </a:lnTo>
                  <a:lnTo>
                    <a:pt x="142875" y="302418"/>
                  </a:lnTo>
                  <a:lnTo>
                    <a:pt x="142875" y="278606"/>
                  </a:lnTo>
                  <a:lnTo>
                    <a:pt x="157163" y="252412"/>
                  </a:lnTo>
                  <a:lnTo>
                    <a:pt x="159544" y="240506"/>
                  </a:lnTo>
                  <a:lnTo>
                    <a:pt x="240506" y="242887"/>
                  </a:lnTo>
                  <a:lnTo>
                    <a:pt x="252413" y="259556"/>
                  </a:lnTo>
                  <a:lnTo>
                    <a:pt x="214313" y="283368"/>
                  </a:lnTo>
                  <a:lnTo>
                    <a:pt x="188119" y="300037"/>
                  </a:lnTo>
                  <a:lnTo>
                    <a:pt x="173831" y="316706"/>
                  </a:lnTo>
                  <a:lnTo>
                    <a:pt x="169069" y="345281"/>
                  </a:lnTo>
                  <a:lnTo>
                    <a:pt x="197644" y="352425"/>
                  </a:lnTo>
                  <a:lnTo>
                    <a:pt x="223838" y="378618"/>
                  </a:lnTo>
                  <a:lnTo>
                    <a:pt x="238125" y="407193"/>
                  </a:lnTo>
                  <a:lnTo>
                    <a:pt x="238125" y="442912"/>
                  </a:lnTo>
                  <a:lnTo>
                    <a:pt x="223838" y="452437"/>
                  </a:lnTo>
                  <a:lnTo>
                    <a:pt x="200025" y="445293"/>
                  </a:lnTo>
                  <a:lnTo>
                    <a:pt x="178594" y="469106"/>
                  </a:lnTo>
                  <a:lnTo>
                    <a:pt x="173831" y="492918"/>
                  </a:lnTo>
                  <a:lnTo>
                    <a:pt x="180975" y="516731"/>
                  </a:lnTo>
                  <a:lnTo>
                    <a:pt x="169069" y="528637"/>
                  </a:lnTo>
                  <a:lnTo>
                    <a:pt x="200025" y="554831"/>
                  </a:lnTo>
                  <a:lnTo>
                    <a:pt x="233363" y="554831"/>
                  </a:lnTo>
                  <a:lnTo>
                    <a:pt x="252413" y="528637"/>
                  </a:lnTo>
                  <a:lnTo>
                    <a:pt x="280988" y="502443"/>
                  </a:lnTo>
                  <a:lnTo>
                    <a:pt x="297656" y="466725"/>
                  </a:lnTo>
                  <a:lnTo>
                    <a:pt x="304800" y="490537"/>
                  </a:lnTo>
                  <a:lnTo>
                    <a:pt x="323850" y="478631"/>
                  </a:lnTo>
                  <a:lnTo>
                    <a:pt x="347663" y="490537"/>
                  </a:lnTo>
                  <a:lnTo>
                    <a:pt x="359569" y="466725"/>
                  </a:lnTo>
                  <a:lnTo>
                    <a:pt x="395288" y="461962"/>
                  </a:lnTo>
                  <a:lnTo>
                    <a:pt x="402431" y="428625"/>
                  </a:lnTo>
                  <a:lnTo>
                    <a:pt x="426244" y="419100"/>
                  </a:lnTo>
                  <a:lnTo>
                    <a:pt x="452438" y="392906"/>
                  </a:lnTo>
                  <a:lnTo>
                    <a:pt x="445294" y="369093"/>
                  </a:lnTo>
                  <a:lnTo>
                    <a:pt x="421481" y="357187"/>
                  </a:lnTo>
                  <a:lnTo>
                    <a:pt x="428625" y="340518"/>
                  </a:lnTo>
                  <a:lnTo>
                    <a:pt x="414338" y="319087"/>
                  </a:lnTo>
                  <a:lnTo>
                    <a:pt x="414338" y="297656"/>
                  </a:lnTo>
                  <a:lnTo>
                    <a:pt x="431006" y="276225"/>
                  </a:lnTo>
                  <a:lnTo>
                    <a:pt x="407194" y="252412"/>
                  </a:lnTo>
                  <a:lnTo>
                    <a:pt x="385763" y="223837"/>
                  </a:lnTo>
                  <a:lnTo>
                    <a:pt x="369094" y="188118"/>
                  </a:lnTo>
                  <a:lnTo>
                    <a:pt x="373856" y="159543"/>
                  </a:lnTo>
                  <a:lnTo>
                    <a:pt x="371475" y="121443"/>
                  </a:lnTo>
                  <a:lnTo>
                    <a:pt x="359569" y="97631"/>
                  </a:lnTo>
                  <a:lnTo>
                    <a:pt x="345281" y="76200"/>
                  </a:lnTo>
                  <a:lnTo>
                    <a:pt x="347663" y="54768"/>
                  </a:lnTo>
                  <a:lnTo>
                    <a:pt x="357188" y="0"/>
                  </a:lnTo>
                  <a:close/>
                </a:path>
              </a:pathLst>
            </a:custGeom>
            <a:grpFill/>
            <a:ln w="9525" cap="flat" cmpd="sng" algn="ctr">
              <a:solidFill>
                <a:srgbClr val="0F4D83"/>
              </a:solidFill>
              <a:prstDash val="solid"/>
              <a:miter lim="800000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1" name="Isle of Mull">
              <a:extLst>
                <a:ext uri="{FF2B5EF4-FFF2-40B4-BE49-F238E27FC236}">
                  <a16:creationId xmlns:a16="http://schemas.microsoft.com/office/drawing/2014/main" id="{AE11C4F4-5D8A-437B-9514-30B6C66F134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5206120" y="2983327"/>
              <a:ext cx="204584" cy="200680"/>
            </a:xfrm>
            <a:custGeom>
              <a:avLst/>
              <a:gdLst>
                <a:gd name="connsiteX0" fmla="*/ 219075 w 623887"/>
                <a:gd name="connsiteY0" fmla="*/ 0 h 611981"/>
                <a:gd name="connsiteX1" fmla="*/ 147637 w 623887"/>
                <a:gd name="connsiteY1" fmla="*/ 26194 h 611981"/>
                <a:gd name="connsiteX2" fmla="*/ 119062 w 623887"/>
                <a:gd name="connsiteY2" fmla="*/ 52387 h 611981"/>
                <a:gd name="connsiteX3" fmla="*/ 121444 w 623887"/>
                <a:gd name="connsiteY3" fmla="*/ 78581 h 611981"/>
                <a:gd name="connsiteX4" fmla="*/ 90487 w 623887"/>
                <a:gd name="connsiteY4" fmla="*/ 73819 h 611981"/>
                <a:gd name="connsiteX5" fmla="*/ 64294 w 623887"/>
                <a:gd name="connsiteY5" fmla="*/ 76200 h 611981"/>
                <a:gd name="connsiteX6" fmla="*/ 42862 w 623887"/>
                <a:gd name="connsiteY6" fmla="*/ 88106 h 611981"/>
                <a:gd name="connsiteX7" fmla="*/ 50006 w 623887"/>
                <a:gd name="connsiteY7" fmla="*/ 126206 h 611981"/>
                <a:gd name="connsiteX8" fmla="*/ 78581 w 623887"/>
                <a:gd name="connsiteY8" fmla="*/ 128587 h 611981"/>
                <a:gd name="connsiteX9" fmla="*/ 57150 w 623887"/>
                <a:gd name="connsiteY9" fmla="*/ 157162 h 611981"/>
                <a:gd name="connsiteX10" fmla="*/ 21431 w 623887"/>
                <a:gd name="connsiteY10" fmla="*/ 166687 h 611981"/>
                <a:gd name="connsiteX11" fmla="*/ 26194 w 623887"/>
                <a:gd name="connsiteY11" fmla="*/ 197644 h 611981"/>
                <a:gd name="connsiteX12" fmla="*/ 71437 w 623887"/>
                <a:gd name="connsiteY12" fmla="*/ 211931 h 611981"/>
                <a:gd name="connsiteX13" fmla="*/ 119062 w 623887"/>
                <a:gd name="connsiteY13" fmla="*/ 204787 h 611981"/>
                <a:gd name="connsiteX14" fmla="*/ 171450 w 623887"/>
                <a:gd name="connsiteY14" fmla="*/ 230981 h 611981"/>
                <a:gd name="connsiteX15" fmla="*/ 202406 w 623887"/>
                <a:gd name="connsiteY15" fmla="*/ 261937 h 611981"/>
                <a:gd name="connsiteX16" fmla="*/ 171450 w 623887"/>
                <a:gd name="connsiteY16" fmla="*/ 269081 h 611981"/>
                <a:gd name="connsiteX17" fmla="*/ 145256 w 623887"/>
                <a:gd name="connsiteY17" fmla="*/ 264319 h 611981"/>
                <a:gd name="connsiteX18" fmla="*/ 114300 w 623887"/>
                <a:gd name="connsiteY18" fmla="*/ 247650 h 611981"/>
                <a:gd name="connsiteX19" fmla="*/ 64294 w 623887"/>
                <a:gd name="connsiteY19" fmla="*/ 250031 h 611981"/>
                <a:gd name="connsiteX20" fmla="*/ 50006 w 623887"/>
                <a:gd name="connsiteY20" fmla="*/ 266700 h 611981"/>
                <a:gd name="connsiteX21" fmla="*/ 88106 w 623887"/>
                <a:gd name="connsiteY21" fmla="*/ 292894 h 611981"/>
                <a:gd name="connsiteX22" fmla="*/ 121444 w 623887"/>
                <a:gd name="connsiteY22" fmla="*/ 311944 h 611981"/>
                <a:gd name="connsiteX23" fmla="*/ 178594 w 623887"/>
                <a:gd name="connsiteY23" fmla="*/ 307181 h 611981"/>
                <a:gd name="connsiteX24" fmla="*/ 200025 w 623887"/>
                <a:gd name="connsiteY24" fmla="*/ 292894 h 611981"/>
                <a:gd name="connsiteX25" fmla="*/ 252412 w 623887"/>
                <a:gd name="connsiteY25" fmla="*/ 283369 h 611981"/>
                <a:gd name="connsiteX26" fmla="*/ 283369 w 623887"/>
                <a:gd name="connsiteY26" fmla="*/ 264319 h 611981"/>
                <a:gd name="connsiteX27" fmla="*/ 307181 w 623887"/>
                <a:gd name="connsiteY27" fmla="*/ 245269 h 611981"/>
                <a:gd name="connsiteX28" fmla="*/ 326231 w 623887"/>
                <a:gd name="connsiteY28" fmla="*/ 266700 h 611981"/>
                <a:gd name="connsiteX29" fmla="*/ 311944 w 623887"/>
                <a:gd name="connsiteY29" fmla="*/ 292894 h 611981"/>
                <a:gd name="connsiteX30" fmla="*/ 290512 w 623887"/>
                <a:gd name="connsiteY30" fmla="*/ 314325 h 611981"/>
                <a:gd name="connsiteX31" fmla="*/ 261937 w 623887"/>
                <a:gd name="connsiteY31" fmla="*/ 335756 h 611981"/>
                <a:gd name="connsiteX32" fmla="*/ 223837 w 623887"/>
                <a:gd name="connsiteY32" fmla="*/ 326231 h 611981"/>
                <a:gd name="connsiteX33" fmla="*/ 202406 w 623887"/>
                <a:gd name="connsiteY33" fmla="*/ 338137 h 611981"/>
                <a:gd name="connsiteX34" fmla="*/ 202406 w 623887"/>
                <a:gd name="connsiteY34" fmla="*/ 371475 h 611981"/>
                <a:gd name="connsiteX35" fmla="*/ 171450 w 623887"/>
                <a:gd name="connsiteY35" fmla="*/ 400050 h 611981"/>
                <a:gd name="connsiteX36" fmla="*/ 140494 w 623887"/>
                <a:gd name="connsiteY36" fmla="*/ 419100 h 611981"/>
                <a:gd name="connsiteX37" fmla="*/ 147637 w 623887"/>
                <a:gd name="connsiteY37" fmla="*/ 464344 h 611981"/>
                <a:gd name="connsiteX38" fmla="*/ 180975 w 623887"/>
                <a:gd name="connsiteY38" fmla="*/ 464344 h 611981"/>
                <a:gd name="connsiteX39" fmla="*/ 202406 w 623887"/>
                <a:gd name="connsiteY39" fmla="*/ 452437 h 611981"/>
                <a:gd name="connsiteX40" fmla="*/ 235744 w 623887"/>
                <a:gd name="connsiteY40" fmla="*/ 452437 h 611981"/>
                <a:gd name="connsiteX41" fmla="*/ 264319 w 623887"/>
                <a:gd name="connsiteY41" fmla="*/ 438150 h 611981"/>
                <a:gd name="connsiteX42" fmla="*/ 288131 w 623887"/>
                <a:gd name="connsiteY42" fmla="*/ 419100 h 611981"/>
                <a:gd name="connsiteX43" fmla="*/ 309562 w 623887"/>
                <a:gd name="connsiteY43" fmla="*/ 414337 h 611981"/>
                <a:gd name="connsiteX44" fmla="*/ 323850 w 623887"/>
                <a:gd name="connsiteY44" fmla="*/ 421481 h 611981"/>
                <a:gd name="connsiteX45" fmla="*/ 323850 w 623887"/>
                <a:gd name="connsiteY45" fmla="*/ 445294 h 611981"/>
                <a:gd name="connsiteX46" fmla="*/ 288131 w 623887"/>
                <a:gd name="connsiteY46" fmla="*/ 461962 h 611981"/>
                <a:gd name="connsiteX47" fmla="*/ 228600 w 623887"/>
                <a:gd name="connsiteY47" fmla="*/ 492919 h 611981"/>
                <a:gd name="connsiteX48" fmla="*/ 171450 w 623887"/>
                <a:gd name="connsiteY48" fmla="*/ 504825 h 611981"/>
                <a:gd name="connsiteX49" fmla="*/ 152400 w 623887"/>
                <a:gd name="connsiteY49" fmla="*/ 504825 h 611981"/>
                <a:gd name="connsiteX50" fmla="*/ 114300 w 623887"/>
                <a:gd name="connsiteY50" fmla="*/ 497681 h 611981"/>
                <a:gd name="connsiteX51" fmla="*/ 104775 w 623887"/>
                <a:gd name="connsiteY51" fmla="*/ 507206 h 611981"/>
                <a:gd name="connsiteX52" fmla="*/ 111919 w 623887"/>
                <a:gd name="connsiteY52" fmla="*/ 538162 h 611981"/>
                <a:gd name="connsiteX53" fmla="*/ 90487 w 623887"/>
                <a:gd name="connsiteY53" fmla="*/ 538162 h 611981"/>
                <a:gd name="connsiteX54" fmla="*/ 76200 w 623887"/>
                <a:gd name="connsiteY54" fmla="*/ 502444 h 611981"/>
                <a:gd name="connsiteX55" fmla="*/ 40481 w 623887"/>
                <a:gd name="connsiteY55" fmla="*/ 497681 h 611981"/>
                <a:gd name="connsiteX56" fmla="*/ 19050 w 623887"/>
                <a:gd name="connsiteY56" fmla="*/ 485775 h 611981"/>
                <a:gd name="connsiteX57" fmla="*/ 0 w 623887"/>
                <a:gd name="connsiteY57" fmla="*/ 497681 h 611981"/>
                <a:gd name="connsiteX58" fmla="*/ 0 w 623887"/>
                <a:gd name="connsiteY58" fmla="*/ 547687 h 611981"/>
                <a:gd name="connsiteX59" fmla="*/ 26194 w 623887"/>
                <a:gd name="connsiteY59" fmla="*/ 564356 h 611981"/>
                <a:gd name="connsiteX60" fmla="*/ 23812 w 623887"/>
                <a:gd name="connsiteY60" fmla="*/ 602456 h 611981"/>
                <a:gd name="connsiteX61" fmla="*/ 64294 w 623887"/>
                <a:gd name="connsiteY61" fmla="*/ 609600 h 611981"/>
                <a:gd name="connsiteX62" fmla="*/ 95250 w 623887"/>
                <a:gd name="connsiteY62" fmla="*/ 611981 h 611981"/>
                <a:gd name="connsiteX63" fmla="*/ 114300 w 623887"/>
                <a:gd name="connsiteY63" fmla="*/ 578644 h 611981"/>
                <a:gd name="connsiteX64" fmla="*/ 130969 w 623887"/>
                <a:gd name="connsiteY64" fmla="*/ 588169 h 611981"/>
                <a:gd name="connsiteX65" fmla="*/ 154781 w 623887"/>
                <a:gd name="connsiteY65" fmla="*/ 581025 h 611981"/>
                <a:gd name="connsiteX66" fmla="*/ 211931 w 623887"/>
                <a:gd name="connsiteY66" fmla="*/ 581025 h 611981"/>
                <a:gd name="connsiteX67" fmla="*/ 238125 w 623887"/>
                <a:gd name="connsiteY67" fmla="*/ 569119 h 611981"/>
                <a:gd name="connsiteX68" fmla="*/ 292894 w 623887"/>
                <a:gd name="connsiteY68" fmla="*/ 569119 h 611981"/>
                <a:gd name="connsiteX69" fmla="*/ 323850 w 623887"/>
                <a:gd name="connsiteY69" fmla="*/ 535781 h 611981"/>
                <a:gd name="connsiteX70" fmla="*/ 340519 w 623887"/>
                <a:gd name="connsiteY70" fmla="*/ 528637 h 611981"/>
                <a:gd name="connsiteX71" fmla="*/ 357187 w 623887"/>
                <a:gd name="connsiteY71" fmla="*/ 535781 h 611981"/>
                <a:gd name="connsiteX72" fmla="*/ 390525 w 623887"/>
                <a:gd name="connsiteY72" fmla="*/ 519112 h 611981"/>
                <a:gd name="connsiteX73" fmla="*/ 414337 w 623887"/>
                <a:gd name="connsiteY73" fmla="*/ 473869 h 611981"/>
                <a:gd name="connsiteX74" fmla="*/ 440531 w 623887"/>
                <a:gd name="connsiteY74" fmla="*/ 483394 h 611981"/>
                <a:gd name="connsiteX75" fmla="*/ 461962 w 623887"/>
                <a:gd name="connsiteY75" fmla="*/ 481012 h 611981"/>
                <a:gd name="connsiteX76" fmla="*/ 442912 w 623887"/>
                <a:gd name="connsiteY76" fmla="*/ 502444 h 611981"/>
                <a:gd name="connsiteX77" fmla="*/ 421481 w 623887"/>
                <a:gd name="connsiteY77" fmla="*/ 531019 h 611981"/>
                <a:gd name="connsiteX78" fmla="*/ 450056 w 623887"/>
                <a:gd name="connsiteY78" fmla="*/ 542925 h 611981"/>
                <a:gd name="connsiteX79" fmla="*/ 450056 w 623887"/>
                <a:gd name="connsiteY79" fmla="*/ 542925 h 611981"/>
                <a:gd name="connsiteX80" fmla="*/ 492919 w 623887"/>
                <a:gd name="connsiteY80" fmla="*/ 526256 h 611981"/>
                <a:gd name="connsiteX81" fmla="*/ 528637 w 623887"/>
                <a:gd name="connsiteY81" fmla="*/ 500062 h 611981"/>
                <a:gd name="connsiteX82" fmla="*/ 571500 w 623887"/>
                <a:gd name="connsiteY82" fmla="*/ 469106 h 611981"/>
                <a:gd name="connsiteX83" fmla="*/ 597694 w 623887"/>
                <a:gd name="connsiteY83" fmla="*/ 433387 h 611981"/>
                <a:gd name="connsiteX84" fmla="*/ 621506 w 623887"/>
                <a:gd name="connsiteY84" fmla="*/ 400050 h 611981"/>
                <a:gd name="connsiteX85" fmla="*/ 623887 w 623887"/>
                <a:gd name="connsiteY85" fmla="*/ 354806 h 611981"/>
                <a:gd name="connsiteX86" fmla="*/ 604837 w 623887"/>
                <a:gd name="connsiteY86" fmla="*/ 316706 h 611981"/>
                <a:gd name="connsiteX87" fmla="*/ 578644 w 623887"/>
                <a:gd name="connsiteY87" fmla="*/ 295275 h 611981"/>
                <a:gd name="connsiteX88" fmla="*/ 535781 w 623887"/>
                <a:gd name="connsiteY88" fmla="*/ 266700 h 611981"/>
                <a:gd name="connsiteX89" fmla="*/ 507206 w 623887"/>
                <a:gd name="connsiteY89" fmla="*/ 233362 h 611981"/>
                <a:gd name="connsiteX90" fmla="*/ 485775 w 623887"/>
                <a:gd name="connsiteY90" fmla="*/ 226219 h 611981"/>
                <a:gd name="connsiteX91" fmla="*/ 469106 w 623887"/>
                <a:gd name="connsiteY91" fmla="*/ 238125 h 611981"/>
                <a:gd name="connsiteX92" fmla="*/ 442912 w 623887"/>
                <a:gd name="connsiteY92" fmla="*/ 214312 h 611981"/>
                <a:gd name="connsiteX93" fmla="*/ 409575 w 623887"/>
                <a:gd name="connsiteY93" fmla="*/ 226219 h 611981"/>
                <a:gd name="connsiteX94" fmla="*/ 373856 w 623887"/>
                <a:gd name="connsiteY94" fmla="*/ 214312 h 611981"/>
                <a:gd name="connsiteX95" fmla="*/ 354806 w 623887"/>
                <a:gd name="connsiteY95" fmla="*/ 211931 h 611981"/>
                <a:gd name="connsiteX96" fmla="*/ 354806 w 623887"/>
                <a:gd name="connsiteY96" fmla="*/ 188119 h 611981"/>
                <a:gd name="connsiteX97" fmla="*/ 350044 w 623887"/>
                <a:gd name="connsiteY97" fmla="*/ 161925 h 611981"/>
                <a:gd name="connsiteX98" fmla="*/ 328612 w 623887"/>
                <a:gd name="connsiteY98" fmla="*/ 140494 h 611981"/>
                <a:gd name="connsiteX99" fmla="*/ 328612 w 623887"/>
                <a:gd name="connsiteY99" fmla="*/ 121444 h 611981"/>
                <a:gd name="connsiteX100" fmla="*/ 304800 w 623887"/>
                <a:gd name="connsiteY100" fmla="*/ 97631 h 611981"/>
                <a:gd name="connsiteX101" fmla="*/ 295275 w 623887"/>
                <a:gd name="connsiteY101" fmla="*/ 69056 h 611981"/>
                <a:gd name="connsiteX102" fmla="*/ 269081 w 623887"/>
                <a:gd name="connsiteY102" fmla="*/ 57150 h 611981"/>
                <a:gd name="connsiteX103" fmla="*/ 219075 w 623887"/>
                <a:gd name="connsiteY103" fmla="*/ 0 h 611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623887" h="611981">
                  <a:moveTo>
                    <a:pt x="219075" y="0"/>
                  </a:moveTo>
                  <a:lnTo>
                    <a:pt x="147637" y="26194"/>
                  </a:lnTo>
                  <a:lnTo>
                    <a:pt x="119062" y="52387"/>
                  </a:lnTo>
                  <a:lnTo>
                    <a:pt x="121444" y="78581"/>
                  </a:lnTo>
                  <a:lnTo>
                    <a:pt x="90487" y="73819"/>
                  </a:lnTo>
                  <a:lnTo>
                    <a:pt x="64294" y="76200"/>
                  </a:lnTo>
                  <a:lnTo>
                    <a:pt x="42862" y="88106"/>
                  </a:lnTo>
                  <a:lnTo>
                    <a:pt x="50006" y="126206"/>
                  </a:lnTo>
                  <a:lnTo>
                    <a:pt x="78581" y="128587"/>
                  </a:lnTo>
                  <a:lnTo>
                    <a:pt x="57150" y="157162"/>
                  </a:lnTo>
                  <a:lnTo>
                    <a:pt x="21431" y="166687"/>
                  </a:lnTo>
                  <a:lnTo>
                    <a:pt x="26194" y="197644"/>
                  </a:lnTo>
                  <a:lnTo>
                    <a:pt x="71437" y="211931"/>
                  </a:lnTo>
                  <a:lnTo>
                    <a:pt x="119062" y="204787"/>
                  </a:lnTo>
                  <a:lnTo>
                    <a:pt x="171450" y="230981"/>
                  </a:lnTo>
                  <a:lnTo>
                    <a:pt x="202406" y="261937"/>
                  </a:lnTo>
                  <a:lnTo>
                    <a:pt x="171450" y="269081"/>
                  </a:lnTo>
                  <a:lnTo>
                    <a:pt x="145256" y="264319"/>
                  </a:lnTo>
                  <a:lnTo>
                    <a:pt x="114300" y="247650"/>
                  </a:lnTo>
                  <a:lnTo>
                    <a:pt x="64294" y="250031"/>
                  </a:lnTo>
                  <a:lnTo>
                    <a:pt x="50006" y="266700"/>
                  </a:lnTo>
                  <a:lnTo>
                    <a:pt x="88106" y="292894"/>
                  </a:lnTo>
                  <a:lnTo>
                    <a:pt x="121444" y="311944"/>
                  </a:lnTo>
                  <a:lnTo>
                    <a:pt x="178594" y="307181"/>
                  </a:lnTo>
                  <a:lnTo>
                    <a:pt x="200025" y="292894"/>
                  </a:lnTo>
                  <a:lnTo>
                    <a:pt x="252412" y="283369"/>
                  </a:lnTo>
                  <a:lnTo>
                    <a:pt x="283369" y="264319"/>
                  </a:lnTo>
                  <a:lnTo>
                    <a:pt x="307181" y="245269"/>
                  </a:lnTo>
                  <a:lnTo>
                    <a:pt x="326231" y="266700"/>
                  </a:lnTo>
                  <a:lnTo>
                    <a:pt x="311944" y="292894"/>
                  </a:lnTo>
                  <a:lnTo>
                    <a:pt x="290512" y="314325"/>
                  </a:lnTo>
                  <a:lnTo>
                    <a:pt x="261937" y="335756"/>
                  </a:lnTo>
                  <a:lnTo>
                    <a:pt x="223837" y="326231"/>
                  </a:lnTo>
                  <a:lnTo>
                    <a:pt x="202406" y="338137"/>
                  </a:lnTo>
                  <a:lnTo>
                    <a:pt x="202406" y="371475"/>
                  </a:lnTo>
                  <a:lnTo>
                    <a:pt x="171450" y="400050"/>
                  </a:lnTo>
                  <a:lnTo>
                    <a:pt x="140494" y="419100"/>
                  </a:lnTo>
                  <a:lnTo>
                    <a:pt x="147637" y="464344"/>
                  </a:lnTo>
                  <a:lnTo>
                    <a:pt x="180975" y="464344"/>
                  </a:lnTo>
                  <a:lnTo>
                    <a:pt x="202406" y="452437"/>
                  </a:lnTo>
                  <a:lnTo>
                    <a:pt x="235744" y="452437"/>
                  </a:lnTo>
                  <a:lnTo>
                    <a:pt x="264319" y="438150"/>
                  </a:lnTo>
                  <a:lnTo>
                    <a:pt x="288131" y="419100"/>
                  </a:lnTo>
                  <a:lnTo>
                    <a:pt x="309562" y="414337"/>
                  </a:lnTo>
                  <a:lnTo>
                    <a:pt x="323850" y="421481"/>
                  </a:lnTo>
                  <a:lnTo>
                    <a:pt x="323850" y="445294"/>
                  </a:lnTo>
                  <a:lnTo>
                    <a:pt x="288131" y="461962"/>
                  </a:lnTo>
                  <a:lnTo>
                    <a:pt x="228600" y="492919"/>
                  </a:lnTo>
                  <a:lnTo>
                    <a:pt x="171450" y="504825"/>
                  </a:lnTo>
                  <a:lnTo>
                    <a:pt x="152400" y="504825"/>
                  </a:lnTo>
                  <a:lnTo>
                    <a:pt x="114300" y="497681"/>
                  </a:lnTo>
                  <a:lnTo>
                    <a:pt x="104775" y="507206"/>
                  </a:lnTo>
                  <a:lnTo>
                    <a:pt x="111919" y="538162"/>
                  </a:lnTo>
                  <a:lnTo>
                    <a:pt x="90487" y="538162"/>
                  </a:lnTo>
                  <a:lnTo>
                    <a:pt x="76200" y="502444"/>
                  </a:lnTo>
                  <a:lnTo>
                    <a:pt x="40481" y="497681"/>
                  </a:lnTo>
                  <a:lnTo>
                    <a:pt x="19050" y="485775"/>
                  </a:lnTo>
                  <a:lnTo>
                    <a:pt x="0" y="497681"/>
                  </a:lnTo>
                  <a:lnTo>
                    <a:pt x="0" y="547687"/>
                  </a:lnTo>
                  <a:lnTo>
                    <a:pt x="26194" y="564356"/>
                  </a:lnTo>
                  <a:lnTo>
                    <a:pt x="23812" y="602456"/>
                  </a:lnTo>
                  <a:lnTo>
                    <a:pt x="64294" y="609600"/>
                  </a:lnTo>
                  <a:lnTo>
                    <a:pt x="95250" y="611981"/>
                  </a:lnTo>
                  <a:lnTo>
                    <a:pt x="114300" y="578644"/>
                  </a:lnTo>
                  <a:lnTo>
                    <a:pt x="130969" y="588169"/>
                  </a:lnTo>
                  <a:lnTo>
                    <a:pt x="154781" y="581025"/>
                  </a:lnTo>
                  <a:lnTo>
                    <a:pt x="211931" y="581025"/>
                  </a:lnTo>
                  <a:lnTo>
                    <a:pt x="238125" y="569119"/>
                  </a:lnTo>
                  <a:lnTo>
                    <a:pt x="292894" y="569119"/>
                  </a:lnTo>
                  <a:lnTo>
                    <a:pt x="323850" y="535781"/>
                  </a:lnTo>
                  <a:lnTo>
                    <a:pt x="340519" y="528637"/>
                  </a:lnTo>
                  <a:lnTo>
                    <a:pt x="357187" y="535781"/>
                  </a:lnTo>
                  <a:lnTo>
                    <a:pt x="390525" y="519112"/>
                  </a:lnTo>
                  <a:lnTo>
                    <a:pt x="414337" y="473869"/>
                  </a:lnTo>
                  <a:lnTo>
                    <a:pt x="440531" y="483394"/>
                  </a:lnTo>
                  <a:lnTo>
                    <a:pt x="461962" y="481012"/>
                  </a:lnTo>
                  <a:lnTo>
                    <a:pt x="442912" y="502444"/>
                  </a:lnTo>
                  <a:lnTo>
                    <a:pt x="421481" y="531019"/>
                  </a:lnTo>
                  <a:lnTo>
                    <a:pt x="450056" y="542925"/>
                  </a:lnTo>
                  <a:lnTo>
                    <a:pt x="450056" y="542925"/>
                  </a:lnTo>
                  <a:lnTo>
                    <a:pt x="492919" y="526256"/>
                  </a:lnTo>
                  <a:lnTo>
                    <a:pt x="528637" y="500062"/>
                  </a:lnTo>
                  <a:lnTo>
                    <a:pt x="571500" y="469106"/>
                  </a:lnTo>
                  <a:lnTo>
                    <a:pt x="597694" y="433387"/>
                  </a:lnTo>
                  <a:lnTo>
                    <a:pt x="621506" y="400050"/>
                  </a:lnTo>
                  <a:lnTo>
                    <a:pt x="623887" y="354806"/>
                  </a:lnTo>
                  <a:lnTo>
                    <a:pt x="604837" y="316706"/>
                  </a:lnTo>
                  <a:lnTo>
                    <a:pt x="578644" y="295275"/>
                  </a:lnTo>
                  <a:lnTo>
                    <a:pt x="535781" y="266700"/>
                  </a:lnTo>
                  <a:lnTo>
                    <a:pt x="507206" y="233362"/>
                  </a:lnTo>
                  <a:lnTo>
                    <a:pt x="485775" y="226219"/>
                  </a:lnTo>
                  <a:lnTo>
                    <a:pt x="469106" y="238125"/>
                  </a:lnTo>
                  <a:lnTo>
                    <a:pt x="442912" y="214312"/>
                  </a:lnTo>
                  <a:lnTo>
                    <a:pt x="409575" y="226219"/>
                  </a:lnTo>
                  <a:lnTo>
                    <a:pt x="373856" y="214312"/>
                  </a:lnTo>
                  <a:lnTo>
                    <a:pt x="354806" y="211931"/>
                  </a:lnTo>
                  <a:lnTo>
                    <a:pt x="354806" y="188119"/>
                  </a:lnTo>
                  <a:lnTo>
                    <a:pt x="350044" y="161925"/>
                  </a:lnTo>
                  <a:lnTo>
                    <a:pt x="328612" y="140494"/>
                  </a:lnTo>
                  <a:lnTo>
                    <a:pt x="328612" y="121444"/>
                  </a:lnTo>
                  <a:lnTo>
                    <a:pt x="304800" y="97631"/>
                  </a:lnTo>
                  <a:lnTo>
                    <a:pt x="295275" y="69056"/>
                  </a:lnTo>
                  <a:lnTo>
                    <a:pt x="269081" y="57150"/>
                  </a:lnTo>
                  <a:lnTo>
                    <a:pt x="219075" y="0"/>
                  </a:lnTo>
                  <a:close/>
                </a:path>
              </a:pathLst>
            </a:custGeom>
            <a:grpFill/>
            <a:ln w="9525" cap="flat" cmpd="sng" algn="ctr">
              <a:solidFill>
                <a:srgbClr val="0F4D83"/>
              </a:solidFill>
              <a:prstDash val="solid"/>
              <a:miter lim="800000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2" name="Isle of Lewis">
              <a:extLst>
                <a:ext uri="{FF2B5EF4-FFF2-40B4-BE49-F238E27FC236}">
                  <a16:creationId xmlns:a16="http://schemas.microsoft.com/office/drawing/2014/main" id="{99D749FB-A688-4073-A4CD-6D19C07A9BB6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4979671" y="1997104"/>
              <a:ext cx="286575" cy="424005"/>
            </a:xfrm>
            <a:custGeom>
              <a:avLst/>
              <a:gdLst>
                <a:gd name="connsiteX0" fmla="*/ 788194 w 873919"/>
                <a:gd name="connsiteY0" fmla="*/ 0 h 1293019"/>
                <a:gd name="connsiteX1" fmla="*/ 764382 w 873919"/>
                <a:gd name="connsiteY1" fmla="*/ 52388 h 1293019"/>
                <a:gd name="connsiteX2" fmla="*/ 728663 w 873919"/>
                <a:gd name="connsiteY2" fmla="*/ 71438 h 1293019"/>
                <a:gd name="connsiteX3" fmla="*/ 683419 w 873919"/>
                <a:gd name="connsiteY3" fmla="*/ 114300 h 1293019"/>
                <a:gd name="connsiteX4" fmla="*/ 607219 w 873919"/>
                <a:gd name="connsiteY4" fmla="*/ 161925 h 1293019"/>
                <a:gd name="connsiteX5" fmla="*/ 576263 w 873919"/>
                <a:gd name="connsiteY5" fmla="*/ 192881 h 1293019"/>
                <a:gd name="connsiteX6" fmla="*/ 557213 w 873919"/>
                <a:gd name="connsiteY6" fmla="*/ 223838 h 1293019"/>
                <a:gd name="connsiteX7" fmla="*/ 516732 w 873919"/>
                <a:gd name="connsiteY7" fmla="*/ 261938 h 1293019"/>
                <a:gd name="connsiteX8" fmla="*/ 473869 w 873919"/>
                <a:gd name="connsiteY8" fmla="*/ 288131 h 1293019"/>
                <a:gd name="connsiteX9" fmla="*/ 438150 w 873919"/>
                <a:gd name="connsiteY9" fmla="*/ 259556 h 1293019"/>
                <a:gd name="connsiteX10" fmla="*/ 409575 w 873919"/>
                <a:gd name="connsiteY10" fmla="*/ 307181 h 1293019"/>
                <a:gd name="connsiteX11" fmla="*/ 354807 w 873919"/>
                <a:gd name="connsiteY11" fmla="*/ 335756 h 1293019"/>
                <a:gd name="connsiteX12" fmla="*/ 311944 w 873919"/>
                <a:gd name="connsiteY12" fmla="*/ 350044 h 1293019"/>
                <a:gd name="connsiteX13" fmla="*/ 304800 w 873919"/>
                <a:gd name="connsiteY13" fmla="*/ 392906 h 1293019"/>
                <a:gd name="connsiteX14" fmla="*/ 321469 w 873919"/>
                <a:gd name="connsiteY14" fmla="*/ 452438 h 1293019"/>
                <a:gd name="connsiteX15" fmla="*/ 361950 w 873919"/>
                <a:gd name="connsiteY15" fmla="*/ 490538 h 1293019"/>
                <a:gd name="connsiteX16" fmla="*/ 390525 w 873919"/>
                <a:gd name="connsiteY16" fmla="*/ 542925 h 1293019"/>
                <a:gd name="connsiteX17" fmla="*/ 404813 w 873919"/>
                <a:gd name="connsiteY17" fmla="*/ 554831 h 1293019"/>
                <a:gd name="connsiteX18" fmla="*/ 366713 w 873919"/>
                <a:gd name="connsiteY18" fmla="*/ 552450 h 1293019"/>
                <a:gd name="connsiteX19" fmla="*/ 342900 w 873919"/>
                <a:gd name="connsiteY19" fmla="*/ 521494 h 1293019"/>
                <a:gd name="connsiteX20" fmla="*/ 333375 w 873919"/>
                <a:gd name="connsiteY20" fmla="*/ 492919 h 1293019"/>
                <a:gd name="connsiteX21" fmla="*/ 309563 w 873919"/>
                <a:gd name="connsiteY21" fmla="*/ 459581 h 1293019"/>
                <a:gd name="connsiteX22" fmla="*/ 283369 w 873919"/>
                <a:gd name="connsiteY22" fmla="*/ 459581 h 1293019"/>
                <a:gd name="connsiteX23" fmla="*/ 269082 w 873919"/>
                <a:gd name="connsiteY23" fmla="*/ 416719 h 1293019"/>
                <a:gd name="connsiteX24" fmla="*/ 247650 w 873919"/>
                <a:gd name="connsiteY24" fmla="*/ 409575 h 1293019"/>
                <a:gd name="connsiteX25" fmla="*/ 247650 w 873919"/>
                <a:gd name="connsiteY25" fmla="*/ 438150 h 1293019"/>
                <a:gd name="connsiteX26" fmla="*/ 235744 w 873919"/>
                <a:gd name="connsiteY26" fmla="*/ 450056 h 1293019"/>
                <a:gd name="connsiteX27" fmla="*/ 276225 w 873919"/>
                <a:gd name="connsiteY27" fmla="*/ 500063 h 1293019"/>
                <a:gd name="connsiteX28" fmla="*/ 278607 w 873919"/>
                <a:gd name="connsiteY28" fmla="*/ 519113 h 1293019"/>
                <a:gd name="connsiteX29" fmla="*/ 271463 w 873919"/>
                <a:gd name="connsiteY29" fmla="*/ 545306 h 1293019"/>
                <a:gd name="connsiteX30" fmla="*/ 245269 w 873919"/>
                <a:gd name="connsiteY30" fmla="*/ 547688 h 1293019"/>
                <a:gd name="connsiteX31" fmla="*/ 214313 w 873919"/>
                <a:gd name="connsiteY31" fmla="*/ 545306 h 1293019"/>
                <a:gd name="connsiteX32" fmla="*/ 214313 w 873919"/>
                <a:gd name="connsiteY32" fmla="*/ 495300 h 1293019"/>
                <a:gd name="connsiteX33" fmla="*/ 192882 w 873919"/>
                <a:gd name="connsiteY33" fmla="*/ 478631 h 1293019"/>
                <a:gd name="connsiteX34" fmla="*/ 169069 w 873919"/>
                <a:gd name="connsiteY34" fmla="*/ 483394 h 1293019"/>
                <a:gd name="connsiteX35" fmla="*/ 133350 w 873919"/>
                <a:gd name="connsiteY35" fmla="*/ 459581 h 1293019"/>
                <a:gd name="connsiteX36" fmla="*/ 116682 w 873919"/>
                <a:gd name="connsiteY36" fmla="*/ 457200 h 1293019"/>
                <a:gd name="connsiteX37" fmla="*/ 97632 w 873919"/>
                <a:gd name="connsiteY37" fmla="*/ 495300 h 1293019"/>
                <a:gd name="connsiteX38" fmla="*/ 92869 w 873919"/>
                <a:gd name="connsiteY38" fmla="*/ 523875 h 1293019"/>
                <a:gd name="connsiteX39" fmla="*/ 128588 w 873919"/>
                <a:gd name="connsiteY39" fmla="*/ 538163 h 1293019"/>
                <a:gd name="connsiteX40" fmla="*/ 111919 w 873919"/>
                <a:gd name="connsiteY40" fmla="*/ 557213 h 1293019"/>
                <a:gd name="connsiteX41" fmla="*/ 83344 w 873919"/>
                <a:gd name="connsiteY41" fmla="*/ 550069 h 1293019"/>
                <a:gd name="connsiteX42" fmla="*/ 61913 w 873919"/>
                <a:gd name="connsiteY42" fmla="*/ 545306 h 1293019"/>
                <a:gd name="connsiteX43" fmla="*/ 54769 w 873919"/>
                <a:gd name="connsiteY43" fmla="*/ 569119 h 1293019"/>
                <a:gd name="connsiteX44" fmla="*/ 59532 w 873919"/>
                <a:gd name="connsiteY44" fmla="*/ 588169 h 1293019"/>
                <a:gd name="connsiteX45" fmla="*/ 40482 w 873919"/>
                <a:gd name="connsiteY45" fmla="*/ 626269 h 1293019"/>
                <a:gd name="connsiteX46" fmla="*/ 26194 w 873919"/>
                <a:gd name="connsiteY46" fmla="*/ 654844 h 1293019"/>
                <a:gd name="connsiteX47" fmla="*/ 59532 w 873919"/>
                <a:gd name="connsiteY47" fmla="*/ 685800 h 1293019"/>
                <a:gd name="connsiteX48" fmla="*/ 57150 w 873919"/>
                <a:gd name="connsiteY48" fmla="*/ 711994 h 1293019"/>
                <a:gd name="connsiteX49" fmla="*/ 73819 w 873919"/>
                <a:gd name="connsiteY49" fmla="*/ 738188 h 1293019"/>
                <a:gd name="connsiteX50" fmla="*/ 80963 w 873919"/>
                <a:gd name="connsiteY50" fmla="*/ 750094 h 1293019"/>
                <a:gd name="connsiteX51" fmla="*/ 126207 w 873919"/>
                <a:gd name="connsiteY51" fmla="*/ 728663 h 1293019"/>
                <a:gd name="connsiteX52" fmla="*/ 126207 w 873919"/>
                <a:gd name="connsiteY52" fmla="*/ 752475 h 1293019"/>
                <a:gd name="connsiteX53" fmla="*/ 135732 w 873919"/>
                <a:gd name="connsiteY53" fmla="*/ 790575 h 1293019"/>
                <a:gd name="connsiteX54" fmla="*/ 102394 w 873919"/>
                <a:gd name="connsiteY54" fmla="*/ 809625 h 1293019"/>
                <a:gd name="connsiteX55" fmla="*/ 92869 w 873919"/>
                <a:gd name="connsiteY55" fmla="*/ 835819 h 1293019"/>
                <a:gd name="connsiteX56" fmla="*/ 69057 w 873919"/>
                <a:gd name="connsiteY56" fmla="*/ 807244 h 1293019"/>
                <a:gd name="connsiteX57" fmla="*/ 52388 w 873919"/>
                <a:gd name="connsiteY57" fmla="*/ 807244 h 1293019"/>
                <a:gd name="connsiteX58" fmla="*/ 16669 w 873919"/>
                <a:gd name="connsiteY58" fmla="*/ 788194 h 1293019"/>
                <a:gd name="connsiteX59" fmla="*/ 0 w 873919"/>
                <a:gd name="connsiteY59" fmla="*/ 812006 h 1293019"/>
                <a:gd name="connsiteX60" fmla="*/ 0 w 873919"/>
                <a:gd name="connsiteY60" fmla="*/ 838200 h 1293019"/>
                <a:gd name="connsiteX61" fmla="*/ 33338 w 873919"/>
                <a:gd name="connsiteY61" fmla="*/ 838200 h 1293019"/>
                <a:gd name="connsiteX62" fmla="*/ 61913 w 873919"/>
                <a:gd name="connsiteY62" fmla="*/ 854869 h 1293019"/>
                <a:gd name="connsiteX63" fmla="*/ 69057 w 873919"/>
                <a:gd name="connsiteY63" fmla="*/ 897731 h 1293019"/>
                <a:gd name="connsiteX64" fmla="*/ 107157 w 873919"/>
                <a:gd name="connsiteY64" fmla="*/ 928688 h 1293019"/>
                <a:gd name="connsiteX65" fmla="*/ 152400 w 873919"/>
                <a:gd name="connsiteY65" fmla="*/ 921544 h 1293019"/>
                <a:gd name="connsiteX66" fmla="*/ 190500 w 873919"/>
                <a:gd name="connsiteY66" fmla="*/ 926306 h 1293019"/>
                <a:gd name="connsiteX67" fmla="*/ 235744 w 873919"/>
                <a:gd name="connsiteY67" fmla="*/ 959644 h 1293019"/>
                <a:gd name="connsiteX68" fmla="*/ 261938 w 873919"/>
                <a:gd name="connsiteY68" fmla="*/ 959644 h 1293019"/>
                <a:gd name="connsiteX69" fmla="*/ 292894 w 873919"/>
                <a:gd name="connsiteY69" fmla="*/ 1009650 h 1293019"/>
                <a:gd name="connsiteX70" fmla="*/ 259557 w 873919"/>
                <a:gd name="connsiteY70" fmla="*/ 1009650 h 1293019"/>
                <a:gd name="connsiteX71" fmla="*/ 228600 w 873919"/>
                <a:gd name="connsiteY71" fmla="*/ 997744 h 1293019"/>
                <a:gd name="connsiteX72" fmla="*/ 207169 w 873919"/>
                <a:gd name="connsiteY72" fmla="*/ 995363 h 1293019"/>
                <a:gd name="connsiteX73" fmla="*/ 173832 w 873919"/>
                <a:gd name="connsiteY73" fmla="*/ 1028700 h 1293019"/>
                <a:gd name="connsiteX74" fmla="*/ 197644 w 873919"/>
                <a:gd name="connsiteY74" fmla="*/ 1054894 h 1293019"/>
                <a:gd name="connsiteX75" fmla="*/ 211932 w 873919"/>
                <a:gd name="connsiteY75" fmla="*/ 1073944 h 1293019"/>
                <a:gd name="connsiteX76" fmla="*/ 173832 w 873919"/>
                <a:gd name="connsiteY76" fmla="*/ 1066800 h 1293019"/>
                <a:gd name="connsiteX77" fmla="*/ 142875 w 873919"/>
                <a:gd name="connsiteY77" fmla="*/ 1085850 h 1293019"/>
                <a:gd name="connsiteX78" fmla="*/ 128588 w 873919"/>
                <a:gd name="connsiteY78" fmla="*/ 1109663 h 1293019"/>
                <a:gd name="connsiteX79" fmla="*/ 97632 w 873919"/>
                <a:gd name="connsiteY79" fmla="*/ 1135856 h 1293019"/>
                <a:gd name="connsiteX80" fmla="*/ 83344 w 873919"/>
                <a:gd name="connsiteY80" fmla="*/ 1135856 h 1293019"/>
                <a:gd name="connsiteX81" fmla="*/ 47625 w 873919"/>
                <a:gd name="connsiteY81" fmla="*/ 1107281 h 1293019"/>
                <a:gd name="connsiteX82" fmla="*/ 33338 w 873919"/>
                <a:gd name="connsiteY82" fmla="*/ 1119188 h 1293019"/>
                <a:gd name="connsiteX83" fmla="*/ 30957 w 873919"/>
                <a:gd name="connsiteY83" fmla="*/ 1150144 h 1293019"/>
                <a:gd name="connsiteX84" fmla="*/ 54769 w 873919"/>
                <a:gd name="connsiteY84" fmla="*/ 1178719 h 1293019"/>
                <a:gd name="connsiteX85" fmla="*/ 78582 w 873919"/>
                <a:gd name="connsiteY85" fmla="*/ 1181100 h 1293019"/>
                <a:gd name="connsiteX86" fmla="*/ 97632 w 873919"/>
                <a:gd name="connsiteY86" fmla="*/ 1214438 h 1293019"/>
                <a:gd name="connsiteX87" fmla="*/ 123825 w 873919"/>
                <a:gd name="connsiteY87" fmla="*/ 1226344 h 1293019"/>
                <a:gd name="connsiteX88" fmla="*/ 130969 w 873919"/>
                <a:gd name="connsiteY88" fmla="*/ 1250156 h 1293019"/>
                <a:gd name="connsiteX89" fmla="*/ 161925 w 873919"/>
                <a:gd name="connsiteY89" fmla="*/ 1271588 h 1293019"/>
                <a:gd name="connsiteX90" fmla="*/ 176213 w 873919"/>
                <a:gd name="connsiteY90" fmla="*/ 1293019 h 1293019"/>
                <a:gd name="connsiteX91" fmla="*/ 214313 w 873919"/>
                <a:gd name="connsiteY91" fmla="*/ 1250156 h 1293019"/>
                <a:gd name="connsiteX92" fmla="*/ 254794 w 873919"/>
                <a:gd name="connsiteY92" fmla="*/ 1226344 h 1293019"/>
                <a:gd name="connsiteX93" fmla="*/ 269082 w 873919"/>
                <a:gd name="connsiteY93" fmla="*/ 1185863 h 1293019"/>
                <a:gd name="connsiteX94" fmla="*/ 302419 w 873919"/>
                <a:gd name="connsiteY94" fmla="*/ 1150144 h 1293019"/>
                <a:gd name="connsiteX95" fmla="*/ 330994 w 873919"/>
                <a:gd name="connsiteY95" fmla="*/ 1166813 h 1293019"/>
                <a:gd name="connsiteX96" fmla="*/ 328613 w 873919"/>
                <a:gd name="connsiteY96" fmla="*/ 1123950 h 1293019"/>
                <a:gd name="connsiteX97" fmla="*/ 364332 w 873919"/>
                <a:gd name="connsiteY97" fmla="*/ 1140619 h 1293019"/>
                <a:gd name="connsiteX98" fmla="*/ 385763 w 873919"/>
                <a:gd name="connsiteY98" fmla="*/ 1135856 h 1293019"/>
                <a:gd name="connsiteX99" fmla="*/ 350044 w 873919"/>
                <a:gd name="connsiteY99" fmla="*/ 1083469 h 1293019"/>
                <a:gd name="connsiteX100" fmla="*/ 352425 w 873919"/>
                <a:gd name="connsiteY100" fmla="*/ 1062038 h 1293019"/>
                <a:gd name="connsiteX101" fmla="*/ 319088 w 873919"/>
                <a:gd name="connsiteY101" fmla="*/ 1059656 h 1293019"/>
                <a:gd name="connsiteX102" fmla="*/ 323850 w 873919"/>
                <a:gd name="connsiteY102" fmla="*/ 1035844 h 1293019"/>
                <a:gd name="connsiteX103" fmla="*/ 338138 w 873919"/>
                <a:gd name="connsiteY103" fmla="*/ 1019175 h 1293019"/>
                <a:gd name="connsiteX104" fmla="*/ 376238 w 873919"/>
                <a:gd name="connsiteY104" fmla="*/ 1038225 h 1293019"/>
                <a:gd name="connsiteX105" fmla="*/ 402432 w 873919"/>
                <a:gd name="connsiteY105" fmla="*/ 1038225 h 1293019"/>
                <a:gd name="connsiteX106" fmla="*/ 402432 w 873919"/>
                <a:gd name="connsiteY106" fmla="*/ 1064419 h 1293019"/>
                <a:gd name="connsiteX107" fmla="*/ 421482 w 873919"/>
                <a:gd name="connsiteY107" fmla="*/ 1097756 h 1293019"/>
                <a:gd name="connsiteX108" fmla="*/ 457200 w 873919"/>
                <a:gd name="connsiteY108" fmla="*/ 1090613 h 1293019"/>
                <a:gd name="connsiteX109" fmla="*/ 461963 w 873919"/>
                <a:gd name="connsiteY109" fmla="*/ 1069181 h 1293019"/>
                <a:gd name="connsiteX110" fmla="*/ 423863 w 873919"/>
                <a:gd name="connsiteY110" fmla="*/ 1052513 h 1293019"/>
                <a:gd name="connsiteX111" fmla="*/ 433388 w 873919"/>
                <a:gd name="connsiteY111" fmla="*/ 1026319 h 1293019"/>
                <a:gd name="connsiteX112" fmla="*/ 411957 w 873919"/>
                <a:gd name="connsiteY112" fmla="*/ 1004888 h 1293019"/>
                <a:gd name="connsiteX113" fmla="*/ 392907 w 873919"/>
                <a:gd name="connsiteY113" fmla="*/ 988219 h 1293019"/>
                <a:gd name="connsiteX114" fmla="*/ 426244 w 873919"/>
                <a:gd name="connsiteY114" fmla="*/ 952500 h 1293019"/>
                <a:gd name="connsiteX115" fmla="*/ 454819 w 873919"/>
                <a:gd name="connsiteY115" fmla="*/ 985838 h 1293019"/>
                <a:gd name="connsiteX116" fmla="*/ 476250 w 873919"/>
                <a:gd name="connsiteY116" fmla="*/ 976313 h 1293019"/>
                <a:gd name="connsiteX117" fmla="*/ 483394 w 873919"/>
                <a:gd name="connsiteY117" fmla="*/ 959644 h 1293019"/>
                <a:gd name="connsiteX118" fmla="*/ 502444 w 873919"/>
                <a:gd name="connsiteY118" fmla="*/ 995363 h 1293019"/>
                <a:gd name="connsiteX119" fmla="*/ 535782 w 873919"/>
                <a:gd name="connsiteY119" fmla="*/ 992981 h 1293019"/>
                <a:gd name="connsiteX120" fmla="*/ 554832 w 873919"/>
                <a:gd name="connsiteY120" fmla="*/ 981075 h 1293019"/>
                <a:gd name="connsiteX121" fmla="*/ 545307 w 873919"/>
                <a:gd name="connsiteY121" fmla="*/ 945356 h 1293019"/>
                <a:gd name="connsiteX122" fmla="*/ 581025 w 873919"/>
                <a:gd name="connsiteY122" fmla="*/ 957263 h 1293019"/>
                <a:gd name="connsiteX123" fmla="*/ 609600 w 873919"/>
                <a:gd name="connsiteY123" fmla="*/ 938213 h 1293019"/>
                <a:gd name="connsiteX124" fmla="*/ 611982 w 873919"/>
                <a:gd name="connsiteY124" fmla="*/ 914400 h 1293019"/>
                <a:gd name="connsiteX125" fmla="*/ 621507 w 873919"/>
                <a:gd name="connsiteY125" fmla="*/ 890588 h 1293019"/>
                <a:gd name="connsiteX126" fmla="*/ 611982 w 873919"/>
                <a:gd name="connsiteY126" fmla="*/ 859631 h 1293019"/>
                <a:gd name="connsiteX127" fmla="*/ 590550 w 873919"/>
                <a:gd name="connsiteY127" fmla="*/ 842963 h 1293019"/>
                <a:gd name="connsiteX128" fmla="*/ 559594 w 873919"/>
                <a:gd name="connsiteY128" fmla="*/ 852488 h 1293019"/>
                <a:gd name="connsiteX129" fmla="*/ 609600 w 873919"/>
                <a:gd name="connsiteY129" fmla="*/ 831056 h 1293019"/>
                <a:gd name="connsiteX130" fmla="*/ 654844 w 873919"/>
                <a:gd name="connsiteY130" fmla="*/ 835819 h 1293019"/>
                <a:gd name="connsiteX131" fmla="*/ 681038 w 873919"/>
                <a:gd name="connsiteY131" fmla="*/ 857250 h 1293019"/>
                <a:gd name="connsiteX132" fmla="*/ 688182 w 873919"/>
                <a:gd name="connsiteY132" fmla="*/ 826294 h 1293019"/>
                <a:gd name="connsiteX133" fmla="*/ 707232 w 873919"/>
                <a:gd name="connsiteY133" fmla="*/ 823913 h 1293019"/>
                <a:gd name="connsiteX134" fmla="*/ 700088 w 873919"/>
                <a:gd name="connsiteY134" fmla="*/ 790575 h 1293019"/>
                <a:gd name="connsiteX135" fmla="*/ 683419 w 873919"/>
                <a:gd name="connsiteY135" fmla="*/ 747713 h 1293019"/>
                <a:gd name="connsiteX136" fmla="*/ 697707 w 873919"/>
                <a:gd name="connsiteY136" fmla="*/ 709613 h 1293019"/>
                <a:gd name="connsiteX137" fmla="*/ 681038 w 873919"/>
                <a:gd name="connsiteY137" fmla="*/ 690563 h 1293019"/>
                <a:gd name="connsiteX138" fmla="*/ 650082 w 873919"/>
                <a:gd name="connsiteY138" fmla="*/ 669131 h 1293019"/>
                <a:gd name="connsiteX139" fmla="*/ 602457 w 873919"/>
                <a:gd name="connsiteY139" fmla="*/ 688181 h 1293019"/>
                <a:gd name="connsiteX140" fmla="*/ 638175 w 873919"/>
                <a:gd name="connsiteY140" fmla="*/ 652463 h 1293019"/>
                <a:gd name="connsiteX141" fmla="*/ 659607 w 873919"/>
                <a:gd name="connsiteY141" fmla="*/ 638175 h 1293019"/>
                <a:gd name="connsiteX142" fmla="*/ 697707 w 873919"/>
                <a:gd name="connsiteY142" fmla="*/ 645319 h 1293019"/>
                <a:gd name="connsiteX143" fmla="*/ 688182 w 873919"/>
                <a:gd name="connsiteY143" fmla="*/ 609600 h 1293019"/>
                <a:gd name="connsiteX144" fmla="*/ 685800 w 873919"/>
                <a:gd name="connsiteY144" fmla="*/ 585788 h 1293019"/>
                <a:gd name="connsiteX145" fmla="*/ 683419 w 873919"/>
                <a:gd name="connsiteY145" fmla="*/ 547688 h 1293019"/>
                <a:gd name="connsiteX146" fmla="*/ 669132 w 873919"/>
                <a:gd name="connsiteY146" fmla="*/ 519113 h 1293019"/>
                <a:gd name="connsiteX147" fmla="*/ 678657 w 873919"/>
                <a:gd name="connsiteY147" fmla="*/ 509588 h 1293019"/>
                <a:gd name="connsiteX148" fmla="*/ 726282 w 873919"/>
                <a:gd name="connsiteY148" fmla="*/ 550069 h 1293019"/>
                <a:gd name="connsiteX149" fmla="*/ 735807 w 873919"/>
                <a:gd name="connsiteY149" fmla="*/ 533400 h 1293019"/>
                <a:gd name="connsiteX150" fmla="*/ 735807 w 873919"/>
                <a:gd name="connsiteY150" fmla="*/ 516731 h 1293019"/>
                <a:gd name="connsiteX151" fmla="*/ 747713 w 873919"/>
                <a:gd name="connsiteY151" fmla="*/ 500063 h 1293019"/>
                <a:gd name="connsiteX152" fmla="*/ 726282 w 873919"/>
                <a:gd name="connsiteY152" fmla="*/ 483394 h 1293019"/>
                <a:gd name="connsiteX153" fmla="*/ 719138 w 873919"/>
                <a:gd name="connsiteY153" fmla="*/ 464344 h 1293019"/>
                <a:gd name="connsiteX154" fmla="*/ 742950 w 873919"/>
                <a:gd name="connsiteY154" fmla="*/ 469106 h 1293019"/>
                <a:gd name="connsiteX155" fmla="*/ 742950 w 873919"/>
                <a:gd name="connsiteY155" fmla="*/ 440531 h 1293019"/>
                <a:gd name="connsiteX156" fmla="*/ 726282 w 873919"/>
                <a:gd name="connsiteY156" fmla="*/ 414338 h 1293019"/>
                <a:gd name="connsiteX157" fmla="*/ 757238 w 873919"/>
                <a:gd name="connsiteY157" fmla="*/ 419100 h 1293019"/>
                <a:gd name="connsiteX158" fmla="*/ 769144 w 873919"/>
                <a:gd name="connsiteY158" fmla="*/ 409575 h 1293019"/>
                <a:gd name="connsiteX159" fmla="*/ 771525 w 873919"/>
                <a:gd name="connsiteY159" fmla="*/ 373856 h 1293019"/>
                <a:gd name="connsiteX160" fmla="*/ 781050 w 873919"/>
                <a:gd name="connsiteY160" fmla="*/ 364331 h 1293019"/>
                <a:gd name="connsiteX161" fmla="*/ 807244 w 873919"/>
                <a:gd name="connsiteY161" fmla="*/ 364331 h 1293019"/>
                <a:gd name="connsiteX162" fmla="*/ 807244 w 873919"/>
                <a:gd name="connsiteY162" fmla="*/ 340519 h 1293019"/>
                <a:gd name="connsiteX163" fmla="*/ 823913 w 873919"/>
                <a:gd name="connsiteY163" fmla="*/ 326231 h 1293019"/>
                <a:gd name="connsiteX164" fmla="*/ 842963 w 873919"/>
                <a:gd name="connsiteY164" fmla="*/ 302419 h 1293019"/>
                <a:gd name="connsiteX165" fmla="*/ 854869 w 873919"/>
                <a:gd name="connsiteY165" fmla="*/ 295275 h 1293019"/>
                <a:gd name="connsiteX166" fmla="*/ 873919 w 873919"/>
                <a:gd name="connsiteY166" fmla="*/ 288131 h 1293019"/>
                <a:gd name="connsiteX167" fmla="*/ 845344 w 873919"/>
                <a:gd name="connsiteY167" fmla="*/ 280988 h 1293019"/>
                <a:gd name="connsiteX168" fmla="*/ 833438 w 873919"/>
                <a:gd name="connsiteY168" fmla="*/ 261938 h 1293019"/>
                <a:gd name="connsiteX169" fmla="*/ 826294 w 873919"/>
                <a:gd name="connsiteY169" fmla="*/ 233363 h 1293019"/>
                <a:gd name="connsiteX170" fmla="*/ 838200 w 873919"/>
                <a:gd name="connsiteY170" fmla="*/ 209550 h 1293019"/>
                <a:gd name="connsiteX171" fmla="*/ 847725 w 873919"/>
                <a:gd name="connsiteY171" fmla="*/ 188119 h 1293019"/>
                <a:gd name="connsiteX172" fmla="*/ 862013 w 873919"/>
                <a:gd name="connsiteY172" fmla="*/ 171450 h 1293019"/>
                <a:gd name="connsiteX173" fmla="*/ 873919 w 873919"/>
                <a:gd name="connsiteY173" fmla="*/ 159544 h 1293019"/>
                <a:gd name="connsiteX174" fmla="*/ 866775 w 873919"/>
                <a:gd name="connsiteY174" fmla="*/ 133350 h 1293019"/>
                <a:gd name="connsiteX175" fmla="*/ 845344 w 873919"/>
                <a:gd name="connsiteY175" fmla="*/ 119063 h 1293019"/>
                <a:gd name="connsiteX176" fmla="*/ 842963 w 873919"/>
                <a:gd name="connsiteY176" fmla="*/ 95250 h 1293019"/>
                <a:gd name="connsiteX177" fmla="*/ 852488 w 873919"/>
                <a:gd name="connsiteY177" fmla="*/ 78581 h 1293019"/>
                <a:gd name="connsiteX178" fmla="*/ 826294 w 873919"/>
                <a:gd name="connsiteY178" fmla="*/ 54769 h 1293019"/>
                <a:gd name="connsiteX179" fmla="*/ 788194 w 873919"/>
                <a:gd name="connsiteY179" fmla="*/ 0 h 1293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</a:cxnLst>
              <a:rect l="l" t="t" r="r" b="b"/>
              <a:pathLst>
                <a:path w="873919" h="1293019">
                  <a:moveTo>
                    <a:pt x="788194" y="0"/>
                  </a:moveTo>
                  <a:lnTo>
                    <a:pt x="764382" y="52388"/>
                  </a:lnTo>
                  <a:lnTo>
                    <a:pt x="728663" y="71438"/>
                  </a:lnTo>
                  <a:lnTo>
                    <a:pt x="683419" y="114300"/>
                  </a:lnTo>
                  <a:lnTo>
                    <a:pt x="607219" y="161925"/>
                  </a:lnTo>
                  <a:lnTo>
                    <a:pt x="576263" y="192881"/>
                  </a:lnTo>
                  <a:lnTo>
                    <a:pt x="557213" y="223838"/>
                  </a:lnTo>
                  <a:lnTo>
                    <a:pt x="516732" y="261938"/>
                  </a:lnTo>
                  <a:lnTo>
                    <a:pt x="473869" y="288131"/>
                  </a:lnTo>
                  <a:lnTo>
                    <a:pt x="438150" y="259556"/>
                  </a:lnTo>
                  <a:lnTo>
                    <a:pt x="409575" y="307181"/>
                  </a:lnTo>
                  <a:lnTo>
                    <a:pt x="354807" y="335756"/>
                  </a:lnTo>
                  <a:lnTo>
                    <a:pt x="311944" y="350044"/>
                  </a:lnTo>
                  <a:lnTo>
                    <a:pt x="304800" y="392906"/>
                  </a:lnTo>
                  <a:lnTo>
                    <a:pt x="321469" y="452438"/>
                  </a:lnTo>
                  <a:lnTo>
                    <a:pt x="361950" y="490538"/>
                  </a:lnTo>
                  <a:lnTo>
                    <a:pt x="390525" y="542925"/>
                  </a:lnTo>
                  <a:lnTo>
                    <a:pt x="404813" y="554831"/>
                  </a:lnTo>
                  <a:lnTo>
                    <a:pt x="366713" y="552450"/>
                  </a:lnTo>
                  <a:lnTo>
                    <a:pt x="342900" y="521494"/>
                  </a:lnTo>
                  <a:lnTo>
                    <a:pt x="333375" y="492919"/>
                  </a:lnTo>
                  <a:lnTo>
                    <a:pt x="309563" y="459581"/>
                  </a:lnTo>
                  <a:lnTo>
                    <a:pt x="283369" y="459581"/>
                  </a:lnTo>
                  <a:lnTo>
                    <a:pt x="269082" y="416719"/>
                  </a:lnTo>
                  <a:lnTo>
                    <a:pt x="247650" y="409575"/>
                  </a:lnTo>
                  <a:lnTo>
                    <a:pt x="247650" y="438150"/>
                  </a:lnTo>
                  <a:lnTo>
                    <a:pt x="235744" y="450056"/>
                  </a:lnTo>
                  <a:lnTo>
                    <a:pt x="276225" y="500063"/>
                  </a:lnTo>
                  <a:lnTo>
                    <a:pt x="278607" y="519113"/>
                  </a:lnTo>
                  <a:lnTo>
                    <a:pt x="271463" y="545306"/>
                  </a:lnTo>
                  <a:lnTo>
                    <a:pt x="245269" y="547688"/>
                  </a:lnTo>
                  <a:lnTo>
                    <a:pt x="214313" y="545306"/>
                  </a:lnTo>
                  <a:lnTo>
                    <a:pt x="214313" y="495300"/>
                  </a:lnTo>
                  <a:lnTo>
                    <a:pt x="192882" y="478631"/>
                  </a:lnTo>
                  <a:lnTo>
                    <a:pt x="169069" y="483394"/>
                  </a:lnTo>
                  <a:lnTo>
                    <a:pt x="133350" y="459581"/>
                  </a:lnTo>
                  <a:lnTo>
                    <a:pt x="116682" y="457200"/>
                  </a:lnTo>
                  <a:lnTo>
                    <a:pt x="97632" y="495300"/>
                  </a:lnTo>
                  <a:lnTo>
                    <a:pt x="92869" y="523875"/>
                  </a:lnTo>
                  <a:lnTo>
                    <a:pt x="128588" y="538163"/>
                  </a:lnTo>
                  <a:lnTo>
                    <a:pt x="111919" y="557213"/>
                  </a:lnTo>
                  <a:lnTo>
                    <a:pt x="83344" y="550069"/>
                  </a:lnTo>
                  <a:lnTo>
                    <a:pt x="61913" y="545306"/>
                  </a:lnTo>
                  <a:lnTo>
                    <a:pt x="54769" y="569119"/>
                  </a:lnTo>
                  <a:lnTo>
                    <a:pt x="59532" y="588169"/>
                  </a:lnTo>
                  <a:lnTo>
                    <a:pt x="40482" y="626269"/>
                  </a:lnTo>
                  <a:lnTo>
                    <a:pt x="26194" y="654844"/>
                  </a:lnTo>
                  <a:lnTo>
                    <a:pt x="59532" y="685800"/>
                  </a:lnTo>
                  <a:lnTo>
                    <a:pt x="57150" y="711994"/>
                  </a:lnTo>
                  <a:lnTo>
                    <a:pt x="73819" y="738188"/>
                  </a:lnTo>
                  <a:lnTo>
                    <a:pt x="80963" y="750094"/>
                  </a:lnTo>
                  <a:lnTo>
                    <a:pt x="126207" y="728663"/>
                  </a:lnTo>
                  <a:lnTo>
                    <a:pt x="126207" y="752475"/>
                  </a:lnTo>
                  <a:lnTo>
                    <a:pt x="135732" y="790575"/>
                  </a:lnTo>
                  <a:lnTo>
                    <a:pt x="102394" y="809625"/>
                  </a:lnTo>
                  <a:lnTo>
                    <a:pt x="92869" y="835819"/>
                  </a:lnTo>
                  <a:lnTo>
                    <a:pt x="69057" y="807244"/>
                  </a:lnTo>
                  <a:lnTo>
                    <a:pt x="52388" y="807244"/>
                  </a:lnTo>
                  <a:lnTo>
                    <a:pt x="16669" y="788194"/>
                  </a:lnTo>
                  <a:lnTo>
                    <a:pt x="0" y="812006"/>
                  </a:lnTo>
                  <a:lnTo>
                    <a:pt x="0" y="838200"/>
                  </a:lnTo>
                  <a:lnTo>
                    <a:pt x="33338" y="838200"/>
                  </a:lnTo>
                  <a:lnTo>
                    <a:pt x="61913" y="854869"/>
                  </a:lnTo>
                  <a:lnTo>
                    <a:pt x="69057" y="897731"/>
                  </a:lnTo>
                  <a:lnTo>
                    <a:pt x="107157" y="928688"/>
                  </a:lnTo>
                  <a:lnTo>
                    <a:pt x="152400" y="921544"/>
                  </a:lnTo>
                  <a:lnTo>
                    <a:pt x="190500" y="926306"/>
                  </a:lnTo>
                  <a:lnTo>
                    <a:pt x="235744" y="959644"/>
                  </a:lnTo>
                  <a:lnTo>
                    <a:pt x="261938" y="959644"/>
                  </a:lnTo>
                  <a:lnTo>
                    <a:pt x="292894" y="1009650"/>
                  </a:lnTo>
                  <a:lnTo>
                    <a:pt x="259557" y="1009650"/>
                  </a:lnTo>
                  <a:lnTo>
                    <a:pt x="228600" y="997744"/>
                  </a:lnTo>
                  <a:lnTo>
                    <a:pt x="207169" y="995363"/>
                  </a:lnTo>
                  <a:lnTo>
                    <a:pt x="173832" y="1028700"/>
                  </a:lnTo>
                  <a:lnTo>
                    <a:pt x="197644" y="1054894"/>
                  </a:lnTo>
                  <a:lnTo>
                    <a:pt x="211932" y="1073944"/>
                  </a:lnTo>
                  <a:lnTo>
                    <a:pt x="173832" y="1066800"/>
                  </a:lnTo>
                  <a:lnTo>
                    <a:pt x="142875" y="1085850"/>
                  </a:lnTo>
                  <a:lnTo>
                    <a:pt x="128588" y="1109663"/>
                  </a:lnTo>
                  <a:lnTo>
                    <a:pt x="97632" y="1135856"/>
                  </a:lnTo>
                  <a:lnTo>
                    <a:pt x="83344" y="1135856"/>
                  </a:lnTo>
                  <a:lnTo>
                    <a:pt x="47625" y="1107281"/>
                  </a:lnTo>
                  <a:lnTo>
                    <a:pt x="33338" y="1119188"/>
                  </a:lnTo>
                  <a:lnTo>
                    <a:pt x="30957" y="1150144"/>
                  </a:lnTo>
                  <a:lnTo>
                    <a:pt x="54769" y="1178719"/>
                  </a:lnTo>
                  <a:lnTo>
                    <a:pt x="78582" y="1181100"/>
                  </a:lnTo>
                  <a:lnTo>
                    <a:pt x="97632" y="1214438"/>
                  </a:lnTo>
                  <a:lnTo>
                    <a:pt x="123825" y="1226344"/>
                  </a:lnTo>
                  <a:lnTo>
                    <a:pt x="130969" y="1250156"/>
                  </a:lnTo>
                  <a:lnTo>
                    <a:pt x="161925" y="1271588"/>
                  </a:lnTo>
                  <a:lnTo>
                    <a:pt x="176213" y="1293019"/>
                  </a:lnTo>
                  <a:lnTo>
                    <a:pt x="214313" y="1250156"/>
                  </a:lnTo>
                  <a:lnTo>
                    <a:pt x="254794" y="1226344"/>
                  </a:lnTo>
                  <a:lnTo>
                    <a:pt x="269082" y="1185863"/>
                  </a:lnTo>
                  <a:lnTo>
                    <a:pt x="302419" y="1150144"/>
                  </a:lnTo>
                  <a:lnTo>
                    <a:pt x="330994" y="1166813"/>
                  </a:lnTo>
                  <a:lnTo>
                    <a:pt x="328613" y="1123950"/>
                  </a:lnTo>
                  <a:lnTo>
                    <a:pt x="364332" y="1140619"/>
                  </a:lnTo>
                  <a:lnTo>
                    <a:pt x="385763" y="1135856"/>
                  </a:lnTo>
                  <a:lnTo>
                    <a:pt x="350044" y="1083469"/>
                  </a:lnTo>
                  <a:lnTo>
                    <a:pt x="352425" y="1062038"/>
                  </a:lnTo>
                  <a:lnTo>
                    <a:pt x="319088" y="1059656"/>
                  </a:lnTo>
                  <a:lnTo>
                    <a:pt x="323850" y="1035844"/>
                  </a:lnTo>
                  <a:lnTo>
                    <a:pt x="338138" y="1019175"/>
                  </a:lnTo>
                  <a:lnTo>
                    <a:pt x="376238" y="1038225"/>
                  </a:lnTo>
                  <a:lnTo>
                    <a:pt x="402432" y="1038225"/>
                  </a:lnTo>
                  <a:lnTo>
                    <a:pt x="402432" y="1064419"/>
                  </a:lnTo>
                  <a:lnTo>
                    <a:pt x="421482" y="1097756"/>
                  </a:lnTo>
                  <a:lnTo>
                    <a:pt x="457200" y="1090613"/>
                  </a:lnTo>
                  <a:lnTo>
                    <a:pt x="461963" y="1069181"/>
                  </a:lnTo>
                  <a:lnTo>
                    <a:pt x="423863" y="1052513"/>
                  </a:lnTo>
                  <a:lnTo>
                    <a:pt x="433388" y="1026319"/>
                  </a:lnTo>
                  <a:lnTo>
                    <a:pt x="411957" y="1004888"/>
                  </a:lnTo>
                  <a:lnTo>
                    <a:pt x="392907" y="988219"/>
                  </a:lnTo>
                  <a:lnTo>
                    <a:pt x="426244" y="952500"/>
                  </a:lnTo>
                  <a:lnTo>
                    <a:pt x="454819" y="985838"/>
                  </a:lnTo>
                  <a:lnTo>
                    <a:pt x="476250" y="976313"/>
                  </a:lnTo>
                  <a:lnTo>
                    <a:pt x="483394" y="959644"/>
                  </a:lnTo>
                  <a:lnTo>
                    <a:pt x="502444" y="995363"/>
                  </a:lnTo>
                  <a:lnTo>
                    <a:pt x="535782" y="992981"/>
                  </a:lnTo>
                  <a:lnTo>
                    <a:pt x="554832" y="981075"/>
                  </a:lnTo>
                  <a:lnTo>
                    <a:pt x="545307" y="945356"/>
                  </a:lnTo>
                  <a:lnTo>
                    <a:pt x="581025" y="957263"/>
                  </a:lnTo>
                  <a:lnTo>
                    <a:pt x="609600" y="938213"/>
                  </a:lnTo>
                  <a:lnTo>
                    <a:pt x="611982" y="914400"/>
                  </a:lnTo>
                  <a:lnTo>
                    <a:pt x="621507" y="890588"/>
                  </a:lnTo>
                  <a:lnTo>
                    <a:pt x="611982" y="859631"/>
                  </a:lnTo>
                  <a:lnTo>
                    <a:pt x="590550" y="842963"/>
                  </a:lnTo>
                  <a:lnTo>
                    <a:pt x="559594" y="852488"/>
                  </a:lnTo>
                  <a:lnTo>
                    <a:pt x="609600" y="831056"/>
                  </a:lnTo>
                  <a:lnTo>
                    <a:pt x="654844" y="835819"/>
                  </a:lnTo>
                  <a:lnTo>
                    <a:pt x="681038" y="857250"/>
                  </a:lnTo>
                  <a:lnTo>
                    <a:pt x="688182" y="826294"/>
                  </a:lnTo>
                  <a:lnTo>
                    <a:pt x="707232" y="823913"/>
                  </a:lnTo>
                  <a:lnTo>
                    <a:pt x="700088" y="790575"/>
                  </a:lnTo>
                  <a:lnTo>
                    <a:pt x="683419" y="747713"/>
                  </a:lnTo>
                  <a:lnTo>
                    <a:pt x="697707" y="709613"/>
                  </a:lnTo>
                  <a:lnTo>
                    <a:pt x="681038" y="690563"/>
                  </a:lnTo>
                  <a:lnTo>
                    <a:pt x="650082" y="669131"/>
                  </a:lnTo>
                  <a:lnTo>
                    <a:pt x="602457" y="688181"/>
                  </a:lnTo>
                  <a:lnTo>
                    <a:pt x="638175" y="652463"/>
                  </a:lnTo>
                  <a:lnTo>
                    <a:pt x="659607" y="638175"/>
                  </a:lnTo>
                  <a:lnTo>
                    <a:pt x="697707" y="645319"/>
                  </a:lnTo>
                  <a:lnTo>
                    <a:pt x="688182" y="609600"/>
                  </a:lnTo>
                  <a:lnTo>
                    <a:pt x="685800" y="585788"/>
                  </a:lnTo>
                  <a:lnTo>
                    <a:pt x="683419" y="547688"/>
                  </a:lnTo>
                  <a:lnTo>
                    <a:pt x="669132" y="519113"/>
                  </a:lnTo>
                  <a:lnTo>
                    <a:pt x="678657" y="509588"/>
                  </a:lnTo>
                  <a:lnTo>
                    <a:pt x="726282" y="550069"/>
                  </a:lnTo>
                  <a:lnTo>
                    <a:pt x="735807" y="533400"/>
                  </a:lnTo>
                  <a:lnTo>
                    <a:pt x="735807" y="516731"/>
                  </a:lnTo>
                  <a:lnTo>
                    <a:pt x="747713" y="500063"/>
                  </a:lnTo>
                  <a:lnTo>
                    <a:pt x="726282" y="483394"/>
                  </a:lnTo>
                  <a:lnTo>
                    <a:pt x="719138" y="464344"/>
                  </a:lnTo>
                  <a:lnTo>
                    <a:pt x="742950" y="469106"/>
                  </a:lnTo>
                  <a:lnTo>
                    <a:pt x="742950" y="440531"/>
                  </a:lnTo>
                  <a:lnTo>
                    <a:pt x="726282" y="414338"/>
                  </a:lnTo>
                  <a:lnTo>
                    <a:pt x="757238" y="419100"/>
                  </a:lnTo>
                  <a:lnTo>
                    <a:pt x="769144" y="409575"/>
                  </a:lnTo>
                  <a:lnTo>
                    <a:pt x="771525" y="373856"/>
                  </a:lnTo>
                  <a:lnTo>
                    <a:pt x="781050" y="364331"/>
                  </a:lnTo>
                  <a:lnTo>
                    <a:pt x="807244" y="364331"/>
                  </a:lnTo>
                  <a:lnTo>
                    <a:pt x="807244" y="340519"/>
                  </a:lnTo>
                  <a:lnTo>
                    <a:pt x="823913" y="326231"/>
                  </a:lnTo>
                  <a:lnTo>
                    <a:pt x="842963" y="302419"/>
                  </a:lnTo>
                  <a:lnTo>
                    <a:pt x="854869" y="295275"/>
                  </a:lnTo>
                  <a:lnTo>
                    <a:pt x="873919" y="288131"/>
                  </a:lnTo>
                  <a:lnTo>
                    <a:pt x="845344" y="280988"/>
                  </a:lnTo>
                  <a:lnTo>
                    <a:pt x="833438" y="261938"/>
                  </a:lnTo>
                  <a:lnTo>
                    <a:pt x="826294" y="233363"/>
                  </a:lnTo>
                  <a:lnTo>
                    <a:pt x="838200" y="209550"/>
                  </a:lnTo>
                  <a:lnTo>
                    <a:pt x="847725" y="188119"/>
                  </a:lnTo>
                  <a:lnTo>
                    <a:pt x="862013" y="171450"/>
                  </a:lnTo>
                  <a:lnTo>
                    <a:pt x="873919" y="159544"/>
                  </a:lnTo>
                  <a:lnTo>
                    <a:pt x="866775" y="133350"/>
                  </a:lnTo>
                  <a:lnTo>
                    <a:pt x="845344" y="119063"/>
                  </a:lnTo>
                  <a:lnTo>
                    <a:pt x="842963" y="95250"/>
                  </a:lnTo>
                  <a:lnTo>
                    <a:pt x="852488" y="78581"/>
                  </a:lnTo>
                  <a:lnTo>
                    <a:pt x="826294" y="54769"/>
                  </a:lnTo>
                  <a:lnTo>
                    <a:pt x="788194" y="0"/>
                  </a:lnTo>
                  <a:close/>
                </a:path>
              </a:pathLst>
            </a:custGeom>
            <a:grpFill/>
            <a:ln w="9525" cap="flat" cmpd="sng" algn="ctr">
              <a:solidFill>
                <a:srgbClr val="0F4D83"/>
              </a:solidFill>
              <a:prstDash val="solid"/>
              <a:miter lim="800000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3" name="Uist">
              <a:extLst>
                <a:ext uri="{FF2B5EF4-FFF2-40B4-BE49-F238E27FC236}">
                  <a16:creationId xmlns:a16="http://schemas.microsoft.com/office/drawing/2014/main" id="{FA406D5B-63E2-4479-8F99-88D700541717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4856391" y="2795026"/>
              <a:ext cx="78010" cy="90198"/>
            </a:xfrm>
            <a:custGeom>
              <a:avLst/>
              <a:gdLst>
                <a:gd name="connsiteX0" fmla="*/ 141249 w 237893"/>
                <a:gd name="connsiteY0" fmla="*/ 0 h 275063"/>
                <a:gd name="connsiteX1" fmla="*/ 200722 w 237893"/>
                <a:gd name="connsiteY1" fmla="*/ 22302 h 275063"/>
                <a:gd name="connsiteX2" fmla="*/ 237893 w 237893"/>
                <a:gd name="connsiteY2" fmla="*/ 44605 h 275063"/>
                <a:gd name="connsiteX3" fmla="*/ 170986 w 237893"/>
                <a:gd name="connsiteY3" fmla="*/ 70624 h 275063"/>
                <a:gd name="connsiteX4" fmla="*/ 130098 w 237893"/>
                <a:gd name="connsiteY4" fmla="*/ 107795 h 275063"/>
                <a:gd name="connsiteX5" fmla="*/ 85493 w 237893"/>
                <a:gd name="connsiteY5" fmla="*/ 111512 h 275063"/>
                <a:gd name="connsiteX6" fmla="*/ 66907 w 237893"/>
                <a:gd name="connsiteY6" fmla="*/ 137532 h 275063"/>
                <a:gd name="connsiteX7" fmla="*/ 104078 w 237893"/>
                <a:gd name="connsiteY7" fmla="*/ 141249 h 275063"/>
                <a:gd name="connsiteX8" fmla="*/ 74342 w 237893"/>
                <a:gd name="connsiteY8" fmla="*/ 170985 h 275063"/>
                <a:gd name="connsiteX9" fmla="*/ 96644 w 237893"/>
                <a:gd name="connsiteY9" fmla="*/ 219307 h 275063"/>
                <a:gd name="connsiteX10" fmla="*/ 59473 w 237893"/>
                <a:gd name="connsiteY10" fmla="*/ 226741 h 275063"/>
                <a:gd name="connsiteX11" fmla="*/ 22303 w 237893"/>
                <a:gd name="connsiteY11" fmla="*/ 260195 h 275063"/>
                <a:gd name="connsiteX12" fmla="*/ 0 w 237893"/>
                <a:gd name="connsiteY12" fmla="*/ 275063 h 275063"/>
                <a:gd name="connsiteX13" fmla="*/ 26020 w 237893"/>
                <a:gd name="connsiteY13" fmla="*/ 219307 h 275063"/>
                <a:gd name="connsiteX14" fmla="*/ 55756 w 237893"/>
                <a:gd name="connsiteY14" fmla="*/ 215590 h 275063"/>
                <a:gd name="connsiteX15" fmla="*/ 48322 w 237893"/>
                <a:gd name="connsiteY15" fmla="*/ 178420 h 275063"/>
                <a:gd name="connsiteX16" fmla="*/ 18586 w 237893"/>
                <a:gd name="connsiteY16" fmla="*/ 152400 h 275063"/>
                <a:gd name="connsiteX17" fmla="*/ 18586 w 237893"/>
                <a:gd name="connsiteY17" fmla="*/ 111512 h 275063"/>
                <a:gd name="connsiteX18" fmla="*/ 52039 w 237893"/>
                <a:gd name="connsiteY18" fmla="*/ 66907 h 275063"/>
                <a:gd name="connsiteX19" fmla="*/ 74342 w 237893"/>
                <a:gd name="connsiteY19" fmla="*/ 78059 h 275063"/>
                <a:gd name="connsiteX20" fmla="*/ 78059 w 237893"/>
                <a:gd name="connsiteY20" fmla="*/ 22302 h 275063"/>
                <a:gd name="connsiteX21" fmla="*/ 141249 w 237893"/>
                <a:gd name="connsiteY21" fmla="*/ 0 h 27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37893" h="275063">
                  <a:moveTo>
                    <a:pt x="141249" y="0"/>
                  </a:moveTo>
                  <a:lnTo>
                    <a:pt x="200722" y="22302"/>
                  </a:lnTo>
                  <a:lnTo>
                    <a:pt x="237893" y="44605"/>
                  </a:lnTo>
                  <a:lnTo>
                    <a:pt x="170986" y="70624"/>
                  </a:lnTo>
                  <a:lnTo>
                    <a:pt x="130098" y="107795"/>
                  </a:lnTo>
                  <a:lnTo>
                    <a:pt x="85493" y="111512"/>
                  </a:lnTo>
                  <a:lnTo>
                    <a:pt x="66907" y="137532"/>
                  </a:lnTo>
                  <a:lnTo>
                    <a:pt x="104078" y="141249"/>
                  </a:lnTo>
                  <a:lnTo>
                    <a:pt x="74342" y="170985"/>
                  </a:lnTo>
                  <a:lnTo>
                    <a:pt x="96644" y="219307"/>
                  </a:lnTo>
                  <a:lnTo>
                    <a:pt x="59473" y="226741"/>
                  </a:lnTo>
                  <a:lnTo>
                    <a:pt x="22303" y="260195"/>
                  </a:lnTo>
                  <a:lnTo>
                    <a:pt x="0" y="275063"/>
                  </a:lnTo>
                  <a:lnTo>
                    <a:pt x="26020" y="219307"/>
                  </a:lnTo>
                  <a:lnTo>
                    <a:pt x="55756" y="215590"/>
                  </a:lnTo>
                  <a:lnTo>
                    <a:pt x="48322" y="178420"/>
                  </a:lnTo>
                  <a:lnTo>
                    <a:pt x="18586" y="152400"/>
                  </a:lnTo>
                  <a:lnTo>
                    <a:pt x="18586" y="111512"/>
                  </a:lnTo>
                  <a:lnTo>
                    <a:pt x="52039" y="66907"/>
                  </a:lnTo>
                  <a:lnTo>
                    <a:pt x="74342" y="78059"/>
                  </a:lnTo>
                  <a:lnTo>
                    <a:pt x="78059" y="22302"/>
                  </a:lnTo>
                  <a:lnTo>
                    <a:pt x="141249" y="0"/>
                  </a:lnTo>
                  <a:close/>
                </a:path>
              </a:pathLst>
            </a:custGeom>
            <a:grpFill/>
            <a:ln w="9525" cap="flat" cmpd="sng" algn="ctr">
              <a:solidFill>
                <a:srgbClr val="0F4D83"/>
              </a:solidFill>
              <a:prstDash val="solid"/>
              <a:miter lim="800000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4" name="Uist (North &amp; South)">
              <a:extLst>
                <a:ext uri="{FF2B5EF4-FFF2-40B4-BE49-F238E27FC236}">
                  <a16:creationId xmlns:a16="http://schemas.microsoft.com/office/drawing/2014/main" id="{E7B9C082-1BB6-402C-B5E3-FA448221C1FD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4878941" y="2442974"/>
              <a:ext cx="131184" cy="313124"/>
            </a:xfrm>
            <a:custGeom>
              <a:avLst/>
              <a:gdLst>
                <a:gd name="connsiteX0" fmla="*/ 307181 w 400050"/>
                <a:gd name="connsiteY0" fmla="*/ 0 h 954881"/>
                <a:gd name="connsiteX1" fmla="*/ 250031 w 400050"/>
                <a:gd name="connsiteY1" fmla="*/ 2381 h 954881"/>
                <a:gd name="connsiteX2" fmla="*/ 235744 w 400050"/>
                <a:gd name="connsiteY2" fmla="*/ 26194 h 954881"/>
                <a:gd name="connsiteX3" fmla="*/ 207169 w 400050"/>
                <a:gd name="connsiteY3" fmla="*/ 50006 h 954881"/>
                <a:gd name="connsiteX4" fmla="*/ 159544 w 400050"/>
                <a:gd name="connsiteY4" fmla="*/ 47625 h 954881"/>
                <a:gd name="connsiteX5" fmla="*/ 142875 w 400050"/>
                <a:gd name="connsiteY5" fmla="*/ 35719 h 954881"/>
                <a:gd name="connsiteX6" fmla="*/ 126206 w 400050"/>
                <a:gd name="connsiteY6" fmla="*/ 73819 h 954881"/>
                <a:gd name="connsiteX7" fmla="*/ 104775 w 400050"/>
                <a:gd name="connsiteY7" fmla="*/ 83344 h 954881"/>
                <a:gd name="connsiteX8" fmla="*/ 76200 w 400050"/>
                <a:gd name="connsiteY8" fmla="*/ 59531 h 954881"/>
                <a:gd name="connsiteX9" fmla="*/ 42863 w 400050"/>
                <a:gd name="connsiteY9" fmla="*/ 42862 h 954881"/>
                <a:gd name="connsiteX10" fmla="*/ 26194 w 400050"/>
                <a:gd name="connsiteY10" fmla="*/ 45244 h 954881"/>
                <a:gd name="connsiteX11" fmla="*/ 26194 w 400050"/>
                <a:gd name="connsiteY11" fmla="*/ 88106 h 954881"/>
                <a:gd name="connsiteX12" fmla="*/ 0 w 400050"/>
                <a:gd name="connsiteY12" fmla="*/ 126206 h 954881"/>
                <a:gd name="connsiteX13" fmla="*/ 4763 w 400050"/>
                <a:gd name="connsiteY13" fmla="*/ 157162 h 954881"/>
                <a:gd name="connsiteX14" fmla="*/ 42863 w 400050"/>
                <a:gd name="connsiteY14" fmla="*/ 190500 h 954881"/>
                <a:gd name="connsiteX15" fmla="*/ 59531 w 400050"/>
                <a:gd name="connsiteY15" fmla="*/ 200025 h 954881"/>
                <a:gd name="connsiteX16" fmla="*/ 100013 w 400050"/>
                <a:gd name="connsiteY16" fmla="*/ 176212 h 954881"/>
                <a:gd name="connsiteX17" fmla="*/ 119063 w 400050"/>
                <a:gd name="connsiteY17" fmla="*/ 202406 h 954881"/>
                <a:gd name="connsiteX18" fmla="*/ 147638 w 400050"/>
                <a:gd name="connsiteY18" fmla="*/ 221456 h 954881"/>
                <a:gd name="connsiteX19" fmla="*/ 111919 w 400050"/>
                <a:gd name="connsiteY19" fmla="*/ 245269 h 954881"/>
                <a:gd name="connsiteX20" fmla="*/ 138113 w 400050"/>
                <a:gd name="connsiteY20" fmla="*/ 285750 h 954881"/>
                <a:gd name="connsiteX21" fmla="*/ 142875 w 400050"/>
                <a:gd name="connsiteY21" fmla="*/ 314325 h 954881"/>
                <a:gd name="connsiteX22" fmla="*/ 157163 w 400050"/>
                <a:gd name="connsiteY22" fmla="*/ 266700 h 954881"/>
                <a:gd name="connsiteX23" fmla="*/ 195263 w 400050"/>
                <a:gd name="connsiteY23" fmla="*/ 295275 h 954881"/>
                <a:gd name="connsiteX24" fmla="*/ 200025 w 400050"/>
                <a:gd name="connsiteY24" fmla="*/ 323850 h 954881"/>
                <a:gd name="connsiteX25" fmla="*/ 176213 w 400050"/>
                <a:gd name="connsiteY25" fmla="*/ 330994 h 954881"/>
                <a:gd name="connsiteX26" fmla="*/ 138113 w 400050"/>
                <a:gd name="connsiteY26" fmla="*/ 321469 h 954881"/>
                <a:gd name="connsiteX27" fmla="*/ 109538 w 400050"/>
                <a:gd name="connsiteY27" fmla="*/ 345281 h 954881"/>
                <a:gd name="connsiteX28" fmla="*/ 97631 w 400050"/>
                <a:gd name="connsiteY28" fmla="*/ 361950 h 954881"/>
                <a:gd name="connsiteX29" fmla="*/ 100013 w 400050"/>
                <a:gd name="connsiteY29" fmla="*/ 390525 h 954881"/>
                <a:gd name="connsiteX30" fmla="*/ 119063 w 400050"/>
                <a:gd name="connsiteY30" fmla="*/ 416719 h 954881"/>
                <a:gd name="connsiteX31" fmla="*/ 119063 w 400050"/>
                <a:gd name="connsiteY31" fmla="*/ 435769 h 954881"/>
                <a:gd name="connsiteX32" fmla="*/ 142875 w 400050"/>
                <a:gd name="connsiteY32" fmla="*/ 440531 h 954881"/>
                <a:gd name="connsiteX33" fmla="*/ 166688 w 400050"/>
                <a:gd name="connsiteY33" fmla="*/ 452437 h 954881"/>
                <a:gd name="connsiteX34" fmla="*/ 152400 w 400050"/>
                <a:gd name="connsiteY34" fmla="*/ 466725 h 954881"/>
                <a:gd name="connsiteX35" fmla="*/ 97631 w 400050"/>
                <a:gd name="connsiteY35" fmla="*/ 466725 h 954881"/>
                <a:gd name="connsiteX36" fmla="*/ 85725 w 400050"/>
                <a:gd name="connsiteY36" fmla="*/ 495300 h 954881"/>
                <a:gd name="connsiteX37" fmla="*/ 102394 w 400050"/>
                <a:gd name="connsiteY37" fmla="*/ 535781 h 954881"/>
                <a:gd name="connsiteX38" fmla="*/ 116681 w 400050"/>
                <a:gd name="connsiteY38" fmla="*/ 566737 h 954881"/>
                <a:gd name="connsiteX39" fmla="*/ 114300 w 400050"/>
                <a:gd name="connsiteY39" fmla="*/ 604837 h 954881"/>
                <a:gd name="connsiteX40" fmla="*/ 107156 w 400050"/>
                <a:gd name="connsiteY40" fmla="*/ 642937 h 954881"/>
                <a:gd name="connsiteX41" fmla="*/ 85725 w 400050"/>
                <a:gd name="connsiteY41" fmla="*/ 642937 h 954881"/>
                <a:gd name="connsiteX42" fmla="*/ 88106 w 400050"/>
                <a:gd name="connsiteY42" fmla="*/ 719137 h 954881"/>
                <a:gd name="connsiteX43" fmla="*/ 85725 w 400050"/>
                <a:gd name="connsiteY43" fmla="*/ 773906 h 954881"/>
                <a:gd name="connsiteX44" fmla="*/ 90488 w 400050"/>
                <a:gd name="connsiteY44" fmla="*/ 838200 h 954881"/>
                <a:gd name="connsiteX45" fmla="*/ 104775 w 400050"/>
                <a:gd name="connsiteY45" fmla="*/ 888206 h 954881"/>
                <a:gd name="connsiteX46" fmla="*/ 121444 w 400050"/>
                <a:gd name="connsiteY46" fmla="*/ 933450 h 954881"/>
                <a:gd name="connsiteX47" fmla="*/ 164306 w 400050"/>
                <a:gd name="connsiteY47" fmla="*/ 942975 h 954881"/>
                <a:gd name="connsiteX48" fmla="*/ 207169 w 400050"/>
                <a:gd name="connsiteY48" fmla="*/ 942975 h 954881"/>
                <a:gd name="connsiteX49" fmla="*/ 233363 w 400050"/>
                <a:gd name="connsiteY49" fmla="*/ 954881 h 954881"/>
                <a:gd name="connsiteX50" fmla="*/ 264319 w 400050"/>
                <a:gd name="connsiteY50" fmla="*/ 940594 h 954881"/>
                <a:gd name="connsiteX51" fmla="*/ 276225 w 400050"/>
                <a:gd name="connsiteY51" fmla="*/ 916781 h 954881"/>
                <a:gd name="connsiteX52" fmla="*/ 250031 w 400050"/>
                <a:gd name="connsiteY52" fmla="*/ 890587 h 954881"/>
                <a:gd name="connsiteX53" fmla="*/ 214313 w 400050"/>
                <a:gd name="connsiteY53" fmla="*/ 869156 h 954881"/>
                <a:gd name="connsiteX54" fmla="*/ 250031 w 400050"/>
                <a:gd name="connsiteY54" fmla="*/ 828675 h 954881"/>
                <a:gd name="connsiteX55" fmla="*/ 238125 w 400050"/>
                <a:gd name="connsiteY55" fmla="*/ 797719 h 954881"/>
                <a:gd name="connsiteX56" fmla="*/ 223838 w 400050"/>
                <a:gd name="connsiteY56" fmla="*/ 752475 h 954881"/>
                <a:gd name="connsiteX57" fmla="*/ 235744 w 400050"/>
                <a:gd name="connsiteY57" fmla="*/ 723900 h 954881"/>
                <a:gd name="connsiteX58" fmla="*/ 247650 w 400050"/>
                <a:gd name="connsiteY58" fmla="*/ 681037 h 954881"/>
                <a:gd name="connsiteX59" fmla="*/ 280988 w 400050"/>
                <a:gd name="connsiteY59" fmla="*/ 647700 h 954881"/>
                <a:gd name="connsiteX60" fmla="*/ 266700 w 400050"/>
                <a:gd name="connsiteY60" fmla="*/ 602456 h 954881"/>
                <a:gd name="connsiteX61" fmla="*/ 250031 w 400050"/>
                <a:gd name="connsiteY61" fmla="*/ 576262 h 954881"/>
                <a:gd name="connsiteX62" fmla="*/ 264319 w 400050"/>
                <a:gd name="connsiteY62" fmla="*/ 533400 h 954881"/>
                <a:gd name="connsiteX63" fmla="*/ 238125 w 400050"/>
                <a:gd name="connsiteY63" fmla="*/ 528637 h 954881"/>
                <a:gd name="connsiteX64" fmla="*/ 211931 w 400050"/>
                <a:gd name="connsiteY64" fmla="*/ 490537 h 954881"/>
                <a:gd name="connsiteX65" fmla="*/ 180975 w 400050"/>
                <a:gd name="connsiteY65" fmla="*/ 471487 h 954881"/>
                <a:gd name="connsiteX66" fmla="*/ 192881 w 400050"/>
                <a:gd name="connsiteY66" fmla="*/ 454819 h 954881"/>
                <a:gd name="connsiteX67" fmla="*/ 233363 w 400050"/>
                <a:gd name="connsiteY67" fmla="*/ 478631 h 954881"/>
                <a:gd name="connsiteX68" fmla="*/ 259556 w 400050"/>
                <a:gd name="connsiteY68" fmla="*/ 488156 h 954881"/>
                <a:gd name="connsiteX69" fmla="*/ 292894 w 400050"/>
                <a:gd name="connsiteY69" fmla="*/ 476250 h 954881"/>
                <a:gd name="connsiteX70" fmla="*/ 280988 w 400050"/>
                <a:gd name="connsiteY70" fmla="*/ 426244 h 954881"/>
                <a:gd name="connsiteX71" fmla="*/ 269081 w 400050"/>
                <a:gd name="connsiteY71" fmla="*/ 388144 h 954881"/>
                <a:gd name="connsiteX72" fmla="*/ 259556 w 400050"/>
                <a:gd name="connsiteY72" fmla="*/ 338137 h 954881"/>
                <a:gd name="connsiteX73" fmla="*/ 297656 w 400050"/>
                <a:gd name="connsiteY73" fmla="*/ 338137 h 954881"/>
                <a:gd name="connsiteX74" fmla="*/ 319088 w 400050"/>
                <a:gd name="connsiteY74" fmla="*/ 347662 h 954881"/>
                <a:gd name="connsiteX75" fmla="*/ 326231 w 400050"/>
                <a:gd name="connsiteY75" fmla="*/ 304800 h 954881"/>
                <a:gd name="connsiteX76" fmla="*/ 335756 w 400050"/>
                <a:gd name="connsiteY76" fmla="*/ 259556 h 954881"/>
                <a:gd name="connsiteX77" fmla="*/ 330994 w 400050"/>
                <a:gd name="connsiteY77" fmla="*/ 214312 h 954881"/>
                <a:gd name="connsiteX78" fmla="*/ 366713 w 400050"/>
                <a:gd name="connsiteY78" fmla="*/ 180975 h 954881"/>
                <a:gd name="connsiteX79" fmla="*/ 366713 w 400050"/>
                <a:gd name="connsiteY79" fmla="*/ 154781 h 954881"/>
                <a:gd name="connsiteX80" fmla="*/ 326231 w 400050"/>
                <a:gd name="connsiteY80" fmla="*/ 150019 h 954881"/>
                <a:gd name="connsiteX81" fmla="*/ 326231 w 400050"/>
                <a:gd name="connsiteY81" fmla="*/ 109537 h 954881"/>
                <a:gd name="connsiteX82" fmla="*/ 378619 w 400050"/>
                <a:gd name="connsiteY82" fmla="*/ 114300 h 954881"/>
                <a:gd name="connsiteX83" fmla="*/ 385763 w 400050"/>
                <a:gd name="connsiteY83" fmla="*/ 92869 h 954881"/>
                <a:gd name="connsiteX84" fmla="*/ 400050 w 400050"/>
                <a:gd name="connsiteY84" fmla="*/ 64294 h 954881"/>
                <a:gd name="connsiteX85" fmla="*/ 361950 w 400050"/>
                <a:gd name="connsiteY85" fmla="*/ 38100 h 954881"/>
                <a:gd name="connsiteX86" fmla="*/ 338138 w 400050"/>
                <a:gd name="connsiteY86" fmla="*/ 45244 h 954881"/>
                <a:gd name="connsiteX87" fmla="*/ 311944 w 400050"/>
                <a:gd name="connsiteY87" fmla="*/ 52387 h 954881"/>
                <a:gd name="connsiteX88" fmla="*/ 307181 w 400050"/>
                <a:gd name="connsiteY88" fmla="*/ 0 h 95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400050" h="954881">
                  <a:moveTo>
                    <a:pt x="307181" y="0"/>
                  </a:moveTo>
                  <a:lnTo>
                    <a:pt x="250031" y="2381"/>
                  </a:lnTo>
                  <a:lnTo>
                    <a:pt x="235744" y="26194"/>
                  </a:lnTo>
                  <a:lnTo>
                    <a:pt x="207169" y="50006"/>
                  </a:lnTo>
                  <a:lnTo>
                    <a:pt x="159544" y="47625"/>
                  </a:lnTo>
                  <a:lnTo>
                    <a:pt x="142875" y="35719"/>
                  </a:lnTo>
                  <a:lnTo>
                    <a:pt x="126206" y="73819"/>
                  </a:lnTo>
                  <a:lnTo>
                    <a:pt x="104775" y="83344"/>
                  </a:lnTo>
                  <a:lnTo>
                    <a:pt x="76200" y="59531"/>
                  </a:lnTo>
                  <a:lnTo>
                    <a:pt x="42863" y="42862"/>
                  </a:lnTo>
                  <a:lnTo>
                    <a:pt x="26194" y="45244"/>
                  </a:lnTo>
                  <a:lnTo>
                    <a:pt x="26194" y="88106"/>
                  </a:lnTo>
                  <a:lnTo>
                    <a:pt x="0" y="126206"/>
                  </a:lnTo>
                  <a:lnTo>
                    <a:pt x="4763" y="157162"/>
                  </a:lnTo>
                  <a:lnTo>
                    <a:pt x="42863" y="190500"/>
                  </a:lnTo>
                  <a:lnTo>
                    <a:pt x="59531" y="200025"/>
                  </a:lnTo>
                  <a:lnTo>
                    <a:pt x="100013" y="176212"/>
                  </a:lnTo>
                  <a:lnTo>
                    <a:pt x="119063" y="202406"/>
                  </a:lnTo>
                  <a:lnTo>
                    <a:pt x="147638" y="221456"/>
                  </a:lnTo>
                  <a:lnTo>
                    <a:pt x="111919" y="245269"/>
                  </a:lnTo>
                  <a:lnTo>
                    <a:pt x="138113" y="285750"/>
                  </a:lnTo>
                  <a:lnTo>
                    <a:pt x="142875" y="314325"/>
                  </a:lnTo>
                  <a:lnTo>
                    <a:pt x="157163" y="266700"/>
                  </a:lnTo>
                  <a:lnTo>
                    <a:pt x="195263" y="295275"/>
                  </a:lnTo>
                  <a:lnTo>
                    <a:pt x="200025" y="323850"/>
                  </a:lnTo>
                  <a:lnTo>
                    <a:pt x="176213" y="330994"/>
                  </a:lnTo>
                  <a:lnTo>
                    <a:pt x="138113" y="321469"/>
                  </a:lnTo>
                  <a:lnTo>
                    <a:pt x="109538" y="345281"/>
                  </a:lnTo>
                  <a:lnTo>
                    <a:pt x="97631" y="361950"/>
                  </a:lnTo>
                  <a:lnTo>
                    <a:pt x="100013" y="390525"/>
                  </a:lnTo>
                  <a:lnTo>
                    <a:pt x="119063" y="416719"/>
                  </a:lnTo>
                  <a:lnTo>
                    <a:pt x="119063" y="435769"/>
                  </a:lnTo>
                  <a:lnTo>
                    <a:pt x="142875" y="440531"/>
                  </a:lnTo>
                  <a:lnTo>
                    <a:pt x="166688" y="452437"/>
                  </a:lnTo>
                  <a:lnTo>
                    <a:pt x="152400" y="466725"/>
                  </a:lnTo>
                  <a:lnTo>
                    <a:pt x="97631" y="466725"/>
                  </a:lnTo>
                  <a:lnTo>
                    <a:pt x="85725" y="495300"/>
                  </a:lnTo>
                  <a:lnTo>
                    <a:pt x="102394" y="535781"/>
                  </a:lnTo>
                  <a:lnTo>
                    <a:pt x="116681" y="566737"/>
                  </a:lnTo>
                  <a:lnTo>
                    <a:pt x="114300" y="604837"/>
                  </a:lnTo>
                  <a:lnTo>
                    <a:pt x="107156" y="642937"/>
                  </a:lnTo>
                  <a:lnTo>
                    <a:pt x="85725" y="642937"/>
                  </a:lnTo>
                  <a:cubicBezTo>
                    <a:pt x="86519" y="668337"/>
                    <a:pt x="87312" y="693737"/>
                    <a:pt x="88106" y="719137"/>
                  </a:cubicBezTo>
                  <a:cubicBezTo>
                    <a:pt x="87312" y="737393"/>
                    <a:pt x="86519" y="755650"/>
                    <a:pt x="85725" y="773906"/>
                  </a:cubicBezTo>
                  <a:lnTo>
                    <a:pt x="90488" y="838200"/>
                  </a:lnTo>
                  <a:lnTo>
                    <a:pt x="104775" y="888206"/>
                  </a:lnTo>
                  <a:lnTo>
                    <a:pt x="121444" y="933450"/>
                  </a:lnTo>
                  <a:lnTo>
                    <a:pt x="164306" y="942975"/>
                  </a:lnTo>
                  <a:lnTo>
                    <a:pt x="207169" y="942975"/>
                  </a:lnTo>
                  <a:lnTo>
                    <a:pt x="233363" y="954881"/>
                  </a:lnTo>
                  <a:lnTo>
                    <a:pt x="264319" y="940594"/>
                  </a:lnTo>
                  <a:lnTo>
                    <a:pt x="276225" y="916781"/>
                  </a:lnTo>
                  <a:lnTo>
                    <a:pt x="250031" y="890587"/>
                  </a:lnTo>
                  <a:lnTo>
                    <a:pt x="214313" y="869156"/>
                  </a:lnTo>
                  <a:lnTo>
                    <a:pt x="250031" y="828675"/>
                  </a:lnTo>
                  <a:lnTo>
                    <a:pt x="238125" y="797719"/>
                  </a:lnTo>
                  <a:lnTo>
                    <a:pt x="223838" y="752475"/>
                  </a:lnTo>
                  <a:lnTo>
                    <a:pt x="235744" y="723900"/>
                  </a:lnTo>
                  <a:lnTo>
                    <a:pt x="247650" y="681037"/>
                  </a:lnTo>
                  <a:lnTo>
                    <a:pt x="280988" y="647700"/>
                  </a:lnTo>
                  <a:lnTo>
                    <a:pt x="266700" y="602456"/>
                  </a:lnTo>
                  <a:lnTo>
                    <a:pt x="250031" y="576262"/>
                  </a:lnTo>
                  <a:lnTo>
                    <a:pt x="264319" y="533400"/>
                  </a:lnTo>
                  <a:lnTo>
                    <a:pt x="238125" y="528637"/>
                  </a:lnTo>
                  <a:lnTo>
                    <a:pt x="211931" y="490537"/>
                  </a:lnTo>
                  <a:lnTo>
                    <a:pt x="180975" y="471487"/>
                  </a:lnTo>
                  <a:lnTo>
                    <a:pt x="192881" y="454819"/>
                  </a:lnTo>
                  <a:lnTo>
                    <a:pt x="233363" y="478631"/>
                  </a:lnTo>
                  <a:lnTo>
                    <a:pt x="259556" y="488156"/>
                  </a:lnTo>
                  <a:lnTo>
                    <a:pt x="292894" y="476250"/>
                  </a:lnTo>
                  <a:lnTo>
                    <a:pt x="280988" y="426244"/>
                  </a:lnTo>
                  <a:lnTo>
                    <a:pt x="269081" y="388144"/>
                  </a:lnTo>
                  <a:lnTo>
                    <a:pt x="259556" y="338137"/>
                  </a:lnTo>
                  <a:lnTo>
                    <a:pt x="297656" y="338137"/>
                  </a:lnTo>
                  <a:lnTo>
                    <a:pt x="319088" y="347662"/>
                  </a:lnTo>
                  <a:lnTo>
                    <a:pt x="326231" y="304800"/>
                  </a:lnTo>
                  <a:lnTo>
                    <a:pt x="335756" y="259556"/>
                  </a:lnTo>
                  <a:lnTo>
                    <a:pt x="330994" y="214312"/>
                  </a:lnTo>
                  <a:lnTo>
                    <a:pt x="366713" y="180975"/>
                  </a:lnTo>
                  <a:lnTo>
                    <a:pt x="366713" y="154781"/>
                  </a:lnTo>
                  <a:lnTo>
                    <a:pt x="326231" y="150019"/>
                  </a:lnTo>
                  <a:lnTo>
                    <a:pt x="326231" y="109537"/>
                  </a:lnTo>
                  <a:lnTo>
                    <a:pt x="378619" y="114300"/>
                  </a:lnTo>
                  <a:lnTo>
                    <a:pt x="385763" y="92869"/>
                  </a:lnTo>
                  <a:lnTo>
                    <a:pt x="400050" y="64294"/>
                  </a:lnTo>
                  <a:lnTo>
                    <a:pt x="361950" y="38100"/>
                  </a:lnTo>
                  <a:lnTo>
                    <a:pt x="338138" y="45244"/>
                  </a:lnTo>
                  <a:lnTo>
                    <a:pt x="311944" y="52387"/>
                  </a:lnTo>
                  <a:lnTo>
                    <a:pt x="307181" y="0"/>
                  </a:lnTo>
                  <a:close/>
                </a:path>
              </a:pathLst>
            </a:custGeom>
            <a:grpFill/>
            <a:ln w="9525" cap="flat" cmpd="sng" algn="ctr">
              <a:solidFill>
                <a:srgbClr val="0F4D83"/>
              </a:solidFill>
              <a:prstDash val="solid"/>
              <a:miter lim="800000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5" name="Yell">
              <a:extLst>
                <a:ext uri="{FF2B5EF4-FFF2-40B4-BE49-F238E27FC236}">
                  <a16:creationId xmlns:a16="http://schemas.microsoft.com/office/drawing/2014/main" id="{B5586C0E-D945-401F-A050-7653A84C217E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6738362" y="685800"/>
              <a:ext cx="61040" cy="97451"/>
            </a:xfrm>
            <a:custGeom>
              <a:avLst/>
              <a:gdLst>
                <a:gd name="connsiteX0" fmla="*/ 19594 w 186145"/>
                <a:gd name="connsiteY0" fmla="*/ 284117 h 297180"/>
                <a:gd name="connsiteX1" fmla="*/ 19594 w 186145"/>
                <a:gd name="connsiteY1" fmla="*/ 244928 h 297180"/>
                <a:gd name="connsiteX2" fmla="*/ 0 w 186145"/>
                <a:gd name="connsiteY2" fmla="*/ 222068 h 297180"/>
                <a:gd name="connsiteX3" fmla="*/ 26125 w 186145"/>
                <a:gd name="connsiteY3" fmla="*/ 169817 h 297180"/>
                <a:gd name="connsiteX4" fmla="*/ 35922 w 186145"/>
                <a:gd name="connsiteY4" fmla="*/ 114300 h 297180"/>
                <a:gd name="connsiteX5" fmla="*/ 26125 w 186145"/>
                <a:gd name="connsiteY5" fmla="*/ 78377 h 297180"/>
                <a:gd name="connsiteX6" fmla="*/ 65314 w 186145"/>
                <a:gd name="connsiteY6" fmla="*/ 29391 h 297180"/>
                <a:gd name="connsiteX7" fmla="*/ 94705 w 186145"/>
                <a:gd name="connsiteY7" fmla="*/ 0 h 297180"/>
                <a:gd name="connsiteX8" fmla="*/ 111034 w 186145"/>
                <a:gd name="connsiteY8" fmla="*/ 13063 h 297180"/>
                <a:gd name="connsiteX9" fmla="*/ 143691 w 186145"/>
                <a:gd name="connsiteY9" fmla="*/ 9797 h 297180"/>
                <a:gd name="connsiteX10" fmla="*/ 153488 w 186145"/>
                <a:gd name="connsiteY10" fmla="*/ 35923 h 297180"/>
                <a:gd name="connsiteX11" fmla="*/ 186145 w 186145"/>
                <a:gd name="connsiteY11" fmla="*/ 32657 h 297180"/>
                <a:gd name="connsiteX12" fmla="*/ 163285 w 186145"/>
                <a:gd name="connsiteY12" fmla="*/ 65314 h 297180"/>
                <a:gd name="connsiteX13" fmla="*/ 179614 w 186145"/>
                <a:gd name="connsiteY13" fmla="*/ 65314 h 297180"/>
                <a:gd name="connsiteX14" fmla="*/ 156754 w 186145"/>
                <a:gd name="connsiteY14" fmla="*/ 107768 h 297180"/>
                <a:gd name="connsiteX15" fmla="*/ 120831 w 186145"/>
                <a:gd name="connsiteY15" fmla="*/ 104503 h 297180"/>
                <a:gd name="connsiteX16" fmla="*/ 160020 w 186145"/>
                <a:gd name="connsiteY16" fmla="*/ 143691 h 297180"/>
                <a:gd name="connsiteX17" fmla="*/ 133894 w 186145"/>
                <a:gd name="connsiteY17" fmla="*/ 195943 h 297180"/>
                <a:gd name="connsiteX18" fmla="*/ 101237 w 186145"/>
                <a:gd name="connsiteY18" fmla="*/ 231866 h 297180"/>
                <a:gd name="connsiteX19" fmla="*/ 114300 w 186145"/>
                <a:gd name="connsiteY19" fmla="*/ 264523 h 297180"/>
                <a:gd name="connsiteX20" fmla="*/ 114300 w 186145"/>
                <a:gd name="connsiteY20" fmla="*/ 264523 h 297180"/>
                <a:gd name="connsiteX21" fmla="*/ 104502 w 186145"/>
                <a:gd name="connsiteY21" fmla="*/ 297180 h 297180"/>
                <a:gd name="connsiteX22" fmla="*/ 19594 w 186145"/>
                <a:gd name="connsiteY22" fmla="*/ 284117 h 297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6145" h="297180">
                  <a:moveTo>
                    <a:pt x="19594" y="284117"/>
                  </a:moveTo>
                  <a:lnTo>
                    <a:pt x="19594" y="244928"/>
                  </a:lnTo>
                  <a:lnTo>
                    <a:pt x="0" y="222068"/>
                  </a:lnTo>
                  <a:lnTo>
                    <a:pt x="26125" y="169817"/>
                  </a:lnTo>
                  <a:lnTo>
                    <a:pt x="35922" y="114300"/>
                  </a:lnTo>
                  <a:lnTo>
                    <a:pt x="26125" y="78377"/>
                  </a:lnTo>
                  <a:lnTo>
                    <a:pt x="65314" y="29391"/>
                  </a:lnTo>
                  <a:lnTo>
                    <a:pt x="94705" y="0"/>
                  </a:lnTo>
                  <a:lnTo>
                    <a:pt x="111034" y="13063"/>
                  </a:lnTo>
                  <a:lnTo>
                    <a:pt x="143691" y="9797"/>
                  </a:lnTo>
                  <a:lnTo>
                    <a:pt x="153488" y="35923"/>
                  </a:lnTo>
                  <a:lnTo>
                    <a:pt x="186145" y="32657"/>
                  </a:lnTo>
                  <a:lnTo>
                    <a:pt x="163285" y="65314"/>
                  </a:lnTo>
                  <a:lnTo>
                    <a:pt x="179614" y="65314"/>
                  </a:lnTo>
                  <a:lnTo>
                    <a:pt x="156754" y="107768"/>
                  </a:lnTo>
                  <a:lnTo>
                    <a:pt x="120831" y="104503"/>
                  </a:lnTo>
                  <a:lnTo>
                    <a:pt x="160020" y="143691"/>
                  </a:lnTo>
                  <a:lnTo>
                    <a:pt x="133894" y="195943"/>
                  </a:lnTo>
                  <a:lnTo>
                    <a:pt x="101237" y="231866"/>
                  </a:lnTo>
                  <a:lnTo>
                    <a:pt x="114300" y="264523"/>
                  </a:lnTo>
                  <a:lnTo>
                    <a:pt x="114300" y="264523"/>
                  </a:lnTo>
                  <a:lnTo>
                    <a:pt x="104502" y="297180"/>
                  </a:lnTo>
                  <a:lnTo>
                    <a:pt x="19594" y="284117"/>
                  </a:lnTo>
                  <a:close/>
                </a:path>
              </a:pathLst>
            </a:custGeom>
            <a:grpFill/>
            <a:ln w="9525" cap="flat" cmpd="sng" algn="ctr">
              <a:solidFill>
                <a:srgbClr val="0F4D83"/>
              </a:solidFill>
              <a:prstDash val="solid"/>
              <a:miter lim="800000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6" name="Yell">
              <a:extLst>
                <a:ext uri="{FF2B5EF4-FFF2-40B4-BE49-F238E27FC236}">
                  <a16:creationId xmlns:a16="http://schemas.microsoft.com/office/drawing/2014/main" id="{7C372BE8-B898-471F-A443-3D2447A53E76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6676250" y="748982"/>
              <a:ext cx="63182" cy="142428"/>
            </a:xfrm>
            <a:custGeom>
              <a:avLst/>
              <a:gdLst>
                <a:gd name="connsiteX0" fmla="*/ 58783 w 192677"/>
                <a:gd name="connsiteY0" fmla="*/ 9797 h 434340"/>
                <a:gd name="connsiteX1" fmla="*/ 127363 w 192677"/>
                <a:gd name="connsiteY1" fmla="*/ 0 h 434340"/>
                <a:gd name="connsiteX2" fmla="*/ 173083 w 192677"/>
                <a:gd name="connsiteY2" fmla="*/ 13063 h 434340"/>
                <a:gd name="connsiteX3" fmla="*/ 169817 w 192677"/>
                <a:gd name="connsiteY3" fmla="*/ 45720 h 434340"/>
                <a:gd name="connsiteX4" fmla="*/ 192677 w 192677"/>
                <a:gd name="connsiteY4" fmla="*/ 104503 h 434340"/>
                <a:gd name="connsiteX5" fmla="*/ 173083 w 192677"/>
                <a:gd name="connsiteY5" fmla="*/ 153489 h 434340"/>
                <a:gd name="connsiteX6" fmla="*/ 173083 w 192677"/>
                <a:gd name="connsiteY6" fmla="*/ 176349 h 434340"/>
                <a:gd name="connsiteX7" fmla="*/ 117566 w 192677"/>
                <a:gd name="connsiteY7" fmla="*/ 120831 h 434340"/>
                <a:gd name="connsiteX8" fmla="*/ 150223 w 192677"/>
                <a:gd name="connsiteY8" fmla="*/ 186146 h 434340"/>
                <a:gd name="connsiteX9" fmla="*/ 166552 w 192677"/>
                <a:gd name="connsiteY9" fmla="*/ 192677 h 434340"/>
                <a:gd name="connsiteX10" fmla="*/ 153489 w 192677"/>
                <a:gd name="connsiteY10" fmla="*/ 225334 h 434340"/>
                <a:gd name="connsiteX11" fmla="*/ 94706 w 192677"/>
                <a:gd name="connsiteY11" fmla="*/ 222069 h 434340"/>
                <a:gd name="connsiteX12" fmla="*/ 146957 w 192677"/>
                <a:gd name="connsiteY12" fmla="*/ 238397 h 434340"/>
                <a:gd name="connsiteX13" fmla="*/ 163286 w 192677"/>
                <a:gd name="connsiteY13" fmla="*/ 254726 h 434340"/>
                <a:gd name="connsiteX14" fmla="*/ 176349 w 192677"/>
                <a:gd name="connsiteY14" fmla="*/ 290649 h 434340"/>
                <a:gd name="connsiteX15" fmla="*/ 169817 w 192677"/>
                <a:gd name="connsiteY15" fmla="*/ 333103 h 434340"/>
                <a:gd name="connsiteX16" fmla="*/ 133894 w 192677"/>
                <a:gd name="connsiteY16" fmla="*/ 333103 h 434340"/>
                <a:gd name="connsiteX17" fmla="*/ 173083 w 192677"/>
                <a:gd name="connsiteY17" fmla="*/ 382089 h 434340"/>
                <a:gd name="connsiteX18" fmla="*/ 150223 w 192677"/>
                <a:gd name="connsiteY18" fmla="*/ 427809 h 434340"/>
                <a:gd name="connsiteX19" fmla="*/ 68580 w 192677"/>
                <a:gd name="connsiteY19" fmla="*/ 408214 h 434340"/>
                <a:gd name="connsiteX20" fmla="*/ 68580 w 192677"/>
                <a:gd name="connsiteY20" fmla="*/ 434340 h 434340"/>
                <a:gd name="connsiteX21" fmla="*/ 26126 w 192677"/>
                <a:gd name="connsiteY21" fmla="*/ 418011 h 434340"/>
                <a:gd name="connsiteX22" fmla="*/ 26126 w 192677"/>
                <a:gd name="connsiteY22" fmla="*/ 365760 h 434340"/>
                <a:gd name="connsiteX23" fmla="*/ 16329 w 192677"/>
                <a:gd name="connsiteY23" fmla="*/ 316774 h 434340"/>
                <a:gd name="connsiteX24" fmla="*/ 6532 w 192677"/>
                <a:gd name="connsiteY24" fmla="*/ 271054 h 434340"/>
                <a:gd name="connsiteX25" fmla="*/ 0 w 192677"/>
                <a:gd name="connsiteY25" fmla="*/ 218803 h 434340"/>
                <a:gd name="connsiteX26" fmla="*/ 22860 w 192677"/>
                <a:gd name="connsiteY26" fmla="*/ 176349 h 434340"/>
                <a:gd name="connsiteX27" fmla="*/ 35923 w 192677"/>
                <a:gd name="connsiteY27" fmla="*/ 124097 h 434340"/>
                <a:gd name="connsiteX28" fmla="*/ 45720 w 192677"/>
                <a:gd name="connsiteY28" fmla="*/ 189411 h 434340"/>
                <a:gd name="connsiteX29" fmla="*/ 71846 w 192677"/>
                <a:gd name="connsiteY29" fmla="*/ 218803 h 434340"/>
                <a:gd name="connsiteX30" fmla="*/ 71846 w 192677"/>
                <a:gd name="connsiteY30" fmla="*/ 238397 h 434340"/>
                <a:gd name="connsiteX31" fmla="*/ 88174 w 192677"/>
                <a:gd name="connsiteY31" fmla="*/ 231866 h 434340"/>
                <a:gd name="connsiteX0" fmla="*/ 58783 w 192677"/>
                <a:gd name="connsiteY0" fmla="*/ 9797 h 434340"/>
                <a:gd name="connsiteX1" fmla="*/ 127363 w 192677"/>
                <a:gd name="connsiteY1" fmla="*/ 0 h 434340"/>
                <a:gd name="connsiteX2" fmla="*/ 173083 w 192677"/>
                <a:gd name="connsiteY2" fmla="*/ 13063 h 434340"/>
                <a:gd name="connsiteX3" fmla="*/ 169817 w 192677"/>
                <a:gd name="connsiteY3" fmla="*/ 45720 h 434340"/>
                <a:gd name="connsiteX4" fmla="*/ 192677 w 192677"/>
                <a:gd name="connsiteY4" fmla="*/ 104503 h 434340"/>
                <a:gd name="connsiteX5" fmla="*/ 173083 w 192677"/>
                <a:gd name="connsiteY5" fmla="*/ 153489 h 434340"/>
                <a:gd name="connsiteX6" fmla="*/ 173083 w 192677"/>
                <a:gd name="connsiteY6" fmla="*/ 176349 h 434340"/>
                <a:gd name="connsiteX7" fmla="*/ 117566 w 192677"/>
                <a:gd name="connsiteY7" fmla="*/ 120831 h 434340"/>
                <a:gd name="connsiteX8" fmla="*/ 150223 w 192677"/>
                <a:gd name="connsiteY8" fmla="*/ 186146 h 434340"/>
                <a:gd name="connsiteX9" fmla="*/ 166552 w 192677"/>
                <a:gd name="connsiteY9" fmla="*/ 192677 h 434340"/>
                <a:gd name="connsiteX10" fmla="*/ 153489 w 192677"/>
                <a:gd name="connsiteY10" fmla="*/ 225334 h 434340"/>
                <a:gd name="connsiteX11" fmla="*/ 94706 w 192677"/>
                <a:gd name="connsiteY11" fmla="*/ 222069 h 434340"/>
                <a:gd name="connsiteX12" fmla="*/ 146957 w 192677"/>
                <a:gd name="connsiteY12" fmla="*/ 238397 h 434340"/>
                <a:gd name="connsiteX13" fmla="*/ 163286 w 192677"/>
                <a:gd name="connsiteY13" fmla="*/ 254726 h 434340"/>
                <a:gd name="connsiteX14" fmla="*/ 176349 w 192677"/>
                <a:gd name="connsiteY14" fmla="*/ 290649 h 434340"/>
                <a:gd name="connsiteX15" fmla="*/ 169817 w 192677"/>
                <a:gd name="connsiteY15" fmla="*/ 333103 h 434340"/>
                <a:gd name="connsiteX16" fmla="*/ 133894 w 192677"/>
                <a:gd name="connsiteY16" fmla="*/ 333103 h 434340"/>
                <a:gd name="connsiteX17" fmla="*/ 173083 w 192677"/>
                <a:gd name="connsiteY17" fmla="*/ 382089 h 434340"/>
                <a:gd name="connsiteX18" fmla="*/ 150223 w 192677"/>
                <a:gd name="connsiteY18" fmla="*/ 427809 h 434340"/>
                <a:gd name="connsiteX19" fmla="*/ 68580 w 192677"/>
                <a:gd name="connsiteY19" fmla="*/ 408214 h 434340"/>
                <a:gd name="connsiteX20" fmla="*/ 68580 w 192677"/>
                <a:gd name="connsiteY20" fmla="*/ 434340 h 434340"/>
                <a:gd name="connsiteX21" fmla="*/ 26126 w 192677"/>
                <a:gd name="connsiteY21" fmla="*/ 418011 h 434340"/>
                <a:gd name="connsiteX22" fmla="*/ 26126 w 192677"/>
                <a:gd name="connsiteY22" fmla="*/ 365760 h 434340"/>
                <a:gd name="connsiteX23" fmla="*/ 16329 w 192677"/>
                <a:gd name="connsiteY23" fmla="*/ 316774 h 434340"/>
                <a:gd name="connsiteX24" fmla="*/ 6532 w 192677"/>
                <a:gd name="connsiteY24" fmla="*/ 271054 h 434340"/>
                <a:gd name="connsiteX25" fmla="*/ 0 w 192677"/>
                <a:gd name="connsiteY25" fmla="*/ 218803 h 434340"/>
                <a:gd name="connsiteX26" fmla="*/ 22860 w 192677"/>
                <a:gd name="connsiteY26" fmla="*/ 176349 h 434340"/>
                <a:gd name="connsiteX27" fmla="*/ 35923 w 192677"/>
                <a:gd name="connsiteY27" fmla="*/ 124097 h 434340"/>
                <a:gd name="connsiteX28" fmla="*/ 45720 w 192677"/>
                <a:gd name="connsiteY28" fmla="*/ 189411 h 434340"/>
                <a:gd name="connsiteX29" fmla="*/ 71846 w 192677"/>
                <a:gd name="connsiteY29" fmla="*/ 218803 h 434340"/>
                <a:gd name="connsiteX30" fmla="*/ 71846 w 192677"/>
                <a:gd name="connsiteY30" fmla="*/ 238397 h 434340"/>
                <a:gd name="connsiteX31" fmla="*/ 88174 w 192677"/>
                <a:gd name="connsiteY31" fmla="*/ 231866 h 434340"/>
                <a:gd name="connsiteX32" fmla="*/ 58783 w 192677"/>
                <a:gd name="connsiteY32" fmla="*/ 9797 h 434340"/>
                <a:gd name="connsiteX0" fmla="*/ 58783 w 192677"/>
                <a:gd name="connsiteY0" fmla="*/ 9797 h 434340"/>
                <a:gd name="connsiteX1" fmla="*/ 127363 w 192677"/>
                <a:gd name="connsiteY1" fmla="*/ 0 h 434340"/>
                <a:gd name="connsiteX2" fmla="*/ 173083 w 192677"/>
                <a:gd name="connsiteY2" fmla="*/ 13063 h 434340"/>
                <a:gd name="connsiteX3" fmla="*/ 169817 w 192677"/>
                <a:gd name="connsiteY3" fmla="*/ 45720 h 434340"/>
                <a:gd name="connsiteX4" fmla="*/ 192677 w 192677"/>
                <a:gd name="connsiteY4" fmla="*/ 104503 h 434340"/>
                <a:gd name="connsiteX5" fmla="*/ 173083 w 192677"/>
                <a:gd name="connsiteY5" fmla="*/ 153489 h 434340"/>
                <a:gd name="connsiteX6" fmla="*/ 173083 w 192677"/>
                <a:gd name="connsiteY6" fmla="*/ 176349 h 434340"/>
                <a:gd name="connsiteX7" fmla="*/ 117566 w 192677"/>
                <a:gd name="connsiteY7" fmla="*/ 120831 h 434340"/>
                <a:gd name="connsiteX8" fmla="*/ 150223 w 192677"/>
                <a:gd name="connsiteY8" fmla="*/ 186146 h 434340"/>
                <a:gd name="connsiteX9" fmla="*/ 166552 w 192677"/>
                <a:gd name="connsiteY9" fmla="*/ 192677 h 434340"/>
                <a:gd name="connsiteX10" fmla="*/ 153489 w 192677"/>
                <a:gd name="connsiteY10" fmla="*/ 225334 h 434340"/>
                <a:gd name="connsiteX11" fmla="*/ 94706 w 192677"/>
                <a:gd name="connsiteY11" fmla="*/ 222069 h 434340"/>
                <a:gd name="connsiteX12" fmla="*/ 146957 w 192677"/>
                <a:gd name="connsiteY12" fmla="*/ 238397 h 434340"/>
                <a:gd name="connsiteX13" fmla="*/ 163286 w 192677"/>
                <a:gd name="connsiteY13" fmla="*/ 254726 h 434340"/>
                <a:gd name="connsiteX14" fmla="*/ 176349 w 192677"/>
                <a:gd name="connsiteY14" fmla="*/ 290649 h 434340"/>
                <a:gd name="connsiteX15" fmla="*/ 169817 w 192677"/>
                <a:gd name="connsiteY15" fmla="*/ 333103 h 434340"/>
                <a:gd name="connsiteX16" fmla="*/ 133894 w 192677"/>
                <a:gd name="connsiteY16" fmla="*/ 333103 h 434340"/>
                <a:gd name="connsiteX17" fmla="*/ 173083 w 192677"/>
                <a:gd name="connsiteY17" fmla="*/ 382089 h 434340"/>
                <a:gd name="connsiteX18" fmla="*/ 150223 w 192677"/>
                <a:gd name="connsiteY18" fmla="*/ 427809 h 434340"/>
                <a:gd name="connsiteX19" fmla="*/ 68580 w 192677"/>
                <a:gd name="connsiteY19" fmla="*/ 408214 h 434340"/>
                <a:gd name="connsiteX20" fmla="*/ 68580 w 192677"/>
                <a:gd name="connsiteY20" fmla="*/ 434340 h 434340"/>
                <a:gd name="connsiteX21" fmla="*/ 26126 w 192677"/>
                <a:gd name="connsiteY21" fmla="*/ 418011 h 434340"/>
                <a:gd name="connsiteX22" fmla="*/ 26126 w 192677"/>
                <a:gd name="connsiteY22" fmla="*/ 365760 h 434340"/>
                <a:gd name="connsiteX23" fmla="*/ 16329 w 192677"/>
                <a:gd name="connsiteY23" fmla="*/ 316774 h 434340"/>
                <a:gd name="connsiteX24" fmla="*/ 6532 w 192677"/>
                <a:gd name="connsiteY24" fmla="*/ 271054 h 434340"/>
                <a:gd name="connsiteX25" fmla="*/ 0 w 192677"/>
                <a:gd name="connsiteY25" fmla="*/ 218803 h 434340"/>
                <a:gd name="connsiteX26" fmla="*/ 22860 w 192677"/>
                <a:gd name="connsiteY26" fmla="*/ 176349 h 434340"/>
                <a:gd name="connsiteX27" fmla="*/ 35923 w 192677"/>
                <a:gd name="connsiteY27" fmla="*/ 124097 h 434340"/>
                <a:gd name="connsiteX28" fmla="*/ 45720 w 192677"/>
                <a:gd name="connsiteY28" fmla="*/ 189411 h 434340"/>
                <a:gd name="connsiteX29" fmla="*/ 71846 w 192677"/>
                <a:gd name="connsiteY29" fmla="*/ 218803 h 434340"/>
                <a:gd name="connsiteX30" fmla="*/ 71846 w 192677"/>
                <a:gd name="connsiteY30" fmla="*/ 238397 h 434340"/>
                <a:gd name="connsiteX31" fmla="*/ 88174 w 192677"/>
                <a:gd name="connsiteY31" fmla="*/ 231866 h 434340"/>
                <a:gd name="connsiteX32" fmla="*/ 58783 w 192677"/>
                <a:gd name="connsiteY32" fmla="*/ 160020 h 434340"/>
                <a:gd name="connsiteX33" fmla="*/ 58783 w 192677"/>
                <a:gd name="connsiteY33" fmla="*/ 9797 h 434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92677" h="434340">
                  <a:moveTo>
                    <a:pt x="58783" y="9797"/>
                  </a:moveTo>
                  <a:lnTo>
                    <a:pt x="127363" y="0"/>
                  </a:lnTo>
                  <a:lnTo>
                    <a:pt x="173083" y="13063"/>
                  </a:lnTo>
                  <a:lnTo>
                    <a:pt x="169817" y="45720"/>
                  </a:lnTo>
                  <a:lnTo>
                    <a:pt x="192677" y="104503"/>
                  </a:lnTo>
                  <a:lnTo>
                    <a:pt x="173083" y="153489"/>
                  </a:lnTo>
                  <a:lnTo>
                    <a:pt x="173083" y="176349"/>
                  </a:lnTo>
                  <a:lnTo>
                    <a:pt x="117566" y="120831"/>
                  </a:lnTo>
                  <a:lnTo>
                    <a:pt x="150223" y="186146"/>
                  </a:lnTo>
                  <a:lnTo>
                    <a:pt x="166552" y="192677"/>
                  </a:lnTo>
                  <a:lnTo>
                    <a:pt x="153489" y="225334"/>
                  </a:lnTo>
                  <a:lnTo>
                    <a:pt x="94706" y="222069"/>
                  </a:lnTo>
                  <a:lnTo>
                    <a:pt x="146957" y="238397"/>
                  </a:lnTo>
                  <a:lnTo>
                    <a:pt x="163286" y="254726"/>
                  </a:lnTo>
                  <a:lnTo>
                    <a:pt x="176349" y="290649"/>
                  </a:lnTo>
                  <a:lnTo>
                    <a:pt x="169817" y="333103"/>
                  </a:lnTo>
                  <a:lnTo>
                    <a:pt x="133894" y="333103"/>
                  </a:lnTo>
                  <a:lnTo>
                    <a:pt x="173083" y="382089"/>
                  </a:lnTo>
                  <a:lnTo>
                    <a:pt x="150223" y="427809"/>
                  </a:lnTo>
                  <a:lnTo>
                    <a:pt x="68580" y="408214"/>
                  </a:lnTo>
                  <a:lnTo>
                    <a:pt x="68580" y="434340"/>
                  </a:lnTo>
                  <a:lnTo>
                    <a:pt x="26126" y="418011"/>
                  </a:lnTo>
                  <a:lnTo>
                    <a:pt x="26126" y="365760"/>
                  </a:lnTo>
                  <a:lnTo>
                    <a:pt x="16329" y="316774"/>
                  </a:lnTo>
                  <a:lnTo>
                    <a:pt x="6532" y="271054"/>
                  </a:lnTo>
                  <a:lnTo>
                    <a:pt x="0" y="218803"/>
                  </a:lnTo>
                  <a:lnTo>
                    <a:pt x="22860" y="176349"/>
                  </a:lnTo>
                  <a:lnTo>
                    <a:pt x="35923" y="124097"/>
                  </a:lnTo>
                  <a:lnTo>
                    <a:pt x="45720" y="189411"/>
                  </a:lnTo>
                  <a:lnTo>
                    <a:pt x="71846" y="218803"/>
                  </a:lnTo>
                  <a:lnTo>
                    <a:pt x="71846" y="238397"/>
                  </a:lnTo>
                  <a:lnTo>
                    <a:pt x="88174" y="231866"/>
                  </a:lnTo>
                  <a:cubicBezTo>
                    <a:pt x="83820" y="202474"/>
                    <a:pt x="63137" y="189412"/>
                    <a:pt x="58783" y="160020"/>
                  </a:cubicBezTo>
                  <a:lnTo>
                    <a:pt x="58783" y="9797"/>
                  </a:lnTo>
                  <a:close/>
                </a:path>
              </a:pathLst>
            </a:custGeom>
            <a:grpFill/>
            <a:ln w="9525" cap="flat" cmpd="sng" algn="ctr">
              <a:solidFill>
                <a:srgbClr val="0F4D83"/>
              </a:solidFill>
              <a:prstDash val="solid"/>
              <a:miter lim="800000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7" name="Yell">
              <a:extLst>
                <a:ext uri="{FF2B5EF4-FFF2-40B4-BE49-F238E27FC236}">
                  <a16:creationId xmlns:a16="http://schemas.microsoft.com/office/drawing/2014/main" id="{5DEC9D64-BB4F-49A8-8894-19CA66AE9142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6747999" y="808953"/>
              <a:ext cx="53545" cy="41791"/>
            </a:xfrm>
            <a:custGeom>
              <a:avLst/>
              <a:gdLst>
                <a:gd name="connsiteX0" fmla="*/ 32657 w 163286"/>
                <a:gd name="connsiteY0" fmla="*/ 88174 h 107769"/>
                <a:gd name="connsiteX1" fmla="*/ 0 w 163286"/>
                <a:gd name="connsiteY1" fmla="*/ 13063 h 107769"/>
                <a:gd name="connsiteX2" fmla="*/ 42454 w 163286"/>
                <a:gd name="connsiteY2" fmla="*/ 9797 h 107769"/>
                <a:gd name="connsiteX3" fmla="*/ 52251 w 163286"/>
                <a:gd name="connsiteY3" fmla="*/ 19594 h 107769"/>
                <a:gd name="connsiteX4" fmla="*/ 68580 w 163286"/>
                <a:gd name="connsiteY4" fmla="*/ 0 h 107769"/>
                <a:gd name="connsiteX5" fmla="*/ 114300 w 163286"/>
                <a:gd name="connsiteY5" fmla="*/ 6531 h 107769"/>
                <a:gd name="connsiteX6" fmla="*/ 114300 w 163286"/>
                <a:gd name="connsiteY6" fmla="*/ 55517 h 107769"/>
                <a:gd name="connsiteX7" fmla="*/ 137160 w 163286"/>
                <a:gd name="connsiteY7" fmla="*/ 52251 h 107769"/>
                <a:gd name="connsiteX8" fmla="*/ 140426 w 163286"/>
                <a:gd name="connsiteY8" fmla="*/ 22860 h 107769"/>
                <a:gd name="connsiteX9" fmla="*/ 163286 w 163286"/>
                <a:gd name="connsiteY9" fmla="*/ 58783 h 107769"/>
                <a:gd name="connsiteX10" fmla="*/ 153489 w 163286"/>
                <a:gd name="connsiteY10" fmla="*/ 101237 h 107769"/>
                <a:gd name="connsiteX11" fmla="*/ 117566 w 163286"/>
                <a:gd name="connsiteY11" fmla="*/ 107769 h 107769"/>
                <a:gd name="connsiteX12" fmla="*/ 32657 w 163286"/>
                <a:gd name="connsiteY12" fmla="*/ 88174 h 107769"/>
                <a:gd name="connsiteX0" fmla="*/ 32657 w 163286"/>
                <a:gd name="connsiteY0" fmla="*/ 88174 h 128016"/>
                <a:gd name="connsiteX1" fmla="*/ 0 w 163286"/>
                <a:gd name="connsiteY1" fmla="*/ 13063 h 128016"/>
                <a:gd name="connsiteX2" fmla="*/ 42454 w 163286"/>
                <a:gd name="connsiteY2" fmla="*/ 9797 h 128016"/>
                <a:gd name="connsiteX3" fmla="*/ 52251 w 163286"/>
                <a:gd name="connsiteY3" fmla="*/ 19594 h 128016"/>
                <a:gd name="connsiteX4" fmla="*/ 68580 w 163286"/>
                <a:gd name="connsiteY4" fmla="*/ 0 h 128016"/>
                <a:gd name="connsiteX5" fmla="*/ 114300 w 163286"/>
                <a:gd name="connsiteY5" fmla="*/ 6531 h 128016"/>
                <a:gd name="connsiteX6" fmla="*/ 114300 w 163286"/>
                <a:gd name="connsiteY6" fmla="*/ 55517 h 128016"/>
                <a:gd name="connsiteX7" fmla="*/ 137160 w 163286"/>
                <a:gd name="connsiteY7" fmla="*/ 52251 h 128016"/>
                <a:gd name="connsiteX8" fmla="*/ 140426 w 163286"/>
                <a:gd name="connsiteY8" fmla="*/ 22860 h 128016"/>
                <a:gd name="connsiteX9" fmla="*/ 163286 w 163286"/>
                <a:gd name="connsiteY9" fmla="*/ 58783 h 128016"/>
                <a:gd name="connsiteX10" fmla="*/ 153489 w 163286"/>
                <a:gd name="connsiteY10" fmla="*/ 101237 h 128016"/>
                <a:gd name="connsiteX11" fmla="*/ 117566 w 163286"/>
                <a:gd name="connsiteY11" fmla="*/ 107769 h 128016"/>
                <a:gd name="connsiteX12" fmla="*/ 68580 w 163286"/>
                <a:gd name="connsiteY12" fmla="*/ 127363 h 128016"/>
                <a:gd name="connsiteX13" fmla="*/ 32657 w 163286"/>
                <a:gd name="connsiteY13" fmla="*/ 88174 h 128016"/>
                <a:gd name="connsiteX0" fmla="*/ 32657 w 163286"/>
                <a:gd name="connsiteY0" fmla="*/ 88174 h 127442"/>
                <a:gd name="connsiteX1" fmla="*/ 0 w 163286"/>
                <a:gd name="connsiteY1" fmla="*/ 13063 h 127442"/>
                <a:gd name="connsiteX2" fmla="*/ 42454 w 163286"/>
                <a:gd name="connsiteY2" fmla="*/ 9797 h 127442"/>
                <a:gd name="connsiteX3" fmla="*/ 52251 w 163286"/>
                <a:gd name="connsiteY3" fmla="*/ 19594 h 127442"/>
                <a:gd name="connsiteX4" fmla="*/ 68580 w 163286"/>
                <a:gd name="connsiteY4" fmla="*/ 0 h 127442"/>
                <a:gd name="connsiteX5" fmla="*/ 114300 w 163286"/>
                <a:gd name="connsiteY5" fmla="*/ 6531 h 127442"/>
                <a:gd name="connsiteX6" fmla="*/ 114300 w 163286"/>
                <a:gd name="connsiteY6" fmla="*/ 55517 h 127442"/>
                <a:gd name="connsiteX7" fmla="*/ 137160 w 163286"/>
                <a:gd name="connsiteY7" fmla="*/ 52251 h 127442"/>
                <a:gd name="connsiteX8" fmla="*/ 140426 w 163286"/>
                <a:gd name="connsiteY8" fmla="*/ 22860 h 127442"/>
                <a:gd name="connsiteX9" fmla="*/ 163286 w 163286"/>
                <a:gd name="connsiteY9" fmla="*/ 58783 h 127442"/>
                <a:gd name="connsiteX10" fmla="*/ 153489 w 163286"/>
                <a:gd name="connsiteY10" fmla="*/ 101237 h 127442"/>
                <a:gd name="connsiteX11" fmla="*/ 117566 w 163286"/>
                <a:gd name="connsiteY11" fmla="*/ 107769 h 127442"/>
                <a:gd name="connsiteX12" fmla="*/ 55517 w 163286"/>
                <a:gd name="connsiteY12" fmla="*/ 58782 h 127442"/>
                <a:gd name="connsiteX13" fmla="*/ 68580 w 163286"/>
                <a:gd name="connsiteY13" fmla="*/ 127363 h 127442"/>
                <a:gd name="connsiteX14" fmla="*/ 32657 w 163286"/>
                <a:gd name="connsiteY14" fmla="*/ 88174 h 12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3286" h="127442">
                  <a:moveTo>
                    <a:pt x="32657" y="88174"/>
                  </a:moveTo>
                  <a:lnTo>
                    <a:pt x="0" y="13063"/>
                  </a:lnTo>
                  <a:lnTo>
                    <a:pt x="42454" y="9797"/>
                  </a:lnTo>
                  <a:lnTo>
                    <a:pt x="52251" y="19594"/>
                  </a:lnTo>
                  <a:lnTo>
                    <a:pt x="68580" y="0"/>
                  </a:lnTo>
                  <a:lnTo>
                    <a:pt x="114300" y="6531"/>
                  </a:lnTo>
                  <a:lnTo>
                    <a:pt x="114300" y="55517"/>
                  </a:lnTo>
                  <a:lnTo>
                    <a:pt x="137160" y="52251"/>
                  </a:lnTo>
                  <a:lnTo>
                    <a:pt x="140426" y="22860"/>
                  </a:lnTo>
                  <a:lnTo>
                    <a:pt x="163286" y="58783"/>
                  </a:lnTo>
                  <a:lnTo>
                    <a:pt x="153489" y="101237"/>
                  </a:lnTo>
                  <a:lnTo>
                    <a:pt x="117566" y="107769"/>
                  </a:lnTo>
                  <a:cubicBezTo>
                    <a:pt x="107769" y="108313"/>
                    <a:pt x="63681" y="55516"/>
                    <a:pt x="55517" y="58782"/>
                  </a:cubicBezTo>
                  <a:cubicBezTo>
                    <a:pt x="47353" y="62048"/>
                    <a:pt x="78921" y="130084"/>
                    <a:pt x="68580" y="127363"/>
                  </a:cubicBezTo>
                  <a:lnTo>
                    <a:pt x="32657" y="88174"/>
                  </a:lnTo>
                  <a:close/>
                </a:path>
              </a:pathLst>
            </a:custGeom>
            <a:grpFill/>
            <a:ln w="9525" cap="flat" cmpd="sng" algn="ctr">
              <a:solidFill>
                <a:srgbClr val="0F4D83"/>
              </a:solidFill>
              <a:prstDash val="solid"/>
              <a:miter lim="800000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8" name="Shetland Island">
              <a:extLst>
                <a:ext uri="{FF2B5EF4-FFF2-40B4-BE49-F238E27FC236}">
                  <a16:creationId xmlns:a16="http://schemas.microsoft.com/office/drawing/2014/main" id="{2A6DFF51-1B95-4D58-913D-62531287BE8E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6552027" y="807881"/>
              <a:ext cx="95309" cy="165988"/>
            </a:xfrm>
            <a:custGeom>
              <a:avLst/>
              <a:gdLst>
                <a:gd name="connsiteX0" fmla="*/ 290649 w 290649"/>
                <a:gd name="connsiteY0" fmla="*/ 0 h 506186"/>
                <a:gd name="connsiteX1" fmla="*/ 241663 w 290649"/>
                <a:gd name="connsiteY1" fmla="*/ 22860 h 506186"/>
                <a:gd name="connsiteX2" fmla="*/ 264523 w 290649"/>
                <a:gd name="connsiteY2" fmla="*/ 55517 h 506186"/>
                <a:gd name="connsiteX3" fmla="*/ 195943 w 290649"/>
                <a:gd name="connsiteY3" fmla="*/ 32657 h 506186"/>
                <a:gd name="connsiteX4" fmla="*/ 169817 w 290649"/>
                <a:gd name="connsiteY4" fmla="*/ 32657 h 506186"/>
                <a:gd name="connsiteX5" fmla="*/ 195943 w 290649"/>
                <a:gd name="connsiteY5" fmla="*/ 68580 h 506186"/>
                <a:gd name="connsiteX6" fmla="*/ 166552 w 290649"/>
                <a:gd name="connsiteY6" fmla="*/ 107769 h 506186"/>
                <a:gd name="connsiteX7" fmla="*/ 130629 w 290649"/>
                <a:gd name="connsiteY7" fmla="*/ 143692 h 506186"/>
                <a:gd name="connsiteX8" fmla="*/ 130629 w 290649"/>
                <a:gd name="connsiteY8" fmla="*/ 179615 h 506186"/>
                <a:gd name="connsiteX9" fmla="*/ 169817 w 290649"/>
                <a:gd name="connsiteY9" fmla="*/ 228600 h 506186"/>
                <a:gd name="connsiteX10" fmla="*/ 94706 w 290649"/>
                <a:gd name="connsiteY10" fmla="*/ 179615 h 506186"/>
                <a:gd name="connsiteX11" fmla="*/ 101237 w 290649"/>
                <a:gd name="connsiteY11" fmla="*/ 137160 h 506186"/>
                <a:gd name="connsiteX12" fmla="*/ 75112 w 290649"/>
                <a:gd name="connsiteY12" fmla="*/ 137160 h 506186"/>
                <a:gd name="connsiteX13" fmla="*/ 58783 w 290649"/>
                <a:gd name="connsiteY13" fmla="*/ 179615 h 506186"/>
                <a:gd name="connsiteX14" fmla="*/ 65315 w 290649"/>
                <a:gd name="connsiteY14" fmla="*/ 218803 h 506186"/>
                <a:gd name="connsiteX15" fmla="*/ 19595 w 290649"/>
                <a:gd name="connsiteY15" fmla="*/ 222069 h 506186"/>
                <a:gd name="connsiteX16" fmla="*/ 0 w 290649"/>
                <a:gd name="connsiteY16" fmla="*/ 277586 h 506186"/>
                <a:gd name="connsiteX17" fmla="*/ 55517 w 290649"/>
                <a:gd name="connsiteY17" fmla="*/ 271055 h 506186"/>
                <a:gd name="connsiteX18" fmla="*/ 75112 w 290649"/>
                <a:gd name="connsiteY18" fmla="*/ 254726 h 506186"/>
                <a:gd name="connsiteX19" fmla="*/ 101237 w 290649"/>
                <a:gd name="connsiteY19" fmla="*/ 267789 h 506186"/>
                <a:gd name="connsiteX20" fmla="*/ 130629 w 290649"/>
                <a:gd name="connsiteY20" fmla="*/ 261257 h 506186"/>
                <a:gd name="connsiteX21" fmla="*/ 97972 w 290649"/>
                <a:gd name="connsiteY21" fmla="*/ 303712 h 506186"/>
                <a:gd name="connsiteX22" fmla="*/ 133895 w 290649"/>
                <a:gd name="connsiteY22" fmla="*/ 323306 h 506186"/>
                <a:gd name="connsiteX23" fmla="*/ 150223 w 290649"/>
                <a:gd name="connsiteY23" fmla="*/ 267789 h 506186"/>
                <a:gd name="connsiteX24" fmla="*/ 160020 w 290649"/>
                <a:gd name="connsiteY24" fmla="*/ 313509 h 506186"/>
                <a:gd name="connsiteX25" fmla="*/ 160020 w 290649"/>
                <a:gd name="connsiteY25" fmla="*/ 365760 h 506186"/>
                <a:gd name="connsiteX26" fmla="*/ 186146 w 290649"/>
                <a:gd name="connsiteY26" fmla="*/ 398417 h 506186"/>
                <a:gd name="connsiteX27" fmla="*/ 202475 w 290649"/>
                <a:gd name="connsiteY27" fmla="*/ 411480 h 506186"/>
                <a:gd name="connsiteX28" fmla="*/ 195943 w 290649"/>
                <a:gd name="connsiteY28" fmla="*/ 437606 h 506186"/>
                <a:gd name="connsiteX29" fmla="*/ 169817 w 290649"/>
                <a:gd name="connsiteY29" fmla="*/ 434340 h 506186"/>
                <a:gd name="connsiteX30" fmla="*/ 146957 w 290649"/>
                <a:gd name="connsiteY30" fmla="*/ 453935 h 506186"/>
                <a:gd name="connsiteX31" fmla="*/ 153489 w 290649"/>
                <a:gd name="connsiteY31" fmla="*/ 476795 h 506186"/>
                <a:gd name="connsiteX32" fmla="*/ 169817 w 290649"/>
                <a:gd name="connsiteY32" fmla="*/ 506186 h 506186"/>
                <a:gd name="connsiteX33" fmla="*/ 228600 w 290649"/>
                <a:gd name="connsiteY33" fmla="*/ 489857 h 506186"/>
                <a:gd name="connsiteX34" fmla="*/ 212272 w 290649"/>
                <a:gd name="connsiteY34" fmla="*/ 457200 h 506186"/>
                <a:gd name="connsiteX35" fmla="*/ 231866 w 290649"/>
                <a:gd name="connsiteY35" fmla="*/ 434340 h 506186"/>
                <a:gd name="connsiteX36" fmla="*/ 231866 w 290649"/>
                <a:gd name="connsiteY36" fmla="*/ 434340 h 506186"/>
                <a:gd name="connsiteX37" fmla="*/ 241663 w 290649"/>
                <a:gd name="connsiteY37" fmla="*/ 378823 h 506186"/>
                <a:gd name="connsiteX38" fmla="*/ 238397 w 290649"/>
                <a:gd name="connsiteY38" fmla="*/ 349432 h 506186"/>
                <a:gd name="connsiteX39" fmla="*/ 274320 w 290649"/>
                <a:gd name="connsiteY39" fmla="*/ 326572 h 506186"/>
                <a:gd name="connsiteX40" fmla="*/ 267789 w 290649"/>
                <a:gd name="connsiteY40" fmla="*/ 290649 h 506186"/>
                <a:gd name="connsiteX41" fmla="*/ 287383 w 290649"/>
                <a:gd name="connsiteY41" fmla="*/ 254726 h 506186"/>
                <a:gd name="connsiteX42" fmla="*/ 267789 w 290649"/>
                <a:gd name="connsiteY42" fmla="*/ 212272 h 506186"/>
                <a:gd name="connsiteX43" fmla="*/ 248195 w 290649"/>
                <a:gd name="connsiteY43" fmla="*/ 179615 h 506186"/>
                <a:gd name="connsiteX44" fmla="*/ 264523 w 290649"/>
                <a:gd name="connsiteY44" fmla="*/ 163286 h 506186"/>
                <a:gd name="connsiteX45" fmla="*/ 290649 w 290649"/>
                <a:gd name="connsiteY45" fmla="*/ 153489 h 506186"/>
                <a:gd name="connsiteX46" fmla="*/ 290649 w 290649"/>
                <a:gd name="connsiteY46" fmla="*/ 114300 h 506186"/>
                <a:gd name="connsiteX47" fmla="*/ 271055 w 290649"/>
                <a:gd name="connsiteY47" fmla="*/ 88175 h 506186"/>
                <a:gd name="connsiteX48" fmla="*/ 287383 w 290649"/>
                <a:gd name="connsiteY48" fmla="*/ 71846 h 506186"/>
                <a:gd name="connsiteX49" fmla="*/ 290649 w 290649"/>
                <a:gd name="connsiteY49" fmla="*/ 0 h 506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90649" h="506186">
                  <a:moveTo>
                    <a:pt x="290649" y="0"/>
                  </a:moveTo>
                  <a:lnTo>
                    <a:pt x="241663" y="22860"/>
                  </a:lnTo>
                  <a:lnTo>
                    <a:pt x="264523" y="55517"/>
                  </a:lnTo>
                  <a:lnTo>
                    <a:pt x="195943" y="32657"/>
                  </a:lnTo>
                  <a:lnTo>
                    <a:pt x="169817" y="32657"/>
                  </a:lnTo>
                  <a:lnTo>
                    <a:pt x="195943" y="68580"/>
                  </a:lnTo>
                  <a:lnTo>
                    <a:pt x="166552" y="107769"/>
                  </a:lnTo>
                  <a:lnTo>
                    <a:pt x="130629" y="143692"/>
                  </a:lnTo>
                  <a:lnTo>
                    <a:pt x="130629" y="179615"/>
                  </a:lnTo>
                  <a:lnTo>
                    <a:pt x="169817" y="228600"/>
                  </a:lnTo>
                  <a:lnTo>
                    <a:pt x="94706" y="179615"/>
                  </a:lnTo>
                  <a:lnTo>
                    <a:pt x="101237" y="137160"/>
                  </a:lnTo>
                  <a:lnTo>
                    <a:pt x="75112" y="137160"/>
                  </a:lnTo>
                  <a:lnTo>
                    <a:pt x="58783" y="179615"/>
                  </a:lnTo>
                  <a:lnTo>
                    <a:pt x="65315" y="218803"/>
                  </a:lnTo>
                  <a:lnTo>
                    <a:pt x="19595" y="222069"/>
                  </a:lnTo>
                  <a:lnTo>
                    <a:pt x="0" y="277586"/>
                  </a:lnTo>
                  <a:lnTo>
                    <a:pt x="55517" y="271055"/>
                  </a:lnTo>
                  <a:lnTo>
                    <a:pt x="75112" y="254726"/>
                  </a:lnTo>
                  <a:lnTo>
                    <a:pt x="101237" y="267789"/>
                  </a:lnTo>
                  <a:lnTo>
                    <a:pt x="130629" y="261257"/>
                  </a:lnTo>
                  <a:lnTo>
                    <a:pt x="97972" y="303712"/>
                  </a:lnTo>
                  <a:lnTo>
                    <a:pt x="133895" y="323306"/>
                  </a:lnTo>
                  <a:lnTo>
                    <a:pt x="150223" y="267789"/>
                  </a:lnTo>
                  <a:lnTo>
                    <a:pt x="160020" y="313509"/>
                  </a:lnTo>
                  <a:lnTo>
                    <a:pt x="160020" y="365760"/>
                  </a:lnTo>
                  <a:lnTo>
                    <a:pt x="186146" y="398417"/>
                  </a:lnTo>
                  <a:lnTo>
                    <a:pt x="202475" y="411480"/>
                  </a:lnTo>
                  <a:lnTo>
                    <a:pt x="195943" y="437606"/>
                  </a:lnTo>
                  <a:lnTo>
                    <a:pt x="169817" y="434340"/>
                  </a:lnTo>
                  <a:lnTo>
                    <a:pt x="146957" y="453935"/>
                  </a:lnTo>
                  <a:lnTo>
                    <a:pt x="153489" y="476795"/>
                  </a:lnTo>
                  <a:lnTo>
                    <a:pt x="169817" y="506186"/>
                  </a:lnTo>
                  <a:lnTo>
                    <a:pt x="228600" y="489857"/>
                  </a:lnTo>
                  <a:lnTo>
                    <a:pt x="212272" y="457200"/>
                  </a:lnTo>
                  <a:lnTo>
                    <a:pt x="231866" y="434340"/>
                  </a:lnTo>
                  <a:lnTo>
                    <a:pt x="231866" y="434340"/>
                  </a:lnTo>
                  <a:lnTo>
                    <a:pt x="241663" y="378823"/>
                  </a:lnTo>
                  <a:lnTo>
                    <a:pt x="238397" y="349432"/>
                  </a:lnTo>
                  <a:lnTo>
                    <a:pt x="274320" y="326572"/>
                  </a:lnTo>
                  <a:lnTo>
                    <a:pt x="267789" y="290649"/>
                  </a:lnTo>
                  <a:lnTo>
                    <a:pt x="287383" y="254726"/>
                  </a:lnTo>
                  <a:lnTo>
                    <a:pt x="267789" y="212272"/>
                  </a:lnTo>
                  <a:lnTo>
                    <a:pt x="248195" y="179615"/>
                  </a:lnTo>
                  <a:lnTo>
                    <a:pt x="264523" y="163286"/>
                  </a:lnTo>
                  <a:lnTo>
                    <a:pt x="290649" y="153489"/>
                  </a:lnTo>
                  <a:lnTo>
                    <a:pt x="290649" y="114300"/>
                  </a:lnTo>
                  <a:lnTo>
                    <a:pt x="271055" y="88175"/>
                  </a:lnTo>
                  <a:lnTo>
                    <a:pt x="287383" y="71846"/>
                  </a:lnTo>
                  <a:lnTo>
                    <a:pt x="290649" y="0"/>
                  </a:lnTo>
                  <a:close/>
                </a:path>
              </a:pathLst>
            </a:custGeom>
            <a:grpFill/>
            <a:ln w="9525" cap="flat" cmpd="sng" algn="ctr">
              <a:solidFill>
                <a:srgbClr val="0F4D83"/>
              </a:solidFill>
              <a:prstDash val="solid"/>
              <a:miter lim="800000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9" name="Shetland Mainland">
              <a:extLst>
                <a:ext uri="{FF2B5EF4-FFF2-40B4-BE49-F238E27FC236}">
                  <a16:creationId xmlns:a16="http://schemas.microsoft.com/office/drawing/2014/main" id="{AD463EA7-31C9-4C2D-9178-20199704A015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6533822" y="888198"/>
              <a:ext cx="199185" cy="361961"/>
            </a:xfrm>
            <a:custGeom>
              <a:avLst/>
              <a:gdLst>
                <a:gd name="connsiteX0" fmla="*/ 310243 w 607423"/>
                <a:gd name="connsiteY0" fmla="*/ 222068 h 1103811"/>
                <a:gd name="connsiteX1" fmla="*/ 303712 w 607423"/>
                <a:gd name="connsiteY1" fmla="*/ 146957 h 1103811"/>
                <a:gd name="connsiteX2" fmla="*/ 313509 w 607423"/>
                <a:gd name="connsiteY2" fmla="*/ 124097 h 1103811"/>
                <a:gd name="connsiteX3" fmla="*/ 316774 w 607423"/>
                <a:gd name="connsiteY3" fmla="*/ 97971 h 1103811"/>
                <a:gd name="connsiteX4" fmla="*/ 362494 w 607423"/>
                <a:gd name="connsiteY4" fmla="*/ 94706 h 1103811"/>
                <a:gd name="connsiteX5" fmla="*/ 375557 w 607423"/>
                <a:gd name="connsiteY5" fmla="*/ 97971 h 1103811"/>
                <a:gd name="connsiteX6" fmla="*/ 378823 w 607423"/>
                <a:gd name="connsiteY6" fmla="*/ 65314 h 1103811"/>
                <a:gd name="connsiteX7" fmla="*/ 349432 w 607423"/>
                <a:gd name="connsiteY7" fmla="*/ 52251 h 1103811"/>
                <a:gd name="connsiteX8" fmla="*/ 359229 w 607423"/>
                <a:gd name="connsiteY8" fmla="*/ 16328 h 1103811"/>
                <a:gd name="connsiteX9" fmla="*/ 378823 w 607423"/>
                <a:gd name="connsiteY9" fmla="*/ 45720 h 1103811"/>
                <a:gd name="connsiteX10" fmla="*/ 401683 w 607423"/>
                <a:gd name="connsiteY10" fmla="*/ 0 h 1103811"/>
                <a:gd name="connsiteX11" fmla="*/ 421277 w 607423"/>
                <a:gd name="connsiteY11" fmla="*/ 16328 h 1103811"/>
                <a:gd name="connsiteX12" fmla="*/ 431074 w 607423"/>
                <a:gd name="connsiteY12" fmla="*/ 42454 h 1103811"/>
                <a:gd name="connsiteX13" fmla="*/ 437606 w 607423"/>
                <a:gd name="connsiteY13" fmla="*/ 65314 h 1103811"/>
                <a:gd name="connsiteX14" fmla="*/ 473529 w 607423"/>
                <a:gd name="connsiteY14" fmla="*/ 94706 h 1103811"/>
                <a:gd name="connsiteX15" fmla="*/ 447403 w 607423"/>
                <a:gd name="connsiteY15" fmla="*/ 124097 h 1103811"/>
                <a:gd name="connsiteX16" fmla="*/ 473529 w 607423"/>
                <a:gd name="connsiteY16" fmla="*/ 160020 h 1103811"/>
                <a:gd name="connsiteX17" fmla="*/ 502920 w 607423"/>
                <a:gd name="connsiteY17" fmla="*/ 137160 h 1103811"/>
                <a:gd name="connsiteX18" fmla="*/ 561703 w 607423"/>
                <a:gd name="connsiteY18" fmla="*/ 88174 h 1103811"/>
                <a:gd name="connsiteX19" fmla="*/ 581297 w 607423"/>
                <a:gd name="connsiteY19" fmla="*/ 97971 h 1103811"/>
                <a:gd name="connsiteX20" fmla="*/ 529046 w 607423"/>
                <a:gd name="connsiteY20" fmla="*/ 150223 h 1103811"/>
                <a:gd name="connsiteX21" fmla="*/ 489857 w 607423"/>
                <a:gd name="connsiteY21" fmla="*/ 173083 h 1103811"/>
                <a:gd name="connsiteX22" fmla="*/ 499654 w 607423"/>
                <a:gd name="connsiteY22" fmla="*/ 209006 h 1103811"/>
                <a:gd name="connsiteX23" fmla="*/ 522514 w 607423"/>
                <a:gd name="connsiteY23" fmla="*/ 176348 h 1103811"/>
                <a:gd name="connsiteX24" fmla="*/ 551906 w 607423"/>
                <a:gd name="connsiteY24" fmla="*/ 202474 h 1103811"/>
                <a:gd name="connsiteX25" fmla="*/ 545374 w 607423"/>
                <a:gd name="connsiteY25" fmla="*/ 251460 h 1103811"/>
                <a:gd name="connsiteX26" fmla="*/ 515983 w 607423"/>
                <a:gd name="connsiteY26" fmla="*/ 257991 h 1103811"/>
                <a:gd name="connsiteX27" fmla="*/ 450669 w 607423"/>
                <a:gd name="connsiteY27" fmla="*/ 261257 h 1103811"/>
                <a:gd name="connsiteX28" fmla="*/ 489857 w 607423"/>
                <a:gd name="connsiteY28" fmla="*/ 293914 h 1103811"/>
                <a:gd name="connsiteX29" fmla="*/ 538843 w 607423"/>
                <a:gd name="connsiteY29" fmla="*/ 300446 h 1103811"/>
                <a:gd name="connsiteX30" fmla="*/ 525780 w 607423"/>
                <a:gd name="connsiteY30" fmla="*/ 329837 h 1103811"/>
                <a:gd name="connsiteX31" fmla="*/ 486592 w 607423"/>
                <a:gd name="connsiteY31" fmla="*/ 372291 h 1103811"/>
                <a:gd name="connsiteX32" fmla="*/ 483326 w 607423"/>
                <a:gd name="connsiteY32" fmla="*/ 391886 h 1103811"/>
                <a:gd name="connsiteX33" fmla="*/ 525780 w 607423"/>
                <a:gd name="connsiteY33" fmla="*/ 398417 h 1103811"/>
                <a:gd name="connsiteX34" fmla="*/ 525780 w 607423"/>
                <a:gd name="connsiteY34" fmla="*/ 398417 h 1103811"/>
                <a:gd name="connsiteX35" fmla="*/ 480060 w 607423"/>
                <a:gd name="connsiteY35" fmla="*/ 421277 h 1103811"/>
                <a:gd name="connsiteX36" fmla="*/ 473529 w 607423"/>
                <a:gd name="connsiteY36" fmla="*/ 450668 h 1103811"/>
                <a:gd name="connsiteX37" fmla="*/ 434340 w 607423"/>
                <a:gd name="connsiteY37" fmla="*/ 401683 h 1103811"/>
                <a:gd name="connsiteX38" fmla="*/ 418012 w 607423"/>
                <a:gd name="connsiteY38" fmla="*/ 450668 h 1103811"/>
                <a:gd name="connsiteX39" fmla="*/ 450669 w 607423"/>
                <a:gd name="connsiteY39" fmla="*/ 476794 h 1103811"/>
                <a:gd name="connsiteX40" fmla="*/ 463732 w 607423"/>
                <a:gd name="connsiteY40" fmla="*/ 506186 h 1103811"/>
                <a:gd name="connsiteX41" fmla="*/ 450669 w 607423"/>
                <a:gd name="connsiteY41" fmla="*/ 535577 h 1103811"/>
                <a:gd name="connsiteX42" fmla="*/ 483326 w 607423"/>
                <a:gd name="connsiteY42" fmla="*/ 538843 h 1103811"/>
                <a:gd name="connsiteX43" fmla="*/ 499654 w 607423"/>
                <a:gd name="connsiteY43" fmla="*/ 555171 h 1103811"/>
                <a:gd name="connsiteX44" fmla="*/ 548640 w 607423"/>
                <a:gd name="connsiteY44" fmla="*/ 529046 h 1103811"/>
                <a:gd name="connsiteX45" fmla="*/ 555172 w 607423"/>
                <a:gd name="connsiteY45" fmla="*/ 571500 h 1103811"/>
                <a:gd name="connsiteX46" fmla="*/ 574766 w 607423"/>
                <a:gd name="connsiteY46" fmla="*/ 597626 h 1103811"/>
                <a:gd name="connsiteX47" fmla="*/ 607423 w 607423"/>
                <a:gd name="connsiteY47" fmla="*/ 597626 h 1103811"/>
                <a:gd name="connsiteX48" fmla="*/ 600892 w 607423"/>
                <a:gd name="connsiteY48" fmla="*/ 630283 h 1103811"/>
                <a:gd name="connsiteX49" fmla="*/ 568234 w 607423"/>
                <a:gd name="connsiteY49" fmla="*/ 613954 h 1103811"/>
                <a:gd name="connsiteX50" fmla="*/ 545374 w 607423"/>
                <a:gd name="connsiteY50" fmla="*/ 640080 h 1103811"/>
                <a:gd name="connsiteX51" fmla="*/ 555172 w 607423"/>
                <a:gd name="connsiteY51" fmla="*/ 679268 h 1103811"/>
                <a:gd name="connsiteX52" fmla="*/ 506186 w 607423"/>
                <a:gd name="connsiteY52" fmla="*/ 662940 h 1103811"/>
                <a:gd name="connsiteX53" fmla="*/ 506186 w 607423"/>
                <a:gd name="connsiteY53" fmla="*/ 610688 h 1103811"/>
                <a:gd name="connsiteX54" fmla="*/ 512717 w 607423"/>
                <a:gd name="connsiteY54" fmla="*/ 600891 h 1103811"/>
                <a:gd name="connsiteX55" fmla="*/ 480060 w 607423"/>
                <a:gd name="connsiteY55" fmla="*/ 558437 h 1103811"/>
                <a:gd name="connsiteX56" fmla="*/ 473529 w 607423"/>
                <a:gd name="connsiteY56" fmla="*/ 555171 h 1103811"/>
                <a:gd name="connsiteX57" fmla="*/ 473529 w 607423"/>
                <a:gd name="connsiteY57" fmla="*/ 594360 h 1103811"/>
                <a:gd name="connsiteX58" fmla="*/ 493123 w 607423"/>
                <a:gd name="connsiteY58" fmla="*/ 604157 h 1103811"/>
                <a:gd name="connsiteX59" fmla="*/ 460466 w 607423"/>
                <a:gd name="connsiteY59" fmla="*/ 610688 h 1103811"/>
                <a:gd name="connsiteX60" fmla="*/ 434340 w 607423"/>
                <a:gd name="connsiteY60" fmla="*/ 656408 h 1103811"/>
                <a:gd name="connsiteX61" fmla="*/ 431074 w 607423"/>
                <a:gd name="connsiteY61" fmla="*/ 702128 h 1103811"/>
                <a:gd name="connsiteX62" fmla="*/ 427809 w 607423"/>
                <a:gd name="connsiteY62" fmla="*/ 738051 h 1103811"/>
                <a:gd name="connsiteX63" fmla="*/ 440872 w 607423"/>
                <a:gd name="connsiteY63" fmla="*/ 760911 h 1103811"/>
                <a:gd name="connsiteX64" fmla="*/ 460466 w 607423"/>
                <a:gd name="connsiteY64" fmla="*/ 809897 h 1103811"/>
                <a:gd name="connsiteX65" fmla="*/ 398417 w 607423"/>
                <a:gd name="connsiteY65" fmla="*/ 787037 h 1103811"/>
                <a:gd name="connsiteX66" fmla="*/ 411480 w 607423"/>
                <a:gd name="connsiteY66" fmla="*/ 849086 h 1103811"/>
                <a:gd name="connsiteX67" fmla="*/ 437606 w 607423"/>
                <a:gd name="connsiteY67" fmla="*/ 871946 h 1103811"/>
                <a:gd name="connsiteX68" fmla="*/ 424543 w 607423"/>
                <a:gd name="connsiteY68" fmla="*/ 898071 h 1103811"/>
                <a:gd name="connsiteX69" fmla="*/ 424543 w 607423"/>
                <a:gd name="connsiteY69" fmla="*/ 898071 h 1103811"/>
                <a:gd name="connsiteX70" fmla="*/ 372292 w 607423"/>
                <a:gd name="connsiteY70" fmla="*/ 888274 h 1103811"/>
                <a:gd name="connsiteX71" fmla="*/ 391886 w 607423"/>
                <a:gd name="connsiteY71" fmla="*/ 947057 h 1103811"/>
                <a:gd name="connsiteX72" fmla="*/ 375557 w 607423"/>
                <a:gd name="connsiteY72" fmla="*/ 969917 h 1103811"/>
                <a:gd name="connsiteX73" fmla="*/ 372292 w 607423"/>
                <a:gd name="connsiteY73" fmla="*/ 1009106 h 1103811"/>
                <a:gd name="connsiteX74" fmla="*/ 372292 w 607423"/>
                <a:gd name="connsiteY74" fmla="*/ 1025434 h 1103811"/>
                <a:gd name="connsiteX75" fmla="*/ 369026 w 607423"/>
                <a:gd name="connsiteY75" fmla="*/ 1077686 h 1103811"/>
                <a:gd name="connsiteX76" fmla="*/ 375557 w 607423"/>
                <a:gd name="connsiteY76" fmla="*/ 1103811 h 1103811"/>
                <a:gd name="connsiteX77" fmla="*/ 339634 w 607423"/>
                <a:gd name="connsiteY77" fmla="*/ 1103811 h 1103811"/>
                <a:gd name="connsiteX78" fmla="*/ 326572 w 607423"/>
                <a:gd name="connsiteY78" fmla="*/ 1090748 h 1103811"/>
                <a:gd name="connsiteX79" fmla="*/ 346166 w 607423"/>
                <a:gd name="connsiteY79" fmla="*/ 1067888 h 1103811"/>
                <a:gd name="connsiteX80" fmla="*/ 310243 w 607423"/>
                <a:gd name="connsiteY80" fmla="*/ 1035231 h 1103811"/>
                <a:gd name="connsiteX81" fmla="*/ 297180 w 607423"/>
                <a:gd name="connsiteY81" fmla="*/ 1061357 h 1103811"/>
                <a:gd name="connsiteX82" fmla="*/ 254726 w 607423"/>
                <a:gd name="connsiteY82" fmla="*/ 1038497 h 1103811"/>
                <a:gd name="connsiteX83" fmla="*/ 274320 w 607423"/>
                <a:gd name="connsiteY83" fmla="*/ 1015637 h 1103811"/>
                <a:gd name="connsiteX84" fmla="*/ 277586 w 607423"/>
                <a:gd name="connsiteY84" fmla="*/ 969917 h 1103811"/>
                <a:gd name="connsiteX85" fmla="*/ 316774 w 607423"/>
                <a:gd name="connsiteY85" fmla="*/ 963386 h 1103811"/>
                <a:gd name="connsiteX86" fmla="*/ 323306 w 607423"/>
                <a:gd name="connsiteY86" fmla="*/ 937260 h 1103811"/>
                <a:gd name="connsiteX87" fmla="*/ 306977 w 607423"/>
                <a:gd name="connsiteY87" fmla="*/ 914400 h 1103811"/>
                <a:gd name="connsiteX88" fmla="*/ 300446 w 607423"/>
                <a:gd name="connsiteY88" fmla="*/ 885008 h 1103811"/>
                <a:gd name="connsiteX89" fmla="*/ 316774 w 607423"/>
                <a:gd name="connsiteY89" fmla="*/ 858883 h 1103811"/>
                <a:gd name="connsiteX90" fmla="*/ 342900 w 607423"/>
                <a:gd name="connsiteY90" fmla="*/ 826226 h 1103811"/>
                <a:gd name="connsiteX91" fmla="*/ 349432 w 607423"/>
                <a:gd name="connsiteY91" fmla="*/ 764177 h 1103811"/>
                <a:gd name="connsiteX92" fmla="*/ 349432 w 607423"/>
                <a:gd name="connsiteY92" fmla="*/ 718457 h 1103811"/>
                <a:gd name="connsiteX93" fmla="*/ 355963 w 607423"/>
                <a:gd name="connsiteY93" fmla="*/ 649877 h 1103811"/>
                <a:gd name="connsiteX94" fmla="*/ 355963 w 607423"/>
                <a:gd name="connsiteY94" fmla="*/ 610688 h 1103811"/>
                <a:gd name="connsiteX95" fmla="*/ 355963 w 607423"/>
                <a:gd name="connsiteY95" fmla="*/ 564968 h 1103811"/>
                <a:gd name="connsiteX96" fmla="*/ 349432 w 607423"/>
                <a:gd name="connsiteY96" fmla="*/ 529046 h 1103811"/>
                <a:gd name="connsiteX97" fmla="*/ 300446 w 607423"/>
                <a:gd name="connsiteY97" fmla="*/ 512717 h 1103811"/>
                <a:gd name="connsiteX98" fmla="*/ 267789 w 607423"/>
                <a:gd name="connsiteY98" fmla="*/ 506186 h 1103811"/>
                <a:gd name="connsiteX99" fmla="*/ 254726 w 607423"/>
                <a:gd name="connsiteY99" fmla="*/ 493123 h 1103811"/>
                <a:gd name="connsiteX100" fmla="*/ 248194 w 607423"/>
                <a:gd name="connsiteY100" fmla="*/ 568234 h 1103811"/>
                <a:gd name="connsiteX101" fmla="*/ 215537 w 607423"/>
                <a:gd name="connsiteY101" fmla="*/ 551906 h 1103811"/>
                <a:gd name="connsiteX102" fmla="*/ 215537 w 607423"/>
                <a:gd name="connsiteY102" fmla="*/ 613954 h 1103811"/>
                <a:gd name="connsiteX103" fmla="*/ 173083 w 607423"/>
                <a:gd name="connsiteY103" fmla="*/ 564968 h 1103811"/>
                <a:gd name="connsiteX104" fmla="*/ 143692 w 607423"/>
                <a:gd name="connsiteY104" fmla="*/ 535577 h 1103811"/>
                <a:gd name="connsiteX105" fmla="*/ 143692 w 607423"/>
                <a:gd name="connsiteY105" fmla="*/ 519248 h 1103811"/>
                <a:gd name="connsiteX106" fmla="*/ 163286 w 607423"/>
                <a:gd name="connsiteY106" fmla="*/ 506186 h 1103811"/>
                <a:gd name="connsiteX107" fmla="*/ 176349 w 607423"/>
                <a:gd name="connsiteY107" fmla="*/ 466997 h 1103811"/>
                <a:gd name="connsiteX108" fmla="*/ 130629 w 607423"/>
                <a:gd name="connsiteY108" fmla="*/ 489857 h 1103811"/>
                <a:gd name="connsiteX109" fmla="*/ 120832 w 607423"/>
                <a:gd name="connsiteY109" fmla="*/ 496388 h 1103811"/>
                <a:gd name="connsiteX110" fmla="*/ 114300 w 607423"/>
                <a:gd name="connsiteY110" fmla="*/ 466997 h 1103811"/>
                <a:gd name="connsiteX111" fmla="*/ 91440 w 607423"/>
                <a:gd name="connsiteY111" fmla="*/ 483326 h 1103811"/>
                <a:gd name="connsiteX112" fmla="*/ 117566 w 607423"/>
                <a:gd name="connsiteY112" fmla="*/ 525780 h 1103811"/>
                <a:gd name="connsiteX113" fmla="*/ 101237 w 607423"/>
                <a:gd name="connsiteY113" fmla="*/ 529046 h 1103811"/>
                <a:gd name="connsiteX114" fmla="*/ 48986 w 607423"/>
                <a:gd name="connsiteY114" fmla="*/ 483326 h 1103811"/>
                <a:gd name="connsiteX115" fmla="*/ 22860 w 607423"/>
                <a:gd name="connsiteY115" fmla="*/ 460466 h 1103811"/>
                <a:gd name="connsiteX116" fmla="*/ 6532 w 607423"/>
                <a:gd name="connsiteY116" fmla="*/ 440871 h 1103811"/>
                <a:gd name="connsiteX117" fmla="*/ 3266 w 607423"/>
                <a:gd name="connsiteY117" fmla="*/ 421277 h 1103811"/>
                <a:gd name="connsiteX118" fmla="*/ 16329 w 607423"/>
                <a:gd name="connsiteY118" fmla="*/ 388620 h 1103811"/>
                <a:gd name="connsiteX119" fmla="*/ 0 w 607423"/>
                <a:gd name="connsiteY119" fmla="*/ 372291 h 1103811"/>
                <a:gd name="connsiteX120" fmla="*/ 0 w 607423"/>
                <a:gd name="connsiteY120" fmla="*/ 352697 h 1103811"/>
                <a:gd name="connsiteX121" fmla="*/ 9797 w 607423"/>
                <a:gd name="connsiteY121" fmla="*/ 333103 h 1103811"/>
                <a:gd name="connsiteX122" fmla="*/ 39189 w 607423"/>
                <a:gd name="connsiteY122" fmla="*/ 326571 h 1103811"/>
                <a:gd name="connsiteX123" fmla="*/ 65314 w 607423"/>
                <a:gd name="connsiteY123" fmla="*/ 336368 h 1103811"/>
                <a:gd name="connsiteX124" fmla="*/ 111034 w 607423"/>
                <a:gd name="connsiteY124" fmla="*/ 336368 h 1103811"/>
                <a:gd name="connsiteX125" fmla="*/ 111034 w 607423"/>
                <a:gd name="connsiteY125" fmla="*/ 359228 h 1103811"/>
                <a:gd name="connsiteX126" fmla="*/ 143692 w 607423"/>
                <a:gd name="connsiteY126" fmla="*/ 355963 h 1103811"/>
                <a:gd name="connsiteX127" fmla="*/ 143692 w 607423"/>
                <a:gd name="connsiteY127" fmla="*/ 339634 h 1103811"/>
                <a:gd name="connsiteX128" fmla="*/ 127363 w 607423"/>
                <a:gd name="connsiteY128" fmla="*/ 323306 h 1103811"/>
                <a:gd name="connsiteX129" fmla="*/ 169817 w 607423"/>
                <a:gd name="connsiteY129" fmla="*/ 313508 h 1103811"/>
                <a:gd name="connsiteX130" fmla="*/ 192677 w 607423"/>
                <a:gd name="connsiteY130" fmla="*/ 303711 h 1103811"/>
                <a:gd name="connsiteX131" fmla="*/ 186146 w 607423"/>
                <a:gd name="connsiteY131" fmla="*/ 280851 h 1103811"/>
                <a:gd name="connsiteX132" fmla="*/ 195943 w 607423"/>
                <a:gd name="connsiteY132" fmla="*/ 267788 h 1103811"/>
                <a:gd name="connsiteX133" fmla="*/ 225334 w 607423"/>
                <a:gd name="connsiteY133" fmla="*/ 287383 h 1103811"/>
                <a:gd name="connsiteX134" fmla="*/ 248194 w 607423"/>
                <a:gd name="connsiteY134" fmla="*/ 293914 h 1103811"/>
                <a:gd name="connsiteX135" fmla="*/ 257992 w 607423"/>
                <a:gd name="connsiteY135" fmla="*/ 306977 h 1103811"/>
                <a:gd name="connsiteX136" fmla="*/ 274320 w 607423"/>
                <a:gd name="connsiteY136" fmla="*/ 323306 h 1103811"/>
                <a:gd name="connsiteX137" fmla="*/ 297180 w 607423"/>
                <a:gd name="connsiteY137" fmla="*/ 355963 h 1103811"/>
                <a:gd name="connsiteX138" fmla="*/ 313509 w 607423"/>
                <a:gd name="connsiteY138" fmla="*/ 336368 h 1103811"/>
                <a:gd name="connsiteX139" fmla="*/ 287383 w 607423"/>
                <a:gd name="connsiteY139" fmla="*/ 310243 h 1103811"/>
                <a:gd name="connsiteX140" fmla="*/ 284117 w 607423"/>
                <a:gd name="connsiteY140" fmla="*/ 280851 h 1103811"/>
                <a:gd name="connsiteX141" fmla="*/ 271054 w 607423"/>
                <a:gd name="connsiteY141" fmla="*/ 264523 h 1103811"/>
                <a:gd name="connsiteX142" fmla="*/ 310243 w 607423"/>
                <a:gd name="connsiteY142" fmla="*/ 222068 h 1103811"/>
                <a:gd name="connsiteX0" fmla="*/ 310243 w 607423"/>
                <a:gd name="connsiteY0" fmla="*/ 222068 h 1103811"/>
                <a:gd name="connsiteX1" fmla="*/ 303712 w 607423"/>
                <a:gd name="connsiteY1" fmla="*/ 146957 h 1103811"/>
                <a:gd name="connsiteX2" fmla="*/ 313509 w 607423"/>
                <a:gd name="connsiteY2" fmla="*/ 124097 h 1103811"/>
                <a:gd name="connsiteX3" fmla="*/ 316774 w 607423"/>
                <a:gd name="connsiteY3" fmla="*/ 97971 h 1103811"/>
                <a:gd name="connsiteX4" fmla="*/ 362494 w 607423"/>
                <a:gd name="connsiteY4" fmla="*/ 94706 h 1103811"/>
                <a:gd name="connsiteX5" fmla="*/ 375557 w 607423"/>
                <a:gd name="connsiteY5" fmla="*/ 97971 h 1103811"/>
                <a:gd name="connsiteX6" fmla="*/ 378823 w 607423"/>
                <a:gd name="connsiteY6" fmla="*/ 65314 h 1103811"/>
                <a:gd name="connsiteX7" fmla="*/ 349432 w 607423"/>
                <a:gd name="connsiteY7" fmla="*/ 52251 h 1103811"/>
                <a:gd name="connsiteX8" fmla="*/ 359229 w 607423"/>
                <a:gd name="connsiteY8" fmla="*/ 16328 h 1103811"/>
                <a:gd name="connsiteX9" fmla="*/ 378823 w 607423"/>
                <a:gd name="connsiteY9" fmla="*/ 45720 h 1103811"/>
                <a:gd name="connsiteX10" fmla="*/ 401683 w 607423"/>
                <a:gd name="connsiteY10" fmla="*/ 0 h 1103811"/>
                <a:gd name="connsiteX11" fmla="*/ 421277 w 607423"/>
                <a:gd name="connsiteY11" fmla="*/ 16328 h 1103811"/>
                <a:gd name="connsiteX12" fmla="*/ 431074 w 607423"/>
                <a:gd name="connsiteY12" fmla="*/ 42454 h 1103811"/>
                <a:gd name="connsiteX13" fmla="*/ 437606 w 607423"/>
                <a:gd name="connsiteY13" fmla="*/ 65314 h 1103811"/>
                <a:gd name="connsiteX14" fmla="*/ 473529 w 607423"/>
                <a:gd name="connsiteY14" fmla="*/ 94706 h 1103811"/>
                <a:gd name="connsiteX15" fmla="*/ 447403 w 607423"/>
                <a:gd name="connsiteY15" fmla="*/ 124097 h 1103811"/>
                <a:gd name="connsiteX16" fmla="*/ 473529 w 607423"/>
                <a:gd name="connsiteY16" fmla="*/ 160020 h 1103811"/>
                <a:gd name="connsiteX17" fmla="*/ 502920 w 607423"/>
                <a:gd name="connsiteY17" fmla="*/ 137160 h 1103811"/>
                <a:gd name="connsiteX18" fmla="*/ 561703 w 607423"/>
                <a:gd name="connsiteY18" fmla="*/ 88174 h 1103811"/>
                <a:gd name="connsiteX19" fmla="*/ 581297 w 607423"/>
                <a:gd name="connsiteY19" fmla="*/ 97971 h 1103811"/>
                <a:gd name="connsiteX20" fmla="*/ 529046 w 607423"/>
                <a:gd name="connsiteY20" fmla="*/ 150223 h 1103811"/>
                <a:gd name="connsiteX21" fmla="*/ 489857 w 607423"/>
                <a:gd name="connsiteY21" fmla="*/ 173083 h 1103811"/>
                <a:gd name="connsiteX22" fmla="*/ 499654 w 607423"/>
                <a:gd name="connsiteY22" fmla="*/ 209006 h 1103811"/>
                <a:gd name="connsiteX23" fmla="*/ 522514 w 607423"/>
                <a:gd name="connsiteY23" fmla="*/ 176348 h 1103811"/>
                <a:gd name="connsiteX24" fmla="*/ 551906 w 607423"/>
                <a:gd name="connsiteY24" fmla="*/ 202474 h 1103811"/>
                <a:gd name="connsiteX25" fmla="*/ 545374 w 607423"/>
                <a:gd name="connsiteY25" fmla="*/ 251460 h 1103811"/>
                <a:gd name="connsiteX26" fmla="*/ 515983 w 607423"/>
                <a:gd name="connsiteY26" fmla="*/ 257991 h 1103811"/>
                <a:gd name="connsiteX27" fmla="*/ 450669 w 607423"/>
                <a:gd name="connsiteY27" fmla="*/ 261257 h 1103811"/>
                <a:gd name="connsiteX28" fmla="*/ 489857 w 607423"/>
                <a:gd name="connsiteY28" fmla="*/ 293914 h 1103811"/>
                <a:gd name="connsiteX29" fmla="*/ 538843 w 607423"/>
                <a:gd name="connsiteY29" fmla="*/ 300446 h 1103811"/>
                <a:gd name="connsiteX30" fmla="*/ 525780 w 607423"/>
                <a:gd name="connsiteY30" fmla="*/ 329837 h 1103811"/>
                <a:gd name="connsiteX31" fmla="*/ 486592 w 607423"/>
                <a:gd name="connsiteY31" fmla="*/ 372291 h 1103811"/>
                <a:gd name="connsiteX32" fmla="*/ 483326 w 607423"/>
                <a:gd name="connsiteY32" fmla="*/ 391886 h 1103811"/>
                <a:gd name="connsiteX33" fmla="*/ 525780 w 607423"/>
                <a:gd name="connsiteY33" fmla="*/ 398417 h 1103811"/>
                <a:gd name="connsiteX34" fmla="*/ 525780 w 607423"/>
                <a:gd name="connsiteY34" fmla="*/ 398417 h 1103811"/>
                <a:gd name="connsiteX35" fmla="*/ 480060 w 607423"/>
                <a:gd name="connsiteY35" fmla="*/ 421277 h 1103811"/>
                <a:gd name="connsiteX36" fmla="*/ 473529 w 607423"/>
                <a:gd name="connsiteY36" fmla="*/ 450668 h 1103811"/>
                <a:gd name="connsiteX37" fmla="*/ 434340 w 607423"/>
                <a:gd name="connsiteY37" fmla="*/ 401683 h 1103811"/>
                <a:gd name="connsiteX38" fmla="*/ 418012 w 607423"/>
                <a:gd name="connsiteY38" fmla="*/ 450668 h 1103811"/>
                <a:gd name="connsiteX39" fmla="*/ 450669 w 607423"/>
                <a:gd name="connsiteY39" fmla="*/ 476794 h 1103811"/>
                <a:gd name="connsiteX40" fmla="*/ 463732 w 607423"/>
                <a:gd name="connsiteY40" fmla="*/ 506186 h 1103811"/>
                <a:gd name="connsiteX41" fmla="*/ 450669 w 607423"/>
                <a:gd name="connsiteY41" fmla="*/ 535577 h 1103811"/>
                <a:gd name="connsiteX42" fmla="*/ 483326 w 607423"/>
                <a:gd name="connsiteY42" fmla="*/ 538843 h 1103811"/>
                <a:gd name="connsiteX43" fmla="*/ 499654 w 607423"/>
                <a:gd name="connsiteY43" fmla="*/ 555171 h 1103811"/>
                <a:gd name="connsiteX44" fmla="*/ 548640 w 607423"/>
                <a:gd name="connsiteY44" fmla="*/ 529046 h 1103811"/>
                <a:gd name="connsiteX45" fmla="*/ 555172 w 607423"/>
                <a:gd name="connsiteY45" fmla="*/ 571500 h 1103811"/>
                <a:gd name="connsiteX46" fmla="*/ 574766 w 607423"/>
                <a:gd name="connsiteY46" fmla="*/ 597626 h 1103811"/>
                <a:gd name="connsiteX47" fmla="*/ 607423 w 607423"/>
                <a:gd name="connsiteY47" fmla="*/ 597626 h 1103811"/>
                <a:gd name="connsiteX48" fmla="*/ 600892 w 607423"/>
                <a:gd name="connsiteY48" fmla="*/ 630283 h 1103811"/>
                <a:gd name="connsiteX49" fmla="*/ 568234 w 607423"/>
                <a:gd name="connsiteY49" fmla="*/ 613954 h 1103811"/>
                <a:gd name="connsiteX50" fmla="*/ 545374 w 607423"/>
                <a:gd name="connsiteY50" fmla="*/ 640080 h 1103811"/>
                <a:gd name="connsiteX51" fmla="*/ 555172 w 607423"/>
                <a:gd name="connsiteY51" fmla="*/ 679268 h 1103811"/>
                <a:gd name="connsiteX52" fmla="*/ 506186 w 607423"/>
                <a:gd name="connsiteY52" fmla="*/ 662940 h 1103811"/>
                <a:gd name="connsiteX53" fmla="*/ 506186 w 607423"/>
                <a:gd name="connsiteY53" fmla="*/ 610688 h 1103811"/>
                <a:gd name="connsiteX54" fmla="*/ 512717 w 607423"/>
                <a:gd name="connsiteY54" fmla="*/ 600891 h 1103811"/>
                <a:gd name="connsiteX55" fmla="*/ 480060 w 607423"/>
                <a:gd name="connsiteY55" fmla="*/ 558437 h 1103811"/>
                <a:gd name="connsiteX56" fmla="*/ 473529 w 607423"/>
                <a:gd name="connsiteY56" fmla="*/ 555171 h 1103811"/>
                <a:gd name="connsiteX57" fmla="*/ 473529 w 607423"/>
                <a:gd name="connsiteY57" fmla="*/ 594360 h 1103811"/>
                <a:gd name="connsiteX58" fmla="*/ 493123 w 607423"/>
                <a:gd name="connsiteY58" fmla="*/ 604157 h 1103811"/>
                <a:gd name="connsiteX59" fmla="*/ 460466 w 607423"/>
                <a:gd name="connsiteY59" fmla="*/ 610688 h 1103811"/>
                <a:gd name="connsiteX60" fmla="*/ 434340 w 607423"/>
                <a:gd name="connsiteY60" fmla="*/ 656408 h 1103811"/>
                <a:gd name="connsiteX61" fmla="*/ 431074 w 607423"/>
                <a:gd name="connsiteY61" fmla="*/ 702128 h 1103811"/>
                <a:gd name="connsiteX62" fmla="*/ 427809 w 607423"/>
                <a:gd name="connsiteY62" fmla="*/ 738051 h 1103811"/>
                <a:gd name="connsiteX63" fmla="*/ 440872 w 607423"/>
                <a:gd name="connsiteY63" fmla="*/ 760911 h 1103811"/>
                <a:gd name="connsiteX64" fmla="*/ 460466 w 607423"/>
                <a:gd name="connsiteY64" fmla="*/ 809897 h 1103811"/>
                <a:gd name="connsiteX65" fmla="*/ 398417 w 607423"/>
                <a:gd name="connsiteY65" fmla="*/ 787037 h 1103811"/>
                <a:gd name="connsiteX66" fmla="*/ 411480 w 607423"/>
                <a:gd name="connsiteY66" fmla="*/ 849086 h 1103811"/>
                <a:gd name="connsiteX67" fmla="*/ 437606 w 607423"/>
                <a:gd name="connsiteY67" fmla="*/ 871946 h 1103811"/>
                <a:gd name="connsiteX68" fmla="*/ 424543 w 607423"/>
                <a:gd name="connsiteY68" fmla="*/ 898071 h 1103811"/>
                <a:gd name="connsiteX69" fmla="*/ 424543 w 607423"/>
                <a:gd name="connsiteY69" fmla="*/ 898071 h 1103811"/>
                <a:gd name="connsiteX70" fmla="*/ 372292 w 607423"/>
                <a:gd name="connsiteY70" fmla="*/ 888274 h 1103811"/>
                <a:gd name="connsiteX71" fmla="*/ 391886 w 607423"/>
                <a:gd name="connsiteY71" fmla="*/ 947057 h 1103811"/>
                <a:gd name="connsiteX72" fmla="*/ 375557 w 607423"/>
                <a:gd name="connsiteY72" fmla="*/ 969917 h 1103811"/>
                <a:gd name="connsiteX73" fmla="*/ 372292 w 607423"/>
                <a:gd name="connsiteY73" fmla="*/ 1009106 h 1103811"/>
                <a:gd name="connsiteX74" fmla="*/ 372292 w 607423"/>
                <a:gd name="connsiteY74" fmla="*/ 1025434 h 1103811"/>
                <a:gd name="connsiteX75" fmla="*/ 369026 w 607423"/>
                <a:gd name="connsiteY75" fmla="*/ 1077686 h 1103811"/>
                <a:gd name="connsiteX76" fmla="*/ 375557 w 607423"/>
                <a:gd name="connsiteY76" fmla="*/ 1103811 h 1103811"/>
                <a:gd name="connsiteX77" fmla="*/ 339634 w 607423"/>
                <a:gd name="connsiteY77" fmla="*/ 1103811 h 1103811"/>
                <a:gd name="connsiteX78" fmla="*/ 326572 w 607423"/>
                <a:gd name="connsiteY78" fmla="*/ 1090748 h 1103811"/>
                <a:gd name="connsiteX79" fmla="*/ 346166 w 607423"/>
                <a:gd name="connsiteY79" fmla="*/ 1067888 h 1103811"/>
                <a:gd name="connsiteX80" fmla="*/ 310243 w 607423"/>
                <a:gd name="connsiteY80" fmla="*/ 1035231 h 1103811"/>
                <a:gd name="connsiteX81" fmla="*/ 297180 w 607423"/>
                <a:gd name="connsiteY81" fmla="*/ 1061357 h 1103811"/>
                <a:gd name="connsiteX82" fmla="*/ 254726 w 607423"/>
                <a:gd name="connsiteY82" fmla="*/ 1038497 h 1103811"/>
                <a:gd name="connsiteX83" fmla="*/ 274320 w 607423"/>
                <a:gd name="connsiteY83" fmla="*/ 1015637 h 1103811"/>
                <a:gd name="connsiteX84" fmla="*/ 277586 w 607423"/>
                <a:gd name="connsiteY84" fmla="*/ 969917 h 1103811"/>
                <a:gd name="connsiteX85" fmla="*/ 316774 w 607423"/>
                <a:gd name="connsiteY85" fmla="*/ 963386 h 1103811"/>
                <a:gd name="connsiteX86" fmla="*/ 323306 w 607423"/>
                <a:gd name="connsiteY86" fmla="*/ 937260 h 1103811"/>
                <a:gd name="connsiteX87" fmla="*/ 306977 w 607423"/>
                <a:gd name="connsiteY87" fmla="*/ 914400 h 1103811"/>
                <a:gd name="connsiteX88" fmla="*/ 300446 w 607423"/>
                <a:gd name="connsiteY88" fmla="*/ 885008 h 1103811"/>
                <a:gd name="connsiteX89" fmla="*/ 316774 w 607423"/>
                <a:gd name="connsiteY89" fmla="*/ 858883 h 1103811"/>
                <a:gd name="connsiteX90" fmla="*/ 342900 w 607423"/>
                <a:gd name="connsiteY90" fmla="*/ 826226 h 1103811"/>
                <a:gd name="connsiteX91" fmla="*/ 349432 w 607423"/>
                <a:gd name="connsiteY91" fmla="*/ 764177 h 1103811"/>
                <a:gd name="connsiteX92" fmla="*/ 349432 w 607423"/>
                <a:gd name="connsiteY92" fmla="*/ 718457 h 1103811"/>
                <a:gd name="connsiteX93" fmla="*/ 355963 w 607423"/>
                <a:gd name="connsiteY93" fmla="*/ 649877 h 1103811"/>
                <a:gd name="connsiteX94" fmla="*/ 355963 w 607423"/>
                <a:gd name="connsiteY94" fmla="*/ 610688 h 1103811"/>
                <a:gd name="connsiteX95" fmla="*/ 355963 w 607423"/>
                <a:gd name="connsiteY95" fmla="*/ 564968 h 1103811"/>
                <a:gd name="connsiteX96" fmla="*/ 349432 w 607423"/>
                <a:gd name="connsiteY96" fmla="*/ 529046 h 1103811"/>
                <a:gd name="connsiteX97" fmla="*/ 300446 w 607423"/>
                <a:gd name="connsiteY97" fmla="*/ 512717 h 1103811"/>
                <a:gd name="connsiteX98" fmla="*/ 267789 w 607423"/>
                <a:gd name="connsiteY98" fmla="*/ 506186 h 1103811"/>
                <a:gd name="connsiteX99" fmla="*/ 254726 w 607423"/>
                <a:gd name="connsiteY99" fmla="*/ 493123 h 1103811"/>
                <a:gd name="connsiteX100" fmla="*/ 248194 w 607423"/>
                <a:gd name="connsiteY100" fmla="*/ 568234 h 1103811"/>
                <a:gd name="connsiteX101" fmla="*/ 215537 w 607423"/>
                <a:gd name="connsiteY101" fmla="*/ 551906 h 1103811"/>
                <a:gd name="connsiteX102" fmla="*/ 215537 w 607423"/>
                <a:gd name="connsiteY102" fmla="*/ 613954 h 1103811"/>
                <a:gd name="connsiteX103" fmla="*/ 173083 w 607423"/>
                <a:gd name="connsiteY103" fmla="*/ 564968 h 1103811"/>
                <a:gd name="connsiteX104" fmla="*/ 143692 w 607423"/>
                <a:gd name="connsiteY104" fmla="*/ 535577 h 1103811"/>
                <a:gd name="connsiteX105" fmla="*/ 143692 w 607423"/>
                <a:gd name="connsiteY105" fmla="*/ 519248 h 1103811"/>
                <a:gd name="connsiteX106" fmla="*/ 163286 w 607423"/>
                <a:gd name="connsiteY106" fmla="*/ 506186 h 1103811"/>
                <a:gd name="connsiteX107" fmla="*/ 176349 w 607423"/>
                <a:gd name="connsiteY107" fmla="*/ 466997 h 1103811"/>
                <a:gd name="connsiteX108" fmla="*/ 130629 w 607423"/>
                <a:gd name="connsiteY108" fmla="*/ 489857 h 1103811"/>
                <a:gd name="connsiteX109" fmla="*/ 120832 w 607423"/>
                <a:gd name="connsiteY109" fmla="*/ 496388 h 1103811"/>
                <a:gd name="connsiteX110" fmla="*/ 114300 w 607423"/>
                <a:gd name="connsiteY110" fmla="*/ 466997 h 1103811"/>
                <a:gd name="connsiteX111" fmla="*/ 91440 w 607423"/>
                <a:gd name="connsiteY111" fmla="*/ 483326 h 1103811"/>
                <a:gd name="connsiteX112" fmla="*/ 117566 w 607423"/>
                <a:gd name="connsiteY112" fmla="*/ 525780 h 1103811"/>
                <a:gd name="connsiteX113" fmla="*/ 101237 w 607423"/>
                <a:gd name="connsiteY113" fmla="*/ 529046 h 1103811"/>
                <a:gd name="connsiteX114" fmla="*/ 48986 w 607423"/>
                <a:gd name="connsiteY114" fmla="*/ 483326 h 1103811"/>
                <a:gd name="connsiteX115" fmla="*/ 22860 w 607423"/>
                <a:gd name="connsiteY115" fmla="*/ 460466 h 1103811"/>
                <a:gd name="connsiteX116" fmla="*/ 6532 w 607423"/>
                <a:gd name="connsiteY116" fmla="*/ 440871 h 1103811"/>
                <a:gd name="connsiteX117" fmla="*/ 3266 w 607423"/>
                <a:gd name="connsiteY117" fmla="*/ 421277 h 1103811"/>
                <a:gd name="connsiteX118" fmla="*/ 16329 w 607423"/>
                <a:gd name="connsiteY118" fmla="*/ 388620 h 1103811"/>
                <a:gd name="connsiteX119" fmla="*/ 0 w 607423"/>
                <a:gd name="connsiteY119" fmla="*/ 372291 h 1103811"/>
                <a:gd name="connsiteX120" fmla="*/ 0 w 607423"/>
                <a:gd name="connsiteY120" fmla="*/ 352697 h 1103811"/>
                <a:gd name="connsiteX121" fmla="*/ 9797 w 607423"/>
                <a:gd name="connsiteY121" fmla="*/ 333103 h 1103811"/>
                <a:gd name="connsiteX122" fmla="*/ 39189 w 607423"/>
                <a:gd name="connsiteY122" fmla="*/ 326571 h 1103811"/>
                <a:gd name="connsiteX123" fmla="*/ 65314 w 607423"/>
                <a:gd name="connsiteY123" fmla="*/ 336368 h 1103811"/>
                <a:gd name="connsiteX124" fmla="*/ 111034 w 607423"/>
                <a:gd name="connsiteY124" fmla="*/ 336368 h 1103811"/>
                <a:gd name="connsiteX125" fmla="*/ 111034 w 607423"/>
                <a:gd name="connsiteY125" fmla="*/ 359228 h 1103811"/>
                <a:gd name="connsiteX126" fmla="*/ 143692 w 607423"/>
                <a:gd name="connsiteY126" fmla="*/ 355963 h 1103811"/>
                <a:gd name="connsiteX127" fmla="*/ 143692 w 607423"/>
                <a:gd name="connsiteY127" fmla="*/ 339634 h 1103811"/>
                <a:gd name="connsiteX128" fmla="*/ 127363 w 607423"/>
                <a:gd name="connsiteY128" fmla="*/ 323306 h 1103811"/>
                <a:gd name="connsiteX129" fmla="*/ 169817 w 607423"/>
                <a:gd name="connsiteY129" fmla="*/ 313508 h 1103811"/>
                <a:gd name="connsiteX130" fmla="*/ 192677 w 607423"/>
                <a:gd name="connsiteY130" fmla="*/ 303711 h 1103811"/>
                <a:gd name="connsiteX131" fmla="*/ 186146 w 607423"/>
                <a:gd name="connsiteY131" fmla="*/ 280851 h 1103811"/>
                <a:gd name="connsiteX132" fmla="*/ 195943 w 607423"/>
                <a:gd name="connsiteY132" fmla="*/ 267788 h 1103811"/>
                <a:gd name="connsiteX133" fmla="*/ 225334 w 607423"/>
                <a:gd name="connsiteY133" fmla="*/ 287383 h 1103811"/>
                <a:gd name="connsiteX134" fmla="*/ 248194 w 607423"/>
                <a:gd name="connsiteY134" fmla="*/ 293914 h 1103811"/>
                <a:gd name="connsiteX135" fmla="*/ 257992 w 607423"/>
                <a:gd name="connsiteY135" fmla="*/ 306977 h 1103811"/>
                <a:gd name="connsiteX136" fmla="*/ 274320 w 607423"/>
                <a:gd name="connsiteY136" fmla="*/ 323306 h 1103811"/>
                <a:gd name="connsiteX137" fmla="*/ 297180 w 607423"/>
                <a:gd name="connsiteY137" fmla="*/ 355963 h 1103811"/>
                <a:gd name="connsiteX138" fmla="*/ 313509 w 607423"/>
                <a:gd name="connsiteY138" fmla="*/ 336368 h 1103811"/>
                <a:gd name="connsiteX139" fmla="*/ 287383 w 607423"/>
                <a:gd name="connsiteY139" fmla="*/ 310243 h 1103811"/>
                <a:gd name="connsiteX140" fmla="*/ 284117 w 607423"/>
                <a:gd name="connsiteY140" fmla="*/ 280851 h 1103811"/>
                <a:gd name="connsiteX141" fmla="*/ 306977 w 607423"/>
                <a:gd name="connsiteY141" fmla="*/ 264523 h 1103811"/>
                <a:gd name="connsiteX142" fmla="*/ 310243 w 607423"/>
                <a:gd name="connsiteY142" fmla="*/ 222068 h 110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607423" h="1103811">
                  <a:moveTo>
                    <a:pt x="310243" y="222068"/>
                  </a:moveTo>
                  <a:lnTo>
                    <a:pt x="303712" y="146957"/>
                  </a:lnTo>
                  <a:lnTo>
                    <a:pt x="313509" y="124097"/>
                  </a:lnTo>
                  <a:lnTo>
                    <a:pt x="316774" y="97971"/>
                  </a:lnTo>
                  <a:lnTo>
                    <a:pt x="362494" y="94706"/>
                  </a:lnTo>
                  <a:lnTo>
                    <a:pt x="375557" y="97971"/>
                  </a:lnTo>
                  <a:lnTo>
                    <a:pt x="378823" y="65314"/>
                  </a:lnTo>
                  <a:lnTo>
                    <a:pt x="349432" y="52251"/>
                  </a:lnTo>
                  <a:lnTo>
                    <a:pt x="359229" y="16328"/>
                  </a:lnTo>
                  <a:lnTo>
                    <a:pt x="378823" y="45720"/>
                  </a:lnTo>
                  <a:lnTo>
                    <a:pt x="401683" y="0"/>
                  </a:lnTo>
                  <a:lnTo>
                    <a:pt x="421277" y="16328"/>
                  </a:lnTo>
                  <a:lnTo>
                    <a:pt x="431074" y="42454"/>
                  </a:lnTo>
                  <a:lnTo>
                    <a:pt x="437606" y="65314"/>
                  </a:lnTo>
                  <a:lnTo>
                    <a:pt x="473529" y="94706"/>
                  </a:lnTo>
                  <a:lnTo>
                    <a:pt x="447403" y="124097"/>
                  </a:lnTo>
                  <a:lnTo>
                    <a:pt x="473529" y="160020"/>
                  </a:lnTo>
                  <a:lnTo>
                    <a:pt x="502920" y="137160"/>
                  </a:lnTo>
                  <a:lnTo>
                    <a:pt x="561703" y="88174"/>
                  </a:lnTo>
                  <a:lnTo>
                    <a:pt x="581297" y="97971"/>
                  </a:lnTo>
                  <a:lnTo>
                    <a:pt x="529046" y="150223"/>
                  </a:lnTo>
                  <a:lnTo>
                    <a:pt x="489857" y="173083"/>
                  </a:lnTo>
                  <a:lnTo>
                    <a:pt x="499654" y="209006"/>
                  </a:lnTo>
                  <a:lnTo>
                    <a:pt x="522514" y="176348"/>
                  </a:lnTo>
                  <a:lnTo>
                    <a:pt x="551906" y="202474"/>
                  </a:lnTo>
                  <a:lnTo>
                    <a:pt x="545374" y="251460"/>
                  </a:lnTo>
                  <a:lnTo>
                    <a:pt x="515983" y="257991"/>
                  </a:lnTo>
                  <a:lnTo>
                    <a:pt x="450669" y="261257"/>
                  </a:lnTo>
                  <a:lnTo>
                    <a:pt x="489857" y="293914"/>
                  </a:lnTo>
                  <a:lnTo>
                    <a:pt x="538843" y="300446"/>
                  </a:lnTo>
                  <a:lnTo>
                    <a:pt x="525780" y="329837"/>
                  </a:lnTo>
                  <a:lnTo>
                    <a:pt x="486592" y="372291"/>
                  </a:lnTo>
                  <a:lnTo>
                    <a:pt x="483326" y="391886"/>
                  </a:lnTo>
                  <a:lnTo>
                    <a:pt x="525780" y="398417"/>
                  </a:lnTo>
                  <a:lnTo>
                    <a:pt x="525780" y="398417"/>
                  </a:lnTo>
                  <a:lnTo>
                    <a:pt x="480060" y="421277"/>
                  </a:lnTo>
                  <a:lnTo>
                    <a:pt x="473529" y="450668"/>
                  </a:lnTo>
                  <a:lnTo>
                    <a:pt x="434340" y="401683"/>
                  </a:lnTo>
                  <a:lnTo>
                    <a:pt x="418012" y="450668"/>
                  </a:lnTo>
                  <a:lnTo>
                    <a:pt x="450669" y="476794"/>
                  </a:lnTo>
                  <a:lnTo>
                    <a:pt x="463732" y="506186"/>
                  </a:lnTo>
                  <a:lnTo>
                    <a:pt x="450669" y="535577"/>
                  </a:lnTo>
                  <a:lnTo>
                    <a:pt x="483326" y="538843"/>
                  </a:lnTo>
                  <a:lnTo>
                    <a:pt x="499654" y="555171"/>
                  </a:lnTo>
                  <a:lnTo>
                    <a:pt x="548640" y="529046"/>
                  </a:lnTo>
                  <a:lnTo>
                    <a:pt x="555172" y="571500"/>
                  </a:lnTo>
                  <a:lnTo>
                    <a:pt x="574766" y="597626"/>
                  </a:lnTo>
                  <a:lnTo>
                    <a:pt x="607423" y="597626"/>
                  </a:lnTo>
                  <a:lnTo>
                    <a:pt x="600892" y="630283"/>
                  </a:lnTo>
                  <a:lnTo>
                    <a:pt x="568234" y="613954"/>
                  </a:lnTo>
                  <a:lnTo>
                    <a:pt x="545374" y="640080"/>
                  </a:lnTo>
                  <a:lnTo>
                    <a:pt x="555172" y="679268"/>
                  </a:lnTo>
                  <a:lnTo>
                    <a:pt x="506186" y="662940"/>
                  </a:lnTo>
                  <a:lnTo>
                    <a:pt x="506186" y="610688"/>
                  </a:lnTo>
                  <a:lnTo>
                    <a:pt x="512717" y="600891"/>
                  </a:lnTo>
                  <a:lnTo>
                    <a:pt x="480060" y="558437"/>
                  </a:lnTo>
                  <a:lnTo>
                    <a:pt x="473529" y="555171"/>
                  </a:lnTo>
                  <a:lnTo>
                    <a:pt x="473529" y="594360"/>
                  </a:lnTo>
                  <a:lnTo>
                    <a:pt x="493123" y="604157"/>
                  </a:lnTo>
                  <a:lnTo>
                    <a:pt x="460466" y="610688"/>
                  </a:lnTo>
                  <a:lnTo>
                    <a:pt x="434340" y="656408"/>
                  </a:lnTo>
                  <a:lnTo>
                    <a:pt x="431074" y="702128"/>
                  </a:lnTo>
                  <a:lnTo>
                    <a:pt x="427809" y="738051"/>
                  </a:lnTo>
                  <a:lnTo>
                    <a:pt x="440872" y="760911"/>
                  </a:lnTo>
                  <a:lnTo>
                    <a:pt x="460466" y="809897"/>
                  </a:lnTo>
                  <a:lnTo>
                    <a:pt x="398417" y="787037"/>
                  </a:lnTo>
                  <a:lnTo>
                    <a:pt x="411480" y="849086"/>
                  </a:lnTo>
                  <a:lnTo>
                    <a:pt x="437606" y="871946"/>
                  </a:lnTo>
                  <a:lnTo>
                    <a:pt x="424543" y="898071"/>
                  </a:lnTo>
                  <a:lnTo>
                    <a:pt x="424543" y="898071"/>
                  </a:lnTo>
                  <a:lnTo>
                    <a:pt x="372292" y="888274"/>
                  </a:lnTo>
                  <a:lnTo>
                    <a:pt x="391886" y="947057"/>
                  </a:lnTo>
                  <a:lnTo>
                    <a:pt x="375557" y="969917"/>
                  </a:lnTo>
                  <a:lnTo>
                    <a:pt x="372292" y="1009106"/>
                  </a:lnTo>
                  <a:lnTo>
                    <a:pt x="372292" y="1025434"/>
                  </a:lnTo>
                  <a:lnTo>
                    <a:pt x="369026" y="1077686"/>
                  </a:lnTo>
                  <a:lnTo>
                    <a:pt x="375557" y="1103811"/>
                  </a:lnTo>
                  <a:lnTo>
                    <a:pt x="339634" y="1103811"/>
                  </a:lnTo>
                  <a:lnTo>
                    <a:pt x="326572" y="1090748"/>
                  </a:lnTo>
                  <a:lnTo>
                    <a:pt x="346166" y="1067888"/>
                  </a:lnTo>
                  <a:lnTo>
                    <a:pt x="310243" y="1035231"/>
                  </a:lnTo>
                  <a:lnTo>
                    <a:pt x="297180" y="1061357"/>
                  </a:lnTo>
                  <a:lnTo>
                    <a:pt x="254726" y="1038497"/>
                  </a:lnTo>
                  <a:lnTo>
                    <a:pt x="274320" y="1015637"/>
                  </a:lnTo>
                  <a:lnTo>
                    <a:pt x="277586" y="969917"/>
                  </a:lnTo>
                  <a:lnTo>
                    <a:pt x="316774" y="963386"/>
                  </a:lnTo>
                  <a:lnTo>
                    <a:pt x="323306" y="937260"/>
                  </a:lnTo>
                  <a:lnTo>
                    <a:pt x="306977" y="914400"/>
                  </a:lnTo>
                  <a:lnTo>
                    <a:pt x="300446" y="885008"/>
                  </a:lnTo>
                  <a:lnTo>
                    <a:pt x="316774" y="858883"/>
                  </a:lnTo>
                  <a:lnTo>
                    <a:pt x="342900" y="826226"/>
                  </a:lnTo>
                  <a:lnTo>
                    <a:pt x="349432" y="764177"/>
                  </a:lnTo>
                  <a:lnTo>
                    <a:pt x="349432" y="718457"/>
                  </a:lnTo>
                  <a:lnTo>
                    <a:pt x="355963" y="649877"/>
                  </a:lnTo>
                  <a:lnTo>
                    <a:pt x="355963" y="610688"/>
                  </a:lnTo>
                  <a:lnTo>
                    <a:pt x="355963" y="564968"/>
                  </a:lnTo>
                  <a:lnTo>
                    <a:pt x="349432" y="529046"/>
                  </a:lnTo>
                  <a:lnTo>
                    <a:pt x="300446" y="512717"/>
                  </a:lnTo>
                  <a:lnTo>
                    <a:pt x="267789" y="506186"/>
                  </a:lnTo>
                  <a:lnTo>
                    <a:pt x="254726" y="493123"/>
                  </a:lnTo>
                  <a:lnTo>
                    <a:pt x="248194" y="568234"/>
                  </a:lnTo>
                  <a:lnTo>
                    <a:pt x="215537" y="551906"/>
                  </a:lnTo>
                  <a:lnTo>
                    <a:pt x="215537" y="613954"/>
                  </a:lnTo>
                  <a:lnTo>
                    <a:pt x="173083" y="564968"/>
                  </a:lnTo>
                  <a:lnTo>
                    <a:pt x="143692" y="535577"/>
                  </a:lnTo>
                  <a:lnTo>
                    <a:pt x="143692" y="519248"/>
                  </a:lnTo>
                  <a:lnTo>
                    <a:pt x="163286" y="506186"/>
                  </a:lnTo>
                  <a:lnTo>
                    <a:pt x="176349" y="466997"/>
                  </a:lnTo>
                  <a:lnTo>
                    <a:pt x="130629" y="489857"/>
                  </a:lnTo>
                  <a:lnTo>
                    <a:pt x="120832" y="496388"/>
                  </a:lnTo>
                  <a:lnTo>
                    <a:pt x="114300" y="466997"/>
                  </a:lnTo>
                  <a:lnTo>
                    <a:pt x="91440" y="483326"/>
                  </a:lnTo>
                  <a:lnTo>
                    <a:pt x="117566" y="525780"/>
                  </a:lnTo>
                  <a:lnTo>
                    <a:pt x="101237" y="529046"/>
                  </a:lnTo>
                  <a:lnTo>
                    <a:pt x="48986" y="483326"/>
                  </a:lnTo>
                  <a:lnTo>
                    <a:pt x="22860" y="460466"/>
                  </a:lnTo>
                  <a:lnTo>
                    <a:pt x="6532" y="440871"/>
                  </a:lnTo>
                  <a:lnTo>
                    <a:pt x="3266" y="421277"/>
                  </a:lnTo>
                  <a:lnTo>
                    <a:pt x="16329" y="388620"/>
                  </a:lnTo>
                  <a:lnTo>
                    <a:pt x="0" y="372291"/>
                  </a:lnTo>
                  <a:lnTo>
                    <a:pt x="0" y="352697"/>
                  </a:lnTo>
                  <a:lnTo>
                    <a:pt x="9797" y="333103"/>
                  </a:lnTo>
                  <a:lnTo>
                    <a:pt x="39189" y="326571"/>
                  </a:lnTo>
                  <a:lnTo>
                    <a:pt x="65314" y="336368"/>
                  </a:lnTo>
                  <a:lnTo>
                    <a:pt x="111034" y="336368"/>
                  </a:lnTo>
                  <a:lnTo>
                    <a:pt x="111034" y="359228"/>
                  </a:lnTo>
                  <a:lnTo>
                    <a:pt x="143692" y="355963"/>
                  </a:lnTo>
                  <a:lnTo>
                    <a:pt x="143692" y="339634"/>
                  </a:lnTo>
                  <a:lnTo>
                    <a:pt x="127363" y="323306"/>
                  </a:lnTo>
                  <a:lnTo>
                    <a:pt x="169817" y="313508"/>
                  </a:lnTo>
                  <a:lnTo>
                    <a:pt x="192677" y="303711"/>
                  </a:lnTo>
                  <a:lnTo>
                    <a:pt x="186146" y="280851"/>
                  </a:lnTo>
                  <a:lnTo>
                    <a:pt x="195943" y="267788"/>
                  </a:lnTo>
                  <a:lnTo>
                    <a:pt x="225334" y="287383"/>
                  </a:lnTo>
                  <a:lnTo>
                    <a:pt x="248194" y="293914"/>
                  </a:lnTo>
                  <a:lnTo>
                    <a:pt x="257992" y="306977"/>
                  </a:lnTo>
                  <a:lnTo>
                    <a:pt x="274320" y="323306"/>
                  </a:lnTo>
                  <a:lnTo>
                    <a:pt x="297180" y="355963"/>
                  </a:lnTo>
                  <a:lnTo>
                    <a:pt x="313509" y="336368"/>
                  </a:lnTo>
                  <a:lnTo>
                    <a:pt x="287383" y="310243"/>
                  </a:lnTo>
                  <a:lnTo>
                    <a:pt x="284117" y="280851"/>
                  </a:lnTo>
                  <a:lnTo>
                    <a:pt x="306977" y="264523"/>
                  </a:lnTo>
                  <a:lnTo>
                    <a:pt x="310243" y="222068"/>
                  </a:lnTo>
                  <a:close/>
                </a:path>
              </a:pathLst>
            </a:custGeom>
            <a:grpFill/>
            <a:ln w="9525" cap="flat" cmpd="sng" algn="ctr">
              <a:solidFill>
                <a:srgbClr val="0F4D83"/>
              </a:solidFill>
              <a:prstDash val="solid"/>
              <a:miter lim="800000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0" name="Hoy">
              <a:extLst>
                <a:ext uri="{FF2B5EF4-FFF2-40B4-BE49-F238E27FC236}">
                  <a16:creationId xmlns:a16="http://schemas.microsoft.com/office/drawing/2014/main" id="{913AA413-CEE4-4090-941C-798AB58D9CEA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6040142" y="1767398"/>
              <a:ext cx="103876" cy="89955"/>
            </a:xfrm>
            <a:custGeom>
              <a:avLst/>
              <a:gdLst>
                <a:gd name="connsiteX0" fmla="*/ 65314 w 316774"/>
                <a:gd name="connsiteY0" fmla="*/ 0 h 274320"/>
                <a:gd name="connsiteX1" fmla="*/ 114300 w 316774"/>
                <a:gd name="connsiteY1" fmla="*/ 39189 h 274320"/>
                <a:gd name="connsiteX2" fmla="*/ 117566 w 316774"/>
                <a:gd name="connsiteY2" fmla="*/ 55517 h 274320"/>
                <a:gd name="connsiteX3" fmla="*/ 137160 w 316774"/>
                <a:gd name="connsiteY3" fmla="*/ 42455 h 274320"/>
                <a:gd name="connsiteX4" fmla="*/ 169817 w 316774"/>
                <a:gd name="connsiteY4" fmla="*/ 68580 h 274320"/>
                <a:gd name="connsiteX5" fmla="*/ 202474 w 316774"/>
                <a:gd name="connsiteY5" fmla="*/ 107769 h 274320"/>
                <a:gd name="connsiteX6" fmla="*/ 199208 w 316774"/>
                <a:gd name="connsiteY6" fmla="*/ 124097 h 274320"/>
                <a:gd name="connsiteX7" fmla="*/ 209006 w 316774"/>
                <a:gd name="connsiteY7" fmla="*/ 146957 h 274320"/>
                <a:gd name="connsiteX8" fmla="*/ 241663 w 316774"/>
                <a:gd name="connsiteY8" fmla="*/ 156755 h 274320"/>
                <a:gd name="connsiteX9" fmla="*/ 261257 w 316774"/>
                <a:gd name="connsiteY9" fmla="*/ 179615 h 274320"/>
                <a:gd name="connsiteX10" fmla="*/ 316774 w 316774"/>
                <a:gd name="connsiteY10" fmla="*/ 153489 h 274320"/>
                <a:gd name="connsiteX11" fmla="*/ 316774 w 316774"/>
                <a:gd name="connsiteY11" fmla="*/ 179615 h 274320"/>
                <a:gd name="connsiteX12" fmla="*/ 310243 w 316774"/>
                <a:gd name="connsiteY12" fmla="*/ 199209 h 274320"/>
                <a:gd name="connsiteX13" fmla="*/ 261257 w 316774"/>
                <a:gd name="connsiteY13" fmla="*/ 202475 h 274320"/>
                <a:gd name="connsiteX14" fmla="*/ 231866 w 316774"/>
                <a:gd name="connsiteY14" fmla="*/ 199209 h 274320"/>
                <a:gd name="connsiteX15" fmla="*/ 205740 w 316774"/>
                <a:gd name="connsiteY15" fmla="*/ 212272 h 274320"/>
                <a:gd name="connsiteX16" fmla="*/ 215537 w 316774"/>
                <a:gd name="connsiteY16" fmla="*/ 231866 h 274320"/>
                <a:gd name="connsiteX17" fmla="*/ 254726 w 316774"/>
                <a:gd name="connsiteY17" fmla="*/ 225335 h 274320"/>
                <a:gd name="connsiteX18" fmla="*/ 264523 w 316774"/>
                <a:gd name="connsiteY18" fmla="*/ 251460 h 274320"/>
                <a:gd name="connsiteX19" fmla="*/ 228600 w 316774"/>
                <a:gd name="connsiteY19" fmla="*/ 274320 h 274320"/>
                <a:gd name="connsiteX20" fmla="*/ 189411 w 316774"/>
                <a:gd name="connsiteY20" fmla="*/ 264523 h 274320"/>
                <a:gd name="connsiteX21" fmla="*/ 186146 w 316774"/>
                <a:gd name="connsiteY21" fmla="*/ 251460 h 274320"/>
                <a:gd name="connsiteX22" fmla="*/ 186146 w 316774"/>
                <a:gd name="connsiteY22" fmla="*/ 222069 h 274320"/>
                <a:gd name="connsiteX23" fmla="*/ 163286 w 316774"/>
                <a:gd name="connsiteY23" fmla="*/ 222069 h 274320"/>
                <a:gd name="connsiteX24" fmla="*/ 163286 w 316774"/>
                <a:gd name="connsiteY24" fmla="*/ 248195 h 274320"/>
                <a:gd name="connsiteX25" fmla="*/ 176348 w 316774"/>
                <a:gd name="connsiteY25" fmla="*/ 261257 h 274320"/>
                <a:gd name="connsiteX26" fmla="*/ 120831 w 316774"/>
                <a:gd name="connsiteY26" fmla="*/ 261257 h 274320"/>
                <a:gd name="connsiteX27" fmla="*/ 94706 w 316774"/>
                <a:gd name="connsiteY27" fmla="*/ 238397 h 274320"/>
                <a:gd name="connsiteX28" fmla="*/ 101237 w 316774"/>
                <a:gd name="connsiteY28" fmla="*/ 205740 h 274320"/>
                <a:gd name="connsiteX29" fmla="*/ 75111 w 316774"/>
                <a:gd name="connsiteY29" fmla="*/ 169817 h 274320"/>
                <a:gd name="connsiteX30" fmla="*/ 52251 w 316774"/>
                <a:gd name="connsiteY30" fmla="*/ 146957 h 274320"/>
                <a:gd name="connsiteX31" fmla="*/ 55517 w 316774"/>
                <a:gd name="connsiteY31" fmla="*/ 127363 h 274320"/>
                <a:gd name="connsiteX32" fmla="*/ 29391 w 316774"/>
                <a:gd name="connsiteY32" fmla="*/ 97972 h 274320"/>
                <a:gd name="connsiteX33" fmla="*/ 9797 w 316774"/>
                <a:gd name="connsiteY33" fmla="*/ 107769 h 274320"/>
                <a:gd name="connsiteX34" fmla="*/ 9797 w 316774"/>
                <a:gd name="connsiteY34" fmla="*/ 107769 h 274320"/>
                <a:gd name="connsiteX35" fmla="*/ 0 w 316774"/>
                <a:gd name="connsiteY35" fmla="*/ 71846 h 274320"/>
                <a:gd name="connsiteX36" fmla="*/ 13063 w 316774"/>
                <a:gd name="connsiteY36" fmla="*/ 45720 h 274320"/>
                <a:gd name="connsiteX37" fmla="*/ 65314 w 316774"/>
                <a:gd name="connsiteY37" fmla="*/ 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6774" h="274320">
                  <a:moveTo>
                    <a:pt x="65314" y="0"/>
                  </a:moveTo>
                  <a:lnTo>
                    <a:pt x="114300" y="39189"/>
                  </a:lnTo>
                  <a:lnTo>
                    <a:pt x="117566" y="55517"/>
                  </a:lnTo>
                  <a:lnTo>
                    <a:pt x="137160" y="42455"/>
                  </a:lnTo>
                  <a:lnTo>
                    <a:pt x="169817" y="68580"/>
                  </a:lnTo>
                  <a:lnTo>
                    <a:pt x="202474" y="107769"/>
                  </a:lnTo>
                  <a:lnTo>
                    <a:pt x="199208" y="124097"/>
                  </a:lnTo>
                  <a:lnTo>
                    <a:pt x="209006" y="146957"/>
                  </a:lnTo>
                  <a:lnTo>
                    <a:pt x="241663" y="156755"/>
                  </a:lnTo>
                  <a:lnTo>
                    <a:pt x="261257" y="179615"/>
                  </a:lnTo>
                  <a:lnTo>
                    <a:pt x="316774" y="153489"/>
                  </a:lnTo>
                  <a:lnTo>
                    <a:pt x="316774" y="179615"/>
                  </a:lnTo>
                  <a:lnTo>
                    <a:pt x="310243" y="199209"/>
                  </a:lnTo>
                  <a:lnTo>
                    <a:pt x="261257" y="202475"/>
                  </a:lnTo>
                  <a:lnTo>
                    <a:pt x="231866" y="199209"/>
                  </a:lnTo>
                  <a:lnTo>
                    <a:pt x="205740" y="212272"/>
                  </a:lnTo>
                  <a:lnTo>
                    <a:pt x="215537" y="231866"/>
                  </a:lnTo>
                  <a:lnTo>
                    <a:pt x="254726" y="225335"/>
                  </a:lnTo>
                  <a:lnTo>
                    <a:pt x="264523" y="251460"/>
                  </a:lnTo>
                  <a:lnTo>
                    <a:pt x="228600" y="274320"/>
                  </a:lnTo>
                  <a:lnTo>
                    <a:pt x="189411" y="264523"/>
                  </a:lnTo>
                  <a:lnTo>
                    <a:pt x="186146" y="251460"/>
                  </a:lnTo>
                  <a:lnTo>
                    <a:pt x="186146" y="222069"/>
                  </a:lnTo>
                  <a:lnTo>
                    <a:pt x="163286" y="222069"/>
                  </a:lnTo>
                  <a:lnTo>
                    <a:pt x="163286" y="248195"/>
                  </a:lnTo>
                  <a:lnTo>
                    <a:pt x="176348" y="261257"/>
                  </a:lnTo>
                  <a:lnTo>
                    <a:pt x="120831" y="261257"/>
                  </a:lnTo>
                  <a:lnTo>
                    <a:pt x="94706" y="238397"/>
                  </a:lnTo>
                  <a:lnTo>
                    <a:pt x="101237" y="205740"/>
                  </a:lnTo>
                  <a:lnTo>
                    <a:pt x="75111" y="169817"/>
                  </a:lnTo>
                  <a:lnTo>
                    <a:pt x="52251" y="146957"/>
                  </a:lnTo>
                  <a:lnTo>
                    <a:pt x="55517" y="127363"/>
                  </a:lnTo>
                  <a:lnTo>
                    <a:pt x="29391" y="97972"/>
                  </a:lnTo>
                  <a:lnTo>
                    <a:pt x="9797" y="107769"/>
                  </a:lnTo>
                  <a:lnTo>
                    <a:pt x="9797" y="107769"/>
                  </a:lnTo>
                  <a:lnTo>
                    <a:pt x="0" y="71846"/>
                  </a:lnTo>
                  <a:lnTo>
                    <a:pt x="13063" y="45720"/>
                  </a:lnTo>
                  <a:lnTo>
                    <a:pt x="65314" y="0"/>
                  </a:lnTo>
                  <a:close/>
                </a:path>
              </a:pathLst>
            </a:custGeom>
            <a:grpFill/>
            <a:ln w="9525" cap="flat" cmpd="sng" algn="ctr">
              <a:solidFill>
                <a:srgbClr val="0F4D83"/>
              </a:solidFill>
              <a:prstDash val="solid"/>
              <a:miter lim="800000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1" name="Orkney Mainland">
              <a:extLst>
                <a:ext uri="{FF2B5EF4-FFF2-40B4-BE49-F238E27FC236}">
                  <a16:creationId xmlns:a16="http://schemas.microsoft.com/office/drawing/2014/main" id="{D6179F4A-BE0F-4C5E-ABC9-FE9CDC6A4EF4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6060488" y="1646388"/>
              <a:ext cx="189548" cy="157421"/>
            </a:xfrm>
            <a:custGeom>
              <a:avLst/>
              <a:gdLst/>
              <a:ahLst/>
              <a:cxnLst/>
              <a:rect l="l" t="t" r="r" b="b"/>
              <a:pathLst>
                <a:path w="578032" h="480060">
                  <a:moveTo>
                    <a:pt x="130629" y="0"/>
                  </a:moveTo>
                  <a:lnTo>
                    <a:pt x="182880" y="29391"/>
                  </a:lnTo>
                  <a:lnTo>
                    <a:pt x="244929" y="55517"/>
                  </a:lnTo>
                  <a:lnTo>
                    <a:pt x="274320" y="52251"/>
                  </a:lnTo>
                  <a:lnTo>
                    <a:pt x="274320" y="84908"/>
                  </a:lnTo>
                  <a:lnTo>
                    <a:pt x="257992" y="114300"/>
                  </a:lnTo>
                  <a:lnTo>
                    <a:pt x="316775" y="127362"/>
                  </a:lnTo>
                  <a:lnTo>
                    <a:pt x="316775" y="169817"/>
                  </a:lnTo>
                  <a:lnTo>
                    <a:pt x="300446" y="202474"/>
                  </a:lnTo>
                  <a:lnTo>
                    <a:pt x="257992" y="179614"/>
                  </a:lnTo>
                  <a:lnTo>
                    <a:pt x="267789" y="209005"/>
                  </a:lnTo>
                  <a:lnTo>
                    <a:pt x="238398" y="231865"/>
                  </a:lnTo>
                  <a:lnTo>
                    <a:pt x="222069" y="257991"/>
                  </a:lnTo>
                  <a:lnTo>
                    <a:pt x="271055" y="271054"/>
                  </a:lnTo>
                  <a:lnTo>
                    <a:pt x="303712" y="241662"/>
                  </a:lnTo>
                  <a:lnTo>
                    <a:pt x="362495" y="274320"/>
                  </a:lnTo>
                  <a:lnTo>
                    <a:pt x="365760" y="248194"/>
                  </a:lnTo>
                  <a:lnTo>
                    <a:pt x="395152" y="228600"/>
                  </a:lnTo>
                  <a:lnTo>
                    <a:pt x="398418" y="274320"/>
                  </a:lnTo>
                  <a:lnTo>
                    <a:pt x="414746" y="280851"/>
                  </a:lnTo>
                  <a:lnTo>
                    <a:pt x="391886" y="297180"/>
                  </a:lnTo>
                  <a:lnTo>
                    <a:pt x="393927" y="301261"/>
                  </a:lnTo>
                  <a:lnTo>
                    <a:pt x="408215" y="313508"/>
                  </a:lnTo>
                  <a:lnTo>
                    <a:pt x="408826" y="318394"/>
                  </a:lnTo>
                  <a:lnTo>
                    <a:pt x="424543" y="323305"/>
                  </a:lnTo>
                  <a:lnTo>
                    <a:pt x="447403" y="293914"/>
                  </a:lnTo>
                  <a:lnTo>
                    <a:pt x="476795" y="293914"/>
                  </a:lnTo>
                  <a:lnTo>
                    <a:pt x="496389" y="274320"/>
                  </a:lnTo>
                  <a:lnTo>
                    <a:pt x="499655" y="303711"/>
                  </a:lnTo>
                  <a:lnTo>
                    <a:pt x="470263" y="310242"/>
                  </a:lnTo>
                  <a:lnTo>
                    <a:pt x="457200" y="336368"/>
                  </a:lnTo>
                  <a:lnTo>
                    <a:pt x="486592" y="385354"/>
                  </a:lnTo>
                  <a:lnTo>
                    <a:pt x="502920" y="362494"/>
                  </a:lnTo>
                  <a:lnTo>
                    <a:pt x="493123" y="342900"/>
                  </a:lnTo>
                  <a:lnTo>
                    <a:pt x="535578" y="326571"/>
                  </a:lnTo>
                  <a:lnTo>
                    <a:pt x="578032" y="310242"/>
                  </a:lnTo>
                  <a:lnTo>
                    <a:pt x="568235" y="342900"/>
                  </a:lnTo>
                  <a:lnTo>
                    <a:pt x="571500" y="372291"/>
                  </a:lnTo>
                  <a:lnTo>
                    <a:pt x="564969" y="398417"/>
                  </a:lnTo>
                  <a:lnTo>
                    <a:pt x="525780" y="388620"/>
                  </a:lnTo>
                  <a:lnTo>
                    <a:pt x="519249" y="411480"/>
                  </a:lnTo>
                  <a:lnTo>
                    <a:pt x="499655" y="398417"/>
                  </a:lnTo>
                  <a:lnTo>
                    <a:pt x="483326" y="440871"/>
                  </a:lnTo>
                  <a:lnTo>
                    <a:pt x="470263" y="480060"/>
                  </a:lnTo>
                  <a:lnTo>
                    <a:pt x="434340" y="437605"/>
                  </a:lnTo>
                  <a:lnTo>
                    <a:pt x="411480" y="431074"/>
                  </a:lnTo>
                  <a:lnTo>
                    <a:pt x="378823" y="440871"/>
                  </a:lnTo>
                  <a:lnTo>
                    <a:pt x="346166" y="372291"/>
                  </a:lnTo>
                  <a:lnTo>
                    <a:pt x="336369" y="359228"/>
                  </a:lnTo>
                  <a:lnTo>
                    <a:pt x="354278" y="333179"/>
                  </a:lnTo>
                  <a:lnTo>
                    <a:pt x="349432" y="326571"/>
                  </a:lnTo>
                  <a:lnTo>
                    <a:pt x="333103" y="333102"/>
                  </a:lnTo>
                  <a:lnTo>
                    <a:pt x="320040" y="349431"/>
                  </a:lnTo>
                  <a:lnTo>
                    <a:pt x="277586" y="372291"/>
                  </a:lnTo>
                  <a:lnTo>
                    <a:pt x="215538" y="382088"/>
                  </a:lnTo>
                  <a:lnTo>
                    <a:pt x="186146" y="401682"/>
                  </a:lnTo>
                  <a:lnTo>
                    <a:pt x="150223" y="411480"/>
                  </a:lnTo>
                  <a:lnTo>
                    <a:pt x="111035" y="365760"/>
                  </a:lnTo>
                  <a:lnTo>
                    <a:pt x="120832" y="336368"/>
                  </a:lnTo>
                  <a:lnTo>
                    <a:pt x="120832" y="309332"/>
                  </a:lnTo>
                  <a:lnTo>
                    <a:pt x="107215" y="308663"/>
                  </a:lnTo>
                  <a:lnTo>
                    <a:pt x="84909" y="316774"/>
                  </a:lnTo>
                  <a:lnTo>
                    <a:pt x="48986" y="346165"/>
                  </a:lnTo>
                  <a:lnTo>
                    <a:pt x="0" y="297180"/>
                  </a:lnTo>
                  <a:lnTo>
                    <a:pt x="7116" y="294948"/>
                  </a:lnTo>
                  <a:lnTo>
                    <a:pt x="13063" y="205740"/>
                  </a:lnTo>
                  <a:lnTo>
                    <a:pt x="0" y="182880"/>
                  </a:lnTo>
                  <a:lnTo>
                    <a:pt x="22860" y="163285"/>
                  </a:lnTo>
                  <a:lnTo>
                    <a:pt x="22860" y="120831"/>
                  </a:lnTo>
                  <a:lnTo>
                    <a:pt x="9798" y="68580"/>
                  </a:lnTo>
                  <a:lnTo>
                    <a:pt x="35923" y="32657"/>
                  </a:lnTo>
                  <a:lnTo>
                    <a:pt x="88175" y="6531"/>
                  </a:lnTo>
                  <a:close/>
                </a:path>
              </a:pathLst>
            </a:custGeom>
            <a:grpFill/>
            <a:ln w="9525" cap="flat" cmpd="sng" algn="ctr">
              <a:solidFill>
                <a:srgbClr val="0F4D83"/>
              </a:solidFill>
              <a:prstDash val="solid"/>
              <a:miter lim="800000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2" name="South Ronaldsay">
              <a:extLst>
                <a:ext uri="{FF2B5EF4-FFF2-40B4-BE49-F238E27FC236}">
                  <a16:creationId xmlns:a16="http://schemas.microsoft.com/office/drawing/2014/main" id="{1D8B6395-A2B3-4BA6-8F51-37AB3435DA91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6153656" y="1799525"/>
              <a:ext cx="55686" cy="84600"/>
            </a:xfrm>
            <a:custGeom>
              <a:avLst/>
              <a:gdLst>
                <a:gd name="connsiteX0" fmla="*/ 39188 w 169817"/>
                <a:gd name="connsiteY0" fmla="*/ 71845 h 257991"/>
                <a:gd name="connsiteX1" fmla="*/ 0 w 169817"/>
                <a:gd name="connsiteY1" fmla="*/ 111034 h 257991"/>
                <a:gd name="connsiteX2" fmla="*/ 32657 w 169817"/>
                <a:gd name="connsiteY2" fmla="*/ 146957 h 257991"/>
                <a:gd name="connsiteX3" fmla="*/ 58782 w 169817"/>
                <a:gd name="connsiteY3" fmla="*/ 176348 h 257991"/>
                <a:gd name="connsiteX4" fmla="*/ 52251 w 169817"/>
                <a:gd name="connsiteY4" fmla="*/ 205740 h 257991"/>
                <a:gd name="connsiteX5" fmla="*/ 52251 w 169817"/>
                <a:gd name="connsiteY5" fmla="*/ 235131 h 257991"/>
                <a:gd name="connsiteX6" fmla="*/ 78377 w 169817"/>
                <a:gd name="connsiteY6" fmla="*/ 257991 h 257991"/>
                <a:gd name="connsiteX7" fmla="*/ 78377 w 169817"/>
                <a:gd name="connsiteY7" fmla="*/ 257991 h 257991"/>
                <a:gd name="connsiteX8" fmla="*/ 107768 w 169817"/>
                <a:gd name="connsiteY8" fmla="*/ 215537 h 257991"/>
                <a:gd name="connsiteX9" fmla="*/ 84908 w 169817"/>
                <a:gd name="connsiteY9" fmla="*/ 182880 h 257991"/>
                <a:gd name="connsiteX10" fmla="*/ 84908 w 169817"/>
                <a:gd name="connsiteY10" fmla="*/ 182880 h 257991"/>
                <a:gd name="connsiteX11" fmla="*/ 104502 w 169817"/>
                <a:gd name="connsiteY11" fmla="*/ 153488 h 257991"/>
                <a:gd name="connsiteX12" fmla="*/ 84908 w 169817"/>
                <a:gd name="connsiteY12" fmla="*/ 130628 h 257991"/>
                <a:gd name="connsiteX13" fmla="*/ 120831 w 169817"/>
                <a:gd name="connsiteY13" fmla="*/ 114300 h 257991"/>
                <a:gd name="connsiteX14" fmla="*/ 140425 w 169817"/>
                <a:gd name="connsiteY14" fmla="*/ 91440 h 257991"/>
                <a:gd name="connsiteX15" fmla="*/ 124097 w 169817"/>
                <a:gd name="connsiteY15" fmla="*/ 58783 h 257991"/>
                <a:gd name="connsiteX16" fmla="*/ 169817 w 169817"/>
                <a:gd name="connsiteY16" fmla="*/ 45720 h 257991"/>
                <a:gd name="connsiteX17" fmla="*/ 120831 w 169817"/>
                <a:gd name="connsiteY17" fmla="*/ 32657 h 257991"/>
                <a:gd name="connsiteX18" fmla="*/ 114300 w 169817"/>
                <a:gd name="connsiteY18" fmla="*/ 0 h 257991"/>
                <a:gd name="connsiteX19" fmla="*/ 104502 w 169817"/>
                <a:gd name="connsiteY19" fmla="*/ 29391 h 257991"/>
                <a:gd name="connsiteX20" fmla="*/ 39188 w 169817"/>
                <a:gd name="connsiteY20" fmla="*/ 71845 h 257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9817" h="257991">
                  <a:moveTo>
                    <a:pt x="39188" y="71845"/>
                  </a:moveTo>
                  <a:lnTo>
                    <a:pt x="0" y="111034"/>
                  </a:lnTo>
                  <a:lnTo>
                    <a:pt x="32657" y="146957"/>
                  </a:lnTo>
                  <a:lnTo>
                    <a:pt x="58782" y="176348"/>
                  </a:lnTo>
                  <a:lnTo>
                    <a:pt x="52251" y="205740"/>
                  </a:lnTo>
                  <a:lnTo>
                    <a:pt x="52251" y="235131"/>
                  </a:lnTo>
                  <a:lnTo>
                    <a:pt x="78377" y="257991"/>
                  </a:lnTo>
                  <a:lnTo>
                    <a:pt x="78377" y="257991"/>
                  </a:lnTo>
                  <a:lnTo>
                    <a:pt x="107768" y="215537"/>
                  </a:lnTo>
                  <a:lnTo>
                    <a:pt x="84908" y="182880"/>
                  </a:lnTo>
                  <a:lnTo>
                    <a:pt x="84908" y="182880"/>
                  </a:lnTo>
                  <a:lnTo>
                    <a:pt x="104502" y="153488"/>
                  </a:lnTo>
                  <a:lnTo>
                    <a:pt x="84908" y="130628"/>
                  </a:lnTo>
                  <a:lnTo>
                    <a:pt x="120831" y="114300"/>
                  </a:lnTo>
                  <a:lnTo>
                    <a:pt x="140425" y="91440"/>
                  </a:lnTo>
                  <a:lnTo>
                    <a:pt x="124097" y="58783"/>
                  </a:lnTo>
                  <a:lnTo>
                    <a:pt x="169817" y="45720"/>
                  </a:lnTo>
                  <a:lnTo>
                    <a:pt x="120831" y="32657"/>
                  </a:lnTo>
                  <a:lnTo>
                    <a:pt x="114300" y="0"/>
                  </a:lnTo>
                  <a:lnTo>
                    <a:pt x="104502" y="29391"/>
                  </a:lnTo>
                  <a:lnTo>
                    <a:pt x="39188" y="71845"/>
                  </a:lnTo>
                  <a:close/>
                </a:path>
              </a:pathLst>
            </a:custGeom>
            <a:grpFill/>
            <a:ln w="9525" cap="flat" cmpd="sng" algn="ctr">
              <a:solidFill>
                <a:srgbClr val="0F4D83"/>
              </a:solidFill>
              <a:prstDash val="solid"/>
              <a:miter lim="800000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3" name="Shapinsay">
              <a:extLst>
                <a:ext uri="{FF2B5EF4-FFF2-40B4-BE49-F238E27FC236}">
                  <a16:creationId xmlns:a16="http://schemas.microsoft.com/office/drawing/2014/main" id="{8D32B9E5-6C7B-4B3F-94B9-C8FA73A33F88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6183641" y="1681727"/>
              <a:ext cx="41764" cy="40694"/>
            </a:xfrm>
            <a:custGeom>
              <a:avLst/>
              <a:gdLst>
                <a:gd name="connsiteX0" fmla="*/ 0 w 127362"/>
                <a:gd name="connsiteY0" fmla="*/ 91440 h 124097"/>
                <a:gd name="connsiteX1" fmla="*/ 26125 w 127362"/>
                <a:gd name="connsiteY1" fmla="*/ 32657 h 124097"/>
                <a:gd name="connsiteX2" fmla="*/ 68580 w 127362"/>
                <a:gd name="connsiteY2" fmla="*/ 55517 h 124097"/>
                <a:gd name="connsiteX3" fmla="*/ 88174 w 127362"/>
                <a:gd name="connsiteY3" fmla="*/ 42454 h 124097"/>
                <a:gd name="connsiteX4" fmla="*/ 88174 w 127362"/>
                <a:gd name="connsiteY4" fmla="*/ 16329 h 124097"/>
                <a:gd name="connsiteX5" fmla="*/ 124097 w 127362"/>
                <a:gd name="connsiteY5" fmla="*/ 0 h 124097"/>
                <a:gd name="connsiteX6" fmla="*/ 127362 w 127362"/>
                <a:gd name="connsiteY6" fmla="*/ 42454 h 124097"/>
                <a:gd name="connsiteX7" fmla="*/ 107768 w 127362"/>
                <a:gd name="connsiteY7" fmla="*/ 81643 h 124097"/>
                <a:gd name="connsiteX8" fmla="*/ 124097 w 127362"/>
                <a:gd name="connsiteY8" fmla="*/ 114300 h 124097"/>
                <a:gd name="connsiteX9" fmla="*/ 91440 w 127362"/>
                <a:gd name="connsiteY9" fmla="*/ 124097 h 124097"/>
                <a:gd name="connsiteX10" fmla="*/ 0 w 127362"/>
                <a:gd name="connsiteY10" fmla="*/ 91440 h 12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362" h="124097">
                  <a:moveTo>
                    <a:pt x="0" y="91440"/>
                  </a:moveTo>
                  <a:lnTo>
                    <a:pt x="26125" y="32657"/>
                  </a:lnTo>
                  <a:lnTo>
                    <a:pt x="68580" y="55517"/>
                  </a:lnTo>
                  <a:lnTo>
                    <a:pt x="88174" y="42454"/>
                  </a:lnTo>
                  <a:lnTo>
                    <a:pt x="88174" y="16329"/>
                  </a:lnTo>
                  <a:lnTo>
                    <a:pt x="124097" y="0"/>
                  </a:lnTo>
                  <a:lnTo>
                    <a:pt x="127362" y="42454"/>
                  </a:lnTo>
                  <a:lnTo>
                    <a:pt x="107768" y="81643"/>
                  </a:lnTo>
                  <a:lnTo>
                    <a:pt x="124097" y="114300"/>
                  </a:lnTo>
                  <a:lnTo>
                    <a:pt x="91440" y="124097"/>
                  </a:lnTo>
                  <a:lnTo>
                    <a:pt x="0" y="91440"/>
                  </a:lnTo>
                  <a:close/>
                </a:path>
              </a:pathLst>
            </a:custGeom>
            <a:grpFill/>
            <a:ln w="9525" cap="flat" cmpd="sng" algn="ctr">
              <a:solidFill>
                <a:srgbClr val="0F4D83"/>
              </a:solidFill>
              <a:prstDash val="solid"/>
              <a:miter lim="800000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4" name="Orkney Island">
              <a:extLst>
                <a:ext uri="{FF2B5EF4-FFF2-40B4-BE49-F238E27FC236}">
                  <a16:creationId xmlns:a16="http://schemas.microsoft.com/office/drawing/2014/main" id="{46B58DB2-47DA-4AFF-9088-10A9242A7584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6130096" y="1621757"/>
              <a:ext cx="61041" cy="40694"/>
            </a:xfrm>
            <a:custGeom>
              <a:avLst/>
              <a:gdLst>
                <a:gd name="connsiteX0" fmla="*/ 104503 w 186146"/>
                <a:gd name="connsiteY0" fmla="*/ 124097 h 124097"/>
                <a:gd name="connsiteX1" fmla="*/ 45720 w 186146"/>
                <a:gd name="connsiteY1" fmla="*/ 101237 h 124097"/>
                <a:gd name="connsiteX2" fmla="*/ 9797 w 186146"/>
                <a:gd name="connsiteY2" fmla="*/ 62049 h 124097"/>
                <a:gd name="connsiteX3" fmla="*/ 0 w 186146"/>
                <a:gd name="connsiteY3" fmla="*/ 32657 h 124097"/>
                <a:gd name="connsiteX4" fmla="*/ 26126 w 186146"/>
                <a:gd name="connsiteY4" fmla="*/ 0 h 124097"/>
                <a:gd name="connsiteX5" fmla="*/ 58783 w 186146"/>
                <a:gd name="connsiteY5" fmla="*/ 3266 h 124097"/>
                <a:gd name="connsiteX6" fmla="*/ 91440 w 186146"/>
                <a:gd name="connsiteY6" fmla="*/ 35923 h 124097"/>
                <a:gd name="connsiteX7" fmla="*/ 133894 w 186146"/>
                <a:gd name="connsiteY7" fmla="*/ 13063 h 124097"/>
                <a:gd name="connsiteX8" fmla="*/ 156754 w 186146"/>
                <a:gd name="connsiteY8" fmla="*/ 52252 h 124097"/>
                <a:gd name="connsiteX9" fmla="*/ 186146 w 186146"/>
                <a:gd name="connsiteY9" fmla="*/ 52252 h 124097"/>
                <a:gd name="connsiteX10" fmla="*/ 186146 w 186146"/>
                <a:gd name="connsiteY10" fmla="*/ 120832 h 124097"/>
                <a:gd name="connsiteX11" fmla="*/ 153488 w 186146"/>
                <a:gd name="connsiteY11" fmla="*/ 84909 h 124097"/>
                <a:gd name="connsiteX12" fmla="*/ 124097 w 186146"/>
                <a:gd name="connsiteY12" fmla="*/ 52252 h 124097"/>
                <a:gd name="connsiteX13" fmla="*/ 104503 w 186146"/>
                <a:gd name="connsiteY13" fmla="*/ 124097 h 12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46" h="124097">
                  <a:moveTo>
                    <a:pt x="104503" y="124097"/>
                  </a:moveTo>
                  <a:lnTo>
                    <a:pt x="45720" y="101237"/>
                  </a:lnTo>
                  <a:lnTo>
                    <a:pt x="9797" y="62049"/>
                  </a:lnTo>
                  <a:lnTo>
                    <a:pt x="0" y="32657"/>
                  </a:lnTo>
                  <a:lnTo>
                    <a:pt x="26126" y="0"/>
                  </a:lnTo>
                  <a:lnTo>
                    <a:pt x="58783" y="3266"/>
                  </a:lnTo>
                  <a:lnTo>
                    <a:pt x="91440" y="35923"/>
                  </a:lnTo>
                  <a:lnTo>
                    <a:pt x="133894" y="13063"/>
                  </a:lnTo>
                  <a:lnTo>
                    <a:pt x="156754" y="52252"/>
                  </a:lnTo>
                  <a:lnTo>
                    <a:pt x="186146" y="52252"/>
                  </a:lnTo>
                  <a:lnTo>
                    <a:pt x="186146" y="120832"/>
                  </a:lnTo>
                  <a:lnTo>
                    <a:pt x="153488" y="84909"/>
                  </a:lnTo>
                  <a:lnTo>
                    <a:pt x="124097" y="52252"/>
                  </a:lnTo>
                  <a:lnTo>
                    <a:pt x="104503" y="124097"/>
                  </a:lnTo>
                  <a:close/>
                </a:path>
              </a:pathLst>
            </a:custGeom>
            <a:grpFill/>
            <a:ln w="9525" cap="flat" cmpd="sng" algn="ctr">
              <a:solidFill>
                <a:srgbClr val="0F4D83"/>
              </a:solidFill>
              <a:prstDash val="solid"/>
              <a:miter lim="800000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5" name="Westray">
              <a:extLst>
                <a:ext uri="{FF2B5EF4-FFF2-40B4-BE49-F238E27FC236}">
                  <a16:creationId xmlns:a16="http://schemas.microsoft.com/office/drawing/2014/main" id="{FEAEC040-95E5-4C95-8191-9D62C64C4928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6135451" y="1517881"/>
              <a:ext cx="67466" cy="74962"/>
            </a:xfrm>
            <a:custGeom>
              <a:avLst/>
              <a:gdLst>
                <a:gd name="connsiteX0" fmla="*/ 195943 w 205740"/>
                <a:gd name="connsiteY0" fmla="*/ 228600 h 228600"/>
                <a:gd name="connsiteX1" fmla="*/ 140426 w 205740"/>
                <a:gd name="connsiteY1" fmla="*/ 176348 h 228600"/>
                <a:gd name="connsiteX2" fmla="*/ 91440 w 205740"/>
                <a:gd name="connsiteY2" fmla="*/ 212271 h 228600"/>
                <a:gd name="connsiteX3" fmla="*/ 75112 w 205740"/>
                <a:gd name="connsiteY3" fmla="*/ 192677 h 228600"/>
                <a:gd name="connsiteX4" fmla="*/ 71846 w 205740"/>
                <a:gd name="connsiteY4" fmla="*/ 137160 h 228600"/>
                <a:gd name="connsiteX5" fmla="*/ 0 w 205740"/>
                <a:gd name="connsiteY5" fmla="*/ 78377 h 228600"/>
                <a:gd name="connsiteX6" fmla="*/ 97972 w 205740"/>
                <a:gd name="connsiteY6" fmla="*/ 94706 h 228600"/>
                <a:gd name="connsiteX7" fmla="*/ 97972 w 205740"/>
                <a:gd name="connsiteY7" fmla="*/ 94706 h 228600"/>
                <a:gd name="connsiteX8" fmla="*/ 117566 w 205740"/>
                <a:gd name="connsiteY8" fmla="*/ 29391 h 228600"/>
                <a:gd name="connsiteX9" fmla="*/ 130629 w 205740"/>
                <a:gd name="connsiteY9" fmla="*/ 55517 h 228600"/>
                <a:gd name="connsiteX10" fmla="*/ 124098 w 205740"/>
                <a:gd name="connsiteY10" fmla="*/ 101237 h 228600"/>
                <a:gd name="connsiteX11" fmla="*/ 160020 w 205740"/>
                <a:gd name="connsiteY11" fmla="*/ 127363 h 228600"/>
                <a:gd name="connsiteX12" fmla="*/ 163286 w 205740"/>
                <a:gd name="connsiteY12" fmla="*/ 68580 h 228600"/>
                <a:gd name="connsiteX13" fmla="*/ 169818 w 205740"/>
                <a:gd name="connsiteY13" fmla="*/ 16328 h 228600"/>
                <a:gd name="connsiteX14" fmla="*/ 192678 w 205740"/>
                <a:gd name="connsiteY14" fmla="*/ 0 h 228600"/>
                <a:gd name="connsiteX15" fmla="*/ 199209 w 205740"/>
                <a:gd name="connsiteY15" fmla="*/ 71846 h 228600"/>
                <a:gd name="connsiteX16" fmla="*/ 195943 w 205740"/>
                <a:gd name="connsiteY16" fmla="*/ 111034 h 228600"/>
                <a:gd name="connsiteX17" fmla="*/ 173083 w 205740"/>
                <a:gd name="connsiteY17" fmla="*/ 137160 h 228600"/>
                <a:gd name="connsiteX18" fmla="*/ 205740 w 205740"/>
                <a:gd name="connsiteY18" fmla="*/ 176348 h 228600"/>
                <a:gd name="connsiteX19" fmla="*/ 195943 w 205740"/>
                <a:gd name="connsiteY19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5740" h="228600">
                  <a:moveTo>
                    <a:pt x="195943" y="228600"/>
                  </a:moveTo>
                  <a:lnTo>
                    <a:pt x="140426" y="176348"/>
                  </a:lnTo>
                  <a:lnTo>
                    <a:pt x="91440" y="212271"/>
                  </a:lnTo>
                  <a:lnTo>
                    <a:pt x="75112" y="192677"/>
                  </a:lnTo>
                  <a:lnTo>
                    <a:pt x="71846" y="137160"/>
                  </a:lnTo>
                  <a:lnTo>
                    <a:pt x="0" y="78377"/>
                  </a:lnTo>
                  <a:lnTo>
                    <a:pt x="97972" y="94706"/>
                  </a:lnTo>
                  <a:lnTo>
                    <a:pt x="97972" y="94706"/>
                  </a:lnTo>
                  <a:lnTo>
                    <a:pt x="117566" y="29391"/>
                  </a:lnTo>
                  <a:lnTo>
                    <a:pt x="130629" y="55517"/>
                  </a:lnTo>
                  <a:lnTo>
                    <a:pt x="124098" y="101237"/>
                  </a:lnTo>
                  <a:lnTo>
                    <a:pt x="160020" y="127363"/>
                  </a:lnTo>
                  <a:lnTo>
                    <a:pt x="163286" y="68580"/>
                  </a:lnTo>
                  <a:lnTo>
                    <a:pt x="169818" y="16328"/>
                  </a:lnTo>
                  <a:lnTo>
                    <a:pt x="192678" y="0"/>
                  </a:lnTo>
                  <a:lnTo>
                    <a:pt x="199209" y="71846"/>
                  </a:lnTo>
                  <a:lnTo>
                    <a:pt x="195943" y="111034"/>
                  </a:lnTo>
                  <a:lnTo>
                    <a:pt x="173083" y="137160"/>
                  </a:lnTo>
                  <a:lnTo>
                    <a:pt x="205740" y="176348"/>
                  </a:lnTo>
                  <a:lnTo>
                    <a:pt x="195943" y="228600"/>
                  </a:lnTo>
                  <a:close/>
                </a:path>
              </a:pathLst>
            </a:custGeom>
            <a:grpFill/>
            <a:ln w="9525" cap="flat" cmpd="sng" algn="ctr">
              <a:solidFill>
                <a:srgbClr val="0F4D83"/>
              </a:solidFill>
              <a:prstDash val="solid"/>
              <a:miter lim="800000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6" name="Eday">
              <a:extLst>
                <a:ext uri="{FF2B5EF4-FFF2-40B4-BE49-F238E27FC236}">
                  <a16:creationId xmlns:a16="http://schemas.microsoft.com/office/drawing/2014/main" id="{14995A3C-1E6F-4E22-B572-A929F11ABBB1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6215767" y="1591772"/>
              <a:ext cx="32127" cy="63182"/>
            </a:xfrm>
            <a:custGeom>
              <a:avLst/>
              <a:gdLst>
                <a:gd name="connsiteX0" fmla="*/ 0 w 97971"/>
                <a:gd name="connsiteY0" fmla="*/ 107769 h 192677"/>
                <a:gd name="connsiteX1" fmla="*/ 26126 w 97971"/>
                <a:gd name="connsiteY1" fmla="*/ 186146 h 192677"/>
                <a:gd name="connsiteX2" fmla="*/ 75111 w 97971"/>
                <a:gd name="connsiteY2" fmla="*/ 192677 h 192677"/>
                <a:gd name="connsiteX3" fmla="*/ 52251 w 97971"/>
                <a:gd name="connsiteY3" fmla="*/ 146957 h 192677"/>
                <a:gd name="connsiteX4" fmla="*/ 68580 w 97971"/>
                <a:gd name="connsiteY4" fmla="*/ 81643 h 192677"/>
                <a:gd name="connsiteX5" fmla="*/ 97971 w 97971"/>
                <a:gd name="connsiteY5" fmla="*/ 29392 h 192677"/>
                <a:gd name="connsiteX6" fmla="*/ 52251 w 97971"/>
                <a:gd name="connsiteY6" fmla="*/ 0 h 192677"/>
                <a:gd name="connsiteX7" fmla="*/ 13063 w 97971"/>
                <a:gd name="connsiteY7" fmla="*/ 35923 h 192677"/>
                <a:gd name="connsiteX8" fmla="*/ 0 w 97971"/>
                <a:gd name="connsiteY8" fmla="*/ 107769 h 192677"/>
                <a:gd name="connsiteX0" fmla="*/ 0 w 97971"/>
                <a:gd name="connsiteY0" fmla="*/ 107769 h 192677"/>
                <a:gd name="connsiteX1" fmla="*/ 26126 w 97971"/>
                <a:gd name="connsiteY1" fmla="*/ 186146 h 192677"/>
                <a:gd name="connsiteX2" fmla="*/ 75111 w 97971"/>
                <a:gd name="connsiteY2" fmla="*/ 192677 h 192677"/>
                <a:gd name="connsiteX3" fmla="*/ 52251 w 97971"/>
                <a:gd name="connsiteY3" fmla="*/ 146957 h 192677"/>
                <a:gd name="connsiteX4" fmla="*/ 68580 w 97971"/>
                <a:gd name="connsiteY4" fmla="*/ 81643 h 192677"/>
                <a:gd name="connsiteX5" fmla="*/ 97971 w 97971"/>
                <a:gd name="connsiteY5" fmla="*/ 29392 h 192677"/>
                <a:gd name="connsiteX6" fmla="*/ 52251 w 97971"/>
                <a:gd name="connsiteY6" fmla="*/ 0 h 192677"/>
                <a:gd name="connsiteX7" fmla="*/ 13063 w 97971"/>
                <a:gd name="connsiteY7" fmla="*/ 35923 h 192677"/>
                <a:gd name="connsiteX8" fmla="*/ 42454 w 97971"/>
                <a:gd name="connsiteY8" fmla="*/ 94706 h 192677"/>
                <a:gd name="connsiteX9" fmla="*/ 0 w 97971"/>
                <a:gd name="connsiteY9" fmla="*/ 107769 h 192677"/>
                <a:gd name="connsiteX0" fmla="*/ 0 w 97971"/>
                <a:gd name="connsiteY0" fmla="*/ 107769 h 192677"/>
                <a:gd name="connsiteX1" fmla="*/ 26126 w 97971"/>
                <a:gd name="connsiteY1" fmla="*/ 186146 h 192677"/>
                <a:gd name="connsiteX2" fmla="*/ 75111 w 97971"/>
                <a:gd name="connsiteY2" fmla="*/ 192677 h 192677"/>
                <a:gd name="connsiteX3" fmla="*/ 52251 w 97971"/>
                <a:gd name="connsiteY3" fmla="*/ 146957 h 192677"/>
                <a:gd name="connsiteX4" fmla="*/ 68580 w 97971"/>
                <a:gd name="connsiteY4" fmla="*/ 81643 h 192677"/>
                <a:gd name="connsiteX5" fmla="*/ 97971 w 97971"/>
                <a:gd name="connsiteY5" fmla="*/ 29392 h 192677"/>
                <a:gd name="connsiteX6" fmla="*/ 52251 w 97971"/>
                <a:gd name="connsiteY6" fmla="*/ 0 h 192677"/>
                <a:gd name="connsiteX7" fmla="*/ 29392 w 97971"/>
                <a:gd name="connsiteY7" fmla="*/ 35923 h 192677"/>
                <a:gd name="connsiteX8" fmla="*/ 42454 w 97971"/>
                <a:gd name="connsiteY8" fmla="*/ 94706 h 192677"/>
                <a:gd name="connsiteX9" fmla="*/ 0 w 97971"/>
                <a:gd name="connsiteY9" fmla="*/ 107769 h 192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971" h="192677">
                  <a:moveTo>
                    <a:pt x="0" y="107769"/>
                  </a:moveTo>
                  <a:lnTo>
                    <a:pt x="26126" y="186146"/>
                  </a:lnTo>
                  <a:lnTo>
                    <a:pt x="75111" y="192677"/>
                  </a:lnTo>
                  <a:lnTo>
                    <a:pt x="52251" y="146957"/>
                  </a:lnTo>
                  <a:lnTo>
                    <a:pt x="68580" y="81643"/>
                  </a:lnTo>
                  <a:lnTo>
                    <a:pt x="97971" y="29392"/>
                  </a:lnTo>
                  <a:lnTo>
                    <a:pt x="52251" y="0"/>
                  </a:lnTo>
                  <a:lnTo>
                    <a:pt x="29392" y="35923"/>
                  </a:lnTo>
                  <a:cubicBezTo>
                    <a:pt x="27215" y="45720"/>
                    <a:pt x="44631" y="84909"/>
                    <a:pt x="42454" y="94706"/>
                  </a:cubicBezTo>
                  <a:lnTo>
                    <a:pt x="0" y="107769"/>
                  </a:lnTo>
                  <a:close/>
                </a:path>
              </a:pathLst>
            </a:custGeom>
            <a:grpFill/>
            <a:ln w="9525" cap="flat" cmpd="sng" algn="ctr">
              <a:solidFill>
                <a:srgbClr val="0F4D83"/>
              </a:solidFill>
              <a:prstDash val="solid"/>
              <a:miter lim="800000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7" name="Sanday">
              <a:extLst>
                <a:ext uri="{FF2B5EF4-FFF2-40B4-BE49-F238E27FC236}">
                  <a16:creationId xmlns:a16="http://schemas.microsoft.com/office/drawing/2014/main" id="{8256DC7F-B2AC-4E8A-A098-47D998EAEF1F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6248965" y="1558575"/>
              <a:ext cx="88884" cy="71749"/>
            </a:xfrm>
            <a:custGeom>
              <a:avLst/>
              <a:gdLst>
                <a:gd name="connsiteX0" fmla="*/ 0 w 271054"/>
                <a:gd name="connsiteY0" fmla="*/ 182880 h 182880"/>
                <a:gd name="connsiteX1" fmla="*/ 35923 w 271054"/>
                <a:gd name="connsiteY1" fmla="*/ 137160 h 182880"/>
                <a:gd name="connsiteX2" fmla="*/ 71846 w 271054"/>
                <a:gd name="connsiteY2" fmla="*/ 104503 h 182880"/>
                <a:gd name="connsiteX3" fmla="*/ 97972 w 271054"/>
                <a:gd name="connsiteY3" fmla="*/ 71846 h 182880"/>
                <a:gd name="connsiteX4" fmla="*/ 75112 w 271054"/>
                <a:gd name="connsiteY4" fmla="*/ 42454 h 182880"/>
                <a:gd name="connsiteX5" fmla="*/ 140426 w 271054"/>
                <a:gd name="connsiteY5" fmla="*/ 9797 h 182880"/>
                <a:gd name="connsiteX6" fmla="*/ 156754 w 271054"/>
                <a:gd name="connsiteY6" fmla="*/ 32657 h 182880"/>
                <a:gd name="connsiteX7" fmla="*/ 104503 w 271054"/>
                <a:gd name="connsiteY7" fmla="*/ 84909 h 182880"/>
                <a:gd name="connsiteX8" fmla="*/ 146957 w 271054"/>
                <a:gd name="connsiteY8" fmla="*/ 84909 h 182880"/>
                <a:gd name="connsiteX9" fmla="*/ 189412 w 271054"/>
                <a:gd name="connsiteY9" fmla="*/ 45720 h 182880"/>
                <a:gd name="connsiteX10" fmla="*/ 215537 w 271054"/>
                <a:gd name="connsiteY10" fmla="*/ 35923 h 182880"/>
                <a:gd name="connsiteX11" fmla="*/ 235132 w 271054"/>
                <a:gd name="connsiteY11" fmla="*/ 0 h 182880"/>
                <a:gd name="connsiteX12" fmla="*/ 248194 w 271054"/>
                <a:gd name="connsiteY12" fmla="*/ 42454 h 182880"/>
                <a:gd name="connsiteX13" fmla="*/ 271054 w 271054"/>
                <a:gd name="connsiteY13" fmla="*/ 65314 h 182880"/>
                <a:gd name="connsiteX14" fmla="*/ 205740 w 271054"/>
                <a:gd name="connsiteY14" fmla="*/ 58783 h 182880"/>
                <a:gd name="connsiteX15" fmla="*/ 153489 w 271054"/>
                <a:gd name="connsiteY15" fmla="*/ 127363 h 182880"/>
                <a:gd name="connsiteX16" fmla="*/ 166552 w 271054"/>
                <a:gd name="connsiteY16" fmla="*/ 153489 h 182880"/>
                <a:gd name="connsiteX17" fmla="*/ 117566 w 271054"/>
                <a:gd name="connsiteY17" fmla="*/ 130629 h 182880"/>
                <a:gd name="connsiteX18" fmla="*/ 101237 w 271054"/>
                <a:gd name="connsiteY18" fmla="*/ 143691 h 182880"/>
                <a:gd name="connsiteX19" fmla="*/ 65314 w 271054"/>
                <a:gd name="connsiteY19" fmla="*/ 130629 h 182880"/>
                <a:gd name="connsiteX20" fmla="*/ 0 w 271054"/>
                <a:gd name="connsiteY20" fmla="*/ 182880 h 182880"/>
                <a:gd name="connsiteX0" fmla="*/ 0 w 271054"/>
                <a:gd name="connsiteY0" fmla="*/ 182880 h 202474"/>
                <a:gd name="connsiteX1" fmla="*/ 35923 w 271054"/>
                <a:gd name="connsiteY1" fmla="*/ 137160 h 202474"/>
                <a:gd name="connsiteX2" fmla="*/ 71846 w 271054"/>
                <a:gd name="connsiteY2" fmla="*/ 104503 h 202474"/>
                <a:gd name="connsiteX3" fmla="*/ 97972 w 271054"/>
                <a:gd name="connsiteY3" fmla="*/ 71846 h 202474"/>
                <a:gd name="connsiteX4" fmla="*/ 75112 w 271054"/>
                <a:gd name="connsiteY4" fmla="*/ 42454 h 202474"/>
                <a:gd name="connsiteX5" fmla="*/ 140426 w 271054"/>
                <a:gd name="connsiteY5" fmla="*/ 9797 h 202474"/>
                <a:gd name="connsiteX6" fmla="*/ 156754 w 271054"/>
                <a:gd name="connsiteY6" fmla="*/ 32657 h 202474"/>
                <a:gd name="connsiteX7" fmla="*/ 104503 w 271054"/>
                <a:gd name="connsiteY7" fmla="*/ 84909 h 202474"/>
                <a:gd name="connsiteX8" fmla="*/ 146957 w 271054"/>
                <a:gd name="connsiteY8" fmla="*/ 84909 h 202474"/>
                <a:gd name="connsiteX9" fmla="*/ 189412 w 271054"/>
                <a:gd name="connsiteY9" fmla="*/ 45720 h 202474"/>
                <a:gd name="connsiteX10" fmla="*/ 215537 w 271054"/>
                <a:gd name="connsiteY10" fmla="*/ 35923 h 202474"/>
                <a:gd name="connsiteX11" fmla="*/ 235132 w 271054"/>
                <a:gd name="connsiteY11" fmla="*/ 0 h 202474"/>
                <a:gd name="connsiteX12" fmla="*/ 248194 w 271054"/>
                <a:gd name="connsiteY12" fmla="*/ 42454 h 202474"/>
                <a:gd name="connsiteX13" fmla="*/ 271054 w 271054"/>
                <a:gd name="connsiteY13" fmla="*/ 65314 h 202474"/>
                <a:gd name="connsiteX14" fmla="*/ 205740 w 271054"/>
                <a:gd name="connsiteY14" fmla="*/ 58783 h 202474"/>
                <a:gd name="connsiteX15" fmla="*/ 153489 w 271054"/>
                <a:gd name="connsiteY15" fmla="*/ 127363 h 202474"/>
                <a:gd name="connsiteX16" fmla="*/ 166552 w 271054"/>
                <a:gd name="connsiteY16" fmla="*/ 153489 h 202474"/>
                <a:gd name="connsiteX17" fmla="*/ 117566 w 271054"/>
                <a:gd name="connsiteY17" fmla="*/ 130629 h 202474"/>
                <a:gd name="connsiteX18" fmla="*/ 101237 w 271054"/>
                <a:gd name="connsiteY18" fmla="*/ 143691 h 202474"/>
                <a:gd name="connsiteX19" fmla="*/ 65314 w 271054"/>
                <a:gd name="connsiteY19" fmla="*/ 130629 h 202474"/>
                <a:gd name="connsiteX20" fmla="*/ 32657 w 271054"/>
                <a:gd name="connsiteY20" fmla="*/ 202474 h 202474"/>
                <a:gd name="connsiteX21" fmla="*/ 0 w 271054"/>
                <a:gd name="connsiteY21" fmla="*/ 182880 h 202474"/>
                <a:gd name="connsiteX0" fmla="*/ 0 w 271054"/>
                <a:gd name="connsiteY0" fmla="*/ 182880 h 202474"/>
                <a:gd name="connsiteX1" fmla="*/ 35923 w 271054"/>
                <a:gd name="connsiteY1" fmla="*/ 137160 h 202474"/>
                <a:gd name="connsiteX2" fmla="*/ 71846 w 271054"/>
                <a:gd name="connsiteY2" fmla="*/ 104503 h 202474"/>
                <a:gd name="connsiteX3" fmla="*/ 97972 w 271054"/>
                <a:gd name="connsiteY3" fmla="*/ 71846 h 202474"/>
                <a:gd name="connsiteX4" fmla="*/ 75112 w 271054"/>
                <a:gd name="connsiteY4" fmla="*/ 42454 h 202474"/>
                <a:gd name="connsiteX5" fmla="*/ 140426 w 271054"/>
                <a:gd name="connsiteY5" fmla="*/ 9797 h 202474"/>
                <a:gd name="connsiteX6" fmla="*/ 156754 w 271054"/>
                <a:gd name="connsiteY6" fmla="*/ 32657 h 202474"/>
                <a:gd name="connsiteX7" fmla="*/ 104503 w 271054"/>
                <a:gd name="connsiteY7" fmla="*/ 84909 h 202474"/>
                <a:gd name="connsiteX8" fmla="*/ 146957 w 271054"/>
                <a:gd name="connsiteY8" fmla="*/ 84909 h 202474"/>
                <a:gd name="connsiteX9" fmla="*/ 189412 w 271054"/>
                <a:gd name="connsiteY9" fmla="*/ 45720 h 202474"/>
                <a:gd name="connsiteX10" fmla="*/ 215537 w 271054"/>
                <a:gd name="connsiteY10" fmla="*/ 35923 h 202474"/>
                <a:gd name="connsiteX11" fmla="*/ 235132 w 271054"/>
                <a:gd name="connsiteY11" fmla="*/ 0 h 202474"/>
                <a:gd name="connsiteX12" fmla="*/ 248194 w 271054"/>
                <a:gd name="connsiteY12" fmla="*/ 42454 h 202474"/>
                <a:gd name="connsiteX13" fmla="*/ 271054 w 271054"/>
                <a:gd name="connsiteY13" fmla="*/ 65314 h 202474"/>
                <a:gd name="connsiteX14" fmla="*/ 205740 w 271054"/>
                <a:gd name="connsiteY14" fmla="*/ 58783 h 202474"/>
                <a:gd name="connsiteX15" fmla="*/ 153489 w 271054"/>
                <a:gd name="connsiteY15" fmla="*/ 127363 h 202474"/>
                <a:gd name="connsiteX16" fmla="*/ 166552 w 271054"/>
                <a:gd name="connsiteY16" fmla="*/ 153489 h 202474"/>
                <a:gd name="connsiteX17" fmla="*/ 117566 w 271054"/>
                <a:gd name="connsiteY17" fmla="*/ 130629 h 202474"/>
                <a:gd name="connsiteX18" fmla="*/ 101237 w 271054"/>
                <a:gd name="connsiteY18" fmla="*/ 143691 h 202474"/>
                <a:gd name="connsiteX19" fmla="*/ 65314 w 271054"/>
                <a:gd name="connsiteY19" fmla="*/ 143692 h 202474"/>
                <a:gd name="connsiteX20" fmla="*/ 32657 w 271054"/>
                <a:gd name="connsiteY20" fmla="*/ 202474 h 202474"/>
                <a:gd name="connsiteX21" fmla="*/ 0 w 271054"/>
                <a:gd name="connsiteY21" fmla="*/ 182880 h 202474"/>
                <a:gd name="connsiteX0" fmla="*/ 0 w 271054"/>
                <a:gd name="connsiteY0" fmla="*/ 182880 h 218802"/>
                <a:gd name="connsiteX1" fmla="*/ 35923 w 271054"/>
                <a:gd name="connsiteY1" fmla="*/ 137160 h 218802"/>
                <a:gd name="connsiteX2" fmla="*/ 71846 w 271054"/>
                <a:gd name="connsiteY2" fmla="*/ 104503 h 218802"/>
                <a:gd name="connsiteX3" fmla="*/ 97972 w 271054"/>
                <a:gd name="connsiteY3" fmla="*/ 71846 h 218802"/>
                <a:gd name="connsiteX4" fmla="*/ 75112 w 271054"/>
                <a:gd name="connsiteY4" fmla="*/ 42454 h 218802"/>
                <a:gd name="connsiteX5" fmla="*/ 140426 w 271054"/>
                <a:gd name="connsiteY5" fmla="*/ 9797 h 218802"/>
                <a:gd name="connsiteX6" fmla="*/ 156754 w 271054"/>
                <a:gd name="connsiteY6" fmla="*/ 32657 h 218802"/>
                <a:gd name="connsiteX7" fmla="*/ 104503 w 271054"/>
                <a:gd name="connsiteY7" fmla="*/ 84909 h 218802"/>
                <a:gd name="connsiteX8" fmla="*/ 146957 w 271054"/>
                <a:gd name="connsiteY8" fmla="*/ 84909 h 218802"/>
                <a:gd name="connsiteX9" fmla="*/ 189412 w 271054"/>
                <a:gd name="connsiteY9" fmla="*/ 45720 h 218802"/>
                <a:gd name="connsiteX10" fmla="*/ 215537 w 271054"/>
                <a:gd name="connsiteY10" fmla="*/ 35923 h 218802"/>
                <a:gd name="connsiteX11" fmla="*/ 235132 w 271054"/>
                <a:gd name="connsiteY11" fmla="*/ 0 h 218802"/>
                <a:gd name="connsiteX12" fmla="*/ 248194 w 271054"/>
                <a:gd name="connsiteY12" fmla="*/ 42454 h 218802"/>
                <a:gd name="connsiteX13" fmla="*/ 271054 w 271054"/>
                <a:gd name="connsiteY13" fmla="*/ 65314 h 218802"/>
                <a:gd name="connsiteX14" fmla="*/ 205740 w 271054"/>
                <a:gd name="connsiteY14" fmla="*/ 58783 h 218802"/>
                <a:gd name="connsiteX15" fmla="*/ 153489 w 271054"/>
                <a:gd name="connsiteY15" fmla="*/ 127363 h 218802"/>
                <a:gd name="connsiteX16" fmla="*/ 166552 w 271054"/>
                <a:gd name="connsiteY16" fmla="*/ 153489 h 218802"/>
                <a:gd name="connsiteX17" fmla="*/ 117566 w 271054"/>
                <a:gd name="connsiteY17" fmla="*/ 130629 h 218802"/>
                <a:gd name="connsiteX18" fmla="*/ 101237 w 271054"/>
                <a:gd name="connsiteY18" fmla="*/ 143691 h 218802"/>
                <a:gd name="connsiteX19" fmla="*/ 65314 w 271054"/>
                <a:gd name="connsiteY19" fmla="*/ 143692 h 218802"/>
                <a:gd name="connsiteX20" fmla="*/ 22860 w 271054"/>
                <a:gd name="connsiteY20" fmla="*/ 218802 h 218802"/>
                <a:gd name="connsiteX21" fmla="*/ 0 w 271054"/>
                <a:gd name="connsiteY21" fmla="*/ 182880 h 21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1054" h="218802">
                  <a:moveTo>
                    <a:pt x="0" y="182880"/>
                  </a:moveTo>
                  <a:lnTo>
                    <a:pt x="35923" y="137160"/>
                  </a:lnTo>
                  <a:lnTo>
                    <a:pt x="71846" y="104503"/>
                  </a:lnTo>
                  <a:lnTo>
                    <a:pt x="97972" y="71846"/>
                  </a:lnTo>
                  <a:lnTo>
                    <a:pt x="75112" y="42454"/>
                  </a:lnTo>
                  <a:lnTo>
                    <a:pt x="140426" y="9797"/>
                  </a:lnTo>
                  <a:lnTo>
                    <a:pt x="156754" y="32657"/>
                  </a:lnTo>
                  <a:lnTo>
                    <a:pt x="104503" y="84909"/>
                  </a:lnTo>
                  <a:lnTo>
                    <a:pt x="146957" y="84909"/>
                  </a:lnTo>
                  <a:lnTo>
                    <a:pt x="189412" y="45720"/>
                  </a:lnTo>
                  <a:lnTo>
                    <a:pt x="215537" y="35923"/>
                  </a:lnTo>
                  <a:lnTo>
                    <a:pt x="235132" y="0"/>
                  </a:lnTo>
                  <a:lnTo>
                    <a:pt x="248194" y="42454"/>
                  </a:lnTo>
                  <a:lnTo>
                    <a:pt x="271054" y="65314"/>
                  </a:lnTo>
                  <a:lnTo>
                    <a:pt x="205740" y="58783"/>
                  </a:lnTo>
                  <a:lnTo>
                    <a:pt x="153489" y="127363"/>
                  </a:lnTo>
                  <a:lnTo>
                    <a:pt x="166552" y="153489"/>
                  </a:lnTo>
                  <a:lnTo>
                    <a:pt x="117566" y="130629"/>
                  </a:lnTo>
                  <a:lnTo>
                    <a:pt x="101237" y="143691"/>
                  </a:lnTo>
                  <a:lnTo>
                    <a:pt x="65314" y="143692"/>
                  </a:lnTo>
                  <a:cubicBezTo>
                    <a:pt x="54428" y="150223"/>
                    <a:pt x="33746" y="212271"/>
                    <a:pt x="22860" y="218802"/>
                  </a:cubicBezTo>
                  <a:lnTo>
                    <a:pt x="0" y="182880"/>
                  </a:lnTo>
                  <a:close/>
                </a:path>
              </a:pathLst>
            </a:custGeom>
            <a:grpFill/>
            <a:ln w="9525" cap="flat" cmpd="sng" algn="ctr">
              <a:solidFill>
                <a:srgbClr val="0F4D83"/>
              </a:solidFill>
              <a:prstDash val="solid"/>
              <a:miter lim="800000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8" name="Stronsay">
              <a:extLst>
                <a:ext uri="{FF2B5EF4-FFF2-40B4-BE49-F238E27FC236}">
                  <a16:creationId xmlns:a16="http://schemas.microsoft.com/office/drawing/2014/main" id="{3B69C8F7-A699-4FCC-82AB-EB7FB83549E3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254319" y="1643175"/>
              <a:ext cx="48190" cy="52474"/>
            </a:xfrm>
            <a:custGeom>
              <a:avLst/>
              <a:gdLst>
                <a:gd name="connsiteX0" fmla="*/ 0 w 137160"/>
                <a:gd name="connsiteY0" fmla="*/ 39189 h 153489"/>
                <a:gd name="connsiteX1" fmla="*/ 58783 w 137160"/>
                <a:gd name="connsiteY1" fmla="*/ 0 h 153489"/>
                <a:gd name="connsiteX2" fmla="*/ 62048 w 137160"/>
                <a:gd name="connsiteY2" fmla="*/ 32658 h 153489"/>
                <a:gd name="connsiteX3" fmla="*/ 114300 w 137160"/>
                <a:gd name="connsiteY3" fmla="*/ 39189 h 153489"/>
                <a:gd name="connsiteX4" fmla="*/ 62048 w 137160"/>
                <a:gd name="connsiteY4" fmla="*/ 55518 h 153489"/>
                <a:gd name="connsiteX5" fmla="*/ 78377 w 137160"/>
                <a:gd name="connsiteY5" fmla="*/ 78378 h 153489"/>
                <a:gd name="connsiteX6" fmla="*/ 127363 w 137160"/>
                <a:gd name="connsiteY6" fmla="*/ 71846 h 153489"/>
                <a:gd name="connsiteX7" fmla="*/ 104503 w 137160"/>
                <a:gd name="connsiteY7" fmla="*/ 104503 h 153489"/>
                <a:gd name="connsiteX8" fmla="*/ 137160 w 137160"/>
                <a:gd name="connsiteY8" fmla="*/ 130629 h 153489"/>
                <a:gd name="connsiteX9" fmla="*/ 107768 w 137160"/>
                <a:gd name="connsiteY9" fmla="*/ 153489 h 153489"/>
                <a:gd name="connsiteX10" fmla="*/ 78377 w 137160"/>
                <a:gd name="connsiteY10" fmla="*/ 137160 h 153489"/>
                <a:gd name="connsiteX11" fmla="*/ 48986 w 137160"/>
                <a:gd name="connsiteY11" fmla="*/ 146958 h 153489"/>
                <a:gd name="connsiteX12" fmla="*/ 52251 w 137160"/>
                <a:gd name="connsiteY12" fmla="*/ 111035 h 153489"/>
                <a:gd name="connsiteX13" fmla="*/ 35923 w 137160"/>
                <a:gd name="connsiteY13" fmla="*/ 104503 h 153489"/>
                <a:gd name="connsiteX14" fmla="*/ 0 w 137160"/>
                <a:gd name="connsiteY14" fmla="*/ 39189 h 153489"/>
                <a:gd name="connsiteX0" fmla="*/ 9797 w 146957"/>
                <a:gd name="connsiteY0" fmla="*/ 39189 h 160020"/>
                <a:gd name="connsiteX1" fmla="*/ 68580 w 146957"/>
                <a:gd name="connsiteY1" fmla="*/ 0 h 160020"/>
                <a:gd name="connsiteX2" fmla="*/ 71845 w 146957"/>
                <a:gd name="connsiteY2" fmla="*/ 32658 h 160020"/>
                <a:gd name="connsiteX3" fmla="*/ 124097 w 146957"/>
                <a:gd name="connsiteY3" fmla="*/ 39189 h 160020"/>
                <a:gd name="connsiteX4" fmla="*/ 71845 w 146957"/>
                <a:gd name="connsiteY4" fmla="*/ 55518 h 160020"/>
                <a:gd name="connsiteX5" fmla="*/ 88174 w 146957"/>
                <a:gd name="connsiteY5" fmla="*/ 78378 h 160020"/>
                <a:gd name="connsiteX6" fmla="*/ 137160 w 146957"/>
                <a:gd name="connsiteY6" fmla="*/ 71846 h 160020"/>
                <a:gd name="connsiteX7" fmla="*/ 114300 w 146957"/>
                <a:gd name="connsiteY7" fmla="*/ 104503 h 160020"/>
                <a:gd name="connsiteX8" fmla="*/ 146957 w 146957"/>
                <a:gd name="connsiteY8" fmla="*/ 130629 h 160020"/>
                <a:gd name="connsiteX9" fmla="*/ 117565 w 146957"/>
                <a:gd name="connsiteY9" fmla="*/ 153489 h 160020"/>
                <a:gd name="connsiteX10" fmla="*/ 88174 w 146957"/>
                <a:gd name="connsiteY10" fmla="*/ 137160 h 160020"/>
                <a:gd name="connsiteX11" fmla="*/ 58783 w 146957"/>
                <a:gd name="connsiteY11" fmla="*/ 146958 h 160020"/>
                <a:gd name="connsiteX12" fmla="*/ 62048 w 146957"/>
                <a:gd name="connsiteY12" fmla="*/ 111035 h 160020"/>
                <a:gd name="connsiteX13" fmla="*/ 0 w 146957"/>
                <a:gd name="connsiteY13" fmla="*/ 160020 h 160020"/>
                <a:gd name="connsiteX14" fmla="*/ 9797 w 146957"/>
                <a:gd name="connsiteY14" fmla="*/ 39189 h 160020"/>
                <a:gd name="connsiteX0" fmla="*/ 9797 w 146957"/>
                <a:gd name="connsiteY0" fmla="*/ 39189 h 160020"/>
                <a:gd name="connsiteX1" fmla="*/ 68580 w 146957"/>
                <a:gd name="connsiteY1" fmla="*/ 0 h 160020"/>
                <a:gd name="connsiteX2" fmla="*/ 71845 w 146957"/>
                <a:gd name="connsiteY2" fmla="*/ 32658 h 160020"/>
                <a:gd name="connsiteX3" fmla="*/ 124097 w 146957"/>
                <a:gd name="connsiteY3" fmla="*/ 39189 h 160020"/>
                <a:gd name="connsiteX4" fmla="*/ 71845 w 146957"/>
                <a:gd name="connsiteY4" fmla="*/ 55518 h 160020"/>
                <a:gd name="connsiteX5" fmla="*/ 88174 w 146957"/>
                <a:gd name="connsiteY5" fmla="*/ 78378 h 160020"/>
                <a:gd name="connsiteX6" fmla="*/ 137160 w 146957"/>
                <a:gd name="connsiteY6" fmla="*/ 71846 h 160020"/>
                <a:gd name="connsiteX7" fmla="*/ 114300 w 146957"/>
                <a:gd name="connsiteY7" fmla="*/ 104503 h 160020"/>
                <a:gd name="connsiteX8" fmla="*/ 146957 w 146957"/>
                <a:gd name="connsiteY8" fmla="*/ 130629 h 160020"/>
                <a:gd name="connsiteX9" fmla="*/ 117565 w 146957"/>
                <a:gd name="connsiteY9" fmla="*/ 153489 h 160020"/>
                <a:gd name="connsiteX10" fmla="*/ 88174 w 146957"/>
                <a:gd name="connsiteY10" fmla="*/ 137160 h 160020"/>
                <a:gd name="connsiteX11" fmla="*/ 58783 w 146957"/>
                <a:gd name="connsiteY11" fmla="*/ 146958 h 160020"/>
                <a:gd name="connsiteX12" fmla="*/ 62048 w 146957"/>
                <a:gd name="connsiteY12" fmla="*/ 111035 h 160020"/>
                <a:gd name="connsiteX13" fmla="*/ 0 w 146957"/>
                <a:gd name="connsiteY13" fmla="*/ 160020 h 160020"/>
                <a:gd name="connsiteX14" fmla="*/ 32658 w 146957"/>
                <a:gd name="connsiteY14" fmla="*/ 71845 h 160020"/>
                <a:gd name="connsiteX15" fmla="*/ 9797 w 146957"/>
                <a:gd name="connsiteY15" fmla="*/ 39189 h 160020"/>
                <a:gd name="connsiteX0" fmla="*/ 9797 w 146957"/>
                <a:gd name="connsiteY0" fmla="*/ 39189 h 160020"/>
                <a:gd name="connsiteX1" fmla="*/ 68580 w 146957"/>
                <a:gd name="connsiteY1" fmla="*/ 0 h 160020"/>
                <a:gd name="connsiteX2" fmla="*/ 71845 w 146957"/>
                <a:gd name="connsiteY2" fmla="*/ 32658 h 160020"/>
                <a:gd name="connsiteX3" fmla="*/ 124097 w 146957"/>
                <a:gd name="connsiteY3" fmla="*/ 39189 h 160020"/>
                <a:gd name="connsiteX4" fmla="*/ 71845 w 146957"/>
                <a:gd name="connsiteY4" fmla="*/ 55518 h 160020"/>
                <a:gd name="connsiteX5" fmla="*/ 88174 w 146957"/>
                <a:gd name="connsiteY5" fmla="*/ 78378 h 160020"/>
                <a:gd name="connsiteX6" fmla="*/ 137160 w 146957"/>
                <a:gd name="connsiteY6" fmla="*/ 71846 h 160020"/>
                <a:gd name="connsiteX7" fmla="*/ 114300 w 146957"/>
                <a:gd name="connsiteY7" fmla="*/ 104503 h 160020"/>
                <a:gd name="connsiteX8" fmla="*/ 146957 w 146957"/>
                <a:gd name="connsiteY8" fmla="*/ 130629 h 160020"/>
                <a:gd name="connsiteX9" fmla="*/ 117565 w 146957"/>
                <a:gd name="connsiteY9" fmla="*/ 153489 h 160020"/>
                <a:gd name="connsiteX10" fmla="*/ 88174 w 146957"/>
                <a:gd name="connsiteY10" fmla="*/ 137160 h 160020"/>
                <a:gd name="connsiteX11" fmla="*/ 58783 w 146957"/>
                <a:gd name="connsiteY11" fmla="*/ 146958 h 160020"/>
                <a:gd name="connsiteX12" fmla="*/ 45719 w 146957"/>
                <a:gd name="connsiteY12" fmla="*/ 107769 h 160020"/>
                <a:gd name="connsiteX13" fmla="*/ 0 w 146957"/>
                <a:gd name="connsiteY13" fmla="*/ 160020 h 160020"/>
                <a:gd name="connsiteX14" fmla="*/ 32658 w 146957"/>
                <a:gd name="connsiteY14" fmla="*/ 71845 h 160020"/>
                <a:gd name="connsiteX15" fmla="*/ 9797 w 146957"/>
                <a:gd name="connsiteY15" fmla="*/ 39189 h 160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957" h="160020">
                  <a:moveTo>
                    <a:pt x="9797" y="39189"/>
                  </a:moveTo>
                  <a:lnTo>
                    <a:pt x="68580" y="0"/>
                  </a:lnTo>
                  <a:lnTo>
                    <a:pt x="71845" y="32658"/>
                  </a:lnTo>
                  <a:lnTo>
                    <a:pt x="124097" y="39189"/>
                  </a:lnTo>
                  <a:lnTo>
                    <a:pt x="71845" y="55518"/>
                  </a:lnTo>
                  <a:lnTo>
                    <a:pt x="88174" y="78378"/>
                  </a:lnTo>
                  <a:lnTo>
                    <a:pt x="137160" y="71846"/>
                  </a:lnTo>
                  <a:lnTo>
                    <a:pt x="114300" y="104503"/>
                  </a:lnTo>
                  <a:lnTo>
                    <a:pt x="146957" y="130629"/>
                  </a:lnTo>
                  <a:lnTo>
                    <a:pt x="117565" y="153489"/>
                  </a:lnTo>
                  <a:lnTo>
                    <a:pt x="88174" y="137160"/>
                  </a:lnTo>
                  <a:lnTo>
                    <a:pt x="58783" y="146958"/>
                  </a:lnTo>
                  <a:lnTo>
                    <a:pt x="45719" y="107769"/>
                  </a:lnTo>
                  <a:lnTo>
                    <a:pt x="0" y="160020"/>
                  </a:lnTo>
                  <a:cubicBezTo>
                    <a:pt x="0" y="132806"/>
                    <a:pt x="32658" y="99059"/>
                    <a:pt x="32658" y="71845"/>
                  </a:cubicBezTo>
                  <a:lnTo>
                    <a:pt x="9797" y="39189"/>
                  </a:lnTo>
                  <a:close/>
                </a:path>
              </a:pathLst>
            </a:custGeom>
            <a:grpFill/>
            <a:ln w="9525" cap="flat" cmpd="sng" algn="ctr">
              <a:solidFill>
                <a:srgbClr val="0F4D83"/>
              </a:solidFill>
              <a:prstDash val="solid"/>
              <a:miter lim="800000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9" name="Isle of Arran">
              <a:extLst>
                <a:ext uri="{FF2B5EF4-FFF2-40B4-BE49-F238E27FC236}">
                  <a16:creationId xmlns:a16="http://schemas.microsoft.com/office/drawing/2014/main" id="{FCCE3A70-2024-4063-9AF5-B0C9B6A10758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485421" y="3460475"/>
              <a:ext cx="87813" cy="144570"/>
            </a:xfrm>
            <a:custGeom>
              <a:avLst/>
              <a:gdLst>
                <a:gd name="connsiteX0" fmla="*/ 101237 w 267788"/>
                <a:gd name="connsiteY0" fmla="*/ 0 h 440871"/>
                <a:gd name="connsiteX1" fmla="*/ 176348 w 267788"/>
                <a:gd name="connsiteY1" fmla="*/ 39188 h 440871"/>
                <a:gd name="connsiteX2" fmla="*/ 202474 w 267788"/>
                <a:gd name="connsiteY2" fmla="*/ 101237 h 440871"/>
                <a:gd name="connsiteX3" fmla="*/ 228600 w 267788"/>
                <a:gd name="connsiteY3" fmla="*/ 146957 h 440871"/>
                <a:gd name="connsiteX4" fmla="*/ 212271 w 267788"/>
                <a:gd name="connsiteY4" fmla="*/ 189411 h 440871"/>
                <a:gd name="connsiteX5" fmla="*/ 199208 w 267788"/>
                <a:gd name="connsiteY5" fmla="*/ 218802 h 440871"/>
                <a:gd name="connsiteX6" fmla="*/ 257991 w 267788"/>
                <a:gd name="connsiteY6" fmla="*/ 238397 h 440871"/>
                <a:gd name="connsiteX7" fmla="*/ 254726 w 267788"/>
                <a:gd name="connsiteY7" fmla="*/ 267788 h 440871"/>
                <a:gd name="connsiteX8" fmla="*/ 215537 w 267788"/>
                <a:gd name="connsiteY8" fmla="*/ 303711 h 440871"/>
                <a:gd name="connsiteX9" fmla="*/ 261257 w 267788"/>
                <a:gd name="connsiteY9" fmla="*/ 329837 h 440871"/>
                <a:gd name="connsiteX10" fmla="*/ 264523 w 267788"/>
                <a:gd name="connsiteY10" fmla="*/ 375557 h 440871"/>
                <a:gd name="connsiteX11" fmla="*/ 267788 w 267788"/>
                <a:gd name="connsiteY11" fmla="*/ 418011 h 440871"/>
                <a:gd name="connsiteX12" fmla="*/ 215537 w 267788"/>
                <a:gd name="connsiteY12" fmla="*/ 431074 h 440871"/>
                <a:gd name="connsiteX13" fmla="*/ 146957 w 267788"/>
                <a:gd name="connsiteY13" fmla="*/ 440871 h 440871"/>
                <a:gd name="connsiteX14" fmla="*/ 78377 w 267788"/>
                <a:gd name="connsiteY14" fmla="*/ 411480 h 440871"/>
                <a:gd name="connsiteX15" fmla="*/ 48986 w 267788"/>
                <a:gd name="connsiteY15" fmla="*/ 365760 h 440871"/>
                <a:gd name="connsiteX16" fmla="*/ 35923 w 267788"/>
                <a:gd name="connsiteY16" fmla="*/ 336368 h 440871"/>
                <a:gd name="connsiteX17" fmla="*/ 35923 w 267788"/>
                <a:gd name="connsiteY17" fmla="*/ 277585 h 440871"/>
                <a:gd name="connsiteX18" fmla="*/ 39188 w 267788"/>
                <a:gd name="connsiteY18" fmla="*/ 235131 h 440871"/>
                <a:gd name="connsiteX19" fmla="*/ 6531 w 267788"/>
                <a:gd name="connsiteY19" fmla="*/ 195942 h 440871"/>
                <a:gd name="connsiteX20" fmla="*/ 0 w 267788"/>
                <a:gd name="connsiteY20" fmla="*/ 146957 h 440871"/>
                <a:gd name="connsiteX21" fmla="*/ 16328 w 267788"/>
                <a:gd name="connsiteY21" fmla="*/ 78377 h 440871"/>
                <a:gd name="connsiteX22" fmla="*/ 42454 w 267788"/>
                <a:gd name="connsiteY22" fmla="*/ 48985 h 440871"/>
                <a:gd name="connsiteX23" fmla="*/ 101237 w 267788"/>
                <a:gd name="connsiteY23" fmla="*/ 0 h 44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7788" h="440871">
                  <a:moveTo>
                    <a:pt x="101237" y="0"/>
                  </a:moveTo>
                  <a:lnTo>
                    <a:pt x="176348" y="39188"/>
                  </a:lnTo>
                  <a:lnTo>
                    <a:pt x="202474" y="101237"/>
                  </a:lnTo>
                  <a:lnTo>
                    <a:pt x="228600" y="146957"/>
                  </a:lnTo>
                  <a:lnTo>
                    <a:pt x="212271" y="189411"/>
                  </a:lnTo>
                  <a:lnTo>
                    <a:pt x="199208" y="218802"/>
                  </a:lnTo>
                  <a:lnTo>
                    <a:pt x="257991" y="238397"/>
                  </a:lnTo>
                  <a:lnTo>
                    <a:pt x="254726" y="267788"/>
                  </a:lnTo>
                  <a:lnTo>
                    <a:pt x="215537" y="303711"/>
                  </a:lnTo>
                  <a:lnTo>
                    <a:pt x="261257" y="329837"/>
                  </a:lnTo>
                  <a:lnTo>
                    <a:pt x="264523" y="375557"/>
                  </a:lnTo>
                  <a:lnTo>
                    <a:pt x="267788" y="418011"/>
                  </a:lnTo>
                  <a:lnTo>
                    <a:pt x="215537" y="431074"/>
                  </a:lnTo>
                  <a:lnTo>
                    <a:pt x="146957" y="440871"/>
                  </a:lnTo>
                  <a:lnTo>
                    <a:pt x="78377" y="411480"/>
                  </a:lnTo>
                  <a:lnTo>
                    <a:pt x="48986" y="365760"/>
                  </a:lnTo>
                  <a:lnTo>
                    <a:pt x="35923" y="336368"/>
                  </a:lnTo>
                  <a:lnTo>
                    <a:pt x="35923" y="277585"/>
                  </a:lnTo>
                  <a:lnTo>
                    <a:pt x="39188" y="235131"/>
                  </a:lnTo>
                  <a:lnTo>
                    <a:pt x="6531" y="195942"/>
                  </a:lnTo>
                  <a:lnTo>
                    <a:pt x="0" y="146957"/>
                  </a:lnTo>
                  <a:lnTo>
                    <a:pt x="16328" y="78377"/>
                  </a:lnTo>
                  <a:lnTo>
                    <a:pt x="42454" y="48985"/>
                  </a:lnTo>
                  <a:lnTo>
                    <a:pt x="101237" y="0"/>
                  </a:lnTo>
                  <a:close/>
                </a:path>
              </a:pathLst>
            </a:custGeom>
            <a:grpFill/>
            <a:ln w="9525" cap="flat" cmpd="sng" algn="ctr">
              <a:solidFill>
                <a:srgbClr val="0F4D83"/>
              </a:solidFill>
              <a:prstDash val="solid"/>
              <a:miter lim="800000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0" name="Isle of Rum">
              <a:extLst>
                <a:ext uri="{FF2B5EF4-FFF2-40B4-BE49-F238E27FC236}">
                  <a16:creationId xmlns:a16="http://schemas.microsoft.com/office/drawing/2014/main" id="{89EDDE19-02AD-4A0E-8BC9-1FADDEBADD6A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180618" y="2775523"/>
              <a:ext cx="63382" cy="63383"/>
            </a:xfrm>
            <a:custGeom>
              <a:avLst/>
              <a:gdLst>
                <a:gd name="connsiteX0" fmla="*/ 0 w 193287"/>
                <a:gd name="connsiteY0" fmla="*/ 78058 h 193288"/>
                <a:gd name="connsiteX1" fmla="*/ 52039 w 193287"/>
                <a:gd name="connsiteY1" fmla="*/ 40888 h 193288"/>
                <a:gd name="connsiteX2" fmla="*/ 81775 w 193287"/>
                <a:gd name="connsiteY2" fmla="*/ 7434 h 193288"/>
                <a:gd name="connsiteX3" fmla="*/ 118946 w 193287"/>
                <a:gd name="connsiteY3" fmla="*/ 0 h 193288"/>
                <a:gd name="connsiteX4" fmla="*/ 185853 w 193287"/>
                <a:gd name="connsiteY4" fmla="*/ 40888 h 193288"/>
                <a:gd name="connsiteX5" fmla="*/ 163551 w 193287"/>
                <a:gd name="connsiteY5" fmla="*/ 74341 h 193288"/>
                <a:gd name="connsiteX6" fmla="*/ 193287 w 193287"/>
                <a:gd name="connsiteY6" fmla="*/ 78058 h 193288"/>
                <a:gd name="connsiteX7" fmla="*/ 178419 w 193287"/>
                <a:gd name="connsiteY7" fmla="*/ 126380 h 193288"/>
                <a:gd name="connsiteX8" fmla="*/ 170985 w 193287"/>
                <a:gd name="connsiteY8" fmla="*/ 156117 h 193288"/>
                <a:gd name="connsiteX9" fmla="*/ 122663 w 193287"/>
                <a:gd name="connsiteY9" fmla="*/ 193288 h 193288"/>
                <a:gd name="connsiteX10" fmla="*/ 78058 w 193287"/>
                <a:gd name="connsiteY10" fmla="*/ 167268 h 193288"/>
                <a:gd name="connsiteX11" fmla="*/ 78058 w 193287"/>
                <a:gd name="connsiteY11" fmla="*/ 126380 h 193288"/>
                <a:gd name="connsiteX12" fmla="*/ 44604 w 193287"/>
                <a:gd name="connsiteY12" fmla="*/ 133814 h 193288"/>
                <a:gd name="connsiteX13" fmla="*/ 0 w 193287"/>
                <a:gd name="connsiteY13" fmla="*/ 78058 h 193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3287" h="193288">
                  <a:moveTo>
                    <a:pt x="0" y="78058"/>
                  </a:moveTo>
                  <a:lnTo>
                    <a:pt x="52039" y="40888"/>
                  </a:lnTo>
                  <a:lnTo>
                    <a:pt x="81775" y="7434"/>
                  </a:lnTo>
                  <a:lnTo>
                    <a:pt x="118946" y="0"/>
                  </a:lnTo>
                  <a:lnTo>
                    <a:pt x="185853" y="40888"/>
                  </a:lnTo>
                  <a:lnTo>
                    <a:pt x="163551" y="74341"/>
                  </a:lnTo>
                  <a:lnTo>
                    <a:pt x="193287" y="78058"/>
                  </a:lnTo>
                  <a:lnTo>
                    <a:pt x="178419" y="126380"/>
                  </a:lnTo>
                  <a:lnTo>
                    <a:pt x="170985" y="156117"/>
                  </a:lnTo>
                  <a:lnTo>
                    <a:pt x="122663" y="193288"/>
                  </a:lnTo>
                  <a:lnTo>
                    <a:pt x="78058" y="167268"/>
                  </a:lnTo>
                  <a:lnTo>
                    <a:pt x="78058" y="126380"/>
                  </a:lnTo>
                  <a:lnTo>
                    <a:pt x="44604" y="133814"/>
                  </a:lnTo>
                  <a:lnTo>
                    <a:pt x="0" y="78058"/>
                  </a:lnTo>
                  <a:close/>
                </a:path>
              </a:pathLst>
            </a:custGeom>
            <a:grpFill/>
            <a:ln w="9525" cap="flat" cmpd="sng" algn="ctr">
              <a:solidFill>
                <a:srgbClr val="0F4D83"/>
              </a:solidFill>
              <a:prstDash val="solid"/>
              <a:miter lim="800000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1" name="Scotland Mainland">
              <a:extLst>
                <a:ext uri="{FF2B5EF4-FFF2-40B4-BE49-F238E27FC236}">
                  <a16:creationId xmlns:a16="http://schemas.microsoft.com/office/drawing/2014/main" id="{F3599B04-229C-4878-A2BF-3FF33CC33369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5086763" y="1907995"/>
              <a:ext cx="1427292" cy="2087433"/>
            </a:xfrm>
            <a:custGeom>
              <a:avLst/>
              <a:gdLst/>
              <a:ahLst/>
              <a:cxnLst/>
              <a:rect l="l" t="t" r="r" b="b"/>
              <a:pathLst>
                <a:path w="4352577" h="6365697">
                  <a:moveTo>
                    <a:pt x="2950864" y="942"/>
                  </a:moveTo>
                  <a:cubicBezTo>
                    <a:pt x="2973596" y="6810"/>
                    <a:pt x="3009417" y="38243"/>
                    <a:pt x="3031460" y="41508"/>
                  </a:cubicBezTo>
                  <a:cubicBezTo>
                    <a:pt x="3060851" y="45862"/>
                    <a:pt x="3083168" y="16471"/>
                    <a:pt x="3109838" y="12117"/>
                  </a:cubicBezTo>
                  <a:cubicBezTo>
                    <a:pt x="3136508" y="7763"/>
                    <a:pt x="3147327" y="51555"/>
                    <a:pt x="3171886" y="57836"/>
                  </a:cubicBezTo>
                  <a:cubicBezTo>
                    <a:pt x="3196445" y="64117"/>
                    <a:pt x="3248483" y="29662"/>
                    <a:pt x="3257192" y="49801"/>
                  </a:cubicBezTo>
                  <a:cubicBezTo>
                    <a:pt x="3265901" y="69940"/>
                    <a:pt x="3239783" y="141140"/>
                    <a:pt x="3224138" y="178667"/>
                  </a:cubicBezTo>
                  <a:cubicBezTo>
                    <a:pt x="3208493" y="216194"/>
                    <a:pt x="3167678" y="253191"/>
                    <a:pt x="3163324" y="274962"/>
                  </a:cubicBezTo>
                  <a:cubicBezTo>
                    <a:pt x="3158970" y="296733"/>
                    <a:pt x="3178623" y="324257"/>
                    <a:pt x="3191480" y="335422"/>
                  </a:cubicBezTo>
                  <a:cubicBezTo>
                    <a:pt x="3204337" y="346587"/>
                    <a:pt x="3241408" y="312003"/>
                    <a:pt x="3240466" y="341953"/>
                  </a:cubicBezTo>
                  <a:cubicBezTo>
                    <a:pt x="3239524" y="371904"/>
                    <a:pt x="3219032" y="450899"/>
                    <a:pt x="3192362" y="488999"/>
                  </a:cubicBezTo>
                  <a:cubicBezTo>
                    <a:pt x="3165692" y="527099"/>
                    <a:pt x="3157558" y="569052"/>
                    <a:pt x="3116369" y="599944"/>
                  </a:cubicBezTo>
                  <a:cubicBezTo>
                    <a:pt x="3075180" y="630836"/>
                    <a:pt x="2993668" y="638972"/>
                    <a:pt x="2945227" y="674351"/>
                  </a:cubicBezTo>
                  <a:cubicBezTo>
                    <a:pt x="2896786" y="709730"/>
                    <a:pt x="2897331" y="773616"/>
                    <a:pt x="2855112" y="822013"/>
                  </a:cubicBezTo>
                  <a:cubicBezTo>
                    <a:pt x="2812893" y="870410"/>
                    <a:pt x="2737633" y="929357"/>
                    <a:pt x="2691913" y="964735"/>
                  </a:cubicBezTo>
                  <a:cubicBezTo>
                    <a:pt x="2646193" y="1000113"/>
                    <a:pt x="2603122" y="999833"/>
                    <a:pt x="2570995" y="1017956"/>
                  </a:cubicBezTo>
                  <a:cubicBezTo>
                    <a:pt x="2538868" y="1036079"/>
                    <a:pt x="2568784" y="1085072"/>
                    <a:pt x="2544868" y="1112661"/>
                  </a:cubicBezTo>
                  <a:cubicBezTo>
                    <a:pt x="2520952" y="1140250"/>
                    <a:pt x="2448492" y="1143044"/>
                    <a:pt x="2427499" y="1183489"/>
                  </a:cubicBezTo>
                  <a:cubicBezTo>
                    <a:pt x="2406506" y="1223934"/>
                    <a:pt x="2430103" y="1332197"/>
                    <a:pt x="2418910" y="1355329"/>
                  </a:cubicBezTo>
                  <a:cubicBezTo>
                    <a:pt x="2407717" y="1378461"/>
                    <a:pt x="2381803" y="1326256"/>
                    <a:pt x="2360342" y="1322279"/>
                  </a:cubicBezTo>
                  <a:cubicBezTo>
                    <a:pt x="2338881" y="1318302"/>
                    <a:pt x="2347382" y="1349405"/>
                    <a:pt x="2305011" y="1346332"/>
                  </a:cubicBezTo>
                  <a:cubicBezTo>
                    <a:pt x="2262640" y="1343259"/>
                    <a:pt x="2131586" y="1301033"/>
                    <a:pt x="2106115" y="1303839"/>
                  </a:cubicBezTo>
                  <a:cubicBezTo>
                    <a:pt x="2080644" y="1306645"/>
                    <a:pt x="2129020" y="1348943"/>
                    <a:pt x="2152186" y="1363167"/>
                  </a:cubicBezTo>
                  <a:cubicBezTo>
                    <a:pt x="2175352" y="1377392"/>
                    <a:pt x="2212230" y="1348497"/>
                    <a:pt x="2248830" y="1355732"/>
                  </a:cubicBezTo>
                  <a:cubicBezTo>
                    <a:pt x="2285430" y="1362967"/>
                    <a:pt x="2333979" y="1403780"/>
                    <a:pt x="2371786" y="1406576"/>
                  </a:cubicBezTo>
                  <a:cubicBezTo>
                    <a:pt x="2409593" y="1409372"/>
                    <a:pt x="2450633" y="1381217"/>
                    <a:pt x="2475670" y="1372508"/>
                  </a:cubicBezTo>
                  <a:cubicBezTo>
                    <a:pt x="2500707" y="1363799"/>
                    <a:pt x="2508843" y="1404164"/>
                    <a:pt x="2531806" y="1396779"/>
                  </a:cubicBezTo>
                  <a:cubicBezTo>
                    <a:pt x="2554769" y="1389394"/>
                    <a:pt x="2606683" y="1316960"/>
                    <a:pt x="2613449" y="1328199"/>
                  </a:cubicBezTo>
                  <a:cubicBezTo>
                    <a:pt x="2620215" y="1339438"/>
                    <a:pt x="2596898" y="1388558"/>
                    <a:pt x="2562608" y="1421759"/>
                  </a:cubicBezTo>
                  <a:cubicBezTo>
                    <a:pt x="2528318" y="1454960"/>
                    <a:pt x="2468904" y="1579468"/>
                    <a:pt x="2433835" y="1612316"/>
                  </a:cubicBezTo>
                  <a:cubicBezTo>
                    <a:pt x="2398766" y="1645164"/>
                    <a:pt x="2382127" y="1557343"/>
                    <a:pt x="2355457" y="1560064"/>
                  </a:cubicBezTo>
                  <a:cubicBezTo>
                    <a:pt x="2328787" y="1562785"/>
                    <a:pt x="2327155" y="1591088"/>
                    <a:pt x="2293409" y="1612315"/>
                  </a:cubicBezTo>
                  <a:cubicBezTo>
                    <a:pt x="2259663" y="1633542"/>
                    <a:pt x="2197071" y="1611228"/>
                    <a:pt x="2159515" y="1638442"/>
                  </a:cubicBezTo>
                  <a:cubicBezTo>
                    <a:pt x="2121959" y="1665656"/>
                    <a:pt x="2035961" y="1771247"/>
                    <a:pt x="2048480" y="1791930"/>
                  </a:cubicBezTo>
                  <a:cubicBezTo>
                    <a:pt x="2061001" y="1812613"/>
                    <a:pt x="2189995" y="1676541"/>
                    <a:pt x="2234626" y="1651504"/>
                  </a:cubicBezTo>
                  <a:cubicBezTo>
                    <a:pt x="2279257" y="1626467"/>
                    <a:pt x="2286877" y="1665656"/>
                    <a:pt x="2316269" y="1664567"/>
                  </a:cubicBezTo>
                  <a:cubicBezTo>
                    <a:pt x="2345661" y="1663478"/>
                    <a:pt x="2385395" y="1630275"/>
                    <a:pt x="2410976" y="1644971"/>
                  </a:cubicBezTo>
                  <a:cubicBezTo>
                    <a:pt x="2436558" y="1659667"/>
                    <a:pt x="2358666" y="1728404"/>
                    <a:pt x="2326066" y="1775602"/>
                  </a:cubicBezTo>
                  <a:cubicBezTo>
                    <a:pt x="2293466" y="1822800"/>
                    <a:pt x="2259464" y="1903125"/>
                    <a:pt x="2215377" y="1928162"/>
                  </a:cubicBezTo>
                  <a:cubicBezTo>
                    <a:pt x="2171290" y="1953199"/>
                    <a:pt x="2074663" y="1920771"/>
                    <a:pt x="2061543" y="1925824"/>
                  </a:cubicBezTo>
                  <a:cubicBezTo>
                    <a:pt x="2048423" y="1930877"/>
                    <a:pt x="2103661" y="1954314"/>
                    <a:pt x="2136655" y="1958482"/>
                  </a:cubicBezTo>
                  <a:cubicBezTo>
                    <a:pt x="2169649" y="1962650"/>
                    <a:pt x="2223582" y="1974239"/>
                    <a:pt x="2259505" y="1950835"/>
                  </a:cubicBezTo>
                  <a:cubicBezTo>
                    <a:pt x="2295428" y="1927431"/>
                    <a:pt x="2360692" y="1866856"/>
                    <a:pt x="2381583" y="1837650"/>
                  </a:cubicBezTo>
                  <a:cubicBezTo>
                    <a:pt x="2402474" y="1808444"/>
                    <a:pt x="2352736" y="1782677"/>
                    <a:pt x="2384849" y="1775601"/>
                  </a:cubicBezTo>
                  <a:cubicBezTo>
                    <a:pt x="2416962" y="1768525"/>
                    <a:pt x="2486086" y="1792475"/>
                    <a:pt x="2544869" y="1775602"/>
                  </a:cubicBezTo>
                  <a:cubicBezTo>
                    <a:pt x="2603652" y="1758729"/>
                    <a:pt x="2665156" y="1694504"/>
                    <a:pt x="2708154" y="1667834"/>
                  </a:cubicBezTo>
                  <a:cubicBezTo>
                    <a:pt x="2751153" y="1641164"/>
                    <a:pt x="2803948" y="1683618"/>
                    <a:pt x="2835517" y="1674365"/>
                  </a:cubicBezTo>
                  <a:cubicBezTo>
                    <a:pt x="2867086" y="1665112"/>
                    <a:pt x="2836150" y="1623143"/>
                    <a:pt x="2861643" y="1605785"/>
                  </a:cubicBezTo>
                  <a:cubicBezTo>
                    <a:pt x="2887136" y="1588427"/>
                    <a:pt x="2928016" y="1562817"/>
                    <a:pt x="2988476" y="1570216"/>
                  </a:cubicBezTo>
                  <a:cubicBezTo>
                    <a:pt x="3048936" y="1577615"/>
                    <a:pt x="3138081" y="1651918"/>
                    <a:pt x="3227667" y="1663245"/>
                  </a:cubicBezTo>
                  <a:cubicBezTo>
                    <a:pt x="3317253" y="1674572"/>
                    <a:pt x="3328286" y="1607286"/>
                    <a:pt x="3408605" y="1594929"/>
                  </a:cubicBezTo>
                  <a:cubicBezTo>
                    <a:pt x="3541175" y="1621760"/>
                    <a:pt x="3647503" y="1657743"/>
                    <a:pt x="3742238" y="1656713"/>
                  </a:cubicBezTo>
                  <a:cubicBezTo>
                    <a:pt x="3822528" y="1665054"/>
                    <a:pt x="3872014" y="1651328"/>
                    <a:pt x="3890343" y="1622114"/>
                  </a:cubicBezTo>
                  <a:cubicBezTo>
                    <a:pt x="3931532" y="1619025"/>
                    <a:pt x="3951244" y="1644459"/>
                    <a:pt x="3989373" y="1638178"/>
                  </a:cubicBezTo>
                  <a:cubicBezTo>
                    <a:pt x="4027502" y="1631897"/>
                    <a:pt x="4079989" y="1584632"/>
                    <a:pt x="4119119" y="1607286"/>
                  </a:cubicBezTo>
                  <a:cubicBezTo>
                    <a:pt x="4158249" y="1629940"/>
                    <a:pt x="4259162" y="1679367"/>
                    <a:pt x="4292113" y="1743210"/>
                  </a:cubicBezTo>
                  <a:cubicBezTo>
                    <a:pt x="4325064" y="1807053"/>
                    <a:pt x="4363900" y="1901788"/>
                    <a:pt x="4349484" y="1990345"/>
                  </a:cubicBezTo>
                  <a:cubicBezTo>
                    <a:pt x="4335068" y="2078902"/>
                    <a:pt x="4176622" y="2234009"/>
                    <a:pt x="4137654" y="2305443"/>
                  </a:cubicBezTo>
                  <a:cubicBezTo>
                    <a:pt x="4098686" y="2376877"/>
                    <a:pt x="4093758" y="2433776"/>
                    <a:pt x="4089551" y="2467934"/>
                  </a:cubicBezTo>
                  <a:cubicBezTo>
                    <a:pt x="4085344" y="2502092"/>
                    <a:pt x="4149791" y="2480085"/>
                    <a:pt x="4128740" y="2533248"/>
                  </a:cubicBezTo>
                  <a:cubicBezTo>
                    <a:pt x="4107689" y="2586411"/>
                    <a:pt x="4031282" y="2692209"/>
                    <a:pt x="3995904" y="2764055"/>
                  </a:cubicBezTo>
                  <a:cubicBezTo>
                    <a:pt x="3960526" y="2835901"/>
                    <a:pt x="3999920" y="2865086"/>
                    <a:pt x="3975251" y="2928400"/>
                  </a:cubicBezTo>
                  <a:cubicBezTo>
                    <a:pt x="3950582" y="2991714"/>
                    <a:pt x="3837003" y="3055763"/>
                    <a:pt x="3808700" y="3098217"/>
                  </a:cubicBezTo>
                  <a:cubicBezTo>
                    <a:pt x="3780397" y="3140671"/>
                    <a:pt x="3703241" y="3164413"/>
                    <a:pt x="3691134" y="3192922"/>
                  </a:cubicBezTo>
                  <a:cubicBezTo>
                    <a:pt x="3679027" y="3221431"/>
                    <a:pt x="3757830" y="3209943"/>
                    <a:pt x="3768716" y="3233347"/>
                  </a:cubicBezTo>
                  <a:cubicBezTo>
                    <a:pt x="3779602" y="3256751"/>
                    <a:pt x="3695356" y="3256810"/>
                    <a:pt x="3727057" y="3317020"/>
                  </a:cubicBezTo>
                  <a:cubicBezTo>
                    <a:pt x="3713038" y="3351104"/>
                    <a:pt x="3772056" y="3351707"/>
                    <a:pt x="3684603" y="3437851"/>
                  </a:cubicBezTo>
                  <a:cubicBezTo>
                    <a:pt x="3666642" y="3469419"/>
                    <a:pt x="3624188" y="3459078"/>
                    <a:pt x="3596429" y="3483571"/>
                  </a:cubicBezTo>
                  <a:cubicBezTo>
                    <a:pt x="3568670" y="3508064"/>
                    <a:pt x="3543088" y="3577188"/>
                    <a:pt x="3518051" y="3584808"/>
                  </a:cubicBezTo>
                  <a:cubicBezTo>
                    <a:pt x="3493014" y="3592428"/>
                    <a:pt x="3517507" y="3539088"/>
                    <a:pt x="3469066" y="3552151"/>
                  </a:cubicBezTo>
                  <a:cubicBezTo>
                    <a:pt x="3420625" y="3565214"/>
                    <a:pt x="3293085" y="3571598"/>
                    <a:pt x="3227403" y="3607668"/>
                  </a:cubicBezTo>
                  <a:cubicBezTo>
                    <a:pt x="3161721" y="3643738"/>
                    <a:pt x="3077150" y="3736458"/>
                    <a:pt x="3084770" y="3752242"/>
                  </a:cubicBezTo>
                  <a:cubicBezTo>
                    <a:pt x="3092391" y="3768026"/>
                    <a:pt x="3183757" y="3689281"/>
                    <a:pt x="3246997" y="3666451"/>
                  </a:cubicBezTo>
                  <a:cubicBezTo>
                    <a:pt x="3310237" y="3643621"/>
                    <a:pt x="3389732" y="3606948"/>
                    <a:pt x="3418491" y="3611994"/>
                  </a:cubicBezTo>
                  <a:cubicBezTo>
                    <a:pt x="3506018" y="3608905"/>
                    <a:pt x="3416844" y="3689399"/>
                    <a:pt x="3445676" y="3732648"/>
                  </a:cubicBezTo>
                  <a:cubicBezTo>
                    <a:pt x="3497368" y="3831414"/>
                    <a:pt x="3685602" y="3829443"/>
                    <a:pt x="3637205" y="3874751"/>
                  </a:cubicBezTo>
                  <a:cubicBezTo>
                    <a:pt x="3641647" y="3908894"/>
                    <a:pt x="3500782" y="4003879"/>
                    <a:pt x="3446206" y="4022414"/>
                  </a:cubicBezTo>
                  <a:cubicBezTo>
                    <a:pt x="3391630" y="4040949"/>
                    <a:pt x="3360914" y="3969634"/>
                    <a:pt x="3309751" y="3985962"/>
                  </a:cubicBezTo>
                  <a:cubicBezTo>
                    <a:pt x="3258588" y="4002290"/>
                    <a:pt x="3198673" y="4093627"/>
                    <a:pt x="3158823" y="4126917"/>
                  </a:cubicBezTo>
                  <a:cubicBezTo>
                    <a:pt x="3118973" y="4160207"/>
                    <a:pt x="3181359" y="4193276"/>
                    <a:pt x="3145760" y="4215091"/>
                  </a:cubicBezTo>
                  <a:cubicBezTo>
                    <a:pt x="3084035" y="4220579"/>
                    <a:pt x="3020029" y="4236847"/>
                    <a:pt x="2945227" y="4277404"/>
                  </a:cubicBezTo>
                  <a:cubicBezTo>
                    <a:pt x="2857362" y="4255913"/>
                    <a:pt x="2633219" y="4185729"/>
                    <a:pt x="2661022" y="4233097"/>
                  </a:cubicBezTo>
                  <a:cubicBezTo>
                    <a:pt x="2630763" y="4231420"/>
                    <a:pt x="2670363" y="4280685"/>
                    <a:pt x="2721217" y="4296734"/>
                  </a:cubicBezTo>
                  <a:cubicBezTo>
                    <a:pt x="2744857" y="4310606"/>
                    <a:pt x="2762039" y="4284759"/>
                    <a:pt x="2802860" y="4290202"/>
                  </a:cubicBezTo>
                  <a:cubicBezTo>
                    <a:pt x="2843681" y="4295645"/>
                    <a:pt x="2911173" y="4326670"/>
                    <a:pt x="2966146" y="4329391"/>
                  </a:cubicBezTo>
                  <a:cubicBezTo>
                    <a:pt x="3044758" y="4353060"/>
                    <a:pt x="3087168" y="4324905"/>
                    <a:pt x="3132697" y="4332657"/>
                  </a:cubicBezTo>
                  <a:cubicBezTo>
                    <a:pt x="3178226" y="4340409"/>
                    <a:pt x="3203939" y="4383526"/>
                    <a:pt x="3239318" y="4375906"/>
                  </a:cubicBezTo>
                  <a:cubicBezTo>
                    <a:pt x="3274697" y="4368286"/>
                    <a:pt x="3345322" y="4346941"/>
                    <a:pt x="3377626" y="4319594"/>
                  </a:cubicBezTo>
                  <a:cubicBezTo>
                    <a:pt x="3409930" y="4292247"/>
                    <a:pt x="3418992" y="4222711"/>
                    <a:pt x="3459269" y="4211825"/>
                  </a:cubicBezTo>
                  <a:cubicBezTo>
                    <a:pt x="3499546" y="4200939"/>
                    <a:pt x="3546354" y="4206382"/>
                    <a:pt x="3586631" y="4221622"/>
                  </a:cubicBezTo>
                  <a:cubicBezTo>
                    <a:pt x="3626908" y="4236862"/>
                    <a:pt x="3629086" y="4278228"/>
                    <a:pt x="3674806" y="4303265"/>
                  </a:cubicBezTo>
                  <a:cubicBezTo>
                    <a:pt x="3749918" y="4328302"/>
                    <a:pt x="3801624" y="4355516"/>
                    <a:pt x="3860951" y="4411034"/>
                  </a:cubicBezTo>
                  <a:cubicBezTo>
                    <a:pt x="3920278" y="4433894"/>
                    <a:pt x="3983622" y="4393528"/>
                    <a:pt x="4030769" y="4440425"/>
                  </a:cubicBezTo>
                  <a:cubicBezTo>
                    <a:pt x="4065232" y="4474706"/>
                    <a:pt x="4097510" y="4535639"/>
                    <a:pt x="4125107" y="4587856"/>
                  </a:cubicBezTo>
                  <a:lnTo>
                    <a:pt x="4061332" y="4618562"/>
                  </a:lnTo>
                  <a:lnTo>
                    <a:pt x="4053517" y="4638101"/>
                  </a:lnTo>
                  <a:lnTo>
                    <a:pt x="4045702" y="4673270"/>
                  </a:lnTo>
                  <a:lnTo>
                    <a:pt x="4018348" y="4727978"/>
                  </a:lnTo>
                  <a:lnTo>
                    <a:pt x="3983178" y="4731885"/>
                  </a:lnTo>
                  <a:lnTo>
                    <a:pt x="3951917" y="4767055"/>
                  </a:lnTo>
                  <a:lnTo>
                    <a:pt x="3940194" y="4813947"/>
                  </a:lnTo>
                  <a:lnTo>
                    <a:pt x="3924563" y="4856931"/>
                  </a:lnTo>
                  <a:lnTo>
                    <a:pt x="3897209" y="4860839"/>
                  </a:lnTo>
                  <a:lnTo>
                    <a:pt x="3869855" y="4849116"/>
                  </a:lnTo>
                  <a:lnTo>
                    <a:pt x="3838594" y="4853024"/>
                  </a:lnTo>
                  <a:lnTo>
                    <a:pt x="3834686" y="4880378"/>
                  </a:lnTo>
                  <a:lnTo>
                    <a:pt x="3865948" y="4896008"/>
                  </a:lnTo>
                  <a:lnTo>
                    <a:pt x="3877671" y="4915547"/>
                  </a:lnTo>
                  <a:lnTo>
                    <a:pt x="3881578" y="4954624"/>
                  </a:lnTo>
                  <a:lnTo>
                    <a:pt x="3912840" y="4993701"/>
                  </a:lnTo>
                  <a:lnTo>
                    <a:pt x="3928471" y="5024962"/>
                  </a:lnTo>
                  <a:lnTo>
                    <a:pt x="3916748" y="5060131"/>
                  </a:lnTo>
                  <a:lnTo>
                    <a:pt x="3951917" y="5095301"/>
                  </a:lnTo>
                  <a:lnTo>
                    <a:pt x="3951917" y="5122655"/>
                  </a:lnTo>
                  <a:lnTo>
                    <a:pt x="3987086" y="5122655"/>
                  </a:lnTo>
                  <a:lnTo>
                    <a:pt x="3959732" y="5138285"/>
                  </a:lnTo>
                  <a:lnTo>
                    <a:pt x="3959732" y="5153916"/>
                  </a:lnTo>
                  <a:lnTo>
                    <a:pt x="3940194" y="5185178"/>
                  </a:lnTo>
                  <a:lnTo>
                    <a:pt x="3905025" y="5181270"/>
                  </a:lnTo>
                  <a:lnTo>
                    <a:pt x="3838594" y="5232070"/>
                  </a:lnTo>
                  <a:lnTo>
                    <a:pt x="3846409" y="5282870"/>
                  </a:lnTo>
                  <a:lnTo>
                    <a:pt x="3803425" y="5310224"/>
                  </a:lnTo>
                  <a:lnTo>
                    <a:pt x="3779978" y="5302408"/>
                  </a:lnTo>
                  <a:lnTo>
                    <a:pt x="3748717" y="5294593"/>
                  </a:lnTo>
                  <a:lnTo>
                    <a:pt x="3701825" y="5306316"/>
                  </a:lnTo>
                  <a:lnTo>
                    <a:pt x="3674471" y="5349301"/>
                  </a:lnTo>
                  <a:lnTo>
                    <a:pt x="3643209" y="5376655"/>
                  </a:lnTo>
                  <a:lnTo>
                    <a:pt x="3604132" y="5411824"/>
                  </a:lnTo>
                  <a:lnTo>
                    <a:pt x="3561148" y="5446993"/>
                  </a:lnTo>
                  <a:lnTo>
                    <a:pt x="3588502" y="5466531"/>
                  </a:lnTo>
                  <a:lnTo>
                    <a:pt x="3584594" y="5470439"/>
                  </a:lnTo>
                  <a:lnTo>
                    <a:pt x="3584594" y="5501701"/>
                  </a:lnTo>
                  <a:lnTo>
                    <a:pt x="3541609" y="5505608"/>
                  </a:lnTo>
                  <a:lnTo>
                    <a:pt x="3514255" y="5568131"/>
                  </a:lnTo>
                  <a:lnTo>
                    <a:pt x="3440009" y="5630655"/>
                  </a:lnTo>
                  <a:lnTo>
                    <a:pt x="3404840" y="5630655"/>
                  </a:lnTo>
                  <a:lnTo>
                    <a:pt x="3381394" y="5689270"/>
                  </a:lnTo>
                  <a:lnTo>
                    <a:pt x="3303240" y="5767424"/>
                  </a:lnTo>
                  <a:lnTo>
                    <a:pt x="3232902" y="5759608"/>
                  </a:lnTo>
                  <a:lnTo>
                    <a:pt x="3225086" y="5849485"/>
                  </a:lnTo>
                  <a:lnTo>
                    <a:pt x="3205777" y="5860213"/>
                  </a:lnTo>
                  <a:cubicBezTo>
                    <a:pt x="3206072" y="5858629"/>
                    <a:pt x="3205432" y="5858277"/>
                    <a:pt x="3204719" y="5858010"/>
                  </a:cubicBezTo>
                  <a:cubicBezTo>
                    <a:pt x="3188243" y="5851832"/>
                    <a:pt x="3027605" y="5864188"/>
                    <a:pt x="2951405" y="5858010"/>
                  </a:cubicBezTo>
                  <a:cubicBezTo>
                    <a:pt x="2875205" y="5851832"/>
                    <a:pt x="2815187" y="5916205"/>
                    <a:pt x="2747519" y="5820940"/>
                  </a:cubicBezTo>
                  <a:cubicBezTo>
                    <a:pt x="2712508" y="5849772"/>
                    <a:pt x="2766053" y="5954805"/>
                    <a:pt x="2741340" y="5993935"/>
                  </a:cubicBezTo>
                  <a:cubicBezTo>
                    <a:pt x="2716627" y="6033065"/>
                    <a:pt x="2650372" y="6024179"/>
                    <a:pt x="2580350" y="6050952"/>
                  </a:cubicBezTo>
                  <a:cubicBezTo>
                    <a:pt x="2494000" y="6129976"/>
                    <a:pt x="2423507" y="6183434"/>
                    <a:pt x="2291819" y="6170900"/>
                  </a:cubicBezTo>
                  <a:cubicBezTo>
                    <a:pt x="2196054" y="6161633"/>
                    <a:pt x="2071193" y="5998966"/>
                    <a:pt x="2024649" y="6000113"/>
                  </a:cubicBezTo>
                  <a:cubicBezTo>
                    <a:pt x="1978105" y="6001261"/>
                    <a:pt x="2046245" y="6082639"/>
                    <a:pt x="2094200" y="6135331"/>
                  </a:cubicBezTo>
                  <a:cubicBezTo>
                    <a:pt x="2063779" y="6181493"/>
                    <a:pt x="2078489" y="6315210"/>
                    <a:pt x="2018470" y="6296675"/>
                  </a:cubicBezTo>
                  <a:cubicBezTo>
                    <a:pt x="1918586" y="6265783"/>
                    <a:pt x="1751403" y="6072238"/>
                    <a:pt x="1681837" y="6050246"/>
                  </a:cubicBezTo>
                  <a:cubicBezTo>
                    <a:pt x="1612272" y="6028254"/>
                    <a:pt x="1553253" y="6060985"/>
                    <a:pt x="1552091" y="6115737"/>
                  </a:cubicBezTo>
                  <a:cubicBezTo>
                    <a:pt x="1550929" y="6170489"/>
                    <a:pt x="1634043" y="6366358"/>
                    <a:pt x="1616082" y="6365696"/>
                  </a:cubicBezTo>
                  <a:cubicBezTo>
                    <a:pt x="1540000" y="6358694"/>
                    <a:pt x="1551179" y="6216356"/>
                    <a:pt x="1493308" y="6160751"/>
                  </a:cubicBezTo>
                  <a:cubicBezTo>
                    <a:pt x="1458297" y="6105146"/>
                    <a:pt x="1374889" y="6080432"/>
                    <a:pt x="1363562" y="6012470"/>
                  </a:cubicBezTo>
                  <a:cubicBezTo>
                    <a:pt x="1352235" y="5944508"/>
                    <a:pt x="1360090" y="5831649"/>
                    <a:pt x="1369740" y="5808583"/>
                  </a:cubicBezTo>
                  <a:cubicBezTo>
                    <a:pt x="1379390" y="5785517"/>
                    <a:pt x="1417741" y="5782723"/>
                    <a:pt x="1441057" y="5808760"/>
                  </a:cubicBezTo>
                  <a:cubicBezTo>
                    <a:pt x="1464373" y="5834798"/>
                    <a:pt x="1455031" y="5976899"/>
                    <a:pt x="1509636" y="5964808"/>
                  </a:cubicBezTo>
                  <a:cubicBezTo>
                    <a:pt x="1544647" y="5933122"/>
                    <a:pt x="1470683" y="5849536"/>
                    <a:pt x="1464976" y="5778662"/>
                  </a:cubicBezTo>
                  <a:cubicBezTo>
                    <a:pt x="1500899" y="5716731"/>
                    <a:pt x="1516066" y="5607491"/>
                    <a:pt x="1548826" y="5573628"/>
                  </a:cubicBezTo>
                  <a:cubicBezTo>
                    <a:pt x="1581586" y="5539765"/>
                    <a:pt x="1642487" y="5539560"/>
                    <a:pt x="1671334" y="5500371"/>
                  </a:cubicBezTo>
                  <a:cubicBezTo>
                    <a:pt x="1700181" y="5461183"/>
                    <a:pt x="1703977" y="5404252"/>
                    <a:pt x="1692517" y="5341762"/>
                  </a:cubicBezTo>
                  <a:cubicBezTo>
                    <a:pt x="1759435" y="5302132"/>
                    <a:pt x="1753727" y="5241349"/>
                    <a:pt x="1778926" y="5203808"/>
                  </a:cubicBezTo>
                  <a:cubicBezTo>
                    <a:pt x="1804125" y="5166267"/>
                    <a:pt x="1875528" y="5155572"/>
                    <a:pt x="1873101" y="5113250"/>
                  </a:cubicBezTo>
                  <a:cubicBezTo>
                    <a:pt x="1870674" y="5070928"/>
                    <a:pt x="1852964" y="4972090"/>
                    <a:pt x="1813349" y="4913954"/>
                  </a:cubicBezTo>
                  <a:cubicBezTo>
                    <a:pt x="1773734" y="4855819"/>
                    <a:pt x="1665347" y="4816144"/>
                    <a:pt x="1635411" y="4764437"/>
                  </a:cubicBezTo>
                  <a:cubicBezTo>
                    <a:pt x="1605475" y="4712730"/>
                    <a:pt x="1672114" y="4730647"/>
                    <a:pt x="1676189" y="4669025"/>
                  </a:cubicBezTo>
                  <a:cubicBezTo>
                    <a:pt x="1680264" y="4607403"/>
                    <a:pt x="1603254" y="4425729"/>
                    <a:pt x="1659860" y="4394705"/>
                  </a:cubicBezTo>
                  <a:cubicBezTo>
                    <a:pt x="1716466" y="4363681"/>
                    <a:pt x="1882268" y="4443146"/>
                    <a:pt x="1973369" y="4417565"/>
                  </a:cubicBezTo>
                  <a:cubicBezTo>
                    <a:pt x="1904450" y="4356061"/>
                    <a:pt x="1874662" y="4382334"/>
                    <a:pt x="1814584" y="4319594"/>
                  </a:cubicBezTo>
                  <a:cubicBezTo>
                    <a:pt x="1790429" y="4299308"/>
                    <a:pt x="1671348" y="4184817"/>
                    <a:pt x="1629232" y="4220740"/>
                  </a:cubicBezTo>
                  <a:cubicBezTo>
                    <a:pt x="1586028" y="4225638"/>
                    <a:pt x="1668362" y="4286245"/>
                    <a:pt x="1646797" y="4329391"/>
                  </a:cubicBezTo>
                  <a:cubicBezTo>
                    <a:pt x="1637750" y="4358385"/>
                    <a:pt x="1596179" y="4490500"/>
                    <a:pt x="1571686" y="4515537"/>
                  </a:cubicBezTo>
                  <a:cubicBezTo>
                    <a:pt x="1547193" y="4540574"/>
                    <a:pt x="1505283" y="4440425"/>
                    <a:pt x="1499840" y="4479614"/>
                  </a:cubicBezTo>
                  <a:cubicBezTo>
                    <a:pt x="1494397" y="4518803"/>
                    <a:pt x="1538234" y="4589575"/>
                    <a:pt x="1542294" y="4629837"/>
                  </a:cubicBezTo>
                  <a:cubicBezTo>
                    <a:pt x="1546354" y="4670100"/>
                    <a:pt x="1536719" y="4723910"/>
                    <a:pt x="1524201" y="4721189"/>
                  </a:cubicBezTo>
                  <a:cubicBezTo>
                    <a:pt x="1511683" y="4718468"/>
                    <a:pt x="1456003" y="4670099"/>
                    <a:pt x="1437791" y="4639634"/>
                  </a:cubicBezTo>
                  <a:cubicBezTo>
                    <a:pt x="1419579" y="4609169"/>
                    <a:pt x="1432348" y="4547105"/>
                    <a:pt x="1414931" y="4538397"/>
                  </a:cubicBezTo>
                  <a:cubicBezTo>
                    <a:pt x="1397514" y="4529689"/>
                    <a:pt x="1388747" y="4570951"/>
                    <a:pt x="1362680" y="4561257"/>
                  </a:cubicBezTo>
                  <a:cubicBezTo>
                    <a:pt x="1336613" y="4551563"/>
                    <a:pt x="1257896" y="4544140"/>
                    <a:pt x="1258531" y="4480232"/>
                  </a:cubicBezTo>
                  <a:cubicBezTo>
                    <a:pt x="1259166" y="4416324"/>
                    <a:pt x="1330354" y="4208255"/>
                    <a:pt x="1359959" y="4138619"/>
                  </a:cubicBezTo>
                  <a:cubicBezTo>
                    <a:pt x="1389564" y="4068984"/>
                    <a:pt x="1405997" y="4086232"/>
                    <a:pt x="1421872" y="4076707"/>
                  </a:cubicBezTo>
                  <a:cubicBezTo>
                    <a:pt x="1437747" y="4067182"/>
                    <a:pt x="1462996" y="4065701"/>
                    <a:pt x="1476640" y="4045750"/>
                  </a:cubicBezTo>
                  <a:cubicBezTo>
                    <a:pt x="1490284" y="4025799"/>
                    <a:pt x="1518023" y="3954619"/>
                    <a:pt x="1518023" y="3942713"/>
                  </a:cubicBezTo>
                  <a:cubicBezTo>
                    <a:pt x="1518023" y="3930807"/>
                    <a:pt x="1508540" y="3914675"/>
                    <a:pt x="1493309" y="3924307"/>
                  </a:cubicBezTo>
                  <a:cubicBezTo>
                    <a:pt x="1478078" y="3933939"/>
                    <a:pt x="1464734" y="4015588"/>
                    <a:pt x="1443303" y="4043369"/>
                  </a:cubicBezTo>
                  <a:cubicBezTo>
                    <a:pt x="1421872" y="4071150"/>
                    <a:pt x="1392899" y="4044560"/>
                    <a:pt x="1371865" y="4060038"/>
                  </a:cubicBezTo>
                  <a:cubicBezTo>
                    <a:pt x="1350831" y="4075516"/>
                    <a:pt x="1340116" y="4103297"/>
                    <a:pt x="1317097" y="4136238"/>
                  </a:cubicBezTo>
                  <a:cubicBezTo>
                    <a:pt x="1294078" y="4169179"/>
                    <a:pt x="1253017" y="4276003"/>
                    <a:pt x="1226609" y="4288638"/>
                  </a:cubicBezTo>
                  <a:cubicBezTo>
                    <a:pt x="1200201" y="4301273"/>
                    <a:pt x="1178619" y="4209691"/>
                    <a:pt x="1172934" y="4240626"/>
                  </a:cubicBezTo>
                  <a:cubicBezTo>
                    <a:pt x="1167249" y="4271561"/>
                    <a:pt x="1179242" y="4310327"/>
                    <a:pt x="1178212" y="4381378"/>
                  </a:cubicBezTo>
                  <a:cubicBezTo>
                    <a:pt x="1177182" y="4452429"/>
                    <a:pt x="1250174" y="4550754"/>
                    <a:pt x="1272210" y="4637339"/>
                  </a:cubicBezTo>
                  <a:cubicBezTo>
                    <a:pt x="1215869" y="4707596"/>
                    <a:pt x="1181050" y="4733957"/>
                    <a:pt x="1156940" y="4786591"/>
                  </a:cubicBezTo>
                  <a:cubicBezTo>
                    <a:pt x="1132830" y="4839225"/>
                    <a:pt x="1160750" y="4921574"/>
                    <a:pt x="1153674" y="4979268"/>
                  </a:cubicBezTo>
                  <a:cubicBezTo>
                    <a:pt x="1146598" y="5036962"/>
                    <a:pt x="1056909" y="5131580"/>
                    <a:pt x="1039374" y="5191540"/>
                  </a:cubicBezTo>
                  <a:cubicBezTo>
                    <a:pt x="1077356" y="5248235"/>
                    <a:pt x="1133521" y="5290908"/>
                    <a:pt x="1048466" y="5339026"/>
                  </a:cubicBezTo>
                  <a:cubicBezTo>
                    <a:pt x="1018928" y="5380612"/>
                    <a:pt x="986535" y="5369565"/>
                    <a:pt x="953584" y="5375743"/>
                  </a:cubicBezTo>
                  <a:cubicBezTo>
                    <a:pt x="920633" y="5381921"/>
                    <a:pt x="872381" y="5418772"/>
                    <a:pt x="863819" y="5379363"/>
                  </a:cubicBezTo>
                  <a:cubicBezTo>
                    <a:pt x="855258" y="5339954"/>
                    <a:pt x="852905" y="5247468"/>
                    <a:pt x="931606" y="5181742"/>
                  </a:cubicBezTo>
                  <a:cubicBezTo>
                    <a:pt x="944993" y="5112750"/>
                    <a:pt x="924428" y="5034624"/>
                    <a:pt x="947406" y="4955614"/>
                  </a:cubicBezTo>
                  <a:cubicBezTo>
                    <a:pt x="960469" y="4887034"/>
                    <a:pt x="961336" y="4833900"/>
                    <a:pt x="974060" y="4786591"/>
                  </a:cubicBezTo>
                  <a:cubicBezTo>
                    <a:pt x="986784" y="4739282"/>
                    <a:pt x="1135875" y="4623865"/>
                    <a:pt x="1154381" y="4577057"/>
                  </a:cubicBezTo>
                  <a:lnTo>
                    <a:pt x="1154978" y="4567885"/>
                  </a:lnTo>
                  <a:cubicBezTo>
                    <a:pt x="1142726" y="4564473"/>
                    <a:pt x="1043083" y="4676024"/>
                    <a:pt x="1026311" y="4672291"/>
                  </a:cubicBezTo>
                  <a:cubicBezTo>
                    <a:pt x="1007143" y="4668025"/>
                    <a:pt x="976237" y="4594459"/>
                    <a:pt x="980591" y="4551460"/>
                  </a:cubicBezTo>
                  <a:cubicBezTo>
                    <a:pt x="984945" y="4508462"/>
                    <a:pt x="1054070" y="4439337"/>
                    <a:pt x="1052437" y="4414300"/>
                  </a:cubicBezTo>
                  <a:cubicBezTo>
                    <a:pt x="1050804" y="4389263"/>
                    <a:pt x="979164" y="4473068"/>
                    <a:pt x="960997" y="4466551"/>
                  </a:cubicBezTo>
                  <a:cubicBezTo>
                    <a:pt x="942830" y="4460034"/>
                    <a:pt x="933738" y="4413809"/>
                    <a:pt x="943433" y="4375199"/>
                  </a:cubicBezTo>
                  <a:cubicBezTo>
                    <a:pt x="953128" y="4336589"/>
                    <a:pt x="1010344" y="4208608"/>
                    <a:pt x="1028965" y="4169575"/>
                  </a:cubicBezTo>
                  <a:cubicBezTo>
                    <a:pt x="1047586" y="4130542"/>
                    <a:pt x="1083734" y="4183466"/>
                    <a:pt x="1093259" y="4174338"/>
                  </a:cubicBezTo>
                  <a:cubicBezTo>
                    <a:pt x="1102784" y="4165210"/>
                    <a:pt x="1066593" y="4147436"/>
                    <a:pt x="1062303" y="4129094"/>
                  </a:cubicBezTo>
                  <a:cubicBezTo>
                    <a:pt x="1058013" y="4110752"/>
                    <a:pt x="1079422" y="4067460"/>
                    <a:pt x="1067516" y="4064285"/>
                  </a:cubicBezTo>
                  <a:cubicBezTo>
                    <a:pt x="1055610" y="4061110"/>
                    <a:pt x="1013166" y="4117102"/>
                    <a:pt x="1014678" y="4095757"/>
                  </a:cubicBezTo>
                  <a:cubicBezTo>
                    <a:pt x="1016190" y="4074412"/>
                    <a:pt x="1046824" y="4004873"/>
                    <a:pt x="1057540" y="3981457"/>
                  </a:cubicBezTo>
                  <a:cubicBezTo>
                    <a:pt x="1068256" y="3958041"/>
                    <a:pt x="1121040" y="3914385"/>
                    <a:pt x="1112309" y="3898113"/>
                  </a:cubicBezTo>
                  <a:cubicBezTo>
                    <a:pt x="1103578" y="3881841"/>
                    <a:pt x="1043253" y="3904859"/>
                    <a:pt x="1024203" y="3912400"/>
                  </a:cubicBezTo>
                  <a:cubicBezTo>
                    <a:pt x="1005153" y="3919941"/>
                    <a:pt x="1007137" y="3994157"/>
                    <a:pt x="998009" y="4002888"/>
                  </a:cubicBezTo>
                  <a:cubicBezTo>
                    <a:pt x="988881" y="4011619"/>
                    <a:pt x="968233" y="3985490"/>
                    <a:pt x="969434" y="3964788"/>
                  </a:cubicBezTo>
                  <a:cubicBezTo>
                    <a:pt x="970635" y="3944086"/>
                    <a:pt x="993311" y="3847720"/>
                    <a:pt x="1005217" y="3819145"/>
                  </a:cubicBezTo>
                  <a:cubicBezTo>
                    <a:pt x="1017123" y="3790570"/>
                    <a:pt x="1078189" y="3765492"/>
                    <a:pt x="1088497" y="3745713"/>
                  </a:cubicBezTo>
                  <a:cubicBezTo>
                    <a:pt x="1098805" y="3725934"/>
                    <a:pt x="1045238" y="3721107"/>
                    <a:pt x="1040872" y="3707613"/>
                  </a:cubicBezTo>
                  <a:cubicBezTo>
                    <a:pt x="1036506" y="3694119"/>
                    <a:pt x="1040475" y="3682609"/>
                    <a:pt x="1062303" y="3664750"/>
                  </a:cubicBezTo>
                  <a:lnTo>
                    <a:pt x="1063473" y="3664034"/>
                  </a:lnTo>
                  <a:lnTo>
                    <a:pt x="1070519" y="3664034"/>
                  </a:lnTo>
                  <a:lnTo>
                    <a:pt x="1129990" y="3626864"/>
                  </a:lnTo>
                  <a:lnTo>
                    <a:pt x="1178312" y="3611996"/>
                  </a:lnTo>
                  <a:lnTo>
                    <a:pt x="1241502" y="3611996"/>
                  </a:lnTo>
                  <a:lnTo>
                    <a:pt x="1304693" y="3597128"/>
                  </a:lnTo>
                  <a:lnTo>
                    <a:pt x="1360449" y="3623147"/>
                  </a:lnTo>
                  <a:lnTo>
                    <a:pt x="1338146" y="3589693"/>
                  </a:lnTo>
                  <a:lnTo>
                    <a:pt x="1293541" y="3574825"/>
                  </a:lnTo>
                  <a:lnTo>
                    <a:pt x="1226634" y="3593411"/>
                  </a:lnTo>
                  <a:lnTo>
                    <a:pt x="1208049" y="3567391"/>
                  </a:lnTo>
                  <a:lnTo>
                    <a:pt x="1189463" y="3537654"/>
                  </a:lnTo>
                  <a:lnTo>
                    <a:pt x="1156010" y="3563674"/>
                  </a:lnTo>
                  <a:lnTo>
                    <a:pt x="1152293" y="3515352"/>
                  </a:lnTo>
                  <a:lnTo>
                    <a:pt x="1185746" y="3470747"/>
                  </a:lnTo>
                  <a:lnTo>
                    <a:pt x="1196898" y="3504201"/>
                  </a:lnTo>
                  <a:lnTo>
                    <a:pt x="1222917" y="3507918"/>
                  </a:lnTo>
                  <a:lnTo>
                    <a:pt x="1274956" y="3493050"/>
                  </a:lnTo>
                  <a:lnTo>
                    <a:pt x="1308410" y="3452162"/>
                  </a:lnTo>
                  <a:lnTo>
                    <a:pt x="1274956" y="3463313"/>
                  </a:lnTo>
                  <a:lnTo>
                    <a:pt x="1226634" y="3478181"/>
                  </a:lnTo>
                  <a:lnTo>
                    <a:pt x="1215483" y="3418708"/>
                  </a:lnTo>
                  <a:lnTo>
                    <a:pt x="1237785" y="3370386"/>
                  </a:lnTo>
                  <a:lnTo>
                    <a:pt x="1282390" y="3322064"/>
                  </a:lnTo>
                  <a:lnTo>
                    <a:pt x="1312127" y="3284893"/>
                  </a:lnTo>
                  <a:lnTo>
                    <a:pt x="1349298" y="3240289"/>
                  </a:lnTo>
                  <a:lnTo>
                    <a:pt x="1367883" y="3236571"/>
                  </a:lnTo>
                  <a:lnTo>
                    <a:pt x="1393902" y="3221703"/>
                  </a:lnTo>
                  <a:lnTo>
                    <a:pt x="1345580" y="3210552"/>
                  </a:lnTo>
                  <a:lnTo>
                    <a:pt x="1356732" y="3177098"/>
                  </a:lnTo>
                  <a:lnTo>
                    <a:pt x="1393902" y="3136211"/>
                  </a:lnTo>
                  <a:lnTo>
                    <a:pt x="1442224" y="3061869"/>
                  </a:lnTo>
                  <a:lnTo>
                    <a:pt x="1460810" y="2983811"/>
                  </a:lnTo>
                  <a:lnTo>
                    <a:pt x="1416205" y="3054435"/>
                  </a:lnTo>
                  <a:lnTo>
                    <a:pt x="1356732" y="3106474"/>
                  </a:lnTo>
                  <a:lnTo>
                    <a:pt x="1326995" y="3177098"/>
                  </a:lnTo>
                  <a:lnTo>
                    <a:pt x="1263805" y="3217986"/>
                  </a:lnTo>
                  <a:lnTo>
                    <a:pt x="1237785" y="3270025"/>
                  </a:lnTo>
                  <a:lnTo>
                    <a:pt x="1167161" y="3307196"/>
                  </a:lnTo>
                  <a:lnTo>
                    <a:pt x="1122556" y="3362952"/>
                  </a:lnTo>
                  <a:lnTo>
                    <a:pt x="1085385" y="3418708"/>
                  </a:lnTo>
                  <a:lnTo>
                    <a:pt x="1033346" y="3481898"/>
                  </a:lnTo>
                  <a:lnTo>
                    <a:pt x="962722" y="3526503"/>
                  </a:lnTo>
                  <a:lnTo>
                    <a:pt x="944137" y="3507918"/>
                  </a:lnTo>
                  <a:lnTo>
                    <a:pt x="906966" y="3478181"/>
                  </a:lnTo>
                  <a:lnTo>
                    <a:pt x="862361" y="3463313"/>
                  </a:lnTo>
                  <a:lnTo>
                    <a:pt x="791737" y="3448445"/>
                  </a:lnTo>
                  <a:lnTo>
                    <a:pt x="747132" y="3426142"/>
                  </a:lnTo>
                  <a:lnTo>
                    <a:pt x="698810" y="3370386"/>
                  </a:lnTo>
                  <a:lnTo>
                    <a:pt x="683941" y="3299762"/>
                  </a:lnTo>
                  <a:lnTo>
                    <a:pt x="698810" y="3288611"/>
                  </a:lnTo>
                  <a:lnTo>
                    <a:pt x="739698" y="3273742"/>
                  </a:lnTo>
                  <a:lnTo>
                    <a:pt x="750849" y="3273742"/>
                  </a:lnTo>
                  <a:lnTo>
                    <a:pt x="795454" y="3273742"/>
                  </a:lnTo>
                  <a:lnTo>
                    <a:pt x="847493" y="3251440"/>
                  </a:lnTo>
                  <a:lnTo>
                    <a:pt x="892098" y="3225420"/>
                  </a:lnTo>
                  <a:lnTo>
                    <a:pt x="925551" y="3229137"/>
                  </a:lnTo>
                  <a:lnTo>
                    <a:pt x="977590" y="3247723"/>
                  </a:lnTo>
                  <a:lnTo>
                    <a:pt x="1037063" y="3247723"/>
                  </a:lnTo>
                  <a:lnTo>
                    <a:pt x="1089102" y="3232854"/>
                  </a:lnTo>
                  <a:lnTo>
                    <a:pt x="1081668" y="3221703"/>
                  </a:lnTo>
                  <a:lnTo>
                    <a:pt x="1014761" y="3217986"/>
                  </a:lnTo>
                  <a:lnTo>
                    <a:pt x="970156" y="3221703"/>
                  </a:lnTo>
                  <a:lnTo>
                    <a:pt x="940419" y="3191967"/>
                  </a:lnTo>
                  <a:lnTo>
                    <a:pt x="877229" y="3195684"/>
                  </a:lnTo>
                  <a:lnTo>
                    <a:pt x="862361" y="3206835"/>
                  </a:lnTo>
                  <a:lnTo>
                    <a:pt x="825190" y="3236571"/>
                  </a:lnTo>
                  <a:lnTo>
                    <a:pt x="776868" y="3251440"/>
                  </a:lnTo>
                  <a:lnTo>
                    <a:pt x="747132" y="3236571"/>
                  </a:lnTo>
                  <a:lnTo>
                    <a:pt x="717395" y="3240289"/>
                  </a:lnTo>
                  <a:lnTo>
                    <a:pt x="669073" y="3244006"/>
                  </a:lnTo>
                  <a:lnTo>
                    <a:pt x="624468" y="3217986"/>
                  </a:lnTo>
                  <a:lnTo>
                    <a:pt x="572429" y="3232854"/>
                  </a:lnTo>
                  <a:lnTo>
                    <a:pt x="527824" y="3236571"/>
                  </a:lnTo>
                  <a:lnTo>
                    <a:pt x="490654" y="3195684"/>
                  </a:lnTo>
                  <a:lnTo>
                    <a:pt x="490654" y="3165947"/>
                  </a:lnTo>
                  <a:lnTo>
                    <a:pt x="516673" y="3139928"/>
                  </a:lnTo>
                  <a:lnTo>
                    <a:pt x="538976" y="3128776"/>
                  </a:lnTo>
                  <a:lnTo>
                    <a:pt x="617034" y="3128776"/>
                  </a:lnTo>
                  <a:lnTo>
                    <a:pt x="698810" y="3102757"/>
                  </a:lnTo>
                  <a:lnTo>
                    <a:pt x="709961" y="3076737"/>
                  </a:lnTo>
                  <a:lnTo>
                    <a:pt x="743415" y="3113908"/>
                  </a:lnTo>
                  <a:lnTo>
                    <a:pt x="784302" y="3136211"/>
                  </a:lnTo>
                  <a:lnTo>
                    <a:pt x="765717" y="3102757"/>
                  </a:lnTo>
                  <a:lnTo>
                    <a:pt x="799171" y="3087889"/>
                  </a:lnTo>
                  <a:lnTo>
                    <a:pt x="825190" y="3069303"/>
                  </a:lnTo>
                  <a:lnTo>
                    <a:pt x="776868" y="3065586"/>
                  </a:lnTo>
                  <a:lnTo>
                    <a:pt x="799171" y="3050718"/>
                  </a:lnTo>
                  <a:lnTo>
                    <a:pt x="788019" y="3024698"/>
                  </a:lnTo>
                  <a:lnTo>
                    <a:pt x="799171" y="2998679"/>
                  </a:lnTo>
                  <a:lnTo>
                    <a:pt x="877229" y="2991245"/>
                  </a:lnTo>
                  <a:lnTo>
                    <a:pt x="899532" y="2972659"/>
                  </a:lnTo>
                  <a:lnTo>
                    <a:pt x="862361" y="2965225"/>
                  </a:lnTo>
                  <a:lnTo>
                    <a:pt x="869795" y="2939206"/>
                  </a:lnTo>
                  <a:lnTo>
                    <a:pt x="899532" y="2913186"/>
                  </a:lnTo>
                  <a:lnTo>
                    <a:pt x="869795" y="2909469"/>
                  </a:lnTo>
                  <a:lnTo>
                    <a:pt x="810322" y="2916903"/>
                  </a:lnTo>
                  <a:lnTo>
                    <a:pt x="776868" y="2939206"/>
                  </a:lnTo>
                  <a:lnTo>
                    <a:pt x="754566" y="2905752"/>
                  </a:lnTo>
                  <a:lnTo>
                    <a:pt x="750849" y="2890884"/>
                  </a:lnTo>
                  <a:lnTo>
                    <a:pt x="784302" y="2890884"/>
                  </a:lnTo>
                  <a:lnTo>
                    <a:pt x="817756" y="2883450"/>
                  </a:lnTo>
                  <a:lnTo>
                    <a:pt x="769434" y="2868581"/>
                  </a:lnTo>
                  <a:lnTo>
                    <a:pt x="799171" y="2849996"/>
                  </a:lnTo>
                  <a:lnTo>
                    <a:pt x="814039" y="2812825"/>
                  </a:lnTo>
                  <a:lnTo>
                    <a:pt x="828907" y="2760786"/>
                  </a:lnTo>
                  <a:lnTo>
                    <a:pt x="832624" y="2719898"/>
                  </a:lnTo>
                  <a:lnTo>
                    <a:pt x="862361" y="2716181"/>
                  </a:lnTo>
                  <a:lnTo>
                    <a:pt x="918117" y="2705030"/>
                  </a:lnTo>
                  <a:lnTo>
                    <a:pt x="932985" y="2753352"/>
                  </a:lnTo>
                  <a:lnTo>
                    <a:pt x="966439" y="2771937"/>
                  </a:lnTo>
                  <a:lnTo>
                    <a:pt x="1003610" y="2783089"/>
                  </a:lnTo>
                  <a:lnTo>
                    <a:pt x="1033346" y="2775654"/>
                  </a:lnTo>
                  <a:lnTo>
                    <a:pt x="1111405" y="2749635"/>
                  </a:lnTo>
                  <a:lnTo>
                    <a:pt x="1103971" y="2719898"/>
                  </a:lnTo>
                  <a:lnTo>
                    <a:pt x="1066800" y="2745918"/>
                  </a:lnTo>
                  <a:lnTo>
                    <a:pt x="1025912" y="2753352"/>
                  </a:lnTo>
                  <a:lnTo>
                    <a:pt x="985024" y="2745918"/>
                  </a:lnTo>
                  <a:lnTo>
                    <a:pt x="959005" y="2723615"/>
                  </a:lnTo>
                  <a:lnTo>
                    <a:pt x="962722" y="2686445"/>
                  </a:lnTo>
                  <a:lnTo>
                    <a:pt x="947854" y="2664142"/>
                  </a:lnTo>
                  <a:lnTo>
                    <a:pt x="892098" y="2664142"/>
                  </a:lnTo>
                  <a:lnTo>
                    <a:pt x="877229" y="2652991"/>
                  </a:lnTo>
                  <a:lnTo>
                    <a:pt x="858644" y="2634406"/>
                  </a:lnTo>
                  <a:lnTo>
                    <a:pt x="892098" y="2597235"/>
                  </a:lnTo>
                  <a:lnTo>
                    <a:pt x="918117" y="2578650"/>
                  </a:lnTo>
                  <a:lnTo>
                    <a:pt x="936702" y="2545196"/>
                  </a:lnTo>
                  <a:lnTo>
                    <a:pt x="977590" y="2541479"/>
                  </a:lnTo>
                  <a:lnTo>
                    <a:pt x="1033346" y="2560064"/>
                  </a:lnTo>
                  <a:lnTo>
                    <a:pt x="1070517" y="2600952"/>
                  </a:lnTo>
                  <a:lnTo>
                    <a:pt x="1111405" y="2608386"/>
                  </a:lnTo>
                  <a:lnTo>
                    <a:pt x="1115122" y="2574932"/>
                  </a:lnTo>
                  <a:lnTo>
                    <a:pt x="1081668" y="2560064"/>
                  </a:lnTo>
                  <a:lnTo>
                    <a:pt x="1055649" y="2537762"/>
                  </a:lnTo>
                  <a:lnTo>
                    <a:pt x="1037063" y="2508025"/>
                  </a:lnTo>
                  <a:lnTo>
                    <a:pt x="977590" y="2496874"/>
                  </a:lnTo>
                  <a:lnTo>
                    <a:pt x="944137" y="2467137"/>
                  </a:lnTo>
                  <a:lnTo>
                    <a:pt x="973873" y="2426250"/>
                  </a:lnTo>
                  <a:lnTo>
                    <a:pt x="1003610" y="2422532"/>
                  </a:lnTo>
                  <a:lnTo>
                    <a:pt x="1011044" y="2381645"/>
                  </a:lnTo>
                  <a:lnTo>
                    <a:pt x="985024" y="2374211"/>
                  </a:lnTo>
                  <a:lnTo>
                    <a:pt x="970156" y="2407664"/>
                  </a:lnTo>
                  <a:lnTo>
                    <a:pt x="929268" y="2429967"/>
                  </a:lnTo>
                  <a:lnTo>
                    <a:pt x="895815" y="2463420"/>
                  </a:lnTo>
                  <a:lnTo>
                    <a:pt x="862361" y="2455986"/>
                  </a:lnTo>
                  <a:lnTo>
                    <a:pt x="862361" y="2493157"/>
                  </a:lnTo>
                  <a:lnTo>
                    <a:pt x="858644" y="2537762"/>
                  </a:lnTo>
                  <a:lnTo>
                    <a:pt x="828907" y="2560064"/>
                  </a:lnTo>
                  <a:lnTo>
                    <a:pt x="802888" y="2589801"/>
                  </a:lnTo>
                  <a:lnTo>
                    <a:pt x="769434" y="2645557"/>
                  </a:lnTo>
                  <a:lnTo>
                    <a:pt x="721112" y="2675293"/>
                  </a:lnTo>
                  <a:lnTo>
                    <a:pt x="672790" y="2712464"/>
                  </a:lnTo>
                  <a:lnTo>
                    <a:pt x="669073" y="2667859"/>
                  </a:lnTo>
                  <a:lnTo>
                    <a:pt x="646771" y="2660425"/>
                  </a:lnTo>
                  <a:lnTo>
                    <a:pt x="669073" y="2638123"/>
                  </a:lnTo>
                  <a:lnTo>
                    <a:pt x="672790" y="2589801"/>
                  </a:lnTo>
                  <a:lnTo>
                    <a:pt x="709961" y="2560064"/>
                  </a:lnTo>
                  <a:lnTo>
                    <a:pt x="676507" y="2556347"/>
                  </a:lnTo>
                  <a:lnTo>
                    <a:pt x="713678" y="2530328"/>
                  </a:lnTo>
                  <a:lnTo>
                    <a:pt x="762000" y="2478289"/>
                  </a:lnTo>
                  <a:lnTo>
                    <a:pt x="747132" y="2448552"/>
                  </a:lnTo>
                  <a:lnTo>
                    <a:pt x="698810" y="2470854"/>
                  </a:lnTo>
                  <a:lnTo>
                    <a:pt x="680224" y="2459703"/>
                  </a:lnTo>
                  <a:lnTo>
                    <a:pt x="691376" y="2426250"/>
                  </a:lnTo>
                  <a:lnTo>
                    <a:pt x="669073" y="2437401"/>
                  </a:lnTo>
                  <a:lnTo>
                    <a:pt x="643054" y="2474571"/>
                  </a:lnTo>
                  <a:lnTo>
                    <a:pt x="620751" y="2534045"/>
                  </a:lnTo>
                  <a:lnTo>
                    <a:pt x="602166" y="2530328"/>
                  </a:lnTo>
                  <a:lnTo>
                    <a:pt x="583580" y="2493157"/>
                  </a:lnTo>
                  <a:lnTo>
                    <a:pt x="598449" y="2429967"/>
                  </a:lnTo>
                  <a:lnTo>
                    <a:pt x="550127" y="2433684"/>
                  </a:lnTo>
                  <a:lnTo>
                    <a:pt x="527824" y="2467137"/>
                  </a:lnTo>
                  <a:lnTo>
                    <a:pt x="501805" y="2463420"/>
                  </a:lnTo>
                  <a:lnTo>
                    <a:pt x="449766" y="2463420"/>
                  </a:lnTo>
                  <a:lnTo>
                    <a:pt x="412595" y="2482006"/>
                  </a:lnTo>
                  <a:lnTo>
                    <a:pt x="427463" y="2459703"/>
                  </a:lnTo>
                  <a:lnTo>
                    <a:pt x="442332" y="2415098"/>
                  </a:lnTo>
                  <a:lnTo>
                    <a:pt x="405161" y="2433684"/>
                  </a:lnTo>
                  <a:lnTo>
                    <a:pt x="379141" y="2441118"/>
                  </a:lnTo>
                  <a:lnTo>
                    <a:pt x="349405" y="2392796"/>
                  </a:lnTo>
                  <a:lnTo>
                    <a:pt x="379141" y="2359342"/>
                  </a:lnTo>
                  <a:lnTo>
                    <a:pt x="341971" y="2363059"/>
                  </a:lnTo>
                  <a:lnTo>
                    <a:pt x="304800" y="2348191"/>
                  </a:lnTo>
                  <a:lnTo>
                    <a:pt x="297366" y="2292435"/>
                  </a:lnTo>
                  <a:lnTo>
                    <a:pt x="271346" y="2288718"/>
                  </a:lnTo>
                  <a:lnTo>
                    <a:pt x="256478" y="2240396"/>
                  </a:lnTo>
                  <a:lnTo>
                    <a:pt x="301083" y="2240396"/>
                  </a:lnTo>
                  <a:lnTo>
                    <a:pt x="315951" y="2203225"/>
                  </a:lnTo>
                  <a:lnTo>
                    <a:pt x="353122" y="2221811"/>
                  </a:lnTo>
                  <a:lnTo>
                    <a:pt x="388890" y="2240747"/>
                  </a:lnTo>
                  <a:lnTo>
                    <a:pt x="390293" y="2244113"/>
                  </a:lnTo>
                  <a:lnTo>
                    <a:pt x="416312" y="2255264"/>
                  </a:lnTo>
                  <a:lnTo>
                    <a:pt x="388890" y="2240747"/>
                  </a:lnTo>
                  <a:lnTo>
                    <a:pt x="371707" y="2199508"/>
                  </a:lnTo>
                  <a:lnTo>
                    <a:pt x="323385" y="2169771"/>
                  </a:lnTo>
                  <a:lnTo>
                    <a:pt x="286215" y="2192074"/>
                  </a:lnTo>
                  <a:lnTo>
                    <a:pt x="293649" y="2169771"/>
                  </a:lnTo>
                  <a:lnTo>
                    <a:pt x="275063" y="2136318"/>
                  </a:lnTo>
                  <a:lnTo>
                    <a:pt x="237893" y="2125167"/>
                  </a:lnTo>
                  <a:lnTo>
                    <a:pt x="215590" y="2099147"/>
                  </a:lnTo>
                  <a:lnTo>
                    <a:pt x="189571" y="2140035"/>
                  </a:lnTo>
                  <a:lnTo>
                    <a:pt x="189571" y="2199508"/>
                  </a:lnTo>
                  <a:lnTo>
                    <a:pt x="182137" y="2214376"/>
                  </a:lnTo>
                  <a:lnTo>
                    <a:pt x="144966" y="2173489"/>
                  </a:lnTo>
                  <a:lnTo>
                    <a:pt x="100361" y="2162337"/>
                  </a:lnTo>
                  <a:lnTo>
                    <a:pt x="55756" y="2147469"/>
                  </a:lnTo>
                  <a:lnTo>
                    <a:pt x="52039" y="2102864"/>
                  </a:lnTo>
                  <a:lnTo>
                    <a:pt x="37171" y="2073128"/>
                  </a:lnTo>
                  <a:lnTo>
                    <a:pt x="11151" y="2065693"/>
                  </a:lnTo>
                  <a:lnTo>
                    <a:pt x="0" y="2006220"/>
                  </a:lnTo>
                  <a:lnTo>
                    <a:pt x="63190" y="2013654"/>
                  </a:lnTo>
                  <a:lnTo>
                    <a:pt x="44605" y="1983918"/>
                  </a:lnTo>
                  <a:lnTo>
                    <a:pt x="33454" y="1931879"/>
                  </a:lnTo>
                  <a:lnTo>
                    <a:pt x="74341" y="1905859"/>
                  </a:lnTo>
                  <a:lnTo>
                    <a:pt x="85493" y="1961615"/>
                  </a:lnTo>
                  <a:lnTo>
                    <a:pt x="137532" y="2039674"/>
                  </a:lnTo>
                  <a:lnTo>
                    <a:pt x="178419" y="2017371"/>
                  </a:lnTo>
                  <a:lnTo>
                    <a:pt x="144966" y="1998786"/>
                  </a:lnTo>
                  <a:lnTo>
                    <a:pt x="122663" y="1924445"/>
                  </a:lnTo>
                  <a:lnTo>
                    <a:pt x="137532" y="1917011"/>
                  </a:lnTo>
                  <a:lnTo>
                    <a:pt x="197005" y="1943030"/>
                  </a:lnTo>
                  <a:lnTo>
                    <a:pt x="197005" y="1917011"/>
                  </a:lnTo>
                  <a:lnTo>
                    <a:pt x="156117" y="1879840"/>
                  </a:lnTo>
                  <a:lnTo>
                    <a:pt x="137532" y="1838952"/>
                  </a:lnTo>
                  <a:lnTo>
                    <a:pt x="144966" y="1760893"/>
                  </a:lnTo>
                  <a:lnTo>
                    <a:pt x="193288" y="1801781"/>
                  </a:lnTo>
                  <a:lnTo>
                    <a:pt x="193288" y="1853820"/>
                  </a:lnTo>
                  <a:lnTo>
                    <a:pt x="223024" y="1853820"/>
                  </a:lnTo>
                  <a:lnTo>
                    <a:pt x="271346" y="1909576"/>
                  </a:lnTo>
                  <a:lnTo>
                    <a:pt x="323385" y="1946747"/>
                  </a:lnTo>
                  <a:lnTo>
                    <a:pt x="327102" y="1890991"/>
                  </a:lnTo>
                  <a:lnTo>
                    <a:pt x="364273" y="1928162"/>
                  </a:lnTo>
                  <a:lnTo>
                    <a:pt x="401444" y="1991352"/>
                  </a:lnTo>
                  <a:lnTo>
                    <a:pt x="416312" y="1950464"/>
                  </a:lnTo>
                  <a:lnTo>
                    <a:pt x="360556" y="1894708"/>
                  </a:lnTo>
                  <a:lnTo>
                    <a:pt x="345688" y="1827801"/>
                  </a:lnTo>
                  <a:lnTo>
                    <a:pt x="371707" y="1798064"/>
                  </a:lnTo>
                  <a:lnTo>
                    <a:pt x="338254" y="1786913"/>
                  </a:lnTo>
                  <a:lnTo>
                    <a:pt x="315951" y="1701420"/>
                  </a:lnTo>
                  <a:lnTo>
                    <a:pt x="341971" y="1660532"/>
                  </a:lnTo>
                  <a:lnTo>
                    <a:pt x="386576" y="1664250"/>
                  </a:lnTo>
                  <a:lnTo>
                    <a:pt x="382859" y="1615928"/>
                  </a:lnTo>
                  <a:lnTo>
                    <a:pt x="408878" y="1601059"/>
                  </a:lnTo>
                  <a:lnTo>
                    <a:pt x="475785" y="1705137"/>
                  </a:lnTo>
                  <a:lnTo>
                    <a:pt x="516673" y="1701420"/>
                  </a:lnTo>
                  <a:lnTo>
                    <a:pt x="561278" y="1801781"/>
                  </a:lnTo>
                  <a:lnTo>
                    <a:pt x="561278" y="1868689"/>
                  </a:lnTo>
                  <a:lnTo>
                    <a:pt x="568712" y="2028523"/>
                  </a:lnTo>
                  <a:lnTo>
                    <a:pt x="524107" y="2073128"/>
                  </a:lnTo>
                  <a:lnTo>
                    <a:pt x="576146" y="2102864"/>
                  </a:lnTo>
                  <a:lnTo>
                    <a:pt x="572429" y="2140035"/>
                  </a:lnTo>
                  <a:lnTo>
                    <a:pt x="583580" y="2173489"/>
                  </a:lnTo>
                  <a:lnTo>
                    <a:pt x="598449" y="2221811"/>
                  </a:lnTo>
                  <a:lnTo>
                    <a:pt x="635619" y="2258981"/>
                  </a:lnTo>
                  <a:lnTo>
                    <a:pt x="672790" y="2270132"/>
                  </a:lnTo>
                  <a:lnTo>
                    <a:pt x="669073" y="2218093"/>
                  </a:lnTo>
                  <a:lnTo>
                    <a:pt x="721112" y="2218093"/>
                  </a:lnTo>
                  <a:lnTo>
                    <a:pt x="754566" y="2251547"/>
                  </a:lnTo>
                  <a:lnTo>
                    <a:pt x="735980" y="2296152"/>
                  </a:lnTo>
                  <a:lnTo>
                    <a:pt x="687659" y="2296152"/>
                  </a:lnTo>
                  <a:lnTo>
                    <a:pt x="773151" y="2340757"/>
                  </a:lnTo>
                  <a:lnTo>
                    <a:pt x="832624" y="2322171"/>
                  </a:lnTo>
                  <a:lnTo>
                    <a:pt x="888380" y="2303586"/>
                  </a:lnTo>
                  <a:lnTo>
                    <a:pt x="966439" y="2325889"/>
                  </a:lnTo>
                  <a:lnTo>
                    <a:pt x="1014761" y="2333323"/>
                  </a:lnTo>
                  <a:lnTo>
                    <a:pt x="1096537" y="2292435"/>
                  </a:lnTo>
                  <a:lnTo>
                    <a:pt x="1055649" y="2292435"/>
                  </a:lnTo>
                  <a:lnTo>
                    <a:pt x="914400" y="2273850"/>
                  </a:lnTo>
                  <a:lnTo>
                    <a:pt x="932985" y="2236679"/>
                  </a:lnTo>
                  <a:lnTo>
                    <a:pt x="966439" y="2180923"/>
                  </a:lnTo>
                  <a:lnTo>
                    <a:pt x="1051932" y="2192074"/>
                  </a:lnTo>
                  <a:lnTo>
                    <a:pt x="1111405" y="2162337"/>
                  </a:lnTo>
                  <a:lnTo>
                    <a:pt x="1156010" y="2114015"/>
                  </a:lnTo>
                  <a:lnTo>
                    <a:pt x="1185746" y="2069411"/>
                  </a:lnTo>
                  <a:lnTo>
                    <a:pt x="1141141" y="2084279"/>
                  </a:lnTo>
                  <a:lnTo>
                    <a:pt x="1074234" y="2158620"/>
                  </a:lnTo>
                  <a:lnTo>
                    <a:pt x="1014761" y="2154903"/>
                  </a:lnTo>
                  <a:lnTo>
                    <a:pt x="981307" y="2140035"/>
                  </a:lnTo>
                  <a:lnTo>
                    <a:pt x="1044498" y="2117732"/>
                  </a:lnTo>
                  <a:lnTo>
                    <a:pt x="1011044" y="2084279"/>
                  </a:lnTo>
                  <a:lnTo>
                    <a:pt x="973873" y="2117732"/>
                  </a:lnTo>
                  <a:lnTo>
                    <a:pt x="914400" y="2169771"/>
                  </a:lnTo>
                  <a:lnTo>
                    <a:pt x="862361" y="2184640"/>
                  </a:lnTo>
                  <a:lnTo>
                    <a:pt x="836341" y="2110298"/>
                  </a:lnTo>
                  <a:lnTo>
                    <a:pt x="843776" y="2076845"/>
                  </a:lnTo>
                  <a:lnTo>
                    <a:pt x="851210" y="2024806"/>
                  </a:lnTo>
                  <a:lnTo>
                    <a:pt x="810322" y="2028523"/>
                  </a:lnTo>
                  <a:lnTo>
                    <a:pt x="799171" y="1965332"/>
                  </a:lnTo>
                  <a:lnTo>
                    <a:pt x="802888" y="1887274"/>
                  </a:lnTo>
                  <a:lnTo>
                    <a:pt x="817756" y="1824084"/>
                  </a:lnTo>
                  <a:lnTo>
                    <a:pt x="843776" y="1794347"/>
                  </a:lnTo>
                  <a:lnTo>
                    <a:pt x="895815" y="1850103"/>
                  </a:lnTo>
                  <a:lnTo>
                    <a:pt x="966439" y="1894708"/>
                  </a:lnTo>
                  <a:lnTo>
                    <a:pt x="1037063" y="1887274"/>
                  </a:lnTo>
                  <a:lnTo>
                    <a:pt x="1100254" y="1890991"/>
                  </a:lnTo>
                  <a:lnTo>
                    <a:pt x="1115122" y="1857537"/>
                  </a:lnTo>
                  <a:lnTo>
                    <a:pt x="1074234" y="1850103"/>
                  </a:lnTo>
                  <a:lnTo>
                    <a:pt x="992459" y="1831518"/>
                  </a:lnTo>
                  <a:lnTo>
                    <a:pt x="925551" y="1794347"/>
                  </a:lnTo>
                  <a:lnTo>
                    <a:pt x="910683" y="1738591"/>
                  </a:lnTo>
                  <a:lnTo>
                    <a:pt x="832624" y="1693986"/>
                  </a:lnTo>
                  <a:lnTo>
                    <a:pt x="866078" y="1649381"/>
                  </a:lnTo>
                  <a:lnTo>
                    <a:pt x="851210" y="1615928"/>
                  </a:lnTo>
                  <a:lnTo>
                    <a:pt x="921834" y="1608493"/>
                  </a:lnTo>
                  <a:lnTo>
                    <a:pt x="966439" y="1612211"/>
                  </a:lnTo>
                  <a:lnTo>
                    <a:pt x="951571" y="1567606"/>
                  </a:lnTo>
                  <a:lnTo>
                    <a:pt x="880946" y="1563889"/>
                  </a:lnTo>
                  <a:lnTo>
                    <a:pt x="847493" y="1530435"/>
                  </a:lnTo>
                  <a:lnTo>
                    <a:pt x="854927" y="1478396"/>
                  </a:lnTo>
                  <a:lnTo>
                    <a:pt x="854927" y="1404054"/>
                  </a:lnTo>
                  <a:lnTo>
                    <a:pt x="847493" y="1340864"/>
                  </a:lnTo>
                  <a:lnTo>
                    <a:pt x="925551" y="1325996"/>
                  </a:lnTo>
                  <a:lnTo>
                    <a:pt x="955288" y="1359450"/>
                  </a:lnTo>
                  <a:lnTo>
                    <a:pt x="970156" y="1459811"/>
                  </a:lnTo>
                  <a:lnTo>
                    <a:pt x="1014761" y="1493264"/>
                  </a:lnTo>
                  <a:lnTo>
                    <a:pt x="1044498" y="1448659"/>
                  </a:lnTo>
                  <a:lnTo>
                    <a:pt x="1044498" y="1378035"/>
                  </a:lnTo>
                  <a:lnTo>
                    <a:pt x="992459" y="1340864"/>
                  </a:lnTo>
                  <a:lnTo>
                    <a:pt x="985024" y="1296259"/>
                  </a:lnTo>
                  <a:lnTo>
                    <a:pt x="1003610" y="1247937"/>
                  </a:lnTo>
                  <a:lnTo>
                    <a:pt x="1066800" y="1259089"/>
                  </a:lnTo>
                  <a:lnTo>
                    <a:pt x="1081668" y="1299976"/>
                  </a:lnTo>
                  <a:lnTo>
                    <a:pt x="1092819" y="1337147"/>
                  </a:lnTo>
                  <a:lnTo>
                    <a:pt x="1152293" y="1359450"/>
                  </a:lnTo>
                  <a:lnTo>
                    <a:pt x="1163444" y="1340864"/>
                  </a:lnTo>
                  <a:lnTo>
                    <a:pt x="1174595" y="1266523"/>
                  </a:lnTo>
                  <a:lnTo>
                    <a:pt x="1219200" y="1277674"/>
                  </a:lnTo>
                  <a:lnTo>
                    <a:pt x="1278673" y="1348298"/>
                  </a:lnTo>
                  <a:lnTo>
                    <a:pt x="1356732" y="1385469"/>
                  </a:lnTo>
                  <a:lnTo>
                    <a:pt x="1364166" y="1348298"/>
                  </a:lnTo>
                  <a:lnTo>
                    <a:pt x="1289824" y="1314845"/>
                  </a:lnTo>
                  <a:lnTo>
                    <a:pt x="1226634" y="1273957"/>
                  </a:lnTo>
                  <a:lnTo>
                    <a:pt x="1200615" y="1225635"/>
                  </a:lnTo>
                  <a:lnTo>
                    <a:pt x="1263805" y="1262806"/>
                  </a:lnTo>
                  <a:lnTo>
                    <a:pt x="1319561" y="1255371"/>
                  </a:lnTo>
                  <a:lnTo>
                    <a:pt x="1397619" y="1311128"/>
                  </a:lnTo>
                  <a:lnTo>
                    <a:pt x="1464527" y="1370601"/>
                  </a:lnTo>
                  <a:lnTo>
                    <a:pt x="1501698" y="1415206"/>
                  </a:lnTo>
                  <a:lnTo>
                    <a:pt x="1494263" y="1344581"/>
                  </a:lnTo>
                  <a:lnTo>
                    <a:pt x="1408771" y="1292542"/>
                  </a:lnTo>
                  <a:lnTo>
                    <a:pt x="1397619" y="1221918"/>
                  </a:lnTo>
                  <a:lnTo>
                    <a:pt x="1382751" y="1188464"/>
                  </a:lnTo>
                  <a:lnTo>
                    <a:pt x="1278673" y="1143859"/>
                  </a:lnTo>
                  <a:lnTo>
                    <a:pt x="1208049" y="1069518"/>
                  </a:lnTo>
                  <a:lnTo>
                    <a:pt x="1163444" y="1017479"/>
                  </a:lnTo>
                  <a:lnTo>
                    <a:pt x="1159727" y="987742"/>
                  </a:lnTo>
                  <a:lnTo>
                    <a:pt x="1182029" y="939420"/>
                  </a:lnTo>
                  <a:lnTo>
                    <a:pt x="1189463" y="972874"/>
                  </a:lnTo>
                  <a:lnTo>
                    <a:pt x="1260088" y="1010045"/>
                  </a:lnTo>
                  <a:lnTo>
                    <a:pt x="1304693" y="1010045"/>
                  </a:lnTo>
                  <a:lnTo>
                    <a:pt x="1312127" y="920835"/>
                  </a:lnTo>
                  <a:lnTo>
                    <a:pt x="1286107" y="861362"/>
                  </a:lnTo>
                  <a:lnTo>
                    <a:pt x="1248937" y="794454"/>
                  </a:lnTo>
                  <a:lnTo>
                    <a:pt x="1211766" y="753567"/>
                  </a:lnTo>
                  <a:lnTo>
                    <a:pt x="1219200" y="701528"/>
                  </a:lnTo>
                  <a:lnTo>
                    <a:pt x="1289824" y="742415"/>
                  </a:lnTo>
                  <a:lnTo>
                    <a:pt x="1326995" y="723830"/>
                  </a:lnTo>
                  <a:lnTo>
                    <a:pt x="1319561" y="682942"/>
                  </a:lnTo>
                  <a:lnTo>
                    <a:pt x="1356732" y="708962"/>
                  </a:lnTo>
                  <a:lnTo>
                    <a:pt x="1401337" y="708962"/>
                  </a:lnTo>
                  <a:lnTo>
                    <a:pt x="1427356" y="679225"/>
                  </a:lnTo>
                  <a:lnTo>
                    <a:pt x="1479395" y="708962"/>
                  </a:lnTo>
                  <a:lnTo>
                    <a:pt x="1535151" y="720113"/>
                  </a:lnTo>
                  <a:lnTo>
                    <a:pt x="1642947" y="780528"/>
                  </a:lnTo>
                  <a:lnTo>
                    <a:pt x="1572323" y="708961"/>
                  </a:lnTo>
                  <a:cubicBezTo>
                    <a:pt x="1501570" y="708961"/>
                    <a:pt x="1516309" y="664356"/>
                    <a:pt x="1445556" y="664356"/>
                  </a:cubicBezTo>
                  <a:cubicBezTo>
                    <a:pt x="1477159" y="625705"/>
                    <a:pt x="1367179" y="562220"/>
                    <a:pt x="1388276" y="470464"/>
                  </a:cubicBezTo>
                  <a:cubicBezTo>
                    <a:pt x="1385243" y="431435"/>
                    <a:pt x="1440618" y="471647"/>
                    <a:pt x="1457094" y="456201"/>
                  </a:cubicBezTo>
                  <a:cubicBezTo>
                    <a:pt x="1473570" y="440755"/>
                    <a:pt x="1484376" y="409175"/>
                    <a:pt x="1487130" y="377789"/>
                  </a:cubicBezTo>
                  <a:cubicBezTo>
                    <a:pt x="1507724" y="339689"/>
                    <a:pt x="1435573" y="350657"/>
                    <a:pt x="1447599" y="305054"/>
                  </a:cubicBezTo>
                  <a:cubicBezTo>
                    <a:pt x="1449658" y="266954"/>
                    <a:pt x="1493228" y="244503"/>
                    <a:pt x="1511843" y="211022"/>
                  </a:cubicBezTo>
                  <a:cubicBezTo>
                    <a:pt x="1530458" y="177542"/>
                    <a:pt x="1502652" y="106239"/>
                    <a:pt x="1559287" y="104171"/>
                  </a:cubicBezTo>
                  <a:cubicBezTo>
                    <a:pt x="1615922" y="102103"/>
                    <a:pt x="1816028" y="151715"/>
                    <a:pt x="1851654" y="198616"/>
                  </a:cubicBezTo>
                  <a:cubicBezTo>
                    <a:pt x="1887280" y="245517"/>
                    <a:pt x="1759659" y="393814"/>
                    <a:pt x="1773045" y="385576"/>
                  </a:cubicBezTo>
                  <a:cubicBezTo>
                    <a:pt x="1842187" y="377338"/>
                    <a:pt x="1880717" y="194639"/>
                    <a:pt x="1928256" y="167774"/>
                  </a:cubicBezTo>
                  <a:cubicBezTo>
                    <a:pt x="1975795" y="140909"/>
                    <a:pt x="2045096" y="190092"/>
                    <a:pt x="2058278" y="224388"/>
                  </a:cubicBezTo>
                  <a:cubicBezTo>
                    <a:pt x="2071460" y="258684"/>
                    <a:pt x="1980679" y="364843"/>
                    <a:pt x="2007349" y="373552"/>
                  </a:cubicBezTo>
                  <a:cubicBezTo>
                    <a:pt x="2034019" y="382261"/>
                    <a:pt x="2086257" y="246528"/>
                    <a:pt x="2126858" y="217857"/>
                  </a:cubicBezTo>
                  <a:cubicBezTo>
                    <a:pt x="2167459" y="189186"/>
                    <a:pt x="2189451" y="245615"/>
                    <a:pt x="2218298" y="247248"/>
                  </a:cubicBezTo>
                  <a:cubicBezTo>
                    <a:pt x="2247145" y="248881"/>
                    <a:pt x="2279802" y="185744"/>
                    <a:pt x="2303206" y="178668"/>
                  </a:cubicBezTo>
                  <a:cubicBezTo>
                    <a:pt x="2326610" y="171592"/>
                    <a:pt x="2342394" y="221667"/>
                    <a:pt x="2358723" y="204794"/>
                  </a:cubicBezTo>
                  <a:cubicBezTo>
                    <a:pt x="2375052" y="187921"/>
                    <a:pt x="2375096" y="125093"/>
                    <a:pt x="2397912" y="126417"/>
                  </a:cubicBezTo>
                  <a:cubicBezTo>
                    <a:pt x="2430525" y="186524"/>
                    <a:pt x="2479834" y="173005"/>
                    <a:pt x="2515212" y="176815"/>
                  </a:cubicBezTo>
                  <a:cubicBezTo>
                    <a:pt x="2550591" y="180625"/>
                    <a:pt x="2574216" y="183258"/>
                    <a:pt x="2613449" y="175403"/>
                  </a:cubicBezTo>
                  <a:cubicBezTo>
                    <a:pt x="2652682" y="167548"/>
                    <a:pt x="2690287" y="106823"/>
                    <a:pt x="2737546" y="83963"/>
                  </a:cubicBezTo>
                  <a:cubicBezTo>
                    <a:pt x="2862864" y="124293"/>
                    <a:pt x="2926958" y="135669"/>
                    <a:pt x="2979209" y="132948"/>
                  </a:cubicBezTo>
                  <a:cubicBezTo>
                    <a:pt x="3031460" y="130227"/>
                    <a:pt x="2918793" y="28445"/>
                    <a:pt x="2933489" y="5585"/>
                  </a:cubicBezTo>
                  <a:cubicBezTo>
                    <a:pt x="2937163" y="-130"/>
                    <a:pt x="2943286" y="-1015"/>
                    <a:pt x="2950864" y="942"/>
                  </a:cubicBezTo>
                  <a:close/>
                </a:path>
              </a:pathLst>
            </a:custGeom>
            <a:grpFill/>
            <a:ln w="9525" cap="flat" cmpd="sng" algn="ctr">
              <a:solidFill>
                <a:srgbClr val="0F4D83"/>
              </a:solidFill>
              <a:prstDash val="solid"/>
              <a:miter lim="800000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2" name="Wales">
              <a:extLst>
                <a:ext uri="{FF2B5EF4-FFF2-40B4-BE49-F238E27FC236}">
                  <a16:creationId xmlns:a16="http://schemas.microsoft.com/office/drawing/2014/main" id="{2996EDB4-1A63-43FD-B12F-E2291FB5813A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5487139" y="4581951"/>
              <a:ext cx="766110" cy="950810"/>
            </a:xfrm>
            <a:custGeom>
              <a:avLst/>
              <a:gdLst/>
              <a:ahLst/>
              <a:cxnLst/>
              <a:rect l="l" t="t" r="r" b="b"/>
              <a:pathLst>
                <a:path w="2336279" h="2899526">
                  <a:moveTo>
                    <a:pt x="817561" y="465"/>
                  </a:moveTo>
                  <a:cubicBezTo>
                    <a:pt x="852997" y="3281"/>
                    <a:pt x="895100" y="18682"/>
                    <a:pt x="922137" y="41235"/>
                  </a:cubicBezTo>
                  <a:cubicBezTo>
                    <a:pt x="958186" y="71306"/>
                    <a:pt x="972591" y="161405"/>
                    <a:pt x="1001448" y="182475"/>
                  </a:cubicBezTo>
                  <a:cubicBezTo>
                    <a:pt x="1030305" y="203545"/>
                    <a:pt x="1034769" y="131565"/>
                    <a:pt x="1095278" y="167657"/>
                  </a:cubicBezTo>
                  <a:cubicBezTo>
                    <a:pt x="1155787" y="203749"/>
                    <a:pt x="1003304" y="288905"/>
                    <a:pt x="1007663" y="309818"/>
                  </a:cubicBezTo>
                  <a:cubicBezTo>
                    <a:pt x="1012022" y="330731"/>
                    <a:pt x="1080260" y="282089"/>
                    <a:pt x="1121434" y="293136"/>
                  </a:cubicBezTo>
                  <a:cubicBezTo>
                    <a:pt x="1162608" y="274792"/>
                    <a:pt x="1266420" y="217392"/>
                    <a:pt x="1290633" y="196489"/>
                  </a:cubicBezTo>
                  <a:cubicBezTo>
                    <a:pt x="1314846" y="175586"/>
                    <a:pt x="1229997" y="126643"/>
                    <a:pt x="1273245" y="131792"/>
                  </a:cubicBezTo>
                  <a:cubicBezTo>
                    <a:pt x="1316494" y="136941"/>
                    <a:pt x="1434472" y="210757"/>
                    <a:pt x="1519939" y="200460"/>
                  </a:cubicBezTo>
                  <a:cubicBezTo>
                    <a:pt x="1605406" y="190163"/>
                    <a:pt x="1669897" y="83748"/>
                    <a:pt x="1753305" y="113610"/>
                  </a:cubicBezTo>
                  <a:cubicBezTo>
                    <a:pt x="1813853" y="163066"/>
                    <a:pt x="1883875" y="259566"/>
                    <a:pt x="1952867" y="286251"/>
                  </a:cubicBezTo>
                  <a:cubicBezTo>
                    <a:pt x="1953530" y="271052"/>
                    <a:pt x="1950811" y="255813"/>
                    <a:pt x="1945226" y="241001"/>
                  </a:cubicBezTo>
                  <a:lnTo>
                    <a:pt x="1980679" y="274238"/>
                  </a:lnTo>
                  <a:lnTo>
                    <a:pt x="2066648" y="305500"/>
                  </a:lnTo>
                  <a:lnTo>
                    <a:pt x="2101817" y="352392"/>
                  </a:lnTo>
                  <a:lnTo>
                    <a:pt x="2101817" y="407100"/>
                  </a:lnTo>
                  <a:lnTo>
                    <a:pt x="2051017" y="411007"/>
                  </a:lnTo>
                  <a:lnTo>
                    <a:pt x="2070556" y="442269"/>
                  </a:lnTo>
                  <a:lnTo>
                    <a:pt x="2113541" y="473531"/>
                  </a:lnTo>
                  <a:lnTo>
                    <a:pt x="2144802" y="461807"/>
                  </a:lnTo>
                  <a:lnTo>
                    <a:pt x="2133079" y="504792"/>
                  </a:lnTo>
                  <a:lnTo>
                    <a:pt x="2144802" y="536054"/>
                  </a:lnTo>
                  <a:lnTo>
                    <a:pt x="2156525" y="575131"/>
                  </a:lnTo>
                  <a:lnTo>
                    <a:pt x="2164341" y="610300"/>
                  </a:lnTo>
                  <a:lnTo>
                    <a:pt x="2183879" y="625931"/>
                  </a:lnTo>
                  <a:lnTo>
                    <a:pt x="2195602" y="649377"/>
                  </a:lnTo>
                  <a:lnTo>
                    <a:pt x="2215141" y="653284"/>
                  </a:lnTo>
                  <a:lnTo>
                    <a:pt x="2238587" y="645469"/>
                  </a:lnTo>
                  <a:lnTo>
                    <a:pt x="2273756" y="661100"/>
                  </a:lnTo>
                  <a:lnTo>
                    <a:pt x="2281571" y="739254"/>
                  </a:lnTo>
                  <a:lnTo>
                    <a:pt x="2246402" y="754884"/>
                  </a:lnTo>
                  <a:lnTo>
                    <a:pt x="2219048" y="782238"/>
                  </a:lnTo>
                  <a:lnTo>
                    <a:pt x="2179971" y="739254"/>
                  </a:lnTo>
                  <a:lnTo>
                    <a:pt x="2164341" y="707992"/>
                  </a:lnTo>
                  <a:lnTo>
                    <a:pt x="2133079" y="711900"/>
                  </a:lnTo>
                  <a:lnTo>
                    <a:pt x="2113541" y="727531"/>
                  </a:lnTo>
                  <a:lnTo>
                    <a:pt x="2082279" y="707992"/>
                  </a:lnTo>
                  <a:lnTo>
                    <a:pt x="2054925" y="688454"/>
                  </a:lnTo>
                  <a:lnTo>
                    <a:pt x="2011941" y="739254"/>
                  </a:lnTo>
                  <a:lnTo>
                    <a:pt x="1968956" y="739254"/>
                  </a:lnTo>
                  <a:lnTo>
                    <a:pt x="1945510" y="739254"/>
                  </a:lnTo>
                  <a:lnTo>
                    <a:pt x="1941602" y="766607"/>
                  </a:lnTo>
                  <a:lnTo>
                    <a:pt x="1941602" y="786146"/>
                  </a:lnTo>
                  <a:lnTo>
                    <a:pt x="1910341" y="801777"/>
                  </a:lnTo>
                  <a:lnTo>
                    <a:pt x="1929879" y="829131"/>
                  </a:lnTo>
                  <a:lnTo>
                    <a:pt x="1902525" y="848669"/>
                  </a:lnTo>
                  <a:lnTo>
                    <a:pt x="1906433" y="879931"/>
                  </a:lnTo>
                  <a:lnTo>
                    <a:pt x="1890802" y="907284"/>
                  </a:lnTo>
                  <a:lnTo>
                    <a:pt x="1910341" y="942454"/>
                  </a:lnTo>
                  <a:lnTo>
                    <a:pt x="1929879" y="950269"/>
                  </a:lnTo>
                  <a:lnTo>
                    <a:pt x="1968956" y="930731"/>
                  </a:lnTo>
                  <a:lnTo>
                    <a:pt x="1972864" y="954177"/>
                  </a:lnTo>
                  <a:lnTo>
                    <a:pt x="2008033" y="973715"/>
                  </a:lnTo>
                  <a:lnTo>
                    <a:pt x="2031479" y="969807"/>
                  </a:lnTo>
                  <a:lnTo>
                    <a:pt x="2027571" y="993254"/>
                  </a:lnTo>
                  <a:lnTo>
                    <a:pt x="2074464" y="1020607"/>
                  </a:lnTo>
                  <a:lnTo>
                    <a:pt x="2058833" y="1044054"/>
                  </a:lnTo>
                  <a:lnTo>
                    <a:pt x="2015848" y="1036238"/>
                  </a:lnTo>
                  <a:lnTo>
                    <a:pt x="2008033" y="1075315"/>
                  </a:lnTo>
                  <a:lnTo>
                    <a:pt x="2000217" y="1118300"/>
                  </a:lnTo>
                  <a:lnTo>
                    <a:pt x="1988494" y="1165192"/>
                  </a:lnTo>
                  <a:lnTo>
                    <a:pt x="1965048" y="1192546"/>
                  </a:lnTo>
                  <a:lnTo>
                    <a:pt x="1945510" y="1227715"/>
                  </a:lnTo>
                  <a:lnTo>
                    <a:pt x="1910341" y="1231623"/>
                  </a:lnTo>
                  <a:lnTo>
                    <a:pt x="1933787" y="1309777"/>
                  </a:lnTo>
                  <a:lnTo>
                    <a:pt x="1968956" y="1290238"/>
                  </a:lnTo>
                  <a:lnTo>
                    <a:pt x="1972864" y="1270700"/>
                  </a:lnTo>
                  <a:lnTo>
                    <a:pt x="2011941" y="1251161"/>
                  </a:lnTo>
                  <a:lnTo>
                    <a:pt x="2043202" y="1255069"/>
                  </a:lnTo>
                  <a:lnTo>
                    <a:pt x="2043202" y="1274607"/>
                  </a:lnTo>
                  <a:lnTo>
                    <a:pt x="2031479" y="1301961"/>
                  </a:lnTo>
                  <a:lnTo>
                    <a:pt x="2035387" y="1333223"/>
                  </a:lnTo>
                  <a:lnTo>
                    <a:pt x="2004125" y="1325407"/>
                  </a:lnTo>
                  <a:lnTo>
                    <a:pt x="2008033" y="1352761"/>
                  </a:lnTo>
                  <a:lnTo>
                    <a:pt x="1957233" y="1356669"/>
                  </a:lnTo>
                  <a:lnTo>
                    <a:pt x="1910341" y="1372300"/>
                  </a:lnTo>
                  <a:lnTo>
                    <a:pt x="1871264" y="1395746"/>
                  </a:lnTo>
                  <a:lnTo>
                    <a:pt x="1832187" y="1427007"/>
                  </a:lnTo>
                  <a:lnTo>
                    <a:pt x="1847817" y="1466084"/>
                  </a:lnTo>
                  <a:lnTo>
                    <a:pt x="1898617" y="1485623"/>
                  </a:lnTo>
                  <a:lnTo>
                    <a:pt x="1902525" y="1516884"/>
                  </a:lnTo>
                  <a:lnTo>
                    <a:pt x="1953325" y="1536423"/>
                  </a:lnTo>
                  <a:lnTo>
                    <a:pt x="1988494" y="1567684"/>
                  </a:lnTo>
                  <a:lnTo>
                    <a:pt x="2031479" y="1563777"/>
                  </a:lnTo>
                  <a:lnTo>
                    <a:pt x="2066648" y="1559869"/>
                  </a:lnTo>
                  <a:lnTo>
                    <a:pt x="2078371" y="1579407"/>
                  </a:lnTo>
                  <a:lnTo>
                    <a:pt x="2054925" y="1606761"/>
                  </a:lnTo>
                  <a:lnTo>
                    <a:pt x="2031479" y="1630207"/>
                  </a:lnTo>
                  <a:lnTo>
                    <a:pt x="2039294" y="1661469"/>
                  </a:lnTo>
                  <a:lnTo>
                    <a:pt x="2078371" y="1684915"/>
                  </a:lnTo>
                  <a:lnTo>
                    <a:pt x="2019756" y="1696638"/>
                  </a:lnTo>
                  <a:lnTo>
                    <a:pt x="2000217" y="1712269"/>
                  </a:lnTo>
                  <a:lnTo>
                    <a:pt x="2000217" y="1723992"/>
                  </a:lnTo>
                  <a:lnTo>
                    <a:pt x="1980679" y="1727900"/>
                  </a:lnTo>
                  <a:lnTo>
                    <a:pt x="1976771" y="1755254"/>
                  </a:lnTo>
                  <a:lnTo>
                    <a:pt x="1957233" y="1798238"/>
                  </a:lnTo>
                  <a:lnTo>
                    <a:pt x="1941602" y="1833407"/>
                  </a:lnTo>
                  <a:lnTo>
                    <a:pt x="1972864" y="1852946"/>
                  </a:lnTo>
                  <a:lnTo>
                    <a:pt x="1918156" y="1876392"/>
                  </a:lnTo>
                  <a:lnTo>
                    <a:pt x="1953325" y="1907654"/>
                  </a:lnTo>
                  <a:lnTo>
                    <a:pt x="1929879" y="1927192"/>
                  </a:lnTo>
                  <a:lnTo>
                    <a:pt x="1925971" y="1954546"/>
                  </a:lnTo>
                  <a:lnTo>
                    <a:pt x="1961141" y="1989715"/>
                  </a:lnTo>
                  <a:lnTo>
                    <a:pt x="1961141" y="1997531"/>
                  </a:lnTo>
                  <a:lnTo>
                    <a:pt x="1957233" y="2028792"/>
                  </a:lnTo>
                  <a:lnTo>
                    <a:pt x="1988494" y="2106946"/>
                  </a:lnTo>
                  <a:lnTo>
                    <a:pt x="2031479" y="2134300"/>
                  </a:lnTo>
                  <a:lnTo>
                    <a:pt x="2023664" y="2177284"/>
                  </a:lnTo>
                  <a:lnTo>
                    <a:pt x="2066648" y="2161654"/>
                  </a:lnTo>
                  <a:lnTo>
                    <a:pt x="2062741" y="2192915"/>
                  </a:lnTo>
                  <a:lnTo>
                    <a:pt x="2148710" y="2161654"/>
                  </a:lnTo>
                  <a:lnTo>
                    <a:pt x="2187787" y="2177284"/>
                  </a:lnTo>
                  <a:lnTo>
                    <a:pt x="2230771" y="2235900"/>
                  </a:lnTo>
                  <a:lnTo>
                    <a:pt x="2250310" y="2271069"/>
                  </a:lnTo>
                  <a:lnTo>
                    <a:pt x="2265941" y="2290607"/>
                  </a:lnTo>
                  <a:lnTo>
                    <a:pt x="2301110" y="2282792"/>
                  </a:lnTo>
                  <a:lnTo>
                    <a:pt x="2316741" y="2298423"/>
                  </a:lnTo>
                  <a:lnTo>
                    <a:pt x="2336279" y="2321869"/>
                  </a:lnTo>
                  <a:lnTo>
                    <a:pt x="2316741" y="2380484"/>
                  </a:lnTo>
                  <a:lnTo>
                    <a:pt x="2328464" y="2411746"/>
                  </a:lnTo>
                  <a:lnTo>
                    <a:pt x="2308925" y="2450823"/>
                  </a:lnTo>
                  <a:lnTo>
                    <a:pt x="2328464" y="2497715"/>
                  </a:lnTo>
                  <a:lnTo>
                    <a:pt x="2312833" y="2521161"/>
                  </a:lnTo>
                  <a:lnTo>
                    <a:pt x="2312833" y="2552423"/>
                  </a:lnTo>
                  <a:lnTo>
                    <a:pt x="2332371" y="2579777"/>
                  </a:lnTo>
                  <a:lnTo>
                    <a:pt x="2332371" y="2585846"/>
                  </a:lnTo>
                  <a:cubicBezTo>
                    <a:pt x="2305484" y="2587164"/>
                    <a:pt x="2216666" y="2650221"/>
                    <a:pt x="2168282" y="2668051"/>
                  </a:cubicBezTo>
                  <a:cubicBezTo>
                    <a:pt x="2118482" y="2686403"/>
                    <a:pt x="2066304" y="2672583"/>
                    <a:pt x="2035711" y="2681648"/>
                  </a:cubicBezTo>
                  <a:cubicBezTo>
                    <a:pt x="2005118" y="2690713"/>
                    <a:pt x="2002851" y="2700910"/>
                    <a:pt x="1984722" y="2722439"/>
                  </a:cubicBezTo>
                  <a:cubicBezTo>
                    <a:pt x="1966593" y="2743968"/>
                    <a:pt x="1919003" y="2758131"/>
                    <a:pt x="1899741" y="2783625"/>
                  </a:cubicBezTo>
                  <a:cubicBezTo>
                    <a:pt x="1880479" y="2809119"/>
                    <a:pt x="1899741" y="2858409"/>
                    <a:pt x="1869148" y="2875405"/>
                  </a:cubicBezTo>
                  <a:cubicBezTo>
                    <a:pt x="1838555" y="2892401"/>
                    <a:pt x="1756972" y="2896934"/>
                    <a:pt x="1716181" y="2899200"/>
                  </a:cubicBezTo>
                  <a:cubicBezTo>
                    <a:pt x="1675390" y="2901466"/>
                    <a:pt x="1654994" y="2891268"/>
                    <a:pt x="1624401" y="2889002"/>
                  </a:cubicBezTo>
                  <a:cubicBezTo>
                    <a:pt x="1593808" y="2886736"/>
                    <a:pt x="1563214" y="2891268"/>
                    <a:pt x="1532621" y="2872006"/>
                  </a:cubicBezTo>
                  <a:cubicBezTo>
                    <a:pt x="1502028" y="2852744"/>
                    <a:pt x="1509393" y="2813086"/>
                    <a:pt x="1474834" y="2793824"/>
                  </a:cubicBezTo>
                  <a:cubicBezTo>
                    <a:pt x="1440275" y="2774562"/>
                    <a:pt x="1423278" y="2787591"/>
                    <a:pt x="1400050" y="2766629"/>
                  </a:cubicBezTo>
                  <a:cubicBezTo>
                    <a:pt x="1376822" y="2745667"/>
                    <a:pt x="1368890" y="2700344"/>
                    <a:pt x="1349061" y="2668051"/>
                  </a:cubicBezTo>
                  <a:cubicBezTo>
                    <a:pt x="1329232" y="2635758"/>
                    <a:pt x="1308837" y="2585336"/>
                    <a:pt x="1281076" y="2572872"/>
                  </a:cubicBezTo>
                  <a:cubicBezTo>
                    <a:pt x="1253316" y="2560408"/>
                    <a:pt x="1191563" y="2580237"/>
                    <a:pt x="1168901" y="2593267"/>
                  </a:cubicBezTo>
                  <a:cubicBezTo>
                    <a:pt x="1146239" y="2606297"/>
                    <a:pt x="1164935" y="2638024"/>
                    <a:pt x="1145106" y="2651054"/>
                  </a:cubicBezTo>
                  <a:cubicBezTo>
                    <a:pt x="1125277" y="2664084"/>
                    <a:pt x="1074855" y="2647088"/>
                    <a:pt x="1049927" y="2647655"/>
                  </a:cubicBezTo>
                  <a:cubicBezTo>
                    <a:pt x="1024999" y="2648222"/>
                    <a:pt x="1017391" y="2679094"/>
                    <a:pt x="995539" y="2681648"/>
                  </a:cubicBezTo>
                  <a:cubicBezTo>
                    <a:pt x="973687" y="2684202"/>
                    <a:pt x="931846" y="2682244"/>
                    <a:pt x="918815" y="2662981"/>
                  </a:cubicBezTo>
                  <a:cubicBezTo>
                    <a:pt x="905785" y="2643719"/>
                    <a:pt x="905135" y="2586757"/>
                    <a:pt x="917356" y="2566073"/>
                  </a:cubicBezTo>
                  <a:cubicBezTo>
                    <a:pt x="929577" y="2545389"/>
                    <a:pt x="979676" y="2558142"/>
                    <a:pt x="998938" y="2552476"/>
                  </a:cubicBezTo>
                  <a:cubicBezTo>
                    <a:pt x="1018201" y="2546811"/>
                    <a:pt x="1059558" y="2536046"/>
                    <a:pt x="1063524" y="2528681"/>
                  </a:cubicBezTo>
                  <a:cubicBezTo>
                    <a:pt x="1067490" y="2521316"/>
                    <a:pt x="1034631" y="2525282"/>
                    <a:pt x="1019334" y="2518483"/>
                  </a:cubicBezTo>
                  <a:cubicBezTo>
                    <a:pt x="1004037" y="2511684"/>
                    <a:pt x="988740" y="2489023"/>
                    <a:pt x="971744" y="2487890"/>
                  </a:cubicBezTo>
                  <a:cubicBezTo>
                    <a:pt x="954748" y="2486757"/>
                    <a:pt x="938318" y="2502053"/>
                    <a:pt x="920755" y="2501487"/>
                  </a:cubicBezTo>
                  <a:cubicBezTo>
                    <a:pt x="903192" y="2500921"/>
                    <a:pt x="882797" y="2495256"/>
                    <a:pt x="866367" y="2484492"/>
                  </a:cubicBezTo>
                  <a:cubicBezTo>
                    <a:pt x="849937" y="2473728"/>
                    <a:pt x="832374" y="2437468"/>
                    <a:pt x="825575" y="2416506"/>
                  </a:cubicBezTo>
                  <a:cubicBezTo>
                    <a:pt x="818777" y="2395544"/>
                    <a:pt x="845971" y="2366650"/>
                    <a:pt x="815378" y="2355319"/>
                  </a:cubicBezTo>
                  <a:cubicBezTo>
                    <a:pt x="784785" y="2343988"/>
                    <a:pt x="818778" y="2396110"/>
                    <a:pt x="784785" y="2413106"/>
                  </a:cubicBezTo>
                  <a:cubicBezTo>
                    <a:pt x="750793" y="2430102"/>
                    <a:pt x="621055" y="2414239"/>
                    <a:pt x="580830" y="2423304"/>
                  </a:cubicBezTo>
                  <a:cubicBezTo>
                    <a:pt x="540606" y="2432369"/>
                    <a:pt x="568366" y="2452198"/>
                    <a:pt x="560434" y="2467495"/>
                  </a:cubicBezTo>
                  <a:cubicBezTo>
                    <a:pt x="552502" y="2482792"/>
                    <a:pt x="544004" y="2499788"/>
                    <a:pt x="533240" y="2515084"/>
                  </a:cubicBezTo>
                  <a:cubicBezTo>
                    <a:pt x="522476" y="2530380"/>
                    <a:pt x="499814" y="2555308"/>
                    <a:pt x="478852" y="2559274"/>
                  </a:cubicBezTo>
                  <a:cubicBezTo>
                    <a:pt x="457890" y="2563240"/>
                    <a:pt x="430454" y="2538290"/>
                    <a:pt x="407467" y="2538879"/>
                  </a:cubicBezTo>
                  <a:cubicBezTo>
                    <a:pt x="384480" y="2539468"/>
                    <a:pt x="371688" y="2607127"/>
                    <a:pt x="350726" y="2615059"/>
                  </a:cubicBezTo>
                  <a:cubicBezTo>
                    <a:pt x="329764" y="2622991"/>
                    <a:pt x="299499" y="2587058"/>
                    <a:pt x="281695" y="2586469"/>
                  </a:cubicBezTo>
                  <a:cubicBezTo>
                    <a:pt x="263891" y="2585880"/>
                    <a:pt x="257900" y="2575137"/>
                    <a:pt x="234105" y="2559274"/>
                  </a:cubicBezTo>
                  <a:cubicBezTo>
                    <a:pt x="210310" y="2543411"/>
                    <a:pt x="238071" y="2530380"/>
                    <a:pt x="237505" y="2518483"/>
                  </a:cubicBezTo>
                  <a:cubicBezTo>
                    <a:pt x="236939" y="2506586"/>
                    <a:pt x="183116" y="2489590"/>
                    <a:pt x="193314" y="2481092"/>
                  </a:cubicBezTo>
                  <a:cubicBezTo>
                    <a:pt x="203513" y="2472594"/>
                    <a:pt x="279995" y="2480525"/>
                    <a:pt x="312288" y="2477692"/>
                  </a:cubicBezTo>
                  <a:cubicBezTo>
                    <a:pt x="344581" y="2474859"/>
                    <a:pt x="353646" y="2455597"/>
                    <a:pt x="373475" y="2447099"/>
                  </a:cubicBezTo>
                  <a:cubicBezTo>
                    <a:pt x="393304" y="2438601"/>
                    <a:pt x="437494" y="2434635"/>
                    <a:pt x="431262" y="2426703"/>
                  </a:cubicBezTo>
                  <a:cubicBezTo>
                    <a:pt x="425030" y="2418771"/>
                    <a:pt x="357612" y="2455598"/>
                    <a:pt x="322486" y="2450499"/>
                  </a:cubicBezTo>
                  <a:cubicBezTo>
                    <a:pt x="287360" y="2445400"/>
                    <a:pt x="217109" y="2440867"/>
                    <a:pt x="183117" y="2433502"/>
                  </a:cubicBezTo>
                  <a:cubicBezTo>
                    <a:pt x="149125" y="2426137"/>
                    <a:pt x="149124" y="2475992"/>
                    <a:pt x="135527" y="2477692"/>
                  </a:cubicBezTo>
                  <a:cubicBezTo>
                    <a:pt x="121930" y="2479392"/>
                    <a:pt x="128729" y="2447099"/>
                    <a:pt x="118531" y="2436901"/>
                  </a:cubicBezTo>
                  <a:cubicBezTo>
                    <a:pt x="108333" y="2426703"/>
                    <a:pt x="73207" y="2425571"/>
                    <a:pt x="74340" y="2416506"/>
                  </a:cubicBezTo>
                  <a:cubicBezTo>
                    <a:pt x="75473" y="2407441"/>
                    <a:pt x="95303" y="2400643"/>
                    <a:pt x="108333" y="2389312"/>
                  </a:cubicBezTo>
                  <a:cubicBezTo>
                    <a:pt x="121364" y="2377981"/>
                    <a:pt x="134393" y="2351353"/>
                    <a:pt x="152523" y="2348520"/>
                  </a:cubicBezTo>
                  <a:cubicBezTo>
                    <a:pt x="170653" y="2345687"/>
                    <a:pt x="192182" y="2376848"/>
                    <a:pt x="196714" y="2362118"/>
                  </a:cubicBezTo>
                  <a:cubicBezTo>
                    <a:pt x="201246" y="2347388"/>
                    <a:pt x="212010" y="2260707"/>
                    <a:pt x="189915" y="2243144"/>
                  </a:cubicBezTo>
                  <a:cubicBezTo>
                    <a:pt x="167820" y="2225581"/>
                    <a:pt x="121363" y="2222182"/>
                    <a:pt x="81139" y="2222748"/>
                  </a:cubicBezTo>
                  <a:cubicBezTo>
                    <a:pt x="40915" y="2223314"/>
                    <a:pt x="19551" y="2254092"/>
                    <a:pt x="5954" y="2249408"/>
                  </a:cubicBezTo>
                  <a:cubicBezTo>
                    <a:pt x="-7643" y="2244724"/>
                    <a:pt x="1988" y="2212061"/>
                    <a:pt x="35481" y="2184845"/>
                  </a:cubicBezTo>
                  <a:cubicBezTo>
                    <a:pt x="68974" y="2157629"/>
                    <a:pt x="169519" y="2117685"/>
                    <a:pt x="206911" y="2086111"/>
                  </a:cubicBezTo>
                  <a:cubicBezTo>
                    <a:pt x="244303" y="2054537"/>
                    <a:pt x="200680" y="2014827"/>
                    <a:pt x="223908" y="2005196"/>
                  </a:cubicBezTo>
                  <a:cubicBezTo>
                    <a:pt x="247136" y="1995565"/>
                    <a:pt x="266965" y="2006329"/>
                    <a:pt x="281695" y="2008595"/>
                  </a:cubicBezTo>
                  <a:cubicBezTo>
                    <a:pt x="296425" y="2010861"/>
                    <a:pt x="296213" y="2049847"/>
                    <a:pt x="312288" y="2049386"/>
                  </a:cubicBezTo>
                  <a:cubicBezTo>
                    <a:pt x="328363" y="2048925"/>
                    <a:pt x="362850" y="2001865"/>
                    <a:pt x="378147" y="2005831"/>
                  </a:cubicBezTo>
                  <a:cubicBezTo>
                    <a:pt x="422337" y="1992953"/>
                    <a:pt x="408124" y="2024828"/>
                    <a:pt x="427863" y="2015393"/>
                  </a:cubicBezTo>
                  <a:cubicBezTo>
                    <a:pt x="447602" y="2005958"/>
                    <a:pt x="470520" y="1971314"/>
                    <a:pt x="496581" y="1949219"/>
                  </a:cubicBezTo>
                  <a:cubicBezTo>
                    <a:pt x="522642" y="1927124"/>
                    <a:pt x="535062" y="1876325"/>
                    <a:pt x="570632" y="1859027"/>
                  </a:cubicBezTo>
                  <a:cubicBezTo>
                    <a:pt x="606202" y="1841729"/>
                    <a:pt x="664996" y="1864587"/>
                    <a:pt x="710001" y="1845431"/>
                  </a:cubicBezTo>
                  <a:cubicBezTo>
                    <a:pt x="755006" y="1826275"/>
                    <a:pt x="777156" y="1784041"/>
                    <a:pt x="840666" y="1744089"/>
                  </a:cubicBezTo>
                  <a:cubicBezTo>
                    <a:pt x="907893" y="1748742"/>
                    <a:pt x="927786" y="1722118"/>
                    <a:pt x="957246" y="1694924"/>
                  </a:cubicBezTo>
                  <a:cubicBezTo>
                    <a:pt x="986706" y="1667730"/>
                    <a:pt x="1012470" y="1632963"/>
                    <a:pt x="1039729" y="1573490"/>
                  </a:cubicBezTo>
                  <a:cubicBezTo>
                    <a:pt x="1066988" y="1514017"/>
                    <a:pt x="1101091" y="1438650"/>
                    <a:pt x="1120797" y="1338084"/>
                  </a:cubicBezTo>
                  <a:cubicBezTo>
                    <a:pt x="1147938" y="1285840"/>
                    <a:pt x="1210615" y="1278796"/>
                    <a:pt x="1202573" y="1260026"/>
                  </a:cubicBezTo>
                  <a:cubicBezTo>
                    <a:pt x="1194531" y="1241256"/>
                    <a:pt x="1119110" y="1293978"/>
                    <a:pt x="1094848" y="1273785"/>
                  </a:cubicBezTo>
                  <a:cubicBezTo>
                    <a:pt x="1070586" y="1253592"/>
                    <a:pt x="1051983" y="1180919"/>
                    <a:pt x="1057002" y="1138868"/>
                  </a:cubicBezTo>
                  <a:cubicBezTo>
                    <a:pt x="1062021" y="1096817"/>
                    <a:pt x="1143499" y="1067816"/>
                    <a:pt x="1124964" y="1021478"/>
                  </a:cubicBezTo>
                  <a:cubicBezTo>
                    <a:pt x="1106429" y="975140"/>
                    <a:pt x="1043998" y="940982"/>
                    <a:pt x="1039879" y="888466"/>
                  </a:cubicBezTo>
                  <a:cubicBezTo>
                    <a:pt x="1035760" y="835950"/>
                    <a:pt x="1058032" y="765076"/>
                    <a:pt x="1032289" y="749630"/>
                  </a:cubicBezTo>
                  <a:cubicBezTo>
                    <a:pt x="1006546" y="734184"/>
                    <a:pt x="908722" y="747571"/>
                    <a:pt x="853116" y="761987"/>
                  </a:cubicBezTo>
                  <a:cubicBezTo>
                    <a:pt x="797511" y="776403"/>
                    <a:pt x="759410" y="833038"/>
                    <a:pt x="717191" y="854662"/>
                  </a:cubicBezTo>
                  <a:cubicBezTo>
                    <a:pt x="674972" y="876286"/>
                    <a:pt x="749113" y="914387"/>
                    <a:pt x="729548" y="928803"/>
                  </a:cubicBezTo>
                  <a:cubicBezTo>
                    <a:pt x="709983" y="943219"/>
                    <a:pt x="668058" y="876544"/>
                    <a:pt x="624516" y="873197"/>
                  </a:cubicBezTo>
                  <a:cubicBezTo>
                    <a:pt x="580974" y="869850"/>
                    <a:pt x="509716" y="955442"/>
                    <a:pt x="510746" y="934848"/>
                  </a:cubicBezTo>
                  <a:cubicBezTo>
                    <a:pt x="511776" y="914254"/>
                    <a:pt x="577060" y="797093"/>
                    <a:pt x="622662" y="749983"/>
                  </a:cubicBezTo>
                  <a:cubicBezTo>
                    <a:pt x="668264" y="702873"/>
                    <a:pt x="744479" y="682366"/>
                    <a:pt x="785153" y="644597"/>
                  </a:cubicBezTo>
                  <a:cubicBezTo>
                    <a:pt x="825828" y="606828"/>
                    <a:pt x="853117" y="569970"/>
                    <a:pt x="873241" y="539696"/>
                  </a:cubicBezTo>
                  <a:cubicBezTo>
                    <a:pt x="893365" y="509422"/>
                    <a:pt x="854514" y="497897"/>
                    <a:pt x="873240" y="462953"/>
                  </a:cubicBezTo>
                  <a:cubicBezTo>
                    <a:pt x="891966" y="428009"/>
                    <a:pt x="994307" y="335473"/>
                    <a:pt x="985598" y="330030"/>
                  </a:cubicBezTo>
                  <a:cubicBezTo>
                    <a:pt x="976890" y="324587"/>
                    <a:pt x="888083" y="421117"/>
                    <a:pt x="853646" y="430296"/>
                  </a:cubicBezTo>
                  <a:cubicBezTo>
                    <a:pt x="819209" y="439475"/>
                    <a:pt x="808308" y="389327"/>
                    <a:pt x="778975" y="385105"/>
                  </a:cubicBezTo>
                  <a:cubicBezTo>
                    <a:pt x="749642" y="380883"/>
                    <a:pt x="747054" y="349065"/>
                    <a:pt x="723370" y="323322"/>
                  </a:cubicBezTo>
                  <a:cubicBezTo>
                    <a:pt x="699686" y="297579"/>
                    <a:pt x="638431" y="245356"/>
                    <a:pt x="609599" y="216524"/>
                  </a:cubicBezTo>
                  <a:cubicBezTo>
                    <a:pt x="567704" y="210552"/>
                    <a:pt x="546256" y="164743"/>
                    <a:pt x="550375" y="150327"/>
                  </a:cubicBezTo>
                  <a:cubicBezTo>
                    <a:pt x="554495" y="135911"/>
                    <a:pt x="640991" y="200667"/>
                    <a:pt x="661586" y="180072"/>
                  </a:cubicBezTo>
                  <a:cubicBezTo>
                    <a:pt x="682181" y="159477"/>
                    <a:pt x="643051" y="39116"/>
                    <a:pt x="673943" y="26759"/>
                  </a:cubicBezTo>
                  <a:cubicBezTo>
                    <a:pt x="704835" y="14402"/>
                    <a:pt x="747053" y="10284"/>
                    <a:pt x="785153" y="2046"/>
                  </a:cubicBezTo>
                  <a:cubicBezTo>
                    <a:pt x="794678" y="-13"/>
                    <a:pt x="805749" y="-473"/>
                    <a:pt x="817561" y="465"/>
                  </a:cubicBezTo>
                  <a:close/>
                </a:path>
              </a:pathLst>
            </a:custGeom>
            <a:grpFill/>
            <a:ln w="9525" cap="flat" cmpd="sng" algn="ctr">
              <a:solidFill>
                <a:srgbClr val="0F4D83"/>
              </a:solidFill>
              <a:prstDash val="solid"/>
              <a:miter lim="800000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99293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urope - Blue /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A4C57B02-E037-41C4-9D78-434731BF7493}"/>
              </a:ext>
            </a:extLst>
          </p:cNvPr>
          <p:cNvGrpSpPr/>
          <p:nvPr/>
        </p:nvGrpSpPr>
        <p:grpSpPr>
          <a:xfrm>
            <a:off x="4639232" y="324119"/>
            <a:ext cx="6872514" cy="5848081"/>
            <a:chOff x="2872262" y="685800"/>
            <a:chExt cx="6447476" cy="5486400"/>
          </a:xfrm>
          <a:solidFill>
            <a:schemeClr val="bg1"/>
          </a:solidFill>
        </p:grpSpPr>
        <p:sp>
          <p:nvSpPr>
            <p:cNvPr id="40" name="Iceland">
              <a:extLst>
                <a:ext uri="{FF2B5EF4-FFF2-40B4-BE49-F238E27FC236}">
                  <a16:creationId xmlns:a16="http://schemas.microsoft.com/office/drawing/2014/main" id="{3D5265A1-32C4-4BA4-A6E0-7D4CC8B2D991}"/>
                </a:ext>
              </a:extLst>
            </p:cNvPr>
            <p:cNvSpPr>
              <a:spLocks/>
            </p:cNvSpPr>
            <p:nvPr>
              <p:custDataLst>
                <p:tags r:id="rId1"/>
              </p:custDataLst>
            </p:nvPr>
          </p:nvSpPr>
          <p:spPr bwMode="auto">
            <a:xfrm>
              <a:off x="3095030" y="1755077"/>
              <a:ext cx="922887" cy="630111"/>
            </a:xfrm>
            <a:custGeom>
              <a:avLst/>
              <a:gdLst>
                <a:gd name="T0" fmla="*/ 110 w 145"/>
                <a:gd name="T1" fmla="*/ 0 h 99"/>
                <a:gd name="T2" fmla="*/ 129 w 145"/>
                <a:gd name="T3" fmla="*/ 4 h 99"/>
                <a:gd name="T4" fmla="*/ 131 w 145"/>
                <a:gd name="T5" fmla="*/ 6 h 99"/>
                <a:gd name="T6" fmla="*/ 129 w 145"/>
                <a:gd name="T7" fmla="*/ 15 h 99"/>
                <a:gd name="T8" fmla="*/ 138 w 145"/>
                <a:gd name="T9" fmla="*/ 28 h 99"/>
                <a:gd name="T10" fmla="*/ 142 w 145"/>
                <a:gd name="T11" fmla="*/ 35 h 99"/>
                <a:gd name="T12" fmla="*/ 145 w 145"/>
                <a:gd name="T13" fmla="*/ 41 h 99"/>
                <a:gd name="T14" fmla="*/ 142 w 145"/>
                <a:gd name="T15" fmla="*/ 52 h 99"/>
                <a:gd name="T16" fmla="*/ 137 w 145"/>
                <a:gd name="T17" fmla="*/ 59 h 99"/>
                <a:gd name="T18" fmla="*/ 128 w 145"/>
                <a:gd name="T19" fmla="*/ 72 h 99"/>
                <a:gd name="T20" fmla="*/ 122 w 145"/>
                <a:gd name="T21" fmla="*/ 68 h 99"/>
                <a:gd name="T22" fmla="*/ 98 w 145"/>
                <a:gd name="T23" fmla="*/ 83 h 99"/>
                <a:gd name="T24" fmla="*/ 77 w 145"/>
                <a:gd name="T25" fmla="*/ 99 h 99"/>
                <a:gd name="T26" fmla="*/ 45 w 145"/>
                <a:gd name="T27" fmla="*/ 84 h 99"/>
                <a:gd name="T28" fmla="*/ 33 w 145"/>
                <a:gd name="T29" fmla="*/ 86 h 99"/>
                <a:gd name="T30" fmla="*/ 24 w 145"/>
                <a:gd name="T31" fmla="*/ 78 h 99"/>
                <a:gd name="T32" fmla="*/ 25 w 145"/>
                <a:gd name="T33" fmla="*/ 77 h 99"/>
                <a:gd name="T34" fmla="*/ 36 w 145"/>
                <a:gd name="T35" fmla="*/ 70 h 99"/>
                <a:gd name="T36" fmla="*/ 31 w 145"/>
                <a:gd name="T37" fmla="*/ 71 h 99"/>
                <a:gd name="T38" fmla="*/ 34 w 145"/>
                <a:gd name="T39" fmla="*/ 65 h 99"/>
                <a:gd name="T40" fmla="*/ 25 w 145"/>
                <a:gd name="T41" fmla="*/ 55 h 99"/>
                <a:gd name="T42" fmla="*/ 15 w 145"/>
                <a:gd name="T43" fmla="*/ 56 h 99"/>
                <a:gd name="T44" fmla="*/ 9 w 145"/>
                <a:gd name="T45" fmla="*/ 55 h 99"/>
                <a:gd name="T46" fmla="*/ 36 w 145"/>
                <a:gd name="T47" fmla="*/ 47 h 99"/>
                <a:gd name="T48" fmla="*/ 33 w 145"/>
                <a:gd name="T49" fmla="*/ 44 h 99"/>
                <a:gd name="T50" fmla="*/ 27 w 145"/>
                <a:gd name="T51" fmla="*/ 46 h 99"/>
                <a:gd name="T52" fmla="*/ 36 w 145"/>
                <a:gd name="T53" fmla="*/ 35 h 99"/>
                <a:gd name="T54" fmla="*/ 22 w 145"/>
                <a:gd name="T55" fmla="*/ 31 h 99"/>
                <a:gd name="T56" fmla="*/ 6 w 145"/>
                <a:gd name="T57" fmla="*/ 35 h 99"/>
                <a:gd name="T58" fmla="*/ 0 w 145"/>
                <a:gd name="T59" fmla="*/ 34 h 99"/>
                <a:gd name="T60" fmla="*/ 3 w 145"/>
                <a:gd name="T61" fmla="*/ 28 h 99"/>
                <a:gd name="T62" fmla="*/ 5 w 145"/>
                <a:gd name="T63" fmla="*/ 25 h 99"/>
                <a:gd name="T64" fmla="*/ 6 w 145"/>
                <a:gd name="T65" fmla="*/ 24 h 99"/>
                <a:gd name="T66" fmla="*/ 11 w 145"/>
                <a:gd name="T67" fmla="*/ 22 h 99"/>
                <a:gd name="T68" fmla="*/ 9 w 145"/>
                <a:gd name="T69" fmla="*/ 16 h 99"/>
                <a:gd name="T70" fmla="*/ 12 w 145"/>
                <a:gd name="T71" fmla="*/ 15 h 99"/>
                <a:gd name="T72" fmla="*/ 13 w 145"/>
                <a:gd name="T73" fmla="*/ 13 h 99"/>
                <a:gd name="T74" fmla="*/ 28 w 145"/>
                <a:gd name="T75" fmla="*/ 15 h 99"/>
                <a:gd name="T76" fmla="*/ 22 w 145"/>
                <a:gd name="T77" fmla="*/ 10 h 99"/>
                <a:gd name="T78" fmla="*/ 19 w 145"/>
                <a:gd name="T79" fmla="*/ 9 h 99"/>
                <a:gd name="T80" fmla="*/ 18 w 145"/>
                <a:gd name="T81" fmla="*/ 7 h 99"/>
                <a:gd name="T82" fmla="*/ 28 w 145"/>
                <a:gd name="T83" fmla="*/ 3 h 99"/>
                <a:gd name="T84" fmla="*/ 40 w 145"/>
                <a:gd name="T85" fmla="*/ 21 h 99"/>
                <a:gd name="T86" fmla="*/ 39 w 145"/>
                <a:gd name="T87" fmla="*/ 27 h 99"/>
                <a:gd name="T88" fmla="*/ 45 w 145"/>
                <a:gd name="T89" fmla="*/ 40 h 99"/>
                <a:gd name="T90" fmla="*/ 49 w 145"/>
                <a:gd name="T91" fmla="*/ 28 h 99"/>
                <a:gd name="T92" fmla="*/ 55 w 145"/>
                <a:gd name="T93" fmla="*/ 31 h 99"/>
                <a:gd name="T94" fmla="*/ 56 w 145"/>
                <a:gd name="T95" fmla="*/ 13 h 99"/>
                <a:gd name="T96" fmla="*/ 67 w 145"/>
                <a:gd name="T97" fmla="*/ 16 h 99"/>
                <a:gd name="T98" fmla="*/ 76 w 145"/>
                <a:gd name="T99" fmla="*/ 10 h 99"/>
                <a:gd name="T100" fmla="*/ 77 w 145"/>
                <a:gd name="T101" fmla="*/ 12 h 99"/>
                <a:gd name="T102" fmla="*/ 82 w 145"/>
                <a:gd name="T103" fmla="*/ 12 h 99"/>
                <a:gd name="T104" fmla="*/ 91 w 145"/>
                <a:gd name="T105" fmla="*/ 18 h 99"/>
                <a:gd name="T106" fmla="*/ 107 w 145"/>
                <a:gd name="T107" fmla="*/ 12 h 99"/>
                <a:gd name="T108" fmla="*/ 104 w 145"/>
                <a:gd name="T109" fmla="*/ 1 h 99"/>
                <a:gd name="T110" fmla="*/ 108 w 145"/>
                <a:gd name="T111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5" h="99">
                  <a:moveTo>
                    <a:pt x="108" y="0"/>
                  </a:moveTo>
                  <a:lnTo>
                    <a:pt x="110" y="0"/>
                  </a:lnTo>
                  <a:lnTo>
                    <a:pt x="119" y="12"/>
                  </a:lnTo>
                  <a:lnTo>
                    <a:pt x="129" y="4"/>
                  </a:lnTo>
                  <a:lnTo>
                    <a:pt x="131" y="4"/>
                  </a:lnTo>
                  <a:lnTo>
                    <a:pt x="131" y="6"/>
                  </a:lnTo>
                  <a:lnTo>
                    <a:pt x="126" y="15"/>
                  </a:lnTo>
                  <a:lnTo>
                    <a:pt x="129" y="15"/>
                  </a:lnTo>
                  <a:lnTo>
                    <a:pt x="129" y="27"/>
                  </a:lnTo>
                  <a:lnTo>
                    <a:pt x="138" y="28"/>
                  </a:lnTo>
                  <a:lnTo>
                    <a:pt x="139" y="28"/>
                  </a:lnTo>
                  <a:lnTo>
                    <a:pt x="142" y="35"/>
                  </a:lnTo>
                  <a:lnTo>
                    <a:pt x="142" y="40"/>
                  </a:lnTo>
                  <a:lnTo>
                    <a:pt x="145" y="41"/>
                  </a:lnTo>
                  <a:lnTo>
                    <a:pt x="145" y="43"/>
                  </a:lnTo>
                  <a:lnTo>
                    <a:pt x="142" y="52"/>
                  </a:lnTo>
                  <a:lnTo>
                    <a:pt x="134" y="58"/>
                  </a:lnTo>
                  <a:lnTo>
                    <a:pt x="137" y="59"/>
                  </a:lnTo>
                  <a:lnTo>
                    <a:pt x="137" y="61"/>
                  </a:lnTo>
                  <a:lnTo>
                    <a:pt x="128" y="72"/>
                  </a:lnTo>
                  <a:lnTo>
                    <a:pt x="126" y="72"/>
                  </a:lnTo>
                  <a:lnTo>
                    <a:pt x="122" y="68"/>
                  </a:lnTo>
                  <a:lnTo>
                    <a:pt x="108" y="81"/>
                  </a:lnTo>
                  <a:lnTo>
                    <a:pt x="98" y="83"/>
                  </a:lnTo>
                  <a:lnTo>
                    <a:pt x="79" y="99"/>
                  </a:lnTo>
                  <a:lnTo>
                    <a:pt x="77" y="99"/>
                  </a:lnTo>
                  <a:lnTo>
                    <a:pt x="61" y="95"/>
                  </a:lnTo>
                  <a:lnTo>
                    <a:pt x="45" y="84"/>
                  </a:lnTo>
                  <a:lnTo>
                    <a:pt x="37" y="84"/>
                  </a:lnTo>
                  <a:lnTo>
                    <a:pt x="33" y="86"/>
                  </a:lnTo>
                  <a:lnTo>
                    <a:pt x="25" y="86"/>
                  </a:lnTo>
                  <a:lnTo>
                    <a:pt x="24" y="78"/>
                  </a:lnTo>
                  <a:lnTo>
                    <a:pt x="24" y="77"/>
                  </a:lnTo>
                  <a:lnTo>
                    <a:pt x="25" y="77"/>
                  </a:lnTo>
                  <a:lnTo>
                    <a:pt x="36" y="74"/>
                  </a:lnTo>
                  <a:lnTo>
                    <a:pt x="36" y="70"/>
                  </a:lnTo>
                  <a:lnTo>
                    <a:pt x="33" y="71"/>
                  </a:lnTo>
                  <a:lnTo>
                    <a:pt x="31" y="71"/>
                  </a:lnTo>
                  <a:lnTo>
                    <a:pt x="31" y="70"/>
                  </a:lnTo>
                  <a:lnTo>
                    <a:pt x="34" y="65"/>
                  </a:lnTo>
                  <a:lnTo>
                    <a:pt x="33" y="65"/>
                  </a:lnTo>
                  <a:lnTo>
                    <a:pt x="25" y="55"/>
                  </a:lnTo>
                  <a:lnTo>
                    <a:pt x="19" y="55"/>
                  </a:lnTo>
                  <a:lnTo>
                    <a:pt x="15" y="56"/>
                  </a:lnTo>
                  <a:lnTo>
                    <a:pt x="9" y="56"/>
                  </a:lnTo>
                  <a:lnTo>
                    <a:pt x="9" y="55"/>
                  </a:lnTo>
                  <a:lnTo>
                    <a:pt x="24" y="47"/>
                  </a:lnTo>
                  <a:lnTo>
                    <a:pt x="36" y="47"/>
                  </a:lnTo>
                  <a:lnTo>
                    <a:pt x="36" y="44"/>
                  </a:lnTo>
                  <a:lnTo>
                    <a:pt x="33" y="44"/>
                  </a:lnTo>
                  <a:lnTo>
                    <a:pt x="31" y="46"/>
                  </a:lnTo>
                  <a:lnTo>
                    <a:pt x="27" y="46"/>
                  </a:lnTo>
                  <a:lnTo>
                    <a:pt x="27" y="44"/>
                  </a:lnTo>
                  <a:lnTo>
                    <a:pt x="36" y="35"/>
                  </a:lnTo>
                  <a:lnTo>
                    <a:pt x="27" y="31"/>
                  </a:lnTo>
                  <a:lnTo>
                    <a:pt x="22" y="31"/>
                  </a:lnTo>
                  <a:lnTo>
                    <a:pt x="13" y="32"/>
                  </a:lnTo>
                  <a:lnTo>
                    <a:pt x="6" y="35"/>
                  </a:lnTo>
                  <a:lnTo>
                    <a:pt x="0" y="35"/>
                  </a:lnTo>
                  <a:lnTo>
                    <a:pt x="0" y="34"/>
                  </a:lnTo>
                  <a:lnTo>
                    <a:pt x="3" y="29"/>
                  </a:lnTo>
                  <a:lnTo>
                    <a:pt x="3" y="28"/>
                  </a:lnTo>
                  <a:lnTo>
                    <a:pt x="9" y="29"/>
                  </a:lnTo>
                  <a:lnTo>
                    <a:pt x="5" y="25"/>
                  </a:lnTo>
                  <a:lnTo>
                    <a:pt x="5" y="24"/>
                  </a:lnTo>
                  <a:lnTo>
                    <a:pt x="6" y="24"/>
                  </a:lnTo>
                  <a:lnTo>
                    <a:pt x="13" y="27"/>
                  </a:lnTo>
                  <a:lnTo>
                    <a:pt x="11" y="22"/>
                  </a:lnTo>
                  <a:lnTo>
                    <a:pt x="12" y="21"/>
                  </a:lnTo>
                  <a:lnTo>
                    <a:pt x="9" y="16"/>
                  </a:lnTo>
                  <a:lnTo>
                    <a:pt x="13" y="15"/>
                  </a:lnTo>
                  <a:lnTo>
                    <a:pt x="12" y="15"/>
                  </a:lnTo>
                  <a:lnTo>
                    <a:pt x="12" y="13"/>
                  </a:lnTo>
                  <a:lnTo>
                    <a:pt x="13" y="13"/>
                  </a:lnTo>
                  <a:lnTo>
                    <a:pt x="28" y="22"/>
                  </a:lnTo>
                  <a:lnTo>
                    <a:pt x="28" y="15"/>
                  </a:lnTo>
                  <a:lnTo>
                    <a:pt x="22" y="12"/>
                  </a:lnTo>
                  <a:lnTo>
                    <a:pt x="22" y="10"/>
                  </a:lnTo>
                  <a:lnTo>
                    <a:pt x="25" y="10"/>
                  </a:lnTo>
                  <a:lnTo>
                    <a:pt x="19" y="9"/>
                  </a:lnTo>
                  <a:lnTo>
                    <a:pt x="18" y="9"/>
                  </a:lnTo>
                  <a:lnTo>
                    <a:pt x="18" y="7"/>
                  </a:lnTo>
                  <a:lnTo>
                    <a:pt x="19" y="3"/>
                  </a:lnTo>
                  <a:lnTo>
                    <a:pt x="28" y="3"/>
                  </a:lnTo>
                  <a:lnTo>
                    <a:pt x="43" y="18"/>
                  </a:lnTo>
                  <a:lnTo>
                    <a:pt x="40" y="21"/>
                  </a:lnTo>
                  <a:lnTo>
                    <a:pt x="43" y="25"/>
                  </a:lnTo>
                  <a:lnTo>
                    <a:pt x="39" y="27"/>
                  </a:lnTo>
                  <a:lnTo>
                    <a:pt x="43" y="29"/>
                  </a:lnTo>
                  <a:lnTo>
                    <a:pt x="45" y="40"/>
                  </a:lnTo>
                  <a:lnTo>
                    <a:pt x="48" y="35"/>
                  </a:lnTo>
                  <a:lnTo>
                    <a:pt x="49" y="28"/>
                  </a:lnTo>
                  <a:lnTo>
                    <a:pt x="51" y="28"/>
                  </a:lnTo>
                  <a:lnTo>
                    <a:pt x="55" y="31"/>
                  </a:lnTo>
                  <a:lnTo>
                    <a:pt x="55" y="13"/>
                  </a:lnTo>
                  <a:lnTo>
                    <a:pt x="56" y="13"/>
                  </a:lnTo>
                  <a:lnTo>
                    <a:pt x="67" y="25"/>
                  </a:lnTo>
                  <a:lnTo>
                    <a:pt x="67" y="16"/>
                  </a:lnTo>
                  <a:lnTo>
                    <a:pt x="68" y="16"/>
                  </a:lnTo>
                  <a:lnTo>
                    <a:pt x="76" y="10"/>
                  </a:lnTo>
                  <a:lnTo>
                    <a:pt x="77" y="10"/>
                  </a:lnTo>
                  <a:lnTo>
                    <a:pt x="77" y="12"/>
                  </a:lnTo>
                  <a:lnTo>
                    <a:pt x="83" y="24"/>
                  </a:lnTo>
                  <a:lnTo>
                    <a:pt x="82" y="12"/>
                  </a:lnTo>
                  <a:lnTo>
                    <a:pt x="83" y="12"/>
                  </a:lnTo>
                  <a:lnTo>
                    <a:pt x="91" y="18"/>
                  </a:lnTo>
                  <a:lnTo>
                    <a:pt x="95" y="12"/>
                  </a:lnTo>
                  <a:lnTo>
                    <a:pt x="107" y="12"/>
                  </a:lnTo>
                  <a:lnTo>
                    <a:pt x="104" y="3"/>
                  </a:lnTo>
                  <a:lnTo>
                    <a:pt x="104" y="1"/>
                  </a:lnTo>
                  <a:lnTo>
                    <a:pt x="105" y="1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Portugal">
              <a:extLst>
                <a:ext uri="{FF2B5EF4-FFF2-40B4-BE49-F238E27FC236}">
                  <a16:creationId xmlns:a16="http://schemas.microsoft.com/office/drawing/2014/main" id="{2351C162-0A36-41BE-96BE-5C0FEC18871F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4367978" y="5370243"/>
              <a:ext cx="273687" cy="547366"/>
            </a:xfrm>
            <a:custGeom>
              <a:avLst/>
              <a:gdLst>
                <a:gd name="T0" fmla="*/ 18 w 43"/>
                <a:gd name="T1" fmla="*/ 0 h 86"/>
                <a:gd name="T2" fmla="*/ 20 w 43"/>
                <a:gd name="T3" fmla="*/ 4 h 86"/>
                <a:gd name="T4" fmla="*/ 28 w 43"/>
                <a:gd name="T5" fmla="*/ 4 h 86"/>
                <a:gd name="T6" fmla="*/ 31 w 43"/>
                <a:gd name="T7" fmla="*/ 3 h 86"/>
                <a:gd name="T8" fmla="*/ 40 w 43"/>
                <a:gd name="T9" fmla="*/ 3 h 86"/>
                <a:gd name="T10" fmla="*/ 40 w 43"/>
                <a:gd name="T11" fmla="*/ 4 h 86"/>
                <a:gd name="T12" fmla="*/ 43 w 43"/>
                <a:gd name="T13" fmla="*/ 9 h 86"/>
                <a:gd name="T14" fmla="*/ 43 w 43"/>
                <a:gd name="T15" fmla="*/ 10 h 86"/>
                <a:gd name="T16" fmla="*/ 36 w 43"/>
                <a:gd name="T17" fmla="*/ 19 h 86"/>
                <a:gd name="T18" fmla="*/ 34 w 43"/>
                <a:gd name="T19" fmla="*/ 32 h 86"/>
                <a:gd name="T20" fmla="*/ 34 w 43"/>
                <a:gd name="T21" fmla="*/ 38 h 86"/>
                <a:gd name="T22" fmla="*/ 28 w 43"/>
                <a:gd name="T23" fmla="*/ 43 h 86"/>
                <a:gd name="T24" fmla="*/ 33 w 43"/>
                <a:gd name="T25" fmla="*/ 53 h 86"/>
                <a:gd name="T26" fmla="*/ 30 w 43"/>
                <a:gd name="T27" fmla="*/ 62 h 86"/>
                <a:gd name="T28" fmla="*/ 34 w 43"/>
                <a:gd name="T29" fmla="*/ 69 h 86"/>
                <a:gd name="T30" fmla="*/ 33 w 43"/>
                <a:gd name="T31" fmla="*/ 69 h 86"/>
                <a:gd name="T32" fmla="*/ 27 w 43"/>
                <a:gd name="T33" fmla="*/ 77 h 86"/>
                <a:gd name="T34" fmla="*/ 28 w 43"/>
                <a:gd name="T35" fmla="*/ 83 h 86"/>
                <a:gd name="T36" fmla="*/ 22 w 43"/>
                <a:gd name="T37" fmla="*/ 83 h 86"/>
                <a:gd name="T38" fmla="*/ 20 w 43"/>
                <a:gd name="T39" fmla="*/ 84 h 86"/>
                <a:gd name="T40" fmla="*/ 15 w 43"/>
                <a:gd name="T41" fmla="*/ 84 h 86"/>
                <a:gd name="T42" fmla="*/ 12 w 43"/>
                <a:gd name="T43" fmla="*/ 86 h 86"/>
                <a:gd name="T44" fmla="*/ 8 w 43"/>
                <a:gd name="T45" fmla="*/ 86 h 86"/>
                <a:gd name="T46" fmla="*/ 9 w 43"/>
                <a:gd name="T47" fmla="*/ 62 h 86"/>
                <a:gd name="T48" fmla="*/ 5 w 43"/>
                <a:gd name="T49" fmla="*/ 63 h 86"/>
                <a:gd name="T50" fmla="*/ 3 w 43"/>
                <a:gd name="T51" fmla="*/ 63 h 86"/>
                <a:gd name="T52" fmla="*/ 0 w 43"/>
                <a:gd name="T53" fmla="*/ 57 h 86"/>
                <a:gd name="T54" fmla="*/ 9 w 43"/>
                <a:gd name="T55" fmla="*/ 20 h 86"/>
                <a:gd name="T56" fmla="*/ 8 w 43"/>
                <a:gd name="T57" fmla="*/ 6 h 86"/>
                <a:gd name="T58" fmla="*/ 18 w 43"/>
                <a:gd name="T5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" h="86">
                  <a:moveTo>
                    <a:pt x="18" y="0"/>
                  </a:moveTo>
                  <a:lnTo>
                    <a:pt x="20" y="4"/>
                  </a:lnTo>
                  <a:lnTo>
                    <a:pt x="28" y="4"/>
                  </a:lnTo>
                  <a:lnTo>
                    <a:pt x="31" y="3"/>
                  </a:lnTo>
                  <a:lnTo>
                    <a:pt x="40" y="3"/>
                  </a:lnTo>
                  <a:lnTo>
                    <a:pt x="40" y="4"/>
                  </a:lnTo>
                  <a:lnTo>
                    <a:pt x="43" y="9"/>
                  </a:lnTo>
                  <a:lnTo>
                    <a:pt x="43" y="10"/>
                  </a:lnTo>
                  <a:lnTo>
                    <a:pt x="36" y="19"/>
                  </a:lnTo>
                  <a:lnTo>
                    <a:pt x="34" y="32"/>
                  </a:lnTo>
                  <a:lnTo>
                    <a:pt x="34" y="38"/>
                  </a:lnTo>
                  <a:lnTo>
                    <a:pt x="28" y="43"/>
                  </a:lnTo>
                  <a:lnTo>
                    <a:pt x="33" y="53"/>
                  </a:lnTo>
                  <a:lnTo>
                    <a:pt x="30" y="62"/>
                  </a:lnTo>
                  <a:lnTo>
                    <a:pt x="34" y="69"/>
                  </a:lnTo>
                  <a:lnTo>
                    <a:pt x="33" y="69"/>
                  </a:lnTo>
                  <a:lnTo>
                    <a:pt x="27" y="77"/>
                  </a:lnTo>
                  <a:lnTo>
                    <a:pt x="28" y="83"/>
                  </a:lnTo>
                  <a:lnTo>
                    <a:pt x="22" y="83"/>
                  </a:lnTo>
                  <a:lnTo>
                    <a:pt x="20" y="84"/>
                  </a:lnTo>
                  <a:lnTo>
                    <a:pt x="15" y="84"/>
                  </a:lnTo>
                  <a:lnTo>
                    <a:pt x="12" y="86"/>
                  </a:lnTo>
                  <a:lnTo>
                    <a:pt x="8" y="86"/>
                  </a:lnTo>
                  <a:lnTo>
                    <a:pt x="9" y="62"/>
                  </a:lnTo>
                  <a:lnTo>
                    <a:pt x="5" y="63"/>
                  </a:lnTo>
                  <a:lnTo>
                    <a:pt x="3" y="63"/>
                  </a:lnTo>
                  <a:lnTo>
                    <a:pt x="0" y="57"/>
                  </a:lnTo>
                  <a:lnTo>
                    <a:pt x="9" y="20"/>
                  </a:lnTo>
                  <a:lnTo>
                    <a:pt x="8" y="6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Spain">
              <a:extLst>
                <a:ext uri="{FF2B5EF4-FFF2-40B4-BE49-F238E27FC236}">
                  <a16:creationId xmlns:a16="http://schemas.microsoft.com/office/drawing/2014/main" id="{CE45AC6A-85ED-4954-B96D-39AC1C61362B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4380708" y="5185668"/>
              <a:ext cx="1043817" cy="833783"/>
            </a:xfrm>
            <a:custGeom>
              <a:avLst/>
              <a:gdLst>
                <a:gd name="T0" fmla="*/ 19 w 164"/>
                <a:gd name="T1" fmla="*/ 0 h 131"/>
                <a:gd name="T2" fmla="*/ 47 w 164"/>
                <a:gd name="T3" fmla="*/ 3 h 131"/>
                <a:gd name="T4" fmla="*/ 81 w 164"/>
                <a:gd name="T5" fmla="*/ 5 h 131"/>
                <a:gd name="T6" fmla="*/ 98 w 164"/>
                <a:gd name="T7" fmla="*/ 6 h 131"/>
                <a:gd name="T8" fmla="*/ 126 w 164"/>
                <a:gd name="T9" fmla="*/ 20 h 131"/>
                <a:gd name="T10" fmla="*/ 139 w 164"/>
                <a:gd name="T11" fmla="*/ 20 h 131"/>
                <a:gd name="T12" fmla="*/ 142 w 164"/>
                <a:gd name="T13" fmla="*/ 21 h 131"/>
                <a:gd name="T14" fmla="*/ 161 w 164"/>
                <a:gd name="T15" fmla="*/ 23 h 131"/>
                <a:gd name="T16" fmla="*/ 161 w 164"/>
                <a:gd name="T17" fmla="*/ 35 h 131"/>
                <a:gd name="T18" fmla="*/ 118 w 164"/>
                <a:gd name="T19" fmla="*/ 76 h 131"/>
                <a:gd name="T20" fmla="*/ 124 w 164"/>
                <a:gd name="T21" fmla="*/ 85 h 131"/>
                <a:gd name="T22" fmla="*/ 123 w 164"/>
                <a:gd name="T23" fmla="*/ 89 h 131"/>
                <a:gd name="T24" fmla="*/ 112 w 164"/>
                <a:gd name="T25" fmla="*/ 106 h 131"/>
                <a:gd name="T26" fmla="*/ 96 w 164"/>
                <a:gd name="T27" fmla="*/ 119 h 131"/>
                <a:gd name="T28" fmla="*/ 65 w 164"/>
                <a:gd name="T29" fmla="*/ 121 h 131"/>
                <a:gd name="T30" fmla="*/ 50 w 164"/>
                <a:gd name="T31" fmla="*/ 131 h 131"/>
                <a:gd name="T32" fmla="*/ 35 w 164"/>
                <a:gd name="T33" fmla="*/ 115 h 131"/>
                <a:gd name="T34" fmla="*/ 23 w 164"/>
                <a:gd name="T35" fmla="*/ 106 h 131"/>
                <a:gd name="T36" fmla="*/ 29 w 164"/>
                <a:gd name="T37" fmla="*/ 98 h 131"/>
                <a:gd name="T38" fmla="*/ 26 w 164"/>
                <a:gd name="T39" fmla="*/ 89 h 131"/>
                <a:gd name="T40" fmla="*/ 25 w 164"/>
                <a:gd name="T41" fmla="*/ 72 h 131"/>
                <a:gd name="T42" fmla="*/ 31 w 164"/>
                <a:gd name="T43" fmla="*/ 61 h 131"/>
                <a:gd name="T44" fmla="*/ 40 w 164"/>
                <a:gd name="T45" fmla="*/ 38 h 131"/>
                <a:gd name="T46" fmla="*/ 29 w 164"/>
                <a:gd name="T47" fmla="*/ 33 h 131"/>
                <a:gd name="T48" fmla="*/ 18 w 164"/>
                <a:gd name="T49" fmla="*/ 35 h 131"/>
                <a:gd name="T50" fmla="*/ 16 w 164"/>
                <a:gd name="T51" fmla="*/ 30 h 131"/>
                <a:gd name="T52" fmla="*/ 6 w 164"/>
                <a:gd name="T53" fmla="*/ 36 h 131"/>
                <a:gd name="T54" fmla="*/ 7 w 164"/>
                <a:gd name="T55" fmla="*/ 27 h 131"/>
                <a:gd name="T56" fmla="*/ 6 w 164"/>
                <a:gd name="T57" fmla="*/ 26 h 131"/>
                <a:gd name="T58" fmla="*/ 6 w 164"/>
                <a:gd name="T59" fmla="*/ 20 h 131"/>
                <a:gd name="T60" fmla="*/ 0 w 164"/>
                <a:gd name="T61" fmla="*/ 12 h 131"/>
                <a:gd name="T62" fmla="*/ 12 w 164"/>
                <a:gd name="T63" fmla="*/ 8 h 131"/>
                <a:gd name="T64" fmla="*/ 15 w 164"/>
                <a:gd name="T6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4" h="131">
                  <a:moveTo>
                    <a:pt x="15" y="0"/>
                  </a:moveTo>
                  <a:lnTo>
                    <a:pt x="19" y="0"/>
                  </a:lnTo>
                  <a:lnTo>
                    <a:pt x="31" y="2"/>
                  </a:lnTo>
                  <a:lnTo>
                    <a:pt x="47" y="3"/>
                  </a:lnTo>
                  <a:lnTo>
                    <a:pt x="65" y="3"/>
                  </a:lnTo>
                  <a:lnTo>
                    <a:pt x="81" y="5"/>
                  </a:lnTo>
                  <a:lnTo>
                    <a:pt x="93" y="6"/>
                  </a:lnTo>
                  <a:lnTo>
                    <a:pt x="98" y="6"/>
                  </a:lnTo>
                  <a:lnTo>
                    <a:pt x="112" y="17"/>
                  </a:lnTo>
                  <a:lnTo>
                    <a:pt x="126" y="20"/>
                  </a:lnTo>
                  <a:lnTo>
                    <a:pt x="132" y="17"/>
                  </a:lnTo>
                  <a:lnTo>
                    <a:pt x="139" y="20"/>
                  </a:lnTo>
                  <a:lnTo>
                    <a:pt x="141" y="23"/>
                  </a:lnTo>
                  <a:lnTo>
                    <a:pt x="142" y="21"/>
                  </a:lnTo>
                  <a:lnTo>
                    <a:pt x="148" y="24"/>
                  </a:lnTo>
                  <a:lnTo>
                    <a:pt x="161" y="23"/>
                  </a:lnTo>
                  <a:lnTo>
                    <a:pt x="164" y="26"/>
                  </a:lnTo>
                  <a:lnTo>
                    <a:pt x="161" y="35"/>
                  </a:lnTo>
                  <a:lnTo>
                    <a:pt x="132" y="52"/>
                  </a:lnTo>
                  <a:lnTo>
                    <a:pt x="118" y="76"/>
                  </a:lnTo>
                  <a:lnTo>
                    <a:pt x="118" y="82"/>
                  </a:lnTo>
                  <a:lnTo>
                    <a:pt x="124" y="85"/>
                  </a:lnTo>
                  <a:lnTo>
                    <a:pt x="124" y="86"/>
                  </a:lnTo>
                  <a:lnTo>
                    <a:pt x="123" y="89"/>
                  </a:lnTo>
                  <a:lnTo>
                    <a:pt x="117" y="95"/>
                  </a:lnTo>
                  <a:lnTo>
                    <a:pt x="112" y="106"/>
                  </a:lnTo>
                  <a:lnTo>
                    <a:pt x="105" y="107"/>
                  </a:lnTo>
                  <a:lnTo>
                    <a:pt x="96" y="119"/>
                  </a:lnTo>
                  <a:lnTo>
                    <a:pt x="95" y="119"/>
                  </a:lnTo>
                  <a:lnTo>
                    <a:pt x="65" y="121"/>
                  </a:lnTo>
                  <a:lnTo>
                    <a:pt x="52" y="131"/>
                  </a:lnTo>
                  <a:lnTo>
                    <a:pt x="50" y="131"/>
                  </a:lnTo>
                  <a:lnTo>
                    <a:pt x="43" y="128"/>
                  </a:lnTo>
                  <a:lnTo>
                    <a:pt x="35" y="115"/>
                  </a:lnTo>
                  <a:lnTo>
                    <a:pt x="25" y="112"/>
                  </a:lnTo>
                  <a:lnTo>
                    <a:pt x="23" y="106"/>
                  </a:lnTo>
                  <a:lnTo>
                    <a:pt x="23" y="104"/>
                  </a:lnTo>
                  <a:lnTo>
                    <a:pt x="29" y="98"/>
                  </a:lnTo>
                  <a:lnTo>
                    <a:pt x="26" y="91"/>
                  </a:lnTo>
                  <a:lnTo>
                    <a:pt x="26" y="89"/>
                  </a:lnTo>
                  <a:lnTo>
                    <a:pt x="29" y="82"/>
                  </a:lnTo>
                  <a:lnTo>
                    <a:pt x="25" y="72"/>
                  </a:lnTo>
                  <a:lnTo>
                    <a:pt x="31" y="66"/>
                  </a:lnTo>
                  <a:lnTo>
                    <a:pt x="31" y="61"/>
                  </a:lnTo>
                  <a:lnTo>
                    <a:pt x="32" y="48"/>
                  </a:lnTo>
                  <a:lnTo>
                    <a:pt x="40" y="38"/>
                  </a:lnTo>
                  <a:lnTo>
                    <a:pt x="37" y="33"/>
                  </a:lnTo>
                  <a:lnTo>
                    <a:pt x="29" y="33"/>
                  </a:lnTo>
                  <a:lnTo>
                    <a:pt x="25" y="35"/>
                  </a:lnTo>
                  <a:lnTo>
                    <a:pt x="18" y="35"/>
                  </a:lnTo>
                  <a:lnTo>
                    <a:pt x="18" y="33"/>
                  </a:lnTo>
                  <a:lnTo>
                    <a:pt x="16" y="30"/>
                  </a:lnTo>
                  <a:lnTo>
                    <a:pt x="7" y="36"/>
                  </a:lnTo>
                  <a:lnTo>
                    <a:pt x="6" y="36"/>
                  </a:lnTo>
                  <a:lnTo>
                    <a:pt x="6" y="35"/>
                  </a:lnTo>
                  <a:lnTo>
                    <a:pt x="7" y="27"/>
                  </a:lnTo>
                  <a:lnTo>
                    <a:pt x="6" y="27"/>
                  </a:lnTo>
                  <a:lnTo>
                    <a:pt x="6" y="26"/>
                  </a:lnTo>
                  <a:lnTo>
                    <a:pt x="4" y="23"/>
                  </a:lnTo>
                  <a:lnTo>
                    <a:pt x="6" y="20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4" y="8"/>
                  </a:lnTo>
                  <a:lnTo>
                    <a:pt x="12" y="8"/>
                  </a:lnTo>
                  <a:lnTo>
                    <a:pt x="15" y="2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" name="France">
              <a:extLst>
                <a:ext uri="{FF2B5EF4-FFF2-40B4-BE49-F238E27FC236}">
                  <a16:creationId xmlns:a16="http://schemas.microsoft.com/office/drawing/2014/main" id="{3543CC80-4B0C-4061-9AEC-16F2A5206B74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4749862" y="4281877"/>
              <a:ext cx="1062914" cy="1069277"/>
            </a:xfrm>
            <a:custGeom>
              <a:avLst/>
              <a:gdLst>
                <a:gd name="T0" fmla="*/ 99 w 167"/>
                <a:gd name="T1" fmla="*/ 6 h 168"/>
                <a:gd name="T2" fmla="*/ 118 w 167"/>
                <a:gd name="T3" fmla="*/ 21 h 168"/>
                <a:gd name="T4" fmla="*/ 124 w 167"/>
                <a:gd name="T5" fmla="*/ 19 h 168"/>
                <a:gd name="T6" fmla="*/ 127 w 167"/>
                <a:gd name="T7" fmla="*/ 27 h 168"/>
                <a:gd name="T8" fmla="*/ 143 w 167"/>
                <a:gd name="T9" fmla="*/ 31 h 168"/>
                <a:gd name="T10" fmla="*/ 167 w 167"/>
                <a:gd name="T11" fmla="*/ 42 h 168"/>
                <a:gd name="T12" fmla="*/ 160 w 167"/>
                <a:gd name="T13" fmla="*/ 61 h 168"/>
                <a:gd name="T14" fmla="*/ 160 w 167"/>
                <a:gd name="T15" fmla="*/ 70 h 168"/>
                <a:gd name="T16" fmla="*/ 140 w 167"/>
                <a:gd name="T17" fmla="*/ 92 h 168"/>
                <a:gd name="T18" fmla="*/ 145 w 167"/>
                <a:gd name="T19" fmla="*/ 92 h 168"/>
                <a:gd name="T20" fmla="*/ 151 w 167"/>
                <a:gd name="T21" fmla="*/ 94 h 168"/>
                <a:gd name="T22" fmla="*/ 154 w 167"/>
                <a:gd name="T23" fmla="*/ 104 h 168"/>
                <a:gd name="T24" fmla="*/ 154 w 167"/>
                <a:gd name="T25" fmla="*/ 113 h 168"/>
                <a:gd name="T26" fmla="*/ 154 w 167"/>
                <a:gd name="T27" fmla="*/ 114 h 168"/>
                <a:gd name="T28" fmla="*/ 152 w 167"/>
                <a:gd name="T29" fmla="*/ 122 h 168"/>
                <a:gd name="T30" fmla="*/ 161 w 167"/>
                <a:gd name="T31" fmla="*/ 134 h 168"/>
                <a:gd name="T32" fmla="*/ 143 w 167"/>
                <a:gd name="T33" fmla="*/ 154 h 168"/>
                <a:gd name="T34" fmla="*/ 127 w 167"/>
                <a:gd name="T35" fmla="*/ 148 h 168"/>
                <a:gd name="T36" fmla="*/ 105 w 167"/>
                <a:gd name="T37" fmla="*/ 153 h 168"/>
                <a:gd name="T38" fmla="*/ 105 w 167"/>
                <a:gd name="T39" fmla="*/ 166 h 168"/>
                <a:gd name="T40" fmla="*/ 93 w 167"/>
                <a:gd name="T41" fmla="*/ 168 h 168"/>
                <a:gd name="T42" fmla="*/ 74 w 167"/>
                <a:gd name="T43" fmla="*/ 160 h 168"/>
                <a:gd name="T44" fmla="*/ 53 w 167"/>
                <a:gd name="T45" fmla="*/ 160 h 168"/>
                <a:gd name="T46" fmla="*/ 40 w 167"/>
                <a:gd name="T47" fmla="*/ 148 h 168"/>
                <a:gd name="T48" fmla="*/ 50 w 167"/>
                <a:gd name="T49" fmla="*/ 126 h 168"/>
                <a:gd name="T50" fmla="*/ 47 w 167"/>
                <a:gd name="T51" fmla="*/ 123 h 168"/>
                <a:gd name="T52" fmla="*/ 48 w 167"/>
                <a:gd name="T53" fmla="*/ 105 h 168"/>
                <a:gd name="T54" fmla="*/ 40 w 167"/>
                <a:gd name="T55" fmla="*/ 92 h 168"/>
                <a:gd name="T56" fmla="*/ 35 w 167"/>
                <a:gd name="T57" fmla="*/ 79 h 168"/>
                <a:gd name="T58" fmla="*/ 31 w 167"/>
                <a:gd name="T59" fmla="*/ 77 h 168"/>
                <a:gd name="T60" fmla="*/ 29 w 167"/>
                <a:gd name="T61" fmla="*/ 73 h 168"/>
                <a:gd name="T62" fmla="*/ 5 w 167"/>
                <a:gd name="T63" fmla="*/ 67 h 168"/>
                <a:gd name="T64" fmla="*/ 1 w 167"/>
                <a:gd name="T65" fmla="*/ 61 h 168"/>
                <a:gd name="T66" fmla="*/ 3 w 167"/>
                <a:gd name="T67" fmla="*/ 59 h 168"/>
                <a:gd name="T68" fmla="*/ 4 w 167"/>
                <a:gd name="T69" fmla="*/ 57 h 168"/>
                <a:gd name="T70" fmla="*/ 1 w 167"/>
                <a:gd name="T71" fmla="*/ 52 h 168"/>
                <a:gd name="T72" fmla="*/ 19 w 167"/>
                <a:gd name="T73" fmla="*/ 46 h 168"/>
                <a:gd name="T74" fmla="*/ 43 w 167"/>
                <a:gd name="T75" fmla="*/ 51 h 168"/>
                <a:gd name="T76" fmla="*/ 38 w 167"/>
                <a:gd name="T77" fmla="*/ 28 h 168"/>
                <a:gd name="T78" fmla="*/ 47 w 167"/>
                <a:gd name="T79" fmla="*/ 30 h 168"/>
                <a:gd name="T80" fmla="*/ 65 w 167"/>
                <a:gd name="T81" fmla="*/ 34 h 168"/>
                <a:gd name="T82" fmla="*/ 84 w 167"/>
                <a:gd name="T83" fmla="*/ 18 h 168"/>
                <a:gd name="T84" fmla="*/ 86 w 167"/>
                <a:gd name="T85" fmla="*/ 3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7" h="168">
                  <a:moveTo>
                    <a:pt x="99" y="0"/>
                  </a:moveTo>
                  <a:lnTo>
                    <a:pt x="99" y="6"/>
                  </a:lnTo>
                  <a:lnTo>
                    <a:pt x="115" y="15"/>
                  </a:lnTo>
                  <a:lnTo>
                    <a:pt x="118" y="21"/>
                  </a:lnTo>
                  <a:lnTo>
                    <a:pt x="121" y="21"/>
                  </a:lnTo>
                  <a:lnTo>
                    <a:pt x="124" y="19"/>
                  </a:lnTo>
                  <a:lnTo>
                    <a:pt x="127" y="19"/>
                  </a:lnTo>
                  <a:lnTo>
                    <a:pt x="127" y="27"/>
                  </a:lnTo>
                  <a:lnTo>
                    <a:pt x="137" y="30"/>
                  </a:lnTo>
                  <a:lnTo>
                    <a:pt x="143" y="31"/>
                  </a:lnTo>
                  <a:lnTo>
                    <a:pt x="149" y="37"/>
                  </a:lnTo>
                  <a:lnTo>
                    <a:pt x="167" y="42"/>
                  </a:lnTo>
                  <a:lnTo>
                    <a:pt x="167" y="43"/>
                  </a:lnTo>
                  <a:lnTo>
                    <a:pt x="160" y="61"/>
                  </a:lnTo>
                  <a:lnTo>
                    <a:pt x="161" y="70"/>
                  </a:lnTo>
                  <a:lnTo>
                    <a:pt x="160" y="70"/>
                  </a:lnTo>
                  <a:lnTo>
                    <a:pt x="152" y="73"/>
                  </a:lnTo>
                  <a:lnTo>
                    <a:pt x="140" y="92"/>
                  </a:lnTo>
                  <a:lnTo>
                    <a:pt x="140" y="97"/>
                  </a:lnTo>
                  <a:lnTo>
                    <a:pt x="145" y="92"/>
                  </a:lnTo>
                  <a:lnTo>
                    <a:pt x="151" y="92"/>
                  </a:lnTo>
                  <a:lnTo>
                    <a:pt x="151" y="94"/>
                  </a:lnTo>
                  <a:lnTo>
                    <a:pt x="154" y="102"/>
                  </a:lnTo>
                  <a:lnTo>
                    <a:pt x="154" y="104"/>
                  </a:lnTo>
                  <a:lnTo>
                    <a:pt x="151" y="104"/>
                  </a:lnTo>
                  <a:lnTo>
                    <a:pt x="154" y="113"/>
                  </a:lnTo>
                  <a:lnTo>
                    <a:pt x="155" y="114"/>
                  </a:lnTo>
                  <a:lnTo>
                    <a:pt x="154" y="114"/>
                  </a:lnTo>
                  <a:lnTo>
                    <a:pt x="151" y="120"/>
                  </a:lnTo>
                  <a:lnTo>
                    <a:pt x="152" y="122"/>
                  </a:lnTo>
                  <a:lnTo>
                    <a:pt x="154" y="134"/>
                  </a:lnTo>
                  <a:lnTo>
                    <a:pt x="161" y="134"/>
                  </a:lnTo>
                  <a:lnTo>
                    <a:pt x="161" y="141"/>
                  </a:lnTo>
                  <a:lnTo>
                    <a:pt x="143" y="154"/>
                  </a:lnTo>
                  <a:lnTo>
                    <a:pt x="142" y="154"/>
                  </a:lnTo>
                  <a:lnTo>
                    <a:pt x="127" y="148"/>
                  </a:lnTo>
                  <a:lnTo>
                    <a:pt x="115" y="147"/>
                  </a:lnTo>
                  <a:lnTo>
                    <a:pt x="105" y="153"/>
                  </a:lnTo>
                  <a:lnTo>
                    <a:pt x="103" y="159"/>
                  </a:lnTo>
                  <a:lnTo>
                    <a:pt x="105" y="166"/>
                  </a:lnTo>
                  <a:lnTo>
                    <a:pt x="96" y="166"/>
                  </a:lnTo>
                  <a:lnTo>
                    <a:pt x="93" y="168"/>
                  </a:lnTo>
                  <a:lnTo>
                    <a:pt x="88" y="168"/>
                  </a:lnTo>
                  <a:lnTo>
                    <a:pt x="74" y="160"/>
                  </a:lnTo>
                  <a:lnTo>
                    <a:pt x="69" y="163"/>
                  </a:lnTo>
                  <a:lnTo>
                    <a:pt x="53" y="160"/>
                  </a:lnTo>
                  <a:lnTo>
                    <a:pt x="40" y="150"/>
                  </a:lnTo>
                  <a:lnTo>
                    <a:pt x="40" y="148"/>
                  </a:lnTo>
                  <a:lnTo>
                    <a:pt x="45" y="144"/>
                  </a:lnTo>
                  <a:lnTo>
                    <a:pt x="50" y="126"/>
                  </a:lnTo>
                  <a:lnTo>
                    <a:pt x="47" y="125"/>
                  </a:lnTo>
                  <a:lnTo>
                    <a:pt x="47" y="123"/>
                  </a:lnTo>
                  <a:lnTo>
                    <a:pt x="50" y="108"/>
                  </a:lnTo>
                  <a:lnTo>
                    <a:pt x="48" y="105"/>
                  </a:lnTo>
                  <a:lnTo>
                    <a:pt x="47" y="95"/>
                  </a:lnTo>
                  <a:lnTo>
                    <a:pt x="40" y="92"/>
                  </a:lnTo>
                  <a:lnTo>
                    <a:pt x="37" y="86"/>
                  </a:lnTo>
                  <a:lnTo>
                    <a:pt x="35" y="79"/>
                  </a:lnTo>
                  <a:lnTo>
                    <a:pt x="35" y="77"/>
                  </a:lnTo>
                  <a:lnTo>
                    <a:pt x="31" y="77"/>
                  </a:lnTo>
                  <a:lnTo>
                    <a:pt x="31" y="76"/>
                  </a:lnTo>
                  <a:lnTo>
                    <a:pt x="29" y="73"/>
                  </a:lnTo>
                  <a:lnTo>
                    <a:pt x="11" y="67"/>
                  </a:lnTo>
                  <a:lnTo>
                    <a:pt x="5" y="67"/>
                  </a:lnTo>
                  <a:lnTo>
                    <a:pt x="1" y="62"/>
                  </a:lnTo>
                  <a:lnTo>
                    <a:pt x="1" y="61"/>
                  </a:lnTo>
                  <a:lnTo>
                    <a:pt x="4" y="61"/>
                  </a:lnTo>
                  <a:lnTo>
                    <a:pt x="3" y="59"/>
                  </a:lnTo>
                  <a:lnTo>
                    <a:pt x="3" y="58"/>
                  </a:lnTo>
                  <a:lnTo>
                    <a:pt x="4" y="57"/>
                  </a:lnTo>
                  <a:lnTo>
                    <a:pt x="0" y="57"/>
                  </a:lnTo>
                  <a:lnTo>
                    <a:pt x="1" y="52"/>
                  </a:lnTo>
                  <a:lnTo>
                    <a:pt x="17" y="46"/>
                  </a:lnTo>
                  <a:lnTo>
                    <a:pt x="19" y="46"/>
                  </a:lnTo>
                  <a:lnTo>
                    <a:pt x="29" y="51"/>
                  </a:lnTo>
                  <a:lnTo>
                    <a:pt x="43" y="51"/>
                  </a:lnTo>
                  <a:lnTo>
                    <a:pt x="38" y="30"/>
                  </a:lnTo>
                  <a:lnTo>
                    <a:pt x="38" y="28"/>
                  </a:lnTo>
                  <a:lnTo>
                    <a:pt x="47" y="28"/>
                  </a:lnTo>
                  <a:lnTo>
                    <a:pt x="47" y="30"/>
                  </a:lnTo>
                  <a:lnTo>
                    <a:pt x="50" y="34"/>
                  </a:lnTo>
                  <a:lnTo>
                    <a:pt x="65" y="34"/>
                  </a:lnTo>
                  <a:lnTo>
                    <a:pt x="66" y="28"/>
                  </a:lnTo>
                  <a:lnTo>
                    <a:pt x="84" y="18"/>
                  </a:lnTo>
                  <a:lnTo>
                    <a:pt x="86" y="5"/>
                  </a:lnTo>
                  <a:lnTo>
                    <a:pt x="86" y="3"/>
                  </a:lnTo>
                  <a:lnTo>
                    <a:pt x="99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" name="Ireland">
              <a:extLst>
                <a:ext uri="{FF2B5EF4-FFF2-40B4-BE49-F238E27FC236}">
                  <a16:creationId xmlns:a16="http://schemas.microsoft.com/office/drawing/2014/main" id="{91F82543-FDB5-42C9-9DAB-B0E21EB75D96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4285233" y="3709048"/>
              <a:ext cx="369154" cy="528274"/>
            </a:xfrm>
            <a:custGeom>
              <a:avLst/>
              <a:gdLst>
                <a:gd name="T0" fmla="*/ 19 w 58"/>
                <a:gd name="T1" fmla="*/ 56 h 83"/>
                <a:gd name="T2" fmla="*/ 13 w 58"/>
                <a:gd name="T3" fmla="*/ 59 h 83"/>
                <a:gd name="T4" fmla="*/ 21 w 58"/>
                <a:gd name="T5" fmla="*/ 58 h 83"/>
                <a:gd name="T6" fmla="*/ 19 w 58"/>
                <a:gd name="T7" fmla="*/ 56 h 83"/>
                <a:gd name="T8" fmla="*/ 37 w 58"/>
                <a:gd name="T9" fmla="*/ 0 h 83"/>
                <a:gd name="T10" fmla="*/ 38 w 58"/>
                <a:gd name="T11" fmla="*/ 7 h 83"/>
                <a:gd name="T12" fmla="*/ 31 w 58"/>
                <a:gd name="T13" fmla="*/ 18 h 83"/>
                <a:gd name="T14" fmla="*/ 35 w 58"/>
                <a:gd name="T15" fmla="*/ 23 h 83"/>
                <a:gd name="T16" fmla="*/ 50 w 58"/>
                <a:gd name="T17" fmla="*/ 18 h 83"/>
                <a:gd name="T18" fmla="*/ 52 w 58"/>
                <a:gd name="T19" fmla="*/ 18 h 83"/>
                <a:gd name="T20" fmla="*/ 56 w 58"/>
                <a:gd name="T21" fmla="*/ 28 h 83"/>
                <a:gd name="T22" fmla="*/ 56 w 58"/>
                <a:gd name="T23" fmla="*/ 29 h 83"/>
                <a:gd name="T24" fmla="*/ 55 w 58"/>
                <a:gd name="T25" fmla="*/ 31 h 83"/>
                <a:gd name="T26" fmla="*/ 58 w 58"/>
                <a:gd name="T27" fmla="*/ 38 h 83"/>
                <a:gd name="T28" fmla="*/ 58 w 58"/>
                <a:gd name="T29" fmla="*/ 52 h 83"/>
                <a:gd name="T30" fmla="*/ 53 w 58"/>
                <a:gd name="T31" fmla="*/ 69 h 83"/>
                <a:gd name="T32" fmla="*/ 37 w 58"/>
                <a:gd name="T33" fmla="*/ 69 h 83"/>
                <a:gd name="T34" fmla="*/ 15 w 58"/>
                <a:gd name="T35" fmla="*/ 83 h 83"/>
                <a:gd name="T36" fmla="*/ 9 w 58"/>
                <a:gd name="T37" fmla="*/ 83 h 83"/>
                <a:gd name="T38" fmla="*/ 10 w 58"/>
                <a:gd name="T39" fmla="*/ 80 h 83"/>
                <a:gd name="T40" fmla="*/ 4 w 58"/>
                <a:gd name="T41" fmla="*/ 81 h 83"/>
                <a:gd name="T42" fmla="*/ 3 w 58"/>
                <a:gd name="T43" fmla="*/ 80 h 83"/>
                <a:gd name="T44" fmla="*/ 4 w 58"/>
                <a:gd name="T45" fmla="*/ 80 h 83"/>
                <a:gd name="T46" fmla="*/ 7 w 58"/>
                <a:gd name="T47" fmla="*/ 77 h 83"/>
                <a:gd name="T48" fmla="*/ 1 w 58"/>
                <a:gd name="T49" fmla="*/ 77 h 83"/>
                <a:gd name="T50" fmla="*/ 1 w 58"/>
                <a:gd name="T51" fmla="*/ 75 h 83"/>
                <a:gd name="T52" fmla="*/ 6 w 58"/>
                <a:gd name="T53" fmla="*/ 71 h 83"/>
                <a:gd name="T54" fmla="*/ 0 w 58"/>
                <a:gd name="T55" fmla="*/ 69 h 83"/>
                <a:gd name="T56" fmla="*/ 0 w 58"/>
                <a:gd name="T57" fmla="*/ 68 h 83"/>
                <a:gd name="T58" fmla="*/ 1 w 58"/>
                <a:gd name="T59" fmla="*/ 68 h 83"/>
                <a:gd name="T60" fmla="*/ 6 w 58"/>
                <a:gd name="T61" fmla="*/ 66 h 83"/>
                <a:gd name="T62" fmla="*/ 10 w 58"/>
                <a:gd name="T63" fmla="*/ 61 h 83"/>
                <a:gd name="T64" fmla="*/ 7 w 58"/>
                <a:gd name="T65" fmla="*/ 61 h 83"/>
                <a:gd name="T66" fmla="*/ 7 w 58"/>
                <a:gd name="T67" fmla="*/ 59 h 83"/>
                <a:gd name="T68" fmla="*/ 18 w 58"/>
                <a:gd name="T69" fmla="*/ 47 h 83"/>
                <a:gd name="T70" fmla="*/ 7 w 58"/>
                <a:gd name="T71" fmla="*/ 44 h 83"/>
                <a:gd name="T72" fmla="*/ 7 w 58"/>
                <a:gd name="T73" fmla="*/ 43 h 83"/>
                <a:gd name="T74" fmla="*/ 4 w 58"/>
                <a:gd name="T75" fmla="*/ 38 h 83"/>
                <a:gd name="T76" fmla="*/ 10 w 58"/>
                <a:gd name="T77" fmla="*/ 34 h 83"/>
                <a:gd name="T78" fmla="*/ 4 w 58"/>
                <a:gd name="T79" fmla="*/ 29 h 83"/>
                <a:gd name="T80" fmla="*/ 3 w 58"/>
                <a:gd name="T81" fmla="*/ 29 h 83"/>
                <a:gd name="T82" fmla="*/ 3 w 58"/>
                <a:gd name="T83" fmla="*/ 28 h 83"/>
                <a:gd name="T84" fmla="*/ 7 w 58"/>
                <a:gd name="T85" fmla="*/ 28 h 83"/>
                <a:gd name="T86" fmla="*/ 6 w 58"/>
                <a:gd name="T87" fmla="*/ 26 h 83"/>
                <a:gd name="T88" fmla="*/ 9 w 58"/>
                <a:gd name="T89" fmla="*/ 22 h 83"/>
                <a:gd name="T90" fmla="*/ 9 w 58"/>
                <a:gd name="T91" fmla="*/ 20 h 83"/>
                <a:gd name="T92" fmla="*/ 16 w 58"/>
                <a:gd name="T93" fmla="*/ 20 h 83"/>
                <a:gd name="T94" fmla="*/ 19 w 58"/>
                <a:gd name="T95" fmla="*/ 22 h 83"/>
                <a:gd name="T96" fmla="*/ 24 w 58"/>
                <a:gd name="T97" fmla="*/ 22 h 83"/>
                <a:gd name="T98" fmla="*/ 28 w 58"/>
                <a:gd name="T99" fmla="*/ 16 h 83"/>
                <a:gd name="T100" fmla="*/ 21 w 58"/>
                <a:gd name="T101" fmla="*/ 15 h 83"/>
                <a:gd name="T102" fmla="*/ 21 w 58"/>
                <a:gd name="T103" fmla="*/ 13 h 83"/>
                <a:gd name="T104" fmla="*/ 30 w 58"/>
                <a:gd name="T105" fmla="*/ 3 h 83"/>
                <a:gd name="T106" fmla="*/ 37 w 58"/>
                <a:gd name="T10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83">
                  <a:moveTo>
                    <a:pt x="19" y="56"/>
                  </a:moveTo>
                  <a:lnTo>
                    <a:pt x="13" y="59"/>
                  </a:lnTo>
                  <a:lnTo>
                    <a:pt x="21" y="58"/>
                  </a:lnTo>
                  <a:lnTo>
                    <a:pt x="19" y="56"/>
                  </a:lnTo>
                  <a:close/>
                  <a:moveTo>
                    <a:pt x="37" y="0"/>
                  </a:moveTo>
                  <a:lnTo>
                    <a:pt x="38" y="7"/>
                  </a:lnTo>
                  <a:lnTo>
                    <a:pt x="31" y="18"/>
                  </a:lnTo>
                  <a:lnTo>
                    <a:pt x="35" y="23"/>
                  </a:lnTo>
                  <a:lnTo>
                    <a:pt x="50" y="18"/>
                  </a:lnTo>
                  <a:lnTo>
                    <a:pt x="52" y="18"/>
                  </a:lnTo>
                  <a:lnTo>
                    <a:pt x="56" y="28"/>
                  </a:lnTo>
                  <a:lnTo>
                    <a:pt x="56" y="29"/>
                  </a:lnTo>
                  <a:lnTo>
                    <a:pt x="55" y="31"/>
                  </a:lnTo>
                  <a:lnTo>
                    <a:pt x="58" y="38"/>
                  </a:lnTo>
                  <a:lnTo>
                    <a:pt x="58" y="52"/>
                  </a:lnTo>
                  <a:lnTo>
                    <a:pt x="53" y="69"/>
                  </a:lnTo>
                  <a:lnTo>
                    <a:pt x="37" y="69"/>
                  </a:lnTo>
                  <a:lnTo>
                    <a:pt x="15" y="83"/>
                  </a:lnTo>
                  <a:lnTo>
                    <a:pt x="9" y="83"/>
                  </a:lnTo>
                  <a:lnTo>
                    <a:pt x="10" y="80"/>
                  </a:lnTo>
                  <a:lnTo>
                    <a:pt x="4" y="81"/>
                  </a:lnTo>
                  <a:lnTo>
                    <a:pt x="3" y="80"/>
                  </a:lnTo>
                  <a:lnTo>
                    <a:pt x="4" y="80"/>
                  </a:lnTo>
                  <a:lnTo>
                    <a:pt x="7" y="77"/>
                  </a:lnTo>
                  <a:lnTo>
                    <a:pt x="1" y="77"/>
                  </a:lnTo>
                  <a:lnTo>
                    <a:pt x="1" y="75"/>
                  </a:lnTo>
                  <a:lnTo>
                    <a:pt x="6" y="71"/>
                  </a:lnTo>
                  <a:lnTo>
                    <a:pt x="0" y="69"/>
                  </a:lnTo>
                  <a:lnTo>
                    <a:pt x="0" y="68"/>
                  </a:lnTo>
                  <a:lnTo>
                    <a:pt x="1" y="68"/>
                  </a:lnTo>
                  <a:lnTo>
                    <a:pt x="6" y="66"/>
                  </a:lnTo>
                  <a:lnTo>
                    <a:pt x="10" y="61"/>
                  </a:lnTo>
                  <a:lnTo>
                    <a:pt x="7" y="61"/>
                  </a:lnTo>
                  <a:lnTo>
                    <a:pt x="7" y="59"/>
                  </a:lnTo>
                  <a:lnTo>
                    <a:pt x="18" y="47"/>
                  </a:lnTo>
                  <a:lnTo>
                    <a:pt x="7" y="44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10" y="34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3" y="28"/>
                  </a:lnTo>
                  <a:lnTo>
                    <a:pt x="7" y="28"/>
                  </a:lnTo>
                  <a:lnTo>
                    <a:pt x="6" y="26"/>
                  </a:lnTo>
                  <a:lnTo>
                    <a:pt x="9" y="22"/>
                  </a:lnTo>
                  <a:lnTo>
                    <a:pt x="9" y="20"/>
                  </a:lnTo>
                  <a:lnTo>
                    <a:pt x="16" y="20"/>
                  </a:lnTo>
                  <a:lnTo>
                    <a:pt x="19" y="22"/>
                  </a:lnTo>
                  <a:lnTo>
                    <a:pt x="24" y="22"/>
                  </a:lnTo>
                  <a:lnTo>
                    <a:pt x="28" y="16"/>
                  </a:lnTo>
                  <a:lnTo>
                    <a:pt x="21" y="15"/>
                  </a:lnTo>
                  <a:lnTo>
                    <a:pt x="21" y="13"/>
                  </a:lnTo>
                  <a:lnTo>
                    <a:pt x="30" y="3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Austria">
              <a:extLst>
                <a:ext uri="{FF2B5EF4-FFF2-40B4-BE49-F238E27FC236}">
                  <a16:creationId xmlns:a16="http://schemas.microsoft.com/office/drawing/2014/main" id="{B4A0A0D4-8016-4083-BE12-3B6CD748A072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5927336" y="4549194"/>
              <a:ext cx="642841" cy="318235"/>
            </a:xfrm>
            <a:custGeom>
              <a:avLst/>
              <a:gdLst>
                <a:gd name="T0" fmla="*/ 72 w 101"/>
                <a:gd name="T1" fmla="*/ 0 h 50"/>
                <a:gd name="T2" fmla="*/ 74 w 101"/>
                <a:gd name="T3" fmla="*/ 0 h 50"/>
                <a:gd name="T4" fmla="*/ 95 w 101"/>
                <a:gd name="T5" fmla="*/ 4 h 50"/>
                <a:gd name="T6" fmla="*/ 101 w 101"/>
                <a:gd name="T7" fmla="*/ 19 h 50"/>
                <a:gd name="T8" fmla="*/ 99 w 101"/>
                <a:gd name="T9" fmla="*/ 25 h 50"/>
                <a:gd name="T10" fmla="*/ 99 w 101"/>
                <a:gd name="T11" fmla="*/ 26 h 50"/>
                <a:gd name="T12" fmla="*/ 93 w 101"/>
                <a:gd name="T13" fmla="*/ 26 h 50"/>
                <a:gd name="T14" fmla="*/ 92 w 101"/>
                <a:gd name="T15" fmla="*/ 38 h 50"/>
                <a:gd name="T16" fmla="*/ 92 w 101"/>
                <a:gd name="T17" fmla="*/ 40 h 50"/>
                <a:gd name="T18" fmla="*/ 87 w 101"/>
                <a:gd name="T19" fmla="*/ 43 h 50"/>
                <a:gd name="T20" fmla="*/ 67 w 101"/>
                <a:gd name="T21" fmla="*/ 50 h 50"/>
                <a:gd name="T22" fmla="*/ 55 w 101"/>
                <a:gd name="T23" fmla="*/ 50 h 50"/>
                <a:gd name="T24" fmla="*/ 40 w 101"/>
                <a:gd name="T25" fmla="*/ 46 h 50"/>
                <a:gd name="T26" fmla="*/ 34 w 101"/>
                <a:gd name="T27" fmla="*/ 38 h 50"/>
                <a:gd name="T28" fmla="*/ 12 w 101"/>
                <a:gd name="T29" fmla="*/ 43 h 50"/>
                <a:gd name="T30" fmla="*/ 3 w 101"/>
                <a:gd name="T31" fmla="*/ 40 h 50"/>
                <a:gd name="T32" fmla="*/ 1 w 101"/>
                <a:gd name="T33" fmla="*/ 40 h 50"/>
                <a:gd name="T34" fmla="*/ 0 w 101"/>
                <a:gd name="T35" fmla="*/ 31 h 50"/>
                <a:gd name="T36" fmla="*/ 0 w 101"/>
                <a:gd name="T37" fmla="*/ 29 h 50"/>
                <a:gd name="T38" fmla="*/ 4 w 101"/>
                <a:gd name="T39" fmla="*/ 28 h 50"/>
                <a:gd name="T40" fmla="*/ 10 w 101"/>
                <a:gd name="T41" fmla="*/ 32 h 50"/>
                <a:gd name="T42" fmla="*/ 13 w 101"/>
                <a:gd name="T43" fmla="*/ 28 h 50"/>
                <a:gd name="T44" fmla="*/ 15 w 101"/>
                <a:gd name="T45" fmla="*/ 28 h 50"/>
                <a:gd name="T46" fmla="*/ 22 w 101"/>
                <a:gd name="T47" fmla="*/ 31 h 50"/>
                <a:gd name="T48" fmla="*/ 37 w 101"/>
                <a:gd name="T49" fmla="*/ 25 h 50"/>
                <a:gd name="T50" fmla="*/ 43 w 101"/>
                <a:gd name="T51" fmla="*/ 28 h 50"/>
                <a:gd name="T52" fmla="*/ 46 w 101"/>
                <a:gd name="T53" fmla="*/ 26 h 50"/>
                <a:gd name="T54" fmla="*/ 44 w 101"/>
                <a:gd name="T55" fmla="*/ 16 h 50"/>
                <a:gd name="T56" fmla="*/ 44 w 101"/>
                <a:gd name="T57" fmla="*/ 15 h 50"/>
                <a:gd name="T58" fmla="*/ 56 w 101"/>
                <a:gd name="T59" fmla="*/ 6 h 50"/>
                <a:gd name="T60" fmla="*/ 59 w 101"/>
                <a:gd name="T61" fmla="*/ 6 h 50"/>
                <a:gd name="T62" fmla="*/ 64 w 101"/>
                <a:gd name="T63" fmla="*/ 7 h 50"/>
                <a:gd name="T64" fmla="*/ 67 w 101"/>
                <a:gd name="T65" fmla="*/ 7 h 50"/>
                <a:gd name="T66" fmla="*/ 72 w 101"/>
                <a:gd name="T6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50">
                  <a:moveTo>
                    <a:pt x="72" y="0"/>
                  </a:moveTo>
                  <a:lnTo>
                    <a:pt x="74" y="0"/>
                  </a:lnTo>
                  <a:lnTo>
                    <a:pt x="95" y="4"/>
                  </a:lnTo>
                  <a:lnTo>
                    <a:pt x="101" y="19"/>
                  </a:lnTo>
                  <a:lnTo>
                    <a:pt x="99" y="25"/>
                  </a:lnTo>
                  <a:lnTo>
                    <a:pt x="99" y="26"/>
                  </a:lnTo>
                  <a:lnTo>
                    <a:pt x="93" y="26"/>
                  </a:lnTo>
                  <a:lnTo>
                    <a:pt x="92" y="38"/>
                  </a:lnTo>
                  <a:lnTo>
                    <a:pt x="92" y="40"/>
                  </a:lnTo>
                  <a:lnTo>
                    <a:pt x="87" y="43"/>
                  </a:lnTo>
                  <a:lnTo>
                    <a:pt x="67" y="50"/>
                  </a:lnTo>
                  <a:lnTo>
                    <a:pt x="55" y="50"/>
                  </a:lnTo>
                  <a:lnTo>
                    <a:pt x="40" y="46"/>
                  </a:lnTo>
                  <a:lnTo>
                    <a:pt x="34" y="38"/>
                  </a:lnTo>
                  <a:lnTo>
                    <a:pt x="12" y="43"/>
                  </a:lnTo>
                  <a:lnTo>
                    <a:pt x="3" y="40"/>
                  </a:lnTo>
                  <a:lnTo>
                    <a:pt x="1" y="40"/>
                  </a:lnTo>
                  <a:lnTo>
                    <a:pt x="0" y="31"/>
                  </a:lnTo>
                  <a:lnTo>
                    <a:pt x="0" y="29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3" y="28"/>
                  </a:lnTo>
                  <a:lnTo>
                    <a:pt x="15" y="28"/>
                  </a:lnTo>
                  <a:lnTo>
                    <a:pt x="22" y="31"/>
                  </a:lnTo>
                  <a:lnTo>
                    <a:pt x="37" y="25"/>
                  </a:lnTo>
                  <a:lnTo>
                    <a:pt x="43" y="28"/>
                  </a:lnTo>
                  <a:lnTo>
                    <a:pt x="46" y="26"/>
                  </a:lnTo>
                  <a:lnTo>
                    <a:pt x="44" y="16"/>
                  </a:lnTo>
                  <a:lnTo>
                    <a:pt x="44" y="15"/>
                  </a:lnTo>
                  <a:lnTo>
                    <a:pt x="56" y="6"/>
                  </a:lnTo>
                  <a:lnTo>
                    <a:pt x="59" y="6"/>
                  </a:lnTo>
                  <a:lnTo>
                    <a:pt x="64" y="7"/>
                  </a:lnTo>
                  <a:lnTo>
                    <a:pt x="67" y="7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Belgium">
              <a:extLst>
                <a:ext uri="{FF2B5EF4-FFF2-40B4-BE49-F238E27FC236}">
                  <a16:creationId xmlns:a16="http://schemas.microsoft.com/office/drawing/2014/main" id="{8B052C09-EC41-42FB-9C35-C6C77CB756D0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5367236" y="4243688"/>
              <a:ext cx="292776" cy="235498"/>
            </a:xfrm>
            <a:custGeom>
              <a:avLst/>
              <a:gdLst>
                <a:gd name="T0" fmla="*/ 9 w 46"/>
                <a:gd name="T1" fmla="*/ 0 h 37"/>
                <a:gd name="T2" fmla="*/ 11 w 46"/>
                <a:gd name="T3" fmla="*/ 0 h 37"/>
                <a:gd name="T4" fmla="*/ 15 w 46"/>
                <a:gd name="T5" fmla="*/ 3 h 37"/>
                <a:gd name="T6" fmla="*/ 18 w 46"/>
                <a:gd name="T7" fmla="*/ 3 h 37"/>
                <a:gd name="T8" fmla="*/ 21 w 46"/>
                <a:gd name="T9" fmla="*/ 2 h 37"/>
                <a:gd name="T10" fmla="*/ 26 w 46"/>
                <a:gd name="T11" fmla="*/ 2 h 37"/>
                <a:gd name="T12" fmla="*/ 29 w 46"/>
                <a:gd name="T13" fmla="*/ 0 h 37"/>
                <a:gd name="T14" fmla="*/ 32 w 46"/>
                <a:gd name="T15" fmla="*/ 0 h 37"/>
                <a:gd name="T16" fmla="*/ 37 w 46"/>
                <a:gd name="T17" fmla="*/ 5 h 37"/>
                <a:gd name="T18" fmla="*/ 39 w 46"/>
                <a:gd name="T19" fmla="*/ 5 h 37"/>
                <a:gd name="T20" fmla="*/ 39 w 46"/>
                <a:gd name="T21" fmla="*/ 12 h 37"/>
                <a:gd name="T22" fmla="*/ 43 w 46"/>
                <a:gd name="T23" fmla="*/ 14 h 37"/>
                <a:gd name="T24" fmla="*/ 46 w 46"/>
                <a:gd name="T25" fmla="*/ 20 h 37"/>
                <a:gd name="T26" fmla="*/ 45 w 46"/>
                <a:gd name="T27" fmla="*/ 25 h 37"/>
                <a:gd name="T28" fmla="*/ 39 w 46"/>
                <a:gd name="T29" fmla="*/ 31 h 37"/>
                <a:gd name="T30" fmla="*/ 40 w 46"/>
                <a:gd name="T31" fmla="*/ 37 h 37"/>
                <a:gd name="T32" fmla="*/ 39 w 46"/>
                <a:gd name="T33" fmla="*/ 37 h 37"/>
                <a:gd name="T34" fmla="*/ 30 w 46"/>
                <a:gd name="T35" fmla="*/ 34 h 37"/>
                <a:gd name="T36" fmla="*/ 29 w 46"/>
                <a:gd name="T37" fmla="*/ 34 h 37"/>
                <a:gd name="T38" fmla="*/ 29 w 46"/>
                <a:gd name="T39" fmla="*/ 27 h 37"/>
                <a:gd name="T40" fmla="*/ 27 w 46"/>
                <a:gd name="T41" fmla="*/ 27 h 37"/>
                <a:gd name="T42" fmla="*/ 26 w 46"/>
                <a:gd name="T43" fmla="*/ 28 h 37"/>
                <a:gd name="T44" fmla="*/ 23 w 46"/>
                <a:gd name="T45" fmla="*/ 28 h 37"/>
                <a:gd name="T46" fmla="*/ 21 w 46"/>
                <a:gd name="T47" fmla="*/ 30 h 37"/>
                <a:gd name="T48" fmla="*/ 20 w 46"/>
                <a:gd name="T49" fmla="*/ 30 h 37"/>
                <a:gd name="T50" fmla="*/ 20 w 46"/>
                <a:gd name="T51" fmla="*/ 28 h 37"/>
                <a:gd name="T52" fmla="*/ 17 w 46"/>
                <a:gd name="T53" fmla="*/ 22 h 37"/>
                <a:gd name="T54" fmla="*/ 2 w 46"/>
                <a:gd name="T55" fmla="*/ 12 h 37"/>
                <a:gd name="T56" fmla="*/ 0 w 46"/>
                <a:gd name="T57" fmla="*/ 12 h 37"/>
                <a:gd name="T58" fmla="*/ 0 w 46"/>
                <a:gd name="T59" fmla="*/ 6 h 37"/>
                <a:gd name="T60" fmla="*/ 2 w 46"/>
                <a:gd name="T61" fmla="*/ 6 h 37"/>
                <a:gd name="T62" fmla="*/ 9 w 46"/>
                <a:gd name="T6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" h="37">
                  <a:moveTo>
                    <a:pt x="9" y="0"/>
                  </a:moveTo>
                  <a:lnTo>
                    <a:pt x="11" y="0"/>
                  </a:lnTo>
                  <a:lnTo>
                    <a:pt x="15" y="3"/>
                  </a:lnTo>
                  <a:lnTo>
                    <a:pt x="18" y="3"/>
                  </a:lnTo>
                  <a:lnTo>
                    <a:pt x="21" y="2"/>
                  </a:lnTo>
                  <a:lnTo>
                    <a:pt x="26" y="2"/>
                  </a:lnTo>
                  <a:lnTo>
                    <a:pt x="29" y="0"/>
                  </a:lnTo>
                  <a:lnTo>
                    <a:pt x="32" y="0"/>
                  </a:lnTo>
                  <a:lnTo>
                    <a:pt x="37" y="5"/>
                  </a:lnTo>
                  <a:lnTo>
                    <a:pt x="39" y="5"/>
                  </a:lnTo>
                  <a:lnTo>
                    <a:pt x="39" y="12"/>
                  </a:lnTo>
                  <a:lnTo>
                    <a:pt x="43" y="14"/>
                  </a:lnTo>
                  <a:lnTo>
                    <a:pt x="46" y="20"/>
                  </a:lnTo>
                  <a:lnTo>
                    <a:pt x="45" y="25"/>
                  </a:lnTo>
                  <a:lnTo>
                    <a:pt x="39" y="31"/>
                  </a:lnTo>
                  <a:lnTo>
                    <a:pt x="40" y="37"/>
                  </a:lnTo>
                  <a:lnTo>
                    <a:pt x="39" y="37"/>
                  </a:lnTo>
                  <a:lnTo>
                    <a:pt x="30" y="34"/>
                  </a:lnTo>
                  <a:lnTo>
                    <a:pt x="29" y="34"/>
                  </a:lnTo>
                  <a:lnTo>
                    <a:pt x="29" y="27"/>
                  </a:lnTo>
                  <a:lnTo>
                    <a:pt x="27" y="27"/>
                  </a:lnTo>
                  <a:lnTo>
                    <a:pt x="26" y="28"/>
                  </a:lnTo>
                  <a:lnTo>
                    <a:pt x="23" y="28"/>
                  </a:lnTo>
                  <a:lnTo>
                    <a:pt x="21" y="30"/>
                  </a:lnTo>
                  <a:lnTo>
                    <a:pt x="20" y="30"/>
                  </a:lnTo>
                  <a:lnTo>
                    <a:pt x="20" y="28"/>
                  </a:lnTo>
                  <a:lnTo>
                    <a:pt x="17" y="22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0" y="6"/>
                  </a:lnTo>
                  <a:lnTo>
                    <a:pt x="2" y="6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" name="Poland">
              <a:extLst>
                <a:ext uri="{FF2B5EF4-FFF2-40B4-BE49-F238E27FC236}">
                  <a16:creationId xmlns:a16="http://schemas.microsoft.com/office/drawing/2014/main" id="{46EBECE5-6D4A-4FB5-BEAB-C2505A2C2AE8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6315586" y="3766330"/>
              <a:ext cx="827416" cy="782864"/>
            </a:xfrm>
            <a:custGeom>
              <a:avLst/>
              <a:gdLst>
                <a:gd name="T0" fmla="*/ 51 w 130"/>
                <a:gd name="T1" fmla="*/ 0 h 123"/>
                <a:gd name="T2" fmla="*/ 59 w 130"/>
                <a:gd name="T3" fmla="*/ 0 h 123"/>
                <a:gd name="T4" fmla="*/ 59 w 130"/>
                <a:gd name="T5" fmla="*/ 1 h 123"/>
                <a:gd name="T6" fmla="*/ 60 w 130"/>
                <a:gd name="T7" fmla="*/ 4 h 123"/>
                <a:gd name="T8" fmla="*/ 60 w 130"/>
                <a:gd name="T9" fmla="*/ 6 h 123"/>
                <a:gd name="T10" fmla="*/ 57 w 130"/>
                <a:gd name="T11" fmla="*/ 4 h 123"/>
                <a:gd name="T12" fmla="*/ 60 w 130"/>
                <a:gd name="T13" fmla="*/ 11 h 123"/>
                <a:gd name="T14" fmla="*/ 71 w 130"/>
                <a:gd name="T15" fmla="*/ 9 h 123"/>
                <a:gd name="T16" fmla="*/ 89 w 130"/>
                <a:gd name="T17" fmla="*/ 10 h 123"/>
                <a:gd name="T18" fmla="*/ 114 w 130"/>
                <a:gd name="T19" fmla="*/ 10 h 123"/>
                <a:gd name="T20" fmla="*/ 123 w 130"/>
                <a:gd name="T21" fmla="*/ 17 h 123"/>
                <a:gd name="T22" fmla="*/ 124 w 130"/>
                <a:gd name="T23" fmla="*/ 20 h 123"/>
                <a:gd name="T24" fmla="*/ 127 w 130"/>
                <a:gd name="T25" fmla="*/ 47 h 123"/>
                <a:gd name="T26" fmla="*/ 120 w 130"/>
                <a:gd name="T27" fmla="*/ 56 h 123"/>
                <a:gd name="T28" fmla="*/ 123 w 130"/>
                <a:gd name="T29" fmla="*/ 62 h 123"/>
                <a:gd name="T30" fmla="*/ 123 w 130"/>
                <a:gd name="T31" fmla="*/ 71 h 123"/>
                <a:gd name="T32" fmla="*/ 130 w 130"/>
                <a:gd name="T33" fmla="*/ 90 h 123"/>
                <a:gd name="T34" fmla="*/ 130 w 130"/>
                <a:gd name="T35" fmla="*/ 92 h 123"/>
                <a:gd name="T36" fmla="*/ 117 w 130"/>
                <a:gd name="T37" fmla="*/ 106 h 123"/>
                <a:gd name="T38" fmla="*/ 112 w 130"/>
                <a:gd name="T39" fmla="*/ 115 h 123"/>
                <a:gd name="T40" fmla="*/ 112 w 130"/>
                <a:gd name="T41" fmla="*/ 123 h 123"/>
                <a:gd name="T42" fmla="*/ 108 w 130"/>
                <a:gd name="T43" fmla="*/ 123 h 123"/>
                <a:gd name="T44" fmla="*/ 94 w 130"/>
                <a:gd name="T45" fmla="*/ 115 h 123"/>
                <a:gd name="T46" fmla="*/ 93 w 130"/>
                <a:gd name="T47" fmla="*/ 115 h 123"/>
                <a:gd name="T48" fmla="*/ 90 w 130"/>
                <a:gd name="T49" fmla="*/ 117 h 123"/>
                <a:gd name="T50" fmla="*/ 87 w 130"/>
                <a:gd name="T51" fmla="*/ 117 h 123"/>
                <a:gd name="T52" fmla="*/ 83 w 130"/>
                <a:gd name="T53" fmla="*/ 118 h 123"/>
                <a:gd name="T54" fmla="*/ 80 w 130"/>
                <a:gd name="T55" fmla="*/ 118 h 123"/>
                <a:gd name="T56" fmla="*/ 77 w 130"/>
                <a:gd name="T57" fmla="*/ 120 h 123"/>
                <a:gd name="T58" fmla="*/ 75 w 130"/>
                <a:gd name="T59" fmla="*/ 120 h 123"/>
                <a:gd name="T60" fmla="*/ 69 w 130"/>
                <a:gd name="T61" fmla="*/ 114 h 123"/>
                <a:gd name="T62" fmla="*/ 63 w 130"/>
                <a:gd name="T63" fmla="*/ 115 h 123"/>
                <a:gd name="T64" fmla="*/ 56 w 130"/>
                <a:gd name="T65" fmla="*/ 111 h 123"/>
                <a:gd name="T66" fmla="*/ 46 w 130"/>
                <a:gd name="T67" fmla="*/ 103 h 123"/>
                <a:gd name="T68" fmla="*/ 46 w 130"/>
                <a:gd name="T69" fmla="*/ 97 h 123"/>
                <a:gd name="T70" fmla="*/ 37 w 130"/>
                <a:gd name="T71" fmla="*/ 96 h 123"/>
                <a:gd name="T72" fmla="*/ 34 w 130"/>
                <a:gd name="T73" fmla="*/ 100 h 123"/>
                <a:gd name="T74" fmla="*/ 22 w 130"/>
                <a:gd name="T75" fmla="*/ 89 h 123"/>
                <a:gd name="T76" fmla="*/ 13 w 130"/>
                <a:gd name="T77" fmla="*/ 84 h 123"/>
                <a:gd name="T78" fmla="*/ 7 w 130"/>
                <a:gd name="T79" fmla="*/ 87 h 123"/>
                <a:gd name="T80" fmla="*/ 7 w 130"/>
                <a:gd name="T81" fmla="*/ 86 h 123"/>
                <a:gd name="T82" fmla="*/ 8 w 130"/>
                <a:gd name="T83" fmla="*/ 75 h 123"/>
                <a:gd name="T84" fmla="*/ 6 w 130"/>
                <a:gd name="T85" fmla="*/ 71 h 123"/>
                <a:gd name="T86" fmla="*/ 3 w 130"/>
                <a:gd name="T87" fmla="*/ 47 h 123"/>
                <a:gd name="T88" fmla="*/ 0 w 130"/>
                <a:gd name="T89" fmla="*/ 46 h 123"/>
                <a:gd name="T90" fmla="*/ 0 w 130"/>
                <a:gd name="T91" fmla="*/ 44 h 123"/>
                <a:gd name="T92" fmla="*/ 1 w 130"/>
                <a:gd name="T93" fmla="*/ 34 h 123"/>
                <a:gd name="T94" fmla="*/ 0 w 130"/>
                <a:gd name="T95" fmla="*/ 25 h 123"/>
                <a:gd name="T96" fmla="*/ 0 w 130"/>
                <a:gd name="T97" fmla="*/ 23 h 123"/>
                <a:gd name="T98" fmla="*/ 4 w 130"/>
                <a:gd name="T99" fmla="*/ 25 h 123"/>
                <a:gd name="T100" fmla="*/ 4 w 130"/>
                <a:gd name="T101" fmla="*/ 23 h 123"/>
                <a:gd name="T102" fmla="*/ 1 w 130"/>
                <a:gd name="T103" fmla="*/ 23 h 123"/>
                <a:gd name="T104" fmla="*/ 1 w 130"/>
                <a:gd name="T105" fmla="*/ 22 h 123"/>
                <a:gd name="T106" fmla="*/ 3 w 130"/>
                <a:gd name="T107" fmla="*/ 19 h 123"/>
                <a:gd name="T108" fmla="*/ 40 w 130"/>
                <a:gd name="T109" fmla="*/ 1 h 123"/>
                <a:gd name="T110" fmla="*/ 47 w 130"/>
                <a:gd name="T111" fmla="*/ 1 h 123"/>
                <a:gd name="T112" fmla="*/ 51 w 130"/>
                <a:gd name="T113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0" h="123">
                  <a:moveTo>
                    <a:pt x="51" y="0"/>
                  </a:moveTo>
                  <a:lnTo>
                    <a:pt x="59" y="0"/>
                  </a:lnTo>
                  <a:lnTo>
                    <a:pt x="59" y="1"/>
                  </a:lnTo>
                  <a:lnTo>
                    <a:pt x="60" y="4"/>
                  </a:lnTo>
                  <a:lnTo>
                    <a:pt x="60" y="6"/>
                  </a:lnTo>
                  <a:lnTo>
                    <a:pt x="57" y="4"/>
                  </a:lnTo>
                  <a:lnTo>
                    <a:pt x="60" y="11"/>
                  </a:lnTo>
                  <a:lnTo>
                    <a:pt x="71" y="9"/>
                  </a:lnTo>
                  <a:lnTo>
                    <a:pt x="89" y="10"/>
                  </a:lnTo>
                  <a:lnTo>
                    <a:pt x="114" y="10"/>
                  </a:lnTo>
                  <a:lnTo>
                    <a:pt x="123" y="17"/>
                  </a:lnTo>
                  <a:lnTo>
                    <a:pt x="124" y="20"/>
                  </a:lnTo>
                  <a:lnTo>
                    <a:pt x="127" y="47"/>
                  </a:lnTo>
                  <a:lnTo>
                    <a:pt x="120" y="56"/>
                  </a:lnTo>
                  <a:lnTo>
                    <a:pt x="123" y="62"/>
                  </a:lnTo>
                  <a:lnTo>
                    <a:pt x="123" y="71"/>
                  </a:lnTo>
                  <a:lnTo>
                    <a:pt x="130" y="90"/>
                  </a:lnTo>
                  <a:lnTo>
                    <a:pt x="130" y="92"/>
                  </a:lnTo>
                  <a:lnTo>
                    <a:pt x="117" y="106"/>
                  </a:lnTo>
                  <a:lnTo>
                    <a:pt x="112" y="115"/>
                  </a:lnTo>
                  <a:lnTo>
                    <a:pt x="112" y="123"/>
                  </a:lnTo>
                  <a:lnTo>
                    <a:pt x="108" y="123"/>
                  </a:lnTo>
                  <a:lnTo>
                    <a:pt x="94" y="115"/>
                  </a:lnTo>
                  <a:lnTo>
                    <a:pt x="93" y="115"/>
                  </a:lnTo>
                  <a:lnTo>
                    <a:pt x="90" y="117"/>
                  </a:lnTo>
                  <a:lnTo>
                    <a:pt x="87" y="117"/>
                  </a:lnTo>
                  <a:lnTo>
                    <a:pt x="83" y="118"/>
                  </a:lnTo>
                  <a:lnTo>
                    <a:pt x="80" y="118"/>
                  </a:lnTo>
                  <a:lnTo>
                    <a:pt x="77" y="120"/>
                  </a:lnTo>
                  <a:lnTo>
                    <a:pt x="75" y="120"/>
                  </a:lnTo>
                  <a:lnTo>
                    <a:pt x="69" y="114"/>
                  </a:lnTo>
                  <a:lnTo>
                    <a:pt x="63" y="115"/>
                  </a:lnTo>
                  <a:lnTo>
                    <a:pt x="56" y="111"/>
                  </a:lnTo>
                  <a:lnTo>
                    <a:pt x="46" y="103"/>
                  </a:lnTo>
                  <a:lnTo>
                    <a:pt x="46" y="97"/>
                  </a:lnTo>
                  <a:lnTo>
                    <a:pt x="37" y="96"/>
                  </a:lnTo>
                  <a:lnTo>
                    <a:pt x="34" y="100"/>
                  </a:lnTo>
                  <a:lnTo>
                    <a:pt x="22" y="89"/>
                  </a:lnTo>
                  <a:lnTo>
                    <a:pt x="13" y="84"/>
                  </a:lnTo>
                  <a:lnTo>
                    <a:pt x="7" y="87"/>
                  </a:lnTo>
                  <a:lnTo>
                    <a:pt x="7" y="86"/>
                  </a:lnTo>
                  <a:lnTo>
                    <a:pt x="8" y="75"/>
                  </a:lnTo>
                  <a:lnTo>
                    <a:pt x="6" y="71"/>
                  </a:lnTo>
                  <a:lnTo>
                    <a:pt x="3" y="47"/>
                  </a:lnTo>
                  <a:lnTo>
                    <a:pt x="0" y="46"/>
                  </a:lnTo>
                  <a:lnTo>
                    <a:pt x="0" y="44"/>
                  </a:lnTo>
                  <a:lnTo>
                    <a:pt x="1" y="34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4" y="25"/>
                  </a:lnTo>
                  <a:lnTo>
                    <a:pt x="4" y="23"/>
                  </a:lnTo>
                  <a:lnTo>
                    <a:pt x="1" y="23"/>
                  </a:lnTo>
                  <a:lnTo>
                    <a:pt x="1" y="22"/>
                  </a:lnTo>
                  <a:lnTo>
                    <a:pt x="3" y="19"/>
                  </a:lnTo>
                  <a:lnTo>
                    <a:pt x="40" y="1"/>
                  </a:lnTo>
                  <a:lnTo>
                    <a:pt x="47" y="1"/>
                  </a:lnTo>
                  <a:lnTo>
                    <a:pt x="51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Sardinia (Italy)">
              <a:extLst>
                <a:ext uri="{FF2B5EF4-FFF2-40B4-BE49-F238E27FC236}">
                  <a16:creationId xmlns:a16="http://schemas.microsoft.com/office/drawing/2014/main" id="{106A76EC-8D7A-4A10-9C6D-FFAEDDBEF207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5825498" y="5452988"/>
              <a:ext cx="120930" cy="273687"/>
            </a:xfrm>
            <a:custGeom>
              <a:avLst/>
              <a:gdLst>
                <a:gd name="T0" fmla="*/ 11 w 19"/>
                <a:gd name="T1" fmla="*/ 0 h 43"/>
                <a:gd name="T2" fmla="*/ 13 w 19"/>
                <a:gd name="T3" fmla="*/ 0 h 43"/>
                <a:gd name="T4" fmla="*/ 17 w 19"/>
                <a:gd name="T5" fmla="*/ 3 h 43"/>
                <a:gd name="T6" fmla="*/ 19 w 19"/>
                <a:gd name="T7" fmla="*/ 10 h 43"/>
                <a:gd name="T8" fmla="*/ 19 w 19"/>
                <a:gd name="T9" fmla="*/ 34 h 43"/>
                <a:gd name="T10" fmla="*/ 17 w 19"/>
                <a:gd name="T11" fmla="*/ 37 h 43"/>
                <a:gd name="T12" fmla="*/ 17 w 19"/>
                <a:gd name="T13" fmla="*/ 39 h 43"/>
                <a:gd name="T14" fmla="*/ 16 w 19"/>
                <a:gd name="T15" fmla="*/ 39 h 43"/>
                <a:gd name="T16" fmla="*/ 14 w 19"/>
                <a:gd name="T17" fmla="*/ 37 h 43"/>
                <a:gd name="T18" fmla="*/ 13 w 19"/>
                <a:gd name="T19" fmla="*/ 37 h 43"/>
                <a:gd name="T20" fmla="*/ 8 w 19"/>
                <a:gd name="T21" fmla="*/ 43 h 43"/>
                <a:gd name="T22" fmla="*/ 7 w 19"/>
                <a:gd name="T23" fmla="*/ 43 h 43"/>
                <a:gd name="T24" fmla="*/ 2 w 19"/>
                <a:gd name="T25" fmla="*/ 36 h 43"/>
                <a:gd name="T26" fmla="*/ 2 w 19"/>
                <a:gd name="T27" fmla="*/ 25 h 43"/>
                <a:gd name="T28" fmla="*/ 0 w 19"/>
                <a:gd name="T29" fmla="*/ 7 h 43"/>
                <a:gd name="T30" fmla="*/ 0 w 19"/>
                <a:gd name="T31" fmla="*/ 6 h 43"/>
                <a:gd name="T32" fmla="*/ 4 w 19"/>
                <a:gd name="T33" fmla="*/ 7 h 43"/>
                <a:gd name="T34" fmla="*/ 11 w 19"/>
                <a:gd name="T35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43">
                  <a:moveTo>
                    <a:pt x="11" y="0"/>
                  </a:moveTo>
                  <a:lnTo>
                    <a:pt x="13" y="0"/>
                  </a:lnTo>
                  <a:lnTo>
                    <a:pt x="17" y="3"/>
                  </a:lnTo>
                  <a:lnTo>
                    <a:pt x="19" y="10"/>
                  </a:lnTo>
                  <a:lnTo>
                    <a:pt x="19" y="34"/>
                  </a:lnTo>
                  <a:lnTo>
                    <a:pt x="17" y="37"/>
                  </a:lnTo>
                  <a:lnTo>
                    <a:pt x="17" y="39"/>
                  </a:lnTo>
                  <a:lnTo>
                    <a:pt x="16" y="39"/>
                  </a:lnTo>
                  <a:lnTo>
                    <a:pt x="14" y="37"/>
                  </a:lnTo>
                  <a:lnTo>
                    <a:pt x="13" y="37"/>
                  </a:lnTo>
                  <a:lnTo>
                    <a:pt x="8" y="43"/>
                  </a:lnTo>
                  <a:lnTo>
                    <a:pt x="7" y="43"/>
                  </a:lnTo>
                  <a:lnTo>
                    <a:pt x="2" y="36"/>
                  </a:lnTo>
                  <a:lnTo>
                    <a:pt x="2" y="25"/>
                  </a:lnTo>
                  <a:lnTo>
                    <a:pt x="0" y="7"/>
                  </a:lnTo>
                  <a:lnTo>
                    <a:pt x="0" y="6"/>
                  </a:lnTo>
                  <a:lnTo>
                    <a:pt x="4" y="7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" name="Sicily (Italy)">
              <a:extLst>
                <a:ext uri="{FF2B5EF4-FFF2-40B4-BE49-F238E27FC236}">
                  <a16:creationId xmlns:a16="http://schemas.microsoft.com/office/drawing/2014/main" id="{43134A6D-F847-44D3-AD49-816820DB128B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6181923" y="5783953"/>
              <a:ext cx="260957" cy="171849"/>
            </a:xfrm>
            <a:custGeom>
              <a:avLst/>
              <a:gdLst>
                <a:gd name="T0" fmla="*/ 7 w 41"/>
                <a:gd name="T1" fmla="*/ 0 h 27"/>
                <a:gd name="T2" fmla="*/ 16 w 41"/>
                <a:gd name="T3" fmla="*/ 4 h 27"/>
                <a:gd name="T4" fmla="*/ 21 w 41"/>
                <a:gd name="T5" fmla="*/ 4 h 27"/>
                <a:gd name="T6" fmla="*/ 28 w 41"/>
                <a:gd name="T7" fmla="*/ 1 h 27"/>
                <a:gd name="T8" fmla="*/ 37 w 41"/>
                <a:gd name="T9" fmla="*/ 0 h 27"/>
                <a:gd name="T10" fmla="*/ 41 w 41"/>
                <a:gd name="T11" fmla="*/ 0 h 27"/>
                <a:gd name="T12" fmla="*/ 41 w 41"/>
                <a:gd name="T13" fmla="*/ 1 h 27"/>
                <a:gd name="T14" fmla="*/ 34 w 41"/>
                <a:gd name="T15" fmla="*/ 15 h 27"/>
                <a:gd name="T16" fmla="*/ 35 w 41"/>
                <a:gd name="T17" fmla="*/ 21 h 27"/>
                <a:gd name="T18" fmla="*/ 34 w 41"/>
                <a:gd name="T19" fmla="*/ 25 h 27"/>
                <a:gd name="T20" fmla="*/ 34 w 41"/>
                <a:gd name="T21" fmla="*/ 27 h 27"/>
                <a:gd name="T22" fmla="*/ 28 w 41"/>
                <a:gd name="T23" fmla="*/ 27 h 27"/>
                <a:gd name="T24" fmla="*/ 24 w 41"/>
                <a:gd name="T25" fmla="*/ 22 h 27"/>
                <a:gd name="T26" fmla="*/ 1 w 41"/>
                <a:gd name="T27" fmla="*/ 12 h 27"/>
                <a:gd name="T28" fmla="*/ 0 w 41"/>
                <a:gd name="T29" fmla="*/ 6 h 27"/>
                <a:gd name="T30" fmla="*/ 1 w 41"/>
                <a:gd name="T31" fmla="*/ 1 h 27"/>
                <a:gd name="T32" fmla="*/ 7 w 41"/>
                <a:gd name="T3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27">
                  <a:moveTo>
                    <a:pt x="7" y="0"/>
                  </a:moveTo>
                  <a:lnTo>
                    <a:pt x="16" y="4"/>
                  </a:lnTo>
                  <a:lnTo>
                    <a:pt x="21" y="4"/>
                  </a:lnTo>
                  <a:lnTo>
                    <a:pt x="28" y="1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1" y="1"/>
                  </a:lnTo>
                  <a:lnTo>
                    <a:pt x="34" y="15"/>
                  </a:lnTo>
                  <a:lnTo>
                    <a:pt x="35" y="21"/>
                  </a:lnTo>
                  <a:lnTo>
                    <a:pt x="34" y="25"/>
                  </a:lnTo>
                  <a:lnTo>
                    <a:pt x="34" y="27"/>
                  </a:lnTo>
                  <a:lnTo>
                    <a:pt x="28" y="27"/>
                  </a:lnTo>
                  <a:lnTo>
                    <a:pt x="24" y="22"/>
                  </a:lnTo>
                  <a:lnTo>
                    <a:pt x="1" y="12"/>
                  </a:lnTo>
                  <a:lnTo>
                    <a:pt x="0" y="6"/>
                  </a:lnTo>
                  <a:lnTo>
                    <a:pt x="1" y="1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" name="Italy">
              <a:extLst>
                <a:ext uri="{FF2B5EF4-FFF2-40B4-BE49-F238E27FC236}">
                  <a16:creationId xmlns:a16="http://schemas.microsoft.com/office/drawing/2014/main" id="{5369AB2F-7100-4EA3-B923-68FBBFA88195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5698205" y="4784688"/>
              <a:ext cx="980169" cy="1037454"/>
            </a:xfrm>
            <a:custGeom>
              <a:avLst/>
              <a:gdLst>
                <a:gd name="T0" fmla="*/ 71 w 154"/>
                <a:gd name="T1" fmla="*/ 0 h 163"/>
                <a:gd name="T2" fmla="*/ 76 w 154"/>
                <a:gd name="T3" fmla="*/ 9 h 163"/>
                <a:gd name="T4" fmla="*/ 92 w 154"/>
                <a:gd name="T5" fmla="*/ 12 h 163"/>
                <a:gd name="T6" fmla="*/ 91 w 154"/>
                <a:gd name="T7" fmla="*/ 13 h 163"/>
                <a:gd name="T8" fmla="*/ 91 w 154"/>
                <a:gd name="T9" fmla="*/ 16 h 163"/>
                <a:gd name="T10" fmla="*/ 95 w 154"/>
                <a:gd name="T11" fmla="*/ 28 h 163"/>
                <a:gd name="T12" fmla="*/ 94 w 154"/>
                <a:gd name="T13" fmla="*/ 29 h 163"/>
                <a:gd name="T14" fmla="*/ 91 w 154"/>
                <a:gd name="T15" fmla="*/ 29 h 163"/>
                <a:gd name="T16" fmla="*/ 83 w 154"/>
                <a:gd name="T17" fmla="*/ 26 h 163"/>
                <a:gd name="T18" fmla="*/ 74 w 154"/>
                <a:gd name="T19" fmla="*/ 38 h 163"/>
                <a:gd name="T20" fmla="*/ 76 w 154"/>
                <a:gd name="T21" fmla="*/ 41 h 163"/>
                <a:gd name="T22" fmla="*/ 76 w 154"/>
                <a:gd name="T23" fmla="*/ 55 h 163"/>
                <a:gd name="T24" fmla="*/ 98 w 154"/>
                <a:gd name="T25" fmla="*/ 83 h 163"/>
                <a:gd name="T26" fmla="*/ 111 w 154"/>
                <a:gd name="T27" fmla="*/ 96 h 163"/>
                <a:gd name="T28" fmla="*/ 114 w 154"/>
                <a:gd name="T29" fmla="*/ 95 h 163"/>
                <a:gd name="T30" fmla="*/ 120 w 154"/>
                <a:gd name="T31" fmla="*/ 93 h 163"/>
                <a:gd name="T32" fmla="*/ 122 w 154"/>
                <a:gd name="T33" fmla="*/ 95 h 163"/>
                <a:gd name="T34" fmla="*/ 123 w 154"/>
                <a:gd name="T35" fmla="*/ 96 h 163"/>
                <a:gd name="T36" fmla="*/ 147 w 154"/>
                <a:gd name="T37" fmla="*/ 115 h 163"/>
                <a:gd name="T38" fmla="*/ 154 w 154"/>
                <a:gd name="T39" fmla="*/ 127 h 163"/>
                <a:gd name="T40" fmla="*/ 151 w 154"/>
                <a:gd name="T41" fmla="*/ 132 h 163"/>
                <a:gd name="T42" fmla="*/ 137 w 154"/>
                <a:gd name="T43" fmla="*/ 120 h 163"/>
                <a:gd name="T44" fmla="*/ 129 w 154"/>
                <a:gd name="T45" fmla="*/ 132 h 163"/>
                <a:gd name="T46" fmla="*/ 137 w 154"/>
                <a:gd name="T47" fmla="*/ 145 h 163"/>
                <a:gd name="T48" fmla="*/ 129 w 154"/>
                <a:gd name="T49" fmla="*/ 155 h 163"/>
                <a:gd name="T50" fmla="*/ 117 w 154"/>
                <a:gd name="T51" fmla="*/ 163 h 163"/>
                <a:gd name="T52" fmla="*/ 119 w 154"/>
                <a:gd name="T53" fmla="*/ 151 h 163"/>
                <a:gd name="T54" fmla="*/ 123 w 154"/>
                <a:gd name="T55" fmla="*/ 148 h 163"/>
                <a:gd name="T56" fmla="*/ 114 w 154"/>
                <a:gd name="T57" fmla="*/ 130 h 163"/>
                <a:gd name="T58" fmla="*/ 113 w 154"/>
                <a:gd name="T59" fmla="*/ 129 h 163"/>
                <a:gd name="T60" fmla="*/ 105 w 154"/>
                <a:gd name="T61" fmla="*/ 118 h 163"/>
                <a:gd name="T62" fmla="*/ 91 w 154"/>
                <a:gd name="T63" fmla="*/ 108 h 163"/>
                <a:gd name="T64" fmla="*/ 64 w 154"/>
                <a:gd name="T65" fmla="*/ 89 h 163"/>
                <a:gd name="T66" fmla="*/ 49 w 154"/>
                <a:gd name="T67" fmla="*/ 75 h 163"/>
                <a:gd name="T68" fmla="*/ 27 w 154"/>
                <a:gd name="T69" fmla="*/ 52 h 163"/>
                <a:gd name="T70" fmla="*/ 12 w 154"/>
                <a:gd name="T71" fmla="*/ 62 h 163"/>
                <a:gd name="T72" fmla="*/ 11 w 154"/>
                <a:gd name="T73" fmla="*/ 56 h 163"/>
                <a:gd name="T74" fmla="*/ 5 w 154"/>
                <a:gd name="T75" fmla="*/ 55 h 163"/>
                <a:gd name="T76" fmla="*/ 0 w 154"/>
                <a:gd name="T77" fmla="*/ 43 h 163"/>
                <a:gd name="T78" fmla="*/ 3 w 154"/>
                <a:gd name="T79" fmla="*/ 35 h 163"/>
                <a:gd name="T80" fmla="*/ 3 w 154"/>
                <a:gd name="T81" fmla="*/ 23 h 163"/>
                <a:gd name="T82" fmla="*/ 22 w 154"/>
                <a:gd name="T83" fmla="*/ 13 h 163"/>
                <a:gd name="T84" fmla="*/ 30 w 154"/>
                <a:gd name="T85" fmla="*/ 22 h 163"/>
                <a:gd name="T86" fmla="*/ 34 w 154"/>
                <a:gd name="T87" fmla="*/ 12 h 163"/>
                <a:gd name="T88" fmla="*/ 43 w 154"/>
                <a:gd name="T89" fmla="*/ 9 h 163"/>
                <a:gd name="T90" fmla="*/ 48 w 154"/>
                <a:gd name="T91" fmla="*/ 4 h 163"/>
                <a:gd name="T92" fmla="*/ 55 w 154"/>
                <a:gd name="T93" fmla="*/ 3 h 163"/>
                <a:gd name="T94" fmla="*/ 63 w 154"/>
                <a:gd name="T95" fmla="*/ 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4" h="163">
                  <a:moveTo>
                    <a:pt x="67" y="0"/>
                  </a:moveTo>
                  <a:lnTo>
                    <a:pt x="71" y="0"/>
                  </a:lnTo>
                  <a:lnTo>
                    <a:pt x="71" y="1"/>
                  </a:lnTo>
                  <a:lnTo>
                    <a:pt x="76" y="9"/>
                  </a:lnTo>
                  <a:lnTo>
                    <a:pt x="91" y="12"/>
                  </a:lnTo>
                  <a:lnTo>
                    <a:pt x="92" y="12"/>
                  </a:lnTo>
                  <a:lnTo>
                    <a:pt x="92" y="13"/>
                  </a:lnTo>
                  <a:lnTo>
                    <a:pt x="91" y="13"/>
                  </a:lnTo>
                  <a:lnTo>
                    <a:pt x="89" y="16"/>
                  </a:lnTo>
                  <a:lnTo>
                    <a:pt x="91" y="16"/>
                  </a:lnTo>
                  <a:lnTo>
                    <a:pt x="92" y="23"/>
                  </a:lnTo>
                  <a:lnTo>
                    <a:pt x="95" y="28"/>
                  </a:lnTo>
                  <a:lnTo>
                    <a:pt x="95" y="29"/>
                  </a:lnTo>
                  <a:lnTo>
                    <a:pt x="94" y="29"/>
                  </a:lnTo>
                  <a:lnTo>
                    <a:pt x="91" y="31"/>
                  </a:lnTo>
                  <a:lnTo>
                    <a:pt x="91" y="29"/>
                  </a:lnTo>
                  <a:lnTo>
                    <a:pt x="89" y="26"/>
                  </a:lnTo>
                  <a:lnTo>
                    <a:pt x="83" y="26"/>
                  </a:lnTo>
                  <a:lnTo>
                    <a:pt x="74" y="34"/>
                  </a:lnTo>
                  <a:lnTo>
                    <a:pt x="74" y="38"/>
                  </a:lnTo>
                  <a:lnTo>
                    <a:pt x="76" y="40"/>
                  </a:lnTo>
                  <a:lnTo>
                    <a:pt x="76" y="41"/>
                  </a:lnTo>
                  <a:lnTo>
                    <a:pt x="74" y="47"/>
                  </a:lnTo>
                  <a:lnTo>
                    <a:pt x="76" y="55"/>
                  </a:lnTo>
                  <a:lnTo>
                    <a:pt x="89" y="65"/>
                  </a:lnTo>
                  <a:lnTo>
                    <a:pt x="98" y="83"/>
                  </a:lnTo>
                  <a:lnTo>
                    <a:pt x="104" y="92"/>
                  </a:lnTo>
                  <a:lnTo>
                    <a:pt x="111" y="96"/>
                  </a:lnTo>
                  <a:lnTo>
                    <a:pt x="113" y="96"/>
                  </a:lnTo>
                  <a:lnTo>
                    <a:pt x="114" y="95"/>
                  </a:lnTo>
                  <a:lnTo>
                    <a:pt x="119" y="95"/>
                  </a:lnTo>
                  <a:lnTo>
                    <a:pt x="120" y="93"/>
                  </a:lnTo>
                  <a:lnTo>
                    <a:pt x="122" y="93"/>
                  </a:lnTo>
                  <a:lnTo>
                    <a:pt x="122" y="95"/>
                  </a:lnTo>
                  <a:lnTo>
                    <a:pt x="123" y="95"/>
                  </a:lnTo>
                  <a:lnTo>
                    <a:pt x="123" y="96"/>
                  </a:lnTo>
                  <a:lnTo>
                    <a:pt x="122" y="102"/>
                  </a:lnTo>
                  <a:lnTo>
                    <a:pt x="147" y="115"/>
                  </a:lnTo>
                  <a:lnTo>
                    <a:pt x="154" y="126"/>
                  </a:lnTo>
                  <a:lnTo>
                    <a:pt x="154" y="127"/>
                  </a:lnTo>
                  <a:lnTo>
                    <a:pt x="153" y="132"/>
                  </a:lnTo>
                  <a:lnTo>
                    <a:pt x="151" y="132"/>
                  </a:lnTo>
                  <a:lnTo>
                    <a:pt x="146" y="124"/>
                  </a:lnTo>
                  <a:lnTo>
                    <a:pt x="137" y="120"/>
                  </a:lnTo>
                  <a:lnTo>
                    <a:pt x="132" y="123"/>
                  </a:lnTo>
                  <a:lnTo>
                    <a:pt x="129" y="132"/>
                  </a:lnTo>
                  <a:lnTo>
                    <a:pt x="137" y="138"/>
                  </a:lnTo>
                  <a:lnTo>
                    <a:pt x="137" y="145"/>
                  </a:lnTo>
                  <a:lnTo>
                    <a:pt x="131" y="148"/>
                  </a:lnTo>
                  <a:lnTo>
                    <a:pt x="129" y="155"/>
                  </a:lnTo>
                  <a:lnTo>
                    <a:pt x="123" y="163"/>
                  </a:lnTo>
                  <a:lnTo>
                    <a:pt x="117" y="163"/>
                  </a:lnTo>
                  <a:lnTo>
                    <a:pt x="116" y="158"/>
                  </a:lnTo>
                  <a:lnTo>
                    <a:pt x="119" y="151"/>
                  </a:lnTo>
                  <a:lnTo>
                    <a:pt x="119" y="149"/>
                  </a:lnTo>
                  <a:lnTo>
                    <a:pt x="123" y="148"/>
                  </a:lnTo>
                  <a:lnTo>
                    <a:pt x="116" y="129"/>
                  </a:lnTo>
                  <a:lnTo>
                    <a:pt x="114" y="130"/>
                  </a:lnTo>
                  <a:lnTo>
                    <a:pt x="113" y="130"/>
                  </a:lnTo>
                  <a:lnTo>
                    <a:pt x="113" y="129"/>
                  </a:lnTo>
                  <a:lnTo>
                    <a:pt x="108" y="126"/>
                  </a:lnTo>
                  <a:lnTo>
                    <a:pt x="105" y="118"/>
                  </a:lnTo>
                  <a:lnTo>
                    <a:pt x="100" y="118"/>
                  </a:lnTo>
                  <a:lnTo>
                    <a:pt x="91" y="108"/>
                  </a:lnTo>
                  <a:lnTo>
                    <a:pt x="82" y="108"/>
                  </a:lnTo>
                  <a:lnTo>
                    <a:pt x="64" y="89"/>
                  </a:lnTo>
                  <a:lnTo>
                    <a:pt x="58" y="87"/>
                  </a:lnTo>
                  <a:lnTo>
                    <a:pt x="49" y="75"/>
                  </a:lnTo>
                  <a:lnTo>
                    <a:pt x="45" y="59"/>
                  </a:lnTo>
                  <a:lnTo>
                    <a:pt x="27" y="52"/>
                  </a:lnTo>
                  <a:lnTo>
                    <a:pt x="20" y="61"/>
                  </a:lnTo>
                  <a:lnTo>
                    <a:pt x="12" y="62"/>
                  </a:lnTo>
                  <a:lnTo>
                    <a:pt x="11" y="62"/>
                  </a:lnTo>
                  <a:lnTo>
                    <a:pt x="11" y="56"/>
                  </a:lnTo>
                  <a:lnTo>
                    <a:pt x="5" y="56"/>
                  </a:lnTo>
                  <a:lnTo>
                    <a:pt x="5" y="55"/>
                  </a:lnTo>
                  <a:lnTo>
                    <a:pt x="2" y="43"/>
                  </a:lnTo>
                  <a:lnTo>
                    <a:pt x="0" y="43"/>
                  </a:lnTo>
                  <a:lnTo>
                    <a:pt x="0" y="41"/>
                  </a:lnTo>
                  <a:lnTo>
                    <a:pt x="3" y="35"/>
                  </a:lnTo>
                  <a:lnTo>
                    <a:pt x="0" y="25"/>
                  </a:lnTo>
                  <a:lnTo>
                    <a:pt x="3" y="23"/>
                  </a:lnTo>
                  <a:lnTo>
                    <a:pt x="15" y="22"/>
                  </a:lnTo>
                  <a:lnTo>
                    <a:pt x="22" y="13"/>
                  </a:lnTo>
                  <a:lnTo>
                    <a:pt x="22" y="15"/>
                  </a:lnTo>
                  <a:lnTo>
                    <a:pt x="30" y="22"/>
                  </a:lnTo>
                  <a:lnTo>
                    <a:pt x="33" y="12"/>
                  </a:lnTo>
                  <a:lnTo>
                    <a:pt x="34" y="12"/>
                  </a:lnTo>
                  <a:lnTo>
                    <a:pt x="43" y="15"/>
                  </a:lnTo>
                  <a:lnTo>
                    <a:pt x="43" y="9"/>
                  </a:lnTo>
                  <a:lnTo>
                    <a:pt x="48" y="9"/>
                  </a:lnTo>
                  <a:lnTo>
                    <a:pt x="48" y="4"/>
                  </a:lnTo>
                  <a:lnTo>
                    <a:pt x="51" y="4"/>
                  </a:lnTo>
                  <a:lnTo>
                    <a:pt x="55" y="3"/>
                  </a:lnTo>
                  <a:lnTo>
                    <a:pt x="58" y="1"/>
                  </a:lnTo>
                  <a:lnTo>
                    <a:pt x="63" y="1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" name="Croatia">
              <a:extLst>
                <a:ext uri="{FF2B5EF4-FFF2-40B4-BE49-F238E27FC236}">
                  <a16:creationId xmlns:a16="http://schemas.microsoft.com/office/drawing/2014/main" id="{21F785E9-893F-4E52-B164-32977E6FC84D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6264668" y="4829244"/>
              <a:ext cx="502814" cy="490088"/>
            </a:xfrm>
            <a:custGeom>
              <a:avLst/>
              <a:gdLst>
                <a:gd name="T0" fmla="*/ 36 w 79"/>
                <a:gd name="T1" fmla="*/ 0 h 77"/>
                <a:gd name="T2" fmla="*/ 37 w 79"/>
                <a:gd name="T3" fmla="*/ 0 h 77"/>
                <a:gd name="T4" fmla="*/ 58 w 79"/>
                <a:gd name="T5" fmla="*/ 18 h 77"/>
                <a:gd name="T6" fmla="*/ 67 w 79"/>
                <a:gd name="T7" fmla="*/ 15 h 77"/>
                <a:gd name="T8" fmla="*/ 68 w 79"/>
                <a:gd name="T9" fmla="*/ 15 h 77"/>
                <a:gd name="T10" fmla="*/ 71 w 79"/>
                <a:gd name="T11" fmla="*/ 24 h 77"/>
                <a:gd name="T12" fmla="*/ 79 w 79"/>
                <a:gd name="T13" fmla="*/ 28 h 77"/>
                <a:gd name="T14" fmla="*/ 79 w 79"/>
                <a:gd name="T15" fmla="*/ 30 h 77"/>
                <a:gd name="T16" fmla="*/ 76 w 79"/>
                <a:gd name="T17" fmla="*/ 31 h 77"/>
                <a:gd name="T18" fmla="*/ 74 w 79"/>
                <a:gd name="T19" fmla="*/ 34 h 77"/>
                <a:gd name="T20" fmla="*/ 73 w 79"/>
                <a:gd name="T21" fmla="*/ 34 h 77"/>
                <a:gd name="T22" fmla="*/ 71 w 79"/>
                <a:gd name="T23" fmla="*/ 36 h 77"/>
                <a:gd name="T24" fmla="*/ 70 w 79"/>
                <a:gd name="T25" fmla="*/ 36 h 77"/>
                <a:gd name="T26" fmla="*/ 67 w 79"/>
                <a:gd name="T27" fmla="*/ 30 h 77"/>
                <a:gd name="T28" fmla="*/ 45 w 79"/>
                <a:gd name="T29" fmla="*/ 25 h 77"/>
                <a:gd name="T30" fmla="*/ 37 w 79"/>
                <a:gd name="T31" fmla="*/ 31 h 77"/>
                <a:gd name="T32" fmla="*/ 36 w 79"/>
                <a:gd name="T33" fmla="*/ 31 h 77"/>
                <a:gd name="T34" fmla="*/ 36 w 79"/>
                <a:gd name="T35" fmla="*/ 30 h 77"/>
                <a:gd name="T36" fmla="*/ 31 w 79"/>
                <a:gd name="T37" fmla="*/ 25 h 77"/>
                <a:gd name="T38" fmla="*/ 28 w 79"/>
                <a:gd name="T39" fmla="*/ 31 h 77"/>
                <a:gd name="T40" fmla="*/ 33 w 79"/>
                <a:gd name="T41" fmla="*/ 36 h 77"/>
                <a:gd name="T42" fmla="*/ 49 w 79"/>
                <a:gd name="T43" fmla="*/ 61 h 77"/>
                <a:gd name="T44" fmla="*/ 65 w 79"/>
                <a:gd name="T45" fmla="*/ 73 h 77"/>
                <a:gd name="T46" fmla="*/ 65 w 79"/>
                <a:gd name="T47" fmla="*/ 74 h 77"/>
                <a:gd name="T48" fmla="*/ 62 w 79"/>
                <a:gd name="T49" fmla="*/ 77 h 77"/>
                <a:gd name="T50" fmla="*/ 61 w 79"/>
                <a:gd name="T51" fmla="*/ 77 h 77"/>
                <a:gd name="T52" fmla="*/ 57 w 79"/>
                <a:gd name="T53" fmla="*/ 73 h 77"/>
                <a:gd name="T54" fmla="*/ 46 w 79"/>
                <a:gd name="T55" fmla="*/ 70 h 77"/>
                <a:gd name="T56" fmla="*/ 46 w 79"/>
                <a:gd name="T57" fmla="*/ 68 h 77"/>
                <a:gd name="T58" fmla="*/ 51 w 79"/>
                <a:gd name="T59" fmla="*/ 68 h 77"/>
                <a:gd name="T60" fmla="*/ 43 w 79"/>
                <a:gd name="T61" fmla="*/ 62 h 77"/>
                <a:gd name="T62" fmla="*/ 33 w 79"/>
                <a:gd name="T63" fmla="*/ 61 h 77"/>
                <a:gd name="T64" fmla="*/ 21 w 79"/>
                <a:gd name="T65" fmla="*/ 49 h 77"/>
                <a:gd name="T66" fmla="*/ 21 w 79"/>
                <a:gd name="T67" fmla="*/ 48 h 77"/>
                <a:gd name="T68" fmla="*/ 24 w 79"/>
                <a:gd name="T69" fmla="*/ 45 h 77"/>
                <a:gd name="T70" fmla="*/ 19 w 79"/>
                <a:gd name="T71" fmla="*/ 42 h 77"/>
                <a:gd name="T72" fmla="*/ 16 w 79"/>
                <a:gd name="T73" fmla="*/ 31 h 77"/>
                <a:gd name="T74" fmla="*/ 14 w 79"/>
                <a:gd name="T75" fmla="*/ 28 h 77"/>
                <a:gd name="T76" fmla="*/ 12 w 79"/>
                <a:gd name="T77" fmla="*/ 28 h 77"/>
                <a:gd name="T78" fmla="*/ 8 w 79"/>
                <a:gd name="T79" fmla="*/ 36 h 77"/>
                <a:gd name="T80" fmla="*/ 6 w 79"/>
                <a:gd name="T81" fmla="*/ 37 h 77"/>
                <a:gd name="T82" fmla="*/ 5 w 79"/>
                <a:gd name="T83" fmla="*/ 36 h 77"/>
                <a:gd name="T84" fmla="*/ 3 w 79"/>
                <a:gd name="T85" fmla="*/ 36 h 77"/>
                <a:gd name="T86" fmla="*/ 0 w 79"/>
                <a:gd name="T87" fmla="*/ 30 h 77"/>
                <a:gd name="T88" fmla="*/ 2 w 79"/>
                <a:gd name="T89" fmla="*/ 22 h 77"/>
                <a:gd name="T90" fmla="*/ 12 w 79"/>
                <a:gd name="T91" fmla="*/ 18 h 77"/>
                <a:gd name="T92" fmla="*/ 21 w 79"/>
                <a:gd name="T93" fmla="*/ 19 h 77"/>
                <a:gd name="T94" fmla="*/ 25 w 79"/>
                <a:gd name="T95" fmla="*/ 8 h 77"/>
                <a:gd name="T96" fmla="*/ 34 w 79"/>
                <a:gd name="T97" fmla="*/ 3 h 77"/>
                <a:gd name="T98" fmla="*/ 36 w 79"/>
                <a:gd name="T9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9" h="77">
                  <a:moveTo>
                    <a:pt x="36" y="0"/>
                  </a:moveTo>
                  <a:lnTo>
                    <a:pt x="37" y="0"/>
                  </a:lnTo>
                  <a:lnTo>
                    <a:pt x="58" y="18"/>
                  </a:lnTo>
                  <a:lnTo>
                    <a:pt x="67" y="15"/>
                  </a:lnTo>
                  <a:lnTo>
                    <a:pt x="68" y="15"/>
                  </a:lnTo>
                  <a:lnTo>
                    <a:pt x="71" y="24"/>
                  </a:lnTo>
                  <a:lnTo>
                    <a:pt x="79" y="28"/>
                  </a:lnTo>
                  <a:lnTo>
                    <a:pt x="79" y="30"/>
                  </a:lnTo>
                  <a:lnTo>
                    <a:pt x="76" y="31"/>
                  </a:lnTo>
                  <a:lnTo>
                    <a:pt x="74" y="34"/>
                  </a:lnTo>
                  <a:lnTo>
                    <a:pt x="73" y="34"/>
                  </a:lnTo>
                  <a:lnTo>
                    <a:pt x="71" y="36"/>
                  </a:lnTo>
                  <a:lnTo>
                    <a:pt x="70" y="36"/>
                  </a:lnTo>
                  <a:lnTo>
                    <a:pt x="67" y="30"/>
                  </a:lnTo>
                  <a:lnTo>
                    <a:pt x="45" y="25"/>
                  </a:lnTo>
                  <a:lnTo>
                    <a:pt x="37" y="31"/>
                  </a:lnTo>
                  <a:lnTo>
                    <a:pt x="36" y="31"/>
                  </a:lnTo>
                  <a:lnTo>
                    <a:pt x="36" y="30"/>
                  </a:lnTo>
                  <a:lnTo>
                    <a:pt x="31" y="25"/>
                  </a:lnTo>
                  <a:lnTo>
                    <a:pt x="28" y="31"/>
                  </a:lnTo>
                  <a:lnTo>
                    <a:pt x="33" y="36"/>
                  </a:lnTo>
                  <a:lnTo>
                    <a:pt x="49" y="61"/>
                  </a:lnTo>
                  <a:lnTo>
                    <a:pt x="65" y="73"/>
                  </a:lnTo>
                  <a:lnTo>
                    <a:pt x="65" y="74"/>
                  </a:lnTo>
                  <a:lnTo>
                    <a:pt x="62" y="77"/>
                  </a:lnTo>
                  <a:lnTo>
                    <a:pt x="61" y="77"/>
                  </a:lnTo>
                  <a:lnTo>
                    <a:pt x="57" y="73"/>
                  </a:lnTo>
                  <a:lnTo>
                    <a:pt x="46" y="70"/>
                  </a:lnTo>
                  <a:lnTo>
                    <a:pt x="46" y="68"/>
                  </a:lnTo>
                  <a:lnTo>
                    <a:pt x="51" y="68"/>
                  </a:lnTo>
                  <a:lnTo>
                    <a:pt x="43" y="62"/>
                  </a:lnTo>
                  <a:lnTo>
                    <a:pt x="33" y="61"/>
                  </a:lnTo>
                  <a:lnTo>
                    <a:pt x="21" y="49"/>
                  </a:lnTo>
                  <a:lnTo>
                    <a:pt x="21" y="48"/>
                  </a:lnTo>
                  <a:lnTo>
                    <a:pt x="24" y="45"/>
                  </a:lnTo>
                  <a:lnTo>
                    <a:pt x="19" y="42"/>
                  </a:lnTo>
                  <a:lnTo>
                    <a:pt x="16" y="31"/>
                  </a:lnTo>
                  <a:lnTo>
                    <a:pt x="14" y="28"/>
                  </a:lnTo>
                  <a:lnTo>
                    <a:pt x="12" y="28"/>
                  </a:lnTo>
                  <a:lnTo>
                    <a:pt x="8" y="36"/>
                  </a:lnTo>
                  <a:lnTo>
                    <a:pt x="6" y="37"/>
                  </a:lnTo>
                  <a:lnTo>
                    <a:pt x="5" y="36"/>
                  </a:lnTo>
                  <a:lnTo>
                    <a:pt x="3" y="36"/>
                  </a:lnTo>
                  <a:lnTo>
                    <a:pt x="0" y="30"/>
                  </a:lnTo>
                  <a:lnTo>
                    <a:pt x="2" y="22"/>
                  </a:lnTo>
                  <a:lnTo>
                    <a:pt x="12" y="18"/>
                  </a:lnTo>
                  <a:lnTo>
                    <a:pt x="21" y="19"/>
                  </a:lnTo>
                  <a:lnTo>
                    <a:pt x="25" y="8"/>
                  </a:lnTo>
                  <a:lnTo>
                    <a:pt x="34" y="3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Switzerland">
              <a:extLst>
                <a:ext uri="{FF2B5EF4-FFF2-40B4-BE49-F238E27FC236}">
                  <a16:creationId xmlns:a16="http://schemas.microsoft.com/office/drawing/2014/main" id="{4DD16823-9F4D-4B79-987C-E9038015BFB0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5634556" y="4714680"/>
              <a:ext cx="375521" cy="229131"/>
            </a:xfrm>
            <a:custGeom>
              <a:avLst/>
              <a:gdLst>
                <a:gd name="T0" fmla="*/ 21 w 59"/>
                <a:gd name="T1" fmla="*/ 0 h 36"/>
                <a:gd name="T2" fmla="*/ 37 w 59"/>
                <a:gd name="T3" fmla="*/ 0 h 36"/>
                <a:gd name="T4" fmla="*/ 46 w 59"/>
                <a:gd name="T5" fmla="*/ 3 h 36"/>
                <a:gd name="T6" fmla="*/ 49 w 59"/>
                <a:gd name="T7" fmla="*/ 12 h 36"/>
                <a:gd name="T8" fmla="*/ 58 w 59"/>
                <a:gd name="T9" fmla="*/ 15 h 36"/>
                <a:gd name="T10" fmla="*/ 59 w 59"/>
                <a:gd name="T11" fmla="*/ 15 h 36"/>
                <a:gd name="T12" fmla="*/ 59 w 59"/>
                <a:gd name="T13" fmla="*/ 20 h 36"/>
                <a:gd name="T14" fmla="*/ 58 w 59"/>
                <a:gd name="T15" fmla="*/ 21 h 36"/>
                <a:gd name="T16" fmla="*/ 55 w 59"/>
                <a:gd name="T17" fmla="*/ 21 h 36"/>
                <a:gd name="T18" fmla="*/ 55 w 59"/>
                <a:gd name="T19" fmla="*/ 27 h 36"/>
                <a:gd name="T20" fmla="*/ 44 w 59"/>
                <a:gd name="T21" fmla="*/ 24 h 36"/>
                <a:gd name="T22" fmla="*/ 40 w 59"/>
                <a:gd name="T23" fmla="*/ 34 h 36"/>
                <a:gd name="T24" fmla="*/ 32 w 59"/>
                <a:gd name="T25" fmla="*/ 27 h 36"/>
                <a:gd name="T26" fmla="*/ 25 w 59"/>
                <a:gd name="T27" fmla="*/ 34 h 36"/>
                <a:gd name="T28" fmla="*/ 22 w 59"/>
                <a:gd name="T29" fmla="*/ 34 h 36"/>
                <a:gd name="T30" fmla="*/ 18 w 59"/>
                <a:gd name="T31" fmla="*/ 36 h 36"/>
                <a:gd name="T32" fmla="*/ 13 w 59"/>
                <a:gd name="T33" fmla="*/ 36 h 36"/>
                <a:gd name="T34" fmla="*/ 13 w 59"/>
                <a:gd name="T35" fmla="*/ 34 h 36"/>
                <a:gd name="T36" fmla="*/ 10 w 59"/>
                <a:gd name="T37" fmla="*/ 26 h 36"/>
                <a:gd name="T38" fmla="*/ 6 w 59"/>
                <a:gd name="T39" fmla="*/ 26 h 36"/>
                <a:gd name="T40" fmla="*/ 1 w 59"/>
                <a:gd name="T41" fmla="*/ 30 h 36"/>
                <a:gd name="T42" fmla="*/ 0 w 59"/>
                <a:gd name="T43" fmla="*/ 24 h 36"/>
                <a:gd name="T44" fmla="*/ 13 w 59"/>
                <a:gd name="T45" fmla="*/ 3 h 36"/>
                <a:gd name="T46" fmla="*/ 21 w 59"/>
                <a:gd name="T4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" h="36">
                  <a:moveTo>
                    <a:pt x="21" y="0"/>
                  </a:moveTo>
                  <a:lnTo>
                    <a:pt x="37" y="0"/>
                  </a:lnTo>
                  <a:lnTo>
                    <a:pt x="46" y="3"/>
                  </a:lnTo>
                  <a:lnTo>
                    <a:pt x="49" y="12"/>
                  </a:lnTo>
                  <a:lnTo>
                    <a:pt x="58" y="15"/>
                  </a:lnTo>
                  <a:lnTo>
                    <a:pt x="59" y="15"/>
                  </a:lnTo>
                  <a:lnTo>
                    <a:pt x="59" y="20"/>
                  </a:lnTo>
                  <a:lnTo>
                    <a:pt x="58" y="21"/>
                  </a:lnTo>
                  <a:lnTo>
                    <a:pt x="55" y="21"/>
                  </a:lnTo>
                  <a:lnTo>
                    <a:pt x="55" y="27"/>
                  </a:lnTo>
                  <a:lnTo>
                    <a:pt x="44" y="24"/>
                  </a:lnTo>
                  <a:lnTo>
                    <a:pt x="40" y="34"/>
                  </a:lnTo>
                  <a:lnTo>
                    <a:pt x="32" y="27"/>
                  </a:lnTo>
                  <a:lnTo>
                    <a:pt x="25" y="34"/>
                  </a:lnTo>
                  <a:lnTo>
                    <a:pt x="22" y="34"/>
                  </a:lnTo>
                  <a:lnTo>
                    <a:pt x="18" y="36"/>
                  </a:lnTo>
                  <a:lnTo>
                    <a:pt x="13" y="36"/>
                  </a:lnTo>
                  <a:lnTo>
                    <a:pt x="13" y="34"/>
                  </a:lnTo>
                  <a:lnTo>
                    <a:pt x="10" y="26"/>
                  </a:lnTo>
                  <a:lnTo>
                    <a:pt x="6" y="26"/>
                  </a:lnTo>
                  <a:lnTo>
                    <a:pt x="1" y="30"/>
                  </a:lnTo>
                  <a:lnTo>
                    <a:pt x="0" y="24"/>
                  </a:lnTo>
                  <a:lnTo>
                    <a:pt x="13" y="3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Latvia">
              <a:extLst>
                <a:ext uri="{FF2B5EF4-FFF2-40B4-BE49-F238E27FC236}">
                  <a16:creationId xmlns:a16="http://schemas.microsoft.com/office/drawing/2014/main" id="{17CE7345-4E4F-4BA6-8126-413786BD0671}"/>
                </a:ext>
              </a:extLst>
            </p:cNvPr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6869316" y="3282612"/>
              <a:ext cx="630111" cy="375521"/>
            </a:xfrm>
            <a:custGeom>
              <a:avLst/>
              <a:gdLst>
                <a:gd name="T0" fmla="*/ 59 w 99"/>
                <a:gd name="T1" fmla="*/ 0 h 59"/>
                <a:gd name="T2" fmla="*/ 71 w 99"/>
                <a:gd name="T3" fmla="*/ 6 h 59"/>
                <a:gd name="T4" fmla="*/ 77 w 99"/>
                <a:gd name="T5" fmla="*/ 12 h 59"/>
                <a:gd name="T6" fmla="*/ 83 w 99"/>
                <a:gd name="T7" fmla="*/ 10 h 59"/>
                <a:gd name="T8" fmla="*/ 89 w 99"/>
                <a:gd name="T9" fmla="*/ 12 h 59"/>
                <a:gd name="T10" fmla="*/ 93 w 99"/>
                <a:gd name="T11" fmla="*/ 18 h 59"/>
                <a:gd name="T12" fmla="*/ 93 w 99"/>
                <a:gd name="T13" fmla="*/ 19 h 59"/>
                <a:gd name="T14" fmla="*/ 92 w 99"/>
                <a:gd name="T15" fmla="*/ 27 h 59"/>
                <a:gd name="T16" fmla="*/ 95 w 99"/>
                <a:gd name="T17" fmla="*/ 30 h 59"/>
                <a:gd name="T18" fmla="*/ 99 w 99"/>
                <a:gd name="T19" fmla="*/ 36 h 59"/>
                <a:gd name="T20" fmla="*/ 99 w 99"/>
                <a:gd name="T21" fmla="*/ 47 h 59"/>
                <a:gd name="T22" fmla="*/ 95 w 99"/>
                <a:gd name="T23" fmla="*/ 47 h 59"/>
                <a:gd name="T24" fmla="*/ 89 w 99"/>
                <a:gd name="T25" fmla="*/ 55 h 59"/>
                <a:gd name="T26" fmla="*/ 89 w 99"/>
                <a:gd name="T27" fmla="*/ 56 h 59"/>
                <a:gd name="T28" fmla="*/ 85 w 99"/>
                <a:gd name="T29" fmla="*/ 55 h 59"/>
                <a:gd name="T30" fmla="*/ 80 w 99"/>
                <a:gd name="T31" fmla="*/ 59 h 59"/>
                <a:gd name="T32" fmla="*/ 79 w 99"/>
                <a:gd name="T33" fmla="*/ 59 h 59"/>
                <a:gd name="T34" fmla="*/ 74 w 99"/>
                <a:gd name="T35" fmla="*/ 56 h 59"/>
                <a:gd name="T36" fmla="*/ 64 w 99"/>
                <a:gd name="T37" fmla="*/ 47 h 59"/>
                <a:gd name="T38" fmla="*/ 58 w 99"/>
                <a:gd name="T39" fmla="*/ 46 h 59"/>
                <a:gd name="T40" fmla="*/ 53 w 99"/>
                <a:gd name="T41" fmla="*/ 40 h 59"/>
                <a:gd name="T42" fmla="*/ 47 w 99"/>
                <a:gd name="T43" fmla="*/ 43 h 59"/>
                <a:gd name="T44" fmla="*/ 46 w 99"/>
                <a:gd name="T45" fmla="*/ 43 h 59"/>
                <a:gd name="T46" fmla="*/ 39 w 99"/>
                <a:gd name="T47" fmla="*/ 42 h 59"/>
                <a:gd name="T48" fmla="*/ 19 w 99"/>
                <a:gd name="T49" fmla="*/ 40 h 59"/>
                <a:gd name="T50" fmla="*/ 10 w 99"/>
                <a:gd name="T51" fmla="*/ 44 h 59"/>
                <a:gd name="T52" fmla="*/ 6 w 99"/>
                <a:gd name="T53" fmla="*/ 47 h 59"/>
                <a:gd name="T54" fmla="*/ 6 w 99"/>
                <a:gd name="T55" fmla="*/ 49 h 59"/>
                <a:gd name="T56" fmla="*/ 4 w 99"/>
                <a:gd name="T57" fmla="*/ 49 h 59"/>
                <a:gd name="T58" fmla="*/ 2 w 99"/>
                <a:gd name="T59" fmla="*/ 46 h 59"/>
                <a:gd name="T60" fmla="*/ 0 w 99"/>
                <a:gd name="T61" fmla="*/ 46 h 59"/>
                <a:gd name="T62" fmla="*/ 0 w 99"/>
                <a:gd name="T63" fmla="*/ 44 h 59"/>
                <a:gd name="T64" fmla="*/ 2 w 99"/>
                <a:gd name="T65" fmla="*/ 33 h 59"/>
                <a:gd name="T66" fmla="*/ 10 w 99"/>
                <a:gd name="T67" fmla="*/ 13 h 59"/>
                <a:gd name="T68" fmla="*/ 22 w 99"/>
                <a:gd name="T69" fmla="*/ 7 h 59"/>
                <a:gd name="T70" fmla="*/ 33 w 99"/>
                <a:gd name="T71" fmla="*/ 24 h 59"/>
                <a:gd name="T72" fmla="*/ 42 w 99"/>
                <a:gd name="T73" fmla="*/ 27 h 59"/>
                <a:gd name="T74" fmla="*/ 45 w 99"/>
                <a:gd name="T75" fmla="*/ 21 h 59"/>
                <a:gd name="T76" fmla="*/ 46 w 99"/>
                <a:gd name="T77" fmla="*/ 6 h 59"/>
                <a:gd name="T78" fmla="*/ 46 w 99"/>
                <a:gd name="T79" fmla="*/ 4 h 59"/>
                <a:gd name="T80" fmla="*/ 59 w 99"/>
                <a:gd name="T8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9" h="59">
                  <a:moveTo>
                    <a:pt x="59" y="0"/>
                  </a:moveTo>
                  <a:lnTo>
                    <a:pt x="71" y="6"/>
                  </a:lnTo>
                  <a:lnTo>
                    <a:pt x="77" y="12"/>
                  </a:lnTo>
                  <a:lnTo>
                    <a:pt x="83" y="10"/>
                  </a:lnTo>
                  <a:lnTo>
                    <a:pt x="89" y="12"/>
                  </a:lnTo>
                  <a:lnTo>
                    <a:pt x="93" y="18"/>
                  </a:lnTo>
                  <a:lnTo>
                    <a:pt x="93" y="19"/>
                  </a:lnTo>
                  <a:lnTo>
                    <a:pt x="92" y="27"/>
                  </a:lnTo>
                  <a:lnTo>
                    <a:pt x="95" y="30"/>
                  </a:lnTo>
                  <a:lnTo>
                    <a:pt x="99" y="36"/>
                  </a:lnTo>
                  <a:lnTo>
                    <a:pt x="99" y="47"/>
                  </a:lnTo>
                  <a:lnTo>
                    <a:pt x="95" y="47"/>
                  </a:lnTo>
                  <a:lnTo>
                    <a:pt x="89" y="55"/>
                  </a:lnTo>
                  <a:lnTo>
                    <a:pt x="89" y="56"/>
                  </a:lnTo>
                  <a:lnTo>
                    <a:pt x="85" y="55"/>
                  </a:lnTo>
                  <a:lnTo>
                    <a:pt x="80" y="59"/>
                  </a:lnTo>
                  <a:lnTo>
                    <a:pt x="79" y="59"/>
                  </a:lnTo>
                  <a:lnTo>
                    <a:pt x="74" y="56"/>
                  </a:lnTo>
                  <a:lnTo>
                    <a:pt x="64" y="47"/>
                  </a:lnTo>
                  <a:lnTo>
                    <a:pt x="58" y="46"/>
                  </a:lnTo>
                  <a:lnTo>
                    <a:pt x="53" y="40"/>
                  </a:lnTo>
                  <a:lnTo>
                    <a:pt x="47" y="43"/>
                  </a:lnTo>
                  <a:lnTo>
                    <a:pt x="46" y="43"/>
                  </a:lnTo>
                  <a:lnTo>
                    <a:pt x="39" y="42"/>
                  </a:lnTo>
                  <a:lnTo>
                    <a:pt x="19" y="40"/>
                  </a:lnTo>
                  <a:lnTo>
                    <a:pt x="10" y="44"/>
                  </a:lnTo>
                  <a:lnTo>
                    <a:pt x="6" y="47"/>
                  </a:lnTo>
                  <a:lnTo>
                    <a:pt x="6" y="49"/>
                  </a:lnTo>
                  <a:lnTo>
                    <a:pt x="4" y="49"/>
                  </a:lnTo>
                  <a:lnTo>
                    <a:pt x="2" y="46"/>
                  </a:lnTo>
                  <a:lnTo>
                    <a:pt x="0" y="46"/>
                  </a:lnTo>
                  <a:lnTo>
                    <a:pt x="0" y="44"/>
                  </a:lnTo>
                  <a:lnTo>
                    <a:pt x="2" y="33"/>
                  </a:lnTo>
                  <a:lnTo>
                    <a:pt x="10" y="13"/>
                  </a:lnTo>
                  <a:lnTo>
                    <a:pt x="22" y="7"/>
                  </a:lnTo>
                  <a:lnTo>
                    <a:pt x="33" y="24"/>
                  </a:lnTo>
                  <a:lnTo>
                    <a:pt x="42" y="27"/>
                  </a:lnTo>
                  <a:lnTo>
                    <a:pt x="45" y="21"/>
                  </a:lnTo>
                  <a:lnTo>
                    <a:pt x="46" y="6"/>
                  </a:lnTo>
                  <a:lnTo>
                    <a:pt x="46" y="4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Lithuania">
              <a:extLst>
                <a:ext uri="{FF2B5EF4-FFF2-40B4-BE49-F238E27FC236}">
                  <a16:creationId xmlns:a16="http://schemas.microsoft.com/office/drawing/2014/main" id="{FB382F0A-AD3C-44BA-B6E2-A8BAAF82AE4B}"/>
                </a:ext>
              </a:extLst>
            </p:cNvPr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6869316" y="3530839"/>
              <a:ext cx="509177" cy="375521"/>
            </a:xfrm>
            <a:custGeom>
              <a:avLst/>
              <a:gdLst>
                <a:gd name="T0" fmla="*/ 18 w 80"/>
                <a:gd name="T1" fmla="*/ 0 h 59"/>
                <a:gd name="T2" fmla="*/ 39 w 80"/>
                <a:gd name="T3" fmla="*/ 1 h 59"/>
                <a:gd name="T4" fmla="*/ 46 w 80"/>
                <a:gd name="T5" fmla="*/ 3 h 59"/>
                <a:gd name="T6" fmla="*/ 53 w 80"/>
                <a:gd name="T7" fmla="*/ 0 h 59"/>
                <a:gd name="T8" fmla="*/ 55 w 80"/>
                <a:gd name="T9" fmla="*/ 0 h 59"/>
                <a:gd name="T10" fmla="*/ 59 w 80"/>
                <a:gd name="T11" fmla="*/ 5 h 59"/>
                <a:gd name="T12" fmla="*/ 64 w 80"/>
                <a:gd name="T13" fmla="*/ 7 h 59"/>
                <a:gd name="T14" fmla="*/ 74 w 80"/>
                <a:gd name="T15" fmla="*/ 16 h 59"/>
                <a:gd name="T16" fmla="*/ 80 w 80"/>
                <a:gd name="T17" fmla="*/ 19 h 59"/>
                <a:gd name="T18" fmla="*/ 80 w 80"/>
                <a:gd name="T19" fmla="*/ 20 h 59"/>
                <a:gd name="T20" fmla="*/ 76 w 80"/>
                <a:gd name="T21" fmla="*/ 22 h 59"/>
                <a:gd name="T22" fmla="*/ 76 w 80"/>
                <a:gd name="T23" fmla="*/ 25 h 59"/>
                <a:gd name="T24" fmla="*/ 80 w 80"/>
                <a:gd name="T25" fmla="*/ 26 h 59"/>
                <a:gd name="T26" fmla="*/ 79 w 80"/>
                <a:gd name="T27" fmla="*/ 31 h 59"/>
                <a:gd name="T28" fmla="*/ 77 w 80"/>
                <a:gd name="T29" fmla="*/ 31 h 59"/>
                <a:gd name="T30" fmla="*/ 68 w 80"/>
                <a:gd name="T31" fmla="*/ 35 h 59"/>
                <a:gd name="T32" fmla="*/ 65 w 80"/>
                <a:gd name="T33" fmla="*/ 47 h 59"/>
                <a:gd name="T34" fmla="*/ 68 w 80"/>
                <a:gd name="T35" fmla="*/ 51 h 59"/>
                <a:gd name="T36" fmla="*/ 68 w 80"/>
                <a:gd name="T37" fmla="*/ 53 h 59"/>
                <a:gd name="T38" fmla="*/ 67 w 80"/>
                <a:gd name="T39" fmla="*/ 53 h 59"/>
                <a:gd name="T40" fmla="*/ 65 w 80"/>
                <a:gd name="T41" fmla="*/ 54 h 59"/>
                <a:gd name="T42" fmla="*/ 65 w 80"/>
                <a:gd name="T43" fmla="*/ 53 h 59"/>
                <a:gd name="T44" fmla="*/ 61 w 80"/>
                <a:gd name="T45" fmla="*/ 50 h 59"/>
                <a:gd name="T46" fmla="*/ 55 w 80"/>
                <a:gd name="T47" fmla="*/ 53 h 59"/>
                <a:gd name="T48" fmla="*/ 55 w 80"/>
                <a:gd name="T49" fmla="*/ 57 h 59"/>
                <a:gd name="T50" fmla="*/ 47 w 80"/>
                <a:gd name="T51" fmla="*/ 57 h 59"/>
                <a:gd name="T52" fmla="*/ 43 w 80"/>
                <a:gd name="T53" fmla="*/ 59 h 59"/>
                <a:gd name="T54" fmla="*/ 36 w 80"/>
                <a:gd name="T55" fmla="*/ 59 h 59"/>
                <a:gd name="T56" fmla="*/ 36 w 80"/>
                <a:gd name="T57" fmla="*/ 57 h 59"/>
                <a:gd name="T58" fmla="*/ 34 w 80"/>
                <a:gd name="T59" fmla="*/ 54 h 59"/>
                <a:gd name="T60" fmla="*/ 25 w 80"/>
                <a:gd name="T61" fmla="*/ 47 h 59"/>
                <a:gd name="T62" fmla="*/ 27 w 80"/>
                <a:gd name="T63" fmla="*/ 38 h 59"/>
                <a:gd name="T64" fmla="*/ 25 w 80"/>
                <a:gd name="T65" fmla="*/ 34 h 59"/>
                <a:gd name="T66" fmla="*/ 16 w 80"/>
                <a:gd name="T67" fmla="*/ 32 h 59"/>
                <a:gd name="T68" fmla="*/ 4 w 80"/>
                <a:gd name="T69" fmla="*/ 28 h 59"/>
                <a:gd name="T70" fmla="*/ 4 w 80"/>
                <a:gd name="T71" fmla="*/ 26 h 59"/>
                <a:gd name="T72" fmla="*/ 0 w 80"/>
                <a:gd name="T73" fmla="*/ 5 h 59"/>
                <a:gd name="T74" fmla="*/ 2 w 80"/>
                <a:gd name="T75" fmla="*/ 5 h 59"/>
                <a:gd name="T76" fmla="*/ 6 w 80"/>
                <a:gd name="T77" fmla="*/ 8 h 59"/>
                <a:gd name="T78" fmla="*/ 9 w 80"/>
                <a:gd name="T79" fmla="*/ 4 h 59"/>
                <a:gd name="T80" fmla="*/ 18 w 80"/>
                <a:gd name="T8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0" h="59">
                  <a:moveTo>
                    <a:pt x="18" y="0"/>
                  </a:moveTo>
                  <a:lnTo>
                    <a:pt x="39" y="1"/>
                  </a:lnTo>
                  <a:lnTo>
                    <a:pt x="46" y="3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9" y="5"/>
                  </a:lnTo>
                  <a:lnTo>
                    <a:pt x="64" y="7"/>
                  </a:lnTo>
                  <a:lnTo>
                    <a:pt x="74" y="16"/>
                  </a:lnTo>
                  <a:lnTo>
                    <a:pt x="80" y="19"/>
                  </a:lnTo>
                  <a:lnTo>
                    <a:pt x="80" y="20"/>
                  </a:lnTo>
                  <a:lnTo>
                    <a:pt x="76" y="22"/>
                  </a:lnTo>
                  <a:lnTo>
                    <a:pt x="76" y="25"/>
                  </a:lnTo>
                  <a:lnTo>
                    <a:pt x="80" y="26"/>
                  </a:lnTo>
                  <a:lnTo>
                    <a:pt x="79" y="31"/>
                  </a:lnTo>
                  <a:lnTo>
                    <a:pt x="77" y="31"/>
                  </a:lnTo>
                  <a:lnTo>
                    <a:pt x="68" y="35"/>
                  </a:lnTo>
                  <a:lnTo>
                    <a:pt x="65" y="47"/>
                  </a:lnTo>
                  <a:lnTo>
                    <a:pt x="68" y="51"/>
                  </a:lnTo>
                  <a:lnTo>
                    <a:pt x="68" y="53"/>
                  </a:lnTo>
                  <a:lnTo>
                    <a:pt x="67" y="53"/>
                  </a:lnTo>
                  <a:lnTo>
                    <a:pt x="65" y="54"/>
                  </a:lnTo>
                  <a:lnTo>
                    <a:pt x="65" y="53"/>
                  </a:lnTo>
                  <a:lnTo>
                    <a:pt x="61" y="50"/>
                  </a:lnTo>
                  <a:lnTo>
                    <a:pt x="55" y="53"/>
                  </a:lnTo>
                  <a:lnTo>
                    <a:pt x="55" y="57"/>
                  </a:lnTo>
                  <a:lnTo>
                    <a:pt x="47" y="57"/>
                  </a:lnTo>
                  <a:lnTo>
                    <a:pt x="43" y="59"/>
                  </a:lnTo>
                  <a:lnTo>
                    <a:pt x="36" y="59"/>
                  </a:lnTo>
                  <a:lnTo>
                    <a:pt x="36" y="57"/>
                  </a:lnTo>
                  <a:lnTo>
                    <a:pt x="34" y="54"/>
                  </a:lnTo>
                  <a:lnTo>
                    <a:pt x="25" y="47"/>
                  </a:lnTo>
                  <a:lnTo>
                    <a:pt x="27" y="38"/>
                  </a:lnTo>
                  <a:lnTo>
                    <a:pt x="25" y="34"/>
                  </a:lnTo>
                  <a:lnTo>
                    <a:pt x="16" y="32"/>
                  </a:lnTo>
                  <a:lnTo>
                    <a:pt x="4" y="28"/>
                  </a:lnTo>
                  <a:lnTo>
                    <a:pt x="4" y="26"/>
                  </a:lnTo>
                  <a:lnTo>
                    <a:pt x="0" y="5"/>
                  </a:lnTo>
                  <a:lnTo>
                    <a:pt x="2" y="5"/>
                  </a:lnTo>
                  <a:lnTo>
                    <a:pt x="6" y="8"/>
                  </a:lnTo>
                  <a:lnTo>
                    <a:pt x="9" y="4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" name="Czech Republic">
              <a:extLst>
                <a:ext uri="{FF2B5EF4-FFF2-40B4-BE49-F238E27FC236}">
                  <a16:creationId xmlns:a16="http://schemas.microsoft.com/office/drawing/2014/main" id="{F80EDAC2-CA25-4F9D-8764-3717E4CBA499}"/>
                </a:ext>
              </a:extLst>
            </p:cNvPr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6131004" y="4275511"/>
              <a:ext cx="585555" cy="318235"/>
            </a:xfrm>
            <a:custGeom>
              <a:avLst/>
              <a:gdLst>
                <a:gd name="T0" fmla="*/ 30 w 92"/>
                <a:gd name="T1" fmla="*/ 0 h 50"/>
                <a:gd name="T2" fmla="*/ 36 w 92"/>
                <a:gd name="T3" fmla="*/ 6 h 50"/>
                <a:gd name="T4" fmla="*/ 42 w 92"/>
                <a:gd name="T5" fmla="*/ 3 h 50"/>
                <a:gd name="T6" fmla="*/ 52 w 92"/>
                <a:gd name="T7" fmla="*/ 9 h 50"/>
                <a:gd name="T8" fmla="*/ 63 w 92"/>
                <a:gd name="T9" fmla="*/ 19 h 50"/>
                <a:gd name="T10" fmla="*/ 66 w 92"/>
                <a:gd name="T11" fmla="*/ 16 h 50"/>
                <a:gd name="T12" fmla="*/ 75 w 92"/>
                <a:gd name="T13" fmla="*/ 17 h 50"/>
                <a:gd name="T14" fmla="*/ 76 w 92"/>
                <a:gd name="T15" fmla="*/ 22 h 50"/>
                <a:gd name="T16" fmla="*/ 86 w 92"/>
                <a:gd name="T17" fmla="*/ 31 h 50"/>
                <a:gd name="T18" fmla="*/ 92 w 92"/>
                <a:gd name="T19" fmla="*/ 35 h 50"/>
                <a:gd name="T20" fmla="*/ 86 w 92"/>
                <a:gd name="T21" fmla="*/ 38 h 50"/>
                <a:gd name="T22" fmla="*/ 83 w 92"/>
                <a:gd name="T23" fmla="*/ 46 h 50"/>
                <a:gd name="T24" fmla="*/ 63 w 92"/>
                <a:gd name="T25" fmla="*/ 49 h 50"/>
                <a:gd name="T26" fmla="*/ 42 w 92"/>
                <a:gd name="T27" fmla="*/ 43 h 50"/>
                <a:gd name="T28" fmla="*/ 35 w 92"/>
                <a:gd name="T29" fmla="*/ 50 h 50"/>
                <a:gd name="T30" fmla="*/ 24 w 92"/>
                <a:gd name="T31" fmla="*/ 49 h 50"/>
                <a:gd name="T32" fmla="*/ 8 w 92"/>
                <a:gd name="T33" fmla="*/ 34 h 50"/>
                <a:gd name="T34" fmla="*/ 0 w 92"/>
                <a:gd name="T35" fmla="*/ 17 h 50"/>
                <a:gd name="T36" fmla="*/ 5 w 92"/>
                <a:gd name="T37" fmla="*/ 20 h 50"/>
                <a:gd name="T38" fmla="*/ 29 w 92"/>
                <a:gd name="T39" fmla="*/ 6 h 50"/>
                <a:gd name="T40" fmla="*/ 30 w 92"/>
                <a:gd name="T4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2" h="50">
                  <a:moveTo>
                    <a:pt x="30" y="0"/>
                  </a:moveTo>
                  <a:lnTo>
                    <a:pt x="36" y="6"/>
                  </a:lnTo>
                  <a:lnTo>
                    <a:pt x="42" y="3"/>
                  </a:lnTo>
                  <a:lnTo>
                    <a:pt x="52" y="9"/>
                  </a:lnTo>
                  <a:lnTo>
                    <a:pt x="63" y="19"/>
                  </a:lnTo>
                  <a:lnTo>
                    <a:pt x="66" y="16"/>
                  </a:lnTo>
                  <a:lnTo>
                    <a:pt x="75" y="17"/>
                  </a:lnTo>
                  <a:lnTo>
                    <a:pt x="76" y="22"/>
                  </a:lnTo>
                  <a:lnTo>
                    <a:pt x="86" y="31"/>
                  </a:lnTo>
                  <a:lnTo>
                    <a:pt x="92" y="35"/>
                  </a:lnTo>
                  <a:lnTo>
                    <a:pt x="86" y="38"/>
                  </a:lnTo>
                  <a:lnTo>
                    <a:pt x="83" y="46"/>
                  </a:lnTo>
                  <a:lnTo>
                    <a:pt x="63" y="49"/>
                  </a:lnTo>
                  <a:lnTo>
                    <a:pt x="42" y="43"/>
                  </a:lnTo>
                  <a:lnTo>
                    <a:pt x="35" y="50"/>
                  </a:lnTo>
                  <a:lnTo>
                    <a:pt x="24" y="49"/>
                  </a:lnTo>
                  <a:lnTo>
                    <a:pt x="8" y="34"/>
                  </a:lnTo>
                  <a:lnTo>
                    <a:pt x="0" y="17"/>
                  </a:lnTo>
                  <a:lnTo>
                    <a:pt x="5" y="20"/>
                  </a:lnTo>
                  <a:lnTo>
                    <a:pt x="29" y="6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Corsica (France)">
              <a:extLst>
                <a:ext uri="{FF2B5EF4-FFF2-40B4-BE49-F238E27FC236}">
                  <a16:creationId xmlns:a16="http://schemas.microsoft.com/office/drawing/2014/main" id="{14361595-71FF-4A91-9C89-426C7FA16DE2}"/>
                </a:ext>
              </a:extLst>
            </p:cNvPr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5850958" y="5262046"/>
              <a:ext cx="82745" cy="197309"/>
            </a:xfrm>
            <a:custGeom>
              <a:avLst/>
              <a:gdLst>
                <a:gd name="T0" fmla="*/ 10 w 13"/>
                <a:gd name="T1" fmla="*/ 0 h 31"/>
                <a:gd name="T2" fmla="*/ 12 w 13"/>
                <a:gd name="T3" fmla="*/ 0 h 31"/>
                <a:gd name="T4" fmla="*/ 13 w 13"/>
                <a:gd name="T5" fmla="*/ 15 h 31"/>
                <a:gd name="T6" fmla="*/ 10 w 13"/>
                <a:gd name="T7" fmla="*/ 30 h 31"/>
                <a:gd name="T8" fmla="*/ 9 w 13"/>
                <a:gd name="T9" fmla="*/ 31 h 31"/>
                <a:gd name="T10" fmla="*/ 9 w 13"/>
                <a:gd name="T11" fmla="*/ 30 h 31"/>
                <a:gd name="T12" fmla="*/ 1 w 13"/>
                <a:gd name="T13" fmla="*/ 23 h 31"/>
                <a:gd name="T14" fmla="*/ 0 w 13"/>
                <a:gd name="T15" fmla="*/ 11 h 31"/>
                <a:gd name="T16" fmla="*/ 1 w 13"/>
                <a:gd name="T17" fmla="*/ 8 h 31"/>
                <a:gd name="T18" fmla="*/ 9 w 13"/>
                <a:gd name="T19" fmla="*/ 5 h 31"/>
                <a:gd name="T20" fmla="*/ 10 w 13"/>
                <a:gd name="T2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31">
                  <a:moveTo>
                    <a:pt x="10" y="0"/>
                  </a:moveTo>
                  <a:lnTo>
                    <a:pt x="12" y="0"/>
                  </a:lnTo>
                  <a:lnTo>
                    <a:pt x="13" y="15"/>
                  </a:lnTo>
                  <a:lnTo>
                    <a:pt x="10" y="30"/>
                  </a:lnTo>
                  <a:lnTo>
                    <a:pt x="9" y="31"/>
                  </a:lnTo>
                  <a:lnTo>
                    <a:pt x="9" y="30"/>
                  </a:lnTo>
                  <a:lnTo>
                    <a:pt x="1" y="23"/>
                  </a:lnTo>
                  <a:lnTo>
                    <a:pt x="0" y="11"/>
                  </a:lnTo>
                  <a:lnTo>
                    <a:pt x="1" y="8"/>
                  </a:lnTo>
                  <a:lnTo>
                    <a:pt x="9" y="5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" name="Kaliningrad (Russia)">
              <a:extLst>
                <a:ext uri="{FF2B5EF4-FFF2-40B4-BE49-F238E27FC236}">
                  <a16:creationId xmlns:a16="http://schemas.microsoft.com/office/drawing/2014/main" id="{DEEBEC86-3911-48E8-860F-63100E2481D2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6767478" y="3696322"/>
              <a:ext cx="280050" cy="140023"/>
            </a:xfrm>
            <a:custGeom>
              <a:avLst/>
              <a:gdLst>
                <a:gd name="T0" fmla="*/ 20 w 44"/>
                <a:gd name="T1" fmla="*/ 0 h 22"/>
                <a:gd name="T2" fmla="*/ 22 w 44"/>
                <a:gd name="T3" fmla="*/ 0 h 22"/>
                <a:gd name="T4" fmla="*/ 32 w 44"/>
                <a:gd name="T5" fmla="*/ 5 h 22"/>
                <a:gd name="T6" fmla="*/ 41 w 44"/>
                <a:gd name="T7" fmla="*/ 6 h 22"/>
                <a:gd name="T8" fmla="*/ 44 w 44"/>
                <a:gd name="T9" fmla="*/ 12 h 22"/>
                <a:gd name="T10" fmla="*/ 43 w 44"/>
                <a:gd name="T11" fmla="*/ 21 h 22"/>
                <a:gd name="T12" fmla="*/ 43 w 44"/>
                <a:gd name="T13" fmla="*/ 22 h 22"/>
                <a:gd name="T14" fmla="*/ 18 w 44"/>
                <a:gd name="T15" fmla="*/ 22 h 22"/>
                <a:gd name="T16" fmla="*/ 0 w 44"/>
                <a:gd name="T17" fmla="*/ 21 h 22"/>
                <a:gd name="T18" fmla="*/ 0 w 44"/>
                <a:gd name="T19" fmla="*/ 20 h 22"/>
                <a:gd name="T20" fmla="*/ 4 w 44"/>
                <a:gd name="T21" fmla="*/ 8 h 22"/>
                <a:gd name="T22" fmla="*/ 15 w 44"/>
                <a:gd name="T23" fmla="*/ 3 h 22"/>
                <a:gd name="T24" fmla="*/ 16 w 44"/>
                <a:gd name="T25" fmla="*/ 3 h 22"/>
                <a:gd name="T26" fmla="*/ 16 w 44"/>
                <a:gd name="T27" fmla="*/ 5 h 22"/>
                <a:gd name="T28" fmla="*/ 15 w 44"/>
                <a:gd name="T29" fmla="*/ 6 h 22"/>
                <a:gd name="T30" fmla="*/ 19 w 44"/>
                <a:gd name="T31" fmla="*/ 8 h 22"/>
                <a:gd name="T32" fmla="*/ 20 w 44"/>
                <a:gd name="T33" fmla="*/ 2 h 22"/>
                <a:gd name="T34" fmla="*/ 20 w 44"/>
                <a:gd name="T3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4" h="22">
                  <a:moveTo>
                    <a:pt x="20" y="0"/>
                  </a:moveTo>
                  <a:lnTo>
                    <a:pt x="22" y="0"/>
                  </a:lnTo>
                  <a:lnTo>
                    <a:pt x="32" y="5"/>
                  </a:lnTo>
                  <a:lnTo>
                    <a:pt x="41" y="6"/>
                  </a:lnTo>
                  <a:lnTo>
                    <a:pt x="44" y="12"/>
                  </a:lnTo>
                  <a:lnTo>
                    <a:pt x="43" y="21"/>
                  </a:lnTo>
                  <a:lnTo>
                    <a:pt x="43" y="22"/>
                  </a:lnTo>
                  <a:lnTo>
                    <a:pt x="18" y="22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4" y="8"/>
                  </a:lnTo>
                  <a:lnTo>
                    <a:pt x="15" y="3"/>
                  </a:lnTo>
                  <a:lnTo>
                    <a:pt x="16" y="3"/>
                  </a:lnTo>
                  <a:lnTo>
                    <a:pt x="16" y="5"/>
                  </a:lnTo>
                  <a:lnTo>
                    <a:pt x="15" y="6"/>
                  </a:lnTo>
                  <a:lnTo>
                    <a:pt x="19" y="8"/>
                  </a:lnTo>
                  <a:lnTo>
                    <a:pt x="20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" name="Luxembourg">
              <a:extLst>
                <a:ext uri="{FF2B5EF4-FFF2-40B4-BE49-F238E27FC236}">
                  <a16:creationId xmlns:a16="http://schemas.microsoft.com/office/drawing/2014/main" id="{3240079B-DF92-4025-BDA2-514CBB17538F}"/>
                </a:ext>
              </a:extLst>
            </p:cNvPr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5602734" y="4396441"/>
              <a:ext cx="70015" cy="95474"/>
            </a:xfrm>
            <a:custGeom>
              <a:avLst/>
              <a:gdLst>
                <a:gd name="T0" fmla="*/ 6 w 11"/>
                <a:gd name="T1" fmla="*/ 0 h 15"/>
                <a:gd name="T2" fmla="*/ 8 w 11"/>
                <a:gd name="T3" fmla="*/ 1 h 15"/>
                <a:gd name="T4" fmla="*/ 11 w 11"/>
                <a:gd name="T5" fmla="*/ 9 h 15"/>
                <a:gd name="T6" fmla="*/ 9 w 11"/>
                <a:gd name="T7" fmla="*/ 13 h 15"/>
                <a:gd name="T8" fmla="*/ 9 w 11"/>
                <a:gd name="T9" fmla="*/ 15 h 15"/>
                <a:gd name="T10" fmla="*/ 2 w 11"/>
                <a:gd name="T11" fmla="*/ 13 h 15"/>
                <a:gd name="T12" fmla="*/ 0 w 11"/>
                <a:gd name="T13" fmla="*/ 7 h 15"/>
                <a:gd name="T14" fmla="*/ 0 w 11"/>
                <a:gd name="T15" fmla="*/ 6 h 15"/>
                <a:gd name="T16" fmla="*/ 6 w 11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5">
                  <a:moveTo>
                    <a:pt x="6" y="0"/>
                  </a:moveTo>
                  <a:lnTo>
                    <a:pt x="8" y="1"/>
                  </a:lnTo>
                  <a:lnTo>
                    <a:pt x="11" y="9"/>
                  </a:lnTo>
                  <a:lnTo>
                    <a:pt x="9" y="13"/>
                  </a:lnTo>
                  <a:lnTo>
                    <a:pt x="9" y="15"/>
                  </a:lnTo>
                  <a:lnTo>
                    <a:pt x="2" y="13"/>
                  </a:lnTo>
                  <a:lnTo>
                    <a:pt x="0" y="7"/>
                  </a:lnTo>
                  <a:lnTo>
                    <a:pt x="0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" name="Hungary">
              <a:extLst>
                <a:ext uri="{FF2B5EF4-FFF2-40B4-BE49-F238E27FC236}">
                  <a16:creationId xmlns:a16="http://schemas.microsoft.com/office/drawing/2014/main" id="{6FA3E26D-0956-4887-AB62-E1B736CE99AB}"/>
                </a:ext>
              </a:extLst>
            </p:cNvPr>
            <p:cNvSpPr>
              <a:spLocks/>
            </p:cNvSpPr>
            <p:nvPr>
              <p:custDataLst>
                <p:tags r:id="rId20"/>
              </p:custDataLst>
            </p:nvPr>
          </p:nvSpPr>
          <p:spPr bwMode="auto">
            <a:xfrm>
              <a:off x="6474702" y="4606476"/>
              <a:ext cx="566463" cy="343695"/>
            </a:xfrm>
            <a:custGeom>
              <a:avLst/>
              <a:gdLst>
                <a:gd name="T0" fmla="*/ 61 w 89"/>
                <a:gd name="T1" fmla="*/ 0 h 54"/>
                <a:gd name="T2" fmla="*/ 65 w 89"/>
                <a:gd name="T3" fmla="*/ 0 h 54"/>
                <a:gd name="T4" fmla="*/ 68 w 89"/>
                <a:gd name="T5" fmla="*/ 1 h 54"/>
                <a:gd name="T6" fmla="*/ 72 w 89"/>
                <a:gd name="T7" fmla="*/ 1 h 54"/>
                <a:gd name="T8" fmla="*/ 75 w 89"/>
                <a:gd name="T9" fmla="*/ 3 h 54"/>
                <a:gd name="T10" fmla="*/ 80 w 89"/>
                <a:gd name="T11" fmla="*/ 3 h 54"/>
                <a:gd name="T12" fmla="*/ 89 w 89"/>
                <a:gd name="T13" fmla="*/ 11 h 54"/>
                <a:gd name="T14" fmla="*/ 89 w 89"/>
                <a:gd name="T15" fmla="*/ 13 h 54"/>
                <a:gd name="T16" fmla="*/ 78 w 89"/>
                <a:gd name="T17" fmla="*/ 19 h 54"/>
                <a:gd name="T18" fmla="*/ 66 w 89"/>
                <a:gd name="T19" fmla="*/ 43 h 54"/>
                <a:gd name="T20" fmla="*/ 66 w 89"/>
                <a:gd name="T21" fmla="*/ 44 h 54"/>
                <a:gd name="T22" fmla="*/ 55 w 89"/>
                <a:gd name="T23" fmla="*/ 47 h 54"/>
                <a:gd name="T24" fmla="*/ 47 w 89"/>
                <a:gd name="T25" fmla="*/ 47 h 54"/>
                <a:gd name="T26" fmla="*/ 35 w 89"/>
                <a:gd name="T27" fmla="*/ 51 h 54"/>
                <a:gd name="T28" fmla="*/ 25 w 89"/>
                <a:gd name="T29" fmla="*/ 54 h 54"/>
                <a:gd name="T30" fmla="*/ 24 w 89"/>
                <a:gd name="T31" fmla="*/ 54 h 54"/>
                <a:gd name="T32" fmla="*/ 0 w 89"/>
                <a:gd name="T33" fmla="*/ 34 h 54"/>
                <a:gd name="T34" fmla="*/ 0 w 89"/>
                <a:gd name="T35" fmla="*/ 32 h 54"/>
                <a:gd name="T36" fmla="*/ 4 w 89"/>
                <a:gd name="T37" fmla="*/ 29 h 54"/>
                <a:gd name="T38" fmla="*/ 6 w 89"/>
                <a:gd name="T39" fmla="*/ 16 h 54"/>
                <a:gd name="T40" fmla="*/ 13 w 89"/>
                <a:gd name="T41" fmla="*/ 16 h 54"/>
                <a:gd name="T42" fmla="*/ 13 w 89"/>
                <a:gd name="T43" fmla="*/ 8 h 54"/>
                <a:gd name="T44" fmla="*/ 15 w 89"/>
                <a:gd name="T45" fmla="*/ 8 h 54"/>
                <a:gd name="T46" fmla="*/ 15 w 89"/>
                <a:gd name="T47" fmla="*/ 10 h 54"/>
                <a:gd name="T48" fmla="*/ 24 w 89"/>
                <a:gd name="T49" fmla="*/ 16 h 54"/>
                <a:gd name="T50" fmla="*/ 31 w 89"/>
                <a:gd name="T51" fmla="*/ 14 h 54"/>
                <a:gd name="T52" fmla="*/ 34 w 89"/>
                <a:gd name="T53" fmla="*/ 10 h 54"/>
                <a:gd name="T54" fmla="*/ 35 w 89"/>
                <a:gd name="T55" fmla="*/ 10 h 54"/>
                <a:gd name="T56" fmla="*/ 50 w 89"/>
                <a:gd name="T57" fmla="*/ 7 h 54"/>
                <a:gd name="T58" fmla="*/ 61 w 89"/>
                <a:gd name="T5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9" h="54">
                  <a:moveTo>
                    <a:pt x="61" y="0"/>
                  </a:moveTo>
                  <a:lnTo>
                    <a:pt x="65" y="0"/>
                  </a:lnTo>
                  <a:lnTo>
                    <a:pt x="68" y="1"/>
                  </a:lnTo>
                  <a:lnTo>
                    <a:pt x="72" y="1"/>
                  </a:lnTo>
                  <a:lnTo>
                    <a:pt x="75" y="3"/>
                  </a:lnTo>
                  <a:lnTo>
                    <a:pt x="80" y="3"/>
                  </a:lnTo>
                  <a:lnTo>
                    <a:pt x="89" y="11"/>
                  </a:lnTo>
                  <a:lnTo>
                    <a:pt x="89" y="13"/>
                  </a:lnTo>
                  <a:lnTo>
                    <a:pt x="78" y="19"/>
                  </a:lnTo>
                  <a:lnTo>
                    <a:pt x="66" y="43"/>
                  </a:lnTo>
                  <a:lnTo>
                    <a:pt x="66" y="44"/>
                  </a:lnTo>
                  <a:lnTo>
                    <a:pt x="55" y="47"/>
                  </a:lnTo>
                  <a:lnTo>
                    <a:pt x="47" y="47"/>
                  </a:lnTo>
                  <a:lnTo>
                    <a:pt x="35" y="51"/>
                  </a:lnTo>
                  <a:lnTo>
                    <a:pt x="25" y="54"/>
                  </a:lnTo>
                  <a:lnTo>
                    <a:pt x="24" y="54"/>
                  </a:lnTo>
                  <a:lnTo>
                    <a:pt x="0" y="34"/>
                  </a:lnTo>
                  <a:lnTo>
                    <a:pt x="0" y="32"/>
                  </a:lnTo>
                  <a:lnTo>
                    <a:pt x="4" y="29"/>
                  </a:lnTo>
                  <a:lnTo>
                    <a:pt x="6" y="16"/>
                  </a:lnTo>
                  <a:lnTo>
                    <a:pt x="13" y="16"/>
                  </a:lnTo>
                  <a:lnTo>
                    <a:pt x="13" y="8"/>
                  </a:lnTo>
                  <a:lnTo>
                    <a:pt x="15" y="8"/>
                  </a:lnTo>
                  <a:lnTo>
                    <a:pt x="15" y="10"/>
                  </a:lnTo>
                  <a:lnTo>
                    <a:pt x="24" y="16"/>
                  </a:lnTo>
                  <a:lnTo>
                    <a:pt x="31" y="14"/>
                  </a:lnTo>
                  <a:lnTo>
                    <a:pt x="34" y="10"/>
                  </a:lnTo>
                  <a:lnTo>
                    <a:pt x="35" y="10"/>
                  </a:lnTo>
                  <a:lnTo>
                    <a:pt x="50" y="7"/>
                  </a:lnTo>
                  <a:lnTo>
                    <a:pt x="61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" name="Romania">
              <a:extLst>
                <a:ext uri="{FF2B5EF4-FFF2-40B4-BE49-F238E27FC236}">
                  <a16:creationId xmlns:a16="http://schemas.microsoft.com/office/drawing/2014/main" id="{5D33144B-FAA1-4EFA-8050-C72DDFAB5862}"/>
                </a:ext>
              </a:extLst>
            </p:cNvPr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6812034" y="4644665"/>
              <a:ext cx="795594" cy="553733"/>
            </a:xfrm>
            <a:custGeom>
              <a:avLst/>
              <a:gdLst>
                <a:gd name="T0" fmla="*/ 86 w 125"/>
                <a:gd name="T1" fmla="*/ 0 h 87"/>
                <a:gd name="T2" fmla="*/ 88 w 125"/>
                <a:gd name="T3" fmla="*/ 0 h 87"/>
                <a:gd name="T4" fmla="*/ 95 w 125"/>
                <a:gd name="T5" fmla="*/ 8 h 87"/>
                <a:gd name="T6" fmla="*/ 104 w 125"/>
                <a:gd name="T7" fmla="*/ 28 h 87"/>
                <a:gd name="T8" fmla="*/ 107 w 125"/>
                <a:gd name="T9" fmla="*/ 53 h 87"/>
                <a:gd name="T10" fmla="*/ 111 w 125"/>
                <a:gd name="T11" fmla="*/ 56 h 87"/>
                <a:gd name="T12" fmla="*/ 113 w 125"/>
                <a:gd name="T13" fmla="*/ 56 h 87"/>
                <a:gd name="T14" fmla="*/ 114 w 125"/>
                <a:gd name="T15" fmla="*/ 54 h 87"/>
                <a:gd name="T16" fmla="*/ 120 w 125"/>
                <a:gd name="T17" fmla="*/ 54 h 87"/>
                <a:gd name="T18" fmla="*/ 122 w 125"/>
                <a:gd name="T19" fmla="*/ 53 h 87"/>
                <a:gd name="T20" fmla="*/ 125 w 125"/>
                <a:gd name="T21" fmla="*/ 53 h 87"/>
                <a:gd name="T22" fmla="*/ 125 w 125"/>
                <a:gd name="T23" fmla="*/ 54 h 87"/>
                <a:gd name="T24" fmla="*/ 123 w 125"/>
                <a:gd name="T25" fmla="*/ 66 h 87"/>
                <a:gd name="T26" fmla="*/ 117 w 125"/>
                <a:gd name="T27" fmla="*/ 72 h 87"/>
                <a:gd name="T28" fmla="*/ 116 w 125"/>
                <a:gd name="T29" fmla="*/ 72 h 87"/>
                <a:gd name="T30" fmla="*/ 116 w 125"/>
                <a:gd name="T31" fmla="*/ 71 h 87"/>
                <a:gd name="T32" fmla="*/ 117 w 125"/>
                <a:gd name="T33" fmla="*/ 66 h 87"/>
                <a:gd name="T34" fmla="*/ 116 w 125"/>
                <a:gd name="T35" fmla="*/ 65 h 87"/>
                <a:gd name="T36" fmla="*/ 113 w 125"/>
                <a:gd name="T37" fmla="*/ 84 h 87"/>
                <a:gd name="T38" fmla="*/ 89 w 125"/>
                <a:gd name="T39" fmla="*/ 78 h 87"/>
                <a:gd name="T40" fmla="*/ 70 w 125"/>
                <a:gd name="T41" fmla="*/ 87 h 87"/>
                <a:gd name="T42" fmla="*/ 39 w 125"/>
                <a:gd name="T43" fmla="*/ 84 h 87"/>
                <a:gd name="T44" fmla="*/ 37 w 125"/>
                <a:gd name="T45" fmla="*/ 84 h 87"/>
                <a:gd name="T46" fmla="*/ 34 w 125"/>
                <a:gd name="T47" fmla="*/ 81 h 87"/>
                <a:gd name="T48" fmla="*/ 36 w 125"/>
                <a:gd name="T49" fmla="*/ 78 h 87"/>
                <a:gd name="T50" fmla="*/ 34 w 125"/>
                <a:gd name="T51" fmla="*/ 78 h 87"/>
                <a:gd name="T52" fmla="*/ 30 w 125"/>
                <a:gd name="T53" fmla="*/ 72 h 87"/>
                <a:gd name="T54" fmla="*/ 31 w 125"/>
                <a:gd name="T55" fmla="*/ 71 h 87"/>
                <a:gd name="T56" fmla="*/ 31 w 125"/>
                <a:gd name="T57" fmla="*/ 69 h 87"/>
                <a:gd name="T58" fmla="*/ 28 w 125"/>
                <a:gd name="T59" fmla="*/ 71 h 87"/>
                <a:gd name="T60" fmla="*/ 18 w 125"/>
                <a:gd name="T61" fmla="*/ 65 h 87"/>
                <a:gd name="T62" fmla="*/ 16 w 125"/>
                <a:gd name="T63" fmla="*/ 65 h 87"/>
                <a:gd name="T64" fmla="*/ 16 w 125"/>
                <a:gd name="T65" fmla="*/ 59 h 87"/>
                <a:gd name="T66" fmla="*/ 13 w 125"/>
                <a:gd name="T67" fmla="*/ 57 h 87"/>
                <a:gd name="T68" fmla="*/ 12 w 125"/>
                <a:gd name="T69" fmla="*/ 57 h 87"/>
                <a:gd name="T70" fmla="*/ 8 w 125"/>
                <a:gd name="T71" fmla="*/ 45 h 87"/>
                <a:gd name="T72" fmla="*/ 0 w 125"/>
                <a:gd name="T73" fmla="*/ 41 h 87"/>
                <a:gd name="T74" fmla="*/ 2 w 125"/>
                <a:gd name="T75" fmla="*/ 40 h 87"/>
                <a:gd name="T76" fmla="*/ 12 w 125"/>
                <a:gd name="T77" fmla="*/ 37 h 87"/>
                <a:gd name="T78" fmla="*/ 24 w 125"/>
                <a:gd name="T79" fmla="*/ 13 h 87"/>
                <a:gd name="T80" fmla="*/ 34 w 125"/>
                <a:gd name="T81" fmla="*/ 5 h 87"/>
                <a:gd name="T82" fmla="*/ 58 w 125"/>
                <a:gd name="T83" fmla="*/ 4 h 87"/>
                <a:gd name="T84" fmla="*/ 64 w 125"/>
                <a:gd name="T85" fmla="*/ 8 h 87"/>
                <a:gd name="T86" fmla="*/ 86 w 125"/>
                <a:gd name="T8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5" h="87">
                  <a:moveTo>
                    <a:pt x="86" y="0"/>
                  </a:moveTo>
                  <a:lnTo>
                    <a:pt x="88" y="0"/>
                  </a:lnTo>
                  <a:lnTo>
                    <a:pt x="95" y="8"/>
                  </a:lnTo>
                  <a:lnTo>
                    <a:pt x="104" y="28"/>
                  </a:lnTo>
                  <a:lnTo>
                    <a:pt x="107" y="53"/>
                  </a:lnTo>
                  <a:lnTo>
                    <a:pt x="111" y="56"/>
                  </a:lnTo>
                  <a:lnTo>
                    <a:pt x="113" y="56"/>
                  </a:lnTo>
                  <a:lnTo>
                    <a:pt x="114" y="54"/>
                  </a:lnTo>
                  <a:lnTo>
                    <a:pt x="120" y="54"/>
                  </a:lnTo>
                  <a:lnTo>
                    <a:pt x="122" y="53"/>
                  </a:lnTo>
                  <a:lnTo>
                    <a:pt x="125" y="53"/>
                  </a:lnTo>
                  <a:lnTo>
                    <a:pt x="125" y="54"/>
                  </a:lnTo>
                  <a:lnTo>
                    <a:pt x="123" y="66"/>
                  </a:lnTo>
                  <a:lnTo>
                    <a:pt x="117" y="72"/>
                  </a:lnTo>
                  <a:lnTo>
                    <a:pt x="116" y="72"/>
                  </a:lnTo>
                  <a:lnTo>
                    <a:pt x="116" y="71"/>
                  </a:lnTo>
                  <a:lnTo>
                    <a:pt x="117" y="66"/>
                  </a:lnTo>
                  <a:lnTo>
                    <a:pt x="116" y="65"/>
                  </a:lnTo>
                  <a:lnTo>
                    <a:pt x="113" y="84"/>
                  </a:lnTo>
                  <a:lnTo>
                    <a:pt x="89" y="78"/>
                  </a:lnTo>
                  <a:lnTo>
                    <a:pt x="70" y="87"/>
                  </a:lnTo>
                  <a:lnTo>
                    <a:pt x="39" y="84"/>
                  </a:lnTo>
                  <a:lnTo>
                    <a:pt x="37" y="84"/>
                  </a:lnTo>
                  <a:lnTo>
                    <a:pt x="34" y="81"/>
                  </a:lnTo>
                  <a:lnTo>
                    <a:pt x="36" y="78"/>
                  </a:lnTo>
                  <a:lnTo>
                    <a:pt x="34" y="78"/>
                  </a:lnTo>
                  <a:lnTo>
                    <a:pt x="30" y="72"/>
                  </a:lnTo>
                  <a:lnTo>
                    <a:pt x="31" y="71"/>
                  </a:lnTo>
                  <a:lnTo>
                    <a:pt x="31" y="69"/>
                  </a:lnTo>
                  <a:lnTo>
                    <a:pt x="28" y="71"/>
                  </a:lnTo>
                  <a:lnTo>
                    <a:pt x="18" y="65"/>
                  </a:lnTo>
                  <a:lnTo>
                    <a:pt x="16" y="65"/>
                  </a:lnTo>
                  <a:lnTo>
                    <a:pt x="16" y="59"/>
                  </a:lnTo>
                  <a:lnTo>
                    <a:pt x="13" y="57"/>
                  </a:lnTo>
                  <a:lnTo>
                    <a:pt x="12" y="57"/>
                  </a:lnTo>
                  <a:lnTo>
                    <a:pt x="8" y="45"/>
                  </a:lnTo>
                  <a:lnTo>
                    <a:pt x="0" y="41"/>
                  </a:lnTo>
                  <a:lnTo>
                    <a:pt x="2" y="40"/>
                  </a:lnTo>
                  <a:lnTo>
                    <a:pt x="12" y="37"/>
                  </a:lnTo>
                  <a:lnTo>
                    <a:pt x="24" y="13"/>
                  </a:lnTo>
                  <a:lnTo>
                    <a:pt x="34" y="5"/>
                  </a:lnTo>
                  <a:lnTo>
                    <a:pt x="58" y="4"/>
                  </a:lnTo>
                  <a:lnTo>
                    <a:pt x="64" y="8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" name="Slovenia">
              <a:extLst>
                <a:ext uri="{FF2B5EF4-FFF2-40B4-BE49-F238E27FC236}">
                  <a16:creationId xmlns:a16="http://schemas.microsoft.com/office/drawing/2014/main" id="{908EEA50-2119-4506-8E21-7D511365C956}"/>
                </a:ext>
              </a:extLst>
            </p:cNvPr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6245571" y="4810147"/>
              <a:ext cx="254590" cy="159119"/>
            </a:xfrm>
            <a:custGeom>
              <a:avLst/>
              <a:gdLst>
                <a:gd name="T0" fmla="*/ 36 w 40"/>
                <a:gd name="T1" fmla="*/ 0 h 25"/>
                <a:gd name="T2" fmla="*/ 37 w 40"/>
                <a:gd name="T3" fmla="*/ 0 h 25"/>
                <a:gd name="T4" fmla="*/ 40 w 40"/>
                <a:gd name="T5" fmla="*/ 3 h 25"/>
                <a:gd name="T6" fmla="*/ 40 w 40"/>
                <a:gd name="T7" fmla="*/ 5 h 25"/>
                <a:gd name="T8" fmla="*/ 39 w 40"/>
                <a:gd name="T9" fmla="*/ 8 h 25"/>
                <a:gd name="T10" fmla="*/ 30 w 40"/>
                <a:gd name="T11" fmla="*/ 12 h 25"/>
                <a:gd name="T12" fmla="*/ 25 w 40"/>
                <a:gd name="T13" fmla="*/ 24 h 25"/>
                <a:gd name="T14" fmla="*/ 15 w 40"/>
                <a:gd name="T15" fmla="*/ 22 h 25"/>
                <a:gd name="T16" fmla="*/ 8 w 40"/>
                <a:gd name="T17" fmla="*/ 25 h 25"/>
                <a:gd name="T18" fmla="*/ 8 w 40"/>
                <a:gd name="T19" fmla="*/ 24 h 25"/>
                <a:gd name="T20" fmla="*/ 5 w 40"/>
                <a:gd name="T21" fmla="*/ 19 h 25"/>
                <a:gd name="T22" fmla="*/ 3 w 40"/>
                <a:gd name="T23" fmla="*/ 14 h 25"/>
                <a:gd name="T24" fmla="*/ 0 w 40"/>
                <a:gd name="T25" fmla="*/ 14 h 25"/>
                <a:gd name="T26" fmla="*/ 0 w 40"/>
                <a:gd name="T27" fmla="*/ 12 h 25"/>
                <a:gd name="T28" fmla="*/ 5 w 40"/>
                <a:gd name="T29" fmla="*/ 8 h 25"/>
                <a:gd name="T30" fmla="*/ 17 w 40"/>
                <a:gd name="T31" fmla="*/ 8 h 25"/>
                <a:gd name="T32" fmla="*/ 36 w 40"/>
                <a:gd name="T3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25">
                  <a:moveTo>
                    <a:pt x="36" y="0"/>
                  </a:moveTo>
                  <a:lnTo>
                    <a:pt x="37" y="0"/>
                  </a:lnTo>
                  <a:lnTo>
                    <a:pt x="40" y="3"/>
                  </a:lnTo>
                  <a:lnTo>
                    <a:pt x="40" y="5"/>
                  </a:lnTo>
                  <a:lnTo>
                    <a:pt x="39" y="8"/>
                  </a:lnTo>
                  <a:lnTo>
                    <a:pt x="30" y="12"/>
                  </a:lnTo>
                  <a:lnTo>
                    <a:pt x="25" y="24"/>
                  </a:lnTo>
                  <a:lnTo>
                    <a:pt x="15" y="22"/>
                  </a:lnTo>
                  <a:lnTo>
                    <a:pt x="8" y="25"/>
                  </a:lnTo>
                  <a:lnTo>
                    <a:pt x="8" y="24"/>
                  </a:lnTo>
                  <a:lnTo>
                    <a:pt x="5" y="19"/>
                  </a:lnTo>
                  <a:lnTo>
                    <a:pt x="3" y="14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5" y="8"/>
                  </a:lnTo>
                  <a:lnTo>
                    <a:pt x="17" y="8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" name="Bosnia &amp; Herzegovina">
              <a:extLst>
                <a:ext uri="{FF2B5EF4-FFF2-40B4-BE49-F238E27FC236}">
                  <a16:creationId xmlns:a16="http://schemas.microsoft.com/office/drawing/2014/main" id="{9815A55D-7C44-4731-A021-DD5238745599}"/>
                </a:ext>
              </a:extLst>
            </p:cNvPr>
            <p:cNvSpPr>
              <a:spLocks/>
            </p:cNvSpPr>
            <p:nvPr>
              <p:custDataLst>
                <p:tags r:id="rId23"/>
              </p:custDataLst>
            </p:nvPr>
          </p:nvSpPr>
          <p:spPr bwMode="auto">
            <a:xfrm>
              <a:off x="6436513" y="4981996"/>
              <a:ext cx="337332" cy="318235"/>
            </a:xfrm>
            <a:custGeom>
              <a:avLst/>
              <a:gdLst>
                <a:gd name="T0" fmla="*/ 4 w 53"/>
                <a:gd name="T1" fmla="*/ 0 h 50"/>
                <a:gd name="T2" fmla="*/ 6 w 53"/>
                <a:gd name="T3" fmla="*/ 0 h 50"/>
                <a:gd name="T4" fmla="*/ 9 w 53"/>
                <a:gd name="T5" fmla="*/ 4 h 50"/>
                <a:gd name="T6" fmla="*/ 16 w 53"/>
                <a:gd name="T7" fmla="*/ 0 h 50"/>
                <a:gd name="T8" fmla="*/ 21 w 53"/>
                <a:gd name="T9" fmla="*/ 0 h 50"/>
                <a:gd name="T10" fmla="*/ 25 w 53"/>
                <a:gd name="T11" fmla="*/ 1 h 50"/>
                <a:gd name="T12" fmla="*/ 30 w 53"/>
                <a:gd name="T13" fmla="*/ 1 h 50"/>
                <a:gd name="T14" fmla="*/ 32 w 53"/>
                <a:gd name="T15" fmla="*/ 3 h 50"/>
                <a:gd name="T16" fmla="*/ 37 w 53"/>
                <a:gd name="T17" fmla="*/ 4 h 50"/>
                <a:gd name="T18" fmla="*/ 40 w 53"/>
                <a:gd name="T19" fmla="*/ 4 h 50"/>
                <a:gd name="T20" fmla="*/ 44 w 53"/>
                <a:gd name="T21" fmla="*/ 10 h 50"/>
                <a:gd name="T22" fmla="*/ 46 w 53"/>
                <a:gd name="T23" fmla="*/ 9 h 50"/>
                <a:gd name="T24" fmla="*/ 50 w 53"/>
                <a:gd name="T25" fmla="*/ 10 h 50"/>
                <a:gd name="T26" fmla="*/ 52 w 53"/>
                <a:gd name="T27" fmla="*/ 10 h 50"/>
                <a:gd name="T28" fmla="*/ 46 w 53"/>
                <a:gd name="T29" fmla="*/ 19 h 50"/>
                <a:gd name="T30" fmla="*/ 53 w 53"/>
                <a:gd name="T31" fmla="*/ 24 h 50"/>
                <a:gd name="T32" fmla="*/ 53 w 53"/>
                <a:gd name="T33" fmla="*/ 25 h 50"/>
                <a:gd name="T34" fmla="*/ 52 w 53"/>
                <a:gd name="T35" fmla="*/ 27 h 50"/>
                <a:gd name="T36" fmla="*/ 49 w 53"/>
                <a:gd name="T37" fmla="*/ 28 h 50"/>
                <a:gd name="T38" fmla="*/ 52 w 53"/>
                <a:gd name="T39" fmla="*/ 32 h 50"/>
                <a:gd name="T40" fmla="*/ 50 w 53"/>
                <a:gd name="T41" fmla="*/ 32 h 50"/>
                <a:gd name="T42" fmla="*/ 47 w 53"/>
                <a:gd name="T43" fmla="*/ 35 h 50"/>
                <a:gd name="T44" fmla="*/ 44 w 53"/>
                <a:gd name="T45" fmla="*/ 35 h 50"/>
                <a:gd name="T46" fmla="*/ 46 w 53"/>
                <a:gd name="T47" fmla="*/ 37 h 50"/>
                <a:gd name="T48" fmla="*/ 46 w 53"/>
                <a:gd name="T49" fmla="*/ 38 h 50"/>
                <a:gd name="T50" fmla="*/ 44 w 53"/>
                <a:gd name="T51" fmla="*/ 38 h 50"/>
                <a:gd name="T52" fmla="*/ 40 w 53"/>
                <a:gd name="T53" fmla="*/ 35 h 50"/>
                <a:gd name="T54" fmla="*/ 38 w 53"/>
                <a:gd name="T55" fmla="*/ 37 h 50"/>
                <a:gd name="T56" fmla="*/ 41 w 53"/>
                <a:gd name="T57" fmla="*/ 41 h 50"/>
                <a:gd name="T58" fmla="*/ 37 w 53"/>
                <a:gd name="T59" fmla="*/ 44 h 50"/>
                <a:gd name="T60" fmla="*/ 38 w 53"/>
                <a:gd name="T61" fmla="*/ 50 h 50"/>
                <a:gd name="T62" fmla="*/ 37 w 53"/>
                <a:gd name="T63" fmla="*/ 50 h 50"/>
                <a:gd name="T64" fmla="*/ 21 w 53"/>
                <a:gd name="T65" fmla="*/ 37 h 50"/>
                <a:gd name="T66" fmla="*/ 4 w 53"/>
                <a:gd name="T67" fmla="*/ 12 h 50"/>
                <a:gd name="T68" fmla="*/ 0 w 53"/>
                <a:gd name="T69" fmla="*/ 9 h 50"/>
                <a:gd name="T70" fmla="*/ 0 w 53"/>
                <a:gd name="T71" fmla="*/ 7 h 50"/>
                <a:gd name="T72" fmla="*/ 4 w 53"/>
                <a:gd name="T7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3" h="50">
                  <a:moveTo>
                    <a:pt x="4" y="0"/>
                  </a:moveTo>
                  <a:lnTo>
                    <a:pt x="6" y="0"/>
                  </a:lnTo>
                  <a:lnTo>
                    <a:pt x="9" y="4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5" y="1"/>
                  </a:lnTo>
                  <a:lnTo>
                    <a:pt x="30" y="1"/>
                  </a:lnTo>
                  <a:lnTo>
                    <a:pt x="32" y="3"/>
                  </a:lnTo>
                  <a:lnTo>
                    <a:pt x="37" y="4"/>
                  </a:lnTo>
                  <a:lnTo>
                    <a:pt x="40" y="4"/>
                  </a:lnTo>
                  <a:lnTo>
                    <a:pt x="44" y="10"/>
                  </a:lnTo>
                  <a:lnTo>
                    <a:pt x="46" y="9"/>
                  </a:lnTo>
                  <a:lnTo>
                    <a:pt x="50" y="10"/>
                  </a:lnTo>
                  <a:lnTo>
                    <a:pt x="52" y="10"/>
                  </a:lnTo>
                  <a:lnTo>
                    <a:pt x="46" y="19"/>
                  </a:lnTo>
                  <a:lnTo>
                    <a:pt x="53" y="24"/>
                  </a:lnTo>
                  <a:lnTo>
                    <a:pt x="53" y="25"/>
                  </a:lnTo>
                  <a:lnTo>
                    <a:pt x="52" y="27"/>
                  </a:lnTo>
                  <a:lnTo>
                    <a:pt x="49" y="28"/>
                  </a:lnTo>
                  <a:lnTo>
                    <a:pt x="52" y="32"/>
                  </a:lnTo>
                  <a:lnTo>
                    <a:pt x="50" y="32"/>
                  </a:lnTo>
                  <a:lnTo>
                    <a:pt x="47" y="35"/>
                  </a:lnTo>
                  <a:lnTo>
                    <a:pt x="44" y="35"/>
                  </a:lnTo>
                  <a:lnTo>
                    <a:pt x="46" y="37"/>
                  </a:lnTo>
                  <a:lnTo>
                    <a:pt x="46" y="38"/>
                  </a:lnTo>
                  <a:lnTo>
                    <a:pt x="44" y="38"/>
                  </a:lnTo>
                  <a:lnTo>
                    <a:pt x="40" y="35"/>
                  </a:lnTo>
                  <a:lnTo>
                    <a:pt x="38" y="37"/>
                  </a:lnTo>
                  <a:lnTo>
                    <a:pt x="41" y="41"/>
                  </a:lnTo>
                  <a:lnTo>
                    <a:pt x="37" y="44"/>
                  </a:lnTo>
                  <a:lnTo>
                    <a:pt x="38" y="50"/>
                  </a:lnTo>
                  <a:lnTo>
                    <a:pt x="37" y="50"/>
                  </a:lnTo>
                  <a:lnTo>
                    <a:pt x="21" y="37"/>
                  </a:lnTo>
                  <a:lnTo>
                    <a:pt x="4" y="12"/>
                  </a:lnTo>
                  <a:lnTo>
                    <a:pt x="0" y="9"/>
                  </a:lnTo>
                  <a:lnTo>
                    <a:pt x="0" y="7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" name="Serbia">
              <a:extLst>
                <a:ext uri="{FF2B5EF4-FFF2-40B4-BE49-F238E27FC236}">
                  <a16:creationId xmlns:a16="http://schemas.microsoft.com/office/drawing/2014/main" id="{610CD1B8-2587-45BC-AAEE-55987D224F40}"/>
                </a:ext>
              </a:extLst>
            </p:cNvPr>
            <p:cNvSpPr>
              <a:spLocks/>
            </p:cNvSpPr>
            <p:nvPr>
              <p:custDataLst>
                <p:tags r:id="rId24"/>
              </p:custDataLst>
            </p:nvPr>
          </p:nvSpPr>
          <p:spPr bwMode="auto">
            <a:xfrm>
              <a:off x="6691104" y="4899255"/>
              <a:ext cx="350061" cy="477358"/>
            </a:xfrm>
            <a:custGeom>
              <a:avLst/>
              <a:gdLst>
                <a:gd name="T0" fmla="*/ 13 w 55"/>
                <a:gd name="T1" fmla="*/ 0 h 75"/>
                <a:gd name="T2" fmla="*/ 21 w 55"/>
                <a:gd name="T3" fmla="*/ 0 h 75"/>
                <a:gd name="T4" fmla="*/ 27 w 55"/>
                <a:gd name="T5" fmla="*/ 5 h 75"/>
                <a:gd name="T6" fmla="*/ 32 w 55"/>
                <a:gd name="T7" fmla="*/ 16 h 75"/>
                <a:gd name="T8" fmla="*/ 37 w 55"/>
                <a:gd name="T9" fmla="*/ 17 h 75"/>
                <a:gd name="T10" fmla="*/ 37 w 55"/>
                <a:gd name="T11" fmla="*/ 23 h 75"/>
                <a:gd name="T12" fmla="*/ 47 w 55"/>
                <a:gd name="T13" fmla="*/ 29 h 75"/>
                <a:gd name="T14" fmla="*/ 49 w 55"/>
                <a:gd name="T15" fmla="*/ 26 h 75"/>
                <a:gd name="T16" fmla="*/ 50 w 55"/>
                <a:gd name="T17" fmla="*/ 26 h 75"/>
                <a:gd name="T18" fmla="*/ 50 w 55"/>
                <a:gd name="T19" fmla="*/ 28 h 75"/>
                <a:gd name="T20" fmla="*/ 53 w 55"/>
                <a:gd name="T21" fmla="*/ 29 h 75"/>
                <a:gd name="T22" fmla="*/ 53 w 55"/>
                <a:gd name="T23" fmla="*/ 31 h 75"/>
                <a:gd name="T24" fmla="*/ 52 w 55"/>
                <a:gd name="T25" fmla="*/ 31 h 75"/>
                <a:gd name="T26" fmla="*/ 50 w 55"/>
                <a:gd name="T27" fmla="*/ 32 h 75"/>
                <a:gd name="T28" fmla="*/ 53 w 55"/>
                <a:gd name="T29" fmla="*/ 37 h 75"/>
                <a:gd name="T30" fmla="*/ 55 w 55"/>
                <a:gd name="T31" fmla="*/ 37 h 75"/>
                <a:gd name="T32" fmla="*/ 55 w 55"/>
                <a:gd name="T33" fmla="*/ 38 h 75"/>
                <a:gd name="T34" fmla="*/ 53 w 55"/>
                <a:gd name="T35" fmla="*/ 38 h 75"/>
                <a:gd name="T36" fmla="*/ 50 w 55"/>
                <a:gd name="T37" fmla="*/ 40 h 75"/>
                <a:gd name="T38" fmla="*/ 49 w 55"/>
                <a:gd name="T39" fmla="*/ 44 h 75"/>
                <a:gd name="T40" fmla="*/ 50 w 55"/>
                <a:gd name="T41" fmla="*/ 48 h 75"/>
                <a:gd name="T42" fmla="*/ 55 w 55"/>
                <a:gd name="T43" fmla="*/ 56 h 75"/>
                <a:gd name="T44" fmla="*/ 55 w 55"/>
                <a:gd name="T45" fmla="*/ 57 h 75"/>
                <a:gd name="T46" fmla="*/ 50 w 55"/>
                <a:gd name="T47" fmla="*/ 66 h 75"/>
                <a:gd name="T48" fmla="*/ 50 w 55"/>
                <a:gd name="T49" fmla="*/ 69 h 75"/>
                <a:gd name="T50" fmla="*/ 46 w 55"/>
                <a:gd name="T51" fmla="*/ 69 h 75"/>
                <a:gd name="T52" fmla="*/ 43 w 55"/>
                <a:gd name="T53" fmla="*/ 68 h 75"/>
                <a:gd name="T54" fmla="*/ 35 w 55"/>
                <a:gd name="T55" fmla="*/ 68 h 75"/>
                <a:gd name="T56" fmla="*/ 27 w 55"/>
                <a:gd name="T57" fmla="*/ 75 h 75"/>
                <a:gd name="T58" fmla="*/ 25 w 55"/>
                <a:gd name="T59" fmla="*/ 75 h 75"/>
                <a:gd name="T60" fmla="*/ 25 w 55"/>
                <a:gd name="T61" fmla="*/ 74 h 75"/>
                <a:gd name="T62" fmla="*/ 19 w 55"/>
                <a:gd name="T63" fmla="*/ 68 h 75"/>
                <a:gd name="T64" fmla="*/ 15 w 55"/>
                <a:gd name="T65" fmla="*/ 66 h 75"/>
                <a:gd name="T66" fmla="*/ 15 w 55"/>
                <a:gd name="T67" fmla="*/ 60 h 75"/>
                <a:gd name="T68" fmla="*/ 16 w 55"/>
                <a:gd name="T69" fmla="*/ 60 h 75"/>
                <a:gd name="T70" fmla="*/ 18 w 55"/>
                <a:gd name="T71" fmla="*/ 62 h 75"/>
                <a:gd name="T72" fmla="*/ 19 w 55"/>
                <a:gd name="T73" fmla="*/ 59 h 75"/>
                <a:gd name="T74" fmla="*/ 6 w 55"/>
                <a:gd name="T75" fmla="*/ 50 h 75"/>
                <a:gd name="T76" fmla="*/ 6 w 55"/>
                <a:gd name="T77" fmla="*/ 47 h 75"/>
                <a:gd name="T78" fmla="*/ 7 w 55"/>
                <a:gd name="T79" fmla="*/ 47 h 75"/>
                <a:gd name="T80" fmla="*/ 10 w 55"/>
                <a:gd name="T81" fmla="*/ 45 h 75"/>
                <a:gd name="T82" fmla="*/ 7 w 55"/>
                <a:gd name="T83" fmla="*/ 40 h 75"/>
                <a:gd name="T84" fmla="*/ 12 w 55"/>
                <a:gd name="T85" fmla="*/ 38 h 75"/>
                <a:gd name="T86" fmla="*/ 6 w 55"/>
                <a:gd name="T87" fmla="*/ 34 h 75"/>
                <a:gd name="T88" fmla="*/ 4 w 55"/>
                <a:gd name="T89" fmla="*/ 34 h 75"/>
                <a:gd name="T90" fmla="*/ 4 w 55"/>
                <a:gd name="T91" fmla="*/ 32 h 75"/>
                <a:gd name="T92" fmla="*/ 9 w 55"/>
                <a:gd name="T93" fmla="*/ 25 h 75"/>
                <a:gd name="T94" fmla="*/ 6 w 55"/>
                <a:gd name="T95" fmla="*/ 23 h 75"/>
                <a:gd name="T96" fmla="*/ 6 w 55"/>
                <a:gd name="T97" fmla="*/ 22 h 75"/>
                <a:gd name="T98" fmla="*/ 7 w 55"/>
                <a:gd name="T99" fmla="*/ 19 h 75"/>
                <a:gd name="T100" fmla="*/ 10 w 55"/>
                <a:gd name="T101" fmla="*/ 17 h 75"/>
                <a:gd name="T102" fmla="*/ 3 w 55"/>
                <a:gd name="T103" fmla="*/ 14 h 75"/>
                <a:gd name="T104" fmla="*/ 0 w 55"/>
                <a:gd name="T105" fmla="*/ 4 h 75"/>
                <a:gd name="T106" fmla="*/ 13 w 55"/>
                <a:gd name="T10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5" h="75">
                  <a:moveTo>
                    <a:pt x="13" y="0"/>
                  </a:moveTo>
                  <a:lnTo>
                    <a:pt x="21" y="0"/>
                  </a:lnTo>
                  <a:lnTo>
                    <a:pt x="27" y="5"/>
                  </a:lnTo>
                  <a:lnTo>
                    <a:pt x="32" y="16"/>
                  </a:lnTo>
                  <a:lnTo>
                    <a:pt x="37" y="17"/>
                  </a:lnTo>
                  <a:lnTo>
                    <a:pt x="37" y="23"/>
                  </a:lnTo>
                  <a:lnTo>
                    <a:pt x="47" y="29"/>
                  </a:lnTo>
                  <a:lnTo>
                    <a:pt x="49" y="26"/>
                  </a:lnTo>
                  <a:lnTo>
                    <a:pt x="50" y="26"/>
                  </a:lnTo>
                  <a:lnTo>
                    <a:pt x="50" y="28"/>
                  </a:lnTo>
                  <a:lnTo>
                    <a:pt x="53" y="29"/>
                  </a:lnTo>
                  <a:lnTo>
                    <a:pt x="53" y="31"/>
                  </a:lnTo>
                  <a:lnTo>
                    <a:pt x="52" y="31"/>
                  </a:lnTo>
                  <a:lnTo>
                    <a:pt x="50" y="32"/>
                  </a:lnTo>
                  <a:lnTo>
                    <a:pt x="53" y="37"/>
                  </a:lnTo>
                  <a:lnTo>
                    <a:pt x="55" y="37"/>
                  </a:lnTo>
                  <a:lnTo>
                    <a:pt x="55" y="38"/>
                  </a:lnTo>
                  <a:lnTo>
                    <a:pt x="53" y="38"/>
                  </a:lnTo>
                  <a:lnTo>
                    <a:pt x="50" y="40"/>
                  </a:lnTo>
                  <a:lnTo>
                    <a:pt x="49" y="44"/>
                  </a:lnTo>
                  <a:lnTo>
                    <a:pt x="50" y="48"/>
                  </a:lnTo>
                  <a:lnTo>
                    <a:pt x="55" y="56"/>
                  </a:lnTo>
                  <a:lnTo>
                    <a:pt x="55" y="57"/>
                  </a:lnTo>
                  <a:lnTo>
                    <a:pt x="50" y="66"/>
                  </a:lnTo>
                  <a:lnTo>
                    <a:pt x="50" y="69"/>
                  </a:lnTo>
                  <a:lnTo>
                    <a:pt x="46" y="69"/>
                  </a:lnTo>
                  <a:lnTo>
                    <a:pt x="43" y="68"/>
                  </a:lnTo>
                  <a:lnTo>
                    <a:pt x="35" y="68"/>
                  </a:lnTo>
                  <a:lnTo>
                    <a:pt x="27" y="75"/>
                  </a:lnTo>
                  <a:lnTo>
                    <a:pt x="25" y="75"/>
                  </a:lnTo>
                  <a:lnTo>
                    <a:pt x="25" y="74"/>
                  </a:lnTo>
                  <a:lnTo>
                    <a:pt x="19" y="68"/>
                  </a:lnTo>
                  <a:lnTo>
                    <a:pt x="15" y="66"/>
                  </a:lnTo>
                  <a:lnTo>
                    <a:pt x="15" y="60"/>
                  </a:lnTo>
                  <a:lnTo>
                    <a:pt x="16" y="60"/>
                  </a:lnTo>
                  <a:lnTo>
                    <a:pt x="18" y="62"/>
                  </a:lnTo>
                  <a:lnTo>
                    <a:pt x="19" y="59"/>
                  </a:lnTo>
                  <a:lnTo>
                    <a:pt x="6" y="50"/>
                  </a:lnTo>
                  <a:lnTo>
                    <a:pt x="6" y="47"/>
                  </a:lnTo>
                  <a:lnTo>
                    <a:pt x="7" y="47"/>
                  </a:lnTo>
                  <a:lnTo>
                    <a:pt x="10" y="45"/>
                  </a:lnTo>
                  <a:lnTo>
                    <a:pt x="7" y="40"/>
                  </a:lnTo>
                  <a:lnTo>
                    <a:pt x="12" y="38"/>
                  </a:lnTo>
                  <a:lnTo>
                    <a:pt x="6" y="34"/>
                  </a:lnTo>
                  <a:lnTo>
                    <a:pt x="4" y="34"/>
                  </a:lnTo>
                  <a:lnTo>
                    <a:pt x="4" y="32"/>
                  </a:lnTo>
                  <a:lnTo>
                    <a:pt x="9" y="25"/>
                  </a:lnTo>
                  <a:lnTo>
                    <a:pt x="6" y="23"/>
                  </a:lnTo>
                  <a:lnTo>
                    <a:pt x="6" y="22"/>
                  </a:lnTo>
                  <a:lnTo>
                    <a:pt x="7" y="19"/>
                  </a:lnTo>
                  <a:lnTo>
                    <a:pt x="10" y="17"/>
                  </a:lnTo>
                  <a:lnTo>
                    <a:pt x="3" y="14"/>
                  </a:lnTo>
                  <a:lnTo>
                    <a:pt x="0" y="4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" name="Belarus">
              <a:extLst>
                <a:ext uri="{FF2B5EF4-FFF2-40B4-BE49-F238E27FC236}">
                  <a16:creationId xmlns:a16="http://schemas.microsoft.com/office/drawing/2014/main" id="{7D2E1AC7-CCB8-488C-B9CE-1FD405C9C76E}"/>
                </a:ext>
              </a:extLst>
            </p:cNvPr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>
              <a:off x="7066624" y="3575388"/>
              <a:ext cx="814686" cy="681030"/>
            </a:xfrm>
            <a:custGeom>
              <a:avLst/>
              <a:gdLst>
                <a:gd name="T0" fmla="*/ 68 w 128"/>
                <a:gd name="T1" fmla="*/ 0 h 107"/>
                <a:gd name="T2" fmla="*/ 82 w 128"/>
                <a:gd name="T3" fmla="*/ 3 h 107"/>
                <a:gd name="T4" fmla="*/ 85 w 128"/>
                <a:gd name="T5" fmla="*/ 6 h 107"/>
                <a:gd name="T6" fmla="*/ 94 w 128"/>
                <a:gd name="T7" fmla="*/ 6 h 107"/>
                <a:gd name="T8" fmla="*/ 104 w 128"/>
                <a:gd name="T9" fmla="*/ 13 h 107"/>
                <a:gd name="T10" fmla="*/ 105 w 128"/>
                <a:gd name="T11" fmla="*/ 22 h 107"/>
                <a:gd name="T12" fmla="*/ 102 w 128"/>
                <a:gd name="T13" fmla="*/ 31 h 107"/>
                <a:gd name="T14" fmla="*/ 114 w 128"/>
                <a:gd name="T15" fmla="*/ 47 h 107"/>
                <a:gd name="T16" fmla="*/ 120 w 128"/>
                <a:gd name="T17" fmla="*/ 52 h 107"/>
                <a:gd name="T18" fmla="*/ 125 w 128"/>
                <a:gd name="T19" fmla="*/ 56 h 107"/>
                <a:gd name="T20" fmla="*/ 128 w 128"/>
                <a:gd name="T21" fmla="*/ 62 h 107"/>
                <a:gd name="T22" fmla="*/ 119 w 128"/>
                <a:gd name="T23" fmla="*/ 68 h 107"/>
                <a:gd name="T24" fmla="*/ 108 w 128"/>
                <a:gd name="T25" fmla="*/ 68 h 107"/>
                <a:gd name="T26" fmla="*/ 114 w 128"/>
                <a:gd name="T27" fmla="*/ 89 h 107"/>
                <a:gd name="T28" fmla="*/ 104 w 128"/>
                <a:gd name="T29" fmla="*/ 92 h 107"/>
                <a:gd name="T30" fmla="*/ 99 w 128"/>
                <a:gd name="T31" fmla="*/ 104 h 107"/>
                <a:gd name="T32" fmla="*/ 97 w 128"/>
                <a:gd name="T33" fmla="*/ 107 h 107"/>
                <a:gd name="T34" fmla="*/ 91 w 128"/>
                <a:gd name="T35" fmla="*/ 105 h 107"/>
                <a:gd name="T36" fmla="*/ 83 w 128"/>
                <a:gd name="T37" fmla="*/ 107 h 107"/>
                <a:gd name="T38" fmla="*/ 76 w 128"/>
                <a:gd name="T39" fmla="*/ 105 h 107"/>
                <a:gd name="T40" fmla="*/ 67 w 128"/>
                <a:gd name="T41" fmla="*/ 102 h 107"/>
                <a:gd name="T42" fmla="*/ 59 w 128"/>
                <a:gd name="T43" fmla="*/ 105 h 107"/>
                <a:gd name="T44" fmla="*/ 55 w 128"/>
                <a:gd name="T45" fmla="*/ 102 h 107"/>
                <a:gd name="T46" fmla="*/ 51 w 128"/>
                <a:gd name="T47" fmla="*/ 98 h 107"/>
                <a:gd name="T48" fmla="*/ 19 w 128"/>
                <a:gd name="T49" fmla="*/ 95 h 107"/>
                <a:gd name="T50" fmla="*/ 3 w 128"/>
                <a:gd name="T51" fmla="*/ 101 h 107"/>
                <a:gd name="T52" fmla="*/ 0 w 128"/>
                <a:gd name="T53" fmla="*/ 86 h 107"/>
                <a:gd name="T54" fmla="*/ 5 w 128"/>
                <a:gd name="T55" fmla="*/ 50 h 107"/>
                <a:gd name="T56" fmla="*/ 22 w 128"/>
                <a:gd name="T57" fmla="*/ 46 h 107"/>
                <a:gd name="T58" fmla="*/ 30 w 128"/>
                <a:gd name="T59" fmla="*/ 41 h 107"/>
                <a:gd name="T60" fmla="*/ 34 w 128"/>
                <a:gd name="T61" fmla="*/ 44 h 107"/>
                <a:gd name="T62" fmla="*/ 36 w 128"/>
                <a:gd name="T63" fmla="*/ 27 h 107"/>
                <a:gd name="T64" fmla="*/ 48 w 128"/>
                <a:gd name="T65" fmla="*/ 19 h 107"/>
                <a:gd name="T66" fmla="*/ 43 w 128"/>
                <a:gd name="T67" fmla="*/ 15 h 107"/>
                <a:gd name="T68" fmla="*/ 52 w 128"/>
                <a:gd name="T69" fmla="*/ 7 h 107"/>
                <a:gd name="T70" fmla="*/ 64 w 128"/>
                <a:gd name="T7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" h="107">
                  <a:moveTo>
                    <a:pt x="64" y="0"/>
                  </a:moveTo>
                  <a:lnTo>
                    <a:pt x="68" y="0"/>
                  </a:lnTo>
                  <a:lnTo>
                    <a:pt x="68" y="1"/>
                  </a:lnTo>
                  <a:lnTo>
                    <a:pt x="82" y="3"/>
                  </a:lnTo>
                  <a:lnTo>
                    <a:pt x="85" y="4"/>
                  </a:lnTo>
                  <a:lnTo>
                    <a:pt x="85" y="6"/>
                  </a:lnTo>
                  <a:lnTo>
                    <a:pt x="83" y="9"/>
                  </a:lnTo>
                  <a:lnTo>
                    <a:pt x="94" y="6"/>
                  </a:lnTo>
                  <a:lnTo>
                    <a:pt x="104" y="12"/>
                  </a:lnTo>
                  <a:lnTo>
                    <a:pt x="104" y="13"/>
                  </a:lnTo>
                  <a:lnTo>
                    <a:pt x="102" y="19"/>
                  </a:lnTo>
                  <a:lnTo>
                    <a:pt x="105" y="22"/>
                  </a:lnTo>
                  <a:lnTo>
                    <a:pt x="105" y="24"/>
                  </a:lnTo>
                  <a:lnTo>
                    <a:pt x="102" y="31"/>
                  </a:lnTo>
                  <a:lnTo>
                    <a:pt x="110" y="43"/>
                  </a:lnTo>
                  <a:lnTo>
                    <a:pt x="114" y="47"/>
                  </a:lnTo>
                  <a:lnTo>
                    <a:pt x="116" y="52"/>
                  </a:lnTo>
                  <a:lnTo>
                    <a:pt x="120" y="52"/>
                  </a:lnTo>
                  <a:lnTo>
                    <a:pt x="125" y="53"/>
                  </a:lnTo>
                  <a:lnTo>
                    <a:pt x="125" y="56"/>
                  </a:lnTo>
                  <a:lnTo>
                    <a:pt x="128" y="58"/>
                  </a:lnTo>
                  <a:lnTo>
                    <a:pt x="128" y="62"/>
                  </a:lnTo>
                  <a:lnTo>
                    <a:pt x="120" y="68"/>
                  </a:lnTo>
                  <a:lnTo>
                    <a:pt x="119" y="68"/>
                  </a:lnTo>
                  <a:lnTo>
                    <a:pt x="111" y="65"/>
                  </a:lnTo>
                  <a:lnTo>
                    <a:pt x="108" y="68"/>
                  </a:lnTo>
                  <a:lnTo>
                    <a:pt x="111" y="71"/>
                  </a:lnTo>
                  <a:lnTo>
                    <a:pt x="114" y="89"/>
                  </a:lnTo>
                  <a:lnTo>
                    <a:pt x="114" y="90"/>
                  </a:lnTo>
                  <a:lnTo>
                    <a:pt x="104" y="92"/>
                  </a:lnTo>
                  <a:lnTo>
                    <a:pt x="101" y="95"/>
                  </a:lnTo>
                  <a:lnTo>
                    <a:pt x="99" y="104"/>
                  </a:lnTo>
                  <a:lnTo>
                    <a:pt x="99" y="105"/>
                  </a:lnTo>
                  <a:lnTo>
                    <a:pt x="97" y="107"/>
                  </a:lnTo>
                  <a:lnTo>
                    <a:pt x="94" y="105"/>
                  </a:lnTo>
                  <a:lnTo>
                    <a:pt x="91" y="105"/>
                  </a:lnTo>
                  <a:lnTo>
                    <a:pt x="88" y="107"/>
                  </a:lnTo>
                  <a:lnTo>
                    <a:pt x="83" y="107"/>
                  </a:lnTo>
                  <a:lnTo>
                    <a:pt x="79" y="101"/>
                  </a:lnTo>
                  <a:lnTo>
                    <a:pt x="76" y="105"/>
                  </a:lnTo>
                  <a:lnTo>
                    <a:pt x="74" y="105"/>
                  </a:lnTo>
                  <a:lnTo>
                    <a:pt x="67" y="102"/>
                  </a:lnTo>
                  <a:lnTo>
                    <a:pt x="61" y="105"/>
                  </a:lnTo>
                  <a:lnTo>
                    <a:pt x="59" y="105"/>
                  </a:lnTo>
                  <a:lnTo>
                    <a:pt x="58" y="102"/>
                  </a:lnTo>
                  <a:lnTo>
                    <a:pt x="55" y="102"/>
                  </a:lnTo>
                  <a:lnTo>
                    <a:pt x="55" y="101"/>
                  </a:lnTo>
                  <a:lnTo>
                    <a:pt x="51" y="98"/>
                  </a:lnTo>
                  <a:lnTo>
                    <a:pt x="36" y="93"/>
                  </a:lnTo>
                  <a:lnTo>
                    <a:pt x="19" y="95"/>
                  </a:lnTo>
                  <a:lnTo>
                    <a:pt x="16" y="98"/>
                  </a:lnTo>
                  <a:lnTo>
                    <a:pt x="3" y="101"/>
                  </a:lnTo>
                  <a:lnTo>
                    <a:pt x="3" y="92"/>
                  </a:lnTo>
                  <a:lnTo>
                    <a:pt x="0" y="86"/>
                  </a:lnTo>
                  <a:lnTo>
                    <a:pt x="8" y="76"/>
                  </a:lnTo>
                  <a:lnTo>
                    <a:pt x="5" y="50"/>
                  </a:lnTo>
                  <a:lnTo>
                    <a:pt x="22" y="49"/>
                  </a:lnTo>
                  <a:lnTo>
                    <a:pt x="22" y="46"/>
                  </a:lnTo>
                  <a:lnTo>
                    <a:pt x="28" y="41"/>
                  </a:lnTo>
                  <a:lnTo>
                    <a:pt x="30" y="41"/>
                  </a:lnTo>
                  <a:lnTo>
                    <a:pt x="34" y="46"/>
                  </a:lnTo>
                  <a:lnTo>
                    <a:pt x="34" y="44"/>
                  </a:lnTo>
                  <a:lnTo>
                    <a:pt x="33" y="40"/>
                  </a:lnTo>
                  <a:lnTo>
                    <a:pt x="36" y="27"/>
                  </a:lnTo>
                  <a:lnTo>
                    <a:pt x="46" y="24"/>
                  </a:lnTo>
                  <a:lnTo>
                    <a:pt x="48" y="19"/>
                  </a:lnTo>
                  <a:lnTo>
                    <a:pt x="43" y="19"/>
                  </a:lnTo>
                  <a:lnTo>
                    <a:pt x="43" y="15"/>
                  </a:lnTo>
                  <a:lnTo>
                    <a:pt x="45" y="15"/>
                  </a:lnTo>
                  <a:lnTo>
                    <a:pt x="52" y="7"/>
                  </a:lnTo>
                  <a:lnTo>
                    <a:pt x="58" y="7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" name="Moldova">
              <a:extLst>
                <a:ext uri="{FF2B5EF4-FFF2-40B4-BE49-F238E27FC236}">
                  <a16:creationId xmlns:a16="http://schemas.microsoft.com/office/drawing/2014/main" id="{F746900B-C875-44ED-8AC7-3E95744C804F}"/>
                </a:ext>
              </a:extLst>
            </p:cNvPr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7359400" y="4612842"/>
              <a:ext cx="286416" cy="375521"/>
            </a:xfrm>
            <a:custGeom>
              <a:avLst/>
              <a:gdLst>
                <a:gd name="T0" fmla="*/ 11 w 45"/>
                <a:gd name="T1" fmla="*/ 0 h 59"/>
                <a:gd name="T2" fmla="*/ 22 w 45"/>
                <a:gd name="T3" fmla="*/ 6 h 59"/>
                <a:gd name="T4" fmla="*/ 27 w 45"/>
                <a:gd name="T5" fmla="*/ 6 h 59"/>
                <a:gd name="T6" fmla="*/ 34 w 45"/>
                <a:gd name="T7" fmla="*/ 9 h 59"/>
                <a:gd name="T8" fmla="*/ 34 w 45"/>
                <a:gd name="T9" fmla="*/ 18 h 59"/>
                <a:gd name="T10" fmla="*/ 39 w 45"/>
                <a:gd name="T11" fmla="*/ 21 h 59"/>
                <a:gd name="T12" fmla="*/ 42 w 45"/>
                <a:gd name="T13" fmla="*/ 30 h 59"/>
                <a:gd name="T14" fmla="*/ 45 w 45"/>
                <a:gd name="T15" fmla="*/ 33 h 59"/>
                <a:gd name="T16" fmla="*/ 45 w 45"/>
                <a:gd name="T17" fmla="*/ 40 h 59"/>
                <a:gd name="T18" fmla="*/ 34 w 45"/>
                <a:gd name="T19" fmla="*/ 40 h 59"/>
                <a:gd name="T20" fmla="*/ 31 w 45"/>
                <a:gd name="T21" fmla="*/ 48 h 59"/>
                <a:gd name="T22" fmla="*/ 27 w 45"/>
                <a:gd name="T23" fmla="*/ 53 h 59"/>
                <a:gd name="T24" fmla="*/ 25 w 45"/>
                <a:gd name="T25" fmla="*/ 56 h 59"/>
                <a:gd name="T26" fmla="*/ 25 w 45"/>
                <a:gd name="T27" fmla="*/ 58 h 59"/>
                <a:gd name="T28" fmla="*/ 19 w 45"/>
                <a:gd name="T29" fmla="*/ 59 h 59"/>
                <a:gd name="T30" fmla="*/ 19 w 45"/>
                <a:gd name="T31" fmla="*/ 58 h 59"/>
                <a:gd name="T32" fmla="*/ 16 w 45"/>
                <a:gd name="T33" fmla="*/ 33 h 59"/>
                <a:gd name="T34" fmla="*/ 8 w 45"/>
                <a:gd name="T35" fmla="*/ 13 h 59"/>
                <a:gd name="T36" fmla="*/ 0 w 45"/>
                <a:gd name="T37" fmla="*/ 6 h 59"/>
                <a:gd name="T38" fmla="*/ 0 w 45"/>
                <a:gd name="T39" fmla="*/ 5 h 59"/>
                <a:gd name="T40" fmla="*/ 3 w 45"/>
                <a:gd name="T41" fmla="*/ 2 h 59"/>
                <a:gd name="T42" fmla="*/ 5 w 45"/>
                <a:gd name="T43" fmla="*/ 2 h 59"/>
                <a:gd name="T44" fmla="*/ 11 w 45"/>
                <a:gd name="T45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5" h="59">
                  <a:moveTo>
                    <a:pt x="11" y="0"/>
                  </a:moveTo>
                  <a:lnTo>
                    <a:pt x="22" y="6"/>
                  </a:lnTo>
                  <a:lnTo>
                    <a:pt x="27" y="6"/>
                  </a:lnTo>
                  <a:lnTo>
                    <a:pt x="34" y="9"/>
                  </a:lnTo>
                  <a:lnTo>
                    <a:pt x="34" y="18"/>
                  </a:lnTo>
                  <a:lnTo>
                    <a:pt x="39" y="21"/>
                  </a:lnTo>
                  <a:lnTo>
                    <a:pt x="42" y="30"/>
                  </a:lnTo>
                  <a:lnTo>
                    <a:pt x="45" y="33"/>
                  </a:lnTo>
                  <a:lnTo>
                    <a:pt x="45" y="40"/>
                  </a:lnTo>
                  <a:lnTo>
                    <a:pt x="34" y="40"/>
                  </a:lnTo>
                  <a:lnTo>
                    <a:pt x="31" y="48"/>
                  </a:lnTo>
                  <a:lnTo>
                    <a:pt x="27" y="53"/>
                  </a:lnTo>
                  <a:lnTo>
                    <a:pt x="25" y="56"/>
                  </a:lnTo>
                  <a:lnTo>
                    <a:pt x="25" y="58"/>
                  </a:lnTo>
                  <a:lnTo>
                    <a:pt x="19" y="59"/>
                  </a:lnTo>
                  <a:lnTo>
                    <a:pt x="19" y="58"/>
                  </a:lnTo>
                  <a:lnTo>
                    <a:pt x="16" y="33"/>
                  </a:lnTo>
                  <a:lnTo>
                    <a:pt x="8" y="13"/>
                  </a:lnTo>
                  <a:lnTo>
                    <a:pt x="0" y="6"/>
                  </a:lnTo>
                  <a:lnTo>
                    <a:pt x="0" y="5"/>
                  </a:lnTo>
                  <a:lnTo>
                    <a:pt x="3" y="2"/>
                  </a:lnTo>
                  <a:lnTo>
                    <a:pt x="5" y="2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Ukraine">
              <a:extLst>
                <a:ext uri="{FF2B5EF4-FFF2-40B4-BE49-F238E27FC236}">
                  <a16:creationId xmlns:a16="http://schemas.microsoft.com/office/drawing/2014/main" id="{D138E2A6-429E-4F5C-AF65-55BA19B84A9F}"/>
                </a:ext>
              </a:extLst>
            </p:cNvPr>
            <p:cNvSpPr>
              <a:spLocks noEditPoints="1"/>
            </p:cNvSpPr>
            <p:nvPr>
              <p:custDataLst>
                <p:tags r:id="rId27"/>
              </p:custDataLst>
            </p:nvPr>
          </p:nvSpPr>
          <p:spPr bwMode="auto">
            <a:xfrm>
              <a:off x="6971150" y="4103665"/>
              <a:ext cx="1521172" cy="1011995"/>
            </a:xfrm>
            <a:custGeom>
              <a:avLst/>
              <a:gdLst>
                <a:gd name="T0" fmla="*/ 156 w 239"/>
                <a:gd name="T1" fmla="*/ 126 h 159"/>
                <a:gd name="T2" fmla="*/ 159 w 239"/>
                <a:gd name="T3" fmla="*/ 125 h 159"/>
                <a:gd name="T4" fmla="*/ 156 w 239"/>
                <a:gd name="T5" fmla="*/ 1 h 159"/>
                <a:gd name="T6" fmla="*/ 160 w 239"/>
                <a:gd name="T7" fmla="*/ 16 h 159"/>
                <a:gd name="T8" fmla="*/ 171 w 239"/>
                <a:gd name="T9" fmla="*/ 24 h 159"/>
                <a:gd name="T10" fmla="*/ 177 w 239"/>
                <a:gd name="T11" fmla="*/ 39 h 159"/>
                <a:gd name="T12" fmla="*/ 189 w 239"/>
                <a:gd name="T13" fmla="*/ 43 h 159"/>
                <a:gd name="T14" fmla="*/ 202 w 239"/>
                <a:gd name="T15" fmla="*/ 40 h 159"/>
                <a:gd name="T16" fmla="*/ 221 w 239"/>
                <a:gd name="T17" fmla="*/ 52 h 159"/>
                <a:gd name="T18" fmla="*/ 239 w 239"/>
                <a:gd name="T19" fmla="*/ 58 h 159"/>
                <a:gd name="T20" fmla="*/ 239 w 239"/>
                <a:gd name="T21" fmla="*/ 65 h 159"/>
                <a:gd name="T22" fmla="*/ 235 w 239"/>
                <a:gd name="T23" fmla="*/ 70 h 159"/>
                <a:gd name="T24" fmla="*/ 233 w 239"/>
                <a:gd name="T25" fmla="*/ 76 h 159"/>
                <a:gd name="T26" fmla="*/ 233 w 239"/>
                <a:gd name="T27" fmla="*/ 93 h 159"/>
                <a:gd name="T28" fmla="*/ 223 w 239"/>
                <a:gd name="T29" fmla="*/ 92 h 159"/>
                <a:gd name="T30" fmla="*/ 214 w 239"/>
                <a:gd name="T31" fmla="*/ 101 h 159"/>
                <a:gd name="T32" fmla="*/ 175 w 239"/>
                <a:gd name="T33" fmla="*/ 125 h 159"/>
                <a:gd name="T34" fmla="*/ 172 w 239"/>
                <a:gd name="T35" fmla="*/ 122 h 159"/>
                <a:gd name="T36" fmla="*/ 168 w 239"/>
                <a:gd name="T37" fmla="*/ 130 h 159"/>
                <a:gd name="T38" fmla="*/ 165 w 239"/>
                <a:gd name="T39" fmla="*/ 129 h 159"/>
                <a:gd name="T40" fmla="*/ 168 w 239"/>
                <a:gd name="T41" fmla="*/ 135 h 159"/>
                <a:gd name="T42" fmla="*/ 175 w 239"/>
                <a:gd name="T43" fmla="*/ 141 h 159"/>
                <a:gd name="T44" fmla="*/ 186 w 239"/>
                <a:gd name="T45" fmla="*/ 138 h 159"/>
                <a:gd name="T46" fmla="*/ 190 w 239"/>
                <a:gd name="T47" fmla="*/ 147 h 159"/>
                <a:gd name="T48" fmla="*/ 177 w 239"/>
                <a:gd name="T49" fmla="*/ 145 h 159"/>
                <a:gd name="T50" fmla="*/ 149 w 239"/>
                <a:gd name="T51" fmla="*/ 145 h 159"/>
                <a:gd name="T52" fmla="*/ 153 w 239"/>
                <a:gd name="T53" fmla="*/ 130 h 159"/>
                <a:gd name="T54" fmla="*/ 128 w 239"/>
                <a:gd name="T55" fmla="*/ 125 h 159"/>
                <a:gd name="T56" fmla="*/ 125 w 239"/>
                <a:gd name="T57" fmla="*/ 119 h 159"/>
                <a:gd name="T58" fmla="*/ 114 w 239"/>
                <a:gd name="T59" fmla="*/ 120 h 159"/>
                <a:gd name="T60" fmla="*/ 110 w 239"/>
                <a:gd name="T61" fmla="*/ 129 h 159"/>
                <a:gd name="T62" fmla="*/ 100 w 239"/>
                <a:gd name="T63" fmla="*/ 139 h 159"/>
                <a:gd name="T64" fmla="*/ 88 w 239"/>
                <a:gd name="T65" fmla="*/ 141 h 159"/>
                <a:gd name="T66" fmla="*/ 80 w 239"/>
                <a:gd name="T67" fmla="*/ 139 h 159"/>
                <a:gd name="T68" fmla="*/ 86 w 239"/>
                <a:gd name="T69" fmla="*/ 132 h 159"/>
                <a:gd name="T70" fmla="*/ 94 w 239"/>
                <a:gd name="T71" fmla="*/ 119 h 159"/>
                <a:gd name="T72" fmla="*/ 101 w 239"/>
                <a:gd name="T73" fmla="*/ 110 h 159"/>
                <a:gd name="T74" fmla="*/ 94 w 239"/>
                <a:gd name="T75" fmla="*/ 90 h 159"/>
                <a:gd name="T76" fmla="*/ 72 w 239"/>
                <a:gd name="T77" fmla="*/ 82 h 159"/>
                <a:gd name="T78" fmla="*/ 39 w 239"/>
                <a:gd name="T79" fmla="*/ 95 h 159"/>
                <a:gd name="T80" fmla="*/ 33 w 239"/>
                <a:gd name="T81" fmla="*/ 90 h 159"/>
                <a:gd name="T82" fmla="*/ 0 w 239"/>
                <a:gd name="T83" fmla="*/ 82 h 159"/>
                <a:gd name="T84" fmla="*/ 8 w 239"/>
                <a:gd name="T85" fmla="*/ 62 h 159"/>
                <a:gd name="T86" fmla="*/ 18 w 239"/>
                <a:gd name="T87" fmla="*/ 18 h 159"/>
                <a:gd name="T88" fmla="*/ 34 w 239"/>
                <a:gd name="T89" fmla="*/ 10 h 159"/>
                <a:gd name="T90" fmla="*/ 70 w 239"/>
                <a:gd name="T91" fmla="*/ 18 h 159"/>
                <a:gd name="T92" fmla="*/ 82 w 239"/>
                <a:gd name="T93" fmla="*/ 18 h 159"/>
                <a:gd name="T94" fmla="*/ 95 w 239"/>
                <a:gd name="T95" fmla="*/ 16 h 159"/>
                <a:gd name="T96" fmla="*/ 106 w 239"/>
                <a:gd name="T97" fmla="*/ 21 h 159"/>
                <a:gd name="T98" fmla="*/ 113 w 239"/>
                <a:gd name="T99" fmla="*/ 21 h 159"/>
                <a:gd name="T100" fmla="*/ 122 w 239"/>
                <a:gd name="T101" fmla="*/ 7 h 159"/>
                <a:gd name="T102" fmla="*/ 132 w 239"/>
                <a:gd name="T103" fmla="*/ 7 h 159"/>
                <a:gd name="T104" fmla="*/ 149 w 239"/>
                <a:gd name="T105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9" h="159">
                  <a:moveTo>
                    <a:pt x="159" y="125"/>
                  </a:moveTo>
                  <a:lnTo>
                    <a:pt x="159" y="126"/>
                  </a:lnTo>
                  <a:lnTo>
                    <a:pt x="156" y="126"/>
                  </a:lnTo>
                  <a:lnTo>
                    <a:pt x="159" y="130"/>
                  </a:lnTo>
                  <a:lnTo>
                    <a:pt x="162" y="129"/>
                  </a:lnTo>
                  <a:lnTo>
                    <a:pt x="159" y="125"/>
                  </a:lnTo>
                  <a:close/>
                  <a:moveTo>
                    <a:pt x="149" y="0"/>
                  </a:moveTo>
                  <a:lnTo>
                    <a:pt x="155" y="0"/>
                  </a:lnTo>
                  <a:lnTo>
                    <a:pt x="156" y="1"/>
                  </a:lnTo>
                  <a:lnTo>
                    <a:pt x="163" y="12"/>
                  </a:lnTo>
                  <a:lnTo>
                    <a:pt x="163" y="15"/>
                  </a:lnTo>
                  <a:lnTo>
                    <a:pt x="160" y="16"/>
                  </a:lnTo>
                  <a:lnTo>
                    <a:pt x="162" y="22"/>
                  </a:lnTo>
                  <a:lnTo>
                    <a:pt x="168" y="25"/>
                  </a:lnTo>
                  <a:lnTo>
                    <a:pt x="171" y="24"/>
                  </a:lnTo>
                  <a:lnTo>
                    <a:pt x="172" y="24"/>
                  </a:lnTo>
                  <a:lnTo>
                    <a:pt x="177" y="28"/>
                  </a:lnTo>
                  <a:lnTo>
                    <a:pt x="177" y="39"/>
                  </a:lnTo>
                  <a:lnTo>
                    <a:pt x="180" y="40"/>
                  </a:lnTo>
                  <a:lnTo>
                    <a:pt x="187" y="40"/>
                  </a:lnTo>
                  <a:lnTo>
                    <a:pt x="189" y="43"/>
                  </a:lnTo>
                  <a:lnTo>
                    <a:pt x="192" y="43"/>
                  </a:lnTo>
                  <a:lnTo>
                    <a:pt x="200" y="40"/>
                  </a:lnTo>
                  <a:lnTo>
                    <a:pt x="202" y="40"/>
                  </a:lnTo>
                  <a:lnTo>
                    <a:pt x="211" y="49"/>
                  </a:lnTo>
                  <a:lnTo>
                    <a:pt x="215" y="49"/>
                  </a:lnTo>
                  <a:lnTo>
                    <a:pt x="221" y="52"/>
                  </a:lnTo>
                  <a:lnTo>
                    <a:pt x="224" y="52"/>
                  </a:lnTo>
                  <a:lnTo>
                    <a:pt x="238" y="58"/>
                  </a:lnTo>
                  <a:lnTo>
                    <a:pt x="239" y="58"/>
                  </a:lnTo>
                  <a:lnTo>
                    <a:pt x="239" y="59"/>
                  </a:lnTo>
                  <a:lnTo>
                    <a:pt x="238" y="59"/>
                  </a:lnTo>
                  <a:lnTo>
                    <a:pt x="239" y="65"/>
                  </a:lnTo>
                  <a:lnTo>
                    <a:pt x="238" y="68"/>
                  </a:lnTo>
                  <a:lnTo>
                    <a:pt x="238" y="70"/>
                  </a:lnTo>
                  <a:lnTo>
                    <a:pt x="235" y="70"/>
                  </a:lnTo>
                  <a:lnTo>
                    <a:pt x="238" y="73"/>
                  </a:lnTo>
                  <a:lnTo>
                    <a:pt x="238" y="74"/>
                  </a:lnTo>
                  <a:lnTo>
                    <a:pt x="233" y="76"/>
                  </a:lnTo>
                  <a:lnTo>
                    <a:pt x="233" y="83"/>
                  </a:lnTo>
                  <a:lnTo>
                    <a:pt x="236" y="83"/>
                  </a:lnTo>
                  <a:lnTo>
                    <a:pt x="233" y="93"/>
                  </a:lnTo>
                  <a:lnTo>
                    <a:pt x="233" y="95"/>
                  </a:lnTo>
                  <a:lnTo>
                    <a:pt x="226" y="95"/>
                  </a:lnTo>
                  <a:lnTo>
                    <a:pt x="223" y="92"/>
                  </a:lnTo>
                  <a:lnTo>
                    <a:pt x="218" y="96"/>
                  </a:lnTo>
                  <a:lnTo>
                    <a:pt x="215" y="98"/>
                  </a:lnTo>
                  <a:lnTo>
                    <a:pt x="214" y="101"/>
                  </a:lnTo>
                  <a:lnTo>
                    <a:pt x="214" y="108"/>
                  </a:lnTo>
                  <a:lnTo>
                    <a:pt x="180" y="119"/>
                  </a:lnTo>
                  <a:lnTo>
                    <a:pt x="175" y="125"/>
                  </a:lnTo>
                  <a:lnTo>
                    <a:pt x="174" y="125"/>
                  </a:lnTo>
                  <a:lnTo>
                    <a:pt x="174" y="123"/>
                  </a:lnTo>
                  <a:lnTo>
                    <a:pt x="172" y="122"/>
                  </a:lnTo>
                  <a:lnTo>
                    <a:pt x="169" y="126"/>
                  </a:lnTo>
                  <a:lnTo>
                    <a:pt x="169" y="130"/>
                  </a:lnTo>
                  <a:lnTo>
                    <a:pt x="168" y="130"/>
                  </a:lnTo>
                  <a:lnTo>
                    <a:pt x="165" y="128"/>
                  </a:lnTo>
                  <a:lnTo>
                    <a:pt x="163" y="129"/>
                  </a:lnTo>
                  <a:lnTo>
                    <a:pt x="165" y="129"/>
                  </a:lnTo>
                  <a:lnTo>
                    <a:pt x="165" y="130"/>
                  </a:lnTo>
                  <a:lnTo>
                    <a:pt x="163" y="133"/>
                  </a:lnTo>
                  <a:lnTo>
                    <a:pt x="168" y="135"/>
                  </a:lnTo>
                  <a:lnTo>
                    <a:pt x="169" y="135"/>
                  </a:lnTo>
                  <a:lnTo>
                    <a:pt x="171" y="141"/>
                  </a:lnTo>
                  <a:lnTo>
                    <a:pt x="175" y="141"/>
                  </a:lnTo>
                  <a:lnTo>
                    <a:pt x="178" y="139"/>
                  </a:lnTo>
                  <a:lnTo>
                    <a:pt x="183" y="139"/>
                  </a:lnTo>
                  <a:lnTo>
                    <a:pt x="186" y="138"/>
                  </a:lnTo>
                  <a:lnTo>
                    <a:pt x="192" y="138"/>
                  </a:lnTo>
                  <a:lnTo>
                    <a:pt x="192" y="139"/>
                  </a:lnTo>
                  <a:lnTo>
                    <a:pt x="190" y="147"/>
                  </a:lnTo>
                  <a:lnTo>
                    <a:pt x="186" y="147"/>
                  </a:lnTo>
                  <a:lnTo>
                    <a:pt x="183" y="145"/>
                  </a:lnTo>
                  <a:lnTo>
                    <a:pt x="177" y="145"/>
                  </a:lnTo>
                  <a:lnTo>
                    <a:pt x="156" y="159"/>
                  </a:lnTo>
                  <a:lnTo>
                    <a:pt x="149" y="157"/>
                  </a:lnTo>
                  <a:lnTo>
                    <a:pt x="149" y="145"/>
                  </a:lnTo>
                  <a:lnTo>
                    <a:pt x="137" y="141"/>
                  </a:lnTo>
                  <a:lnTo>
                    <a:pt x="137" y="139"/>
                  </a:lnTo>
                  <a:lnTo>
                    <a:pt x="153" y="130"/>
                  </a:lnTo>
                  <a:lnTo>
                    <a:pt x="152" y="129"/>
                  </a:lnTo>
                  <a:lnTo>
                    <a:pt x="128" y="126"/>
                  </a:lnTo>
                  <a:lnTo>
                    <a:pt x="128" y="125"/>
                  </a:lnTo>
                  <a:lnTo>
                    <a:pt x="129" y="123"/>
                  </a:lnTo>
                  <a:lnTo>
                    <a:pt x="125" y="120"/>
                  </a:lnTo>
                  <a:lnTo>
                    <a:pt x="125" y="119"/>
                  </a:lnTo>
                  <a:lnTo>
                    <a:pt x="132" y="119"/>
                  </a:lnTo>
                  <a:lnTo>
                    <a:pt x="129" y="116"/>
                  </a:lnTo>
                  <a:lnTo>
                    <a:pt x="114" y="120"/>
                  </a:lnTo>
                  <a:lnTo>
                    <a:pt x="112" y="126"/>
                  </a:lnTo>
                  <a:lnTo>
                    <a:pt x="109" y="125"/>
                  </a:lnTo>
                  <a:lnTo>
                    <a:pt x="110" y="129"/>
                  </a:lnTo>
                  <a:lnTo>
                    <a:pt x="101" y="136"/>
                  </a:lnTo>
                  <a:lnTo>
                    <a:pt x="100" y="135"/>
                  </a:lnTo>
                  <a:lnTo>
                    <a:pt x="100" y="139"/>
                  </a:lnTo>
                  <a:lnTo>
                    <a:pt x="97" y="139"/>
                  </a:lnTo>
                  <a:lnTo>
                    <a:pt x="95" y="141"/>
                  </a:lnTo>
                  <a:lnTo>
                    <a:pt x="88" y="141"/>
                  </a:lnTo>
                  <a:lnTo>
                    <a:pt x="86" y="142"/>
                  </a:lnTo>
                  <a:lnTo>
                    <a:pt x="85" y="142"/>
                  </a:lnTo>
                  <a:lnTo>
                    <a:pt x="80" y="139"/>
                  </a:lnTo>
                  <a:lnTo>
                    <a:pt x="80" y="138"/>
                  </a:lnTo>
                  <a:lnTo>
                    <a:pt x="85" y="136"/>
                  </a:lnTo>
                  <a:lnTo>
                    <a:pt x="86" y="132"/>
                  </a:lnTo>
                  <a:lnTo>
                    <a:pt x="91" y="128"/>
                  </a:lnTo>
                  <a:lnTo>
                    <a:pt x="94" y="120"/>
                  </a:lnTo>
                  <a:lnTo>
                    <a:pt x="94" y="119"/>
                  </a:lnTo>
                  <a:lnTo>
                    <a:pt x="104" y="119"/>
                  </a:lnTo>
                  <a:lnTo>
                    <a:pt x="104" y="113"/>
                  </a:lnTo>
                  <a:lnTo>
                    <a:pt x="101" y="110"/>
                  </a:lnTo>
                  <a:lnTo>
                    <a:pt x="98" y="102"/>
                  </a:lnTo>
                  <a:lnTo>
                    <a:pt x="94" y="99"/>
                  </a:lnTo>
                  <a:lnTo>
                    <a:pt x="94" y="90"/>
                  </a:lnTo>
                  <a:lnTo>
                    <a:pt x="88" y="87"/>
                  </a:lnTo>
                  <a:lnTo>
                    <a:pt x="83" y="87"/>
                  </a:lnTo>
                  <a:lnTo>
                    <a:pt x="72" y="82"/>
                  </a:lnTo>
                  <a:lnTo>
                    <a:pt x="66" y="82"/>
                  </a:lnTo>
                  <a:lnTo>
                    <a:pt x="63" y="86"/>
                  </a:lnTo>
                  <a:lnTo>
                    <a:pt x="39" y="95"/>
                  </a:lnTo>
                  <a:lnTo>
                    <a:pt x="37" y="95"/>
                  </a:lnTo>
                  <a:lnTo>
                    <a:pt x="37" y="93"/>
                  </a:lnTo>
                  <a:lnTo>
                    <a:pt x="33" y="90"/>
                  </a:lnTo>
                  <a:lnTo>
                    <a:pt x="9" y="92"/>
                  </a:lnTo>
                  <a:lnTo>
                    <a:pt x="0" y="83"/>
                  </a:lnTo>
                  <a:lnTo>
                    <a:pt x="0" y="82"/>
                  </a:lnTo>
                  <a:lnTo>
                    <a:pt x="5" y="68"/>
                  </a:lnTo>
                  <a:lnTo>
                    <a:pt x="8" y="68"/>
                  </a:lnTo>
                  <a:lnTo>
                    <a:pt x="8" y="62"/>
                  </a:lnTo>
                  <a:lnTo>
                    <a:pt x="12" y="52"/>
                  </a:lnTo>
                  <a:lnTo>
                    <a:pt x="26" y="37"/>
                  </a:lnTo>
                  <a:lnTo>
                    <a:pt x="18" y="18"/>
                  </a:lnTo>
                  <a:lnTo>
                    <a:pt x="18" y="16"/>
                  </a:lnTo>
                  <a:lnTo>
                    <a:pt x="31" y="13"/>
                  </a:lnTo>
                  <a:lnTo>
                    <a:pt x="34" y="10"/>
                  </a:lnTo>
                  <a:lnTo>
                    <a:pt x="52" y="9"/>
                  </a:lnTo>
                  <a:lnTo>
                    <a:pt x="67" y="13"/>
                  </a:lnTo>
                  <a:lnTo>
                    <a:pt x="70" y="18"/>
                  </a:lnTo>
                  <a:lnTo>
                    <a:pt x="74" y="18"/>
                  </a:lnTo>
                  <a:lnTo>
                    <a:pt x="76" y="21"/>
                  </a:lnTo>
                  <a:lnTo>
                    <a:pt x="82" y="18"/>
                  </a:lnTo>
                  <a:lnTo>
                    <a:pt x="89" y="21"/>
                  </a:lnTo>
                  <a:lnTo>
                    <a:pt x="94" y="16"/>
                  </a:lnTo>
                  <a:lnTo>
                    <a:pt x="95" y="16"/>
                  </a:lnTo>
                  <a:lnTo>
                    <a:pt x="100" y="22"/>
                  </a:lnTo>
                  <a:lnTo>
                    <a:pt x="103" y="22"/>
                  </a:lnTo>
                  <a:lnTo>
                    <a:pt x="106" y="21"/>
                  </a:lnTo>
                  <a:lnTo>
                    <a:pt x="109" y="21"/>
                  </a:lnTo>
                  <a:lnTo>
                    <a:pt x="112" y="22"/>
                  </a:lnTo>
                  <a:lnTo>
                    <a:pt x="113" y="21"/>
                  </a:lnTo>
                  <a:lnTo>
                    <a:pt x="114" y="12"/>
                  </a:lnTo>
                  <a:lnTo>
                    <a:pt x="119" y="7"/>
                  </a:lnTo>
                  <a:lnTo>
                    <a:pt x="122" y="7"/>
                  </a:lnTo>
                  <a:lnTo>
                    <a:pt x="126" y="6"/>
                  </a:lnTo>
                  <a:lnTo>
                    <a:pt x="129" y="6"/>
                  </a:lnTo>
                  <a:lnTo>
                    <a:pt x="132" y="7"/>
                  </a:lnTo>
                  <a:lnTo>
                    <a:pt x="137" y="1"/>
                  </a:lnTo>
                  <a:lnTo>
                    <a:pt x="144" y="1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" name="Albania">
              <a:extLst>
                <a:ext uri="{FF2B5EF4-FFF2-40B4-BE49-F238E27FC236}">
                  <a16:creationId xmlns:a16="http://schemas.microsoft.com/office/drawing/2014/main" id="{56B2030E-6C12-4324-8DF4-63A3ACF629C2}"/>
                </a:ext>
              </a:extLst>
            </p:cNvPr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6735652" y="5300228"/>
              <a:ext cx="159119" cy="343695"/>
            </a:xfrm>
            <a:custGeom>
              <a:avLst/>
              <a:gdLst>
                <a:gd name="T0" fmla="*/ 6 w 25"/>
                <a:gd name="T1" fmla="*/ 0 h 54"/>
                <a:gd name="T2" fmla="*/ 12 w 25"/>
                <a:gd name="T3" fmla="*/ 3 h 54"/>
                <a:gd name="T4" fmla="*/ 20 w 25"/>
                <a:gd name="T5" fmla="*/ 11 h 54"/>
                <a:gd name="T6" fmla="*/ 18 w 25"/>
                <a:gd name="T7" fmla="*/ 24 h 54"/>
                <a:gd name="T8" fmla="*/ 24 w 25"/>
                <a:gd name="T9" fmla="*/ 33 h 54"/>
                <a:gd name="T10" fmla="*/ 25 w 25"/>
                <a:gd name="T11" fmla="*/ 37 h 54"/>
                <a:gd name="T12" fmla="*/ 25 w 25"/>
                <a:gd name="T13" fmla="*/ 39 h 54"/>
                <a:gd name="T14" fmla="*/ 14 w 25"/>
                <a:gd name="T15" fmla="*/ 54 h 54"/>
                <a:gd name="T16" fmla="*/ 12 w 25"/>
                <a:gd name="T17" fmla="*/ 54 h 54"/>
                <a:gd name="T18" fmla="*/ 0 w 25"/>
                <a:gd name="T19" fmla="*/ 40 h 54"/>
                <a:gd name="T20" fmla="*/ 0 w 25"/>
                <a:gd name="T21" fmla="*/ 39 h 54"/>
                <a:gd name="T22" fmla="*/ 2 w 25"/>
                <a:gd name="T23" fmla="*/ 39 h 54"/>
                <a:gd name="T24" fmla="*/ 2 w 25"/>
                <a:gd name="T25" fmla="*/ 24 h 54"/>
                <a:gd name="T26" fmla="*/ 5 w 25"/>
                <a:gd name="T27" fmla="*/ 17 h 54"/>
                <a:gd name="T28" fmla="*/ 0 w 25"/>
                <a:gd name="T29" fmla="*/ 15 h 54"/>
                <a:gd name="T30" fmla="*/ 3 w 25"/>
                <a:gd name="T31" fmla="*/ 5 h 54"/>
                <a:gd name="T32" fmla="*/ 6 w 25"/>
                <a:gd name="T3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54">
                  <a:moveTo>
                    <a:pt x="6" y="0"/>
                  </a:moveTo>
                  <a:lnTo>
                    <a:pt x="12" y="3"/>
                  </a:lnTo>
                  <a:lnTo>
                    <a:pt x="20" y="11"/>
                  </a:lnTo>
                  <a:lnTo>
                    <a:pt x="18" y="24"/>
                  </a:lnTo>
                  <a:lnTo>
                    <a:pt x="24" y="33"/>
                  </a:lnTo>
                  <a:lnTo>
                    <a:pt x="25" y="37"/>
                  </a:lnTo>
                  <a:lnTo>
                    <a:pt x="25" y="39"/>
                  </a:lnTo>
                  <a:lnTo>
                    <a:pt x="14" y="54"/>
                  </a:lnTo>
                  <a:lnTo>
                    <a:pt x="12" y="54"/>
                  </a:lnTo>
                  <a:lnTo>
                    <a:pt x="0" y="40"/>
                  </a:lnTo>
                  <a:lnTo>
                    <a:pt x="0" y="39"/>
                  </a:lnTo>
                  <a:lnTo>
                    <a:pt x="2" y="39"/>
                  </a:lnTo>
                  <a:lnTo>
                    <a:pt x="2" y="24"/>
                  </a:lnTo>
                  <a:lnTo>
                    <a:pt x="5" y="17"/>
                  </a:lnTo>
                  <a:lnTo>
                    <a:pt x="0" y="15"/>
                  </a:lnTo>
                  <a:lnTo>
                    <a:pt x="3" y="5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" name="Bulgaria">
              <a:extLst>
                <a:ext uri="{FF2B5EF4-FFF2-40B4-BE49-F238E27FC236}">
                  <a16:creationId xmlns:a16="http://schemas.microsoft.com/office/drawing/2014/main" id="{72F848C4-55C3-4AD7-AB16-99B12E3CF55B}"/>
                </a:ext>
              </a:extLst>
            </p:cNvPr>
            <p:cNvSpPr>
              <a:spLocks/>
            </p:cNvSpPr>
            <p:nvPr>
              <p:custDataLst>
                <p:tags r:id="rId29"/>
              </p:custDataLst>
            </p:nvPr>
          </p:nvSpPr>
          <p:spPr bwMode="auto">
            <a:xfrm>
              <a:off x="6990243" y="5134746"/>
              <a:ext cx="541003" cy="337332"/>
            </a:xfrm>
            <a:custGeom>
              <a:avLst/>
              <a:gdLst>
                <a:gd name="T0" fmla="*/ 6 w 85"/>
                <a:gd name="T1" fmla="*/ 0 h 53"/>
                <a:gd name="T2" fmla="*/ 9 w 85"/>
                <a:gd name="T3" fmla="*/ 0 h 53"/>
                <a:gd name="T4" fmla="*/ 11 w 85"/>
                <a:gd name="T5" fmla="*/ 1 h 53"/>
                <a:gd name="T6" fmla="*/ 9 w 85"/>
                <a:gd name="T7" fmla="*/ 4 h 53"/>
                <a:gd name="T8" fmla="*/ 11 w 85"/>
                <a:gd name="T9" fmla="*/ 7 h 53"/>
                <a:gd name="T10" fmla="*/ 42 w 85"/>
                <a:gd name="T11" fmla="*/ 8 h 53"/>
                <a:gd name="T12" fmla="*/ 61 w 85"/>
                <a:gd name="T13" fmla="*/ 1 h 53"/>
                <a:gd name="T14" fmla="*/ 85 w 85"/>
                <a:gd name="T15" fmla="*/ 7 h 53"/>
                <a:gd name="T16" fmla="*/ 82 w 85"/>
                <a:gd name="T17" fmla="*/ 14 h 53"/>
                <a:gd name="T18" fmla="*/ 76 w 85"/>
                <a:gd name="T19" fmla="*/ 19 h 53"/>
                <a:gd name="T20" fmla="*/ 74 w 85"/>
                <a:gd name="T21" fmla="*/ 26 h 53"/>
                <a:gd name="T22" fmla="*/ 70 w 85"/>
                <a:gd name="T23" fmla="*/ 31 h 53"/>
                <a:gd name="T24" fmla="*/ 76 w 85"/>
                <a:gd name="T25" fmla="*/ 40 h 53"/>
                <a:gd name="T26" fmla="*/ 76 w 85"/>
                <a:gd name="T27" fmla="*/ 41 h 53"/>
                <a:gd name="T28" fmla="*/ 73 w 85"/>
                <a:gd name="T29" fmla="*/ 41 h 53"/>
                <a:gd name="T30" fmla="*/ 70 w 85"/>
                <a:gd name="T31" fmla="*/ 40 h 53"/>
                <a:gd name="T32" fmla="*/ 64 w 85"/>
                <a:gd name="T33" fmla="*/ 40 h 53"/>
                <a:gd name="T34" fmla="*/ 54 w 85"/>
                <a:gd name="T35" fmla="*/ 44 h 53"/>
                <a:gd name="T36" fmla="*/ 52 w 85"/>
                <a:gd name="T37" fmla="*/ 44 h 53"/>
                <a:gd name="T38" fmla="*/ 52 w 85"/>
                <a:gd name="T39" fmla="*/ 49 h 53"/>
                <a:gd name="T40" fmla="*/ 48 w 85"/>
                <a:gd name="T41" fmla="*/ 50 h 53"/>
                <a:gd name="T42" fmla="*/ 43 w 85"/>
                <a:gd name="T43" fmla="*/ 53 h 53"/>
                <a:gd name="T44" fmla="*/ 42 w 85"/>
                <a:gd name="T45" fmla="*/ 53 h 53"/>
                <a:gd name="T46" fmla="*/ 28 w 85"/>
                <a:gd name="T47" fmla="*/ 47 h 53"/>
                <a:gd name="T48" fmla="*/ 9 w 85"/>
                <a:gd name="T49" fmla="*/ 51 h 53"/>
                <a:gd name="T50" fmla="*/ 9 w 85"/>
                <a:gd name="T51" fmla="*/ 50 h 53"/>
                <a:gd name="T52" fmla="*/ 6 w 85"/>
                <a:gd name="T53" fmla="*/ 40 h 53"/>
                <a:gd name="T54" fmla="*/ 2 w 85"/>
                <a:gd name="T55" fmla="*/ 35 h 53"/>
                <a:gd name="T56" fmla="*/ 2 w 85"/>
                <a:gd name="T57" fmla="*/ 28 h 53"/>
                <a:gd name="T58" fmla="*/ 6 w 85"/>
                <a:gd name="T59" fmla="*/ 20 h 53"/>
                <a:gd name="T60" fmla="*/ 2 w 85"/>
                <a:gd name="T61" fmla="*/ 13 h 53"/>
                <a:gd name="T62" fmla="*/ 0 w 85"/>
                <a:gd name="T63" fmla="*/ 7 h 53"/>
                <a:gd name="T64" fmla="*/ 2 w 85"/>
                <a:gd name="T65" fmla="*/ 1 h 53"/>
                <a:gd name="T66" fmla="*/ 6 w 85"/>
                <a:gd name="T6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5" h="53">
                  <a:moveTo>
                    <a:pt x="6" y="0"/>
                  </a:moveTo>
                  <a:lnTo>
                    <a:pt x="9" y="0"/>
                  </a:lnTo>
                  <a:lnTo>
                    <a:pt x="11" y="1"/>
                  </a:lnTo>
                  <a:lnTo>
                    <a:pt x="9" y="4"/>
                  </a:lnTo>
                  <a:lnTo>
                    <a:pt x="11" y="7"/>
                  </a:lnTo>
                  <a:lnTo>
                    <a:pt x="42" y="8"/>
                  </a:lnTo>
                  <a:lnTo>
                    <a:pt x="61" y="1"/>
                  </a:lnTo>
                  <a:lnTo>
                    <a:pt x="85" y="7"/>
                  </a:lnTo>
                  <a:lnTo>
                    <a:pt x="82" y="14"/>
                  </a:lnTo>
                  <a:lnTo>
                    <a:pt x="76" y="19"/>
                  </a:lnTo>
                  <a:lnTo>
                    <a:pt x="74" y="26"/>
                  </a:lnTo>
                  <a:lnTo>
                    <a:pt x="70" y="31"/>
                  </a:lnTo>
                  <a:lnTo>
                    <a:pt x="76" y="40"/>
                  </a:lnTo>
                  <a:lnTo>
                    <a:pt x="76" y="41"/>
                  </a:lnTo>
                  <a:lnTo>
                    <a:pt x="73" y="41"/>
                  </a:lnTo>
                  <a:lnTo>
                    <a:pt x="70" y="40"/>
                  </a:lnTo>
                  <a:lnTo>
                    <a:pt x="64" y="40"/>
                  </a:lnTo>
                  <a:lnTo>
                    <a:pt x="54" y="44"/>
                  </a:lnTo>
                  <a:lnTo>
                    <a:pt x="52" y="44"/>
                  </a:lnTo>
                  <a:lnTo>
                    <a:pt x="52" y="49"/>
                  </a:lnTo>
                  <a:lnTo>
                    <a:pt x="48" y="50"/>
                  </a:lnTo>
                  <a:lnTo>
                    <a:pt x="43" y="53"/>
                  </a:lnTo>
                  <a:lnTo>
                    <a:pt x="42" y="53"/>
                  </a:lnTo>
                  <a:lnTo>
                    <a:pt x="28" y="47"/>
                  </a:lnTo>
                  <a:lnTo>
                    <a:pt x="9" y="51"/>
                  </a:lnTo>
                  <a:lnTo>
                    <a:pt x="9" y="50"/>
                  </a:lnTo>
                  <a:lnTo>
                    <a:pt x="6" y="40"/>
                  </a:lnTo>
                  <a:lnTo>
                    <a:pt x="2" y="35"/>
                  </a:lnTo>
                  <a:lnTo>
                    <a:pt x="2" y="28"/>
                  </a:lnTo>
                  <a:lnTo>
                    <a:pt x="6" y="20"/>
                  </a:lnTo>
                  <a:lnTo>
                    <a:pt x="2" y="13"/>
                  </a:lnTo>
                  <a:lnTo>
                    <a:pt x="0" y="7"/>
                  </a:lnTo>
                  <a:lnTo>
                    <a:pt x="2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" name="Cyprus">
              <a:extLst>
                <a:ext uri="{FF2B5EF4-FFF2-40B4-BE49-F238E27FC236}">
                  <a16:creationId xmlns:a16="http://schemas.microsoft.com/office/drawing/2014/main" id="{87D83DBE-8C9E-414F-BC1A-A4FBD7708648}"/>
                </a:ext>
              </a:extLst>
            </p:cNvPr>
            <p:cNvSpPr>
              <a:spLocks/>
            </p:cNvSpPr>
            <p:nvPr>
              <p:custDataLst>
                <p:tags r:id="rId30"/>
              </p:custDataLst>
            </p:nvPr>
          </p:nvSpPr>
          <p:spPr bwMode="auto">
            <a:xfrm>
              <a:off x="7824025" y="6044907"/>
              <a:ext cx="197308" cy="127293"/>
            </a:xfrm>
            <a:custGeom>
              <a:avLst/>
              <a:gdLst>
                <a:gd name="T0" fmla="*/ 31 w 31"/>
                <a:gd name="T1" fmla="*/ 0 h 20"/>
                <a:gd name="T2" fmla="*/ 31 w 31"/>
                <a:gd name="T3" fmla="*/ 2 h 20"/>
                <a:gd name="T4" fmla="*/ 25 w 31"/>
                <a:gd name="T5" fmla="*/ 14 h 20"/>
                <a:gd name="T6" fmla="*/ 12 w 31"/>
                <a:gd name="T7" fmla="*/ 20 h 20"/>
                <a:gd name="T8" fmla="*/ 10 w 31"/>
                <a:gd name="T9" fmla="*/ 20 h 20"/>
                <a:gd name="T10" fmla="*/ 4 w 31"/>
                <a:gd name="T11" fmla="*/ 18 h 20"/>
                <a:gd name="T12" fmla="*/ 0 w 31"/>
                <a:gd name="T13" fmla="*/ 12 h 20"/>
                <a:gd name="T14" fmla="*/ 1 w 31"/>
                <a:gd name="T15" fmla="*/ 12 h 20"/>
                <a:gd name="T16" fmla="*/ 10 w 31"/>
                <a:gd name="T17" fmla="*/ 6 h 20"/>
                <a:gd name="T18" fmla="*/ 23 w 31"/>
                <a:gd name="T19" fmla="*/ 5 h 20"/>
                <a:gd name="T20" fmla="*/ 31 w 31"/>
                <a:gd name="T2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20">
                  <a:moveTo>
                    <a:pt x="31" y="0"/>
                  </a:moveTo>
                  <a:lnTo>
                    <a:pt x="31" y="2"/>
                  </a:lnTo>
                  <a:lnTo>
                    <a:pt x="25" y="14"/>
                  </a:lnTo>
                  <a:lnTo>
                    <a:pt x="12" y="20"/>
                  </a:lnTo>
                  <a:lnTo>
                    <a:pt x="10" y="20"/>
                  </a:lnTo>
                  <a:lnTo>
                    <a:pt x="4" y="18"/>
                  </a:lnTo>
                  <a:lnTo>
                    <a:pt x="0" y="12"/>
                  </a:lnTo>
                  <a:lnTo>
                    <a:pt x="1" y="12"/>
                  </a:lnTo>
                  <a:lnTo>
                    <a:pt x="10" y="6"/>
                  </a:lnTo>
                  <a:lnTo>
                    <a:pt x="23" y="5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" name="Kosovo">
              <a:extLst>
                <a:ext uri="{FF2B5EF4-FFF2-40B4-BE49-F238E27FC236}">
                  <a16:creationId xmlns:a16="http://schemas.microsoft.com/office/drawing/2014/main" id="{1BB72DB5-7B07-4386-AF29-1146D70BE44F}"/>
                </a:ext>
              </a:extLst>
            </p:cNvPr>
            <p:cNvSpPr>
              <a:spLocks/>
            </p:cNvSpPr>
            <p:nvPr>
              <p:custDataLst>
                <p:tags r:id="rId31"/>
              </p:custDataLst>
            </p:nvPr>
          </p:nvSpPr>
          <p:spPr bwMode="auto">
            <a:xfrm>
              <a:off x="6786574" y="5242950"/>
              <a:ext cx="140023" cy="133660"/>
            </a:xfrm>
            <a:custGeom>
              <a:avLst/>
              <a:gdLst>
                <a:gd name="T0" fmla="*/ 9 w 22"/>
                <a:gd name="T1" fmla="*/ 0 h 21"/>
                <a:gd name="T2" fmla="*/ 15 w 22"/>
                <a:gd name="T3" fmla="*/ 0 h 21"/>
                <a:gd name="T4" fmla="*/ 15 w 22"/>
                <a:gd name="T5" fmla="*/ 2 h 21"/>
                <a:gd name="T6" fmla="*/ 17 w 22"/>
                <a:gd name="T7" fmla="*/ 8 h 21"/>
                <a:gd name="T8" fmla="*/ 22 w 22"/>
                <a:gd name="T9" fmla="*/ 8 h 21"/>
                <a:gd name="T10" fmla="*/ 22 w 22"/>
                <a:gd name="T11" fmla="*/ 14 h 21"/>
                <a:gd name="T12" fmla="*/ 12 w 22"/>
                <a:gd name="T13" fmla="*/ 21 h 21"/>
                <a:gd name="T14" fmla="*/ 10 w 22"/>
                <a:gd name="T15" fmla="*/ 21 h 21"/>
                <a:gd name="T16" fmla="*/ 10 w 22"/>
                <a:gd name="T17" fmla="*/ 20 h 21"/>
                <a:gd name="T18" fmla="*/ 4 w 22"/>
                <a:gd name="T19" fmla="*/ 14 h 21"/>
                <a:gd name="T20" fmla="*/ 0 w 22"/>
                <a:gd name="T21" fmla="*/ 12 h 21"/>
                <a:gd name="T22" fmla="*/ 0 w 22"/>
                <a:gd name="T23" fmla="*/ 6 h 21"/>
                <a:gd name="T24" fmla="*/ 1 w 22"/>
                <a:gd name="T25" fmla="*/ 6 h 21"/>
                <a:gd name="T26" fmla="*/ 3 w 22"/>
                <a:gd name="T27" fmla="*/ 8 h 21"/>
                <a:gd name="T28" fmla="*/ 4 w 22"/>
                <a:gd name="T29" fmla="*/ 5 h 21"/>
                <a:gd name="T30" fmla="*/ 9 w 22"/>
                <a:gd name="T3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21">
                  <a:moveTo>
                    <a:pt x="9" y="0"/>
                  </a:moveTo>
                  <a:lnTo>
                    <a:pt x="15" y="0"/>
                  </a:lnTo>
                  <a:lnTo>
                    <a:pt x="15" y="2"/>
                  </a:lnTo>
                  <a:lnTo>
                    <a:pt x="17" y="8"/>
                  </a:lnTo>
                  <a:lnTo>
                    <a:pt x="22" y="8"/>
                  </a:lnTo>
                  <a:lnTo>
                    <a:pt x="22" y="14"/>
                  </a:lnTo>
                  <a:lnTo>
                    <a:pt x="12" y="21"/>
                  </a:lnTo>
                  <a:lnTo>
                    <a:pt x="10" y="21"/>
                  </a:lnTo>
                  <a:lnTo>
                    <a:pt x="10" y="20"/>
                  </a:lnTo>
                  <a:lnTo>
                    <a:pt x="4" y="14"/>
                  </a:lnTo>
                  <a:lnTo>
                    <a:pt x="0" y="12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8"/>
                  </a:lnTo>
                  <a:lnTo>
                    <a:pt x="4" y="5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Macedonia">
              <a:extLst>
                <a:ext uri="{FF2B5EF4-FFF2-40B4-BE49-F238E27FC236}">
                  <a16:creationId xmlns:a16="http://schemas.microsoft.com/office/drawing/2014/main" id="{B5CC04E6-7A7F-4578-86C3-CBCCCAC28678}"/>
                </a:ext>
              </a:extLst>
            </p:cNvPr>
            <p:cNvSpPr>
              <a:spLocks/>
            </p:cNvSpPr>
            <p:nvPr>
              <p:custDataLst>
                <p:tags r:id="rId32"/>
              </p:custDataLst>
            </p:nvPr>
          </p:nvSpPr>
          <p:spPr bwMode="auto">
            <a:xfrm>
              <a:off x="6843856" y="5319325"/>
              <a:ext cx="216401" cy="190942"/>
            </a:xfrm>
            <a:custGeom>
              <a:avLst/>
              <a:gdLst>
                <a:gd name="T0" fmla="*/ 11 w 34"/>
                <a:gd name="T1" fmla="*/ 0 h 30"/>
                <a:gd name="T2" fmla="*/ 25 w 34"/>
                <a:gd name="T3" fmla="*/ 2 h 30"/>
                <a:gd name="T4" fmla="*/ 26 w 34"/>
                <a:gd name="T5" fmla="*/ 2 h 30"/>
                <a:gd name="T6" fmla="*/ 26 w 34"/>
                <a:gd name="T7" fmla="*/ 5 h 30"/>
                <a:gd name="T8" fmla="*/ 31 w 34"/>
                <a:gd name="T9" fmla="*/ 9 h 30"/>
                <a:gd name="T10" fmla="*/ 34 w 34"/>
                <a:gd name="T11" fmla="*/ 21 h 30"/>
                <a:gd name="T12" fmla="*/ 32 w 34"/>
                <a:gd name="T13" fmla="*/ 21 h 30"/>
                <a:gd name="T14" fmla="*/ 7 w 34"/>
                <a:gd name="T15" fmla="*/ 30 h 30"/>
                <a:gd name="T16" fmla="*/ 6 w 34"/>
                <a:gd name="T17" fmla="*/ 30 h 30"/>
                <a:gd name="T18" fmla="*/ 0 w 34"/>
                <a:gd name="T19" fmla="*/ 21 h 30"/>
                <a:gd name="T20" fmla="*/ 1 w 34"/>
                <a:gd name="T21" fmla="*/ 8 h 30"/>
                <a:gd name="T22" fmla="*/ 11 w 34"/>
                <a:gd name="T2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30">
                  <a:moveTo>
                    <a:pt x="11" y="0"/>
                  </a:moveTo>
                  <a:lnTo>
                    <a:pt x="25" y="2"/>
                  </a:lnTo>
                  <a:lnTo>
                    <a:pt x="26" y="2"/>
                  </a:lnTo>
                  <a:lnTo>
                    <a:pt x="26" y="5"/>
                  </a:lnTo>
                  <a:lnTo>
                    <a:pt x="31" y="9"/>
                  </a:lnTo>
                  <a:lnTo>
                    <a:pt x="34" y="21"/>
                  </a:lnTo>
                  <a:lnTo>
                    <a:pt x="32" y="21"/>
                  </a:lnTo>
                  <a:lnTo>
                    <a:pt x="7" y="30"/>
                  </a:lnTo>
                  <a:lnTo>
                    <a:pt x="6" y="30"/>
                  </a:lnTo>
                  <a:lnTo>
                    <a:pt x="0" y="21"/>
                  </a:lnTo>
                  <a:lnTo>
                    <a:pt x="1" y="8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" name="Slovakia">
              <a:extLst>
                <a:ext uri="{FF2B5EF4-FFF2-40B4-BE49-F238E27FC236}">
                  <a16:creationId xmlns:a16="http://schemas.microsoft.com/office/drawing/2014/main" id="{2D9A5D3F-3C81-4915-8E42-276D5AFA5A83}"/>
                </a:ext>
              </a:extLst>
            </p:cNvPr>
            <p:cNvSpPr>
              <a:spLocks/>
            </p:cNvSpPr>
            <p:nvPr>
              <p:custDataLst>
                <p:tags r:id="rId33"/>
              </p:custDataLst>
            </p:nvPr>
          </p:nvSpPr>
          <p:spPr bwMode="auto">
            <a:xfrm>
              <a:off x="6531981" y="4479182"/>
              <a:ext cx="470992" cy="229131"/>
            </a:xfrm>
            <a:custGeom>
              <a:avLst/>
              <a:gdLst>
                <a:gd name="T0" fmla="*/ 35 w 74"/>
                <a:gd name="T1" fmla="*/ 0 h 36"/>
                <a:gd name="T2" fmla="*/ 41 w 74"/>
                <a:gd name="T3" fmla="*/ 6 h 36"/>
                <a:gd name="T4" fmla="*/ 60 w 74"/>
                <a:gd name="T5" fmla="*/ 3 h 36"/>
                <a:gd name="T6" fmla="*/ 74 w 74"/>
                <a:gd name="T7" fmla="*/ 9 h 36"/>
                <a:gd name="T8" fmla="*/ 71 w 74"/>
                <a:gd name="T9" fmla="*/ 23 h 36"/>
                <a:gd name="T10" fmla="*/ 52 w 74"/>
                <a:gd name="T11" fmla="*/ 21 h 36"/>
                <a:gd name="T12" fmla="*/ 41 w 74"/>
                <a:gd name="T13" fmla="*/ 28 h 36"/>
                <a:gd name="T14" fmla="*/ 26 w 74"/>
                <a:gd name="T15" fmla="*/ 30 h 36"/>
                <a:gd name="T16" fmla="*/ 22 w 74"/>
                <a:gd name="T17" fmla="*/ 36 h 36"/>
                <a:gd name="T18" fmla="*/ 13 w 74"/>
                <a:gd name="T19" fmla="*/ 36 h 36"/>
                <a:gd name="T20" fmla="*/ 4 w 74"/>
                <a:gd name="T21" fmla="*/ 30 h 36"/>
                <a:gd name="T22" fmla="*/ 0 w 74"/>
                <a:gd name="T23" fmla="*/ 17 h 36"/>
                <a:gd name="T24" fmla="*/ 20 w 74"/>
                <a:gd name="T25" fmla="*/ 14 h 36"/>
                <a:gd name="T26" fmla="*/ 23 w 74"/>
                <a:gd name="T27" fmla="*/ 6 h 36"/>
                <a:gd name="T28" fmla="*/ 35 w 74"/>
                <a:gd name="T2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4" h="36">
                  <a:moveTo>
                    <a:pt x="35" y="0"/>
                  </a:moveTo>
                  <a:lnTo>
                    <a:pt x="41" y="6"/>
                  </a:lnTo>
                  <a:lnTo>
                    <a:pt x="60" y="3"/>
                  </a:lnTo>
                  <a:lnTo>
                    <a:pt x="74" y="9"/>
                  </a:lnTo>
                  <a:lnTo>
                    <a:pt x="71" y="23"/>
                  </a:lnTo>
                  <a:lnTo>
                    <a:pt x="52" y="21"/>
                  </a:lnTo>
                  <a:lnTo>
                    <a:pt x="41" y="28"/>
                  </a:lnTo>
                  <a:lnTo>
                    <a:pt x="26" y="30"/>
                  </a:lnTo>
                  <a:lnTo>
                    <a:pt x="22" y="36"/>
                  </a:lnTo>
                  <a:lnTo>
                    <a:pt x="13" y="36"/>
                  </a:lnTo>
                  <a:lnTo>
                    <a:pt x="4" y="30"/>
                  </a:lnTo>
                  <a:lnTo>
                    <a:pt x="0" y="17"/>
                  </a:lnTo>
                  <a:lnTo>
                    <a:pt x="20" y="14"/>
                  </a:lnTo>
                  <a:lnTo>
                    <a:pt x="23" y="6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" name="Montenegro">
              <a:extLst>
                <a:ext uri="{FF2B5EF4-FFF2-40B4-BE49-F238E27FC236}">
                  <a16:creationId xmlns:a16="http://schemas.microsoft.com/office/drawing/2014/main" id="{DAD16DA3-0F5A-456D-BD28-C05CB55956B4}"/>
                </a:ext>
              </a:extLst>
            </p:cNvPr>
            <p:cNvSpPr>
              <a:spLocks/>
            </p:cNvSpPr>
            <p:nvPr>
              <p:custDataLst>
                <p:tags r:id="rId34"/>
              </p:custDataLst>
            </p:nvPr>
          </p:nvSpPr>
          <p:spPr bwMode="auto">
            <a:xfrm>
              <a:off x="6652914" y="5198398"/>
              <a:ext cx="171849" cy="197309"/>
            </a:xfrm>
            <a:custGeom>
              <a:avLst/>
              <a:gdLst>
                <a:gd name="T0" fmla="*/ 6 w 27"/>
                <a:gd name="T1" fmla="*/ 0 h 31"/>
                <a:gd name="T2" fmla="*/ 9 w 27"/>
                <a:gd name="T3" fmla="*/ 1 h 31"/>
                <a:gd name="T4" fmla="*/ 9 w 27"/>
                <a:gd name="T5" fmla="*/ 0 h 31"/>
                <a:gd name="T6" fmla="*/ 13 w 27"/>
                <a:gd name="T7" fmla="*/ 0 h 31"/>
                <a:gd name="T8" fmla="*/ 13 w 27"/>
                <a:gd name="T9" fmla="*/ 1 h 31"/>
                <a:gd name="T10" fmla="*/ 27 w 27"/>
                <a:gd name="T11" fmla="*/ 12 h 31"/>
                <a:gd name="T12" fmla="*/ 25 w 27"/>
                <a:gd name="T13" fmla="*/ 16 h 31"/>
                <a:gd name="T14" fmla="*/ 24 w 27"/>
                <a:gd name="T15" fmla="*/ 16 h 31"/>
                <a:gd name="T16" fmla="*/ 22 w 27"/>
                <a:gd name="T17" fmla="*/ 15 h 31"/>
                <a:gd name="T18" fmla="*/ 22 w 27"/>
                <a:gd name="T19" fmla="*/ 19 h 31"/>
                <a:gd name="T20" fmla="*/ 19 w 27"/>
                <a:gd name="T21" fmla="*/ 18 h 31"/>
                <a:gd name="T22" fmla="*/ 16 w 27"/>
                <a:gd name="T23" fmla="*/ 21 h 31"/>
                <a:gd name="T24" fmla="*/ 15 w 27"/>
                <a:gd name="T25" fmla="*/ 31 h 31"/>
                <a:gd name="T26" fmla="*/ 13 w 27"/>
                <a:gd name="T27" fmla="*/ 31 h 31"/>
                <a:gd name="T28" fmla="*/ 0 w 27"/>
                <a:gd name="T29" fmla="*/ 19 h 31"/>
                <a:gd name="T30" fmla="*/ 0 w 27"/>
                <a:gd name="T31" fmla="*/ 18 h 31"/>
                <a:gd name="T32" fmla="*/ 3 w 27"/>
                <a:gd name="T33" fmla="*/ 16 h 31"/>
                <a:gd name="T34" fmla="*/ 1 w 27"/>
                <a:gd name="T35" fmla="*/ 10 h 31"/>
                <a:gd name="T36" fmla="*/ 1 w 27"/>
                <a:gd name="T37" fmla="*/ 9 h 31"/>
                <a:gd name="T38" fmla="*/ 6 w 27"/>
                <a:gd name="T39" fmla="*/ 7 h 31"/>
                <a:gd name="T40" fmla="*/ 3 w 27"/>
                <a:gd name="T41" fmla="*/ 3 h 31"/>
                <a:gd name="T42" fmla="*/ 3 w 27"/>
                <a:gd name="T43" fmla="*/ 1 h 31"/>
                <a:gd name="T44" fmla="*/ 6 w 27"/>
                <a:gd name="T4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7" h="31">
                  <a:moveTo>
                    <a:pt x="6" y="0"/>
                  </a:moveTo>
                  <a:lnTo>
                    <a:pt x="9" y="1"/>
                  </a:lnTo>
                  <a:lnTo>
                    <a:pt x="9" y="0"/>
                  </a:lnTo>
                  <a:lnTo>
                    <a:pt x="13" y="0"/>
                  </a:lnTo>
                  <a:lnTo>
                    <a:pt x="13" y="1"/>
                  </a:lnTo>
                  <a:lnTo>
                    <a:pt x="27" y="12"/>
                  </a:lnTo>
                  <a:lnTo>
                    <a:pt x="25" y="16"/>
                  </a:lnTo>
                  <a:lnTo>
                    <a:pt x="24" y="16"/>
                  </a:lnTo>
                  <a:lnTo>
                    <a:pt x="22" y="15"/>
                  </a:lnTo>
                  <a:lnTo>
                    <a:pt x="22" y="19"/>
                  </a:lnTo>
                  <a:lnTo>
                    <a:pt x="19" y="18"/>
                  </a:lnTo>
                  <a:lnTo>
                    <a:pt x="16" y="21"/>
                  </a:lnTo>
                  <a:lnTo>
                    <a:pt x="15" y="31"/>
                  </a:lnTo>
                  <a:lnTo>
                    <a:pt x="13" y="31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3" y="16"/>
                  </a:lnTo>
                  <a:lnTo>
                    <a:pt x="1" y="10"/>
                  </a:lnTo>
                  <a:lnTo>
                    <a:pt x="1" y="9"/>
                  </a:lnTo>
                  <a:lnTo>
                    <a:pt x="6" y="7"/>
                  </a:lnTo>
                  <a:lnTo>
                    <a:pt x="3" y="3"/>
                  </a:lnTo>
                  <a:lnTo>
                    <a:pt x="3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" name="Palma">
              <a:extLst>
                <a:ext uri="{FF2B5EF4-FFF2-40B4-BE49-F238E27FC236}">
                  <a16:creationId xmlns:a16="http://schemas.microsoft.com/office/drawing/2014/main" id="{05BC81FA-CF28-41AE-A209-20C171E7DCD9}"/>
                </a:ext>
              </a:extLst>
            </p:cNvPr>
            <p:cNvSpPr>
              <a:spLocks/>
            </p:cNvSpPr>
            <p:nvPr>
              <p:custDataLst>
                <p:tags r:id="rId35"/>
              </p:custDataLst>
            </p:nvPr>
          </p:nvSpPr>
          <p:spPr bwMode="auto">
            <a:xfrm>
              <a:off x="5341781" y="5605741"/>
              <a:ext cx="95474" cy="82745"/>
            </a:xfrm>
            <a:custGeom>
              <a:avLst/>
              <a:gdLst>
                <a:gd name="T0" fmla="*/ 10 w 15"/>
                <a:gd name="T1" fmla="*/ 0 h 13"/>
                <a:gd name="T2" fmla="*/ 12 w 15"/>
                <a:gd name="T3" fmla="*/ 0 h 13"/>
                <a:gd name="T4" fmla="*/ 12 w 15"/>
                <a:gd name="T5" fmla="*/ 3 h 13"/>
                <a:gd name="T6" fmla="*/ 15 w 15"/>
                <a:gd name="T7" fmla="*/ 4 h 13"/>
                <a:gd name="T8" fmla="*/ 15 w 15"/>
                <a:gd name="T9" fmla="*/ 6 h 13"/>
                <a:gd name="T10" fmla="*/ 10 w 15"/>
                <a:gd name="T11" fmla="*/ 12 h 13"/>
                <a:gd name="T12" fmla="*/ 10 w 15"/>
                <a:gd name="T13" fmla="*/ 13 h 13"/>
                <a:gd name="T14" fmla="*/ 1 w 15"/>
                <a:gd name="T15" fmla="*/ 7 h 13"/>
                <a:gd name="T16" fmla="*/ 0 w 15"/>
                <a:gd name="T17" fmla="*/ 7 h 13"/>
                <a:gd name="T18" fmla="*/ 0 w 15"/>
                <a:gd name="T19" fmla="*/ 6 h 13"/>
                <a:gd name="T20" fmla="*/ 1 w 15"/>
                <a:gd name="T21" fmla="*/ 6 h 13"/>
                <a:gd name="T22" fmla="*/ 10 w 15"/>
                <a:gd name="T2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12" y="0"/>
                  </a:lnTo>
                  <a:lnTo>
                    <a:pt x="12" y="3"/>
                  </a:lnTo>
                  <a:lnTo>
                    <a:pt x="15" y="4"/>
                  </a:lnTo>
                  <a:lnTo>
                    <a:pt x="15" y="6"/>
                  </a:lnTo>
                  <a:lnTo>
                    <a:pt x="10" y="12"/>
                  </a:lnTo>
                  <a:lnTo>
                    <a:pt x="10" y="13"/>
                  </a:lnTo>
                  <a:lnTo>
                    <a:pt x="1" y="7"/>
                  </a:lnTo>
                  <a:lnTo>
                    <a:pt x="0" y="7"/>
                  </a:lnTo>
                  <a:lnTo>
                    <a:pt x="0" y="6"/>
                  </a:lnTo>
                  <a:lnTo>
                    <a:pt x="1" y="6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" name="Armenia">
              <a:extLst>
                <a:ext uri="{FF2B5EF4-FFF2-40B4-BE49-F238E27FC236}">
                  <a16:creationId xmlns:a16="http://schemas.microsoft.com/office/drawing/2014/main" id="{BA91710D-0FD8-443F-898C-70AD87C0B96B}"/>
                </a:ext>
              </a:extLst>
            </p:cNvPr>
            <p:cNvSpPr>
              <a:spLocks/>
            </p:cNvSpPr>
            <p:nvPr>
              <p:custDataLst>
                <p:tags r:id="rId36"/>
              </p:custDataLst>
            </p:nvPr>
          </p:nvSpPr>
          <p:spPr bwMode="auto">
            <a:xfrm>
              <a:off x="8746912" y="5452988"/>
              <a:ext cx="273687" cy="273687"/>
            </a:xfrm>
            <a:custGeom>
              <a:avLst/>
              <a:gdLst>
                <a:gd name="T0" fmla="*/ 19 w 43"/>
                <a:gd name="T1" fmla="*/ 0 h 43"/>
                <a:gd name="T2" fmla="*/ 22 w 43"/>
                <a:gd name="T3" fmla="*/ 0 h 43"/>
                <a:gd name="T4" fmla="*/ 25 w 43"/>
                <a:gd name="T5" fmla="*/ 4 h 43"/>
                <a:gd name="T6" fmla="*/ 28 w 43"/>
                <a:gd name="T7" fmla="*/ 6 h 43"/>
                <a:gd name="T8" fmla="*/ 30 w 43"/>
                <a:gd name="T9" fmla="*/ 6 h 43"/>
                <a:gd name="T10" fmla="*/ 28 w 43"/>
                <a:gd name="T11" fmla="*/ 13 h 43"/>
                <a:gd name="T12" fmla="*/ 34 w 43"/>
                <a:gd name="T13" fmla="*/ 18 h 43"/>
                <a:gd name="T14" fmla="*/ 33 w 43"/>
                <a:gd name="T15" fmla="*/ 24 h 43"/>
                <a:gd name="T16" fmla="*/ 37 w 43"/>
                <a:gd name="T17" fmla="*/ 28 h 43"/>
                <a:gd name="T18" fmla="*/ 42 w 43"/>
                <a:gd name="T19" fmla="*/ 28 h 43"/>
                <a:gd name="T20" fmla="*/ 42 w 43"/>
                <a:gd name="T21" fmla="*/ 37 h 43"/>
                <a:gd name="T22" fmla="*/ 40 w 43"/>
                <a:gd name="T23" fmla="*/ 37 h 43"/>
                <a:gd name="T24" fmla="*/ 43 w 43"/>
                <a:gd name="T25" fmla="*/ 42 h 43"/>
                <a:gd name="T26" fmla="*/ 43 w 43"/>
                <a:gd name="T27" fmla="*/ 43 h 43"/>
                <a:gd name="T28" fmla="*/ 34 w 43"/>
                <a:gd name="T29" fmla="*/ 43 h 43"/>
                <a:gd name="T30" fmla="*/ 31 w 43"/>
                <a:gd name="T31" fmla="*/ 31 h 43"/>
                <a:gd name="T32" fmla="*/ 27 w 43"/>
                <a:gd name="T33" fmla="*/ 31 h 43"/>
                <a:gd name="T34" fmla="*/ 22 w 43"/>
                <a:gd name="T35" fmla="*/ 28 h 43"/>
                <a:gd name="T36" fmla="*/ 18 w 43"/>
                <a:gd name="T37" fmla="*/ 30 h 43"/>
                <a:gd name="T38" fmla="*/ 16 w 43"/>
                <a:gd name="T39" fmla="*/ 30 h 43"/>
                <a:gd name="T40" fmla="*/ 15 w 43"/>
                <a:gd name="T41" fmla="*/ 27 h 43"/>
                <a:gd name="T42" fmla="*/ 6 w 43"/>
                <a:gd name="T43" fmla="*/ 21 h 43"/>
                <a:gd name="T44" fmla="*/ 0 w 43"/>
                <a:gd name="T45" fmla="*/ 6 h 43"/>
                <a:gd name="T46" fmla="*/ 2 w 43"/>
                <a:gd name="T47" fmla="*/ 6 h 43"/>
                <a:gd name="T48" fmla="*/ 19 w 43"/>
                <a:gd name="T4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3" h="43">
                  <a:moveTo>
                    <a:pt x="19" y="0"/>
                  </a:moveTo>
                  <a:lnTo>
                    <a:pt x="22" y="0"/>
                  </a:lnTo>
                  <a:lnTo>
                    <a:pt x="25" y="4"/>
                  </a:lnTo>
                  <a:lnTo>
                    <a:pt x="28" y="6"/>
                  </a:lnTo>
                  <a:lnTo>
                    <a:pt x="30" y="6"/>
                  </a:lnTo>
                  <a:lnTo>
                    <a:pt x="28" y="13"/>
                  </a:lnTo>
                  <a:lnTo>
                    <a:pt x="34" y="18"/>
                  </a:lnTo>
                  <a:lnTo>
                    <a:pt x="33" y="24"/>
                  </a:lnTo>
                  <a:lnTo>
                    <a:pt x="37" y="28"/>
                  </a:lnTo>
                  <a:lnTo>
                    <a:pt x="42" y="28"/>
                  </a:lnTo>
                  <a:lnTo>
                    <a:pt x="42" y="37"/>
                  </a:lnTo>
                  <a:lnTo>
                    <a:pt x="40" y="37"/>
                  </a:lnTo>
                  <a:lnTo>
                    <a:pt x="43" y="42"/>
                  </a:lnTo>
                  <a:lnTo>
                    <a:pt x="43" y="43"/>
                  </a:lnTo>
                  <a:lnTo>
                    <a:pt x="34" y="43"/>
                  </a:lnTo>
                  <a:lnTo>
                    <a:pt x="31" y="31"/>
                  </a:lnTo>
                  <a:lnTo>
                    <a:pt x="27" y="31"/>
                  </a:lnTo>
                  <a:lnTo>
                    <a:pt x="22" y="28"/>
                  </a:lnTo>
                  <a:lnTo>
                    <a:pt x="18" y="30"/>
                  </a:lnTo>
                  <a:lnTo>
                    <a:pt x="16" y="30"/>
                  </a:lnTo>
                  <a:lnTo>
                    <a:pt x="15" y="27"/>
                  </a:lnTo>
                  <a:lnTo>
                    <a:pt x="6" y="21"/>
                  </a:lnTo>
                  <a:lnTo>
                    <a:pt x="0" y="6"/>
                  </a:lnTo>
                  <a:lnTo>
                    <a:pt x="2" y="6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76" name="Azerbaijan">
              <a:extLst>
                <a:ext uri="{FF2B5EF4-FFF2-40B4-BE49-F238E27FC236}">
                  <a16:creationId xmlns:a16="http://schemas.microsoft.com/office/drawing/2014/main" id="{9B848F25-0E9E-4767-9577-22B6EA5067DE}"/>
                </a:ext>
              </a:extLst>
            </p:cNvPr>
            <p:cNvGrpSpPr/>
            <p:nvPr/>
          </p:nvGrpSpPr>
          <p:grpSpPr>
            <a:xfrm>
              <a:off x="8848746" y="5376610"/>
              <a:ext cx="470992" cy="394614"/>
              <a:chOff x="5504910" y="3284102"/>
              <a:chExt cx="134789" cy="112931"/>
            </a:xfrm>
            <a:grpFill/>
          </p:grpSpPr>
          <p:sp>
            <p:nvSpPr>
              <p:cNvPr id="95" name="Azerbaijan - West">
                <a:extLst>
                  <a:ext uri="{FF2B5EF4-FFF2-40B4-BE49-F238E27FC236}">
                    <a16:creationId xmlns:a16="http://schemas.microsoft.com/office/drawing/2014/main" id="{B58AF706-E50C-40EE-8A31-9D8BFAF93022}"/>
                  </a:ext>
                </a:extLst>
              </p:cNvPr>
              <p:cNvSpPr>
                <a:spLocks/>
              </p:cNvSpPr>
              <p:nvPr>
                <p:custDataLst>
                  <p:tags r:id="rId53"/>
                </p:custDataLst>
              </p:nvPr>
            </p:nvSpPr>
            <p:spPr bwMode="auto">
              <a:xfrm>
                <a:off x="5504910" y="3355139"/>
                <a:ext cx="36429" cy="29143"/>
              </a:xfrm>
              <a:custGeom>
                <a:avLst/>
                <a:gdLst>
                  <a:gd name="T0" fmla="*/ 5 w 20"/>
                  <a:gd name="T1" fmla="*/ 0 h 16"/>
                  <a:gd name="T2" fmla="*/ 6 w 20"/>
                  <a:gd name="T3" fmla="*/ 0 h 16"/>
                  <a:gd name="T4" fmla="*/ 11 w 20"/>
                  <a:gd name="T5" fmla="*/ 3 h 16"/>
                  <a:gd name="T6" fmla="*/ 17 w 20"/>
                  <a:gd name="T7" fmla="*/ 3 h 16"/>
                  <a:gd name="T8" fmla="*/ 20 w 20"/>
                  <a:gd name="T9" fmla="*/ 15 h 16"/>
                  <a:gd name="T10" fmla="*/ 20 w 20"/>
                  <a:gd name="T11" fmla="*/ 16 h 16"/>
                  <a:gd name="T12" fmla="*/ 11 w 20"/>
                  <a:gd name="T13" fmla="*/ 16 h 16"/>
                  <a:gd name="T14" fmla="*/ 11 w 20"/>
                  <a:gd name="T15" fmla="*/ 15 h 16"/>
                  <a:gd name="T16" fmla="*/ 0 w 20"/>
                  <a:gd name="T17" fmla="*/ 3 h 16"/>
                  <a:gd name="T18" fmla="*/ 0 w 20"/>
                  <a:gd name="T19" fmla="*/ 1 h 16"/>
                  <a:gd name="T20" fmla="*/ 2 w 20"/>
                  <a:gd name="T21" fmla="*/ 1 h 16"/>
                  <a:gd name="T22" fmla="*/ 5 w 20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16">
                    <a:moveTo>
                      <a:pt x="5" y="0"/>
                    </a:moveTo>
                    <a:lnTo>
                      <a:pt x="6" y="0"/>
                    </a:lnTo>
                    <a:lnTo>
                      <a:pt x="11" y="3"/>
                    </a:lnTo>
                    <a:lnTo>
                      <a:pt x="17" y="3"/>
                    </a:lnTo>
                    <a:lnTo>
                      <a:pt x="20" y="15"/>
                    </a:lnTo>
                    <a:lnTo>
                      <a:pt x="20" y="16"/>
                    </a:lnTo>
                    <a:lnTo>
                      <a:pt x="11" y="16"/>
                    </a:lnTo>
                    <a:lnTo>
                      <a:pt x="11" y="15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3175">
                <a:solidFill>
                  <a:srgbClr val="0F4D8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67677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6" name="Azerbaijan - East">
                <a:extLst>
                  <a:ext uri="{FF2B5EF4-FFF2-40B4-BE49-F238E27FC236}">
                    <a16:creationId xmlns:a16="http://schemas.microsoft.com/office/drawing/2014/main" id="{70C0E15A-32EB-40AB-9D8B-0D5638D880C2}"/>
                  </a:ext>
                </a:extLst>
              </p:cNvPr>
              <p:cNvSpPr>
                <a:spLocks/>
              </p:cNvSpPr>
              <p:nvPr>
                <p:custDataLst>
                  <p:tags r:id="rId54"/>
                </p:custDataLst>
              </p:nvPr>
            </p:nvSpPr>
            <p:spPr bwMode="auto">
              <a:xfrm>
                <a:off x="5514017" y="3284102"/>
                <a:ext cx="125682" cy="112931"/>
              </a:xfrm>
              <a:custGeom>
                <a:avLst/>
                <a:gdLst>
                  <a:gd name="T0" fmla="*/ 19 w 69"/>
                  <a:gd name="T1" fmla="*/ 0 h 62"/>
                  <a:gd name="T2" fmla="*/ 29 w 69"/>
                  <a:gd name="T3" fmla="*/ 6 h 62"/>
                  <a:gd name="T4" fmla="*/ 31 w 69"/>
                  <a:gd name="T5" fmla="*/ 12 h 62"/>
                  <a:gd name="T6" fmla="*/ 38 w 69"/>
                  <a:gd name="T7" fmla="*/ 12 h 62"/>
                  <a:gd name="T8" fmla="*/ 44 w 69"/>
                  <a:gd name="T9" fmla="*/ 3 h 62"/>
                  <a:gd name="T10" fmla="*/ 46 w 69"/>
                  <a:gd name="T11" fmla="*/ 3 h 62"/>
                  <a:gd name="T12" fmla="*/ 52 w 69"/>
                  <a:gd name="T13" fmla="*/ 9 h 62"/>
                  <a:gd name="T14" fmla="*/ 61 w 69"/>
                  <a:gd name="T15" fmla="*/ 24 h 62"/>
                  <a:gd name="T16" fmla="*/ 68 w 69"/>
                  <a:gd name="T17" fmla="*/ 25 h 62"/>
                  <a:gd name="T18" fmla="*/ 69 w 69"/>
                  <a:gd name="T19" fmla="*/ 30 h 62"/>
                  <a:gd name="T20" fmla="*/ 69 w 69"/>
                  <a:gd name="T21" fmla="*/ 31 h 62"/>
                  <a:gd name="T22" fmla="*/ 64 w 69"/>
                  <a:gd name="T23" fmla="*/ 30 h 62"/>
                  <a:gd name="T24" fmla="*/ 61 w 69"/>
                  <a:gd name="T25" fmla="*/ 33 h 62"/>
                  <a:gd name="T26" fmla="*/ 56 w 69"/>
                  <a:gd name="T27" fmla="*/ 52 h 62"/>
                  <a:gd name="T28" fmla="*/ 55 w 69"/>
                  <a:gd name="T29" fmla="*/ 52 h 62"/>
                  <a:gd name="T30" fmla="*/ 52 w 69"/>
                  <a:gd name="T31" fmla="*/ 51 h 62"/>
                  <a:gd name="T32" fmla="*/ 52 w 69"/>
                  <a:gd name="T33" fmla="*/ 61 h 62"/>
                  <a:gd name="T34" fmla="*/ 50 w 69"/>
                  <a:gd name="T35" fmla="*/ 61 h 62"/>
                  <a:gd name="T36" fmla="*/ 50 w 69"/>
                  <a:gd name="T37" fmla="*/ 62 h 62"/>
                  <a:gd name="T38" fmla="*/ 38 w 69"/>
                  <a:gd name="T39" fmla="*/ 55 h 62"/>
                  <a:gd name="T40" fmla="*/ 43 w 69"/>
                  <a:gd name="T41" fmla="*/ 52 h 62"/>
                  <a:gd name="T42" fmla="*/ 40 w 69"/>
                  <a:gd name="T43" fmla="*/ 43 h 62"/>
                  <a:gd name="T44" fmla="*/ 37 w 69"/>
                  <a:gd name="T45" fmla="*/ 43 h 62"/>
                  <a:gd name="T46" fmla="*/ 28 w 69"/>
                  <a:gd name="T47" fmla="*/ 46 h 62"/>
                  <a:gd name="T48" fmla="*/ 22 w 69"/>
                  <a:gd name="T49" fmla="*/ 55 h 62"/>
                  <a:gd name="T50" fmla="*/ 21 w 69"/>
                  <a:gd name="T51" fmla="*/ 55 h 62"/>
                  <a:gd name="T52" fmla="*/ 18 w 69"/>
                  <a:gd name="T53" fmla="*/ 49 h 62"/>
                  <a:gd name="T54" fmla="*/ 18 w 69"/>
                  <a:gd name="T55" fmla="*/ 48 h 62"/>
                  <a:gd name="T56" fmla="*/ 19 w 69"/>
                  <a:gd name="T57" fmla="*/ 48 h 62"/>
                  <a:gd name="T58" fmla="*/ 19 w 69"/>
                  <a:gd name="T59" fmla="*/ 42 h 62"/>
                  <a:gd name="T60" fmla="*/ 16 w 69"/>
                  <a:gd name="T61" fmla="*/ 42 h 62"/>
                  <a:gd name="T62" fmla="*/ 10 w 69"/>
                  <a:gd name="T63" fmla="*/ 36 h 62"/>
                  <a:gd name="T64" fmla="*/ 12 w 69"/>
                  <a:gd name="T65" fmla="*/ 30 h 62"/>
                  <a:gd name="T66" fmla="*/ 6 w 69"/>
                  <a:gd name="T67" fmla="*/ 25 h 62"/>
                  <a:gd name="T68" fmla="*/ 7 w 69"/>
                  <a:gd name="T69" fmla="*/ 18 h 62"/>
                  <a:gd name="T70" fmla="*/ 3 w 69"/>
                  <a:gd name="T71" fmla="*/ 18 h 62"/>
                  <a:gd name="T72" fmla="*/ 3 w 69"/>
                  <a:gd name="T73" fmla="*/ 16 h 62"/>
                  <a:gd name="T74" fmla="*/ 0 w 69"/>
                  <a:gd name="T75" fmla="*/ 12 h 62"/>
                  <a:gd name="T76" fmla="*/ 4 w 69"/>
                  <a:gd name="T77" fmla="*/ 9 h 62"/>
                  <a:gd name="T78" fmla="*/ 6 w 69"/>
                  <a:gd name="T79" fmla="*/ 9 h 62"/>
                  <a:gd name="T80" fmla="*/ 21 w 69"/>
                  <a:gd name="T81" fmla="*/ 13 h 62"/>
                  <a:gd name="T82" fmla="*/ 21 w 69"/>
                  <a:gd name="T83" fmla="*/ 12 h 62"/>
                  <a:gd name="T84" fmla="*/ 16 w 69"/>
                  <a:gd name="T85" fmla="*/ 6 h 62"/>
                  <a:gd name="T86" fmla="*/ 19 w 69"/>
                  <a:gd name="T87" fmla="*/ 2 h 62"/>
                  <a:gd name="T88" fmla="*/ 19 w 69"/>
                  <a:gd name="T8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9" h="62">
                    <a:moveTo>
                      <a:pt x="19" y="0"/>
                    </a:moveTo>
                    <a:lnTo>
                      <a:pt x="29" y="6"/>
                    </a:lnTo>
                    <a:lnTo>
                      <a:pt x="31" y="12"/>
                    </a:lnTo>
                    <a:lnTo>
                      <a:pt x="38" y="12"/>
                    </a:lnTo>
                    <a:lnTo>
                      <a:pt x="44" y="3"/>
                    </a:lnTo>
                    <a:lnTo>
                      <a:pt x="46" y="3"/>
                    </a:lnTo>
                    <a:lnTo>
                      <a:pt x="52" y="9"/>
                    </a:lnTo>
                    <a:lnTo>
                      <a:pt x="61" y="24"/>
                    </a:lnTo>
                    <a:lnTo>
                      <a:pt x="68" y="25"/>
                    </a:lnTo>
                    <a:lnTo>
                      <a:pt x="69" y="30"/>
                    </a:lnTo>
                    <a:lnTo>
                      <a:pt x="69" y="31"/>
                    </a:lnTo>
                    <a:lnTo>
                      <a:pt x="64" y="30"/>
                    </a:lnTo>
                    <a:lnTo>
                      <a:pt x="61" y="33"/>
                    </a:lnTo>
                    <a:lnTo>
                      <a:pt x="56" y="52"/>
                    </a:lnTo>
                    <a:lnTo>
                      <a:pt x="55" y="52"/>
                    </a:lnTo>
                    <a:lnTo>
                      <a:pt x="52" y="51"/>
                    </a:lnTo>
                    <a:lnTo>
                      <a:pt x="52" y="61"/>
                    </a:lnTo>
                    <a:lnTo>
                      <a:pt x="50" y="61"/>
                    </a:lnTo>
                    <a:lnTo>
                      <a:pt x="50" y="62"/>
                    </a:lnTo>
                    <a:lnTo>
                      <a:pt x="38" y="55"/>
                    </a:lnTo>
                    <a:lnTo>
                      <a:pt x="43" y="52"/>
                    </a:lnTo>
                    <a:lnTo>
                      <a:pt x="40" y="43"/>
                    </a:lnTo>
                    <a:lnTo>
                      <a:pt x="37" y="43"/>
                    </a:lnTo>
                    <a:lnTo>
                      <a:pt x="28" y="46"/>
                    </a:lnTo>
                    <a:lnTo>
                      <a:pt x="22" y="55"/>
                    </a:lnTo>
                    <a:lnTo>
                      <a:pt x="21" y="55"/>
                    </a:lnTo>
                    <a:lnTo>
                      <a:pt x="18" y="49"/>
                    </a:lnTo>
                    <a:lnTo>
                      <a:pt x="18" y="48"/>
                    </a:lnTo>
                    <a:lnTo>
                      <a:pt x="19" y="48"/>
                    </a:lnTo>
                    <a:lnTo>
                      <a:pt x="19" y="42"/>
                    </a:lnTo>
                    <a:lnTo>
                      <a:pt x="16" y="42"/>
                    </a:lnTo>
                    <a:lnTo>
                      <a:pt x="10" y="36"/>
                    </a:lnTo>
                    <a:lnTo>
                      <a:pt x="12" y="30"/>
                    </a:lnTo>
                    <a:lnTo>
                      <a:pt x="6" y="25"/>
                    </a:lnTo>
                    <a:lnTo>
                      <a:pt x="7" y="18"/>
                    </a:lnTo>
                    <a:lnTo>
                      <a:pt x="3" y="18"/>
                    </a:lnTo>
                    <a:lnTo>
                      <a:pt x="3" y="16"/>
                    </a:lnTo>
                    <a:lnTo>
                      <a:pt x="0" y="12"/>
                    </a:lnTo>
                    <a:lnTo>
                      <a:pt x="4" y="9"/>
                    </a:lnTo>
                    <a:lnTo>
                      <a:pt x="6" y="9"/>
                    </a:lnTo>
                    <a:lnTo>
                      <a:pt x="21" y="13"/>
                    </a:lnTo>
                    <a:lnTo>
                      <a:pt x="21" y="12"/>
                    </a:lnTo>
                    <a:lnTo>
                      <a:pt x="16" y="6"/>
                    </a:lnTo>
                    <a:lnTo>
                      <a:pt x="19" y="2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3175">
                <a:solidFill>
                  <a:srgbClr val="0F4D8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67677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77" name="Denmark">
              <a:extLst>
                <a:ext uri="{FF2B5EF4-FFF2-40B4-BE49-F238E27FC236}">
                  <a16:creationId xmlns:a16="http://schemas.microsoft.com/office/drawing/2014/main" id="{62B23B2B-1774-412E-8255-C29676AB7E26}"/>
                </a:ext>
              </a:extLst>
            </p:cNvPr>
            <p:cNvSpPr>
              <a:spLocks/>
            </p:cNvSpPr>
            <p:nvPr>
              <p:custDataLst>
                <p:tags r:id="rId37"/>
              </p:custDataLst>
            </p:nvPr>
          </p:nvSpPr>
          <p:spPr bwMode="auto">
            <a:xfrm>
              <a:off x="5806406" y="3327168"/>
              <a:ext cx="394613" cy="483718"/>
            </a:xfrm>
            <a:custGeom>
              <a:avLst/>
              <a:gdLst/>
              <a:ahLst/>
              <a:cxnLst/>
              <a:rect l="l" t="t" r="r" b="b"/>
              <a:pathLst>
                <a:path w="112931" h="138431">
                  <a:moveTo>
                    <a:pt x="78324" y="120216"/>
                  </a:moveTo>
                  <a:lnTo>
                    <a:pt x="87431" y="122038"/>
                  </a:lnTo>
                  <a:lnTo>
                    <a:pt x="87431" y="125681"/>
                  </a:lnTo>
                  <a:lnTo>
                    <a:pt x="91074" y="132967"/>
                  </a:lnTo>
                  <a:lnTo>
                    <a:pt x="91074" y="136610"/>
                  </a:lnTo>
                  <a:lnTo>
                    <a:pt x="72859" y="131145"/>
                  </a:lnTo>
                  <a:lnTo>
                    <a:pt x="72859" y="122038"/>
                  </a:lnTo>
                  <a:close/>
                  <a:moveTo>
                    <a:pt x="61929" y="92894"/>
                  </a:moveTo>
                  <a:lnTo>
                    <a:pt x="63751" y="92894"/>
                  </a:lnTo>
                  <a:lnTo>
                    <a:pt x="69215" y="105645"/>
                  </a:lnTo>
                  <a:lnTo>
                    <a:pt x="69215" y="116574"/>
                  </a:lnTo>
                  <a:lnTo>
                    <a:pt x="69216" y="116574"/>
                  </a:lnTo>
                  <a:lnTo>
                    <a:pt x="67395" y="131147"/>
                  </a:lnTo>
                  <a:lnTo>
                    <a:pt x="67395" y="132968"/>
                  </a:lnTo>
                  <a:lnTo>
                    <a:pt x="63752" y="132968"/>
                  </a:lnTo>
                  <a:lnTo>
                    <a:pt x="63752" y="131147"/>
                  </a:lnTo>
                  <a:lnTo>
                    <a:pt x="61930" y="125682"/>
                  </a:lnTo>
                  <a:lnTo>
                    <a:pt x="67395" y="116574"/>
                  </a:lnTo>
                  <a:lnTo>
                    <a:pt x="61929" y="116574"/>
                  </a:lnTo>
                  <a:lnTo>
                    <a:pt x="56465" y="120217"/>
                  </a:lnTo>
                  <a:lnTo>
                    <a:pt x="47358" y="120217"/>
                  </a:lnTo>
                  <a:lnTo>
                    <a:pt x="47358" y="116574"/>
                  </a:lnTo>
                  <a:lnTo>
                    <a:pt x="40072" y="98359"/>
                  </a:lnTo>
                  <a:lnTo>
                    <a:pt x="41894" y="98359"/>
                  </a:lnTo>
                  <a:lnTo>
                    <a:pt x="47358" y="94716"/>
                  </a:lnTo>
                  <a:close/>
                  <a:moveTo>
                    <a:pt x="103824" y="71036"/>
                  </a:moveTo>
                  <a:lnTo>
                    <a:pt x="112931" y="89251"/>
                  </a:lnTo>
                  <a:lnTo>
                    <a:pt x="112931" y="92894"/>
                  </a:lnTo>
                  <a:lnTo>
                    <a:pt x="103824" y="98358"/>
                  </a:lnTo>
                  <a:lnTo>
                    <a:pt x="107467" y="109287"/>
                  </a:lnTo>
                  <a:lnTo>
                    <a:pt x="107467" y="111108"/>
                  </a:lnTo>
                  <a:lnTo>
                    <a:pt x="102002" y="111108"/>
                  </a:lnTo>
                  <a:lnTo>
                    <a:pt x="102002" y="120216"/>
                  </a:lnTo>
                  <a:lnTo>
                    <a:pt x="98360" y="122037"/>
                  </a:lnTo>
                  <a:lnTo>
                    <a:pt x="98355" y="122036"/>
                  </a:lnTo>
                  <a:lnTo>
                    <a:pt x="98360" y="122038"/>
                  </a:lnTo>
                  <a:lnTo>
                    <a:pt x="98360" y="125681"/>
                  </a:lnTo>
                  <a:lnTo>
                    <a:pt x="96539" y="136610"/>
                  </a:lnTo>
                  <a:lnTo>
                    <a:pt x="96539" y="138431"/>
                  </a:lnTo>
                  <a:lnTo>
                    <a:pt x="92896" y="138431"/>
                  </a:lnTo>
                  <a:lnTo>
                    <a:pt x="91074" y="122038"/>
                  </a:lnTo>
                  <a:lnTo>
                    <a:pt x="91074" y="120823"/>
                  </a:lnTo>
                  <a:lnTo>
                    <a:pt x="87431" y="120216"/>
                  </a:lnTo>
                  <a:lnTo>
                    <a:pt x="87431" y="114751"/>
                  </a:lnTo>
                  <a:lnTo>
                    <a:pt x="78324" y="111108"/>
                  </a:lnTo>
                  <a:lnTo>
                    <a:pt x="74681" y="94715"/>
                  </a:lnTo>
                  <a:lnTo>
                    <a:pt x="69216" y="89251"/>
                  </a:lnTo>
                  <a:lnTo>
                    <a:pt x="83788" y="81965"/>
                  </a:lnTo>
                  <a:lnTo>
                    <a:pt x="80145" y="78322"/>
                  </a:lnTo>
                  <a:lnTo>
                    <a:pt x="80145" y="76501"/>
                  </a:lnTo>
                  <a:lnTo>
                    <a:pt x="91074" y="76501"/>
                  </a:lnTo>
                  <a:lnTo>
                    <a:pt x="91074" y="83786"/>
                  </a:lnTo>
                  <a:lnTo>
                    <a:pt x="92895" y="81965"/>
                  </a:lnTo>
                  <a:lnTo>
                    <a:pt x="92895" y="76501"/>
                  </a:lnTo>
                  <a:close/>
                  <a:moveTo>
                    <a:pt x="56466" y="0"/>
                  </a:moveTo>
                  <a:lnTo>
                    <a:pt x="58287" y="0"/>
                  </a:lnTo>
                  <a:lnTo>
                    <a:pt x="58287" y="21858"/>
                  </a:lnTo>
                  <a:lnTo>
                    <a:pt x="51002" y="49180"/>
                  </a:lnTo>
                  <a:lnTo>
                    <a:pt x="56466" y="49180"/>
                  </a:lnTo>
                  <a:lnTo>
                    <a:pt x="52823" y="58287"/>
                  </a:lnTo>
                  <a:lnTo>
                    <a:pt x="58287" y="58287"/>
                  </a:lnTo>
                  <a:lnTo>
                    <a:pt x="61930" y="54644"/>
                  </a:lnTo>
                  <a:lnTo>
                    <a:pt x="67395" y="54644"/>
                  </a:lnTo>
                  <a:lnTo>
                    <a:pt x="67395" y="58287"/>
                  </a:lnTo>
                  <a:lnTo>
                    <a:pt x="69216" y="58287"/>
                  </a:lnTo>
                  <a:lnTo>
                    <a:pt x="69216" y="65573"/>
                  </a:lnTo>
                  <a:lnTo>
                    <a:pt x="67395" y="65573"/>
                  </a:lnTo>
                  <a:lnTo>
                    <a:pt x="58287" y="72859"/>
                  </a:lnTo>
                  <a:lnTo>
                    <a:pt x="56466" y="71038"/>
                  </a:lnTo>
                  <a:lnTo>
                    <a:pt x="56466" y="78324"/>
                  </a:lnTo>
                  <a:lnTo>
                    <a:pt x="52823" y="78324"/>
                  </a:lnTo>
                  <a:lnTo>
                    <a:pt x="45537" y="83788"/>
                  </a:lnTo>
                  <a:lnTo>
                    <a:pt x="45537" y="89253"/>
                  </a:lnTo>
                  <a:lnTo>
                    <a:pt x="40073" y="89253"/>
                  </a:lnTo>
                  <a:lnTo>
                    <a:pt x="40073" y="94717"/>
                  </a:lnTo>
                  <a:lnTo>
                    <a:pt x="34608" y="114753"/>
                  </a:lnTo>
                  <a:lnTo>
                    <a:pt x="40073" y="125682"/>
                  </a:lnTo>
                  <a:lnTo>
                    <a:pt x="14572" y="125682"/>
                  </a:lnTo>
                  <a:lnTo>
                    <a:pt x="14572" y="122039"/>
                  </a:lnTo>
                  <a:lnTo>
                    <a:pt x="12751" y="122039"/>
                  </a:lnTo>
                  <a:lnTo>
                    <a:pt x="12751" y="105646"/>
                  </a:lnTo>
                  <a:lnTo>
                    <a:pt x="1822" y="98360"/>
                  </a:lnTo>
                  <a:lnTo>
                    <a:pt x="0" y="94717"/>
                  </a:lnTo>
                  <a:lnTo>
                    <a:pt x="0" y="60109"/>
                  </a:lnTo>
                  <a:lnTo>
                    <a:pt x="5465" y="38251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" name="Germany">
              <a:extLst>
                <a:ext uri="{FF2B5EF4-FFF2-40B4-BE49-F238E27FC236}">
                  <a16:creationId xmlns:a16="http://schemas.microsoft.com/office/drawing/2014/main" id="{FACC4539-5914-4175-91F5-57D1E6AB6F81}"/>
                </a:ext>
              </a:extLst>
            </p:cNvPr>
            <p:cNvSpPr>
              <a:spLocks/>
            </p:cNvSpPr>
            <p:nvPr>
              <p:custDataLst>
                <p:tags r:id="rId38"/>
              </p:custDataLst>
            </p:nvPr>
          </p:nvSpPr>
          <p:spPr bwMode="auto">
            <a:xfrm>
              <a:off x="5634556" y="3753600"/>
              <a:ext cx="744675" cy="1011995"/>
            </a:xfrm>
            <a:custGeom>
              <a:avLst/>
              <a:gdLst/>
              <a:ahLst/>
              <a:cxnLst/>
              <a:rect l="l" t="t" r="r" b="b"/>
              <a:pathLst>
                <a:path w="213112" h="289614">
                  <a:moveTo>
                    <a:pt x="61930" y="0"/>
                  </a:moveTo>
                  <a:lnTo>
                    <a:pt x="85609" y="0"/>
                  </a:lnTo>
                  <a:lnTo>
                    <a:pt x="91073" y="3643"/>
                  </a:lnTo>
                  <a:lnTo>
                    <a:pt x="94716" y="5464"/>
                  </a:lnTo>
                  <a:lnTo>
                    <a:pt x="94716" y="16393"/>
                  </a:lnTo>
                  <a:lnTo>
                    <a:pt x="96538" y="21858"/>
                  </a:lnTo>
                  <a:lnTo>
                    <a:pt x="122038" y="21858"/>
                  </a:lnTo>
                  <a:lnTo>
                    <a:pt x="122038" y="23679"/>
                  </a:lnTo>
                  <a:lnTo>
                    <a:pt x="112931" y="38251"/>
                  </a:lnTo>
                  <a:lnTo>
                    <a:pt x="129324" y="38251"/>
                  </a:lnTo>
                  <a:lnTo>
                    <a:pt x="156646" y="20036"/>
                  </a:lnTo>
                  <a:lnTo>
                    <a:pt x="158468" y="20036"/>
                  </a:lnTo>
                  <a:lnTo>
                    <a:pt x="156646" y="23679"/>
                  </a:lnTo>
                  <a:lnTo>
                    <a:pt x="163932" y="21858"/>
                  </a:lnTo>
                  <a:lnTo>
                    <a:pt x="167575" y="21858"/>
                  </a:lnTo>
                  <a:lnTo>
                    <a:pt x="167575" y="21858"/>
                  </a:lnTo>
                  <a:lnTo>
                    <a:pt x="169397" y="16394"/>
                  </a:lnTo>
                  <a:lnTo>
                    <a:pt x="169397" y="14572"/>
                  </a:lnTo>
                  <a:lnTo>
                    <a:pt x="169397" y="10929"/>
                  </a:lnTo>
                  <a:lnTo>
                    <a:pt x="180326" y="14572"/>
                  </a:lnTo>
                  <a:lnTo>
                    <a:pt x="183969" y="14572"/>
                  </a:lnTo>
                  <a:lnTo>
                    <a:pt x="183969" y="27323"/>
                  </a:lnTo>
                  <a:lnTo>
                    <a:pt x="180326" y="27323"/>
                  </a:lnTo>
                  <a:lnTo>
                    <a:pt x="169854" y="23832"/>
                  </a:lnTo>
                  <a:lnTo>
                    <a:pt x="194898" y="45537"/>
                  </a:lnTo>
                  <a:lnTo>
                    <a:pt x="200362" y="65573"/>
                  </a:lnTo>
                  <a:lnTo>
                    <a:pt x="196719" y="83788"/>
                  </a:lnTo>
                  <a:lnTo>
                    <a:pt x="202183" y="89252"/>
                  </a:lnTo>
                  <a:lnTo>
                    <a:pt x="207648" y="129325"/>
                  </a:lnTo>
                  <a:lnTo>
                    <a:pt x="213112" y="140253"/>
                  </a:lnTo>
                  <a:lnTo>
                    <a:pt x="207648" y="162111"/>
                  </a:lnTo>
                  <a:lnTo>
                    <a:pt x="196719" y="151182"/>
                  </a:lnTo>
                  <a:lnTo>
                    <a:pt x="196719" y="160290"/>
                  </a:lnTo>
                  <a:lnTo>
                    <a:pt x="194898" y="160290"/>
                  </a:lnTo>
                  <a:lnTo>
                    <a:pt x="151182" y="185790"/>
                  </a:lnTo>
                  <a:lnTo>
                    <a:pt x="147539" y="183969"/>
                  </a:lnTo>
                  <a:lnTo>
                    <a:pt x="158468" y="211291"/>
                  </a:lnTo>
                  <a:lnTo>
                    <a:pt x="189433" y="238613"/>
                  </a:lnTo>
                  <a:lnTo>
                    <a:pt x="167575" y="256828"/>
                  </a:lnTo>
                  <a:lnTo>
                    <a:pt x="169397" y="278685"/>
                  </a:lnTo>
                  <a:lnTo>
                    <a:pt x="167575" y="278685"/>
                  </a:lnTo>
                  <a:lnTo>
                    <a:pt x="163932" y="280507"/>
                  </a:lnTo>
                  <a:lnTo>
                    <a:pt x="162111" y="280507"/>
                  </a:lnTo>
                  <a:lnTo>
                    <a:pt x="151182" y="275042"/>
                  </a:lnTo>
                  <a:lnTo>
                    <a:pt x="123860" y="285971"/>
                  </a:lnTo>
                  <a:lnTo>
                    <a:pt x="111109" y="280507"/>
                  </a:lnTo>
                  <a:lnTo>
                    <a:pt x="105645" y="289614"/>
                  </a:lnTo>
                  <a:lnTo>
                    <a:pt x="102002" y="289614"/>
                  </a:lnTo>
                  <a:lnTo>
                    <a:pt x="91073" y="280507"/>
                  </a:lnTo>
                  <a:lnTo>
                    <a:pt x="83787" y="284150"/>
                  </a:lnTo>
                  <a:lnTo>
                    <a:pt x="67394" y="278685"/>
                  </a:lnTo>
                  <a:lnTo>
                    <a:pt x="38251" y="278685"/>
                  </a:lnTo>
                  <a:lnTo>
                    <a:pt x="38251" y="262292"/>
                  </a:lnTo>
                  <a:lnTo>
                    <a:pt x="49179" y="229506"/>
                  </a:lnTo>
                  <a:lnTo>
                    <a:pt x="18214" y="222220"/>
                  </a:lnTo>
                  <a:lnTo>
                    <a:pt x="5464" y="211291"/>
                  </a:lnTo>
                  <a:lnTo>
                    <a:pt x="5464" y="207648"/>
                  </a:lnTo>
                  <a:lnTo>
                    <a:pt x="7286" y="202183"/>
                  </a:lnTo>
                  <a:lnTo>
                    <a:pt x="1821" y="185790"/>
                  </a:lnTo>
                  <a:lnTo>
                    <a:pt x="5464" y="176683"/>
                  </a:lnTo>
                  <a:lnTo>
                    <a:pt x="0" y="165754"/>
                  </a:lnTo>
                  <a:lnTo>
                    <a:pt x="0" y="118396"/>
                  </a:lnTo>
                  <a:lnTo>
                    <a:pt x="12750" y="118396"/>
                  </a:lnTo>
                  <a:lnTo>
                    <a:pt x="23679" y="105645"/>
                  </a:lnTo>
                  <a:lnTo>
                    <a:pt x="16393" y="94717"/>
                  </a:lnTo>
                  <a:lnTo>
                    <a:pt x="12750" y="92895"/>
                  </a:lnTo>
                  <a:lnTo>
                    <a:pt x="16393" y="92895"/>
                  </a:lnTo>
                  <a:lnTo>
                    <a:pt x="21857" y="87431"/>
                  </a:lnTo>
                  <a:lnTo>
                    <a:pt x="27322" y="67395"/>
                  </a:lnTo>
                  <a:lnTo>
                    <a:pt x="34608" y="67395"/>
                  </a:lnTo>
                  <a:lnTo>
                    <a:pt x="27322" y="61930"/>
                  </a:lnTo>
                  <a:lnTo>
                    <a:pt x="27322" y="60109"/>
                  </a:lnTo>
                  <a:lnTo>
                    <a:pt x="29143" y="51001"/>
                  </a:lnTo>
                  <a:lnTo>
                    <a:pt x="32786" y="51001"/>
                  </a:lnTo>
                  <a:lnTo>
                    <a:pt x="43715" y="49180"/>
                  </a:lnTo>
                  <a:lnTo>
                    <a:pt x="51001" y="51001"/>
                  </a:lnTo>
                  <a:lnTo>
                    <a:pt x="54644" y="60109"/>
                  </a:lnTo>
                  <a:lnTo>
                    <a:pt x="58287" y="56466"/>
                  </a:lnTo>
                  <a:lnTo>
                    <a:pt x="61930" y="56466"/>
                  </a:lnTo>
                  <a:lnTo>
                    <a:pt x="61930" y="45537"/>
                  </a:lnTo>
                  <a:lnTo>
                    <a:pt x="72859" y="43715"/>
                  </a:lnTo>
                  <a:lnTo>
                    <a:pt x="61930" y="23679"/>
                  </a:lnTo>
                  <a:lnTo>
                    <a:pt x="63751" y="23679"/>
                  </a:lnTo>
                  <a:lnTo>
                    <a:pt x="69216" y="16393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" name="Netherlands">
              <a:extLst>
                <a:ext uri="{FF2B5EF4-FFF2-40B4-BE49-F238E27FC236}">
                  <a16:creationId xmlns:a16="http://schemas.microsoft.com/office/drawing/2014/main" id="{880AA78C-0092-481F-86A9-68964D1B562C}"/>
                </a:ext>
              </a:extLst>
            </p:cNvPr>
            <p:cNvSpPr>
              <a:spLocks/>
            </p:cNvSpPr>
            <p:nvPr>
              <p:custDataLst>
                <p:tags r:id="rId39"/>
              </p:custDataLst>
            </p:nvPr>
          </p:nvSpPr>
          <p:spPr bwMode="auto">
            <a:xfrm>
              <a:off x="5424518" y="3963638"/>
              <a:ext cx="305506" cy="375521"/>
            </a:xfrm>
            <a:custGeom>
              <a:avLst/>
              <a:gdLst/>
              <a:ahLst/>
              <a:cxnLst/>
              <a:rect l="l" t="t" r="r" b="b"/>
              <a:pathLst>
                <a:path w="87430" h="107467">
                  <a:moveTo>
                    <a:pt x="38252" y="7286"/>
                  </a:moveTo>
                  <a:lnTo>
                    <a:pt x="43716" y="7286"/>
                  </a:lnTo>
                  <a:lnTo>
                    <a:pt x="43716" y="10929"/>
                  </a:lnTo>
                  <a:lnTo>
                    <a:pt x="32787" y="21858"/>
                  </a:lnTo>
                  <a:lnTo>
                    <a:pt x="30965" y="21858"/>
                  </a:lnTo>
                  <a:lnTo>
                    <a:pt x="38252" y="10929"/>
                  </a:lnTo>
                  <a:close/>
                  <a:moveTo>
                    <a:pt x="78323" y="0"/>
                  </a:moveTo>
                  <a:lnTo>
                    <a:pt x="87430" y="7286"/>
                  </a:lnTo>
                  <a:lnTo>
                    <a:pt x="87430" y="10929"/>
                  </a:lnTo>
                  <a:lnTo>
                    <a:pt x="83787" y="29144"/>
                  </a:lnTo>
                  <a:lnTo>
                    <a:pt x="78323" y="34608"/>
                  </a:lnTo>
                  <a:lnTo>
                    <a:pt x="87430" y="45537"/>
                  </a:lnTo>
                  <a:lnTo>
                    <a:pt x="76501" y="61930"/>
                  </a:lnTo>
                  <a:lnTo>
                    <a:pt x="61930" y="61930"/>
                  </a:lnTo>
                  <a:lnTo>
                    <a:pt x="61930" y="107467"/>
                  </a:lnTo>
                  <a:lnTo>
                    <a:pt x="60108" y="107467"/>
                  </a:lnTo>
                  <a:lnTo>
                    <a:pt x="54644" y="102003"/>
                  </a:lnTo>
                  <a:lnTo>
                    <a:pt x="51001" y="102003"/>
                  </a:lnTo>
                  <a:lnTo>
                    <a:pt x="51001" y="89252"/>
                  </a:lnTo>
                  <a:lnTo>
                    <a:pt x="38251" y="83788"/>
                  </a:lnTo>
                  <a:lnTo>
                    <a:pt x="32786" y="83788"/>
                  </a:lnTo>
                  <a:lnTo>
                    <a:pt x="27322" y="85609"/>
                  </a:lnTo>
                  <a:lnTo>
                    <a:pt x="21857" y="85609"/>
                  </a:lnTo>
                  <a:lnTo>
                    <a:pt x="16393" y="89252"/>
                  </a:lnTo>
                  <a:lnTo>
                    <a:pt x="10929" y="89252"/>
                  </a:lnTo>
                  <a:lnTo>
                    <a:pt x="0" y="83788"/>
                  </a:lnTo>
                  <a:lnTo>
                    <a:pt x="0" y="80145"/>
                  </a:lnTo>
                  <a:lnTo>
                    <a:pt x="16393" y="80145"/>
                  </a:lnTo>
                  <a:lnTo>
                    <a:pt x="14571" y="78324"/>
                  </a:lnTo>
                  <a:lnTo>
                    <a:pt x="10929" y="78324"/>
                  </a:lnTo>
                  <a:lnTo>
                    <a:pt x="10929" y="74681"/>
                  </a:lnTo>
                  <a:lnTo>
                    <a:pt x="14571" y="74681"/>
                  </a:lnTo>
                  <a:lnTo>
                    <a:pt x="30965" y="69216"/>
                  </a:lnTo>
                  <a:lnTo>
                    <a:pt x="21857" y="69216"/>
                  </a:lnTo>
                  <a:lnTo>
                    <a:pt x="20036" y="61930"/>
                  </a:lnTo>
                  <a:lnTo>
                    <a:pt x="16393" y="61930"/>
                  </a:lnTo>
                  <a:lnTo>
                    <a:pt x="20036" y="58287"/>
                  </a:lnTo>
                  <a:lnTo>
                    <a:pt x="38251" y="21858"/>
                  </a:lnTo>
                  <a:lnTo>
                    <a:pt x="41894" y="21858"/>
                  </a:lnTo>
                  <a:lnTo>
                    <a:pt x="43715" y="29144"/>
                  </a:lnTo>
                  <a:lnTo>
                    <a:pt x="41894" y="34608"/>
                  </a:lnTo>
                  <a:lnTo>
                    <a:pt x="41894" y="40073"/>
                  </a:lnTo>
                  <a:lnTo>
                    <a:pt x="45537" y="41894"/>
                  </a:lnTo>
                  <a:lnTo>
                    <a:pt x="45537" y="38251"/>
                  </a:lnTo>
                  <a:lnTo>
                    <a:pt x="49180" y="23679"/>
                  </a:lnTo>
                  <a:lnTo>
                    <a:pt x="45537" y="23679"/>
                  </a:lnTo>
                  <a:lnTo>
                    <a:pt x="45537" y="21858"/>
                  </a:lnTo>
                  <a:lnTo>
                    <a:pt x="49180" y="7286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80" name="Norway">
              <a:extLst>
                <a:ext uri="{FF2B5EF4-FFF2-40B4-BE49-F238E27FC236}">
                  <a16:creationId xmlns:a16="http://schemas.microsoft.com/office/drawing/2014/main" id="{5F0E266B-2875-4171-8423-1693406BF977}"/>
                </a:ext>
              </a:extLst>
            </p:cNvPr>
            <p:cNvGrpSpPr/>
            <p:nvPr/>
          </p:nvGrpSpPr>
          <p:grpSpPr>
            <a:xfrm>
              <a:off x="5551819" y="704896"/>
              <a:ext cx="2164009" cy="2577719"/>
              <a:chOff x="4418087" y="2159519"/>
              <a:chExt cx="619299" cy="737695"/>
            </a:xfrm>
            <a:grpFill/>
          </p:grpSpPr>
          <p:sp>
            <p:nvSpPr>
              <p:cNvPr id="93" name="Norway Mainland">
                <a:extLst>
                  <a:ext uri="{FF2B5EF4-FFF2-40B4-BE49-F238E27FC236}">
                    <a16:creationId xmlns:a16="http://schemas.microsoft.com/office/drawing/2014/main" id="{66E3AFCE-81A4-418E-9ED8-65AF971535AC}"/>
                  </a:ext>
                </a:extLst>
              </p:cNvPr>
              <p:cNvSpPr>
                <a:spLocks noEditPoints="1"/>
              </p:cNvSpPr>
              <p:nvPr>
                <p:custDataLst>
                  <p:tags r:id="rId51"/>
                </p:custDataLst>
              </p:nvPr>
            </p:nvSpPr>
            <p:spPr bwMode="auto">
              <a:xfrm>
                <a:off x="4418087" y="2159519"/>
                <a:ext cx="619299" cy="737695"/>
              </a:xfrm>
              <a:custGeom>
                <a:avLst/>
                <a:gdLst>
                  <a:gd name="T0" fmla="*/ 295 w 340"/>
                  <a:gd name="T1" fmla="*/ 0 h 405"/>
                  <a:gd name="T2" fmla="*/ 305 w 340"/>
                  <a:gd name="T3" fmla="*/ 14 h 405"/>
                  <a:gd name="T4" fmla="*/ 306 w 340"/>
                  <a:gd name="T5" fmla="*/ 20 h 405"/>
                  <a:gd name="T6" fmla="*/ 318 w 340"/>
                  <a:gd name="T7" fmla="*/ 9 h 405"/>
                  <a:gd name="T8" fmla="*/ 340 w 340"/>
                  <a:gd name="T9" fmla="*/ 28 h 405"/>
                  <a:gd name="T10" fmla="*/ 315 w 340"/>
                  <a:gd name="T11" fmla="*/ 39 h 405"/>
                  <a:gd name="T12" fmla="*/ 326 w 340"/>
                  <a:gd name="T13" fmla="*/ 55 h 405"/>
                  <a:gd name="T14" fmla="*/ 339 w 340"/>
                  <a:gd name="T15" fmla="*/ 61 h 405"/>
                  <a:gd name="T16" fmla="*/ 314 w 340"/>
                  <a:gd name="T17" fmla="*/ 80 h 405"/>
                  <a:gd name="T18" fmla="*/ 317 w 340"/>
                  <a:gd name="T19" fmla="*/ 55 h 405"/>
                  <a:gd name="T20" fmla="*/ 257 w 340"/>
                  <a:gd name="T21" fmla="*/ 94 h 405"/>
                  <a:gd name="T22" fmla="*/ 228 w 340"/>
                  <a:gd name="T23" fmla="*/ 91 h 405"/>
                  <a:gd name="T24" fmla="*/ 204 w 340"/>
                  <a:gd name="T25" fmla="*/ 79 h 405"/>
                  <a:gd name="T26" fmla="*/ 197 w 340"/>
                  <a:gd name="T27" fmla="*/ 101 h 405"/>
                  <a:gd name="T28" fmla="*/ 174 w 340"/>
                  <a:gd name="T29" fmla="*/ 98 h 405"/>
                  <a:gd name="T30" fmla="*/ 146 w 340"/>
                  <a:gd name="T31" fmla="*/ 138 h 405"/>
                  <a:gd name="T32" fmla="*/ 124 w 340"/>
                  <a:gd name="T33" fmla="*/ 208 h 405"/>
                  <a:gd name="T34" fmla="*/ 105 w 340"/>
                  <a:gd name="T35" fmla="*/ 245 h 405"/>
                  <a:gd name="T36" fmla="*/ 94 w 340"/>
                  <a:gd name="T37" fmla="*/ 309 h 405"/>
                  <a:gd name="T38" fmla="*/ 97 w 340"/>
                  <a:gd name="T39" fmla="*/ 355 h 405"/>
                  <a:gd name="T40" fmla="*/ 81 w 340"/>
                  <a:gd name="T41" fmla="*/ 386 h 405"/>
                  <a:gd name="T42" fmla="*/ 72 w 340"/>
                  <a:gd name="T43" fmla="*/ 368 h 405"/>
                  <a:gd name="T44" fmla="*/ 68 w 340"/>
                  <a:gd name="T45" fmla="*/ 381 h 405"/>
                  <a:gd name="T46" fmla="*/ 22 w 340"/>
                  <a:gd name="T47" fmla="*/ 399 h 405"/>
                  <a:gd name="T48" fmla="*/ 13 w 340"/>
                  <a:gd name="T49" fmla="*/ 383 h 405"/>
                  <a:gd name="T50" fmla="*/ 3 w 340"/>
                  <a:gd name="T51" fmla="*/ 369 h 405"/>
                  <a:gd name="T52" fmla="*/ 20 w 340"/>
                  <a:gd name="T53" fmla="*/ 344 h 405"/>
                  <a:gd name="T54" fmla="*/ 8 w 340"/>
                  <a:gd name="T55" fmla="*/ 359 h 405"/>
                  <a:gd name="T56" fmla="*/ 5 w 340"/>
                  <a:gd name="T57" fmla="*/ 353 h 405"/>
                  <a:gd name="T58" fmla="*/ 8 w 340"/>
                  <a:gd name="T59" fmla="*/ 340 h 405"/>
                  <a:gd name="T60" fmla="*/ 1 w 340"/>
                  <a:gd name="T61" fmla="*/ 335 h 405"/>
                  <a:gd name="T62" fmla="*/ 23 w 340"/>
                  <a:gd name="T63" fmla="*/ 326 h 405"/>
                  <a:gd name="T64" fmla="*/ 31 w 340"/>
                  <a:gd name="T65" fmla="*/ 323 h 405"/>
                  <a:gd name="T66" fmla="*/ 19 w 340"/>
                  <a:gd name="T67" fmla="*/ 326 h 405"/>
                  <a:gd name="T68" fmla="*/ 1 w 340"/>
                  <a:gd name="T69" fmla="*/ 309 h 405"/>
                  <a:gd name="T70" fmla="*/ 14 w 340"/>
                  <a:gd name="T71" fmla="*/ 301 h 405"/>
                  <a:gd name="T72" fmla="*/ 20 w 340"/>
                  <a:gd name="T73" fmla="*/ 289 h 405"/>
                  <a:gd name="T74" fmla="*/ 26 w 340"/>
                  <a:gd name="T75" fmla="*/ 279 h 405"/>
                  <a:gd name="T76" fmla="*/ 54 w 340"/>
                  <a:gd name="T77" fmla="*/ 260 h 405"/>
                  <a:gd name="T78" fmla="*/ 63 w 340"/>
                  <a:gd name="T79" fmla="*/ 255 h 405"/>
                  <a:gd name="T80" fmla="*/ 62 w 340"/>
                  <a:gd name="T81" fmla="*/ 248 h 405"/>
                  <a:gd name="T82" fmla="*/ 80 w 340"/>
                  <a:gd name="T83" fmla="*/ 226 h 405"/>
                  <a:gd name="T84" fmla="*/ 84 w 340"/>
                  <a:gd name="T85" fmla="*/ 215 h 405"/>
                  <a:gd name="T86" fmla="*/ 93 w 340"/>
                  <a:gd name="T87" fmla="*/ 205 h 405"/>
                  <a:gd name="T88" fmla="*/ 100 w 340"/>
                  <a:gd name="T89" fmla="*/ 193 h 405"/>
                  <a:gd name="T90" fmla="*/ 99 w 340"/>
                  <a:gd name="T91" fmla="*/ 184 h 405"/>
                  <a:gd name="T92" fmla="*/ 106 w 340"/>
                  <a:gd name="T93" fmla="*/ 165 h 405"/>
                  <a:gd name="T94" fmla="*/ 126 w 340"/>
                  <a:gd name="T95" fmla="*/ 132 h 405"/>
                  <a:gd name="T96" fmla="*/ 137 w 340"/>
                  <a:gd name="T97" fmla="*/ 126 h 405"/>
                  <a:gd name="T98" fmla="*/ 149 w 340"/>
                  <a:gd name="T99" fmla="*/ 116 h 405"/>
                  <a:gd name="T100" fmla="*/ 158 w 340"/>
                  <a:gd name="T101" fmla="*/ 104 h 405"/>
                  <a:gd name="T102" fmla="*/ 151 w 340"/>
                  <a:gd name="T103" fmla="*/ 97 h 405"/>
                  <a:gd name="T104" fmla="*/ 171 w 340"/>
                  <a:gd name="T105" fmla="*/ 73 h 405"/>
                  <a:gd name="T106" fmla="*/ 179 w 340"/>
                  <a:gd name="T107" fmla="*/ 70 h 405"/>
                  <a:gd name="T108" fmla="*/ 185 w 340"/>
                  <a:gd name="T109" fmla="*/ 54 h 405"/>
                  <a:gd name="T110" fmla="*/ 200 w 340"/>
                  <a:gd name="T111" fmla="*/ 46 h 405"/>
                  <a:gd name="T112" fmla="*/ 206 w 340"/>
                  <a:gd name="T113" fmla="*/ 49 h 405"/>
                  <a:gd name="T114" fmla="*/ 216 w 340"/>
                  <a:gd name="T115" fmla="*/ 40 h 405"/>
                  <a:gd name="T116" fmla="*/ 222 w 340"/>
                  <a:gd name="T117" fmla="*/ 31 h 405"/>
                  <a:gd name="T118" fmla="*/ 238 w 340"/>
                  <a:gd name="T119" fmla="*/ 43 h 405"/>
                  <a:gd name="T120" fmla="*/ 253 w 340"/>
                  <a:gd name="T121" fmla="*/ 11 h 405"/>
                  <a:gd name="T122" fmla="*/ 274 w 340"/>
                  <a:gd name="T123" fmla="*/ 11 h 405"/>
                  <a:gd name="T124" fmla="*/ 283 w 340"/>
                  <a:gd name="T125" fmla="*/ 28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40" h="405">
                    <a:moveTo>
                      <a:pt x="105" y="183"/>
                    </a:moveTo>
                    <a:lnTo>
                      <a:pt x="103" y="184"/>
                    </a:lnTo>
                    <a:lnTo>
                      <a:pt x="106" y="186"/>
                    </a:lnTo>
                    <a:lnTo>
                      <a:pt x="105" y="183"/>
                    </a:lnTo>
                    <a:close/>
                    <a:moveTo>
                      <a:pt x="295" y="0"/>
                    </a:moveTo>
                    <a:lnTo>
                      <a:pt x="296" y="0"/>
                    </a:lnTo>
                    <a:lnTo>
                      <a:pt x="306" y="6"/>
                    </a:lnTo>
                    <a:lnTo>
                      <a:pt x="308" y="6"/>
                    </a:lnTo>
                    <a:lnTo>
                      <a:pt x="306" y="14"/>
                    </a:lnTo>
                    <a:lnTo>
                      <a:pt x="305" y="14"/>
                    </a:lnTo>
                    <a:lnTo>
                      <a:pt x="300" y="15"/>
                    </a:lnTo>
                    <a:lnTo>
                      <a:pt x="302" y="17"/>
                    </a:lnTo>
                    <a:lnTo>
                      <a:pt x="302" y="18"/>
                    </a:lnTo>
                    <a:lnTo>
                      <a:pt x="300" y="20"/>
                    </a:lnTo>
                    <a:lnTo>
                      <a:pt x="306" y="20"/>
                    </a:lnTo>
                    <a:lnTo>
                      <a:pt x="302" y="25"/>
                    </a:lnTo>
                    <a:lnTo>
                      <a:pt x="308" y="25"/>
                    </a:lnTo>
                    <a:lnTo>
                      <a:pt x="308" y="14"/>
                    </a:lnTo>
                    <a:lnTo>
                      <a:pt x="317" y="9"/>
                    </a:lnTo>
                    <a:lnTo>
                      <a:pt x="318" y="9"/>
                    </a:lnTo>
                    <a:lnTo>
                      <a:pt x="318" y="17"/>
                    </a:lnTo>
                    <a:lnTo>
                      <a:pt x="326" y="15"/>
                    </a:lnTo>
                    <a:lnTo>
                      <a:pt x="327" y="15"/>
                    </a:lnTo>
                    <a:lnTo>
                      <a:pt x="340" y="27"/>
                    </a:lnTo>
                    <a:lnTo>
                      <a:pt x="340" y="28"/>
                    </a:lnTo>
                    <a:lnTo>
                      <a:pt x="329" y="42"/>
                    </a:lnTo>
                    <a:lnTo>
                      <a:pt x="324" y="42"/>
                    </a:lnTo>
                    <a:lnTo>
                      <a:pt x="321" y="40"/>
                    </a:lnTo>
                    <a:lnTo>
                      <a:pt x="318" y="40"/>
                    </a:lnTo>
                    <a:lnTo>
                      <a:pt x="315" y="39"/>
                    </a:lnTo>
                    <a:lnTo>
                      <a:pt x="312" y="39"/>
                    </a:lnTo>
                    <a:lnTo>
                      <a:pt x="326" y="48"/>
                    </a:lnTo>
                    <a:lnTo>
                      <a:pt x="326" y="49"/>
                    </a:lnTo>
                    <a:lnTo>
                      <a:pt x="323" y="55"/>
                    </a:lnTo>
                    <a:lnTo>
                      <a:pt x="326" y="55"/>
                    </a:lnTo>
                    <a:lnTo>
                      <a:pt x="329" y="54"/>
                    </a:lnTo>
                    <a:lnTo>
                      <a:pt x="332" y="54"/>
                    </a:lnTo>
                    <a:lnTo>
                      <a:pt x="335" y="52"/>
                    </a:lnTo>
                    <a:lnTo>
                      <a:pt x="339" y="52"/>
                    </a:lnTo>
                    <a:lnTo>
                      <a:pt x="339" y="61"/>
                    </a:lnTo>
                    <a:lnTo>
                      <a:pt x="337" y="61"/>
                    </a:lnTo>
                    <a:lnTo>
                      <a:pt x="330" y="60"/>
                    </a:lnTo>
                    <a:lnTo>
                      <a:pt x="329" y="66"/>
                    </a:lnTo>
                    <a:lnTo>
                      <a:pt x="315" y="80"/>
                    </a:lnTo>
                    <a:lnTo>
                      <a:pt x="314" y="80"/>
                    </a:lnTo>
                    <a:lnTo>
                      <a:pt x="314" y="79"/>
                    </a:lnTo>
                    <a:lnTo>
                      <a:pt x="312" y="74"/>
                    </a:lnTo>
                    <a:lnTo>
                      <a:pt x="312" y="73"/>
                    </a:lnTo>
                    <a:lnTo>
                      <a:pt x="318" y="66"/>
                    </a:lnTo>
                    <a:lnTo>
                      <a:pt x="317" y="55"/>
                    </a:lnTo>
                    <a:lnTo>
                      <a:pt x="302" y="42"/>
                    </a:lnTo>
                    <a:lnTo>
                      <a:pt x="275" y="52"/>
                    </a:lnTo>
                    <a:lnTo>
                      <a:pt x="274" y="60"/>
                    </a:lnTo>
                    <a:lnTo>
                      <a:pt x="272" y="82"/>
                    </a:lnTo>
                    <a:lnTo>
                      <a:pt x="257" y="94"/>
                    </a:lnTo>
                    <a:lnTo>
                      <a:pt x="249" y="86"/>
                    </a:lnTo>
                    <a:lnTo>
                      <a:pt x="243" y="94"/>
                    </a:lnTo>
                    <a:lnTo>
                      <a:pt x="241" y="94"/>
                    </a:lnTo>
                    <a:lnTo>
                      <a:pt x="229" y="91"/>
                    </a:lnTo>
                    <a:lnTo>
                      <a:pt x="228" y="91"/>
                    </a:lnTo>
                    <a:lnTo>
                      <a:pt x="213" y="70"/>
                    </a:lnTo>
                    <a:lnTo>
                      <a:pt x="210" y="71"/>
                    </a:lnTo>
                    <a:lnTo>
                      <a:pt x="211" y="74"/>
                    </a:lnTo>
                    <a:lnTo>
                      <a:pt x="211" y="76"/>
                    </a:lnTo>
                    <a:lnTo>
                      <a:pt x="204" y="79"/>
                    </a:lnTo>
                    <a:lnTo>
                      <a:pt x="198" y="80"/>
                    </a:lnTo>
                    <a:lnTo>
                      <a:pt x="200" y="85"/>
                    </a:lnTo>
                    <a:lnTo>
                      <a:pt x="197" y="94"/>
                    </a:lnTo>
                    <a:lnTo>
                      <a:pt x="200" y="100"/>
                    </a:lnTo>
                    <a:lnTo>
                      <a:pt x="197" y="101"/>
                    </a:lnTo>
                    <a:lnTo>
                      <a:pt x="194" y="101"/>
                    </a:lnTo>
                    <a:lnTo>
                      <a:pt x="189" y="100"/>
                    </a:lnTo>
                    <a:lnTo>
                      <a:pt x="182" y="100"/>
                    </a:lnTo>
                    <a:lnTo>
                      <a:pt x="177" y="98"/>
                    </a:lnTo>
                    <a:lnTo>
                      <a:pt x="174" y="98"/>
                    </a:lnTo>
                    <a:lnTo>
                      <a:pt x="170" y="117"/>
                    </a:lnTo>
                    <a:lnTo>
                      <a:pt x="169" y="119"/>
                    </a:lnTo>
                    <a:lnTo>
                      <a:pt x="163" y="114"/>
                    </a:lnTo>
                    <a:lnTo>
                      <a:pt x="154" y="122"/>
                    </a:lnTo>
                    <a:lnTo>
                      <a:pt x="146" y="138"/>
                    </a:lnTo>
                    <a:lnTo>
                      <a:pt x="149" y="149"/>
                    </a:lnTo>
                    <a:lnTo>
                      <a:pt x="137" y="166"/>
                    </a:lnTo>
                    <a:lnTo>
                      <a:pt x="134" y="177"/>
                    </a:lnTo>
                    <a:lnTo>
                      <a:pt x="127" y="181"/>
                    </a:lnTo>
                    <a:lnTo>
                      <a:pt x="124" y="208"/>
                    </a:lnTo>
                    <a:lnTo>
                      <a:pt x="115" y="224"/>
                    </a:lnTo>
                    <a:lnTo>
                      <a:pt x="121" y="233"/>
                    </a:lnTo>
                    <a:lnTo>
                      <a:pt x="121" y="240"/>
                    </a:lnTo>
                    <a:lnTo>
                      <a:pt x="120" y="242"/>
                    </a:lnTo>
                    <a:lnTo>
                      <a:pt x="105" y="245"/>
                    </a:lnTo>
                    <a:lnTo>
                      <a:pt x="94" y="254"/>
                    </a:lnTo>
                    <a:lnTo>
                      <a:pt x="93" y="263"/>
                    </a:lnTo>
                    <a:lnTo>
                      <a:pt x="96" y="272"/>
                    </a:lnTo>
                    <a:lnTo>
                      <a:pt x="93" y="286"/>
                    </a:lnTo>
                    <a:lnTo>
                      <a:pt x="94" y="309"/>
                    </a:lnTo>
                    <a:lnTo>
                      <a:pt x="102" y="321"/>
                    </a:lnTo>
                    <a:lnTo>
                      <a:pt x="94" y="331"/>
                    </a:lnTo>
                    <a:lnTo>
                      <a:pt x="99" y="341"/>
                    </a:lnTo>
                    <a:lnTo>
                      <a:pt x="97" y="353"/>
                    </a:lnTo>
                    <a:lnTo>
                      <a:pt x="97" y="355"/>
                    </a:lnTo>
                    <a:lnTo>
                      <a:pt x="90" y="359"/>
                    </a:lnTo>
                    <a:lnTo>
                      <a:pt x="87" y="368"/>
                    </a:lnTo>
                    <a:lnTo>
                      <a:pt x="88" y="374"/>
                    </a:lnTo>
                    <a:lnTo>
                      <a:pt x="86" y="384"/>
                    </a:lnTo>
                    <a:lnTo>
                      <a:pt x="81" y="386"/>
                    </a:lnTo>
                    <a:lnTo>
                      <a:pt x="80" y="380"/>
                    </a:lnTo>
                    <a:lnTo>
                      <a:pt x="74" y="377"/>
                    </a:lnTo>
                    <a:lnTo>
                      <a:pt x="74" y="375"/>
                    </a:lnTo>
                    <a:lnTo>
                      <a:pt x="72" y="359"/>
                    </a:lnTo>
                    <a:lnTo>
                      <a:pt x="72" y="368"/>
                    </a:lnTo>
                    <a:lnTo>
                      <a:pt x="69" y="366"/>
                    </a:lnTo>
                    <a:lnTo>
                      <a:pt x="72" y="374"/>
                    </a:lnTo>
                    <a:lnTo>
                      <a:pt x="72" y="375"/>
                    </a:lnTo>
                    <a:lnTo>
                      <a:pt x="71" y="375"/>
                    </a:lnTo>
                    <a:lnTo>
                      <a:pt x="68" y="381"/>
                    </a:lnTo>
                    <a:lnTo>
                      <a:pt x="60" y="380"/>
                    </a:lnTo>
                    <a:lnTo>
                      <a:pt x="54" y="392"/>
                    </a:lnTo>
                    <a:lnTo>
                      <a:pt x="35" y="405"/>
                    </a:lnTo>
                    <a:lnTo>
                      <a:pt x="20" y="405"/>
                    </a:lnTo>
                    <a:lnTo>
                      <a:pt x="22" y="399"/>
                    </a:lnTo>
                    <a:lnTo>
                      <a:pt x="17" y="401"/>
                    </a:lnTo>
                    <a:lnTo>
                      <a:pt x="7" y="390"/>
                    </a:lnTo>
                    <a:lnTo>
                      <a:pt x="7" y="389"/>
                    </a:lnTo>
                    <a:lnTo>
                      <a:pt x="8" y="381"/>
                    </a:lnTo>
                    <a:lnTo>
                      <a:pt x="13" y="383"/>
                    </a:lnTo>
                    <a:lnTo>
                      <a:pt x="17" y="369"/>
                    </a:lnTo>
                    <a:lnTo>
                      <a:pt x="5" y="374"/>
                    </a:lnTo>
                    <a:lnTo>
                      <a:pt x="4" y="374"/>
                    </a:lnTo>
                    <a:lnTo>
                      <a:pt x="3" y="371"/>
                    </a:lnTo>
                    <a:lnTo>
                      <a:pt x="3" y="369"/>
                    </a:lnTo>
                    <a:lnTo>
                      <a:pt x="4" y="369"/>
                    </a:lnTo>
                    <a:lnTo>
                      <a:pt x="16" y="362"/>
                    </a:lnTo>
                    <a:lnTo>
                      <a:pt x="10" y="361"/>
                    </a:lnTo>
                    <a:lnTo>
                      <a:pt x="10" y="359"/>
                    </a:lnTo>
                    <a:lnTo>
                      <a:pt x="20" y="344"/>
                    </a:lnTo>
                    <a:lnTo>
                      <a:pt x="22" y="344"/>
                    </a:lnTo>
                    <a:lnTo>
                      <a:pt x="22" y="347"/>
                    </a:lnTo>
                    <a:lnTo>
                      <a:pt x="25" y="343"/>
                    </a:lnTo>
                    <a:lnTo>
                      <a:pt x="19" y="343"/>
                    </a:lnTo>
                    <a:lnTo>
                      <a:pt x="8" y="359"/>
                    </a:lnTo>
                    <a:lnTo>
                      <a:pt x="7" y="359"/>
                    </a:lnTo>
                    <a:lnTo>
                      <a:pt x="5" y="356"/>
                    </a:lnTo>
                    <a:lnTo>
                      <a:pt x="8" y="353"/>
                    </a:lnTo>
                    <a:lnTo>
                      <a:pt x="7" y="350"/>
                    </a:lnTo>
                    <a:lnTo>
                      <a:pt x="5" y="353"/>
                    </a:lnTo>
                    <a:lnTo>
                      <a:pt x="4" y="353"/>
                    </a:lnTo>
                    <a:lnTo>
                      <a:pt x="4" y="352"/>
                    </a:lnTo>
                    <a:lnTo>
                      <a:pt x="3" y="347"/>
                    </a:lnTo>
                    <a:lnTo>
                      <a:pt x="3" y="346"/>
                    </a:lnTo>
                    <a:lnTo>
                      <a:pt x="8" y="340"/>
                    </a:lnTo>
                    <a:lnTo>
                      <a:pt x="4" y="341"/>
                    </a:lnTo>
                    <a:lnTo>
                      <a:pt x="3" y="341"/>
                    </a:lnTo>
                    <a:lnTo>
                      <a:pt x="3" y="340"/>
                    </a:lnTo>
                    <a:lnTo>
                      <a:pt x="0" y="335"/>
                    </a:lnTo>
                    <a:lnTo>
                      <a:pt x="1" y="335"/>
                    </a:lnTo>
                    <a:lnTo>
                      <a:pt x="4" y="337"/>
                    </a:lnTo>
                    <a:lnTo>
                      <a:pt x="4" y="334"/>
                    </a:lnTo>
                    <a:lnTo>
                      <a:pt x="1" y="332"/>
                    </a:lnTo>
                    <a:lnTo>
                      <a:pt x="1" y="331"/>
                    </a:lnTo>
                    <a:lnTo>
                      <a:pt x="23" y="326"/>
                    </a:lnTo>
                    <a:lnTo>
                      <a:pt x="26" y="332"/>
                    </a:lnTo>
                    <a:lnTo>
                      <a:pt x="28" y="331"/>
                    </a:lnTo>
                    <a:lnTo>
                      <a:pt x="28" y="326"/>
                    </a:lnTo>
                    <a:lnTo>
                      <a:pt x="31" y="325"/>
                    </a:lnTo>
                    <a:lnTo>
                      <a:pt x="31" y="323"/>
                    </a:lnTo>
                    <a:lnTo>
                      <a:pt x="32" y="319"/>
                    </a:lnTo>
                    <a:lnTo>
                      <a:pt x="28" y="325"/>
                    </a:lnTo>
                    <a:lnTo>
                      <a:pt x="20" y="325"/>
                    </a:lnTo>
                    <a:lnTo>
                      <a:pt x="20" y="322"/>
                    </a:lnTo>
                    <a:lnTo>
                      <a:pt x="19" y="326"/>
                    </a:lnTo>
                    <a:lnTo>
                      <a:pt x="1" y="326"/>
                    </a:lnTo>
                    <a:lnTo>
                      <a:pt x="1" y="319"/>
                    </a:lnTo>
                    <a:lnTo>
                      <a:pt x="4" y="313"/>
                    </a:lnTo>
                    <a:lnTo>
                      <a:pt x="1" y="310"/>
                    </a:lnTo>
                    <a:lnTo>
                      <a:pt x="1" y="309"/>
                    </a:lnTo>
                    <a:lnTo>
                      <a:pt x="13" y="306"/>
                    </a:lnTo>
                    <a:lnTo>
                      <a:pt x="3" y="306"/>
                    </a:lnTo>
                    <a:lnTo>
                      <a:pt x="3" y="298"/>
                    </a:lnTo>
                    <a:lnTo>
                      <a:pt x="4" y="298"/>
                    </a:lnTo>
                    <a:lnTo>
                      <a:pt x="14" y="301"/>
                    </a:lnTo>
                    <a:lnTo>
                      <a:pt x="13" y="298"/>
                    </a:lnTo>
                    <a:lnTo>
                      <a:pt x="17" y="292"/>
                    </a:lnTo>
                    <a:lnTo>
                      <a:pt x="19" y="292"/>
                    </a:lnTo>
                    <a:lnTo>
                      <a:pt x="20" y="295"/>
                    </a:lnTo>
                    <a:lnTo>
                      <a:pt x="20" y="289"/>
                    </a:lnTo>
                    <a:lnTo>
                      <a:pt x="19" y="288"/>
                    </a:lnTo>
                    <a:lnTo>
                      <a:pt x="19" y="286"/>
                    </a:lnTo>
                    <a:lnTo>
                      <a:pt x="34" y="286"/>
                    </a:lnTo>
                    <a:lnTo>
                      <a:pt x="34" y="283"/>
                    </a:lnTo>
                    <a:lnTo>
                      <a:pt x="26" y="279"/>
                    </a:lnTo>
                    <a:lnTo>
                      <a:pt x="26" y="278"/>
                    </a:lnTo>
                    <a:lnTo>
                      <a:pt x="34" y="273"/>
                    </a:lnTo>
                    <a:lnTo>
                      <a:pt x="47" y="261"/>
                    </a:lnTo>
                    <a:lnTo>
                      <a:pt x="54" y="258"/>
                    </a:lnTo>
                    <a:lnTo>
                      <a:pt x="54" y="260"/>
                    </a:lnTo>
                    <a:lnTo>
                      <a:pt x="56" y="264"/>
                    </a:lnTo>
                    <a:lnTo>
                      <a:pt x="57" y="263"/>
                    </a:lnTo>
                    <a:lnTo>
                      <a:pt x="56" y="258"/>
                    </a:lnTo>
                    <a:lnTo>
                      <a:pt x="62" y="255"/>
                    </a:lnTo>
                    <a:lnTo>
                      <a:pt x="63" y="255"/>
                    </a:lnTo>
                    <a:lnTo>
                      <a:pt x="68" y="261"/>
                    </a:lnTo>
                    <a:lnTo>
                      <a:pt x="77" y="254"/>
                    </a:lnTo>
                    <a:lnTo>
                      <a:pt x="68" y="258"/>
                    </a:lnTo>
                    <a:lnTo>
                      <a:pt x="62" y="249"/>
                    </a:lnTo>
                    <a:lnTo>
                      <a:pt x="62" y="248"/>
                    </a:lnTo>
                    <a:lnTo>
                      <a:pt x="66" y="245"/>
                    </a:lnTo>
                    <a:lnTo>
                      <a:pt x="66" y="240"/>
                    </a:lnTo>
                    <a:lnTo>
                      <a:pt x="78" y="227"/>
                    </a:lnTo>
                    <a:lnTo>
                      <a:pt x="78" y="226"/>
                    </a:lnTo>
                    <a:lnTo>
                      <a:pt x="80" y="226"/>
                    </a:lnTo>
                    <a:lnTo>
                      <a:pt x="84" y="229"/>
                    </a:lnTo>
                    <a:lnTo>
                      <a:pt x="84" y="223"/>
                    </a:lnTo>
                    <a:lnTo>
                      <a:pt x="83" y="221"/>
                    </a:lnTo>
                    <a:lnTo>
                      <a:pt x="83" y="217"/>
                    </a:lnTo>
                    <a:lnTo>
                      <a:pt x="84" y="215"/>
                    </a:lnTo>
                    <a:lnTo>
                      <a:pt x="96" y="208"/>
                    </a:lnTo>
                    <a:lnTo>
                      <a:pt x="96" y="205"/>
                    </a:lnTo>
                    <a:lnTo>
                      <a:pt x="94" y="206"/>
                    </a:lnTo>
                    <a:lnTo>
                      <a:pt x="93" y="206"/>
                    </a:lnTo>
                    <a:lnTo>
                      <a:pt x="93" y="205"/>
                    </a:lnTo>
                    <a:lnTo>
                      <a:pt x="96" y="196"/>
                    </a:lnTo>
                    <a:lnTo>
                      <a:pt x="99" y="199"/>
                    </a:lnTo>
                    <a:lnTo>
                      <a:pt x="97" y="194"/>
                    </a:lnTo>
                    <a:lnTo>
                      <a:pt x="97" y="193"/>
                    </a:lnTo>
                    <a:lnTo>
                      <a:pt x="100" y="193"/>
                    </a:lnTo>
                    <a:lnTo>
                      <a:pt x="102" y="186"/>
                    </a:lnTo>
                    <a:lnTo>
                      <a:pt x="102" y="184"/>
                    </a:lnTo>
                    <a:lnTo>
                      <a:pt x="100" y="186"/>
                    </a:lnTo>
                    <a:lnTo>
                      <a:pt x="99" y="186"/>
                    </a:lnTo>
                    <a:lnTo>
                      <a:pt x="99" y="184"/>
                    </a:lnTo>
                    <a:lnTo>
                      <a:pt x="109" y="174"/>
                    </a:lnTo>
                    <a:lnTo>
                      <a:pt x="106" y="168"/>
                    </a:lnTo>
                    <a:lnTo>
                      <a:pt x="106" y="166"/>
                    </a:lnTo>
                    <a:lnTo>
                      <a:pt x="111" y="165"/>
                    </a:lnTo>
                    <a:lnTo>
                      <a:pt x="106" y="165"/>
                    </a:lnTo>
                    <a:lnTo>
                      <a:pt x="106" y="163"/>
                    </a:lnTo>
                    <a:lnTo>
                      <a:pt x="109" y="160"/>
                    </a:lnTo>
                    <a:lnTo>
                      <a:pt x="121" y="150"/>
                    </a:lnTo>
                    <a:lnTo>
                      <a:pt x="126" y="134"/>
                    </a:lnTo>
                    <a:lnTo>
                      <a:pt x="126" y="132"/>
                    </a:lnTo>
                    <a:lnTo>
                      <a:pt x="134" y="131"/>
                    </a:lnTo>
                    <a:lnTo>
                      <a:pt x="133" y="131"/>
                    </a:lnTo>
                    <a:lnTo>
                      <a:pt x="133" y="129"/>
                    </a:lnTo>
                    <a:lnTo>
                      <a:pt x="134" y="129"/>
                    </a:lnTo>
                    <a:lnTo>
                      <a:pt x="137" y="126"/>
                    </a:lnTo>
                    <a:lnTo>
                      <a:pt x="136" y="120"/>
                    </a:lnTo>
                    <a:lnTo>
                      <a:pt x="142" y="110"/>
                    </a:lnTo>
                    <a:lnTo>
                      <a:pt x="143" y="110"/>
                    </a:lnTo>
                    <a:lnTo>
                      <a:pt x="146" y="119"/>
                    </a:lnTo>
                    <a:lnTo>
                      <a:pt x="149" y="116"/>
                    </a:lnTo>
                    <a:lnTo>
                      <a:pt x="148" y="104"/>
                    </a:lnTo>
                    <a:lnTo>
                      <a:pt x="148" y="103"/>
                    </a:lnTo>
                    <a:lnTo>
                      <a:pt x="151" y="103"/>
                    </a:lnTo>
                    <a:lnTo>
                      <a:pt x="152" y="104"/>
                    </a:lnTo>
                    <a:lnTo>
                      <a:pt x="158" y="104"/>
                    </a:lnTo>
                    <a:lnTo>
                      <a:pt x="160" y="106"/>
                    </a:lnTo>
                    <a:lnTo>
                      <a:pt x="161" y="106"/>
                    </a:lnTo>
                    <a:lnTo>
                      <a:pt x="164" y="101"/>
                    </a:lnTo>
                    <a:lnTo>
                      <a:pt x="151" y="98"/>
                    </a:lnTo>
                    <a:lnTo>
                      <a:pt x="151" y="97"/>
                    </a:lnTo>
                    <a:lnTo>
                      <a:pt x="166" y="89"/>
                    </a:lnTo>
                    <a:lnTo>
                      <a:pt x="166" y="85"/>
                    </a:lnTo>
                    <a:lnTo>
                      <a:pt x="167" y="85"/>
                    </a:lnTo>
                    <a:lnTo>
                      <a:pt x="164" y="80"/>
                    </a:lnTo>
                    <a:lnTo>
                      <a:pt x="171" y="73"/>
                    </a:lnTo>
                    <a:lnTo>
                      <a:pt x="170" y="71"/>
                    </a:lnTo>
                    <a:lnTo>
                      <a:pt x="173" y="63"/>
                    </a:lnTo>
                    <a:lnTo>
                      <a:pt x="174" y="63"/>
                    </a:lnTo>
                    <a:lnTo>
                      <a:pt x="174" y="68"/>
                    </a:lnTo>
                    <a:lnTo>
                      <a:pt x="179" y="70"/>
                    </a:lnTo>
                    <a:lnTo>
                      <a:pt x="180" y="68"/>
                    </a:lnTo>
                    <a:lnTo>
                      <a:pt x="176" y="61"/>
                    </a:lnTo>
                    <a:lnTo>
                      <a:pt x="180" y="61"/>
                    </a:lnTo>
                    <a:lnTo>
                      <a:pt x="183" y="64"/>
                    </a:lnTo>
                    <a:lnTo>
                      <a:pt x="185" y="54"/>
                    </a:lnTo>
                    <a:lnTo>
                      <a:pt x="185" y="52"/>
                    </a:lnTo>
                    <a:lnTo>
                      <a:pt x="192" y="52"/>
                    </a:lnTo>
                    <a:lnTo>
                      <a:pt x="192" y="57"/>
                    </a:lnTo>
                    <a:lnTo>
                      <a:pt x="194" y="54"/>
                    </a:lnTo>
                    <a:lnTo>
                      <a:pt x="200" y="46"/>
                    </a:lnTo>
                    <a:lnTo>
                      <a:pt x="201" y="46"/>
                    </a:lnTo>
                    <a:lnTo>
                      <a:pt x="201" y="66"/>
                    </a:lnTo>
                    <a:lnTo>
                      <a:pt x="204" y="60"/>
                    </a:lnTo>
                    <a:lnTo>
                      <a:pt x="204" y="54"/>
                    </a:lnTo>
                    <a:lnTo>
                      <a:pt x="206" y="49"/>
                    </a:lnTo>
                    <a:lnTo>
                      <a:pt x="213" y="46"/>
                    </a:lnTo>
                    <a:lnTo>
                      <a:pt x="213" y="43"/>
                    </a:lnTo>
                    <a:lnTo>
                      <a:pt x="222" y="52"/>
                    </a:lnTo>
                    <a:lnTo>
                      <a:pt x="222" y="42"/>
                    </a:lnTo>
                    <a:lnTo>
                      <a:pt x="216" y="40"/>
                    </a:lnTo>
                    <a:lnTo>
                      <a:pt x="216" y="31"/>
                    </a:lnTo>
                    <a:lnTo>
                      <a:pt x="217" y="33"/>
                    </a:lnTo>
                    <a:lnTo>
                      <a:pt x="219" y="36"/>
                    </a:lnTo>
                    <a:lnTo>
                      <a:pt x="220" y="33"/>
                    </a:lnTo>
                    <a:lnTo>
                      <a:pt x="222" y="31"/>
                    </a:lnTo>
                    <a:lnTo>
                      <a:pt x="222" y="33"/>
                    </a:lnTo>
                    <a:lnTo>
                      <a:pt x="228" y="39"/>
                    </a:lnTo>
                    <a:lnTo>
                      <a:pt x="235" y="36"/>
                    </a:lnTo>
                    <a:lnTo>
                      <a:pt x="235" y="40"/>
                    </a:lnTo>
                    <a:lnTo>
                      <a:pt x="238" y="43"/>
                    </a:lnTo>
                    <a:lnTo>
                      <a:pt x="238" y="36"/>
                    </a:lnTo>
                    <a:lnTo>
                      <a:pt x="256" y="18"/>
                    </a:lnTo>
                    <a:lnTo>
                      <a:pt x="252" y="12"/>
                    </a:lnTo>
                    <a:lnTo>
                      <a:pt x="252" y="11"/>
                    </a:lnTo>
                    <a:lnTo>
                      <a:pt x="253" y="11"/>
                    </a:lnTo>
                    <a:lnTo>
                      <a:pt x="260" y="6"/>
                    </a:lnTo>
                    <a:lnTo>
                      <a:pt x="262" y="6"/>
                    </a:lnTo>
                    <a:lnTo>
                      <a:pt x="265" y="12"/>
                    </a:lnTo>
                    <a:lnTo>
                      <a:pt x="272" y="11"/>
                    </a:lnTo>
                    <a:lnTo>
                      <a:pt x="274" y="11"/>
                    </a:lnTo>
                    <a:lnTo>
                      <a:pt x="265" y="27"/>
                    </a:lnTo>
                    <a:lnTo>
                      <a:pt x="260" y="39"/>
                    </a:lnTo>
                    <a:lnTo>
                      <a:pt x="262" y="40"/>
                    </a:lnTo>
                    <a:lnTo>
                      <a:pt x="283" y="8"/>
                    </a:lnTo>
                    <a:lnTo>
                      <a:pt x="283" y="28"/>
                    </a:lnTo>
                    <a:lnTo>
                      <a:pt x="289" y="25"/>
                    </a:lnTo>
                    <a:lnTo>
                      <a:pt x="295" y="0"/>
                    </a:lnTo>
                    <a:close/>
                  </a:path>
                </a:pathLst>
              </a:custGeom>
              <a:grpFill/>
              <a:ln w="3175">
                <a:solidFill>
                  <a:srgbClr val="0F4D8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67677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4" name="Norway Offshore">
                <a:extLst>
                  <a:ext uri="{FF2B5EF4-FFF2-40B4-BE49-F238E27FC236}">
                    <a16:creationId xmlns:a16="http://schemas.microsoft.com/office/drawing/2014/main" id="{DC802FE3-CF8E-4D12-946F-6CE9EE937680}"/>
                  </a:ext>
                </a:extLst>
              </p:cNvPr>
              <p:cNvSpPr>
                <a:spLocks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4436301" y="2159519"/>
                <a:ext cx="486332" cy="540976"/>
              </a:xfrm>
              <a:custGeom>
                <a:avLst/>
                <a:gdLst/>
                <a:ahLst/>
                <a:cxnLst/>
                <a:rect l="l" t="t" r="r" b="b"/>
                <a:pathLst>
                  <a:path w="486332" h="540976">
                    <a:moveTo>
                      <a:pt x="7286" y="530047"/>
                    </a:moveTo>
                    <a:lnTo>
                      <a:pt x="7286" y="531869"/>
                    </a:lnTo>
                    <a:lnTo>
                      <a:pt x="5464" y="537333"/>
                    </a:lnTo>
                    <a:lnTo>
                      <a:pt x="5464" y="540976"/>
                    </a:lnTo>
                    <a:lnTo>
                      <a:pt x="1821" y="540976"/>
                    </a:lnTo>
                    <a:lnTo>
                      <a:pt x="1821" y="537333"/>
                    </a:lnTo>
                    <a:lnTo>
                      <a:pt x="0" y="531869"/>
                    </a:lnTo>
                    <a:lnTo>
                      <a:pt x="1821" y="531869"/>
                    </a:lnTo>
                    <a:close/>
                    <a:moveTo>
                      <a:pt x="234968" y="151181"/>
                    </a:moveTo>
                    <a:lnTo>
                      <a:pt x="236790" y="151181"/>
                    </a:lnTo>
                    <a:lnTo>
                      <a:pt x="242254" y="165753"/>
                    </a:lnTo>
                    <a:lnTo>
                      <a:pt x="242254" y="167574"/>
                    </a:lnTo>
                    <a:lnTo>
                      <a:pt x="247719" y="154824"/>
                    </a:lnTo>
                    <a:lnTo>
                      <a:pt x="251362" y="154824"/>
                    </a:lnTo>
                    <a:lnTo>
                      <a:pt x="258648" y="160289"/>
                    </a:lnTo>
                    <a:lnTo>
                      <a:pt x="258648" y="173039"/>
                    </a:lnTo>
                    <a:lnTo>
                      <a:pt x="236790" y="193075"/>
                    </a:lnTo>
                    <a:lnTo>
                      <a:pt x="236790" y="194897"/>
                    </a:lnTo>
                    <a:lnTo>
                      <a:pt x="234968" y="194897"/>
                    </a:lnTo>
                    <a:lnTo>
                      <a:pt x="234968" y="193075"/>
                    </a:lnTo>
                    <a:lnTo>
                      <a:pt x="231325" y="183968"/>
                    </a:lnTo>
                    <a:lnTo>
                      <a:pt x="205825" y="200361"/>
                    </a:lnTo>
                    <a:lnTo>
                      <a:pt x="202182" y="200361"/>
                    </a:lnTo>
                    <a:lnTo>
                      <a:pt x="205825" y="196718"/>
                    </a:lnTo>
                    <a:lnTo>
                      <a:pt x="225861" y="178503"/>
                    </a:lnTo>
                    <a:close/>
                    <a:moveTo>
                      <a:pt x="218576" y="145717"/>
                    </a:moveTo>
                    <a:lnTo>
                      <a:pt x="220397" y="145717"/>
                    </a:lnTo>
                    <a:lnTo>
                      <a:pt x="225862" y="167575"/>
                    </a:lnTo>
                    <a:lnTo>
                      <a:pt x="225862" y="171218"/>
                    </a:lnTo>
                    <a:lnTo>
                      <a:pt x="205825" y="171218"/>
                    </a:lnTo>
                    <a:lnTo>
                      <a:pt x="205825" y="167575"/>
                    </a:lnTo>
                    <a:lnTo>
                      <a:pt x="218576" y="156646"/>
                    </a:lnTo>
                    <a:close/>
                    <a:moveTo>
                      <a:pt x="247720" y="127503"/>
                    </a:moveTo>
                    <a:lnTo>
                      <a:pt x="251363" y="127503"/>
                    </a:lnTo>
                    <a:lnTo>
                      <a:pt x="251363" y="129325"/>
                    </a:lnTo>
                    <a:lnTo>
                      <a:pt x="242255" y="145718"/>
                    </a:lnTo>
                    <a:lnTo>
                      <a:pt x="242255" y="149361"/>
                    </a:lnTo>
                    <a:lnTo>
                      <a:pt x="240433" y="149361"/>
                    </a:lnTo>
                    <a:lnTo>
                      <a:pt x="234969" y="145718"/>
                    </a:lnTo>
                    <a:lnTo>
                      <a:pt x="231326" y="145718"/>
                    </a:lnTo>
                    <a:lnTo>
                      <a:pt x="231326" y="143897"/>
                    </a:lnTo>
                    <a:lnTo>
                      <a:pt x="236790" y="132968"/>
                    </a:lnTo>
                    <a:close/>
                    <a:moveTo>
                      <a:pt x="278683" y="109288"/>
                    </a:moveTo>
                    <a:lnTo>
                      <a:pt x="280505" y="109288"/>
                    </a:lnTo>
                    <a:lnTo>
                      <a:pt x="291433" y="122038"/>
                    </a:lnTo>
                    <a:lnTo>
                      <a:pt x="293255" y="122038"/>
                    </a:lnTo>
                    <a:lnTo>
                      <a:pt x="291433" y="134788"/>
                    </a:lnTo>
                    <a:lnTo>
                      <a:pt x="289612" y="134788"/>
                    </a:lnTo>
                    <a:lnTo>
                      <a:pt x="289612" y="138431"/>
                    </a:lnTo>
                    <a:lnTo>
                      <a:pt x="267755" y="145717"/>
                    </a:lnTo>
                    <a:lnTo>
                      <a:pt x="264112" y="145717"/>
                    </a:lnTo>
                    <a:lnTo>
                      <a:pt x="267755" y="134788"/>
                    </a:lnTo>
                    <a:lnTo>
                      <a:pt x="264112" y="132967"/>
                    </a:lnTo>
                    <a:lnTo>
                      <a:pt x="267755" y="122038"/>
                    </a:lnTo>
                    <a:close/>
                    <a:moveTo>
                      <a:pt x="309649" y="94716"/>
                    </a:moveTo>
                    <a:lnTo>
                      <a:pt x="315114" y="94716"/>
                    </a:lnTo>
                    <a:lnTo>
                      <a:pt x="315114" y="98359"/>
                    </a:lnTo>
                    <a:lnTo>
                      <a:pt x="302363" y="111110"/>
                    </a:lnTo>
                    <a:lnTo>
                      <a:pt x="293256" y="111110"/>
                    </a:lnTo>
                    <a:lnTo>
                      <a:pt x="293256" y="109289"/>
                    </a:lnTo>
                    <a:lnTo>
                      <a:pt x="296899" y="100181"/>
                    </a:lnTo>
                    <a:lnTo>
                      <a:pt x="296899" y="98359"/>
                    </a:lnTo>
                    <a:lnTo>
                      <a:pt x="302363" y="98359"/>
                    </a:lnTo>
                    <a:close/>
                    <a:moveTo>
                      <a:pt x="313293" y="76502"/>
                    </a:moveTo>
                    <a:lnTo>
                      <a:pt x="318757" y="76502"/>
                    </a:lnTo>
                    <a:lnTo>
                      <a:pt x="324222" y="78324"/>
                    </a:lnTo>
                    <a:lnTo>
                      <a:pt x="331508" y="78324"/>
                    </a:lnTo>
                    <a:lnTo>
                      <a:pt x="331508" y="81967"/>
                    </a:lnTo>
                    <a:lnTo>
                      <a:pt x="324222" y="92896"/>
                    </a:lnTo>
                    <a:lnTo>
                      <a:pt x="320579" y="94717"/>
                    </a:lnTo>
                    <a:lnTo>
                      <a:pt x="320579" y="92896"/>
                    </a:lnTo>
                    <a:close/>
                    <a:moveTo>
                      <a:pt x="357007" y="61930"/>
                    </a:moveTo>
                    <a:lnTo>
                      <a:pt x="358829" y="61930"/>
                    </a:lnTo>
                    <a:lnTo>
                      <a:pt x="358829" y="76502"/>
                    </a:lnTo>
                    <a:lnTo>
                      <a:pt x="357007" y="76502"/>
                    </a:lnTo>
                    <a:lnTo>
                      <a:pt x="351543" y="72859"/>
                    </a:lnTo>
                    <a:close/>
                    <a:moveTo>
                      <a:pt x="329685" y="61930"/>
                    </a:moveTo>
                    <a:lnTo>
                      <a:pt x="331506" y="61930"/>
                    </a:lnTo>
                    <a:lnTo>
                      <a:pt x="335149" y="67395"/>
                    </a:lnTo>
                    <a:lnTo>
                      <a:pt x="342436" y="72859"/>
                    </a:lnTo>
                    <a:lnTo>
                      <a:pt x="342436" y="76502"/>
                    </a:lnTo>
                    <a:lnTo>
                      <a:pt x="331506" y="76502"/>
                    </a:lnTo>
                    <a:lnTo>
                      <a:pt x="331506" y="72859"/>
                    </a:lnTo>
                    <a:close/>
                    <a:moveTo>
                      <a:pt x="397080" y="54644"/>
                    </a:moveTo>
                    <a:lnTo>
                      <a:pt x="408009" y="54644"/>
                    </a:lnTo>
                    <a:lnTo>
                      <a:pt x="409831" y="61930"/>
                    </a:lnTo>
                    <a:lnTo>
                      <a:pt x="404366" y="65573"/>
                    </a:lnTo>
                    <a:lnTo>
                      <a:pt x="397080" y="56466"/>
                    </a:lnTo>
                    <a:close/>
                    <a:moveTo>
                      <a:pt x="420759" y="38250"/>
                    </a:moveTo>
                    <a:lnTo>
                      <a:pt x="424402" y="38250"/>
                    </a:lnTo>
                    <a:lnTo>
                      <a:pt x="426224" y="45536"/>
                    </a:lnTo>
                    <a:lnTo>
                      <a:pt x="429867" y="45536"/>
                    </a:lnTo>
                    <a:lnTo>
                      <a:pt x="429867" y="49179"/>
                    </a:lnTo>
                    <a:lnTo>
                      <a:pt x="426224" y="49179"/>
                    </a:lnTo>
                    <a:lnTo>
                      <a:pt x="420759" y="56465"/>
                    </a:lnTo>
                    <a:lnTo>
                      <a:pt x="413473" y="60108"/>
                    </a:lnTo>
                    <a:lnTo>
                      <a:pt x="409830" y="60108"/>
                    </a:lnTo>
                    <a:lnTo>
                      <a:pt x="408009" y="49179"/>
                    </a:lnTo>
                    <a:lnTo>
                      <a:pt x="408009" y="45536"/>
                    </a:lnTo>
                    <a:lnTo>
                      <a:pt x="409830" y="45536"/>
                    </a:lnTo>
                    <a:close/>
                    <a:moveTo>
                      <a:pt x="393437" y="32786"/>
                    </a:moveTo>
                    <a:lnTo>
                      <a:pt x="404365" y="32786"/>
                    </a:lnTo>
                    <a:lnTo>
                      <a:pt x="409829" y="36429"/>
                    </a:lnTo>
                    <a:lnTo>
                      <a:pt x="415294" y="36429"/>
                    </a:lnTo>
                    <a:lnTo>
                      <a:pt x="393437" y="49180"/>
                    </a:lnTo>
                    <a:lnTo>
                      <a:pt x="386151" y="38251"/>
                    </a:lnTo>
                    <a:close/>
                    <a:moveTo>
                      <a:pt x="426223" y="30964"/>
                    </a:moveTo>
                    <a:lnTo>
                      <a:pt x="429866" y="30964"/>
                    </a:lnTo>
                    <a:lnTo>
                      <a:pt x="435330" y="32786"/>
                    </a:lnTo>
                    <a:lnTo>
                      <a:pt x="437152" y="32786"/>
                    </a:lnTo>
                    <a:lnTo>
                      <a:pt x="435330" y="43715"/>
                    </a:lnTo>
                    <a:lnTo>
                      <a:pt x="431687" y="43715"/>
                    </a:lnTo>
                    <a:close/>
                    <a:moveTo>
                      <a:pt x="477225" y="0"/>
                    </a:moveTo>
                    <a:lnTo>
                      <a:pt x="480868" y="3643"/>
                    </a:lnTo>
                    <a:lnTo>
                      <a:pt x="486332" y="10929"/>
                    </a:lnTo>
                    <a:lnTo>
                      <a:pt x="486332" y="14572"/>
                    </a:lnTo>
                    <a:lnTo>
                      <a:pt x="482689" y="14572"/>
                    </a:lnTo>
                    <a:lnTo>
                      <a:pt x="464474" y="9108"/>
                    </a:lnTo>
                    <a:lnTo>
                      <a:pt x="464474" y="5465"/>
                    </a:lnTo>
                    <a:close/>
                  </a:path>
                </a:pathLst>
              </a:custGeom>
              <a:grpFill/>
              <a:ln w="3175">
                <a:solidFill>
                  <a:srgbClr val="0F4D8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67677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81" name="Jan Mayen">
              <a:extLst>
                <a:ext uri="{FF2B5EF4-FFF2-40B4-BE49-F238E27FC236}">
                  <a16:creationId xmlns:a16="http://schemas.microsoft.com/office/drawing/2014/main" id="{7E0BFDF7-F2AE-4BC9-8941-EDEF875544BD}"/>
                </a:ext>
              </a:extLst>
            </p:cNvPr>
            <p:cNvSpPr>
              <a:spLocks/>
            </p:cNvSpPr>
            <p:nvPr>
              <p:custDataLst>
                <p:tags r:id="rId40"/>
              </p:custDataLst>
            </p:nvPr>
          </p:nvSpPr>
          <p:spPr bwMode="auto">
            <a:xfrm>
              <a:off x="4380708" y="685800"/>
              <a:ext cx="101834" cy="95474"/>
            </a:xfrm>
            <a:custGeom>
              <a:avLst/>
              <a:gdLst>
                <a:gd name="T0" fmla="*/ 16 w 16"/>
                <a:gd name="T1" fmla="*/ 0 h 15"/>
                <a:gd name="T2" fmla="*/ 13 w 16"/>
                <a:gd name="T3" fmla="*/ 8 h 15"/>
                <a:gd name="T4" fmla="*/ 1 w 16"/>
                <a:gd name="T5" fmla="*/ 15 h 15"/>
                <a:gd name="T6" fmla="*/ 0 w 16"/>
                <a:gd name="T7" fmla="*/ 15 h 15"/>
                <a:gd name="T8" fmla="*/ 0 w 16"/>
                <a:gd name="T9" fmla="*/ 14 h 15"/>
                <a:gd name="T10" fmla="*/ 9 w 16"/>
                <a:gd name="T11" fmla="*/ 3 h 15"/>
                <a:gd name="T12" fmla="*/ 16 w 16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5">
                  <a:moveTo>
                    <a:pt x="16" y="0"/>
                  </a:moveTo>
                  <a:lnTo>
                    <a:pt x="13" y="8"/>
                  </a:lnTo>
                  <a:lnTo>
                    <a:pt x="1" y="15"/>
                  </a:lnTo>
                  <a:lnTo>
                    <a:pt x="0" y="15"/>
                  </a:lnTo>
                  <a:lnTo>
                    <a:pt x="0" y="14"/>
                  </a:lnTo>
                  <a:lnTo>
                    <a:pt x="9" y="3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" name="Finland">
              <a:extLst>
                <a:ext uri="{FF2B5EF4-FFF2-40B4-BE49-F238E27FC236}">
                  <a16:creationId xmlns:a16="http://schemas.microsoft.com/office/drawing/2014/main" id="{1DD101A5-3D1B-40CF-893F-75EF96E2478B}"/>
                </a:ext>
              </a:extLst>
            </p:cNvPr>
            <p:cNvSpPr>
              <a:spLocks/>
            </p:cNvSpPr>
            <p:nvPr>
              <p:custDataLst>
                <p:tags r:id="rId41"/>
              </p:custDataLst>
            </p:nvPr>
          </p:nvSpPr>
          <p:spPr bwMode="auto">
            <a:xfrm>
              <a:off x="6850223" y="959483"/>
              <a:ext cx="903791" cy="2023986"/>
            </a:xfrm>
            <a:custGeom>
              <a:avLst/>
              <a:gdLst/>
              <a:ahLst/>
              <a:cxnLst/>
              <a:rect l="l" t="t" r="r" b="b"/>
              <a:pathLst>
                <a:path w="258648" h="579227">
                  <a:moveTo>
                    <a:pt x="51001" y="559191"/>
                  </a:moveTo>
                  <a:lnTo>
                    <a:pt x="51001" y="562834"/>
                  </a:lnTo>
                  <a:lnTo>
                    <a:pt x="49180" y="573764"/>
                  </a:lnTo>
                  <a:lnTo>
                    <a:pt x="45537" y="575585"/>
                  </a:lnTo>
                  <a:lnTo>
                    <a:pt x="40072" y="575585"/>
                  </a:lnTo>
                  <a:lnTo>
                    <a:pt x="40072" y="573764"/>
                  </a:lnTo>
                  <a:close/>
                  <a:moveTo>
                    <a:pt x="178504" y="0"/>
                  </a:moveTo>
                  <a:lnTo>
                    <a:pt x="207647" y="25501"/>
                  </a:lnTo>
                  <a:lnTo>
                    <a:pt x="207647" y="27322"/>
                  </a:lnTo>
                  <a:lnTo>
                    <a:pt x="211290" y="47358"/>
                  </a:lnTo>
                  <a:lnTo>
                    <a:pt x="207647" y="49180"/>
                  </a:lnTo>
                  <a:lnTo>
                    <a:pt x="200361" y="61930"/>
                  </a:lnTo>
                  <a:lnTo>
                    <a:pt x="202183" y="71037"/>
                  </a:lnTo>
                  <a:lnTo>
                    <a:pt x="202183" y="72859"/>
                  </a:lnTo>
                  <a:lnTo>
                    <a:pt x="191254" y="83788"/>
                  </a:lnTo>
                  <a:lnTo>
                    <a:pt x="194897" y="83788"/>
                  </a:lnTo>
                  <a:lnTo>
                    <a:pt x="194897" y="87431"/>
                  </a:lnTo>
                  <a:lnTo>
                    <a:pt x="191254" y="114753"/>
                  </a:lnTo>
                  <a:lnTo>
                    <a:pt x="211290" y="132967"/>
                  </a:lnTo>
                  <a:lnTo>
                    <a:pt x="227683" y="165754"/>
                  </a:lnTo>
                  <a:lnTo>
                    <a:pt x="207647" y="205826"/>
                  </a:lnTo>
                  <a:lnTo>
                    <a:pt x="229505" y="273220"/>
                  </a:lnTo>
                  <a:lnTo>
                    <a:pt x="222219" y="302364"/>
                  </a:lnTo>
                  <a:lnTo>
                    <a:pt x="222219" y="324222"/>
                  </a:lnTo>
                  <a:lnTo>
                    <a:pt x="227683" y="327864"/>
                  </a:lnTo>
                  <a:lnTo>
                    <a:pt x="229505" y="346079"/>
                  </a:lnTo>
                  <a:lnTo>
                    <a:pt x="240434" y="357008"/>
                  </a:lnTo>
                  <a:lnTo>
                    <a:pt x="240434" y="358829"/>
                  </a:lnTo>
                  <a:lnTo>
                    <a:pt x="233148" y="389794"/>
                  </a:lnTo>
                  <a:lnTo>
                    <a:pt x="242255" y="406188"/>
                  </a:lnTo>
                  <a:lnTo>
                    <a:pt x="258648" y="422581"/>
                  </a:lnTo>
                  <a:lnTo>
                    <a:pt x="258648" y="440796"/>
                  </a:lnTo>
                  <a:lnTo>
                    <a:pt x="222219" y="497261"/>
                  </a:lnTo>
                  <a:lnTo>
                    <a:pt x="167575" y="548262"/>
                  </a:lnTo>
                  <a:lnTo>
                    <a:pt x="123860" y="553727"/>
                  </a:lnTo>
                  <a:lnTo>
                    <a:pt x="89252" y="573763"/>
                  </a:lnTo>
                  <a:lnTo>
                    <a:pt x="67394" y="579227"/>
                  </a:lnTo>
                  <a:lnTo>
                    <a:pt x="65573" y="573763"/>
                  </a:lnTo>
                  <a:lnTo>
                    <a:pt x="60109" y="575584"/>
                  </a:lnTo>
                  <a:lnTo>
                    <a:pt x="56466" y="575584"/>
                  </a:lnTo>
                  <a:lnTo>
                    <a:pt x="51001" y="559191"/>
                  </a:lnTo>
                  <a:lnTo>
                    <a:pt x="45537" y="562834"/>
                  </a:lnTo>
                  <a:lnTo>
                    <a:pt x="16393" y="546441"/>
                  </a:lnTo>
                  <a:lnTo>
                    <a:pt x="16393" y="542798"/>
                  </a:lnTo>
                  <a:lnTo>
                    <a:pt x="18215" y="537333"/>
                  </a:lnTo>
                  <a:lnTo>
                    <a:pt x="12751" y="526405"/>
                  </a:lnTo>
                  <a:lnTo>
                    <a:pt x="18215" y="515476"/>
                  </a:lnTo>
                  <a:lnTo>
                    <a:pt x="18215" y="500904"/>
                  </a:lnTo>
                  <a:lnTo>
                    <a:pt x="21858" y="500904"/>
                  </a:lnTo>
                  <a:lnTo>
                    <a:pt x="12751" y="475403"/>
                  </a:lnTo>
                  <a:lnTo>
                    <a:pt x="12751" y="464475"/>
                  </a:lnTo>
                  <a:lnTo>
                    <a:pt x="9108" y="442617"/>
                  </a:lnTo>
                  <a:lnTo>
                    <a:pt x="16393" y="424402"/>
                  </a:lnTo>
                  <a:lnTo>
                    <a:pt x="23679" y="424402"/>
                  </a:lnTo>
                  <a:lnTo>
                    <a:pt x="27322" y="413473"/>
                  </a:lnTo>
                  <a:lnTo>
                    <a:pt x="27322" y="411652"/>
                  </a:lnTo>
                  <a:lnTo>
                    <a:pt x="38251" y="411652"/>
                  </a:lnTo>
                  <a:lnTo>
                    <a:pt x="51001" y="397080"/>
                  </a:lnTo>
                  <a:lnTo>
                    <a:pt x="91073" y="344258"/>
                  </a:lnTo>
                  <a:lnTo>
                    <a:pt x="96538" y="327864"/>
                  </a:lnTo>
                  <a:lnTo>
                    <a:pt x="116574" y="318757"/>
                  </a:lnTo>
                  <a:lnTo>
                    <a:pt x="111110" y="291435"/>
                  </a:lnTo>
                  <a:lnTo>
                    <a:pt x="81966" y="265935"/>
                  </a:lnTo>
                  <a:lnTo>
                    <a:pt x="72859" y="240434"/>
                  </a:lnTo>
                  <a:lnTo>
                    <a:pt x="78323" y="216755"/>
                  </a:lnTo>
                  <a:lnTo>
                    <a:pt x="67394" y="193076"/>
                  </a:lnTo>
                  <a:lnTo>
                    <a:pt x="71037" y="140253"/>
                  </a:lnTo>
                  <a:lnTo>
                    <a:pt x="54644" y="116574"/>
                  </a:lnTo>
                  <a:lnTo>
                    <a:pt x="0" y="71037"/>
                  </a:lnTo>
                  <a:lnTo>
                    <a:pt x="0" y="67394"/>
                  </a:lnTo>
                  <a:lnTo>
                    <a:pt x="10929" y="61930"/>
                  </a:lnTo>
                  <a:lnTo>
                    <a:pt x="9108" y="56466"/>
                  </a:lnTo>
                  <a:lnTo>
                    <a:pt x="9108" y="54644"/>
                  </a:lnTo>
                  <a:lnTo>
                    <a:pt x="10929" y="54644"/>
                  </a:lnTo>
                  <a:lnTo>
                    <a:pt x="16393" y="51001"/>
                  </a:lnTo>
                  <a:lnTo>
                    <a:pt x="45537" y="89252"/>
                  </a:lnTo>
                  <a:lnTo>
                    <a:pt x="67394" y="94716"/>
                  </a:lnTo>
                  <a:lnTo>
                    <a:pt x="81966" y="81966"/>
                  </a:lnTo>
                  <a:lnTo>
                    <a:pt x="83788" y="81966"/>
                  </a:lnTo>
                  <a:lnTo>
                    <a:pt x="96538" y="94716"/>
                  </a:lnTo>
                  <a:lnTo>
                    <a:pt x="122038" y="72859"/>
                  </a:lnTo>
                  <a:lnTo>
                    <a:pt x="123860" y="36429"/>
                  </a:lnTo>
                  <a:lnTo>
                    <a:pt x="129324" y="20036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83" name="Sweden">
              <a:extLst>
                <a:ext uri="{FF2B5EF4-FFF2-40B4-BE49-F238E27FC236}">
                  <a16:creationId xmlns:a16="http://schemas.microsoft.com/office/drawing/2014/main" id="{5C0072B1-0BA0-4C0F-BF59-1626EA47681D}"/>
                </a:ext>
              </a:extLst>
            </p:cNvPr>
            <p:cNvGrpSpPr/>
            <p:nvPr/>
          </p:nvGrpSpPr>
          <p:grpSpPr>
            <a:xfrm>
              <a:off x="6060996" y="1194977"/>
              <a:ext cx="1082003" cy="2552263"/>
              <a:chOff x="4563804" y="2299771"/>
              <a:chExt cx="309649" cy="730410"/>
            </a:xfrm>
            <a:grpFill/>
          </p:grpSpPr>
          <p:sp>
            <p:nvSpPr>
              <p:cNvPr id="91" name="Sweden Mainland">
                <a:extLst>
                  <a:ext uri="{FF2B5EF4-FFF2-40B4-BE49-F238E27FC236}">
                    <a16:creationId xmlns:a16="http://schemas.microsoft.com/office/drawing/2014/main" id="{59CA9C86-0A85-46A6-AAC5-D6298C1603B9}"/>
                  </a:ext>
                </a:extLst>
              </p:cNvPr>
              <p:cNvSpPr>
                <a:spLocks noEditPoints="1"/>
              </p:cNvSpPr>
              <p:nvPr>
                <p:custDataLst>
                  <p:tags r:id="rId49"/>
                </p:custDataLst>
              </p:nvPr>
            </p:nvSpPr>
            <p:spPr bwMode="auto">
              <a:xfrm>
                <a:off x="4563804" y="2299771"/>
                <a:ext cx="309649" cy="714015"/>
              </a:xfrm>
              <a:custGeom>
                <a:avLst/>
                <a:gdLst>
                  <a:gd name="T0" fmla="*/ 74 w 170"/>
                  <a:gd name="T1" fmla="*/ 273 h 392"/>
                  <a:gd name="T2" fmla="*/ 126 w 170"/>
                  <a:gd name="T3" fmla="*/ 0 h 392"/>
                  <a:gd name="T4" fmla="*/ 163 w 170"/>
                  <a:gd name="T5" fmla="*/ 69 h 392"/>
                  <a:gd name="T6" fmla="*/ 170 w 170"/>
                  <a:gd name="T7" fmla="*/ 109 h 392"/>
                  <a:gd name="T8" fmla="*/ 167 w 170"/>
                  <a:gd name="T9" fmla="*/ 115 h 392"/>
                  <a:gd name="T10" fmla="*/ 157 w 170"/>
                  <a:gd name="T11" fmla="*/ 112 h 392"/>
                  <a:gd name="T12" fmla="*/ 149 w 170"/>
                  <a:gd name="T13" fmla="*/ 110 h 392"/>
                  <a:gd name="T14" fmla="*/ 142 w 170"/>
                  <a:gd name="T15" fmla="*/ 117 h 392"/>
                  <a:gd name="T16" fmla="*/ 137 w 170"/>
                  <a:gd name="T17" fmla="*/ 134 h 392"/>
                  <a:gd name="T18" fmla="*/ 123 w 170"/>
                  <a:gd name="T19" fmla="*/ 175 h 392"/>
                  <a:gd name="T20" fmla="*/ 90 w 170"/>
                  <a:gd name="T21" fmla="*/ 203 h 392"/>
                  <a:gd name="T22" fmla="*/ 87 w 170"/>
                  <a:gd name="T23" fmla="*/ 208 h 392"/>
                  <a:gd name="T24" fmla="*/ 81 w 170"/>
                  <a:gd name="T25" fmla="*/ 211 h 392"/>
                  <a:gd name="T26" fmla="*/ 78 w 170"/>
                  <a:gd name="T27" fmla="*/ 235 h 392"/>
                  <a:gd name="T28" fmla="*/ 84 w 170"/>
                  <a:gd name="T29" fmla="*/ 261 h 392"/>
                  <a:gd name="T30" fmla="*/ 94 w 170"/>
                  <a:gd name="T31" fmla="*/ 272 h 392"/>
                  <a:gd name="T32" fmla="*/ 97 w 170"/>
                  <a:gd name="T33" fmla="*/ 291 h 392"/>
                  <a:gd name="T34" fmla="*/ 77 w 170"/>
                  <a:gd name="T35" fmla="*/ 291 h 392"/>
                  <a:gd name="T36" fmla="*/ 86 w 170"/>
                  <a:gd name="T37" fmla="*/ 297 h 392"/>
                  <a:gd name="T38" fmla="*/ 97 w 170"/>
                  <a:gd name="T39" fmla="*/ 297 h 392"/>
                  <a:gd name="T40" fmla="*/ 89 w 170"/>
                  <a:gd name="T41" fmla="*/ 307 h 392"/>
                  <a:gd name="T42" fmla="*/ 77 w 170"/>
                  <a:gd name="T43" fmla="*/ 313 h 392"/>
                  <a:gd name="T44" fmla="*/ 74 w 170"/>
                  <a:gd name="T45" fmla="*/ 315 h 392"/>
                  <a:gd name="T46" fmla="*/ 74 w 170"/>
                  <a:gd name="T47" fmla="*/ 321 h 392"/>
                  <a:gd name="T48" fmla="*/ 71 w 170"/>
                  <a:gd name="T49" fmla="*/ 332 h 392"/>
                  <a:gd name="T50" fmla="*/ 62 w 170"/>
                  <a:gd name="T51" fmla="*/ 374 h 392"/>
                  <a:gd name="T52" fmla="*/ 20 w 170"/>
                  <a:gd name="T53" fmla="*/ 392 h 392"/>
                  <a:gd name="T54" fmla="*/ 16 w 170"/>
                  <a:gd name="T55" fmla="*/ 374 h 392"/>
                  <a:gd name="T56" fmla="*/ 20 w 170"/>
                  <a:gd name="T57" fmla="*/ 371 h 392"/>
                  <a:gd name="T58" fmla="*/ 22 w 170"/>
                  <a:gd name="T59" fmla="*/ 364 h 392"/>
                  <a:gd name="T60" fmla="*/ 7 w 170"/>
                  <a:gd name="T61" fmla="*/ 335 h 392"/>
                  <a:gd name="T62" fmla="*/ 3 w 170"/>
                  <a:gd name="T63" fmla="*/ 327 h 392"/>
                  <a:gd name="T64" fmla="*/ 0 w 170"/>
                  <a:gd name="T65" fmla="*/ 318 h 392"/>
                  <a:gd name="T66" fmla="*/ 1 w 170"/>
                  <a:gd name="T67" fmla="*/ 303 h 392"/>
                  <a:gd name="T68" fmla="*/ 7 w 170"/>
                  <a:gd name="T69" fmla="*/ 297 h 392"/>
                  <a:gd name="T70" fmla="*/ 16 w 170"/>
                  <a:gd name="T71" fmla="*/ 276 h 392"/>
                  <a:gd name="T72" fmla="*/ 20 w 170"/>
                  <a:gd name="T73" fmla="*/ 244 h 392"/>
                  <a:gd name="T74" fmla="*/ 16 w 170"/>
                  <a:gd name="T75" fmla="*/ 195 h 392"/>
                  <a:gd name="T76" fmla="*/ 25 w 170"/>
                  <a:gd name="T77" fmla="*/ 168 h 392"/>
                  <a:gd name="T78" fmla="*/ 34 w 170"/>
                  <a:gd name="T79" fmla="*/ 149 h 392"/>
                  <a:gd name="T80" fmla="*/ 46 w 170"/>
                  <a:gd name="T81" fmla="*/ 104 h 392"/>
                  <a:gd name="T82" fmla="*/ 56 w 170"/>
                  <a:gd name="T83" fmla="*/ 88 h 392"/>
                  <a:gd name="T84" fmla="*/ 72 w 170"/>
                  <a:gd name="T85" fmla="*/ 43 h 392"/>
                  <a:gd name="T86" fmla="*/ 93 w 170"/>
                  <a:gd name="T87" fmla="*/ 21 h 392"/>
                  <a:gd name="T88" fmla="*/ 102 w 170"/>
                  <a:gd name="T89" fmla="*/ 21 h 392"/>
                  <a:gd name="T90" fmla="*/ 118 w 170"/>
                  <a:gd name="T91" fmla="*/ 23 h 392"/>
                  <a:gd name="T92" fmla="*/ 118 w 170"/>
                  <a:gd name="T93" fmla="*/ 8 h 392"/>
                  <a:gd name="T94" fmla="*/ 121 w 170"/>
                  <a:gd name="T95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0" h="392">
                    <a:moveTo>
                      <a:pt x="77" y="269"/>
                    </a:moveTo>
                    <a:lnTo>
                      <a:pt x="69" y="273"/>
                    </a:lnTo>
                    <a:lnTo>
                      <a:pt x="74" y="273"/>
                    </a:lnTo>
                    <a:lnTo>
                      <a:pt x="77" y="269"/>
                    </a:lnTo>
                    <a:close/>
                    <a:moveTo>
                      <a:pt x="121" y="0"/>
                    </a:moveTo>
                    <a:lnTo>
                      <a:pt x="126" y="0"/>
                    </a:lnTo>
                    <a:lnTo>
                      <a:pt x="155" y="27"/>
                    </a:lnTo>
                    <a:lnTo>
                      <a:pt x="164" y="40"/>
                    </a:lnTo>
                    <a:lnTo>
                      <a:pt x="163" y="69"/>
                    </a:lnTo>
                    <a:lnTo>
                      <a:pt x="169" y="82"/>
                    </a:lnTo>
                    <a:lnTo>
                      <a:pt x="166" y="95"/>
                    </a:lnTo>
                    <a:lnTo>
                      <a:pt x="170" y="109"/>
                    </a:lnTo>
                    <a:lnTo>
                      <a:pt x="169" y="113"/>
                    </a:lnTo>
                    <a:lnTo>
                      <a:pt x="169" y="115"/>
                    </a:lnTo>
                    <a:lnTo>
                      <a:pt x="167" y="115"/>
                    </a:lnTo>
                    <a:lnTo>
                      <a:pt x="164" y="113"/>
                    </a:lnTo>
                    <a:lnTo>
                      <a:pt x="161" y="113"/>
                    </a:lnTo>
                    <a:lnTo>
                      <a:pt x="157" y="112"/>
                    </a:lnTo>
                    <a:lnTo>
                      <a:pt x="154" y="112"/>
                    </a:lnTo>
                    <a:lnTo>
                      <a:pt x="151" y="110"/>
                    </a:lnTo>
                    <a:lnTo>
                      <a:pt x="149" y="110"/>
                    </a:lnTo>
                    <a:lnTo>
                      <a:pt x="146" y="119"/>
                    </a:lnTo>
                    <a:lnTo>
                      <a:pt x="145" y="119"/>
                    </a:lnTo>
                    <a:lnTo>
                      <a:pt x="142" y="117"/>
                    </a:lnTo>
                    <a:lnTo>
                      <a:pt x="143" y="120"/>
                    </a:lnTo>
                    <a:lnTo>
                      <a:pt x="136" y="126"/>
                    </a:lnTo>
                    <a:lnTo>
                      <a:pt x="137" y="134"/>
                    </a:lnTo>
                    <a:lnTo>
                      <a:pt x="131" y="143"/>
                    </a:lnTo>
                    <a:lnTo>
                      <a:pt x="137" y="156"/>
                    </a:lnTo>
                    <a:lnTo>
                      <a:pt x="123" y="175"/>
                    </a:lnTo>
                    <a:lnTo>
                      <a:pt x="100" y="189"/>
                    </a:lnTo>
                    <a:lnTo>
                      <a:pt x="94" y="198"/>
                    </a:lnTo>
                    <a:lnTo>
                      <a:pt x="90" y="203"/>
                    </a:lnTo>
                    <a:lnTo>
                      <a:pt x="89" y="203"/>
                    </a:lnTo>
                    <a:lnTo>
                      <a:pt x="87" y="202"/>
                    </a:lnTo>
                    <a:lnTo>
                      <a:pt x="87" y="208"/>
                    </a:lnTo>
                    <a:lnTo>
                      <a:pt x="86" y="212"/>
                    </a:lnTo>
                    <a:lnTo>
                      <a:pt x="84" y="212"/>
                    </a:lnTo>
                    <a:lnTo>
                      <a:pt x="81" y="211"/>
                    </a:lnTo>
                    <a:lnTo>
                      <a:pt x="84" y="218"/>
                    </a:lnTo>
                    <a:lnTo>
                      <a:pt x="81" y="235"/>
                    </a:lnTo>
                    <a:lnTo>
                      <a:pt x="78" y="235"/>
                    </a:lnTo>
                    <a:lnTo>
                      <a:pt x="78" y="266"/>
                    </a:lnTo>
                    <a:lnTo>
                      <a:pt x="83" y="261"/>
                    </a:lnTo>
                    <a:lnTo>
                      <a:pt x="84" y="261"/>
                    </a:lnTo>
                    <a:lnTo>
                      <a:pt x="96" y="270"/>
                    </a:lnTo>
                    <a:lnTo>
                      <a:pt x="96" y="272"/>
                    </a:lnTo>
                    <a:lnTo>
                      <a:pt x="94" y="272"/>
                    </a:lnTo>
                    <a:lnTo>
                      <a:pt x="100" y="281"/>
                    </a:lnTo>
                    <a:lnTo>
                      <a:pt x="100" y="282"/>
                    </a:lnTo>
                    <a:lnTo>
                      <a:pt x="97" y="291"/>
                    </a:lnTo>
                    <a:lnTo>
                      <a:pt x="96" y="291"/>
                    </a:lnTo>
                    <a:lnTo>
                      <a:pt x="87" y="295"/>
                    </a:lnTo>
                    <a:lnTo>
                      <a:pt x="77" y="291"/>
                    </a:lnTo>
                    <a:lnTo>
                      <a:pt x="69" y="292"/>
                    </a:lnTo>
                    <a:lnTo>
                      <a:pt x="80" y="297"/>
                    </a:lnTo>
                    <a:lnTo>
                      <a:pt x="86" y="297"/>
                    </a:lnTo>
                    <a:lnTo>
                      <a:pt x="90" y="295"/>
                    </a:lnTo>
                    <a:lnTo>
                      <a:pt x="97" y="295"/>
                    </a:lnTo>
                    <a:lnTo>
                      <a:pt x="97" y="297"/>
                    </a:lnTo>
                    <a:lnTo>
                      <a:pt x="93" y="298"/>
                    </a:lnTo>
                    <a:lnTo>
                      <a:pt x="93" y="301"/>
                    </a:lnTo>
                    <a:lnTo>
                      <a:pt x="89" y="307"/>
                    </a:lnTo>
                    <a:lnTo>
                      <a:pt x="87" y="307"/>
                    </a:lnTo>
                    <a:lnTo>
                      <a:pt x="83" y="304"/>
                    </a:lnTo>
                    <a:lnTo>
                      <a:pt x="77" y="313"/>
                    </a:lnTo>
                    <a:lnTo>
                      <a:pt x="75" y="313"/>
                    </a:lnTo>
                    <a:lnTo>
                      <a:pt x="69" y="315"/>
                    </a:lnTo>
                    <a:lnTo>
                      <a:pt x="74" y="315"/>
                    </a:lnTo>
                    <a:lnTo>
                      <a:pt x="74" y="316"/>
                    </a:lnTo>
                    <a:lnTo>
                      <a:pt x="69" y="318"/>
                    </a:lnTo>
                    <a:lnTo>
                      <a:pt x="74" y="321"/>
                    </a:lnTo>
                    <a:lnTo>
                      <a:pt x="74" y="322"/>
                    </a:lnTo>
                    <a:lnTo>
                      <a:pt x="72" y="331"/>
                    </a:lnTo>
                    <a:lnTo>
                      <a:pt x="71" y="332"/>
                    </a:lnTo>
                    <a:lnTo>
                      <a:pt x="72" y="343"/>
                    </a:lnTo>
                    <a:lnTo>
                      <a:pt x="63" y="374"/>
                    </a:lnTo>
                    <a:lnTo>
                      <a:pt x="62" y="374"/>
                    </a:lnTo>
                    <a:lnTo>
                      <a:pt x="43" y="377"/>
                    </a:lnTo>
                    <a:lnTo>
                      <a:pt x="40" y="392"/>
                    </a:lnTo>
                    <a:lnTo>
                      <a:pt x="20" y="392"/>
                    </a:lnTo>
                    <a:lnTo>
                      <a:pt x="20" y="390"/>
                    </a:lnTo>
                    <a:lnTo>
                      <a:pt x="23" y="386"/>
                    </a:lnTo>
                    <a:lnTo>
                      <a:pt x="16" y="374"/>
                    </a:lnTo>
                    <a:lnTo>
                      <a:pt x="16" y="372"/>
                    </a:lnTo>
                    <a:lnTo>
                      <a:pt x="17" y="372"/>
                    </a:lnTo>
                    <a:lnTo>
                      <a:pt x="20" y="371"/>
                    </a:lnTo>
                    <a:lnTo>
                      <a:pt x="19" y="368"/>
                    </a:lnTo>
                    <a:lnTo>
                      <a:pt x="19" y="367"/>
                    </a:lnTo>
                    <a:lnTo>
                      <a:pt x="22" y="364"/>
                    </a:lnTo>
                    <a:lnTo>
                      <a:pt x="8" y="344"/>
                    </a:lnTo>
                    <a:lnTo>
                      <a:pt x="8" y="335"/>
                    </a:lnTo>
                    <a:lnTo>
                      <a:pt x="7" y="335"/>
                    </a:lnTo>
                    <a:lnTo>
                      <a:pt x="7" y="328"/>
                    </a:lnTo>
                    <a:lnTo>
                      <a:pt x="3" y="328"/>
                    </a:lnTo>
                    <a:lnTo>
                      <a:pt x="3" y="327"/>
                    </a:lnTo>
                    <a:lnTo>
                      <a:pt x="6" y="322"/>
                    </a:lnTo>
                    <a:lnTo>
                      <a:pt x="3" y="324"/>
                    </a:lnTo>
                    <a:lnTo>
                      <a:pt x="0" y="318"/>
                    </a:lnTo>
                    <a:lnTo>
                      <a:pt x="0" y="301"/>
                    </a:lnTo>
                    <a:lnTo>
                      <a:pt x="1" y="301"/>
                    </a:lnTo>
                    <a:lnTo>
                      <a:pt x="1" y="303"/>
                    </a:lnTo>
                    <a:lnTo>
                      <a:pt x="3" y="307"/>
                    </a:lnTo>
                    <a:lnTo>
                      <a:pt x="4" y="306"/>
                    </a:lnTo>
                    <a:lnTo>
                      <a:pt x="7" y="297"/>
                    </a:lnTo>
                    <a:lnTo>
                      <a:pt x="6" y="291"/>
                    </a:lnTo>
                    <a:lnTo>
                      <a:pt x="8" y="282"/>
                    </a:lnTo>
                    <a:lnTo>
                      <a:pt x="16" y="276"/>
                    </a:lnTo>
                    <a:lnTo>
                      <a:pt x="17" y="264"/>
                    </a:lnTo>
                    <a:lnTo>
                      <a:pt x="13" y="254"/>
                    </a:lnTo>
                    <a:lnTo>
                      <a:pt x="20" y="244"/>
                    </a:lnTo>
                    <a:lnTo>
                      <a:pt x="13" y="232"/>
                    </a:lnTo>
                    <a:lnTo>
                      <a:pt x="11" y="209"/>
                    </a:lnTo>
                    <a:lnTo>
                      <a:pt x="16" y="195"/>
                    </a:lnTo>
                    <a:lnTo>
                      <a:pt x="11" y="186"/>
                    </a:lnTo>
                    <a:lnTo>
                      <a:pt x="13" y="177"/>
                    </a:lnTo>
                    <a:lnTo>
                      <a:pt x="25" y="168"/>
                    </a:lnTo>
                    <a:lnTo>
                      <a:pt x="40" y="163"/>
                    </a:lnTo>
                    <a:lnTo>
                      <a:pt x="40" y="156"/>
                    </a:lnTo>
                    <a:lnTo>
                      <a:pt x="34" y="149"/>
                    </a:lnTo>
                    <a:lnTo>
                      <a:pt x="34" y="147"/>
                    </a:lnTo>
                    <a:lnTo>
                      <a:pt x="43" y="131"/>
                    </a:lnTo>
                    <a:lnTo>
                      <a:pt x="46" y="104"/>
                    </a:lnTo>
                    <a:lnTo>
                      <a:pt x="46" y="103"/>
                    </a:lnTo>
                    <a:lnTo>
                      <a:pt x="53" y="100"/>
                    </a:lnTo>
                    <a:lnTo>
                      <a:pt x="56" y="88"/>
                    </a:lnTo>
                    <a:lnTo>
                      <a:pt x="68" y="72"/>
                    </a:lnTo>
                    <a:lnTo>
                      <a:pt x="65" y="61"/>
                    </a:lnTo>
                    <a:lnTo>
                      <a:pt x="72" y="43"/>
                    </a:lnTo>
                    <a:lnTo>
                      <a:pt x="83" y="36"/>
                    </a:lnTo>
                    <a:lnTo>
                      <a:pt x="89" y="39"/>
                    </a:lnTo>
                    <a:lnTo>
                      <a:pt x="93" y="21"/>
                    </a:lnTo>
                    <a:lnTo>
                      <a:pt x="93" y="20"/>
                    </a:lnTo>
                    <a:lnTo>
                      <a:pt x="97" y="20"/>
                    </a:lnTo>
                    <a:lnTo>
                      <a:pt x="102" y="21"/>
                    </a:lnTo>
                    <a:lnTo>
                      <a:pt x="109" y="21"/>
                    </a:lnTo>
                    <a:lnTo>
                      <a:pt x="114" y="23"/>
                    </a:lnTo>
                    <a:lnTo>
                      <a:pt x="118" y="23"/>
                    </a:lnTo>
                    <a:lnTo>
                      <a:pt x="115" y="18"/>
                    </a:lnTo>
                    <a:lnTo>
                      <a:pt x="115" y="17"/>
                    </a:lnTo>
                    <a:lnTo>
                      <a:pt x="118" y="8"/>
                    </a:lnTo>
                    <a:lnTo>
                      <a:pt x="117" y="2"/>
                    </a:lnTo>
                    <a:lnTo>
                      <a:pt x="120" y="2"/>
                    </a:lnTo>
                    <a:lnTo>
                      <a:pt x="121" y="0"/>
                    </a:lnTo>
                    <a:close/>
                  </a:path>
                </a:pathLst>
              </a:custGeom>
              <a:grpFill/>
              <a:ln w="3175">
                <a:solidFill>
                  <a:srgbClr val="0F4D8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67677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2" name="Sweden Offshore">
                <a:extLst>
                  <a:ext uri="{FF2B5EF4-FFF2-40B4-BE49-F238E27FC236}">
                    <a16:creationId xmlns:a16="http://schemas.microsoft.com/office/drawing/2014/main" id="{405C7D5B-A768-4E5D-94E3-40DFD758E986}"/>
                  </a:ext>
                </a:extLst>
              </p:cNvPr>
              <p:cNvSpPr>
                <a:spLocks/>
              </p:cNvSpPr>
              <p:nvPr>
                <p:custDataLst>
                  <p:tags r:id="rId50"/>
                </p:custDataLst>
              </p:nvPr>
            </p:nvSpPr>
            <p:spPr bwMode="auto">
              <a:xfrm>
                <a:off x="4647590" y="2789746"/>
                <a:ext cx="129324" cy="240435"/>
              </a:xfrm>
              <a:custGeom>
                <a:avLst/>
                <a:gdLst/>
                <a:ahLst/>
                <a:cxnLst/>
                <a:rect l="l" t="t" r="r" b="b"/>
                <a:pathLst>
                  <a:path w="129324" h="240435">
                    <a:moveTo>
                      <a:pt x="0" y="225863"/>
                    </a:moveTo>
                    <a:lnTo>
                      <a:pt x="1822" y="225863"/>
                    </a:lnTo>
                    <a:lnTo>
                      <a:pt x="9108" y="236792"/>
                    </a:lnTo>
                    <a:lnTo>
                      <a:pt x="12751" y="240435"/>
                    </a:lnTo>
                    <a:lnTo>
                      <a:pt x="9108" y="240435"/>
                    </a:lnTo>
                    <a:lnTo>
                      <a:pt x="0" y="236792"/>
                    </a:lnTo>
                    <a:close/>
                    <a:moveTo>
                      <a:pt x="51003" y="151182"/>
                    </a:moveTo>
                    <a:lnTo>
                      <a:pt x="52824" y="153003"/>
                    </a:lnTo>
                    <a:lnTo>
                      <a:pt x="40073" y="185789"/>
                    </a:lnTo>
                    <a:lnTo>
                      <a:pt x="40073" y="187611"/>
                    </a:lnTo>
                    <a:lnTo>
                      <a:pt x="36430" y="185789"/>
                    </a:lnTo>
                    <a:lnTo>
                      <a:pt x="40073" y="169396"/>
                    </a:lnTo>
                    <a:lnTo>
                      <a:pt x="51003" y="153003"/>
                    </a:lnTo>
                    <a:close/>
                    <a:moveTo>
                      <a:pt x="92896" y="112932"/>
                    </a:moveTo>
                    <a:lnTo>
                      <a:pt x="102004" y="112932"/>
                    </a:lnTo>
                    <a:lnTo>
                      <a:pt x="103825" y="114753"/>
                    </a:lnTo>
                    <a:lnTo>
                      <a:pt x="98361" y="123861"/>
                    </a:lnTo>
                    <a:lnTo>
                      <a:pt x="102004" y="136611"/>
                    </a:lnTo>
                    <a:lnTo>
                      <a:pt x="81967" y="156647"/>
                    </a:lnTo>
                    <a:lnTo>
                      <a:pt x="80145" y="156647"/>
                    </a:lnTo>
                    <a:lnTo>
                      <a:pt x="81967" y="129325"/>
                    </a:lnTo>
                    <a:close/>
                    <a:moveTo>
                      <a:pt x="120217" y="0"/>
                    </a:moveTo>
                    <a:lnTo>
                      <a:pt x="129324" y="0"/>
                    </a:lnTo>
                    <a:lnTo>
                      <a:pt x="129324" y="18215"/>
                    </a:lnTo>
                    <a:lnTo>
                      <a:pt x="120217" y="12750"/>
                    </a:lnTo>
                    <a:lnTo>
                      <a:pt x="118395" y="12750"/>
                    </a:lnTo>
                    <a:close/>
                  </a:path>
                </a:pathLst>
              </a:custGeom>
              <a:grpFill/>
              <a:ln w="3175">
                <a:solidFill>
                  <a:srgbClr val="0F4D8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67677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84" name="Estonia">
              <a:extLst>
                <a:ext uri="{FF2B5EF4-FFF2-40B4-BE49-F238E27FC236}">
                  <a16:creationId xmlns:a16="http://schemas.microsoft.com/office/drawing/2014/main" id="{E6F0E0E4-EEA2-4F7A-9C11-8B7DD594D207}"/>
                </a:ext>
              </a:extLst>
            </p:cNvPr>
            <p:cNvSpPr>
              <a:spLocks/>
            </p:cNvSpPr>
            <p:nvPr>
              <p:custDataLst>
                <p:tags r:id="rId42"/>
              </p:custDataLst>
            </p:nvPr>
          </p:nvSpPr>
          <p:spPr bwMode="auto">
            <a:xfrm>
              <a:off x="6952054" y="3008929"/>
              <a:ext cx="547373" cy="356424"/>
            </a:xfrm>
            <a:custGeom>
              <a:avLst/>
              <a:gdLst/>
              <a:ahLst/>
              <a:cxnLst/>
              <a:rect l="l" t="t" r="r" b="b"/>
              <a:pathLst>
                <a:path w="156648" h="102002">
                  <a:moveTo>
                    <a:pt x="27322" y="54644"/>
                  </a:moveTo>
                  <a:lnTo>
                    <a:pt x="32786" y="61930"/>
                  </a:lnTo>
                  <a:lnTo>
                    <a:pt x="10929" y="67394"/>
                  </a:lnTo>
                  <a:lnTo>
                    <a:pt x="5465" y="83787"/>
                  </a:lnTo>
                  <a:lnTo>
                    <a:pt x="5465" y="72859"/>
                  </a:lnTo>
                  <a:lnTo>
                    <a:pt x="0" y="67394"/>
                  </a:lnTo>
                  <a:lnTo>
                    <a:pt x="0" y="60108"/>
                  </a:lnTo>
                  <a:close/>
                  <a:moveTo>
                    <a:pt x="20037" y="34608"/>
                  </a:moveTo>
                  <a:lnTo>
                    <a:pt x="21858" y="34608"/>
                  </a:lnTo>
                  <a:lnTo>
                    <a:pt x="25501" y="43716"/>
                  </a:lnTo>
                  <a:lnTo>
                    <a:pt x="14572" y="51002"/>
                  </a:lnTo>
                  <a:lnTo>
                    <a:pt x="10929" y="51002"/>
                  </a:lnTo>
                  <a:lnTo>
                    <a:pt x="3643" y="40073"/>
                  </a:lnTo>
                  <a:close/>
                  <a:moveTo>
                    <a:pt x="145719" y="0"/>
                  </a:moveTo>
                  <a:lnTo>
                    <a:pt x="149362" y="0"/>
                  </a:lnTo>
                  <a:lnTo>
                    <a:pt x="154827" y="5464"/>
                  </a:lnTo>
                  <a:lnTo>
                    <a:pt x="156648" y="18215"/>
                  </a:lnTo>
                  <a:lnTo>
                    <a:pt x="145719" y="34608"/>
                  </a:lnTo>
                  <a:lnTo>
                    <a:pt x="127505" y="40072"/>
                  </a:lnTo>
                  <a:lnTo>
                    <a:pt x="132969" y="65573"/>
                  </a:lnTo>
                  <a:lnTo>
                    <a:pt x="136612" y="65573"/>
                  </a:lnTo>
                  <a:lnTo>
                    <a:pt x="138434" y="76502"/>
                  </a:lnTo>
                  <a:lnTo>
                    <a:pt x="143898" y="80145"/>
                  </a:lnTo>
                  <a:lnTo>
                    <a:pt x="145719" y="85609"/>
                  </a:lnTo>
                  <a:lnTo>
                    <a:pt x="145719" y="89252"/>
                  </a:lnTo>
                  <a:lnTo>
                    <a:pt x="138434" y="96538"/>
                  </a:lnTo>
                  <a:lnTo>
                    <a:pt x="138434" y="102002"/>
                  </a:lnTo>
                  <a:lnTo>
                    <a:pt x="136612" y="102002"/>
                  </a:lnTo>
                  <a:lnTo>
                    <a:pt x="127505" y="100181"/>
                  </a:lnTo>
                  <a:lnTo>
                    <a:pt x="122040" y="100181"/>
                  </a:lnTo>
                  <a:lnTo>
                    <a:pt x="120219" y="102002"/>
                  </a:lnTo>
                  <a:lnTo>
                    <a:pt x="114754" y="102002"/>
                  </a:lnTo>
                  <a:lnTo>
                    <a:pt x="103826" y="89252"/>
                  </a:lnTo>
                  <a:lnTo>
                    <a:pt x="83789" y="80145"/>
                  </a:lnTo>
                  <a:lnTo>
                    <a:pt x="60110" y="89252"/>
                  </a:lnTo>
                  <a:lnTo>
                    <a:pt x="61932" y="67394"/>
                  </a:lnTo>
                  <a:lnTo>
                    <a:pt x="43717" y="67394"/>
                  </a:lnTo>
                  <a:lnTo>
                    <a:pt x="38253" y="54644"/>
                  </a:lnTo>
                  <a:lnTo>
                    <a:pt x="38253" y="51001"/>
                  </a:lnTo>
                  <a:lnTo>
                    <a:pt x="43717" y="49180"/>
                  </a:lnTo>
                  <a:lnTo>
                    <a:pt x="36431" y="45537"/>
                  </a:lnTo>
                  <a:lnTo>
                    <a:pt x="36431" y="43715"/>
                  </a:lnTo>
                  <a:lnTo>
                    <a:pt x="38253" y="27322"/>
                  </a:lnTo>
                  <a:lnTo>
                    <a:pt x="89254" y="5464"/>
                  </a:lnTo>
                  <a:lnTo>
                    <a:pt x="140255" y="16393"/>
                  </a:lnTo>
                  <a:lnTo>
                    <a:pt x="143898" y="1275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" name="Greece">
              <a:extLst>
                <a:ext uri="{FF2B5EF4-FFF2-40B4-BE49-F238E27FC236}">
                  <a16:creationId xmlns:a16="http://schemas.microsoft.com/office/drawing/2014/main" id="{9009A52E-DF3D-4CF0-9DDD-216A3902CC78}"/>
                </a:ext>
              </a:extLst>
            </p:cNvPr>
            <p:cNvSpPr>
              <a:spLocks/>
            </p:cNvSpPr>
            <p:nvPr>
              <p:custDataLst>
                <p:tags r:id="rId43"/>
              </p:custDataLst>
            </p:nvPr>
          </p:nvSpPr>
          <p:spPr bwMode="auto">
            <a:xfrm>
              <a:off x="6773841" y="5408432"/>
              <a:ext cx="725582" cy="731949"/>
            </a:xfrm>
            <a:custGeom>
              <a:avLst/>
              <a:gdLst/>
              <a:ahLst/>
              <a:cxnLst/>
              <a:rect l="l" t="t" r="r" b="b"/>
              <a:pathLst>
                <a:path w="207648" h="209470">
                  <a:moveTo>
                    <a:pt x="98359" y="185790"/>
                  </a:moveTo>
                  <a:lnTo>
                    <a:pt x="109288" y="185790"/>
                  </a:lnTo>
                  <a:lnTo>
                    <a:pt x="109288" y="187612"/>
                  </a:lnTo>
                  <a:lnTo>
                    <a:pt x="112931" y="193076"/>
                  </a:lnTo>
                  <a:lnTo>
                    <a:pt x="129324" y="193076"/>
                  </a:lnTo>
                  <a:lnTo>
                    <a:pt x="151182" y="198541"/>
                  </a:lnTo>
                  <a:lnTo>
                    <a:pt x="156646" y="196719"/>
                  </a:lnTo>
                  <a:lnTo>
                    <a:pt x="160289" y="196719"/>
                  </a:lnTo>
                  <a:lnTo>
                    <a:pt x="160289" y="198541"/>
                  </a:lnTo>
                  <a:lnTo>
                    <a:pt x="156646" y="207649"/>
                  </a:lnTo>
                  <a:lnTo>
                    <a:pt x="140253" y="207649"/>
                  </a:lnTo>
                  <a:lnTo>
                    <a:pt x="134788" y="209470"/>
                  </a:lnTo>
                  <a:lnTo>
                    <a:pt x="122038" y="209470"/>
                  </a:lnTo>
                  <a:lnTo>
                    <a:pt x="112931" y="202184"/>
                  </a:lnTo>
                  <a:lnTo>
                    <a:pt x="92894" y="202184"/>
                  </a:lnTo>
                  <a:lnTo>
                    <a:pt x="92894" y="198541"/>
                  </a:lnTo>
                  <a:lnTo>
                    <a:pt x="98359" y="187612"/>
                  </a:lnTo>
                  <a:close/>
                  <a:moveTo>
                    <a:pt x="205827" y="162111"/>
                  </a:moveTo>
                  <a:lnTo>
                    <a:pt x="207648" y="162111"/>
                  </a:lnTo>
                  <a:lnTo>
                    <a:pt x="207648" y="163933"/>
                  </a:lnTo>
                  <a:lnTo>
                    <a:pt x="202184" y="174862"/>
                  </a:lnTo>
                  <a:lnTo>
                    <a:pt x="194897" y="180326"/>
                  </a:lnTo>
                  <a:lnTo>
                    <a:pt x="191254" y="180326"/>
                  </a:lnTo>
                  <a:lnTo>
                    <a:pt x="191254" y="169397"/>
                  </a:lnTo>
                  <a:close/>
                  <a:moveTo>
                    <a:pt x="122038" y="114753"/>
                  </a:moveTo>
                  <a:lnTo>
                    <a:pt x="123860" y="114753"/>
                  </a:lnTo>
                  <a:lnTo>
                    <a:pt x="129324" y="118396"/>
                  </a:lnTo>
                  <a:lnTo>
                    <a:pt x="129324" y="129325"/>
                  </a:lnTo>
                  <a:lnTo>
                    <a:pt x="127503" y="129325"/>
                  </a:lnTo>
                  <a:lnTo>
                    <a:pt x="122038" y="118396"/>
                  </a:lnTo>
                  <a:close/>
                  <a:moveTo>
                    <a:pt x="25500" y="102002"/>
                  </a:moveTo>
                  <a:lnTo>
                    <a:pt x="25500" y="103823"/>
                  </a:lnTo>
                  <a:lnTo>
                    <a:pt x="27322" y="114753"/>
                  </a:lnTo>
                  <a:lnTo>
                    <a:pt x="25500" y="114753"/>
                  </a:lnTo>
                  <a:lnTo>
                    <a:pt x="16393" y="109288"/>
                  </a:lnTo>
                  <a:lnTo>
                    <a:pt x="16393" y="107467"/>
                  </a:lnTo>
                  <a:lnTo>
                    <a:pt x="21857" y="103823"/>
                  </a:lnTo>
                  <a:close/>
                  <a:moveTo>
                    <a:pt x="145718" y="96538"/>
                  </a:moveTo>
                  <a:lnTo>
                    <a:pt x="149361" y="96538"/>
                  </a:lnTo>
                  <a:lnTo>
                    <a:pt x="156647" y="98359"/>
                  </a:lnTo>
                  <a:lnTo>
                    <a:pt x="156647" y="102003"/>
                  </a:lnTo>
                  <a:lnTo>
                    <a:pt x="151183" y="109289"/>
                  </a:lnTo>
                  <a:lnTo>
                    <a:pt x="149361" y="109289"/>
                  </a:lnTo>
                  <a:close/>
                  <a:moveTo>
                    <a:pt x="89252" y="83787"/>
                  </a:moveTo>
                  <a:lnTo>
                    <a:pt x="92895" y="83787"/>
                  </a:lnTo>
                  <a:lnTo>
                    <a:pt x="111109" y="96537"/>
                  </a:lnTo>
                  <a:lnTo>
                    <a:pt x="118395" y="112931"/>
                  </a:lnTo>
                  <a:lnTo>
                    <a:pt x="118395" y="118395"/>
                  </a:lnTo>
                  <a:lnTo>
                    <a:pt x="112931" y="118395"/>
                  </a:lnTo>
                  <a:lnTo>
                    <a:pt x="109288" y="109288"/>
                  </a:lnTo>
                  <a:lnTo>
                    <a:pt x="81966" y="91073"/>
                  </a:lnTo>
                  <a:close/>
                  <a:moveTo>
                    <a:pt x="160291" y="74681"/>
                  </a:moveTo>
                  <a:lnTo>
                    <a:pt x="165755" y="83788"/>
                  </a:lnTo>
                  <a:lnTo>
                    <a:pt x="165755" y="85610"/>
                  </a:lnTo>
                  <a:lnTo>
                    <a:pt x="149361" y="83788"/>
                  </a:lnTo>
                  <a:lnTo>
                    <a:pt x="145718" y="83788"/>
                  </a:lnTo>
                  <a:lnTo>
                    <a:pt x="145718" y="80145"/>
                  </a:lnTo>
                  <a:close/>
                  <a:moveTo>
                    <a:pt x="0" y="63752"/>
                  </a:moveTo>
                  <a:lnTo>
                    <a:pt x="5464" y="63752"/>
                  </a:lnTo>
                  <a:lnTo>
                    <a:pt x="10929" y="74681"/>
                  </a:lnTo>
                  <a:lnTo>
                    <a:pt x="9107" y="74681"/>
                  </a:lnTo>
                  <a:lnTo>
                    <a:pt x="0" y="67395"/>
                  </a:lnTo>
                  <a:close/>
                  <a:moveTo>
                    <a:pt x="127503" y="56466"/>
                  </a:moveTo>
                  <a:lnTo>
                    <a:pt x="138432" y="56466"/>
                  </a:lnTo>
                  <a:lnTo>
                    <a:pt x="138432" y="58288"/>
                  </a:lnTo>
                  <a:lnTo>
                    <a:pt x="134789" y="58288"/>
                  </a:lnTo>
                  <a:lnTo>
                    <a:pt x="127503" y="61931"/>
                  </a:lnTo>
                  <a:close/>
                  <a:moveTo>
                    <a:pt x="122039" y="29143"/>
                  </a:moveTo>
                  <a:lnTo>
                    <a:pt x="122039" y="36429"/>
                  </a:lnTo>
                  <a:lnTo>
                    <a:pt x="118396" y="36429"/>
                  </a:lnTo>
                  <a:lnTo>
                    <a:pt x="112931" y="34607"/>
                  </a:lnTo>
                  <a:lnTo>
                    <a:pt x="112931" y="30964"/>
                  </a:lnTo>
                  <a:close/>
                  <a:moveTo>
                    <a:pt x="154825" y="0"/>
                  </a:moveTo>
                  <a:lnTo>
                    <a:pt x="160290" y="0"/>
                  </a:lnTo>
                  <a:lnTo>
                    <a:pt x="165754" y="7286"/>
                  </a:lnTo>
                  <a:lnTo>
                    <a:pt x="165754" y="10929"/>
                  </a:lnTo>
                  <a:lnTo>
                    <a:pt x="154825" y="30965"/>
                  </a:lnTo>
                  <a:lnTo>
                    <a:pt x="154825" y="34608"/>
                  </a:lnTo>
                  <a:lnTo>
                    <a:pt x="151182" y="34608"/>
                  </a:lnTo>
                  <a:lnTo>
                    <a:pt x="127503" y="25501"/>
                  </a:lnTo>
                  <a:lnTo>
                    <a:pt x="112932" y="25501"/>
                  </a:lnTo>
                  <a:lnTo>
                    <a:pt x="98360" y="36429"/>
                  </a:lnTo>
                  <a:lnTo>
                    <a:pt x="111110" y="47358"/>
                  </a:lnTo>
                  <a:lnTo>
                    <a:pt x="111110" y="51001"/>
                  </a:lnTo>
                  <a:lnTo>
                    <a:pt x="100181" y="47358"/>
                  </a:lnTo>
                  <a:lnTo>
                    <a:pt x="105646" y="56466"/>
                  </a:lnTo>
                  <a:lnTo>
                    <a:pt x="103824" y="56466"/>
                  </a:lnTo>
                  <a:lnTo>
                    <a:pt x="103824" y="58287"/>
                  </a:lnTo>
                  <a:lnTo>
                    <a:pt x="92895" y="51001"/>
                  </a:lnTo>
                  <a:lnTo>
                    <a:pt x="94717" y="56466"/>
                  </a:lnTo>
                  <a:lnTo>
                    <a:pt x="94717" y="58287"/>
                  </a:lnTo>
                  <a:lnTo>
                    <a:pt x="92895" y="58287"/>
                  </a:lnTo>
                  <a:lnTo>
                    <a:pt x="76502" y="41894"/>
                  </a:lnTo>
                  <a:lnTo>
                    <a:pt x="72859" y="41894"/>
                  </a:lnTo>
                  <a:lnTo>
                    <a:pt x="76502" y="40072"/>
                  </a:lnTo>
                  <a:lnTo>
                    <a:pt x="72859" y="40072"/>
                  </a:lnTo>
                  <a:lnTo>
                    <a:pt x="72859" y="41894"/>
                  </a:lnTo>
                  <a:lnTo>
                    <a:pt x="72859" y="56466"/>
                  </a:lnTo>
                  <a:lnTo>
                    <a:pt x="87431" y="78323"/>
                  </a:lnTo>
                  <a:lnTo>
                    <a:pt x="87431" y="80145"/>
                  </a:lnTo>
                  <a:lnTo>
                    <a:pt x="83788" y="80145"/>
                  </a:lnTo>
                  <a:lnTo>
                    <a:pt x="78324" y="78323"/>
                  </a:lnTo>
                  <a:lnTo>
                    <a:pt x="81967" y="85609"/>
                  </a:lnTo>
                  <a:lnTo>
                    <a:pt x="81967" y="89252"/>
                  </a:lnTo>
                  <a:lnTo>
                    <a:pt x="72859" y="89252"/>
                  </a:lnTo>
                  <a:lnTo>
                    <a:pt x="103824" y="109289"/>
                  </a:lnTo>
                  <a:lnTo>
                    <a:pt x="105646" y="109289"/>
                  </a:lnTo>
                  <a:lnTo>
                    <a:pt x="105646" y="129325"/>
                  </a:lnTo>
                  <a:lnTo>
                    <a:pt x="94717" y="118396"/>
                  </a:lnTo>
                  <a:lnTo>
                    <a:pt x="83788" y="115968"/>
                  </a:lnTo>
                  <a:lnTo>
                    <a:pt x="83788" y="118396"/>
                  </a:lnTo>
                  <a:lnTo>
                    <a:pt x="92895" y="131146"/>
                  </a:lnTo>
                  <a:lnTo>
                    <a:pt x="92895" y="134789"/>
                  </a:lnTo>
                  <a:lnTo>
                    <a:pt x="83788" y="140254"/>
                  </a:lnTo>
                  <a:lnTo>
                    <a:pt x="81966" y="140254"/>
                  </a:lnTo>
                  <a:lnTo>
                    <a:pt x="76502" y="134789"/>
                  </a:lnTo>
                  <a:lnTo>
                    <a:pt x="83788" y="163933"/>
                  </a:lnTo>
                  <a:lnTo>
                    <a:pt x="81966" y="163933"/>
                  </a:lnTo>
                  <a:lnTo>
                    <a:pt x="72859" y="156647"/>
                  </a:lnTo>
                  <a:lnTo>
                    <a:pt x="65573" y="163933"/>
                  </a:lnTo>
                  <a:lnTo>
                    <a:pt x="61930" y="163933"/>
                  </a:lnTo>
                  <a:lnTo>
                    <a:pt x="56466" y="147540"/>
                  </a:lnTo>
                  <a:lnTo>
                    <a:pt x="51001" y="156647"/>
                  </a:lnTo>
                  <a:lnTo>
                    <a:pt x="45537" y="151183"/>
                  </a:lnTo>
                  <a:lnTo>
                    <a:pt x="45537" y="136611"/>
                  </a:lnTo>
                  <a:lnTo>
                    <a:pt x="34608" y="123860"/>
                  </a:lnTo>
                  <a:lnTo>
                    <a:pt x="34608" y="120218"/>
                  </a:lnTo>
                  <a:lnTo>
                    <a:pt x="40073" y="109289"/>
                  </a:lnTo>
                  <a:lnTo>
                    <a:pt x="56466" y="107467"/>
                  </a:lnTo>
                  <a:lnTo>
                    <a:pt x="79149" y="113516"/>
                  </a:lnTo>
                  <a:lnTo>
                    <a:pt x="81967" y="109289"/>
                  </a:lnTo>
                  <a:lnTo>
                    <a:pt x="71038" y="103824"/>
                  </a:lnTo>
                  <a:lnTo>
                    <a:pt x="56466" y="103824"/>
                  </a:lnTo>
                  <a:lnTo>
                    <a:pt x="49180" y="107467"/>
                  </a:lnTo>
                  <a:lnTo>
                    <a:pt x="34608" y="107467"/>
                  </a:lnTo>
                  <a:lnTo>
                    <a:pt x="25501" y="91074"/>
                  </a:lnTo>
                  <a:lnTo>
                    <a:pt x="25501" y="89252"/>
                  </a:lnTo>
                  <a:lnTo>
                    <a:pt x="32786" y="89252"/>
                  </a:lnTo>
                  <a:lnTo>
                    <a:pt x="25501" y="85609"/>
                  </a:lnTo>
                  <a:lnTo>
                    <a:pt x="10929" y="67395"/>
                  </a:lnTo>
                  <a:lnTo>
                    <a:pt x="10929" y="63752"/>
                  </a:lnTo>
                  <a:lnTo>
                    <a:pt x="32786" y="36429"/>
                  </a:lnTo>
                  <a:lnTo>
                    <a:pt x="30965" y="29144"/>
                  </a:lnTo>
                  <a:lnTo>
                    <a:pt x="30965" y="25501"/>
                  </a:lnTo>
                  <a:lnTo>
                    <a:pt x="32786" y="25501"/>
                  </a:lnTo>
                  <a:lnTo>
                    <a:pt x="78324" y="12750"/>
                  </a:lnTo>
                  <a:lnTo>
                    <a:pt x="112932" y="5464"/>
                  </a:lnTo>
                  <a:lnTo>
                    <a:pt x="140254" y="14572"/>
                  </a:lnTo>
                  <a:lnTo>
                    <a:pt x="145718" y="12750"/>
                  </a:lnTo>
                  <a:lnTo>
                    <a:pt x="154825" y="7286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Ibiza">
              <a:extLst>
                <a:ext uri="{FF2B5EF4-FFF2-40B4-BE49-F238E27FC236}">
                  <a16:creationId xmlns:a16="http://schemas.microsoft.com/office/drawing/2014/main" id="{C99D5119-C0CC-4066-8D93-0CDE87031DB3}"/>
                </a:ext>
              </a:extLst>
            </p:cNvPr>
            <p:cNvSpPr>
              <a:spLocks/>
            </p:cNvSpPr>
            <p:nvPr>
              <p:custDataLst>
                <p:tags r:id="rId44"/>
              </p:custDataLst>
            </p:nvPr>
          </p:nvSpPr>
          <p:spPr bwMode="auto">
            <a:xfrm>
              <a:off x="5259039" y="5701208"/>
              <a:ext cx="25459" cy="25459"/>
            </a:xfrm>
            <a:custGeom>
              <a:avLst/>
              <a:gdLst>
                <a:gd name="T0" fmla="*/ 3 w 4"/>
                <a:gd name="T1" fmla="*/ 0 h 4"/>
                <a:gd name="T2" fmla="*/ 4 w 4"/>
                <a:gd name="T3" fmla="*/ 0 h 4"/>
                <a:gd name="T4" fmla="*/ 4 w 4"/>
                <a:gd name="T5" fmla="*/ 1 h 4"/>
                <a:gd name="T6" fmla="*/ 3 w 4"/>
                <a:gd name="T7" fmla="*/ 4 h 4"/>
                <a:gd name="T8" fmla="*/ 0 w 4"/>
                <a:gd name="T9" fmla="*/ 4 h 4"/>
                <a:gd name="T10" fmla="*/ 0 w 4"/>
                <a:gd name="T11" fmla="*/ 3 h 4"/>
                <a:gd name="T12" fmla="*/ 3 w 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3" y="0"/>
                  </a:moveTo>
                  <a:lnTo>
                    <a:pt x="4" y="0"/>
                  </a:lnTo>
                  <a:lnTo>
                    <a:pt x="4" y="1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" name="Menorca">
              <a:extLst>
                <a:ext uri="{FF2B5EF4-FFF2-40B4-BE49-F238E27FC236}">
                  <a16:creationId xmlns:a16="http://schemas.microsoft.com/office/drawing/2014/main" id="{BBCD3BE9-17FC-4C13-B2CD-2D2450C6D759}"/>
                </a:ext>
              </a:extLst>
            </p:cNvPr>
            <p:cNvSpPr>
              <a:spLocks/>
            </p:cNvSpPr>
            <p:nvPr>
              <p:custDataLst>
                <p:tags r:id="rId45"/>
              </p:custDataLst>
            </p:nvPr>
          </p:nvSpPr>
          <p:spPr bwMode="auto">
            <a:xfrm>
              <a:off x="5462711" y="5593011"/>
              <a:ext cx="50919" cy="31826"/>
            </a:xfrm>
            <a:custGeom>
              <a:avLst/>
              <a:gdLst>
                <a:gd name="T0" fmla="*/ 0 w 8"/>
                <a:gd name="T1" fmla="*/ 0 h 5"/>
                <a:gd name="T2" fmla="*/ 6 w 8"/>
                <a:gd name="T3" fmla="*/ 0 h 5"/>
                <a:gd name="T4" fmla="*/ 8 w 8"/>
                <a:gd name="T5" fmla="*/ 3 h 5"/>
                <a:gd name="T6" fmla="*/ 8 w 8"/>
                <a:gd name="T7" fmla="*/ 5 h 5"/>
                <a:gd name="T8" fmla="*/ 6 w 8"/>
                <a:gd name="T9" fmla="*/ 5 h 5"/>
                <a:gd name="T10" fmla="*/ 2 w 8"/>
                <a:gd name="T11" fmla="*/ 2 h 5"/>
                <a:gd name="T12" fmla="*/ 0 w 8"/>
                <a:gd name="T13" fmla="*/ 2 h 5"/>
                <a:gd name="T14" fmla="*/ 0 w 8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lnTo>
                    <a:pt x="6" y="0"/>
                  </a:lnTo>
                  <a:lnTo>
                    <a:pt x="8" y="3"/>
                  </a:lnTo>
                  <a:lnTo>
                    <a:pt x="8" y="5"/>
                  </a:lnTo>
                  <a:lnTo>
                    <a:pt x="6" y="5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" name="Island">
              <a:extLst>
                <a:ext uri="{FF2B5EF4-FFF2-40B4-BE49-F238E27FC236}">
                  <a16:creationId xmlns:a16="http://schemas.microsoft.com/office/drawing/2014/main" id="{5719EA65-7968-40F1-9A58-1C4793E6B6CC}"/>
                </a:ext>
              </a:extLst>
            </p:cNvPr>
            <p:cNvSpPr>
              <a:spLocks/>
            </p:cNvSpPr>
            <p:nvPr>
              <p:custDataLst>
                <p:tags r:id="rId46"/>
              </p:custDataLst>
            </p:nvPr>
          </p:nvSpPr>
          <p:spPr bwMode="auto">
            <a:xfrm>
              <a:off x="2872262" y="5726668"/>
              <a:ext cx="25459" cy="25459"/>
            </a:xfrm>
            <a:custGeom>
              <a:avLst/>
              <a:gdLst>
                <a:gd name="T0" fmla="*/ 4 w 4"/>
                <a:gd name="T1" fmla="*/ 0 h 4"/>
                <a:gd name="T2" fmla="*/ 4 w 4"/>
                <a:gd name="T3" fmla="*/ 4 h 4"/>
                <a:gd name="T4" fmla="*/ 3 w 4"/>
                <a:gd name="T5" fmla="*/ 4 h 4"/>
                <a:gd name="T6" fmla="*/ 0 w 4"/>
                <a:gd name="T7" fmla="*/ 3 h 4"/>
                <a:gd name="T8" fmla="*/ 0 w 4"/>
                <a:gd name="T9" fmla="*/ 1 h 4"/>
                <a:gd name="T10" fmla="*/ 4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4" y="4"/>
                  </a:lnTo>
                  <a:lnTo>
                    <a:pt x="3" y="4"/>
                  </a:lnTo>
                  <a:lnTo>
                    <a:pt x="0" y="3"/>
                  </a:lnTo>
                  <a:lnTo>
                    <a:pt x="0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Sao Miguel">
              <a:extLst>
                <a:ext uri="{FF2B5EF4-FFF2-40B4-BE49-F238E27FC236}">
                  <a16:creationId xmlns:a16="http://schemas.microsoft.com/office/drawing/2014/main" id="{83BD8C5F-634A-4CBE-810F-D2318FB42A48}"/>
                </a:ext>
              </a:extLst>
            </p:cNvPr>
            <p:cNvSpPr>
              <a:spLocks/>
            </p:cNvSpPr>
            <p:nvPr>
              <p:custDataLst>
                <p:tags r:id="rId47"/>
              </p:custDataLst>
            </p:nvPr>
          </p:nvSpPr>
          <p:spPr bwMode="auto">
            <a:xfrm>
              <a:off x="2999559" y="5828505"/>
              <a:ext cx="70015" cy="31826"/>
            </a:xfrm>
            <a:custGeom>
              <a:avLst/>
              <a:gdLst>
                <a:gd name="T0" fmla="*/ 0 w 11"/>
                <a:gd name="T1" fmla="*/ 0 h 5"/>
                <a:gd name="T2" fmla="*/ 11 w 11"/>
                <a:gd name="T3" fmla="*/ 0 h 5"/>
                <a:gd name="T4" fmla="*/ 11 w 11"/>
                <a:gd name="T5" fmla="*/ 2 h 5"/>
                <a:gd name="T6" fmla="*/ 6 w 11"/>
                <a:gd name="T7" fmla="*/ 3 h 5"/>
                <a:gd name="T8" fmla="*/ 6 w 11"/>
                <a:gd name="T9" fmla="*/ 5 h 5"/>
                <a:gd name="T10" fmla="*/ 5 w 11"/>
                <a:gd name="T11" fmla="*/ 5 h 5"/>
                <a:gd name="T12" fmla="*/ 5 w 11"/>
                <a:gd name="T13" fmla="*/ 3 h 5"/>
                <a:gd name="T14" fmla="*/ 0 w 11"/>
                <a:gd name="T15" fmla="*/ 2 h 5"/>
                <a:gd name="T16" fmla="*/ 0 w 11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5">
                  <a:moveTo>
                    <a:pt x="0" y="0"/>
                  </a:moveTo>
                  <a:lnTo>
                    <a:pt x="11" y="0"/>
                  </a:lnTo>
                  <a:lnTo>
                    <a:pt x="11" y="2"/>
                  </a:lnTo>
                  <a:lnTo>
                    <a:pt x="6" y="3"/>
                  </a:lnTo>
                  <a:lnTo>
                    <a:pt x="6" y="5"/>
                  </a:lnTo>
                  <a:lnTo>
                    <a:pt x="5" y="5"/>
                  </a:lnTo>
                  <a:lnTo>
                    <a:pt x="5" y="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" name="United Kingdom">
              <a:extLst>
                <a:ext uri="{FF2B5EF4-FFF2-40B4-BE49-F238E27FC236}">
                  <a16:creationId xmlns:a16="http://schemas.microsoft.com/office/drawing/2014/main" id="{841EC703-380A-47EC-9597-217DCFF44BA5}"/>
                </a:ext>
              </a:extLst>
            </p:cNvPr>
            <p:cNvSpPr>
              <a:spLocks/>
            </p:cNvSpPr>
            <p:nvPr>
              <p:custDataLst>
                <p:tags r:id="rId48"/>
              </p:custDataLst>
            </p:nvPr>
          </p:nvSpPr>
          <p:spPr bwMode="auto">
            <a:xfrm>
              <a:off x="4476172" y="2856169"/>
              <a:ext cx="821053" cy="1578454"/>
            </a:xfrm>
            <a:custGeom>
              <a:avLst/>
              <a:gdLst/>
              <a:ahLst/>
              <a:cxnLst/>
              <a:rect l="l" t="t" r="r" b="b"/>
              <a:pathLst>
                <a:path w="234970" h="451724">
                  <a:moveTo>
                    <a:pt x="85610" y="278685"/>
                  </a:moveTo>
                  <a:lnTo>
                    <a:pt x="87432" y="278685"/>
                  </a:lnTo>
                  <a:lnTo>
                    <a:pt x="87432" y="291436"/>
                  </a:lnTo>
                  <a:lnTo>
                    <a:pt x="80145" y="295079"/>
                  </a:lnTo>
                  <a:lnTo>
                    <a:pt x="78324" y="295079"/>
                  </a:lnTo>
                  <a:lnTo>
                    <a:pt x="78324" y="291436"/>
                  </a:lnTo>
                  <a:close/>
                  <a:moveTo>
                    <a:pt x="18215" y="240434"/>
                  </a:moveTo>
                  <a:lnTo>
                    <a:pt x="25501" y="244077"/>
                  </a:lnTo>
                  <a:lnTo>
                    <a:pt x="29144" y="244077"/>
                  </a:lnTo>
                  <a:lnTo>
                    <a:pt x="29144" y="245899"/>
                  </a:lnTo>
                  <a:lnTo>
                    <a:pt x="23679" y="251363"/>
                  </a:lnTo>
                  <a:lnTo>
                    <a:pt x="45537" y="245899"/>
                  </a:lnTo>
                  <a:lnTo>
                    <a:pt x="47359" y="245899"/>
                  </a:lnTo>
                  <a:lnTo>
                    <a:pt x="52823" y="256827"/>
                  </a:lnTo>
                  <a:lnTo>
                    <a:pt x="52823" y="267756"/>
                  </a:lnTo>
                  <a:lnTo>
                    <a:pt x="61930" y="276864"/>
                  </a:lnTo>
                  <a:lnTo>
                    <a:pt x="63752" y="276864"/>
                  </a:lnTo>
                  <a:lnTo>
                    <a:pt x="61930" y="280507"/>
                  </a:lnTo>
                  <a:lnTo>
                    <a:pt x="61930" y="284150"/>
                  </a:lnTo>
                  <a:lnTo>
                    <a:pt x="47359" y="296900"/>
                  </a:lnTo>
                  <a:lnTo>
                    <a:pt x="45537" y="296900"/>
                  </a:lnTo>
                  <a:lnTo>
                    <a:pt x="36430" y="278685"/>
                  </a:lnTo>
                  <a:lnTo>
                    <a:pt x="9107" y="289614"/>
                  </a:lnTo>
                  <a:lnTo>
                    <a:pt x="0" y="276864"/>
                  </a:lnTo>
                  <a:lnTo>
                    <a:pt x="12750" y="255006"/>
                  </a:lnTo>
                  <a:close/>
                  <a:moveTo>
                    <a:pt x="52822" y="207647"/>
                  </a:moveTo>
                  <a:lnTo>
                    <a:pt x="61930" y="207647"/>
                  </a:lnTo>
                  <a:lnTo>
                    <a:pt x="51001" y="222219"/>
                  </a:lnTo>
                  <a:lnTo>
                    <a:pt x="47722" y="222219"/>
                  </a:lnTo>
                  <a:lnTo>
                    <a:pt x="51001" y="227685"/>
                  </a:lnTo>
                  <a:lnTo>
                    <a:pt x="51001" y="229506"/>
                  </a:lnTo>
                  <a:lnTo>
                    <a:pt x="47358" y="229506"/>
                  </a:lnTo>
                  <a:lnTo>
                    <a:pt x="40072" y="227685"/>
                  </a:lnTo>
                  <a:lnTo>
                    <a:pt x="36429" y="227685"/>
                  </a:lnTo>
                  <a:lnTo>
                    <a:pt x="36429" y="224041"/>
                  </a:lnTo>
                  <a:lnTo>
                    <a:pt x="41893" y="216755"/>
                  </a:lnTo>
                  <a:lnTo>
                    <a:pt x="45536" y="216755"/>
                  </a:lnTo>
                  <a:lnTo>
                    <a:pt x="45536" y="218577"/>
                  </a:lnTo>
                  <a:lnTo>
                    <a:pt x="47358" y="221613"/>
                  </a:lnTo>
                  <a:lnTo>
                    <a:pt x="47358" y="218576"/>
                  </a:lnTo>
                  <a:close/>
                  <a:moveTo>
                    <a:pt x="41895" y="138431"/>
                  </a:moveTo>
                  <a:lnTo>
                    <a:pt x="41895" y="140253"/>
                  </a:lnTo>
                  <a:lnTo>
                    <a:pt x="51002" y="156646"/>
                  </a:lnTo>
                  <a:lnTo>
                    <a:pt x="56467" y="156646"/>
                  </a:lnTo>
                  <a:lnTo>
                    <a:pt x="56467" y="160290"/>
                  </a:lnTo>
                  <a:lnTo>
                    <a:pt x="52824" y="165754"/>
                  </a:lnTo>
                  <a:lnTo>
                    <a:pt x="30966" y="154825"/>
                  </a:lnTo>
                  <a:lnTo>
                    <a:pt x="30966" y="151182"/>
                  </a:lnTo>
                  <a:close/>
                  <a:moveTo>
                    <a:pt x="41895" y="103824"/>
                  </a:moveTo>
                  <a:lnTo>
                    <a:pt x="45538" y="103824"/>
                  </a:lnTo>
                  <a:lnTo>
                    <a:pt x="45538" y="116575"/>
                  </a:lnTo>
                  <a:lnTo>
                    <a:pt x="40073" y="120218"/>
                  </a:lnTo>
                  <a:lnTo>
                    <a:pt x="41895" y="123861"/>
                  </a:lnTo>
                  <a:lnTo>
                    <a:pt x="25501" y="134790"/>
                  </a:lnTo>
                  <a:lnTo>
                    <a:pt x="23680" y="134790"/>
                  </a:lnTo>
                  <a:lnTo>
                    <a:pt x="23680" y="114753"/>
                  </a:lnTo>
                  <a:close/>
                  <a:moveTo>
                    <a:pt x="112931" y="94716"/>
                  </a:moveTo>
                  <a:lnTo>
                    <a:pt x="118396" y="98359"/>
                  </a:lnTo>
                  <a:lnTo>
                    <a:pt x="118396" y="111109"/>
                  </a:lnTo>
                  <a:lnTo>
                    <a:pt x="96538" y="129324"/>
                  </a:lnTo>
                  <a:lnTo>
                    <a:pt x="102002" y="132967"/>
                  </a:lnTo>
                  <a:lnTo>
                    <a:pt x="102002" y="134788"/>
                  </a:lnTo>
                  <a:lnTo>
                    <a:pt x="91074" y="140253"/>
                  </a:lnTo>
                  <a:lnTo>
                    <a:pt x="92895" y="143896"/>
                  </a:lnTo>
                  <a:lnTo>
                    <a:pt x="98359" y="143896"/>
                  </a:lnTo>
                  <a:lnTo>
                    <a:pt x="112931" y="140253"/>
                  </a:lnTo>
                  <a:lnTo>
                    <a:pt x="129324" y="140253"/>
                  </a:lnTo>
                  <a:lnTo>
                    <a:pt x="142075" y="138431"/>
                  </a:lnTo>
                  <a:lnTo>
                    <a:pt x="147539" y="138431"/>
                  </a:lnTo>
                  <a:lnTo>
                    <a:pt x="147539" y="140253"/>
                  </a:lnTo>
                  <a:lnTo>
                    <a:pt x="151182" y="151182"/>
                  </a:lnTo>
                  <a:lnTo>
                    <a:pt x="140253" y="176682"/>
                  </a:lnTo>
                  <a:lnTo>
                    <a:pt x="131146" y="193075"/>
                  </a:lnTo>
                  <a:lnTo>
                    <a:pt x="129324" y="193075"/>
                  </a:lnTo>
                  <a:lnTo>
                    <a:pt x="123860" y="194897"/>
                  </a:lnTo>
                  <a:lnTo>
                    <a:pt x="131146" y="202183"/>
                  </a:lnTo>
                  <a:lnTo>
                    <a:pt x="131146" y="205826"/>
                  </a:lnTo>
                  <a:lnTo>
                    <a:pt x="129324" y="205826"/>
                  </a:lnTo>
                  <a:lnTo>
                    <a:pt x="120217" y="211290"/>
                  </a:lnTo>
                  <a:lnTo>
                    <a:pt x="131146" y="211290"/>
                  </a:lnTo>
                  <a:lnTo>
                    <a:pt x="156647" y="229505"/>
                  </a:lnTo>
                  <a:lnTo>
                    <a:pt x="165754" y="267756"/>
                  </a:lnTo>
                  <a:lnTo>
                    <a:pt x="176683" y="273220"/>
                  </a:lnTo>
                  <a:lnTo>
                    <a:pt x="196719" y="302364"/>
                  </a:lnTo>
                  <a:lnTo>
                    <a:pt x="196719" y="313292"/>
                  </a:lnTo>
                  <a:lnTo>
                    <a:pt x="187612" y="311471"/>
                  </a:lnTo>
                  <a:lnTo>
                    <a:pt x="202184" y="324221"/>
                  </a:lnTo>
                  <a:lnTo>
                    <a:pt x="196719" y="340614"/>
                  </a:lnTo>
                  <a:lnTo>
                    <a:pt x="202184" y="340614"/>
                  </a:lnTo>
                  <a:lnTo>
                    <a:pt x="207648" y="338793"/>
                  </a:lnTo>
                  <a:lnTo>
                    <a:pt x="213113" y="338793"/>
                  </a:lnTo>
                  <a:lnTo>
                    <a:pt x="218577" y="335150"/>
                  </a:lnTo>
                  <a:lnTo>
                    <a:pt x="224041" y="335150"/>
                  </a:lnTo>
                  <a:lnTo>
                    <a:pt x="224041" y="338793"/>
                  </a:lnTo>
                  <a:lnTo>
                    <a:pt x="231327" y="346079"/>
                  </a:lnTo>
                  <a:lnTo>
                    <a:pt x="234970" y="346079"/>
                  </a:lnTo>
                  <a:lnTo>
                    <a:pt x="231327" y="369758"/>
                  </a:lnTo>
                  <a:lnTo>
                    <a:pt x="207648" y="395259"/>
                  </a:lnTo>
                  <a:lnTo>
                    <a:pt x="209470" y="397080"/>
                  </a:lnTo>
                  <a:lnTo>
                    <a:pt x="225863" y="400723"/>
                  </a:lnTo>
                  <a:lnTo>
                    <a:pt x="214934" y="413473"/>
                  </a:lnTo>
                  <a:lnTo>
                    <a:pt x="174862" y="424402"/>
                  </a:lnTo>
                  <a:lnTo>
                    <a:pt x="158468" y="418938"/>
                  </a:lnTo>
                  <a:lnTo>
                    <a:pt x="156647" y="424402"/>
                  </a:lnTo>
                  <a:lnTo>
                    <a:pt x="134789" y="429867"/>
                  </a:lnTo>
                  <a:lnTo>
                    <a:pt x="125681" y="424402"/>
                  </a:lnTo>
                  <a:lnTo>
                    <a:pt x="112931" y="428045"/>
                  </a:lnTo>
                  <a:lnTo>
                    <a:pt x="107467" y="440795"/>
                  </a:lnTo>
                  <a:lnTo>
                    <a:pt x="98359" y="440795"/>
                  </a:lnTo>
                  <a:lnTo>
                    <a:pt x="91074" y="437152"/>
                  </a:lnTo>
                  <a:lnTo>
                    <a:pt x="80145" y="437152"/>
                  </a:lnTo>
                  <a:lnTo>
                    <a:pt x="72859" y="448081"/>
                  </a:lnTo>
                  <a:lnTo>
                    <a:pt x="69216" y="451724"/>
                  </a:lnTo>
                  <a:lnTo>
                    <a:pt x="58287" y="451724"/>
                  </a:lnTo>
                  <a:lnTo>
                    <a:pt x="58287" y="448081"/>
                  </a:lnTo>
                  <a:lnTo>
                    <a:pt x="92895" y="406187"/>
                  </a:lnTo>
                  <a:lnTo>
                    <a:pt x="120217" y="402544"/>
                  </a:lnTo>
                  <a:lnTo>
                    <a:pt x="129324" y="391616"/>
                  </a:lnTo>
                  <a:lnTo>
                    <a:pt x="112931" y="400723"/>
                  </a:lnTo>
                  <a:lnTo>
                    <a:pt x="109288" y="400723"/>
                  </a:lnTo>
                  <a:lnTo>
                    <a:pt x="102002" y="389794"/>
                  </a:lnTo>
                  <a:lnTo>
                    <a:pt x="91074" y="391616"/>
                  </a:lnTo>
                  <a:lnTo>
                    <a:pt x="87431" y="391616"/>
                  </a:lnTo>
                  <a:lnTo>
                    <a:pt x="87431" y="389794"/>
                  </a:lnTo>
                  <a:lnTo>
                    <a:pt x="85609" y="384330"/>
                  </a:lnTo>
                  <a:lnTo>
                    <a:pt x="74680" y="389794"/>
                  </a:lnTo>
                  <a:lnTo>
                    <a:pt x="72859" y="389794"/>
                  </a:lnTo>
                  <a:lnTo>
                    <a:pt x="67395" y="380687"/>
                  </a:lnTo>
                  <a:lnTo>
                    <a:pt x="67395" y="378865"/>
                  </a:lnTo>
                  <a:lnTo>
                    <a:pt x="92895" y="362472"/>
                  </a:lnTo>
                  <a:lnTo>
                    <a:pt x="96538" y="355186"/>
                  </a:lnTo>
                  <a:lnTo>
                    <a:pt x="92895" y="340614"/>
                  </a:lnTo>
                  <a:lnTo>
                    <a:pt x="80145" y="344257"/>
                  </a:lnTo>
                  <a:lnTo>
                    <a:pt x="80145" y="340614"/>
                  </a:lnTo>
                  <a:lnTo>
                    <a:pt x="95445" y="327864"/>
                  </a:lnTo>
                  <a:lnTo>
                    <a:pt x="91074" y="327864"/>
                  </a:lnTo>
                  <a:lnTo>
                    <a:pt x="85610" y="318757"/>
                  </a:lnTo>
                  <a:lnTo>
                    <a:pt x="85610" y="316935"/>
                  </a:lnTo>
                  <a:lnTo>
                    <a:pt x="96539" y="324221"/>
                  </a:lnTo>
                  <a:lnTo>
                    <a:pt x="98361" y="324221"/>
                  </a:lnTo>
                  <a:lnTo>
                    <a:pt x="98361" y="325434"/>
                  </a:lnTo>
                  <a:lnTo>
                    <a:pt x="102002" y="322400"/>
                  </a:lnTo>
                  <a:lnTo>
                    <a:pt x="120217" y="318757"/>
                  </a:lnTo>
                  <a:lnTo>
                    <a:pt x="120217" y="316935"/>
                  </a:lnTo>
                  <a:lnTo>
                    <a:pt x="123860" y="306007"/>
                  </a:lnTo>
                  <a:lnTo>
                    <a:pt x="120217" y="306007"/>
                  </a:lnTo>
                  <a:lnTo>
                    <a:pt x="120217" y="302364"/>
                  </a:lnTo>
                  <a:lnTo>
                    <a:pt x="125681" y="289613"/>
                  </a:lnTo>
                  <a:lnTo>
                    <a:pt x="114753" y="291435"/>
                  </a:lnTo>
                  <a:lnTo>
                    <a:pt x="103824" y="276863"/>
                  </a:lnTo>
                  <a:lnTo>
                    <a:pt x="114753" y="260470"/>
                  </a:lnTo>
                  <a:lnTo>
                    <a:pt x="91074" y="262291"/>
                  </a:lnTo>
                  <a:lnTo>
                    <a:pt x="87431" y="267756"/>
                  </a:lnTo>
                  <a:lnTo>
                    <a:pt x="87431" y="271399"/>
                  </a:lnTo>
                  <a:lnTo>
                    <a:pt x="85609" y="271399"/>
                  </a:lnTo>
                  <a:lnTo>
                    <a:pt x="85609" y="267756"/>
                  </a:lnTo>
                  <a:lnTo>
                    <a:pt x="78323" y="262291"/>
                  </a:lnTo>
                  <a:lnTo>
                    <a:pt x="74680" y="267756"/>
                  </a:lnTo>
                  <a:lnTo>
                    <a:pt x="74680" y="271399"/>
                  </a:lnTo>
                  <a:lnTo>
                    <a:pt x="72859" y="271399"/>
                  </a:lnTo>
                  <a:lnTo>
                    <a:pt x="72859" y="267756"/>
                  </a:lnTo>
                  <a:lnTo>
                    <a:pt x="67395" y="256827"/>
                  </a:lnTo>
                  <a:lnTo>
                    <a:pt x="72859" y="256827"/>
                  </a:lnTo>
                  <a:lnTo>
                    <a:pt x="80145" y="234969"/>
                  </a:lnTo>
                  <a:lnTo>
                    <a:pt x="74680" y="227683"/>
                  </a:lnTo>
                  <a:lnTo>
                    <a:pt x="74680" y="224040"/>
                  </a:lnTo>
                  <a:lnTo>
                    <a:pt x="80145" y="216755"/>
                  </a:lnTo>
                  <a:lnTo>
                    <a:pt x="74680" y="213112"/>
                  </a:lnTo>
                  <a:lnTo>
                    <a:pt x="69216" y="218576"/>
                  </a:lnTo>
                  <a:lnTo>
                    <a:pt x="67395" y="218576"/>
                  </a:lnTo>
                  <a:lnTo>
                    <a:pt x="67395" y="207647"/>
                  </a:lnTo>
                  <a:lnTo>
                    <a:pt x="63752" y="213112"/>
                  </a:lnTo>
                  <a:lnTo>
                    <a:pt x="67395" y="218576"/>
                  </a:lnTo>
                  <a:lnTo>
                    <a:pt x="67395" y="224040"/>
                  </a:lnTo>
                  <a:lnTo>
                    <a:pt x="67394" y="224041"/>
                  </a:lnTo>
                  <a:lnTo>
                    <a:pt x="72860" y="224041"/>
                  </a:lnTo>
                  <a:lnTo>
                    <a:pt x="69217" y="234970"/>
                  </a:lnTo>
                  <a:lnTo>
                    <a:pt x="69217" y="238613"/>
                  </a:lnTo>
                  <a:lnTo>
                    <a:pt x="67395" y="238613"/>
                  </a:lnTo>
                  <a:lnTo>
                    <a:pt x="64156" y="228898"/>
                  </a:lnTo>
                  <a:lnTo>
                    <a:pt x="56466" y="240434"/>
                  </a:lnTo>
                  <a:lnTo>
                    <a:pt x="56466" y="244077"/>
                  </a:lnTo>
                  <a:lnTo>
                    <a:pt x="52823" y="244077"/>
                  </a:lnTo>
                  <a:lnTo>
                    <a:pt x="52823" y="240434"/>
                  </a:lnTo>
                  <a:lnTo>
                    <a:pt x="67395" y="189433"/>
                  </a:lnTo>
                  <a:lnTo>
                    <a:pt x="58287" y="194897"/>
                  </a:lnTo>
                  <a:lnTo>
                    <a:pt x="56466" y="194897"/>
                  </a:lnTo>
                  <a:lnTo>
                    <a:pt x="56463" y="194894"/>
                  </a:lnTo>
                  <a:lnTo>
                    <a:pt x="56466" y="194898"/>
                  </a:lnTo>
                  <a:lnTo>
                    <a:pt x="56466" y="198541"/>
                  </a:lnTo>
                  <a:lnTo>
                    <a:pt x="47358" y="198541"/>
                  </a:lnTo>
                  <a:lnTo>
                    <a:pt x="41894" y="189434"/>
                  </a:lnTo>
                  <a:lnTo>
                    <a:pt x="41894" y="187612"/>
                  </a:lnTo>
                  <a:lnTo>
                    <a:pt x="49181" y="187612"/>
                  </a:lnTo>
                  <a:lnTo>
                    <a:pt x="45537" y="183968"/>
                  </a:lnTo>
                  <a:lnTo>
                    <a:pt x="45537" y="182147"/>
                  </a:lnTo>
                  <a:lnTo>
                    <a:pt x="52823" y="178504"/>
                  </a:lnTo>
                  <a:lnTo>
                    <a:pt x="61930" y="156646"/>
                  </a:lnTo>
                  <a:lnTo>
                    <a:pt x="52823" y="154825"/>
                  </a:lnTo>
                  <a:lnTo>
                    <a:pt x="52823" y="143896"/>
                  </a:lnTo>
                  <a:lnTo>
                    <a:pt x="56466" y="143896"/>
                  </a:lnTo>
                  <a:lnTo>
                    <a:pt x="52823" y="134788"/>
                  </a:lnTo>
                  <a:lnTo>
                    <a:pt x="52823" y="132967"/>
                  </a:lnTo>
                  <a:lnTo>
                    <a:pt x="56466" y="132967"/>
                  </a:lnTo>
                  <a:lnTo>
                    <a:pt x="67395" y="127503"/>
                  </a:lnTo>
                  <a:lnTo>
                    <a:pt x="61930" y="122038"/>
                  </a:lnTo>
                  <a:lnTo>
                    <a:pt x="63752" y="116574"/>
                  </a:lnTo>
                  <a:lnTo>
                    <a:pt x="63752" y="114752"/>
                  </a:lnTo>
                  <a:lnTo>
                    <a:pt x="69216" y="114752"/>
                  </a:lnTo>
                  <a:lnTo>
                    <a:pt x="74680" y="100181"/>
                  </a:lnTo>
                  <a:lnTo>
                    <a:pt x="74680" y="98359"/>
                  </a:lnTo>
                  <a:close/>
                  <a:moveTo>
                    <a:pt x="160290" y="0"/>
                  </a:moveTo>
                  <a:lnTo>
                    <a:pt x="163933" y="0"/>
                  </a:lnTo>
                  <a:lnTo>
                    <a:pt x="163933" y="3643"/>
                  </a:lnTo>
                  <a:lnTo>
                    <a:pt x="165754" y="14572"/>
                  </a:lnTo>
                  <a:lnTo>
                    <a:pt x="165754" y="32787"/>
                  </a:lnTo>
                  <a:lnTo>
                    <a:pt x="160290" y="38251"/>
                  </a:lnTo>
                  <a:lnTo>
                    <a:pt x="158468" y="38251"/>
                  </a:lnTo>
                  <a:lnTo>
                    <a:pt x="160290" y="25501"/>
                  </a:lnTo>
                  <a:lnTo>
                    <a:pt x="153003" y="21858"/>
                  </a:lnTo>
                  <a:lnTo>
                    <a:pt x="153003" y="20036"/>
                  </a:lnTo>
                  <a:lnTo>
                    <a:pt x="160290" y="3643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115899E1-AEFC-410D-B08C-CBEB54F04F2F}"/>
              </a:ext>
            </a:extLst>
          </p:cNvPr>
          <p:cNvPicPr>
            <a:picLocks noChangeAspect="1"/>
          </p:cNvPicPr>
          <p:nvPr/>
        </p:nvPicPr>
        <p:blipFill>
          <a:blip r:embed="rId56">
            <a:lum bright="100000"/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6EBDE58-C232-40FB-B8F7-6FD38BBF8705}"/>
              </a:ext>
            </a:extLst>
          </p:cNvPr>
          <p:cNvSpPr txBox="1">
            <a:spLocks/>
          </p:cNvSpPr>
          <p:nvPr/>
        </p:nvSpPr>
        <p:spPr>
          <a:xfrm>
            <a:off x="230400" y="6303600"/>
            <a:ext cx="12973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>
                <a:solidFill>
                  <a:schemeClr val="bg1"/>
                </a:solidFill>
              </a:rPr>
              <a:t>SLIDE  </a:t>
            </a:r>
            <a:r>
              <a:rPr lang="en-GB" sz="1400">
                <a:solidFill>
                  <a:schemeClr val="accent3"/>
                </a:solidFill>
              </a:rPr>
              <a:t>|</a:t>
            </a:r>
            <a:r>
              <a:rPr lang="en-GB" sz="1000">
                <a:solidFill>
                  <a:schemeClr val="bg1"/>
                </a:solidFill>
              </a:rPr>
              <a:t>  </a:t>
            </a:r>
            <a:fld id="{85845CA8-B977-449B-9FF9-20DC913440A4}" type="slidenum">
              <a:rPr lang="en-GB" sz="1000" smtClean="0">
                <a:solidFill>
                  <a:schemeClr val="bg1"/>
                </a:solidFill>
              </a:rPr>
              <a:pPr algn="l"/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4047AD-F2E3-465B-B8B0-35DC63530551}"/>
              </a:ext>
            </a:extLst>
          </p:cNvPr>
          <p:cNvCxnSpPr/>
          <p:nvPr/>
        </p:nvCxnSpPr>
        <p:spPr>
          <a:xfrm>
            <a:off x="390294" y="324118"/>
            <a:ext cx="0" cy="52322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D9AA1C3A-2D4E-4B73-BDB0-58169DEC73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68" y="324119"/>
            <a:ext cx="11283277" cy="52322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90000"/>
              </a:lnSpc>
              <a:buNone/>
              <a:defRPr sz="2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TITLE HERE</a:t>
            </a:r>
            <a:endParaRPr lang="en-GB"/>
          </a:p>
        </p:txBody>
      </p:sp>
      <p:sp>
        <p:nvSpPr>
          <p:cNvPr id="250" name="Text Placeholder 3">
            <a:extLst>
              <a:ext uri="{FF2B5EF4-FFF2-40B4-BE49-F238E27FC236}">
                <a16:creationId xmlns:a16="http://schemas.microsoft.com/office/drawing/2014/main" id="{3D1BE931-EFDA-450A-B528-8C87CD44809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7210" y="1335600"/>
            <a:ext cx="4893063" cy="467331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32233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rth - Blue /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15899E1-AEFC-410D-B08C-CBEB54F04F2F}"/>
              </a:ext>
            </a:extLst>
          </p:cNvPr>
          <p:cNvPicPr>
            <a:picLocks noChangeAspect="1"/>
          </p:cNvPicPr>
          <p:nvPr/>
        </p:nvPicPr>
        <p:blipFill>
          <a:blip r:embed="rId26">
            <a:lum bright="100000"/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6EBDE58-C232-40FB-B8F7-6FD38BBF8705}"/>
              </a:ext>
            </a:extLst>
          </p:cNvPr>
          <p:cNvSpPr txBox="1">
            <a:spLocks/>
          </p:cNvSpPr>
          <p:nvPr/>
        </p:nvSpPr>
        <p:spPr>
          <a:xfrm>
            <a:off x="230400" y="6303600"/>
            <a:ext cx="12973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>
                <a:solidFill>
                  <a:schemeClr val="bg1"/>
                </a:solidFill>
              </a:rPr>
              <a:t>SLIDE  </a:t>
            </a:r>
            <a:r>
              <a:rPr lang="en-GB" sz="1400">
                <a:solidFill>
                  <a:schemeClr val="accent3"/>
                </a:solidFill>
              </a:rPr>
              <a:t>|</a:t>
            </a:r>
            <a:r>
              <a:rPr lang="en-GB" sz="1000">
                <a:solidFill>
                  <a:schemeClr val="bg1"/>
                </a:solidFill>
              </a:rPr>
              <a:t>  </a:t>
            </a:r>
            <a:fld id="{85845CA8-B977-449B-9FF9-20DC913440A4}" type="slidenum">
              <a:rPr lang="en-GB" sz="1000" smtClean="0">
                <a:solidFill>
                  <a:schemeClr val="bg1"/>
                </a:solidFill>
              </a:rPr>
              <a:pPr algn="l"/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4047AD-F2E3-465B-B8B0-35DC63530551}"/>
              </a:ext>
            </a:extLst>
          </p:cNvPr>
          <p:cNvCxnSpPr/>
          <p:nvPr/>
        </p:nvCxnSpPr>
        <p:spPr>
          <a:xfrm>
            <a:off x="390294" y="324118"/>
            <a:ext cx="0" cy="52322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D9AA1C3A-2D4E-4B73-BDB0-58169DEC73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68" y="324119"/>
            <a:ext cx="11283277" cy="52322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90000"/>
              </a:lnSpc>
              <a:buNone/>
              <a:defRPr sz="2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TITLE HERE</a:t>
            </a:r>
            <a:endParaRPr lang="en-GB"/>
          </a:p>
        </p:txBody>
      </p:sp>
      <p:sp>
        <p:nvSpPr>
          <p:cNvPr id="250" name="Text Placeholder 3">
            <a:extLst>
              <a:ext uri="{FF2B5EF4-FFF2-40B4-BE49-F238E27FC236}">
                <a16:creationId xmlns:a16="http://schemas.microsoft.com/office/drawing/2014/main" id="{3D1BE931-EFDA-450A-B528-8C87CD44809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7210" y="1335600"/>
            <a:ext cx="4893063" cy="467331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355AE5A-66DD-47A3-BE43-BC8B592B4BD1}"/>
              </a:ext>
            </a:extLst>
          </p:cNvPr>
          <p:cNvGrpSpPr/>
          <p:nvPr/>
        </p:nvGrpSpPr>
        <p:grpSpPr>
          <a:xfrm>
            <a:off x="6348554" y="192364"/>
            <a:ext cx="4371592" cy="5823224"/>
            <a:chOff x="4036634" y="685800"/>
            <a:chExt cx="4118732" cy="5486400"/>
          </a:xfrm>
          <a:solidFill>
            <a:schemeClr val="bg1"/>
          </a:solidFill>
        </p:grpSpPr>
        <p:sp>
          <p:nvSpPr>
            <p:cNvPr id="98" name="The Bahamas">
              <a:extLst>
                <a:ext uri="{FF2B5EF4-FFF2-40B4-BE49-F238E27FC236}">
                  <a16:creationId xmlns:a16="http://schemas.microsoft.com/office/drawing/2014/main" id="{88A8AE19-057F-4C3B-B6A9-2654FCEB501F}"/>
                </a:ext>
              </a:extLst>
            </p:cNvPr>
            <p:cNvSpPr>
              <a:spLocks/>
            </p:cNvSpPr>
            <p:nvPr>
              <p:custDataLst>
                <p:tags r:id="rId1"/>
              </p:custDataLst>
            </p:nvPr>
          </p:nvSpPr>
          <p:spPr bwMode="auto">
            <a:xfrm>
              <a:off x="7216435" y="5435247"/>
              <a:ext cx="215628" cy="229275"/>
            </a:xfrm>
            <a:custGeom>
              <a:avLst/>
              <a:gdLst/>
              <a:ahLst/>
              <a:cxnLst/>
              <a:rect l="l" t="t" r="r" b="b"/>
              <a:pathLst>
                <a:path w="143897" h="153004">
                  <a:moveTo>
                    <a:pt x="140254" y="140253"/>
                  </a:moveTo>
                  <a:lnTo>
                    <a:pt x="143897" y="140253"/>
                  </a:lnTo>
                  <a:lnTo>
                    <a:pt x="143897" y="142075"/>
                  </a:lnTo>
                  <a:lnTo>
                    <a:pt x="140254" y="147539"/>
                  </a:lnTo>
                  <a:lnTo>
                    <a:pt x="140254" y="151183"/>
                  </a:lnTo>
                  <a:lnTo>
                    <a:pt x="127503" y="153004"/>
                  </a:lnTo>
                  <a:lnTo>
                    <a:pt x="123860" y="153004"/>
                  </a:lnTo>
                  <a:lnTo>
                    <a:pt x="123860" y="147539"/>
                  </a:lnTo>
                  <a:lnTo>
                    <a:pt x="127503" y="147539"/>
                  </a:lnTo>
                  <a:lnTo>
                    <a:pt x="127503" y="145718"/>
                  </a:lnTo>
                  <a:close/>
                  <a:moveTo>
                    <a:pt x="107467" y="105645"/>
                  </a:moveTo>
                  <a:lnTo>
                    <a:pt x="112932" y="105645"/>
                  </a:lnTo>
                  <a:lnTo>
                    <a:pt x="116575" y="107467"/>
                  </a:lnTo>
                  <a:lnTo>
                    <a:pt x="122039" y="107467"/>
                  </a:lnTo>
                  <a:lnTo>
                    <a:pt x="116575" y="118396"/>
                  </a:lnTo>
                  <a:lnTo>
                    <a:pt x="116575" y="122039"/>
                  </a:lnTo>
                  <a:lnTo>
                    <a:pt x="112932" y="118396"/>
                  </a:lnTo>
                  <a:lnTo>
                    <a:pt x="112932" y="112931"/>
                  </a:lnTo>
                  <a:lnTo>
                    <a:pt x="107467" y="107467"/>
                  </a:lnTo>
                  <a:close/>
                  <a:moveTo>
                    <a:pt x="29145" y="67395"/>
                  </a:moveTo>
                  <a:lnTo>
                    <a:pt x="32788" y="67395"/>
                  </a:lnTo>
                  <a:lnTo>
                    <a:pt x="32788" y="83789"/>
                  </a:lnTo>
                  <a:lnTo>
                    <a:pt x="29145" y="83789"/>
                  </a:lnTo>
                  <a:lnTo>
                    <a:pt x="23680" y="74681"/>
                  </a:lnTo>
                  <a:lnTo>
                    <a:pt x="29145" y="69217"/>
                  </a:lnTo>
                  <a:close/>
                  <a:moveTo>
                    <a:pt x="72859" y="56466"/>
                  </a:moveTo>
                  <a:lnTo>
                    <a:pt x="76502" y="56466"/>
                  </a:lnTo>
                  <a:lnTo>
                    <a:pt x="89253" y="69217"/>
                  </a:lnTo>
                  <a:lnTo>
                    <a:pt x="89253" y="72860"/>
                  </a:lnTo>
                  <a:lnTo>
                    <a:pt x="81967" y="72860"/>
                  </a:lnTo>
                  <a:close/>
                  <a:moveTo>
                    <a:pt x="65574" y="43715"/>
                  </a:moveTo>
                  <a:lnTo>
                    <a:pt x="67395" y="43715"/>
                  </a:lnTo>
                  <a:lnTo>
                    <a:pt x="67395" y="58287"/>
                  </a:lnTo>
                  <a:lnTo>
                    <a:pt x="65574" y="58287"/>
                  </a:lnTo>
                  <a:lnTo>
                    <a:pt x="60109" y="52823"/>
                  </a:lnTo>
                  <a:lnTo>
                    <a:pt x="60109" y="51001"/>
                  </a:lnTo>
                  <a:close/>
                  <a:moveTo>
                    <a:pt x="16394" y="43715"/>
                  </a:moveTo>
                  <a:lnTo>
                    <a:pt x="20037" y="43715"/>
                  </a:lnTo>
                  <a:lnTo>
                    <a:pt x="21858" y="45537"/>
                  </a:lnTo>
                  <a:lnTo>
                    <a:pt x="27323" y="56466"/>
                  </a:lnTo>
                  <a:lnTo>
                    <a:pt x="23680" y="63752"/>
                  </a:lnTo>
                  <a:lnTo>
                    <a:pt x="23680" y="67395"/>
                  </a:lnTo>
                  <a:lnTo>
                    <a:pt x="14572" y="56466"/>
                  </a:lnTo>
                  <a:lnTo>
                    <a:pt x="10929" y="56466"/>
                  </a:lnTo>
                  <a:close/>
                  <a:moveTo>
                    <a:pt x="40074" y="5465"/>
                  </a:moveTo>
                  <a:lnTo>
                    <a:pt x="43717" y="5465"/>
                  </a:lnTo>
                  <a:lnTo>
                    <a:pt x="43717" y="7287"/>
                  </a:lnTo>
                  <a:lnTo>
                    <a:pt x="45538" y="12751"/>
                  </a:lnTo>
                  <a:lnTo>
                    <a:pt x="43717" y="27323"/>
                  </a:lnTo>
                  <a:lnTo>
                    <a:pt x="40074" y="27323"/>
                  </a:lnTo>
                  <a:lnTo>
                    <a:pt x="38252" y="16394"/>
                  </a:lnTo>
                  <a:close/>
                  <a:moveTo>
                    <a:pt x="10929" y="0"/>
                  </a:moveTo>
                  <a:lnTo>
                    <a:pt x="21859" y="0"/>
                  </a:lnTo>
                  <a:lnTo>
                    <a:pt x="21859" y="1822"/>
                  </a:lnTo>
                  <a:lnTo>
                    <a:pt x="27323" y="5465"/>
                  </a:lnTo>
                  <a:lnTo>
                    <a:pt x="27323" y="10929"/>
                  </a:lnTo>
                  <a:lnTo>
                    <a:pt x="23680" y="10929"/>
                  </a:lnTo>
                  <a:lnTo>
                    <a:pt x="0" y="5465"/>
                  </a:lnTo>
                  <a:lnTo>
                    <a:pt x="0" y="1822"/>
                  </a:lnTo>
                  <a:lnTo>
                    <a:pt x="5465" y="1822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99" name="Canada">
              <a:extLst>
                <a:ext uri="{FF2B5EF4-FFF2-40B4-BE49-F238E27FC236}">
                  <a16:creationId xmlns:a16="http://schemas.microsoft.com/office/drawing/2014/main" id="{461423DB-8D20-4EAD-87F4-3D9F1D0A279D}"/>
                </a:ext>
              </a:extLst>
            </p:cNvPr>
            <p:cNvGrpSpPr/>
            <p:nvPr/>
          </p:nvGrpSpPr>
          <p:grpSpPr>
            <a:xfrm>
              <a:off x="5002857" y="685800"/>
              <a:ext cx="3152509" cy="4097112"/>
              <a:chOff x="944548" y="767775"/>
              <a:chExt cx="2103795" cy="2734166"/>
            </a:xfrm>
            <a:grpFill/>
          </p:grpSpPr>
          <p:sp>
            <p:nvSpPr>
              <p:cNvPr id="122" name="Canada - Offshore">
                <a:extLst>
                  <a:ext uri="{FF2B5EF4-FFF2-40B4-BE49-F238E27FC236}">
                    <a16:creationId xmlns:a16="http://schemas.microsoft.com/office/drawing/2014/main" id="{275C658F-7EDD-4627-AC76-3976CBEA3222}"/>
                  </a:ext>
                </a:extLst>
              </p:cNvPr>
              <p:cNvSpPr>
                <a:spLocks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1064764" y="767775"/>
                <a:ext cx="1983579" cy="2617593"/>
              </a:xfrm>
              <a:custGeom>
                <a:avLst/>
                <a:gdLst/>
                <a:ahLst/>
                <a:cxnLst/>
                <a:rect l="l" t="t" r="r" b="b"/>
                <a:pathLst>
                  <a:path w="1983579" h="2617593">
                    <a:moveTo>
                      <a:pt x="1256814" y="2601199"/>
                    </a:moveTo>
                    <a:lnTo>
                      <a:pt x="1289600" y="2601199"/>
                    </a:lnTo>
                    <a:lnTo>
                      <a:pt x="1289600" y="2612128"/>
                    </a:lnTo>
                    <a:lnTo>
                      <a:pt x="1287779" y="2617593"/>
                    </a:lnTo>
                    <a:lnTo>
                      <a:pt x="1284136" y="2617593"/>
                    </a:lnTo>
                    <a:lnTo>
                      <a:pt x="1256814" y="2604842"/>
                    </a:lnTo>
                    <a:lnTo>
                      <a:pt x="1254992" y="2604842"/>
                    </a:lnTo>
                    <a:close/>
                    <a:moveTo>
                      <a:pt x="1794147" y="2564770"/>
                    </a:moveTo>
                    <a:lnTo>
                      <a:pt x="1797790" y="2564770"/>
                    </a:lnTo>
                    <a:lnTo>
                      <a:pt x="1803254" y="2570235"/>
                    </a:lnTo>
                    <a:lnTo>
                      <a:pt x="1803254" y="2572056"/>
                    </a:lnTo>
                    <a:lnTo>
                      <a:pt x="1794147" y="2597556"/>
                    </a:lnTo>
                    <a:lnTo>
                      <a:pt x="1803254" y="2597556"/>
                    </a:lnTo>
                    <a:lnTo>
                      <a:pt x="1808718" y="2588449"/>
                    </a:lnTo>
                    <a:lnTo>
                      <a:pt x="1810540" y="2588449"/>
                    </a:lnTo>
                    <a:lnTo>
                      <a:pt x="1816004" y="2599378"/>
                    </a:lnTo>
                    <a:lnTo>
                      <a:pt x="1816004" y="2601199"/>
                    </a:lnTo>
                    <a:lnTo>
                      <a:pt x="1797790" y="2612128"/>
                    </a:lnTo>
                    <a:lnTo>
                      <a:pt x="1792325" y="2612128"/>
                    </a:lnTo>
                    <a:lnTo>
                      <a:pt x="1783218" y="2615771"/>
                    </a:lnTo>
                    <a:lnTo>
                      <a:pt x="1777754" y="2615771"/>
                    </a:lnTo>
                    <a:lnTo>
                      <a:pt x="1777754" y="2612128"/>
                    </a:lnTo>
                    <a:lnTo>
                      <a:pt x="1772289" y="2606664"/>
                    </a:lnTo>
                    <a:lnTo>
                      <a:pt x="1775932" y="2593914"/>
                    </a:lnTo>
                    <a:close/>
                    <a:moveTo>
                      <a:pt x="1714002" y="2564770"/>
                    </a:moveTo>
                    <a:lnTo>
                      <a:pt x="1715823" y="2564770"/>
                    </a:lnTo>
                    <a:lnTo>
                      <a:pt x="1715823" y="2566592"/>
                    </a:lnTo>
                    <a:lnTo>
                      <a:pt x="1714002" y="2572056"/>
                    </a:lnTo>
                    <a:lnTo>
                      <a:pt x="1721287" y="2581163"/>
                    </a:lnTo>
                    <a:lnTo>
                      <a:pt x="1761360" y="2586628"/>
                    </a:lnTo>
                    <a:lnTo>
                      <a:pt x="1761360" y="2588449"/>
                    </a:lnTo>
                    <a:lnTo>
                      <a:pt x="1748610" y="2601199"/>
                    </a:lnTo>
                    <a:lnTo>
                      <a:pt x="1746788" y="2601199"/>
                    </a:lnTo>
                    <a:lnTo>
                      <a:pt x="1737681" y="2592092"/>
                    </a:lnTo>
                    <a:lnTo>
                      <a:pt x="1726752" y="2593913"/>
                    </a:lnTo>
                    <a:lnTo>
                      <a:pt x="1724930" y="2593913"/>
                    </a:lnTo>
                    <a:lnTo>
                      <a:pt x="1704894" y="2577520"/>
                    </a:lnTo>
                    <a:lnTo>
                      <a:pt x="1704894" y="2575699"/>
                    </a:lnTo>
                    <a:close/>
                    <a:moveTo>
                      <a:pt x="1714002" y="2459125"/>
                    </a:moveTo>
                    <a:lnTo>
                      <a:pt x="1748610" y="2471875"/>
                    </a:lnTo>
                    <a:lnTo>
                      <a:pt x="1765004" y="2480982"/>
                    </a:lnTo>
                    <a:lnTo>
                      <a:pt x="1770468" y="2488268"/>
                    </a:lnTo>
                    <a:lnTo>
                      <a:pt x="1770468" y="2491911"/>
                    </a:lnTo>
                    <a:lnTo>
                      <a:pt x="1754075" y="2491911"/>
                    </a:lnTo>
                    <a:lnTo>
                      <a:pt x="1726752" y="2482804"/>
                    </a:lnTo>
                    <a:lnTo>
                      <a:pt x="1721288" y="2475518"/>
                    </a:lnTo>
                    <a:lnTo>
                      <a:pt x="1703073" y="2466411"/>
                    </a:lnTo>
                    <a:lnTo>
                      <a:pt x="1703073" y="2464589"/>
                    </a:lnTo>
                    <a:close/>
                    <a:moveTo>
                      <a:pt x="187613" y="2424516"/>
                    </a:moveTo>
                    <a:lnTo>
                      <a:pt x="191256" y="2424516"/>
                    </a:lnTo>
                    <a:lnTo>
                      <a:pt x="247721" y="2444552"/>
                    </a:lnTo>
                    <a:lnTo>
                      <a:pt x="269579" y="2475517"/>
                    </a:lnTo>
                    <a:lnTo>
                      <a:pt x="291437" y="2491911"/>
                    </a:lnTo>
                    <a:lnTo>
                      <a:pt x="304187" y="2513768"/>
                    </a:lnTo>
                    <a:lnTo>
                      <a:pt x="304187" y="2515590"/>
                    </a:lnTo>
                    <a:lnTo>
                      <a:pt x="302366" y="2515590"/>
                    </a:lnTo>
                    <a:lnTo>
                      <a:pt x="293258" y="2521054"/>
                    </a:lnTo>
                    <a:lnTo>
                      <a:pt x="265936" y="2510125"/>
                    </a:lnTo>
                    <a:lnTo>
                      <a:pt x="265936" y="2508304"/>
                    </a:lnTo>
                    <a:lnTo>
                      <a:pt x="258650" y="2502839"/>
                    </a:lnTo>
                    <a:lnTo>
                      <a:pt x="260472" y="2497375"/>
                    </a:lnTo>
                    <a:lnTo>
                      <a:pt x="255007" y="2497375"/>
                    </a:lnTo>
                    <a:lnTo>
                      <a:pt x="253186" y="2499196"/>
                    </a:lnTo>
                    <a:lnTo>
                      <a:pt x="247721" y="2499196"/>
                    </a:lnTo>
                    <a:lnTo>
                      <a:pt x="242257" y="2493732"/>
                    </a:lnTo>
                    <a:lnTo>
                      <a:pt x="242257" y="2491911"/>
                    </a:lnTo>
                    <a:lnTo>
                      <a:pt x="247721" y="2491911"/>
                    </a:lnTo>
                    <a:lnTo>
                      <a:pt x="242257" y="2486446"/>
                    </a:lnTo>
                    <a:lnTo>
                      <a:pt x="229507" y="2480982"/>
                    </a:lnTo>
                    <a:lnTo>
                      <a:pt x="225864" y="2480982"/>
                    </a:lnTo>
                    <a:lnTo>
                      <a:pt x="225864" y="2471874"/>
                    </a:lnTo>
                    <a:lnTo>
                      <a:pt x="231328" y="2471874"/>
                    </a:lnTo>
                    <a:lnTo>
                      <a:pt x="213114" y="2466410"/>
                    </a:lnTo>
                    <a:lnTo>
                      <a:pt x="213114" y="2464589"/>
                    </a:lnTo>
                    <a:lnTo>
                      <a:pt x="207649" y="2455481"/>
                    </a:lnTo>
                    <a:lnTo>
                      <a:pt x="207649" y="2459124"/>
                    </a:lnTo>
                    <a:lnTo>
                      <a:pt x="202185" y="2459124"/>
                    </a:lnTo>
                    <a:lnTo>
                      <a:pt x="198542" y="2455481"/>
                    </a:lnTo>
                    <a:lnTo>
                      <a:pt x="193077" y="2455481"/>
                    </a:lnTo>
                    <a:lnTo>
                      <a:pt x="191256" y="2442731"/>
                    </a:lnTo>
                    <a:lnTo>
                      <a:pt x="202185" y="2442731"/>
                    </a:lnTo>
                    <a:lnTo>
                      <a:pt x="202185" y="2437266"/>
                    </a:lnTo>
                    <a:lnTo>
                      <a:pt x="182149" y="2435445"/>
                    </a:lnTo>
                    <a:lnTo>
                      <a:pt x="180327" y="2435445"/>
                    </a:lnTo>
                    <a:lnTo>
                      <a:pt x="180327" y="2431802"/>
                    </a:lnTo>
                    <a:lnTo>
                      <a:pt x="182149" y="2431802"/>
                    </a:lnTo>
                    <a:lnTo>
                      <a:pt x="187613" y="2426338"/>
                    </a:lnTo>
                    <a:close/>
                    <a:moveTo>
                      <a:pt x="1908899" y="2399016"/>
                    </a:moveTo>
                    <a:lnTo>
                      <a:pt x="1916185" y="2399016"/>
                    </a:lnTo>
                    <a:lnTo>
                      <a:pt x="1916185" y="2402659"/>
                    </a:lnTo>
                    <a:lnTo>
                      <a:pt x="1908899" y="2408123"/>
                    </a:lnTo>
                    <a:lnTo>
                      <a:pt x="1910720" y="2415409"/>
                    </a:lnTo>
                    <a:lnTo>
                      <a:pt x="1908899" y="2424517"/>
                    </a:lnTo>
                    <a:lnTo>
                      <a:pt x="1908899" y="2426338"/>
                    </a:lnTo>
                    <a:lnTo>
                      <a:pt x="1899791" y="2426338"/>
                    </a:lnTo>
                    <a:lnTo>
                      <a:pt x="1899791" y="2437267"/>
                    </a:lnTo>
                    <a:lnTo>
                      <a:pt x="1887041" y="2455482"/>
                    </a:lnTo>
                    <a:lnTo>
                      <a:pt x="1888863" y="2470053"/>
                    </a:lnTo>
                    <a:lnTo>
                      <a:pt x="1903434" y="2453660"/>
                    </a:lnTo>
                    <a:lnTo>
                      <a:pt x="1903434" y="2459125"/>
                    </a:lnTo>
                    <a:lnTo>
                      <a:pt x="1916185" y="2460946"/>
                    </a:lnTo>
                    <a:lnTo>
                      <a:pt x="1918006" y="2460946"/>
                    </a:lnTo>
                    <a:lnTo>
                      <a:pt x="1918006" y="2464589"/>
                    </a:lnTo>
                    <a:lnTo>
                      <a:pt x="1916185" y="2464589"/>
                    </a:lnTo>
                    <a:lnTo>
                      <a:pt x="1905256" y="2470053"/>
                    </a:lnTo>
                    <a:lnTo>
                      <a:pt x="1908899" y="2477339"/>
                    </a:lnTo>
                    <a:lnTo>
                      <a:pt x="1910720" y="2477339"/>
                    </a:lnTo>
                    <a:lnTo>
                      <a:pt x="1912542" y="2475518"/>
                    </a:lnTo>
                    <a:lnTo>
                      <a:pt x="1918006" y="2475518"/>
                    </a:lnTo>
                    <a:lnTo>
                      <a:pt x="1921649" y="2471875"/>
                    </a:lnTo>
                    <a:lnTo>
                      <a:pt x="1923471" y="2471875"/>
                    </a:lnTo>
                    <a:lnTo>
                      <a:pt x="1923471" y="2475518"/>
                    </a:lnTo>
                    <a:lnTo>
                      <a:pt x="1921649" y="2482804"/>
                    </a:lnTo>
                    <a:lnTo>
                      <a:pt x="1939864" y="2477339"/>
                    </a:lnTo>
                    <a:lnTo>
                      <a:pt x="1961721" y="2480982"/>
                    </a:lnTo>
                    <a:lnTo>
                      <a:pt x="1965364" y="2480982"/>
                    </a:lnTo>
                    <a:lnTo>
                      <a:pt x="1965364" y="2482804"/>
                    </a:lnTo>
                    <a:lnTo>
                      <a:pt x="1954436" y="2513769"/>
                    </a:lnTo>
                    <a:lnTo>
                      <a:pt x="1972650" y="2508304"/>
                    </a:lnTo>
                    <a:lnTo>
                      <a:pt x="1976293" y="2508304"/>
                    </a:lnTo>
                    <a:lnTo>
                      <a:pt x="1972650" y="2515590"/>
                    </a:lnTo>
                    <a:lnTo>
                      <a:pt x="1956257" y="2526519"/>
                    </a:lnTo>
                    <a:lnTo>
                      <a:pt x="1961721" y="2528340"/>
                    </a:lnTo>
                    <a:lnTo>
                      <a:pt x="1959900" y="2539269"/>
                    </a:lnTo>
                    <a:lnTo>
                      <a:pt x="1961721" y="2542912"/>
                    </a:lnTo>
                    <a:lnTo>
                      <a:pt x="1978115" y="2522876"/>
                    </a:lnTo>
                    <a:lnTo>
                      <a:pt x="1981758" y="2522876"/>
                    </a:lnTo>
                    <a:lnTo>
                      <a:pt x="1981758" y="2526519"/>
                    </a:lnTo>
                    <a:lnTo>
                      <a:pt x="1976293" y="2544734"/>
                    </a:lnTo>
                    <a:lnTo>
                      <a:pt x="1978115" y="2539269"/>
                    </a:lnTo>
                    <a:lnTo>
                      <a:pt x="1981758" y="2539269"/>
                    </a:lnTo>
                    <a:lnTo>
                      <a:pt x="1983579" y="2550198"/>
                    </a:lnTo>
                    <a:lnTo>
                      <a:pt x="1976293" y="2577520"/>
                    </a:lnTo>
                    <a:lnTo>
                      <a:pt x="1972650" y="2577520"/>
                    </a:lnTo>
                    <a:lnTo>
                      <a:pt x="1965364" y="2581163"/>
                    </a:lnTo>
                    <a:lnTo>
                      <a:pt x="1959900" y="2564770"/>
                    </a:lnTo>
                    <a:lnTo>
                      <a:pt x="1950793" y="2572056"/>
                    </a:lnTo>
                    <a:lnTo>
                      <a:pt x="1948971" y="2572056"/>
                    </a:lnTo>
                    <a:lnTo>
                      <a:pt x="1948971" y="2570234"/>
                    </a:lnTo>
                    <a:lnTo>
                      <a:pt x="1954436" y="2553841"/>
                    </a:lnTo>
                    <a:lnTo>
                      <a:pt x="1948971" y="2533805"/>
                    </a:lnTo>
                    <a:lnTo>
                      <a:pt x="1943507" y="2550198"/>
                    </a:lnTo>
                    <a:lnTo>
                      <a:pt x="1912542" y="2572056"/>
                    </a:lnTo>
                    <a:lnTo>
                      <a:pt x="1910720" y="2572056"/>
                    </a:lnTo>
                    <a:lnTo>
                      <a:pt x="1905256" y="2566591"/>
                    </a:lnTo>
                    <a:lnTo>
                      <a:pt x="1905256" y="2564770"/>
                    </a:lnTo>
                    <a:lnTo>
                      <a:pt x="1928935" y="2544734"/>
                    </a:lnTo>
                    <a:lnTo>
                      <a:pt x="1921649" y="2542912"/>
                    </a:lnTo>
                    <a:lnTo>
                      <a:pt x="1918006" y="2550198"/>
                    </a:lnTo>
                    <a:lnTo>
                      <a:pt x="1899791" y="2550198"/>
                    </a:lnTo>
                    <a:lnTo>
                      <a:pt x="1899791" y="2548377"/>
                    </a:lnTo>
                    <a:lnTo>
                      <a:pt x="1908899" y="2542912"/>
                    </a:lnTo>
                    <a:lnTo>
                      <a:pt x="1908899" y="2539269"/>
                    </a:lnTo>
                    <a:lnTo>
                      <a:pt x="1887041" y="2548377"/>
                    </a:lnTo>
                    <a:lnTo>
                      <a:pt x="1832397" y="2548377"/>
                    </a:lnTo>
                    <a:lnTo>
                      <a:pt x="1825111" y="2542912"/>
                    </a:lnTo>
                    <a:lnTo>
                      <a:pt x="1825111" y="2533805"/>
                    </a:lnTo>
                    <a:lnTo>
                      <a:pt x="1843326" y="2519233"/>
                    </a:lnTo>
                    <a:lnTo>
                      <a:pt x="1830576" y="2515590"/>
                    </a:lnTo>
                    <a:lnTo>
                      <a:pt x="1826933" y="2513769"/>
                    </a:lnTo>
                    <a:lnTo>
                      <a:pt x="1839683" y="2508304"/>
                    </a:lnTo>
                    <a:lnTo>
                      <a:pt x="1845147" y="2491911"/>
                    </a:lnTo>
                    <a:lnTo>
                      <a:pt x="1854255" y="2491911"/>
                    </a:lnTo>
                    <a:lnTo>
                      <a:pt x="1850612" y="2480982"/>
                    </a:lnTo>
                    <a:lnTo>
                      <a:pt x="1859719" y="2475518"/>
                    </a:lnTo>
                    <a:lnTo>
                      <a:pt x="1865183" y="2453660"/>
                    </a:lnTo>
                    <a:lnTo>
                      <a:pt x="1870648" y="2450017"/>
                    </a:lnTo>
                    <a:lnTo>
                      <a:pt x="1867005" y="2450017"/>
                    </a:lnTo>
                    <a:lnTo>
                      <a:pt x="1867005" y="2448196"/>
                    </a:lnTo>
                    <a:lnTo>
                      <a:pt x="1872469" y="2437267"/>
                    </a:lnTo>
                    <a:lnTo>
                      <a:pt x="1870648" y="2431803"/>
                    </a:lnTo>
                    <a:lnTo>
                      <a:pt x="1888863" y="2408123"/>
                    </a:lnTo>
                    <a:lnTo>
                      <a:pt x="1899791" y="2402659"/>
                    </a:lnTo>
                    <a:lnTo>
                      <a:pt x="1905256" y="2402659"/>
                    </a:lnTo>
                    <a:close/>
                    <a:moveTo>
                      <a:pt x="1284136" y="2340729"/>
                    </a:moveTo>
                    <a:lnTo>
                      <a:pt x="1307815" y="2340729"/>
                    </a:lnTo>
                    <a:lnTo>
                      <a:pt x="1316922" y="2357123"/>
                    </a:lnTo>
                    <a:lnTo>
                      <a:pt x="1316922" y="2358944"/>
                    </a:lnTo>
                    <a:lnTo>
                      <a:pt x="1313279" y="2358944"/>
                    </a:lnTo>
                    <a:lnTo>
                      <a:pt x="1282314" y="2346194"/>
                    </a:lnTo>
                    <a:close/>
                    <a:moveTo>
                      <a:pt x="1621107" y="2012865"/>
                    </a:moveTo>
                    <a:lnTo>
                      <a:pt x="1624750" y="2012865"/>
                    </a:lnTo>
                    <a:lnTo>
                      <a:pt x="1624750" y="2021973"/>
                    </a:lnTo>
                    <a:lnTo>
                      <a:pt x="1613821" y="2029259"/>
                    </a:lnTo>
                    <a:lnTo>
                      <a:pt x="1610178" y="2029259"/>
                    </a:lnTo>
                    <a:lnTo>
                      <a:pt x="1610178" y="2018330"/>
                    </a:lnTo>
                    <a:close/>
                    <a:moveTo>
                      <a:pt x="466296" y="1983721"/>
                    </a:moveTo>
                    <a:lnTo>
                      <a:pt x="473582" y="1994650"/>
                    </a:lnTo>
                    <a:lnTo>
                      <a:pt x="471760" y="1994650"/>
                    </a:lnTo>
                    <a:lnTo>
                      <a:pt x="460831" y="1991007"/>
                    </a:lnTo>
                    <a:lnTo>
                      <a:pt x="460831" y="1989186"/>
                    </a:lnTo>
                    <a:close/>
                    <a:moveTo>
                      <a:pt x="1688501" y="1960043"/>
                    </a:moveTo>
                    <a:lnTo>
                      <a:pt x="1697608" y="1965508"/>
                    </a:lnTo>
                    <a:lnTo>
                      <a:pt x="1697608" y="1976437"/>
                    </a:lnTo>
                    <a:lnTo>
                      <a:pt x="1693965" y="1976437"/>
                    </a:lnTo>
                    <a:lnTo>
                      <a:pt x="1679393" y="1967329"/>
                    </a:lnTo>
                    <a:lnTo>
                      <a:pt x="1675750" y="1967329"/>
                    </a:lnTo>
                    <a:lnTo>
                      <a:pt x="1675750" y="1965508"/>
                    </a:lnTo>
                    <a:lnTo>
                      <a:pt x="1679393" y="1965508"/>
                    </a:lnTo>
                    <a:close/>
                    <a:moveTo>
                      <a:pt x="568299" y="1945470"/>
                    </a:moveTo>
                    <a:lnTo>
                      <a:pt x="566478" y="1956399"/>
                    </a:lnTo>
                    <a:lnTo>
                      <a:pt x="557370" y="1960042"/>
                    </a:lnTo>
                    <a:lnTo>
                      <a:pt x="546441" y="1954578"/>
                    </a:lnTo>
                    <a:lnTo>
                      <a:pt x="544619" y="1954578"/>
                    </a:lnTo>
                    <a:lnTo>
                      <a:pt x="544619" y="1950935"/>
                    </a:lnTo>
                    <a:lnTo>
                      <a:pt x="546441" y="1950935"/>
                    </a:lnTo>
                    <a:close/>
                    <a:moveTo>
                      <a:pt x="1329673" y="1923613"/>
                    </a:moveTo>
                    <a:lnTo>
                      <a:pt x="1349709" y="1929078"/>
                    </a:lnTo>
                    <a:lnTo>
                      <a:pt x="1335137" y="1967328"/>
                    </a:lnTo>
                    <a:lnTo>
                      <a:pt x="1324208" y="1956399"/>
                    </a:lnTo>
                    <a:lnTo>
                      <a:pt x="1324208" y="1932720"/>
                    </a:lnTo>
                    <a:close/>
                    <a:moveTo>
                      <a:pt x="590156" y="1910863"/>
                    </a:moveTo>
                    <a:lnTo>
                      <a:pt x="595620" y="1910863"/>
                    </a:lnTo>
                    <a:lnTo>
                      <a:pt x="599263" y="1912685"/>
                    </a:lnTo>
                    <a:lnTo>
                      <a:pt x="604728" y="1912685"/>
                    </a:lnTo>
                    <a:lnTo>
                      <a:pt x="604728" y="1916328"/>
                    </a:lnTo>
                    <a:lnTo>
                      <a:pt x="579227" y="1923614"/>
                    </a:lnTo>
                    <a:lnTo>
                      <a:pt x="577405" y="1921793"/>
                    </a:lnTo>
                    <a:lnTo>
                      <a:pt x="579227" y="1921793"/>
                    </a:lnTo>
                    <a:close/>
                    <a:moveTo>
                      <a:pt x="1271385" y="1898113"/>
                    </a:moveTo>
                    <a:lnTo>
                      <a:pt x="1287778" y="1898113"/>
                    </a:lnTo>
                    <a:lnTo>
                      <a:pt x="1287778" y="1899935"/>
                    </a:lnTo>
                    <a:lnTo>
                      <a:pt x="1282314" y="1910863"/>
                    </a:lnTo>
                    <a:lnTo>
                      <a:pt x="1256813" y="1934543"/>
                    </a:lnTo>
                    <a:lnTo>
                      <a:pt x="1240420" y="1940007"/>
                    </a:lnTo>
                    <a:lnTo>
                      <a:pt x="1240420" y="1938186"/>
                    </a:lnTo>
                    <a:lnTo>
                      <a:pt x="1254992" y="1907221"/>
                    </a:lnTo>
                    <a:close/>
                    <a:moveTo>
                      <a:pt x="1367923" y="1870790"/>
                    </a:moveTo>
                    <a:lnTo>
                      <a:pt x="1386139" y="1870790"/>
                    </a:lnTo>
                    <a:lnTo>
                      <a:pt x="1391603" y="1881719"/>
                    </a:lnTo>
                    <a:lnTo>
                      <a:pt x="1391603" y="1883541"/>
                    </a:lnTo>
                    <a:lnTo>
                      <a:pt x="1384317" y="1889005"/>
                    </a:lnTo>
                    <a:lnTo>
                      <a:pt x="1380674" y="1889005"/>
                    </a:lnTo>
                    <a:lnTo>
                      <a:pt x="1367923" y="1872612"/>
                    </a:lnTo>
                    <a:close/>
                    <a:moveTo>
                      <a:pt x="1205812" y="1736002"/>
                    </a:moveTo>
                    <a:lnTo>
                      <a:pt x="1209455" y="1736002"/>
                    </a:lnTo>
                    <a:lnTo>
                      <a:pt x="1209455" y="1737824"/>
                    </a:lnTo>
                    <a:lnTo>
                      <a:pt x="1214919" y="1748752"/>
                    </a:lnTo>
                    <a:lnTo>
                      <a:pt x="1214919" y="1765146"/>
                    </a:lnTo>
                    <a:lnTo>
                      <a:pt x="1225848" y="1756038"/>
                    </a:lnTo>
                    <a:lnTo>
                      <a:pt x="1227670" y="1756038"/>
                    </a:lnTo>
                    <a:lnTo>
                      <a:pt x="1234956" y="1765146"/>
                    </a:lnTo>
                    <a:lnTo>
                      <a:pt x="1234956" y="1772432"/>
                    </a:lnTo>
                    <a:lnTo>
                      <a:pt x="1284135" y="1803397"/>
                    </a:lnTo>
                    <a:lnTo>
                      <a:pt x="1287778" y="1803397"/>
                    </a:lnTo>
                    <a:lnTo>
                      <a:pt x="1293243" y="1832540"/>
                    </a:lnTo>
                    <a:lnTo>
                      <a:pt x="1311457" y="1832540"/>
                    </a:lnTo>
                    <a:lnTo>
                      <a:pt x="1329672" y="1850755"/>
                    </a:lnTo>
                    <a:lnTo>
                      <a:pt x="1329672" y="1854398"/>
                    </a:lnTo>
                    <a:lnTo>
                      <a:pt x="1305993" y="1870791"/>
                    </a:lnTo>
                    <a:lnTo>
                      <a:pt x="1273206" y="1859862"/>
                    </a:lnTo>
                    <a:lnTo>
                      <a:pt x="1273206" y="1843469"/>
                    </a:lnTo>
                    <a:lnTo>
                      <a:pt x="1256813" y="1839826"/>
                    </a:lnTo>
                    <a:lnTo>
                      <a:pt x="1260456" y="1832540"/>
                    </a:lnTo>
                    <a:lnTo>
                      <a:pt x="1245884" y="1834362"/>
                    </a:lnTo>
                    <a:lnTo>
                      <a:pt x="1245884" y="1854398"/>
                    </a:lnTo>
                    <a:lnTo>
                      <a:pt x="1209455" y="1887184"/>
                    </a:lnTo>
                    <a:lnTo>
                      <a:pt x="1205812" y="1887184"/>
                    </a:lnTo>
                    <a:lnTo>
                      <a:pt x="1198526" y="1878077"/>
                    </a:lnTo>
                    <a:lnTo>
                      <a:pt x="1194883" y="1854398"/>
                    </a:lnTo>
                    <a:lnTo>
                      <a:pt x="1194883" y="1856219"/>
                    </a:lnTo>
                    <a:lnTo>
                      <a:pt x="1165740" y="1865326"/>
                    </a:lnTo>
                    <a:lnTo>
                      <a:pt x="1162097" y="1865326"/>
                    </a:lnTo>
                    <a:lnTo>
                      <a:pt x="1160275" y="1856219"/>
                    </a:lnTo>
                    <a:lnTo>
                      <a:pt x="1165740" y="1843469"/>
                    </a:lnTo>
                    <a:lnTo>
                      <a:pt x="1182133" y="1828897"/>
                    </a:lnTo>
                    <a:lnTo>
                      <a:pt x="1178490" y="1808861"/>
                    </a:lnTo>
                    <a:lnTo>
                      <a:pt x="1183954" y="1759681"/>
                    </a:lnTo>
                    <a:lnTo>
                      <a:pt x="1193062" y="1741467"/>
                    </a:lnTo>
                    <a:lnTo>
                      <a:pt x="1194883" y="1741467"/>
                    </a:lnTo>
                    <a:close/>
                    <a:moveTo>
                      <a:pt x="1225849" y="1719609"/>
                    </a:moveTo>
                    <a:lnTo>
                      <a:pt x="1227671" y="1719609"/>
                    </a:lnTo>
                    <a:lnTo>
                      <a:pt x="1240421" y="1730538"/>
                    </a:lnTo>
                    <a:lnTo>
                      <a:pt x="1254992" y="1748754"/>
                    </a:lnTo>
                    <a:lnTo>
                      <a:pt x="1254992" y="1750575"/>
                    </a:lnTo>
                    <a:lnTo>
                      <a:pt x="1251349" y="1750575"/>
                    </a:lnTo>
                    <a:lnTo>
                      <a:pt x="1234956" y="1741467"/>
                    </a:lnTo>
                    <a:lnTo>
                      <a:pt x="1225849" y="1721431"/>
                    </a:lnTo>
                    <a:close/>
                    <a:moveTo>
                      <a:pt x="1464463" y="1597570"/>
                    </a:moveTo>
                    <a:lnTo>
                      <a:pt x="1468106" y="1597570"/>
                    </a:lnTo>
                    <a:lnTo>
                      <a:pt x="1486321" y="1615786"/>
                    </a:lnTo>
                    <a:lnTo>
                      <a:pt x="1486321" y="1619429"/>
                    </a:lnTo>
                    <a:lnTo>
                      <a:pt x="1475392" y="1619429"/>
                    </a:lnTo>
                    <a:lnTo>
                      <a:pt x="1469927" y="1621250"/>
                    </a:lnTo>
                    <a:lnTo>
                      <a:pt x="1462641" y="1621250"/>
                    </a:lnTo>
                    <a:lnTo>
                      <a:pt x="1455355" y="1604856"/>
                    </a:lnTo>
                    <a:close/>
                    <a:moveTo>
                      <a:pt x="1173026" y="1586641"/>
                    </a:moveTo>
                    <a:lnTo>
                      <a:pt x="1176669" y="1588463"/>
                    </a:lnTo>
                    <a:lnTo>
                      <a:pt x="1176669" y="1621249"/>
                    </a:lnTo>
                    <a:lnTo>
                      <a:pt x="1165740" y="1613963"/>
                    </a:lnTo>
                    <a:lnTo>
                      <a:pt x="1165740" y="1588463"/>
                    </a:lnTo>
                    <a:close/>
                    <a:moveTo>
                      <a:pt x="1418924" y="1584820"/>
                    </a:moveTo>
                    <a:lnTo>
                      <a:pt x="1418924" y="1586642"/>
                    </a:lnTo>
                    <a:lnTo>
                      <a:pt x="1444425" y="1592106"/>
                    </a:lnTo>
                    <a:lnTo>
                      <a:pt x="1446246" y="1592106"/>
                    </a:lnTo>
                    <a:lnTo>
                      <a:pt x="1449889" y="1604856"/>
                    </a:lnTo>
                    <a:lnTo>
                      <a:pt x="1449889" y="1635821"/>
                    </a:lnTo>
                    <a:lnTo>
                      <a:pt x="1435317" y="1652215"/>
                    </a:lnTo>
                    <a:lnTo>
                      <a:pt x="1435317" y="1654036"/>
                    </a:lnTo>
                    <a:lnTo>
                      <a:pt x="1402531" y="1654036"/>
                    </a:lnTo>
                    <a:lnTo>
                      <a:pt x="1402531" y="1652215"/>
                    </a:lnTo>
                    <a:lnTo>
                      <a:pt x="1395245" y="1635821"/>
                    </a:lnTo>
                    <a:lnTo>
                      <a:pt x="1397067" y="1615785"/>
                    </a:lnTo>
                    <a:lnTo>
                      <a:pt x="1417103" y="1586642"/>
                    </a:lnTo>
                    <a:close/>
                    <a:moveTo>
                      <a:pt x="1360639" y="1524710"/>
                    </a:moveTo>
                    <a:lnTo>
                      <a:pt x="1362461" y="1524710"/>
                    </a:lnTo>
                    <a:lnTo>
                      <a:pt x="1367925" y="1530175"/>
                    </a:lnTo>
                    <a:lnTo>
                      <a:pt x="1367925" y="1531996"/>
                    </a:lnTo>
                    <a:lnTo>
                      <a:pt x="1360639" y="1542925"/>
                    </a:lnTo>
                    <a:lnTo>
                      <a:pt x="1346067" y="1552033"/>
                    </a:lnTo>
                    <a:lnTo>
                      <a:pt x="1346067" y="1548390"/>
                    </a:lnTo>
                    <a:close/>
                    <a:moveTo>
                      <a:pt x="0" y="1521068"/>
                    </a:moveTo>
                    <a:lnTo>
                      <a:pt x="1821" y="1521068"/>
                    </a:lnTo>
                    <a:lnTo>
                      <a:pt x="25501" y="1542926"/>
                    </a:lnTo>
                    <a:lnTo>
                      <a:pt x="23679" y="1542926"/>
                    </a:lnTo>
                    <a:lnTo>
                      <a:pt x="7286" y="1541105"/>
                    </a:lnTo>
                    <a:lnTo>
                      <a:pt x="5464" y="1541105"/>
                    </a:lnTo>
                    <a:lnTo>
                      <a:pt x="5464" y="1537462"/>
                    </a:lnTo>
                    <a:lnTo>
                      <a:pt x="0" y="1524711"/>
                    </a:lnTo>
                    <a:close/>
                    <a:moveTo>
                      <a:pt x="1318743" y="1486461"/>
                    </a:moveTo>
                    <a:lnTo>
                      <a:pt x="1327851" y="1486461"/>
                    </a:lnTo>
                    <a:lnTo>
                      <a:pt x="1346066" y="1490104"/>
                    </a:lnTo>
                    <a:lnTo>
                      <a:pt x="1346066" y="1491926"/>
                    </a:lnTo>
                    <a:lnTo>
                      <a:pt x="1333315" y="1501033"/>
                    </a:lnTo>
                    <a:lnTo>
                      <a:pt x="1333315" y="1511962"/>
                    </a:lnTo>
                    <a:lnTo>
                      <a:pt x="1329672" y="1511962"/>
                    </a:lnTo>
                    <a:lnTo>
                      <a:pt x="1318743" y="1490104"/>
                    </a:lnTo>
                    <a:close/>
                    <a:moveTo>
                      <a:pt x="34609" y="1486461"/>
                    </a:moveTo>
                    <a:lnTo>
                      <a:pt x="36430" y="1486461"/>
                    </a:lnTo>
                    <a:lnTo>
                      <a:pt x="36430" y="1490104"/>
                    </a:lnTo>
                    <a:lnTo>
                      <a:pt x="41895" y="1501033"/>
                    </a:lnTo>
                    <a:lnTo>
                      <a:pt x="51002" y="1501033"/>
                    </a:lnTo>
                    <a:lnTo>
                      <a:pt x="51002" y="1502854"/>
                    </a:lnTo>
                    <a:lnTo>
                      <a:pt x="30966" y="1535641"/>
                    </a:lnTo>
                    <a:lnTo>
                      <a:pt x="30966" y="1537462"/>
                    </a:lnTo>
                    <a:lnTo>
                      <a:pt x="29144" y="1537462"/>
                    </a:lnTo>
                    <a:lnTo>
                      <a:pt x="23680" y="1535641"/>
                    </a:lnTo>
                    <a:lnTo>
                      <a:pt x="23680" y="1531998"/>
                    </a:lnTo>
                    <a:lnTo>
                      <a:pt x="29144" y="1526533"/>
                    </a:lnTo>
                    <a:lnTo>
                      <a:pt x="20037" y="1526533"/>
                    </a:lnTo>
                    <a:lnTo>
                      <a:pt x="12751" y="1511962"/>
                    </a:lnTo>
                    <a:lnTo>
                      <a:pt x="12751" y="1508319"/>
                    </a:lnTo>
                    <a:lnTo>
                      <a:pt x="14572" y="1508319"/>
                    </a:lnTo>
                    <a:lnTo>
                      <a:pt x="23680" y="1511962"/>
                    </a:lnTo>
                    <a:lnTo>
                      <a:pt x="34609" y="1508319"/>
                    </a:lnTo>
                    <a:lnTo>
                      <a:pt x="30966" y="1502854"/>
                    </a:lnTo>
                    <a:lnTo>
                      <a:pt x="34609" y="1490104"/>
                    </a:lnTo>
                    <a:close/>
                    <a:moveTo>
                      <a:pt x="903448" y="1479175"/>
                    </a:moveTo>
                    <a:lnTo>
                      <a:pt x="907091" y="1479175"/>
                    </a:lnTo>
                    <a:lnTo>
                      <a:pt x="930770" y="1502854"/>
                    </a:lnTo>
                    <a:lnTo>
                      <a:pt x="965378" y="1553855"/>
                    </a:lnTo>
                    <a:lnTo>
                      <a:pt x="970842" y="1552034"/>
                    </a:lnTo>
                    <a:lnTo>
                      <a:pt x="947163" y="1575713"/>
                    </a:lnTo>
                    <a:lnTo>
                      <a:pt x="943520" y="1575713"/>
                    </a:lnTo>
                    <a:lnTo>
                      <a:pt x="868840" y="1548391"/>
                    </a:lnTo>
                    <a:lnTo>
                      <a:pt x="868840" y="1535641"/>
                    </a:lnTo>
                    <a:lnTo>
                      <a:pt x="892519" y="1519248"/>
                    </a:lnTo>
                    <a:lnTo>
                      <a:pt x="890698" y="1508319"/>
                    </a:lnTo>
                    <a:lnTo>
                      <a:pt x="890698" y="1506497"/>
                    </a:lnTo>
                    <a:lnTo>
                      <a:pt x="897983" y="1506497"/>
                    </a:lnTo>
                    <a:lnTo>
                      <a:pt x="896162" y="1502854"/>
                    </a:lnTo>
                    <a:lnTo>
                      <a:pt x="896162" y="1501033"/>
                    </a:lnTo>
                    <a:close/>
                    <a:moveTo>
                      <a:pt x="932592" y="1235099"/>
                    </a:moveTo>
                    <a:lnTo>
                      <a:pt x="938057" y="1249671"/>
                    </a:lnTo>
                    <a:lnTo>
                      <a:pt x="938057" y="1251493"/>
                    </a:lnTo>
                    <a:lnTo>
                      <a:pt x="936236" y="1251493"/>
                    </a:lnTo>
                    <a:lnTo>
                      <a:pt x="927128" y="1260600"/>
                    </a:lnTo>
                    <a:lnTo>
                      <a:pt x="921663" y="1240564"/>
                    </a:lnTo>
                    <a:close/>
                    <a:moveTo>
                      <a:pt x="506367" y="1216884"/>
                    </a:moveTo>
                    <a:lnTo>
                      <a:pt x="517296" y="1224170"/>
                    </a:lnTo>
                    <a:lnTo>
                      <a:pt x="520939" y="1224170"/>
                    </a:lnTo>
                    <a:lnTo>
                      <a:pt x="522761" y="1249671"/>
                    </a:lnTo>
                    <a:lnTo>
                      <a:pt x="511832" y="1280636"/>
                    </a:lnTo>
                    <a:lnTo>
                      <a:pt x="531868" y="1273350"/>
                    </a:lnTo>
                    <a:lnTo>
                      <a:pt x="531868" y="1255135"/>
                    </a:lnTo>
                    <a:lnTo>
                      <a:pt x="533689" y="1255135"/>
                    </a:lnTo>
                    <a:lnTo>
                      <a:pt x="544618" y="1246028"/>
                    </a:lnTo>
                    <a:lnTo>
                      <a:pt x="546440" y="1246028"/>
                    </a:lnTo>
                    <a:lnTo>
                      <a:pt x="588333" y="1273350"/>
                    </a:lnTo>
                    <a:lnTo>
                      <a:pt x="590155" y="1273350"/>
                    </a:lnTo>
                    <a:lnTo>
                      <a:pt x="588333" y="1276993"/>
                    </a:lnTo>
                    <a:lnTo>
                      <a:pt x="573762" y="1300672"/>
                    </a:lnTo>
                    <a:lnTo>
                      <a:pt x="617477" y="1280636"/>
                    </a:lnTo>
                    <a:lnTo>
                      <a:pt x="612012" y="1273350"/>
                    </a:lnTo>
                    <a:lnTo>
                      <a:pt x="615655" y="1271528"/>
                    </a:lnTo>
                    <a:lnTo>
                      <a:pt x="619298" y="1271528"/>
                    </a:lnTo>
                    <a:lnTo>
                      <a:pt x="604727" y="1249671"/>
                    </a:lnTo>
                    <a:lnTo>
                      <a:pt x="604727" y="1246028"/>
                    </a:lnTo>
                    <a:lnTo>
                      <a:pt x="606548" y="1246028"/>
                    </a:lnTo>
                    <a:lnTo>
                      <a:pt x="628406" y="1255135"/>
                    </a:lnTo>
                    <a:lnTo>
                      <a:pt x="652085" y="1284279"/>
                    </a:lnTo>
                    <a:lnTo>
                      <a:pt x="655728" y="1324351"/>
                    </a:lnTo>
                    <a:lnTo>
                      <a:pt x="661192" y="1329815"/>
                    </a:lnTo>
                    <a:lnTo>
                      <a:pt x="657549" y="1346209"/>
                    </a:lnTo>
                    <a:lnTo>
                      <a:pt x="663014" y="1351673"/>
                    </a:lnTo>
                    <a:lnTo>
                      <a:pt x="677585" y="1333458"/>
                    </a:lnTo>
                    <a:lnTo>
                      <a:pt x="668478" y="1307958"/>
                    </a:lnTo>
                    <a:lnTo>
                      <a:pt x="657549" y="1235099"/>
                    </a:lnTo>
                    <a:lnTo>
                      <a:pt x="661192" y="1235099"/>
                    </a:lnTo>
                    <a:lnTo>
                      <a:pt x="666657" y="1229634"/>
                    </a:lnTo>
                    <a:lnTo>
                      <a:pt x="663014" y="1222348"/>
                    </a:lnTo>
                    <a:lnTo>
                      <a:pt x="690336" y="1233277"/>
                    </a:lnTo>
                    <a:lnTo>
                      <a:pt x="690336" y="1224170"/>
                    </a:lnTo>
                    <a:lnTo>
                      <a:pt x="697622" y="1224170"/>
                    </a:lnTo>
                    <a:lnTo>
                      <a:pt x="728586" y="1262421"/>
                    </a:lnTo>
                    <a:lnTo>
                      <a:pt x="728586" y="1271528"/>
                    </a:lnTo>
                    <a:lnTo>
                      <a:pt x="734051" y="1278814"/>
                    </a:lnTo>
                    <a:lnTo>
                      <a:pt x="739515" y="1324351"/>
                    </a:lnTo>
                    <a:lnTo>
                      <a:pt x="752266" y="1357137"/>
                    </a:lnTo>
                    <a:lnTo>
                      <a:pt x="750444" y="1395388"/>
                    </a:lnTo>
                    <a:lnTo>
                      <a:pt x="775945" y="1428175"/>
                    </a:lnTo>
                    <a:lnTo>
                      <a:pt x="792338" y="1428175"/>
                    </a:lnTo>
                    <a:lnTo>
                      <a:pt x="823303" y="1459140"/>
                    </a:lnTo>
                    <a:lnTo>
                      <a:pt x="836053" y="1459140"/>
                    </a:lnTo>
                    <a:lnTo>
                      <a:pt x="839696" y="1470069"/>
                    </a:lnTo>
                    <a:lnTo>
                      <a:pt x="836053" y="1495569"/>
                    </a:lnTo>
                    <a:lnTo>
                      <a:pt x="834232" y="1497391"/>
                    </a:lnTo>
                    <a:lnTo>
                      <a:pt x="828767" y="1497391"/>
                    </a:lnTo>
                    <a:lnTo>
                      <a:pt x="825124" y="1495569"/>
                    </a:lnTo>
                    <a:lnTo>
                      <a:pt x="823303" y="1484641"/>
                    </a:lnTo>
                    <a:lnTo>
                      <a:pt x="819660" y="1495569"/>
                    </a:lnTo>
                    <a:lnTo>
                      <a:pt x="819660" y="1497391"/>
                    </a:lnTo>
                    <a:lnTo>
                      <a:pt x="812374" y="1495569"/>
                    </a:lnTo>
                    <a:lnTo>
                      <a:pt x="812374" y="1491926"/>
                    </a:lnTo>
                    <a:lnTo>
                      <a:pt x="806910" y="1480998"/>
                    </a:lnTo>
                    <a:lnTo>
                      <a:pt x="795981" y="1490105"/>
                    </a:lnTo>
                    <a:lnTo>
                      <a:pt x="797802" y="1502855"/>
                    </a:lnTo>
                    <a:lnTo>
                      <a:pt x="797802" y="1506498"/>
                    </a:lnTo>
                    <a:lnTo>
                      <a:pt x="792338" y="1506498"/>
                    </a:lnTo>
                    <a:lnTo>
                      <a:pt x="790516" y="1502855"/>
                    </a:lnTo>
                    <a:lnTo>
                      <a:pt x="785052" y="1502855"/>
                    </a:lnTo>
                    <a:lnTo>
                      <a:pt x="785052" y="1521070"/>
                    </a:lnTo>
                    <a:lnTo>
                      <a:pt x="806910" y="1506498"/>
                    </a:lnTo>
                    <a:lnTo>
                      <a:pt x="808731" y="1506498"/>
                    </a:lnTo>
                    <a:lnTo>
                      <a:pt x="812374" y="1508320"/>
                    </a:lnTo>
                    <a:lnTo>
                      <a:pt x="812374" y="1511963"/>
                    </a:lnTo>
                    <a:lnTo>
                      <a:pt x="806910" y="1524713"/>
                    </a:lnTo>
                    <a:lnTo>
                      <a:pt x="819660" y="1530177"/>
                    </a:lnTo>
                    <a:lnTo>
                      <a:pt x="823303" y="1530177"/>
                    </a:lnTo>
                    <a:lnTo>
                      <a:pt x="823303" y="1531999"/>
                    </a:lnTo>
                    <a:lnTo>
                      <a:pt x="786873" y="1557499"/>
                    </a:lnTo>
                    <a:lnTo>
                      <a:pt x="781409" y="1557499"/>
                    </a:lnTo>
                    <a:lnTo>
                      <a:pt x="768659" y="1553856"/>
                    </a:lnTo>
                    <a:lnTo>
                      <a:pt x="752266" y="1548392"/>
                    </a:lnTo>
                    <a:lnTo>
                      <a:pt x="739515" y="1546571"/>
                    </a:lnTo>
                    <a:lnTo>
                      <a:pt x="730408" y="1546571"/>
                    </a:lnTo>
                    <a:lnTo>
                      <a:pt x="730408" y="1542928"/>
                    </a:lnTo>
                    <a:lnTo>
                      <a:pt x="735872" y="1535642"/>
                    </a:lnTo>
                    <a:lnTo>
                      <a:pt x="706729" y="1526534"/>
                    </a:lnTo>
                    <a:lnTo>
                      <a:pt x="703086" y="1526534"/>
                    </a:lnTo>
                    <a:lnTo>
                      <a:pt x="703086" y="1513784"/>
                    </a:lnTo>
                    <a:lnTo>
                      <a:pt x="701264" y="1508320"/>
                    </a:lnTo>
                    <a:lnTo>
                      <a:pt x="683050" y="1541106"/>
                    </a:lnTo>
                    <a:lnTo>
                      <a:pt x="652085" y="1542928"/>
                    </a:lnTo>
                    <a:lnTo>
                      <a:pt x="630227" y="1564785"/>
                    </a:lnTo>
                    <a:lnTo>
                      <a:pt x="624763" y="1564785"/>
                    </a:lnTo>
                    <a:lnTo>
                      <a:pt x="606548" y="1568428"/>
                    </a:lnTo>
                    <a:lnTo>
                      <a:pt x="584690" y="1570250"/>
                    </a:lnTo>
                    <a:lnTo>
                      <a:pt x="546440" y="1575714"/>
                    </a:lnTo>
                    <a:lnTo>
                      <a:pt x="540975" y="1575714"/>
                    </a:lnTo>
                    <a:lnTo>
                      <a:pt x="540975" y="1573893"/>
                    </a:lnTo>
                    <a:lnTo>
                      <a:pt x="544618" y="1568428"/>
                    </a:lnTo>
                    <a:lnTo>
                      <a:pt x="533689" y="1559321"/>
                    </a:lnTo>
                    <a:lnTo>
                      <a:pt x="531868" y="1548392"/>
                    </a:lnTo>
                    <a:lnTo>
                      <a:pt x="531868" y="1537463"/>
                    </a:lnTo>
                    <a:lnTo>
                      <a:pt x="504546" y="1521070"/>
                    </a:lnTo>
                    <a:lnTo>
                      <a:pt x="460831" y="1511963"/>
                    </a:lnTo>
                    <a:lnTo>
                      <a:pt x="442616" y="1470069"/>
                    </a:lnTo>
                    <a:lnTo>
                      <a:pt x="515475" y="1448211"/>
                    </a:lnTo>
                    <a:lnTo>
                      <a:pt x="557368" y="1453675"/>
                    </a:lnTo>
                    <a:lnTo>
                      <a:pt x="566476" y="1442747"/>
                    </a:lnTo>
                    <a:lnTo>
                      <a:pt x="526403" y="1424532"/>
                    </a:lnTo>
                    <a:lnTo>
                      <a:pt x="489974" y="1437282"/>
                    </a:lnTo>
                    <a:lnTo>
                      <a:pt x="438973" y="1429996"/>
                    </a:lnTo>
                    <a:lnTo>
                      <a:pt x="437151" y="1429996"/>
                    </a:lnTo>
                    <a:lnTo>
                      <a:pt x="420758" y="1400853"/>
                    </a:lnTo>
                    <a:lnTo>
                      <a:pt x="420758" y="1397210"/>
                    </a:lnTo>
                    <a:lnTo>
                      <a:pt x="422580" y="1397210"/>
                    </a:lnTo>
                    <a:lnTo>
                      <a:pt x="477224" y="1375352"/>
                    </a:lnTo>
                    <a:lnTo>
                      <a:pt x="473581" y="1369888"/>
                    </a:lnTo>
                    <a:lnTo>
                      <a:pt x="479045" y="1364423"/>
                    </a:lnTo>
                    <a:lnTo>
                      <a:pt x="473581" y="1364423"/>
                    </a:lnTo>
                    <a:lnTo>
                      <a:pt x="460831" y="1368066"/>
                    </a:lnTo>
                    <a:lnTo>
                      <a:pt x="444437" y="1373531"/>
                    </a:lnTo>
                    <a:lnTo>
                      <a:pt x="431687" y="1375352"/>
                    </a:lnTo>
                    <a:lnTo>
                      <a:pt x="422580" y="1375352"/>
                    </a:lnTo>
                    <a:lnTo>
                      <a:pt x="420758" y="1369888"/>
                    </a:lnTo>
                    <a:lnTo>
                      <a:pt x="420758" y="1368066"/>
                    </a:lnTo>
                    <a:lnTo>
                      <a:pt x="422580" y="1368066"/>
                    </a:lnTo>
                    <a:lnTo>
                      <a:pt x="431687" y="1362602"/>
                    </a:lnTo>
                    <a:lnTo>
                      <a:pt x="431687" y="1355316"/>
                    </a:lnTo>
                    <a:lnTo>
                      <a:pt x="417115" y="1355316"/>
                    </a:lnTo>
                    <a:lnTo>
                      <a:pt x="411651" y="1357137"/>
                    </a:lnTo>
                    <a:lnTo>
                      <a:pt x="406187" y="1357137"/>
                    </a:lnTo>
                    <a:lnTo>
                      <a:pt x="406187" y="1355316"/>
                    </a:lnTo>
                    <a:lnTo>
                      <a:pt x="404365" y="1338923"/>
                    </a:lnTo>
                    <a:lnTo>
                      <a:pt x="426223" y="1307958"/>
                    </a:lnTo>
                    <a:lnTo>
                      <a:pt x="417115" y="1300672"/>
                    </a:lnTo>
                    <a:lnTo>
                      <a:pt x="417115" y="1297029"/>
                    </a:lnTo>
                    <a:lnTo>
                      <a:pt x="422580" y="1276993"/>
                    </a:lnTo>
                    <a:close/>
                    <a:moveTo>
                      <a:pt x="1311456" y="1198669"/>
                    </a:moveTo>
                    <a:lnTo>
                      <a:pt x="1356993" y="1198669"/>
                    </a:lnTo>
                    <a:lnTo>
                      <a:pt x="1395244" y="1207777"/>
                    </a:lnTo>
                    <a:lnTo>
                      <a:pt x="1397065" y="1207777"/>
                    </a:lnTo>
                    <a:lnTo>
                      <a:pt x="1424387" y="1256957"/>
                    </a:lnTo>
                    <a:lnTo>
                      <a:pt x="1428030" y="1256957"/>
                    </a:lnTo>
                    <a:lnTo>
                      <a:pt x="1428030" y="1260600"/>
                    </a:lnTo>
                    <a:lnTo>
                      <a:pt x="1418923" y="1260600"/>
                    </a:lnTo>
                    <a:lnTo>
                      <a:pt x="1402530" y="1262421"/>
                    </a:lnTo>
                    <a:lnTo>
                      <a:pt x="1384315" y="1266064"/>
                    </a:lnTo>
                    <a:lnTo>
                      <a:pt x="1367922" y="1271529"/>
                    </a:lnTo>
                    <a:lnTo>
                      <a:pt x="1351528" y="1273350"/>
                    </a:lnTo>
                    <a:lnTo>
                      <a:pt x="1346064" y="1273350"/>
                    </a:lnTo>
                    <a:lnTo>
                      <a:pt x="1329671" y="1262421"/>
                    </a:lnTo>
                    <a:lnTo>
                      <a:pt x="1329671" y="1260600"/>
                    </a:lnTo>
                    <a:lnTo>
                      <a:pt x="1324206" y="1235099"/>
                    </a:lnTo>
                    <a:lnTo>
                      <a:pt x="1307813" y="1222348"/>
                    </a:lnTo>
                    <a:close/>
                    <a:moveTo>
                      <a:pt x="701265" y="1187742"/>
                    </a:moveTo>
                    <a:lnTo>
                      <a:pt x="719480" y="1187742"/>
                    </a:lnTo>
                    <a:lnTo>
                      <a:pt x="724944" y="1189564"/>
                    </a:lnTo>
                    <a:lnTo>
                      <a:pt x="744981" y="1189564"/>
                    </a:lnTo>
                    <a:lnTo>
                      <a:pt x="750445" y="1200492"/>
                    </a:lnTo>
                    <a:lnTo>
                      <a:pt x="750445" y="1202314"/>
                    </a:lnTo>
                    <a:lnTo>
                      <a:pt x="739516" y="1240565"/>
                    </a:lnTo>
                    <a:lnTo>
                      <a:pt x="730409" y="1256958"/>
                    </a:lnTo>
                    <a:lnTo>
                      <a:pt x="728587" y="1256958"/>
                    </a:lnTo>
                    <a:lnTo>
                      <a:pt x="688515" y="1211421"/>
                    </a:lnTo>
                    <a:lnTo>
                      <a:pt x="688515" y="1207778"/>
                    </a:lnTo>
                    <a:close/>
                    <a:moveTo>
                      <a:pt x="1151166" y="1187739"/>
                    </a:moveTo>
                    <a:lnTo>
                      <a:pt x="1214917" y="1187739"/>
                    </a:lnTo>
                    <a:lnTo>
                      <a:pt x="1183952" y="1235097"/>
                    </a:lnTo>
                    <a:lnTo>
                      <a:pt x="1173023" y="1278813"/>
                    </a:lnTo>
                    <a:lnTo>
                      <a:pt x="1182131" y="1297027"/>
                    </a:lnTo>
                    <a:lnTo>
                      <a:pt x="1176666" y="1324349"/>
                    </a:lnTo>
                    <a:lnTo>
                      <a:pt x="1182131" y="1335278"/>
                    </a:lnTo>
                    <a:lnTo>
                      <a:pt x="1214917" y="1380815"/>
                    </a:lnTo>
                    <a:lnTo>
                      <a:pt x="1183952" y="1395387"/>
                    </a:lnTo>
                    <a:lnTo>
                      <a:pt x="1209453" y="1389922"/>
                    </a:lnTo>
                    <a:lnTo>
                      <a:pt x="1211274" y="1389922"/>
                    </a:lnTo>
                    <a:lnTo>
                      <a:pt x="1211274" y="1391744"/>
                    </a:lnTo>
                    <a:lnTo>
                      <a:pt x="1214917" y="1400851"/>
                    </a:lnTo>
                    <a:lnTo>
                      <a:pt x="1214917" y="1397208"/>
                    </a:lnTo>
                    <a:lnTo>
                      <a:pt x="1216738" y="1357136"/>
                    </a:lnTo>
                    <a:lnTo>
                      <a:pt x="1203988" y="1351671"/>
                    </a:lnTo>
                    <a:lnTo>
                      <a:pt x="1200345" y="1351671"/>
                    </a:lnTo>
                    <a:lnTo>
                      <a:pt x="1187595" y="1329814"/>
                    </a:lnTo>
                    <a:lnTo>
                      <a:pt x="1187595" y="1327992"/>
                    </a:lnTo>
                    <a:lnTo>
                      <a:pt x="1211274" y="1300670"/>
                    </a:lnTo>
                    <a:lnTo>
                      <a:pt x="1198524" y="1295206"/>
                    </a:lnTo>
                    <a:lnTo>
                      <a:pt x="1193059" y="1260598"/>
                    </a:lnTo>
                    <a:lnTo>
                      <a:pt x="1193059" y="1256955"/>
                    </a:lnTo>
                    <a:lnTo>
                      <a:pt x="1194881" y="1256955"/>
                    </a:lnTo>
                    <a:lnTo>
                      <a:pt x="1227667" y="1266062"/>
                    </a:lnTo>
                    <a:lnTo>
                      <a:pt x="1198524" y="1244205"/>
                    </a:lnTo>
                    <a:lnTo>
                      <a:pt x="1198524" y="1240562"/>
                    </a:lnTo>
                    <a:lnTo>
                      <a:pt x="1211274" y="1240562"/>
                    </a:lnTo>
                    <a:lnTo>
                      <a:pt x="1216738" y="1244205"/>
                    </a:lnTo>
                    <a:lnTo>
                      <a:pt x="1229489" y="1244205"/>
                    </a:lnTo>
                    <a:lnTo>
                      <a:pt x="1214917" y="1235097"/>
                    </a:lnTo>
                    <a:lnTo>
                      <a:pt x="1209453" y="1229633"/>
                    </a:lnTo>
                    <a:lnTo>
                      <a:pt x="1209453" y="1222347"/>
                    </a:lnTo>
                    <a:lnTo>
                      <a:pt x="1211274" y="1222347"/>
                    </a:lnTo>
                    <a:lnTo>
                      <a:pt x="1225846" y="1227811"/>
                    </a:lnTo>
                    <a:lnTo>
                      <a:pt x="1222203" y="1213240"/>
                    </a:lnTo>
                    <a:lnTo>
                      <a:pt x="1225846" y="1213240"/>
                    </a:lnTo>
                    <a:lnTo>
                      <a:pt x="1244061" y="1222347"/>
                    </a:lnTo>
                    <a:lnTo>
                      <a:pt x="1244061" y="1216882"/>
                    </a:lnTo>
                    <a:lnTo>
                      <a:pt x="1234953" y="1211418"/>
                    </a:lnTo>
                    <a:lnTo>
                      <a:pt x="1234953" y="1207775"/>
                    </a:lnTo>
                    <a:lnTo>
                      <a:pt x="1244061" y="1200489"/>
                    </a:lnTo>
                    <a:lnTo>
                      <a:pt x="1295062" y="1187739"/>
                    </a:lnTo>
                    <a:lnTo>
                      <a:pt x="1302348" y="1222347"/>
                    </a:lnTo>
                    <a:lnTo>
                      <a:pt x="1298705" y="1229633"/>
                    </a:lnTo>
                    <a:lnTo>
                      <a:pt x="1316919" y="1240562"/>
                    </a:lnTo>
                    <a:lnTo>
                      <a:pt x="1316919" y="1244205"/>
                    </a:lnTo>
                    <a:lnTo>
                      <a:pt x="1313276" y="1256955"/>
                    </a:lnTo>
                    <a:lnTo>
                      <a:pt x="1322384" y="1271527"/>
                    </a:lnTo>
                    <a:lnTo>
                      <a:pt x="1324205" y="1271527"/>
                    </a:lnTo>
                    <a:lnTo>
                      <a:pt x="1324205" y="1273348"/>
                    </a:lnTo>
                    <a:lnTo>
                      <a:pt x="1311455" y="1313421"/>
                    </a:lnTo>
                    <a:lnTo>
                      <a:pt x="1316919" y="1318885"/>
                    </a:lnTo>
                    <a:lnTo>
                      <a:pt x="1316919" y="1322528"/>
                    </a:lnTo>
                    <a:lnTo>
                      <a:pt x="1307812" y="1324349"/>
                    </a:lnTo>
                    <a:lnTo>
                      <a:pt x="1307812" y="1333457"/>
                    </a:lnTo>
                    <a:lnTo>
                      <a:pt x="1327848" y="1311599"/>
                    </a:lnTo>
                    <a:lnTo>
                      <a:pt x="1333313" y="1286098"/>
                    </a:lnTo>
                    <a:lnTo>
                      <a:pt x="1335134" y="1286098"/>
                    </a:lnTo>
                    <a:lnTo>
                      <a:pt x="1335134" y="1300670"/>
                    </a:lnTo>
                    <a:lnTo>
                      <a:pt x="1355170" y="1307956"/>
                    </a:lnTo>
                    <a:lnTo>
                      <a:pt x="1367920" y="1297027"/>
                    </a:lnTo>
                    <a:lnTo>
                      <a:pt x="1362456" y="1286098"/>
                    </a:lnTo>
                    <a:lnTo>
                      <a:pt x="1362456" y="1284277"/>
                    </a:lnTo>
                    <a:lnTo>
                      <a:pt x="1386135" y="1271527"/>
                    </a:lnTo>
                    <a:lnTo>
                      <a:pt x="1386135" y="1267884"/>
                    </a:lnTo>
                    <a:lnTo>
                      <a:pt x="1389778" y="1267884"/>
                    </a:lnTo>
                    <a:lnTo>
                      <a:pt x="1435315" y="1280634"/>
                    </a:lnTo>
                    <a:lnTo>
                      <a:pt x="1451708" y="1302492"/>
                    </a:lnTo>
                    <a:lnTo>
                      <a:pt x="1451708" y="1306135"/>
                    </a:lnTo>
                    <a:lnTo>
                      <a:pt x="1449887" y="1318885"/>
                    </a:lnTo>
                    <a:lnTo>
                      <a:pt x="1468101" y="1322528"/>
                    </a:lnTo>
                    <a:lnTo>
                      <a:pt x="1468101" y="1340743"/>
                    </a:lnTo>
                    <a:lnTo>
                      <a:pt x="1455351" y="1349850"/>
                    </a:lnTo>
                    <a:lnTo>
                      <a:pt x="1484495" y="1344386"/>
                    </a:lnTo>
                    <a:lnTo>
                      <a:pt x="1486316" y="1344386"/>
                    </a:lnTo>
                    <a:lnTo>
                      <a:pt x="1475387" y="1364422"/>
                    </a:lnTo>
                    <a:lnTo>
                      <a:pt x="1484495" y="1358957"/>
                    </a:lnTo>
                    <a:lnTo>
                      <a:pt x="1484495" y="1369886"/>
                    </a:lnTo>
                    <a:lnTo>
                      <a:pt x="1489959" y="1375351"/>
                    </a:lnTo>
                    <a:lnTo>
                      <a:pt x="1489959" y="1362600"/>
                    </a:lnTo>
                    <a:lnTo>
                      <a:pt x="1500888" y="1362600"/>
                    </a:lnTo>
                    <a:lnTo>
                      <a:pt x="1508174" y="1349850"/>
                    </a:lnTo>
                    <a:lnTo>
                      <a:pt x="1511817" y="1349850"/>
                    </a:lnTo>
                    <a:lnTo>
                      <a:pt x="1537317" y="1364422"/>
                    </a:lnTo>
                    <a:lnTo>
                      <a:pt x="1546424" y="1386279"/>
                    </a:lnTo>
                    <a:lnTo>
                      <a:pt x="1542782" y="1391744"/>
                    </a:lnTo>
                    <a:lnTo>
                      <a:pt x="1542782" y="1395387"/>
                    </a:lnTo>
                    <a:lnTo>
                      <a:pt x="1530031" y="1397208"/>
                    </a:lnTo>
                    <a:lnTo>
                      <a:pt x="1557353" y="1397208"/>
                    </a:lnTo>
                    <a:lnTo>
                      <a:pt x="1557353" y="1400851"/>
                    </a:lnTo>
                    <a:lnTo>
                      <a:pt x="1559175" y="1408137"/>
                    </a:lnTo>
                    <a:lnTo>
                      <a:pt x="1551889" y="1424530"/>
                    </a:lnTo>
                    <a:lnTo>
                      <a:pt x="1573747" y="1413601"/>
                    </a:lnTo>
                    <a:lnTo>
                      <a:pt x="1573747" y="1417244"/>
                    </a:lnTo>
                    <a:lnTo>
                      <a:pt x="1564639" y="1433638"/>
                    </a:lnTo>
                    <a:lnTo>
                      <a:pt x="1581032" y="1419066"/>
                    </a:lnTo>
                    <a:lnTo>
                      <a:pt x="1608354" y="1429995"/>
                    </a:lnTo>
                    <a:lnTo>
                      <a:pt x="1608354" y="1448209"/>
                    </a:lnTo>
                    <a:lnTo>
                      <a:pt x="1606533" y="1448209"/>
                    </a:lnTo>
                    <a:lnTo>
                      <a:pt x="1584675" y="1462781"/>
                    </a:lnTo>
                    <a:lnTo>
                      <a:pt x="1590140" y="1462781"/>
                    </a:lnTo>
                    <a:lnTo>
                      <a:pt x="1597426" y="1459138"/>
                    </a:lnTo>
                    <a:lnTo>
                      <a:pt x="1606533" y="1459138"/>
                    </a:lnTo>
                    <a:lnTo>
                      <a:pt x="1606533" y="1462781"/>
                    </a:lnTo>
                    <a:lnTo>
                      <a:pt x="1597426" y="1473710"/>
                    </a:lnTo>
                    <a:lnTo>
                      <a:pt x="1610176" y="1464603"/>
                    </a:lnTo>
                    <a:lnTo>
                      <a:pt x="1613819" y="1453674"/>
                    </a:lnTo>
                    <a:lnTo>
                      <a:pt x="1613819" y="1451852"/>
                    </a:lnTo>
                    <a:lnTo>
                      <a:pt x="1615640" y="1451852"/>
                    </a:lnTo>
                    <a:lnTo>
                      <a:pt x="1615640" y="1453674"/>
                    </a:lnTo>
                    <a:lnTo>
                      <a:pt x="1637498" y="1479174"/>
                    </a:lnTo>
                    <a:lnTo>
                      <a:pt x="1641141" y="1484639"/>
                    </a:lnTo>
                    <a:lnTo>
                      <a:pt x="1641141" y="1486460"/>
                    </a:lnTo>
                    <a:lnTo>
                      <a:pt x="1637498" y="1491925"/>
                    </a:lnTo>
                    <a:lnTo>
                      <a:pt x="1602890" y="1506496"/>
                    </a:lnTo>
                    <a:lnTo>
                      <a:pt x="1653891" y="1521068"/>
                    </a:lnTo>
                    <a:lnTo>
                      <a:pt x="1653891" y="1524711"/>
                    </a:lnTo>
                    <a:lnTo>
                      <a:pt x="1608354" y="1530176"/>
                    </a:lnTo>
                    <a:lnTo>
                      <a:pt x="1624748" y="1541104"/>
                    </a:lnTo>
                    <a:lnTo>
                      <a:pt x="1615640" y="1548390"/>
                    </a:lnTo>
                    <a:lnTo>
                      <a:pt x="1626569" y="1562962"/>
                    </a:lnTo>
                    <a:lnTo>
                      <a:pt x="1624748" y="1562962"/>
                    </a:lnTo>
                    <a:lnTo>
                      <a:pt x="1624748" y="1564783"/>
                    </a:lnTo>
                    <a:lnTo>
                      <a:pt x="1613819" y="1568426"/>
                    </a:lnTo>
                    <a:lnTo>
                      <a:pt x="1648427" y="1581177"/>
                    </a:lnTo>
                    <a:lnTo>
                      <a:pt x="1652070" y="1581177"/>
                    </a:lnTo>
                    <a:lnTo>
                      <a:pt x="1646605" y="1592106"/>
                    </a:lnTo>
                    <a:lnTo>
                      <a:pt x="1662999" y="1592106"/>
                    </a:lnTo>
                    <a:lnTo>
                      <a:pt x="1664820" y="1597570"/>
                    </a:lnTo>
                    <a:lnTo>
                      <a:pt x="1664820" y="1599391"/>
                    </a:lnTo>
                    <a:lnTo>
                      <a:pt x="1662999" y="1604856"/>
                    </a:lnTo>
                    <a:lnTo>
                      <a:pt x="1668463" y="1610320"/>
                    </a:lnTo>
                    <a:lnTo>
                      <a:pt x="1688499" y="1603034"/>
                    </a:lnTo>
                    <a:lnTo>
                      <a:pt x="1692142" y="1603034"/>
                    </a:lnTo>
                    <a:lnTo>
                      <a:pt x="1688499" y="1615785"/>
                    </a:lnTo>
                    <a:lnTo>
                      <a:pt x="1703071" y="1619428"/>
                    </a:lnTo>
                    <a:lnTo>
                      <a:pt x="1715821" y="1643107"/>
                    </a:lnTo>
                    <a:lnTo>
                      <a:pt x="1715821" y="1646750"/>
                    </a:lnTo>
                    <a:lnTo>
                      <a:pt x="1710357" y="1654036"/>
                    </a:lnTo>
                    <a:lnTo>
                      <a:pt x="1719464" y="1654036"/>
                    </a:lnTo>
                    <a:lnTo>
                      <a:pt x="1724929" y="1652214"/>
                    </a:lnTo>
                    <a:lnTo>
                      <a:pt x="1737679" y="1652214"/>
                    </a:lnTo>
                    <a:lnTo>
                      <a:pt x="1732214" y="1672250"/>
                    </a:lnTo>
                    <a:lnTo>
                      <a:pt x="1757715" y="1666786"/>
                    </a:lnTo>
                    <a:lnTo>
                      <a:pt x="1775930" y="1692286"/>
                    </a:lnTo>
                    <a:lnTo>
                      <a:pt x="1777751" y="1692286"/>
                    </a:lnTo>
                    <a:lnTo>
                      <a:pt x="1775930" y="1694108"/>
                    </a:lnTo>
                    <a:lnTo>
                      <a:pt x="1770465" y="1705037"/>
                    </a:lnTo>
                    <a:lnTo>
                      <a:pt x="1772287" y="1708680"/>
                    </a:lnTo>
                    <a:lnTo>
                      <a:pt x="1772287" y="1710501"/>
                    </a:lnTo>
                    <a:lnTo>
                      <a:pt x="1770465" y="1714144"/>
                    </a:lnTo>
                    <a:lnTo>
                      <a:pt x="1754072" y="1714144"/>
                    </a:lnTo>
                    <a:lnTo>
                      <a:pt x="1748608" y="1725073"/>
                    </a:lnTo>
                    <a:lnTo>
                      <a:pt x="1759536" y="1725073"/>
                    </a:lnTo>
                    <a:lnTo>
                      <a:pt x="1761358" y="1726894"/>
                    </a:lnTo>
                    <a:lnTo>
                      <a:pt x="1759536" y="1726894"/>
                    </a:lnTo>
                    <a:lnTo>
                      <a:pt x="1752251" y="1732359"/>
                    </a:lnTo>
                    <a:lnTo>
                      <a:pt x="1746786" y="1754216"/>
                    </a:lnTo>
                    <a:lnTo>
                      <a:pt x="1743143" y="1754216"/>
                    </a:lnTo>
                    <a:lnTo>
                      <a:pt x="1730393" y="1745109"/>
                    </a:lnTo>
                    <a:lnTo>
                      <a:pt x="1732214" y="1766967"/>
                    </a:lnTo>
                    <a:lnTo>
                      <a:pt x="1724929" y="1792467"/>
                    </a:lnTo>
                    <a:lnTo>
                      <a:pt x="1721286" y="1792467"/>
                    </a:lnTo>
                    <a:lnTo>
                      <a:pt x="1708535" y="1772431"/>
                    </a:lnTo>
                    <a:lnTo>
                      <a:pt x="1699428" y="1776074"/>
                    </a:lnTo>
                    <a:lnTo>
                      <a:pt x="1693964" y="1770610"/>
                    </a:lnTo>
                    <a:lnTo>
                      <a:pt x="1693964" y="1759681"/>
                    </a:lnTo>
                    <a:lnTo>
                      <a:pt x="1692142" y="1761502"/>
                    </a:lnTo>
                    <a:lnTo>
                      <a:pt x="1688499" y="1761502"/>
                    </a:lnTo>
                    <a:lnTo>
                      <a:pt x="1681213" y="1745109"/>
                    </a:lnTo>
                    <a:lnTo>
                      <a:pt x="1681213" y="1730537"/>
                    </a:lnTo>
                    <a:lnTo>
                      <a:pt x="1675749" y="1730537"/>
                    </a:lnTo>
                    <a:lnTo>
                      <a:pt x="1673927" y="1732359"/>
                    </a:lnTo>
                    <a:lnTo>
                      <a:pt x="1668463" y="1732359"/>
                    </a:lnTo>
                    <a:lnTo>
                      <a:pt x="1668463" y="1730537"/>
                    </a:lnTo>
                    <a:lnTo>
                      <a:pt x="1664820" y="1721430"/>
                    </a:lnTo>
                    <a:lnTo>
                      <a:pt x="1642962" y="1710501"/>
                    </a:lnTo>
                    <a:lnTo>
                      <a:pt x="1641141" y="1708680"/>
                    </a:lnTo>
                    <a:lnTo>
                      <a:pt x="1642962" y="1697751"/>
                    </a:lnTo>
                    <a:lnTo>
                      <a:pt x="1632034" y="1697751"/>
                    </a:lnTo>
                    <a:lnTo>
                      <a:pt x="1637498" y="1708680"/>
                    </a:lnTo>
                    <a:lnTo>
                      <a:pt x="1637498" y="1710501"/>
                    </a:lnTo>
                    <a:lnTo>
                      <a:pt x="1635677" y="1710501"/>
                    </a:lnTo>
                    <a:lnTo>
                      <a:pt x="1624748" y="1703215"/>
                    </a:lnTo>
                    <a:lnTo>
                      <a:pt x="1615640" y="1705037"/>
                    </a:lnTo>
                    <a:lnTo>
                      <a:pt x="1641141" y="1730537"/>
                    </a:lnTo>
                    <a:lnTo>
                      <a:pt x="1641141" y="1732359"/>
                    </a:lnTo>
                    <a:lnTo>
                      <a:pt x="1621105" y="1736002"/>
                    </a:lnTo>
                    <a:lnTo>
                      <a:pt x="1621105" y="1748752"/>
                    </a:lnTo>
                    <a:lnTo>
                      <a:pt x="1637498" y="1748752"/>
                    </a:lnTo>
                    <a:lnTo>
                      <a:pt x="1637498" y="1770610"/>
                    </a:lnTo>
                    <a:lnTo>
                      <a:pt x="1642962" y="1772431"/>
                    </a:lnTo>
                    <a:lnTo>
                      <a:pt x="1648427" y="1792467"/>
                    </a:lnTo>
                    <a:lnTo>
                      <a:pt x="1652070" y="1788824"/>
                    </a:lnTo>
                    <a:lnTo>
                      <a:pt x="1664820" y="1788824"/>
                    </a:lnTo>
                    <a:lnTo>
                      <a:pt x="1662999" y="1794289"/>
                    </a:lnTo>
                    <a:lnTo>
                      <a:pt x="1673927" y="1792467"/>
                    </a:lnTo>
                    <a:lnTo>
                      <a:pt x="1675749" y="1792467"/>
                    </a:lnTo>
                    <a:lnTo>
                      <a:pt x="1675749" y="1803396"/>
                    </a:lnTo>
                    <a:lnTo>
                      <a:pt x="1681213" y="1799753"/>
                    </a:lnTo>
                    <a:lnTo>
                      <a:pt x="1692142" y="1808860"/>
                    </a:lnTo>
                    <a:lnTo>
                      <a:pt x="1686678" y="1832540"/>
                    </a:lnTo>
                    <a:lnTo>
                      <a:pt x="1699428" y="1838004"/>
                    </a:lnTo>
                    <a:lnTo>
                      <a:pt x="1704892" y="1854397"/>
                    </a:lnTo>
                    <a:lnTo>
                      <a:pt x="1703071" y="1878076"/>
                    </a:lnTo>
                    <a:lnTo>
                      <a:pt x="1699428" y="1878076"/>
                    </a:lnTo>
                    <a:lnTo>
                      <a:pt x="1692142" y="1872612"/>
                    </a:lnTo>
                    <a:lnTo>
                      <a:pt x="1692142" y="1878076"/>
                    </a:lnTo>
                    <a:lnTo>
                      <a:pt x="1699428" y="1889005"/>
                    </a:lnTo>
                    <a:lnTo>
                      <a:pt x="1703071" y="1899934"/>
                    </a:lnTo>
                    <a:lnTo>
                      <a:pt x="1703071" y="1901755"/>
                    </a:lnTo>
                    <a:lnTo>
                      <a:pt x="1699428" y="1901755"/>
                    </a:lnTo>
                    <a:lnTo>
                      <a:pt x="1697606" y="1899934"/>
                    </a:lnTo>
                    <a:lnTo>
                      <a:pt x="1692142" y="1899934"/>
                    </a:lnTo>
                    <a:lnTo>
                      <a:pt x="1697606" y="1912684"/>
                    </a:lnTo>
                    <a:lnTo>
                      <a:pt x="1697606" y="1916327"/>
                    </a:lnTo>
                    <a:lnTo>
                      <a:pt x="1693964" y="1918149"/>
                    </a:lnTo>
                    <a:lnTo>
                      <a:pt x="1692142" y="1918149"/>
                    </a:lnTo>
                    <a:lnTo>
                      <a:pt x="1679392" y="1894470"/>
                    </a:lnTo>
                    <a:lnTo>
                      <a:pt x="1648427" y="1892648"/>
                    </a:lnTo>
                    <a:lnTo>
                      <a:pt x="1626569" y="1865326"/>
                    </a:lnTo>
                    <a:lnTo>
                      <a:pt x="1619283" y="1870790"/>
                    </a:lnTo>
                    <a:lnTo>
                      <a:pt x="1615640" y="1870790"/>
                    </a:lnTo>
                    <a:lnTo>
                      <a:pt x="1602890" y="1854397"/>
                    </a:lnTo>
                    <a:lnTo>
                      <a:pt x="1601069" y="1854397"/>
                    </a:lnTo>
                    <a:lnTo>
                      <a:pt x="1606533" y="1861683"/>
                    </a:lnTo>
                    <a:lnTo>
                      <a:pt x="1626569" y="1892648"/>
                    </a:lnTo>
                    <a:lnTo>
                      <a:pt x="1664820" y="1927256"/>
                    </a:lnTo>
                    <a:lnTo>
                      <a:pt x="1668463" y="1949114"/>
                    </a:lnTo>
                    <a:lnTo>
                      <a:pt x="1668463" y="1950935"/>
                    </a:lnTo>
                    <a:lnTo>
                      <a:pt x="1657534" y="1950935"/>
                    </a:lnTo>
                    <a:lnTo>
                      <a:pt x="1646605" y="1940006"/>
                    </a:lnTo>
                    <a:lnTo>
                      <a:pt x="1635677" y="1943649"/>
                    </a:lnTo>
                    <a:lnTo>
                      <a:pt x="1606533" y="1932720"/>
                    </a:lnTo>
                    <a:lnTo>
                      <a:pt x="1601069" y="1921792"/>
                    </a:lnTo>
                    <a:lnTo>
                      <a:pt x="1595604" y="1923613"/>
                    </a:lnTo>
                    <a:lnTo>
                      <a:pt x="1591961" y="1923613"/>
                    </a:lnTo>
                    <a:lnTo>
                      <a:pt x="1584675" y="1905398"/>
                    </a:lnTo>
                    <a:lnTo>
                      <a:pt x="1575568" y="1907220"/>
                    </a:lnTo>
                    <a:lnTo>
                      <a:pt x="1573747" y="1907220"/>
                    </a:lnTo>
                    <a:lnTo>
                      <a:pt x="1573747" y="1899934"/>
                    </a:lnTo>
                    <a:lnTo>
                      <a:pt x="1564639" y="1905398"/>
                    </a:lnTo>
                    <a:lnTo>
                      <a:pt x="1562818" y="1905398"/>
                    </a:lnTo>
                    <a:lnTo>
                      <a:pt x="1540960" y="1894470"/>
                    </a:lnTo>
                    <a:lnTo>
                      <a:pt x="1519102" y="1865326"/>
                    </a:lnTo>
                    <a:lnTo>
                      <a:pt x="1519102" y="1861683"/>
                    </a:lnTo>
                    <a:lnTo>
                      <a:pt x="1522745" y="1861683"/>
                    </a:lnTo>
                    <a:lnTo>
                      <a:pt x="1528210" y="1867148"/>
                    </a:lnTo>
                    <a:lnTo>
                      <a:pt x="1535496" y="1861683"/>
                    </a:lnTo>
                    <a:lnTo>
                      <a:pt x="1500888" y="1843468"/>
                    </a:lnTo>
                    <a:lnTo>
                      <a:pt x="1484495" y="1808860"/>
                    </a:lnTo>
                    <a:lnTo>
                      <a:pt x="1458994" y="1803396"/>
                    </a:lnTo>
                    <a:lnTo>
                      <a:pt x="1458994" y="1794289"/>
                    </a:lnTo>
                    <a:lnTo>
                      <a:pt x="1455351" y="1797932"/>
                    </a:lnTo>
                    <a:lnTo>
                      <a:pt x="1462637" y="1814325"/>
                    </a:lnTo>
                    <a:lnTo>
                      <a:pt x="1458994" y="1819789"/>
                    </a:lnTo>
                    <a:lnTo>
                      <a:pt x="1435315" y="1808860"/>
                    </a:lnTo>
                    <a:lnTo>
                      <a:pt x="1429850" y="1810682"/>
                    </a:lnTo>
                    <a:lnTo>
                      <a:pt x="1433493" y="1819789"/>
                    </a:lnTo>
                    <a:lnTo>
                      <a:pt x="1429850" y="1819789"/>
                    </a:lnTo>
                    <a:lnTo>
                      <a:pt x="1411636" y="1828897"/>
                    </a:lnTo>
                    <a:lnTo>
                      <a:pt x="1407993" y="1828897"/>
                    </a:lnTo>
                    <a:lnTo>
                      <a:pt x="1386135" y="1819789"/>
                    </a:lnTo>
                    <a:lnTo>
                      <a:pt x="1377028" y="1805218"/>
                    </a:lnTo>
                    <a:lnTo>
                      <a:pt x="1377028" y="1803396"/>
                    </a:lnTo>
                    <a:lnTo>
                      <a:pt x="1378849" y="1783360"/>
                    </a:lnTo>
                    <a:lnTo>
                      <a:pt x="1391600" y="1772431"/>
                    </a:lnTo>
                    <a:lnTo>
                      <a:pt x="1391600" y="1765145"/>
                    </a:lnTo>
                    <a:lnTo>
                      <a:pt x="1395243" y="1765145"/>
                    </a:lnTo>
                    <a:lnTo>
                      <a:pt x="1391600" y="1761502"/>
                    </a:lnTo>
                    <a:lnTo>
                      <a:pt x="1391600" y="1759681"/>
                    </a:lnTo>
                    <a:lnTo>
                      <a:pt x="1402528" y="1759681"/>
                    </a:lnTo>
                    <a:lnTo>
                      <a:pt x="1418922" y="1761502"/>
                    </a:lnTo>
                    <a:lnTo>
                      <a:pt x="1435315" y="1766967"/>
                    </a:lnTo>
                    <a:lnTo>
                      <a:pt x="1444422" y="1766967"/>
                    </a:lnTo>
                    <a:lnTo>
                      <a:pt x="1469923" y="1754216"/>
                    </a:lnTo>
                    <a:lnTo>
                      <a:pt x="1484495" y="1759681"/>
                    </a:lnTo>
                    <a:lnTo>
                      <a:pt x="1484495" y="1748752"/>
                    </a:lnTo>
                    <a:lnTo>
                      <a:pt x="1462637" y="1719608"/>
                    </a:lnTo>
                    <a:lnTo>
                      <a:pt x="1462637" y="1715966"/>
                    </a:lnTo>
                    <a:lnTo>
                      <a:pt x="1497245" y="1683179"/>
                    </a:lnTo>
                    <a:lnTo>
                      <a:pt x="1500888" y="1670429"/>
                    </a:lnTo>
                    <a:lnTo>
                      <a:pt x="1513638" y="1652214"/>
                    </a:lnTo>
                    <a:lnTo>
                      <a:pt x="1497245" y="1597570"/>
                    </a:lnTo>
                    <a:lnTo>
                      <a:pt x="1479030" y="1586641"/>
                    </a:lnTo>
                    <a:lnTo>
                      <a:pt x="1475387" y="1562962"/>
                    </a:lnTo>
                    <a:lnTo>
                      <a:pt x="1469923" y="1562962"/>
                    </a:lnTo>
                    <a:lnTo>
                      <a:pt x="1469923" y="1573891"/>
                    </a:lnTo>
                    <a:lnTo>
                      <a:pt x="1468101" y="1573891"/>
                    </a:lnTo>
                    <a:lnTo>
                      <a:pt x="1451708" y="1553855"/>
                    </a:lnTo>
                    <a:lnTo>
                      <a:pt x="1451708" y="1546569"/>
                    </a:lnTo>
                    <a:lnTo>
                      <a:pt x="1438958" y="1546569"/>
                    </a:lnTo>
                    <a:lnTo>
                      <a:pt x="1413457" y="1564783"/>
                    </a:lnTo>
                    <a:lnTo>
                      <a:pt x="1411636" y="1564783"/>
                    </a:lnTo>
                    <a:lnTo>
                      <a:pt x="1411636" y="1537461"/>
                    </a:lnTo>
                    <a:lnTo>
                      <a:pt x="1424386" y="1537461"/>
                    </a:lnTo>
                    <a:lnTo>
                      <a:pt x="1433493" y="1531997"/>
                    </a:lnTo>
                    <a:lnTo>
                      <a:pt x="1429850" y="1524711"/>
                    </a:lnTo>
                    <a:lnTo>
                      <a:pt x="1400707" y="1501032"/>
                    </a:lnTo>
                    <a:lnTo>
                      <a:pt x="1400707" y="1497389"/>
                    </a:lnTo>
                    <a:lnTo>
                      <a:pt x="1406171" y="1495568"/>
                    </a:lnTo>
                    <a:lnTo>
                      <a:pt x="1402528" y="1486460"/>
                    </a:lnTo>
                    <a:lnTo>
                      <a:pt x="1386135" y="1486460"/>
                    </a:lnTo>
                    <a:lnTo>
                      <a:pt x="1386135" y="1459138"/>
                    </a:lnTo>
                    <a:lnTo>
                      <a:pt x="1380671" y="1459138"/>
                    </a:lnTo>
                    <a:lnTo>
                      <a:pt x="1378849" y="1462781"/>
                    </a:lnTo>
                    <a:lnTo>
                      <a:pt x="1373385" y="1462781"/>
                    </a:lnTo>
                    <a:lnTo>
                      <a:pt x="1360635" y="1448209"/>
                    </a:lnTo>
                    <a:lnTo>
                      <a:pt x="1351527" y="1448209"/>
                    </a:lnTo>
                    <a:lnTo>
                      <a:pt x="1355170" y="1451852"/>
                    </a:lnTo>
                    <a:lnTo>
                      <a:pt x="1362456" y="1475531"/>
                    </a:lnTo>
                    <a:lnTo>
                      <a:pt x="1362456" y="1479174"/>
                    </a:lnTo>
                    <a:lnTo>
                      <a:pt x="1360635" y="1480996"/>
                    </a:lnTo>
                    <a:lnTo>
                      <a:pt x="1338777" y="1486460"/>
                    </a:lnTo>
                    <a:lnTo>
                      <a:pt x="1335134" y="1486460"/>
                    </a:lnTo>
                    <a:lnTo>
                      <a:pt x="1333313" y="1475531"/>
                    </a:lnTo>
                    <a:lnTo>
                      <a:pt x="1295062" y="1468246"/>
                    </a:lnTo>
                    <a:lnTo>
                      <a:pt x="1307812" y="1484639"/>
                    </a:lnTo>
                    <a:lnTo>
                      <a:pt x="1311455" y="1490103"/>
                    </a:lnTo>
                    <a:lnTo>
                      <a:pt x="1311455" y="1491925"/>
                    </a:lnTo>
                    <a:lnTo>
                      <a:pt x="1302348" y="1491925"/>
                    </a:lnTo>
                    <a:lnTo>
                      <a:pt x="1293240" y="1479174"/>
                    </a:lnTo>
                    <a:lnTo>
                      <a:pt x="1287776" y="1490103"/>
                    </a:lnTo>
                    <a:lnTo>
                      <a:pt x="1284133" y="1490103"/>
                    </a:lnTo>
                    <a:lnTo>
                      <a:pt x="1256811" y="1473710"/>
                    </a:lnTo>
                    <a:lnTo>
                      <a:pt x="1189416" y="1473710"/>
                    </a:lnTo>
                    <a:lnTo>
                      <a:pt x="1176666" y="1457317"/>
                    </a:lnTo>
                    <a:lnTo>
                      <a:pt x="1173023" y="1442745"/>
                    </a:lnTo>
                    <a:lnTo>
                      <a:pt x="1162094" y="1453674"/>
                    </a:lnTo>
                    <a:lnTo>
                      <a:pt x="1154809" y="1453674"/>
                    </a:lnTo>
                    <a:lnTo>
                      <a:pt x="1149344" y="1451852"/>
                    </a:lnTo>
                    <a:lnTo>
                      <a:pt x="1136594" y="1451852"/>
                    </a:lnTo>
                    <a:lnTo>
                      <a:pt x="1105629" y="1411780"/>
                    </a:lnTo>
                    <a:lnTo>
                      <a:pt x="1109272" y="1402673"/>
                    </a:lnTo>
                    <a:lnTo>
                      <a:pt x="1105629" y="1400851"/>
                    </a:lnTo>
                    <a:lnTo>
                      <a:pt x="1105629" y="1397208"/>
                    </a:lnTo>
                    <a:lnTo>
                      <a:pt x="1127486" y="1397208"/>
                    </a:lnTo>
                    <a:lnTo>
                      <a:pt x="1143880" y="1400851"/>
                    </a:lnTo>
                    <a:lnTo>
                      <a:pt x="1151166" y="1400851"/>
                    </a:lnTo>
                    <a:lnTo>
                      <a:pt x="1092879" y="1369886"/>
                    </a:lnTo>
                    <a:lnTo>
                      <a:pt x="1089236" y="1369886"/>
                    </a:lnTo>
                    <a:lnTo>
                      <a:pt x="1094700" y="1346207"/>
                    </a:lnTo>
                    <a:lnTo>
                      <a:pt x="1087414" y="1329814"/>
                    </a:lnTo>
                    <a:lnTo>
                      <a:pt x="1087414" y="1327992"/>
                    </a:lnTo>
                    <a:lnTo>
                      <a:pt x="1098343" y="1317063"/>
                    </a:lnTo>
                    <a:lnTo>
                      <a:pt x="1094700" y="1317063"/>
                    </a:lnTo>
                    <a:lnTo>
                      <a:pt x="1094700" y="1313421"/>
                    </a:lnTo>
                    <a:lnTo>
                      <a:pt x="1092879" y="1297027"/>
                    </a:lnTo>
                    <a:lnTo>
                      <a:pt x="1103807" y="1267884"/>
                    </a:lnTo>
                    <a:lnTo>
                      <a:pt x="1105629" y="1267884"/>
                    </a:lnTo>
                    <a:lnTo>
                      <a:pt x="1105629" y="1266062"/>
                    </a:lnTo>
                    <a:lnTo>
                      <a:pt x="1111093" y="1238740"/>
                    </a:lnTo>
                    <a:close/>
                    <a:moveTo>
                      <a:pt x="848802" y="1173169"/>
                    </a:moveTo>
                    <a:lnTo>
                      <a:pt x="852445" y="1173169"/>
                    </a:lnTo>
                    <a:lnTo>
                      <a:pt x="881588" y="1187741"/>
                    </a:lnTo>
                    <a:lnTo>
                      <a:pt x="918018" y="1173169"/>
                    </a:lnTo>
                    <a:lnTo>
                      <a:pt x="919839" y="1173169"/>
                    </a:lnTo>
                    <a:lnTo>
                      <a:pt x="927125" y="1184098"/>
                    </a:lnTo>
                    <a:lnTo>
                      <a:pt x="930768" y="1187741"/>
                    </a:lnTo>
                    <a:lnTo>
                      <a:pt x="927125" y="1187741"/>
                    </a:lnTo>
                    <a:lnTo>
                      <a:pt x="914375" y="1207777"/>
                    </a:lnTo>
                    <a:lnTo>
                      <a:pt x="921661" y="1222349"/>
                    </a:lnTo>
                    <a:lnTo>
                      <a:pt x="921661" y="1224170"/>
                    </a:lnTo>
                    <a:lnTo>
                      <a:pt x="908910" y="1233277"/>
                    </a:lnTo>
                    <a:lnTo>
                      <a:pt x="897982" y="1255135"/>
                    </a:lnTo>
                    <a:lnTo>
                      <a:pt x="912553" y="1246028"/>
                    </a:lnTo>
                    <a:lnTo>
                      <a:pt x="914375" y="1246028"/>
                    </a:lnTo>
                    <a:lnTo>
                      <a:pt x="914375" y="1249671"/>
                    </a:lnTo>
                    <a:lnTo>
                      <a:pt x="927125" y="1271528"/>
                    </a:lnTo>
                    <a:lnTo>
                      <a:pt x="925303" y="1276993"/>
                    </a:lnTo>
                    <a:lnTo>
                      <a:pt x="936232" y="1271528"/>
                    </a:lnTo>
                    <a:lnTo>
                      <a:pt x="938054" y="1271528"/>
                    </a:lnTo>
                    <a:lnTo>
                      <a:pt x="943518" y="1291564"/>
                    </a:lnTo>
                    <a:lnTo>
                      <a:pt x="938054" y="1306136"/>
                    </a:lnTo>
                    <a:lnTo>
                      <a:pt x="941697" y="1340744"/>
                    </a:lnTo>
                    <a:lnTo>
                      <a:pt x="921661" y="1358959"/>
                    </a:lnTo>
                    <a:lnTo>
                      <a:pt x="907089" y="1358959"/>
                    </a:lnTo>
                    <a:lnTo>
                      <a:pt x="907089" y="1369887"/>
                    </a:lnTo>
                    <a:lnTo>
                      <a:pt x="896160" y="1384459"/>
                    </a:lnTo>
                    <a:lnTo>
                      <a:pt x="879767" y="1380816"/>
                    </a:lnTo>
                    <a:lnTo>
                      <a:pt x="879767" y="1378995"/>
                    </a:lnTo>
                    <a:lnTo>
                      <a:pt x="870660" y="1351673"/>
                    </a:lnTo>
                    <a:lnTo>
                      <a:pt x="857909" y="1335280"/>
                    </a:lnTo>
                    <a:lnTo>
                      <a:pt x="848802" y="1322529"/>
                    </a:lnTo>
                    <a:lnTo>
                      <a:pt x="823302" y="1317065"/>
                    </a:lnTo>
                    <a:lnTo>
                      <a:pt x="823302" y="1313422"/>
                    </a:lnTo>
                    <a:lnTo>
                      <a:pt x="797801" y="1273350"/>
                    </a:lnTo>
                    <a:lnTo>
                      <a:pt x="797801" y="1271528"/>
                    </a:lnTo>
                    <a:lnTo>
                      <a:pt x="801444" y="1255135"/>
                    </a:lnTo>
                    <a:lnTo>
                      <a:pt x="808730" y="1249671"/>
                    </a:lnTo>
                    <a:lnTo>
                      <a:pt x="812373" y="1249671"/>
                    </a:lnTo>
                    <a:lnTo>
                      <a:pt x="812373" y="1251492"/>
                    </a:lnTo>
                    <a:lnTo>
                      <a:pt x="830587" y="1276993"/>
                    </a:lnTo>
                    <a:lnTo>
                      <a:pt x="852445" y="1271528"/>
                    </a:lnTo>
                    <a:lnTo>
                      <a:pt x="848802" y="1260599"/>
                    </a:lnTo>
                    <a:lnTo>
                      <a:pt x="854266" y="1255135"/>
                    </a:lnTo>
                    <a:lnTo>
                      <a:pt x="846981" y="1235099"/>
                    </a:lnTo>
                    <a:lnTo>
                      <a:pt x="854266" y="1235099"/>
                    </a:lnTo>
                    <a:lnTo>
                      <a:pt x="823302" y="1213241"/>
                    </a:lnTo>
                    <a:lnTo>
                      <a:pt x="823302" y="1211420"/>
                    </a:lnTo>
                    <a:lnTo>
                      <a:pt x="830587" y="1211420"/>
                    </a:lnTo>
                    <a:lnTo>
                      <a:pt x="836052" y="1213241"/>
                    </a:lnTo>
                    <a:lnTo>
                      <a:pt x="841516" y="1213241"/>
                    </a:lnTo>
                    <a:lnTo>
                      <a:pt x="839695" y="1202313"/>
                    </a:lnTo>
                    <a:lnTo>
                      <a:pt x="828766" y="1195027"/>
                    </a:lnTo>
                    <a:lnTo>
                      <a:pt x="825123" y="1195027"/>
                    </a:lnTo>
                    <a:lnTo>
                      <a:pt x="825123" y="1193205"/>
                    </a:lnTo>
                    <a:lnTo>
                      <a:pt x="828766" y="1193205"/>
                    </a:lnTo>
                    <a:lnTo>
                      <a:pt x="848802" y="1189562"/>
                    </a:lnTo>
                    <a:lnTo>
                      <a:pt x="845159" y="1178633"/>
                    </a:lnTo>
                    <a:close/>
                    <a:moveTo>
                      <a:pt x="907092" y="1154954"/>
                    </a:moveTo>
                    <a:lnTo>
                      <a:pt x="908913" y="1154954"/>
                    </a:lnTo>
                    <a:lnTo>
                      <a:pt x="908913" y="1156776"/>
                    </a:lnTo>
                    <a:lnTo>
                      <a:pt x="890699" y="1182277"/>
                    </a:lnTo>
                    <a:lnTo>
                      <a:pt x="868841" y="1178634"/>
                    </a:lnTo>
                    <a:lnTo>
                      <a:pt x="868841" y="1176812"/>
                    </a:lnTo>
                    <a:lnTo>
                      <a:pt x="907092" y="1156776"/>
                    </a:lnTo>
                    <a:close/>
                    <a:moveTo>
                      <a:pt x="1010915" y="1149489"/>
                    </a:moveTo>
                    <a:lnTo>
                      <a:pt x="1087417" y="1171347"/>
                    </a:lnTo>
                    <a:lnTo>
                      <a:pt x="1087417" y="1173168"/>
                    </a:lnTo>
                    <a:lnTo>
                      <a:pt x="1076488" y="1200490"/>
                    </a:lnTo>
                    <a:lnTo>
                      <a:pt x="1071024" y="1200490"/>
                    </a:lnTo>
                    <a:lnTo>
                      <a:pt x="1065559" y="1224169"/>
                    </a:lnTo>
                    <a:lnTo>
                      <a:pt x="1060095" y="1229634"/>
                    </a:lnTo>
                    <a:lnTo>
                      <a:pt x="1063738" y="1229634"/>
                    </a:lnTo>
                    <a:lnTo>
                      <a:pt x="1060095" y="1240563"/>
                    </a:lnTo>
                    <a:lnTo>
                      <a:pt x="1043702" y="1273349"/>
                    </a:lnTo>
                    <a:lnTo>
                      <a:pt x="1036416" y="1273349"/>
                    </a:lnTo>
                    <a:lnTo>
                      <a:pt x="1016380" y="1271528"/>
                    </a:lnTo>
                    <a:lnTo>
                      <a:pt x="992701" y="1271528"/>
                    </a:lnTo>
                    <a:lnTo>
                      <a:pt x="1014558" y="1289742"/>
                    </a:lnTo>
                    <a:lnTo>
                      <a:pt x="1014558" y="1291564"/>
                    </a:lnTo>
                    <a:lnTo>
                      <a:pt x="998165" y="1322529"/>
                    </a:lnTo>
                    <a:lnTo>
                      <a:pt x="976307" y="1327993"/>
                    </a:lnTo>
                    <a:lnTo>
                      <a:pt x="970843" y="1324350"/>
                    </a:lnTo>
                    <a:lnTo>
                      <a:pt x="970843" y="1322529"/>
                    </a:lnTo>
                    <a:lnTo>
                      <a:pt x="976307" y="1317064"/>
                    </a:lnTo>
                    <a:lnTo>
                      <a:pt x="970843" y="1313421"/>
                    </a:lnTo>
                    <a:lnTo>
                      <a:pt x="970843" y="1295207"/>
                    </a:lnTo>
                    <a:lnTo>
                      <a:pt x="976307" y="1284278"/>
                    </a:lnTo>
                    <a:lnTo>
                      <a:pt x="959914" y="1273349"/>
                    </a:lnTo>
                    <a:lnTo>
                      <a:pt x="959914" y="1187740"/>
                    </a:lnTo>
                    <a:lnTo>
                      <a:pt x="981772" y="1193204"/>
                    </a:lnTo>
                    <a:lnTo>
                      <a:pt x="965378" y="1173168"/>
                    </a:lnTo>
                    <a:lnTo>
                      <a:pt x="965378" y="1171347"/>
                    </a:lnTo>
                    <a:lnTo>
                      <a:pt x="974486" y="1156775"/>
                    </a:lnTo>
                    <a:lnTo>
                      <a:pt x="974486" y="1154953"/>
                    </a:lnTo>
                    <a:close/>
                    <a:moveTo>
                      <a:pt x="338793" y="1109417"/>
                    </a:moveTo>
                    <a:lnTo>
                      <a:pt x="344258" y="1109417"/>
                    </a:lnTo>
                    <a:lnTo>
                      <a:pt x="344258" y="1111238"/>
                    </a:lnTo>
                    <a:lnTo>
                      <a:pt x="347901" y="1111238"/>
                    </a:lnTo>
                    <a:lnTo>
                      <a:pt x="389794" y="1144025"/>
                    </a:lnTo>
                    <a:lnTo>
                      <a:pt x="389794" y="1145846"/>
                    </a:lnTo>
                    <a:lnTo>
                      <a:pt x="387973" y="1154954"/>
                    </a:lnTo>
                    <a:lnTo>
                      <a:pt x="398902" y="1144025"/>
                    </a:lnTo>
                    <a:lnTo>
                      <a:pt x="400723" y="1144025"/>
                    </a:lnTo>
                    <a:lnTo>
                      <a:pt x="400723" y="1154954"/>
                    </a:lnTo>
                    <a:lnTo>
                      <a:pt x="406188" y="1140382"/>
                    </a:lnTo>
                    <a:lnTo>
                      <a:pt x="438974" y="1140382"/>
                    </a:lnTo>
                    <a:lnTo>
                      <a:pt x="493618" y="1205955"/>
                    </a:lnTo>
                    <a:lnTo>
                      <a:pt x="493618" y="1207777"/>
                    </a:lnTo>
                    <a:lnTo>
                      <a:pt x="404366" y="1273349"/>
                    </a:lnTo>
                    <a:lnTo>
                      <a:pt x="395259" y="1300672"/>
                    </a:lnTo>
                    <a:lnTo>
                      <a:pt x="377044" y="1307957"/>
                    </a:lnTo>
                    <a:lnTo>
                      <a:pt x="369758" y="1329815"/>
                    </a:lnTo>
                    <a:lnTo>
                      <a:pt x="371580" y="1346208"/>
                    </a:lnTo>
                    <a:lnTo>
                      <a:pt x="366115" y="1362602"/>
                    </a:lnTo>
                    <a:lnTo>
                      <a:pt x="347901" y="1373530"/>
                    </a:lnTo>
                    <a:lnTo>
                      <a:pt x="344258" y="1373530"/>
                    </a:lnTo>
                    <a:lnTo>
                      <a:pt x="338793" y="1364423"/>
                    </a:lnTo>
                    <a:lnTo>
                      <a:pt x="304186" y="1395388"/>
                    </a:lnTo>
                    <a:lnTo>
                      <a:pt x="280507" y="1346208"/>
                    </a:lnTo>
                    <a:lnTo>
                      <a:pt x="238613" y="1329815"/>
                    </a:lnTo>
                    <a:lnTo>
                      <a:pt x="238613" y="1327994"/>
                    </a:lnTo>
                    <a:lnTo>
                      <a:pt x="260471" y="1278814"/>
                    </a:lnTo>
                    <a:lnTo>
                      <a:pt x="255006" y="1255135"/>
                    </a:lnTo>
                    <a:lnTo>
                      <a:pt x="255006" y="1251492"/>
                    </a:lnTo>
                    <a:lnTo>
                      <a:pt x="265935" y="1249670"/>
                    </a:lnTo>
                    <a:lnTo>
                      <a:pt x="260471" y="1238742"/>
                    </a:lnTo>
                    <a:lnTo>
                      <a:pt x="260471" y="1235099"/>
                    </a:lnTo>
                    <a:lnTo>
                      <a:pt x="285971" y="1176812"/>
                    </a:lnTo>
                    <a:lnTo>
                      <a:pt x="276864" y="1162240"/>
                    </a:lnTo>
                    <a:lnTo>
                      <a:pt x="275042" y="1151311"/>
                    </a:lnTo>
                    <a:lnTo>
                      <a:pt x="276864" y="1144025"/>
                    </a:lnTo>
                    <a:lnTo>
                      <a:pt x="269578" y="1129453"/>
                    </a:lnTo>
                    <a:lnTo>
                      <a:pt x="269578" y="1127632"/>
                    </a:lnTo>
                    <a:lnTo>
                      <a:pt x="302364" y="1116703"/>
                    </a:lnTo>
                    <a:lnTo>
                      <a:pt x="304186" y="1116703"/>
                    </a:lnTo>
                    <a:lnTo>
                      <a:pt x="307829" y="1123989"/>
                    </a:lnTo>
                    <a:lnTo>
                      <a:pt x="307829" y="1116703"/>
                    </a:lnTo>
                    <a:lnTo>
                      <a:pt x="313293" y="1116703"/>
                    </a:lnTo>
                    <a:lnTo>
                      <a:pt x="316936" y="1114881"/>
                    </a:lnTo>
                    <a:lnTo>
                      <a:pt x="326043" y="1111238"/>
                    </a:lnTo>
                    <a:lnTo>
                      <a:pt x="333329" y="1111238"/>
                    </a:lnTo>
                    <a:close/>
                    <a:moveTo>
                      <a:pt x="746681" y="1035982"/>
                    </a:moveTo>
                    <a:cubicBezTo>
                      <a:pt x="757327" y="1032398"/>
                      <a:pt x="761619" y="1046132"/>
                      <a:pt x="764037" y="1053775"/>
                    </a:cubicBezTo>
                    <a:cubicBezTo>
                      <a:pt x="769843" y="1065482"/>
                      <a:pt x="754061" y="1077546"/>
                      <a:pt x="743298" y="1071631"/>
                    </a:cubicBezTo>
                    <a:cubicBezTo>
                      <a:pt x="739910" y="1069604"/>
                      <a:pt x="736826" y="1066977"/>
                      <a:pt x="734226" y="1063988"/>
                    </a:cubicBezTo>
                    <a:cubicBezTo>
                      <a:pt x="736221" y="1054137"/>
                      <a:pt x="738699" y="1042967"/>
                      <a:pt x="746681" y="1035982"/>
                    </a:cubicBezTo>
                    <a:close/>
                    <a:moveTo>
                      <a:pt x="948319" y="1035367"/>
                    </a:moveTo>
                    <a:cubicBezTo>
                      <a:pt x="949315" y="1036037"/>
                      <a:pt x="949827" y="1037305"/>
                      <a:pt x="948717" y="1038474"/>
                    </a:cubicBezTo>
                    <a:cubicBezTo>
                      <a:pt x="947066" y="1040925"/>
                      <a:pt x="942911" y="1038246"/>
                      <a:pt x="945017" y="1035852"/>
                    </a:cubicBezTo>
                    <a:cubicBezTo>
                      <a:pt x="945842" y="1034626"/>
                      <a:pt x="947322" y="1034697"/>
                      <a:pt x="948319" y="1035367"/>
                    </a:cubicBezTo>
                    <a:close/>
                    <a:moveTo>
                      <a:pt x="839340" y="1018550"/>
                    </a:moveTo>
                    <a:cubicBezTo>
                      <a:pt x="842979" y="1017445"/>
                      <a:pt x="846779" y="1017243"/>
                      <a:pt x="850608" y="1018643"/>
                    </a:cubicBezTo>
                    <a:cubicBezTo>
                      <a:pt x="843884" y="1022127"/>
                      <a:pt x="836404" y="1023123"/>
                      <a:pt x="829037" y="1023869"/>
                    </a:cubicBezTo>
                    <a:cubicBezTo>
                      <a:pt x="832223" y="1021660"/>
                      <a:pt x="835701" y="1019654"/>
                      <a:pt x="839340" y="1018550"/>
                    </a:cubicBezTo>
                    <a:close/>
                    <a:moveTo>
                      <a:pt x="981895" y="1016474"/>
                    </a:moveTo>
                    <a:cubicBezTo>
                      <a:pt x="990778" y="1023222"/>
                      <a:pt x="996626" y="1033069"/>
                      <a:pt x="1002887" y="1042199"/>
                    </a:cubicBezTo>
                    <a:cubicBezTo>
                      <a:pt x="1008430" y="1050021"/>
                      <a:pt x="1006699" y="1060284"/>
                      <a:pt x="1007835" y="1069240"/>
                    </a:cubicBezTo>
                    <a:cubicBezTo>
                      <a:pt x="1008247" y="1080945"/>
                      <a:pt x="1010634" y="1092757"/>
                      <a:pt x="1009147" y="1104462"/>
                    </a:cubicBezTo>
                    <a:cubicBezTo>
                      <a:pt x="1001926" y="1112159"/>
                      <a:pt x="989588" y="1108519"/>
                      <a:pt x="980408" y="1109051"/>
                    </a:cubicBezTo>
                    <a:cubicBezTo>
                      <a:pt x="972180" y="1108403"/>
                      <a:pt x="968665" y="1100222"/>
                      <a:pt x="964250" y="1094432"/>
                    </a:cubicBezTo>
                    <a:lnTo>
                      <a:pt x="959065" y="1100880"/>
                    </a:lnTo>
                    <a:lnTo>
                      <a:pt x="959957" y="1093357"/>
                    </a:lnTo>
                    <a:cubicBezTo>
                      <a:pt x="949168" y="1088816"/>
                      <a:pt x="935817" y="1082668"/>
                      <a:pt x="934383" y="1069482"/>
                    </a:cubicBezTo>
                    <a:cubicBezTo>
                      <a:pt x="935931" y="1053187"/>
                      <a:pt x="954536" y="1044174"/>
                      <a:pt x="954056" y="1027105"/>
                    </a:cubicBezTo>
                    <a:cubicBezTo>
                      <a:pt x="962642" y="1022031"/>
                      <a:pt x="971166" y="1015341"/>
                      <a:pt x="981895" y="1016474"/>
                    </a:cubicBezTo>
                    <a:close/>
                    <a:moveTo>
                      <a:pt x="940548" y="1015341"/>
                    </a:moveTo>
                    <a:cubicBezTo>
                      <a:pt x="944045" y="1016313"/>
                      <a:pt x="948929" y="1017403"/>
                      <a:pt x="950436" y="1021044"/>
                    </a:cubicBezTo>
                    <a:cubicBezTo>
                      <a:pt x="949471" y="1025656"/>
                      <a:pt x="946698" y="1029601"/>
                      <a:pt x="944528" y="1033724"/>
                    </a:cubicBezTo>
                    <a:lnTo>
                      <a:pt x="936933" y="1025170"/>
                    </a:lnTo>
                    <a:cubicBezTo>
                      <a:pt x="935063" y="1031904"/>
                      <a:pt x="931565" y="1038093"/>
                      <a:pt x="927164" y="1043433"/>
                    </a:cubicBezTo>
                    <a:cubicBezTo>
                      <a:pt x="925960" y="1039489"/>
                      <a:pt x="924272" y="1035666"/>
                      <a:pt x="923849" y="1031601"/>
                    </a:cubicBezTo>
                    <a:cubicBezTo>
                      <a:pt x="927468" y="1024564"/>
                      <a:pt x="934460" y="1020013"/>
                      <a:pt x="940548" y="1015341"/>
                    </a:cubicBezTo>
                    <a:close/>
                    <a:moveTo>
                      <a:pt x="350966" y="985240"/>
                    </a:moveTo>
                    <a:cubicBezTo>
                      <a:pt x="350019" y="992304"/>
                      <a:pt x="348894" y="999245"/>
                      <a:pt x="347828" y="1006309"/>
                    </a:cubicBezTo>
                    <a:lnTo>
                      <a:pt x="341435" y="1003996"/>
                    </a:lnTo>
                    <a:cubicBezTo>
                      <a:pt x="344750" y="997785"/>
                      <a:pt x="347651" y="991390"/>
                      <a:pt x="350966" y="985240"/>
                    </a:cubicBezTo>
                    <a:close/>
                    <a:moveTo>
                      <a:pt x="952788" y="983359"/>
                    </a:moveTo>
                    <a:cubicBezTo>
                      <a:pt x="956457" y="983236"/>
                      <a:pt x="956208" y="989256"/>
                      <a:pt x="952601" y="989133"/>
                    </a:cubicBezTo>
                    <a:cubicBezTo>
                      <a:pt x="948932" y="989133"/>
                      <a:pt x="949243" y="983236"/>
                      <a:pt x="952788" y="983359"/>
                    </a:cubicBezTo>
                    <a:close/>
                    <a:moveTo>
                      <a:pt x="984468" y="982232"/>
                    </a:moveTo>
                    <a:cubicBezTo>
                      <a:pt x="986059" y="989657"/>
                      <a:pt x="987709" y="997145"/>
                      <a:pt x="989064" y="1004691"/>
                    </a:cubicBezTo>
                    <a:cubicBezTo>
                      <a:pt x="973512" y="1009823"/>
                      <a:pt x="977694" y="993583"/>
                      <a:pt x="975456" y="985190"/>
                    </a:cubicBezTo>
                    <a:close/>
                    <a:moveTo>
                      <a:pt x="794632" y="982154"/>
                    </a:moveTo>
                    <a:cubicBezTo>
                      <a:pt x="798103" y="981311"/>
                      <a:pt x="801742" y="981394"/>
                      <a:pt x="805460" y="982787"/>
                    </a:cubicBezTo>
                    <a:cubicBezTo>
                      <a:pt x="800740" y="989376"/>
                      <a:pt x="794830" y="995008"/>
                      <a:pt x="789394" y="1001061"/>
                    </a:cubicBezTo>
                    <a:cubicBezTo>
                      <a:pt x="784678" y="1006813"/>
                      <a:pt x="776735" y="1004655"/>
                      <a:pt x="770344" y="1004356"/>
                    </a:cubicBezTo>
                    <a:cubicBezTo>
                      <a:pt x="775316" y="995547"/>
                      <a:pt x="784218" y="984684"/>
                      <a:pt x="794632" y="982154"/>
                    </a:cubicBezTo>
                    <a:close/>
                    <a:moveTo>
                      <a:pt x="974722" y="968186"/>
                    </a:moveTo>
                    <a:cubicBezTo>
                      <a:pt x="975784" y="969983"/>
                      <a:pt x="976906" y="971780"/>
                      <a:pt x="978027" y="973637"/>
                    </a:cubicBezTo>
                    <a:cubicBezTo>
                      <a:pt x="975844" y="974475"/>
                      <a:pt x="973659" y="975314"/>
                      <a:pt x="971476" y="976212"/>
                    </a:cubicBezTo>
                    <a:cubicBezTo>
                      <a:pt x="970650" y="973637"/>
                      <a:pt x="969823" y="971001"/>
                      <a:pt x="968997" y="968426"/>
                    </a:cubicBezTo>
                    <a:cubicBezTo>
                      <a:pt x="970886" y="968366"/>
                      <a:pt x="972833" y="968246"/>
                      <a:pt x="974722" y="968186"/>
                    </a:cubicBezTo>
                    <a:close/>
                    <a:moveTo>
                      <a:pt x="431732" y="967182"/>
                    </a:moveTo>
                    <a:cubicBezTo>
                      <a:pt x="428395" y="988374"/>
                      <a:pt x="423565" y="1011297"/>
                      <a:pt x="407597" y="1026639"/>
                    </a:cubicBezTo>
                    <a:cubicBezTo>
                      <a:pt x="399672" y="1026878"/>
                      <a:pt x="393176" y="1020908"/>
                      <a:pt x="386082" y="1018282"/>
                    </a:cubicBezTo>
                    <a:cubicBezTo>
                      <a:pt x="391802" y="1007895"/>
                      <a:pt x="396869" y="996791"/>
                      <a:pt x="405155" y="988195"/>
                    </a:cubicBezTo>
                    <a:cubicBezTo>
                      <a:pt x="413732" y="980852"/>
                      <a:pt x="422374" y="973510"/>
                      <a:pt x="431732" y="967182"/>
                    </a:cubicBezTo>
                    <a:close/>
                    <a:moveTo>
                      <a:pt x="1357850" y="966180"/>
                    </a:moveTo>
                    <a:cubicBezTo>
                      <a:pt x="1360785" y="973635"/>
                      <a:pt x="1355737" y="979649"/>
                      <a:pt x="1351453" y="984997"/>
                    </a:cubicBezTo>
                    <a:lnTo>
                      <a:pt x="1357791" y="994138"/>
                    </a:lnTo>
                    <a:cubicBezTo>
                      <a:pt x="1352098" y="993538"/>
                      <a:pt x="1343707" y="998286"/>
                      <a:pt x="1339716" y="992876"/>
                    </a:cubicBezTo>
                    <a:cubicBezTo>
                      <a:pt x="1343825" y="982833"/>
                      <a:pt x="1349810" y="973394"/>
                      <a:pt x="1357850" y="966180"/>
                    </a:cubicBezTo>
                    <a:close/>
                    <a:moveTo>
                      <a:pt x="787978" y="948622"/>
                    </a:moveTo>
                    <a:cubicBezTo>
                      <a:pt x="792164" y="956597"/>
                      <a:pt x="791570" y="965954"/>
                      <a:pt x="784627" y="972133"/>
                    </a:cubicBezTo>
                    <a:cubicBezTo>
                      <a:pt x="790071" y="971290"/>
                      <a:pt x="795636" y="971772"/>
                      <a:pt x="799942" y="975668"/>
                    </a:cubicBezTo>
                    <a:cubicBezTo>
                      <a:pt x="790369" y="984308"/>
                      <a:pt x="773144" y="982988"/>
                      <a:pt x="768060" y="996179"/>
                    </a:cubicBezTo>
                    <a:cubicBezTo>
                      <a:pt x="761477" y="996781"/>
                      <a:pt x="760162" y="990482"/>
                      <a:pt x="757829" y="986224"/>
                    </a:cubicBezTo>
                    <a:cubicBezTo>
                      <a:pt x="765543" y="982868"/>
                      <a:pt x="773024" y="979029"/>
                      <a:pt x="780144" y="974589"/>
                    </a:cubicBezTo>
                    <a:cubicBezTo>
                      <a:pt x="771828" y="975129"/>
                      <a:pt x="763393" y="976872"/>
                      <a:pt x="755078" y="975432"/>
                    </a:cubicBezTo>
                    <a:cubicBezTo>
                      <a:pt x="749634" y="973573"/>
                      <a:pt x="746345" y="968415"/>
                      <a:pt x="742754" y="964216"/>
                    </a:cubicBezTo>
                    <a:cubicBezTo>
                      <a:pt x="755135" y="953178"/>
                      <a:pt x="772126" y="950842"/>
                      <a:pt x="787978" y="948622"/>
                    </a:cubicBezTo>
                    <a:close/>
                    <a:moveTo>
                      <a:pt x="1233853" y="931004"/>
                    </a:moveTo>
                    <a:cubicBezTo>
                      <a:pt x="1236285" y="929058"/>
                      <a:pt x="1239386" y="933253"/>
                      <a:pt x="1236954" y="935139"/>
                    </a:cubicBezTo>
                    <a:cubicBezTo>
                      <a:pt x="1234522" y="937084"/>
                      <a:pt x="1231360" y="932889"/>
                      <a:pt x="1233853" y="931004"/>
                    </a:cubicBezTo>
                    <a:close/>
                    <a:moveTo>
                      <a:pt x="746579" y="913463"/>
                    </a:moveTo>
                    <a:cubicBezTo>
                      <a:pt x="757831" y="908992"/>
                      <a:pt x="761780" y="920625"/>
                      <a:pt x="768302" y="926229"/>
                    </a:cubicBezTo>
                    <a:cubicBezTo>
                      <a:pt x="771776" y="930289"/>
                      <a:pt x="777997" y="932854"/>
                      <a:pt x="779374" y="938221"/>
                    </a:cubicBezTo>
                    <a:cubicBezTo>
                      <a:pt x="774588" y="950628"/>
                      <a:pt x="759448" y="947647"/>
                      <a:pt x="748733" y="948659"/>
                    </a:cubicBezTo>
                    <a:cubicBezTo>
                      <a:pt x="745864" y="940132"/>
                      <a:pt x="741972" y="931958"/>
                      <a:pt x="740119" y="923190"/>
                    </a:cubicBezTo>
                    <a:cubicBezTo>
                      <a:pt x="738741" y="918714"/>
                      <a:pt x="743589" y="915791"/>
                      <a:pt x="746579" y="913463"/>
                    </a:cubicBezTo>
                    <a:close/>
                    <a:moveTo>
                      <a:pt x="879824" y="910692"/>
                    </a:moveTo>
                    <a:cubicBezTo>
                      <a:pt x="888845" y="909495"/>
                      <a:pt x="892786" y="917030"/>
                      <a:pt x="893504" y="924615"/>
                    </a:cubicBezTo>
                    <a:cubicBezTo>
                      <a:pt x="896782" y="923839"/>
                      <a:pt x="900073" y="923064"/>
                      <a:pt x="903365" y="922407"/>
                    </a:cubicBezTo>
                    <a:cubicBezTo>
                      <a:pt x="902525" y="924025"/>
                      <a:pt x="901631" y="925643"/>
                      <a:pt x="900791" y="927312"/>
                    </a:cubicBezTo>
                    <a:cubicBezTo>
                      <a:pt x="902823" y="928390"/>
                      <a:pt x="904855" y="929520"/>
                      <a:pt x="906886" y="930666"/>
                    </a:cubicBezTo>
                    <a:cubicBezTo>
                      <a:pt x="906642" y="955241"/>
                      <a:pt x="918833" y="984536"/>
                      <a:pt x="902457" y="1006128"/>
                    </a:cubicBezTo>
                    <a:lnTo>
                      <a:pt x="913808" y="1011151"/>
                    </a:lnTo>
                    <a:cubicBezTo>
                      <a:pt x="914227" y="1021011"/>
                      <a:pt x="914647" y="1030939"/>
                      <a:pt x="915487" y="1040867"/>
                    </a:cubicBezTo>
                    <a:cubicBezTo>
                      <a:pt x="912859" y="1034344"/>
                      <a:pt x="910286" y="1028006"/>
                      <a:pt x="906940" y="1021837"/>
                    </a:cubicBezTo>
                    <a:cubicBezTo>
                      <a:pt x="906548" y="1025933"/>
                      <a:pt x="906141" y="1030012"/>
                      <a:pt x="905749" y="1034108"/>
                    </a:cubicBezTo>
                    <a:cubicBezTo>
                      <a:pt x="904435" y="1031596"/>
                      <a:pt x="903175" y="1029085"/>
                      <a:pt x="901861" y="1026624"/>
                    </a:cubicBezTo>
                    <a:cubicBezTo>
                      <a:pt x="901685" y="1033198"/>
                      <a:pt x="901089" y="1039721"/>
                      <a:pt x="898638" y="1045940"/>
                    </a:cubicBezTo>
                    <a:cubicBezTo>
                      <a:pt x="903893" y="1050609"/>
                      <a:pt x="907238" y="1056880"/>
                      <a:pt x="910056" y="1063217"/>
                    </a:cubicBezTo>
                    <a:cubicBezTo>
                      <a:pt x="902281" y="1068611"/>
                      <a:pt x="894452" y="1075960"/>
                      <a:pt x="884416" y="1075960"/>
                    </a:cubicBezTo>
                    <a:cubicBezTo>
                      <a:pt x="871806" y="1076263"/>
                      <a:pt x="859264" y="1077039"/>
                      <a:pt x="846721" y="1078050"/>
                    </a:cubicBezTo>
                    <a:cubicBezTo>
                      <a:pt x="844026" y="1070870"/>
                      <a:pt x="841642" y="1063639"/>
                      <a:pt x="838893" y="1056526"/>
                    </a:cubicBezTo>
                    <a:lnTo>
                      <a:pt x="849471" y="1053407"/>
                    </a:lnTo>
                    <a:cubicBezTo>
                      <a:pt x="844324" y="1050121"/>
                      <a:pt x="838947" y="1047070"/>
                      <a:pt x="833637" y="1044036"/>
                    </a:cubicBezTo>
                    <a:cubicBezTo>
                      <a:pt x="835073" y="1043311"/>
                      <a:pt x="836495" y="1042536"/>
                      <a:pt x="837931" y="1041811"/>
                    </a:cubicBezTo>
                    <a:cubicBezTo>
                      <a:pt x="844270" y="1031478"/>
                      <a:pt x="859142" y="1025613"/>
                      <a:pt x="858370" y="1011741"/>
                    </a:cubicBezTo>
                    <a:cubicBezTo>
                      <a:pt x="834829" y="1017067"/>
                      <a:pt x="810991" y="1021180"/>
                      <a:pt x="787992" y="1028596"/>
                    </a:cubicBezTo>
                    <a:cubicBezTo>
                      <a:pt x="786435" y="1024719"/>
                      <a:pt x="784945" y="1020826"/>
                      <a:pt x="783387" y="1017000"/>
                    </a:cubicBezTo>
                    <a:cubicBezTo>
                      <a:pt x="788588" y="1012752"/>
                      <a:pt x="795929" y="1010544"/>
                      <a:pt x="799817" y="1004931"/>
                    </a:cubicBezTo>
                    <a:cubicBezTo>
                      <a:pt x="798381" y="1002285"/>
                      <a:pt x="796471" y="1000026"/>
                      <a:pt x="794737" y="997633"/>
                    </a:cubicBezTo>
                    <a:cubicBezTo>
                      <a:pt x="798449" y="994632"/>
                      <a:pt x="802092" y="991177"/>
                      <a:pt x="806806" y="990031"/>
                    </a:cubicBezTo>
                    <a:cubicBezTo>
                      <a:pt x="812359" y="994278"/>
                      <a:pt x="816720" y="999790"/>
                      <a:pt x="821623" y="1004678"/>
                    </a:cubicBezTo>
                    <a:cubicBezTo>
                      <a:pt x="819118" y="999419"/>
                      <a:pt x="816490" y="994228"/>
                      <a:pt x="813618" y="989205"/>
                    </a:cubicBezTo>
                    <a:cubicBezTo>
                      <a:pt x="814810" y="987047"/>
                      <a:pt x="815948" y="984890"/>
                      <a:pt x="817140" y="982800"/>
                    </a:cubicBezTo>
                    <a:cubicBezTo>
                      <a:pt x="813375" y="981367"/>
                      <a:pt x="808187" y="980895"/>
                      <a:pt x="806806" y="976344"/>
                    </a:cubicBezTo>
                    <a:cubicBezTo>
                      <a:pt x="803636" y="969939"/>
                      <a:pt x="810029" y="964444"/>
                      <a:pt x="812846" y="959185"/>
                    </a:cubicBezTo>
                    <a:cubicBezTo>
                      <a:pt x="808783" y="958949"/>
                      <a:pt x="804720" y="958764"/>
                      <a:pt x="800711" y="958646"/>
                    </a:cubicBezTo>
                    <a:cubicBezTo>
                      <a:pt x="802444" y="950640"/>
                      <a:pt x="800480" y="940172"/>
                      <a:pt x="807469" y="934543"/>
                    </a:cubicBezTo>
                    <a:cubicBezTo>
                      <a:pt x="814878" y="932520"/>
                      <a:pt x="821325" y="938082"/>
                      <a:pt x="823831" y="944588"/>
                    </a:cubicBezTo>
                    <a:cubicBezTo>
                      <a:pt x="829330" y="959354"/>
                      <a:pt x="841100" y="970124"/>
                      <a:pt x="848333" y="983811"/>
                    </a:cubicBezTo>
                    <a:cubicBezTo>
                      <a:pt x="850243" y="988598"/>
                      <a:pt x="855674" y="988901"/>
                      <a:pt x="859860" y="990267"/>
                    </a:cubicBezTo>
                    <a:cubicBezTo>
                      <a:pt x="853886" y="983036"/>
                      <a:pt x="849403" y="974844"/>
                      <a:pt x="846776" y="965826"/>
                    </a:cubicBezTo>
                    <a:lnTo>
                      <a:pt x="858546" y="964444"/>
                    </a:lnTo>
                    <a:cubicBezTo>
                      <a:pt x="852993" y="961579"/>
                      <a:pt x="846897" y="959893"/>
                      <a:pt x="840802" y="958696"/>
                    </a:cubicBezTo>
                    <a:lnTo>
                      <a:pt x="852518" y="948667"/>
                    </a:lnTo>
                    <a:cubicBezTo>
                      <a:pt x="844568" y="943510"/>
                      <a:pt x="832256" y="943459"/>
                      <a:pt x="828734" y="933413"/>
                    </a:cubicBezTo>
                    <a:cubicBezTo>
                      <a:pt x="825930" y="928087"/>
                      <a:pt x="833935" y="925289"/>
                      <a:pt x="836387" y="921631"/>
                    </a:cubicBezTo>
                    <a:cubicBezTo>
                      <a:pt x="842062" y="914451"/>
                      <a:pt x="852220" y="914586"/>
                      <a:pt x="860036" y="917451"/>
                    </a:cubicBezTo>
                    <a:cubicBezTo>
                      <a:pt x="867336" y="922525"/>
                      <a:pt x="869666" y="931745"/>
                      <a:pt x="872889" y="939565"/>
                    </a:cubicBezTo>
                    <a:cubicBezTo>
                      <a:pt x="879878" y="930902"/>
                      <a:pt x="869124" y="914990"/>
                      <a:pt x="886989" y="915108"/>
                    </a:cubicBezTo>
                    <a:close/>
                    <a:moveTo>
                      <a:pt x="838216" y="903076"/>
                    </a:moveTo>
                    <a:cubicBezTo>
                      <a:pt x="840857" y="903395"/>
                      <a:pt x="843596" y="904313"/>
                      <a:pt x="846093" y="904638"/>
                    </a:cubicBezTo>
                    <a:cubicBezTo>
                      <a:pt x="836041" y="912871"/>
                      <a:pt x="824845" y="926550"/>
                      <a:pt x="809975" y="921930"/>
                    </a:cubicBezTo>
                    <a:cubicBezTo>
                      <a:pt x="816899" y="916245"/>
                      <a:pt x="823880" y="910678"/>
                      <a:pt x="830924" y="905111"/>
                    </a:cubicBezTo>
                    <a:cubicBezTo>
                      <a:pt x="833031" y="903039"/>
                      <a:pt x="835575" y="902758"/>
                      <a:pt x="838216" y="903076"/>
                    </a:cubicBezTo>
                    <a:close/>
                    <a:moveTo>
                      <a:pt x="863283" y="902971"/>
                    </a:moveTo>
                    <a:cubicBezTo>
                      <a:pt x="863986" y="906630"/>
                      <a:pt x="864629" y="910289"/>
                      <a:pt x="865156" y="914008"/>
                    </a:cubicBezTo>
                    <a:cubicBezTo>
                      <a:pt x="861586" y="911142"/>
                      <a:pt x="858075" y="908215"/>
                      <a:pt x="854622" y="905227"/>
                    </a:cubicBezTo>
                    <a:cubicBezTo>
                      <a:pt x="857489" y="904435"/>
                      <a:pt x="860416" y="903703"/>
                      <a:pt x="863283" y="902971"/>
                    </a:cubicBezTo>
                    <a:close/>
                    <a:moveTo>
                      <a:pt x="630401" y="896864"/>
                    </a:moveTo>
                    <a:cubicBezTo>
                      <a:pt x="638478" y="893442"/>
                      <a:pt x="650922" y="901482"/>
                      <a:pt x="645606" y="910814"/>
                    </a:cubicBezTo>
                    <a:cubicBezTo>
                      <a:pt x="643675" y="917538"/>
                      <a:pt x="645843" y="924358"/>
                      <a:pt x="646972" y="931010"/>
                    </a:cubicBezTo>
                    <a:cubicBezTo>
                      <a:pt x="647803" y="938620"/>
                      <a:pt x="655584" y="942807"/>
                      <a:pt x="657485" y="949938"/>
                    </a:cubicBezTo>
                    <a:cubicBezTo>
                      <a:pt x="656713" y="958146"/>
                      <a:pt x="652050" y="965468"/>
                      <a:pt x="650209" y="973436"/>
                    </a:cubicBezTo>
                    <a:cubicBezTo>
                      <a:pt x="657069" y="972814"/>
                      <a:pt x="664256" y="973173"/>
                      <a:pt x="669750" y="977983"/>
                    </a:cubicBezTo>
                    <a:cubicBezTo>
                      <a:pt x="666780" y="984324"/>
                      <a:pt x="663899" y="990737"/>
                      <a:pt x="660900" y="997150"/>
                    </a:cubicBezTo>
                    <a:cubicBezTo>
                      <a:pt x="666899" y="992412"/>
                      <a:pt x="673700" y="989062"/>
                      <a:pt x="681362" y="988272"/>
                    </a:cubicBezTo>
                    <a:cubicBezTo>
                      <a:pt x="682490" y="993489"/>
                      <a:pt x="683619" y="998777"/>
                      <a:pt x="684836" y="1003970"/>
                    </a:cubicBezTo>
                    <a:cubicBezTo>
                      <a:pt x="687568" y="1002247"/>
                      <a:pt x="690330" y="1000572"/>
                      <a:pt x="693151" y="998825"/>
                    </a:cubicBezTo>
                    <a:lnTo>
                      <a:pt x="686380" y="995953"/>
                    </a:lnTo>
                    <a:cubicBezTo>
                      <a:pt x="685965" y="987674"/>
                      <a:pt x="686677" y="978150"/>
                      <a:pt x="693508" y="972455"/>
                    </a:cubicBezTo>
                    <a:cubicBezTo>
                      <a:pt x="708624" y="974441"/>
                      <a:pt x="724898" y="986956"/>
                      <a:pt x="722314" y="1003922"/>
                    </a:cubicBezTo>
                    <a:cubicBezTo>
                      <a:pt x="725195" y="1015719"/>
                      <a:pt x="717414" y="1025195"/>
                      <a:pt x="714979" y="1035963"/>
                    </a:cubicBezTo>
                    <a:cubicBezTo>
                      <a:pt x="714385" y="1047783"/>
                      <a:pt x="711386" y="1059868"/>
                      <a:pt x="705090" y="1070013"/>
                    </a:cubicBezTo>
                    <a:cubicBezTo>
                      <a:pt x="696181" y="1074440"/>
                      <a:pt x="687806" y="1080662"/>
                      <a:pt x="678125" y="1083414"/>
                    </a:cubicBezTo>
                    <a:cubicBezTo>
                      <a:pt x="671561" y="1083653"/>
                      <a:pt x="668324" y="1077144"/>
                      <a:pt x="665978" y="1072047"/>
                    </a:cubicBezTo>
                    <a:cubicBezTo>
                      <a:pt x="662236" y="1078221"/>
                      <a:pt x="657425" y="1083964"/>
                      <a:pt x="649912" y="1085041"/>
                    </a:cubicBezTo>
                    <a:cubicBezTo>
                      <a:pt x="647625" y="1079944"/>
                      <a:pt x="647744" y="1071497"/>
                      <a:pt x="641121" y="1070061"/>
                    </a:cubicBezTo>
                    <a:cubicBezTo>
                      <a:pt x="631975" y="1076714"/>
                      <a:pt x="625263" y="1087864"/>
                      <a:pt x="613354" y="1089898"/>
                    </a:cubicBezTo>
                    <a:cubicBezTo>
                      <a:pt x="607860" y="1090784"/>
                      <a:pt x="602841" y="1093201"/>
                      <a:pt x="598001" y="1095881"/>
                    </a:cubicBezTo>
                    <a:cubicBezTo>
                      <a:pt x="597585" y="1106481"/>
                      <a:pt x="586805" y="1110621"/>
                      <a:pt x="579291" y="1116196"/>
                    </a:cubicBezTo>
                    <a:cubicBezTo>
                      <a:pt x="565036" y="1125792"/>
                      <a:pt x="547396" y="1132731"/>
                      <a:pt x="530112" y="1129070"/>
                    </a:cubicBezTo>
                    <a:cubicBezTo>
                      <a:pt x="518827" y="1125552"/>
                      <a:pt x="509324" y="1116244"/>
                      <a:pt x="504899" y="1105476"/>
                    </a:cubicBezTo>
                    <a:cubicBezTo>
                      <a:pt x="510334" y="1095235"/>
                      <a:pt x="521737" y="1091262"/>
                      <a:pt x="532399" y="1089348"/>
                    </a:cubicBezTo>
                    <a:cubicBezTo>
                      <a:pt x="536111" y="1072406"/>
                      <a:pt x="556365" y="1077671"/>
                      <a:pt x="569164" y="1075804"/>
                    </a:cubicBezTo>
                    <a:cubicBezTo>
                      <a:pt x="578549" y="1070779"/>
                      <a:pt x="584310" y="1061088"/>
                      <a:pt x="590161" y="1052450"/>
                    </a:cubicBezTo>
                    <a:cubicBezTo>
                      <a:pt x="588260" y="1051851"/>
                      <a:pt x="586330" y="1051181"/>
                      <a:pt x="584429" y="1050583"/>
                    </a:cubicBezTo>
                    <a:cubicBezTo>
                      <a:pt x="578935" y="1062572"/>
                      <a:pt x="565155" y="1062883"/>
                      <a:pt x="553930" y="1064247"/>
                    </a:cubicBezTo>
                    <a:cubicBezTo>
                      <a:pt x="554702" y="1061447"/>
                      <a:pt x="555474" y="1058743"/>
                      <a:pt x="556246" y="1055991"/>
                    </a:cubicBezTo>
                    <a:cubicBezTo>
                      <a:pt x="553395" y="1056278"/>
                      <a:pt x="550455" y="1056589"/>
                      <a:pt x="547574" y="1056637"/>
                    </a:cubicBezTo>
                    <a:cubicBezTo>
                      <a:pt x="546802" y="1059461"/>
                      <a:pt x="545971" y="1062332"/>
                      <a:pt x="545139" y="1065204"/>
                    </a:cubicBezTo>
                    <a:cubicBezTo>
                      <a:pt x="536111" y="1067190"/>
                      <a:pt x="527202" y="1069535"/>
                      <a:pt x="518174" y="1071808"/>
                    </a:cubicBezTo>
                    <a:cubicBezTo>
                      <a:pt x="518530" y="1064199"/>
                      <a:pt x="518708" y="1056637"/>
                      <a:pt x="518827" y="1049100"/>
                    </a:cubicBezTo>
                    <a:cubicBezTo>
                      <a:pt x="522777" y="1044649"/>
                      <a:pt x="526667" y="1040294"/>
                      <a:pt x="530647" y="1035915"/>
                    </a:cubicBezTo>
                    <a:cubicBezTo>
                      <a:pt x="524737" y="1037901"/>
                      <a:pt x="518055" y="1039983"/>
                      <a:pt x="513363" y="1034359"/>
                    </a:cubicBezTo>
                    <a:cubicBezTo>
                      <a:pt x="511581" y="1045032"/>
                      <a:pt x="511462" y="1056637"/>
                      <a:pt x="506265" y="1066472"/>
                    </a:cubicBezTo>
                    <a:cubicBezTo>
                      <a:pt x="501662" y="1072047"/>
                      <a:pt x="495426" y="1076044"/>
                      <a:pt x="490050" y="1080781"/>
                    </a:cubicBezTo>
                    <a:cubicBezTo>
                      <a:pt x="488447" y="1074967"/>
                      <a:pt x="487051" y="1068937"/>
                      <a:pt x="485625" y="1063050"/>
                    </a:cubicBezTo>
                    <a:cubicBezTo>
                      <a:pt x="478201" y="1065036"/>
                      <a:pt x="477904" y="1072574"/>
                      <a:pt x="477488" y="1078987"/>
                    </a:cubicBezTo>
                    <a:cubicBezTo>
                      <a:pt x="472588" y="1076761"/>
                      <a:pt x="466619" y="1075517"/>
                      <a:pt x="463560" y="1070779"/>
                    </a:cubicBezTo>
                    <a:cubicBezTo>
                      <a:pt x="461244" y="1066113"/>
                      <a:pt x="461778" y="1060705"/>
                      <a:pt x="461481" y="1055680"/>
                    </a:cubicBezTo>
                    <a:cubicBezTo>
                      <a:pt x="456938" y="1058432"/>
                      <a:pt x="452750" y="1061806"/>
                      <a:pt x="447761" y="1063768"/>
                    </a:cubicBezTo>
                    <a:cubicBezTo>
                      <a:pt x="440545" y="1063002"/>
                      <a:pt x="433061" y="1059748"/>
                      <a:pt x="428220" y="1054244"/>
                    </a:cubicBezTo>
                    <a:cubicBezTo>
                      <a:pt x="428636" y="1046396"/>
                      <a:pt x="430626" y="1037781"/>
                      <a:pt x="436832" y="1032445"/>
                    </a:cubicBezTo>
                    <a:cubicBezTo>
                      <a:pt x="445148" y="1030220"/>
                      <a:pt x="453819" y="1029861"/>
                      <a:pt x="462253" y="1031727"/>
                    </a:cubicBezTo>
                    <a:cubicBezTo>
                      <a:pt x="470628" y="1025195"/>
                      <a:pt x="482893" y="1022012"/>
                      <a:pt x="486991" y="1011412"/>
                    </a:cubicBezTo>
                    <a:cubicBezTo>
                      <a:pt x="470569" y="1017226"/>
                      <a:pt x="454413" y="1026391"/>
                      <a:pt x="436417" y="1021366"/>
                    </a:cubicBezTo>
                    <a:cubicBezTo>
                      <a:pt x="438971" y="1014762"/>
                      <a:pt x="440545" y="1006985"/>
                      <a:pt x="446276" y="1002295"/>
                    </a:cubicBezTo>
                    <a:cubicBezTo>
                      <a:pt x="455067" y="1000093"/>
                      <a:pt x="464035" y="998657"/>
                      <a:pt x="472410" y="995116"/>
                    </a:cubicBezTo>
                    <a:lnTo>
                      <a:pt x="449038" y="990450"/>
                    </a:lnTo>
                    <a:cubicBezTo>
                      <a:pt x="451295" y="986549"/>
                      <a:pt x="453641" y="982649"/>
                      <a:pt x="456076" y="978868"/>
                    </a:cubicBezTo>
                    <a:cubicBezTo>
                      <a:pt x="447108" y="974800"/>
                      <a:pt x="454116" y="964128"/>
                      <a:pt x="461125" y="962453"/>
                    </a:cubicBezTo>
                    <a:cubicBezTo>
                      <a:pt x="473063" y="959581"/>
                      <a:pt x="485388" y="961926"/>
                      <a:pt x="497356" y="963410"/>
                    </a:cubicBezTo>
                    <a:cubicBezTo>
                      <a:pt x="488981" y="957906"/>
                      <a:pt x="478646" y="956830"/>
                      <a:pt x="469975" y="952403"/>
                    </a:cubicBezTo>
                    <a:cubicBezTo>
                      <a:pt x="467510" y="941060"/>
                      <a:pt x="479478" y="931967"/>
                      <a:pt x="489575" y="930699"/>
                    </a:cubicBezTo>
                    <a:cubicBezTo>
                      <a:pt x="496287" y="928857"/>
                      <a:pt x="505909" y="925626"/>
                      <a:pt x="510987" y="932326"/>
                    </a:cubicBezTo>
                    <a:cubicBezTo>
                      <a:pt x="513363" y="941372"/>
                      <a:pt x="514462" y="950847"/>
                      <a:pt x="517491" y="959773"/>
                    </a:cubicBezTo>
                    <a:cubicBezTo>
                      <a:pt x="524499" y="957906"/>
                      <a:pt x="531152" y="954078"/>
                      <a:pt x="538487" y="953719"/>
                    </a:cubicBezTo>
                    <a:cubicBezTo>
                      <a:pt x="548168" y="956399"/>
                      <a:pt x="554286" y="965157"/>
                      <a:pt x="555058" y="975159"/>
                    </a:cubicBezTo>
                    <a:cubicBezTo>
                      <a:pt x="561146" y="978222"/>
                      <a:pt x="566967" y="982122"/>
                      <a:pt x="571451" y="987387"/>
                    </a:cubicBezTo>
                    <a:cubicBezTo>
                      <a:pt x="566789" y="989852"/>
                      <a:pt x="562185" y="992364"/>
                      <a:pt x="557523" y="994924"/>
                    </a:cubicBezTo>
                    <a:cubicBezTo>
                      <a:pt x="560136" y="996360"/>
                      <a:pt x="562779" y="997940"/>
                      <a:pt x="565333" y="999423"/>
                    </a:cubicBezTo>
                    <a:cubicBezTo>
                      <a:pt x="567145" y="996241"/>
                      <a:pt x="568986" y="993130"/>
                      <a:pt x="570976" y="990019"/>
                    </a:cubicBezTo>
                    <a:cubicBezTo>
                      <a:pt x="571095" y="992292"/>
                      <a:pt x="571154" y="994566"/>
                      <a:pt x="571273" y="996911"/>
                    </a:cubicBezTo>
                    <a:cubicBezTo>
                      <a:pt x="572817" y="996719"/>
                      <a:pt x="574421" y="996552"/>
                      <a:pt x="576054" y="996432"/>
                    </a:cubicBezTo>
                    <a:cubicBezTo>
                      <a:pt x="577420" y="1006434"/>
                      <a:pt x="578935" y="1016437"/>
                      <a:pt x="580776" y="1026439"/>
                    </a:cubicBezTo>
                    <a:cubicBezTo>
                      <a:pt x="599248" y="1016389"/>
                      <a:pt x="619472" y="1027468"/>
                      <a:pt x="638538" y="1029262"/>
                    </a:cubicBezTo>
                    <a:cubicBezTo>
                      <a:pt x="638122" y="1022562"/>
                      <a:pt x="639369" y="1015838"/>
                      <a:pt x="638597" y="1009138"/>
                    </a:cubicBezTo>
                    <a:cubicBezTo>
                      <a:pt x="630757" y="1001457"/>
                      <a:pt x="620897" y="996312"/>
                      <a:pt x="611632" y="990617"/>
                    </a:cubicBezTo>
                    <a:cubicBezTo>
                      <a:pt x="612939" y="984922"/>
                      <a:pt x="614394" y="979347"/>
                      <a:pt x="615463" y="973676"/>
                    </a:cubicBezTo>
                    <a:lnTo>
                      <a:pt x="618522" y="985999"/>
                    </a:lnTo>
                    <a:cubicBezTo>
                      <a:pt x="623303" y="981094"/>
                      <a:pt x="630698" y="976786"/>
                      <a:pt x="627728" y="968220"/>
                    </a:cubicBezTo>
                    <a:cubicBezTo>
                      <a:pt x="621373" y="955322"/>
                      <a:pt x="599723" y="954915"/>
                      <a:pt x="601594" y="936873"/>
                    </a:cubicBezTo>
                    <a:cubicBezTo>
                      <a:pt x="606494" y="934073"/>
                      <a:pt x="612760" y="932614"/>
                      <a:pt x="616294" y="927947"/>
                    </a:cubicBezTo>
                    <a:cubicBezTo>
                      <a:pt x="620838" y="917538"/>
                      <a:pt x="624550" y="906627"/>
                      <a:pt x="630401" y="896864"/>
                    </a:cubicBezTo>
                    <a:close/>
                    <a:moveTo>
                      <a:pt x="919258" y="893258"/>
                    </a:moveTo>
                    <a:cubicBezTo>
                      <a:pt x="921691" y="891434"/>
                      <a:pt x="924852" y="895368"/>
                      <a:pt x="922420" y="897135"/>
                    </a:cubicBezTo>
                    <a:cubicBezTo>
                      <a:pt x="919987" y="898959"/>
                      <a:pt x="916826" y="895026"/>
                      <a:pt x="919258" y="893258"/>
                    </a:cubicBezTo>
                    <a:close/>
                    <a:moveTo>
                      <a:pt x="1091620" y="892939"/>
                    </a:moveTo>
                    <a:cubicBezTo>
                      <a:pt x="1102438" y="903535"/>
                      <a:pt x="1091801" y="918342"/>
                      <a:pt x="1099175" y="930260"/>
                    </a:cubicBezTo>
                    <a:lnTo>
                      <a:pt x="1089867" y="932068"/>
                    </a:lnTo>
                    <a:cubicBezTo>
                      <a:pt x="1085575" y="922497"/>
                      <a:pt x="1078928" y="913529"/>
                      <a:pt x="1077355" y="902933"/>
                    </a:cubicBezTo>
                    <a:cubicBezTo>
                      <a:pt x="1080014" y="897333"/>
                      <a:pt x="1086603" y="895709"/>
                      <a:pt x="1091620" y="892939"/>
                    </a:cubicBezTo>
                    <a:close/>
                    <a:moveTo>
                      <a:pt x="522180" y="886919"/>
                    </a:moveTo>
                    <a:cubicBezTo>
                      <a:pt x="525723" y="891837"/>
                      <a:pt x="534069" y="902464"/>
                      <a:pt x="525901" y="906530"/>
                    </a:cubicBezTo>
                    <a:cubicBezTo>
                      <a:pt x="515153" y="907988"/>
                      <a:pt x="504825" y="904588"/>
                      <a:pt x="494438" y="902342"/>
                    </a:cubicBezTo>
                    <a:cubicBezTo>
                      <a:pt x="497379" y="888984"/>
                      <a:pt x="510893" y="888133"/>
                      <a:pt x="522180" y="886919"/>
                    </a:cubicBezTo>
                    <a:close/>
                    <a:moveTo>
                      <a:pt x="916945" y="873542"/>
                    </a:moveTo>
                    <a:cubicBezTo>
                      <a:pt x="920518" y="872370"/>
                      <a:pt x="921843" y="878345"/>
                      <a:pt x="918271" y="879107"/>
                    </a:cubicBezTo>
                    <a:cubicBezTo>
                      <a:pt x="914640" y="880396"/>
                      <a:pt x="913315" y="874303"/>
                      <a:pt x="916945" y="873542"/>
                    </a:cubicBezTo>
                    <a:close/>
                    <a:moveTo>
                      <a:pt x="950483" y="870794"/>
                    </a:moveTo>
                    <a:cubicBezTo>
                      <a:pt x="954222" y="870351"/>
                      <a:pt x="958163" y="871096"/>
                      <a:pt x="961477" y="872830"/>
                    </a:cubicBezTo>
                    <a:cubicBezTo>
                      <a:pt x="970867" y="877607"/>
                      <a:pt x="981320" y="880381"/>
                      <a:pt x="989478" y="887316"/>
                    </a:cubicBezTo>
                    <a:cubicBezTo>
                      <a:pt x="993344" y="890655"/>
                      <a:pt x="998231" y="882410"/>
                      <a:pt x="1002140" y="886648"/>
                    </a:cubicBezTo>
                    <a:cubicBezTo>
                      <a:pt x="1008216" y="892864"/>
                      <a:pt x="1011997" y="901083"/>
                      <a:pt x="1015566" y="908916"/>
                    </a:cubicBezTo>
                    <a:cubicBezTo>
                      <a:pt x="1013442" y="917880"/>
                      <a:pt x="1010638" y="926742"/>
                      <a:pt x="1008131" y="935603"/>
                    </a:cubicBezTo>
                    <a:cubicBezTo>
                      <a:pt x="1011997" y="930081"/>
                      <a:pt x="1014972" y="923916"/>
                      <a:pt x="1019221" y="918651"/>
                    </a:cubicBezTo>
                    <a:cubicBezTo>
                      <a:pt x="1025679" y="917701"/>
                      <a:pt x="1032562" y="919678"/>
                      <a:pt x="1038723" y="916879"/>
                    </a:cubicBezTo>
                    <a:cubicBezTo>
                      <a:pt x="1046414" y="913642"/>
                      <a:pt x="1055167" y="909019"/>
                      <a:pt x="1063580" y="911844"/>
                    </a:cubicBezTo>
                    <a:cubicBezTo>
                      <a:pt x="1072885" y="916211"/>
                      <a:pt x="1078876" y="925355"/>
                      <a:pt x="1081765" y="934986"/>
                    </a:cubicBezTo>
                    <a:cubicBezTo>
                      <a:pt x="1072800" y="933368"/>
                      <a:pt x="1064047" y="930980"/>
                      <a:pt x="1055464" y="928180"/>
                    </a:cubicBezTo>
                    <a:cubicBezTo>
                      <a:pt x="1074457" y="937863"/>
                      <a:pt x="1091368" y="943437"/>
                      <a:pt x="1107514" y="950731"/>
                    </a:cubicBezTo>
                    <a:cubicBezTo>
                      <a:pt x="1112953" y="953428"/>
                      <a:pt x="1110276" y="961262"/>
                      <a:pt x="1105177" y="962392"/>
                    </a:cubicBezTo>
                    <a:cubicBezTo>
                      <a:pt x="1090136" y="966219"/>
                      <a:pt x="1074797" y="962803"/>
                      <a:pt x="1059713" y="961801"/>
                    </a:cubicBezTo>
                    <a:cubicBezTo>
                      <a:pt x="1064345" y="964138"/>
                      <a:pt x="1069146" y="966296"/>
                      <a:pt x="1073777" y="968556"/>
                    </a:cubicBezTo>
                    <a:cubicBezTo>
                      <a:pt x="1073565" y="970174"/>
                      <a:pt x="1073310" y="971792"/>
                      <a:pt x="1073098" y="973410"/>
                    </a:cubicBezTo>
                    <a:cubicBezTo>
                      <a:pt x="1078281" y="971202"/>
                      <a:pt x="1083720" y="971921"/>
                      <a:pt x="1088606" y="974592"/>
                    </a:cubicBezTo>
                    <a:cubicBezTo>
                      <a:pt x="1080618" y="976518"/>
                      <a:pt x="1072800" y="978856"/>
                      <a:pt x="1065067" y="981655"/>
                    </a:cubicBezTo>
                    <a:cubicBezTo>
                      <a:pt x="1074202" y="984583"/>
                      <a:pt x="1083975" y="983505"/>
                      <a:pt x="1093280" y="982092"/>
                    </a:cubicBezTo>
                    <a:cubicBezTo>
                      <a:pt x="1095362" y="986638"/>
                      <a:pt x="1096934" y="991415"/>
                      <a:pt x="1097997" y="996321"/>
                    </a:cubicBezTo>
                    <a:cubicBezTo>
                      <a:pt x="1103520" y="996373"/>
                      <a:pt x="1112868" y="998042"/>
                      <a:pt x="1112103" y="1005234"/>
                    </a:cubicBezTo>
                    <a:cubicBezTo>
                      <a:pt x="1115502" y="1015045"/>
                      <a:pt x="1105900" y="1016304"/>
                      <a:pt x="1100291" y="1019540"/>
                    </a:cubicBezTo>
                    <a:cubicBezTo>
                      <a:pt x="1110191" y="1019001"/>
                      <a:pt x="1112698" y="1028196"/>
                      <a:pt x="1116182" y="1034899"/>
                    </a:cubicBezTo>
                    <a:lnTo>
                      <a:pt x="1120176" y="1036107"/>
                    </a:lnTo>
                    <a:cubicBezTo>
                      <a:pt x="1119581" y="1027554"/>
                      <a:pt x="1119624" y="1018872"/>
                      <a:pt x="1121833" y="1010550"/>
                    </a:cubicBezTo>
                    <a:cubicBezTo>
                      <a:pt x="1126890" y="1016843"/>
                      <a:pt x="1130501" y="1024086"/>
                      <a:pt x="1133985" y="1031432"/>
                    </a:cubicBezTo>
                    <a:lnTo>
                      <a:pt x="1145118" y="1022288"/>
                    </a:lnTo>
                    <a:cubicBezTo>
                      <a:pt x="1147242" y="1024446"/>
                      <a:pt x="1149409" y="1026655"/>
                      <a:pt x="1151576" y="1028812"/>
                    </a:cubicBezTo>
                    <a:cubicBezTo>
                      <a:pt x="1152808" y="1024985"/>
                      <a:pt x="1154168" y="1021210"/>
                      <a:pt x="1155868" y="1017562"/>
                    </a:cubicBezTo>
                    <a:cubicBezTo>
                      <a:pt x="1162326" y="1024677"/>
                      <a:pt x="1169549" y="1031021"/>
                      <a:pt x="1177792" y="1035927"/>
                    </a:cubicBezTo>
                    <a:cubicBezTo>
                      <a:pt x="1176602" y="1037956"/>
                      <a:pt x="1175413" y="1039934"/>
                      <a:pt x="1174266" y="1041963"/>
                    </a:cubicBezTo>
                    <a:cubicBezTo>
                      <a:pt x="1179662" y="1039702"/>
                      <a:pt x="1185143" y="1037673"/>
                      <a:pt x="1190837" y="1036055"/>
                    </a:cubicBezTo>
                    <a:cubicBezTo>
                      <a:pt x="1188542" y="1033101"/>
                      <a:pt x="1186290" y="1030173"/>
                      <a:pt x="1184081" y="1027194"/>
                    </a:cubicBezTo>
                    <a:cubicBezTo>
                      <a:pt x="1203923" y="1020542"/>
                      <a:pt x="1224276" y="1013016"/>
                      <a:pt x="1239615" y="998170"/>
                    </a:cubicBezTo>
                    <a:cubicBezTo>
                      <a:pt x="1244331" y="1001047"/>
                      <a:pt x="1248877" y="1004463"/>
                      <a:pt x="1254231" y="1005953"/>
                    </a:cubicBezTo>
                    <a:cubicBezTo>
                      <a:pt x="1261752" y="1004515"/>
                      <a:pt x="1267573" y="998710"/>
                      <a:pt x="1274966" y="996912"/>
                    </a:cubicBezTo>
                    <a:cubicBezTo>
                      <a:pt x="1285121" y="996989"/>
                      <a:pt x="1294936" y="999737"/>
                      <a:pt x="1304369" y="1003384"/>
                    </a:cubicBezTo>
                    <a:cubicBezTo>
                      <a:pt x="1303052" y="1007160"/>
                      <a:pt x="1301862" y="1010987"/>
                      <a:pt x="1300630" y="1014814"/>
                    </a:cubicBezTo>
                    <a:cubicBezTo>
                      <a:pt x="1309510" y="1016432"/>
                      <a:pt x="1320090" y="1013119"/>
                      <a:pt x="1327696" y="1019103"/>
                    </a:cubicBezTo>
                    <a:cubicBezTo>
                      <a:pt x="1333135" y="1023187"/>
                      <a:pt x="1326124" y="1029095"/>
                      <a:pt x="1323914" y="1033101"/>
                    </a:cubicBezTo>
                    <a:cubicBezTo>
                      <a:pt x="1328588" y="1032768"/>
                      <a:pt x="1333390" y="1031869"/>
                      <a:pt x="1338021" y="1032768"/>
                    </a:cubicBezTo>
                    <a:cubicBezTo>
                      <a:pt x="1342057" y="1039035"/>
                      <a:pt x="1343884" y="1047228"/>
                      <a:pt x="1342397" y="1054651"/>
                    </a:cubicBezTo>
                    <a:cubicBezTo>
                      <a:pt x="1336534" y="1062844"/>
                      <a:pt x="1327738" y="1068521"/>
                      <a:pt x="1320813" y="1075892"/>
                    </a:cubicBezTo>
                    <a:cubicBezTo>
                      <a:pt x="1327356" y="1080669"/>
                      <a:pt x="1334197" y="1076483"/>
                      <a:pt x="1340443" y="1073606"/>
                    </a:cubicBezTo>
                    <a:cubicBezTo>
                      <a:pt x="1342695" y="1078461"/>
                      <a:pt x="1344989" y="1083264"/>
                      <a:pt x="1347241" y="1088092"/>
                    </a:cubicBezTo>
                    <a:cubicBezTo>
                      <a:pt x="1340825" y="1089762"/>
                      <a:pt x="1334409" y="1091277"/>
                      <a:pt x="1327823" y="1092048"/>
                    </a:cubicBezTo>
                    <a:cubicBezTo>
                      <a:pt x="1327059" y="1099214"/>
                      <a:pt x="1326931" y="1106457"/>
                      <a:pt x="1327356" y="1113648"/>
                    </a:cubicBezTo>
                    <a:cubicBezTo>
                      <a:pt x="1313292" y="1113597"/>
                      <a:pt x="1298633" y="1114059"/>
                      <a:pt x="1288180" y="1125078"/>
                    </a:cubicBezTo>
                    <a:cubicBezTo>
                      <a:pt x="1279767" y="1121302"/>
                      <a:pt x="1270717" y="1118965"/>
                      <a:pt x="1261454" y="1118734"/>
                    </a:cubicBezTo>
                    <a:cubicBezTo>
                      <a:pt x="1260520" y="1105275"/>
                      <a:pt x="1257036" y="1091868"/>
                      <a:pt x="1245691" y="1083726"/>
                    </a:cubicBezTo>
                    <a:cubicBezTo>
                      <a:pt x="1248665" y="1092176"/>
                      <a:pt x="1253041" y="1101191"/>
                      <a:pt x="1248793" y="1110053"/>
                    </a:cubicBezTo>
                    <a:cubicBezTo>
                      <a:pt x="1247475" y="1119196"/>
                      <a:pt x="1237108" y="1119505"/>
                      <a:pt x="1229715" y="1120583"/>
                    </a:cubicBezTo>
                    <a:cubicBezTo>
                      <a:pt x="1221302" y="1120994"/>
                      <a:pt x="1212889" y="1119864"/>
                      <a:pt x="1204518" y="1120943"/>
                    </a:cubicBezTo>
                    <a:cubicBezTo>
                      <a:pt x="1203244" y="1118554"/>
                      <a:pt x="1201926" y="1116217"/>
                      <a:pt x="1200609" y="1113880"/>
                    </a:cubicBezTo>
                    <a:cubicBezTo>
                      <a:pt x="1199250" y="1116448"/>
                      <a:pt x="1197932" y="1119094"/>
                      <a:pt x="1196615" y="1121662"/>
                    </a:cubicBezTo>
                    <a:lnTo>
                      <a:pt x="1185270" y="1124230"/>
                    </a:lnTo>
                    <a:cubicBezTo>
                      <a:pt x="1185143" y="1120943"/>
                      <a:pt x="1185015" y="1117707"/>
                      <a:pt x="1184973" y="1114419"/>
                    </a:cubicBezTo>
                    <a:cubicBezTo>
                      <a:pt x="1181744" y="1118143"/>
                      <a:pt x="1178217" y="1122201"/>
                      <a:pt x="1172948" y="1122561"/>
                    </a:cubicBezTo>
                    <a:cubicBezTo>
                      <a:pt x="1158119" y="1124359"/>
                      <a:pt x="1142611" y="1126208"/>
                      <a:pt x="1128207" y="1121354"/>
                    </a:cubicBezTo>
                    <a:cubicBezTo>
                      <a:pt x="1125445" y="1110720"/>
                      <a:pt x="1131436" y="1099650"/>
                      <a:pt x="1127060" y="1089043"/>
                    </a:cubicBezTo>
                    <a:cubicBezTo>
                      <a:pt x="1124128" y="1094077"/>
                      <a:pt x="1121918" y="1099291"/>
                      <a:pt x="1120346" y="1105018"/>
                    </a:cubicBezTo>
                    <a:cubicBezTo>
                      <a:pt x="1118986" y="1102167"/>
                      <a:pt x="1117627" y="1099342"/>
                      <a:pt x="1116182" y="1096542"/>
                    </a:cubicBezTo>
                    <a:cubicBezTo>
                      <a:pt x="1113718" y="1104248"/>
                      <a:pt x="1112486" y="1114188"/>
                      <a:pt x="1103605" y="1117244"/>
                    </a:cubicBezTo>
                    <a:cubicBezTo>
                      <a:pt x="1089796" y="1123280"/>
                      <a:pt x="1078579" y="1109333"/>
                      <a:pt x="1067659" y="1102810"/>
                    </a:cubicBezTo>
                    <a:cubicBezTo>
                      <a:pt x="1070038" y="1097364"/>
                      <a:pt x="1071993" y="1091739"/>
                      <a:pt x="1073735" y="1086012"/>
                    </a:cubicBezTo>
                    <a:cubicBezTo>
                      <a:pt x="1067701" y="1093255"/>
                      <a:pt x="1061243" y="1101371"/>
                      <a:pt x="1063452" y="1111491"/>
                    </a:cubicBezTo>
                    <a:cubicBezTo>
                      <a:pt x="1056272" y="1107715"/>
                      <a:pt x="1047434" y="1104479"/>
                      <a:pt x="1043610" y="1096902"/>
                    </a:cubicBezTo>
                    <a:cubicBezTo>
                      <a:pt x="1041698" y="1086731"/>
                      <a:pt x="1039913" y="1076123"/>
                      <a:pt x="1041400" y="1065721"/>
                    </a:cubicBezTo>
                    <a:cubicBezTo>
                      <a:pt x="1028271" y="1057528"/>
                      <a:pt x="1031798" y="1037905"/>
                      <a:pt x="1038553" y="1026475"/>
                    </a:cubicBezTo>
                    <a:cubicBezTo>
                      <a:pt x="1046287" y="1016663"/>
                      <a:pt x="1039871" y="1003795"/>
                      <a:pt x="1038723" y="993136"/>
                    </a:cubicBezTo>
                    <a:cubicBezTo>
                      <a:pt x="1027591" y="978856"/>
                      <a:pt x="1023597" y="960953"/>
                      <a:pt x="1017011" y="944387"/>
                    </a:cubicBezTo>
                    <a:cubicBezTo>
                      <a:pt x="1012125" y="946185"/>
                      <a:pt x="1007323" y="948214"/>
                      <a:pt x="1002437" y="950063"/>
                    </a:cubicBezTo>
                    <a:cubicBezTo>
                      <a:pt x="1002267" y="951990"/>
                      <a:pt x="1002055" y="953890"/>
                      <a:pt x="1001970" y="955868"/>
                    </a:cubicBezTo>
                    <a:cubicBezTo>
                      <a:pt x="994364" y="954430"/>
                      <a:pt x="986886" y="952118"/>
                      <a:pt x="979238" y="951681"/>
                    </a:cubicBezTo>
                    <a:cubicBezTo>
                      <a:pt x="973374" y="953608"/>
                      <a:pt x="968020" y="956844"/>
                      <a:pt x="962029" y="958385"/>
                    </a:cubicBezTo>
                    <a:cubicBezTo>
                      <a:pt x="964834" y="953839"/>
                      <a:pt x="968020" y="949601"/>
                      <a:pt x="971335" y="945414"/>
                    </a:cubicBezTo>
                    <a:cubicBezTo>
                      <a:pt x="960712" y="944027"/>
                      <a:pt x="949495" y="940791"/>
                      <a:pt x="943801" y="930877"/>
                    </a:cubicBezTo>
                    <a:lnTo>
                      <a:pt x="954381" y="925483"/>
                    </a:lnTo>
                    <a:cubicBezTo>
                      <a:pt x="943929" y="921117"/>
                      <a:pt x="936876" y="911613"/>
                      <a:pt x="926423" y="907221"/>
                    </a:cubicBezTo>
                    <a:cubicBezTo>
                      <a:pt x="926211" y="904293"/>
                      <a:pt x="925998" y="901365"/>
                      <a:pt x="925701" y="898437"/>
                    </a:cubicBezTo>
                    <a:cubicBezTo>
                      <a:pt x="929525" y="900004"/>
                      <a:pt x="933349" y="901442"/>
                      <a:pt x="937173" y="902855"/>
                    </a:cubicBezTo>
                    <a:cubicBezTo>
                      <a:pt x="937088" y="894019"/>
                      <a:pt x="923534" y="890732"/>
                      <a:pt x="930545" y="881511"/>
                    </a:cubicBezTo>
                    <a:cubicBezTo>
                      <a:pt x="927783" y="881922"/>
                      <a:pt x="925021" y="882410"/>
                      <a:pt x="922344" y="882949"/>
                    </a:cubicBezTo>
                    <a:cubicBezTo>
                      <a:pt x="928760" y="881280"/>
                      <a:pt x="936153" y="881331"/>
                      <a:pt x="940700" y="875886"/>
                    </a:cubicBezTo>
                    <a:cubicBezTo>
                      <a:pt x="943207" y="872868"/>
                      <a:pt x="946744" y="871237"/>
                      <a:pt x="950483" y="870794"/>
                    </a:cubicBezTo>
                    <a:close/>
                    <a:moveTo>
                      <a:pt x="520598" y="860251"/>
                    </a:moveTo>
                    <a:cubicBezTo>
                      <a:pt x="524000" y="858825"/>
                      <a:pt x="526041" y="864184"/>
                      <a:pt x="522392" y="865040"/>
                    </a:cubicBezTo>
                    <a:cubicBezTo>
                      <a:pt x="518928" y="866351"/>
                      <a:pt x="517011" y="861163"/>
                      <a:pt x="520598" y="860251"/>
                    </a:cubicBezTo>
                    <a:close/>
                    <a:moveTo>
                      <a:pt x="753457" y="856821"/>
                    </a:moveTo>
                    <a:lnTo>
                      <a:pt x="757804" y="863373"/>
                    </a:lnTo>
                    <a:cubicBezTo>
                      <a:pt x="753698" y="865981"/>
                      <a:pt x="749170" y="867862"/>
                      <a:pt x="744761" y="869864"/>
                    </a:cubicBezTo>
                    <a:cubicBezTo>
                      <a:pt x="747055" y="865072"/>
                      <a:pt x="750015" y="860764"/>
                      <a:pt x="753457" y="856821"/>
                    </a:cubicBezTo>
                    <a:close/>
                    <a:moveTo>
                      <a:pt x="1069801" y="850894"/>
                    </a:moveTo>
                    <a:cubicBezTo>
                      <a:pt x="1073296" y="851767"/>
                      <a:pt x="1075771" y="854647"/>
                      <a:pt x="1074691" y="859810"/>
                    </a:cubicBezTo>
                    <a:cubicBezTo>
                      <a:pt x="1069831" y="866853"/>
                      <a:pt x="1062690" y="857720"/>
                      <a:pt x="1058791" y="854021"/>
                    </a:cubicBezTo>
                    <a:cubicBezTo>
                      <a:pt x="1061791" y="851156"/>
                      <a:pt x="1066306" y="850021"/>
                      <a:pt x="1069801" y="850894"/>
                    </a:cubicBezTo>
                    <a:close/>
                    <a:moveTo>
                      <a:pt x="956456" y="848793"/>
                    </a:moveTo>
                    <a:cubicBezTo>
                      <a:pt x="960508" y="850805"/>
                      <a:pt x="964561" y="852934"/>
                      <a:pt x="968495" y="855242"/>
                    </a:cubicBezTo>
                    <a:lnTo>
                      <a:pt x="964384" y="861334"/>
                    </a:lnTo>
                    <a:cubicBezTo>
                      <a:pt x="961565" y="857252"/>
                      <a:pt x="958982" y="853052"/>
                      <a:pt x="956456" y="848793"/>
                    </a:cubicBezTo>
                    <a:close/>
                    <a:moveTo>
                      <a:pt x="448747" y="816184"/>
                    </a:moveTo>
                    <a:cubicBezTo>
                      <a:pt x="455680" y="816366"/>
                      <a:pt x="462362" y="818345"/>
                      <a:pt x="468287" y="822050"/>
                    </a:cubicBezTo>
                    <a:lnTo>
                      <a:pt x="458255" y="826717"/>
                    </a:lnTo>
                    <a:cubicBezTo>
                      <a:pt x="463676" y="827843"/>
                      <a:pt x="469187" y="828623"/>
                      <a:pt x="474626" y="829350"/>
                    </a:cubicBezTo>
                    <a:cubicBezTo>
                      <a:pt x="477075" y="834307"/>
                      <a:pt x="479939" y="839265"/>
                      <a:pt x="480893" y="844767"/>
                    </a:cubicBezTo>
                    <a:cubicBezTo>
                      <a:pt x="474806" y="851468"/>
                      <a:pt x="463622" y="853212"/>
                      <a:pt x="459984" y="862001"/>
                    </a:cubicBezTo>
                    <a:cubicBezTo>
                      <a:pt x="463856" y="870736"/>
                      <a:pt x="469907" y="878327"/>
                      <a:pt x="474554" y="886644"/>
                    </a:cubicBezTo>
                    <a:cubicBezTo>
                      <a:pt x="469187" y="885754"/>
                      <a:pt x="463802" y="884737"/>
                      <a:pt x="458490" y="883720"/>
                    </a:cubicBezTo>
                    <a:cubicBezTo>
                      <a:pt x="463334" y="891910"/>
                      <a:pt x="472051" y="899809"/>
                      <a:pt x="470862" y="910088"/>
                    </a:cubicBezTo>
                    <a:cubicBezTo>
                      <a:pt x="464937" y="919004"/>
                      <a:pt x="452745" y="919731"/>
                      <a:pt x="444623" y="925887"/>
                    </a:cubicBezTo>
                    <a:cubicBezTo>
                      <a:pt x="441165" y="934495"/>
                      <a:pt x="446477" y="947479"/>
                      <a:pt x="436915" y="952509"/>
                    </a:cubicBezTo>
                    <a:cubicBezTo>
                      <a:pt x="428198" y="955069"/>
                      <a:pt x="421553" y="945209"/>
                      <a:pt x="419644" y="937854"/>
                    </a:cubicBezTo>
                    <a:cubicBezTo>
                      <a:pt x="418563" y="923853"/>
                      <a:pt x="423048" y="910088"/>
                      <a:pt x="425569" y="896450"/>
                    </a:cubicBezTo>
                    <a:cubicBezTo>
                      <a:pt x="421733" y="898484"/>
                      <a:pt x="417681" y="900227"/>
                      <a:pt x="414097" y="902788"/>
                    </a:cubicBezTo>
                    <a:cubicBezTo>
                      <a:pt x="410801" y="910451"/>
                      <a:pt x="413142" y="919894"/>
                      <a:pt x="408478" y="927140"/>
                    </a:cubicBezTo>
                    <a:cubicBezTo>
                      <a:pt x="404894" y="927739"/>
                      <a:pt x="401184" y="927376"/>
                      <a:pt x="397546" y="927267"/>
                    </a:cubicBezTo>
                    <a:cubicBezTo>
                      <a:pt x="400230" y="931026"/>
                      <a:pt x="403273" y="934622"/>
                      <a:pt x="405074" y="938980"/>
                    </a:cubicBezTo>
                    <a:cubicBezTo>
                      <a:pt x="402805" y="950348"/>
                      <a:pt x="398501" y="961171"/>
                      <a:pt x="394485" y="971994"/>
                    </a:cubicBezTo>
                    <a:cubicBezTo>
                      <a:pt x="387029" y="964876"/>
                      <a:pt x="386363" y="954234"/>
                      <a:pt x="384040" y="944791"/>
                    </a:cubicBezTo>
                    <a:cubicBezTo>
                      <a:pt x="382725" y="945499"/>
                      <a:pt x="381338" y="946280"/>
                      <a:pt x="380024" y="947061"/>
                    </a:cubicBezTo>
                    <a:cubicBezTo>
                      <a:pt x="380690" y="958066"/>
                      <a:pt x="382239" y="969071"/>
                      <a:pt x="382725" y="980075"/>
                    </a:cubicBezTo>
                    <a:cubicBezTo>
                      <a:pt x="381284" y="990790"/>
                      <a:pt x="370659" y="995148"/>
                      <a:pt x="361564" y="997781"/>
                    </a:cubicBezTo>
                    <a:cubicBezTo>
                      <a:pt x="359007" y="983671"/>
                      <a:pt x="355585" y="969670"/>
                      <a:pt x="351713" y="955905"/>
                    </a:cubicBezTo>
                    <a:cubicBezTo>
                      <a:pt x="349624" y="964821"/>
                      <a:pt x="349084" y="973974"/>
                      <a:pt x="348417" y="983072"/>
                    </a:cubicBezTo>
                    <a:cubicBezTo>
                      <a:pt x="339161" y="986304"/>
                      <a:pt x="332173" y="979240"/>
                      <a:pt x="326374" y="973011"/>
                    </a:cubicBezTo>
                    <a:cubicBezTo>
                      <a:pt x="321296" y="979785"/>
                      <a:pt x="316163" y="986413"/>
                      <a:pt x="310472" y="992642"/>
                    </a:cubicBezTo>
                    <a:cubicBezTo>
                      <a:pt x="310130" y="987848"/>
                      <a:pt x="309824" y="983126"/>
                      <a:pt x="309698" y="978405"/>
                    </a:cubicBezTo>
                    <a:cubicBezTo>
                      <a:pt x="306708" y="978169"/>
                      <a:pt x="303737" y="977987"/>
                      <a:pt x="300801" y="977805"/>
                    </a:cubicBezTo>
                    <a:lnTo>
                      <a:pt x="300801" y="974391"/>
                    </a:lnTo>
                    <a:cubicBezTo>
                      <a:pt x="304745" y="974573"/>
                      <a:pt x="308689" y="974864"/>
                      <a:pt x="312633" y="975172"/>
                    </a:cubicBezTo>
                    <a:cubicBezTo>
                      <a:pt x="311318" y="970378"/>
                      <a:pt x="309770" y="965657"/>
                      <a:pt x="308275" y="960935"/>
                    </a:cubicBezTo>
                    <a:cubicBezTo>
                      <a:pt x="305754" y="963695"/>
                      <a:pt x="303250" y="966437"/>
                      <a:pt x="300801" y="969252"/>
                    </a:cubicBezTo>
                    <a:lnTo>
                      <a:pt x="300801" y="966982"/>
                    </a:lnTo>
                    <a:cubicBezTo>
                      <a:pt x="305393" y="954779"/>
                      <a:pt x="312093" y="942757"/>
                      <a:pt x="322376" y="934495"/>
                    </a:cubicBezTo>
                    <a:cubicBezTo>
                      <a:pt x="328823" y="935275"/>
                      <a:pt x="334316" y="938980"/>
                      <a:pt x="339827" y="942267"/>
                    </a:cubicBezTo>
                    <a:cubicBezTo>
                      <a:pt x="338332" y="935221"/>
                      <a:pt x="335937" y="927321"/>
                      <a:pt x="340115" y="920748"/>
                    </a:cubicBezTo>
                    <a:cubicBezTo>
                      <a:pt x="342799" y="914809"/>
                      <a:pt x="348958" y="909743"/>
                      <a:pt x="347535" y="902624"/>
                    </a:cubicBezTo>
                    <a:cubicBezTo>
                      <a:pt x="350867" y="903750"/>
                      <a:pt x="354216" y="904949"/>
                      <a:pt x="357620" y="906147"/>
                    </a:cubicBezTo>
                    <a:cubicBezTo>
                      <a:pt x="360249" y="899501"/>
                      <a:pt x="362338" y="892618"/>
                      <a:pt x="365634" y="886281"/>
                    </a:cubicBezTo>
                    <a:cubicBezTo>
                      <a:pt x="373216" y="870554"/>
                      <a:pt x="387984" y="858896"/>
                      <a:pt x="391675" y="841244"/>
                    </a:cubicBezTo>
                    <a:cubicBezTo>
                      <a:pt x="394017" y="843169"/>
                      <a:pt x="396412" y="845022"/>
                      <a:pt x="398861" y="846874"/>
                    </a:cubicBezTo>
                    <a:cubicBezTo>
                      <a:pt x="400104" y="843750"/>
                      <a:pt x="401364" y="840645"/>
                      <a:pt x="402625" y="837540"/>
                    </a:cubicBezTo>
                    <a:cubicBezTo>
                      <a:pt x="417014" y="835452"/>
                      <a:pt x="431530" y="837540"/>
                      <a:pt x="443614" y="846093"/>
                    </a:cubicBezTo>
                    <a:cubicBezTo>
                      <a:pt x="442227" y="843278"/>
                      <a:pt x="440913" y="840409"/>
                      <a:pt x="439598" y="837594"/>
                    </a:cubicBezTo>
                    <a:lnTo>
                      <a:pt x="450115" y="840645"/>
                    </a:lnTo>
                    <a:cubicBezTo>
                      <a:pt x="450421" y="839628"/>
                      <a:pt x="450710" y="838611"/>
                      <a:pt x="451016" y="837594"/>
                    </a:cubicBezTo>
                    <a:cubicBezTo>
                      <a:pt x="447018" y="833345"/>
                      <a:pt x="443362" y="828805"/>
                      <a:pt x="440210" y="823902"/>
                    </a:cubicBezTo>
                    <a:cubicBezTo>
                      <a:pt x="444677" y="825627"/>
                      <a:pt x="449161" y="827498"/>
                      <a:pt x="453591" y="829531"/>
                    </a:cubicBezTo>
                    <a:cubicBezTo>
                      <a:pt x="451916" y="825028"/>
                      <a:pt x="450295" y="820615"/>
                      <a:pt x="448747" y="816184"/>
                    </a:cubicBezTo>
                    <a:close/>
                    <a:moveTo>
                      <a:pt x="1211561" y="813676"/>
                    </a:moveTo>
                    <a:cubicBezTo>
                      <a:pt x="1213105" y="817237"/>
                      <a:pt x="1214648" y="820860"/>
                      <a:pt x="1216311" y="824421"/>
                    </a:cubicBezTo>
                    <a:lnTo>
                      <a:pt x="1209305" y="828224"/>
                    </a:lnTo>
                    <a:cubicBezTo>
                      <a:pt x="1206929" y="823756"/>
                      <a:pt x="1204376" y="819411"/>
                      <a:pt x="1201763" y="815125"/>
                    </a:cubicBezTo>
                    <a:cubicBezTo>
                      <a:pt x="1205029" y="814702"/>
                      <a:pt x="1208295" y="814219"/>
                      <a:pt x="1211561" y="813676"/>
                    </a:cubicBezTo>
                    <a:close/>
                    <a:moveTo>
                      <a:pt x="1073870" y="807288"/>
                    </a:moveTo>
                    <a:cubicBezTo>
                      <a:pt x="1077973" y="807146"/>
                      <a:pt x="1082023" y="807864"/>
                      <a:pt x="1085619" y="810078"/>
                    </a:cubicBezTo>
                    <a:cubicBezTo>
                      <a:pt x="1094990" y="818097"/>
                      <a:pt x="1100429" y="830781"/>
                      <a:pt x="1099463" y="843052"/>
                    </a:cubicBezTo>
                    <a:cubicBezTo>
                      <a:pt x="1097466" y="849456"/>
                      <a:pt x="1090695" y="859327"/>
                      <a:pt x="1082958" y="854781"/>
                    </a:cubicBezTo>
                    <a:cubicBezTo>
                      <a:pt x="1075522" y="849751"/>
                      <a:pt x="1067484" y="844067"/>
                      <a:pt x="1063556" y="835811"/>
                    </a:cubicBezTo>
                    <a:cubicBezTo>
                      <a:pt x="1061864" y="827255"/>
                      <a:pt x="1062347" y="818334"/>
                      <a:pt x="1061802" y="809659"/>
                    </a:cubicBezTo>
                    <a:cubicBezTo>
                      <a:pt x="1065611" y="808433"/>
                      <a:pt x="1069767" y="807430"/>
                      <a:pt x="1073870" y="807288"/>
                    </a:cubicBezTo>
                    <a:close/>
                    <a:moveTo>
                      <a:pt x="712017" y="793108"/>
                    </a:moveTo>
                    <a:cubicBezTo>
                      <a:pt x="723790" y="802208"/>
                      <a:pt x="734601" y="815253"/>
                      <a:pt x="732199" y="831056"/>
                    </a:cubicBezTo>
                    <a:cubicBezTo>
                      <a:pt x="743911" y="835067"/>
                      <a:pt x="750277" y="850929"/>
                      <a:pt x="745173" y="862005"/>
                    </a:cubicBezTo>
                    <a:cubicBezTo>
                      <a:pt x="736764" y="866850"/>
                      <a:pt x="725891" y="860265"/>
                      <a:pt x="722770" y="852065"/>
                    </a:cubicBezTo>
                    <a:cubicBezTo>
                      <a:pt x="715742" y="833570"/>
                      <a:pt x="711959" y="814176"/>
                      <a:pt x="706132" y="795320"/>
                    </a:cubicBezTo>
                    <a:close/>
                    <a:moveTo>
                      <a:pt x="1006431" y="791604"/>
                    </a:moveTo>
                    <a:cubicBezTo>
                      <a:pt x="1010561" y="795152"/>
                      <a:pt x="1014506" y="798881"/>
                      <a:pt x="1018159" y="802903"/>
                    </a:cubicBezTo>
                    <a:cubicBezTo>
                      <a:pt x="1010619" y="809705"/>
                      <a:pt x="1007444" y="819288"/>
                      <a:pt x="1007511" y="829228"/>
                    </a:cubicBezTo>
                    <a:cubicBezTo>
                      <a:pt x="992608" y="828340"/>
                      <a:pt x="978006" y="824081"/>
                      <a:pt x="962985" y="825680"/>
                    </a:cubicBezTo>
                    <a:cubicBezTo>
                      <a:pt x="954549" y="828754"/>
                      <a:pt x="946414" y="824672"/>
                      <a:pt x="942703" y="817395"/>
                    </a:cubicBezTo>
                    <a:cubicBezTo>
                      <a:pt x="934384" y="807399"/>
                      <a:pt x="946289" y="794031"/>
                      <a:pt x="956643" y="791841"/>
                    </a:cubicBezTo>
                    <a:cubicBezTo>
                      <a:pt x="964903" y="793022"/>
                      <a:pt x="973164" y="794087"/>
                      <a:pt x="981474" y="792609"/>
                    </a:cubicBezTo>
                    <a:cubicBezTo>
                      <a:pt x="989977" y="791604"/>
                      <a:pt x="998715" y="797579"/>
                      <a:pt x="1006431" y="791604"/>
                    </a:cubicBezTo>
                    <a:close/>
                    <a:moveTo>
                      <a:pt x="1390884" y="782073"/>
                    </a:moveTo>
                    <a:cubicBezTo>
                      <a:pt x="1389120" y="786699"/>
                      <a:pt x="1385776" y="790244"/>
                      <a:pt x="1381094" y="792106"/>
                    </a:cubicBezTo>
                    <a:lnTo>
                      <a:pt x="1380851" y="784356"/>
                    </a:lnTo>
                    <a:cubicBezTo>
                      <a:pt x="1384195" y="783515"/>
                      <a:pt x="1387479" y="782734"/>
                      <a:pt x="1390884" y="782073"/>
                    </a:cubicBezTo>
                    <a:close/>
                    <a:moveTo>
                      <a:pt x="803614" y="778388"/>
                    </a:moveTo>
                    <a:cubicBezTo>
                      <a:pt x="807692" y="777971"/>
                      <a:pt x="811709" y="778135"/>
                      <a:pt x="815458" y="780217"/>
                    </a:cubicBezTo>
                    <a:cubicBezTo>
                      <a:pt x="822711" y="783250"/>
                      <a:pt x="826908" y="790091"/>
                      <a:pt x="831045" y="796275"/>
                    </a:cubicBezTo>
                    <a:cubicBezTo>
                      <a:pt x="821573" y="797107"/>
                      <a:pt x="812759" y="801154"/>
                      <a:pt x="803525" y="802640"/>
                    </a:cubicBezTo>
                    <a:cubicBezTo>
                      <a:pt x="793994" y="799606"/>
                      <a:pt x="791775" y="788722"/>
                      <a:pt x="791414" y="780039"/>
                    </a:cubicBezTo>
                    <a:cubicBezTo>
                      <a:pt x="795401" y="779801"/>
                      <a:pt x="799537" y="778804"/>
                      <a:pt x="803614" y="778388"/>
                    </a:cubicBezTo>
                    <a:close/>
                    <a:moveTo>
                      <a:pt x="507330" y="758997"/>
                    </a:moveTo>
                    <a:cubicBezTo>
                      <a:pt x="514603" y="768348"/>
                      <a:pt x="521037" y="778232"/>
                      <a:pt x="527045" y="788414"/>
                    </a:cubicBezTo>
                    <a:cubicBezTo>
                      <a:pt x="522538" y="794073"/>
                      <a:pt x="516826" y="798661"/>
                      <a:pt x="510095" y="801637"/>
                    </a:cubicBezTo>
                    <a:cubicBezTo>
                      <a:pt x="502522" y="792167"/>
                      <a:pt x="494771" y="782760"/>
                      <a:pt x="489421" y="771802"/>
                    </a:cubicBezTo>
                    <a:cubicBezTo>
                      <a:pt x="495369" y="767512"/>
                      <a:pt x="501261" y="763167"/>
                      <a:pt x="507330" y="758997"/>
                    </a:cubicBezTo>
                    <a:close/>
                    <a:moveTo>
                      <a:pt x="613413" y="753132"/>
                    </a:moveTo>
                    <a:cubicBezTo>
                      <a:pt x="616710" y="753506"/>
                      <a:pt x="619888" y="754639"/>
                      <a:pt x="622878" y="757032"/>
                    </a:cubicBezTo>
                    <a:cubicBezTo>
                      <a:pt x="625870" y="775949"/>
                      <a:pt x="602362" y="779301"/>
                      <a:pt x="589256" y="782479"/>
                    </a:cubicBezTo>
                    <a:cubicBezTo>
                      <a:pt x="593206" y="791812"/>
                      <a:pt x="602296" y="791812"/>
                      <a:pt x="610729" y="793257"/>
                    </a:cubicBezTo>
                    <a:cubicBezTo>
                      <a:pt x="610073" y="803312"/>
                      <a:pt x="613609" y="816893"/>
                      <a:pt x="604754" y="824502"/>
                    </a:cubicBezTo>
                    <a:cubicBezTo>
                      <a:pt x="592727" y="831918"/>
                      <a:pt x="578187" y="833479"/>
                      <a:pt x="565748" y="840125"/>
                    </a:cubicBezTo>
                    <a:cubicBezTo>
                      <a:pt x="559462" y="843775"/>
                      <a:pt x="555213" y="837129"/>
                      <a:pt x="551620" y="833065"/>
                    </a:cubicBezTo>
                    <a:cubicBezTo>
                      <a:pt x="547314" y="827555"/>
                      <a:pt x="541273" y="823905"/>
                      <a:pt x="536610" y="818810"/>
                    </a:cubicBezTo>
                    <a:cubicBezTo>
                      <a:pt x="535888" y="814745"/>
                      <a:pt x="536488" y="810613"/>
                      <a:pt x="536667" y="806539"/>
                    </a:cubicBezTo>
                    <a:cubicBezTo>
                      <a:pt x="534697" y="797206"/>
                      <a:pt x="532061" y="787324"/>
                      <a:pt x="535410" y="778588"/>
                    </a:cubicBezTo>
                    <a:cubicBezTo>
                      <a:pt x="548871" y="767512"/>
                      <a:pt x="566039" y="762002"/>
                      <a:pt x="582380" y="756734"/>
                    </a:cubicBezTo>
                    <a:cubicBezTo>
                      <a:pt x="592561" y="757723"/>
                      <a:pt x="603523" y="752011"/>
                      <a:pt x="613413" y="753132"/>
                    </a:cubicBezTo>
                    <a:close/>
                    <a:moveTo>
                      <a:pt x="809642" y="741170"/>
                    </a:moveTo>
                    <a:cubicBezTo>
                      <a:pt x="813239" y="738930"/>
                      <a:pt x="815996" y="745287"/>
                      <a:pt x="812820" y="747346"/>
                    </a:cubicBezTo>
                    <a:cubicBezTo>
                      <a:pt x="809283" y="749465"/>
                      <a:pt x="806465" y="743228"/>
                      <a:pt x="809642" y="741170"/>
                    </a:cubicBezTo>
                    <a:close/>
                    <a:moveTo>
                      <a:pt x="779986" y="732912"/>
                    </a:moveTo>
                    <a:cubicBezTo>
                      <a:pt x="782270" y="735265"/>
                      <a:pt x="784554" y="737621"/>
                      <a:pt x="786899" y="739854"/>
                    </a:cubicBezTo>
                    <a:cubicBezTo>
                      <a:pt x="782991" y="744624"/>
                      <a:pt x="779024" y="749453"/>
                      <a:pt x="774815" y="753981"/>
                    </a:cubicBezTo>
                    <a:cubicBezTo>
                      <a:pt x="772351" y="746314"/>
                      <a:pt x="775777" y="739191"/>
                      <a:pt x="779986" y="732912"/>
                    </a:cubicBezTo>
                    <a:close/>
                    <a:moveTo>
                      <a:pt x="1138054" y="713348"/>
                    </a:moveTo>
                    <a:cubicBezTo>
                      <a:pt x="1137995" y="722322"/>
                      <a:pt x="1135858" y="731118"/>
                      <a:pt x="1132592" y="739434"/>
                    </a:cubicBezTo>
                    <a:cubicBezTo>
                      <a:pt x="1128021" y="730460"/>
                      <a:pt x="1133542" y="721127"/>
                      <a:pt x="1138054" y="713348"/>
                    </a:cubicBezTo>
                    <a:close/>
                    <a:moveTo>
                      <a:pt x="596367" y="676881"/>
                    </a:moveTo>
                    <a:cubicBezTo>
                      <a:pt x="608187" y="676224"/>
                      <a:pt x="613937" y="688653"/>
                      <a:pt x="621314" y="695763"/>
                    </a:cubicBezTo>
                    <a:cubicBezTo>
                      <a:pt x="630908" y="703535"/>
                      <a:pt x="631387" y="717993"/>
                      <a:pt x="627015" y="728750"/>
                    </a:cubicBezTo>
                    <a:cubicBezTo>
                      <a:pt x="618080" y="729884"/>
                      <a:pt x="609086" y="730362"/>
                      <a:pt x="600390" y="733054"/>
                    </a:cubicBezTo>
                    <a:cubicBezTo>
                      <a:pt x="593672" y="730720"/>
                      <a:pt x="589240" y="724267"/>
                      <a:pt x="583540" y="720082"/>
                    </a:cubicBezTo>
                    <a:cubicBezTo>
                      <a:pt x="582102" y="724506"/>
                      <a:pt x="580485" y="728870"/>
                      <a:pt x="578089" y="732869"/>
                    </a:cubicBezTo>
                    <a:cubicBezTo>
                      <a:pt x="569753" y="734427"/>
                      <a:pt x="566329" y="726177"/>
                      <a:pt x="559920" y="723252"/>
                    </a:cubicBezTo>
                    <a:cubicBezTo>
                      <a:pt x="549548" y="723909"/>
                      <a:pt x="542650" y="735920"/>
                      <a:pt x="531559" y="732451"/>
                    </a:cubicBezTo>
                    <a:cubicBezTo>
                      <a:pt x="533536" y="713868"/>
                      <a:pt x="552363" y="699768"/>
                      <a:pt x="570592" y="700544"/>
                    </a:cubicBezTo>
                    <a:cubicBezTo>
                      <a:pt x="578209" y="691823"/>
                      <a:pt x="585217" y="681245"/>
                      <a:pt x="596367" y="676881"/>
                    </a:cubicBezTo>
                    <a:close/>
                    <a:moveTo>
                      <a:pt x="896454" y="668811"/>
                    </a:moveTo>
                    <a:cubicBezTo>
                      <a:pt x="913458" y="667195"/>
                      <a:pt x="925210" y="682213"/>
                      <a:pt x="938926" y="690049"/>
                    </a:cubicBezTo>
                    <a:cubicBezTo>
                      <a:pt x="945664" y="692555"/>
                      <a:pt x="941432" y="699799"/>
                      <a:pt x="940718" y="704821"/>
                    </a:cubicBezTo>
                    <a:cubicBezTo>
                      <a:pt x="946560" y="707092"/>
                      <a:pt x="952698" y="706191"/>
                      <a:pt x="958789" y="706561"/>
                    </a:cubicBezTo>
                    <a:cubicBezTo>
                      <a:pt x="965585" y="710979"/>
                      <a:pt x="971018" y="717149"/>
                      <a:pt x="976498" y="723061"/>
                    </a:cubicBezTo>
                    <a:cubicBezTo>
                      <a:pt x="971847" y="728565"/>
                      <a:pt x="967014" y="733957"/>
                      <a:pt x="961944" y="739091"/>
                    </a:cubicBezTo>
                    <a:cubicBezTo>
                      <a:pt x="970531" y="745558"/>
                      <a:pt x="978528" y="759848"/>
                      <a:pt x="969102" y="768709"/>
                    </a:cubicBezTo>
                    <a:cubicBezTo>
                      <a:pt x="957769" y="774509"/>
                      <a:pt x="945721" y="781506"/>
                      <a:pt x="932664" y="779828"/>
                    </a:cubicBezTo>
                    <a:cubicBezTo>
                      <a:pt x="929861" y="782888"/>
                      <a:pt x="928546" y="786948"/>
                      <a:pt x="926697" y="790601"/>
                    </a:cubicBezTo>
                    <a:cubicBezTo>
                      <a:pt x="925324" y="789700"/>
                      <a:pt x="924009" y="788812"/>
                      <a:pt x="922703" y="787911"/>
                    </a:cubicBezTo>
                    <a:cubicBezTo>
                      <a:pt x="925506" y="775348"/>
                      <a:pt x="914230" y="769128"/>
                      <a:pt x="906062" y="763020"/>
                    </a:cubicBezTo>
                    <a:cubicBezTo>
                      <a:pt x="906958" y="761354"/>
                      <a:pt x="907844" y="759737"/>
                      <a:pt x="908807" y="758120"/>
                    </a:cubicBezTo>
                    <a:cubicBezTo>
                      <a:pt x="915364" y="756985"/>
                      <a:pt x="922227" y="756800"/>
                      <a:pt x="928727" y="755011"/>
                    </a:cubicBezTo>
                    <a:cubicBezTo>
                      <a:pt x="923533" y="746335"/>
                      <a:pt x="913753" y="742991"/>
                      <a:pt x="905042" y="739338"/>
                    </a:cubicBezTo>
                    <a:cubicBezTo>
                      <a:pt x="898189" y="729885"/>
                      <a:pt x="895082" y="718038"/>
                      <a:pt x="889601" y="707746"/>
                    </a:cubicBezTo>
                    <a:cubicBezTo>
                      <a:pt x="892041" y="705722"/>
                      <a:pt x="894672" y="703859"/>
                      <a:pt x="896873" y="701526"/>
                    </a:cubicBezTo>
                    <a:cubicBezTo>
                      <a:pt x="894843" y="690889"/>
                      <a:pt x="883215" y="676166"/>
                      <a:pt x="896454" y="668811"/>
                    </a:cubicBezTo>
                    <a:close/>
                    <a:moveTo>
                      <a:pt x="1196856" y="637796"/>
                    </a:moveTo>
                    <a:cubicBezTo>
                      <a:pt x="1201010" y="638428"/>
                      <a:pt x="1205387" y="640264"/>
                      <a:pt x="1209287" y="640927"/>
                    </a:cubicBezTo>
                    <a:cubicBezTo>
                      <a:pt x="1202440" y="653088"/>
                      <a:pt x="1188266" y="656339"/>
                      <a:pt x="1176178" y="660673"/>
                    </a:cubicBezTo>
                    <a:cubicBezTo>
                      <a:pt x="1178797" y="654171"/>
                      <a:pt x="1179989" y="646467"/>
                      <a:pt x="1185766" y="641891"/>
                    </a:cubicBezTo>
                    <a:cubicBezTo>
                      <a:pt x="1188773" y="637737"/>
                      <a:pt x="1192703" y="637165"/>
                      <a:pt x="1196856" y="637796"/>
                    </a:cubicBezTo>
                    <a:close/>
                    <a:moveTo>
                      <a:pt x="759819" y="598469"/>
                    </a:moveTo>
                    <a:cubicBezTo>
                      <a:pt x="766155" y="603000"/>
                      <a:pt x="773689" y="606292"/>
                      <a:pt x="779263" y="611888"/>
                    </a:cubicBezTo>
                    <a:cubicBezTo>
                      <a:pt x="790200" y="626818"/>
                      <a:pt x="785777" y="645969"/>
                      <a:pt x="790978" y="662680"/>
                    </a:cubicBezTo>
                    <a:cubicBezTo>
                      <a:pt x="793668" y="653017"/>
                      <a:pt x="793846" y="640953"/>
                      <a:pt x="804086" y="635938"/>
                    </a:cubicBezTo>
                    <a:cubicBezTo>
                      <a:pt x="807311" y="632724"/>
                      <a:pt x="810713" y="636713"/>
                      <a:pt x="813111" y="638920"/>
                    </a:cubicBezTo>
                    <a:cubicBezTo>
                      <a:pt x="817665" y="643935"/>
                      <a:pt x="821958" y="649241"/>
                      <a:pt x="827581" y="653075"/>
                    </a:cubicBezTo>
                    <a:cubicBezTo>
                      <a:pt x="825977" y="659930"/>
                      <a:pt x="824243" y="667094"/>
                      <a:pt x="826268" y="674065"/>
                    </a:cubicBezTo>
                    <a:cubicBezTo>
                      <a:pt x="831534" y="672226"/>
                      <a:pt x="836736" y="669651"/>
                      <a:pt x="842358" y="669070"/>
                    </a:cubicBezTo>
                    <a:cubicBezTo>
                      <a:pt x="850022" y="673949"/>
                      <a:pt x="855580" y="682314"/>
                      <a:pt x="853490" y="691609"/>
                    </a:cubicBezTo>
                    <a:cubicBezTo>
                      <a:pt x="857071" y="693294"/>
                      <a:pt x="860716" y="694843"/>
                      <a:pt x="864313" y="696450"/>
                    </a:cubicBezTo>
                    <a:cubicBezTo>
                      <a:pt x="860959" y="706229"/>
                      <a:pt x="852825" y="715853"/>
                      <a:pt x="858027" y="726774"/>
                    </a:cubicBezTo>
                    <a:cubicBezTo>
                      <a:pt x="863536" y="737753"/>
                      <a:pt x="872917" y="746932"/>
                      <a:pt x="875980" y="759169"/>
                    </a:cubicBezTo>
                    <a:cubicBezTo>
                      <a:pt x="876693" y="767709"/>
                      <a:pt x="874003" y="776113"/>
                      <a:pt x="872561" y="784478"/>
                    </a:cubicBezTo>
                    <a:cubicBezTo>
                      <a:pt x="863892" y="786085"/>
                      <a:pt x="854024" y="792107"/>
                      <a:pt x="845404" y="786802"/>
                    </a:cubicBezTo>
                    <a:cubicBezTo>
                      <a:pt x="830935" y="777004"/>
                      <a:pt x="833511" y="757911"/>
                      <a:pt x="827954" y="743175"/>
                    </a:cubicBezTo>
                    <a:lnTo>
                      <a:pt x="821310" y="745092"/>
                    </a:lnTo>
                    <a:cubicBezTo>
                      <a:pt x="816109" y="739651"/>
                      <a:pt x="810065" y="733396"/>
                      <a:pt x="802045" y="733203"/>
                    </a:cubicBezTo>
                    <a:cubicBezTo>
                      <a:pt x="795823" y="734345"/>
                      <a:pt x="789601" y="738218"/>
                      <a:pt x="783508" y="734461"/>
                    </a:cubicBezTo>
                    <a:cubicBezTo>
                      <a:pt x="784821" y="730279"/>
                      <a:pt x="786133" y="726057"/>
                      <a:pt x="787446" y="721817"/>
                    </a:cubicBezTo>
                    <a:cubicBezTo>
                      <a:pt x="776930" y="723075"/>
                      <a:pt x="767240" y="727665"/>
                      <a:pt x="759155" y="734345"/>
                    </a:cubicBezTo>
                    <a:cubicBezTo>
                      <a:pt x="752820" y="740425"/>
                      <a:pt x="742174" y="734229"/>
                      <a:pt x="739727" y="727122"/>
                    </a:cubicBezTo>
                    <a:cubicBezTo>
                      <a:pt x="734640" y="719241"/>
                      <a:pt x="726506" y="706171"/>
                      <a:pt x="736373" y="698425"/>
                    </a:cubicBezTo>
                    <a:cubicBezTo>
                      <a:pt x="748088" y="697457"/>
                      <a:pt x="757243" y="706771"/>
                      <a:pt x="769023" y="706422"/>
                    </a:cubicBezTo>
                    <a:cubicBezTo>
                      <a:pt x="769865" y="702066"/>
                      <a:pt x="770578" y="697709"/>
                      <a:pt x="771356" y="693352"/>
                    </a:cubicBezTo>
                    <a:cubicBezTo>
                      <a:pt x="766819" y="692984"/>
                      <a:pt x="762217" y="692635"/>
                      <a:pt x="757729" y="691551"/>
                    </a:cubicBezTo>
                    <a:cubicBezTo>
                      <a:pt x="764000" y="686245"/>
                      <a:pt x="773462" y="682373"/>
                      <a:pt x="772798" y="672652"/>
                    </a:cubicBezTo>
                    <a:lnTo>
                      <a:pt x="761132" y="676931"/>
                    </a:lnTo>
                    <a:cubicBezTo>
                      <a:pt x="761667" y="674782"/>
                      <a:pt x="762153" y="672652"/>
                      <a:pt x="762687" y="670503"/>
                    </a:cubicBezTo>
                    <a:lnTo>
                      <a:pt x="755688" y="676041"/>
                    </a:lnTo>
                    <a:lnTo>
                      <a:pt x="749174" y="674065"/>
                    </a:lnTo>
                    <a:cubicBezTo>
                      <a:pt x="752528" y="668876"/>
                      <a:pt x="756238" y="663880"/>
                      <a:pt x="760176" y="659097"/>
                    </a:cubicBezTo>
                    <a:lnTo>
                      <a:pt x="751621" y="648118"/>
                    </a:lnTo>
                    <a:cubicBezTo>
                      <a:pt x="742709" y="654624"/>
                      <a:pt x="743017" y="668760"/>
                      <a:pt x="731286" y="671935"/>
                    </a:cubicBezTo>
                    <a:cubicBezTo>
                      <a:pt x="733927" y="661421"/>
                      <a:pt x="737151" y="651042"/>
                      <a:pt x="739954" y="640605"/>
                    </a:cubicBezTo>
                    <a:cubicBezTo>
                      <a:pt x="733198" y="642096"/>
                      <a:pt x="726571" y="643819"/>
                      <a:pt x="719927" y="645620"/>
                    </a:cubicBezTo>
                    <a:cubicBezTo>
                      <a:pt x="714661" y="632356"/>
                      <a:pt x="716995" y="618104"/>
                      <a:pt x="720219" y="604743"/>
                    </a:cubicBezTo>
                    <a:cubicBezTo>
                      <a:pt x="733797" y="609332"/>
                      <a:pt x="746484" y="599670"/>
                      <a:pt x="759819" y="598469"/>
                    </a:cubicBezTo>
                    <a:close/>
                    <a:moveTo>
                      <a:pt x="856893" y="493124"/>
                    </a:moveTo>
                    <a:cubicBezTo>
                      <a:pt x="862068" y="497363"/>
                      <a:pt x="868374" y="498855"/>
                      <a:pt x="874742" y="496646"/>
                    </a:cubicBezTo>
                    <a:cubicBezTo>
                      <a:pt x="883548" y="515744"/>
                      <a:pt x="886227" y="538429"/>
                      <a:pt x="881111" y="558840"/>
                    </a:cubicBezTo>
                    <a:cubicBezTo>
                      <a:pt x="871469" y="552630"/>
                      <a:pt x="869269" y="541708"/>
                      <a:pt x="865758" y="531620"/>
                    </a:cubicBezTo>
                    <a:cubicBezTo>
                      <a:pt x="860043" y="529472"/>
                      <a:pt x="853797" y="529892"/>
                      <a:pt x="847904" y="528755"/>
                    </a:cubicBezTo>
                    <a:cubicBezTo>
                      <a:pt x="847845" y="516342"/>
                      <a:pt x="846597" y="502134"/>
                      <a:pt x="856893" y="493124"/>
                    </a:cubicBezTo>
                    <a:close/>
                    <a:moveTo>
                      <a:pt x="870400" y="488706"/>
                    </a:moveTo>
                    <a:cubicBezTo>
                      <a:pt x="871459" y="489428"/>
                      <a:pt x="872003" y="490796"/>
                      <a:pt x="870824" y="492073"/>
                    </a:cubicBezTo>
                    <a:cubicBezTo>
                      <a:pt x="869009" y="494627"/>
                      <a:pt x="864654" y="491769"/>
                      <a:pt x="866892" y="489215"/>
                    </a:cubicBezTo>
                    <a:cubicBezTo>
                      <a:pt x="867769" y="487908"/>
                      <a:pt x="869342" y="487984"/>
                      <a:pt x="870400" y="488706"/>
                    </a:cubicBezTo>
                    <a:close/>
                    <a:moveTo>
                      <a:pt x="961904" y="412895"/>
                    </a:moveTo>
                    <a:cubicBezTo>
                      <a:pt x="968331" y="413977"/>
                      <a:pt x="973409" y="418366"/>
                      <a:pt x="972805" y="426904"/>
                    </a:cubicBezTo>
                    <a:cubicBezTo>
                      <a:pt x="962498" y="425582"/>
                      <a:pt x="952614" y="422215"/>
                      <a:pt x="942910" y="418726"/>
                    </a:cubicBezTo>
                    <a:cubicBezTo>
                      <a:pt x="947701" y="414037"/>
                      <a:pt x="955477" y="411812"/>
                      <a:pt x="961904" y="412895"/>
                    </a:cubicBezTo>
                    <a:close/>
                    <a:moveTo>
                      <a:pt x="1005529" y="309016"/>
                    </a:moveTo>
                    <a:cubicBezTo>
                      <a:pt x="1022396" y="317379"/>
                      <a:pt x="1043017" y="327511"/>
                      <a:pt x="1047085" y="347775"/>
                    </a:cubicBezTo>
                    <a:cubicBezTo>
                      <a:pt x="1050071" y="364987"/>
                      <a:pt x="1057011" y="381181"/>
                      <a:pt x="1063127" y="397463"/>
                    </a:cubicBezTo>
                    <a:cubicBezTo>
                      <a:pt x="1064776" y="405958"/>
                      <a:pt x="1071973" y="411002"/>
                      <a:pt x="1076211" y="417949"/>
                    </a:cubicBezTo>
                    <a:cubicBezTo>
                      <a:pt x="1075557" y="422860"/>
                      <a:pt x="1074959" y="427949"/>
                      <a:pt x="1073992" y="432860"/>
                    </a:cubicBezTo>
                    <a:cubicBezTo>
                      <a:pt x="1081729" y="434143"/>
                      <a:pt x="1089323" y="437107"/>
                      <a:pt x="1094756" y="442992"/>
                    </a:cubicBezTo>
                    <a:cubicBezTo>
                      <a:pt x="1097202" y="440559"/>
                      <a:pt x="1099591" y="438037"/>
                      <a:pt x="1102521" y="436178"/>
                    </a:cubicBezTo>
                    <a:cubicBezTo>
                      <a:pt x="1107982" y="438125"/>
                      <a:pt x="1113842" y="442815"/>
                      <a:pt x="1114069" y="448788"/>
                    </a:cubicBezTo>
                    <a:cubicBezTo>
                      <a:pt x="1108636" y="464186"/>
                      <a:pt x="1109461" y="483388"/>
                      <a:pt x="1121379" y="495512"/>
                    </a:cubicBezTo>
                    <a:cubicBezTo>
                      <a:pt x="1124167" y="498565"/>
                      <a:pt x="1128490" y="498874"/>
                      <a:pt x="1131590" y="496175"/>
                    </a:cubicBezTo>
                    <a:cubicBezTo>
                      <a:pt x="1131761" y="485955"/>
                      <a:pt x="1122858" y="478300"/>
                      <a:pt x="1123569" y="467902"/>
                    </a:cubicBezTo>
                    <a:cubicBezTo>
                      <a:pt x="1121123" y="461487"/>
                      <a:pt x="1124821" y="454717"/>
                      <a:pt x="1130396" y="452107"/>
                    </a:cubicBezTo>
                    <a:cubicBezTo>
                      <a:pt x="1136369" y="452107"/>
                      <a:pt x="1142370" y="453876"/>
                      <a:pt x="1147547" y="456841"/>
                    </a:cubicBezTo>
                    <a:cubicBezTo>
                      <a:pt x="1150847" y="469982"/>
                      <a:pt x="1155085" y="490423"/>
                      <a:pt x="1138587" y="496529"/>
                    </a:cubicBezTo>
                    <a:cubicBezTo>
                      <a:pt x="1139071" y="499228"/>
                      <a:pt x="1139555" y="501883"/>
                      <a:pt x="1139953" y="504582"/>
                    </a:cubicBezTo>
                    <a:cubicBezTo>
                      <a:pt x="1144817" y="503387"/>
                      <a:pt x="1149823" y="502016"/>
                      <a:pt x="1154857" y="502679"/>
                    </a:cubicBezTo>
                    <a:cubicBezTo>
                      <a:pt x="1161257" y="509980"/>
                      <a:pt x="1165552" y="521218"/>
                      <a:pt x="1158100" y="529360"/>
                    </a:cubicBezTo>
                    <a:lnTo>
                      <a:pt x="1166092" y="527501"/>
                    </a:lnTo>
                    <a:cubicBezTo>
                      <a:pt x="1164613" y="543386"/>
                      <a:pt x="1164130" y="560995"/>
                      <a:pt x="1153350" y="573871"/>
                    </a:cubicBezTo>
                    <a:cubicBezTo>
                      <a:pt x="1153776" y="575818"/>
                      <a:pt x="1154260" y="577764"/>
                      <a:pt x="1154743" y="579711"/>
                    </a:cubicBezTo>
                    <a:cubicBezTo>
                      <a:pt x="1160773" y="572986"/>
                      <a:pt x="1166405" y="564845"/>
                      <a:pt x="1174540" y="560730"/>
                    </a:cubicBezTo>
                    <a:cubicBezTo>
                      <a:pt x="1185292" y="558872"/>
                      <a:pt x="1187141" y="572145"/>
                      <a:pt x="1186202" y="579977"/>
                    </a:cubicBezTo>
                    <a:lnTo>
                      <a:pt x="1189956" y="579048"/>
                    </a:lnTo>
                    <a:cubicBezTo>
                      <a:pt x="1191407" y="573871"/>
                      <a:pt x="1192886" y="568827"/>
                      <a:pt x="1194451" y="563739"/>
                    </a:cubicBezTo>
                    <a:cubicBezTo>
                      <a:pt x="1200623" y="579092"/>
                      <a:pt x="1207250" y="594224"/>
                      <a:pt x="1214304" y="609179"/>
                    </a:cubicBezTo>
                    <a:cubicBezTo>
                      <a:pt x="1206056" y="629576"/>
                      <a:pt x="1174113" y="627187"/>
                      <a:pt x="1171724" y="651212"/>
                    </a:cubicBezTo>
                    <a:cubicBezTo>
                      <a:pt x="1169392" y="649044"/>
                      <a:pt x="1167003" y="646876"/>
                      <a:pt x="1164613" y="644752"/>
                    </a:cubicBezTo>
                    <a:cubicBezTo>
                      <a:pt x="1165751" y="661477"/>
                      <a:pt x="1153776" y="674884"/>
                      <a:pt x="1149368" y="690370"/>
                    </a:cubicBezTo>
                    <a:cubicBezTo>
                      <a:pt x="1135544" y="679707"/>
                      <a:pt x="1141176" y="659929"/>
                      <a:pt x="1141887" y="644752"/>
                    </a:cubicBezTo>
                    <a:lnTo>
                      <a:pt x="1136084" y="645283"/>
                    </a:lnTo>
                    <a:cubicBezTo>
                      <a:pt x="1134179" y="658336"/>
                      <a:pt x="1133923" y="671831"/>
                      <a:pt x="1137165" y="684706"/>
                    </a:cubicBezTo>
                    <a:cubicBezTo>
                      <a:pt x="1136682" y="688865"/>
                      <a:pt x="1141773" y="692361"/>
                      <a:pt x="1142541" y="698024"/>
                    </a:cubicBezTo>
                    <a:cubicBezTo>
                      <a:pt x="1143309" y="704042"/>
                      <a:pt x="1138417" y="708599"/>
                      <a:pt x="1135487" y="713245"/>
                    </a:cubicBezTo>
                    <a:cubicBezTo>
                      <a:pt x="1131420" y="705856"/>
                      <a:pt x="1127893" y="698024"/>
                      <a:pt x="1122204" y="691741"/>
                    </a:cubicBezTo>
                    <a:cubicBezTo>
                      <a:pt x="1122375" y="701431"/>
                      <a:pt x="1125617" y="710679"/>
                      <a:pt x="1126328" y="720280"/>
                    </a:cubicBezTo>
                    <a:cubicBezTo>
                      <a:pt x="1125845" y="730368"/>
                      <a:pt x="1123029" y="740235"/>
                      <a:pt x="1120412" y="749969"/>
                    </a:cubicBezTo>
                    <a:cubicBezTo>
                      <a:pt x="1106588" y="733465"/>
                      <a:pt x="1100302" y="712183"/>
                      <a:pt x="1091656" y="692759"/>
                    </a:cubicBezTo>
                    <a:cubicBezTo>
                      <a:pt x="1090575" y="712891"/>
                      <a:pt x="1102948" y="729704"/>
                      <a:pt x="1104569" y="749394"/>
                    </a:cubicBezTo>
                    <a:cubicBezTo>
                      <a:pt x="1096918" y="742270"/>
                      <a:pt x="1092168" y="732801"/>
                      <a:pt x="1084516" y="725722"/>
                    </a:cubicBezTo>
                    <a:cubicBezTo>
                      <a:pt x="1084175" y="734261"/>
                      <a:pt x="1084459" y="742934"/>
                      <a:pt x="1084061" y="751473"/>
                    </a:cubicBezTo>
                    <a:cubicBezTo>
                      <a:pt x="1057011" y="750057"/>
                      <a:pt x="1028056" y="736607"/>
                      <a:pt x="1018982" y="709130"/>
                    </a:cubicBezTo>
                    <a:lnTo>
                      <a:pt x="1053001" y="701962"/>
                    </a:lnTo>
                    <a:cubicBezTo>
                      <a:pt x="1039974" y="698024"/>
                      <a:pt x="1026036" y="689573"/>
                      <a:pt x="1012639" y="697139"/>
                    </a:cubicBezTo>
                    <a:cubicBezTo>
                      <a:pt x="1008288" y="688910"/>
                      <a:pt x="1003537" y="680857"/>
                      <a:pt x="1000380" y="672052"/>
                    </a:cubicBezTo>
                    <a:cubicBezTo>
                      <a:pt x="1006723" y="674176"/>
                      <a:pt x="1012952" y="676654"/>
                      <a:pt x="1019352" y="678689"/>
                    </a:cubicBezTo>
                    <a:cubicBezTo>
                      <a:pt x="1015683" y="670238"/>
                      <a:pt x="1006894" y="668203"/>
                      <a:pt x="999072" y="665415"/>
                    </a:cubicBezTo>
                    <a:cubicBezTo>
                      <a:pt x="993980" y="660460"/>
                      <a:pt x="991961" y="652938"/>
                      <a:pt x="988292" y="646965"/>
                    </a:cubicBezTo>
                    <a:cubicBezTo>
                      <a:pt x="998588" y="642186"/>
                      <a:pt x="1008999" y="636567"/>
                      <a:pt x="1012156" y="624665"/>
                    </a:cubicBezTo>
                    <a:cubicBezTo>
                      <a:pt x="1032977" y="629930"/>
                      <a:pt x="1054622" y="623382"/>
                      <a:pt x="1074590" y="617763"/>
                    </a:cubicBezTo>
                    <a:cubicBezTo>
                      <a:pt x="1068787" y="613913"/>
                      <a:pt x="1062046" y="614488"/>
                      <a:pt x="1055817" y="616922"/>
                    </a:cubicBezTo>
                    <a:cubicBezTo>
                      <a:pt x="1046430" y="620240"/>
                      <a:pt x="1036134" y="618426"/>
                      <a:pt x="1027117" y="614975"/>
                    </a:cubicBezTo>
                    <a:cubicBezTo>
                      <a:pt x="1030815" y="608913"/>
                      <a:pt x="1037471" y="606790"/>
                      <a:pt x="1043671" y="604135"/>
                    </a:cubicBezTo>
                    <a:cubicBezTo>
                      <a:pt x="1038523" y="602277"/>
                      <a:pt x="1033460" y="600374"/>
                      <a:pt x="1028369" y="598339"/>
                    </a:cubicBezTo>
                    <a:cubicBezTo>
                      <a:pt x="1032209" y="594711"/>
                      <a:pt x="1036020" y="591127"/>
                      <a:pt x="1039718" y="587366"/>
                    </a:cubicBezTo>
                    <a:cubicBezTo>
                      <a:pt x="1028198" y="587764"/>
                      <a:pt x="1019949" y="595551"/>
                      <a:pt x="1012583" y="603294"/>
                    </a:cubicBezTo>
                    <a:cubicBezTo>
                      <a:pt x="1012156" y="600197"/>
                      <a:pt x="1011672" y="597144"/>
                      <a:pt x="1011217" y="594047"/>
                    </a:cubicBezTo>
                    <a:cubicBezTo>
                      <a:pt x="1006240" y="602232"/>
                      <a:pt x="1001945" y="611878"/>
                      <a:pt x="992018" y="614975"/>
                    </a:cubicBezTo>
                    <a:cubicBezTo>
                      <a:pt x="990624" y="608559"/>
                      <a:pt x="992957" y="602409"/>
                      <a:pt x="995886" y="596834"/>
                    </a:cubicBezTo>
                    <a:lnTo>
                      <a:pt x="985021" y="592056"/>
                    </a:lnTo>
                    <a:cubicBezTo>
                      <a:pt x="985248" y="594799"/>
                      <a:pt x="985476" y="597498"/>
                      <a:pt x="985675" y="600197"/>
                    </a:cubicBezTo>
                    <a:cubicBezTo>
                      <a:pt x="979872" y="604666"/>
                      <a:pt x="974127" y="609223"/>
                      <a:pt x="967613" y="612719"/>
                    </a:cubicBezTo>
                    <a:cubicBezTo>
                      <a:pt x="966902" y="607321"/>
                      <a:pt x="966163" y="602011"/>
                      <a:pt x="965622" y="596657"/>
                    </a:cubicBezTo>
                    <a:cubicBezTo>
                      <a:pt x="953619" y="599710"/>
                      <a:pt x="951287" y="584711"/>
                      <a:pt x="955354" y="576216"/>
                    </a:cubicBezTo>
                    <a:cubicBezTo>
                      <a:pt x="966902" y="570287"/>
                      <a:pt x="990880" y="567544"/>
                      <a:pt x="986983" y="549093"/>
                    </a:cubicBezTo>
                    <a:cubicBezTo>
                      <a:pt x="978792" y="558473"/>
                      <a:pt x="967187" y="567190"/>
                      <a:pt x="953960" y="563739"/>
                    </a:cubicBezTo>
                    <a:cubicBezTo>
                      <a:pt x="943692" y="553695"/>
                      <a:pt x="938544" y="539315"/>
                      <a:pt x="931120" y="527147"/>
                    </a:cubicBezTo>
                    <a:lnTo>
                      <a:pt x="942185" y="525997"/>
                    </a:lnTo>
                    <a:cubicBezTo>
                      <a:pt x="930779" y="518696"/>
                      <a:pt x="929869" y="504494"/>
                      <a:pt x="930694" y="492282"/>
                    </a:cubicBezTo>
                    <a:cubicBezTo>
                      <a:pt x="938544" y="496839"/>
                      <a:pt x="945826" y="502370"/>
                      <a:pt x="953847" y="506617"/>
                    </a:cubicBezTo>
                    <a:cubicBezTo>
                      <a:pt x="962949" y="510378"/>
                      <a:pt x="973103" y="508520"/>
                      <a:pt x="982489" y="511175"/>
                    </a:cubicBezTo>
                    <a:cubicBezTo>
                      <a:pt x="979929" y="507414"/>
                      <a:pt x="977426" y="503564"/>
                      <a:pt x="974952" y="499759"/>
                    </a:cubicBezTo>
                    <a:cubicBezTo>
                      <a:pt x="980811" y="496175"/>
                      <a:pt x="986670" y="492636"/>
                      <a:pt x="992672" y="489273"/>
                    </a:cubicBezTo>
                    <a:cubicBezTo>
                      <a:pt x="989003" y="488211"/>
                      <a:pt x="985305" y="487061"/>
                      <a:pt x="981721" y="485866"/>
                    </a:cubicBezTo>
                    <a:cubicBezTo>
                      <a:pt x="977057" y="491574"/>
                      <a:pt x="971567" y="497016"/>
                      <a:pt x="964086" y="498565"/>
                    </a:cubicBezTo>
                    <a:cubicBezTo>
                      <a:pt x="960417" y="496175"/>
                      <a:pt x="957146" y="493255"/>
                      <a:pt x="953960" y="490246"/>
                    </a:cubicBezTo>
                    <a:lnTo>
                      <a:pt x="963603" y="484495"/>
                    </a:lnTo>
                    <a:cubicBezTo>
                      <a:pt x="956549" y="484008"/>
                      <a:pt x="948585" y="487370"/>
                      <a:pt x="942498" y="482415"/>
                    </a:cubicBezTo>
                    <a:cubicBezTo>
                      <a:pt x="935956" y="478167"/>
                      <a:pt x="933936" y="470823"/>
                      <a:pt x="931604" y="463920"/>
                    </a:cubicBezTo>
                    <a:lnTo>
                      <a:pt x="939426" y="464938"/>
                    </a:lnTo>
                    <a:cubicBezTo>
                      <a:pt x="945712" y="455514"/>
                      <a:pt x="955354" y="463920"/>
                      <a:pt x="962749" y="467283"/>
                    </a:cubicBezTo>
                    <a:cubicBezTo>
                      <a:pt x="958824" y="459451"/>
                      <a:pt x="953079" y="452682"/>
                      <a:pt x="947930" y="445691"/>
                    </a:cubicBezTo>
                    <a:cubicBezTo>
                      <a:pt x="948755" y="441089"/>
                      <a:pt x="948755" y="436444"/>
                      <a:pt x="948158" y="431754"/>
                    </a:cubicBezTo>
                    <a:cubicBezTo>
                      <a:pt x="966362" y="425559"/>
                      <a:pt x="983286" y="434099"/>
                      <a:pt x="1000864" y="437461"/>
                    </a:cubicBezTo>
                    <a:cubicBezTo>
                      <a:pt x="994748" y="428302"/>
                      <a:pt x="977768" y="429718"/>
                      <a:pt x="979275" y="415825"/>
                    </a:cubicBezTo>
                    <a:lnTo>
                      <a:pt x="993013" y="413038"/>
                    </a:lnTo>
                    <a:cubicBezTo>
                      <a:pt x="991762" y="411489"/>
                      <a:pt x="990510" y="409985"/>
                      <a:pt x="989316" y="408436"/>
                    </a:cubicBezTo>
                    <a:cubicBezTo>
                      <a:pt x="985789" y="409056"/>
                      <a:pt x="982205" y="409896"/>
                      <a:pt x="978621" y="409941"/>
                    </a:cubicBezTo>
                    <a:cubicBezTo>
                      <a:pt x="974497" y="408082"/>
                      <a:pt x="973530" y="403171"/>
                      <a:pt x="971738" y="399499"/>
                    </a:cubicBezTo>
                    <a:cubicBezTo>
                      <a:pt x="967414" y="399499"/>
                      <a:pt x="962693" y="400383"/>
                      <a:pt x="958824" y="397994"/>
                    </a:cubicBezTo>
                    <a:cubicBezTo>
                      <a:pt x="957630" y="391933"/>
                      <a:pt x="963489" y="389676"/>
                      <a:pt x="967727" y="387242"/>
                    </a:cubicBezTo>
                    <a:cubicBezTo>
                      <a:pt x="964968" y="386402"/>
                      <a:pt x="962294" y="385605"/>
                      <a:pt x="959535" y="384897"/>
                    </a:cubicBezTo>
                    <a:cubicBezTo>
                      <a:pt x="963830" y="375916"/>
                      <a:pt x="965878" y="364854"/>
                      <a:pt x="974838" y="359191"/>
                    </a:cubicBezTo>
                    <a:cubicBezTo>
                      <a:pt x="981835" y="359545"/>
                      <a:pt x="983513" y="367509"/>
                      <a:pt x="986016" y="372641"/>
                    </a:cubicBezTo>
                    <a:cubicBezTo>
                      <a:pt x="988832" y="369367"/>
                      <a:pt x="991876" y="366358"/>
                      <a:pt x="994208" y="362730"/>
                    </a:cubicBezTo>
                    <a:cubicBezTo>
                      <a:pt x="991819" y="358881"/>
                      <a:pt x="988775" y="355607"/>
                      <a:pt x="986016" y="352111"/>
                    </a:cubicBezTo>
                    <a:cubicBezTo>
                      <a:pt x="995545" y="353218"/>
                      <a:pt x="1004988" y="354501"/>
                      <a:pt x="1014431" y="356270"/>
                    </a:cubicBezTo>
                    <a:cubicBezTo>
                      <a:pt x="1015455" y="349634"/>
                      <a:pt x="1020177" y="341227"/>
                      <a:pt x="1013407" y="336360"/>
                    </a:cubicBezTo>
                    <a:cubicBezTo>
                      <a:pt x="1005756" y="334767"/>
                      <a:pt x="997877" y="336714"/>
                      <a:pt x="990226" y="337112"/>
                    </a:cubicBezTo>
                    <a:cubicBezTo>
                      <a:pt x="985135" y="328750"/>
                      <a:pt x="988121" y="319370"/>
                      <a:pt x="990994" y="310874"/>
                    </a:cubicBezTo>
                    <a:cubicBezTo>
                      <a:pt x="996683" y="313573"/>
                      <a:pt x="1002229" y="316449"/>
                      <a:pt x="1007548" y="319724"/>
                    </a:cubicBezTo>
                    <a:cubicBezTo>
                      <a:pt x="1006837" y="316140"/>
                      <a:pt x="1006183" y="312556"/>
                      <a:pt x="1005529" y="309016"/>
                    </a:cubicBezTo>
                    <a:close/>
                    <a:moveTo>
                      <a:pt x="1648413" y="276576"/>
                    </a:moveTo>
                    <a:cubicBezTo>
                      <a:pt x="1650857" y="274704"/>
                      <a:pt x="1656233" y="274402"/>
                      <a:pt x="1657761" y="277482"/>
                    </a:cubicBezTo>
                    <a:cubicBezTo>
                      <a:pt x="1656356" y="280924"/>
                      <a:pt x="1648230" y="280381"/>
                      <a:pt x="1648413" y="276576"/>
                    </a:cubicBezTo>
                    <a:close/>
                    <a:moveTo>
                      <a:pt x="1692235" y="251326"/>
                    </a:moveTo>
                    <a:lnTo>
                      <a:pt x="1692877" y="259352"/>
                    </a:lnTo>
                    <a:lnTo>
                      <a:pt x="1685352" y="258667"/>
                    </a:lnTo>
                    <a:cubicBezTo>
                      <a:pt x="1687569" y="256117"/>
                      <a:pt x="1689844" y="253690"/>
                      <a:pt x="1692235" y="251326"/>
                    </a:cubicBezTo>
                    <a:close/>
                    <a:moveTo>
                      <a:pt x="1640423" y="65828"/>
                    </a:moveTo>
                    <a:cubicBezTo>
                      <a:pt x="1643717" y="65884"/>
                      <a:pt x="1643158" y="70731"/>
                      <a:pt x="1640050" y="70562"/>
                    </a:cubicBezTo>
                    <a:cubicBezTo>
                      <a:pt x="1636694" y="70562"/>
                      <a:pt x="1637316" y="65715"/>
                      <a:pt x="1640423" y="65828"/>
                    </a:cubicBezTo>
                    <a:close/>
                    <a:moveTo>
                      <a:pt x="1377339" y="28091"/>
                    </a:moveTo>
                    <a:cubicBezTo>
                      <a:pt x="1376353" y="34149"/>
                      <a:pt x="1374381" y="39972"/>
                      <a:pt x="1371132" y="45147"/>
                    </a:cubicBezTo>
                    <a:cubicBezTo>
                      <a:pt x="1370262" y="40736"/>
                      <a:pt x="1369043" y="36326"/>
                      <a:pt x="1368811" y="31796"/>
                    </a:cubicBezTo>
                    <a:cubicBezTo>
                      <a:pt x="1371538" y="30267"/>
                      <a:pt x="1374439" y="29268"/>
                      <a:pt x="1377339" y="28091"/>
                    </a:cubicBezTo>
                    <a:close/>
                    <a:moveTo>
                      <a:pt x="1476165" y="4014"/>
                    </a:moveTo>
                    <a:cubicBezTo>
                      <a:pt x="1475282" y="6226"/>
                      <a:pt x="1474340" y="8381"/>
                      <a:pt x="1473457" y="10536"/>
                    </a:cubicBezTo>
                    <a:cubicBezTo>
                      <a:pt x="1470514" y="8495"/>
                      <a:pt x="1467512" y="6396"/>
                      <a:pt x="1464627" y="4354"/>
                    </a:cubicBezTo>
                    <a:cubicBezTo>
                      <a:pt x="1468453" y="4184"/>
                      <a:pt x="1472339" y="4128"/>
                      <a:pt x="1476165" y="4014"/>
                    </a:cubicBezTo>
                    <a:close/>
                    <a:moveTo>
                      <a:pt x="1579062" y="0"/>
                    </a:moveTo>
                    <a:cubicBezTo>
                      <a:pt x="1578643" y="4485"/>
                      <a:pt x="1578165" y="9030"/>
                      <a:pt x="1577746" y="13515"/>
                    </a:cubicBezTo>
                    <a:lnTo>
                      <a:pt x="1583010" y="15667"/>
                    </a:lnTo>
                    <a:cubicBezTo>
                      <a:pt x="1581874" y="18239"/>
                      <a:pt x="1580737" y="20930"/>
                      <a:pt x="1579660" y="23561"/>
                    </a:cubicBezTo>
                    <a:lnTo>
                      <a:pt x="1593120" y="17162"/>
                    </a:lnTo>
                    <a:cubicBezTo>
                      <a:pt x="1594795" y="23561"/>
                      <a:pt x="1596649" y="29959"/>
                      <a:pt x="1598863" y="36238"/>
                    </a:cubicBezTo>
                    <a:cubicBezTo>
                      <a:pt x="1600538" y="31096"/>
                      <a:pt x="1601674" y="25534"/>
                      <a:pt x="1605263" y="21229"/>
                    </a:cubicBezTo>
                    <a:cubicBezTo>
                      <a:pt x="1611724" y="19255"/>
                      <a:pt x="1615672" y="26670"/>
                      <a:pt x="1616450" y="31993"/>
                    </a:cubicBezTo>
                    <a:cubicBezTo>
                      <a:pt x="1623748" y="29660"/>
                      <a:pt x="1631285" y="30498"/>
                      <a:pt x="1637866" y="34265"/>
                    </a:cubicBezTo>
                    <a:cubicBezTo>
                      <a:pt x="1639062" y="33189"/>
                      <a:pt x="1640199" y="32112"/>
                      <a:pt x="1641395" y="30976"/>
                    </a:cubicBezTo>
                    <a:cubicBezTo>
                      <a:pt x="1646540" y="32949"/>
                      <a:pt x="1651864" y="34265"/>
                      <a:pt x="1656709" y="36777"/>
                    </a:cubicBezTo>
                    <a:cubicBezTo>
                      <a:pt x="1658444" y="43235"/>
                      <a:pt x="1654077" y="49275"/>
                      <a:pt x="1650129" y="53879"/>
                    </a:cubicBezTo>
                    <a:cubicBezTo>
                      <a:pt x="1636669" y="70803"/>
                      <a:pt x="1613100" y="75527"/>
                      <a:pt x="1601435" y="94364"/>
                    </a:cubicBezTo>
                    <a:cubicBezTo>
                      <a:pt x="1612023" y="91673"/>
                      <a:pt x="1623090" y="89819"/>
                      <a:pt x="1632960" y="84915"/>
                    </a:cubicBezTo>
                    <a:cubicBezTo>
                      <a:pt x="1648813" y="74271"/>
                      <a:pt x="1660657" y="58304"/>
                      <a:pt x="1677586" y="49155"/>
                    </a:cubicBezTo>
                    <a:cubicBezTo>
                      <a:pt x="1679082" y="53281"/>
                      <a:pt x="1680577" y="57467"/>
                      <a:pt x="1682133" y="61593"/>
                    </a:cubicBezTo>
                    <a:cubicBezTo>
                      <a:pt x="1684645" y="55972"/>
                      <a:pt x="1687098" y="49992"/>
                      <a:pt x="1686081" y="43713"/>
                    </a:cubicBezTo>
                    <a:cubicBezTo>
                      <a:pt x="1688534" y="41860"/>
                      <a:pt x="1690926" y="39946"/>
                      <a:pt x="1693319" y="37973"/>
                    </a:cubicBezTo>
                    <a:cubicBezTo>
                      <a:pt x="1695054" y="38690"/>
                      <a:pt x="1696849" y="39348"/>
                      <a:pt x="1698643" y="40006"/>
                    </a:cubicBezTo>
                    <a:cubicBezTo>
                      <a:pt x="1696011" y="49095"/>
                      <a:pt x="1699241" y="58125"/>
                      <a:pt x="1703907" y="65899"/>
                    </a:cubicBezTo>
                    <a:cubicBezTo>
                      <a:pt x="1708155" y="61534"/>
                      <a:pt x="1711744" y="56451"/>
                      <a:pt x="1716948" y="53221"/>
                    </a:cubicBezTo>
                    <a:cubicBezTo>
                      <a:pt x="1721614" y="53461"/>
                      <a:pt x="1725921" y="55374"/>
                      <a:pt x="1730348" y="56690"/>
                    </a:cubicBezTo>
                    <a:cubicBezTo>
                      <a:pt x="1735792" y="67394"/>
                      <a:pt x="1716649" y="74689"/>
                      <a:pt x="1725383" y="83540"/>
                    </a:cubicBezTo>
                    <a:cubicBezTo>
                      <a:pt x="1729750" y="90357"/>
                      <a:pt x="1734655" y="96815"/>
                      <a:pt x="1738484" y="103991"/>
                    </a:cubicBezTo>
                    <a:cubicBezTo>
                      <a:pt x="1739620" y="111526"/>
                      <a:pt x="1736330" y="119240"/>
                      <a:pt x="1735313" y="126775"/>
                    </a:cubicBezTo>
                    <a:cubicBezTo>
                      <a:pt x="1739680" y="120556"/>
                      <a:pt x="1743868" y="112303"/>
                      <a:pt x="1752541" y="111885"/>
                    </a:cubicBezTo>
                    <a:cubicBezTo>
                      <a:pt x="1773299" y="118283"/>
                      <a:pt x="1792202" y="139452"/>
                      <a:pt x="1784067" y="162356"/>
                    </a:cubicBezTo>
                    <a:cubicBezTo>
                      <a:pt x="1782153" y="174435"/>
                      <a:pt x="1765941" y="177545"/>
                      <a:pt x="1763967" y="189564"/>
                    </a:cubicBezTo>
                    <a:cubicBezTo>
                      <a:pt x="1762053" y="199969"/>
                      <a:pt x="1752123" y="205650"/>
                      <a:pt x="1746440" y="213783"/>
                    </a:cubicBezTo>
                    <a:cubicBezTo>
                      <a:pt x="1738125" y="225085"/>
                      <a:pt x="1724605" y="231065"/>
                      <a:pt x="1717008" y="242965"/>
                    </a:cubicBezTo>
                    <a:cubicBezTo>
                      <a:pt x="1713897" y="240753"/>
                      <a:pt x="1710906" y="238480"/>
                      <a:pt x="1707915" y="236208"/>
                    </a:cubicBezTo>
                    <a:cubicBezTo>
                      <a:pt x="1709889" y="241949"/>
                      <a:pt x="1714137" y="249782"/>
                      <a:pt x="1706540" y="253370"/>
                    </a:cubicBezTo>
                    <a:cubicBezTo>
                      <a:pt x="1700079" y="254506"/>
                      <a:pt x="1693379" y="246852"/>
                      <a:pt x="1686440" y="249962"/>
                    </a:cubicBezTo>
                    <a:cubicBezTo>
                      <a:pt x="1679321" y="253191"/>
                      <a:pt x="1672203" y="256420"/>
                      <a:pt x="1664725" y="258812"/>
                    </a:cubicBezTo>
                    <a:cubicBezTo>
                      <a:pt x="1670887" y="259769"/>
                      <a:pt x="1677108" y="260427"/>
                      <a:pt x="1683329" y="260785"/>
                    </a:cubicBezTo>
                    <a:cubicBezTo>
                      <a:pt x="1676928" y="264852"/>
                      <a:pt x="1669870" y="267722"/>
                      <a:pt x="1662272" y="268380"/>
                    </a:cubicBezTo>
                    <a:cubicBezTo>
                      <a:pt x="1645224" y="269696"/>
                      <a:pt x="1629012" y="275974"/>
                      <a:pt x="1611963" y="277170"/>
                    </a:cubicBezTo>
                    <a:cubicBezTo>
                      <a:pt x="1603708" y="270234"/>
                      <a:pt x="1597427" y="261324"/>
                      <a:pt x="1589052" y="254566"/>
                    </a:cubicBezTo>
                    <a:cubicBezTo>
                      <a:pt x="1595273" y="264433"/>
                      <a:pt x="1602990" y="273224"/>
                      <a:pt x="1609271" y="283031"/>
                    </a:cubicBezTo>
                    <a:lnTo>
                      <a:pt x="1601614" y="287157"/>
                    </a:lnTo>
                    <a:cubicBezTo>
                      <a:pt x="1614835" y="289011"/>
                      <a:pt x="1626978" y="281177"/>
                      <a:pt x="1639840" y="279921"/>
                    </a:cubicBezTo>
                    <a:cubicBezTo>
                      <a:pt x="1644446" y="281057"/>
                      <a:pt x="1648394" y="283988"/>
                      <a:pt x="1652402" y="286439"/>
                    </a:cubicBezTo>
                    <a:cubicBezTo>
                      <a:pt x="1636729" y="301329"/>
                      <a:pt x="1618125" y="312572"/>
                      <a:pt x="1600418" y="324950"/>
                    </a:cubicBezTo>
                    <a:cubicBezTo>
                      <a:pt x="1595812" y="328419"/>
                      <a:pt x="1589890" y="328000"/>
                      <a:pt x="1584446" y="327940"/>
                    </a:cubicBezTo>
                    <a:cubicBezTo>
                      <a:pt x="1584446" y="329555"/>
                      <a:pt x="1584506" y="331169"/>
                      <a:pt x="1584566" y="332784"/>
                    </a:cubicBezTo>
                    <a:cubicBezTo>
                      <a:pt x="1579062" y="336432"/>
                      <a:pt x="1573678" y="340079"/>
                      <a:pt x="1568235" y="343787"/>
                    </a:cubicBezTo>
                    <a:lnTo>
                      <a:pt x="1576490" y="344564"/>
                    </a:lnTo>
                    <a:cubicBezTo>
                      <a:pt x="1576310" y="346478"/>
                      <a:pt x="1576131" y="348451"/>
                      <a:pt x="1575951" y="350425"/>
                    </a:cubicBezTo>
                    <a:cubicBezTo>
                      <a:pt x="1582472" y="344325"/>
                      <a:pt x="1588454" y="337269"/>
                      <a:pt x="1596829" y="333502"/>
                    </a:cubicBezTo>
                    <a:cubicBezTo>
                      <a:pt x="1625662" y="319389"/>
                      <a:pt x="1653000" y="302226"/>
                      <a:pt x="1681893" y="288114"/>
                    </a:cubicBezTo>
                    <a:cubicBezTo>
                      <a:pt x="1688892" y="285064"/>
                      <a:pt x="1696490" y="283748"/>
                      <a:pt x="1703848" y="281895"/>
                    </a:cubicBezTo>
                    <a:cubicBezTo>
                      <a:pt x="1709889" y="303482"/>
                      <a:pt x="1689790" y="321422"/>
                      <a:pt x="1673578" y="332066"/>
                    </a:cubicBezTo>
                    <a:cubicBezTo>
                      <a:pt x="1662033" y="336312"/>
                      <a:pt x="1657965" y="348990"/>
                      <a:pt x="1653359" y="359215"/>
                    </a:cubicBezTo>
                    <a:cubicBezTo>
                      <a:pt x="1648334" y="371115"/>
                      <a:pt x="1634635" y="375720"/>
                      <a:pt x="1628294" y="386723"/>
                    </a:cubicBezTo>
                    <a:cubicBezTo>
                      <a:pt x="1620039" y="399879"/>
                      <a:pt x="1609391" y="411301"/>
                      <a:pt x="1600119" y="423679"/>
                    </a:cubicBezTo>
                    <a:cubicBezTo>
                      <a:pt x="1592402" y="433845"/>
                      <a:pt x="1592940" y="447778"/>
                      <a:pt x="1586420" y="458542"/>
                    </a:cubicBezTo>
                    <a:cubicBezTo>
                      <a:pt x="1582053" y="465419"/>
                      <a:pt x="1572422" y="464941"/>
                      <a:pt x="1565662" y="466854"/>
                    </a:cubicBezTo>
                    <a:cubicBezTo>
                      <a:pt x="1567756" y="455791"/>
                      <a:pt x="1564047" y="445626"/>
                      <a:pt x="1556330" y="437852"/>
                    </a:cubicBezTo>
                    <a:cubicBezTo>
                      <a:pt x="1558663" y="445865"/>
                      <a:pt x="1561654" y="453938"/>
                      <a:pt x="1561355" y="462429"/>
                    </a:cubicBezTo>
                    <a:cubicBezTo>
                      <a:pt x="1560398" y="469904"/>
                      <a:pt x="1568773" y="473133"/>
                      <a:pt x="1573200" y="477618"/>
                    </a:cubicBezTo>
                    <a:cubicBezTo>
                      <a:pt x="1571226" y="482462"/>
                      <a:pt x="1569969" y="490057"/>
                      <a:pt x="1562970" y="488621"/>
                    </a:cubicBezTo>
                    <a:cubicBezTo>
                      <a:pt x="1551126" y="486110"/>
                      <a:pt x="1542691" y="494841"/>
                      <a:pt x="1532940" y="499266"/>
                    </a:cubicBezTo>
                    <a:cubicBezTo>
                      <a:pt x="1527377" y="495558"/>
                      <a:pt x="1522831" y="490535"/>
                      <a:pt x="1517567" y="486528"/>
                    </a:cubicBezTo>
                    <a:cubicBezTo>
                      <a:pt x="1520258" y="490774"/>
                      <a:pt x="1523070" y="494960"/>
                      <a:pt x="1526001" y="499086"/>
                    </a:cubicBezTo>
                    <a:cubicBezTo>
                      <a:pt x="1523190" y="501598"/>
                      <a:pt x="1520498" y="504229"/>
                      <a:pt x="1517806" y="506860"/>
                    </a:cubicBezTo>
                    <a:cubicBezTo>
                      <a:pt x="1532402" y="507040"/>
                      <a:pt x="1545503" y="500641"/>
                      <a:pt x="1558304" y="494542"/>
                    </a:cubicBezTo>
                    <a:cubicBezTo>
                      <a:pt x="1559919" y="501598"/>
                      <a:pt x="1560637" y="509910"/>
                      <a:pt x="1554835" y="515412"/>
                    </a:cubicBezTo>
                    <a:cubicBezTo>
                      <a:pt x="1548314" y="519478"/>
                      <a:pt x="1540956" y="522229"/>
                      <a:pt x="1535453" y="527790"/>
                    </a:cubicBezTo>
                    <a:cubicBezTo>
                      <a:pt x="1541136" y="528029"/>
                      <a:pt x="1546759" y="528209"/>
                      <a:pt x="1552442" y="528627"/>
                    </a:cubicBezTo>
                    <a:cubicBezTo>
                      <a:pt x="1546041" y="544295"/>
                      <a:pt x="1532462" y="558706"/>
                      <a:pt x="1514875" y="560142"/>
                    </a:cubicBezTo>
                    <a:cubicBezTo>
                      <a:pt x="1501116" y="562534"/>
                      <a:pt x="1501355" y="548301"/>
                      <a:pt x="1496091" y="540527"/>
                    </a:cubicBezTo>
                    <a:cubicBezTo>
                      <a:pt x="1491305" y="538733"/>
                      <a:pt x="1486161" y="538554"/>
                      <a:pt x="1481076" y="538255"/>
                    </a:cubicBezTo>
                    <a:cubicBezTo>
                      <a:pt x="1479640" y="535863"/>
                      <a:pt x="1478205" y="533531"/>
                      <a:pt x="1476769" y="531258"/>
                    </a:cubicBezTo>
                    <a:cubicBezTo>
                      <a:pt x="1468873" y="532634"/>
                      <a:pt x="1461096" y="534607"/>
                      <a:pt x="1453439" y="537059"/>
                    </a:cubicBezTo>
                    <a:cubicBezTo>
                      <a:pt x="1464984" y="542202"/>
                      <a:pt x="1477786" y="543338"/>
                      <a:pt x="1489511" y="548002"/>
                    </a:cubicBezTo>
                    <a:cubicBezTo>
                      <a:pt x="1495194" y="556434"/>
                      <a:pt x="1497228" y="567198"/>
                      <a:pt x="1496091" y="577244"/>
                    </a:cubicBezTo>
                    <a:cubicBezTo>
                      <a:pt x="1492382" y="580653"/>
                      <a:pt x="1487477" y="582088"/>
                      <a:pt x="1482990" y="584061"/>
                    </a:cubicBezTo>
                    <a:cubicBezTo>
                      <a:pt x="1481315" y="581968"/>
                      <a:pt x="1479760" y="579875"/>
                      <a:pt x="1478145" y="577842"/>
                    </a:cubicBezTo>
                    <a:lnTo>
                      <a:pt x="1475453" y="591656"/>
                    </a:lnTo>
                    <a:cubicBezTo>
                      <a:pt x="1467018" y="592134"/>
                      <a:pt x="1459421" y="588905"/>
                      <a:pt x="1452901" y="584002"/>
                    </a:cubicBezTo>
                    <a:cubicBezTo>
                      <a:pt x="1453260" y="589383"/>
                      <a:pt x="1453678" y="594706"/>
                      <a:pt x="1454097" y="600088"/>
                    </a:cubicBezTo>
                    <a:cubicBezTo>
                      <a:pt x="1433579" y="596858"/>
                      <a:pt x="1420717" y="575988"/>
                      <a:pt x="1398344" y="578799"/>
                    </a:cubicBezTo>
                    <a:cubicBezTo>
                      <a:pt x="1405942" y="581968"/>
                      <a:pt x="1414137" y="583942"/>
                      <a:pt x="1421555" y="587709"/>
                    </a:cubicBezTo>
                    <a:cubicBezTo>
                      <a:pt x="1425563" y="592194"/>
                      <a:pt x="1427058" y="598353"/>
                      <a:pt x="1429690" y="603735"/>
                    </a:cubicBezTo>
                    <a:cubicBezTo>
                      <a:pt x="1421256" y="603018"/>
                      <a:pt x="1413000" y="602181"/>
                      <a:pt x="1404685" y="601044"/>
                    </a:cubicBezTo>
                    <a:cubicBezTo>
                      <a:pt x="1403429" y="597038"/>
                      <a:pt x="1402053" y="593031"/>
                      <a:pt x="1400857" y="589025"/>
                    </a:cubicBezTo>
                    <a:lnTo>
                      <a:pt x="1395652" y="588128"/>
                    </a:lnTo>
                    <a:cubicBezTo>
                      <a:pt x="1397028" y="593749"/>
                      <a:pt x="1398344" y="599430"/>
                      <a:pt x="1399660" y="605051"/>
                    </a:cubicBezTo>
                    <a:cubicBezTo>
                      <a:pt x="1392362" y="603676"/>
                      <a:pt x="1385124" y="602300"/>
                      <a:pt x="1377826" y="601224"/>
                    </a:cubicBezTo>
                    <a:cubicBezTo>
                      <a:pt x="1382791" y="604274"/>
                      <a:pt x="1387876" y="607443"/>
                      <a:pt x="1393499" y="609177"/>
                    </a:cubicBezTo>
                    <a:cubicBezTo>
                      <a:pt x="1417666" y="612406"/>
                      <a:pt x="1441953" y="615576"/>
                      <a:pt x="1466420" y="616532"/>
                    </a:cubicBezTo>
                    <a:cubicBezTo>
                      <a:pt x="1463608" y="618984"/>
                      <a:pt x="1460737" y="621376"/>
                      <a:pt x="1457806" y="623649"/>
                    </a:cubicBezTo>
                    <a:cubicBezTo>
                      <a:pt x="1460976" y="629509"/>
                      <a:pt x="1463728" y="635608"/>
                      <a:pt x="1466181" y="641828"/>
                    </a:cubicBezTo>
                    <a:cubicBezTo>
                      <a:pt x="1455174" y="643861"/>
                      <a:pt x="1444645" y="641230"/>
                      <a:pt x="1434596" y="636804"/>
                    </a:cubicBezTo>
                    <a:cubicBezTo>
                      <a:pt x="1431784" y="630705"/>
                      <a:pt x="1431006" y="620120"/>
                      <a:pt x="1421914" y="621615"/>
                    </a:cubicBezTo>
                    <a:cubicBezTo>
                      <a:pt x="1409052" y="623230"/>
                      <a:pt x="1396310" y="621675"/>
                      <a:pt x="1383509" y="620898"/>
                    </a:cubicBezTo>
                    <a:cubicBezTo>
                      <a:pt x="1397626" y="627117"/>
                      <a:pt x="1413539" y="626639"/>
                      <a:pt x="1427597" y="633097"/>
                    </a:cubicBezTo>
                    <a:cubicBezTo>
                      <a:pt x="1407616" y="631901"/>
                      <a:pt x="1390089" y="639675"/>
                      <a:pt x="1380219" y="653608"/>
                    </a:cubicBezTo>
                    <a:cubicBezTo>
                      <a:pt x="1397985" y="644220"/>
                      <a:pt x="1420538" y="637821"/>
                      <a:pt x="1434476" y="652233"/>
                    </a:cubicBezTo>
                    <a:lnTo>
                      <a:pt x="1421973" y="660963"/>
                    </a:lnTo>
                    <a:cubicBezTo>
                      <a:pt x="1431904" y="662638"/>
                      <a:pt x="1445423" y="656777"/>
                      <a:pt x="1453020" y="665927"/>
                    </a:cubicBezTo>
                    <a:cubicBezTo>
                      <a:pt x="1458883" y="672923"/>
                      <a:pt x="1466779" y="677588"/>
                      <a:pt x="1473359" y="683867"/>
                    </a:cubicBezTo>
                    <a:cubicBezTo>
                      <a:pt x="1468095" y="684405"/>
                      <a:pt x="1462831" y="683687"/>
                      <a:pt x="1457686" y="682372"/>
                    </a:cubicBezTo>
                    <a:cubicBezTo>
                      <a:pt x="1458404" y="687215"/>
                      <a:pt x="1459301" y="692119"/>
                      <a:pt x="1460139" y="696963"/>
                    </a:cubicBezTo>
                    <a:cubicBezTo>
                      <a:pt x="1448893" y="703122"/>
                      <a:pt x="1436570" y="706411"/>
                      <a:pt x="1424247" y="709461"/>
                    </a:cubicBezTo>
                    <a:cubicBezTo>
                      <a:pt x="1433638" y="714125"/>
                      <a:pt x="1443449" y="718311"/>
                      <a:pt x="1450029" y="727042"/>
                    </a:cubicBezTo>
                    <a:cubicBezTo>
                      <a:pt x="1445303" y="731228"/>
                      <a:pt x="1441535" y="736311"/>
                      <a:pt x="1438364" y="741753"/>
                    </a:cubicBezTo>
                    <a:cubicBezTo>
                      <a:pt x="1427656" y="739600"/>
                      <a:pt x="1416590" y="737208"/>
                      <a:pt x="1405762" y="739839"/>
                    </a:cubicBezTo>
                    <a:lnTo>
                      <a:pt x="1407258" y="745699"/>
                    </a:lnTo>
                    <a:lnTo>
                      <a:pt x="1438065" y="752995"/>
                    </a:lnTo>
                    <a:cubicBezTo>
                      <a:pt x="1435971" y="758377"/>
                      <a:pt x="1433818" y="763759"/>
                      <a:pt x="1431545" y="769081"/>
                    </a:cubicBezTo>
                    <a:cubicBezTo>
                      <a:pt x="1427597" y="768004"/>
                      <a:pt x="1423648" y="766569"/>
                      <a:pt x="1419521" y="766510"/>
                    </a:cubicBezTo>
                    <a:cubicBezTo>
                      <a:pt x="1414735" y="769739"/>
                      <a:pt x="1411624" y="774822"/>
                      <a:pt x="1408454" y="779546"/>
                    </a:cubicBezTo>
                    <a:cubicBezTo>
                      <a:pt x="1396550" y="772310"/>
                      <a:pt x="1382552" y="771234"/>
                      <a:pt x="1369092" y="773805"/>
                    </a:cubicBezTo>
                    <a:cubicBezTo>
                      <a:pt x="1377527" y="785107"/>
                      <a:pt x="1381176" y="798622"/>
                      <a:pt x="1384466" y="812077"/>
                    </a:cubicBezTo>
                    <a:cubicBezTo>
                      <a:pt x="1380279" y="825233"/>
                      <a:pt x="1372921" y="837611"/>
                      <a:pt x="1360657" y="844667"/>
                    </a:cubicBezTo>
                    <a:cubicBezTo>
                      <a:pt x="1360897" y="842156"/>
                      <a:pt x="1361136" y="839644"/>
                      <a:pt x="1361435" y="837133"/>
                    </a:cubicBezTo>
                    <a:cubicBezTo>
                      <a:pt x="1352462" y="847478"/>
                      <a:pt x="1337985" y="847059"/>
                      <a:pt x="1325543" y="846162"/>
                    </a:cubicBezTo>
                    <a:cubicBezTo>
                      <a:pt x="1310468" y="843531"/>
                      <a:pt x="1302213" y="829897"/>
                      <a:pt x="1292402" y="819731"/>
                    </a:cubicBezTo>
                    <a:lnTo>
                      <a:pt x="1288095" y="830674"/>
                    </a:lnTo>
                    <a:cubicBezTo>
                      <a:pt x="1293658" y="834621"/>
                      <a:pt x="1299222" y="838628"/>
                      <a:pt x="1304127" y="843352"/>
                    </a:cubicBezTo>
                    <a:cubicBezTo>
                      <a:pt x="1295872" y="844010"/>
                      <a:pt x="1287617" y="844129"/>
                      <a:pt x="1279361" y="844249"/>
                    </a:cubicBezTo>
                    <a:cubicBezTo>
                      <a:pt x="1282532" y="849511"/>
                      <a:pt x="1285702" y="854833"/>
                      <a:pt x="1288514" y="860395"/>
                    </a:cubicBezTo>
                    <a:lnTo>
                      <a:pt x="1305264" y="847717"/>
                    </a:lnTo>
                    <a:cubicBezTo>
                      <a:pt x="1312980" y="850169"/>
                      <a:pt x="1320398" y="853757"/>
                      <a:pt x="1328414" y="855132"/>
                    </a:cubicBezTo>
                    <a:cubicBezTo>
                      <a:pt x="1335952" y="855073"/>
                      <a:pt x="1345044" y="849511"/>
                      <a:pt x="1351325" y="856269"/>
                    </a:cubicBezTo>
                    <a:cubicBezTo>
                      <a:pt x="1360119" y="864760"/>
                      <a:pt x="1349950" y="876301"/>
                      <a:pt x="1346001" y="884255"/>
                    </a:cubicBezTo>
                    <a:cubicBezTo>
                      <a:pt x="1354496" y="883537"/>
                      <a:pt x="1357666" y="890294"/>
                      <a:pt x="1360777" y="896155"/>
                    </a:cubicBezTo>
                    <a:cubicBezTo>
                      <a:pt x="1364486" y="887962"/>
                      <a:pt x="1369331" y="880248"/>
                      <a:pt x="1376091" y="874208"/>
                    </a:cubicBezTo>
                    <a:cubicBezTo>
                      <a:pt x="1383210" y="886886"/>
                      <a:pt x="1390627" y="905902"/>
                      <a:pt x="1379321" y="918101"/>
                    </a:cubicBezTo>
                    <a:cubicBezTo>
                      <a:pt x="1375134" y="923782"/>
                      <a:pt x="1371724" y="930061"/>
                      <a:pt x="1367477" y="935742"/>
                    </a:cubicBezTo>
                    <a:cubicBezTo>
                      <a:pt x="1366759" y="931735"/>
                      <a:pt x="1365981" y="927729"/>
                      <a:pt x="1365264" y="923722"/>
                    </a:cubicBezTo>
                    <a:cubicBezTo>
                      <a:pt x="1356949" y="932752"/>
                      <a:pt x="1353898" y="942081"/>
                      <a:pt x="1347676" y="948718"/>
                    </a:cubicBezTo>
                    <a:cubicBezTo>
                      <a:pt x="1333379" y="953562"/>
                      <a:pt x="1320279" y="961336"/>
                      <a:pt x="1305981" y="966180"/>
                    </a:cubicBezTo>
                    <a:cubicBezTo>
                      <a:pt x="1306998" y="956193"/>
                      <a:pt x="1311964" y="947104"/>
                      <a:pt x="1312681" y="937177"/>
                    </a:cubicBezTo>
                    <a:cubicBezTo>
                      <a:pt x="1307178" y="926652"/>
                      <a:pt x="1293359" y="931855"/>
                      <a:pt x="1284207" y="930779"/>
                    </a:cubicBezTo>
                    <a:cubicBezTo>
                      <a:pt x="1284147" y="919955"/>
                      <a:pt x="1276191" y="912540"/>
                      <a:pt x="1267876" y="906799"/>
                    </a:cubicBezTo>
                    <a:cubicBezTo>
                      <a:pt x="1270927" y="912659"/>
                      <a:pt x="1275054" y="917802"/>
                      <a:pt x="1279780" y="922347"/>
                    </a:cubicBezTo>
                    <a:cubicBezTo>
                      <a:pt x="1279002" y="928805"/>
                      <a:pt x="1278344" y="935084"/>
                      <a:pt x="1277985" y="941662"/>
                    </a:cubicBezTo>
                    <a:cubicBezTo>
                      <a:pt x="1273020" y="939270"/>
                      <a:pt x="1265423" y="942798"/>
                      <a:pt x="1261176" y="938254"/>
                    </a:cubicBezTo>
                    <a:cubicBezTo>
                      <a:pt x="1258783" y="929044"/>
                      <a:pt x="1257587" y="918998"/>
                      <a:pt x="1250229" y="912181"/>
                    </a:cubicBezTo>
                    <a:cubicBezTo>
                      <a:pt x="1251784" y="921510"/>
                      <a:pt x="1253938" y="930719"/>
                      <a:pt x="1255852" y="939988"/>
                    </a:cubicBezTo>
                    <a:cubicBezTo>
                      <a:pt x="1240897" y="941602"/>
                      <a:pt x="1236709" y="926712"/>
                      <a:pt x="1230967" y="916606"/>
                    </a:cubicBezTo>
                    <a:cubicBezTo>
                      <a:pt x="1230368" y="922526"/>
                      <a:pt x="1229950" y="928506"/>
                      <a:pt x="1230129" y="934426"/>
                    </a:cubicBezTo>
                    <a:cubicBezTo>
                      <a:pt x="1227078" y="935084"/>
                      <a:pt x="1224087" y="935862"/>
                      <a:pt x="1221096" y="936759"/>
                    </a:cubicBezTo>
                    <a:cubicBezTo>
                      <a:pt x="1217567" y="931197"/>
                      <a:pt x="1213918" y="925755"/>
                      <a:pt x="1209850" y="920613"/>
                    </a:cubicBezTo>
                    <a:cubicBezTo>
                      <a:pt x="1207457" y="933529"/>
                      <a:pt x="1216729" y="941782"/>
                      <a:pt x="1225164" y="949197"/>
                    </a:cubicBezTo>
                    <a:cubicBezTo>
                      <a:pt x="1209012" y="954160"/>
                      <a:pt x="1194536" y="946566"/>
                      <a:pt x="1179940" y="941124"/>
                    </a:cubicBezTo>
                    <a:cubicBezTo>
                      <a:pt x="1178923" y="938313"/>
                      <a:pt x="1178025" y="935563"/>
                      <a:pt x="1177068" y="932812"/>
                    </a:cubicBezTo>
                    <a:lnTo>
                      <a:pt x="1172821" y="932274"/>
                    </a:lnTo>
                    <a:lnTo>
                      <a:pt x="1169292" y="945788"/>
                    </a:lnTo>
                    <a:cubicBezTo>
                      <a:pt x="1162173" y="940167"/>
                      <a:pt x="1156131" y="933290"/>
                      <a:pt x="1151525" y="925456"/>
                    </a:cubicBezTo>
                    <a:cubicBezTo>
                      <a:pt x="1152662" y="932632"/>
                      <a:pt x="1152482" y="940107"/>
                      <a:pt x="1149790" y="946925"/>
                    </a:cubicBezTo>
                    <a:cubicBezTo>
                      <a:pt x="1143509" y="944652"/>
                      <a:pt x="1137108" y="942619"/>
                      <a:pt x="1130767" y="940466"/>
                    </a:cubicBezTo>
                    <a:cubicBezTo>
                      <a:pt x="1129092" y="928207"/>
                      <a:pt x="1131724" y="913915"/>
                      <a:pt x="1124187" y="903151"/>
                    </a:cubicBezTo>
                    <a:cubicBezTo>
                      <a:pt x="1124366" y="914095"/>
                      <a:pt x="1126221" y="924978"/>
                      <a:pt x="1125742" y="936041"/>
                    </a:cubicBezTo>
                    <a:cubicBezTo>
                      <a:pt x="1124965" y="931556"/>
                      <a:pt x="1124247" y="927071"/>
                      <a:pt x="1123589" y="922586"/>
                    </a:cubicBezTo>
                    <a:cubicBezTo>
                      <a:pt x="1121555" y="928147"/>
                      <a:pt x="1119641" y="933828"/>
                      <a:pt x="1117846" y="939450"/>
                    </a:cubicBezTo>
                    <a:cubicBezTo>
                      <a:pt x="1110548" y="935503"/>
                      <a:pt x="1105942" y="928626"/>
                      <a:pt x="1100977" y="922227"/>
                    </a:cubicBezTo>
                    <a:cubicBezTo>
                      <a:pt x="1106121" y="912719"/>
                      <a:pt x="1105284" y="901776"/>
                      <a:pt x="1105882" y="891490"/>
                    </a:cubicBezTo>
                    <a:cubicBezTo>
                      <a:pt x="1114795" y="883118"/>
                      <a:pt x="1125144" y="876002"/>
                      <a:pt x="1131545" y="865298"/>
                    </a:cubicBezTo>
                    <a:cubicBezTo>
                      <a:pt x="1138903" y="864222"/>
                      <a:pt x="1146560" y="864162"/>
                      <a:pt x="1153798" y="866255"/>
                    </a:cubicBezTo>
                    <a:cubicBezTo>
                      <a:pt x="1154337" y="863684"/>
                      <a:pt x="1154875" y="861172"/>
                      <a:pt x="1155473" y="858660"/>
                    </a:cubicBezTo>
                    <a:cubicBezTo>
                      <a:pt x="1161216" y="859617"/>
                      <a:pt x="1166959" y="860454"/>
                      <a:pt x="1172761" y="860634"/>
                    </a:cubicBezTo>
                    <a:cubicBezTo>
                      <a:pt x="1169052" y="858541"/>
                      <a:pt x="1165224" y="856687"/>
                      <a:pt x="1161336" y="854893"/>
                    </a:cubicBezTo>
                    <a:cubicBezTo>
                      <a:pt x="1162412" y="852621"/>
                      <a:pt x="1163489" y="850348"/>
                      <a:pt x="1164626" y="848076"/>
                    </a:cubicBezTo>
                    <a:lnTo>
                      <a:pt x="1158644" y="846760"/>
                    </a:lnTo>
                    <a:cubicBezTo>
                      <a:pt x="1162053" y="843711"/>
                      <a:pt x="1164925" y="840063"/>
                      <a:pt x="1168394" y="837073"/>
                    </a:cubicBezTo>
                    <a:cubicBezTo>
                      <a:pt x="1162711" y="838209"/>
                      <a:pt x="1157148" y="840541"/>
                      <a:pt x="1151345" y="840601"/>
                    </a:cubicBezTo>
                    <a:cubicBezTo>
                      <a:pt x="1144287" y="840182"/>
                      <a:pt x="1146620" y="831990"/>
                      <a:pt x="1146979" y="827326"/>
                    </a:cubicBezTo>
                    <a:cubicBezTo>
                      <a:pt x="1150747" y="813153"/>
                      <a:pt x="1125623" y="808728"/>
                      <a:pt x="1135493" y="792821"/>
                    </a:cubicBezTo>
                    <a:cubicBezTo>
                      <a:pt x="1135254" y="785645"/>
                      <a:pt x="1143569" y="784629"/>
                      <a:pt x="1148414" y="781938"/>
                    </a:cubicBezTo>
                    <a:cubicBezTo>
                      <a:pt x="1159062" y="775420"/>
                      <a:pt x="1172163" y="781041"/>
                      <a:pt x="1180418" y="788695"/>
                    </a:cubicBezTo>
                    <a:cubicBezTo>
                      <a:pt x="1191425" y="799100"/>
                      <a:pt x="1188913" y="815844"/>
                      <a:pt x="1194775" y="828821"/>
                    </a:cubicBezTo>
                    <a:cubicBezTo>
                      <a:pt x="1204287" y="835159"/>
                      <a:pt x="1215294" y="839345"/>
                      <a:pt x="1224446" y="846461"/>
                    </a:cubicBezTo>
                    <a:cubicBezTo>
                      <a:pt x="1223310" y="842335"/>
                      <a:pt x="1222113" y="838209"/>
                      <a:pt x="1220977" y="834083"/>
                    </a:cubicBezTo>
                    <a:cubicBezTo>
                      <a:pt x="1230189" y="835040"/>
                      <a:pt x="1239282" y="837073"/>
                      <a:pt x="1248195" y="839465"/>
                    </a:cubicBezTo>
                    <a:cubicBezTo>
                      <a:pt x="1245563" y="835877"/>
                      <a:pt x="1242871" y="832289"/>
                      <a:pt x="1240299" y="828701"/>
                    </a:cubicBezTo>
                    <a:cubicBezTo>
                      <a:pt x="1262552" y="811419"/>
                      <a:pt x="1268773" y="781758"/>
                      <a:pt x="1275054" y="755805"/>
                    </a:cubicBezTo>
                    <a:cubicBezTo>
                      <a:pt x="1272003" y="758496"/>
                      <a:pt x="1267577" y="760410"/>
                      <a:pt x="1266560" y="764716"/>
                    </a:cubicBezTo>
                    <a:cubicBezTo>
                      <a:pt x="1260937" y="785227"/>
                      <a:pt x="1253459" y="805439"/>
                      <a:pt x="1241435" y="823080"/>
                    </a:cubicBezTo>
                    <a:cubicBezTo>
                      <a:pt x="1231924" y="820209"/>
                      <a:pt x="1217447" y="824635"/>
                      <a:pt x="1212542" y="813332"/>
                    </a:cubicBezTo>
                    <a:cubicBezTo>
                      <a:pt x="1206679" y="807054"/>
                      <a:pt x="1208235" y="798084"/>
                      <a:pt x="1205483" y="790609"/>
                    </a:cubicBezTo>
                    <a:cubicBezTo>
                      <a:pt x="1202671" y="784689"/>
                      <a:pt x="1199082" y="779247"/>
                      <a:pt x="1195493" y="773865"/>
                    </a:cubicBezTo>
                    <a:cubicBezTo>
                      <a:pt x="1201236" y="767765"/>
                      <a:pt x="1210029" y="763101"/>
                      <a:pt x="1211704" y="754251"/>
                    </a:cubicBezTo>
                    <a:cubicBezTo>
                      <a:pt x="1213978" y="744443"/>
                      <a:pt x="1214576" y="734337"/>
                      <a:pt x="1215593" y="724351"/>
                    </a:cubicBezTo>
                    <a:cubicBezTo>
                      <a:pt x="1208354" y="735414"/>
                      <a:pt x="1206859" y="752696"/>
                      <a:pt x="1192801" y="757360"/>
                    </a:cubicBezTo>
                    <a:cubicBezTo>
                      <a:pt x="1188733" y="758915"/>
                      <a:pt x="1184247" y="758437"/>
                      <a:pt x="1180000" y="758377"/>
                    </a:cubicBezTo>
                    <a:cubicBezTo>
                      <a:pt x="1183708" y="749347"/>
                      <a:pt x="1187716" y="740437"/>
                      <a:pt x="1191306" y="731347"/>
                    </a:cubicBezTo>
                    <a:cubicBezTo>
                      <a:pt x="1183768" y="738165"/>
                      <a:pt x="1176769" y="745639"/>
                      <a:pt x="1168873" y="752098"/>
                    </a:cubicBezTo>
                    <a:cubicBezTo>
                      <a:pt x="1162951" y="756942"/>
                      <a:pt x="1155593" y="753294"/>
                      <a:pt x="1149611" y="750782"/>
                    </a:cubicBezTo>
                    <a:cubicBezTo>
                      <a:pt x="1153379" y="747852"/>
                      <a:pt x="1157208" y="745161"/>
                      <a:pt x="1161156" y="742530"/>
                    </a:cubicBezTo>
                    <a:cubicBezTo>
                      <a:pt x="1158285" y="741753"/>
                      <a:pt x="1155413" y="741095"/>
                      <a:pt x="1152542" y="740557"/>
                    </a:cubicBezTo>
                    <a:cubicBezTo>
                      <a:pt x="1152243" y="732842"/>
                      <a:pt x="1150927" y="725068"/>
                      <a:pt x="1151585" y="717414"/>
                    </a:cubicBezTo>
                    <a:cubicBezTo>
                      <a:pt x="1155054" y="707487"/>
                      <a:pt x="1161635" y="698936"/>
                      <a:pt x="1164446" y="688770"/>
                    </a:cubicBezTo>
                    <a:cubicBezTo>
                      <a:pt x="1166899" y="683747"/>
                      <a:pt x="1166959" y="674957"/>
                      <a:pt x="1173479" y="672684"/>
                    </a:cubicBezTo>
                    <a:cubicBezTo>
                      <a:pt x="1186101" y="668737"/>
                      <a:pt x="1198245" y="663415"/>
                      <a:pt x="1209611" y="656718"/>
                    </a:cubicBezTo>
                    <a:cubicBezTo>
                      <a:pt x="1217866" y="662638"/>
                      <a:pt x="1228155" y="663176"/>
                      <a:pt x="1237427" y="666585"/>
                    </a:cubicBezTo>
                    <a:cubicBezTo>
                      <a:pt x="1254057" y="674119"/>
                      <a:pt x="1264047" y="690086"/>
                      <a:pt x="1277746" y="701448"/>
                    </a:cubicBezTo>
                    <a:cubicBezTo>
                      <a:pt x="1275952" y="685182"/>
                      <a:pt x="1261236" y="677229"/>
                      <a:pt x="1252801" y="665030"/>
                    </a:cubicBezTo>
                    <a:cubicBezTo>
                      <a:pt x="1265662" y="665329"/>
                      <a:pt x="1278464" y="664492"/>
                      <a:pt x="1291266" y="663475"/>
                    </a:cubicBezTo>
                    <a:cubicBezTo>
                      <a:pt x="1291266" y="656179"/>
                      <a:pt x="1291864" y="648944"/>
                      <a:pt x="1292821" y="641768"/>
                    </a:cubicBezTo>
                    <a:cubicBezTo>
                      <a:pt x="1286779" y="647389"/>
                      <a:pt x="1282532" y="655402"/>
                      <a:pt x="1274935" y="658990"/>
                    </a:cubicBezTo>
                    <a:cubicBezTo>
                      <a:pt x="1259680" y="655641"/>
                      <a:pt x="1244007" y="653608"/>
                      <a:pt x="1228933" y="649482"/>
                    </a:cubicBezTo>
                    <a:cubicBezTo>
                      <a:pt x="1220378" y="647030"/>
                      <a:pt x="1213320" y="634054"/>
                      <a:pt x="1223190" y="628791"/>
                    </a:cubicBezTo>
                    <a:cubicBezTo>
                      <a:pt x="1233838" y="627595"/>
                      <a:pt x="1236530" y="642426"/>
                      <a:pt x="1246699" y="644279"/>
                    </a:cubicBezTo>
                    <a:cubicBezTo>
                      <a:pt x="1243828" y="634831"/>
                      <a:pt x="1236769" y="627835"/>
                      <a:pt x="1230787" y="620300"/>
                    </a:cubicBezTo>
                    <a:cubicBezTo>
                      <a:pt x="1224326" y="610493"/>
                      <a:pt x="1226360" y="597337"/>
                      <a:pt x="1218703" y="588068"/>
                    </a:cubicBezTo>
                    <a:cubicBezTo>
                      <a:pt x="1212602" y="580174"/>
                      <a:pt x="1212362" y="569769"/>
                      <a:pt x="1207278" y="561517"/>
                    </a:cubicBezTo>
                    <a:cubicBezTo>
                      <a:pt x="1198364" y="555716"/>
                      <a:pt x="1187716" y="553324"/>
                      <a:pt x="1178863" y="547464"/>
                    </a:cubicBezTo>
                    <a:cubicBezTo>
                      <a:pt x="1173479" y="536581"/>
                      <a:pt x="1181854" y="523604"/>
                      <a:pt x="1176111" y="512661"/>
                    </a:cubicBezTo>
                    <a:cubicBezTo>
                      <a:pt x="1170428" y="500282"/>
                      <a:pt x="1171625" y="485990"/>
                      <a:pt x="1174317" y="473014"/>
                    </a:cubicBezTo>
                    <a:cubicBezTo>
                      <a:pt x="1179581" y="466675"/>
                      <a:pt x="1189212" y="467692"/>
                      <a:pt x="1195672" y="471758"/>
                    </a:cubicBezTo>
                    <a:cubicBezTo>
                      <a:pt x="1208654" y="479771"/>
                      <a:pt x="1225463" y="472894"/>
                      <a:pt x="1238923" y="479233"/>
                    </a:cubicBezTo>
                    <a:cubicBezTo>
                      <a:pt x="1250468" y="491851"/>
                      <a:pt x="1257946" y="507578"/>
                      <a:pt x="1270029" y="519837"/>
                    </a:cubicBezTo>
                    <a:cubicBezTo>
                      <a:pt x="1283070" y="531199"/>
                      <a:pt x="1280259" y="551889"/>
                      <a:pt x="1293958" y="562653"/>
                    </a:cubicBezTo>
                    <a:cubicBezTo>
                      <a:pt x="1300059" y="566121"/>
                      <a:pt x="1306819" y="567975"/>
                      <a:pt x="1313220" y="570786"/>
                    </a:cubicBezTo>
                    <a:cubicBezTo>
                      <a:pt x="1320937" y="566420"/>
                      <a:pt x="1329371" y="562892"/>
                      <a:pt x="1335772" y="556494"/>
                    </a:cubicBezTo>
                    <a:cubicBezTo>
                      <a:pt x="1328055" y="557510"/>
                      <a:pt x="1320937" y="560799"/>
                      <a:pt x="1313399" y="562414"/>
                    </a:cubicBezTo>
                    <a:cubicBezTo>
                      <a:pt x="1307238" y="559843"/>
                      <a:pt x="1302033" y="555417"/>
                      <a:pt x="1296291" y="552128"/>
                    </a:cubicBezTo>
                    <a:cubicBezTo>
                      <a:pt x="1294616" y="542022"/>
                      <a:pt x="1293658" y="531737"/>
                      <a:pt x="1290967" y="521870"/>
                    </a:cubicBezTo>
                    <a:cubicBezTo>
                      <a:pt x="1285942" y="515113"/>
                      <a:pt x="1277866" y="511106"/>
                      <a:pt x="1273678" y="503571"/>
                    </a:cubicBezTo>
                    <a:cubicBezTo>
                      <a:pt x="1266201" y="491791"/>
                      <a:pt x="1259800" y="479293"/>
                      <a:pt x="1253579" y="466795"/>
                    </a:cubicBezTo>
                    <a:cubicBezTo>
                      <a:pt x="1274935" y="459080"/>
                      <a:pt x="1297846" y="456748"/>
                      <a:pt x="1318843" y="448077"/>
                    </a:cubicBezTo>
                    <a:cubicBezTo>
                      <a:pt x="1334277" y="431034"/>
                      <a:pt x="1360298" y="437852"/>
                      <a:pt x="1380338" y="430975"/>
                    </a:cubicBezTo>
                    <a:cubicBezTo>
                      <a:pt x="1364665" y="424815"/>
                      <a:pt x="1347916" y="426789"/>
                      <a:pt x="1331644" y="427925"/>
                    </a:cubicBezTo>
                    <a:cubicBezTo>
                      <a:pt x="1343190" y="416264"/>
                      <a:pt x="1356769" y="406277"/>
                      <a:pt x="1372083" y="400118"/>
                    </a:cubicBezTo>
                    <a:cubicBezTo>
                      <a:pt x="1385244" y="393540"/>
                      <a:pt x="1400318" y="394916"/>
                      <a:pt x="1414496" y="392464"/>
                    </a:cubicBezTo>
                    <a:lnTo>
                      <a:pt x="1414615" y="386783"/>
                    </a:lnTo>
                    <a:cubicBezTo>
                      <a:pt x="1395114" y="382477"/>
                      <a:pt x="1374715" y="382118"/>
                      <a:pt x="1356590" y="392045"/>
                    </a:cubicBezTo>
                    <a:cubicBezTo>
                      <a:pt x="1356649" y="385288"/>
                      <a:pt x="1355274" y="378232"/>
                      <a:pt x="1357128" y="371713"/>
                    </a:cubicBezTo>
                    <a:cubicBezTo>
                      <a:pt x="1361854" y="363581"/>
                      <a:pt x="1368374" y="356285"/>
                      <a:pt x="1370049" y="346717"/>
                    </a:cubicBezTo>
                    <a:cubicBezTo>
                      <a:pt x="1376510" y="324591"/>
                      <a:pt x="1402292" y="316698"/>
                      <a:pt x="1411086" y="296426"/>
                    </a:cubicBezTo>
                    <a:cubicBezTo>
                      <a:pt x="1398943" y="303422"/>
                      <a:pt x="1387457" y="311675"/>
                      <a:pt x="1376390" y="320286"/>
                    </a:cubicBezTo>
                    <a:cubicBezTo>
                      <a:pt x="1368075" y="329136"/>
                      <a:pt x="1364007" y="341096"/>
                      <a:pt x="1360179" y="352338"/>
                    </a:cubicBezTo>
                    <a:cubicBezTo>
                      <a:pt x="1356590" y="350963"/>
                      <a:pt x="1353060" y="349588"/>
                      <a:pt x="1349531" y="348093"/>
                    </a:cubicBezTo>
                    <a:cubicBezTo>
                      <a:pt x="1351266" y="351860"/>
                      <a:pt x="1352761" y="355926"/>
                      <a:pt x="1350488" y="359813"/>
                    </a:cubicBezTo>
                    <a:cubicBezTo>
                      <a:pt x="1346959" y="366750"/>
                      <a:pt x="1350727" y="374703"/>
                      <a:pt x="1347617" y="381700"/>
                    </a:cubicBezTo>
                    <a:cubicBezTo>
                      <a:pt x="1342233" y="400896"/>
                      <a:pt x="1322432" y="409626"/>
                      <a:pt x="1307776" y="420510"/>
                    </a:cubicBezTo>
                    <a:cubicBezTo>
                      <a:pt x="1290907" y="428941"/>
                      <a:pt x="1272721" y="438988"/>
                      <a:pt x="1253280" y="437433"/>
                    </a:cubicBezTo>
                    <a:cubicBezTo>
                      <a:pt x="1255852" y="428044"/>
                      <a:pt x="1258604" y="416922"/>
                      <a:pt x="1269072" y="413693"/>
                    </a:cubicBezTo>
                    <a:cubicBezTo>
                      <a:pt x="1278344" y="410703"/>
                      <a:pt x="1290129" y="404842"/>
                      <a:pt x="1286719" y="393002"/>
                    </a:cubicBezTo>
                    <a:cubicBezTo>
                      <a:pt x="1272901" y="400776"/>
                      <a:pt x="1261894" y="419194"/>
                      <a:pt x="1244247" y="415786"/>
                    </a:cubicBezTo>
                    <a:cubicBezTo>
                      <a:pt x="1247956" y="408012"/>
                      <a:pt x="1253280" y="401195"/>
                      <a:pt x="1256869" y="393361"/>
                    </a:cubicBezTo>
                    <a:cubicBezTo>
                      <a:pt x="1251006" y="398324"/>
                      <a:pt x="1244665" y="403347"/>
                      <a:pt x="1240837" y="410164"/>
                    </a:cubicBezTo>
                    <a:cubicBezTo>
                      <a:pt x="1240179" y="417998"/>
                      <a:pt x="1243529" y="425952"/>
                      <a:pt x="1240957" y="433606"/>
                    </a:cubicBezTo>
                    <a:cubicBezTo>
                      <a:pt x="1238564" y="439406"/>
                      <a:pt x="1231445" y="440363"/>
                      <a:pt x="1226001" y="441260"/>
                    </a:cubicBezTo>
                    <a:cubicBezTo>
                      <a:pt x="1214516" y="441559"/>
                      <a:pt x="1202911" y="441260"/>
                      <a:pt x="1191605" y="438808"/>
                    </a:cubicBezTo>
                    <a:cubicBezTo>
                      <a:pt x="1192083" y="436775"/>
                      <a:pt x="1192562" y="434742"/>
                      <a:pt x="1193040" y="432769"/>
                    </a:cubicBezTo>
                    <a:cubicBezTo>
                      <a:pt x="1186400" y="441499"/>
                      <a:pt x="1175573" y="437313"/>
                      <a:pt x="1169770" y="429838"/>
                    </a:cubicBezTo>
                    <a:cubicBezTo>
                      <a:pt x="1171924" y="412616"/>
                      <a:pt x="1183349" y="398264"/>
                      <a:pt x="1189511" y="382358"/>
                    </a:cubicBezTo>
                    <a:cubicBezTo>
                      <a:pt x="1195194" y="367647"/>
                      <a:pt x="1213320" y="365793"/>
                      <a:pt x="1226121" y="361428"/>
                    </a:cubicBezTo>
                    <a:cubicBezTo>
                      <a:pt x="1242632" y="354431"/>
                      <a:pt x="1260937" y="351441"/>
                      <a:pt x="1276370" y="341993"/>
                    </a:cubicBezTo>
                    <a:cubicBezTo>
                      <a:pt x="1261296" y="341395"/>
                      <a:pt x="1248494" y="350544"/>
                      <a:pt x="1234077" y="353355"/>
                    </a:cubicBezTo>
                    <a:cubicBezTo>
                      <a:pt x="1217507" y="358139"/>
                      <a:pt x="1196510" y="356225"/>
                      <a:pt x="1185324" y="371713"/>
                    </a:cubicBezTo>
                    <a:cubicBezTo>
                      <a:pt x="1174257" y="388936"/>
                      <a:pt x="1165762" y="407713"/>
                      <a:pt x="1156370" y="425892"/>
                    </a:cubicBezTo>
                    <a:cubicBezTo>
                      <a:pt x="1149192" y="426490"/>
                      <a:pt x="1143150" y="421945"/>
                      <a:pt x="1137587" y="418058"/>
                    </a:cubicBezTo>
                    <a:cubicBezTo>
                      <a:pt x="1125024" y="407234"/>
                      <a:pt x="1111385" y="396590"/>
                      <a:pt x="1102951" y="381999"/>
                    </a:cubicBezTo>
                    <a:cubicBezTo>
                      <a:pt x="1113419" y="376677"/>
                      <a:pt x="1123589" y="368544"/>
                      <a:pt x="1136091" y="369561"/>
                    </a:cubicBezTo>
                    <a:cubicBezTo>
                      <a:pt x="1147696" y="368903"/>
                      <a:pt x="1159601" y="373089"/>
                      <a:pt x="1170727" y="367767"/>
                    </a:cubicBezTo>
                    <a:cubicBezTo>
                      <a:pt x="1181316" y="362743"/>
                      <a:pt x="1190408" y="354671"/>
                      <a:pt x="1195972" y="344325"/>
                    </a:cubicBezTo>
                    <a:cubicBezTo>
                      <a:pt x="1200638" y="334817"/>
                      <a:pt x="1210568" y="330452"/>
                      <a:pt x="1219182" y="325429"/>
                    </a:cubicBezTo>
                    <a:cubicBezTo>
                      <a:pt x="1216011" y="323934"/>
                      <a:pt x="1212961" y="319807"/>
                      <a:pt x="1209192" y="321781"/>
                    </a:cubicBezTo>
                    <a:cubicBezTo>
                      <a:pt x="1199980" y="325847"/>
                      <a:pt x="1190947" y="331528"/>
                      <a:pt x="1184905" y="339780"/>
                    </a:cubicBezTo>
                    <a:cubicBezTo>
                      <a:pt x="1176769" y="353714"/>
                      <a:pt x="1159182" y="357063"/>
                      <a:pt x="1144466" y="359275"/>
                    </a:cubicBezTo>
                    <a:cubicBezTo>
                      <a:pt x="1126640" y="359454"/>
                      <a:pt x="1109411" y="364179"/>
                      <a:pt x="1092063" y="367527"/>
                    </a:cubicBezTo>
                    <a:cubicBezTo>
                      <a:pt x="1086201" y="358079"/>
                      <a:pt x="1076749" y="340558"/>
                      <a:pt x="1089970" y="333442"/>
                    </a:cubicBezTo>
                    <a:cubicBezTo>
                      <a:pt x="1096789" y="331229"/>
                      <a:pt x="1104147" y="333681"/>
                      <a:pt x="1111206" y="333621"/>
                    </a:cubicBezTo>
                    <a:lnTo>
                      <a:pt x="1091645" y="317356"/>
                    </a:lnTo>
                    <a:cubicBezTo>
                      <a:pt x="1104685" y="311675"/>
                      <a:pt x="1112582" y="299356"/>
                      <a:pt x="1121615" y="288951"/>
                    </a:cubicBezTo>
                    <a:cubicBezTo>
                      <a:pt x="1129212" y="284107"/>
                      <a:pt x="1139022" y="286499"/>
                      <a:pt x="1147577" y="286499"/>
                    </a:cubicBezTo>
                    <a:cubicBezTo>
                      <a:pt x="1141236" y="281715"/>
                      <a:pt x="1132681" y="277529"/>
                      <a:pt x="1124845" y="281476"/>
                    </a:cubicBezTo>
                    <a:cubicBezTo>
                      <a:pt x="1108813" y="288532"/>
                      <a:pt x="1096370" y="301688"/>
                      <a:pt x="1081894" y="311376"/>
                    </a:cubicBezTo>
                    <a:cubicBezTo>
                      <a:pt x="1078006" y="307130"/>
                      <a:pt x="1073998" y="303064"/>
                      <a:pt x="1069930" y="298997"/>
                    </a:cubicBezTo>
                    <a:cubicBezTo>
                      <a:pt x="1079860" y="288174"/>
                      <a:pt x="1091346" y="279084"/>
                      <a:pt x="1102771" y="269935"/>
                    </a:cubicBezTo>
                    <a:lnTo>
                      <a:pt x="1091286" y="271250"/>
                    </a:lnTo>
                    <a:cubicBezTo>
                      <a:pt x="1089551" y="267423"/>
                      <a:pt x="1087756" y="263596"/>
                      <a:pt x="1085902" y="259769"/>
                    </a:cubicBezTo>
                    <a:cubicBezTo>
                      <a:pt x="1080159" y="263656"/>
                      <a:pt x="1072622" y="266227"/>
                      <a:pt x="1070109" y="273284"/>
                    </a:cubicBezTo>
                    <a:cubicBezTo>
                      <a:pt x="1069032" y="280758"/>
                      <a:pt x="1063589" y="284885"/>
                      <a:pt x="1057367" y="287576"/>
                    </a:cubicBezTo>
                    <a:cubicBezTo>
                      <a:pt x="1056650" y="283748"/>
                      <a:pt x="1055872" y="279921"/>
                      <a:pt x="1055094" y="276094"/>
                    </a:cubicBezTo>
                    <a:cubicBezTo>
                      <a:pt x="1053778" y="278964"/>
                      <a:pt x="1052522" y="281835"/>
                      <a:pt x="1051206" y="284705"/>
                    </a:cubicBezTo>
                    <a:cubicBezTo>
                      <a:pt x="1049411" y="283808"/>
                      <a:pt x="1047617" y="282851"/>
                      <a:pt x="1045822" y="282014"/>
                    </a:cubicBezTo>
                    <a:cubicBezTo>
                      <a:pt x="1046839" y="271071"/>
                      <a:pt x="1044745" y="257496"/>
                      <a:pt x="1054556" y="249902"/>
                    </a:cubicBezTo>
                    <a:cubicBezTo>
                      <a:pt x="1062692" y="243982"/>
                      <a:pt x="1069391" y="236447"/>
                      <a:pt x="1076630" y="229451"/>
                    </a:cubicBezTo>
                    <a:cubicBezTo>
                      <a:pt x="1082313" y="223650"/>
                      <a:pt x="1090987" y="223949"/>
                      <a:pt x="1098404" y="222155"/>
                    </a:cubicBezTo>
                    <a:cubicBezTo>
                      <a:pt x="1099900" y="228075"/>
                      <a:pt x="1103609" y="232919"/>
                      <a:pt x="1107677" y="237284"/>
                    </a:cubicBezTo>
                    <a:cubicBezTo>
                      <a:pt x="1106002" y="230288"/>
                      <a:pt x="1104985" y="223052"/>
                      <a:pt x="1106002" y="215876"/>
                    </a:cubicBezTo>
                    <a:cubicBezTo>
                      <a:pt x="1109052" y="218148"/>
                      <a:pt x="1112043" y="220540"/>
                      <a:pt x="1114915" y="222992"/>
                    </a:cubicBezTo>
                    <a:cubicBezTo>
                      <a:pt x="1106959" y="202122"/>
                      <a:pt x="1134117" y="183345"/>
                      <a:pt x="1152243" y="192853"/>
                    </a:cubicBezTo>
                    <a:cubicBezTo>
                      <a:pt x="1159003" y="198534"/>
                      <a:pt x="1158105" y="207803"/>
                      <a:pt x="1158045" y="215637"/>
                    </a:cubicBezTo>
                    <a:cubicBezTo>
                      <a:pt x="1162532" y="209836"/>
                      <a:pt x="1165164" y="203019"/>
                      <a:pt x="1166241" y="195843"/>
                    </a:cubicBezTo>
                    <a:cubicBezTo>
                      <a:pt x="1179521" y="195245"/>
                      <a:pt x="1188853" y="202900"/>
                      <a:pt x="1193698" y="214800"/>
                    </a:cubicBezTo>
                    <a:cubicBezTo>
                      <a:pt x="1194237" y="211929"/>
                      <a:pt x="1194835" y="209119"/>
                      <a:pt x="1195792" y="206368"/>
                    </a:cubicBezTo>
                    <a:cubicBezTo>
                      <a:pt x="1201774" y="203797"/>
                      <a:pt x="1206021" y="207863"/>
                      <a:pt x="1209312" y="211511"/>
                    </a:cubicBezTo>
                    <a:cubicBezTo>
                      <a:pt x="1210867" y="209717"/>
                      <a:pt x="1212482" y="207983"/>
                      <a:pt x="1214037" y="206189"/>
                    </a:cubicBezTo>
                    <a:cubicBezTo>
                      <a:pt x="1216131" y="212886"/>
                      <a:pt x="1218045" y="219703"/>
                      <a:pt x="1220259" y="226401"/>
                    </a:cubicBezTo>
                    <a:cubicBezTo>
                      <a:pt x="1218045" y="219404"/>
                      <a:pt x="1221694" y="205710"/>
                      <a:pt x="1211884" y="202840"/>
                    </a:cubicBezTo>
                    <a:cubicBezTo>
                      <a:pt x="1198484" y="198654"/>
                      <a:pt x="1185682" y="192793"/>
                      <a:pt x="1173659" y="185558"/>
                    </a:cubicBezTo>
                    <a:cubicBezTo>
                      <a:pt x="1167676" y="182149"/>
                      <a:pt x="1167078" y="174614"/>
                      <a:pt x="1164925" y="168754"/>
                    </a:cubicBezTo>
                    <a:cubicBezTo>
                      <a:pt x="1177846" y="166960"/>
                      <a:pt x="1191425" y="165046"/>
                      <a:pt x="1202612" y="157751"/>
                    </a:cubicBezTo>
                    <a:cubicBezTo>
                      <a:pt x="1199322" y="147166"/>
                      <a:pt x="1199322" y="134369"/>
                      <a:pt x="1188793" y="127851"/>
                    </a:cubicBezTo>
                    <a:cubicBezTo>
                      <a:pt x="1199082" y="121273"/>
                      <a:pt x="1211465" y="118941"/>
                      <a:pt x="1222652" y="124562"/>
                    </a:cubicBezTo>
                    <a:cubicBezTo>
                      <a:pt x="1220378" y="126894"/>
                      <a:pt x="1218045" y="129107"/>
                      <a:pt x="1215772" y="131379"/>
                    </a:cubicBezTo>
                    <a:cubicBezTo>
                      <a:pt x="1220498" y="135565"/>
                      <a:pt x="1225104" y="140887"/>
                      <a:pt x="1231744" y="141784"/>
                    </a:cubicBezTo>
                    <a:cubicBezTo>
                      <a:pt x="1238085" y="142861"/>
                      <a:pt x="1245563" y="144655"/>
                      <a:pt x="1247178" y="152010"/>
                    </a:cubicBezTo>
                    <a:cubicBezTo>
                      <a:pt x="1251724" y="166302"/>
                      <a:pt x="1265662" y="182149"/>
                      <a:pt x="1256390" y="197219"/>
                    </a:cubicBezTo>
                    <a:cubicBezTo>
                      <a:pt x="1264945" y="195604"/>
                      <a:pt x="1273499" y="194348"/>
                      <a:pt x="1282113" y="193092"/>
                    </a:cubicBezTo>
                    <a:lnTo>
                      <a:pt x="1268534" y="190401"/>
                    </a:lnTo>
                    <a:cubicBezTo>
                      <a:pt x="1264646" y="179339"/>
                      <a:pt x="1259920" y="168575"/>
                      <a:pt x="1257288" y="157153"/>
                    </a:cubicBezTo>
                    <a:cubicBezTo>
                      <a:pt x="1267457" y="153206"/>
                      <a:pt x="1272123" y="163910"/>
                      <a:pt x="1277926" y="170249"/>
                    </a:cubicBezTo>
                    <a:cubicBezTo>
                      <a:pt x="1292342" y="187112"/>
                      <a:pt x="1310229" y="201106"/>
                      <a:pt x="1329730" y="211750"/>
                    </a:cubicBezTo>
                    <a:cubicBezTo>
                      <a:pt x="1334994" y="221079"/>
                      <a:pt x="1339122" y="232082"/>
                      <a:pt x="1348992" y="237763"/>
                    </a:cubicBezTo>
                    <a:cubicBezTo>
                      <a:pt x="1344745" y="225982"/>
                      <a:pt x="1339002" y="214740"/>
                      <a:pt x="1332302" y="204275"/>
                    </a:cubicBezTo>
                    <a:cubicBezTo>
                      <a:pt x="1323210" y="197876"/>
                      <a:pt x="1306101" y="194288"/>
                      <a:pt x="1308853" y="179757"/>
                    </a:cubicBezTo>
                    <a:cubicBezTo>
                      <a:pt x="1288454" y="174674"/>
                      <a:pt x="1279481" y="154582"/>
                      <a:pt x="1266141" y="140588"/>
                    </a:cubicBezTo>
                    <a:cubicBezTo>
                      <a:pt x="1266560" y="132097"/>
                      <a:pt x="1268594" y="123785"/>
                      <a:pt x="1272482" y="116250"/>
                    </a:cubicBezTo>
                    <a:lnTo>
                      <a:pt x="1294436" y="118223"/>
                    </a:lnTo>
                    <a:cubicBezTo>
                      <a:pt x="1287796" y="112842"/>
                      <a:pt x="1280139" y="108177"/>
                      <a:pt x="1275114" y="101181"/>
                    </a:cubicBezTo>
                    <a:cubicBezTo>
                      <a:pt x="1270747" y="95141"/>
                      <a:pt x="1276011" y="88623"/>
                      <a:pt x="1279122" y="83420"/>
                    </a:cubicBezTo>
                    <a:cubicBezTo>
                      <a:pt x="1288275" y="88384"/>
                      <a:pt x="1296949" y="94124"/>
                      <a:pt x="1304366" y="101480"/>
                    </a:cubicBezTo>
                    <a:cubicBezTo>
                      <a:pt x="1303290" y="103214"/>
                      <a:pt x="1302213" y="105008"/>
                      <a:pt x="1301136" y="106742"/>
                    </a:cubicBezTo>
                    <a:cubicBezTo>
                      <a:pt x="1306639" y="108416"/>
                      <a:pt x="1312143" y="109911"/>
                      <a:pt x="1317886" y="110390"/>
                    </a:cubicBezTo>
                    <a:cubicBezTo>
                      <a:pt x="1312442" y="91493"/>
                      <a:pt x="1299461" y="76244"/>
                      <a:pt x="1291385" y="58544"/>
                    </a:cubicBezTo>
                    <a:cubicBezTo>
                      <a:pt x="1301196" y="57826"/>
                      <a:pt x="1312083" y="55972"/>
                      <a:pt x="1320578" y="62251"/>
                    </a:cubicBezTo>
                    <a:cubicBezTo>
                      <a:pt x="1327995" y="68231"/>
                      <a:pt x="1327278" y="78816"/>
                      <a:pt x="1329311" y="87367"/>
                    </a:cubicBezTo>
                    <a:cubicBezTo>
                      <a:pt x="1330927" y="84198"/>
                      <a:pt x="1332482" y="80968"/>
                      <a:pt x="1333918" y="77739"/>
                    </a:cubicBezTo>
                    <a:cubicBezTo>
                      <a:pt x="1342592" y="82882"/>
                      <a:pt x="1352103" y="86530"/>
                      <a:pt x="1362452" y="86410"/>
                    </a:cubicBezTo>
                    <a:cubicBezTo>
                      <a:pt x="1350787" y="80191"/>
                      <a:pt x="1331465" y="77141"/>
                      <a:pt x="1331704" y="60457"/>
                    </a:cubicBezTo>
                    <a:lnTo>
                      <a:pt x="1338823" y="57706"/>
                    </a:lnTo>
                    <a:cubicBezTo>
                      <a:pt x="1331286" y="55195"/>
                      <a:pt x="1320039" y="52683"/>
                      <a:pt x="1321774" y="42458"/>
                    </a:cubicBezTo>
                    <a:cubicBezTo>
                      <a:pt x="1327816" y="35102"/>
                      <a:pt x="1336968" y="29361"/>
                      <a:pt x="1346420" y="27807"/>
                    </a:cubicBezTo>
                    <a:cubicBezTo>
                      <a:pt x="1351684" y="30976"/>
                      <a:pt x="1353299" y="37375"/>
                      <a:pt x="1356231" y="42398"/>
                    </a:cubicBezTo>
                    <a:lnTo>
                      <a:pt x="1363409" y="32890"/>
                    </a:lnTo>
                    <a:cubicBezTo>
                      <a:pt x="1366101" y="38750"/>
                      <a:pt x="1368314" y="44730"/>
                      <a:pt x="1370827" y="50650"/>
                    </a:cubicBezTo>
                    <a:cubicBezTo>
                      <a:pt x="1374835" y="45687"/>
                      <a:pt x="1378843" y="40723"/>
                      <a:pt x="1382791" y="35640"/>
                    </a:cubicBezTo>
                    <a:cubicBezTo>
                      <a:pt x="1388534" y="41142"/>
                      <a:pt x="1395234" y="45687"/>
                      <a:pt x="1400378" y="51786"/>
                    </a:cubicBezTo>
                    <a:cubicBezTo>
                      <a:pt x="1406300" y="62311"/>
                      <a:pt x="1408215" y="74630"/>
                      <a:pt x="1413658" y="85394"/>
                    </a:cubicBezTo>
                    <a:cubicBezTo>
                      <a:pt x="1417846" y="90895"/>
                      <a:pt x="1424247" y="94244"/>
                      <a:pt x="1428494" y="99686"/>
                    </a:cubicBezTo>
                    <a:cubicBezTo>
                      <a:pt x="1427716" y="109852"/>
                      <a:pt x="1423050" y="119240"/>
                      <a:pt x="1420777" y="129047"/>
                    </a:cubicBezTo>
                    <a:cubicBezTo>
                      <a:pt x="1427896" y="117984"/>
                      <a:pt x="1434237" y="106443"/>
                      <a:pt x="1440996" y="95201"/>
                    </a:cubicBezTo>
                    <a:cubicBezTo>
                      <a:pt x="1433100" y="89340"/>
                      <a:pt x="1423888" y="83241"/>
                      <a:pt x="1420777" y="73493"/>
                    </a:cubicBezTo>
                    <a:cubicBezTo>
                      <a:pt x="1419521" y="67693"/>
                      <a:pt x="1426221" y="65361"/>
                      <a:pt x="1429750" y="62251"/>
                    </a:cubicBezTo>
                    <a:cubicBezTo>
                      <a:pt x="1426280" y="62431"/>
                      <a:pt x="1422751" y="62670"/>
                      <a:pt x="1419281" y="62311"/>
                    </a:cubicBezTo>
                    <a:cubicBezTo>
                      <a:pt x="1412641" y="55195"/>
                      <a:pt x="1412163" y="43952"/>
                      <a:pt x="1404147" y="37674"/>
                    </a:cubicBezTo>
                    <a:cubicBezTo>
                      <a:pt x="1399720" y="32770"/>
                      <a:pt x="1389431" y="25714"/>
                      <a:pt x="1397088" y="19016"/>
                    </a:cubicBezTo>
                    <a:cubicBezTo>
                      <a:pt x="1404984" y="19196"/>
                      <a:pt x="1413359" y="21229"/>
                      <a:pt x="1420418" y="16265"/>
                    </a:cubicBezTo>
                    <a:cubicBezTo>
                      <a:pt x="1429989" y="9747"/>
                      <a:pt x="1440697" y="19495"/>
                      <a:pt x="1450388" y="14830"/>
                    </a:cubicBezTo>
                    <a:cubicBezTo>
                      <a:pt x="1457686" y="11721"/>
                      <a:pt x="1465164" y="17222"/>
                      <a:pt x="1470308" y="21886"/>
                    </a:cubicBezTo>
                    <a:cubicBezTo>
                      <a:pt x="1475752" y="31096"/>
                      <a:pt x="1477128" y="41919"/>
                      <a:pt x="1481196" y="51667"/>
                    </a:cubicBezTo>
                    <a:cubicBezTo>
                      <a:pt x="1488195" y="63208"/>
                      <a:pt x="1498364" y="72417"/>
                      <a:pt x="1508833" y="80789"/>
                    </a:cubicBezTo>
                    <a:lnTo>
                      <a:pt x="1511943" y="75766"/>
                    </a:lnTo>
                    <a:cubicBezTo>
                      <a:pt x="1502671" y="66856"/>
                      <a:pt x="1494117" y="56989"/>
                      <a:pt x="1489511" y="44849"/>
                    </a:cubicBezTo>
                    <a:cubicBezTo>
                      <a:pt x="1481674" y="29959"/>
                      <a:pt x="1497646" y="17581"/>
                      <a:pt x="1505363" y="6339"/>
                    </a:cubicBezTo>
                    <a:cubicBezTo>
                      <a:pt x="1514635" y="5322"/>
                      <a:pt x="1523728" y="3169"/>
                      <a:pt x="1532940" y="1674"/>
                    </a:cubicBezTo>
                    <a:cubicBezTo>
                      <a:pt x="1531624" y="8611"/>
                      <a:pt x="1530129" y="15548"/>
                      <a:pt x="1528753" y="22484"/>
                    </a:cubicBezTo>
                    <a:cubicBezTo>
                      <a:pt x="1534376" y="32112"/>
                      <a:pt x="1542033" y="40544"/>
                      <a:pt x="1552801" y="44371"/>
                    </a:cubicBezTo>
                    <a:cubicBezTo>
                      <a:pt x="1548075" y="35102"/>
                      <a:pt x="1542452" y="26371"/>
                      <a:pt x="1537068" y="17521"/>
                    </a:cubicBezTo>
                    <a:cubicBezTo>
                      <a:pt x="1540956" y="13275"/>
                      <a:pt x="1544007" y="8013"/>
                      <a:pt x="1548853" y="4784"/>
                    </a:cubicBezTo>
                    <a:cubicBezTo>
                      <a:pt x="1558304" y="717"/>
                      <a:pt x="1568952" y="1136"/>
                      <a:pt x="1579062" y="0"/>
                    </a:cubicBezTo>
                    <a:close/>
                  </a:path>
                </a:pathLst>
              </a:custGeom>
              <a:grpFill/>
              <a:ln w="3175">
                <a:solidFill>
                  <a:srgbClr val="0F4D8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67677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3" name="Canada - Mainland">
                <a:extLst>
                  <a:ext uri="{FF2B5EF4-FFF2-40B4-BE49-F238E27FC236}">
                    <a16:creationId xmlns:a16="http://schemas.microsoft.com/office/drawing/2014/main" id="{B1B54C66-0F62-4A21-9A25-D32C91FB4B4C}"/>
                  </a:ext>
                </a:extLst>
              </p:cNvPr>
              <p:cNvSpPr>
                <a:spLocks noEditPoint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944548" y="2097589"/>
                <a:ext cx="2032757" cy="1404352"/>
              </a:xfrm>
              <a:custGeom>
                <a:avLst/>
                <a:gdLst>
                  <a:gd name="T0" fmla="*/ 581 w 1116"/>
                  <a:gd name="T1" fmla="*/ 586 h 771"/>
                  <a:gd name="T2" fmla="*/ 568 w 1116"/>
                  <a:gd name="T3" fmla="*/ 575 h 771"/>
                  <a:gd name="T4" fmla="*/ 564 w 1116"/>
                  <a:gd name="T5" fmla="*/ 531 h 771"/>
                  <a:gd name="T6" fmla="*/ 426 w 1116"/>
                  <a:gd name="T7" fmla="*/ 408 h 771"/>
                  <a:gd name="T8" fmla="*/ 344 w 1116"/>
                  <a:gd name="T9" fmla="*/ 340 h 771"/>
                  <a:gd name="T10" fmla="*/ 381 w 1116"/>
                  <a:gd name="T11" fmla="*/ 340 h 771"/>
                  <a:gd name="T12" fmla="*/ 374 w 1116"/>
                  <a:gd name="T13" fmla="*/ 335 h 771"/>
                  <a:gd name="T14" fmla="*/ 684 w 1116"/>
                  <a:gd name="T15" fmla="*/ 228 h 771"/>
                  <a:gd name="T16" fmla="*/ 257 w 1116"/>
                  <a:gd name="T17" fmla="*/ 223 h 771"/>
                  <a:gd name="T18" fmla="*/ 269 w 1116"/>
                  <a:gd name="T19" fmla="*/ 243 h 771"/>
                  <a:gd name="T20" fmla="*/ 272 w 1116"/>
                  <a:gd name="T21" fmla="*/ 209 h 771"/>
                  <a:gd name="T22" fmla="*/ 610 w 1116"/>
                  <a:gd name="T23" fmla="*/ 2 h 771"/>
                  <a:gd name="T24" fmla="*/ 656 w 1116"/>
                  <a:gd name="T25" fmla="*/ 97 h 771"/>
                  <a:gd name="T26" fmla="*/ 676 w 1116"/>
                  <a:gd name="T27" fmla="*/ 105 h 771"/>
                  <a:gd name="T28" fmla="*/ 736 w 1116"/>
                  <a:gd name="T29" fmla="*/ 114 h 771"/>
                  <a:gd name="T30" fmla="*/ 780 w 1116"/>
                  <a:gd name="T31" fmla="*/ 131 h 771"/>
                  <a:gd name="T32" fmla="*/ 749 w 1116"/>
                  <a:gd name="T33" fmla="*/ 212 h 771"/>
                  <a:gd name="T34" fmla="*/ 693 w 1116"/>
                  <a:gd name="T35" fmla="*/ 240 h 771"/>
                  <a:gd name="T36" fmla="*/ 639 w 1116"/>
                  <a:gd name="T37" fmla="*/ 288 h 771"/>
                  <a:gd name="T38" fmla="*/ 638 w 1116"/>
                  <a:gd name="T39" fmla="*/ 319 h 771"/>
                  <a:gd name="T40" fmla="*/ 611 w 1116"/>
                  <a:gd name="T41" fmla="*/ 427 h 771"/>
                  <a:gd name="T42" fmla="*/ 728 w 1116"/>
                  <a:gd name="T43" fmla="*/ 504 h 771"/>
                  <a:gd name="T44" fmla="*/ 786 w 1116"/>
                  <a:gd name="T45" fmla="*/ 596 h 771"/>
                  <a:gd name="T46" fmla="*/ 839 w 1116"/>
                  <a:gd name="T47" fmla="*/ 485 h 771"/>
                  <a:gd name="T48" fmla="*/ 827 w 1116"/>
                  <a:gd name="T49" fmla="*/ 393 h 771"/>
                  <a:gd name="T50" fmla="*/ 862 w 1116"/>
                  <a:gd name="T51" fmla="*/ 332 h 771"/>
                  <a:gd name="T52" fmla="*/ 934 w 1116"/>
                  <a:gd name="T53" fmla="*/ 362 h 771"/>
                  <a:gd name="T54" fmla="*/ 930 w 1116"/>
                  <a:gd name="T55" fmla="*/ 420 h 771"/>
                  <a:gd name="T56" fmla="*/ 980 w 1116"/>
                  <a:gd name="T57" fmla="*/ 429 h 771"/>
                  <a:gd name="T58" fmla="*/ 1007 w 1116"/>
                  <a:gd name="T59" fmla="*/ 402 h 771"/>
                  <a:gd name="T60" fmla="*/ 1023 w 1116"/>
                  <a:gd name="T61" fmla="*/ 427 h 771"/>
                  <a:gd name="T62" fmla="*/ 1041 w 1116"/>
                  <a:gd name="T63" fmla="*/ 466 h 771"/>
                  <a:gd name="T64" fmla="*/ 1042 w 1116"/>
                  <a:gd name="T65" fmla="*/ 485 h 771"/>
                  <a:gd name="T66" fmla="*/ 1094 w 1116"/>
                  <a:gd name="T67" fmla="*/ 522 h 771"/>
                  <a:gd name="T68" fmla="*/ 1085 w 1116"/>
                  <a:gd name="T69" fmla="*/ 532 h 771"/>
                  <a:gd name="T70" fmla="*/ 1114 w 1116"/>
                  <a:gd name="T71" fmla="*/ 567 h 771"/>
                  <a:gd name="T72" fmla="*/ 971 w 1116"/>
                  <a:gd name="T73" fmla="*/ 621 h 771"/>
                  <a:gd name="T74" fmla="*/ 992 w 1116"/>
                  <a:gd name="T75" fmla="*/ 658 h 771"/>
                  <a:gd name="T76" fmla="*/ 1025 w 1116"/>
                  <a:gd name="T77" fmla="*/ 703 h 771"/>
                  <a:gd name="T78" fmla="*/ 1007 w 1116"/>
                  <a:gd name="T79" fmla="*/ 725 h 771"/>
                  <a:gd name="T80" fmla="*/ 986 w 1116"/>
                  <a:gd name="T81" fmla="*/ 712 h 771"/>
                  <a:gd name="T82" fmla="*/ 909 w 1116"/>
                  <a:gd name="T83" fmla="*/ 718 h 771"/>
                  <a:gd name="T84" fmla="*/ 756 w 1116"/>
                  <a:gd name="T85" fmla="*/ 771 h 771"/>
                  <a:gd name="T86" fmla="*/ 781 w 1116"/>
                  <a:gd name="T87" fmla="*/ 712 h 771"/>
                  <a:gd name="T88" fmla="*/ 736 w 1116"/>
                  <a:gd name="T89" fmla="*/ 681 h 771"/>
                  <a:gd name="T90" fmla="*/ 682 w 1116"/>
                  <a:gd name="T91" fmla="*/ 650 h 771"/>
                  <a:gd name="T92" fmla="*/ 227 w 1116"/>
                  <a:gd name="T93" fmla="*/ 632 h 771"/>
                  <a:gd name="T94" fmla="*/ 186 w 1116"/>
                  <a:gd name="T95" fmla="*/ 602 h 771"/>
                  <a:gd name="T96" fmla="*/ 166 w 1116"/>
                  <a:gd name="T97" fmla="*/ 567 h 771"/>
                  <a:gd name="T98" fmla="*/ 86 w 1116"/>
                  <a:gd name="T99" fmla="*/ 421 h 771"/>
                  <a:gd name="T100" fmla="*/ 76 w 1116"/>
                  <a:gd name="T101" fmla="*/ 128 h 771"/>
                  <a:gd name="T102" fmla="*/ 132 w 1116"/>
                  <a:gd name="T103" fmla="*/ 97 h 771"/>
                  <a:gd name="T104" fmla="*/ 196 w 1116"/>
                  <a:gd name="T105" fmla="*/ 101 h 771"/>
                  <a:gd name="T106" fmla="*/ 275 w 1116"/>
                  <a:gd name="T107" fmla="*/ 101 h 771"/>
                  <a:gd name="T108" fmla="*/ 409 w 1116"/>
                  <a:gd name="T109" fmla="*/ 159 h 771"/>
                  <a:gd name="T110" fmla="*/ 438 w 1116"/>
                  <a:gd name="T111" fmla="*/ 181 h 771"/>
                  <a:gd name="T112" fmla="*/ 448 w 1116"/>
                  <a:gd name="T113" fmla="*/ 141 h 771"/>
                  <a:gd name="T114" fmla="*/ 466 w 1116"/>
                  <a:gd name="T115" fmla="*/ 132 h 771"/>
                  <a:gd name="T116" fmla="*/ 572 w 1116"/>
                  <a:gd name="T117" fmla="*/ 162 h 771"/>
                  <a:gd name="T118" fmla="*/ 589 w 1116"/>
                  <a:gd name="T119" fmla="*/ 142 h 771"/>
                  <a:gd name="T120" fmla="*/ 605 w 1116"/>
                  <a:gd name="T121" fmla="*/ 148 h 771"/>
                  <a:gd name="T122" fmla="*/ 583 w 1116"/>
                  <a:gd name="T123" fmla="*/ 48 h 7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16" h="771">
                    <a:moveTo>
                      <a:pt x="1004" y="710"/>
                    </a:moveTo>
                    <a:lnTo>
                      <a:pt x="1005" y="713"/>
                    </a:lnTo>
                    <a:lnTo>
                      <a:pt x="1013" y="710"/>
                    </a:lnTo>
                    <a:lnTo>
                      <a:pt x="1004" y="710"/>
                    </a:lnTo>
                    <a:close/>
                    <a:moveTo>
                      <a:pt x="581" y="586"/>
                    </a:moveTo>
                    <a:lnTo>
                      <a:pt x="578" y="595"/>
                    </a:lnTo>
                    <a:lnTo>
                      <a:pt x="581" y="593"/>
                    </a:lnTo>
                    <a:lnTo>
                      <a:pt x="583" y="593"/>
                    </a:lnTo>
                    <a:lnTo>
                      <a:pt x="583" y="595"/>
                    </a:lnTo>
                    <a:lnTo>
                      <a:pt x="577" y="607"/>
                    </a:lnTo>
                    <a:lnTo>
                      <a:pt x="578" y="611"/>
                    </a:lnTo>
                    <a:lnTo>
                      <a:pt x="580" y="611"/>
                    </a:lnTo>
                    <a:lnTo>
                      <a:pt x="581" y="607"/>
                    </a:lnTo>
                    <a:lnTo>
                      <a:pt x="583" y="607"/>
                    </a:lnTo>
                    <a:lnTo>
                      <a:pt x="586" y="595"/>
                    </a:lnTo>
                    <a:lnTo>
                      <a:pt x="581" y="586"/>
                    </a:lnTo>
                    <a:close/>
                    <a:moveTo>
                      <a:pt x="559" y="529"/>
                    </a:moveTo>
                    <a:lnTo>
                      <a:pt x="562" y="531"/>
                    </a:lnTo>
                    <a:lnTo>
                      <a:pt x="561" y="535"/>
                    </a:lnTo>
                    <a:lnTo>
                      <a:pt x="564" y="541"/>
                    </a:lnTo>
                    <a:lnTo>
                      <a:pt x="564" y="543"/>
                    </a:lnTo>
                    <a:lnTo>
                      <a:pt x="552" y="540"/>
                    </a:lnTo>
                    <a:lnTo>
                      <a:pt x="547" y="549"/>
                    </a:lnTo>
                    <a:lnTo>
                      <a:pt x="549" y="552"/>
                    </a:lnTo>
                    <a:lnTo>
                      <a:pt x="558" y="555"/>
                    </a:lnTo>
                    <a:lnTo>
                      <a:pt x="558" y="556"/>
                    </a:lnTo>
                    <a:lnTo>
                      <a:pt x="552" y="559"/>
                    </a:lnTo>
                    <a:lnTo>
                      <a:pt x="555" y="565"/>
                    </a:lnTo>
                    <a:lnTo>
                      <a:pt x="561" y="571"/>
                    </a:lnTo>
                    <a:lnTo>
                      <a:pt x="562" y="580"/>
                    </a:lnTo>
                    <a:lnTo>
                      <a:pt x="565" y="580"/>
                    </a:lnTo>
                    <a:lnTo>
                      <a:pt x="568" y="575"/>
                    </a:lnTo>
                    <a:lnTo>
                      <a:pt x="570" y="575"/>
                    </a:lnTo>
                    <a:lnTo>
                      <a:pt x="574" y="589"/>
                    </a:lnTo>
                    <a:lnTo>
                      <a:pt x="575" y="584"/>
                    </a:lnTo>
                    <a:lnTo>
                      <a:pt x="577" y="584"/>
                    </a:lnTo>
                    <a:lnTo>
                      <a:pt x="580" y="586"/>
                    </a:lnTo>
                    <a:lnTo>
                      <a:pt x="581" y="586"/>
                    </a:lnTo>
                    <a:lnTo>
                      <a:pt x="575" y="575"/>
                    </a:lnTo>
                    <a:lnTo>
                      <a:pt x="572" y="558"/>
                    </a:lnTo>
                    <a:lnTo>
                      <a:pt x="568" y="553"/>
                    </a:lnTo>
                    <a:lnTo>
                      <a:pt x="565" y="541"/>
                    </a:lnTo>
                    <a:lnTo>
                      <a:pt x="565" y="537"/>
                    </a:lnTo>
                    <a:lnTo>
                      <a:pt x="568" y="535"/>
                    </a:lnTo>
                    <a:lnTo>
                      <a:pt x="567" y="534"/>
                    </a:lnTo>
                    <a:lnTo>
                      <a:pt x="562" y="537"/>
                    </a:lnTo>
                    <a:lnTo>
                      <a:pt x="562" y="535"/>
                    </a:lnTo>
                    <a:lnTo>
                      <a:pt x="564" y="531"/>
                    </a:lnTo>
                    <a:lnTo>
                      <a:pt x="562" y="529"/>
                    </a:lnTo>
                    <a:lnTo>
                      <a:pt x="559" y="529"/>
                    </a:lnTo>
                    <a:close/>
                    <a:moveTo>
                      <a:pt x="415" y="395"/>
                    </a:moveTo>
                    <a:lnTo>
                      <a:pt x="414" y="396"/>
                    </a:lnTo>
                    <a:lnTo>
                      <a:pt x="417" y="398"/>
                    </a:lnTo>
                    <a:lnTo>
                      <a:pt x="417" y="399"/>
                    </a:lnTo>
                    <a:lnTo>
                      <a:pt x="411" y="400"/>
                    </a:lnTo>
                    <a:lnTo>
                      <a:pt x="395" y="420"/>
                    </a:lnTo>
                    <a:lnTo>
                      <a:pt x="402" y="420"/>
                    </a:lnTo>
                    <a:lnTo>
                      <a:pt x="402" y="418"/>
                    </a:lnTo>
                    <a:lnTo>
                      <a:pt x="404" y="418"/>
                    </a:lnTo>
                    <a:lnTo>
                      <a:pt x="417" y="412"/>
                    </a:lnTo>
                    <a:lnTo>
                      <a:pt x="449" y="409"/>
                    </a:lnTo>
                    <a:lnTo>
                      <a:pt x="436" y="406"/>
                    </a:lnTo>
                    <a:lnTo>
                      <a:pt x="429" y="406"/>
                    </a:lnTo>
                    <a:lnTo>
                      <a:pt x="426" y="408"/>
                    </a:lnTo>
                    <a:lnTo>
                      <a:pt x="420" y="408"/>
                    </a:lnTo>
                    <a:lnTo>
                      <a:pt x="420" y="406"/>
                    </a:lnTo>
                    <a:lnTo>
                      <a:pt x="421" y="406"/>
                    </a:lnTo>
                    <a:lnTo>
                      <a:pt x="423" y="405"/>
                    </a:lnTo>
                    <a:lnTo>
                      <a:pt x="417" y="405"/>
                    </a:lnTo>
                    <a:lnTo>
                      <a:pt x="417" y="399"/>
                    </a:lnTo>
                    <a:lnTo>
                      <a:pt x="423" y="395"/>
                    </a:lnTo>
                    <a:lnTo>
                      <a:pt x="415" y="395"/>
                    </a:lnTo>
                    <a:close/>
                    <a:moveTo>
                      <a:pt x="323" y="310"/>
                    </a:moveTo>
                    <a:lnTo>
                      <a:pt x="332" y="323"/>
                    </a:lnTo>
                    <a:lnTo>
                      <a:pt x="343" y="329"/>
                    </a:lnTo>
                    <a:lnTo>
                      <a:pt x="343" y="331"/>
                    </a:lnTo>
                    <a:lnTo>
                      <a:pt x="341" y="334"/>
                    </a:lnTo>
                    <a:lnTo>
                      <a:pt x="347" y="335"/>
                    </a:lnTo>
                    <a:lnTo>
                      <a:pt x="347" y="337"/>
                    </a:lnTo>
                    <a:lnTo>
                      <a:pt x="344" y="340"/>
                    </a:lnTo>
                    <a:lnTo>
                      <a:pt x="346" y="341"/>
                    </a:lnTo>
                    <a:lnTo>
                      <a:pt x="346" y="343"/>
                    </a:lnTo>
                    <a:lnTo>
                      <a:pt x="338" y="343"/>
                    </a:lnTo>
                    <a:lnTo>
                      <a:pt x="337" y="353"/>
                    </a:lnTo>
                    <a:lnTo>
                      <a:pt x="331" y="353"/>
                    </a:lnTo>
                    <a:lnTo>
                      <a:pt x="331" y="360"/>
                    </a:lnTo>
                    <a:lnTo>
                      <a:pt x="329" y="360"/>
                    </a:lnTo>
                    <a:lnTo>
                      <a:pt x="300" y="350"/>
                    </a:lnTo>
                    <a:lnTo>
                      <a:pt x="295" y="355"/>
                    </a:lnTo>
                    <a:lnTo>
                      <a:pt x="304" y="353"/>
                    </a:lnTo>
                    <a:lnTo>
                      <a:pt x="306" y="353"/>
                    </a:lnTo>
                    <a:lnTo>
                      <a:pt x="325" y="369"/>
                    </a:lnTo>
                    <a:lnTo>
                      <a:pt x="355" y="365"/>
                    </a:lnTo>
                    <a:lnTo>
                      <a:pt x="358" y="356"/>
                    </a:lnTo>
                    <a:lnTo>
                      <a:pt x="374" y="349"/>
                    </a:lnTo>
                    <a:lnTo>
                      <a:pt x="381" y="340"/>
                    </a:lnTo>
                    <a:lnTo>
                      <a:pt x="383" y="334"/>
                    </a:lnTo>
                    <a:lnTo>
                      <a:pt x="392" y="329"/>
                    </a:lnTo>
                    <a:lnTo>
                      <a:pt x="392" y="323"/>
                    </a:lnTo>
                    <a:lnTo>
                      <a:pt x="398" y="323"/>
                    </a:lnTo>
                    <a:lnTo>
                      <a:pt x="402" y="325"/>
                    </a:lnTo>
                    <a:lnTo>
                      <a:pt x="405" y="325"/>
                    </a:lnTo>
                    <a:lnTo>
                      <a:pt x="401" y="320"/>
                    </a:lnTo>
                    <a:lnTo>
                      <a:pt x="404" y="319"/>
                    </a:lnTo>
                    <a:lnTo>
                      <a:pt x="405" y="319"/>
                    </a:lnTo>
                    <a:lnTo>
                      <a:pt x="412" y="322"/>
                    </a:lnTo>
                    <a:lnTo>
                      <a:pt x="417" y="319"/>
                    </a:lnTo>
                    <a:lnTo>
                      <a:pt x="405" y="313"/>
                    </a:lnTo>
                    <a:lnTo>
                      <a:pt x="395" y="314"/>
                    </a:lnTo>
                    <a:lnTo>
                      <a:pt x="384" y="320"/>
                    </a:lnTo>
                    <a:lnTo>
                      <a:pt x="375" y="335"/>
                    </a:lnTo>
                    <a:lnTo>
                      <a:pt x="374" y="335"/>
                    </a:lnTo>
                    <a:lnTo>
                      <a:pt x="365" y="337"/>
                    </a:lnTo>
                    <a:lnTo>
                      <a:pt x="361" y="337"/>
                    </a:lnTo>
                    <a:lnTo>
                      <a:pt x="361" y="329"/>
                    </a:lnTo>
                    <a:lnTo>
                      <a:pt x="355" y="332"/>
                    </a:lnTo>
                    <a:lnTo>
                      <a:pt x="352" y="323"/>
                    </a:lnTo>
                    <a:lnTo>
                      <a:pt x="350" y="323"/>
                    </a:lnTo>
                    <a:lnTo>
                      <a:pt x="346" y="326"/>
                    </a:lnTo>
                    <a:lnTo>
                      <a:pt x="332" y="317"/>
                    </a:lnTo>
                    <a:lnTo>
                      <a:pt x="329" y="310"/>
                    </a:lnTo>
                    <a:lnTo>
                      <a:pt x="323" y="310"/>
                    </a:lnTo>
                    <a:close/>
                    <a:moveTo>
                      <a:pt x="666" y="223"/>
                    </a:moveTo>
                    <a:lnTo>
                      <a:pt x="664" y="224"/>
                    </a:lnTo>
                    <a:lnTo>
                      <a:pt x="679" y="239"/>
                    </a:lnTo>
                    <a:lnTo>
                      <a:pt x="693" y="240"/>
                    </a:lnTo>
                    <a:lnTo>
                      <a:pt x="693" y="239"/>
                    </a:lnTo>
                    <a:lnTo>
                      <a:pt x="684" y="228"/>
                    </a:lnTo>
                    <a:lnTo>
                      <a:pt x="666" y="223"/>
                    </a:lnTo>
                    <a:close/>
                    <a:moveTo>
                      <a:pt x="276" y="187"/>
                    </a:moveTo>
                    <a:lnTo>
                      <a:pt x="251" y="202"/>
                    </a:lnTo>
                    <a:lnTo>
                      <a:pt x="211" y="211"/>
                    </a:lnTo>
                    <a:lnTo>
                      <a:pt x="209" y="215"/>
                    </a:lnTo>
                    <a:lnTo>
                      <a:pt x="212" y="220"/>
                    </a:lnTo>
                    <a:lnTo>
                      <a:pt x="215" y="214"/>
                    </a:lnTo>
                    <a:lnTo>
                      <a:pt x="218" y="214"/>
                    </a:lnTo>
                    <a:lnTo>
                      <a:pt x="223" y="215"/>
                    </a:lnTo>
                    <a:lnTo>
                      <a:pt x="226" y="215"/>
                    </a:lnTo>
                    <a:lnTo>
                      <a:pt x="230" y="217"/>
                    </a:lnTo>
                    <a:lnTo>
                      <a:pt x="233" y="217"/>
                    </a:lnTo>
                    <a:lnTo>
                      <a:pt x="235" y="212"/>
                    </a:lnTo>
                    <a:lnTo>
                      <a:pt x="258" y="217"/>
                    </a:lnTo>
                    <a:lnTo>
                      <a:pt x="258" y="218"/>
                    </a:lnTo>
                    <a:lnTo>
                      <a:pt x="257" y="223"/>
                    </a:lnTo>
                    <a:lnTo>
                      <a:pt x="254" y="223"/>
                    </a:lnTo>
                    <a:lnTo>
                      <a:pt x="249" y="221"/>
                    </a:lnTo>
                    <a:lnTo>
                      <a:pt x="243" y="221"/>
                    </a:lnTo>
                    <a:lnTo>
                      <a:pt x="246" y="226"/>
                    </a:lnTo>
                    <a:lnTo>
                      <a:pt x="246" y="231"/>
                    </a:lnTo>
                    <a:lnTo>
                      <a:pt x="239" y="237"/>
                    </a:lnTo>
                    <a:lnTo>
                      <a:pt x="238" y="243"/>
                    </a:lnTo>
                    <a:lnTo>
                      <a:pt x="238" y="245"/>
                    </a:lnTo>
                    <a:lnTo>
                      <a:pt x="232" y="246"/>
                    </a:lnTo>
                    <a:lnTo>
                      <a:pt x="249" y="252"/>
                    </a:lnTo>
                    <a:lnTo>
                      <a:pt x="254" y="248"/>
                    </a:lnTo>
                    <a:lnTo>
                      <a:pt x="255" y="239"/>
                    </a:lnTo>
                    <a:lnTo>
                      <a:pt x="269" y="233"/>
                    </a:lnTo>
                    <a:lnTo>
                      <a:pt x="270" y="233"/>
                    </a:lnTo>
                    <a:lnTo>
                      <a:pt x="270" y="239"/>
                    </a:lnTo>
                    <a:lnTo>
                      <a:pt x="269" y="243"/>
                    </a:lnTo>
                    <a:lnTo>
                      <a:pt x="257" y="254"/>
                    </a:lnTo>
                    <a:lnTo>
                      <a:pt x="258" y="258"/>
                    </a:lnTo>
                    <a:lnTo>
                      <a:pt x="276" y="240"/>
                    </a:lnTo>
                    <a:lnTo>
                      <a:pt x="280" y="240"/>
                    </a:lnTo>
                    <a:lnTo>
                      <a:pt x="276" y="234"/>
                    </a:lnTo>
                    <a:lnTo>
                      <a:pt x="280" y="227"/>
                    </a:lnTo>
                    <a:lnTo>
                      <a:pt x="288" y="227"/>
                    </a:lnTo>
                    <a:lnTo>
                      <a:pt x="292" y="228"/>
                    </a:lnTo>
                    <a:lnTo>
                      <a:pt x="295" y="228"/>
                    </a:lnTo>
                    <a:lnTo>
                      <a:pt x="306" y="214"/>
                    </a:lnTo>
                    <a:lnTo>
                      <a:pt x="304" y="211"/>
                    </a:lnTo>
                    <a:lnTo>
                      <a:pt x="306" y="206"/>
                    </a:lnTo>
                    <a:lnTo>
                      <a:pt x="304" y="206"/>
                    </a:lnTo>
                    <a:lnTo>
                      <a:pt x="306" y="200"/>
                    </a:lnTo>
                    <a:lnTo>
                      <a:pt x="295" y="209"/>
                    </a:lnTo>
                    <a:lnTo>
                      <a:pt x="272" y="209"/>
                    </a:lnTo>
                    <a:lnTo>
                      <a:pt x="269" y="206"/>
                    </a:lnTo>
                    <a:lnTo>
                      <a:pt x="272" y="200"/>
                    </a:lnTo>
                    <a:lnTo>
                      <a:pt x="286" y="191"/>
                    </a:lnTo>
                    <a:lnTo>
                      <a:pt x="276" y="187"/>
                    </a:lnTo>
                    <a:close/>
                    <a:moveTo>
                      <a:pt x="596" y="172"/>
                    </a:moveTo>
                    <a:lnTo>
                      <a:pt x="595" y="175"/>
                    </a:lnTo>
                    <a:lnTo>
                      <a:pt x="596" y="177"/>
                    </a:lnTo>
                    <a:lnTo>
                      <a:pt x="596" y="172"/>
                    </a:lnTo>
                    <a:close/>
                    <a:moveTo>
                      <a:pt x="618" y="101"/>
                    </a:moveTo>
                    <a:lnTo>
                      <a:pt x="617" y="107"/>
                    </a:lnTo>
                    <a:lnTo>
                      <a:pt x="618" y="105"/>
                    </a:lnTo>
                    <a:lnTo>
                      <a:pt x="618" y="101"/>
                    </a:lnTo>
                    <a:close/>
                    <a:moveTo>
                      <a:pt x="601" y="0"/>
                    </a:moveTo>
                    <a:lnTo>
                      <a:pt x="602" y="0"/>
                    </a:lnTo>
                    <a:lnTo>
                      <a:pt x="608" y="2"/>
                    </a:lnTo>
                    <a:lnTo>
                      <a:pt x="610" y="2"/>
                    </a:lnTo>
                    <a:lnTo>
                      <a:pt x="610" y="3"/>
                    </a:lnTo>
                    <a:lnTo>
                      <a:pt x="608" y="8"/>
                    </a:lnTo>
                    <a:lnTo>
                      <a:pt x="610" y="11"/>
                    </a:lnTo>
                    <a:lnTo>
                      <a:pt x="617" y="8"/>
                    </a:lnTo>
                    <a:lnTo>
                      <a:pt x="618" y="8"/>
                    </a:lnTo>
                    <a:lnTo>
                      <a:pt x="618" y="9"/>
                    </a:lnTo>
                    <a:lnTo>
                      <a:pt x="620" y="18"/>
                    </a:lnTo>
                    <a:lnTo>
                      <a:pt x="627" y="27"/>
                    </a:lnTo>
                    <a:lnTo>
                      <a:pt x="629" y="48"/>
                    </a:lnTo>
                    <a:lnTo>
                      <a:pt x="648" y="74"/>
                    </a:lnTo>
                    <a:lnTo>
                      <a:pt x="644" y="74"/>
                    </a:lnTo>
                    <a:lnTo>
                      <a:pt x="641" y="73"/>
                    </a:lnTo>
                    <a:lnTo>
                      <a:pt x="638" y="73"/>
                    </a:lnTo>
                    <a:lnTo>
                      <a:pt x="642" y="80"/>
                    </a:lnTo>
                    <a:lnTo>
                      <a:pt x="632" y="91"/>
                    </a:lnTo>
                    <a:lnTo>
                      <a:pt x="656" y="97"/>
                    </a:lnTo>
                    <a:lnTo>
                      <a:pt x="657" y="97"/>
                    </a:lnTo>
                    <a:lnTo>
                      <a:pt x="657" y="98"/>
                    </a:lnTo>
                    <a:lnTo>
                      <a:pt x="656" y="104"/>
                    </a:lnTo>
                    <a:lnTo>
                      <a:pt x="656" y="105"/>
                    </a:lnTo>
                    <a:lnTo>
                      <a:pt x="654" y="105"/>
                    </a:lnTo>
                    <a:lnTo>
                      <a:pt x="651" y="104"/>
                    </a:lnTo>
                    <a:lnTo>
                      <a:pt x="661" y="122"/>
                    </a:lnTo>
                    <a:lnTo>
                      <a:pt x="663" y="122"/>
                    </a:lnTo>
                    <a:lnTo>
                      <a:pt x="663" y="123"/>
                    </a:lnTo>
                    <a:lnTo>
                      <a:pt x="660" y="134"/>
                    </a:lnTo>
                    <a:lnTo>
                      <a:pt x="663" y="140"/>
                    </a:lnTo>
                    <a:lnTo>
                      <a:pt x="669" y="126"/>
                    </a:lnTo>
                    <a:lnTo>
                      <a:pt x="669" y="114"/>
                    </a:lnTo>
                    <a:lnTo>
                      <a:pt x="673" y="107"/>
                    </a:lnTo>
                    <a:lnTo>
                      <a:pt x="675" y="107"/>
                    </a:lnTo>
                    <a:lnTo>
                      <a:pt x="676" y="105"/>
                    </a:lnTo>
                    <a:lnTo>
                      <a:pt x="681" y="105"/>
                    </a:lnTo>
                    <a:lnTo>
                      <a:pt x="691" y="120"/>
                    </a:lnTo>
                    <a:lnTo>
                      <a:pt x="696" y="141"/>
                    </a:lnTo>
                    <a:lnTo>
                      <a:pt x="693" y="141"/>
                    </a:lnTo>
                    <a:lnTo>
                      <a:pt x="691" y="142"/>
                    </a:lnTo>
                    <a:lnTo>
                      <a:pt x="690" y="142"/>
                    </a:lnTo>
                    <a:lnTo>
                      <a:pt x="688" y="154"/>
                    </a:lnTo>
                    <a:lnTo>
                      <a:pt x="701" y="177"/>
                    </a:lnTo>
                    <a:lnTo>
                      <a:pt x="712" y="171"/>
                    </a:lnTo>
                    <a:lnTo>
                      <a:pt x="712" y="160"/>
                    </a:lnTo>
                    <a:lnTo>
                      <a:pt x="721" y="140"/>
                    </a:lnTo>
                    <a:lnTo>
                      <a:pt x="722" y="128"/>
                    </a:lnTo>
                    <a:lnTo>
                      <a:pt x="734" y="125"/>
                    </a:lnTo>
                    <a:lnTo>
                      <a:pt x="730" y="122"/>
                    </a:lnTo>
                    <a:lnTo>
                      <a:pt x="730" y="120"/>
                    </a:lnTo>
                    <a:lnTo>
                      <a:pt x="736" y="114"/>
                    </a:lnTo>
                    <a:lnTo>
                      <a:pt x="725" y="105"/>
                    </a:lnTo>
                    <a:lnTo>
                      <a:pt x="725" y="86"/>
                    </a:lnTo>
                    <a:lnTo>
                      <a:pt x="730" y="86"/>
                    </a:lnTo>
                    <a:lnTo>
                      <a:pt x="739" y="88"/>
                    </a:lnTo>
                    <a:lnTo>
                      <a:pt x="750" y="89"/>
                    </a:lnTo>
                    <a:lnTo>
                      <a:pt x="759" y="91"/>
                    </a:lnTo>
                    <a:lnTo>
                      <a:pt x="764" y="91"/>
                    </a:lnTo>
                    <a:lnTo>
                      <a:pt x="765" y="98"/>
                    </a:lnTo>
                    <a:lnTo>
                      <a:pt x="764" y="100"/>
                    </a:lnTo>
                    <a:lnTo>
                      <a:pt x="768" y="107"/>
                    </a:lnTo>
                    <a:lnTo>
                      <a:pt x="781" y="111"/>
                    </a:lnTo>
                    <a:lnTo>
                      <a:pt x="781" y="113"/>
                    </a:lnTo>
                    <a:lnTo>
                      <a:pt x="774" y="120"/>
                    </a:lnTo>
                    <a:lnTo>
                      <a:pt x="781" y="122"/>
                    </a:lnTo>
                    <a:lnTo>
                      <a:pt x="781" y="123"/>
                    </a:lnTo>
                    <a:lnTo>
                      <a:pt x="780" y="131"/>
                    </a:lnTo>
                    <a:lnTo>
                      <a:pt x="773" y="138"/>
                    </a:lnTo>
                    <a:lnTo>
                      <a:pt x="770" y="134"/>
                    </a:lnTo>
                    <a:lnTo>
                      <a:pt x="765" y="135"/>
                    </a:lnTo>
                    <a:lnTo>
                      <a:pt x="768" y="140"/>
                    </a:lnTo>
                    <a:lnTo>
                      <a:pt x="768" y="145"/>
                    </a:lnTo>
                    <a:lnTo>
                      <a:pt x="771" y="144"/>
                    </a:lnTo>
                    <a:lnTo>
                      <a:pt x="773" y="144"/>
                    </a:lnTo>
                    <a:lnTo>
                      <a:pt x="771" y="154"/>
                    </a:lnTo>
                    <a:lnTo>
                      <a:pt x="781" y="168"/>
                    </a:lnTo>
                    <a:lnTo>
                      <a:pt x="781" y="178"/>
                    </a:lnTo>
                    <a:lnTo>
                      <a:pt x="764" y="200"/>
                    </a:lnTo>
                    <a:lnTo>
                      <a:pt x="755" y="206"/>
                    </a:lnTo>
                    <a:lnTo>
                      <a:pt x="753" y="206"/>
                    </a:lnTo>
                    <a:lnTo>
                      <a:pt x="746" y="197"/>
                    </a:lnTo>
                    <a:lnTo>
                      <a:pt x="744" y="200"/>
                    </a:lnTo>
                    <a:lnTo>
                      <a:pt x="749" y="212"/>
                    </a:lnTo>
                    <a:lnTo>
                      <a:pt x="749" y="214"/>
                    </a:lnTo>
                    <a:lnTo>
                      <a:pt x="740" y="208"/>
                    </a:lnTo>
                    <a:lnTo>
                      <a:pt x="740" y="212"/>
                    </a:lnTo>
                    <a:lnTo>
                      <a:pt x="736" y="212"/>
                    </a:lnTo>
                    <a:lnTo>
                      <a:pt x="733" y="211"/>
                    </a:lnTo>
                    <a:lnTo>
                      <a:pt x="730" y="211"/>
                    </a:lnTo>
                    <a:lnTo>
                      <a:pt x="728" y="200"/>
                    </a:lnTo>
                    <a:lnTo>
                      <a:pt x="713" y="200"/>
                    </a:lnTo>
                    <a:lnTo>
                      <a:pt x="712" y="206"/>
                    </a:lnTo>
                    <a:lnTo>
                      <a:pt x="719" y="208"/>
                    </a:lnTo>
                    <a:lnTo>
                      <a:pt x="719" y="215"/>
                    </a:lnTo>
                    <a:lnTo>
                      <a:pt x="703" y="237"/>
                    </a:lnTo>
                    <a:lnTo>
                      <a:pt x="703" y="239"/>
                    </a:lnTo>
                    <a:lnTo>
                      <a:pt x="700" y="239"/>
                    </a:lnTo>
                    <a:lnTo>
                      <a:pt x="697" y="240"/>
                    </a:lnTo>
                    <a:lnTo>
                      <a:pt x="693" y="240"/>
                    </a:lnTo>
                    <a:lnTo>
                      <a:pt x="707" y="242"/>
                    </a:lnTo>
                    <a:lnTo>
                      <a:pt x="709" y="242"/>
                    </a:lnTo>
                    <a:lnTo>
                      <a:pt x="709" y="243"/>
                    </a:lnTo>
                    <a:lnTo>
                      <a:pt x="693" y="274"/>
                    </a:lnTo>
                    <a:lnTo>
                      <a:pt x="693" y="276"/>
                    </a:lnTo>
                    <a:lnTo>
                      <a:pt x="679" y="280"/>
                    </a:lnTo>
                    <a:lnTo>
                      <a:pt x="678" y="280"/>
                    </a:lnTo>
                    <a:lnTo>
                      <a:pt x="670" y="277"/>
                    </a:lnTo>
                    <a:lnTo>
                      <a:pt x="670" y="282"/>
                    </a:lnTo>
                    <a:lnTo>
                      <a:pt x="667" y="282"/>
                    </a:lnTo>
                    <a:lnTo>
                      <a:pt x="667" y="289"/>
                    </a:lnTo>
                    <a:lnTo>
                      <a:pt x="666" y="289"/>
                    </a:lnTo>
                    <a:lnTo>
                      <a:pt x="660" y="295"/>
                    </a:lnTo>
                    <a:lnTo>
                      <a:pt x="658" y="295"/>
                    </a:lnTo>
                    <a:lnTo>
                      <a:pt x="647" y="286"/>
                    </a:lnTo>
                    <a:lnTo>
                      <a:pt x="639" y="288"/>
                    </a:lnTo>
                    <a:lnTo>
                      <a:pt x="623" y="279"/>
                    </a:lnTo>
                    <a:lnTo>
                      <a:pt x="621" y="282"/>
                    </a:lnTo>
                    <a:lnTo>
                      <a:pt x="623" y="283"/>
                    </a:lnTo>
                    <a:lnTo>
                      <a:pt x="623" y="280"/>
                    </a:lnTo>
                    <a:lnTo>
                      <a:pt x="624" y="280"/>
                    </a:lnTo>
                    <a:lnTo>
                      <a:pt x="639" y="289"/>
                    </a:lnTo>
                    <a:lnTo>
                      <a:pt x="639" y="291"/>
                    </a:lnTo>
                    <a:lnTo>
                      <a:pt x="644" y="288"/>
                    </a:lnTo>
                    <a:lnTo>
                      <a:pt x="656" y="294"/>
                    </a:lnTo>
                    <a:lnTo>
                      <a:pt x="657" y="295"/>
                    </a:lnTo>
                    <a:lnTo>
                      <a:pt x="660" y="309"/>
                    </a:lnTo>
                    <a:lnTo>
                      <a:pt x="660" y="310"/>
                    </a:lnTo>
                    <a:lnTo>
                      <a:pt x="658" y="310"/>
                    </a:lnTo>
                    <a:lnTo>
                      <a:pt x="648" y="314"/>
                    </a:lnTo>
                    <a:lnTo>
                      <a:pt x="636" y="314"/>
                    </a:lnTo>
                    <a:lnTo>
                      <a:pt x="638" y="319"/>
                    </a:lnTo>
                    <a:lnTo>
                      <a:pt x="642" y="320"/>
                    </a:lnTo>
                    <a:lnTo>
                      <a:pt x="642" y="322"/>
                    </a:lnTo>
                    <a:lnTo>
                      <a:pt x="633" y="322"/>
                    </a:lnTo>
                    <a:lnTo>
                      <a:pt x="633" y="337"/>
                    </a:lnTo>
                    <a:lnTo>
                      <a:pt x="629" y="334"/>
                    </a:lnTo>
                    <a:lnTo>
                      <a:pt x="624" y="340"/>
                    </a:lnTo>
                    <a:lnTo>
                      <a:pt x="623" y="340"/>
                    </a:lnTo>
                    <a:lnTo>
                      <a:pt x="624" y="343"/>
                    </a:lnTo>
                    <a:lnTo>
                      <a:pt x="621" y="349"/>
                    </a:lnTo>
                    <a:lnTo>
                      <a:pt x="608" y="355"/>
                    </a:lnTo>
                    <a:lnTo>
                      <a:pt x="613" y="360"/>
                    </a:lnTo>
                    <a:lnTo>
                      <a:pt x="605" y="380"/>
                    </a:lnTo>
                    <a:lnTo>
                      <a:pt x="605" y="412"/>
                    </a:lnTo>
                    <a:lnTo>
                      <a:pt x="604" y="415"/>
                    </a:lnTo>
                    <a:lnTo>
                      <a:pt x="610" y="421"/>
                    </a:lnTo>
                    <a:lnTo>
                      <a:pt x="611" y="427"/>
                    </a:lnTo>
                    <a:lnTo>
                      <a:pt x="613" y="423"/>
                    </a:lnTo>
                    <a:lnTo>
                      <a:pt x="613" y="421"/>
                    </a:lnTo>
                    <a:lnTo>
                      <a:pt x="614" y="421"/>
                    </a:lnTo>
                    <a:lnTo>
                      <a:pt x="615" y="423"/>
                    </a:lnTo>
                    <a:lnTo>
                      <a:pt x="621" y="423"/>
                    </a:lnTo>
                    <a:lnTo>
                      <a:pt x="623" y="424"/>
                    </a:lnTo>
                    <a:lnTo>
                      <a:pt x="626" y="424"/>
                    </a:lnTo>
                    <a:lnTo>
                      <a:pt x="636" y="455"/>
                    </a:lnTo>
                    <a:lnTo>
                      <a:pt x="636" y="463"/>
                    </a:lnTo>
                    <a:lnTo>
                      <a:pt x="633" y="466"/>
                    </a:lnTo>
                    <a:lnTo>
                      <a:pt x="653" y="458"/>
                    </a:lnTo>
                    <a:lnTo>
                      <a:pt x="678" y="470"/>
                    </a:lnTo>
                    <a:lnTo>
                      <a:pt x="691" y="479"/>
                    </a:lnTo>
                    <a:lnTo>
                      <a:pt x="698" y="491"/>
                    </a:lnTo>
                    <a:lnTo>
                      <a:pt x="721" y="497"/>
                    </a:lnTo>
                    <a:lnTo>
                      <a:pt x="728" y="504"/>
                    </a:lnTo>
                    <a:lnTo>
                      <a:pt x="728" y="506"/>
                    </a:lnTo>
                    <a:lnTo>
                      <a:pt x="733" y="506"/>
                    </a:lnTo>
                    <a:lnTo>
                      <a:pt x="764" y="510"/>
                    </a:lnTo>
                    <a:lnTo>
                      <a:pt x="768" y="510"/>
                    </a:lnTo>
                    <a:lnTo>
                      <a:pt x="767" y="532"/>
                    </a:lnTo>
                    <a:lnTo>
                      <a:pt x="770" y="552"/>
                    </a:lnTo>
                    <a:lnTo>
                      <a:pt x="768" y="558"/>
                    </a:lnTo>
                    <a:lnTo>
                      <a:pt x="780" y="571"/>
                    </a:lnTo>
                    <a:lnTo>
                      <a:pt x="780" y="572"/>
                    </a:lnTo>
                    <a:lnTo>
                      <a:pt x="779" y="572"/>
                    </a:lnTo>
                    <a:lnTo>
                      <a:pt x="773" y="577"/>
                    </a:lnTo>
                    <a:lnTo>
                      <a:pt x="783" y="577"/>
                    </a:lnTo>
                    <a:lnTo>
                      <a:pt x="789" y="583"/>
                    </a:lnTo>
                    <a:lnTo>
                      <a:pt x="790" y="590"/>
                    </a:lnTo>
                    <a:lnTo>
                      <a:pt x="790" y="592"/>
                    </a:lnTo>
                    <a:lnTo>
                      <a:pt x="786" y="596"/>
                    </a:lnTo>
                    <a:lnTo>
                      <a:pt x="792" y="592"/>
                    </a:lnTo>
                    <a:lnTo>
                      <a:pt x="793" y="592"/>
                    </a:lnTo>
                    <a:lnTo>
                      <a:pt x="801" y="596"/>
                    </a:lnTo>
                    <a:lnTo>
                      <a:pt x="801" y="590"/>
                    </a:lnTo>
                    <a:lnTo>
                      <a:pt x="802" y="590"/>
                    </a:lnTo>
                    <a:lnTo>
                      <a:pt x="805" y="589"/>
                    </a:lnTo>
                    <a:lnTo>
                      <a:pt x="813" y="593"/>
                    </a:lnTo>
                    <a:lnTo>
                      <a:pt x="814" y="589"/>
                    </a:lnTo>
                    <a:lnTo>
                      <a:pt x="810" y="583"/>
                    </a:lnTo>
                    <a:lnTo>
                      <a:pt x="810" y="581"/>
                    </a:lnTo>
                    <a:lnTo>
                      <a:pt x="819" y="574"/>
                    </a:lnTo>
                    <a:lnTo>
                      <a:pt x="814" y="568"/>
                    </a:lnTo>
                    <a:lnTo>
                      <a:pt x="811" y="537"/>
                    </a:lnTo>
                    <a:lnTo>
                      <a:pt x="802" y="524"/>
                    </a:lnTo>
                    <a:lnTo>
                      <a:pt x="827" y="504"/>
                    </a:lnTo>
                    <a:lnTo>
                      <a:pt x="839" y="485"/>
                    </a:lnTo>
                    <a:lnTo>
                      <a:pt x="841" y="485"/>
                    </a:lnTo>
                    <a:lnTo>
                      <a:pt x="847" y="483"/>
                    </a:lnTo>
                    <a:lnTo>
                      <a:pt x="844" y="478"/>
                    </a:lnTo>
                    <a:lnTo>
                      <a:pt x="841" y="483"/>
                    </a:lnTo>
                    <a:lnTo>
                      <a:pt x="839" y="483"/>
                    </a:lnTo>
                    <a:lnTo>
                      <a:pt x="838" y="467"/>
                    </a:lnTo>
                    <a:lnTo>
                      <a:pt x="829" y="435"/>
                    </a:lnTo>
                    <a:lnTo>
                      <a:pt x="813" y="423"/>
                    </a:lnTo>
                    <a:lnTo>
                      <a:pt x="813" y="415"/>
                    </a:lnTo>
                    <a:lnTo>
                      <a:pt x="814" y="414"/>
                    </a:lnTo>
                    <a:lnTo>
                      <a:pt x="827" y="409"/>
                    </a:lnTo>
                    <a:lnTo>
                      <a:pt x="827" y="400"/>
                    </a:lnTo>
                    <a:lnTo>
                      <a:pt x="830" y="400"/>
                    </a:lnTo>
                    <a:lnTo>
                      <a:pt x="830" y="399"/>
                    </a:lnTo>
                    <a:lnTo>
                      <a:pt x="833" y="393"/>
                    </a:lnTo>
                    <a:lnTo>
                      <a:pt x="827" y="393"/>
                    </a:lnTo>
                    <a:lnTo>
                      <a:pt x="827" y="392"/>
                    </a:lnTo>
                    <a:lnTo>
                      <a:pt x="829" y="387"/>
                    </a:lnTo>
                    <a:lnTo>
                      <a:pt x="826" y="380"/>
                    </a:lnTo>
                    <a:lnTo>
                      <a:pt x="824" y="374"/>
                    </a:lnTo>
                    <a:lnTo>
                      <a:pt x="824" y="372"/>
                    </a:lnTo>
                    <a:lnTo>
                      <a:pt x="827" y="372"/>
                    </a:lnTo>
                    <a:lnTo>
                      <a:pt x="822" y="371"/>
                    </a:lnTo>
                    <a:lnTo>
                      <a:pt x="822" y="369"/>
                    </a:lnTo>
                    <a:lnTo>
                      <a:pt x="830" y="346"/>
                    </a:lnTo>
                    <a:lnTo>
                      <a:pt x="822" y="344"/>
                    </a:lnTo>
                    <a:lnTo>
                      <a:pt x="822" y="343"/>
                    </a:lnTo>
                    <a:lnTo>
                      <a:pt x="820" y="331"/>
                    </a:lnTo>
                    <a:lnTo>
                      <a:pt x="820" y="329"/>
                    </a:lnTo>
                    <a:lnTo>
                      <a:pt x="829" y="320"/>
                    </a:lnTo>
                    <a:lnTo>
                      <a:pt x="830" y="320"/>
                    </a:lnTo>
                    <a:lnTo>
                      <a:pt x="862" y="332"/>
                    </a:lnTo>
                    <a:lnTo>
                      <a:pt x="878" y="323"/>
                    </a:lnTo>
                    <a:lnTo>
                      <a:pt x="894" y="332"/>
                    </a:lnTo>
                    <a:lnTo>
                      <a:pt x="894" y="334"/>
                    </a:lnTo>
                    <a:lnTo>
                      <a:pt x="893" y="341"/>
                    </a:lnTo>
                    <a:lnTo>
                      <a:pt x="899" y="340"/>
                    </a:lnTo>
                    <a:lnTo>
                      <a:pt x="902" y="347"/>
                    </a:lnTo>
                    <a:lnTo>
                      <a:pt x="900" y="349"/>
                    </a:lnTo>
                    <a:lnTo>
                      <a:pt x="909" y="349"/>
                    </a:lnTo>
                    <a:lnTo>
                      <a:pt x="909" y="350"/>
                    </a:lnTo>
                    <a:lnTo>
                      <a:pt x="905" y="353"/>
                    </a:lnTo>
                    <a:lnTo>
                      <a:pt x="907" y="360"/>
                    </a:lnTo>
                    <a:lnTo>
                      <a:pt x="924" y="362"/>
                    </a:lnTo>
                    <a:lnTo>
                      <a:pt x="925" y="362"/>
                    </a:lnTo>
                    <a:lnTo>
                      <a:pt x="927" y="368"/>
                    </a:lnTo>
                    <a:lnTo>
                      <a:pt x="933" y="362"/>
                    </a:lnTo>
                    <a:lnTo>
                      <a:pt x="934" y="362"/>
                    </a:lnTo>
                    <a:lnTo>
                      <a:pt x="937" y="366"/>
                    </a:lnTo>
                    <a:lnTo>
                      <a:pt x="933" y="378"/>
                    </a:lnTo>
                    <a:lnTo>
                      <a:pt x="937" y="389"/>
                    </a:lnTo>
                    <a:lnTo>
                      <a:pt x="937" y="390"/>
                    </a:lnTo>
                    <a:lnTo>
                      <a:pt x="919" y="390"/>
                    </a:lnTo>
                    <a:lnTo>
                      <a:pt x="933" y="393"/>
                    </a:lnTo>
                    <a:lnTo>
                      <a:pt x="934" y="393"/>
                    </a:lnTo>
                    <a:lnTo>
                      <a:pt x="937" y="400"/>
                    </a:lnTo>
                    <a:lnTo>
                      <a:pt x="934" y="408"/>
                    </a:lnTo>
                    <a:lnTo>
                      <a:pt x="939" y="408"/>
                    </a:lnTo>
                    <a:lnTo>
                      <a:pt x="939" y="409"/>
                    </a:lnTo>
                    <a:lnTo>
                      <a:pt x="936" y="412"/>
                    </a:lnTo>
                    <a:lnTo>
                      <a:pt x="939" y="417"/>
                    </a:lnTo>
                    <a:lnTo>
                      <a:pt x="939" y="418"/>
                    </a:lnTo>
                    <a:lnTo>
                      <a:pt x="933" y="421"/>
                    </a:lnTo>
                    <a:lnTo>
                      <a:pt x="930" y="420"/>
                    </a:lnTo>
                    <a:lnTo>
                      <a:pt x="930" y="423"/>
                    </a:lnTo>
                    <a:lnTo>
                      <a:pt x="948" y="420"/>
                    </a:lnTo>
                    <a:lnTo>
                      <a:pt x="949" y="420"/>
                    </a:lnTo>
                    <a:lnTo>
                      <a:pt x="952" y="430"/>
                    </a:lnTo>
                    <a:lnTo>
                      <a:pt x="952" y="435"/>
                    </a:lnTo>
                    <a:lnTo>
                      <a:pt x="955" y="426"/>
                    </a:lnTo>
                    <a:lnTo>
                      <a:pt x="956" y="426"/>
                    </a:lnTo>
                    <a:lnTo>
                      <a:pt x="956" y="430"/>
                    </a:lnTo>
                    <a:lnTo>
                      <a:pt x="958" y="430"/>
                    </a:lnTo>
                    <a:lnTo>
                      <a:pt x="958" y="432"/>
                    </a:lnTo>
                    <a:lnTo>
                      <a:pt x="959" y="438"/>
                    </a:lnTo>
                    <a:lnTo>
                      <a:pt x="971" y="429"/>
                    </a:lnTo>
                    <a:lnTo>
                      <a:pt x="974" y="420"/>
                    </a:lnTo>
                    <a:lnTo>
                      <a:pt x="976" y="420"/>
                    </a:lnTo>
                    <a:lnTo>
                      <a:pt x="980" y="424"/>
                    </a:lnTo>
                    <a:lnTo>
                      <a:pt x="980" y="429"/>
                    </a:lnTo>
                    <a:lnTo>
                      <a:pt x="983" y="426"/>
                    </a:lnTo>
                    <a:lnTo>
                      <a:pt x="979" y="420"/>
                    </a:lnTo>
                    <a:lnTo>
                      <a:pt x="979" y="418"/>
                    </a:lnTo>
                    <a:lnTo>
                      <a:pt x="983" y="418"/>
                    </a:lnTo>
                    <a:lnTo>
                      <a:pt x="985" y="412"/>
                    </a:lnTo>
                    <a:lnTo>
                      <a:pt x="985" y="408"/>
                    </a:lnTo>
                    <a:lnTo>
                      <a:pt x="989" y="405"/>
                    </a:lnTo>
                    <a:lnTo>
                      <a:pt x="986" y="399"/>
                    </a:lnTo>
                    <a:lnTo>
                      <a:pt x="986" y="398"/>
                    </a:lnTo>
                    <a:lnTo>
                      <a:pt x="995" y="383"/>
                    </a:lnTo>
                    <a:lnTo>
                      <a:pt x="1001" y="383"/>
                    </a:lnTo>
                    <a:lnTo>
                      <a:pt x="1004" y="390"/>
                    </a:lnTo>
                    <a:lnTo>
                      <a:pt x="1002" y="393"/>
                    </a:lnTo>
                    <a:lnTo>
                      <a:pt x="1004" y="393"/>
                    </a:lnTo>
                    <a:lnTo>
                      <a:pt x="1004" y="395"/>
                    </a:lnTo>
                    <a:lnTo>
                      <a:pt x="1007" y="402"/>
                    </a:lnTo>
                    <a:lnTo>
                      <a:pt x="1011" y="402"/>
                    </a:lnTo>
                    <a:lnTo>
                      <a:pt x="1011" y="403"/>
                    </a:lnTo>
                    <a:lnTo>
                      <a:pt x="1008" y="406"/>
                    </a:lnTo>
                    <a:lnTo>
                      <a:pt x="1016" y="411"/>
                    </a:lnTo>
                    <a:lnTo>
                      <a:pt x="1017" y="411"/>
                    </a:lnTo>
                    <a:lnTo>
                      <a:pt x="1016" y="412"/>
                    </a:lnTo>
                    <a:lnTo>
                      <a:pt x="1008" y="417"/>
                    </a:lnTo>
                    <a:lnTo>
                      <a:pt x="1010" y="417"/>
                    </a:lnTo>
                    <a:lnTo>
                      <a:pt x="1011" y="415"/>
                    </a:lnTo>
                    <a:lnTo>
                      <a:pt x="1014" y="415"/>
                    </a:lnTo>
                    <a:lnTo>
                      <a:pt x="1016" y="414"/>
                    </a:lnTo>
                    <a:lnTo>
                      <a:pt x="1019" y="414"/>
                    </a:lnTo>
                    <a:lnTo>
                      <a:pt x="1019" y="415"/>
                    </a:lnTo>
                    <a:lnTo>
                      <a:pt x="1017" y="421"/>
                    </a:lnTo>
                    <a:lnTo>
                      <a:pt x="1023" y="426"/>
                    </a:lnTo>
                    <a:lnTo>
                      <a:pt x="1023" y="427"/>
                    </a:lnTo>
                    <a:lnTo>
                      <a:pt x="1016" y="430"/>
                    </a:lnTo>
                    <a:lnTo>
                      <a:pt x="1026" y="432"/>
                    </a:lnTo>
                    <a:lnTo>
                      <a:pt x="1028" y="432"/>
                    </a:lnTo>
                    <a:lnTo>
                      <a:pt x="1028" y="433"/>
                    </a:lnTo>
                    <a:lnTo>
                      <a:pt x="1020" y="439"/>
                    </a:lnTo>
                    <a:lnTo>
                      <a:pt x="1026" y="438"/>
                    </a:lnTo>
                    <a:lnTo>
                      <a:pt x="1028" y="438"/>
                    </a:lnTo>
                    <a:lnTo>
                      <a:pt x="1029" y="440"/>
                    </a:lnTo>
                    <a:lnTo>
                      <a:pt x="1029" y="442"/>
                    </a:lnTo>
                    <a:lnTo>
                      <a:pt x="1028" y="443"/>
                    </a:lnTo>
                    <a:lnTo>
                      <a:pt x="1031" y="443"/>
                    </a:lnTo>
                    <a:lnTo>
                      <a:pt x="1036" y="451"/>
                    </a:lnTo>
                    <a:lnTo>
                      <a:pt x="1036" y="452"/>
                    </a:lnTo>
                    <a:lnTo>
                      <a:pt x="1031" y="455"/>
                    </a:lnTo>
                    <a:lnTo>
                      <a:pt x="1035" y="455"/>
                    </a:lnTo>
                    <a:lnTo>
                      <a:pt x="1041" y="466"/>
                    </a:lnTo>
                    <a:lnTo>
                      <a:pt x="1036" y="472"/>
                    </a:lnTo>
                    <a:lnTo>
                      <a:pt x="1038" y="473"/>
                    </a:lnTo>
                    <a:lnTo>
                      <a:pt x="1038" y="475"/>
                    </a:lnTo>
                    <a:lnTo>
                      <a:pt x="1036" y="475"/>
                    </a:lnTo>
                    <a:lnTo>
                      <a:pt x="1032" y="473"/>
                    </a:lnTo>
                    <a:lnTo>
                      <a:pt x="1031" y="473"/>
                    </a:lnTo>
                    <a:lnTo>
                      <a:pt x="1026" y="475"/>
                    </a:lnTo>
                    <a:lnTo>
                      <a:pt x="1036" y="476"/>
                    </a:lnTo>
                    <a:lnTo>
                      <a:pt x="1035" y="479"/>
                    </a:lnTo>
                    <a:lnTo>
                      <a:pt x="1038" y="482"/>
                    </a:lnTo>
                    <a:lnTo>
                      <a:pt x="1038" y="483"/>
                    </a:lnTo>
                    <a:lnTo>
                      <a:pt x="1036" y="485"/>
                    </a:lnTo>
                    <a:lnTo>
                      <a:pt x="1038" y="485"/>
                    </a:lnTo>
                    <a:lnTo>
                      <a:pt x="1039" y="483"/>
                    </a:lnTo>
                    <a:lnTo>
                      <a:pt x="1042" y="483"/>
                    </a:lnTo>
                    <a:lnTo>
                      <a:pt x="1042" y="485"/>
                    </a:lnTo>
                    <a:lnTo>
                      <a:pt x="1044" y="491"/>
                    </a:lnTo>
                    <a:lnTo>
                      <a:pt x="1056" y="494"/>
                    </a:lnTo>
                    <a:lnTo>
                      <a:pt x="1056" y="495"/>
                    </a:lnTo>
                    <a:lnTo>
                      <a:pt x="1057" y="503"/>
                    </a:lnTo>
                    <a:lnTo>
                      <a:pt x="1054" y="506"/>
                    </a:lnTo>
                    <a:lnTo>
                      <a:pt x="1057" y="506"/>
                    </a:lnTo>
                    <a:lnTo>
                      <a:pt x="1060" y="504"/>
                    </a:lnTo>
                    <a:lnTo>
                      <a:pt x="1065" y="504"/>
                    </a:lnTo>
                    <a:lnTo>
                      <a:pt x="1066" y="507"/>
                    </a:lnTo>
                    <a:lnTo>
                      <a:pt x="1066" y="512"/>
                    </a:lnTo>
                    <a:lnTo>
                      <a:pt x="1069" y="507"/>
                    </a:lnTo>
                    <a:lnTo>
                      <a:pt x="1071" y="507"/>
                    </a:lnTo>
                    <a:lnTo>
                      <a:pt x="1076" y="516"/>
                    </a:lnTo>
                    <a:lnTo>
                      <a:pt x="1081" y="518"/>
                    </a:lnTo>
                    <a:lnTo>
                      <a:pt x="1085" y="513"/>
                    </a:lnTo>
                    <a:lnTo>
                      <a:pt x="1094" y="522"/>
                    </a:lnTo>
                    <a:lnTo>
                      <a:pt x="1094" y="524"/>
                    </a:lnTo>
                    <a:lnTo>
                      <a:pt x="1093" y="524"/>
                    </a:lnTo>
                    <a:lnTo>
                      <a:pt x="1075" y="531"/>
                    </a:lnTo>
                    <a:lnTo>
                      <a:pt x="1076" y="531"/>
                    </a:lnTo>
                    <a:lnTo>
                      <a:pt x="1078" y="532"/>
                    </a:lnTo>
                    <a:lnTo>
                      <a:pt x="1076" y="532"/>
                    </a:lnTo>
                    <a:lnTo>
                      <a:pt x="1062" y="538"/>
                    </a:lnTo>
                    <a:lnTo>
                      <a:pt x="1059" y="544"/>
                    </a:lnTo>
                    <a:lnTo>
                      <a:pt x="1057" y="544"/>
                    </a:lnTo>
                    <a:lnTo>
                      <a:pt x="1048" y="540"/>
                    </a:lnTo>
                    <a:lnTo>
                      <a:pt x="1047" y="541"/>
                    </a:lnTo>
                    <a:lnTo>
                      <a:pt x="1056" y="544"/>
                    </a:lnTo>
                    <a:lnTo>
                      <a:pt x="1057" y="546"/>
                    </a:lnTo>
                    <a:lnTo>
                      <a:pt x="1056" y="550"/>
                    </a:lnTo>
                    <a:lnTo>
                      <a:pt x="1076" y="534"/>
                    </a:lnTo>
                    <a:lnTo>
                      <a:pt x="1085" y="532"/>
                    </a:lnTo>
                    <a:lnTo>
                      <a:pt x="1084" y="532"/>
                    </a:lnTo>
                    <a:lnTo>
                      <a:pt x="1084" y="531"/>
                    </a:lnTo>
                    <a:lnTo>
                      <a:pt x="1096" y="531"/>
                    </a:lnTo>
                    <a:lnTo>
                      <a:pt x="1096" y="546"/>
                    </a:lnTo>
                    <a:lnTo>
                      <a:pt x="1099" y="540"/>
                    </a:lnTo>
                    <a:lnTo>
                      <a:pt x="1099" y="538"/>
                    </a:lnTo>
                    <a:lnTo>
                      <a:pt x="1100" y="538"/>
                    </a:lnTo>
                    <a:lnTo>
                      <a:pt x="1114" y="544"/>
                    </a:lnTo>
                    <a:lnTo>
                      <a:pt x="1114" y="546"/>
                    </a:lnTo>
                    <a:lnTo>
                      <a:pt x="1112" y="546"/>
                    </a:lnTo>
                    <a:lnTo>
                      <a:pt x="1116" y="553"/>
                    </a:lnTo>
                    <a:lnTo>
                      <a:pt x="1109" y="553"/>
                    </a:lnTo>
                    <a:lnTo>
                      <a:pt x="1114" y="556"/>
                    </a:lnTo>
                    <a:lnTo>
                      <a:pt x="1116" y="565"/>
                    </a:lnTo>
                    <a:lnTo>
                      <a:pt x="1115" y="565"/>
                    </a:lnTo>
                    <a:lnTo>
                      <a:pt x="1114" y="567"/>
                    </a:lnTo>
                    <a:lnTo>
                      <a:pt x="1116" y="571"/>
                    </a:lnTo>
                    <a:lnTo>
                      <a:pt x="1114" y="571"/>
                    </a:lnTo>
                    <a:lnTo>
                      <a:pt x="1116" y="574"/>
                    </a:lnTo>
                    <a:lnTo>
                      <a:pt x="1116" y="575"/>
                    </a:lnTo>
                    <a:lnTo>
                      <a:pt x="1105" y="589"/>
                    </a:lnTo>
                    <a:lnTo>
                      <a:pt x="1081" y="593"/>
                    </a:lnTo>
                    <a:lnTo>
                      <a:pt x="1060" y="615"/>
                    </a:lnTo>
                    <a:lnTo>
                      <a:pt x="1059" y="615"/>
                    </a:lnTo>
                    <a:lnTo>
                      <a:pt x="1057" y="614"/>
                    </a:lnTo>
                    <a:lnTo>
                      <a:pt x="1056" y="614"/>
                    </a:lnTo>
                    <a:lnTo>
                      <a:pt x="1056" y="612"/>
                    </a:lnTo>
                    <a:lnTo>
                      <a:pt x="1039" y="618"/>
                    </a:lnTo>
                    <a:lnTo>
                      <a:pt x="1038" y="618"/>
                    </a:lnTo>
                    <a:lnTo>
                      <a:pt x="1031" y="615"/>
                    </a:lnTo>
                    <a:lnTo>
                      <a:pt x="977" y="615"/>
                    </a:lnTo>
                    <a:lnTo>
                      <a:pt x="971" y="621"/>
                    </a:lnTo>
                    <a:lnTo>
                      <a:pt x="965" y="633"/>
                    </a:lnTo>
                    <a:lnTo>
                      <a:pt x="964" y="633"/>
                    </a:lnTo>
                    <a:lnTo>
                      <a:pt x="955" y="635"/>
                    </a:lnTo>
                    <a:lnTo>
                      <a:pt x="945" y="644"/>
                    </a:lnTo>
                    <a:lnTo>
                      <a:pt x="937" y="654"/>
                    </a:lnTo>
                    <a:lnTo>
                      <a:pt x="933" y="657"/>
                    </a:lnTo>
                    <a:lnTo>
                      <a:pt x="925" y="670"/>
                    </a:lnTo>
                    <a:lnTo>
                      <a:pt x="918" y="679"/>
                    </a:lnTo>
                    <a:lnTo>
                      <a:pt x="919" y="678"/>
                    </a:lnTo>
                    <a:lnTo>
                      <a:pt x="934" y="660"/>
                    </a:lnTo>
                    <a:lnTo>
                      <a:pt x="949" y="647"/>
                    </a:lnTo>
                    <a:lnTo>
                      <a:pt x="973" y="636"/>
                    </a:lnTo>
                    <a:lnTo>
                      <a:pt x="993" y="635"/>
                    </a:lnTo>
                    <a:lnTo>
                      <a:pt x="1004" y="639"/>
                    </a:lnTo>
                    <a:lnTo>
                      <a:pt x="1004" y="650"/>
                    </a:lnTo>
                    <a:lnTo>
                      <a:pt x="992" y="658"/>
                    </a:lnTo>
                    <a:lnTo>
                      <a:pt x="990" y="658"/>
                    </a:lnTo>
                    <a:lnTo>
                      <a:pt x="983" y="657"/>
                    </a:lnTo>
                    <a:lnTo>
                      <a:pt x="977" y="658"/>
                    </a:lnTo>
                    <a:lnTo>
                      <a:pt x="985" y="660"/>
                    </a:lnTo>
                    <a:lnTo>
                      <a:pt x="986" y="664"/>
                    </a:lnTo>
                    <a:lnTo>
                      <a:pt x="993" y="661"/>
                    </a:lnTo>
                    <a:lnTo>
                      <a:pt x="998" y="663"/>
                    </a:lnTo>
                    <a:lnTo>
                      <a:pt x="998" y="664"/>
                    </a:lnTo>
                    <a:lnTo>
                      <a:pt x="992" y="676"/>
                    </a:lnTo>
                    <a:lnTo>
                      <a:pt x="998" y="676"/>
                    </a:lnTo>
                    <a:lnTo>
                      <a:pt x="998" y="688"/>
                    </a:lnTo>
                    <a:lnTo>
                      <a:pt x="1001" y="691"/>
                    </a:lnTo>
                    <a:lnTo>
                      <a:pt x="1011" y="696"/>
                    </a:lnTo>
                    <a:lnTo>
                      <a:pt x="1011" y="697"/>
                    </a:lnTo>
                    <a:lnTo>
                      <a:pt x="1010" y="697"/>
                    </a:lnTo>
                    <a:lnTo>
                      <a:pt x="1025" y="703"/>
                    </a:lnTo>
                    <a:lnTo>
                      <a:pt x="1033" y="700"/>
                    </a:lnTo>
                    <a:lnTo>
                      <a:pt x="1033" y="698"/>
                    </a:lnTo>
                    <a:lnTo>
                      <a:pt x="1035" y="698"/>
                    </a:lnTo>
                    <a:lnTo>
                      <a:pt x="1035" y="700"/>
                    </a:lnTo>
                    <a:lnTo>
                      <a:pt x="1036" y="703"/>
                    </a:lnTo>
                    <a:lnTo>
                      <a:pt x="1042" y="704"/>
                    </a:lnTo>
                    <a:lnTo>
                      <a:pt x="1044" y="704"/>
                    </a:lnTo>
                    <a:lnTo>
                      <a:pt x="1044" y="706"/>
                    </a:lnTo>
                    <a:lnTo>
                      <a:pt x="1042" y="709"/>
                    </a:lnTo>
                    <a:lnTo>
                      <a:pt x="1047" y="710"/>
                    </a:lnTo>
                    <a:lnTo>
                      <a:pt x="1048" y="710"/>
                    </a:lnTo>
                    <a:lnTo>
                      <a:pt x="1047" y="712"/>
                    </a:lnTo>
                    <a:lnTo>
                      <a:pt x="1023" y="721"/>
                    </a:lnTo>
                    <a:lnTo>
                      <a:pt x="1014" y="722"/>
                    </a:lnTo>
                    <a:lnTo>
                      <a:pt x="1014" y="725"/>
                    </a:lnTo>
                    <a:lnTo>
                      <a:pt x="1007" y="725"/>
                    </a:lnTo>
                    <a:lnTo>
                      <a:pt x="1004" y="730"/>
                    </a:lnTo>
                    <a:lnTo>
                      <a:pt x="990" y="744"/>
                    </a:lnTo>
                    <a:lnTo>
                      <a:pt x="989" y="744"/>
                    </a:lnTo>
                    <a:lnTo>
                      <a:pt x="980" y="738"/>
                    </a:lnTo>
                    <a:lnTo>
                      <a:pt x="980" y="737"/>
                    </a:lnTo>
                    <a:lnTo>
                      <a:pt x="979" y="731"/>
                    </a:lnTo>
                    <a:lnTo>
                      <a:pt x="982" y="725"/>
                    </a:lnTo>
                    <a:lnTo>
                      <a:pt x="979" y="725"/>
                    </a:lnTo>
                    <a:lnTo>
                      <a:pt x="979" y="724"/>
                    </a:lnTo>
                    <a:lnTo>
                      <a:pt x="980" y="724"/>
                    </a:lnTo>
                    <a:lnTo>
                      <a:pt x="1001" y="710"/>
                    </a:lnTo>
                    <a:lnTo>
                      <a:pt x="996" y="710"/>
                    </a:lnTo>
                    <a:lnTo>
                      <a:pt x="996" y="707"/>
                    </a:lnTo>
                    <a:lnTo>
                      <a:pt x="1002" y="700"/>
                    </a:lnTo>
                    <a:lnTo>
                      <a:pt x="1001" y="700"/>
                    </a:lnTo>
                    <a:lnTo>
                      <a:pt x="986" y="712"/>
                    </a:lnTo>
                    <a:lnTo>
                      <a:pt x="967" y="713"/>
                    </a:lnTo>
                    <a:lnTo>
                      <a:pt x="961" y="713"/>
                    </a:lnTo>
                    <a:lnTo>
                      <a:pt x="961" y="712"/>
                    </a:lnTo>
                    <a:lnTo>
                      <a:pt x="959" y="706"/>
                    </a:lnTo>
                    <a:lnTo>
                      <a:pt x="958" y="704"/>
                    </a:lnTo>
                    <a:lnTo>
                      <a:pt x="956" y="704"/>
                    </a:lnTo>
                    <a:lnTo>
                      <a:pt x="956" y="679"/>
                    </a:lnTo>
                    <a:lnTo>
                      <a:pt x="950" y="673"/>
                    </a:lnTo>
                    <a:lnTo>
                      <a:pt x="945" y="676"/>
                    </a:lnTo>
                    <a:lnTo>
                      <a:pt x="943" y="676"/>
                    </a:lnTo>
                    <a:lnTo>
                      <a:pt x="937" y="672"/>
                    </a:lnTo>
                    <a:lnTo>
                      <a:pt x="928" y="684"/>
                    </a:lnTo>
                    <a:lnTo>
                      <a:pt x="921" y="710"/>
                    </a:lnTo>
                    <a:lnTo>
                      <a:pt x="921" y="712"/>
                    </a:lnTo>
                    <a:lnTo>
                      <a:pt x="910" y="712"/>
                    </a:lnTo>
                    <a:lnTo>
                      <a:pt x="909" y="718"/>
                    </a:lnTo>
                    <a:lnTo>
                      <a:pt x="863" y="718"/>
                    </a:lnTo>
                    <a:lnTo>
                      <a:pt x="854" y="725"/>
                    </a:lnTo>
                    <a:lnTo>
                      <a:pt x="838" y="734"/>
                    </a:lnTo>
                    <a:lnTo>
                      <a:pt x="836" y="733"/>
                    </a:lnTo>
                    <a:lnTo>
                      <a:pt x="836" y="737"/>
                    </a:lnTo>
                    <a:lnTo>
                      <a:pt x="823" y="737"/>
                    </a:lnTo>
                    <a:lnTo>
                      <a:pt x="808" y="740"/>
                    </a:lnTo>
                    <a:lnTo>
                      <a:pt x="802" y="747"/>
                    </a:lnTo>
                    <a:lnTo>
                      <a:pt x="810" y="749"/>
                    </a:lnTo>
                    <a:lnTo>
                      <a:pt x="811" y="749"/>
                    </a:lnTo>
                    <a:lnTo>
                      <a:pt x="813" y="756"/>
                    </a:lnTo>
                    <a:lnTo>
                      <a:pt x="796" y="756"/>
                    </a:lnTo>
                    <a:lnTo>
                      <a:pt x="790" y="761"/>
                    </a:lnTo>
                    <a:lnTo>
                      <a:pt x="783" y="759"/>
                    </a:lnTo>
                    <a:lnTo>
                      <a:pt x="765" y="771"/>
                    </a:lnTo>
                    <a:lnTo>
                      <a:pt x="756" y="771"/>
                    </a:lnTo>
                    <a:lnTo>
                      <a:pt x="756" y="770"/>
                    </a:lnTo>
                    <a:lnTo>
                      <a:pt x="759" y="764"/>
                    </a:lnTo>
                    <a:lnTo>
                      <a:pt x="759" y="762"/>
                    </a:lnTo>
                    <a:lnTo>
                      <a:pt x="761" y="762"/>
                    </a:lnTo>
                    <a:lnTo>
                      <a:pt x="764" y="764"/>
                    </a:lnTo>
                    <a:lnTo>
                      <a:pt x="762" y="759"/>
                    </a:lnTo>
                    <a:lnTo>
                      <a:pt x="765" y="752"/>
                    </a:lnTo>
                    <a:lnTo>
                      <a:pt x="765" y="750"/>
                    </a:lnTo>
                    <a:lnTo>
                      <a:pt x="774" y="746"/>
                    </a:lnTo>
                    <a:lnTo>
                      <a:pt x="774" y="731"/>
                    </a:lnTo>
                    <a:lnTo>
                      <a:pt x="779" y="721"/>
                    </a:lnTo>
                    <a:lnTo>
                      <a:pt x="776" y="712"/>
                    </a:lnTo>
                    <a:lnTo>
                      <a:pt x="776" y="710"/>
                    </a:lnTo>
                    <a:lnTo>
                      <a:pt x="779" y="710"/>
                    </a:lnTo>
                    <a:lnTo>
                      <a:pt x="780" y="712"/>
                    </a:lnTo>
                    <a:lnTo>
                      <a:pt x="781" y="712"/>
                    </a:lnTo>
                    <a:lnTo>
                      <a:pt x="783" y="716"/>
                    </a:lnTo>
                    <a:lnTo>
                      <a:pt x="786" y="716"/>
                    </a:lnTo>
                    <a:lnTo>
                      <a:pt x="786" y="722"/>
                    </a:lnTo>
                    <a:lnTo>
                      <a:pt x="787" y="721"/>
                    </a:lnTo>
                    <a:lnTo>
                      <a:pt x="789" y="721"/>
                    </a:lnTo>
                    <a:lnTo>
                      <a:pt x="796" y="724"/>
                    </a:lnTo>
                    <a:lnTo>
                      <a:pt x="796" y="718"/>
                    </a:lnTo>
                    <a:lnTo>
                      <a:pt x="799" y="719"/>
                    </a:lnTo>
                    <a:lnTo>
                      <a:pt x="796" y="715"/>
                    </a:lnTo>
                    <a:lnTo>
                      <a:pt x="796" y="710"/>
                    </a:lnTo>
                    <a:lnTo>
                      <a:pt x="787" y="700"/>
                    </a:lnTo>
                    <a:lnTo>
                      <a:pt x="743" y="693"/>
                    </a:lnTo>
                    <a:lnTo>
                      <a:pt x="741" y="690"/>
                    </a:lnTo>
                    <a:lnTo>
                      <a:pt x="739" y="690"/>
                    </a:lnTo>
                    <a:lnTo>
                      <a:pt x="739" y="682"/>
                    </a:lnTo>
                    <a:lnTo>
                      <a:pt x="736" y="681"/>
                    </a:lnTo>
                    <a:lnTo>
                      <a:pt x="736" y="672"/>
                    </a:lnTo>
                    <a:lnTo>
                      <a:pt x="731" y="667"/>
                    </a:lnTo>
                    <a:lnTo>
                      <a:pt x="733" y="661"/>
                    </a:lnTo>
                    <a:lnTo>
                      <a:pt x="722" y="661"/>
                    </a:lnTo>
                    <a:lnTo>
                      <a:pt x="713" y="645"/>
                    </a:lnTo>
                    <a:lnTo>
                      <a:pt x="706" y="645"/>
                    </a:lnTo>
                    <a:lnTo>
                      <a:pt x="706" y="654"/>
                    </a:lnTo>
                    <a:lnTo>
                      <a:pt x="704" y="654"/>
                    </a:lnTo>
                    <a:lnTo>
                      <a:pt x="700" y="644"/>
                    </a:lnTo>
                    <a:lnTo>
                      <a:pt x="693" y="641"/>
                    </a:lnTo>
                    <a:lnTo>
                      <a:pt x="688" y="651"/>
                    </a:lnTo>
                    <a:lnTo>
                      <a:pt x="687" y="651"/>
                    </a:lnTo>
                    <a:lnTo>
                      <a:pt x="687" y="647"/>
                    </a:lnTo>
                    <a:lnTo>
                      <a:pt x="684" y="653"/>
                    </a:lnTo>
                    <a:lnTo>
                      <a:pt x="682" y="653"/>
                    </a:lnTo>
                    <a:lnTo>
                      <a:pt x="682" y="650"/>
                    </a:lnTo>
                    <a:lnTo>
                      <a:pt x="676" y="658"/>
                    </a:lnTo>
                    <a:lnTo>
                      <a:pt x="670" y="661"/>
                    </a:lnTo>
                    <a:lnTo>
                      <a:pt x="656" y="657"/>
                    </a:lnTo>
                    <a:lnTo>
                      <a:pt x="650" y="658"/>
                    </a:lnTo>
                    <a:lnTo>
                      <a:pt x="630" y="648"/>
                    </a:lnTo>
                    <a:lnTo>
                      <a:pt x="607" y="647"/>
                    </a:lnTo>
                    <a:lnTo>
                      <a:pt x="601" y="635"/>
                    </a:lnTo>
                    <a:lnTo>
                      <a:pt x="601" y="642"/>
                    </a:lnTo>
                    <a:lnTo>
                      <a:pt x="239" y="641"/>
                    </a:lnTo>
                    <a:lnTo>
                      <a:pt x="236" y="638"/>
                    </a:lnTo>
                    <a:lnTo>
                      <a:pt x="236" y="636"/>
                    </a:lnTo>
                    <a:lnTo>
                      <a:pt x="239" y="636"/>
                    </a:lnTo>
                    <a:lnTo>
                      <a:pt x="233" y="635"/>
                    </a:lnTo>
                    <a:lnTo>
                      <a:pt x="233" y="627"/>
                    </a:lnTo>
                    <a:lnTo>
                      <a:pt x="229" y="632"/>
                    </a:lnTo>
                    <a:lnTo>
                      <a:pt x="227" y="632"/>
                    </a:lnTo>
                    <a:lnTo>
                      <a:pt x="227" y="626"/>
                    </a:lnTo>
                    <a:lnTo>
                      <a:pt x="224" y="621"/>
                    </a:lnTo>
                    <a:lnTo>
                      <a:pt x="224" y="624"/>
                    </a:lnTo>
                    <a:lnTo>
                      <a:pt x="221" y="624"/>
                    </a:lnTo>
                    <a:lnTo>
                      <a:pt x="215" y="621"/>
                    </a:lnTo>
                    <a:lnTo>
                      <a:pt x="212" y="618"/>
                    </a:lnTo>
                    <a:lnTo>
                      <a:pt x="212" y="617"/>
                    </a:lnTo>
                    <a:lnTo>
                      <a:pt x="214" y="612"/>
                    </a:lnTo>
                    <a:lnTo>
                      <a:pt x="196" y="610"/>
                    </a:lnTo>
                    <a:lnTo>
                      <a:pt x="195" y="610"/>
                    </a:lnTo>
                    <a:lnTo>
                      <a:pt x="195" y="608"/>
                    </a:lnTo>
                    <a:lnTo>
                      <a:pt x="197" y="605"/>
                    </a:lnTo>
                    <a:lnTo>
                      <a:pt x="192" y="602"/>
                    </a:lnTo>
                    <a:lnTo>
                      <a:pt x="192" y="601"/>
                    </a:lnTo>
                    <a:lnTo>
                      <a:pt x="189" y="601"/>
                    </a:lnTo>
                    <a:lnTo>
                      <a:pt x="186" y="602"/>
                    </a:lnTo>
                    <a:lnTo>
                      <a:pt x="181" y="602"/>
                    </a:lnTo>
                    <a:lnTo>
                      <a:pt x="175" y="598"/>
                    </a:lnTo>
                    <a:lnTo>
                      <a:pt x="174" y="595"/>
                    </a:lnTo>
                    <a:lnTo>
                      <a:pt x="174" y="593"/>
                    </a:lnTo>
                    <a:lnTo>
                      <a:pt x="177" y="593"/>
                    </a:lnTo>
                    <a:lnTo>
                      <a:pt x="174" y="592"/>
                    </a:lnTo>
                    <a:lnTo>
                      <a:pt x="174" y="590"/>
                    </a:lnTo>
                    <a:lnTo>
                      <a:pt x="178" y="589"/>
                    </a:lnTo>
                    <a:lnTo>
                      <a:pt x="177" y="589"/>
                    </a:lnTo>
                    <a:lnTo>
                      <a:pt x="177" y="584"/>
                    </a:lnTo>
                    <a:lnTo>
                      <a:pt x="174" y="587"/>
                    </a:lnTo>
                    <a:lnTo>
                      <a:pt x="172" y="587"/>
                    </a:lnTo>
                    <a:lnTo>
                      <a:pt x="172" y="569"/>
                    </a:lnTo>
                    <a:lnTo>
                      <a:pt x="168" y="571"/>
                    </a:lnTo>
                    <a:lnTo>
                      <a:pt x="166" y="571"/>
                    </a:lnTo>
                    <a:lnTo>
                      <a:pt x="166" y="567"/>
                    </a:lnTo>
                    <a:lnTo>
                      <a:pt x="160" y="568"/>
                    </a:lnTo>
                    <a:lnTo>
                      <a:pt x="156" y="558"/>
                    </a:lnTo>
                    <a:lnTo>
                      <a:pt x="156" y="547"/>
                    </a:lnTo>
                    <a:lnTo>
                      <a:pt x="154" y="549"/>
                    </a:lnTo>
                    <a:lnTo>
                      <a:pt x="153" y="549"/>
                    </a:lnTo>
                    <a:lnTo>
                      <a:pt x="143" y="537"/>
                    </a:lnTo>
                    <a:lnTo>
                      <a:pt x="143" y="535"/>
                    </a:lnTo>
                    <a:lnTo>
                      <a:pt x="144" y="531"/>
                    </a:lnTo>
                    <a:lnTo>
                      <a:pt x="138" y="526"/>
                    </a:lnTo>
                    <a:lnTo>
                      <a:pt x="138" y="525"/>
                    </a:lnTo>
                    <a:lnTo>
                      <a:pt x="140" y="519"/>
                    </a:lnTo>
                    <a:lnTo>
                      <a:pt x="143" y="519"/>
                    </a:lnTo>
                    <a:lnTo>
                      <a:pt x="143" y="489"/>
                    </a:lnTo>
                    <a:lnTo>
                      <a:pt x="119" y="476"/>
                    </a:lnTo>
                    <a:lnTo>
                      <a:pt x="94" y="426"/>
                    </a:lnTo>
                    <a:lnTo>
                      <a:pt x="86" y="421"/>
                    </a:lnTo>
                    <a:lnTo>
                      <a:pt x="73" y="398"/>
                    </a:lnTo>
                    <a:lnTo>
                      <a:pt x="63" y="403"/>
                    </a:lnTo>
                    <a:lnTo>
                      <a:pt x="58" y="414"/>
                    </a:lnTo>
                    <a:lnTo>
                      <a:pt x="46" y="420"/>
                    </a:lnTo>
                    <a:lnTo>
                      <a:pt x="42" y="411"/>
                    </a:lnTo>
                    <a:lnTo>
                      <a:pt x="24" y="390"/>
                    </a:lnTo>
                    <a:lnTo>
                      <a:pt x="23" y="390"/>
                    </a:lnTo>
                    <a:lnTo>
                      <a:pt x="24" y="384"/>
                    </a:lnTo>
                    <a:lnTo>
                      <a:pt x="14" y="387"/>
                    </a:lnTo>
                    <a:lnTo>
                      <a:pt x="0" y="384"/>
                    </a:lnTo>
                    <a:lnTo>
                      <a:pt x="0" y="88"/>
                    </a:lnTo>
                    <a:lnTo>
                      <a:pt x="24" y="94"/>
                    </a:lnTo>
                    <a:lnTo>
                      <a:pt x="46" y="117"/>
                    </a:lnTo>
                    <a:lnTo>
                      <a:pt x="60" y="117"/>
                    </a:lnTo>
                    <a:lnTo>
                      <a:pt x="74" y="128"/>
                    </a:lnTo>
                    <a:lnTo>
                      <a:pt x="76" y="128"/>
                    </a:lnTo>
                    <a:lnTo>
                      <a:pt x="73" y="120"/>
                    </a:lnTo>
                    <a:lnTo>
                      <a:pt x="71" y="120"/>
                    </a:lnTo>
                    <a:lnTo>
                      <a:pt x="73" y="119"/>
                    </a:lnTo>
                    <a:lnTo>
                      <a:pt x="76" y="119"/>
                    </a:lnTo>
                    <a:lnTo>
                      <a:pt x="79" y="120"/>
                    </a:lnTo>
                    <a:lnTo>
                      <a:pt x="83" y="120"/>
                    </a:lnTo>
                    <a:lnTo>
                      <a:pt x="89" y="129"/>
                    </a:lnTo>
                    <a:lnTo>
                      <a:pt x="89" y="126"/>
                    </a:lnTo>
                    <a:lnTo>
                      <a:pt x="83" y="114"/>
                    </a:lnTo>
                    <a:lnTo>
                      <a:pt x="83" y="113"/>
                    </a:lnTo>
                    <a:lnTo>
                      <a:pt x="92" y="104"/>
                    </a:lnTo>
                    <a:lnTo>
                      <a:pt x="149" y="68"/>
                    </a:lnTo>
                    <a:lnTo>
                      <a:pt x="150" y="68"/>
                    </a:lnTo>
                    <a:lnTo>
                      <a:pt x="153" y="76"/>
                    </a:lnTo>
                    <a:lnTo>
                      <a:pt x="150" y="80"/>
                    </a:lnTo>
                    <a:lnTo>
                      <a:pt x="132" y="97"/>
                    </a:lnTo>
                    <a:lnTo>
                      <a:pt x="120" y="97"/>
                    </a:lnTo>
                    <a:lnTo>
                      <a:pt x="110" y="108"/>
                    </a:lnTo>
                    <a:lnTo>
                      <a:pt x="131" y="98"/>
                    </a:lnTo>
                    <a:lnTo>
                      <a:pt x="131" y="105"/>
                    </a:lnTo>
                    <a:lnTo>
                      <a:pt x="140" y="91"/>
                    </a:lnTo>
                    <a:lnTo>
                      <a:pt x="159" y="79"/>
                    </a:lnTo>
                    <a:lnTo>
                      <a:pt x="159" y="80"/>
                    </a:lnTo>
                    <a:lnTo>
                      <a:pt x="157" y="86"/>
                    </a:lnTo>
                    <a:lnTo>
                      <a:pt x="174" y="70"/>
                    </a:lnTo>
                    <a:lnTo>
                      <a:pt x="166" y="64"/>
                    </a:lnTo>
                    <a:lnTo>
                      <a:pt x="166" y="62"/>
                    </a:lnTo>
                    <a:lnTo>
                      <a:pt x="169" y="57"/>
                    </a:lnTo>
                    <a:lnTo>
                      <a:pt x="171" y="57"/>
                    </a:lnTo>
                    <a:lnTo>
                      <a:pt x="180" y="67"/>
                    </a:lnTo>
                    <a:lnTo>
                      <a:pt x="187" y="89"/>
                    </a:lnTo>
                    <a:lnTo>
                      <a:pt x="196" y="101"/>
                    </a:lnTo>
                    <a:lnTo>
                      <a:pt x="200" y="100"/>
                    </a:lnTo>
                    <a:lnTo>
                      <a:pt x="206" y="97"/>
                    </a:lnTo>
                    <a:lnTo>
                      <a:pt x="203" y="94"/>
                    </a:lnTo>
                    <a:lnTo>
                      <a:pt x="211" y="79"/>
                    </a:lnTo>
                    <a:lnTo>
                      <a:pt x="214" y="79"/>
                    </a:lnTo>
                    <a:lnTo>
                      <a:pt x="214" y="77"/>
                    </a:lnTo>
                    <a:lnTo>
                      <a:pt x="212" y="74"/>
                    </a:lnTo>
                    <a:lnTo>
                      <a:pt x="212" y="73"/>
                    </a:lnTo>
                    <a:lnTo>
                      <a:pt x="217" y="73"/>
                    </a:lnTo>
                    <a:lnTo>
                      <a:pt x="217" y="88"/>
                    </a:lnTo>
                    <a:lnTo>
                      <a:pt x="223" y="89"/>
                    </a:lnTo>
                    <a:lnTo>
                      <a:pt x="217" y="101"/>
                    </a:lnTo>
                    <a:lnTo>
                      <a:pt x="229" y="101"/>
                    </a:lnTo>
                    <a:lnTo>
                      <a:pt x="235" y="86"/>
                    </a:lnTo>
                    <a:lnTo>
                      <a:pt x="252" y="86"/>
                    </a:lnTo>
                    <a:lnTo>
                      <a:pt x="275" y="101"/>
                    </a:lnTo>
                    <a:lnTo>
                      <a:pt x="315" y="117"/>
                    </a:lnTo>
                    <a:lnTo>
                      <a:pt x="326" y="122"/>
                    </a:lnTo>
                    <a:lnTo>
                      <a:pt x="323" y="116"/>
                    </a:lnTo>
                    <a:lnTo>
                      <a:pt x="338" y="116"/>
                    </a:lnTo>
                    <a:lnTo>
                      <a:pt x="338" y="117"/>
                    </a:lnTo>
                    <a:lnTo>
                      <a:pt x="352" y="131"/>
                    </a:lnTo>
                    <a:lnTo>
                      <a:pt x="353" y="141"/>
                    </a:lnTo>
                    <a:lnTo>
                      <a:pt x="344" y="141"/>
                    </a:lnTo>
                    <a:lnTo>
                      <a:pt x="344" y="142"/>
                    </a:lnTo>
                    <a:lnTo>
                      <a:pt x="337" y="145"/>
                    </a:lnTo>
                    <a:lnTo>
                      <a:pt x="337" y="151"/>
                    </a:lnTo>
                    <a:lnTo>
                      <a:pt x="334" y="153"/>
                    </a:lnTo>
                    <a:lnTo>
                      <a:pt x="344" y="159"/>
                    </a:lnTo>
                    <a:lnTo>
                      <a:pt x="381" y="160"/>
                    </a:lnTo>
                    <a:lnTo>
                      <a:pt x="405" y="148"/>
                    </a:lnTo>
                    <a:lnTo>
                      <a:pt x="409" y="159"/>
                    </a:lnTo>
                    <a:lnTo>
                      <a:pt x="420" y="159"/>
                    </a:lnTo>
                    <a:lnTo>
                      <a:pt x="421" y="168"/>
                    </a:lnTo>
                    <a:lnTo>
                      <a:pt x="423" y="162"/>
                    </a:lnTo>
                    <a:lnTo>
                      <a:pt x="424" y="162"/>
                    </a:lnTo>
                    <a:lnTo>
                      <a:pt x="424" y="171"/>
                    </a:lnTo>
                    <a:lnTo>
                      <a:pt x="432" y="172"/>
                    </a:lnTo>
                    <a:lnTo>
                      <a:pt x="432" y="174"/>
                    </a:lnTo>
                    <a:lnTo>
                      <a:pt x="435" y="180"/>
                    </a:lnTo>
                    <a:lnTo>
                      <a:pt x="435" y="181"/>
                    </a:lnTo>
                    <a:lnTo>
                      <a:pt x="427" y="183"/>
                    </a:lnTo>
                    <a:lnTo>
                      <a:pt x="433" y="191"/>
                    </a:lnTo>
                    <a:lnTo>
                      <a:pt x="433" y="187"/>
                    </a:lnTo>
                    <a:lnTo>
                      <a:pt x="441" y="187"/>
                    </a:lnTo>
                    <a:lnTo>
                      <a:pt x="439" y="183"/>
                    </a:lnTo>
                    <a:lnTo>
                      <a:pt x="438" y="183"/>
                    </a:lnTo>
                    <a:lnTo>
                      <a:pt x="438" y="181"/>
                    </a:lnTo>
                    <a:lnTo>
                      <a:pt x="441" y="181"/>
                    </a:lnTo>
                    <a:lnTo>
                      <a:pt x="430" y="160"/>
                    </a:lnTo>
                    <a:lnTo>
                      <a:pt x="430" y="159"/>
                    </a:lnTo>
                    <a:lnTo>
                      <a:pt x="435" y="153"/>
                    </a:lnTo>
                    <a:lnTo>
                      <a:pt x="433" y="151"/>
                    </a:lnTo>
                    <a:lnTo>
                      <a:pt x="436" y="148"/>
                    </a:lnTo>
                    <a:lnTo>
                      <a:pt x="451" y="141"/>
                    </a:lnTo>
                    <a:lnTo>
                      <a:pt x="457" y="128"/>
                    </a:lnTo>
                    <a:lnTo>
                      <a:pt x="451" y="131"/>
                    </a:lnTo>
                    <a:lnTo>
                      <a:pt x="451" y="132"/>
                    </a:lnTo>
                    <a:lnTo>
                      <a:pt x="452" y="134"/>
                    </a:lnTo>
                    <a:lnTo>
                      <a:pt x="449" y="134"/>
                    </a:lnTo>
                    <a:lnTo>
                      <a:pt x="449" y="135"/>
                    </a:lnTo>
                    <a:lnTo>
                      <a:pt x="451" y="135"/>
                    </a:lnTo>
                    <a:lnTo>
                      <a:pt x="449" y="141"/>
                    </a:lnTo>
                    <a:lnTo>
                      <a:pt x="448" y="141"/>
                    </a:lnTo>
                    <a:lnTo>
                      <a:pt x="438" y="138"/>
                    </a:lnTo>
                    <a:lnTo>
                      <a:pt x="433" y="141"/>
                    </a:lnTo>
                    <a:lnTo>
                      <a:pt x="438" y="144"/>
                    </a:lnTo>
                    <a:lnTo>
                      <a:pt x="438" y="145"/>
                    </a:lnTo>
                    <a:lnTo>
                      <a:pt x="436" y="145"/>
                    </a:lnTo>
                    <a:lnTo>
                      <a:pt x="432" y="147"/>
                    </a:lnTo>
                    <a:lnTo>
                      <a:pt x="421" y="138"/>
                    </a:lnTo>
                    <a:lnTo>
                      <a:pt x="420" y="138"/>
                    </a:lnTo>
                    <a:lnTo>
                      <a:pt x="420" y="137"/>
                    </a:lnTo>
                    <a:lnTo>
                      <a:pt x="427" y="128"/>
                    </a:lnTo>
                    <a:lnTo>
                      <a:pt x="454" y="116"/>
                    </a:lnTo>
                    <a:lnTo>
                      <a:pt x="455" y="116"/>
                    </a:lnTo>
                    <a:lnTo>
                      <a:pt x="464" y="123"/>
                    </a:lnTo>
                    <a:lnTo>
                      <a:pt x="464" y="125"/>
                    </a:lnTo>
                    <a:lnTo>
                      <a:pt x="463" y="126"/>
                    </a:lnTo>
                    <a:lnTo>
                      <a:pt x="466" y="132"/>
                    </a:lnTo>
                    <a:lnTo>
                      <a:pt x="466" y="134"/>
                    </a:lnTo>
                    <a:lnTo>
                      <a:pt x="464" y="135"/>
                    </a:lnTo>
                    <a:lnTo>
                      <a:pt x="475" y="141"/>
                    </a:lnTo>
                    <a:lnTo>
                      <a:pt x="476" y="142"/>
                    </a:lnTo>
                    <a:lnTo>
                      <a:pt x="476" y="145"/>
                    </a:lnTo>
                    <a:lnTo>
                      <a:pt x="494" y="145"/>
                    </a:lnTo>
                    <a:lnTo>
                      <a:pt x="507" y="160"/>
                    </a:lnTo>
                    <a:lnTo>
                      <a:pt x="531" y="154"/>
                    </a:lnTo>
                    <a:lnTo>
                      <a:pt x="556" y="159"/>
                    </a:lnTo>
                    <a:lnTo>
                      <a:pt x="552" y="150"/>
                    </a:lnTo>
                    <a:lnTo>
                      <a:pt x="555" y="147"/>
                    </a:lnTo>
                    <a:lnTo>
                      <a:pt x="556" y="147"/>
                    </a:lnTo>
                    <a:lnTo>
                      <a:pt x="556" y="148"/>
                    </a:lnTo>
                    <a:lnTo>
                      <a:pt x="561" y="159"/>
                    </a:lnTo>
                    <a:lnTo>
                      <a:pt x="571" y="163"/>
                    </a:lnTo>
                    <a:lnTo>
                      <a:pt x="572" y="162"/>
                    </a:lnTo>
                    <a:lnTo>
                      <a:pt x="572" y="154"/>
                    </a:lnTo>
                    <a:lnTo>
                      <a:pt x="570" y="154"/>
                    </a:lnTo>
                    <a:lnTo>
                      <a:pt x="565" y="156"/>
                    </a:lnTo>
                    <a:lnTo>
                      <a:pt x="562" y="156"/>
                    </a:lnTo>
                    <a:lnTo>
                      <a:pt x="553" y="138"/>
                    </a:lnTo>
                    <a:lnTo>
                      <a:pt x="553" y="137"/>
                    </a:lnTo>
                    <a:lnTo>
                      <a:pt x="556" y="137"/>
                    </a:lnTo>
                    <a:lnTo>
                      <a:pt x="561" y="135"/>
                    </a:lnTo>
                    <a:lnTo>
                      <a:pt x="564" y="135"/>
                    </a:lnTo>
                    <a:lnTo>
                      <a:pt x="568" y="134"/>
                    </a:lnTo>
                    <a:lnTo>
                      <a:pt x="572" y="134"/>
                    </a:lnTo>
                    <a:lnTo>
                      <a:pt x="577" y="140"/>
                    </a:lnTo>
                    <a:lnTo>
                      <a:pt x="583" y="140"/>
                    </a:lnTo>
                    <a:lnTo>
                      <a:pt x="583" y="141"/>
                    </a:lnTo>
                    <a:lnTo>
                      <a:pt x="581" y="148"/>
                    </a:lnTo>
                    <a:lnTo>
                      <a:pt x="589" y="142"/>
                    </a:lnTo>
                    <a:lnTo>
                      <a:pt x="587" y="159"/>
                    </a:lnTo>
                    <a:lnTo>
                      <a:pt x="589" y="162"/>
                    </a:lnTo>
                    <a:lnTo>
                      <a:pt x="589" y="163"/>
                    </a:lnTo>
                    <a:lnTo>
                      <a:pt x="584" y="166"/>
                    </a:lnTo>
                    <a:lnTo>
                      <a:pt x="589" y="168"/>
                    </a:lnTo>
                    <a:lnTo>
                      <a:pt x="589" y="174"/>
                    </a:lnTo>
                    <a:lnTo>
                      <a:pt x="595" y="171"/>
                    </a:lnTo>
                    <a:lnTo>
                      <a:pt x="596" y="171"/>
                    </a:lnTo>
                    <a:lnTo>
                      <a:pt x="596" y="166"/>
                    </a:lnTo>
                    <a:lnTo>
                      <a:pt x="593" y="160"/>
                    </a:lnTo>
                    <a:lnTo>
                      <a:pt x="595" y="151"/>
                    </a:lnTo>
                    <a:lnTo>
                      <a:pt x="593" y="148"/>
                    </a:lnTo>
                    <a:lnTo>
                      <a:pt x="593" y="147"/>
                    </a:lnTo>
                    <a:lnTo>
                      <a:pt x="599" y="147"/>
                    </a:lnTo>
                    <a:lnTo>
                      <a:pt x="602" y="148"/>
                    </a:lnTo>
                    <a:lnTo>
                      <a:pt x="605" y="148"/>
                    </a:lnTo>
                    <a:lnTo>
                      <a:pt x="620" y="131"/>
                    </a:lnTo>
                    <a:lnTo>
                      <a:pt x="617" y="120"/>
                    </a:lnTo>
                    <a:lnTo>
                      <a:pt x="614" y="125"/>
                    </a:lnTo>
                    <a:lnTo>
                      <a:pt x="610" y="125"/>
                    </a:lnTo>
                    <a:lnTo>
                      <a:pt x="608" y="126"/>
                    </a:lnTo>
                    <a:lnTo>
                      <a:pt x="605" y="126"/>
                    </a:lnTo>
                    <a:lnTo>
                      <a:pt x="605" y="125"/>
                    </a:lnTo>
                    <a:lnTo>
                      <a:pt x="613" y="102"/>
                    </a:lnTo>
                    <a:lnTo>
                      <a:pt x="617" y="100"/>
                    </a:lnTo>
                    <a:lnTo>
                      <a:pt x="617" y="98"/>
                    </a:lnTo>
                    <a:lnTo>
                      <a:pt x="610" y="101"/>
                    </a:lnTo>
                    <a:lnTo>
                      <a:pt x="608" y="101"/>
                    </a:lnTo>
                    <a:lnTo>
                      <a:pt x="580" y="76"/>
                    </a:lnTo>
                    <a:lnTo>
                      <a:pt x="580" y="64"/>
                    </a:lnTo>
                    <a:lnTo>
                      <a:pt x="587" y="54"/>
                    </a:lnTo>
                    <a:lnTo>
                      <a:pt x="583" y="48"/>
                    </a:lnTo>
                    <a:lnTo>
                      <a:pt x="581" y="48"/>
                    </a:lnTo>
                    <a:lnTo>
                      <a:pt x="583" y="28"/>
                    </a:lnTo>
                    <a:lnTo>
                      <a:pt x="589" y="24"/>
                    </a:lnTo>
                    <a:lnTo>
                      <a:pt x="590" y="24"/>
                    </a:lnTo>
                    <a:lnTo>
                      <a:pt x="593" y="27"/>
                    </a:lnTo>
                    <a:lnTo>
                      <a:pt x="595" y="21"/>
                    </a:lnTo>
                    <a:lnTo>
                      <a:pt x="590" y="16"/>
                    </a:lnTo>
                    <a:lnTo>
                      <a:pt x="590" y="15"/>
                    </a:lnTo>
                    <a:lnTo>
                      <a:pt x="601" y="0"/>
                    </a:lnTo>
                    <a:close/>
                  </a:path>
                </a:pathLst>
              </a:custGeom>
              <a:grpFill/>
              <a:ln w="3175">
                <a:solidFill>
                  <a:srgbClr val="0F4D8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67677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00" name="Alaska">
              <a:extLst>
                <a:ext uri="{FF2B5EF4-FFF2-40B4-BE49-F238E27FC236}">
                  <a16:creationId xmlns:a16="http://schemas.microsoft.com/office/drawing/2014/main" id="{2396E3F3-6953-4882-9CBD-63957B566122}"/>
                </a:ext>
              </a:extLst>
            </p:cNvPr>
            <p:cNvGrpSpPr/>
            <p:nvPr/>
          </p:nvGrpSpPr>
          <p:grpSpPr>
            <a:xfrm>
              <a:off x="4036634" y="2746746"/>
              <a:ext cx="1383829" cy="1501195"/>
              <a:chOff x="299749" y="2143126"/>
              <a:chExt cx="923484" cy="1001807"/>
            </a:xfrm>
            <a:grpFill/>
          </p:grpSpPr>
          <p:sp>
            <p:nvSpPr>
              <p:cNvPr id="120" name="Alaska - Mainland">
                <a:extLst>
                  <a:ext uri="{FF2B5EF4-FFF2-40B4-BE49-F238E27FC236}">
                    <a16:creationId xmlns:a16="http://schemas.microsoft.com/office/drawing/2014/main" id="{8DBF1872-AED3-4B6B-B957-89F006F64849}"/>
                  </a:ext>
                </a:extLst>
              </p:cNvPr>
              <p:cNvSpPr>
                <a:spLocks noEditPoint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299749" y="2143126"/>
                <a:ext cx="907090" cy="899805"/>
              </a:xfrm>
              <a:custGeom>
                <a:avLst/>
                <a:gdLst>
                  <a:gd name="T0" fmla="*/ 234 w 498"/>
                  <a:gd name="T1" fmla="*/ 318 h 494"/>
                  <a:gd name="T2" fmla="*/ 166 w 498"/>
                  <a:gd name="T3" fmla="*/ 8 h 494"/>
                  <a:gd name="T4" fmla="*/ 196 w 498"/>
                  <a:gd name="T5" fmla="*/ 17 h 494"/>
                  <a:gd name="T6" fmla="*/ 212 w 498"/>
                  <a:gd name="T7" fmla="*/ 30 h 494"/>
                  <a:gd name="T8" fmla="*/ 308 w 498"/>
                  <a:gd name="T9" fmla="*/ 52 h 494"/>
                  <a:gd name="T10" fmla="*/ 356 w 498"/>
                  <a:gd name="T11" fmla="*/ 358 h 494"/>
                  <a:gd name="T12" fmla="*/ 393 w 498"/>
                  <a:gd name="T13" fmla="*/ 375 h 494"/>
                  <a:gd name="T14" fmla="*/ 415 w 498"/>
                  <a:gd name="T15" fmla="*/ 377 h 494"/>
                  <a:gd name="T16" fmla="*/ 498 w 498"/>
                  <a:gd name="T17" fmla="*/ 488 h 494"/>
                  <a:gd name="T18" fmla="*/ 483 w 498"/>
                  <a:gd name="T19" fmla="*/ 463 h 494"/>
                  <a:gd name="T20" fmla="*/ 476 w 498"/>
                  <a:gd name="T21" fmla="*/ 460 h 494"/>
                  <a:gd name="T22" fmla="*/ 461 w 498"/>
                  <a:gd name="T23" fmla="*/ 441 h 494"/>
                  <a:gd name="T24" fmla="*/ 454 w 498"/>
                  <a:gd name="T25" fmla="*/ 427 h 494"/>
                  <a:gd name="T26" fmla="*/ 448 w 498"/>
                  <a:gd name="T27" fmla="*/ 417 h 494"/>
                  <a:gd name="T28" fmla="*/ 433 w 498"/>
                  <a:gd name="T29" fmla="*/ 405 h 494"/>
                  <a:gd name="T30" fmla="*/ 420 w 498"/>
                  <a:gd name="T31" fmla="*/ 407 h 494"/>
                  <a:gd name="T32" fmla="*/ 411 w 498"/>
                  <a:gd name="T33" fmla="*/ 411 h 494"/>
                  <a:gd name="T34" fmla="*/ 369 w 498"/>
                  <a:gd name="T35" fmla="*/ 378 h 494"/>
                  <a:gd name="T36" fmla="*/ 359 w 498"/>
                  <a:gd name="T37" fmla="*/ 374 h 494"/>
                  <a:gd name="T38" fmla="*/ 302 w 498"/>
                  <a:gd name="T39" fmla="*/ 355 h 494"/>
                  <a:gd name="T40" fmla="*/ 279 w 498"/>
                  <a:gd name="T41" fmla="*/ 346 h 494"/>
                  <a:gd name="T42" fmla="*/ 267 w 498"/>
                  <a:gd name="T43" fmla="*/ 341 h 494"/>
                  <a:gd name="T44" fmla="*/ 257 w 498"/>
                  <a:gd name="T45" fmla="*/ 353 h 494"/>
                  <a:gd name="T46" fmla="*/ 240 w 498"/>
                  <a:gd name="T47" fmla="*/ 375 h 494"/>
                  <a:gd name="T48" fmla="*/ 214 w 498"/>
                  <a:gd name="T49" fmla="*/ 389 h 494"/>
                  <a:gd name="T50" fmla="*/ 216 w 498"/>
                  <a:gd name="T51" fmla="*/ 377 h 494"/>
                  <a:gd name="T52" fmla="*/ 243 w 498"/>
                  <a:gd name="T53" fmla="*/ 341 h 494"/>
                  <a:gd name="T54" fmla="*/ 214 w 498"/>
                  <a:gd name="T55" fmla="*/ 343 h 494"/>
                  <a:gd name="T56" fmla="*/ 188 w 498"/>
                  <a:gd name="T57" fmla="*/ 390 h 494"/>
                  <a:gd name="T58" fmla="*/ 182 w 498"/>
                  <a:gd name="T59" fmla="*/ 413 h 494"/>
                  <a:gd name="T60" fmla="*/ 153 w 498"/>
                  <a:gd name="T61" fmla="*/ 439 h 494"/>
                  <a:gd name="T62" fmla="*/ 133 w 498"/>
                  <a:gd name="T63" fmla="*/ 454 h 494"/>
                  <a:gd name="T64" fmla="*/ 110 w 498"/>
                  <a:gd name="T65" fmla="*/ 475 h 494"/>
                  <a:gd name="T66" fmla="*/ 73 w 498"/>
                  <a:gd name="T67" fmla="*/ 485 h 494"/>
                  <a:gd name="T68" fmla="*/ 59 w 498"/>
                  <a:gd name="T69" fmla="*/ 484 h 494"/>
                  <a:gd name="T70" fmla="*/ 99 w 498"/>
                  <a:gd name="T71" fmla="*/ 460 h 494"/>
                  <a:gd name="T72" fmla="*/ 138 w 498"/>
                  <a:gd name="T73" fmla="*/ 410 h 494"/>
                  <a:gd name="T74" fmla="*/ 125 w 498"/>
                  <a:gd name="T75" fmla="*/ 396 h 494"/>
                  <a:gd name="T76" fmla="*/ 119 w 498"/>
                  <a:gd name="T77" fmla="*/ 407 h 494"/>
                  <a:gd name="T78" fmla="*/ 77 w 498"/>
                  <a:gd name="T79" fmla="*/ 401 h 494"/>
                  <a:gd name="T80" fmla="*/ 79 w 498"/>
                  <a:gd name="T81" fmla="*/ 386 h 494"/>
                  <a:gd name="T82" fmla="*/ 67 w 498"/>
                  <a:gd name="T83" fmla="*/ 375 h 494"/>
                  <a:gd name="T84" fmla="*/ 49 w 498"/>
                  <a:gd name="T85" fmla="*/ 367 h 494"/>
                  <a:gd name="T86" fmla="*/ 43 w 498"/>
                  <a:gd name="T87" fmla="*/ 338 h 494"/>
                  <a:gd name="T88" fmla="*/ 28 w 498"/>
                  <a:gd name="T89" fmla="*/ 328 h 494"/>
                  <a:gd name="T90" fmla="*/ 30 w 498"/>
                  <a:gd name="T91" fmla="*/ 315 h 494"/>
                  <a:gd name="T92" fmla="*/ 77 w 498"/>
                  <a:gd name="T93" fmla="*/ 269 h 494"/>
                  <a:gd name="T94" fmla="*/ 71 w 498"/>
                  <a:gd name="T95" fmla="*/ 248 h 494"/>
                  <a:gd name="T96" fmla="*/ 27 w 498"/>
                  <a:gd name="T97" fmla="*/ 238 h 494"/>
                  <a:gd name="T98" fmla="*/ 33 w 498"/>
                  <a:gd name="T99" fmla="*/ 189 h 494"/>
                  <a:gd name="T100" fmla="*/ 58 w 498"/>
                  <a:gd name="T101" fmla="*/ 184 h 494"/>
                  <a:gd name="T102" fmla="*/ 82 w 498"/>
                  <a:gd name="T103" fmla="*/ 178 h 494"/>
                  <a:gd name="T104" fmla="*/ 90 w 498"/>
                  <a:gd name="T105" fmla="*/ 171 h 494"/>
                  <a:gd name="T106" fmla="*/ 80 w 498"/>
                  <a:gd name="T107" fmla="*/ 160 h 494"/>
                  <a:gd name="T108" fmla="*/ 55 w 498"/>
                  <a:gd name="T109" fmla="*/ 143 h 494"/>
                  <a:gd name="T110" fmla="*/ 55 w 498"/>
                  <a:gd name="T111" fmla="*/ 91 h 494"/>
                  <a:gd name="T112" fmla="*/ 68 w 498"/>
                  <a:gd name="T113" fmla="*/ 63 h 494"/>
                  <a:gd name="T114" fmla="*/ 80 w 498"/>
                  <a:gd name="T115" fmla="*/ 42 h 494"/>
                  <a:gd name="T116" fmla="*/ 105 w 498"/>
                  <a:gd name="T117" fmla="*/ 40 h 494"/>
                  <a:gd name="T118" fmla="*/ 120 w 498"/>
                  <a:gd name="T119" fmla="*/ 17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98" h="494">
                    <a:moveTo>
                      <a:pt x="375" y="368"/>
                    </a:moveTo>
                    <a:lnTo>
                      <a:pt x="377" y="371"/>
                    </a:lnTo>
                    <a:lnTo>
                      <a:pt x="378" y="370"/>
                    </a:lnTo>
                    <a:lnTo>
                      <a:pt x="375" y="368"/>
                    </a:lnTo>
                    <a:close/>
                    <a:moveTo>
                      <a:pt x="233" y="310"/>
                    </a:moveTo>
                    <a:lnTo>
                      <a:pt x="228" y="330"/>
                    </a:lnTo>
                    <a:lnTo>
                      <a:pt x="234" y="318"/>
                    </a:lnTo>
                    <a:lnTo>
                      <a:pt x="233" y="310"/>
                    </a:lnTo>
                    <a:close/>
                    <a:moveTo>
                      <a:pt x="89" y="184"/>
                    </a:moveTo>
                    <a:lnTo>
                      <a:pt x="92" y="187"/>
                    </a:lnTo>
                    <a:lnTo>
                      <a:pt x="93" y="186"/>
                    </a:lnTo>
                    <a:lnTo>
                      <a:pt x="89" y="184"/>
                    </a:lnTo>
                    <a:close/>
                    <a:moveTo>
                      <a:pt x="150" y="0"/>
                    </a:moveTo>
                    <a:lnTo>
                      <a:pt x="166" y="8"/>
                    </a:lnTo>
                    <a:lnTo>
                      <a:pt x="166" y="9"/>
                    </a:lnTo>
                    <a:lnTo>
                      <a:pt x="157" y="20"/>
                    </a:lnTo>
                    <a:lnTo>
                      <a:pt x="168" y="24"/>
                    </a:lnTo>
                    <a:lnTo>
                      <a:pt x="166" y="14"/>
                    </a:lnTo>
                    <a:lnTo>
                      <a:pt x="172" y="9"/>
                    </a:lnTo>
                    <a:lnTo>
                      <a:pt x="182" y="21"/>
                    </a:lnTo>
                    <a:lnTo>
                      <a:pt x="196" y="17"/>
                    </a:lnTo>
                    <a:lnTo>
                      <a:pt x="200" y="23"/>
                    </a:lnTo>
                    <a:lnTo>
                      <a:pt x="203" y="23"/>
                    </a:lnTo>
                    <a:lnTo>
                      <a:pt x="206" y="21"/>
                    </a:lnTo>
                    <a:lnTo>
                      <a:pt x="211" y="21"/>
                    </a:lnTo>
                    <a:lnTo>
                      <a:pt x="211" y="23"/>
                    </a:lnTo>
                    <a:lnTo>
                      <a:pt x="209" y="29"/>
                    </a:lnTo>
                    <a:lnTo>
                      <a:pt x="212" y="30"/>
                    </a:lnTo>
                    <a:lnTo>
                      <a:pt x="218" y="32"/>
                    </a:lnTo>
                    <a:lnTo>
                      <a:pt x="218" y="33"/>
                    </a:lnTo>
                    <a:lnTo>
                      <a:pt x="216" y="34"/>
                    </a:lnTo>
                    <a:lnTo>
                      <a:pt x="246" y="34"/>
                    </a:lnTo>
                    <a:lnTo>
                      <a:pt x="299" y="54"/>
                    </a:lnTo>
                    <a:lnTo>
                      <a:pt x="302" y="54"/>
                    </a:lnTo>
                    <a:lnTo>
                      <a:pt x="308" y="52"/>
                    </a:lnTo>
                    <a:lnTo>
                      <a:pt x="317" y="49"/>
                    </a:lnTo>
                    <a:lnTo>
                      <a:pt x="323" y="48"/>
                    </a:lnTo>
                    <a:lnTo>
                      <a:pt x="326" y="48"/>
                    </a:lnTo>
                    <a:lnTo>
                      <a:pt x="351" y="66"/>
                    </a:lnTo>
                    <a:lnTo>
                      <a:pt x="354" y="63"/>
                    </a:lnTo>
                    <a:lnTo>
                      <a:pt x="356" y="63"/>
                    </a:lnTo>
                    <a:lnTo>
                      <a:pt x="356" y="358"/>
                    </a:lnTo>
                    <a:lnTo>
                      <a:pt x="368" y="361"/>
                    </a:lnTo>
                    <a:lnTo>
                      <a:pt x="378" y="358"/>
                    </a:lnTo>
                    <a:lnTo>
                      <a:pt x="380" y="358"/>
                    </a:lnTo>
                    <a:lnTo>
                      <a:pt x="378" y="365"/>
                    </a:lnTo>
                    <a:lnTo>
                      <a:pt x="393" y="380"/>
                    </a:lnTo>
                    <a:lnTo>
                      <a:pt x="394" y="378"/>
                    </a:lnTo>
                    <a:lnTo>
                      <a:pt x="393" y="375"/>
                    </a:lnTo>
                    <a:lnTo>
                      <a:pt x="394" y="375"/>
                    </a:lnTo>
                    <a:lnTo>
                      <a:pt x="396" y="378"/>
                    </a:lnTo>
                    <a:lnTo>
                      <a:pt x="394" y="381"/>
                    </a:lnTo>
                    <a:lnTo>
                      <a:pt x="397" y="386"/>
                    </a:lnTo>
                    <a:lnTo>
                      <a:pt x="400" y="393"/>
                    </a:lnTo>
                    <a:lnTo>
                      <a:pt x="411" y="387"/>
                    </a:lnTo>
                    <a:lnTo>
                      <a:pt x="415" y="377"/>
                    </a:lnTo>
                    <a:lnTo>
                      <a:pt x="427" y="371"/>
                    </a:lnTo>
                    <a:lnTo>
                      <a:pt x="428" y="371"/>
                    </a:lnTo>
                    <a:lnTo>
                      <a:pt x="442" y="395"/>
                    </a:lnTo>
                    <a:lnTo>
                      <a:pt x="449" y="401"/>
                    </a:lnTo>
                    <a:lnTo>
                      <a:pt x="474" y="450"/>
                    </a:lnTo>
                    <a:lnTo>
                      <a:pt x="498" y="464"/>
                    </a:lnTo>
                    <a:lnTo>
                      <a:pt x="498" y="488"/>
                    </a:lnTo>
                    <a:lnTo>
                      <a:pt x="488" y="494"/>
                    </a:lnTo>
                    <a:lnTo>
                      <a:pt x="486" y="494"/>
                    </a:lnTo>
                    <a:lnTo>
                      <a:pt x="486" y="487"/>
                    </a:lnTo>
                    <a:lnTo>
                      <a:pt x="491" y="484"/>
                    </a:lnTo>
                    <a:lnTo>
                      <a:pt x="489" y="481"/>
                    </a:lnTo>
                    <a:lnTo>
                      <a:pt x="486" y="481"/>
                    </a:lnTo>
                    <a:lnTo>
                      <a:pt x="483" y="463"/>
                    </a:lnTo>
                    <a:lnTo>
                      <a:pt x="476" y="467"/>
                    </a:lnTo>
                    <a:lnTo>
                      <a:pt x="471" y="475"/>
                    </a:lnTo>
                    <a:lnTo>
                      <a:pt x="470" y="475"/>
                    </a:lnTo>
                    <a:lnTo>
                      <a:pt x="468" y="472"/>
                    </a:lnTo>
                    <a:lnTo>
                      <a:pt x="468" y="470"/>
                    </a:lnTo>
                    <a:lnTo>
                      <a:pt x="473" y="460"/>
                    </a:lnTo>
                    <a:lnTo>
                      <a:pt x="476" y="460"/>
                    </a:lnTo>
                    <a:lnTo>
                      <a:pt x="470" y="456"/>
                    </a:lnTo>
                    <a:lnTo>
                      <a:pt x="467" y="448"/>
                    </a:lnTo>
                    <a:lnTo>
                      <a:pt x="461" y="444"/>
                    </a:lnTo>
                    <a:lnTo>
                      <a:pt x="458" y="441"/>
                    </a:lnTo>
                    <a:lnTo>
                      <a:pt x="458" y="439"/>
                    </a:lnTo>
                    <a:lnTo>
                      <a:pt x="460" y="439"/>
                    </a:lnTo>
                    <a:lnTo>
                      <a:pt x="461" y="441"/>
                    </a:lnTo>
                    <a:lnTo>
                      <a:pt x="461" y="439"/>
                    </a:lnTo>
                    <a:lnTo>
                      <a:pt x="454" y="438"/>
                    </a:lnTo>
                    <a:lnTo>
                      <a:pt x="452" y="436"/>
                    </a:lnTo>
                    <a:lnTo>
                      <a:pt x="454" y="436"/>
                    </a:lnTo>
                    <a:lnTo>
                      <a:pt x="455" y="433"/>
                    </a:lnTo>
                    <a:lnTo>
                      <a:pt x="454" y="433"/>
                    </a:lnTo>
                    <a:lnTo>
                      <a:pt x="454" y="427"/>
                    </a:lnTo>
                    <a:lnTo>
                      <a:pt x="451" y="427"/>
                    </a:lnTo>
                    <a:lnTo>
                      <a:pt x="451" y="423"/>
                    </a:lnTo>
                    <a:lnTo>
                      <a:pt x="452" y="423"/>
                    </a:lnTo>
                    <a:lnTo>
                      <a:pt x="457" y="426"/>
                    </a:lnTo>
                    <a:lnTo>
                      <a:pt x="452" y="421"/>
                    </a:lnTo>
                    <a:lnTo>
                      <a:pt x="449" y="421"/>
                    </a:lnTo>
                    <a:lnTo>
                      <a:pt x="448" y="417"/>
                    </a:lnTo>
                    <a:lnTo>
                      <a:pt x="446" y="417"/>
                    </a:lnTo>
                    <a:lnTo>
                      <a:pt x="443" y="411"/>
                    </a:lnTo>
                    <a:lnTo>
                      <a:pt x="436" y="408"/>
                    </a:lnTo>
                    <a:lnTo>
                      <a:pt x="436" y="407"/>
                    </a:lnTo>
                    <a:lnTo>
                      <a:pt x="427" y="384"/>
                    </a:lnTo>
                    <a:lnTo>
                      <a:pt x="427" y="387"/>
                    </a:lnTo>
                    <a:lnTo>
                      <a:pt x="433" y="405"/>
                    </a:lnTo>
                    <a:lnTo>
                      <a:pt x="431" y="410"/>
                    </a:lnTo>
                    <a:lnTo>
                      <a:pt x="431" y="411"/>
                    </a:lnTo>
                    <a:lnTo>
                      <a:pt x="427" y="411"/>
                    </a:lnTo>
                    <a:lnTo>
                      <a:pt x="425" y="405"/>
                    </a:lnTo>
                    <a:lnTo>
                      <a:pt x="421" y="408"/>
                    </a:lnTo>
                    <a:lnTo>
                      <a:pt x="421" y="407"/>
                    </a:lnTo>
                    <a:lnTo>
                      <a:pt x="420" y="407"/>
                    </a:lnTo>
                    <a:lnTo>
                      <a:pt x="421" y="402"/>
                    </a:lnTo>
                    <a:lnTo>
                      <a:pt x="418" y="395"/>
                    </a:lnTo>
                    <a:lnTo>
                      <a:pt x="417" y="398"/>
                    </a:lnTo>
                    <a:lnTo>
                      <a:pt x="408" y="393"/>
                    </a:lnTo>
                    <a:lnTo>
                      <a:pt x="418" y="404"/>
                    </a:lnTo>
                    <a:lnTo>
                      <a:pt x="418" y="408"/>
                    </a:lnTo>
                    <a:lnTo>
                      <a:pt x="411" y="411"/>
                    </a:lnTo>
                    <a:lnTo>
                      <a:pt x="397" y="402"/>
                    </a:lnTo>
                    <a:lnTo>
                      <a:pt x="399" y="399"/>
                    </a:lnTo>
                    <a:lnTo>
                      <a:pt x="391" y="392"/>
                    </a:lnTo>
                    <a:lnTo>
                      <a:pt x="390" y="392"/>
                    </a:lnTo>
                    <a:lnTo>
                      <a:pt x="390" y="384"/>
                    </a:lnTo>
                    <a:lnTo>
                      <a:pt x="385" y="389"/>
                    </a:lnTo>
                    <a:lnTo>
                      <a:pt x="369" y="378"/>
                    </a:lnTo>
                    <a:lnTo>
                      <a:pt x="369" y="377"/>
                    </a:lnTo>
                    <a:lnTo>
                      <a:pt x="372" y="375"/>
                    </a:lnTo>
                    <a:lnTo>
                      <a:pt x="374" y="367"/>
                    </a:lnTo>
                    <a:lnTo>
                      <a:pt x="372" y="365"/>
                    </a:lnTo>
                    <a:lnTo>
                      <a:pt x="369" y="371"/>
                    </a:lnTo>
                    <a:lnTo>
                      <a:pt x="368" y="371"/>
                    </a:lnTo>
                    <a:lnTo>
                      <a:pt x="359" y="374"/>
                    </a:lnTo>
                    <a:lnTo>
                      <a:pt x="350" y="370"/>
                    </a:lnTo>
                    <a:lnTo>
                      <a:pt x="348" y="370"/>
                    </a:lnTo>
                    <a:lnTo>
                      <a:pt x="348" y="365"/>
                    </a:lnTo>
                    <a:lnTo>
                      <a:pt x="337" y="365"/>
                    </a:lnTo>
                    <a:lnTo>
                      <a:pt x="326" y="367"/>
                    </a:lnTo>
                    <a:lnTo>
                      <a:pt x="314" y="367"/>
                    </a:lnTo>
                    <a:lnTo>
                      <a:pt x="302" y="355"/>
                    </a:lnTo>
                    <a:lnTo>
                      <a:pt x="298" y="358"/>
                    </a:lnTo>
                    <a:lnTo>
                      <a:pt x="291" y="352"/>
                    </a:lnTo>
                    <a:lnTo>
                      <a:pt x="291" y="349"/>
                    </a:lnTo>
                    <a:lnTo>
                      <a:pt x="283" y="349"/>
                    </a:lnTo>
                    <a:lnTo>
                      <a:pt x="286" y="346"/>
                    </a:lnTo>
                    <a:lnTo>
                      <a:pt x="279" y="347"/>
                    </a:lnTo>
                    <a:lnTo>
                      <a:pt x="279" y="346"/>
                    </a:lnTo>
                    <a:lnTo>
                      <a:pt x="282" y="344"/>
                    </a:lnTo>
                    <a:lnTo>
                      <a:pt x="279" y="344"/>
                    </a:lnTo>
                    <a:lnTo>
                      <a:pt x="280" y="338"/>
                    </a:lnTo>
                    <a:lnTo>
                      <a:pt x="270" y="341"/>
                    </a:lnTo>
                    <a:lnTo>
                      <a:pt x="268" y="341"/>
                    </a:lnTo>
                    <a:lnTo>
                      <a:pt x="267" y="338"/>
                    </a:lnTo>
                    <a:lnTo>
                      <a:pt x="267" y="341"/>
                    </a:lnTo>
                    <a:lnTo>
                      <a:pt x="264" y="343"/>
                    </a:lnTo>
                    <a:lnTo>
                      <a:pt x="262" y="343"/>
                    </a:lnTo>
                    <a:lnTo>
                      <a:pt x="264" y="335"/>
                    </a:lnTo>
                    <a:lnTo>
                      <a:pt x="255" y="344"/>
                    </a:lnTo>
                    <a:lnTo>
                      <a:pt x="259" y="346"/>
                    </a:lnTo>
                    <a:lnTo>
                      <a:pt x="259" y="347"/>
                    </a:lnTo>
                    <a:lnTo>
                      <a:pt x="257" y="353"/>
                    </a:lnTo>
                    <a:lnTo>
                      <a:pt x="262" y="352"/>
                    </a:lnTo>
                    <a:lnTo>
                      <a:pt x="257" y="367"/>
                    </a:lnTo>
                    <a:lnTo>
                      <a:pt x="255" y="367"/>
                    </a:lnTo>
                    <a:lnTo>
                      <a:pt x="245" y="365"/>
                    </a:lnTo>
                    <a:lnTo>
                      <a:pt x="242" y="374"/>
                    </a:lnTo>
                    <a:lnTo>
                      <a:pt x="240" y="374"/>
                    </a:lnTo>
                    <a:lnTo>
                      <a:pt x="240" y="375"/>
                    </a:lnTo>
                    <a:lnTo>
                      <a:pt x="236" y="375"/>
                    </a:lnTo>
                    <a:lnTo>
                      <a:pt x="233" y="383"/>
                    </a:lnTo>
                    <a:lnTo>
                      <a:pt x="231" y="383"/>
                    </a:lnTo>
                    <a:lnTo>
                      <a:pt x="231" y="378"/>
                    </a:lnTo>
                    <a:lnTo>
                      <a:pt x="224" y="386"/>
                    </a:lnTo>
                    <a:lnTo>
                      <a:pt x="215" y="389"/>
                    </a:lnTo>
                    <a:lnTo>
                      <a:pt x="214" y="389"/>
                    </a:lnTo>
                    <a:lnTo>
                      <a:pt x="214" y="387"/>
                    </a:lnTo>
                    <a:lnTo>
                      <a:pt x="211" y="386"/>
                    </a:lnTo>
                    <a:lnTo>
                      <a:pt x="211" y="384"/>
                    </a:lnTo>
                    <a:lnTo>
                      <a:pt x="212" y="380"/>
                    </a:lnTo>
                    <a:lnTo>
                      <a:pt x="218" y="380"/>
                    </a:lnTo>
                    <a:lnTo>
                      <a:pt x="222" y="374"/>
                    </a:lnTo>
                    <a:lnTo>
                      <a:pt x="216" y="377"/>
                    </a:lnTo>
                    <a:lnTo>
                      <a:pt x="216" y="375"/>
                    </a:lnTo>
                    <a:lnTo>
                      <a:pt x="212" y="374"/>
                    </a:lnTo>
                    <a:lnTo>
                      <a:pt x="212" y="373"/>
                    </a:lnTo>
                    <a:lnTo>
                      <a:pt x="218" y="358"/>
                    </a:lnTo>
                    <a:lnTo>
                      <a:pt x="219" y="346"/>
                    </a:lnTo>
                    <a:lnTo>
                      <a:pt x="231" y="340"/>
                    </a:lnTo>
                    <a:lnTo>
                      <a:pt x="243" y="341"/>
                    </a:lnTo>
                    <a:lnTo>
                      <a:pt x="236" y="338"/>
                    </a:lnTo>
                    <a:lnTo>
                      <a:pt x="236" y="337"/>
                    </a:lnTo>
                    <a:lnTo>
                      <a:pt x="242" y="330"/>
                    </a:lnTo>
                    <a:lnTo>
                      <a:pt x="236" y="334"/>
                    </a:lnTo>
                    <a:lnTo>
                      <a:pt x="234" y="334"/>
                    </a:lnTo>
                    <a:lnTo>
                      <a:pt x="228" y="332"/>
                    </a:lnTo>
                    <a:lnTo>
                      <a:pt x="214" y="343"/>
                    </a:lnTo>
                    <a:lnTo>
                      <a:pt x="203" y="361"/>
                    </a:lnTo>
                    <a:lnTo>
                      <a:pt x="202" y="361"/>
                    </a:lnTo>
                    <a:lnTo>
                      <a:pt x="197" y="359"/>
                    </a:lnTo>
                    <a:lnTo>
                      <a:pt x="202" y="367"/>
                    </a:lnTo>
                    <a:lnTo>
                      <a:pt x="184" y="381"/>
                    </a:lnTo>
                    <a:lnTo>
                      <a:pt x="182" y="389"/>
                    </a:lnTo>
                    <a:lnTo>
                      <a:pt x="188" y="390"/>
                    </a:lnTo>
                    <a:lnTo>
                      <a:pt x="193" y="395"/>
                    </a:lnTo>
                    <a:lnTo>
                      <a:pt x="193" y="396"/>
                    </a:lnTo>
                    <a:lnTo>
                      <a:pt x="184" y="405"/>
                    </a:lnTo>
                    <a:lnTo>
                      <a:pt x="182" y="408"/>
                    </a:lnTo>
                    <a:lnTo>
                      <a:pt x="184" y="411"/>
                    </a:lnTo>
                    <a:lnTo>
                      <a:pt x="184" y="413"/>
                    </a:lnTo>
                    <a:lnTo>
                      <a:pt x="182" y="413"/>
                    </a:lnTo>
                    <a:lnTo>
                      <a:pt x="171" y="417"/>
                    </a:lnTo>
                    <a:lnTo>
                      <a:pt x="166" y="424"/>
                    </a:lnTo>
                    <a:lnTo>
                      <a:pt x="163" y="423"/>
                    </a:lnTo>
                    <a:lnTo>
                      <a:pt x="162" y="427"/>
                    </a:lnTo>
                    <a:lnTo>
                      <a:pt x="153" y="433"/>
                    </a:lnTo>
                    <a:lnTo>
                      <a:pt x="154" y="433"/>
                    </a:lnTo>
                    <a:lnTo>
                      <a:pt x="153" y="439"/>
                    </a:lnTo>
                    <a:lnTo>
                      <a:pt x="139" y="445"/>
                    </a:lnTo>
                    <a:lnTo>
                      <a:pt x="139" y="451"/>
                    </a:lnTo>
                    <a:lnTo>
                      <a:pt x="133" y="451"/>
                    </a:lnTo>
                    <a:lnTo>
                      <a:pt x="133" y="453"/>
                    </a:lnTo>
                    <a:lnTo>
                      <a:pt x="135" y="453"/>
                    </a:lnTo>
                    <a:lnTo>
                      <a:pt x="135" y="454"/>
                    </a:lnTo>
                    <a:lnTo>
                      <a:pt x="133" y="454"/>
                    </a:lnTo>
                    <a:lnTo>
                      <a:pt x="123" y="457"/>
                    </a:lnTo>
                    <a:lnTo>
                      <a:pt x="120" y="456"/>
                    </a:lnTo>
                    <a:lnTo>
                      <a:pt x="125" y="463"/>
                    </a:lnTo>
                    <a:lnTo>
                      <a:pt x="125" y="464"/>
                    </a:lnTo>
                    <a:lnTo>
                      <a:pt x="114" y="467"/>
                    </a:lnTo>
                    <a:lnTo>
                      <a:pt x="111" y="475"/>
                    </a:lnTo>
                    <a:lnTo>
                      <a:pt x="110" y="475"/>
                    </a:lnTo>
                    <a:lnTo>
                      <a:pt x="107" y="469"/>
                    </a:lnTo>
                    <a:lnTo>
                      <a:pt x="88" y="479"/>
                    </a:lnTo>
                    <a:lnTo>
                      <a:pt x="86" y="479"/>
                    </a:lnTo>
                    <a:lnTo>
                      <a:pt x="86" y="473"/>
                    </a:lnTo>
                    <a:lnTo>
                      <a:pt x="80" y="485"/>
                    </a:lnTo>
                    <a:lnTo>
                      <a:pt x="74" y="487"/>
                    </a:lnTo>
                    <a:lnTo>
                      <a:pt x="73" y="485"/>
                    </a:lnTo>
                    <a:lnTo>
                      <a:pt x="73" y="487"/>
                    </a:lnTo>
                    <a:lnTo>
                      <a:pt x="65" y="485"/>
                    </a:lnTo>
                    <a:lnTo>
                      <a:pt x="64" y="490"/>
                    </a:lnTo>
                    <a:lnTo>
                      <a:pt x="64" y="491"/>
                    </a:lnTo>
                    <a:lnTo>
                      <a:pt x="62" y="491"/>
                    </a:lnTo>
                    <a:lnTo>
                      <a:pt x="59" y="485"/>
                    </a:lnTo>
                    <a:lnTo>
                      <a:pt x="59" y="484"/>
                    </a:lnTo>
                    <a:lnTo>
                      <a:pt x="61" y="484"/>
                    </a:lnTo>
                    <a:lnTo>
                      <a:pt x="62" y="482"/>
                    </a:lnTo>
                    <a:lnTo>
                      <a:pt x="89" y="463"/>
                    </a:lnTo>
                    <a:lnTo>
                      <a:pt x="98" y="466"/>
                    </a:lnTo>
                    <a:lnTo>
                      <a:pt x="98" y="464"/>
                    </a:lnTo>
                    <a:lnTo>
                      <a:pt x="99" y="463"/>
                    </a:lnTo>
                    <a:lnTo>
                      <a:pt x="99" y="460"/>
                    </a:lnTo>
                    <a:lnTo>
                      <a:pt x="102" y="457"/>
                    </a:lnTo>
                    <a:lnTo>
                      <a:pt x="102" y="454"/>
                    </a:lnTo>
                    <a:lnTo>
                      <a:pt x="123" y="444"/>
                    </a:lnTo>
                    <a:lnTo>
                      <a:pt x="125" y="438"/>
                    </a:lnTo>
                    <a:lnTo>
                      <a:pt x="132" y="433"/>
                    </a:lnTo>
                    <a:lnTo>
                      <a:pt x="141" y="410"/>
                    </a:lnTo>
                    <a:lnTo>
                      <a:pt x="138" y="410"/>
                    </a:lnTo>
                    <a:lnTo>
                      <a:pt x="138" y="408"/>
                    </a:lnTo>
                    <a:lnTo>
                      <a:pt x="139" y="402"/>
                    </a:lnTo>
                    <a:lnTo>
                      <a:pt x="147" y="392"/>
                    </a:lnTo>
                    <a:lnTo>
                      <a:pt x="132" y="401"/>
                    </a:lnTo>
                    <a:lnTo>
                      <a:pt x="131" y="402"/>
                    </a:lnTo>
                    <a:lnTo>
                      <a:pt x="131" y="401"/>
                    </a:lnTo>
                    <a:lnTo>
                      <a:pt x="125" y="396"/>
                    </a:lnTo>
                    <a:lnTo>
                      <a:pt x="125" y="393"/>
                    </a:lnTo>
                    <a:lnTo>
                      <a:pt x="122" y="398"/>
                    </a:lnTo>
                    <a:lnTo>
                      <a:pt x="123" y="404"/>
                    </a:lnTo>
                    <a:lnTo>
                      <a:pt x="123" y="405"/>
                    </a:lnTo>
                    <a:lnTo>
                      <a:pt x="120" y="407"/>
                    </a:lnTo>
                    <a:lnTo>
                      <a:pt x="120" y="408"/>
                    </a:lnTo>
                    <a:lnTo>
                      <a:pt x="119" y="407"/>
                    </a:lnTo>
                    <a:lnTo>
                      <a:pt x="111" y="395"/>
                    </a:lnTo>
                    <a:lnTo>
                      <a:pt x="102" y="395"/>
                    </a:lnTo>
                    <a:lnTo>
                      <a:pt x="102" y="387"/>
                    </a:lnTo>
                    <a:lnTo>
                      <a:pt x="96" y="393"/>
                    </a:lnTo>
                    <a:lnTo>
                      <a:pt x="79" y="402"/>
                    </a:lnTo>
                    <a:lnTo>
                      <a:pt x="77" y="402"/>
                    </a:lnTo>
                    <a:lnTo>
                      <a:pt x="77" y="401"/>
                    </a:lnTo>
                    <a:lnTo>
                      <a:pt x="85" y="396"/>
                    </a:lnTo>
                    <a:lnTo>
                      <a:pt x="83" y="392"/>
                    </a:lnTo>
                    <a:lnTo>
                      <a:pt x="83" y="390"/>
                    </a:lnTo>
                    <a:lnTo>
                      <a:pt x="85" y="389"/>
                    </a:lnTo>
                    <a:lnTo>
                      <a:pt x="80" y="387"/>
                    </a:lnTo>
                    <a:lnTo>
                      <a:pt x="79" y="387"/>
                    </a:lnTo>
                    <a:lnTo>
                      <a:pt x="79" y="386"/>
                    </a:lnTo>
                    <a:lnTo>
                      <a:pt x="83" y="377"/>
                    </a:lnTo>
                    <a:lnTo>
                      <a:pt x="74" y="358"/>
                    </a:lnTo>
                    <a:lnTo>
                      <a:pt x="83" y="347"/>
                    </a:lnTo>
                    <a:lnTo>
                      <a:pt x="77" y="352"/>
                    </a:lnTo>
                    <a:lnTo>
                      <a:pt x="74" y="358"/>
                    </a:lnTo>
                    <a:lnTo>
                      <a:pt x="76" y="362"/>
                    </a:lnTo>
                    <a:lnTo>
                      <a:pt x="67" y="375"/>
                    </a:lnTo>
                    <a:lnTo>
                      <a:pt x="64" y="375"/>
                    </a:lnTo>
                    <a:lnTo>
                      <a:pt x="59" y="374"/>
                    </a:lnTo>
                    <a:lnTo>
                      <a:pt x="55" y="374"/>
                    </a:lnTo>
                    <a:lnTo>
                      <a:pt x="50" y="368"/>
                    </a:lnTo>
                    <a:lnTo>
                      <a:pt x="52" y="368"/>
                    </a:lnTo>
                    <a:lnTo>
                      <a:pt x="52" y="367"/>
                    </a:lnTo>
                    <a:lnTo>
                      <a:pt x="49" y="367"/>
                    </a:lnTo>
                    <a:lnTo>
                      <a:pt x="48" y="361"/>
                    </a:lnTo>
                    <a:lnTo>
                      <a:pt x="48" y="359"/>
                    </a:lnTo>
                    <a:lnTo>
                      <a:pt x="56" y="344"/>
                    </a:lnTo>
                    <a:lnTo>
                      <a:pt x="48" y="344"/>
                    </a:lnTo>
                    <a:lnTo>
                      <a:pt x="45" y="343"/>
                    </a:lnTo>
                    <a:lnTo>
                      <a:pt x="46" y="338"/>
                    </a:lnTo>
                    <a:lnTo>
                      <a:pt x="43" y="338"/>
                    </a:lnTo>
                    <a:lnTo>
                      <a:pt x="39" y="340"/>
                    </a:lnTo>
                    <a:lnTo>
                      <a:pt x="37" y="340"/>
                    </a:lnTo>
                    <a:lnTo>
                      <a:pt x="34" y="334"/>
                    </a:lnTo>
                    <a:lnTo>
                      <a:pt x="34" y="332"/>
                    </a:lnTo>
                    <a:lnTo>
                      <a:pt x="36" y="330"/>
                    </a:lnTo>
                    <a:lnTo>
                      <a:pt x="28" y="330"/>
                    </a:lnTo>
                    <a:lnTo>
                      <a:pt x="28" y="328"/>
                    </a:lnTo>
                    <a:lnTo>
                      <a:pt x="30" y="328"/>
                    </a:lnTo>
                    <a:lnTo>
                      <a:pt x="34" y="324"/>
                    </a:lnTo>
                    <a:lnTo>
                      <a:pt x="25" y="327"/>
                    </a:lnTo>
                    <a:lnTo>
                      <a:pt x="24" y="327"/>
                    </a:lnTo>
                    <a:lnTo>
                      <a:pt x="27" y="321"/>
                    </a:lnTo>
                    <a:lnTo>
                      <a:pt x="25" y="318"/>
                    </a:lnTo>
                    <a:lnTo>
                      <a:pt x="30" y="315"/>
                    </a:lnTo>
                    <a:lnTo>
                      <a:pt x="34" y="301"/>
                    </a:lnTo>
                    <a:lnTo>
                      <a:pt x="46" y="291"/>
                    </a:lnTo>
                    <a:lnTo>
                      <a:pt x="53" y="291"/>
                    </a:lnTo>
                    <a:lnTo>
                      <a:pt x="53" y="287"/>
                    </a:lnTo>
                    <a:lnTo>
                      <a:pt x="58" y="284"/>
                    </a:lnTo>
                    <a:lnTo>
                      <a:pt x="67" y="282"/>
                    </a:lnTo>
                    <a:lnTo>
                      <a:pt x="77" y="269"/>
                    </a:lnTo>
                    <a:lnTo>
                      <a:pt x="92" y="267"/>
                    </a:lnTo>
                    <a:lnTo>
                      <a:pt x="96" y="258"/>
                    </a:lnTo>
                    <a:lnTo>
                      <a:pt x="88" y="239"/>
                    </a:lnTo>
                    <a:lnTo>
                      <a:pt x="93" y="239"/>
                    </a:lnTo>
                    <a:lnTo>
                      <a:pt x="96" y="233"/>
                    </a:lnTo>
                    <a:lnTo>
                      <a:pt x="85" y="230"/>
                    </a:lnTo>
                    <a:lnTo>
                      <a:pt x="71" y="248"/>
                    </a:lnTo>
                    <a:lnTo>
                      <a:pt x="68" y="241"/>
                    </a:lnTo>
                    <a:lnTo>
                      <a:pt x="67" y="242"/>
                    </a:lnTo>
                    <a:lnTo>
                      <a:pt x="67" y="244"/>
                    </a:lnTo>
                    <a:lnTo>
                      <a:pt x="59" y="239"/>
                    </a:lnTo>
                    <a:lnTo>
                      <a:pt x="43" y="242"/>
                    </a:lnTo>
                    <a:lnTo>
                      <a:pt x="27" y="239"/>
                    </a:lnTo>
                    <a:lnTo>
                      <a:pt x="27" y="238"/>
                    </a:lnTo>
                    <a:lnTo>
                      <a:pt x="16" y="218"/>
                    </a:lnTo>
                    <a:lnTo>
                      <a:pt x="24" y="215"/>
                    </a:lnTo>
                    <a:lnTo>
                      <a:pt x="10" y="214"/>
                    </a:lnTo>
                    <a:lnTo>
                      <a:pt x="0" y="203"/>
                    </a:lnTo>
                    <a:lnTo>
                      <a:pt x="0" y="202"/>
                    </a:lnTo>
                    <a:lnTo>
                      <a:pt x="24" y="187"/>
                    </a:lnTo>
                    <a:lnTo>
                      <a:pt x="33" y="189"/>
                    </a:lnTo>
                    <a:lnTo>
                      <a:pt x="30" y="186"/>
                    </a:lnTo>
                    <a:lnTo>
                      <a:pt x="30" y="184"/>
                    </a:lnTo>
                    <a:lnTo>
                      <a:pt x="31" y="184"/>
                    </a:lnTo>
                    <a:lnTo>
                      <a:pt x="46" y="174"/>
                    </a:lnTo>
                    <a:lnTo>
                      <a:pt x="55" y="174"/>
                    </a:lnTo>
                    <a:lnTo>
                      <a:pt x="58" y="175"/>
                    </a:lnTo>
                    <a:lnTo>
                      <a:pt x="58" y="184"/>
                    </a:lnTo>
                    <a:lnTo>
                      <a:pt x="55" y="186"/>
                    </a:lnTo>
                    <a:lnTo>
                      <a:pt x="59" y="192"/>
                    </a:lnTo>
                    <a:lnTo>
                      <a:pt x="83" y="195"/>
                    </a:lnTo>
                    <a:lnTo>
                      <a:pt x="86" y="184"/>
                    </a:lnTo>
                    <a:lnTo>
                      <a:pt x="82" y="184"/>
                    </a:lnTo>
                    <a:lnTo>
                      <a:pt x="80" y="183"/>
                    </a:lnTo>
                    <a:lnTo>
                      <a:pt x="82" y="178"/>
                    </a:lnTo>
                    <a:lnTo>
                      <a:pt x="79" y="172"/>
                    </a:lnTo>
                    <a:lnTo>
                      <a:pt x="79" y="171"/>
                    </a:lnTo>
                    <a:lnTo>
                      <a:pt x="80" y="171"/>
                    </a:lnTo>
                    <a:lnTo>
                      <a:pt x="85" y="178"/>
                    </a:lnTo>
                    <a:lnTo>
                      <a:pt x="98" y="181"/>
                    </a:lnTo>
                    <a:lnTo>
                      <a:pt x="111" y="175"/>
                    </a:lnTo>
                    <a:lnTo>
                      <a:pt x="90" y="171"/>
                    </a:lnTo>
                    <a:lnTo>
                      <a:pt x="90" y="177"/>
                    </a:lnTo>
                    <a:lnTo>
                      <a:pt x="89" y="177"/>
                    </a:lnTo>
                    <a:lnTo>
                      <a:pt x="82" y="169"/>
                    </a:lnTo>
                    <a:lnTo>
                      <a:pt x="82" y="168"/>
                    </a:lnTo>
                    <a:lnTo>
                      <a:pt x="86" y="162"/>
                    </a:lnTo>
                    <a:lnTo>
                      <a:pt x="86" y="160"/>
                    </a:lnTo>
                    <a:lnTo>
                      <a:pt x="80" y="160"/>
                    </a:lnTo>
                    <a:lnTo>
                      <a:pt x="77" y="162"/>
                    </a:lnTo>
                    <a:lnTo>
                      <a:pt x="74" y="162"/>
                    </a:lnTo>
                    <a:lnTo>
                      <a:pt x="74" y="158"/>
                    </a:lnTo>
                    <a:lnTo>
                      <a:pt x="71" y="162"/>
                    </a:lnTo>
                    <a:lnTo>
                      <a:pt x="70" y="162"/>
                    </a:lnTo>
                    <a:lnTo>
                      <a:pt x="59" y="158"/>
                    </a:lnTo>
                    <a:lnTo>
                      <a:pt x="55" y="143"/>
                    </a:lnTo>
                    <a:lnTo>
                      <a:pt x="49" y="137"/>
                    </a:lnTo>
                    <a:lnTo>
                      <a:pt x="16" y="115"/>
                    </a:lnTo>
                    <a:lnTo>
                      <a:pt x="16" y="113"/>
                    </a:lnTo>
                    <a:lnTo>
                      <a:pt x="24" y="109"/>
                    </a:lnTo>
                    <a:lnTo>
                      <a:pt x="24" y="95"/>
                    </a:lnTo>
                    <a:lnTo>
                      <a:pt x="25" y="95"/>
                    </a:lnTo>
                    <a:lnTo>
                      <a:pt x="55" y="91"/>
                    </a:lnTo>
                    <a:lnTo>
                      <a:pt x="65" y="76"/>
                    </a:lnTo>
                    <a:lnTo>
                      <a:pt x="67" y="67"/>
                    </a:lnTo>
                    <a:lnTo>
                      <a:pt x="67" y="66"/>
                    </a:lnTo>
                    <a:lnTo>
                      <a:pt x="68" y="66"/>
                    </a:lnTo>
                    <a:lnTo>
                      <a:pt x="67" y="64"/>
                    </a:lnTo>
                    <a:lnTo>
                      <a:pt x="67" y="63"/>
                    </a:lnTo>
                    <a:lnTo>
                      <a:pt x="68" y="63"/>
                    </a:lnTo>
                    <a:lnTo>
                      <a:pt x="68" y="61"/>
                    </a:lnTo>
                    <a:lnTo>
                      <a:pt x="74" y="52"/>
                    </a:lnTo>
                    <a:lnTo>
                      <a:pt x="76" y="52"/>
                    </a:lnTo>
                    <a:lnTo>
                      <a:pt x="80" y="55"/>
                    </a:lnTo>
                    <a:lnTo>
                      <a:pt x="77" y="52"/>
                    </a:lnTo>
                    <a:lnTo>
                      <a:pt x="77" y="51"/>
                    </a:lnTo>
                    <a:lnTo>
                      <a:pt x="80" y="42"/>
                    </a:lnTo>
                    <a:lnTo>
                      <a:pt x="83" y="42"/>
                    </a:lnTo>
                    <a:lnTo>
                      <a:pt x="85" y="43"/>
                    </a:lnTo>
                    <a:lnTo>
                      <a:pt x="83" y="46"/>
                    </a:lnTo>
                    <a:lnTo>
                      <a:pt x="104" y="30"/>
                    </a:lnTo>
                    <a:lnTo>
                      <a:pt x="107" y="33"/>
                    </a:lnTo>
                    <a:lnTo>
                      <a:pt x="107" y="34"/>
                    </a:lnTo>
                    <a:lnTo>
                      <a:pt x="105" y="40"/>
                    </a:lnTo>
                    <a:lnTo>
                      <a:pt x="107" y="42"/>
                    </a:lnTo>
                    <a:lnTo>
                      <a:pt x="108" y="34"/>
                    </a:lnTo>
                    <a:lnTo>
                      <a:pt x="113" y="33"/>
                    </a:lnTo>
                    <a:lnTo>
                      <a:pt x="105" y="29"/>
                    </a:lnTo>
                    <a:lnTo>
                      <a:pt x="108" y="24"/>
                    </a:lnTo>
                    <a:lnTo>
                      <a:pt x="119" y="17"/>
                    </a:lnTo>
                    <a:lnTo>
                      <a:pt x="120" y="17"/>
                    </a:lnTo>
                    <a:lnTo>
                      <a:pt x="120" y="18"/>
                    </a:lnTo>
                    <a:lnTo>
                      <a:pt x="114" y="24"/>
                    </a:lnTo>
                    <a:lnTo>
                      <a:pt x="117" y="26"/>
                    </a:lnTo>
                    <a:lnTo>
                      <a:pt x="117" y="23"/>
                    </a:lnTo>
                    <a:lnTo>
                      <a:pt x="133" y="20"/>
                    </a:lnTo>
                    <a:lnTo>
                      <a:pt x="150" y="0"/>
                    </a:lnTo>
                    <a:close/>
                  </a:path>
                </a:pathLst>
              </a:custGeom>
              <a:grpFill/>
              <a:ln w="3175">
                <a:solidFill>
                  <a:srgbClr val="0F4D8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67677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1" name="Alaska - Offshore">
                <a:extLst>
                  <a:ext uri="{FF2B5EF4-FFF2-40B4-BE49-F238E27FC236}">
                    <a16:creationId xmlns:a16="http://schemas.microsoft.com/office/drawing/2014/main" id="{858746A7-81FF-4BAE-A148-02B609987A0F}"/>
                  </a:ext>
                </a:extLst>
              </p:cNvPr>
              <p:cNvSpPr>
                <a:spLocks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308856" y="2438204"/>
                <a:ext cx="914377" cy="706729"/>
              </a:xfrm>
              <a:custGeom>
                <a:avLst/>
                <a:gdLst/>
                <a:ahLst/>
                <a:cxnLst/>
                <a:rect l="l" t="t" r="r" b="b"/>
                <a:pathLst>
                  <a:path w="914377" h="706729">
                    <a:moveTo>
                      <a:pt x="892519" y="639334"/>
                    </a:moveTo>
                    <a:lnTo>
                      <a:pt x="903448" y="644799"/>
                    </a:lnTo>
                    <a:lnTo>
                      <a:pt x="912556" y="655728"/>
                    </a:lnTo>
                    <a:lnTo>
                      <a:pt x="914377" y="655728"/>
                    </a:lnTo>
                    <a:lnTo>
                      <a:pt x="912556" y="666657"/>
                    </a:lnTo>
                    <a:lnTo>
                      <a:pt x="908913" y="666657"/>
                    </a:lnTo>
                    <a:lnTo>
                      <a:pt x="901741" y="654704"/>
                    </a:lnTo>
                    <a:lnTo>
                      <a:pt x="903448" y="666656"/>
                    </a:lnTo>
                    <a:lnTo>
                      <a:pt x="887054" y="648441"/>
                    </a:lnTo>
                    <a:lnTo>
                      <a:pt x="887054" y="644798"/>
                    </a:lnTo>
                    <a:lnTo>
                      <a:pt x="898336" y="649029"/>
                    </a:lnTo>
                    <a:close/>
                    <a:moveTo>
                      <a:pt x="25501" y="633870"/>
                    </a:moveTo>
                    <a:lnTo>
                      <a:pt x="34608" y="633870"/>
                    </a:lnTo>
                    <a:lnTo>
                      <a:pt x="29144" y="644799"/>
                    </a:lnTo>
                    <a:lnTo>
                      <a:pt x="30965" y="644799"/>
                    </a:lnTo>
                    <a:lnTo>
                      <a:pt x="30965" y="648442"/>
                    </a:lnTo>
                    <a:lnTo>
                      <a:pt x="29144" y="648442"/>
                    </a:lnTo>
                    <a:lnTo>
                      <a:pt x="20036" y="655728"/>
                    </a:lnTo>
                    <a:lnTo>
                      <a:pt x="0" y="664836"/>
                    </a:lnTo>
                    <a:lnTo>
                      <a:pt x="0" y="661193"/>
                    </a:lnTo>
                    <a:lnTo>
                      <a:pt x="14572" y="644799"/>
                    </a:lnTo>
                    <a:lnTo>
                      <a:pt x="12750" y="637513"/>
                    </a:lnTo>
                    <a:lnTo>
                      <a:pt x="18215" y="637513"/>
                    </a:lnTo>
                    <a:close/>
                    <a:moveTo>
                      <a:pt x="887056" y="628405"/>
                    </a:moveTo>
                    <a:lnTo>
                      <a:pt x="890699" y="628405"/>
                    </a:lnTo>
                    <a:lnTo>
                      <a:pt x="892520" y="637513"/>
                    </a:lnTo>
                    <a:lnTo>
                      <a:pt x="892520" y="639334"/>
                    </a:lnTo>
                    <a:lnTo>
                      <a:pt x="885234" y="637513"/>
                    </a:lnTo>
                    <a:lnTo>
                      <a:pt x="881591" y="633870"/>
                    </a:lnTo>
                    <a:close/>
                    <a:moveTo>
                      <a:pt x="823304" y="626583"/>
                    </a:moveTo>
                    <a:lnTo>
                      <a:pt x="839697" y="626583"/>
                    </a:lnTo>
                    <a:lnTo>
                      <a:pt x="839697" y="632048"/>
                    </a:lnTo>
                    <a:lnTo>
                      <a:pt x="843340" y="626583"/>
                    </a:lnTo>
                    <a:lnTo>
                      <a:pt x="843340" y="628405"/>
                    </a:lnTo>
                    <a:lnTo>
                      <a:pt x="846983" y="637512"/>
                    </a:lnTo>
                    <a:lnTo>
                      <a:pt x="848804" y="632048"/>
                    </a:lnTo>
                    <a:lnTo>
                      <a:pt x="854269" y="626583"/>
                    </a:lnTo>
                    <a:lnTo>
                      <a:pt x="857912" y="626583"/>
                    </a:lnTo>
                    <a:lnTo>
                      <a:pt x="859733" y="633869"/>
                    </a:lnTo>
                    <a:lnTo>
                      <a:pt x="854269" y="659369"/>
                    </a:lnTo>
                    <a:lnTo>
                      <a:pt x="854269" y="661191"/>
                    </a:lnTo>
                    <a:lnTo>
                      <a:pt x="854257" y="661200"/>
                    </a:lnTo>
                    <a:lnTo>
                      <a:pt x="854269" y="661192"/>
                    </a:lnTo>
                    <a:lnTo>
                      <a:pt x="854269" y="664835"/>
                    </a:lnTo>
                    <a:lnTo>
                      <a:pt x="857912" y="664835"/>
                    </a:lnTo>
                    <a:lnTo>
                      <a:pt x="859733" y="670300"/>
                    </a:lnTo>
                    <a:lnTo>
                      <a:pt x="859733" y="672121"/>
                    </a:lnTo>
                    <a:lnTo>
                      <a:pt x="857912" y="672121"/>
                    </a:lnTo>
                    <a:lnTo>
                      <a:pt x="859733" y="675764"/>
                    </a:lnTo>
                    <a:lnTo>
                      <a:pt x="859733" y="677585"/>
                    </a:lnTo>
                    <a:lnTo>
                      <a:pt x="854269" y="677585"/>
                    </a:lnTo>
                    <a:lnTo>
                      <a:pt x="854269" y="686693"/>
                    </a:lnTo>
                    <a:lnTo>
                      <a:pt x="868841" y="706729"/>
                    </a:lnTo>
                    <a:lnTo>
                      <a:pt x="846983" y="686693"/>
                    </a:lnTo>
                    <a:lnTo>
                      <a:pt x="846983" y="681228"/>
                    </a:lnTo>
                    <a:lnTo>
                      <a:pt x="843340" y="681228"/>
                    </a:lnTo>
                    <a:lnTo>
                      <a:pt x="843340" y="672121"/>
                    </a:lnTo>
                    <a:lnTo>
                      <a:pt x="841518" y="672121"/>
                    </a:lnTo>
                    <a:lnTo>
                      <a:pt x="841518" y="670300"/>
                    </a:lnTo>
                    <a:lnTo>
                      <a:pt x="841520" y="670298"/>
                    </a:lnTo>
                    <a:lnTo>
                      <a:pt x="841519" y="670298"/>
                    </a:lnTo>
                    <a:lnTo>
                      <a:pt x="839697" y="659369"/>
                    </a:lnTo>
                    <a:lnTo>
                      <a:pt x="841519" y="655726"/>
                    </a:lnTo>
                    <a:lnTo>
                      <a:pt x="830590" y="650262"/>
                    </a:lnTo>
                    <a:lnTo>
                      <a:pt x="823304" y="633869"/>
                    </a:lnTo>
                    <a:close/>
                    <a:moveTo>
                      <a:pt x="40072" y="621119"/>
                    </a:moveTo>
                    <a:lnTo>
                      <a:pt x="41893" y="621119"/>
                    </a:lnTo>
                    <a:lnTo>
                      <a:pt x="47358" y="628405"/>
                    </a:lnTo>
                    <a:lnTo>
                      <a:pt x="41893" y="628405"/>
                    </a:lnTo>
                    <a:lnTo>
                      <a:pt x="40072" y="632048"/>
                    </a:lnTo>
                    <a:lnTo>
                      <a:pt x="36429" y="632048"/>
                    </a:lnTo>
                    <a:lnTo>
                      <a:pt x="36429" y="628405"/>
                    </a:lnTo>
                    <a:lnTo>
                      <a:pt x="40072" y="622941"/>
                    </a:lnTo>
                    <a:close/>
                    <a:moveTo>
                      <a:pt x="96539" y="588333"/>
                    </a:moveTo>
                    <a:lnTo>
                      <a:pt x="109289" y="602905"/>
                    </a:lnTo>
                    <a:lnTo>
                      <a:pt x="109289" y="604726"/>
                    </a:lnTo>
                    <a:lnTo>
                      <a:pt x="107468" y="604726"/>
                    </a:lnTo>
                    <a:lnTo>
                      <a:pt x="85610" y="608369"/>
                    </a:lnTo>
                    <a:lnTo>
                      <a:pt x="78324" y="617476"/>
                    </a:lnTo>
                    <a:lnTo>
                      <a:pt x="74681" y="617476"/>
                    </a:lnTo>
                    <a:lnTo>
                      <a:pt x="63752" y="610190"/>
                    </a:lnTo>
                    <a:lnTo>
                      <a:pt x="63752" y="608369"/>
                    </a:lnTo>
                    <a:lnTo>
                      <a:pt x="74681" y="593797"/>
                    </a:lnTo>
                    <a:close/>
                    <a:moveTo>
                      <a:pt x="163932" y="575583"/>
                    </a:moveTo>
                    <a:lnTo>
                      <a:pt x="165753" y="575583"/>
                    </a:lnTo>
                    <a:lnTo>
                      <a:pt x="169396" y="577405"/>
                    </a:lnTo>
                    <a:lnTo>
                      <a:pt x="171218" y="586512"/>
                    </a:lnTo>
                    <a:lnTo>
                      <a:pt x="163932" y="586512"/>
                    </a:lnTo>
                    <a:close/>
                    <a:moveTo>
                      <a:pt x="870662" y="553725"/>
                    </a:moveTo>
                    <a:lnTo>
                      <a:pt x="879769" y="586511"/>
                    </a:lnTo>
                    <a:lnTo>
                      <a:pt x="876126" y="586511"/>
                    </a:lnTo>
                    <a:lnTo>
                      <a:pt x="865197" y="582868"/>
                    </a:lnTo>
                    <a:lnTo>
                      <a:pt x="865197" y="575582"/>
                    </a:lnTo>
                    <a:lnTo>
                      <a:pt x="863376" y="581047"/>
                    </a:lnTo>
                    <a:lnTo>
                      <a:pt x="859733" y="581047"/>
                    </a:lnTo>
                    <a:lnTo>
                      <a:pt x="854268" y="575582"/>
                    </a:lnTo>
                    <a:lnTo>
                      <a:pt x="857911" y="559189"/>
                    </a:lnTo>
                    <a:lnTo>
                      <a:pt x="857911" y="555546"/>
                    </a:lnTo>
                    <a:lnTo>
                      <a:pt x="859733" y="555546"/>
                    </a:lnTo>
                    <a:close/>
                    <a:moveTo>
                      <a:pt x="218576" y="537332"/>
                    </a:moveTo>
                    <a:lnTo>
                      <a:pt x="220397" y="537332"/>
                    </a:lnTo>
                    <a:lnTo>
                      <a:pt x="225862" y="542797"/>
                    </a:lnTo>
                    <a:lnTo>
                      <a:pt x="224040" y="553726"/>
                    </a:lnTo>
                    <a:lnTo>
                      <a:pt x="220397" y="553726"/>
                    </a:lnTo>
                    <a:lnTo>
                      <a:pt x="218576" y="539154"/>
                    </a:lnTo>
                    <a:close/>
                    <a:moveTo>
                      <a:pt x="812374" y="535510"/>
                    </a:moveTo>
                    <a:lnTo>
                      <a:pt x="817838" y="535510"/>
                    </a:lnTo>
                    <a:lnTo>
                      <a:pt x="823303" y="537331"/>
                    </a:lnTo>
                    <a:lnTo>
                      <a:pt x="825124" y="537331"/>
                    </a:lnTo>
                    <a:lnTo>
                      <a:pt x="825124" y="548260"/>
                    </a:lnTo>
                    <a:lnTo>
                      <a:pt x="834231" y="548260"/>
                    </a:lnTo>
                    <a:lnTo>
                      <a:pt x="846982" y="571939"/>
                    </a:lnTo>
                    <a:lnTo>
                      <a:pt x="846982" y="575582"/>
                    </a:lnTo>
                    <a:lnTo>
                      <a:pt x="841517" y="571939"/>
                    </a:lnTo>
                    <a:lnTo>
                      <a:pt x="843339" y="577404"/>
                    </a:lnTo>
                    <a:lnTo>
                      <a:pt x="852446" y="582868"/>
                    </a:lnTo>
                    <a:lnTo>
                      <a:pt x="852446" y="586511"/>
                    </a:lnTo>
                    <a:lnTo>
                      <a:pt x="848803" y="591976"/>
                    </a:lnTo>
                    <a:lnTo>
                      <a:pt x="852446" y="591976"/>
                    </a:lnTo>
                    <a:lnTo>
                      <a:pt x="852446" y="604726"/>
                    </a:lnTo>
                    <a:lnTo>
                      <a:pt x="843339" y="604726"/>
                    </a:lnTo>
                    <a:lnTo>
                      <a:pt x="836053" y="586511"/>
                    </a:lnTo>
                    <a:lnTo>
                      <a:pt x="823304" y="581047"/>
                    </a:lnTo>
                    <a:lnTo>
                      <a:pt x="834232" y="602904"/>
                    </a:lnTo>
                    <a:lnTo>
                      <a:pt x="834232" y="604726"/>
                    </a:lnTo>
                    <a:lnTo>
                      <a:pt x="830589" y="604726"/>
                    </a:lnTo>
                    <a:lnTo>
                      <a:pt x="823303" y="593797"/>
                    </a:lnTo>
                    <a:lnTo>
                      <a:pt x="823303" y="581047"/>
                    </a:lnTo>
                    <a:lnTo>
                      <a:pt x="823303" y="577404"/>
                    </a:lnTo>
                    <a:lnTo>
                      <a:pt x="828767" y="575582"/>
                    </a:lnTo>
                    <a:lnTo>
                      <a:pt x="828767" y="570118"/>
                    </a:lnTo>
                    <a:lnTo>
                      <a:pt x="817838" y="566475"/>
                    </a:lnTo>
                    <a:lnTo>
                      <a:pt x="819660" y="548260"/>
                    </a:lnTo>
                    <a:lnTo>
                      <a:pt x="812374" y="555546"/>
                    </a:lnTo>
                    <a:lnTo>
                      <a:pt x="808731" y="555546"/>
                    </a:lnTo>
                    <a:lnTo>
                      <a:pt x="808731" y="553725"/>
                    </a:lnTo>
                    <a:lnTo>
                      <a:pt x="814195" y="542796"/>
                    </a:lnTo>
                    <a:lnTo>
                      <a:pt x="812374" y="537331"/>
                    </a:lnTo>
                    <a:close/>
                    <a:moveTo>
                      <a:pt x="841517" y="531867"/>
                    </a:moveTo>
                    <a:lnTo>
                      <a:pt x="843339" y="531867"/>
                    </a:lnTo>
                    <a:lnTo>
                      <a:pt x="848803" y="537332"/>
                    </a:lnTo>
                    <a:lnTo>
                      <a:pt x="848803" y="544618"/>
                    </a:lnTo>
                    <a:lnTo>
                      <a:pt x="846982" y="542796"/>
                    </a:lnTo>
                    <a:close/>
                    <a:moveTo>
                      <a:pt x="825125" y="531867"/>
                    </a:moveTo>
                    <a:lnTo>
                      <a:pt x="836054" y="531867"/>
                    </a:lnTo>
                    <a:lnTo>
                      <a:pt x="834233" y="539153"/>
                    </a:lnTo>
                    <a:lnTo>
                      <a:pt x="830590" y="539153"/>
                    </a:lnTo>
                    <a:lnTo>
                      <a:pt x="825125" y="535510"/>
                    </a:lnTo>
                    <a:close/>
                    <a:moveTo>
                      <a:pt x="309649" y="526403"/>
                    </a:moveTo>
                    <a:lnTo>
                      <a:pt x="315114" y="530046"/>
                    </a:lnTo>
                    <a:lnTo>
                      <a:pt x="315114" y="531868"/>
                    </a:lnTo>
                    <a:lnTo>
                      <a:pt x="311471" y="535511"/>
                    </a:lnTo>
                    <a:lnTo>
                      <a:pt x="309649" y="535511"/>
                    </a:lnTo>
                    <a:close/>
                    <a:moveTo>
                      <a:pt x="806910" y="502724"/>
                    </a:moveTo>
                    <a:lnTo>
                      <a:pt x="808731" y="502724"/>
                    </a:lnTo>
                    <a:lnTo>
                      <a:pt x="812374" y="504545"/>
                    </a:lnTo>
                    <a:lnTo>
                      <a:pt x="819660" y="504545"/>
                    </a:lnTo>
                    <a:lnTo>
                      <a:pt x="823303" y="508188"/>
                    </a:lnTo>
                    <a:lnTo>
                      <a:pt x="825125" y="508188"/>
                    </a:lnTo>
                    <a:lnTo>
                      <a:pt x="828768" y="520938"/>
                    </a:lnTo>
                    <a:lnTo>
                      <a:pt x="828768" y="524580"/>
                    </a:lnTo>
                    <a:lnTo>
                      <a:pt x="830590" y="519116"/>
                    </a:lnTo>
                    <a:lnTo>
                      <a:pt x="830590" y="515473"/>
                    </a:lnTo>
                    <a:lnTo>
                      <a:pt x="834233" y="515473"/>
                    </a:lnTo>
                    <a:lnTo>
                      <a:pt x="834233" y="519116"/>
                    </a:lnTo>
                    <a:lnTo>
                      <a:pt x="836054" y="526402"/>
                    </a:lnTo>
                    <a:lnTo>
                      <a:pt x="828768" y="526402"/>
                    </a:lnTo>
                    <a:lnTo>
                      <a:pt x="828768" y="524581"/>
                    </a:lnTo>
                    <a:lnTo>
                      <a:pt x="823303" y="519117"/>
                    </a:lnTo>
                    <a:lnTo>
                      <a:pt x="825125" y="530045"/>
                    </a:lnTo>
                    <a:lnTo>
                      <a:pt x="825125" y="531867"/>
                    </a:lnTo>
                    <a:lnTo>
                      <a:pt x="812374" y="531867"/>
                    </a:lnTo>
                    <a:lnTo>
                      <a:pt x="808732" y="519726"/>
                    </a:lnTo>
                    <a:lnTo>
                      <a:pt x="808732" y="526402"/>
                    </a:lnTo>
                    <a:lnTo>
                      <a:pt x="806910" y="526402"/>
                    </a:lnTo>
                    <a:lnTo>
                      <a:pt x="806910" y="548260"/>
                    </a:lnTo>
                    <a:lnTo>
                      <a:pt x="803267" y="548260"/>
                    </a:lnTo>
                    <a:lnTo>
                      <a:pt x="803267" y="544617"/>
                    </a:lnTo>
                    <a:lnTo>
                      <a:pt x="797803" y="539153"/>
                    </a:lnTo>
                    <a:lnTo>
                      <a:pt x="797803" y="530045"/>
                    </a:lnTo>
                    <a:lnTo>
                      <a:pt x="801446" y="530045"/>
                    </a:lnTo>
                    <a:lnTo>
                      <a:pt x="792338" y="513652"/>
                    </a:lnTo>
                    <a:lnTo>
                      <a:pt x="806910" y="515473"/>
                    </a:lnTo>
                    <a:lnTo>
                      <a:pt x="807456" y="515473"/>
                    </a:lnTo>
                    <a:lnTo>
                      <a:pt x="806910" y="513652"/>
                    </a:lnTo>
                    <a:lnTo>
                      <a:pt x="803267" y="504545"/>
                    </a:lnTo>
                    <a:lnTo>
                      <a:pt x="806910" y="504545"/>
                    </a:lnTo>
                    <a:close/>
                    <a:moveTo>
                      <a:pt x="344258" y="464473"/>
                    </a:moveTo>
                    <a:lnTo>
                      <a:pt x="347901" y="464473"/>
                    </a:lnTo>
                    <a:lnTo>
                      <a:pt x="355187" y="471759"/>
                    </a:lnTo>
                    <a:lnTo>
                      <a:pt x="360651" y="466295"/>
                    </a:lnTo>
                    <a:lnTo>
                      <a:pt x="364294" y="466295"/>
                    </a:lnTo>
                    <a:lnTo>
                      <a:pt x="364294" y="480866"/>
                    </a:lnTo>
                    <a:lnTo>
                      <a:pt x="371580" y="480866"/>
                    </a:lnTo>
                    <a:lnTo>
                      <a:pt x="371580" y="482688"/>
                    </a:lnTo>
                    <a:lnTo>
                      <a:pt x="369759" y="488152"/>
                    </a:lnTo>
                    <a:lnTo>
                      <a:pt x="366116" y="488152"/>
                    </a:lnTo>
                    <a:lnTo>
                      <a:pt x="355187" y="486331"/>
                    </a:lnTo>
                    <a:lnTo>
                      <a:pt x="360651" y="493617"/>
                    </a:lnTo>
                    <a:lnTo>
                      <a:pt x="360651" y="497260"/>
                    </a:lnTo>
                    <a:lnTo>
                      <a:pt x="355187" y="497260"/>
                    </a:lnTo>
                    <a:lnTo>
                      <a:pt x="353365" y="493617"/>
                    </a:lnTo>
                    <a:lnTo>
                      <a:pt x="347901" y="493617"/>
                    </a:lnTo>
                    <a:lnTo>
                      <a:pt x="331507" y="519117"/>
                    </a:lnTo>
                    <a:lnTo>
                      <a:pt x="327864" y="519117"/>
                    </a:lnTo>
                    <a:lnTo>
                      <a:pt x="327864" y="510010"/>
                    </a:lnTo>
                    <a:lnTo>
                      <a:pt x="326043" y="504545"/>
                    </a:lnTo>
                    <a:lnTo>
                      <a:pt x="326043" y="502724"/>
                    </a:lnTo>
                    <a:lnTo>
                      <a:pt x="322400" y="513653"/>
                    </a:lnTo>
                    <a:lnTo>
                      <a:pt x="322400" y="515474"/>
                    </a:lnTo>
                    <a:lnTo>
                      <a:pt x="320578" y="515474"/>
                    </a:lnTo>
                    <a:lnTo>
                      <a:pt x="320578" y="513653"/>
                    </a:lnTo>
                    <a:lnTo>
                      <a:pt x="307828" y="493617"/>
                    </a:lnTo>
                    <a:lnTo>
                      <a:pt x="307828" y="491795"/>
                    </a:lnTo>
                    <a:lnTo>
                      <a:pt x="322400" y="477223"/>
                    </a:lnTo>
                    <a:lnTo>
                      <a:pt x="326043" y="477223"/>
                    </a:lnTo>
                    <a:lnTo>
                      <a:pt x="331507" y="486331"/>
                    </a:lnTo>
                    <a:lnTo>
                      <a:pt x="333329" y="480866"/>
                    </a:lnTo>
                    <a:lnTo>
                      <a:pt x="327864" y="469938"/>
                    </a:lnTo>
                    <a:lnTo>
                      <a:pt x="331507" y="469938"/>
                    </a:lnTo>
                    <a:lnTo>
                      <a:pt x="338793" y="475402"/>
                    </a:lnTo>
                    <a:lnTo>
                      <a:pt x="347901" y="469938"/>
                    </a:lnTo>
                    <a:lnTo>
                      <a:pt x="344258" y="466295"/>
                    </a:lnTo>
                    <a:close/>
                    <a:moveTo>
                      <a:pt x="792338" y="457186"/>
                    </a:moveTo>
                    <a:lnTo>
                      <a:pt x="795981" y="457186"/>
                    </a:lnTo>
                    <a:lnTo>
                      <a:pt x="797802" y="460829"/>
                    </a:lnTo>
                    <a:lnTo>
                      <a:pt x="806910" y="491794"/>
                    </a:lnTo>
                    <a:lnTo>
                      <a:pt x="806910" y="493615"/>
                    </a:lnTo>
                    <a:lnTo>
                      <a:pt x="801445" y="491794"/>
                    </a:lnTo>
                    <a:lnTo>
                      <a:pt x="801445" y="499080"/>
                    </a:lnTo>
                    <a:lnTo>
                      <a:pt x="792338" y="508187"/>
                    </a:lnTo>
                    <a:lnTo>
                      <a:pt x="790516" y="508187"/>
                    </a:lnTo>
                    <a:lnTo>
                      <a:pt x="790516" y="491794"/>
                    </a:lnTo>
                    <a:lnTo>
                      <a:pt x="792338" y="488151"/>
                    </a:lnTo>
                    <a:lnTo>
                      <a:pt x="790516" y="486329"/>
                    </a:lnTo>
                    <a:lnTo>
                      <a:pt x="790516" y="482686"/>
                    </a:lnTo>
                    <a:lnTo>
                      <a:pt x="786873" y="482686"/>
                    </a:lnTo>
                    <a:lnTo>
                      <a:pt x="785052" y="460829"/>
                    </a:lnTo>
                    <a:lnTo>
                      <a:pt x="785052" y="459007"/>
                    </a:lnTo>
                    <a:close/>
                    <a:moveTo>
                      <a:pt x="757730" y="448080"/>
                    </a:moveTo>
                    <a:lnTo>
                      <a:pt x="775945" y="459009"/>
                    </a:lnTo>
                    <a:lnTo>
                      <a:pt x="781409" y="464473"/>
                    </a:lnTo>
                    <a:lnTo>
                      <a:pt x="781409" y="466294"/>
                    </a:lnTo>
                    <a:lnTo>
                      <a:pt x="775945" y="466294"/>
                    </a:lnTo>
                    <a:lnTo>
                      <a:pt x="779587" y="471759"/>
                    </a:lnTo>
                    <a:lnTo>
                      <a:pt x="775945" y="471759"/>
                    </a:lnTo>
                    <a:lnTo>
                      <a:pt x="781409" y="475402"/>
                    </a:lnTo>
                    <a:lnTo>
                      <a:pt x="781409" y="488152"/>
                    </a:lnTo>
                    <a:lnTo>
                      <a:pt x="779587" y="488152"/>
                    </a:lnTo>
                    <a:lnTo>
                      <a:pt x="763194" y="475402"/>
                    </a:lnTo>
                    <a:lnTo>
                      <a:pt x="764713" y="484510"/>
                    </a:lnTo>
                    <a:lnTo>
                      <a:pt x="765016" y="482687"/>
                    </a:lnTo>
                    <a:lnTo>
                      <a:pt x="768660" y="482687"/>
                    </a:lnTo>
                    <a:lnTo>
                      <a:pt x="781410" y="493616"/>
                    </a:lnTo>
                    <a:lnTo>
                      <a:pt x="790518" y="524581"/>
                    </a:lnTo>
                    <a:lnTo>
                      <a:pt x="786875" y="542796"/>
                    </a:lnTo>
                    <a:lnTo>
                      <a:pt x="785053" y="542796"/>
                    </a:lnTo>
                    <a:lnTo>
                      <a:pt x="779589" y="526403"/>
                    </a:lnTo>
                    <a:lnTo>
                      <a:pt x="779589" y="520938"/>
                    </a:lnTo>
                    <a:lnTo>
                      <a:pt x="770481" y="513652"/>
                    </a:lnTo>
                    <a:lnTo>
                      <a:pt x="768660" y="513652"/>
                    </a:lnTo>
                    <a:lnTo>
                      <a:pt x="774124" y="504545"/>
                    </a:lnTo>
                    <a:lnTo>
                      <a:pt x="763195" y="493616"/>
                    </a:lnTo>
                    <a:lnTo>
                      <a:pt x="763802" y="489971"/>
                    </a:lnTo>
                    <a:lnTo>
                      <a:pt x="763194" y="491795"/>
                    </a:lnTo>
                    <a:lnTo>
                      <a:pt x="761373" y="491795"/>
                    </a:lnTo>
                    <a:lnTo>
                      <a:pt x="746801" y="471759"/>
                    </a:lnTo>
                    <a:lnTo>
                      <a:pt x="750444" y="466294"/>
                    </a:lnTo>
                    <a:lnTo>
                      <a:pt x="744980" y="459009"/>
                    </a:lnTo>
                    <a:lnTo>
                      <a:pt x="744980" y="457187"/>
                    </a:lnTo>
                    <a:lnTo>
                      <a:pt x="746801" y="457187"/>
                    </a:lnTo>
                    <a:close/>
                    <a:moveTo>
                      <a:pt x="355186" y="442616"/>
                    </a:moveTo>
                    <a:lnTo>
                      <a:pt x="369758" y="442616"/>
                    </a:lnTo>
                    <a:lnTo>
                      <a:pt x="369758" y="446259"/>
                    </a:lnTo>
                    <a:lnTo>
                      <a:pt x="371580" y="446259"/>
                    </a:lnTo>
                    <a:lnTo>
                      <a:pt x="375223" y="453545"/>
                    </a:lnTo>
                    <a:lnTo>
                      <a:pt x="375223" y="457188"/>
                    </a:lnTo>
                    <a:lnTo>
                      <a:pt x="353365" y="460831"/>
                    </a:lnTo>
                    <a:lnTo>
                      <a:pt x="347900" y="457188"/>
                    </a:lnTo>
                    <a:lnTo>
                      <a:pt x="347900" y="453545"/>
                    </a:lnTo>
                    <a:lnTo>
                      <a:pt x="355186" y="451723"/>
                    </a:lnTo>
                    <a:lnTo>
                      <a:pt x="353365" y="448080"/>
                    </a:lnTo>
                    <a:close/>
                    <a:moveTo>
                      <a:pt x="488154" y="351542"/>
                    </a:moveTo>
                    <a:lnTo>
                      <a:pt x="489975" y="351542"/>
                    </a:lnTo>
                    <a:lnTo>
                      <a:pt x="495440" y="357006"/>
                    </a:lnTo>
                    <a:lnTo>
                      <a:pt x="495440" y="358828"/>
                    </a:lnTo>
                    <a:lnTo>
                      <a:pt x="482689" y="378863"/>
                    </a:lnTo>
                    <a:lnTo>
                      <a:pt x="471760" y="380685"/>
                    </a:lnTo>
                    <a:lnTo>
                      <a:pt x="468117" y="380685"/>
                    </a:lnTo>
                    <a:lnTo>
                      <a:pt x="473582" y="373399"/>
                    </a:lnTo>
                    <a:close/>
                    <a:moveTo>
                      <a:pt x="36430" y="351542"/>
                    </a:moveTo>
                    <a:lnTo>
                      <a:pt x="51001" y="357006"/>
                    </a:lnTo>
                    <a:lnTo>
                      <a:pt x="52823" y="357006"/>
                    </a:lnTo>
                    <a:lnTo>
                      <a:pt x="52823" y="369756"/>
                    </a:lnTo>
                    <a:lnTo>
                      <a:pt x="40073" y="384328"/>
                    </a:lnTo>
                    <a:lnTo>
                      <a:pt x="14572" y="373399"/>
                    </a:lnTo>
                    <a:lnTo>
                      <a:pt x="3643" y="362471"/>
                    </a:lnTo>
                    <a:lnTo>
                      <a:pt x="3643" y="358828"/>
                    </a:lnTo>
                    <a:close/>
                    <a:moveTo>
                      <a:pt x="500904" y="346077"/>
                    </a:moveTo>
                    <a:lnTo>
                      <a:pt x="504547" y="346077"/>
                    </a:lnTo>
                    <a:lnTo>
                      <a:pt x="515476" y="351541"/>
                    </a:lnTo>
                    <a:lnTo>
                      <a:pt x="515476" y="353363"/>
                    </a:lnTo>
                    <a:lnTo>
                      <a:pt x="499082" y="353363"/>
                    </a:lnTo>
                    <a:lnTo>
                      <a:pt x="499082" y="351541"/>
                    </a:lnTo>
                    <a:lnTo>
                      <a:pt x="500904" y="347898"/>
                    </a:lnTo>
                    <a:close/>
                    <a:moveTo>
                      <a:pt x="67395" y="329685"/>
                    </a:moveTo>
                    <a:lnTo>
                      <a:pt x="85609" y="342436"/>
                    </a:lnTo>
                    <a:lnTo>
                      <a:pt x="74680" y="353365"/>
                    </a:lnTo>
                    <a:lnTo>
                      <a:pt x="72859" y="353365"/>
                    </a:lnTo>
                    <a:lnTo>
                      <a:pt x="58287" y="340614"/>
                    </a:lnTo>
                    <a:lnTo>
                      <a:pt x="56466" y="340614"/>
                    </a:lnTo>
                    <a:close/>
                    <a:moveTo>
                      <a:pt x="74681" y="216754"/>
                    </a:moveTo>
                    <a:lnTo>
                      <a:pt x="78324" y="216754"/>
                    </a:lnTo>
                    <a:lnTo>
                      <a:pt x="81967" y="218575"/>
                    </a:lnTo>
                    <a:lnTo>
                      <a:pt x="81967" y="231326"/>
                    </a:lnTo>
                    <a:lnTo>
                      <a:pt x="80145" y="231326"/>
                    </a:lnTo>
                    <a:lnTo>
                      <a:pt x="69216" y="236791"/>
                    </a:lnTo>
                    <a:lnTo>
                      <a:pt x="67395" y="236791"/>
                    </a:lnTo>
                    <a:lnTo>
                      <a:pt x="67395" y="227683"/>
                    </a:lnTo>
                    <a:close/>
                    <a:moveTo>
                      <a:pt x="125682" y="0"/>
                    </a:moveTo>
                    <a:lnTo>
                      <a:pt x="129325" y="0"/>
                    </a:lnTo>
                    <a:lnTo>
                      <a:pt x="140254" y="10930"/>
                    </a:lnTo>
                    <a:lnTo>
                      <a:pt x="140254" y="12751"/>
                    </a:lnTo>
                    <a:lnTo>
                      <a:pt x="129325" y="12751"/>
                    </a:lnTo>
                    <a:lnTo>
                      <a:pt x="125682" y="1822"/>
                    </a:lnTo>
                    <a:close/>
                  </a:path>
                </a:pathLst>
              </a:custGeom>
              <a:grpFill/>
              <a:ln w="3175">
                <a:solidFill>
                  <a:srgbClr val="0F4D8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67677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01" name="USA - Mainland">
              <a:extLst>
                <a:ext uri="{FF2B5EF4-FFF2-40B4-BE49-F238E27FC236}">
                  <a16:creationId xmlns:a16="http://schemas.microsoft.com/office/drawing/2014/main" id="{40A1F6B0-0D8C-4438-94C4-65CBE027CC43}"/>
                </a:ext>
              </a:extLst>
            </p:cNvPr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5589687" y="4403518"/>
              <a:ext cx="2055272" cy="1099967"/>
            </a:xfrm>
            <a:custGeom>
              <a:avLst/>
              <a:gdLst>
                <a:gd name="T0" fmla="*/ 162 w 753"/>
                <a:gd name="T1" fmla="*/ 160 h 403"/>
                <a:gd name="T2" fmla="*/ 151 w 753"/>
                <a:gd name="T3" fmla="*/ 144 h 403"/>
                <a:gd name="T4" fmla="*/ 393 w 753"/>
                <a:gd name="T5" fmla="*/ 13 h 403"/>
                <a:gd name="T6" fmla="*/ 436 w 753"/>
                <a:gd name="T7" fmla="*/ 43 h 403"/>
                <a:gd name="T8" fmla="*/ 481 w 753"/>
                <a:gd name="T9" fmla="*/ 37 h 403"/>
                <a:gd name="T10" fmla="*/ 488 w 753"/>
                <a:gd name="T11" fmla="*/ 56 h 403"/>
                <a:gd name="T12" fmla="*/ 526 w 753"/>
                <a:gd name="T13" fmla="*/ 56 h 403"/>
                <a:gd name="T14" fmla="*/ 519 w 753"/>
                <a:gd name="T15" fmla="*/ 69 h 403"/>
                <a:gd name="T16" fmla="*/ 481 w 753"/>
                <a:gd name="T17" fmla="*/ 90 h 403"/>
                <a:gd name="T18" fmla="*/ 485 w 753"/>
                <a:gd name="T19" fmla="*/ 93 h 403"/>
                <a:gd name="T20" fmla="*/ 500 w 753"/>
                <a:gd name="T21" fmla="*/ 127 h 403"/>
                <a:gd name="T22" fmla="*/ 509 w 753"/>
                <a:gd name="T23" fmla="*/ 86 h 403"/>
                <a:gd name="T24" fmla="*/ 525 w 753"/>
                <a:gd name="T25" fmla="*/ 71 h 403"/>
                <a:gd name="T26" fmla="*/ 534 w 753"/>
                <a:gd name="T27" fmla="*/ 108 h 403"/>
                <a:gd name="T28" fmla="*/ 549 w 753"/>
                <a:gd name="T29" fmla="*/ 127 h 403"/>
                <a:gd name="T30" fmla="*/ 543 w 753"/>
                <a:gd name="T31" fmla="*/ 145 h 403"/>
                <a:gd name="T32" fmla="*/ 623 w 753"/>
                <a:gd name="T33" fmla="*/ 114 h 403"/>
                <a:gd name="T34" fmla="*/ 638 w 753"/>
                <a:gd name="T35" fmla="*/ 92 h 403"/>
                <a:gd name="T36" fmla="*/ 721 w 753"/>
                <a:gd name="T37" fmla="*/ 38 h 403"/>
                <a:gd name="T38" fmla="*/ 743 w 753"/>
                <a:gd name="T39" fmla="*/ 71 h 403"/>
                <a:gd name="T40" fmla="*/ 752 w 753"/>
                <a:gd name="T41" fmla="*/ 86 h 403"/>
                <a:gd name="T42" fmla="*/ 727 w 753"/>
                <a:gd name="T43" fmla="*/ 104 h 403"/>
                <a:gd name="T44" fmla="*/ 713 w 753"/>
                <a:gd name="T45" fmla="*/ 139 h 403"/>
                <a:gd name="T46" fmla="*/ 706 w 753"/>
                <a:gd name="T47" fmla="*/ 145 h 403"/>
                <a:gd name="T48" fmla="*/ 660 w 753"/>
                <a:gd name="T49" fmla="*/ 161 h 403"/>
                <a:gd name="T50" fmla="*/ 650 w 753"/>
                <a:gd name="T51" fmla="*/ 187 h 403"/>
                <a:gd name="T52" fmla="*/ 639 w 753"/>
                <a:gd name="T53" fmla="*/ 207 h 403"/>
                <a:gd name="T54" fmla="*/ 635 w 753"/>
                <a:gd name="T55" fmla="*/ 182 h 403"/>
                <a:gd name="T56" fmla="*/ 632 w 753"/>
                <a:gd name="T57" fmla="*/ 209 h 403"/>
                <a:gd name="T58" fmla="*/ 632 w 753"/>
                <a:gd name="T59" fmla="*/ 224 h 403"/>
                <a:gd name="T60" fmla="*/ 630 w 753"/>
                <a:gd name="T61" fmla="*/ 238 h 403"/>
                <a:gd name="T62" fmla="*/ 636 w 753"/>
                <a:gd name="T63" fmla="*/ 240 h 403"/>
                <a:gd name="T64" fmla="*/ 629 w 753"/>
                <a:gd name="T65" fmla="*/ 247 h 403"/>
                <a:gd name="T66" fmla="*/ 630 w 753"/>
                <a:gd name="T67" fmla="*/ 259 h 403"/>
                <a:gd name="T68" fmla="*/ 574 w 753"/>
                <a:gd name="T69" fmla="*/ 293 h 403"/>
                <a:gd name="T70" fmla="*/ 581 w 753"/>
                <a:gd name="T71" fmla="*/ 390 h 403"/>
                <a:gd name="T72" fmla="*/ 555 w 753"/>
                <a:gd name="T73" fmla="*/ 378 h 403"/>
                <a:gd name="T74" fmla="*/ 529 w 753"/>
                <a:gd name="T75" fmla="*/ 330 h 403"/>
                <a:gd name="T76" fmla="*/ 489 w 753"/>
                <a:gd name="T77" fmla="*/ 324 h 403"/>
                <a:gd name="T78" fmla="*/ 448 w 753"/>
                <a:gd name="T79" fmla="*/ 327 h 403"/>
                <a:gd name="T80" fmla="*/ 457 w 753"/>
                <a:gd name="T81" fmla="*/ 338 h 403"/>
                <a:gd name="T82" fmla="*/ 441 w 753"/>
                <a:gd name="T83" fmla="*/ 345 h 403"/>
                <a:gd name="T84" fmla="*/ 389 w 753"/>
                <a:gd name="T85" fmla="*/ 339 h 403"/>
                <a:gd name="T86" fmla="*/ 368 w 753"/>
                <a:gd name="T87" fmla="*/ 353 h 403"/>
                <a:gd name="T88" fmla="*/ 356 w 753"/>
                <a:gd name="T89" fmla="*/ 373 h 403"/>
                <a:gd name="T90" fmla="*/ 325 w 753"/>
                <a:gd name="T91" fmla="*/ 367 h 403"/>
                <a:gd name="T92" fmla="*/ 277 w 753"/>
                <a:gd name="T93" fmla="*/ 348 h 403"/>
                <a:gd name="T94" fmla="*/ 214 w 753"/>
                <a:gd name="T95" fmla="*/ 313 h 403"/>
                <a:gd name="T96" fmla="*/ 101 w 753"/>
                <a:gd name="T97" fmla="*/ 295 h 403"/>
                <a:gd name="T98" fmla="*/ 80 w 753"/>
                <a:gd name="T99" fmla="*/ 271 h 403"/>
                <a:gd name="T100" fmla="*/ 28 w 753"/>
                <a:gd name="T101" fmla="*/ 212 h 403"/>
                <a:gd name="T102" fmla="*/ 28 w 753"/>
                <a:gd name="T103" fmla="*/ 207 h 403"/>
                <a:gd name="T104" fmla="*/ 5 w 753"/>
                <a:gd name="T105" fmla="*/ 167 h 403"/>
                <a:gd name="T106" fmla="*/ 9 w 753"/>
                <a:gd name="T107" fmla="*/ 64 h 403"/>
                <a:gd name="T108" fmla="*/ 9 w 753"/>
                <a:gd name="T109" fmla="*/ 53 h 403"/>
                <a:gd name="T110" fmla="*/ 6 w 753"/>
                <a:gd name="T111" fmla="*/ 46 h 403"/>
                <a:gd name="T112" fmla="*/ 23 w 753"/>
                <a:gd name="T113" fmla="*/ 35 h 403"/>
                <a:gd name="T114" fmla="*/ 30 w 753"/>
                <a:gd name="T115" fmla="*/ 1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53" h="403">
                  <a:moveTo>
                    <a:pt x="160" y="147"/>
                  </a:moveTo>
                  <a:lnTo>
                    <a:pt x="160" y="151"/>
                  </a:lnTo>
                  <a:lnTo>
                    <a:pt x="159" y="151"/>
                  </a:lnTo>
                  <a:lnTo>
                    <a:pt x="156" y="149"/>
                  </a:lnTo>
                  <a:lnTo>
                    <a:pt x="160" y="157"/>
                  </a:lnTo>
                  <a:lnTo>
                    <a:pt x="162" y="160"/>
                  </a:lnTo>
                  <a:lnTo>
                    <a:pt x="165" y="158"/>
                  </a:lnTo>
                  <a:lnTo>
                    <a:pt x="166" y="157"/>
                  </a:lnTo>
                  <a:lnTo>
                    <a:pt x="162" y="152"/>
                  </a:lnTo>
                  <a:lnTo>
                    <a:pt x="163" y="148"/>
                  </a:lnTo>
                  <a:lnTo>
                    <a:pt x="160" y="147"/>
                  </a:lnTo>
                  <a:close/>
                  <a:moveTo>
                    <a:pt x="151" y="144"/>
                  </a:moveTo>
                  <a:lnTo>
                    <a:pt x="154" y="148"/>
                  </a:lnTo>
                  <a:lnTo>
                    <a:pt x="156" y="145"/>
                  </a:lnTo>
                  <a:lnTo>
                    <a:pt x="151" y="144"/>
                  </a:lnTo>
                  <a:close/>
                  <a:moveTo>
                    <a:pt x="384" y="0"/>
                  </a:moveTo>
                  <a:lnTo>
                    <a:pt x="386" y="0"/>
                  </a:lnTo>
                  <a:lnTo>
                    <a:pt x="393" y="13"/>
                  </a:lnTo>
                  <a:lnTo>
                    <a:pt x="415" y="15"/>
                  </a:lnTo>
                  <a:lnTo>
                    <a:pt x="435" y="25"/>
                  </a:lnTo>
                  <a:lnTo>
                    <a:pt x="441" y="23"/>
                  </a:lnTo>
                  <a:lnTo>
                    <a:pt x="455" y="28"/>
                  </a:lnTo>
                  <a:lnTo>
                    <a:pt x="455" y="29"/>
                  </a:lnTo>
                  <a:lnTo>
                    <a:pt x="436" y="43"/>
                  </a:lnTo>
                  <a:lnTo>
                    <a:pt x="427" y="53"/>
                  </a:lnTo>
                  <a:lnTo>
                    <a:pt x="439" y="49"/>
                  </a:lnTo>
                  <a:lnTo>
                    <a:pt x="441" y="49"/>
                  </a:lnTo>
                  <a:lnTo>
                    <a:pt x="441" y="55"/>
                  </a:lnTo>
                  <a:lnTo>
                    <a:pt x="449" y="55"/>
                  </a:lnTo>
                  <a:lnTo>
                    <a:pt x="481" y="37"/>
                  </a:lnTo>
                  <a:lnTo>
                    <a:pt x="481" y="38"/>
                  </a:lnTo>
                  <a:lnTo>
                    <a:pt x="473" y="49"/>
                  </a:lnTo>
                  <a:lnTo>
                    <a:pt x="473" y="52"/>
                  </a:lnTo>
                  <a:lnTo>
                    <a:pt x="478" y="49"/>
                  </a:lnTo>
                  <a:lnTo>
                    <a:pt x="479" y="49"/>
                  </a:lnTo>
                  <a:lnTo>
                    <a:pt x="488" y="56"/>
                  </a:lnTo>
                  <a:lnTo>
                    <a:pt x="495" y="58"/>
                  </a:lnTo>
                  <a:lnTo>
                    <a:pt x="501" y="52"/>
                  </a:lnTo>
                  <a:lnTo>
                    <a:pt x="516" y="52"/>
                  </a:lnTo>
                  <a:lnTo>
                    <a:pt x="518" y="55"/>
                  </a:lnTo>
                  <a:lnTo>
                    <a:pt x="524" y="56"/>
                  </a:lnTo>
                  <a:lnTo>
                    <a:pt x="526" y="56"/>
                  </a:lnTo>
                  <a:lnTo>
                    <a:pt x="526" y="58"/>
                  </a:lnTo>
                  <a:lnTo>
                    <a:pt x="531" y="65"/>
                  </a:lnTo>
                  <a:lnTo>
                    <a:pt x="531" y="66"/>
                  </a:lnTo>
                  <a:lnTo>
                    <a:pt x="522" y="66"/>
                  </a:lnTo>
                  <a:lnTo>
                    <a:pt x="521" y="69"/>
                  </a:lnTo>
                  <a:lnTo>
                    <a:pt x="519" y="69"/>
                  </a:lnTo>
                  <a:lnTo>
                    <a:pt x="513" y="65"/>
                  </a:lnTo>
                  <a:lnTo>
                    <a:pt x="495" y="74"/>
                  </a:lnTo>
                  <a:lnTo>
                    <a:pt x="495" y="69"/>
                  </a:lnTo>
                  <a:lnTo>
                    <a:pt x="489" y="74"/>
                  </a:lnTo>
                  <a:lnTo>
                    <a:pt x="481" y="89"/>
                  </a:lnTo>
                  <a:lnTo>
                    <a:pt x="481" y="90"/>
                  </a:lnTo>
                  <a:lnTo>
                    <a:pt x="485" y="87"/>
                  </a:lnTo>
                  <a:lnTo>
                    <a:pt x="488" y="78"/>
                  </a:lnTo>
                  <a:lnTo>
                    <a:pt x="489" y="78"/>
                  </a:lnTo>
                  <a:lnTo>
                    <a:pt x="491" y="81"/>
                  </a:lnTo>
                  <a:lnTo>
                    <a:pt x="491" y="83"/>
                  </a:lnTo>
                  <a:lnTo>
                    <a:pt x="485" y="93"/>
                  </a:lnTo>
                  <a:lnTo>
                    <a:pt x="481" y="117"/>
                  </a:lnTo>
                  <a:lnTo>
                    <a:pt x="481" y="133"/>
                  </a:lnTo>
                  <a:lnTo>
                    <a:pt x="485" y="141"/>
                  </a:lnTo>
                  <a:lnTo>
                    <a:pt x="489" y="144"/>
                  </a:lnTo>
                  <a:lnTo>
                    <a:pt x="494" y="139"/>
                  </a:lnTo>
                  <a:lnTo>
                    <a:pt x="500" y="127"/>
                  </a:lnTo>
                  <a:lnTo>
                    <a:pt x="500" y="118"/>
                  </a:lnTo>
                  <a:lnTo>
                    <a:pt x="497" y="109"/>
                  </a:lnTo>
                  <a:lnTo>
                    <a:pt x="500" y="90"/>
                  </a:lnTo>
                  <a:lnTo>
                    <a:pt x="507" y="81"/>
                  </a:lnTo>
                  <a:lnTo>
                    <a:pt x="509" y="81"/>
                  </a:lnTo>
                  <a:lnTo>
                    <a:pt x="509" y="86"/>
                  </a:lnTo>
                  <a:lnTo>
                    <a:pt x="510" y="86"/>
                  </a:lnTo>
                  <a:lnTo>
                    <a:pt x="510" y="78"/>
                  </a:lnTo>
                  <a:lnTo>
                    <a:pt x="512" y="78"/>
                  </a:lnTo>
                  <a:lnTo>
                    <a:pt x="516" y="77"/>
                  </a:lnTo>
                  <a:lnTo>
                    <a:pt x="516" y="71"/>
                  </a:lnTo>
                  <a:lnTo>
                    <a:pt x="525" y="71"/>
                  </a:lnTo>
                  <a:lnTo>
                    <a:pt x="537" y="78"/>
                  </a:lnTo>
                  <a:lnTo>
                    <a:pt x="538" y="78"/>
                  </a:lnTo>
                  <a:lnTo>
                    <a:pt x="538" y="80"/>
                  </a:lnTo>
                  <a:lnTo>
                    <a:pt x="540" y="95"/>
                  </a:lnTo>
                  <a:lnTo>
                    <a:pt x="532" y="106"/>
                  </a:lnTo>
                  <a:lnTo>
                    <a:pt x="534" y="108"/>
                  </a:lnTo>
                  <a:lnTo>
                    <a:pt x="538" y="104"/>
                  </a:lnTo>
                  <a:lnTo>
                    <a:pt x="544" y="101"/>
                  </a:lnTo>
                  <a:lnTo>
                    <a:pt x="546" y="101"/>
                  </a:lnTo>
                  <a:lnTo>
                    <a:pt x="546" y="102"/>
                  </a:lnTo>
                  <a:lnTo>
                    <a:pt x="552" y="120"/>
                  </a:lnTo>
                  <a:lnTo>
                    <a:pt x="549" y="127"/>
                  </a:lnTo>
                  <a:lnTo>
                    <a:pt x="549" y="129"/>
                  </a:lnTo>
                  <a:lnTo>
                    <a:pt x="547" y="129"/>
                  </a:lnTo>
                  <a:lnTo>
                    <a:pt x="546" y="132"/>
                  </a:lnTo>
                  <a:lnTo>
                    <a:pt x="543" y="139"/>
                  </a:lnTo>
                  <a:lnTo>
                    <a:pt x="538" y="144"/>
                  </a:lnTo>
                  <a:lnTo>
                    <a:pt x="543" y="145"/>
                  </a:lnTo>
                  <a:lnTo>
                    <a:pt x="559" y="145"/>
                  </a:lnTo>
                  <a:lnTo>
                    <a:pt x="583" y="135"/>
                  </a:lnTo>
                  <a:lnTo>
                    <a:pt x="596" y="124"/>
                  </a:lnTo>
                  <a:lnTo>
                    <a:pt x="595" y="117"/>
                  </a:lnTo>
                  <a:lnTo>
                    <a:pt x="607" y="112"/>
                  </a:lnTo>
                  <a:lnTo>
                    <a:pt x="623" y="114"/>
                  </a:lnTo>
                  <a:lnTo>
                    <a:pt x="632" y="111"/>
                  </a:lnTo>
                  <a:lnTo>
                    <a:pt x="632" y="105"/>
                  </a:lnTo>
                  <a:lnTo>
                    <a:pt x="633" y="102"/>
                  </a:lnTo>
                  <a:lnTo>
                    <a:pt x="630" y="102"/>
                  </a:lnTo>
                  <a:lnTo>
                    <a:pt x="630" y="101"/>
                  </a:lnTo>
                  <a:lnTo>
                    <a:pt x="638" y="92"/>
                  </a:lnTo>
                  <a:lnTo>
                    <a:pt x="648" y="84"/>
                  </a:lnTo>
                  <a:lnTo>
                    <a:pt x="692" y="84"/>
                  </a:lnTo>
                  <a:lnTo>
                    <a:pt x="695" y="80"/>
                  </a:lnTo>
                  <a:lnTo>
                    <a:pt x="704" y="78"/>
                  </a:lnTo>
                  <a:lnTo>
                    <a:pt x="713" y="50"/>
                  </a:lnTo>
                  <a:lnTo>
                    <a:pt x="721" y="38"/>
                  </a:lnTo>
                  <a:lnTo>
                    <a:pt x="722" y="38"/>
                  </a:lnTo>
                  <a:lnTo>
                    <a:pt x="728" y="43"/>
                  </a:lnTo>
                  <a:lnTo>
                    <a:pt x="735" y="40"/>
                  </a:lnTo>
                  <a:lnTo>
                    <a:pt x="737" y="40"/>
                  </a:lnTo>
                  <a:lnTo>
                    <a:pt x="743" y="46"/>
                  </a:lnTo>
                  <a:lnTo>
                    <a:pt x="743" y="71"/>
                  </a:lnTo>
                  <a:lnTo>
                    <a:pt x="746" y="72"/>
                  </a:lnTo>
                  <a:lnTo>
                    <a:pt x="746" y="74"/>
                  </a:lnTo>
                  <a:lnTo>
                    <a:pt x="747" y="80"/>
                  </a:lnTo>
                  <a:lnTo>
                    <a:pt x="753" y="80"/>
                  </a:lnTo>
                  <a:lnTo>
                    <a:pt x="753" y="81"/>
                  </a:lnTo>
                  <a:lnTo>
                    <a:pt x="752" y="86"/>
                  </a:lnTo>
                  <a:lnTo>
                    <a:pt x="753" y="89"/>
                  </a:lnTo>
                  <a:lnTo>
                    <a:pt x="752" y="90"/>
                  </a:lnTo>
                  <a:lnTo>
                    <a:pt x="735" y="99"/>
                  </a:lnTo>
                  <a:lnTo>
                    <a:pt x="730" y="95"/>
                  </a:lnTo>
                  <a:lnTo>
                    <a:pt x="727" y="102"/>
                  </a:lnTo>
                  <a:lnTo>
                    <a:pt x="727" y="104"/>
                  </a:lnTo>
                  <a:lnTo>
                    <a:pt x="725" y="104"/>
                  </a:lnTo>
                  <a:lnTo>
                    <a:pt x="712" y="109"/>
                  </a:lnTo>
                  <a:lnTo>
                    <a:pt x="703" y="133"/>
                  </a:lnTo>
                  <a:lnTo>
                    <a:pt x="710" y="142"/>
                  </a:lnTo>
                  <a:lnTo>
                    <a:pt x="713" y="142"/>
                  </a:lnTo>
                  <a:lnTo>
                    <a:pt x="713" y="139"/>
                  </a:lnTo>
                  <a:lnTo>
                    <a:pt x="715" y="138"/>
                  </a:lnTo>
                  <a:lnTo>
                    <a:pt x="715" y="139"/>
                  </a:lnTo>
                  <a:lnTo>
                    <a:pt x="716" y="144"/>
                  </a:lnTo>
                  <a:lnTo>
                    <a:pt x="712" y="144"/>
                  </a:lnTo>
                  <a:lnTo>
                    <a:pt x="709" y="145"/>
                  </a:lnTo>
                  <a:lnTo>
                    <a:pt x="706" y="145"/>
                  </a:lnTo>
                  <a:lnTo>
                    <a:pt x="703" y="147"/>
                  </a:lnTo>
                  <a:lnTo>
                    <a:pt x="700" y="147"/>
                  </a:lnTo>
                  <a:lnTo>
                    <a:pt x="698" y="145"/>
                  </a:lnTo>
                  <a:lnTo>
                    <a:pt x="694" y="149"/>
                  </a:lnTo>
                  <a:lnTo>
                    <a:pt x="675" y="152"/>
                  </a:lnTo>
                  <a:lnTo>
                    <a:pt x="660" y="161"/>
                  </a:lnTo>
                  <a:lnTo>
                    <a:pt x="660" y="164"/>
                  </a:lnTo>
                  <a:lnTo>
                    <a:pt x="663" y="170"/>
                  </a:lnTo>
                  <a:lnTo>
                    <a:pt x="660" y="179"/>
                  </a:lnTo>
                  <a:lnTo>
                    <a:pt x="651" y="191"/>
                  </a:lnTo>
                  <a:lnTo>
                    <a:pt x="650" y="191"/>
                  </a:lnTo>
                  <a:lnTo>
                    <a:pt x="650" y="187"/>
                  </a:lnTo>
                  <a:lnTo>
                    <a:pt x="644" y="182"/>
                  </a:lnTo>
                  <a:lnTo>
                    <a:pt x="650" y="197"/>
                  </a:lnTo>
                  <a:lnTo>
                    <a:pt x="638" y="221"/>
                  </a:lnTo>
                  <a:lnTo>
                    <a:pt x="636" y="221"/>
                  </a:lnTo>
                  <a:lnTo>
                    <a:pt x="635" y="215"/>
                  </a:lnTo>
                  <a:lnTo>
                    <a:pt x="639" y="207"/>
                  </a:lnTo>
                  <a:lnTo>
                    <a:pt x="632" y="200"/>
                  </a:lnTo>
                  <a:lnTo>
                    <a:pt x="632" y="198"/>
                  </a:lnTo>
                  <a:lnTo>
                    <a:pt x="633" y="192"/>
                  </a:lnTo>
                  <a:lnTo>
                    <a:pt x="632" y="192"/>
                  </a:lnTo>
                  <a:lnTo>
                    <a:pt x="632" y="191"/>
                  </a:lnTo>
                  <a:lnTo>
                    <a:pt x="635" y="182"/>
                  </a:lnTo>
                  <a:lnTo>
                    <a:pt x="629" y="187"/>
                  </a:lnTo>
                  <a:lnTo>
                    <a:pt x="629" y="198"/>
                  </a:lnTo>
                  <a:lnTo>
                    <a:pt x="632" y="204"/>
                  </a:lnTo>
                  <a:lnTo>
                    <a:pt x="630" y="204"/>
                  </a:lnTo>
                  <a:lnTo>
                    <a:pt x="620" y="198"/>
                  </a:lnTo>
                  <a:lnTo>
                    <a:pt x="632" y="209"/>
                  </a:lnTo>
                  <a:lnTo>
                    <a:pt x="633" y="209"/>
                  </a:lnTo>
                  <a:lnTo>
                    <a:pt x="633" y="210"/>
                  </a:lnTo>
                  <a:lnTo>
                    <a:pt x="630" y="212"/>
                  </a:lnTo>
                  <a:lnTo>
                    <a:pt x="633" y="221"/>
                  </a:lnTo>
                  <a:lnTo>
                    <a:pt x="633" y="222"/>
                  </a:lnTo>
                  <a:lnTo>
                    <a:pt x="632" y="224"/>
                  </a:lnTo>
                  <a:lnTo>
                    <a:pt x="636" y="224"/>
                  </a:lnTo>
                  <a:lnTo>
                    <a:pt x="639" y="237"/>
                  </a:lnTo>
                  <a:lnTo>
                    <a:pt x="639" y="238"/>
                  </a:lnTo>
                  <a:lnTo>
                    <a:pt x="638" y="238"/>
                  </a:lnTo>
                  <a:lnTo>
                    <a:pt x="633" y="237"/>
                  </a:lnTo>
                  <a:lnTo>
                    <a:pt x="630" y="238"/>
                  </a:lnTo>
                  <a:lnTo>
                    <a:pt x="629" y="238"/>
                  </a:lnTo>
                  <a:lnTo>
                    <a:pt x="627" y="237"/>
                  </a:lnTo>
                  <a:lnTo>
                    <a:pt x="627" y="240"/>
                  </a:lnTo>
                  <a:lnTo>
                    <a:pt x="635" y="240"/>
                  </a:lnTo>
                  <a:lnTo>
                    <a:pt x="636" y="241"/>
                  </a:lnTo>
                  <a:lnTo>
                    <a:pt x="636" y="240"/>
                  </a:lnTo>
                  <a:lnTo>
                    <a:pt x="638" y="240"/>
                  </a:lnTo>
                  <a:lnTo>
                    <a:pt x="639" y="244"/>
                  </a:lnTo>
                  <a:lnTo>
                    <a:pt x="641" y="244"/>
                  </a:lnTo>
                  <a:lnTo>
                    <a:pt x="635" y="250"/>
                  </a:lnTo>
                  <a:lnTo>
                    <a:pt x="633" y="250"/>
                  </a:lnTo>
                  <a:lnTo>
                    <a:pt x="629" y="247"/>
                  </a:lnTo>
                  <a:lnTo>
                    <a:pt x="627" y="249"/>
                  </a:lnTo>
                  <a:lnTo>
                    <a:pt x="630" y="250"/>
                  </a:lnTo>
                  <a:lnTo>
                    <a:pt x="630" y="252"/>
                  </a:lnTo>
                  <a:lnTo>
                    <a:pt x="629" y="253"/>
                  </a:lnTo>
                  <a:lnTo>
                    <a:pt x="630" y="253"/>
                  </a:lnTo>
                  <a:lnTo>
                    <a:pt x="630" y="259"/>
                  </a:lnTo>
                  <a:lnTo>
                    <a:pt x="617" y="264"/>
                  </a:lnTo>
                  <a:lnTo>
                    <a:pt x="612" y="270"/>
                  </a:lnTo>
                  <a:lnTo>
                    <a:pt x="598" y="277"/>
                  </a:lnTo>
                  <a:lnTo>
                    <a:pt x="593" y="284"/>
                  </a:lnTo>
                  <a:lnTo>
                    <a:pt x="581" y="293"/>
                  </a:lnTo>
                  <a:lnTo>
                    <a:pt x="574" y="293"/>
                  </a:lnTo>
                  <a:lnTo>
                    <a:pt x="575" y="296"/>
                  </a:lnTo>
                  <a:lnTo>
                    <a:pt x="575" y="298"/>
                  </a:lnTo>
                  <a:lnTo>
                    <a:pt x="571" y="301"/>
                  </a:lnTo>
                  <a:lnTo>
                    <a:pt x="562" y="323"/>
                  </a:lnTo>
                  <a:lnTo>
                    <a:pt x="581" y="376"/>
                  </a:lnTo>
                  <a:lnTo>
                    <a:pt x="581" y="390"/>
                  </a:lnTo>
                  <a:lnTo>
                    <a:pt x="578" y="400"/>
                  </a:lnTo>
                  <a:lnTo>
                    <a:pt x="568" y="403"/>
                  </a:lnTo>
                  <a:lnTo>
                    <a:pt x="566" y="403"/>
                  </a:lnTo>
                  <a:lnTo>
                    <a:pt x="564" y="394"/>
                  </a:lnTo>
                  <a:lnTo>
                    <a:pt x="559" y="391"/>
                  </a:lnTo>
                  <a:lnTo>
                    <a:pt x="555" y="378"/>
                  </a:lnTo>
                  <a:lnTo>
                    <a:pt x="553" y="378"/>
                  </a:lnTo>
                  <a:lnTo>
                    <a:pt x="547" y="370"/>
                  </a:lnTo>
                  <a:lnTo>
                    <a:pt x="549" y="364"/>
                  </a:lnTo>
                  <a:lnTo>
                    <a:pt x="546" y="364"/>
                  </a:lnTo>
                  <a:lnTo>
                    <a:pt x="546" y="344"/>
                  </a:lnTo>
                  <a:lnTo>
                    <a:pt x="529" y="330"/>
                  </a:lnTo>
                  <a:lnTo>
                    <a:pt x="513" y="336"/>
                  </a:lnTo>
                  <a:lnTo>
                    <a:pt x="500" y="324"/>
                  </a:lnTo>
                  <a:lnTo>
                    <a:pt x="497" y="324"/>
                  </a:lnTo>
                  <a:lnTo>
                    <a:pt x="494" y="326"/>
                  </a:lnTo>
                  <a:lnTo>
                    <a:pt x="489" y="326"/>
                  </a:lnTo>
                  <a:lnTo>
                    <a:pt x="489" y="324"/>
                  </a:lnTo>
                  <a:lnTo>
                    <a:pt x="479" y="329"/>
                  </a:lnTo>
                  <a:lnTo>
                    <a:pt x="478" y="329"/>
                  </a:lnTo>
                  <a:lnTo>
                    <a:pt x="478" y="321"/>
                  </a:lnTo>
                  <a:lnTo>
                    <a:pt x="475" y="326"/>
                  </a:lnTo>
                  <a:lnTo>
                    <a:pt x="475" y="327"/>
                  </a:lnTo>
                  <a:lnTo>
                    <a:pt x="448" y="327"/>
                  </a:lnTo>
                  <a:lnTo>
                    <a:pt x="448" y="330"/>
                  </a:lnTo>
                  <a:lnTo>
                    <a:pt x="451" y="330"/>
                  </a:lnTo>
                  <a:lnTo>
                    <a:pt x="454" y="329"/>
                  </a:lnTo>
                  <a:lnTo>
                    <a:pt x="461" y="329"/>
                  </a:lnTo>
                  <a:lnTo>
                    <a:pt x="461" y="330"/>
                  </a:lnTo>
                  <a:lnTo>
                    <a:pt x="457" y="338"/>
                  </a:lnTo>
                  <a:lnTo>
                    <a:pt x="463" y="344"/>
                  </a:lnTo>
                  <a:lnTo>
                    <a:pt x="463" y="345"/>
                  </a:lnTo>
                  <a:lnTo>
                    <a:pt x="460" y="347"/>
                  </a:lnTo>
                  <a:lnTo>
                    <a:pt x="452" y="341"/>
                  </a:lnTo>
                  <a:lnTo>
                    <a:pt x="449" y="345"/>
                  </a:lnTo>
                  <a:lnTo>
                    <a:pt x="441" y="345"/>
                  </a:lnTo>
                  <a:lnTo>
                    <a:pt x="427" y="336"/>
                  </a:lnTo>
                  <a:lnTo>
                    <a:pt x="423" y="339"/>
                  </a:lnTo>
                  <a:lnTo>
                    <a:pt x="400" y="336"/>
                  </a:lnTo>
                  <a:lnTo>
                    <a:pt x="390" y="341"/>
                  </a:lnTo>
                  <a:lnTo>
                    <a:pt x="389" y="341"/>
                  </a:lnTo>
                  <a:lnTo>
                    <a:pt x="389" y="339"/>
                  </a:lnTo>
                  <a:lnTo>
                    <a:pt x="390" y="338"/>
                  </a:lnTo>
                  <a:lnTo>
                    <a:pt x="389" y="336"/>
                  </a:lnTo>
                  <a:lnTo>
                    <a:pt x="386" y="348"/>
                  </a:lnTo>
                  <a:lnTo>
                    <a:pt x="386" y="350"/>
                  </a:lnTo>
                  <a:lnTo>
                    <a:pt x="378" y="353"/>
                  </a:lnTo>
                  <a:lnTo>
                    <a:pt x="368" y="353"/>
                  </a:lnTo>
                  <a:lnTo>
                    <a:pt x="369" y="356"/>
                  </a:lnTo>
                  <a:lnTo>
                    <a:pt x="369" y="357"/>
                  </a:lnTo>
                  <a:lnTo>
                    <a:pt x="357" y="364"/>
                  </a:lnTo>
                  <a:lnTo>
                    <a:pt x="359" y="372"/>
                  </a:lnTo>
                  <a:lnTo>
                    <a:pt x="359" y="373"/>
                  </a:lnTo>
                  <a:lnTo>
                    <a:pt x="356" y="373"/>
                  </a:lnTo>
                  <a:lnTo>
                    <a:pt x="357" y="375"/>
                  </a:lnTo>
                  <a:lnTo>
                    <a:pt x="356" y="381"/>
                  </a:lnTo>
                  <a:lnTo>
                    <a:pt x="360" y="393"/>
                  </a:lnTo>
                  <a:lnTo>
                    <a:pt x="360" y="394"/>
                  </a:lnTo>
                  <a:lnTo>
                    <a:pt x="334" y="385"/>
                  </a:lnTo>
                  <a:lnTo>
                    <a:pt x="325" y="367"/>
                  </a:lnTo>
                  <a:lnTo>
                    <a:pt x="316" y="357"/>
                  </a:lnTo>
                  <a:lnTo>
                    <a:pt x="312" y="345"/>
                  </a:lnTo>
                  <a:lnTo>
                    <a:pt x="301" y="335"/>
                  </a:lnTo>
                  <a:lnTo>
                    <a:pt x="286" y="336"/>
                  </a:lnTo>
                  <a:lnTo>
                    <a:pt x="279" y="348"/>
                  </a:lnTo>
                  <a:lnTo>
                    <a:pt x="277" y="348"/>
                  </a:lnTo>
                  <a:lnTo>
                    <a:pt x="264" y="339"/>
                  </a:lnTo>
                  <a:lnTo>
                    <a:pt x="258" y="332"/>
                  </a:lnTo>
                  <a:lnTo>
                    <a:pt x="255" y="323"/>
                  </a:lnTo>
                  <a:lnTo>
                    <a:pt x="237" y="305"/>
                  </a:lnTo>
                  <a:lnTo>
                    <a:pt x="214" y="305"/>
                  </a:lnTo>
                  <a:lnTo>
                    <a:pt x="214" y="313"/>
                  </a:lnTo>
                  <a:lnTo>
                    <a:pt x="178" y="314"/>
                  </a:lnTo>
                  <a:lnTo>
                    <a:pt x="128" y="292"/>
                  </a:lnTo>
                  <a:lnTo>
                    <a:pt x="125" y="292"/>
                  </a:lnTo>
                  <a:lnTo>
                    <a:pt x="117" y="293"/>
                  </a:lnTo>
                  <a:lnTo>
                    <a:pt x="108" y="293"/>
                  </a:lnTo>
                  <a:lnTo>
                    <a:pt x="101" y="295"/>
                  </a:lnTo>
                  <a:lnTo>
                    <a:pt x="98" y="295"/>
                  </a:lnTo>
                  <a:lnTo>
                    <a:pt x="98" y="293"/>
                  </a:lnTo>
                  <a:lnTo>
                    <a:pt x="95" y="284"/>
                  </a:lnTo>
                  <a:lnTo>
                    <a:pt x="88" y="277"/>
                  </a:lnTo>
                  <a:lnTo>
                    <a:pt x="83" y="276"/>
                  </a:lnTo>
                  <a:lnTo>
                    <a:pt x="80" y="271"/>
                  </a:lnTo>
                  <a:lnTo>
                    <a:pt x="54" y="262"/>
                  </a:lnTo>
                  <a:lnTo>
                    <a:pt x="54" y="253"/>
                  </a:lnTo>
                  <a:lnTo>
                    <a:pt x="37" y="234"/>
                  </a:lnTo>
                  <a:lnTo>
                    <a:pt x="37" y="225"/>
                  </a:lnTo>
                  <a:lnTo>
                    <a:pt x="31" y="221"/>
                  </a:lnTo>
                  <a:lnTo>
                    <a:pt x="28" y="212"/>
                  </a:lnTo>
                  <a:lnTo>
                    <a:pt x="30" y="210"/>
                  </a:lnTo>
                  <a:lnTo>
                    <a:pt x="31" y="210"/>
                  </a:lnTo>
                  <a:lnTo>
                    <a:pt x="30" y="207"/>
                  </a:lnTo>
                  <a:lnTo>
                    <a:pt x="33" y="204"/>
                  </a:lnTo>
                  <a:lnTo>
                    <a:pt x="30" y="204"/>
                  </a:lnTo>
                  <a:lnTo>
                    <a:pt x="28" y="207"/>
                  </a:lnTo>
                  <a:lnTo>
                    <a:pt x="28" y="209"/>
                  </a:lnTo>
                  <a:lnTo>
                    <a:pt x="27" y="209"/>
                  </a:lnTo>
                  <a:lnTo>
                    <a:pt x="23" y="206"/>
                  </a:lnTo>
                  <a:lnTo>
                    <a:pt x="14" y="192"/>
                  </a:lnTo>
                  <a:lnTo>
                    <a:pt x="12" y="178"/>
                  </a:lnTo>
                  <a:lnTo>
                    <a:pt x="5" y="167"/>
                  </a:lnTo>
                  <a:lnTo>
                    <a:pt x="8" y="148"/>
                  </a:lnTo>
                  <a:lnTo>
                    <a:pt x="6" y="141"/>
                  </a:lnTo>
                  <a:lnTo>
                    <a:pt x="3" y="123"/>
                  </a:lnTo>
                  <a:lnTo>
                    <a:pt x="6" y="112"/>
                  </a:lnTo>
                  <a:lnTo>
                    <a:pt x="9" y="65"/>
                  </a:lnTo>
                  <a:lnTo>
                    <a:pt x="9" y="64"/>
                  </a:lnTo>
                  <a:lnTo>
                    <a:pt x="11" y="64"/>
                  </a:lnTo>
                  <a:lnTo>
                    <a:pt x="17" y="62"/>
                  </a:lnTo>
                  <a:lnTo>
                    <a:pt x="9" y="59"/>
                  </a:lnTo>
                  <a:lnTo>
                    <a:pt x="8" y="59"/>
                  </a:lnTo>
                  <a:lnTo>
                    <a:pt x="8" y="53"/>
                  </a:lnTo>
                  <a:lnTo>
                    <a:pt x="9" y="53"/>
                  </a:lnTo>
                  <a:lnTo>
                    <a:pt x="11" y="55"/>
                  </a:lnTo>
                  <a:lnTo>
                    <a:pt x="11" y="53"/>
                  </a:lnTo>
                  <a:lnTo>
                    <a:pt x="8" y="52"/>
                  </a:lnTo>
                  <a:lnTo>
                    <a:pt x="8" y="47"/>
                  </a:lnTo>
                  <a:lnTo>
                    <a:pt x="6" y="47"/>
                  </a:lnTo>
                  <a:lnTo>
                    <a:pt x="6" y="46"/>
                  </a:lnTo>
                  <a:lnTo>
                    <a:pt x="0" y="23"/>
                  </a:lnTo>
                  <a:lnTo>
                    <a:pt x="0" y="19"/>
                  </a:lnTo>
                  <a:lnTo>
                    <a:pt x="2" y="19"/>
                  </a:lnTo>
                  <a:lnTo>
                    <a:pt x="25" y="23"/>
                  </a:lnTo>
                  <a:lnTo>
                    <a:pt x="25" y="29"/>
                  </a:lnTo>
                  <a:lnTo>
                    <a:pt x="23" y="35"/>
                  </a:lnTo>
                  <a:lnTo>
                    <a:pt x="24" y="38"/>
                  </a:lnTo>
                  <a:lnTo>
                    <a:pt x="30" y="28"/>
                  </a:lnTo>
                  <a:lnTo>
                    <a:pt x="30" y="21"/>
                  </a:lnTo>
                  <a:lnTo>
                    <a:pt x="27" y="19"/>
                  </a:lnTo>
                  <a:lnTo>
                    <a:pt x="27" y="18"/>
                  </a:lnTo>
                  <a:lnTo>
                    <a:pt x="30" y="13"/>
                  </a:lnTo>
                  <a:lnTo>
                    <a:pt x="24" y="9"/>
                  </a:lnTo>
                  <a:lnTo>
                    <a:pt x="24" y="7"/>
                  </a:lnTo>
                  <a:lnTo>
                    <a:pt x="384" y="9"/>
                  </a:lnTo>
                  <a:lnTo>
                    <a:pt x="384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" name="USA - Offshore">
              <a:extLst>
                <a:ext uri="{FF2B5EF4-FFF2-40B4-BE49-F238E27FC236}">
                  <a16:creationId xmlns:a16="http://schemas.microsoft.com/office/drawing/2014/main" id="{D3DCA961-F442-45FB-A5F1-A4A17EAB95A4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6572285" y="4818393"/>
              <a:ext cx="892529" cy="586831"/>
            </a:xfrm>
            <a:custGeom>
              <a:avLst/>
              <a:gdLst/>
              <a:ahLst/>
              <a:cxnLst/>
              <a:rect l="l" t="t" r="r" b="b"/>
              <a:pathLst>
                <a:path w="595620" h="391616">
                  <a:moveTo>
                    <a:pt x="14572" y="373401"/>
                  </a:moveTo>
                  <a:lnTo>
                    <a:pt x="16394" y="373401"/>
                  </a:lnTo>
                  <a:lnTo>
                    <a:pt x="16394" y="377044"/>
                  </a:lnTo>
                  <a:lnTo>
                    <a:pt x="3643" y="391616"/>
                  </a:lnTo>
                  <a:lnTo>
                    <a:pt x="0" y="391616"/>
                  </a:lnTo>
                  <a:lnTo>
                    <a:pt x="0" y="389795"/>
                  </a:lnTo>
                  <a:lnTo>
                    <a:pt x="3643" y="384330"/>
                  </a:lnTo>
                  <a:lnTo>
                    <a:pt x="3643" y="382509"/>
                  </a:lnTo>
                  <a:close/>
                  <a:moveTo>
                    <a:pt x="591977" y="0"/>
                  </a:moveTo>
                  <a:lnTo>
                    <a:pt x="595620" y="0"/>
                  </a:lnTo>
                  <a:lnTo>
                    <a:pt x="586513" y="10929"/>
                  </a:lnTo>
                  <a:lnTo>
                    <a:pt x="551905" y="21858"/>
                  </a:lnTo>
                  <a:lnTo>
                    <a:pt x="551905" y="20037"/>
                  </a:lnTo>
                  <a:lnTo>
                    <a:pt x="557370" y="10929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" name="Hawaii">
              <a:extLst>
                <a:ext uri="{FF2B5EF4-FFF2-40B4-BE49-F238E27FC236}">
                  <a16:creationId xmlns:a16="http://schemas.microsoft.com/office/drawing/2014/main" id="{A6ADD567-AA97-448C-AE95-4C7375C1D0DB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4336872" y="5620848"/>
              <a:ext cx="180144" cy="128285"/>
            </a:xfrm>
            <a:custGeom>
              <a:avLst/>
              <a:gdLst/>
              <a:ahLst/>
              <a:cxnLst/>
              <a:rect l="l" t="t" r="r" b="b"/>
              <a:pathLst>
                <a:path w="120217" h="85610">
                  <a:moveTo>
                    <a:pt x="91073" y="51001"/>
                  </a:moveTo>
                  <a:lnTo>
                    <a:pt x="94716" y="51001"/>
                  </a:lnTo>
                  <a:lnTo>
                    <a:pt x="111109" y="56466"/>
                  </a:lnTo>
                  <a:lnTo>
                    <a:pt x="120217" y="67395"/>
                  </a:lnTo>
                  <a:lnTo>
                    <a:pt x="118396" y="76502"/>
                  </a:lnTo>
                  <a:lnTo>
                    <a:pt x="118396" y="78324"/>
                  </a:lnTo>
                  <a:lnTo>
                    <a:pt x="107466" y="78324"/>
                  </a:lnTo>
                  <a:lnTo>
                    <a:pt x="100180" y="85610"/>
                  </a:lnTo>
                  <a:lnTo>
                    <a:pt x="96537" y="85610"/>
                  </a:lnTo>
                  <a:lnTo>
                    <a:pt x="96537" y="83789"/>
                  </a:lnTo>
                  <a:lnTo>
                    <a:pt x="94716" y="83789"/>
                  </a:lnTo>
                  <a:lnTo>
                    <a:pt x="89251" y="67395"/>
                  </a:lnTo>
                  <a:lnTo>
                    <a:pt x="91073" y="54644"/>
                  </a:lnTo>
                  <a:close/>
                  <a:moveTo>
                    <a:pt x="58287" y="23680"/>
                  </a:moveTo>
                  <a:lnTo>
                    <a:pt x="61930" y="23680"/>
                  </a:lnTo>
                  <a:lnTo>
                    <a:pt x="72859" y="29145"/>
                  </a:lnTo>
                  <a:lnTo>
                    <a:pt x="74681" y="29145"/>
                  </a:lnTo>
                  <a:lnTo>
                    <a:pt x="74681" y="32787"/>
                  </a:lnTo>
                  <a:lnTo>
                    <a:pt x="83788" y="32787"/>
                  </a:lnTo>
                  <a:lnTo>
                    <a:pt x="91074" y="38251"/>
                  </a:lnTo>
                  <a:lnTo>
                    <a:pt x="91074" y="40073"/>
                  </a:lnTo>
                  <a:lnTo>
                    <a:pt x="83788" y="43716"/>
                  </a:lnTo>
                  <a:lnTo>
                    <a:pt x="80145" y="43716"/>
                  </a:lnTo>
                  <a:lnTo>
                    <a:pt x="72860" y="32788"/>
                  </a:lnTo>
                  <a:lnTo>
                    <a:pt x="58287" y="32788"/>
                  </a:lnTo>
                  <a:close/>
                  <a:moveTo>
                    <a:pt x="40072" y="12751"/>
                  </a:moveTo>
                  <a:lnTo>
                    <a:pt x="41893" y="12751"/>
                  </a:lnTo>
                  <a:lnTo>
                    <a:pt x="51001" y="21858"/>
                  </a:lnTo>
                  <a:lnTo>
                    <a:pt x="51001" y="23680"/>
                  </a:lnTo>
                  <a:lnTo>
                    <a:pt x="41893" y="23680"/>
                  </a:lnTo>
                  <a:lnTo>
                    <a:pt x="40072" y="18215"/>
                  </a:lnTo>
                  <a:close/>
                  <a:moveTo>
                    <a:pt x="1822" y="0"/>
                  </a:moveTo>
                  <a:lnTo>
                    <a:pt x="5465" y="0"/>
                  </a:lnTo>
                  <a:lnTo>
                    <a:pt x="12751" y="1821"/>
                  </a:lnTo>
                  <a:lnTo>
                    <a:pt x="12751" y="5465"/>
                  </a:lnTo>
                  <a:lnTo>
                    <a:pt x="7286" y="10929"/>
                  </a:lnTo>
                  <a:lnTo>
                    <a:pt x="7286" y="12751"/>
                  </a:lnTo>
                  <a:lnTo>
                    <a:pt x="5465" y="12751"/>
                  </a:lnTo>
                  <a:lnTo>
                    <a:pt x="5465" y="10929"/>
                  </a:lnTo>
                  <a:lnTo>
                    <a:pt x="0" y="7286"/>
                  </a:lnTo>
                  <a:lnTo>
                    <a:pt x="0" y="5465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Puerto Rico">
              <a:extLst>
                <a:ext uri="{FF2B5EF4-FFF2-40B4-BE49-F238E27FC236}">
                  <a16:creationId xmlns:a16="http://schemas.microsoft.com/office/drawing/2014/main" id="{905BD782-F029-46C7-8A4B-CBBAB1751C9E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7634041" y="5754594"/>
              <a:ext cx="57319" cy="24566"/>
            </a:xfrm>
            <a:custGeom>
              <a:avLst/>
              <a:gdLst>
                <a:gd name="T0" fmla="*/ 1 w 21"/>
                <a:gd name="T1" fmla="*/ 0 h 9"/>
                <a:gd name="T2" fmla="*/ 19 w 21"/>
                <a:gd name="T3" fmla="*/ 0 h 9"/>
                <a:gd name="T4" fmla="*/ 19 w 21"/>
                <a:gd name="T5" fmla="*/ 1 h 9"/>
                <a:gd name="T6" fmla="*/ 21 w 21"/>
                <a:gd name="T7" fmla="*/ 4 h 9"/>
                <a:gd name="T8" fmla="*/ 21 w 21"/>
                <a:gd name="T9" fmla="*/ 6 h 9"/>
                <a:gd name="T10" fmla="*/ 13 w 21"/>
                <a:gd name="T11" fmla="*/ 9 h 9"/>
                <a:gd name="T12" fmla="*/ 3 w 21"/>
                <a:gd name="T13" fmla="*/ 9 h 9"/>
                <a:gd name="T14" fmla="*/ 0 w 21"/>
                <a:gd name="T15" fmla="*/ 4 h 9"/>
                <a:gd name="T16" fmla="*/ 1 w 21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9">
                  <a:moveTo>
                    <a:pt x="1" y="0"/>
                  </a:moveTo>
                  <a:lnTo>
                    <a:pt x="19" y="0"/>
                  </a:lnTo>
                  <a:lnTo>
                    <a:pt x="19" y="1"/>
                  </a:lnTo>
                  <a:lnTo>
                    <a:pt x="21" y="4"/>
                  </a:lnTo>
                  <a:lnTo>
                    <a:pt x="21" y="6"/>
                  </a:lnTo>
                  <a:lnTo>
                    <a:pt x="13" y="9"/>
                  </a:lnTo>
                  <a:lnTo>
                    <a:pt x="3" y="9"/>
                  </a:lnTo>
                  <a:lnTo>
                    <a:pt x="0" y="4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" name="Panama">
              <a:extLst>
                <a:ext uri="{FF2B5EF4-FFF2-40B4-BE49-F238E27FC236}">
                  <a16:creationId xmlns:a16="http://schemas.microsoft.com/office/drawing/2014/main" id="{715B1DDA-239C-4320-86B2-E24CF38B2171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7071776" y="6082127"/>
              <a:ext cx="210169" cy="90073"/>
            </a:xfrm>
            <a:custGeom>
              <a:avLst/>
              <a:gdLst>
                <a:gd name="T0" fmla="*/ 6 w 77"/>
                <a:gd name="T1" fmla="*/ 0 h 33"/>
                <a:gd name="T2" fmla="*/ 10 w 77"/>
                <a:gd name="T3" fmla="*/ 2 h 33"/>
                <a:gd name="T4" fmla="*/ 12 w 77"/>
                <a:gd name="T5" fmla="*/ 7 h 33"/>
                <a:gd name="T6" fmla="*/ 23 w 77"/>
                <a:gd name="T7" fmla="*/ 10 h 33"/>
                <a:gd name="T8" fmla="*/ 37 w 77"/>
                <a:gd name="T9" fmla="*/ 4 h 33"/>
                <a:gd name="T10" fmla="*/ 38 w 77"/>
                <a:gd name="T11" fmla="*/ 4 h 33"/>
                <a:gd name="T12" fmla="*/ 40 w 77"/>
                <a:gd name="T13" fmla="*/ 6 h 33"/>
                <a:gd name="T14" fmla="*/ 43 w 77"/>
                <a:gd name="T15" fmla="*/ 0 h 33"/>
                <a:gd name="T16" fmla="*/ 50 w 77"/>
                <a:gd name="T17" fmla="*/ 0 h 33"/>
                <a:gd name="T18" fmla="*/ 64 w 77"/>
                <a:gd name="T19" fmla="*/ 3 h 33"/>
                <a:gd name="T20" fmla="*/ 74 w 77"/>
                <a:gd name="T21" fmla="*/ 13 h 33"/>
                <a:gd name="T22" fmla="*/ 74 w 77"/>
                <a:gd name="T23" fmla="*/ 16 h 33"/>
                <a:gd name="T24" fmla="*/ 77 w 77"/>
                <a:gd name="T25" fmla="*/ 21 h 33"/>
                <a:gd name="T26" fmla="*/ 77 w 77"/>
                <a:gd name="T27" fmla="*/ 22 h 33"/>
                <a:gd name="T28" fmla="*/ 72 w 77"/>
                <a:gd name="T29" fmla="*/ 27 h 33"/>
                <a:gd name="T30" fmla="*/ 69 w 77"/>
                <a:gd name="T31" fmla="*/ 27 h 33"/>
                <a:gd name="T32" fmla="*/ 68 w 77"/>
                <a:gd name="T33" fmla="*/ 31 h 33"/>
                <a:gd name="T34" fmla="*/ 66 w 77"/>
                <a:gd name="T35" fmla="*/ 31 h 33"/>
                <a:gd name="T36" fmla="*/ 61 w 77"/>
                <a:gd name="T37" fmla="*/ 22 h 33"/>
                <a:gd name="T38" fmla="*/ 64 w 77"/>
                <a:gd name="T39" fmla="*/ 16 h 33"/>
                <a:gd name="T40" fmla="*/ 61 w 77"/>
                <a:gd name="T41" fmla="*/ 16 h 33"/>
                <a:gd name="T42" fmla="*/ 50 w 77"/>
                <a:gd name="T43" fmla="*/ 9 h 33"/>
                <a:gd name="T44" fmla="*/ 34 w 77"/>
                <a:gd name="T45" fmla="*/ 19 h 33"/>
                <a:gd name="T46" fmla="*/ 34 w 77"/>
                <a:gd name="T47" fmla="*/ 22 h 33"/>
                <a:gd name="T48" fmla="*/ 38 w 77"/>
                <a:gd name="T49" fmla="*/ 28 h 33"/>
                <a:gd name="T50" fmla="*/ 38 w 77"/>
                <a:gd name="T51" fmla="*/ 30 h 33"/>
                <a:gd name="T52" fmla="*/ 32 w 77"/>
                <a:gd name="T53" fmla="*/ 33 h 33"/>
                <a:gd name="T54" fmla="*/ 28 w 77"/>
                <a:gd name="T55" fmla="*/ 33 h 33"/>
                <a:gd name="T56" fmla="*/ 26 w 77"/>
                <a:gd name="T57" fmla="*/ 27 h 33"/>
                <a:gd name="T58" fmla="*/ 22 w 77"/>
                <a:gd name="T59" fmla="*/ 27 h 33"/>
                <a:gd name="T60" fmla="*/ 16 w 77"/>
                <a:gd name="T61" fmla="*/ 19 h 33"/>
                <a:gd name="T62" fmla="*/ 4 w 77"/>
                <a:gd name="T63" fmla="*/ 18 h 33"/>
                <a:gd name="T64" fmla="*/ 3 w 77"/>
                <a:gd name="T65" fmla="*/ 21 h 33"/>
                <a:gd name="T66" fmla="*/ 1 w 77"/>
                <a:gd name="T67" fmla="*/ 21 h 33"/>
                <a:gd name="T68" fmla="*/ 0 w 77"/>
                <a:gd name="T69" fmla="*/ 16 h 33"/>
                <a:gd name="T70" fmla="*/ 3 w 77"/>
                <a:gd name="T71" fmla="*/ 7 h 33"/>
                <a:gd name="T72" fmla="*/ 1 w 77"/>
                <a:gd name="T73" fmla="*/ 6 h 33"/>
                <a:gd name="T74" fmla="*/ 1 w 77"/>
                <a:gd name="T75" fmla="*/ 2 h 33"/>
                <a:gd name="T76" fmla="*/ 6 w 77"/>
                <a:gd name="T7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7" h="33">
                  <a:moveTo>
                    <a:pt x="6" y="0"/>
                  </a:moveTo>
                  <a:lnTo>
                    <a:pt x="10" y="2"/>
                  </a:lnTo>
                  <a:lnTo>
                    <a:pt x="12" y="7"/>
                  </a:lnTo>
                  <a:lnTo>
                    <a:pt x="23" y="10"/>
                  </a:lnTo>
                  <a:lnTo>
                    <a:pt x="37" y="4"/>
                  </a:lnTo>
                  <a:lnTo>
                    <a:pt x="38" y="4"/>
                  </a:lnTo>
                  <a:lnTo>
                    <a:pt x="40" y="6"/>
                  </a:lnTo>
                  <a:lnTo>
                    <a:pt x="43" y="0"/>
                  </a:lnTo>
                  <a:lnTo>
                    <a:pt x="50" y="0"/>
                  </a:lnTo>
                  <a:lnTo>
                    <a:pt x="64" y="3"/>
                  </a:lnTo>
                  <a:lnTo>
                    <a:pt x="74" y="13"/>
                  </a:lnTo>
                  <a:lnTo>
                    <a:pt x="74" y="16"/>
                  </a:lnTo>
                  <a:lnTo>
                    <a:pt x="77" y="21"/>
                  </a:lnTo>
                  <a:lnTo>
                    <a:pt x="77" y="22"/>
                  </a:lnTo>
                  <a:lnTo>
                    <a:pt x="72" y="27"/>
                  </a:lnTo>
                  <a:lnTo>
                    <a:pt x="69" y="27"/>
                  </a:lnTo>
                  <a:lnTo>
                    <a:pt x="68" y="31"/>
                  </a:lnTo>
                  <a:lnTo>
                    <a:pt x="66" y="31"/>
                  </a:lnTo>
                  <a:lnTo>
                    <a:pt x="61" y="22"/>
                  </a:lnTo>
                  <a:lnTo>
                    <a:pt x="64" y="16"/>
                  </a:lnTo>
                  <a:lnTo>
                    <a:pt x="61" y="16"/>
                  </a:lnTo>
                  <a:lnTo>
                    <a:pt x="50" y="9"/>
                  </a:lnTo>
                  <a:lnTo>
                    <a:pt x="34" y="19"/>
                  </a:lnTo>
                  <a:lnTo>
                    <a:pt x="34" y="22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2" y="33"/>
                  </a:lnTo>
                  <a:lnTo>
                    <a:pt x="28" y="33"/>
                  </a:lnTo>
                  <a:lnTo>
                    <a:pt x="26" y="27"/>
                  </a:lnTo>
                  <a:lnTo>
                    <a:pt x="22" y="27"/>
                  </a:lnTo>
                  <a:lnTo>
                    <a:pt x="16" y="19"/>
                  </a:lnTo>
                  <a:lnTo>
                    <a:pt x="4" y="18"/>
                  </a:lnTo>
                  <a:lnTo>
                    <a:pt x="3" y="21"/>
                  </a:lnTo>
                  <a:lnTo>
                    <a:pt x="1" y="21"/>
                  </a:lnTo>
                  <a:lnTo>
                    <a:pt x="0" y="16"/>
                  </a:lnTo>
                  <a:lnTo>
                    <a:pt x="3" y="7"/>
                  </a:lnTo>
                  <a:lnTo>
                    <a:pt x="1" y="6"/>
                  </a:lnTo>
                  <a:lnTo>
                    <a:pt x="1" y="2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" name="Nicaragua">
              <a:extLst>
                <a:ext uri="{FF2B5EF4-FFF2-40B4-BE49-F238E27FC236}">
                  <a16:creationId xmlns:a16="http://schemas.microsoft.com/office/drawing/2014/main" id="{42DD95A1-01C2-4B6D-9D35-13640229281C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6908009" y="5888336"/>
              <a:ext cx="158308" cy="158308"/>
            </a:xfrm>
            <a:custGeom>
              <a:avLst/>
              <a:gdLst>
                <a:gd name="T0" fmla="*/ 57 w 58"/>
                <a:gd name="T1" fmla="*/ 0 h 58"/>
                <a:gd name="T2" fmla="*/ 58 w 58"/>
                <a:gd name="T3" fmla="*/ 0 h 58"/>
                <a:gd name="T4" fmla="*/ 51 w 58"/>
                <a:gd name="T5" fmla="*/ 47 h 58"/>
                <a:gd name="T6" fmla="*/ 52 w 58"/>
                <a:gd name="T7" fmla="*/ 53 h 58"/>
                <a:gd name="T8" fmla="*/ 52 w 58"/>
                <a:gd name="T9" fmla="*/ 55 h 58"/>
                <a:gd name="T10" fmla="*/ 46 w 58"/>
                <a:gd name="T11" fmla="*/ 58 h 58"/>
                <a:gd name="T12" fmla="*/ 45 w 58"/>
                <a:gd name="T13" fmla="*/ 58 h 58"/>
                <a:gd name="T14" fmla="*/ 41 w 58"/>
                <a:gd name="T15" fmla="*/ 53 h 58"/>
                <a:gd name="T16" fmla="*/ 24 w 58"/>
                <a:gd name="T17" fmla="*/ 52 h 58"/>
                <a:gd name="T18" fmla="*/ 0 w 58"/>
                <a:gd name="T19" fmla="*/ 28 h 58"/>
                <a:gd name="T20" fmla="*/ 0 w 58"/>
                <a:gd name="T21" fmla="*/ 27 h 58"/>
                <a:gd name="T22" fmla="*/ 3 w 58"/>
                <a:gd name="T23" fmla="*/ 27 h 58"/>
                <a:gd name="T24" fmla="*/ 8 w 58"/>
                <a:gd name="T25" fmla="*/ 25 h 58"/>
                <a:gd name="T26" fmla="*/ 11 w 58"/>
                <a:gd name="T27" fmla="*/ 22 h 58"/>
                <a:gd name="T28" fmla="*/ 11 w 58"/>
                <a:gd name="T29" fmla="*/ 16 h 58"/>
                <a:gd name="T30" fmla="*/ 17 w 58"/>
                <a:gd name="T31" fmla="*/ 16 h 58"/>
                <a:gd name="T32" fmla="*/ 18 w 58"/>
                <a:gd name="T33" fmla="*/ 12 h 58"/>
                <a:gd name="T34" fmla="*/ 20 w 58"/>
                <a:gd name="T35" fmla="*/ 12 h 58"/>
                <a:gd name="T36" fmla="*/ 24 w 58"/>
                <a:gd name="T37" fmla="*/ 13 h 58"/>
                <a:gd name="T38" fmla="*/ 32 w 58"/>
                <a:gd name="T39" fmla="*/ 9 h 58"/>
                <a:gd name="T40" fmla="*/ 36 w 58"/>
                <a:gd name="T41" fmla="*/ 1 h 58"/>
                <a:gd name="T42" fmla="*/ 38 w 58"/>
                <a:gd name="T43" fmla="*/ 1 h 58"/>
                <a:gd name="T44" fmla="*/ 43 w 58"/>
                <a:gd name="T45" fmla="*/ 4 h 58"/>
                <a:gd name="T46" fmla="*/ 57 w 58"/>
                <a:gd name="T4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8" h="58">
                  <a:moveTo>
                    <a:pt x="57" y="0"/>
                  </a:moveTo>
                  <a:lnTo>
                    <a:pt x="58" y="0"/>
                  </a:lnTo>
                  <a:lnTo>
                    <a:pt x="51" y="47"/>
                  </a:lnTo>
                  <a:lnTo>
                    <a:pt x="52" y="53"/>
                  </a:lnTo>
                  <a:lnTo>
                    <a:pt x="52" y="55"/>
                  </a:lnTo>
                  <a:lnTo>
                    <a:pt x="46" y="58"/>
                  </a:lnTo>
                  <a:lnTo>
                    <a:pt x="45" y="58"/>
                  </a:lnTo>
                  <a:lnTo>
                    <a:pt x="41" y="53"/>
                  </a:lnTo>
                  <a:lnTo>
                    <a:pt x="24" y="52"/>
                  </a:lnTo>
                  <a:lnTo>
                    <a:pt x="0" y="28"/>
                  </a:lnTo>
                  <a:lnTo>
                    <a:pt x="0" y="27"/>
                  </a:lnTo>
                  <a:lnTo>
                    <a:pt x="3" y="27"/>
                  </a:lnTo>
                  <a:lnTo>
                    <a:pt x="8" y="25"/>
                  </a:lnTo>
                  <a:lnTo>
                    <a:pt x="11" y="22"/>
                  </a:lnTo>
                  <a:lnTo>
                    <a:pt x="11" y="16"/>
                  </a:lnTo>
                  <a:lnTo>
                    <a:pt x="17" y="16"/>
                  </a:lnTo>
                  <a:lnTo>
                    <a:pt x="18" y="12"/>
                  </a:lnTo>
                  <a:lnTo>
                    <a:pt x="20" y="12"/>
                  </a:lnTo>
                  <a:lnTo>
                    <a:pt x="24" y="13"/>
                  </a:lnTo>
                  <a:lnTo>
                    <a:pt x="32" y="9"/>
                  </a:lnTo>
                  <a:lnTo>
                    <a:pt x="36" y="1"/>
                  </a:lnTo>
                  <a:lnTo>
                    <a:pt x="38" y="1"/>
                  </a:lnTo>
                  <a:lnTo>
                    <a:pt x="43" y="4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" name="Mexico">
              <a:extLst>
                <a:ext uri="{FF2B5EF4-FFF2-40B4-BE49-F238E27FC236}">
                  <a16:creationId xmlns:a16="http://schemas.microsoft.com/office/drawing/2014/main" id="{3A40DCDD-2FC2-4883-9326-F539C5845F6A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5857173" y="5195058"/>
              <a:ext cx="1080860" cy="709656"/>
            </a:xfrm>
            <a:custGeom>
              <a:avLst/>
              <a:gdLst>
                <a:gd name="T0" fmla="*/ 114 w 396"/>
                <a:gd name="T1" fmla="*/ 21 h 260"/>
                <a:gd name="T2" fmla="*/ 139 w 396"/>
                <a:gd name="T3" fmla="*/ 14 h 260"/>
                <a:gd name="T4" fmla="*/ 162 w 396"/>
                <a:gd name="T5" fmla="*/ 40 h 260"/>
                <a:gd name="T6" fmla="*/ 187 w 396"/>
                <a:gd name="T7" fmla="*/ 45 h 260"/>
                <a:gd name="T8" fmla="*/ 205 w 396"/>
                <a:gd name="T9" fmla="*/ 43 h 260"/>
                <a:gd name="T10" fmla="*/ 228 w 396"/>
                <a:gd name="T11" fmla="*/ 77 h 260"/>
                <a:gd name="T12" fmla="*/ 262 w 396"/>
                <a:gd name="T13" fmla="*/ 109 h 260"/>
                <a:gd name="T14" fmla="*/ 255 w 396"/>
                <a:gd name="T15" fmla="*/ 138 h 260"/>
                <a:gd name="T16" fmla="*/ 261 w 396"/>
                <a:gd name="T17" fmla="*/ 172 h 260"/>
                <a:gd name="T18" fmla="*/ 280 w 396"/>
                <a:gd name="T19" fmla="*/ 200 h 260"/>
                <a:gd name="T20" fmla="*/ 322 w 396"/>
                <a:gd name="T21" fmla="*/ 202 h 260"/>
                <a:gd name="T22" fmla="*/ 337 w 396"/>
                <a:gd name="T23" fmla="*/ 199 h 260"/>
                <a:gd name="T24" fmla="*/ 378 w 396"/>
                <a:gd name="T25" fmla="*/ 162 h 260"/>
                <a:gd name="T26" fmla="*/ 385 w 396"/>
                <a:gd name="T27" fmla="*/ 163 h 260"/>
                <a:gd name="T28" fmla="*/ 390 w 396"/>
                <a:gd name="T29" fmla="*/ 163 h 260"/>
                <a:gd name="T30" fmla="*/ 396 w 396"/>
                <a:gd name="T31" fmla="*/ 168 h 260"/>
                <a:gd name="T32" fmla="*/ 387 w 396"/>
                <a:gd name="T33" fmla="*/ 190 h 260"/>
                <a:gd name="T34" fmla="*/ 387 w 396"/>
                <a:gd name="T35" fmla="*/ 195 h 260"/>
                <a:gd name="T36" fmla="*/ 378 w 396"/>
                <a:gd name="T37" fmla="*/ 206 h 260"/>
                <a:gd name="T38" fmla="*/ 374 w 396"/>
                <a:gd name="T39" fmla="*/ 208 h 260"/>
                <a:gd name="T40" fmla="*/ 343 w 396"/>
                <a:gd name="T41" fmla="*/ 215 h 260"/>
                <a:gd name="T42" fmla="*/ 338 w 396"/>
                <a:gd name="T43" fmla="*/ 221 h 260"/>
                <a:gd name="T44" fmla="*/ 348 w 396"/>
                <a:gd name="T45" fmla="*/ 238 h 260"/>
                <a:gd name="T46" fmla="*/ 328 w 396"/>
                <a:gd name="T47" fmla="*/ 252 h 260"/>
                <a:gd name="T48" fmla="*/ 308 w 396"/>
                <a:gd name="T49" fmla="*/ 243 h 260"/>
                <a:gd name="T50" fmla="*/ 274 w 396"/>
                <a:gd name="T51" fmla="*/ 246 h 260"/>
                <a:gd name="T52" fmla="*/ 240 w 396"/>
                <a:gd name="T53" fmla="*/ 233 h 260"/>
                <a:gd name="T54" fmla="*/ 181 w 396"/>
                <a:gd name="T55" fmla="*/ 209 h 260"/>
                <a:gd name="T56" fmla="*/ 154 w 396"/>
                <a:gd name="T57" fmla="*/ 190 h 260"/>
                <a:gd name="T58" fmla="*/ 156 w 396"/>
                <a:gd name="T59" fmla="*/ 178 h 260"/>
                <a:gd name="T60" fmla="*/ 150 w 396"/>
                <a:gd name="T61" fmla="*/ 150 h 260"/>
                <a:gd name="T62" fmla="*/ 122 w 396"/>
                <a:gd name="T63" fmla="*/ 123 h 260"/>
                <a:gd name="T64" fmla="*/ 116 w 396"/>
                <a:gd name="T65" fmla="*/ 113 h 260"/>
                <a:gd name="T66" fmla="*/ 107 w 396"/>
                <a:gd name="T67" fmla="*/ 107 h 260"/>
                <a:gd name="T68" fmla="*/ 101 w 396"/>
                <a:gd name="T69" fmla="*/ 103 h 260"/>
                <a:gd name="T70" fmla="*/ 86 w 396"/>
                <a:gd name="T71" fmla="*/ 74 h 260"/>
                <a:gd name="T72" fmla="*/ 58 w 396"/>
                <a:gd name="T73" fmla="*/ 43 h 260"/>
                <a:gd name="T74" fmla="*/ 39 w 396"/>
                <a:gd name="T75" fmla="*/ 21 h 260"/>
                <a:gd name="T76" fmla="*/ 39 w 396"/>
                <a:gd name="T77" fmla="*/ 46 h 260"/>
                <a:gd name="T78" fmla="*/ 52 w 396"/>
                <a:gd name="T79" fmla="*/ 60 h 260"/>
                <a:gd name="T80" fmla="*/ 71 w 396"/>
                <a:gd name="T81" fmla="*/ 89 h 260"/>
                <a:gd name="T82" fmla="*/ 89 w 396"/>
                <a:gd name="T83" fmla="*/ 126 h 260"/>
                <a:gd name="T84" fmla="*/ 102 w 396"/>
                <a:gd name="T85" fmla="*/ 137 h 260"/>
                <a:gd name="T86" fmla="*/ 88 w 396"/>
                <a:gd name="T87" fmla="*/ 135 h 260"/>
                <a:gd name="T88" fmla="*/ 64 w 396"/>
                <a:gd name="T89" fmla="*/ 119 h 260"/>
                <a:gd name="T90" fmla="*/ 55 w 396"/>
                <a:gd name="T91" fmla="*/ 94 h 260"/>
                <a:gd name="T92" fmla="*/ 48 w 396"/>
                <a:gd name="T93" fmla="*/ 91 h 260"/>
                <a:gd name="T94" fmla="*/ 39 w 396"/>
                <a:gd name="T95" fmla="*/ 74 h 260"/>
                <a:gd name="T96" fmla="*/ 19 w 396"/>
                <a:gd name="T97" fmla="*/ 46 h 260"/>
                <a:gd name="T98" fmla="*/ 8 w 396"/>
                <a:gd name="T99" fmla="*/ 15 h 260"/>
                <a:gd name="T100" fmla="*/ 31 w 396"/>
                <a:gd name="T101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96" h="260">
                  <a:moveTo>
                    <a:pt x="31" y="0"/>
                  </a:moveTo>
                  <a:lnTo>
                    <a:pt x="80" y="23"/>
                  </a:lnTo>
                  <a:lnTo>
                    <a:pt x="114" y="21"/>
                  </a:lnTo>
                  <a:lnTo>
                    <a:pt x="114" y="15"/>
                  </a:lnTo>
                  <a:lnTo>
                    <a:pt x="116" y="14"/>
                  </a:lnTo>
                  <a:lnTo>
                    <a:pt x="139" y="14"/>
                  </a:lnTo>
                  <a:lnTo>
                    <a:pt x="139" y="15"/>
                  </a:lnTo>
                  <a:lnTo>
                    <a:pt x="159" y="31"/>
                  </a:lnTo>
                  <a:lnTo>
                    <a:pt x="162" y="40"/>
                  </a:lnTo>
                  <a:lnTo>
                    <a:pt x="166" y="48"/>
                  </a:lnTo>
                  <a:lnTo>
                    <a:pt x="179" y="57"/>
                  </a:lnTo>
                  <a:lnTo>
                    <a:pt x="187" y="45"/>
                  </a:lnTo>
                  <a:lnTo>
                    <a:pt x="193" y="45"/>
                  </a:lnTo>
                  <a:lnTo>
                    <a:pt x="197" y="43"/>
                  </a:lnTo>
                  <a:lnTo>
                    <a:pt x="205" y="43"/>
                  </a:lnTo>
                  <a:lnTo>
                    <a:pt x="215" y="54"/>
                  </a:lnTo>
                  <a:lnTo>
                    <a:pt x="219" y="66"/>
                  </a:lnTo>
                  <a:lnTo>
                    <a:pt x="228" y="77"/>
                  </a:lnTo>
                  <a:lnTo>
                    <a:pt x="236" y="94"/>
                  </a:lnTo>
                  <a:lnTo>
                    <a:pt x="262" y="103"/>
                  </a:lnTo>
                  <a:lnTo>
                    <a:pt x="262" y="109"/>
                  </a:lnTo>
                  <a:lnTo>
                    <a:pt x="257" y="112"/>
                  </a:lnTo>
                  <a:lnTo>
                    <a:pt x="252" y="120"/>
                  </a:lnTo>
                  <a:lnTo>
                    <a:pt x="255" y="138"/>
                  </a:lnTo>
                  <a:lnTo>
                    <a:pt x="255" y="156"/>
                  </a:lnTo>
                  <a:lnTo>
                    <a:pt x="261" y="165"/>
                  </a:lnTo>
                  <a:lnTo>
                    <a:pt x="261" y="172"/>
                  </a:lnTo>
                  <a:lnTo>
                    <a:pt x="270" y="186"/>
                  </a:lnTo>
                  <a:lnTo>
                    <a:pt x="274" y="196"/>
                  </a:lnTo>
                  <a:lnTo>
                    <a:pt x="280" y="200"/>
                  </a:lnTo>
                  <a:lnTo>
                    <a:pt x="289" y="203"/>
                  </a:lnTo>
                  <a:lnTo>
                    <a:pt x="297" y="209"/>
                  </a:lnTo>
                  <a:lnTo>
                    <a:pt x="322" y="202"/>
                  </a:lnTo>
                  <a:lnTo>
                    <a:pt x="334" y="205"/>
                  </a:lnTo>
                  <a:lnTo>
                    <a:pt x="337" y="203"/>
                  </a:lnTo>
                  <a:lnTo>
                    <a:pt x="337" y="199"/>
                  </a:lnTo>
                  <a:lnTo>
                    <a:pt x="343" y="195"/>
                  </a:lnTo>
                  <a:lnTo>
                    <a:pt x="348" y="169"/>
                  </a:lnTo>
                  <a:lnTo>
                    <a:pt x="378" y="162"/>
                  </a:lnTo>
                  <a:lnTo>
                    <a:pt x="384" y="162"/>
                  </a:lnTo>
                  <a:lnTo>
                    <a:pt x="384" y="165"/>
                  </a:lnTo>
                  <a:lnTo>
                    <a:pt x="385" y="163"/>
                  </a:lnTo>
                  <a:lnTo>
                    <a:pt x="385" y="162"/>
                  </a:lnTo>
                  <a:lnTo>
                    <a:pt x="388" y="162"/>
                  </a:lnTo>
                  <a:lnTo>
                    <a:pt x="390" y="163"/>
                  </a:lnTo>
                  <a:lnTo>
                    <a:pt x="393" y="163"/>
                  </a:lnTo>
                  <a:lnTo>
                    <a:pt x="393" y="165"/>
                  </a:lnTo>
                  <a:lnTo>
                    <a:pt x="396" y="168"/>
                  </a:lnTo>
                  <a:lnTo>
                    <a:pt x="396" y="169"/>
                  </a:lnTo>
                  <a:lnTo>
                    <a:pt x="385" y="190"/>
                  </a:lnTo>
                  <a:lnTo>
                    <a:pt x="387" y="190"/>
                  </a:lnTo>
                  <a:lnTo>
                    <a:pt x="387" y="192"/>
                  </a:lnTo>
                  <a:lnTo>
                    <a:pt x="385" y="193"/>
                  </a:lnTo>
                  <a:lnTo>
                    <a:pt x="387" y="195"/>
                  </a:lnTo>
                  <a:lnTo>
                    <a:pt x="383" y="212"/>
                  </a:lnTo>
                  <a:lnTo>
                    <a:pt x="381" y="212"/>
                  </a:lnTo>
                  <a:lnTo>
                    <a:pt x="378" y="206"/>
                  </a:lnTo>
                  <a:lnTo>
                    <a:pt x="378" y="202"/>
                  </a:lnTo>
                  <a:lnTo>
                    <a:pt x="375" y="206"/>
                  </a:lnTo>
                  <a:lnTo>
                    <a:pt x="374" y="208"/>
                  </a:lnTo>
                  <a:lnTo>
                    <a:pt x="369" y="214"/>
                  </a:lnTo>
                  <a:lnTo>
                    <a:pt x="365" y="215"/>
                  </a:lnTo>
                  <a:lnTo>
                    <a:pt x="343" y="215"/>
                  </a:lnTo>
                  <a:lnTo>
                    <a:pt x="343" y="223"/>
                  </a:lnTo>
                  <a:lnTo>
                    <a:pt x="340" y="223"/>
                  </a:lnTo>
                  <a:lnTo>
                    <a:pt x="338" y="221"/>
                  </a:lnTo>
                  <a:lnTo>
                    <a:pt x="337" y="221"/>
                  </a:lnTo>
                  <a:lnTo>
                    <a:pt x="344" y="229"/>
                  </a:lnTo>
                  <a:lnTo>
                    <a:pt x="348" y="238"/>
                  </a:lnTo>
                  <a:lnTo>
                    <a:pt x="348" y="239"/>
                  </a:lnTo>
                  <a:lnTo>
                    <a:pt x="335" y="239"/>
                  </a:lnTo>
                  <a:lnTo>
                    <a:pt x="328" y="252"/>
                  </a:lnTo>
                  <a:lnTo>
                    <a:pt x="325" y="258"/>
                  </a:lnTo>
                  <a:lnTo>
                    <a:pt x="325" y="260"/>
                  </a:lnTo>
                  <a:lnTo>
                    <a:pt x="308" y="243"/>
                  </a:lnTo>
                  <a:lnTo>
                    <a:pt x="294" y="238"/>
                  </a:lnTo>
                  <a:lnTo>
                    <a:pt x="289" y="239"/>
                  </a:lnTo>
                  <a:lnTo>
                    <a:pt x="274" y="246"/>
                  </a:lnTo>
                  <a:lnTo>
                    <a:pt x="273" y="246"/>
                  </a:lnTo>
                  <a:lnTo>
                    <a:pt x="254" y="241"/>
                  </a:lnTo>
                  <a:lnTo>
                    <a:pt x="240" y="233"/>
                  </a:lnTo>
                  <a:lnTo>
                    <a:pt x="212" y="226"/>
                  </a:lnTo>
                  <a:lnTo>
                    <a:pt x="200" y="214"/>
                  </a:lnTo>
                  <a:lnTo>
                    <a:pt x="181" y="209"/>
                  </a:lnTo>
                  <a:lnTo>
                    <a:pt x="174" y="203"/>
                  </a:lnTo>
                  <a:lnTo>
                    <a:pt x="162" y="196"/>
                  </a:lnTo>
                  <a:lnTo>
                    <a:pt x="154" y="190"/>
                  </a:lnTo>
                  <a:lnTo>
                    <a:pt x="151" y="181"/>
                  </a:lnTo>
                  <a:lnTo>
                    <a:pt x="151" y="180"/>
                  </a:lnTo>
                  <a:lnTo>
                    <a:pt x="156" y="178"/>
                  </a:lnTo>
                  <a:lnTo>
                    <a:pt x="154" y="175"/>
                  </a:lnTo>
                  <a:lnTo>
                    <a:pt x="157" y="168"/>
                  </a:lnTo>
                  <a:lnTo>
                    <a:pt x="150" y="150"/>
                  </a:lnTo>
                  <a:lnTo>
                    <a:pt x="141" y="143"/>
                  </a:lnTo>
                  <a:lnTo>
                    <a:pt x="134" y="132"/>
                  </a:lnTo>
                  <a:lnTo>
                    <a:pt x="122" y="123"/>
                  </a:lnTo>
                  <a:lnTo>
                    <a:pt x="122" y="122"/>
                  </a:lnTo>
                  <a:lnTo>
                    <a:pt x="120" y="116"/>
                  </a:lnTo>
                  <a:lnTo>
                    <a:pt x="116" y="113"/>
                  </a:lnTo>
                  <a:lnTo>
                    <a:pt x="108" y="110"/>
                  </a:lnTo>
                  <a:lnTo>
                    <a:pt x="107" y="110"/>
                  </a:lnTo>
                  <a:lnTo>
                    <a:pt x="107" y="107"/>
                  </a:lnTo>
                  <a:lnTo>
                    <a:pt x="104" y="107"/>
                  </a:lnTo>
                  <a:lnTo>
                    <a:pt x="101" y="104"/>
                  </a:lnTo>
                  <a:lnTo>
                    <a:pt x="101" y="103"/>
                  </a:lnTo>
                  <a:lnTo>
                    <a:pt x="105" y="97"/>
                  </a:lnTo>
                  <a:lnTo>
                    <a:pt x="88" y="83"/>
                  </a:lnTo>
                  <a:lnTo>
                    <a:pt x="86" y="74"/>
                  </a:lnTo>
                  <a:lnTo>
                    <a:pt x="80" y="73"/>
                  </a:lnTo>
                  <a:lnTo>
                    <a:pt x="70" y="63"/>
                  </a:lnTo>
                  <a:lnTo>
                    <a:pt x="58" y="43"/>
                  </a:lnTo>
                  <a:lnTo>
                    <a:pt x="52" y="26"/>
                  </a:lnTo>
                  <a:lnTo>
                    <a:pt x="45" y="20"/>
                  </a:lnTo>
                  <a:lnTo>
                    <a:pt x="39" y="21"/>
                  </a:lnTo>
                  <a:lnTo>
                    <a:pt x="31" y="14"/>
                  </a:lnTo>
                  <a:lnTo>
                    <a:pt x="36" y="40"/>
                  </a:lnTo>
                  <a:lnTo>
                    <a:pt x="39" y="46"/>
                  </a:lnTo>
                  <a:lnTo>
                    <a:pt x="48" y="52"/>
                  </a:lnTo>
                  <a:lnTo>
                    <a:pt x="50" y="58"/>
                  </a:lnTo>
                  <a:lnTo>
                    <a:pt x="52" y="60"/>
                  </a:lnTo>
                  <a:lnTo>
                    <a:pt x="53" y="60"/>
                  </a:lnTo>
                  <a:lnTo>
                    <a:pt x="70" y="89"/>
                  </a:lnTo>
                  <a:lnTo>
                    <a:pt x="71" y="89"/>
                  </a:lnTo>
                  <a:lnTo>
                    <a:pt x="74" y="91"/>
                  </a:lnTo>
                  <a:lnTo>
                    <a:pt x="88" y="126"/>
                  </a:lnTo>
                  <a:lnTo>
                    <a:pt x="89" y="126"/>
                  </a:lnTo>
                  <a:lnTo>
                    <a:pt x="92" y="125"/>
                  </a:lnTo>
                  <a:lnTo>
                    <a:pt x="92" y="126"/>
                  </a:lnTo>
                  <a:lnTo>
                    <a:pt x="102" y="137"/>
                  </a:lnTo>
                  <a:lnTo>
                    <a:pt x="101" y="143"/>
                  </a:lnTo>
                  <a:lnTo>
                    <a:pt x="95" y="147"/>
                  </a:lnTo>
                  <a:lnTo>
                    <a:pt x="88" y="135"/>
                  </a:lnTo>
                  <a:lnTo>
                    <a:pt x="70" y="120"/>
                  </a:lnTo>
                  <a:lnTo>
                    <a:pt x="64" y="120"/>
                  </a:lnTo>
                  <a:lnTo>
                    <a:pt x="64" y="119"/>
                  </a:lnTo>
                  <a:lnTo>
                    <a:pt x="65" y="106"/>
                  </a:lnTo>
                  <a:lnTo>
                    <a:pt x="64" y="98"/>
                  </a:lnTo>
                  <a:lnTo>
                    <a:pt x="55" y="94"/>
                  </a:lnTo>
                  <a:lnTo>
                    <a:pt x="53" y="89"/>
                  </a:lnTo>
                  <a:lnTo>
                    <a:pt x="52" y="91"/>
                  </a:lnTo>
                  <a:lnTo>
                    <a:pt x="48" y="91"/>
                  </a:lnTo>
                  <a:lnTo>
                    <a:pt x="28" y="77"/>
                  </a:lnTo>
                  <a:lnTo>
                    <a:pt x="28" y="74"/>
                  </a:lnTo>
                  <a:lnTo>
                    <a:pt x="39" y="74"/>
                  </a:lnTo>
                  <a:lnTo>
                    <a:pt x="40" y="66"/>
                  </a:lnTo>
                  <a:lnTo>
                    <a:pt x="28" y="51"/>
                  </a:lnTo>
                  <a:lnTo>
                    <a:pt x="19" y="46"/>
                  </a:lnTo>
                  <a:lnTo>
                    <a:pt x="18" y="37"/>
                  </a:lnTo>
                  <a:lnTo>
                    <a:pt x="15" y="37"/>
                  </a:lnTo>
                  <a:lnTo>
                    <a:pt x="8" y="15"/>
                  </a:lnTo>
                  <a:lnTo>
                    <a:pt x="0" y="5"/>
                  </a:lnTo>
                  <a:lnTo>
                    <a:pt x="0" y="3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" name="Martinique">
              <a:extLst>
                <a:ext uri="{FF2B5EF4-FFF2-40B4-BE49-F238E27FC236}">
                  <a16:creationId xmlns:a16="http://schemas.microsoft.com/office/drawing/2014/main" id="{D7187B4B-E58B-45D7-BE02-463D9618EA34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7846938" y="5891066"/>
              <a:ext cx="16377" cy="21836"/>
            </a:xfrm>
            <a:custGeom>
              <a:avLst/>
              <a:gdLst>
                <a:gd name="T0" fmla="*/ 0 w 6"/>
                <a:gd name="T1" fmla="*/ 0 h 8"/>
                <a:gd name="T2" fmla="*/ 2 w 6"/>
                <a:gd name="T3" fmla="*/ 0 h 8"/>
                <a:gd name="T4" fmla="*/ 6 w 6"/>
                <a:gd name="T5" fmla="*/ 6 h 8"/>
                <a:gd name="T6" fmla="*/ 6 w 6"/>
                <a:gd name="T7" fmla="*/ 8 h 8"/>
                <a:gd name="T8" fmla="*/ 3 w 6"/>
                <a:gd name="T9" fmla="*/ 8 h 8"/>
                <a:gd name="T10" fmla="*/ 3 w 6"/>
                <a:gd name="T11" fmla="*/ 6 h 8"/>
                <a:gd name="T12" fmla="*/ 0 w 6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">
                  <a:moveTo>
                    <a:pt x="0" y="0"/>
                  </a:moveTo>
                  <a:lnTo>
                    <a:pt x="2" y="0"/>
                  </a:lnTo>
                  <a:lnTo>
                    <a:pt x="6" y="6"/>
                  </a:lnTo>
                  <a:lnTo>
                    <a:pt x="6" y="8"/>
                  </a:lnTo>
                  <a:lnTo>
                    <a:pt x="3" y="8"/>
                  </a:lnTo>
                  <a:lnTo>
                    <a:pt x="3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Lago de Nicaragua">
              <a:extLst>
                <a:ext uri="{FF2B5EF4-FFF2-40B4-BE49-F238E27FC236}">
                  <a16:creationId xmlns:a16="http://schemas.microsoft.com/office/drawing/2014/main" id="{90E21C0D-3CC8-4078-AA22-BB413604856E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6970785" y="5992055"/>
              <a:ext cx="35484" cy="38213"/>
            </a:xfrm>
            <a:custGeom>
              <a:avLst/>
              <a:gdLst>
                <a:gd name="T0" fmla="*/ 0 w 13"/>
                <a:gd name="T1" fmla="*/ 0 h 14"/>
                <a:gd name="T2" fmla="*/ 3 w 13"/>
                <a:gd name="T3" fmla="*/ 0 h 14"/>
                <a:gd name="T4" fmla="*/ 10 w 13"/>
                <a:gd name="T5" fmla="*/ 6 h 14"/>
                <a:gd name="T6" fmla="*/ 13 w 13"/>
                <a:gd name="T7" fmla="*/ 14 h 14"/>
                <a:gd name="T8" fmla="*/ 3 w 13"/>
                <a:gd name="T9" fmla="*/ 11 h 14"/>
                <a:gd name="T10" fmla="*/ 0 w 13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4">
                  <a:moveTo>
                    <a:pt x="0" y="0"/>
                  </a:moveTo>
                  <a:lnTo>
                    <a:pt x="3" y="0"/>
                  </a:lnTo>
                  <a:lnTo>
                    <a:pt x="10" y="6"/>
                  </a:lnTo>
                  <a:lnTo>
                    <a:pt x="13" y="14"/>
                  </a:lnTo>
                  <a:lnTo>
                    <a:pt x="3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" name="Honduras">
              <a:extLst>
                <a:ext uri="{FF2B5EF4-FFF2-40B4-BE49-F238E27FC236}">
                  <a16:creationId xmlns:a16="http://schemas.microsoft.com/office/drawing/2014/main" id="{D7E28A47-8CFD-4FF8-A655-69891ECC04C4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6845231" y="5847395"/>
              <a:ext cx="218355" cy="114637"/>
            </a:xfrm>
            <a:custGeom>
              <a:avLst/>
              <a:gdLst>
                <a:gd name="T0" fmla="*/ 56 w 80"/>
                <a:gd name="T1" fmla="*/ 0 h 42"/>
                <a:gd name="T2" fmla="*/ 69 w 80"/>
                <a:gd name="T3" fmla="*/ 4 h 42"/>
                <a:gd name="T4" fmla="*/ 80 w 80"/>
                <a:gd name="T5" fmla="*/ 15 h 42"/>
                <a:gd name="T6" fmla="*/ 80 w 80"/>
                <a:gd name="T7" fmla="*/ 16 h 42"/>
                <a:gd name="T8" fmla="*/ 66 w 80"/>
                <a:gd name="T9" fmla="*/ 21 h 42"/>
                <a:gd name="T10" fmla="*/ 61 w 80"/>
                <a:gd name="T11" fmla="*/ 18 h 42"/>
                <a:gd name="T12" fmla="*/ 56 w 80"/>
                <a:gd name="T13" fmla="*/ 24 h 42"/>
                <a:gd name="T14" fmla="*/ 47 w 80"/>
                <a:gd name="T15" fmla="*/ 30 h 42"/>
                <a:gd name="T16" fmla="*/ 43 w 80"/>
                <a:gd name="T17" fmla="*/ 28 h 42"/>
                <a:gd name="T18" fmla="*/ 41 w 80"/>
                <a:gd name="T19" fmla="*/ 33 h 42"/>
                <a:gd name="T20" fmla="*/ 35 w 80"/>
                <a:gd name="T21" fmla="*/ 33 h 42"/>
                <a:gd name="T22" fmla="*/ 35 w 80"/>
                <a:gd name="T23" fmla="*/ 37 h 42"/>
                <a:gd name="T24" fmla="*/ 31 w 80"/>
                <a:gd name="T25" fmla="*/ 40 h 42"/>
                <a:gd name="T26" fmla="*/ 26 w 80"/>
                <a:gd name="T27" fmla="*/ 42 h 42"/>
                <a:gd name="T28" fmla="*/ 23 w 80"/>
                <a:gd name="T29" fmla="*/ 37 h 42"/>
                <a:gd name="T30" fmla="*/ 21 w 80"/>
                <a:gd name="T31" fmla="*/ 37 h 42"/>
                <a:gd name="T32" fmla="*/ 19 w 80"/>
                <a:gd name="T33" fmla="*/ 30 h 42"/>
                <a:gd name="T34" fmla="*/ 12 w 80"/>
                <a:gd name="T35" fmla="*/ 30 h 42"/>
                <a:gd name="T36" fmla="*/ 0 w 80"/>
                <a:gd name="T37" fmla="*/ 22 h 42"/>
                <a:gd name="T38" fmla="*/ 1 w 80"/>
                <a:gd name="T39" fmla="*/ 19 h 42"/>
                <a:gd name="T40" fmla="*/ 1 w 80"/>
                <a:gd name="T41" fmla="*/ 15 h 42"/>
                <a:gd name="T42" fmla="*/ 12 w 80"/>
                <a:gd name="T43" fmla="*/ 6 h 42"/>
                <a:gd name="T44" fmla="*/ 13 w 80"/>
                <a:gd name="T45" fmla="*/ 3 h 42"/>
                <a:gd name="T46" fmla="*/ 56 w 80"/>
                <a:gd name="T4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0" h="42">
                  <a:moveTo>
                    <a:pt x="56" y="0"/>
                  </a:moveTo>
                  <a:lnTo>
                    <a:pt x="69" y="4"/>
                  </a:lnTo>
                  <a:lnTo>
                    <a:pt x="80" y="15"/>
                  </a:lnTo>
                  <a:lnTo>
                    <a:pt x="80" y="16"/>
                  </a:lnTo>
                  <a:lnTo>
                    <a:pt x="66" y="21"/>
                  </a:lnTo>
                  <a:lnTo>
                    <a:pt x="61" y="18"/>
                  </a:lnTo>
                  <a:lnTo>
                    <a:pt x="56" y="24"/>
                  </a:lnTo>
                  <a:lnTo>
                    <a:pt x="47" y="30"/>
                  </a:lnTo>
                  <a:lnTo>
                    <a:pt x="43" y="28"/>
                  </a:lnTo>
                  <a:lnTo>
                    <a:pt x="41" y="33"/>
                  </a:lnTo>
                  <a:lnTo>
                    <a:pt x="35" y="33"/>
                  </a:lnTo>
                  <a:lnTo>
                    <a:pt x="35" y="37"/>
                  </a:lnTo>
                  <a:lnTo>
                    <a:pt x="31" y="40"/>
                  </a:lnTo>
                  <a:lnTo>
                    <a:pt x="26" y="42"/>
                  </a:lnTo>
                  <a:lnTo>
                    <a:pt x="23" y="37"/>
                  </a:lnTo>
                  <a:lnTo>
                    <a:pt x="21" y="37"/>
                  </a:lnTo>
                  <a:lnTo>
                    <a:pt x="19" y="30"/>
                  </a:lnTo>
                  <a:lnTo>
                    <a:pt x="12" y="30"/>
                  </a:lnTo>
                  <a:lnTo>
                    <a:pt x="0" y="22"/>
                  </a:lnTo>
                  <a:lnTo>
                    <a:pt x="1" y="19"/>
                  </a:lnTo>
                  <a:lnTo>
                    <a:pt x="1" y="15"/>
                  </a:lnTo>
                  <a:lnTo>
                    <a:pt x="12" y="6"/>
                  </a:lnTo>
                  <a:lnTo>
                    <a:pt x="13" y="3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" name="Haiti">
              <a:extLst>
                <a:ext uri="{FF2B5EF4-FFF2-40B4-BE49-F238E27FC236}">
                  <a16:creationId xmlns:a16="http://schemas.microsoft.com/office/drawing/2014/main" id="{16010017-9B48-44CE-8DF6-376ABB2CFABE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7377473" y="5697276"/>
              <a:ext cx="100991" cy="76423"/>
            </a:xfrm>
            <a:custGeom>
              <a:avLst/>
              <a:gdLst/>
              <a:ahLst/>
              <a:cxnLst/>
              <a:rect l="l" t="t" r="r" b="b"/>
              <a:pathLst>
                <a:path w="67395" h="51000">
                  <a:moveTo>
                    <a:pt x="27322" y="27322"/>
                  </a:moveTo>
                  <a:lnTo>
                    <a:pt x="36430" y="27322"/>
                  </a:lnTo>
                  <a:lnTo>
                    <a:pt x="38251" y="32787"/>
                  </a:lnTo>
                  <a:lnTo>
                    <a:pt x="41894" y="34608"/>
                  </a:lnTo>
                  <a:lnTo>
                    <a:pt x="38251" y="34608"/>
                  </a:lnTo>
                  <a:lnTo>
                    <a:pt x="30965" y="32787"/>
                  </a:lnTo>
                  <a:lnTo>
                    <a:pt x="27322" y="29144"/>
                  </a:lnTo>
                  <a:close/>
                  <a:moveTo>
                    <a:pt x="36430" y="0"/>
                  </a:moveTo>
                  <a:lnTo>
                    <a:pt x="38252" y="0"/>
                  </a:lnTo>
                  <a:lnTo>
                    <a:pt x="43716" y="3643"/>
                  </a:lnTo>
                  <a:lnTo>
                    <a:pt x="43716" y="5465"/>
                  </a:lnTo>
                  <a:lnTo>
                    <a:pt x="41899" y="5465"/>
                  </a:lnTo>
                  <a:lnTo>
                    <a:pt x="52823" y="9107"/>
                  </a:lnTo>
                  <a:lnTo>
                    <a:pt x="63752" y="5464"/>
                  </a:lnTo>
                  <a:lnTo>
                    <a:pt x="67395" y="21857"/>
                  </a:lnTo>
                  <a:lnTo>
                    <a:pt x="63752" y="38250"/>
                  </a:lnTo>
                  <a:lnTo>
                    <a:pt x="65574" y="51000"/>
                  </a:lnTo>
                  <a:lnTo>
                    <a:pt x="63752" y="51000"/>
                  </a:lnTo>
                  <a:lnTo>
                    <a:pt x="54645" y="49179"/>
                  </a:lnTo>
                  <a:lnTo>
                    <a:pt x="41894" y="51000"/>
                  </a:lnTo>
                  <a:lnTo>
                    <a:pt x="21858" y="45536"/>
                  </a:lnTo>
                  <a:lnTo>
                    <a:pt x="14572" y="51000"/>
                  </a:lnTo>
                  <a:lnTo>
                    <a:pt x="0" y="40071"/>
                  </a:lnTo>
                  <a:lnTo>
                    <a:pt x="0" y="38250"/>
                  </a:lnTo>
                  <a:lnTo>
                    <a:pt x="47359" y="38250"/>
                  </a:lnTo>
                  <a:lnTo>
                    <a:pt x="47359" y="34607"/>
                  </a:lnTo>
                  <a:lnTo>
                    <a:pt x="38251" y="29143"/>
                  </a:lnTo>
                  <a:lnTo>
                    <a:pt x="38251" y="16392"/>
                  </a:lnTo>
                  <a:lnTo>
                    <a:pt x="25501" y="10928"/>
                  </a:lnTo>
                  <a:lnTo>
                    <a:pt x="21858" y="10928"/>
                  </a:lnTo>
                  <a:lnTo>
                    <a:pt x="21858" y="9107"/>
                  </a:lnTo>
                  <a:lnTo>
                    <a:pt x="36430" y="3642"/>
                  </a:lnTo>
                  <a:lnTo>
                    <a:pt x="36430" y="3642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" name="Jamaica">
              <a:extLst>
                <a:ext uri="{FF2B5EF4-FFF2-40B4-BE49-F238E27FC236}">
                  <a16:creationId xmlns:a16="http://schemas.microsoft.com/office/drawing/2014/main" id="{3BBD5353-C0CE-4533-B709-C26AD320A50A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7238271" y="5754594"/>
              <a:ext cx="79155" cy="32754"/>
            </a:xfrm>
            <a:custGeom>
              <a:avLst/>
              <a:gdLst>
                <a:gd name="T0" fmla="*/ 5 w 29"/>
                <a:gd name="T1" fmla="*/ 0 h 12"/>
                <a:gd name="T2" fmla="*/ 16 w 29"/>
                <a:gd name="T3" fmla="*/ 0 h 12"/>
                <a:gd name="T4" fmla="*/ 26 w 29"/>
                <a:gd name="T5" fmla="*/ 4 h 12"/>
                <a:gd name="T6" fmla="*/ 29 w 29"/>
                <a:gd name="T7" fmla="*/ 9 h 12"/>
                <a:gd name="T8" fmla="*/ 22 w 29"/>
                <a:gd name="T9" fmla="*/ 9 h 12"/>
                <a:gd name="T10" fmla="*/ 16 w 29"/>
                <a:gd name="T11" fmla="*/ 12 h 12"/>
                <a:gd name="T12" fmla="*/ 8 w 29"/>
                <a:gd name="T13" fmla="*/ 10 h 12"/>
                <a:gd name="T14" fmla="*/ 0 w 29"/>
                <a:gd name="T15" fmla="*/ 4 h 12"/>
                <a:gd name="T16" fmla="*/ 0 w 29"/>
                <a:gd name="T17" fmla="*/ 3 h 12"/>
                <a:gd name="T18" fmla="*/ 5 w 29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12">
                  <a:moveTo>
                    <a:pt x="5" y="0"/>
                  </a:moveTo>
                  <a:lnTo>
                    <a:pt x="16" y="0"/>
                  </a:lnTo>
                  <a:lnTo>
                    <a:pt x="26" y="4"/>
                  </a:lnTo>
                  <a:lnTo>
                    <a:pt x="29" y="9"/>
                  </a:lnTo>
                  <a:lnTo>
                    <a:pt x="22" y="9"/>
                  </a:lnTo>
                  <a:lnTo>
                    <a:pt x="16" y="12"/>
                  </a:lnTo>
                  <a:lnTo>
                    <a:pt x="8" y="10"/>
                  </a:lnTo>
                  <a:lnTo>
                    <a:pt x="0" y="4"/>
                  </a:lnTo>
                  <a:lnTo>
                    <a:pt x="0" y="3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" name="Guadeloupe">
              <a:extLst>
                <a:ext uri="{FF2B5EF4-FFF2-40B4-BE49-F238E27FC236}">
                  <a16:creationId xmlns:a16="http://schemas.microsoft.com/office/drawing/2014/main" id="{3B4D9596-E916-4790-92F6-6BE3E5144647}"/>
                </a:ext>
              </a:extLst>
            </p:cNvPr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7827833" y="5831018"/>
              <a:ext cx="24566" cy="21836"/>
            </a:xfrm>
            <a:custGeom>
              <a:avLst/>
              <a:gdLst>
                <a:gd name="T0" fmla="*/ 4 w 9"/>
                <a:gd name="T1" fmla="*/ 0 h 8"/>
                <a:gd name="T2" fmla="*/ 6 w 9"/>
                <a:gd name="T3" fmla="*/ 0 h 8"/>
                <a:gd name="T4" fmla="*/ 9 w 9"/>
                <a:gd name="T5" fmla="*/ 3 h 8"/>
                <a:gd name="T6" fmla="*/ 9 w 9"/>
                <a:gd name="T7" fmla="*/ 5 h 8"/>
                <a:gd name="T8" fmla="*/ 1 w 9"/>
                <a:gd name="T9" fmla="*/ 8 h 8"/>
                <a:gd name="T10" fmla="*/ 0 w 9"/>
                <a:gd name="T11" fmla="*/ 8 h 8"/>
                <a:gd name="T12" fmla="*/ 0 w 9"/>
                <a:gd name="T13" fmla="*/ 2 h 8"/>
                <a:gd name="T14" fmla="*/ 1 w 9"/>
                <a:gd name="T15" fmla="*/ 2 h 8"/>
                <a:gd name="T16" fmla="*/ 4 w 9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4" y="0"/>
                  </a:moveTo>
                  <a:lnTo>
                    <a:pt x="6" y="0"/>
                  </a:lnTo>
                  <a:lnTo>
                    <a:pt x="9" y="3"/>
                  </a:lnTo>
                  <a:lnTo>
                    <a:pt x="9" y="5"/>
                  </a:lnTo>
                  <a:lnTo>
                    <a:pt x="1" y="8"/>
                  </a:lnTo>
                  <a:lnTo>
                    <a:pt x="0" y="8"/>
                  </a:lnTo>
                  <a:lnTo>
                    <a:pt x="0" y="2"/>
                  </a:lnTo>
                  <a:lnTo>
                    <a:pt x="1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" name="Guatemala">
              <a:extLst>
                <a:ext uri="{FF2B5EF4-FFF2-40B4-BE49-F238E27FC236}">
                  <a16:creationId xmlns:a16="http://schemas.microsoft.com/office/drawing/2014/main" id="{8C04B5ED-566C-4B84-B33C-8DAC19057CFA}"/>
                </a:ext>
              </a:extLst>
            </p:cNvPr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6738783" y="5779159"/>
              <a:ext cx="147390" cy="158308"/>
            </a:xfrm>
            <a:custGeom>
              <a:avLst/>
              <a:gdLst>
                <a:gd name="T0" fmla="*/ 20 w 54"/>
                <a:gd name="T1" fmla="*/ 0 h 58"/>
                <a:gd name="T2" fmla="*/ 42 w 54"/>
                <a:gd name="T3" fmla="*/ 0 h 58"/>
                <a:gd name="T4" fmla="*/ 42 w 54"/>
                <a:gd name="T5" fmla="*/ 25 h 58"/>
                <a:gd name="T6" fmla="*/ 46 w 54"/>
                <a:gd name="T7" fmla="*/ 25 h 58"/>
                <a:gd name="T8" fmla="*/ 54 w 54"/>
                <a:gd name="T9" fmla="*/ 28 h 58"/>
                <a:gd name="T10" fmla="*/ 54 w 54"/>
                <a:gd name="T11" fmla="*/ 29 h 58"/>
                <a:gd name="T12" fmla="*/ 52 w 54"/>
                <a:gd name="T13" fmla="*/ 32 h 58"/>
                <a:gd name="T14" fmla="*/ 42 w 54"/>
                <a:gd name="T15" fmla="*/ 40 h 58"/>
                <a:gd name="T16" fmla="*/ 42 w 54"/>
                <a:gd name="T17" fmla="*/ 44 h 58"/>
                <a:gd name="T18" fmla="*/ 39 w 54"/>
                <a:gd name="T19" fmla="*/ 47 h 58"/>
                <a:gd name="T20" fmla="*/ 31 w 54"/>
                <a:gd name="T21" fmla="*/ 58 h 58"/>
                <a:gd name="T22" fmla="*/ 30 w 54"/>
                <a:gd name="T23" fmla="*/ 58 h 58"/>
                <a:gd name="T24" fmla="*/ 14 w 54"/>
                <a:gd name="T25" fmla="*/ 55 h 58"/>
                <a:gd name="T26" fmla="*/ 2 w 54"/>
                <a:gd name="T27" fmla="*/ 46 h 58"/>
                <a:gd name="T28" fmla="*/ 0 w 54"/>
                <a:gd name="T29" fmla="*/ 44 h 58"/>
                <a:gd name="T30" fmla="*/ 3 w 54"/>
                <a:gd name="T31" fmla="*/ 38 h 58"/>
                <a:gd name="T32" fmla="*/ 12 w 54"/>
                <a:gd name="T33" fmla="*/ 25 h 58"/>
                <a:gd name="T34" fmla="*/ 12 w 54"/>
                <a:gd name="T35" fmla="*/ 24 h 58"/>
                <a:gd name="T36" fmla="*/ 22 w 54"/>
                <a:gd name="T37" fmla="*/ 24 h 58"/>
                <a:gd name="T38" fmla="*/ 20 w 54"/>
                <a:gd name="T39" fmla="*/ 16 h 58"/>
                <a:gd name="T40" fmla="*/ 11 w 54"/>
                <a:gd name="T41" fmla="*/ 7 h 58"/>
                <a:gd name="T42" fmla="*/ 11 w 54"/>
                <a:gd name="T43" fmla="*/ 6 h 58"/>
                <a:gd name="T44" fmla="*/ 14 w 54"/>
                <a:gd name="T45" fmla="*/ 6 h 58"/>
                <a:gd name="T46" fmla="*/ 15 w 54"/>
                <a:gd name="T47" fmla="*/ 7 h 58"/>
                <a:gd name="T48" fmla="*/ 18 w 54"/>
                <a:gd name="T49" fmla="*/ 7 h 58"/>
                <a:gd name="T50" fmla="*/ 20 w 54"/>
                <a:gd name="T51" fmla="*/ 1 h 58"/>
                <a:gd name="T52" fmla="*/ 20 w 54"/>
                <a:gd name="T5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4" h="58">
                  <a:moveTo>
                    <a:pt x="20" y="0"/>
                  </a:moveTo>
                  <a:lnTo>
                    <a:pt x="42" y="0"/>
                  </a:lnTo>
                  <a:lnTo>
                    <a:pt x="42" y="25"/>
                  </a:lnTo>
                  <a:lnTo>
                    <a:pt x="46" y="25"/>
                  </a:lnTo>
                  <a:lnTo>
                    <a:pt x="54" y="28"/>
                  </a:lnTo>
                  <a:lnTo>
                    <a:pt x="54" y="29"/>
                  </a:lnTo>
                  <a:lnTo>
                    <a:pt x="52" y="32"/>
                  </a:lnTo>
                  <a:lnTo>
                    <a:pt x="42" y="40"/>
                  </a:lnTo>
                  <a:lnTo>
                    <a:pt x="42" y="44"/>
                  </a:lnTo>
                  <a:lnTo>
                    <a:pt x="39" y="47"/>
                  </a:lnTo>
                  <a:lnTo>
                    <a:pt x="31" y="58"/>
                  </a:lnTo>
                  <a:lnTo>
                    <a:pt x="30" y="58"/>
                  </a:lnTo>
                  <a:lnTo>
                    <a:pt x="14" y="55"/>
                  </a:lnTo>
                  <a:lnTo>
                    <a:pt x="2" y="46"/>
                  </a:lnTo>
                  <a:lnTo>
                    <a:pt x="0" y="44"/>
                  </a:lnTo>
                  <a:lnTo>
                    <a:pt x="3" y="38"/>
                  </a:lnTo>
                  <a:lnTo>
                    <a:pt x="12" y="25"/>
                  </a:lnTo>
                  <a:lnTo>
                    <a:pt x="12" y="24"/>
                  </a:lnTo>
                  <a:lnTo>
                    <a:pt x="22" y="24"/>
                  </a:lnTo>
                  <a:lnTo>
                    <a:pt x="20" y="16"/>
                  </a:lnTo>
                  <a:lnTo>
                    <a:pt x="11" y="7"/>
                  </a:lnTo>
                  <a:lnTo>
                    <a:pt x="11" y="6"/>
                  </a:lnTo>
                  <a:lnTo>
                    <a:pt x="14" y="6"/>
                  </a:lnTo>
                  <a:lnTo>
                    <a:pt x="15" y="7"/>
                  </a:lnTo>
                  <a:lnTo>
                    <a:pt x="18" y="7"/>
                  </a:lnTo>
                  <a:lnTo>
                    <a:pt x="20" y="1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" name="El Salvador">
              <a:extLst>
                <a:ext uri="{FF2B5EF4-FFF2-40B4-BE49-F238E27FC236}">
                  <a16:creationId xmlns:a16="http://schemas.microsoft.com/office/drawing/2014/main" id="{507CDC9D-52C9-4DD7-A1F6-1D0B7E38BEBB}"/>
                </a:ext>
              </a:extLst>
            </p:cNvPr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6820667" y="5907443"/>
              <a:ext cx="84614" cy="49129"/>
            </a:xfrm>
            <a:custGeom>
              <a:avLst/>
              <a:gdLst>
                <a:gd name="T0" fmla="*/ 9 w 31"/>
                <a:gd name="T1" fmla="*/ 0 h 18"/>
                <a:gd name="T2" fmla="*/ 21 w 31"/>
                <a:gd name="T3" fmla="*/ 8 h 18"/>
                <a:gd name="T4" fmla="*/ 28 w 31"/>
                <a:gd name="T5" fmla="*/ 6 h 18"/>
                <a:gd name="T6" fmla="*/ 30 w 31"/>
                <a:gd name="T7" fmla="*/ 6 h 18"/>
                <a:gd name="T8" fmla="*/ 30 w 31"/>
                <a:gd name="T9" fmla="*/ 8 h 18"/>
                <a:gd name="T10" fmla="*/ 31 w 31"/>
                <a:gd name="T11" fmla="*/ 14 h 18"/>
                <a:gd name="T12" fmla="*/ 31 w 31"/>
                <a:gd name="T13" fmla="*/ 15 h 18"/>
                <a:gd name="T14" fmla="*/ 25 w 31"/>
                <a:gd name="T15" fmla="*/ 18 h 18"/>
                <a:gd name="T16" fmla="*/ 18 w 31"/>
                <a:gd name="T17" fmla="*/ 18 h 18"/>
                <a:gd name="T18" fmla="*/ 0 w 31"/>
                <a:gd name="T19" fmla="*/ 11 h 18"/>
                <a:gd name="T20" fmla="*/ 0 w 31"/>
                <a:gd name="T21" fmla="*/ 9 h 18"/>
                <a:gd name="T22" fmla="*/ 9 w 31"/>
                <a:gd name="T2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18">
                  <a:moveTo>
                    <a:pt x="9" y="0"/>
                  </a:moveTo>
                  <a:lnTo>
                    <a:pt x="21" y="8"/>
                  </a:lnTo>
                  <a:lnTo>
                    <a:pt x="28" y="6"/>
                  </a:lnTo>
                  <a:lnTo>
                    <a:pt x="30" y="6"/>
                  </a:lnTo>
                  <a:lnTo>
                    <a:pt x="30" y="8"/>
                  </a:lnTo>
                  <a:lnTo>
                    <a:pt x="31" y="14"/>
                  </a:lnTo>
                  <a:lnTo>
                    <a:pt x="31" y="15"/>
                  </a:lnTo>
                  <a:lnTo>
                    <a:pt x="25" y="18"/>
                  </a:lnTo>
                  <a:lnTo>
                    <a:pt x="18" y="18"/>
                  </a:lnTo>
                  <a:lnTo>
                    <a:pt x="0" y="11"/>
                  </a:lnTo>
                  <a:lnTo>
                    <a:pt x="0" y="9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" name="Dominican Republic">
              <a:extLst>
                <a:ext uri="{FF2B5EF4-FFF2-40B4-BE49-F238E27FC236}">
                  <a16:creationId xmlns:a16="http://schemas.microsoft.com/office/drawing/2014/main" id="{A9C85AE9-C0E0-43D4-8996-5A8653D6393E}"/>
                </a:ext>
              </a:extLst>
            </p:cNvPr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7467544" y="5702733"/>
              <a:ext cx="128285" cy="87342"/>
            </a:xfrm>
            <a:custGeom>
              <a:avLst/>
              <a:gdLst>
                <a:gd name="T0" fmla="*/ 15 w 47"/>
                <a:gd name="T1" fmla="*/ 0 h 32"/>
                <a:gd name="T2" fmla="*/ 25 w 47"/>
                <a:gd name="T3" fmla="*/ 3 h 32"/>
                <a:gd name="T4" fmla="*/ 28 w 47"/>
                <a:gd name="T5" fmla="*/ 7 h 32"/>
                <a:gd name="T6" fmla="*/ 36 w 47"/>
                <a:gd name="T7" fmla="*/ 9 h 32"/>
                <a:gd name="T8" fmla="*/ 36 w 47"/>
                <a:gd name="T9" fmla="*/ 10 h 32"/>
                <a:gd name="T10" fmla="*/ 33 w 47"/>
                <a:gd name="T11" fmla="*/ 12 h 32"/>
                <a:gd name="T12" fmla="*/ 40 w 47"/>
                <a:gd name="T13" fmla="*/ 13 h 32"/>
                <a:gd name="T14" fmla="*/ 47 w 47"/>
                <a:gd name="T15" fmla="*/ 17 h 32"/>
                <a:gd name="T16" fmla="*/ 47 w 47"/>
                <a:gd name="T17" fmla="*/ 19 h 32"/>
                <a:gd name="T18" fmla="*/ 45 w 47"/>
                <a:gd name="T19" fmla="*/ 23 h 32"/>
                <a:gd name="T20" fmla="*/ 43 w 47"/>
                <a:gd name="T21" fmla="*/ 23 h 32"/>
                <a:gd name="T22" fmla="*/ 42 w 47"/>
                <a:gd name="T23" fmla="*/ 22 h 32"/>
                <a:gd name="T24" fmla="*/ 34 w 47"/>
                <a:gd name="T25" fmla="*/ 22 h 32"/>
                <a:gd name="T26" fmla="*/ 33 w 47"/>
                <a:gd name="T27" fmla="*/ 20 h 32"/>
                <a:gd name="T28" fmla="*/ 31 w 47"/>
                <a:gd name="T29" fmla="*/ 20 h 32"/>
                <a:gd name="T30" fmla="*/ 18 w 47"/>
                <a:gd name="T31" fmla="*/ 26 h 32"/>
                <a:gd name="T32" fmla="*/ 18 w 47"/>
                <a:gd name="T33" fmla="*/ 25 h 32"/>
                <a:gd name="T34" fmla="*/ 15 w 47"/>
                <a:gd name="T35" fmla="*/ 22 h 32"/>
                <a:gd name="T36" fmla="*/ 6 w 47"/>
                <a:gd name="T37" fmla="*/ 32 h 32"/>
                <a:gd name="T38" fmla="*/ 4 w 47"/>
                <a:gd name="T39" fmla="*/ 32 h 32"/>
                <a:gd name="T40" fmla="*/ 2 w 47"/>
                <a:gd name="T41" fmla="*/ 26 h 32"/>
                <a:gd name="T42" fmla="*/ 0 w 47"/>
                <a:gd name="T43" fmla="*/ 19 h 32"/>
                <a:gd name="T44" fmla="*/ 3 w 47"/>
                <a:gd name="T45" fmla="*/ 10 h 32"/>
                <a:gd name="T46" fmla="*/ 2 w 47"/>
                <a:gd name="T47" fmla="*/ 1 h 32"/>
                <a:gd name="T48" fmla="*/ 15 w 47"/>
                <a:gd name="T4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7" h="32">
                  <a:moveTo>
                    <a:pt x="15" y="0"/>
                  </a:moveTo>
                  <a:lnTo>
                    <a:pt x="25" y="3"/>
                  </a:lnTo>
                  <a:lnTo>
                    <a:pt x="28" y="7"/>
                  </a:lnTo>
                  <a:lnTo>
                    <a:pt x="36" y="9"/>
                  </a:lnTo>
                  <a:lnTo>
                    <a:pt x="36" y="10"/>
                  </a:lnTo>
                  <a:lnTo>
                    <a:pt x="33" y="12"/>
                  </a:lnTo>
                  <a:lnTo>
                    <a:pt x="40" y="13"/>
                  </a:lnTo>
                  <a:lnTo>
                    <a:pt x="47" y="17"/>
                  </a:lnTo>
                  <a:lnTo>
                    <a:pt x="47" y="19"/>
                  </a:lnTo>
                  <a:lnTo>
                    <a:pt x="45" y="23"/>
                  </a:lnTo>
                  <a:lnTo>
                    <a:pt x="43" y="23"/>
                  </a:lnTo>
                  <a:lnTo>
                    <a:pt x="42" y="22"/>
                  </a:lnTo>
                  <a:lnTo>
                    <a:pt x="34" y="22"/>
                  </a:lnTo>
                  <a:lnTo>
                    <a:pt x="33" y="20"/>
                  </a:lnTo>
                  <a:lnTo>
                    <a:pt x="31" y="20"/>
                  </a:lnTo>
                  <a:lnTo>
                    <a:pt x="18" y="26"/>
                  </a:lnTo>
                  <a:lnTo>
                    <a:pt x="18" y="25"/>
                  </a:lnTo>
                  <a:lnTo>
                    <a:pt x="15" y="22"/>
                  </a:lnTo>
                  <a:lnTo>
                    <a:pt x="6" y="32"/>
                  </a:lnTo>
                  <a:lnTo>
                    <a:pt x="4" y="32"/>
                  </a:lnTo>
                  <a:lnTo>
                    <a:pt x="2" y="26"/>
                  </a:lnTo>
                  <a:lnTo>
                    <a:pt x="0" y="19"/>
                  </a:lnTo>
                  <a:lnTo>
                    <a:pt x="3" y="10"/>
                  </a:lnTo>
                  <a:lnTo>
                    <a:pt x="2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" name="Costa Rica">
              <a:extLst>
                <a:ext uri="{FF2B5EF4-FFF2-40B4-BE49-F238E27FC236}">
                  <a16:creationId xmlns:a16="http://schemas.microsoft.com/office/drawing/2014/main" id="{7AE55E6F-E29E-4813-BE0F-3ECE783BB4C8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6970785" y="6024809"/>
              <a:ext cx="117367" cy="106450"/>
            </a:xfrm>
            <a:custGeom>
              <a:avLst/>
              <a:gdLst>
                <a:gd name="T0" fmla="*/ 1 w 43"/>
                <a:gd name="T1" fmla="*/ 0 h 39"/>
                <a:gd name="T2" fmla="*/ 7 w 43"/>
                <a:gd name="T3" fmla="*/ 0 h 39"/>
                <a:gd name="T4" fmla="*/ 12 w 43"/>
                <a:gd name="T5" fmla="*/ 2 h 39"/>
                <a:gd name="T6" fmla="*/ 18 w 43"/>
                <a:gd name="T7" fmla="*/ 2 h 39"/>
                <a:gd name="T8" fmla="*/ 22 w 43"/>
                <a:gd name="T9" fmla="*/ 6 h 39"/>
                <a:gd name="T10" fmla="*/ 28 w 43"/>
                <a:gd name="T11" fmla="*/ 3 h 39"/>
                <a:gd name="T12" fmla="*/ 29 w 43"/>
                <a:gd name="T13" fmla="*/ 3 h 39"/>
                <a:gd name="T14" fmla="*/ 34 w 43"/>
                <a:gd name="T15" fmla="*/ 14 h 39"/>
                <a:gd name="T16" fmla="*/ 43 w 43"/>
                <a:gd name="T17" fmla="*/ 21 h 39"/>
                <a:gd name="T18" fmla="*/ 40 w 43"/>
                <a:gd name="T19" fmla="*/ 24 h 39"/>
                <a:gd name="T20" fmla="*/ 40 w 43"/>
                <a:gd name="T21" fmla="*/ 27 h 39"/>
                <a:gd name="T22" fmla="*/ 41 w 43"/>
                <a:gd name="T23" fmla="*/ 27 h 39"/>
                <a:gd name="T24" fmla="*/ 41 w 43"/>
                <a:gd name="T25" fmla="*/ 28 h 39"/>
                <a:gd name="T26" fmla="*/ 38 w 43"/>
                <a:gd name="T27" fmla="*/ 37 h 39"/>
                <a:gd name="T28" fmla="*/ 38 w 43"/>
                <a:gd name="T29" fmla="*/ 39 h 39"/>
                <a:gd name="T30" fmla="*/ 37 w 43"/>
                <a:gd name="T31" fmla="*/ 39 h 39"/>
                <a:gd name="T32" fmla="*/ 37 w 43"/>
                <a:gd name="T33" fmla="*/ 37 h 39"/>
                <a:gd name="T34" fmla="*/ 34 w 43"/>
                <a:gd name="T35" fmla="*/ 36 h 39"/>
                <a:gd name="T36" fmla="*/ 34 w 43"/>
                <a:gd name="T37" fmla="*/ 37 h 39"/>
                <a:gd name="T38" fmla="*/ 32 w 43"/>
                <a:gd name="T39" fmla="*/ 37 h 39"/>
                <a:gd name="T40" fmla="*/ 28 w 43"/>
                <a:gd name="T41" fmla="*/ 36 h 39"/>
                <a:gd name="T42" fmla="*/ 28 w 43"/>
                <a:gd name="T43" fmla="*/ 28 h 39"/>
                <a:gd name="T44" fmla="*/ 18 w 43"/>
                <a:gd name="T45" fmla="*/ 24 h 39"/>
                <a:gd name="T46" fmla="*/ 12 w 43"/>
                <a:gd name="T47" fmla="*/ 15 h 39"/>
                <a:gd name="T48" fmla="*/ 12 w 43"/>
                <a:gd name="T49" fmla="*/ 21 h 39"/>
                <a:gd name="T50" fmla="*/ 10 w 43"/>
                <a:gd name="T51" fmla="*/ 21 h 39"/>
                <a:gd name="T52" fmla="*/ 3 w 43"/>
                <a:gd name="T53" fmla="*/ 17 h 39"/>
                <a:gd name="T54" fmla="*/ 0 w 43"/>
                <a:gd name="T55" fmla="*/ 11 h 39"/>
                <a:gd name="T56" fmla="*/ 1 w 43"/>
                <a:gd name="T57" fmla="*/ 2 h 39"/>
                <a:gd name="T58" fmla="*/ 1 w 43"/>
                <a:gd name="T5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" h="39">
                  <a:moveTo>
                    <a:pt x="1" y="0"/>
                  </a:moveTo>
                  <a:lnTo>
                    <a:pt x="7" y="0"/>
                  </a:lnTo>
                  <a:lnTo>
                    <a:pt x="12" y="2"/>
                  </a:lnTo>
                  <a:lnTo>
                    <a:pt x="18" y="2"/>
                  </a:lnTo>
                  <a:lnTo>
                    <a:pt x="22" y="6"/>
                  </a:lnTo>
                  <a:lnTo>
                    <a:pt x="28" y="3"/>
                  </a:lnTo>
                  <a:lnTo>
                    <a:pt x="29" y="3"/>
                  </a:lnTo>
                  <a:lnTo>
                    <a:pt x="34" y="14"/>
                  </a:lnTo>
                  <a:lnTo>
                    <a:pt x="43" y="21"/>
                  </a:lnTo>
                  <a:lnTo>
                    <a:pt x="40" y="24"/>
                  </a:lnTo>
                  <a:lnTo>
                    <a:pt x="40" y="27"/>
                  </a:lnTo>
                  <a:lnTo>
                    <a:pt x="41" y="27"/>
                  </a:lnTo>
                  <a:lnTo>
                    <a:pt x="41" y="28"/>
                  </a:lnTo>
                  <a:lnTo>
                    <a:pt x="38" y="37"/>
                  </a:lnTo>
                  <a:lnTo>
                    <a:pt x="38" y="39"/>
                  </a:lnTo>
                  <a:lnTo>
                    <a:pt x="37" y="39"/>
                  </a:lnTo>
                  <a:lnTo>
                    <a:pt x="37" y="37"/>
                  </a:lnTo>
                  <a:lnTo>
                    <a:pt x="34" y="36"/>
                  </a:lnTo>
                  <a:lnTo>
                    <a:pt x="34" y="37"/>
                  </a:lnTo>
                  <a:lnTo>
                    <a:pt x="32" y="37"/>
                  </a:lnTo>
                  <a:lnTo>
                    <a:pt x="28" y="36"/>
                  </a:lnTo>
                  <a:lnTo>
                    <a:pt x="28" y="28"/>
                  </a:lnTo>
                  <a:lnTo>
                    <a:pt x="18" y="24"/>
                  </a:lnTo>
                  <a:lnTo>
                    <a:pt x="12" y="15"/>
                  </a:lnTo>
                  <a:lnTo>
                    <a:pt x="12" y="21"/>
                  </a:lnTo>
                  <a:lnTo>
                    <a:pt x="10" y="21"/>
                  </a:lnTo>
                  <a:lnTo>
                    <a:pt x="3" y="17"/>
                  </a:lnTo>
                  <a:lnTo>
                    <a:pt x="0" y="11"/>
                  </a:lnTo>
                  <a:lnTo>
                    <a:pt x="1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" name="Cuba">
              <a:extLst>
                <a:ext uri="{FF2B5EF4-FFF2-40B4-BE49-F238E27FC236}">
                  <a16:creationId xmlns:a16="http://schemas.microsoft.com/office/drawing/2014/main" id="{57E58D9D-CB4E-4889-9E5A-DD6AC7DF668F}"/>
                </a:ext>
              </a:extLst>
            </p:cNvPr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7006269" y="5577179"/>
              <a:ext cx="379393" cy="133743"/>
            </a:xfrm>
            <a:custGeom>
              <a:avLst/>
              <a:gdLst/>
              <a:ahLst/>
              <a:cxnLst/>
              <a:rect l="l" t="t" r="r" b="b"/>
              <a:pathLst>
                <a:path w="253184" h="89252">
                  <a:moveTo>
                    <a:pt x="43715" y="34608"/>
                  </a:moveTo>
                  <a:lnTo>
                    <a:pt x="51001" y="34608"/>
                  </a:lnTo>
                  <a:lnTo>
                    <a:pt x="51001" y="45538"/>
                  </a:lnTo>
                  <a:lnTo>
                    <a:pt x="49180" y="45538"/>
                  </a:lnTo>
                  <a:lnTo>
                    <a:pt x="45536" y="47359"/>
                  </a:lnTo>
                  <a:lnTo>
                    <a:pt x="40072" y="47359"/>
                  </a:lnTo>
                  <a:lnTo>
                    <a:pt x="38250" y="45538"/>
                  </a:lnTo>
                  <a:close/>
                  <a:moveTo>
                    <a:pt x="56466" y="0"/>
                  </a:moveTo>
                  <a:lnTo>
                    <a:pt x="76502" y="0"/>
                  </a:lnTo>
                  <a:lnTo>
                    <a:pt x="111110" y="5465"/>
                  </a:lnTo>
                  <a:lnTo>
                    <a:pt x="129324" y="21858"/>
                  </a:lnTo>
                  <a:lnTo>
                    <a:pt x="149360" y="21858"/>
                  </a:lnTo>
                  <a:lnTo>
                    <a:pt x="162111" y="30965"/>
                  </a:lnTo>
                  <a:lnTo>
                    <a:pt x="163930" y="31875"/>
                  </a:lnTo>
                  <a:lnTo>
                    <a:pt x="145717" y="18215"/>
                  </a:lnTo>
                  <a:lnTo>
                    <a:pt x="162111" y="23680"/>
                  </a:lnTo>
                  <a:lnTo>
                    <a:pt x="169397" y="29144"/>
                  </a:lnTo>
                  <a:lnTo>
                    <a:pt x="173040" y="29144"/>
                  </a:lnTo>
                  <a:lnTo>
                    <a:pt x="173040" y="34609"/>
                  </a:lnTo>
                  <a:lnTo>
                    <a:pt x="169399" y="34609"/>
                  </a:lnTo>
                  <a:lnTo>
                    <a:pt x="180325" y="40072"/>
                  </a:lnTo>
                  <a:lnTo>
                    <a:pt x="194897" y="47358"/>
                  </a:lnTo>
                  <a:lnTo>
                    <a:pt x="218576" y="52823"/>
                  </a:lnTo>
                  <a:lnTo>
                    <a:pt x="218576" y="63752"/>
                  </a:lnTo>
                  <a:lnTo>
                    <a:pt x="238612" y="63752"/>
                  </a:lnTo>
                  <a:lnTo>
                    <a:pt x="253184" y="74680"/>
                  </a:lnTo>
                  <a:lnTo>
                    <a:pt x="253184" y="78323"/>
                  </a:lnTo>
                  <a:lnTo>
                    <a:pt x="227684" y="85609"/>
                  </a:lnTo>
                  <a:lnTo>
                    <a:pt x="227684" y="89252"/>
                  </a:lnTo>
                  <a:lnTo>
                    <a:pt x="173040" y="89252"/>
                  </a:lnTo>
                  <a:lnTo>
                    <a:pt x="167575" y="85609"/>
                  </a:lnTo>
                  <a:lnTo>
                    <a:pt x="167575" y="83788"/>
                  </a:lnTo>
                  <a:lnTo>
                    <a:pt x="180325" y="72859"/>
                  </a:lnTo>
                  <a:lnTo>
                    <a:pt x="160289" y="67394"/>
                  </a:lnTo>
                  <a:lnTo>
                    <a:pt x="145718" y="45537"/>
                  </a:lnTo>
                  <a:lnTo>
                    <a:pt x="116574" y="41894"/>
                  </a:lnTo>
                  <a:lnTo>
                    <a:pt x="100181" y="30965"/>
                  </a:lnTo>
                  <a:lnTo>
                    <a:pt x="67394" y="29144"/>
                  </a:lnTo>
                  <a:lnTo>
                    <a:pt x="61930" y="23679"/>
                  </a:lnTo>
                  <a:lnTo>
                    <a:pt x="65573" y="21858"/>
                  </a:lnTo>
                  <a:lnTo>
                    <a:pt x="71037" y="18215"/>
                  </a:lnTo>
                  <a:lnTo>
                    <a:pt x="51001" y="18215"/>
                  </a:lnTo>
                  <a:lnTo>
                    <a:pt x="40072" y="27322"/>
                  </a:lnTo>
                  <a:lnTo>
                    <a:pt x="23679" y="29144"/>
                  </a:lnTo>
                  <a:lnTo>
                    <a:pt x="10929" y="40072"/>
                  </a:lnTo>
                  <a:lnTo>
                    <a:pt x="9107" y="40072"/>
                  </a:lnTo>
                  <a:lnTo>
                    <a:pt x="0" y="36430"/>
                  </a:lnTo>
                  <a:lnTo>
                    <a:pt x="0" y="34608"/>
                  </a:lnTo>
                  <a:lnTo>
                    <a:pt x="9107" y="30965"/>
                  </a:lnTo>
                  <a:lnTo>
                    <a:pt x="10929" y="18215"/>
                  </a:lnTo>
                  <a:lnTo>
                    <a:pt x="23679" y="10929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" name="Belize">
              <a:extLst>
                <a:ext uri="{FF2B5EF4-FFF2-40B4-BE49-F238E27FC236}">
                  <a16:creationId xmlns:a16="http://schemas.microsoft.com/office/drawing/2014/main" id="{559855C2-8DB0-4932-BF20-1B893FEDB436}"/>
                </a:ext>
              </a:extLst>
            </p:cNvPr>
            <p:cNvSpPr>
              <a:spLocks/>
            </p:cNvSpPr>
            <p:nvPr>
              <p:custDataLst>
                <p:tags r:id="rId20"/>
              </p:custDataLst>
            </p:nvPr>
          </p:nvSpPr>
          <p:spPr bwMode="auto">
            <a:xfrm>
              <a:off x="6847962" y="5757323"/>
              <a:ext cx="46402" cy="95532"/>
            </a:xfrm>
            <a:custGeom>
              <a:avLst/>
              <a:gdLst>
                <a:gd name="T0" fmla="*/ 9 w 17"/>
                <a:gd name="T1" fmla="*/ 0 h 35"/>
                <a:gd name="T2" fmla="*/ 12 w 17"/>
                <a:gd name="T3" fmla="*/ 0 h 35"/>
                <a:gd name="T4" fmla="*/ 17 w 17"/>
                <a:gd name="T5" fmla="*/ 3 h 35"/>
                <a:gd name="T6" fmla="*/ 14 w 17"/>
                <a:gd name="T7" fmla="*/ 21 h 35"/>
                <a:gd name="T8" fmla="*/ 6 w 17"/>
                <a:gd name="T9" fmla="*/ 35 h 35"/>
                <a:gd name="T10" fmla="*/ 0 w 17"/>
                <a:gd name="T11" fmla="*/ 35 h 35"/>
                <a:gd name="T12" fmla="*/ 0 w 17"/>
                <a:gd name="T13" fmla="*/ 8 h 35"/>
                <a:gd name="T14" fmla="*/ 2 w 17"/>
                <a:gd name="T15" fmla="*/ 8 h 35"/>
                <a:gd name="T16" fmla="*/ 6 w 17"/>
                <a:gd name="T17" fmla="*/ 6 h 35"/>
                <a:gd name="T18" fmla="*/ 9 w 17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35">
                  <a:moveTo>
                    <a:pt x="9" y="0"/>
                  </a:moveTo>
                  <a:lnTo>
                    <a:pt x="12" y="0"/>
                  </a:lnTo>
                  <a:lnTo>
                    <a:pt x="17" y="3"/>
                  </a:lnTo>
                  <a:lnTo>
                    <a:pt x="14" y="21"/>
                  </a:lnTo>
                  <a:lnTo>
                    <a:pt x="6" y="35"/>
                  </a:lnTo>
                  <a:lnTo>
                    <a:pt x="0" y="35"/>
                  </a:lnTo>
                  <a:lnTo>
                    <a:pt x="0" y="8"/>
                  </a:lnTo>
                  <a:lnTo>
                    <a:pt x="2" y="8"/>
                  </a:lnTo>
                  <a:lnTo>
                    <a:pt x="6" y="6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783333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th - Blue /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15899E1-AEFC-410D-B08C-CBEB54F04F2F}"/>
              </a:ext>
            </a:extLst>
          </p:cNvPr>
          <p:cNvPicPr>
            <a:picLocks noChangeAspect="1"/>
          </p:cNvPicPr>
          <p:nvPr/>
        </p:nvPicPr>
        <p:blipFill>
          <a:blip r:embed="rId19">
            <a:lum bright="100000"/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6EBDE58-C232-40FB-B8F7-6FD38BBF8705}"/>
              </a:ext>
            </a:extLst>
          </p:cNvPr>
          <p:cNvSpPr txBox="1">
            <a:spLocks/>
          </p:cNvSpPr>
          <p:nvPr/>
        </p:nvSpPr>
        <p:spPr>
          <a:xfrm>
            <a:off x="230400" y="6303600"/>
            <a:ext cx="12973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>
                <a:solidFill>
                  <a:schemeClr val="bg1"/>
                </a:solidFill>
              </a:rPr>
              <a:t>SLIDE  </a:t>
            </a:r>
            <a:r>
              <a:rPr lang="en-GB" sz="1400">
                <a:solidFill>
                  <a:schemeClr val="accent3"/>
                </a:solidFill>
              </a:rPr>
              <a:t>|</a:t>
            </a:r>
            <a:r>
              <a:rPr lang="en-GB" sz="1000">
                <a:solidFill>
                  <a:schemeClr val="bg1"/>
                </a:solidFill>
              </a:rPr>
              <a:t>  </a:t>
            </a:r>
            <a:fld id="{85845CA8-B977-449B-9FF9-20DC913440A4}" type="slidenum">
              <a:rPr lang="en-GB" sz="1000" smtClean="0">
                <a:solidFill>
                  <a:schemeClr val="bg1"/>
                </a:solidFill>
              </a:rPr>
              <a:pPr algn="l"/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4047AD-F2E3-465B-B8B0-35DC63530551}"/>
              </a:ext>
            </a:extLst>
          </p:cNvPr>
          <p:cNvCxnSpPr/>
          <p:nvPr/>
        </p:nvCxnSpPr>
        <p:spPr>
          <a:xfrm>
            <a:off x="390294" y="324118"/>
            <a:ext cx="0" cy="52322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D9AA1C3A-2D4E-4B73-BDB0-58169DEC73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68" y="324119"/>
            <a:ext cx="11283277" cy="52322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TITLE HERE</a:t>
            </a:r>
            <a:endParaRPr lang="en-GB"/>
          </a:p>
        </p:txBody>
      </p:sp>
      <p:sp>
        <p:nvSpPr>
          <p:cNvPr id="250" name="Text Placeholder 3">
            <a:extLst>
              <a:ext uri="{FF2B5EF4-FFF2-40B4-BE49-F238E27FC236}">
                <a16:creationId xmlns:a16="http://schemas.microsoft.com/office/drawing/2014/main" id="{3D1BE931-EFDA-450A-B528-8C87CD44809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7210" y="1335600"/>
            <a:ext cx="4893063" cy="467331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FCFDF51-DCE7-47A6-B74E-28549EB5C1C8}"/>
              </a:ext>
            </a:extLst>
          </p:cNvPr>
          <p:cNvGrpSpPr/>
          <p:nvPr/>
        </p:nvGrpSpPr>
        <p:grpSpPr>
          <a:xfrm>
            <a:off x="6649704" y="578482"/>
            <a:ext cx="4202977" cy="5877383"/>
            <a:chOff x="4134310" y="685800"/>
            <a:chExt cx="3923381" cy="5486400"/>
          </a:xfrm>
          <a:solidFill>
            <a:schemeClr val="bg1"/>
          </a:solidFill>
        </p:grpSpPr>
        <p:sp>
          <p:nvSpPr>
            <p:cNvPr id="35" name="Galapagos">
              <a:extLst>
                <a:ext uri="{FF2B5EF4-FFF2-40B4-BE49-F238E27FC236}">
                  <a16:creationId xmlns:a16="http://schemas.microsoft.com/office/drawing/2014/main" id="{E460D59C-A3D0-4714-B95D-D3D257521B46}"/>
                </a:ext>
              </a:extLst>
            </p:cNvPr>
            <p:cNvSpPr>
              <a:spLocks/>
            </p:cNvSpPr>
            <p:nvPr>
              <p:custDataLst>
                <p:tags r:id="rId1"/>
              </p:custDataLst>
            </p:nvPr>
          </p:nvSpPr>
          <p:spPr bwMode="auto">
            <a:xfrm>
              <a:off x="4134310" y="1541236"/>
              <a:ext cx="110890" cy="89771"/>
            </a:xfrm>
            <a:custGeom>
              <a:avLst/>
              <a:gdLst/>
              <a:ahLst/>
              <a:cxnLst/>
              <a:rect l="l" t="t" r="r" b="b"/>
              <a:pathLst>
                <a:path w="38251" h="30966">
                  <a:moveTo>
                    <a:pt x="34608" y="12749"/>
                  </a:moveTo>
                  <a:lnTo>
                    <a:pt x="38251" y="12749"/>
                  </a:lnTo>
                  <a:lnTo>
                    <a:pt x="38251" y="14571"/>
                  </a:lnTo>
                  <a:lnTo>
                    <a:pt x="34608" y="20035"/>
                  </a:lnTo>
                  <a:lnTo>
                    <a:pt x="29143" y="20035"/>
                  </a:lnTo>
                  <a:lnTo>
                    <a:pt x="29143" y="18214"/>
                  </a:lnTo>
                  <a:close/>
                  <a:moveTo>
                    <a:pt x="21858" y="5464"/>
                  </a:moveTo>
                  <a:lnTo>
                    <a:pt x="23679" y="5464"/>
                  </a:lnTo>
                  <a:lnTo>
                    <a:pt x="27322" y="12750"/>
                  </a:lnTo>
                  <a:lnTo>
                    <a:pt x="20036" y="12750"/>
                  </a:lnTo>
                  <a:lnTo>
                    <a:pt x="20036" y="9107"/>
                  </a:lnTo>
                  <a:close/>
                  <a:moveTo>
                    <a:pt x="9108" y="0"/>
                  </a:moveTo>
                  <a:lnTo>
                    <a:pt x="20037" y="20037"/>
                  </a:lnTo>
                  <a:lnTo>
                    <a:pt x="10929" y="29145"/>
                  </a:lnTo>
                  <a:lnTo>
                    <a:pt x="10929" y="30966"/>
                  </a:lnTo>
                  <a:lnTo>
                    <a:pt x="9108" y="30966"/>
                  </a:lnTo>
                  <a:lnTo>
                    <a:pt x="9108" y="29145"/>
                  </a:lnTo>
                  <a:lnTo>
                    <a:pt x="5465" y="20037"/>
                  </a:lnTo>
                  <a:lnTo>
                    <a:pt x="8197" y="14572"/>
                  </a:lnTo>
                  <a:lnTo>
                    <a:pt x="0" y="14572"/>
                  </a:lnTo>
                  <a:lnTo>
                    <a:pt x="0" y="12751"/>
                  </a:lnTo>
                  <a:lnTo>
                    <a:pt x="5205" y="7547"/>
                  </a:lnTo>
                  <a:lnTo>
                    <a:pt x="3643" y="5464"/>
                  </a:lnTo>
                  <a:lnTo>
                    <a:pt x="3643" y="1821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Venezuela">
              <a:extLst>
                <a:ext uri="{FF2B5EF4-FFF2-40B4-BE49-F238E27FC236}">
                  <a16:creationId xmlns:a16="http://schemas.microsoft.com/office/drawing/2014/main" id="{8B195823-68C4-4A37-B12F-2A5D27203F40}"/>
                </a:ext>
              </a:extLst>
            </p:cNvPr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5396339" y="701640"/>
              <a:ext cx="945204" cy="797351"/>
            </a:xfrm>
            <a:custGeom>
              <a:avLst/>
              <a:gdLst>
                <a:gd name="T0" fmla="*/ 21 w 179"/>
                <a:gd name="T1" fmla="*/ 30 h 151"/>
                <a:gd name="T2" fmla="*/ 23 w 179"/>
                <a:gd name="T3" fmla="*/ 41 h 151"/>
                <a:gd name="T4" fmla="*/ 29 w 179"/>
                <a:gd name="T5" fmla="*/ 33 h 151"/>
                <a:gd name="T6" fmla="*/ 25 w 179"/>
                <a:gd name="T7" fmla="*/ 21 h 151"/>
                <a:gd name="T8" fmla="*/ 50 w 179"/>
                <a:gd name="T9" fmla="*/ 9 h 151"/>
                <a:gd name="T10" fmla="*/ 71 w 179"/>
                <a:gd name="T11" fmla="*/ 22 h 151"/>
                <a:gd name="T12" fmla="*/ 90 w 179"/>
                <a:gd name="T13" fmla="*/ 21 h 151"/>
                <a:gd name="T14" fmla="*/ 102 w 179"/>
                <a:gd name="T15" fmla="*/ 27 h 151"/>
                <a:gd name="T16" fmla="*/ 123 w 179"/>
                <a:gd name="T17" fmla="*/ 24 h 151"/>
                <a:gd name="T18" fmla="*/ 118 w 179"/>
                <a:gd name="T19" fmla="*/ 22 h 151"/>
                <a:gd name="T20" fmla="*/ 149 w 179"/>
                <a:gd name="T21" fmla="*/ 21 h 151"/>
                <a:gd name="T22" fmla="*/ 142 w 179"/>
                <a:gd name="T23" fmla="*/ 27 h 151"/>
                <a:gd name="T24" fmla="*/ 152 w 179"/>
                <a:gd name="T25" fmla="*/ 33 h 151"/>
                <a:gd name="T26" fmla="*/ 166 w 179"/>
                <a:gd name="T27" fmla="*/ 46 h 151"/>
                <a:gd name="T28" fmla="*/ 164 w 179"/>
                <a:gd name="T29" fmla="*/ 49 h 151"/>
                <a:gd name="T30" fmla="*/ 172 w 179"/>
                <a:gd name="T31" fmla="*/ 47 h 151"/>
                <a:gd name="T32" fmla="*/ 179 w 179"/>
                <a:gd name="T33" fmla="*/ 52 h 151"/>
                <a:gd name="T34" fmla="*/ 178 w 179"/>
                <a:gd name="T35" fmla="*/ 55 h 151"/>
                <a:gd name="T36" fmla="*/ 166 w 179"/>
                <a:gd name="T37" fmla="*/ 67 h 151"/>
                <a:gd name="T38" fmla="*/ 170 w 179"/>
                <a:gd name="T39" fmla="*/ 68 h 151"/>
                <a:gd name="T40" fmla="*/ 160 w 179"/>
                <a:gd name="T41" fmla="*/ 80 h 151"/>
                <a:gd name="T42" fmla="*/ 167 w 179"/>
                <a:gd name="T43" fmla="*/ 93 h 151"/>
                <a:gd name="T44" fmla="*/ 136 w 179"/>
                <a:gd name="T45" fmla="*/ 111 h 151"/>
                <a:gd name="T46" fmla="*/ 114 w 179"/>
                <a:gd name="T47" fmla="*/ 108 h 151"/>
                <a:gd name="T48" fmla="*/ 120 w 179"/>
                <a:gd name="T49" fmla="*/ 120 h 151"/>
                <a:gd name="T50" fmla="*/ 132 w 179"/>
                <a:gd name="T51" fmla="*/ 129 h 151"/>
                <a:gd name="T52" fmla="*/ 133 w 179"/>
                <a:gd name="T53" fmla="*/ 132 h 151"/>
                <a:gd name="T54" fmla="*/ 132 w 179"/>
                <a:gd name="T55" fmla="*/ 133 h 151"/>
                <a:gd name="T56" fmla="*/ 120 w 179"/>
                <a:gd name="T57" fmla="*/ 141 h 151"/>
                <a:gd name="T58" fmla="*/ 92 w 179"/>
                <a:gd name="T59" fmla="*/ 151 h 151"/>
                <a:gd name="T60" fmla="*/ 84 w 179"/>
                <a:gd name="T61" fmla="*/ 144 h 151"/>
                <a:gd name="T62" fmla="*/ 72 w 179"/>
                <a:gd name="T63" fmla="*/ 124 h 151"/>
                <a:gd name="T64" fmla="*/ 80 w 179"/>
                <a:gd name="T65" fmla="*/ 117 h 151"/>
                <a:gd name="T66" fmla="*/ 71 w 179"/>
                <a:gd name="T67" fmla="*/ 101 h 151"/>
                <a:gd name="T68" fmla="*/ 72 w 179"/>
                <a:gd name="T69" fmla="*/ 80 h 151"/>
                <a:gd name="T70" fmla="*/ 52 w 179"/>
                <a:gd name="T71" fmla="*/ 81 h 151"/>
                <a:gd name="T72" fmla="*/ 37 w 179"/>
                <a:gd name="T73" fmla="*/ 68 h 151"/>
                <a:gd name="T74" fmla="*/ 19 w 179"/>
                <a:gd name="T75" fmla="*/ 68 h 151"/>
                <a:gd name="T76" fmla="*/ 13 w 179"/>
                <a:gd name="T77" fmla="*/ 53 h 151"/>
                <a:gd name="T78" fmla="*/ 0 w 179"/>
                <a:gd name="T79" fmla="*/ 41 h 151"/>
                <a:gd name="T80" fmla="*/ 10 w 179"/>
                <a:gd name="T81" fmla="*/ 18 h 151"/>
                <a:gd name="T82" fmla="*/ 26 w 179"/>
                <a:gd name="T83" fmla="*/ 4 h 151"/>
                <a:gd name="T84" fmla="*/ 28 w 179"/>
                <a:gd name="T85" fmla="*/ 6 h 151"/>
                <a:gd name="T86" fmla="*/ 25 w 179"/>
                <a:gd name="T87" fmla="*/ 19 h 151"/>
                <a:gd name="T88" fmla="*/ 47 w 179"/>
                <a:gd name="T89" fmla="*/ 9 h 151"/>
                <a:gd name="T90" fmla="*/ 41 w 179"/>
                <a:gd name="T91" fmla="*/ 7 h 151"/>
                <a:gd name="T92" fmla="*/ 40 w 179"/>
                <a:gd name="T93" fmla="*/ 6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9" h="151">
                  <a:moveTo>
                    <a:pt x="25" y="21"/>
                  </a:moveTo>
                  <a:lnTo>
                    <a:pt x="21" y="30"/>
                  </a:lnTo>
                  <a:lnTo>
                    <a:pt x="21" y="34"/>
                  </a:lnTo>
                  <a:lnTo>
                    <a:pt x="23" y="41"/>
                  </a:lnTo>
                  <a:lnTo>
                    <a:pt x="31" y="37"/>
                  </a:lnTo>
                  <a:lnTo>
                    <a:pt x="29" y="33"/>
                  </a:lnTo>
                  <a:lnTo>
                    <a:pt x="25" y="25"/>
                  </a:lnTo>
                  <a:lnTo>
                    <a:pt x="25" y="21"/>
                  </a:lnTo>
                  <a:close/>
                  <a:moveTo>
                    <a:pt x="46" y="0"/>
                  </a:moveTo>
                  <a:lnTo>
                    <a:pt x="50" y="9"/>
                  </a:lnTo>
                  <a:lnTo>
                    <a:pt x="66" y="13"/>
                  </a:lnTo>
                  <a:lnTo>
                    <a:pt x="71" y="22"/>
                  </a:lnTo>
                  <a:lnTo>
                    <a:pt x="83" y="22"/>
                  </a:lnTo>
                  <a:lnTo>
                    <a:pt x="90" y="21"/>
                  </a:lnTo>
                  <a:lnTo>
                    <a:pt x="96" y="21"/>
                  </a:lnTo>
                  <a:lnTo>
                    <a:pt x="102" y="27"/>
                  </a:lnTo>
                  <a:lnTo>
                    <a:pt x="108" y="27"/>
                  </a:lnTo>
                  <a:lnTo>
                    <a:pt x="123" y="24"/>
                  </a:lnTo>
                  <a:lnTo>
                    <a:pt x="120" y="22"/>
                  </a:lnTo>
                  <a:lnTo>
                    <a:pt x="118" y="22"/>
                  </a:lnTo>
                  <a:lnTo>
                    <a:pt x="118" y="21"/>
                  </a:lnTo>
                  <a:lnTo>
                    <a:pt x="149" y="21"/>
                  </a:lnTo>
                  <a:lnTo>
                    <a:pt x="139" y="25"/>
                  </a:lnTo>
                  <a:lnTo>
                    <a:pt x="142" y="27"/>
                  </a:lnTo>
                  <a:lnTo>
                    <a:pt x="145" y="33"/>
                  </a:lnTo>
                  <a:lnTo>
                    <a:pt x="152" y="33"/>
                  </a:lnTo>
                  <a:lnTo>
                    <a:pt x="163" y="37"/>
                  </a:lnTo>
                  <a:lnTo>
                    <a:pt x="166" y="46"/>
                  </a:lnTo>
                  <a:lnTo>
                    <a:pt x="166" y="47"/>
                  </a:lnTo>
                  <a:lnTo>
                    <a:pt x="164" y="49"/>
                  </a:lnTo>
                  <a:lnTo>
                    <a:pt x="169" y="50"/>
                  </a:lnTo>
                  <a:lnTo>
                    <a:pt x="172" y="47"/>
                  </a:lnTo>
                  <a:lnTo>
                    <a:pt x="173" y="47"/>
                  </a:lnTo>
                  <a:lnTo>
                    <a:pt x="179" y="52"/>
                  </a:lnTo>
                  <a:lnTo>
                    <a:pt x="179" y="53"/>
                  </a:lnTo>
                  <a:lnTo>
                    <a:pt x="178" y="55"/>
                  </a:lnTo>
                  <a:lnTo>
                    <a:pt x="166" y="61"/>
                  </a:lnTo>
                  <a:lnTo>
                    <a:pt x="166" y="67"/>
                  </a:lnTo>
                  <a:lnTo>
                    <a:pt x="170" y="67"/>
                  </a:lnTo>
                  <a:lnTo>
                    <a:pt x="170" y="68"/>
                  </a:lnTo>
                  <a:lnTo>
                    <a:pt x="161" y="74"/>
                  </a:lnTo>
                  <a:lnTo>
                    <a:pt x="160" y="80"/>
                  </a:lnTo>
                  <a:lnTo>
                    <a:pt x="167" y="92"/>
                  </a:lnTo>
                  <a:lnTo>
                    <a:pt x="167" y="93"/>
                  </a:lnTo>
                  <a:lnTo>
                    <a:pt x="163" y="101"/>
                  </a:lnTo>
                  <a:lnTo>
                    <a:pt x="136" y="111"/>
                  </a:lnTo>
                  <a:lnTo>
                    <a:pt x="114" y="105"/>
                  </a:lnTo>
                  <a:lnTo>
                    <a:pt x="114" y="108"/>
                  </a:lnTo>
                  <a:lnTo>
                    <a:pt x="120" y="113"/>
                  </a:lnTo>
                  <a:lnTo>
                    <a:pt x="120" y="120"/>
                  </a:lnTo>
                  <a:lnTo>
                    <a:pt x="121" y="127"/>
                  </a:lnTo>
                  <a:lnTo>
                    <a:pt x="132" y="129"/>
                  </a:lnTo>
                  <a:lnTo>
                    <a:pt x="133" y="129"/>
                  </a:lnTo>
                  <a:lnTo>
                    <a:pt x="133" y="132"/>
                  </a:lnTo>
                  <a:lnTo>
                    <a:pt x="132" y="132"/>
                  </a:lnTo>
                  <a:lnTo>
                    <a:pt x="132" y="133"/>
                  </a:lnTo>
                  <a:lnTo>
                    <a:pt x="123" y="136"/>
                  </a:lnTo>
                  <a:lnTo>
                    <a:pt x="120" y="141"/>
                  </a:lnTo>
                  <a:lnTo>
                    <a:pt x="102" y="151"/>
                  </a:lnTo>
                  <a:lnTo>
                    <a:pt x="92" y="151"/>
                  </a:lnTo>
                  <a:lnTo>
                    <a:pt x="92" y="150"/>
                  </a:lnTo>
                  <a:lnTo>
                    <a:pt x="84" y="144"/>
                  </a:lnTo>
                  <a:lnTo>
                    <a:pt x="78" y="130"/>
                  </a:lnTo>
                  <a:lnTo>
                    <a:pt x="72" y="124"/>
                  </a:lnTo>
                  <a:lnTo>
                    <a:pt x="72" y="123"/>
                  </a:lnTo>
                  <a:lnTo>
                    <a:pt x="80" y="117"/>
                  </a:lnTo>
                  <a:lnTo>
                    <a:pt x="74" y="108"/>
                  </a:lnTo>
                  <a:lnTo>
                    <a:pt x="71" y="101"/>
                  </a:lnTo>
                  <a:lnTo>
                    <a:pt x="77" y="80"/>
                  </a:lnTo>
                  <a:lnTo>
                    <a:pt x="72" y="80"/>
                  </a:lnTo>
                  <a:lnTo>
                    <a:pt x="65" y="81"/>
                  </a:lnTo>
                  <a:lnTo>
                    <a:pt x="52" y="81"/>
                  </a:lnTo>
                  <a:lnTo>
                    <a:pt x="43" y="70"/>
                  </a:lnTo>
                  <a:lnTo>
                    <a:pt x="37" y="68"/>
                  </a:lnTo>
                  <a:lnTo>
                    <a:pt x="26" y="70"/>
                  </a:lnTo>
                  <a:lnTo>
                    <a:pt x="19" y="68"/>
                  </a:lnTo>
                  <a:lnTo>
                    <a:pt x="13" y="64"/>
                  </a:lnTo>
                  <a:lnTo>
                    <a:pt x="13" y="53"/>
                  </a:lnTo>
                  <a:lnTo>
                    <a:pt x="7" y="41"/>
                  </a:lnTo>
                  <a:lnTo>
                    <a:pt x="0" y="41"/>
                  </a:lnTo>
                  <a:lnTo>
                    <a:pt x="0" y="40"/>
                  </a:lnTo>
                  <a:lnTo>
                    <a:pt x="10" y="18"/>
                  </a:lnTo>
                  <a:lnTo>
                    <a:pt x="19" y="7"/>
                  </a:lnTo>
                  <a:lnTo>
                    <a:pt x="26" y="4"/>
                  </a:lnTo>
                  <a:lnTo>
                    <a:pt x="28" y="4"/>
                  </a:lnTo>
                  <a:lnTo>
                    <a:pt x="28" y="6"/>
                  </a:lnTo>
                  <a:lnTo>
                    <a:pt x="22" y="9"/>
                  </a:lnTo>
                  <a:lnTo>
                    <a:pt x="25" y="19"/>
                  </a:lnTo>
                  <a:lnTo>
                    <a:pt x="34" y="13"/>
                  </a:lnTo>
                  <a:lnTo>
                    <a:pt x="47" y="9"/>
                  </a:lnTo>
                  <a:lnTo>
                    <a:pt x="46" y="9"/>
                  </a:lnTo>
                  <a:lnTo>
                    <a:pt x="41" y="7"/>
                  </a:lnTo>
                  <a:lnTo>
                    <a:pt x="40" y="7"/>
                  </a:lnTo>
                  <a:lnTo>
                    <a:pt x="40" y="6"/>
                  </a:lnTo>
                  <a:lnTo>
                    <a:pt x="46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Uruguay">
              <a:extLst>
                <a:ext uri="{FF2B5EF4-FFF2-40B4-BE49-F238E27FC236}">
                  <a16:creationId xmlns:a16="http://schemas.microsoft.com/office/drawing/2014/main" id="{3DDD686D-6A29-4DD2-871A-4571C09D51E0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6420747" y="3706224"/>
              <a:ext cx="374915" cy="401317"/>
            </a:xfrm>
            <a:custGeom>
              <a:avLst/>
              <a:gdLst>
                <a:gd name="T0" fmla="*/ 19 w 71"/>
                <a:gd name="T1" fmla="*/ 0 h 76"/>
                <a:gd name="T2" fmla="*/ 24 w 71"/>
                <a:gd name="T3" fmla="*/ 0 h 76"/>
                <a:gd name="T4" fmla="*/ 31 w 71"/>
                <a:gd name="T5" fmla="*/ 8 h 76"/>
                <a:gd name="T6" fmla="*/ 33 w 71"/>
                <a:gd name="T7" fmla="*/ 14 h 76"/>
                <a:gd name="T8" fmla="*/ 38 w 71"/>
                <a:gd name="T9" fmla="*/ 11 h 76"/>
                <a:gd name="T10" fmla="*/ 38 w 71"/>
                <a:gd name="T11" fmla="*/ 12 h 76"/>
                <a:gd name="T12" fmla="*/ 44 w 71"/>
                <a:gd name="T13" fmla="*/ 18 h 76"/>
                <a:gd name="T14" fmla="*/ 62 w 71"/>
                <a:gd name="T15" fmla="*/ 28 h 76"/>
                <a:gd name="T16" fmla="*/ 65 w 71"/>
                <a:gd name="T17" fmla="*/ 36 h 76"/>
                <a:gd name="T18" fmla="*/ 71 w 71"/>
                <a:gd name="T19" fmla="*/ 40 h 76"/>
                <a:gd name="T20" fmla="*/ 71 w 71"/>
                <a:gd name="T21" fmla="*/ 42 h 76"/>
                <a:gd name="T22" fmla="*/ 67 w 71"/>
                <a:gd name="T23" fmla="*/ 48 h 76"/>
                <a:gd name="T24" fmla="*/ 68 w 71"/>
                <a:gd name="T25" fmla="*/ 57 h 76"/>
                <a:gd name="T26" fmla="*/ 68 w 71"/>
                <a:gd name="T27" fmla="*/ 58 h 76"/>
                <a:gd name="T28" fmla="*/ 58 w 71"/>
                <a:gd name="T29" fmla="*/ 71 h 76"/>
                <a:gd name="T30" fmla="*/ 47 w 71"/>
                <a:gd name="T31" fmla="*/ 76 h 76"/>
                <a:gd name="T32" fmla="*/ 31 w 71"/>
                <a:gd name="T33" fmla="*/ 74 h 76"/>
                <a:gd name="T34" fmla="*/ 16 w 71"/>
                <a:gd name="T35" fmla="*/ 68 h 76"/>
                <a:gd name="T36" fmla="*/ 7 w 71"/>
                <a:gd name="T37" fmla="*/ 68 h 76"/>
                <a:gd name="T38" fmla="*/ 1 w 71"/>
                <a:gd name="T39" fmla="*/ 61 h 76"/>
                <a:gd name="T40" fmla="*/ 0 w 71"/>
                <a:gd name="T41" fmla="*/ 61 h 76"/>
                <a:gd name="T42" fmla="*/ 4 w 71"/>
                <a:gd name="T43" fmla="*/ 43 h 76"/>
                <a:gd name="T44" fmla="*/ 7 w 71"/>
                <a:gd name="T45" fmla="*/ 8 h 76"/>
                <a:gd name="T46" fmla="*/ 12 w 71"/>
                <a:gd name="T47" fmla="*/ 2 h 76"/>
                <a:gd name="T48" fmla="*/ 15 w 71"/>
                <a:gd name="T49" fmla="*/ 2 h 76"/>
                <a:gd name="T50" fmla="*/ 19 w 71"/>
                <a:gd name="T5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1" h="76">
                  <a:moveTo>
                    <a:pt x="19" y="0"/>
                  </a:moveTo>
                  <a:lnTo>
                    <a:pt x="24" y="0"/>
                  </a:lnTo>
                  <a:lnTo>
                    <a:pt x="31" y="8"/>
                  </a:lnTo>
                  <a:lnTo>
                    <a:pt x="33" y="14"/>
                  </a:lnTo>
                  <a:lnTo>
                    <a:pt x="38" y="11"/>
                  </a:lnTo>
                  <a:lnTo>
                    <a:pt x="38" y="12"/>
                  </a:lnTo>
                  <a:lnTo>
                    <a:pt x="44" y="18"/>
                  </a:lnTo>
                  <a:lnTo>
                    <a:pt x="62" y="28"/>
                  </a:lnTo>
                  <a:lnTo>
                    <a:pt x="65" y="36"/>
                  </a:lnTo>
                  <a:lnTo>
                    <a:pt x="71" y="40"/>
                  </a:lnTo>
                  <a:lnTo>
                    <a:pt x="71" y="42"/>
                  </a:lnTo>
                  <a:lnTo>
                    <a:pt x="67" y="48"/>
                  </a:lnTo>
                  <a:lnTo>
                    <a:pt x="68" y="57"/>
                  </a:lnTo>
                  <a:lnTo>
                    <a:pt x="68" y="58"/>
                  </a:lnTo>
                  <a:lnTo>
                    <a:pt x="58" y="71"/>
                  </a:lnTo>
                  <a:lnTo>
                    <a:pt x="47" y="76"/>
                  </a:lnTo>
                  <a:lnTo>
                    <a:pt x="31" y="74"/>
                  </a:lnTo>
                  <a:lnTo>
                    <a:pt x="16" y="68"/>
                  </a:lnTo>
                  <a:lnTo>
                    <a:pt x="7" y="68"/>
                  </a:lnTo>
                  <a:lnTo>
                    <a:pt x="1" y="61"/>
                  </a:lnTo>
                  <a:lnTo>
                    <a:pt x="0" y="61"/>
                  </a:lnTo>
                  <a:lnTo>
                    <a:pt x="4" y="43"/>
                  </a:lnTo>
                  <a:lnTo>
                    <a:pt x="7" y="8"/>
                  </a:lnTo>
                  <a:lnTo>
                    <a:pt x="12" y="2"/>
                  </a:lnTo>
                  <a:lnTo>
                    <a:pt x="15" y="2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Trinidad &amp; Tobago">
              <a:extLst>
                <a:ext uri="{FF2B5EF4-FFF2-40B4-BE49-F238E27FC236}">
                  <a16:creationId xmlns:a16="http://schemas.microsoft.com/office/drawing/2014/main" id="{4F1EBBDB-BDD2-4F39-A5F3-23B5986C01B3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6183129" y="801969"/>
              <a:ext cx="79210" cy="58088"/>
            </a:xfrm>
            <a:custGeom>
              <a:avLst/>
              <a:gdLst>
                <a:gd name="T0" fmla="*/ 3 w 15"/>
                <a:gd name="T1" fmla="*/ 0 h 11"/>
                <a:gd name="T2" fmla="*/ 15 w 15"/>
                <a:gd name="T3" fmla="*/ 0 h 11"/>
                <a:gd name="T4" fmla="*/ 15 w 15"/>
                <a:gd name="T5" fmla="*/ 2 h 11"/>
                <a:gd name="T6" fmla="*/ 14 w 15"/>
                <a:gd name="T7" fmla="*/ 2 h 11"/>
                <a:gd name="T8" fmla="*/ 12 w 15"/>
                <a:gd name="T9" fmla="*/ 9 h 11"/>
                <a:gd name="T10" fmla="*/ 8 w 15"/>
                <a:gd name="T11" fmla="*/ 9 h 11"/>
                <a:gd name="T12" fmla="*/ 5 w 15"/>
                <a:gd name="T13" fmla="*/ 11 h 11"/>
                <a:gd name="T14" fmla="*/ 0 w 15"/>
                <a:gd name="T15" fmla="*/ 11 h 11"/>
                <a:gd name="T16" fmla="*/ 0 w 15"/>
                <a:gd name="T17" fmla="*/ 9 h 11"/>
                <a:gd name="T18" fmla="*/ 6 w 15"/>
                <a:gd name="T19" fmla="*/ 6 h 11"/>
                <a:gd name="T20" fmla="*/ 3 w 15"/>
                <a:gd name="T21" fmla="*/ 2 h 11"/>
                <a:gd name="T22" fmla="*/ 3 w 15"/>
                <a:gd name="T2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11">
                  <a:moveTo>
                    <a:pt x="3" y="0"/>
                  </a:moveTo>
                  <a:lnTo>
                    <a:pt x="15" y="0"/>
                  </a:lnTo>
                  <a:lnTo>
                    <a:pt x="15" y="2"/>
                  </a:lnTo>
                  <a:lnTo>
                    <a:pt x="14" y="2"/>
                  </a:lnTo>
                  <a:lnTo>
                    <a:pt x="12" y="9"/>
                  </a:lnTo>
                  <a:lnTo>
                    <a:pt x="8" y="9"/>
                  </a:lnTo>
                  <a:lnTo>
                    <a:pt x="5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6" y="6"/>
                  </a:lnTo>
                  <a:lnTo>
                    <a:pt x="3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Suriname">
              <a:extLst>
                <a:ext uri="{FF2B5EF4-FFF2-40B4-BE49-F238E27FC236}">
                  <a16:creationId xmlns:a16="http://schemas.microsoft.com/office/drawing/2014/main" id="{5D6F1917-0301-4784-94CA-03613306B651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6452430" y="1129358"/>
              <a:ext cx="290426" cy="290426"/>
            </a:xfrm>
            <a:custGeom>
              <a:avLst/>
              <a:gdLst>
                <a:gd name="T0" fmla="*/ 41 w 55"/>
                <a:gd name="T1" fmla="*/ 0 h 55"/>
                <a:gd name="T2" fmla="*/ 55 w 55"/>
                <a:gd name="T3" fmla="*/ 3 h 55"/>
                <a:gd name="T4" fmla="*/ 55 w 55"/>
                <a:gd name="T5" fmla="*/ 8 h 55"/>
                <a:gd name="T6" fmla="*/ 50 w 55"/>
                <a:gd name="T7" fmla="*/ 15 h 55"/>
                <a:gd name="T8" fmla="*/ 50 w 55"/>
                <a:gd name="T9" fmla="*/ 23 h 55"/>
                <a:gd name="T10" fmla="*/ 55 w 55"/>
                <a:gd name="T11" fmla="*/ 32 h 55"/>
                <a:gd name="T12" fmla="*/ 53 w 55"/>
                <a:gd name="T13" fmla="*/ 45 h 55"/>
                <a:gd name="T14" fmla="*/ 49 w 55"/>
                <a:gd name="T15" fmla="*/ 49 h 55"/>
                <a:gd name="T16" fmla="*/ 47 w 55"/>
                <a:gd name="T17" fmla="*/ 49 h 55"/>
                <a:gd name="T18" fmla="*/ 41 w 55"/>
                <a:gd name="T19" fmla="*/ 46 h 55"/>
                <a:gd name="T20" fmla="*/ 31 w 55"/>
                <a:gd name="T21" fmla="*/ 48 h 55"/>
                <a:gd name="T22" fmla="*/ 30 w 55"/>
                <a:gd name="T23" fmla="*/ 55 h 55"/>
                <a:gd name="T24" fmla="*/ 21 w 55"/>
                <a:gd name="T25" fmla="*/ 55 h 55"/>
                <a:gd name="T26" fmla="*/ 15 w 55"/>
                <a:gd name="T27" fmla="*/ 48 h 55"/>
                <a:gd name="T28" fmla="*/ 10 w 55"/>
                <a:gd name="T29" fmla="*/ 38 h 55"/>
                <a:gd name="T30" fmla="*/ 6 w 55"/>
                <a:gd name="T31" fmla="*/ 36 h 55"/>
                <a:gd name="T32" fmla="*/ 0 w 55"/>
                <a:gd name="T33" fmla="*/ 26 h 55"/>
                <a:gd name="T34" fmla="*/ 1 w 55"/>
                <a:gd name="T35" fmla="*/ 15 h 55"/>
                <a:gd name="T36" fmla="*/ 3 w 55"/>
                <a:gd name="T37" fmla="*/ 15 h 55"/>
                <a:gd name="T38" fmla="*/ 9 w 55"/>
                <a:gd name="T39" fmla="*/ 14 h 55"/>
                <a:gd name="T40" fmla="*/ 13 w 55"/>
                <a:gd name="T41" fmla="*/ 3 h 55"/>
                <a:gd name="T42" fmla="*/ 13 w 55"/>
                <a:gd name="T43" fmla="*/ 2 h 55"/>
                <a:gd name="T44" fmla="*/ 15 w 55"/>
                <a:gd name="T45" fmla="*/ 2 h 55"/>
                <a:gd name="T46" fmla="*/ 41 w 55"/>
                <a:gd name="T4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5" h="55">
                  <a:moveTo>
                    <a:pt x="41" y="0"/>
                  </a:moveTo>
                  <a:lnTo>
                    <a:pt x="55" y="3"/>
                  </a:lnTo>
                  <a:lnTo>
                    <a:pt x="55" y="8"/>
                  </a:lnTo>
                  <a:lnTo>
                    <a:pt x="50" y="15"/>
                  </a:lnTo>
                  <a:lnTo>
                    <a:pt x="50" y="23"/>
                  </a:lnTo>
                  <a:lnTo>
                    <a:pt x="55" y="32"/>
                  </a:lnTo>
                  <a:lnTo>
                    <a:pt x="53" y="45"/>
                  </a:lnTo>
                  <a:lnTo>
                    <a:pt x="49" y="49"/>
                  </a:lnTo>
                  <a:lnTo>
                    <a:pt x="47" y="49"/>
                  </a:lnTo>
                  <a:lnTo>
                    <a:pt x="41" y="46"/>
                  </a:lnTo>
                  <a:lnTo>
                    <a:pt x="31" y="48"/>
                  </a:lnTo>
                  <a:lnTo>
                    <a:pt x="30" y="55"/>
                  </a:lnTo>
                  <a:lnTo>
                    <a:pt x="21" y="55"/>
                  </a:lnTo>
                  <a:lnTo>
                    <a:pt x="15" y="48"/>
                  </a:lnTo>
                  <a:lnTo>
                    <a:pt x="10" y="38"/>
                  </a:lnTo>
                  <a:lnTo>
                    <a:pt x="6" y="36"/>
                  </a:lnTo>
                  <a:lnTo>
                    <a:pt x="0" y="26"/>
                  </a:lnTo>
                  <a:lnTo>
                    <a:pt x="1" y="15"/>
                  </a:lnTo>
                  <a:lnTo>
                    <a:pt x="3" y="15"/>
                  </a:lnTo>
                  <a:lnTo>
                    <a:pt x="9" y="14"/>
                  </a:lnTo>
                  <a:lnTo>
                    <a:pt x="13" y="3"/>
                  </a:lnTo>
                  <a:lnTo>
                    <a:pt x="13" y="2"/>
                  </a:lnTo>
                  <a:lnTo>
                    <a:pt x="15" y="2"/>
                  </a:lnTo>
                  <a:lnTo>
                    <a:pt x="41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Peru">
              <a:extLst>
                <a:ext uri="{FF2B5EF4-FFF2-40B4-BE49-F238E27FC236}">
                  <a16:creationId xmlns:a16="http://schemas.microsoft.com/office/drawing/2014/main" id="{AEBE3DE0-8921-43A0-B09D-0E0E9D987A05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4847169" y="1557076"/>
              <a:ext cx="871279" cy="1256750"/>
            </a:xfrm>
            <a:custGeom>
              <a:avLst/>
              <a:gdLst>
                <a:gd name="T0" fmla="*/ 82 w 165"/>
                <a:gd name="T1" fmla="*/ 0 h 238"/>
                <a:gd name="T2" fmla="*/ 86 w 165"/>
                <a:gd name="T3" fmla="*/ 1 h 238"/>
                <a:gd name="T4" fmla="*/ 101 w 165"/>
                <a:gd name="T5" fmla="*/ 13 h 238"/>
                <a:gd name="T6" fmla="*/ 107 w 165"/>
                <a:gd name="T7" fmla="*/ 20 h 238"/>
                <a:gd name="T8" fmla="*/ 110 w 165"/>
                <a:gd name="T9" fmla="*/ 29 h 238"/>
                <a:gd name="T10" fmla="*/ 123 w 165"/>
                <a:gd name="T11" fmla="*/ 26 h 238"/>
                <a:gd name="T12" fmla="*/ 130 w 165"/>
                <a:gd name="T13" fmla="*/ 29 h 238"/>
                <a:gd name="T14" fmla="*/ 145 w 165"/>
                <a:gd name="T15" fmla="*/ 31 h 238"/>
                <a:gd name="T16" fmla="*/ 148 w 165"/>
                <a:gd name="T17" fmla="*/ 37 h 238"/>
                <a:gd name="T18" fmla="*/ 148 w 165"/>
                <a:gd name="T19" fmla="*/ 51 h 238"/>
                <a:gd name="T20" fmla="*/ 117 w 165"/>
                <a:gd name="T21" fmla="*/ 65 h 238"/>
                <a:gd name="T22" fmla="*/ 108 w 165"/>
                <a:gd name="T23" fmla="*/ 83 h 238"/>
                <a:gd name="T24" fmla="*/ 104 w 165"/>
                <a:gd name="T25" fmla="*/ 87 h 238"/>
                <a:gd name="T26" fmla="*/ 102 w 165"/>
                <a:gd name="T27" fmla="*/ 105 h 238"/>
                <a:gd name="T28" fmla="*/ 111 w 165"/>
                <a:gd name="T29" fmla="*/ 120 h 238"/>
                <a:gd name="T30" fmla="*/ 117 w 165"/>
                <a:gd name="T31" fmla="*/ 121 h 238"/>
                <a:gd name="T32" fmla="*/ 127 w 165"/>
                <a:gd name="T33" fmla="*/ 127 h 238"/>
                <a:gd name="T34" fmla="*/ 142 w 165"/>
                <a:gd name="T35" fmla="*/ 118 h 238"/>
                <a:gd name="T36" fmla="*/ 144 w 165"/>
                <a:gd name="T37" fmla="*/ 142 h 238"/>
                <a:gd name="T38" fmla="*/ 154 w 165"/>
                <a:gd name="T39" fmla="*/ 139 h 238"/>
                <a:gd name="T40" fmla="*/ 165 w 165"/>
                <a:gd name="T41" fmla="*/ 160 h 238"/>
                <a:gd name="T42" fmla="*/ 162 w 165"/>
                <a:gd name="T43" fmla="*/ 188 h 238"/>
                <a:gd name="T44" fmla="*/ 160 w 165"/>
                <a:gd name="T45" fmla="*/ 197 h 238"/>
                <a:gd name="T46" fmla="*/ 157 w 165"/>
                <a:gd name="T47" fmla="*/ 203 h 238"/>
                <a:gd name="T48" fmla="*/ 162 w 165"/>
                <a:gd name="T49" fmla="*/ 215 h 238"/>
                <a:gd name="T50" fmla="*/ 154 w 165"/>
                <a:gd name="T51" fmla="*/ 226 h 238"/>
                <a:gd name="T52" fmla="*/ 151 w 165"/>
                <a:gd name="T53" fmla="*/ 235 h 238"/>
                <a:gd name="T54" fmla="*/ 141 w 165"/>
                <a:gd name="T55" fmla="*/ 238 h 238"/>
                <a:gd name="T56" fmla="*/ 98 w 165"/>
                <a:gd name="T57" fmla="*/ 213 h 238"/>
                <a:gd name="T58" fmla="*/ 65 w 165"/>
                <a:gd name="T59" fmla="*/ 186 h 238"/>
                <a:gd name="T60" fmla="*/ 64 w 165"/>
                <a:gd name="T61" fmla="*/ 172 h 238"/>
                <a:gd name="T62" fmla="*/ 31 w 165"/>
                <a:gd name="T63" fmla="*/ 106 h 238"/>
                <a:gd name="T64" fmla="*/ 18 w 165"/>
                <a:gd name="T65" fmla="*/ 87 h 238"/>
                <a:gd name="T66" fmla="*/ 3 w 165"/>
                <a:gd name="T67" fmla="*/ 74 h 238"/>
                <a:gd name="T68" fmla="*/ 3 w 165"/>
                <a:gd name="T69" fmla="*/ 68 h 238"/>
                <a:gd name="T70" fmla="*/ 1 w 165"/>
                <a:gd name="T71" fmla="*/ 54 h 238"/>
                <a:gd name="T72" fmla="*/ 13 w 165"/>
                <a:gd name="T73" fmla="*/ 43 h 238"/>
                <a:gd name="T74" fmla="*/ 10 w 165"/>
                <a:gd name="T75" fmla="*/ 51 h 238"/>
                <a:gd name="T76" fmla="*/ 16 w 165"/>
                <a:gd name="T77" fmla="*/ 56 h 238"/>
                <a:gd name="T78" fmla="*/ 24 w 165"/>
                <a:gd name="T79" fmla="*/ 57 h 238"/>
                <a:gd name="T80" fmla="*/ 30 w 165"/>
                <a:gd name="T81" fmla="*/ 62 h 238"/>
                <a:gd name="T82" fmla="*/ 34 w 165"/>
                <a:gd name="T83" fmla="*/ 50 h 238"/>
                <a:gd name="T84" fmla="*/ 42 w 165"/>
                <a:gd name="T85" fmla="*/ 44 h 238"/>
                <a:gd name="T86" fmla="*/ 43 w 165"/>
                <a:gd name="T87" fmla="*/ 38 h 238"/>
                <a:gd name="T88" fmla="*/ 73 w 165"/>
                <a:gd name="T89" fmla="*/ 20 h 238"/>
                <a:gd name="T90" fmla="*/ 80 w 165"/>
                <a:gd name="T91" fmla="*/ 10 h 238"/>
                <a:gd name="T92" fmla="*/ 74 w 165"/>
                <a:gd name="T93" fmla="*/ 1 h 238"/>
                <a:gd name="T94" fmla="*/ 79 w 165"/>
                <a:gd name="T95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5" h="238">
                  <a:moveTo>
                    <a:pt x="79" y="0"/>
                  </a:moveTo>
                  <a:lnTo>
                    <a:pt x="82" y="0"/>
                  </a:lnTo>
                  <a:lnTo>
                    <a:pt x="83" y="1"/>
                  </a:lnTo>
                  <a:lnTo>
                    <a:pt x="86" y="1"/>
                  </a:lnTo>
                  <a:lnTo>
                    <a:pt x="95" y="11"/>
                  </a:lnTo>
                  <a:lnTo>
                    <a:pt x="101" y="13"/>
                  </a:lnTo>
                  <a:lnTo>
                    <a:pt x="102" y="20"/>
                  </a:lnTo>
                  <a:lnTo>
                    <a:pt x="107" y="20"/>
                  </a:lnTo>
                  <a:lnTo>
                    <a:pt x="107" y="22"/>
                  </a:lnTo>
                  <a:lnTo>
                    <a:pt x="110" y="29"/>
                  </a:lnTo>
                  <a:lnTo>
                    <a:pt x="119" y="31"/>
                  </a:lnTo>
                  <a:lnTo>
                    <a:pt x="123" y="26"/>
                  </a:lnTo>
                  <a:lnTo>
                    <a:pt x="125" y="26"/>
                  </a:lnTo>
                  <a:lnTo>
                    <a:pt x="130" y="29"/>
                  </a:lnTo>
                  <a:lnTo>
                    <a:pt x="135" y="26"/>
                  </a:lnTo>
                  <a:lnTo>
                    <a:pt x="145" y="31"/>
                  </a:lnTo>
                  <a:lnTo>
                    <a:pt x="148" y="35"/>
                  </a:lnTo>
                  <a:lnTo>
                    <a:pt x="148" y="37"/>
                  </a:lnTo>
                  <a:lnTo>
                    <a:pt x="141" y="47"/>
                  </a:lnTo>
                  <a:lnTo>
                    <a:pt x="148" y="51"/>
                  </a:lnTo>
                  <a:lnTo>
                    <a:pt x="127" y="57"/>
                  </a:lnTo>
                  <a:lnTo>
                    <a:pt x="117" y="65"/>
                  </a:lnTo>
                  <a:lnTo>
                    <a:pt x="110" y="75"/>
                  </a:lnTo>
                  <a:lnTo>
                    <a:pt x="108" y="83"/>
                  </a:lnTo>
                  <a:lnTo>
                    <a:pt x="108" y="84"/>
                  </a:lnTo>
                  <a:lnTo>
                    <a:pt x="104" y="87"/>
                  </a:lnTo>
                  <a:lnTo>
                    <a:pt x="99" y="96"/>
                  </a:lnTo>
                  <a:lnTo>
                    <a:pt x="102" y="105"/>
                  </a:lnTo>
                  <a:lnTo>
                    <a:pt x="111" y="114"/>
                  </a:lnTo>
                  <a:lnTo>
                    <a:pt x="111" y="120"/>
                  </a:lnTo>
                  <a:lnTo>
                    <a:pt x="117" y="120"/>
                  </a:lnTo>
                  <a:lnTo>
                    <a:pt x="117" y="121"/>
                  </a:lnTo>
                  <a:lnTo>
                    <a:pt x="122" y="126"/>
                  </a:lnTo>
                  <a:lnTo>
                    <a:pt x="127" y="127"/>
                  </a:lnTo>
                  <a:lnTo>
                    <a:pt x="141" y="118"/>
                  </a:lnTo>
                  <a:lnTo>
                    <a:pt x="142" y="118"/>
                  </a:lnTo>
                  <a:lnTo>
                    <a:pt x="142" y="140"/>
                  </a:lnTo>
                  <a:lnTo>
                    <a:pt x="144" y="142"/>
                  </a:lnTo>
                  <a:lnTo>
                    <a:pt x="153" y="139"/>
                  </a:lnTo>
                  <a:lnTo>
                    <a:pt x="154" y="139"/>
                  </a:lnTo>
                  <a:lnTo>
                    <a:pt x="154" y="140"/>
                  </a:lnTo>
                  <a:lnTo>
                    <a:pt x="165" y="160"/>
                  </a:lnTo>
                  <a:lnTo>
                    <a:pt x="162" y="166"/>
                  </a:lnTo>
                  <a:lnTo>
                    <a:pt x="162" y="188"/>
                  </a:lnTo>
                  <a:lnTo>
                    <a:pt x="157" y="191"/>
                  </a:lnTo>
                  <a:lnTo>
                    <a:pt x="160" y="197"/>
                  </a:lnTo>
                  <a:lnTo>
                    <a:pt x="160" y="198"/>
                  </a:lnTo>
                  <a:lnTo>
                    <a:pt x="157" y="203"/>
                  </a:lnTo>
                  <a:lnTo>
                    <a:pt x="157" y="207"/>
                  </a:lnTo>
                  <a:lnTo>
                    <a:pt x="162" y="215"/>
                  </a:lnTo>
                  <a:lnTo>
                    <a:pt x="162" y="216"/>
                  </a:lnTo>
                  <a:lnTo>
                    <a:pt x="154" y="226"/>
                  </a:lnTo>
                  <a:lnTo>
                    <a:pt x="154" y="229"/>
                  </a:lnTo>
                  <a:lnTo>
                    <a:pt x="151" y="235"/>
                  </a:lnTo>
                  <a:lnTo>
                    <a:pt x="151" y="237"/>
                  </a:lnTo>
                  <a:lnTo>
                    <a:pt x="141" y="238"/>
                  </a:lnTo>
                  <a:lnTo>
                    <a:pt x="117" y="219"/>
                  </a:lnTo>
                  <a:lnTo>
                    <a:pt x="98" y="213"/>
                  </a:lnTo>
                  <a:lnTo>
                    <a:pt x="80" y="200"/>
                  </a:lnTo>
                  <a:lnTo>
                    <a:pt x="65" y="186"/>
                  </a:lnTo>
                  <a:lnTo>
                    <a:pt x="65" y="185"/>
                  </a:lnTo>
                  <a:lnTo>
                    <a:pt x="64" y="172"/>
                  </a:lnTo>
                  <a:lnTo>
                    <a:pt x="47" y="148"/>
                  </a:lnTo>
                  <a:lnTo>
                    <a:pt x="31" y="106"/>
                  </a:lnTo>
                  <a:lnTo>
                    <a:pt x="25" y="100"/>
                  </a:lnTo>
                  <a:lnTo>
                    <a:pt x="18" y="87"/>
                  </a:lnTo>
                  <a:lnTo>
                    <a:pt x="3" y="75"/>
                  </a:lnTo>
                  <a:lnTo>
                    <a:pt x="3" y="74"/>
                  </a:lnTo>
                  <a:lnTo>
                    <a:pt x="4" y="71"/>
                  </a:lnTo>
                  <a:lnTo>
                    <a:pt x="3" y="68"/>
                  </a:lnTo>
                  <a:lnTo>
                    <a:pt x="0" y="54"/>
                  </a:lnTo>
                  <a:lnTo>
                    <a:pt x="1" y="54"/>
                  </a:lnTo>
                  <a:lnTo>
                    <a:pt x="12" y="43"/>
                  </a:lnTo>
                  <a:lnTo>
                    <a:pt x="13" y="43"/>
                  </a:lnTo>
                  <a:lnTo>
                    <a:pt x="15" y="48"/>
                  </a:lnTo>
                  <a:lnTo>
                    <a:pt x="10" y="51"/>
                  </a:lnTo>
                  <a:lnTo>
                    <a:pt x="12" y="56"/>
                  </a:lnTo>
                  <a:lnTo>
                    <a:pt x="16" y="56"/>
                  </a:lnTo>
                  <a:lnTo>
                    <a:pt x="22" y="57"/>
                  </a:lnTo>
                  <a:lnTo>
                    <a:pt x="24" y="57"/>
                  </a:lnTo>
                  <a:lnTo>
                    <a:pt x="25" y="62"/>
                  </a:lnTo>
                  <a:lnTo>
                    <a:pt x="30" y="62"/>
                  </a:lnTo>
                  <a:lnTo>
                    <a:pt x="34" y="59"/>
                  </a:lnTo>
                  <a:lnTo>
                    <a:pt x="34" y="50"/>
                  </a:lnTo>
                  <a:lnTo>
                    <a:pt x="37" y="44"/>
                  </a:lnTo>
                  <a:lnTo>
                    <a:pt x="42" y="44"/>
                  </a:lnTo>
                  <a:lnTo>
                    <a:pt x="43" y="40"/>
                  </a:lnTo>
                  <a:lnTo>
                    <a:pt x="43" y="38"/>
                  </a:lnTo>
                  <a:lnTo>
                    <a:pt x="61" y="31"/>
                  </a:lnTo>
                  <a:lnTo>
                    <a:pt x="73" y="20"/>
                  </a:lnTo>
                  <a:lnTo>
                    <a:pt x="79" y="10"/>
                  </a:lnTo>
                  <a:lnTo>
                    <a:pt x="80" y="10"/>
                  </a:lnTo>
                  <a:lnTo>
                    <a:pt x="74" y="2"/>
                  </a:lnTo>
                  <a:lnTo>
                    <a:pt x="74" y="1"/>
                  </a:lnTo>
                  <a:lnTo>
                    <a:pt x="76" y="1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Paraguay">
              <a:extLst>
                <a:ext uri="{FF2B5EF4-FFF2-40B4-BE49-F238E27FC236}">
                  <a16:creationId xmlns:a16="http://schemas.microsoft.com/office/drawing/2014/main" id="{917A1E97-953C-4863-8A04-A48C40817A10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6130323" y="2887751"/>
              <a:ext cx="586132" cy="623094"/>
            </a:xfrm>
            <a:custGeom>
              <a:avLst/>
              <a:gdLst>
                <a:gd name="T0" fmla="*/ 37 w 111"/>
                <a:gd name="T1" fmla="*/ 0 h 118"/>
                <a:gd name="T2" fmla="*/ 48 w 111"/>
                <a:gd name="T3" fmla="*/ 0 h 118"/>
                <a:gd name="T4" fmla="*/ 53 w 111"/>
                <a:gd name="T5" fmla="*/ 3 h 118"/>
                <a:gd name="T6" fmla="*/ 61 w 111"/>
                <a:gd name="T7" fmla="*/ 11 h 118"/>
                <a:gd name="T8" fmla="*/ 64 w 111"/>
                <a:gd name="T9" fmla="*/ 38 h 118"/>
                <a:gd name="T10" fmla="*/ 74 w 111"/>
                <a:gd name="T11" fmla="*/ 41 h 118"/>
                <a:gd name="T12" fmla="*/ 83 w 111"/>
                <a:gd name="T13" fmla="*/ 40 h 118"/>
                <a:gd name="T14" fmla="*/ 91 w 111"/>
                <a:gd name="T15" fmla="*/ 43 h 118"/>
                <a:gd name="T16" fmla="*/ 92 w 111"/>
                <a:gd name="T17" fmla="*/ 43 h 118"/>
                <a:gd name="T18" fmla="*/ 96 w 111"/>
                <a:gd name="T19" fmla="*/ 63 h 118"/>
                <a:gd name="T20" fmla="*/ 110 w 111"/>
                <a:gd name="T21" fmla="*/ 65 h 118"/>
                <a:gd name="T22" fmla="*/ 111 w 111"/>
                <a:gd name="T23" fmla="*/ 74 h 118"/>
                <a:gd name="T24" fmla="*/ 108 w 111"/>
                <a:gd name="T25" fmla="*/ 90 h 118"/>
                <a:gd name="T26" fmla="*/ 105 w 111"/>
                <a:gd name="T27" fmla="*/ 103 h 118"/>
                <a:gd name="T28" fmla="*/ 93 w 111"/>
                <a:gd name="T29" fmla="*/ 115 h 118"/>
                <a:gd name="T30" fmla="*/ 91 w 111"/>
                <a:gd name="T31" fmla="*/ 115 h 118"/>
                <a:gd name="T32" fmla="*/ 88 w 111"/>
                <a:gd name="T33" fmla="*/ 117 h 118"/>
                <a:gd name="T34" fmla="*/ 83 w 111"/>
                <a:gd name="T35" fmla="*/ 117 h 118"/>
                <a:gd name="T36" fmla="*/ 80 w 111"/>
                <a:gd name="T37" fmla="*/ 118 h 118"/>
                <a:gd name="T38" fmla="*/ 77 w 111"/>
                <a:gd name="T39" fmla="*/ 118 h 118"/>
                <a:gd name="T40" fmla="*/ 70 w 111"/>
                <a:gd name="T41" fmla="*/ 114 h 118"/>
                <a:gd name="T42" fmla="*/ 56 w 111"/>
                <a:gd name="T43" fmla="*/ 112 h 118"/>
                <a:gd name="T44" fmla="*/ 56 w 111"/>
                <a:gd name="T45" fmla="*/ 106 h 118"/>
                <a:gd name="T46" fmla="*/ 65 w 111"/>
                <a:gd name="T47" fmla="*/ 90 h 118"/>
                <a:gd name="T48" fmla="*/ 64 w 111"/>
                <a:gd name="T49" fmla="*/ 87 h 118"/>
                <a:gd name="T50" fmla="*/ 40 w 111"/>
                <a:gd name="T51" fmla="*/ 71 h 118"/>
                <a:gd name="T52" fmla="*/ 24 w 111"/>
                <a:gd name="T53" fmla="*/ 66 h 118"/>
                <a:gd name="T54" fmla="*/ 5 w 111"/>
                <a:gd name="T55" fmla="*/ 44 h 118"/>
                <a:gd name="T56" fmla="*/ 0 w 111"/>
                <a:gd name="T57" fmla="*/ 44 h 118"/>
                <a:gd name="T58" fmla="*/ 0 w 111"/>
                <a:gd name="T59" fmla="*/ 43 h 118"/>
                <a:gd name="T60" fmla="*/ 5 w 111"/>
                <a:gd name="T61" fmla="*/ 29 h 118"/>
                <a:gd name="T62" fmla="*/ 5 w 111"/>
                <a:gd name="T63" fmla="*/ 20 h 118"/>
                <a:gd name="T64" fmla="*/ 10 w 111"/>
                <a:gd name="T65" fmla="*/ 7 h 118"/>
                <a:gd name="T66" fmla="*/ 37 w 111"/>
                <a:gd name="T6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1" h="118">
                  <a:moveTo>
                    <a:pt x="37" y="0"/>
                  </a:moveTo>
                  <a:lnTo>
                    <a:pt x="48" y="0"/>
                  </a:lnTo>
                  <a:lnTo>
                    <a:pt x="53" y="3"/>
                  </a:lnTo>
                  <a:lnTo>
                    <a:pt x="61" y="11"/>
                  </a:lnTo>
                  <a:lnTo>
                    <a:pt x="64" y="38"/>
                  </a:lnTo>
                  <a:lnTo>
                    <a:pt x="74" y="41"/>
                  </a:lnTo>
                  <a:lnTo>
                    <a:pt x="83" y="40"/>
                  </a:lnTo>
                  <a:lnTo>
                    <a:pt x="91" y="43"/>
                  </a:lnTo>
                  <a:lnTo>
                    <a:pt x="92" y="43"/>
                  </a:lnTo>
                  <a:lnTo>
                    <a:pt x="96" y="63"/>
                  </a:lnTo>
                  <a:lnTo>
                    <a:pt x="110" y="65"/>
                  </a:lnTo>
                  <a:lnTo>
                    <a:pt x="111" y="74"/>
                  </a:lnTo>
                  <a:lnTo>
                    <a:pt x="108" y="90"/>
                  </a:lnTo>
                  <a:lnTo>
                    <a:pt x="105" y="103"/>
                  </a:lnTo>
                  <a:lnTo>
                    <a:pt x="93" y="115"/>
                  </a:lnTo>
                  <a:lnTo>
                    <a:pt x="91" y="115"/>
                  </a:lnTo>
                  <a:lnTo>
                    <a:pt x="88" y="117"/>
                  </a:lnTo>
                  <a:lnTo>
                    <a:pt x="83" y="117"/>
                  </a:lnTo>
                  <a:lnTo>
                    <a:pt x="80" y="118"/>
                  </a:lnTo>
                  <a:lnTo>
                    <a:pt x="77" y="118"/>
                  </a:lnTo>
                  <a:lnTo>
                    <a:pt x="70" y="114"/>
                  </a:lnTo>
                  <a:lnTo>
                    <a:pt x="56" y="112"/>
                  </a:lnTo>
                  <a:lnTo>
                    <a:pt x="56" y="106"/>
                  </a:lnTo>
                  <a:lnTo>
                    <a:pt x="65" y="90"/>
                  </a:lnTo>
                  <a:lnTo>
                    <a:pt x="64" y="87"/>
                  </a:lnTo>
                  <a:lnTo>
                    <a:pt x="40" y="71"/>
                  </a:lnTo>
                  <a:lnTo>
                    <a:pt x="24" y="66"/>
                  </a:lnTo>
                  <a:lnTo>
                    <a:pt x="5" y="44"/>
                  </a:lnTo>
                  <a:lnTo>
                    <a:pt x="0" y="44"/>
                  </a:lnTo>
                  <a:lnTo>
                    <a:pt x="0" y="43"/>
                  </a:lnTo>
                  <a:lnTo>
                    <a:pt x="5" y="29"/>
                  </a:lnTo>
                  <a:lnTo>
                    <a:pt x="5" y="20"/>
                  </a:lnTo>
                  <a:lnTo>
                    <a:pt x="10" y="7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Isla de Margarita">
              <a:extLst>
                <a:ext uri="{FF2B5EF4-FFF2-40B4-BE49-F238E27FC236}">
                  <a16:creationId xmlns:a16="http://schemas.microsoft.com/office/drawing/2014/main" id="{6C638F70-3F79-49FE-8007-A70264FA986D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6019433" y="770286"/>
              <a:ext cx="42244" cy="31683"/>
            </a:xfrm>
            <a:custGeom>
              <a:avLst/>
              <a:gdLst>
                <a:gd name="T0" fmla="*/ 5 w 8"/>
                <a:gd name="T1" fmla="*/ 0 h 6"/>
                <a:gd name="T2" fmla="*/ 6 w 8"/>
                <a:gd name="T3" fmla="*/ 0 h 6"/>
                <a:gd name="T4" fmla="*/ 8 w 8"/>
                <a:gd name="T5" fmla="*/ 3 h 6"/>
                <a:gd name="T6" fmla="*/ 8 w 8"/>
                <a:gd name="T7" fmla="*/ 5 h 6"/>
                <a:gd name="T8" fmla="*/ 5 w 8"/>
                <a:gd name="T9" fmla="*/ 6 h 6"/>
                <a:gd name="T10" fmla="*/ 0 w 8"/>
                <a:gd name="T11" fmla="*/ 3 h 6"/>
                <a:gd name="T12" fmla="*/ 0 w 8"/>
                <a:gd name="T13" fmla="*/ 2 h 6"/>
                <a:gd name="T14" fmla="*/ 5 w 8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6">
                  <a:moveTo>
                    <a:pt x="5" y="0"/>
                  </a:moveTo>
                  <a:lnTo>
                    <a:pt x="6" y="0"/>
                  </a:lnTo>
                  <a:lnTo>
                    <a:pt x="8" y="3"/>
                  </a:lnTo>
                  <a:lnTo>
                    <a:pt x="8" y="5"/>
                  </a:lnTo>
                  <a:lnTo>
                    <a:pt x="5" y="6"/>
                  </a:lnTo>
                  <a:lnTo>
                    <a:pt x="0" y="3"/>
                  </a:lnTo>
                  <a:lnTo>
                    <a:pt x="0" y="2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" name="French Guiana">
              <a:extLst>
                <a:ext uri="{FF2B5EF4-FFF2-40B4-BE49-F238E27FC236}">
                  <a16:creationId xmlns:a16="http://schemas.microsoft.com/office/drawing/2014/main" id="{10D0A56E-E244-4BFB-AD14-E927F5BA3217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6700615" y="1155760"/>
              <a:ext cx="211219" cy="258743"/>
            </a:xfrm>
            <a:custGeom>
              <a:avLst/>
              <a:gdLst>
                <a:gd name="T0" fmla="*/ 9 w 40"/>
                <a:gd name="T1" fmla="*/ 0 h 49"/>
                <a:gd name="T2" fmla="*/ 26 w 40"/>
                <a:gd name="T3" fmla="*/ 7 h 49"/>
                <a:gd name="T4" fmla="*/ 36 w 40"/>
                <a:gd name="T5" fmla="*/ 16 h 49"/>
                <a:gd name="T6" fmla="*/ 40 w 40"/>
                <a:gd name="T7" fmla="*/ 21 h 49"/>
                <a:gd name="T8" fmla="*/ 40 w 40"/>
                <a:gd name="T9" fmla="*/ 22 h 49"/>
                <a:gd name="T10" fmla="*/ 27 w 40"/>
                <a:gd name="T11" fmla="*/ 41 h 49"/>
                <a:gd name="T12" fmla="*/ 20 w 40"/>
                <a:gd name="T13" fmla="*/ 47 h 49"/>
                <a:gd name="T14" fmla="*/ 17 w 40"/>
                <a:gd name="T15" fmla="*/ 47 h 49"/>
                <a:gd name="T16" fmla="*/ 14 w 40"/>
                <a:gd name="T17" fmla="*/ 49 h 49"/>
                <a:gd name="T18" fmla="*/ 6 w 40"/>
                <a:gd name="T19" fmla="*/ 49 h 49"/>
                <a:gd name="T20" fmla="*/ 0 w 40"/>
                <a:gd name="T21" fmla="*/ 44 h 49"/>
                <a:gd name="T22" fmla="*/ 0 w 40"/>
                <a:gd name="T23" fmla="*/ 43 h 49"/>
                <a:gd name="T24" fmla="*/ 5 w 40"/>
                <a:gd name="T25" fmla="*/ 40 h 49"/>
                <a:gd name="T26" fmla="*/ 6 w 40"/>
                <a:gd name="T27" fmla="*/ 27 h 49"/>
                <a:gd name="T28" fmla="*/ 2 w 40"/>
                <a:gd name="T29" fmla="*/ 19 h 49"/>
                <a:gd name="T30" fmla="*/ 2 w 40"/>
                <a:gd name="T31" fmla="*/ 9 h 49"/>
                <a:gd name="T32" fmla="*/ 6 w 40"/>
                <a:gd name="T33" fmla="*/ 3 h 49"/>
                <a:gd name="T34" fmla="*/ 9 w 4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49">
                  <a:moveTo>
                    <a:pt x="9" y="0"/>
                  </a:moveTo>
                  <a:lnTo>
                    <a:pt x="26" y="7"/>
                  </a:lnTo>
                  <a:lnTo>
                    <a:pt x="36" y="16"/>
                  </a:lnTo>
                  <a:lnTo>
                    <a:pt x="40" y="21"/>
                  </a:lnTo>
                  <a:lnTo>
                    <a:pt x="40" y="22"/>
                  </a:lnTo>
                  <a:lnTo>
                    <a:pt x="27" y="41"/>
                  </a:lnTo>
                  <a:lnTo>
                    <a:pt x="20" y="47"/>
                  </a:lnTo>
                  <a:lnTo>
                    <a:pt x="17" y="47"/>
                  </a:lnTo>
                  <a:lnTo>
                    <a:pt x="14" y="49"/>
                  </a:lnTo>
                  <a:lnTo>
                    <a:pt x="6" y="49"/>
                  </a:lnTo>
                  <a:lnTo>
                    <a:pt x="0" y="44"/>
                  </a:lnTo>
                  <a:lnTo>
                    <a:pt x="0" y="43"/>
                  </a:lnTo>
                  <a:lnTo>
                    <a:pt x="5" y="40"/>
                  </a:lnTo>
                  <a:lnTo>
                    <a:pt x="6" y="27"/>
                  </a:lnTo>
                  <a:lnTo>
                    <a:pt x="2" y="19"/>
                  </a:lnTo>
                  <a:lnTo>
                    <a:pt x="2" y="9"/>
                  </a:lnTo>
                  <a:lnTo>
                    <a:pt x="6" y="3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" name="Guyana">
              <a:extLst>
                <a:ext uri="{FF2B5EF4-FFF2-40B4-BE49-F238E27FC236}">
                  <a16:creationId xmlns:a16="http://schemas.microsoft.com/office/drawing/2014/main" id="{72021CED-BF64-4B6F-869E-768132129A8A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6230653" y="976223"/>
              <a:ext cx="337950" cy="485803"/>
            </a:xfrm>
            <a:custGeom>
              <a:avLst/>
              <a:gdLst>
                <a:gd name="T0" fmla="*/ 20 w 64"/>
                <a:gd name="T1" fmla="*/ 0 h 92"/>
                <a:gd name="T2" fmla="*/ 24 w 64"/>
                <a:gd name="T3" fmla="*/ 0 h 92"/>
                <a:gd name="T4" fmla="*/ 34 w 64"/>
                <a:gd name="T5" fmla="*/ 9 h 92"/>
                <a:gd name="T6" fmla="*/ 37 w 64"/>
                <a:gd name="T7" fmla="*/ 19 h 92"/>
                <a:gd name="T8" fmla="*/ 48 w 64"/>
                <a:gd name="T9" fmla="*/ 21 h 92"/>
                <a:gd name="T10" fmla="*/ 57 w 64"/>
                <a:gd name="T11" fmla="*/ 32 h 92"/>
                <a:gd name="T12" fmla="*/ 52 w 64"/>
                <a:gd name="T13" fmla="*/ 44 h 92"/>
                <a:gd name="T14" fmla="*/ 51 w 64"/>
                <a:gd name="T15" fmla="*/ 44 h 92"/>
                <a:gd name="T16" fmla="*/ 45 w 64"/>
                <a:gd name="T17" fmla="*/ 46 h 92"/>
                <a:gd name="T18" fmla="*/ 43 w 64"/>
                <a:gd name="T19" fmla="*/ 55 h 92"/>
                <a:gd name="T20" fmla="*/ 49 w 64"/>
                <a:gd name="T21" fmla="*/ 64 h 92"/>
                <a:gd name="T22" fmla="*/ 54 w 64"/>
                <a:gd name="T23" fmla="*/ 65 h 92"/>
                <a:gd name="T24" fmla="*/ 58 w 64"/>
                <a:gd name="T25" fmla="*/ 77 h 92"/>
                <a:gd name="T26" fmla="*/ 64 w 64"/>
                <a:gd name="T27" fmla="*/ 83 h 92"/>
                <a:gd name="T28" fmla="*/ 64 w 64"/>
                <a:gd name="T29" fmla="*/ 84 h 92"/>
                <a:gd name="T30" fmla="*/ 61 w 64"/>
                <a:gd name="T31" fmla="*/ 84 h 92"/>
                <a:gd name="T32" fmla="*/ 57 w 64"/>
                <a:gd name="T33" fmla="*/ 83 h 92"/>
                <a:gd name="T34" fmla="*/ 54 w 64"/>
                <a:gd name="T35" fmla="*/ 83 h 92"/>
                <a:gd name="T36" fmla="*/ 36 w 64"/>
                <a:gd name="T37" fmla="*/ 92 h 92"/>
                <a:gd name="T38" fmla="*/ 34 w 64"/>
                <a:gd name="T39" fmla="*/ 92 h 92"/>
                <a:gd name="T40" fmla="*/ 27 w 64"/>
                <a:gd name="T41" fmla="*/ 89 h 92"/>
                <a:gd name="T42" fmla="*/ 21 w 64"/>
                <a:gd name="T43" fmla="*/ 86 h 92"/>
                <a:gd name="T44" fmla="*/ 21 w 64"/>
                <a:gd name="T45" fmla="*/ 78 h 92"/>
                <a:gd name="T46" fmla="*/ 18 w 64"/>
                <a:gd name="T47" fmla="*/ 75 h 92"/>
                <a:gd name="T48" fmla="*/ 20 w 64"/>
                <a:gd name="T49" fmla="*/ 61 h 92"/>
                <a:gd name="T50" fmla="*/ 23 w 64"/>
                <a:gd name="T51" fmla="*/ 58 h 92"/>
                <a:gd name="T52" fmla="*/ 21 w 64"/>
                <a:gd name="T53" fmla="*/ 50 h 92"/>
                <a:gd name="T54" fmla="*/ 17 w 64"/>
                <a:gd name="T55" fmla="*/ 50 h 92"/>
                <a:gd name="T56" fmla="*/ 17 w 64"/>
                <a:gd name="T57" fmla="*/ 41 h 92"/>
                <a:gd name="T58" fmla="*/ 8 w 64"/>
                <a:gd name="T59" fmla="*/ 41 h 92"/>
                <a:gd name="T60" fmla="*/ 0 w 64"/>
                <a:gd name="T61" fmla="*/ 28 h 92"/>
                <a:gd name="T62" fmla="*/ 3 w 64"/>
                <a:gd name="T63" fmla="*/ 21 h 92"/>
                <a:gd name="T64" fmla="*/ 9 w 64"/>
                <a:gd name="T65" fmla="*/ 16 h 92"/>
                <a:gd name="T66" fmla="*/ 6 w 64"/>
                <a:gd name="T67" fmla="*/ 16 h 92"/>
                <a:gd name="T68" fmla="*/ 6 w 64"/>
                <a:gd name="T69" fmla="*/ 7 h 92"/>
                <a:gd name="T70" fmla="*/ 8 w 64"/>
                <a:gd name="T71" fmla="*/ 7 h 92"/>
                <a:gd name="T72" fmla="*/ 18 w 64"/>
                <a:gd name="T73" fmla="*/ 1 h 92"/>
                <a:gd name="T74" fmla="*/ 20 w 64"/>
                <a:gd name="T7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" h="92">
                  <a:moveTo>
                    <a:pt x="20" y="0"/>
                  </a:moveTo>
                  <a:lnTo>
                    <a:pt x="24" y="0"/>
                  </a:lnTo>
                  <a:lnTo>
                    <a:pt x="34" y="9"/>
                  </a:lnTo>
                  <a:lnTo>
                    <a:pt x="37" y="19"/>
                  </a:lnTo>
                  <a:lnTo>
                    <a:pt x="48" y="21"/>
                  </a:lnTo>
                  <a:lnTo>
                    <a:pt x="57" y="32"/>
                  </a:lnTo>
                  <a:lnTo>
                    <a:pt x="52" y="44"/>
                  </a:lnTo>
                  <a:lnTo>
                    <a:pt x="51" y="44"/>
                  </a:lnTo>
                  <a:lnTo>
                    <a:pt x="45" y="46"/>
                  </a:lnTo>
                  <a:lnTo>
                    <a:pt x="43" y="55"/>
                  </a:lnTo>
                  <a:lnTo>
                    <a:pt x="49" y="64"/>
                  </a:lnTo>
                  <a:lnTo>
                    <a:pt x="54" y="65"/>
                  </a:lnTo>
                  <a:lnTo>
                    <a:pt x="58" y="77"/>
                  </a:lnTo>
                  <a:lnTo>
                    <a:pt x="64" y="83"/>
                  </a:lnTo>
                  <a:lnTo>
                    <a:pt x="64" y="84"/>
                  </a:lnTo>
                  <a:lnTo>
                    <a:pt x="61" y="84"/>
                  </a:lnTo>
                  <a:lnTo>
                    <a:pt x="57" y="83"/>
                  </a:lnTo>
                  <a:lnTo>
                    <a:pt x="54" y="83"/>
                  </a:lnTo>
                  <a:lnTo>
                    <a:pt x="36" y="92"/>
                  </a:lnTo>
                  <a:lnTo>
                    <a:pt x="34" y="92"/>
                  </a:lnTo>
                  <a:lnTo>
                    <a:pt x="27" y="89"/>
                  </a:lnTo>
                  <a:lnTo>
                    <a:pt x="21" y="86"/>
                  </a:lnTo>
                  <a:lnTo>
                    <a:pt x="21" y="78"/>
                  </a:lnTo>
                  <a:lnTo>
                    <a:pt x="18" y="75"/>
                  </a:lnTo>
                  <a:lnTo>
                    <a:pt x="20" y="61"/>
                  </a:lnTo>
                  <a:lnTo>
                    <a:pt x="23" y="58"/>
                  </a:lnTo>
                  <a:lnTo>
                    <a:pt x="21" y="50"/>
                  </a:lnTo>
                  <a:lnTo>
                    <a:pt x="17" y="50"/>
                  </a:lnTo>
                  <a:lnTo>
                    <a:pt x="17" y="41"/>
                  </a:lnTo>
                  <a:lnTo>
                    <a:pt x="8" y="41"/>
                  </a:lnTo>
                  <a:lnTo>
                    <a:pt x="0" y="28"/>
                  </a:lnTo>
                  <a:lnTo>
                    <a:pt x="3" y="21"/>
                  </a:lnTo>
                  <a:lnTo>
                    <a:pt x="9" y="16"/>
                  </a:lnTo>
                  <a:lnTo>
                    <a:pt x="6" y="16"/>
                  </a:lnTo>
                  <a:lnTo>
                    <a:pt x="6" y="7"/>
                  </a:lnTo>
                  <a:lnTo>
                    <a:pt x="8" y="7"/>
                  </a:lnTo>
                  <a:lnTo>
                    <a:pt x="18" y="1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Ecuador">
              <a:extLst>
                <a:ext uri="{FF2B5EF4-FFF2-40B4-BE49-F238E27FC236}">
                  <a16:creationId xmlns:a16="http://schemas.microsoft.com/office/drawing/2014/main" id="{C5E3BD3D-65C5-433A-8C9D-AA63864C18F9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4878853" y="1451465"/>
              <a:ext cx="401314" cy="448840"/>
            </a:xfrm>
            <a:custGeom>
              <a:avLst/>
              <a:gdLst>
                <a:gd name="T0" fmla="*/ 27 w 76"/>
                <a:gd name="T1" fmla="*/ 0 h 85"/>
                <a:gd name="T2" fmla="*/ 43 w 76"/>
                <a:gd name="T3" fmla="*/ 8 h 85"/>
                <a:gd name="T4" fmla="*/ 47 w 76"/>
                <a:gd name="T5" fmla="*/ 15 h 85"/>
                <a:gd name="T6" fmla="*/ 61 w 76"/>
                <a:gd name="T7" fmla="*/ 15 h 85"/>
                <a:gd name="T8" fmla="*/ 62 w 76"/>
                <a:gd name="T9" fmla="*/ 14 h 85"/>
                <a:gd name="T10" fmla="*/ 64 w 76"/>
                <a:gd name="T11" fmla="*/ 14 h 85"/>
                <a:gd name="T12" fmla="*/ 73 w 76"/>
                <a:gd name="T13" fmla="*/ 20 h 85"/>
                <a:gd name="T14" fmla="*/ 74 w 76"/>
                <a:gd name="T15" fmla="*/ 20 h 85"/>
                <a:gd name="T16" fmla="*/ 71 w 76"/>
                <a:gd name="T17" fmla="*/ 22 h 85"/>
                <a:gd name="T18" fmla="*/ 76 w 76"/>
                <a:gd name="T19" fmla="*/ 30 h 85"/>
                <a:gd name="T20" fmla="*/ 76 w 76"/>
                <a:gd name="T21" fmla="*/ 31 h 85"/>
                <a:gd name="T22" fmla="*/ 73 w 76"/>
                <a:gd name="T23" fmla="*/ 31 h 85"/>
                <a:gd name="T24" fmla="*/ 68 w 76"/>
                <a:gd name="T25" fmla="*/ 40 h 85"/>
                <a:gd name="T26" fmla="*/ 56 w 76"/>
                <a:gd name="T27" fmla="*/ 52 h 85"/>
                <a:gd name="T28" fmla="*/ 37 w 76"/>
                <a:gd name="T29" fmla="*/ 60 h 85"/>
                <a:gd name="T30" fmla="*/ 37 w 76"/>
                <a:gd name="T31" fmla="*/ 64 h 85"/>
                <a:gd name="T32" fmla="*/ 36 w 76"/>
                <a:gd name="T33" fmla="*/ 65 h 85"/>
                <a:gd name="T34" fmla="*/ 33 w 76"/>
                <a:gd name="T35" fmla="*/ 65 h 85"/>
                <a:gd name="T36" fmla="*/ 30 w 76"/>
                <a:gd name="T37" fmla="*/ 70 h 85"/>
                <a:gd name="T38" fmla="*/ 30 w 76"/>
                <a:gd name="T39" fmla="*/ 80 h 85"/>
                <a:gd name="T40" fmla="*/ 21 w 76"/>
                <a:gd name="T41" fmla="*/ 85 h 85"/>
                <a:gd name="T42" fmla="*/ 19 w 76"/>
                <a:gd name="T43" fmla="*/ 85 h 85"/>
                <a:gd name="T44" fmla="*/ 19 w 76"/>
                <a:gd name="T45" fmla="*/ 83 h 85"/>
                <a:gd name="T46" fmla="*/ 16 w 76"/>
                <a:gd name="T47" fmla="*/ 77 h 85"/>
                <a:gd name="T48" fmla="*/ 4 w 76"/>
                <a:gd name="T49" fmla="*/ 77 h 85"/>
                <a:gd name="T50" fmla="*/ 3 w 76"/>
                <a:gd name="T51" fmla="*/ 71 h 85"/>
                <a:gd name="T52" fmla="*/ 7 w 76"/>
                <a:gd name="T53" fmla="*/ 68 h 85"/>
                <a:gd name="T54" fmla="*/ 6 w 76"/>
                <a:gd name="T55" fmla="*/ 64 h 85"/>
                <a:gd name="T56" fmla="*/ 6 w 76"/>
                <a:gd name="T57" fmla="*/ 63 h 85"/>
                <a:gd name="T58" fmla="*/ 13 w 76"/>
                <a:gd name="T59" fmla="*/ 58 h 85"/>
                <a:gd name="T60" fmla="*/ 13 w 76"/>
                <a:gd name="T61" fmla="*/ 51 h 85"/>
                <a:gd name="T62" fmla="*/ 12 w 76"/>
                <a:gd name="T63" fmla="*/ 48 h 85"/>
                <a:gd name="T64" fmla="*/ 9 w 76"/>
                <a:gd name="T65" fmla="*/ 54 h 85"/>
                <a:gd name="T66" fmla="*/ 7 w 76"/>
                <a:gd name="T67" fmla="*/ 54 h 85"/>
                <a:gd name="T68" fmla="*/ 1 w 76"/>
                <a:gd name="T69" fmla="*/ 49 h 85"/>
                <a:gd name="T70" fmla="*/ 0 w 76"/>
                <a:gd name="T71" fmla="*/ 49 h 85"/>
                <a:gd name="T72" fmla="*/ 0 w 76"/>
                <a:gd name="T73" fmla="*/ 31 h 85"/>
                <a:gd name="T74" fmla="*/ 1 w 76"/>
                <a:gd name="T75" fmla="*/ 31 h 85"/>
                <a:gd name="T76" fmla="*/ 6 w 76"/>
                <a:gd name="T77" fmla="*/ 27 h 85"/>
                <a:gd name="T78" fmla="*/ 10 w 76"/>
                <a:gd name="T79" fmla="*/ 17 h 85"/>
                <a:gd name="T80" fmla="*/ 10 w 76"/>
                <a:gd name="T81" fmla="*/ 8 h 85"/>
                <a:gd name="T82" fmla="*/ 27 w 76"/>
                <a:gd name="T8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6" h="85">
                  <a:moveTo>
                    <a:pt x="27" y="0"/>
                  </a:moveTo>
                  <a:lnTo>
                    <a:pt x="43" y="8"/>
                  </a:lnTo>
                  <a:lnTo>
                    <a:pt x="47" y="15"/>
                  </a:lnTo>
                  <a:lnTo>
                    <a:pt x="61" y="15"/>
                  </a:lnTo>
                  <a:lnTo>
                    <a:pt x="62" y="14"/>
                  </a:lnTo>
                  <a:lnTo>
                    <a:pt x="64" y="14"/>
                  </a:lnTo>
                  <a:lnTo>
                    <a:pt x="73" y="20"/>
                  </a:lnTo>
                  <a:lnTo>
                    <a:pt x="74" y="20"/>
                  </a:lnTo>
                  <a:lnTo>
                    <a:pt x="71" y="22"/>
                  </a:lnTo>
                  <a:lnTo>
                    <a:pt x="76" y="30"/>
                  </a:lnTo>
                  <a:lnTo>
                    <a:pt x="76" y="31"/>
                  </a:lnTo>
                  <a:lnTo>
                    <a:pt x="73" y="31"/>
                  </a:lnTo>
                  <a:lnTo>
                    <a:pt x="68" y="40"/>
                  </a:lnTo>
                  <a:lnTo>
                    <a:pt x="56" y="52"/>
                  </a:lnTo>
                  <a:lnTo>
                    <a:pt x="37" y="60"/>
                  </a:lnTo>
                  <a:lnTo>
                    <a:pt x="37" y="64"/>
                  </a:lnTo>
                  <a:lnTo>
                    <a:pt x="36" y="65"/>
                  </a:lnTo>
                  <a:lnTo>
                    <a:pt x="33" y="65"/>
                  </a:lnTo>
                  <a:lnTo>
                    <a:pt x="30" y="70"/>
                  </a:lnTo>
                  <a:lnTo>
                    <a:pt x="30" y="80"/>
                  </a:lnTo>
                  <a:lnTo>
                    <a:pt x="21" y="85"/>
                  </a:lnTo>
                  <a:lnTo>
                    <a:pt x="19" y="85"/>
                  </a:lnTo>
                  <a:lnTo>
                    <a:pt x="19" y="83"/>
                  </a:lnTo>
                  <a:lnTo>
                    <a:pt x="16" y="77"/>
                  </a:lnTo>
                  <a:lnTo>
                    <a:pt x="4" y="77"/>
                  </a:lnTo>
                  <a:lnTo>
                    <a:pt x="3" y="71"/>
                  </a:lnTo>
                  <a:lnTo>
                    <a:pt x="7" y="68"/>
                  </a:lnTo>
                  <a:lnTo>
                    <a:pt x="6" y="64"/>
                  </a:lnTo>
                  <a:lnTo>
                    <a:pt x="6" y="63"/>
                  </a:lnTo>
                  <a:lnTo>
                    <a:pt x="13" y="58"/>
                  </a:lnTo>
                  <a:lnTo>
                    <a:pt x="13" y="51"/>
                  </a:lnTo>
                  <a:lnTo>
                    <a:pt x="12" y="48"/>
                  </a:lnTo>
                  <a:lnTo>
                    <a:pt x="9" y="54"/>
                  </a:lnTo>
                  <a:lnTo>
                    <a:pt x="7" y="54"/>
                  </a:lnTo>
                  <a:lnTo>
                    <a:pt x="1" y="49"/>
                  </a:lnTo>
                  <a:lnTo>
                    <a:pt x="0" y="49"/>
                  </a:lnTo>
                  <a:lnTo>
                    <a:pt x="0" y="31"/>
                  </a:lnTo>
                  <a:lnTo>
                    <a:pt x="1" y="31"/>
                  </a:lnTo>
                  <a:lnTo>
                    <a:pt x="6" y="27"/>
                  </a:lnTo>
                  <a:lnTo>
                    <a:pt x="10" y="17"/>
                  </a:lnTo>
                  <a:lnTo>
                    <a:pt x="10" y="8"/>
                  </a:lnTo>
                  <a:lnTo>
                    <a:pt x="27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Bolivia">
              <a:extLst>
                <a:ext uri="{FF2B5EF4-FFF2-40B4-BE49-F238E27FC236}">
                  <a16:creationId xmlns:a16="http://schemas.microsoft.com/office/drawing/2014/main" id="{3F411E14-90FD-44E5-8F09-177CBA206B28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5655079" y="2206569"/>
              <a:ext cx="829035" cy="950483"/>
            </a:xfrm>
            <a:custGeom>
              <a:avLst/>
              <a:gdLst>
                <a:gd name="T0" fmla="*/ 55 w 157"/>
                <a:gd name="T1" fmla="*/ 0 h 180"/>
                <a:gd name="T2" fmla="*/ 56 w 157"/>
                <a:gd name="T3" fmla="*/ 22 h 180"/>
                <a:gd name="T4" fmla="*/ 68 w 157"/>
                <a:gd name="T5" fmla="*/ 35 h 180"/>
                <a:gd name="T6" fmla="*/ 87 w 157"/>
                <a:gd name="T7" fmla="*/ 43 h 180"/>
                <a:gd name="T8" fmla="*/ 103 w 157"/>
                <a:gd name="T9" fmla="*/ 50 h 180"/>
                <a:gd name="T10" fmla="*/ 117 w 157"/>
                <a:gd name="T11" fmla="*/ 53 h 180"/>
                <a:gd name="T12" fmla="*/ 121 w 157"/>
                <a:gd name="T13" fmla="*/ 75 h 180"/>
                <a:gd name="T14" fmla="*/ 148 w 157"/>
                <a:gd name="T15" fmla="*/ 89 h 180"/>
                <a:gd name="T16" fmla="*/ 152 w 157"/>
                <a:gd name="T17" fmla="*/ 103 h 180"/>
                <a:gd name="T18" fmla="*/ 154 w 157"/>
                <a:gd name="T19" fmla="*/ 140 h 180"/>
                <a:gd name="T20" fmla="*/ 143 w 157"/>
                <a:gd name="T21" fmla="*/ 133 h 180"/>
                <a:gd name="T22" fmla="*/ 127 w 157"/>
                <a:gd name="T23" fmla="*/ 130 h 180"/>
                <a:gd name="T24" fmla="*/ 96 w 157"/>
                <a:gd name="T25" fmla="*/ 149 h 180"/>
                <a:gd name="T26" fmla="*/ 92 w 157"/>
                <a:gd name="T27" fmla="*/ 173 h 180"/>
                <a:gd name="T28" fmla="*/ 84 w 157"/>
                <a:gd name="T29" fmla="*/ 170 h 180"/>
                <a:gd name="T30" fmla="*/ 71 w 157"/>
                <a:gd name="T31" fmla="*/ 177 h 180"/>
                <a:gd name="T32" fmla="*/ 63 w 157"/>
                <a:gd name="T33" fmla="*/ 172 h 180"/>
                <a:gd name="T34" fmla="*/ 46 w 157"/>
                <a:gd name="T35" fmla="*/ 166 h 180"/>
                <a:gd name="T36" fmla="*/ 22 w 157"/>
                <a:gd name="T37" fmla="*/ 179 h 180"/>
                <a:gd name="T38" fmla="*/ 16 w 157"/>
                <a:gd name="T39" fmla="*/ 152 h 180"/>
                <a:gd name="T40" fmla="*/ 10 w 157"/>
                <a:gd name="T41" fmla="*/ 139 h 180"/>
                <a:gd name="T42" fmla="*/ 13 w 157"/>
                <a:gd name="T43" fmla="*/ 130 h 180"/>
                <a:gd name="T44" fmla="*/ 6 w 157"/>
                <a:gd name="T45" fmla="*/ 112 h 180"/>
                <a:gd name="T46" fmla="*/ 0 w 157"/>
                <a:gd name="T47" fmla="*/ 103 h 180"/>
                <a:gd name="T48" fmla="*/ 3 w 157"/>
                <a:gd name="T49" fmla="*/ 84 h 180"/>
                <a:gd name="T50" fmla="*/ 6 w 157"/>
                <a:gd name="T51" fmla="*/ 74 h 180"/>
                <a:gd name="T52" fmla="*/ 7 w 157"/>
                <a:gd name="T53" fmla="*/ 63 h 180"/>
                <a:gd name="T54" fmla="*/ 10 w 157"/>
                <a:gd name="T55" fmla="*/ 37 h 180"/>
                <a:gd name="T56" fmla="*/ 0 w 157"/>
                <a:gd name="T57" fmla="*/ 16 h 180"/>
                <a:gd name="T58" fmla="*/ 6 w 157"/>
                <a:gd name="T59" fmla="*/ 17 h 180"/>
                <a:gd name="T60" fmla="*/ 13 w 157"/>
                <a:gd name="T61" fmla="*/ 19 h 180"/>
                <a:gd name="T62" fmla="*/ 26 w 157"/>
                <a:gd name="T63" fmla="*/ 13 h 180"/>
                <a:gd name="T64" fmla="*/ 41 w 157"/>
                <a:gd name="T65" fmla="*/ 3 h 180"/>
                <a:gd name="T66" fmla="*/ 49 w 157"/>
                <a:gd name="T67" fmla="*/ 1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7" h="180">
                  <a:moveTo>
                    <a:pt x="52" y="0"/>
                  </a:moveTo>
                  <a:lnTo>
                    <a:pt x="55" y="0"/>
                  </a:lnTo>
                  <a:lnTo>
                    <a:pt x="57" y="7"/>
                  </a:lnTo>
                  <a:lnTo>
                    <a:pt x="56" y="22"/>
                  </a:lnTo>
                  <a:lnTo>
                    <a:pt x="59" y="31"/>
                  </a:lnTo>
                  <a:lnTo>
                    <a:pt x="68" y="35"/>
                  </a:lnTo>
                  <a:lnTo>
                    <a:pt x="83" y="38"/>
                  </a:lnTo>
                  <a:lnTo>
                    <a:pt x="87" y="43"/>
                  </a:lnTo>
                  <a:lnTo>
                    <a:pt x="98" y="46"/>
                  </a:lnTo>
                  <a:lnTo>
                    <a:pt x="103" y="50"/>
                  </a:lnTo>
                  <a:lnTo>
                    <a:pt x="111" y="50"/>
                  </a:lnTo>
                  <a:lnTo>
                    <a:pt x="117" y="53"/>
                  </a:lnTo>
                  <a:lnTo>
                    <a:pt x="123" y="68"/>
                  </a:lnTo>
                  <a:lnTo>
                    <a:pt x="121" y="75"/>
                  </a:lnTo>
                  <a:lnTo>
                    <a:pt x="126" y="89"/>
                  </a:lnTo>
                  <a:lnTo>
                    <a:pt x="148" y="89"/>
                  </a:lnTo>
                  <a:lnTo>
                    <a:pt x="148" y="102"/>
                  </a:lnTo>
                  <a:lnTo>
                    <a:pt x="152" y="103"/>
                  </a:lnTo>
                  <a:lnTo>
                    <a:pt x="157" y="114"/>
                  </a:lnTo>
                  <a:lnTo>
                    <a:pt x="154" y="140"/>
                  </a:lnTo>
                  <a:lnTo>
                    <a:pt x="151" y="142"/>
                  </a:lnTo>
                  <a:lnTo>
                    <a:pt x="143" y="133"/>
                  </a:lnTo>
                  <a:lnTo>
                    <a:pt x="138" y="130"/>
                  </a:lnTo>
                  <a:lnTo>
                    <a:pt x="127" y="130"/>
                  </a:lnTo>
                  <a:lnTo>
                    <a:pt x="102" y="137"/>
                  </a:lnTo>
                  <a:lnTo>
                    <a:pt x="96" y="149"/>
                  </a:lnTo>
                  <a:lnTo>
                    <a:pt x="96" y="158"/>
                  </a:lnTo>
                  <a:lnTo>
                    <a:pt x="92" y="173"/>
                  </a:lnTo>
                  <a:lnTo>
                    <a:pt x="90" y="173"/>
                  </a:lnTo>
                  <a:lnTo>
                    <a:pt x="84" y="170"/>
                  </a:lnTo>
                  <a:lnTo>
                    <a:pt x="74" y="169"/>
                  </a:lnTo>
                  <a:lnTo>
                    <a:pt x="71" y="177"/>
                  </a:lnTo>
                  <a:lnTo>
                    <a:pt x="69" y="177"/>
                  </a:lnTo>
                  <a:lnTo>
                    <a:pt x="63" y="172"/>
                  </a:lnTo>
                  <a:lnTo>
                    <a:pt x="50" y="170"/>
                  </a:lnTo>
                  <a:lnTo>
                    <a:pt x="46" y="166"/>
                  </a:lnTo>
                  <a:lnTo>
                    <a:pt x="32" y="180"/>
                  </a:lnTo>
                  <a:lnTo>
                    <a:pt x="22" y="179"/>
                  </a:lnTo>
                  <a:lnTo>
                    <a:pt x="20" y="179"/>
                  </a:lnTo>
                  <a:lnTo>
                    <a:pt x="16" y="152"/>
                  </a:lnTo>
                  <a:lnTo>
                    <a:pt x="10" y="143"/>
                  </a:lnTo>
                  <a:lnTo>
                    <a:pt x="10" y="139"/>
                  </a:lnTo>
                  <a:lnTo>
                    <a:pt x="13" y="136"/>
                  </a:lnTo>
                  <a:lnTo>
                    <a:pt x="13" y="130"/>
                  </a:lnTo>
                  <a:lnTo>
                    <a:pt x="7" y="126"/>
                  </a:lnTo>
                  <a:lnTo>
                    <a:pt x="6" y="112"/>
                  </a:lnTo>
                  <a:lnTo>
                    <a:pt x="0" y="106"/>
                  </a:lnTo>
                  <a:lnTo>
                    <a:pt x="0" y="103"/>
                  </a:lnTo>
                  <a:lnTo>
                    <a:pt x="7" y="92"/>
                  </a:lnTo>
                  <a:lnTo>
                    <a:pt x="3" y="84"/>
                  </a:lnTo>
                  <a:lnTo>
                    <a:pt x="3" y="78"/>
                  </a:lnTo>
                  <a:lnTo>
                    <a:pt x="6" y="74"/>
                  </a:lnTo>
                  <a:lnTo>
                    <a:pt x="3" y="68"/>
                  </a:lnTo>
                  <a:lnTo>
                    <a:pt x="7" y="63"/>
                  </a:lnTo>
                  <a:lnTo>
                    <a:pt x="7" y="43"/>
                  </a:lnTo>
                  <a:lnTo>
                    <a:pt x="10" y="37"/>
                  </a:lnTo>
                  <a:lnTo>
                    <a:pt x="0" y="17"/>
                  </a:lnTo>
                  <a:lnTo>
                    <a:pt x="0" y="16"/>
                  </a:lnTo>
                  <a:lnTo>
                    <a:pt x="3" y="16"/>
                  </a:lnTo>
                  <a:lnTo>
                    <a:pt x="6" y="17"/>
                  </a:lnTo>
                  <a:lnTo>
                    <a:pt x="10" y="17"/>
                  </a:lnTo>
                  <a:lnTo>
                    <a:pt x="13" y="19"/>
                  </a:lnTo>
                  <a:lnTo>
                    <a:pt x="16" y="19"/>
                  </a:lnTo>
                  <a:lnTo>
                    <a:pt x="26" y="13"/>
                  </a:lnTo>
                  <a:lnTo>
                    <a:pt x="38" y="3"/>
                  </a:lnTo>
                  <a:lnTo>
                    <a:pt x="41" y="3"/>
                  </a:lnTo>
                  <a:lnTo>
                    <a:pt x="44" y="1"/>
                  </a:lnTo>
                  <a:lnTo>
                    <a:pt x="49" y="1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" name="Columbia">
              <a:extLst>
                <a:ext uri="{FF2B5EF4-FFF2-40B4-BE49-F238E27FC236}">
                  <a16:creationId xmlns:a16="http://schemas.microsoft.com/office/drawing/2014/main" id="{B3E9367C-2E1D-45C0-AB90-987C6AA245D8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5010865" y="685800"/>
              <a:ext cx="839596" cy="1140580"/>
            </a:xfrm>
            <a:custGeom>
              <a:avLst/>
              <a:gdLst>
                <a:gd name="T0" fmla="*/ 102 w 159"/>
                <a:gd name="T1" fmla="*/ 3 h 216"/>
                <a:gd name="T2" fmla="*/ 101 w 159"/>
                <a:gd name="T3" fmla="*/ 7 h 216"/>
                <a:gd name="T4" fmla="*/ 94 w 159"/>
                <a:gd name="T5" fmla="*/ 12 h 216"/>
                <a:gd name="T6" fmla="*/ 74 w 159"/>
                <a:gd name="T7" fmla="*/ 43 h 216"/>
                <a:gd name="T8" fmla="*/ 88 w 159"/>
                <a:gd name="T9" fmla="*/ 56 h 216"/>
                <a:gd name="T10" fmla="*/ 92 w 159"/>
                <a:gd name="T11" fmla="*/ 70 h 216"/>
                <a:gd name="T12" fmla="*/ 110 w 159"/>
                <a:gd name="T13" fmla="*/ 70 h 216"/>
                <a:gd name="T14" fmla="*/ 126 w 159"/>
                <a:gd name="T15" fmla="*/ 83 h 216"/>
                <a:gd name="T16" fmla="*/ 145 w 159"/>
                <a:gd name="T17" fmla="*/ 82 h 216"/>
                <a:gd name="T18" fmla="*/ 151 w 159"/>
                <a:gd name="T19" fmla="*/ 83 h 216"/>
                <a:gd name="T20" fmla="*/ 148 w 159"/>
                <a:gd name="T21" fmla="*/ 110 h 216"/>
                <a:gd name="T22" fmla="*/ 154 w 159"/>
                <a:gd name="T23" fmla="*/ 120 h 216"/>
                <a:gd name="T24" fmla="*/ 153 w 159"/>
                <a:gd name="T25" fmla="*/ 132 h 216"/>
                <a:gd name="T26" fmla="*/ 159 w 159"/>
                <a:gd name="T27" fmla="*/ 147 h 216"/>
                <a:gd name="T28" fmla="*/ 150 w 159"/>
                <a:gd name="T29" fmla="*/ 138 h 216"/>
                <a:gd name="T30" fmla="*/ 141 w 159"/>
                <a:gd name="T31" fmla="*/ 138 h 216"/>
                <a:gd name="T32" fmla="*/ 120 w 159"/>
                <a:gd name="T33" fmla="*/ 141 h 216"/>
                <a:gd name="T34" fmla="*/ 126 w 159"/>
                <a:gd name="T35" fmla="*/ 148 h 216"/>
                <a:gd name="T36" fmla="*/ 129 w 159"/>
                <a:gd name="T37" fmla="*/ 156 h 216"/>
                <a:gd name="T38" fmla="*/ 117 w 159"/>
                <a:gd name="T39" fmla="*/ 165 h 216"/>
                <a:gd name="T40" fmla="*/ 126 w 159"/>
                <a:gd name="T41" fmla="*/ 179 h 216"/>
                <a:gd name="T42" fmla="*/ 117 w 159"/>
                <a:gd name="T43" fmla="*/ 216 h 216"/>
                <a:gd name="T44" fmla="*/ 108 w 159"/>
                <a:gd name="T45" fmla="*/ 212 h 216"/>
                <a:gd name="T46" fmla="*/ 113 w 159"/>
                <a:gd name="T47" fmla="*/ 197 h 216"/>
                <a:gd name="T48" fmla="*/ 101 w 159"/>
                <a:gd name="T49" fmla="*/ 196 h 216"/>
                <a:gd name="T50" fmla="*/ 94 w 159"/>
                <a:gd name="T51" fmla="*/ 193 h 216"/>
                <a:gd name="T52" fmla="*/ 77 w 159"/>
                <a:gd name="T53" fmla="*/ 196 h 216"/>
                <a:gd name="T54" fmla="*/ 70 w 159"/>
                <a:gd name="T55" fmla="*/ 187 h 216"/>
                <a:gd name="T56" fmla="*/ 64 w 159"/>
                <a:gd name="T57" fmla="*/ 178 h 216"/>
                <a:gd name="T58" fmla="*/ 48 w 159"/>
                <a:gd name="T59" fmla="*/ 166 h 216"/>
                <a:gd name="T60" fmla="*/ 36 w 159"/>
                <a:gd name="T61" fmla="*/ 160 h 216"/>
                <a:gd name="T62" fmla="*/ 22 w 159"/>
                <a:gd name="T63" fmla="*/ 160 h 216"/>
                <a:gd name="T64" fmla="*/ 2 w 159"/>
                <a:gd name="T65" fmla="*/ 147 h 216"/>
                <a:gd name="T66" fmla="*/ 0 w 159"/>
                <a:gd name="T67" fmla="*/ 142 h 216"/>
                <a:gd name="T68" fmla="*/ 5 w 159"/>
                <a:gd name="T69" fmla="*/ 129 h 216"/>
                <a:gd name="T70" fmla="*/ 18 w 159"/>
                <a:gd name="T71" fmla="*/ 122 h 216"/>
                <a:gd name="T72" fmla="*/ 19 w 159"/>
                <a:gd name="T73" fmla="*/ 113 h 216"/>
                <a:gd name="T74" fmla="*/ 13 w 159"/>
                <a:gd name="T75" fmla="*/ 68 h 216"/>
                <a:gd name="T76" fmla="*/ 16 w 159"/>
                <a:gd name="T77" fmla="*/ 62 h 216"/>
                <a:gd name="T78" fmla="*/ 22 w 159"/>
                <a:gd name="T79" fmla="*/ 59 h 216"/>
                <a:gd name="T80" fmla="*/ 19 w 159"/>
                <a:gd name="T81" fmla="*/ 50 h 216"/>
                <a:gd name="T82" fmla="*/ 21 w 159"/>
                <a:gd name="T83" fmla="*/ 50 h 216"/>
                <a:gd name="T84" fmla="*/ 27 w 159"/>
                <a:gd name="T85" fmla="*/ 49 h 216"/>
                <a:gd name="T86" fmla="*/ 43 w 159"/>
                <a:gd name="T87" fmla="*/ 25 h 216"/>
                <a:gd name="T88" fmla="*/ 58 w 159"/>
                <a:gd name="T89" fmla="*/ 19 h 216"/>
                <a:gd name="T90" fmla="*/ 62 w 159"/>
                <a:gd name="T91" fmla="*/ 15 h 216"/>
                <a:gd name="T92" fmla="*/ 88 w 159"/>
                <a:gd name="T93" fmla="*/ 9 h 216"/>
                <a:gd name="T94" fmla="*/ 96 w 159"/>
                <a:gd name="T95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9" h="216">
                  <a:moveTo>
                    <a:pt x="96" y="0"/>
                  </a:moveTo>
                  <a:lnTo>
                    <a:pt x="102" y="3"/>
                  </a:lnTo>
                  <a:lnTo>
                    <a:pt x="102" y="4"/>
                  </a:lnTo>
                  <a:lnTo>
                    <a:pt x="101" y="7"/>
                  </a:lnTo>
                  <a:lnTo>
                    <a:pt x="101" y="9"/>
                  </a:lnTo>
                  <a:lnTo>
                    <a:pt x="94" y="12"/>
                  </a:lnTo>
                  <a:lnTo>
                    <a:pt x="85" y="21"/>
                  </a:lnTo>
                  <a:lnTo>
                    <a:pt x="74" y="43"/>
                  </a:lnTo>
                  <a:lnTo>
                    <a:pt x="80" y="43"/>
                  </a:lnTo>
                  <a:lnTo>
                    <a:pt x="88" y="56"/>
                  </a:lnTo>
                  <a:lnTo>
                    <a:pt x="88" y="65"/>
                  </a:lnTo>
                  <a:lnTo>
                    <a:pt x="92" y="70"/>
                  </a:lnTo>
                  <a:lnTo>
                    <a:pt x="99" y="71"/>
                  </a:lnTo>
                  <a:lnTo>
                    <a:pt x="110" y="70"/>
                  </a:lnTo>
                  <a:lnTo>
                    <a:pt x="117" y="73"/>
                  </a:lnTo>
                  <a:lnTo>
                    <a:pt x="126" y="83"/>
                  </a:lnTo>
                  <a:lnTo>
                    <a:pt x="138" y="83"/>
                  </a:lnTo>
                  <a:lnTo>
                    <a:pt x="145" y="82"/>
                  </a:lnTo>
                  <a:lnTo>
                    <a:pt x="151" y="82"/>
                  </a:lnTo>
                  <a:lnTo>
                    <a:pt x="151" y="83"/>
                  </a:lnTo>
                  <a:lnTo>
                    <a:pt x="145" y="104"/>
                  </a:lnTo>
                  <a:lnTo>
                    <a:pt x="148" y="110"/>
                  </a:lnTo>
                  <a:lnTo>
                    <a:pt x="154" y="119"/>
                  </a:lnTo>
                  <a:lnTo>
                    <a:pt x="154" y="120"/>
                  </a:lnTo>
                  <a:lnTo>
                    <a:pt x="147" y="127"/>
                  </a:lnTo>
                  <a:lnTo>
                    <a:pt x="153" y="132"/>
                  </a:lnTo>
                  <a:lnTo>
                    <a:pt x="159" y="145"/>
                  </a:lnTo>
                  <a:lnTo>
                    <a:pt x="159" y="147"/>
                  </a:lnTo>
                  <a:lnTo>
                    <a:pt x="156" y="148"/>
                  </a:lnTo>
                  <a:lnTo>
                    <a:pt x="150" y="138"/>
                  </a:lnTo>
                  <a:lnTo>
                    <a:pt x="144" y="141"/>
                  </a:lnTo>
                  <a:lnTo>
                    <a:pt x="141" y="138"/>
                  </a:lnTo>
                  <a:lnTo>
                    <a:pt x="139" y="141"/>
                  </a:lnTo>
                  <a:lnTo>
                    <a:pt x="120" y="141"/>
                  </a:lnTo>
                  <a:lnTo>
                    <a:pt x="120" y="148"/>
                  </a:lnTo>
                  <a:lnTo>
                    <a:pt x="126" y="148"/>
                  </a:lnTo>
                  <a:lnTo>
                    <a:pt x="126" y="150"/>
                  </a:lnTo>
                  <a:lnTo>
                    <a:pt x="129" y="156"/>
                  </a:lnTo>
                  <a:lnTo>
                    <a:pt x="117" y="157"/>
                  </a:lnTo>
                  <a:lnTo>
                    <a:pt x="117" y="165"/>
                  </a:lnTo>
                  <a:lnTo>
                    <a:pt x="123" y="169"/>
                  </a:lnTo>
                  <a:lnTo>
                    <a:pt x="126" y="179"/>
                  </a:lnTo>
                  <a:lnTo>
                    <a:pt x="119" y="216"/>
                  </a:lnTo>
                  <a:lnTo>
                    <a:pt x="117" y="216"/>
                  </a:lnTo>
                  <a:lnTo>
                    <a:pt x="108" y="213"/>
                  </a:lnTo>
                  <a:lnTo>
                    <a:pt x="108" y="212"/>
                  </a:lnTo>
                  <a:lnTo>
                    <a:pt x="116" y="202"/>
                  </a:lnTo>
                  <a:lnTo>
                    <a:pt x="113" y="197"/>
                  </a:lnTo>
                  <a:lnTo>
                    <a:pt x="104" y="193"/>
                  </a:lnTo>
                  <a:lnTo>
                    <a:pt x="101" y="196"/>
                  </a:lnTo>
                  <a:lnTo>
                    <a:pt x="99" y="196"/>
                  </a:lnTo>
                  <a:lnTo>
                    <a:pt x="94" y="193"/>
                  </a:lnTo>
                  <a:lnTo>
                    <a:pt x="88" y="197"/>
                  </a:lnTo>
                  <a:lnTo>
                    <a:pt x="77" y="196"/>
                  </a:lnTo>
                  <a:lnTo>
                    <a:pt x="76" y="187"/>
                  </a:lnTo>
                  <a:lnTo>
                    <a:pt x="70" y="187"/>
                  </a:lnTo>
                  <a:lnTo>
                    <a:pt x="68" y="179"/>
                  </a:lnTo>
                  <a:lnTo>
                    <a:pt x="64" y="178"/>
                  </a:lnTo>
                  <a:lnTo>
                    <a:pt x="54" y="166"/>
                  </a:lnTo>
                  <a:lnTo>
                    <a:pt x="48" y="166"/>
                  </a:lnTo>
                  <a:lnTo>
                    <a:pt x="37" y="160"/>
                  </a:lnTo>
                  <a:lnTo>
                    <a:pt x="36" y="160"/>
                  </a:lnTo>
                  <a:lnTo>
                    <a:pt x="22" y="162"/>
                  </a:lnTo>
                  <a:lnTo>
                    <a:pt x="22" y="160"/>
                  </a:lnTo>
                  <a:lnTo>
                    <a:pt x="16" y="154"/>
                  </a:lnTo>
                  <a:lnTo>
                    <a:pt x="2" y="147"/>
                  </a:lnTo>
                  <a:lnTo>
                    <a:pt x="0" y="145"/>
                  </a:lnTo>
                  <a:lnTo>
                    <a:pt x="0" y="142"/>
                  </a:lnTo>
                  <a:lnTo>
                    <a:pt x="5" y="139"/>
                  </a:lnTo>
                  <a:lnTo>
                    <a:pt x="5" y="129"/>
                  </a:lnTo>
                  <a:lnTo>
                    <a:pt x="16" y="126"/>
                  </a:lnTo>
                  <a:lnTo>
                    <a:pt x="18" y="122"/>
                  </a:lnTo>
                  <a:lnTo>
                    <a:pt x="25" y="114"/>
                  </a:lnTo>
                  <a:lnTo>
                    <a:pt x="19" y="113"/>
                  </a:lnTo>
                  <a:lnTo>
                    <a:pt x="19" y="79"/>
                  </a:lnTo>
                  <a:lnTo>
                    <a:pt x="13" y="68"/>
                  </a:lnTo>
                  <a:lnTo>
                    <a:pt x="13" y="67"/>
                  </a:lnTo>
                  <a:lnTo>
                    <a:pt x="16" y="62"/>
                  </a:lnTo>
                  <a:lnTo>
                    <a:pt x="18" y="62"/>
                  </a:lnTo>
                  <a:lnTo>
                    <a:pt x="22" y="59"/>
                  </a:lnTo>
                  <a:lnTo>
                    <a:pt x="19" y="53"/>
                  </a:lnTo>
                  <a:lnTo>
                    <a:pt x="19" y="50"/>
                  </a:lnTo>
                  <a:lnTo>
                    <a:pt x="21" y="49"/>
                  </a:lnTo>
                  <a:lnTo>
                    <a:pt x="21" y="50"/>
                  </a:lnTo>
                  <a:lnTo>
                    <a:pt x="27" y="56"/>
                  </a:lnTo>
                  <a:lnTo>
                    <a:pt x="27" y="49"/>
                  </a:lnTo>
                  <a:lnTo>
                    <a:pt x="43" y="39"/>
                  </a:lnTo>
                  <a:lnTo>
                    <a:pt x="43" y="25"/>
                  </a:lnTo>
                  <a:lnTo>
                    <a:pt x="52" y="19"/>
                  </a:lnTo>
                  <a:lnTo>
                    <a:pt x="58" y="19"/>
                  </a:lnTo>
                  <a:lnTo>
                    <a:pt x="59" y="21"/>
                  </a:lnTo>
                  <a:lnTo>
                    <a:pt x="62" y="15"/>
                  </a:lnTo>
                  <a:lnTo>
                    <a:pt x="76" y="13"/>
                  </a:lnTo>
                  <a:lnTo>
                    <a:pt x="88" y="9"/>
                  </a:lnTo>
                  <a:lnTo>
                    <a:pt x="91" y="3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48" name="Chile">
              <a:extLst>
                <a:ext uri="{FF2B5EF4-FFF2-40B4-BE49-F238E27FC236}">
                  <a16:creationId xmlns:a16="http://schemas.microsoft.com/office/drawing/2014/main" id="{3F3B1AB7-0B39-4FD9-82AA-00FEC286C16C}"/>
                </a:ext>
              </a:extLst>
            </p:cNvPr>
            <p:cNvGrpSpPr/>
            <p:nvPr/>
          </p:nvGrpSpPr>
          <p:grpSpPr>
            <a:xfrm>
              <a:off x="5237925" y="2766299"/>
              <a:ext cx="596693" cy="3405901"/>
              <a:chOff x="2500081" y="5019222"/>
              <a:chExt cx="205826" cy="1174847"/>
            </a:xfrm>
            <a:grpFill/>
          </p:grpSpPr>
          <p:sp>
            <p:nvSpPr>
              <p:cNvPr id="51" name="Chile - Mainland">
                <a:extLst>
                  <a:ext uri="{FF2B5EF4-FFF2-40B4-BE49-F238E27FC236}">
                    <a16:creationId xmlns:a16="http://schemas.microsoft.com/office/drawing/2014/main" id="{5438E664-C1AC-45EF-9935-B629CCCB2BB4}"/>
                  </a:ext>
                </a:extLst>
              </p:cNvPr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2500081" y="5019222"/>
                <a:ext cx="205826" cy="1096523"/>
              </a:xfrm>
              <a:custGeom>
                <a:avLst/>
                <a:gdLst>
                  <a:gd name="T0" fmla="*/ 25 w 113"/>
                  <a:gd name="T1" fmla="*/ 493 h 602"/>
                  <a:gd name="T2" fmla="*/ 80 w 113"/>
                  <a:gd name="T3" fmla="*/ 0 h 602"/>
                  <a:gd name="T4" fmla="*/ 94 w 113"/>
                  <a:gd name="T5" fmla="*/ 31 h 602"/>
                  <a:gd name="T6" fmla="*/ 101 w 113"/>
                  <a:gd name="T7" fmla="*/ 71 h 602"/>
                  <a:gd name="T8" fmla="*/ 110 w 113"/>
                  <a:gd name="T9" fmla="*/ 91 h 602"/>
                  <a:gd name="T10" fmla="*/ 96 w 113"/>
                  <a:gd name="T11" fmla="*/ 132 h 602"/>
                  <a:gd name="T12" fmla="*/ 76 w 113"/>
                  <a:gd name="T13" fmla="*/ 168 h 602"/>
                  <a:gd name="T14" fmla="*/ 76 w 113"/>
                  <a:gd name="T15" fmla="*/ 229 h 602"/>
                  <a:gd name="T16" fmla="*/ 61 w 113"/>
                  <a:gd name="T17" fmla="*/ 282 h 602"/>
                  <a:gd name="T18" fmla="*/ 52 w 113"/>
                  <a:gd name="T19" fmla="*/ 338 h 602"/>
                  <a:gd name="T20" fmla="*/ 48 w 113"/>
                  <a:gd name="T21" fmla="*/ 381 h 602"/>
                  <a:gd name="T22" fmla="*/ 56 w 113"/>
                  <a:gd name="T23" fmla="*/ 415 h 602"/>
                  <a:gd name="T24" fmla="*/ 53 w 113"/>
                  <a:gd name="T25" fmla="*/ 435 h 602"/>
                  <a:gd name="T26" fmla="*/ 42 w 113"/>
                  <a:gd name="T27" fmla="*/ 498 h 602"/>
                  <a:gd name="T28" fmla="*/ 37 w 113"/>
                  <a:gd name="T29" fmla="*/ 537 h 602"/>
                  <a:gd name="T30" fmla="*/ 48 w 113"/>
                  <a:gd name="T31" fmla="*/ 562 h 602"/>
                  <a:gd name="T32" fmla="*/ 91 w 113"/>
                  <a:gd name="T33" fmla="*/ 570 h 602"/>
                  <a:gd name="T34" fmla="*/ 61 w 113"/>
                  <a:gd name="T35" fmla="*/ 601 h 602"/>
                  <a:gd name="T36" fmla="*/ 45 w 113"/>
                  <a:gd name="T37" fmla="*/ 596 h 602"/>
                  <a:gd name="T38" fmla="*/ 48 w 113"/>
                  <a:gd name="T39" fmla="*/ 593 h 602"/>
                  <a:gd name="T40" fmla="*/ 39 w 113"/>
                  <a:gd name="T41" fmla="*/ 576 h 602"/>
                  <a:gd name="T42" fmla="*/ 42 w 113"/>
                  <a:gd name="T43" fmla="*/ 558 h 602"/>
                  <a:gd name="T44" fmla="*/ 37 w 113"/>
                  <a:gd name="T45" fmla="*/ 561 h 602"/>
                  <a:gd name="T46" fmla="*/ 30 w 113"/>
                  <a:gd name="T47" fmla="*/ 564 h 602"/>
                  <a:gd name="T48" fmla="*/ 21 w 113"/>
                  <a:gd name="T49" fmla="*/ 539 h 602"/>
                  <a:gd name="T50" fmla="*/ 19 w 113"/>
                  <a:gd name="T51" fmla="*/ 533 h 602"/>
                  <a:gd name="T52" fmla="*/ 13 w 113"/>
                  <a:gd name="T53" fmla="*/ 525 h 602"/>
                  <a:gd name="T54" fmla="*/ 22 w 113"/>
                  <a:gd name="T55" fmla="*/ 510 h 602"/>
                  <a:gd name="T56" fmla="*/ 18 w 113"/>
                  <a:gd name="T57" fmla="*/ 491 h 602"/>
                  <a:gd name="T58" fmla="*/ 16 w 113"/>
                  <a:gd name="T59" fmla="*/ 481 h 602"/>
                  <a:gd name="T60" fmla="*/ 28 w 113"/>
                  <a:gd name="T61" fmla="*/ 484 h 602"/>
                  <a:gd name="T62" fmla="*/ 22 w 113"/>
                  <a:gd name="T63" fmla="*/ 473 h 602"/>
                  <a:gd name="T64" fmla="*/ 21 w 113"/>
                  <a:gd name="T65" fmla="*/ 466 h 602"/>
                  <a:gd name="T66" fmla="*/ 22 w 113"/>
                  <a:gd name="T67" fmla="*/ 463 h 602"/>
                  <a:gd name="T68" fmla="*/ 5 w 113"/>
                  <a:gd name="T69" fmla="*/ 457 h 602"/>
                  <a:gd name="T70" fmla="*/ 0 w 113"/>
                  <a:gd name="T71" fmla="*/ 458 h 602"/>
                  <a:gd name="T72" fmla="*/ 9 w 113"/>
                  <a:gd name="T73" fmla="*/ 442 h 602"/>
                  <a:gd name="T74" fmla="*/ 21 w 113"/>
                  <a:gd name="T75" fmla="*/ 450 h 602"/>
                  <a:gd name="T76" fmla="*/ 25 w 113"/>
                  <a:gd name="T77" fmla="*/ 451 h 602"/>
                  <a:gd name="T78" fmla="*/ 27 w 113"/>
                  <a:gd name="T79" fmla="*/ 448 h 602"/>
                  <a:gd name="T80" fmla="*/ 30 w 113"/>
                  <a:gd name="T81" fmla="*/ 439 h 602"/>
                  <a:gd name="T82" fmla="*/ 27 w 113"/>
                  <a:gd name="T83" fmla="*/ 436 h 602"/>
                  <a:gd name="T84" fmla="*/ 30 w 113"/>
                  <a:gd name="T85" fmla="*/ 424 h 602"/>
                  <a:gd name="T86" fmla="*/ 31 w 113"/>
                  <a:gd name="T87" fmla="*/ 410 h 602"/>
                  <a:gd name="T88" fmla="*/ 34 w 113"/>
                  <a:gd name="T89" fmla="*/ 396 h 602"/>
                  <a:gd name="T90" fmla="*/ 40 w 113"/>
                  <a:gd name="T91" fmla="*/ 381 h 602"/>
                  <a:gd name="T92" fmla="*/ 42 w 113"/>
                  <a:gd name="T93" fmla="*/ 375 h 602"/>
                  <a:gd name="T94" fmla="*/ 43 w 113"/>
                  <a:gd name="T95" fmla="*/ 365 h 602"/>
                  <a:gd name="T96" fmla="*/ 25 w 113"/>
                  <a:gd name="T97" fmla="*/ 335 h 602"/>
                  <a:gd name="T98" fmla="*/ 33 w 113"/>
                  <a:gd name="T99" fmla="*/ 289 h 602"/>
                  <a:gd name="T100" fmla="*/ 52 w 113"/>
                  <a:gd name="T101" fmla="*/ 235 h 602"/>
                  <a:gd name="T102" fmla="*/ 55 w 113"/>
                  <a:gd name="T103" fmla="*/ 175 h 602"/>
                  <a:gd name="T104" fmla="*/ 67 w 113"/>
                  <a:gd name="T105" fmla="*/ 107 h 602"/>
                  <a:gd name="T106" fmla="*/ 70 w 113"/>
                  <a:gd name="T107" fmla="*/ 33 h 602"/>
                  <a:gd name="T108" fmla="*/ 79 w 113"/>
                  <a:gd name="T109" fmla="*/ 0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13" h="602">
                    <a:moveTo>
                      <a:pt x="22" y="490"/>
                    </a:moveTo>
                    <a:lnTo>
                      <a:pt x="21" y="491"/>
                    </a:lnTo>
                    <a:lnTo>
                      <a:pt x="19" y="491"/>
                    </a:lnTo>
                    <a:lnTo>
                      <a:pt x="25" y="493"/>
                    </a:lnTo>
                    <a:lnTo>
                      <a:pt x="24" y="490"/>
                    </a:lnTo>
                    <a:lnTo>
                      <a:pt x="22" y="490"/>
                    </a:lnTo>
                    <a:close/>
                    <a:moveTo>
                      <a:pt x="79" y="0"/>
                    </a:moveTo>
                    <a:lnTo>
                      <a:pt x="80" y="0"/>
                    </a:lnTo>
                    <a:lnTo>
                      <a:pt x="86" y="6"/>
                    </a:lnTo>
                    <a:lnTo>
                      <a:pt x="88" y="18"/>
                    </a:lnTo>
                    <a:lnTo>
                      <a:pt x="94" y="23"/>
                    </a:lnTo>
                    <a:lnTo>
                      <a:pt x="94" y="31"/>
                    </a:lnTo>
                    <a:lnTo>
                      <a:pt x="91" y="33"/>
                    </a:lnTo>
                    <a:lnTo>
                      <a:pt x="91" y="37"/>
                    </a:lnTo>
                    <a:lnTo>
                      <a:pt x="96" y="46"/>
                    </a:lnTo>
                    <a:lnTo>
                      <a:pt x="101" y="71"/>
                    </a:lnTo>
                    <a:lnTo>
                      <a:pt x="111" y="73"/>
                    </a:lnTo>
                    <a:lnTo>
                      <a:pt x="113" y="79"/>
                    </a:lnTo>
                    <a:lnTo>
                      <a:pt x="111" y="91"/>
                    </a:lnTo>
                    <a:lnTo>
                      <a:pt x="110" y="91"/>
                    </a:lnTo>
                    <a:lnTo>
                      <a:pt x="95" y="98"/>
                    </a:lnTo>
                    <a:lnTo>
                      <a:pt x="94" y="112"/>
                    </a:lnTo>
                    <a:lnTo>
                      <a:pt x="96" y="131"/>
                    </a:lnTo>
                    <a:lnTo>
                      <a:pt x="96" y="132"/>
                    </a:lnTo>
                    <a:lnTo>
                      <a:pt x="89" y="137"/>
                    </a:lnTo>
                    <a:lnTo>
                      <a:pt x="88" y="143"/>
                    </a:lnTo>
                    <a:lnTo>
                      <a:pt x="80" y="150"/>
                    </a:lnTo>
                    <a:lnTo>
                      <a:pt x="76" y="168"/>
                    </a:lnTo>
                    <a:lnTo>
                      <a:pt x="76" y="183"/>
                    </a:lnTo>
                    <a:lnTo>
                      <a:pt x="68" y="198"/>
                    </a:lnTo>
                    <a:lnTo>
                      <a:pt x="68" y="203"/>
                    </a:lnTo>
                    <a:lnTo>
                      <a:pt x="76" y="229"/>
                    </a:lnTo>
                    <a:lnTo>
                      <a:pt x="77" y="242"/>
                    </a:lnTo>
                    <a:lnTo>
                      <a:pt x="68" y="260"/>
                    </a:lnTo>
                    <a:lnTo>
                      <a:pt x="68" y="273"/>
                    </a:lnTo>
                    <a:lnTo>
                      <a:pt x="61" y="282"/>
                    </a:lnTo>
                    <a:lnTo>
                      <a:pt x="59" y="300"/>
                    </a:lnTo>
                    <a:lnTo>
                      <a:pt x="61" y="312"/>
                    </a:lnTo>
                    <a:lnTo>
                      <a:pt x="56" y="321"/>
                    </a:lnTo>
                    <a:lnTo>
                      <a:pt x="52" y="338"/>
                    </a:lnTo>
                    <a:lnTo>
                      <a:pt x="51" y="359"/>
                    </a:lnTo>
                    <a:lnTo>
                      <a:pt x="53" y="368"/>
                    </a:lnTo>
                    <a:lnTo>
                      <a:pt x="53" y="369"/>
                    </a:lnTo>
                    <a:lnTo>
                      <a:pt x="48" y="381"/>
                    </a:lnTo>
                    <a:lnTo>
                      <a:pt x="51" y="405"/>
                    </a:lnTo>
                    <a:lnTo>
                      <a:pt x="51" y="412"/>
                    </a:lnTo>
                    <a:lnTo>
                      <a:pt x="56" y="414"/>
                    </a:lnTo>
                    <a:lnTo>
                      <a:pt x="56" y="415"/>
                    </a:lnTo>
                    <a:lnTo>
                      <a:pt x="58" y="418"/>
                    </a:lnTo>
                    <a:lnTo>
                      <a:pt x="51" y="421"/>
                    </a:lnTo>
                    <a:lnTo>
                      <a:pt x="56" y="427"/>
                    </a:lnTo>
                    <a:lnTo>
                      <a:pt x="53" y="435"/>
                    </a:lnTo>
                    <a:lnTo>
                      <a:pt x="53" y="455"/>
                    </a:lnTo>
                    <a:lnTo>
                      <a:pt x="45" y="476"/>
                    </a:lnTo>
                    <a:lnTo>
                      <a:pt x="45" y="490"/>
                    </a:lnTo>
                    <a:lnTo>
                      <a:pt x="42" y="498"/>
                    </a:lnTo>
                    <a:lnTo>
                      <a:pt x="33" y="513"/>
                    </a:lnTo>
                    <a:lnTo>
                      <a:pt x="31" y="525"/>
                    </a:lnTo>
                    <a:lnTo>
                      <a:pt x="31" y="537"/>
                    </a:lnTo>
                    <a:lnTo>
                      <a:pt x="37" y="537"/>
                    </a:lnTo>
                    <a:lnTo>
                      <a:pt x="40" y="536"/>
                    </a:lnTo>
                    <a:lnTo>
                      <a:pt x="45" y="536"/>
                    </a:lnTo>
                    <a:lnTo>
                      <a:pt x="45" y="558"/>
                    </a:lnTo>
                    <a:lnTo>
                      <a:pt x="48" y="562"/>
                    </a:lnTo>
                    <a:lnTo>
                      <a:pt x="77" y="564"/>
                    </a:lnTo>
                    <a:lnTo>
                      <a:pt x="96" y="568"/>
                    </a:lnTo>
                    <a:lnTo>
                      <a:pt x="96" y="570"/>
                    </a:lnTo>
                    <a:lnTo>
                      <a:pt x="91" y="570"/>
                    </a:lnTo>
                    <a:lnTo>
                      <a:pt x="88" y="568"/>
                    </a:lnTo>
                    <a:lnTo>
                      <a:pt x="85" y="568"/>
                    </a:lnTo>
                    <a:lnTo>
                      <a:pt x="64" y="580"/>
                    </a:lnTo>
                    <a:lnTo>
                      <a:pt x="61" y="601"/>
                    </a:lnTo>
                    <a:lnTo>
                      <a:pt x="61" y="602"/>
                    </a:lnTo>
                    <a:lnTo>
                      <a:pt x="53" y="602"/>
                    </a:lnTo>
                    <a:lnTo>
                      <a:pt x="46" y="598"/>
                    </a:lnTo>
                    <a:lnTo>
                      <a:pt x="45" y="596"/>
                    </a:lnTo>
                    <a:lnTo>
                      <a:pt x="43" y="592"/>
                    </a:lnTo>
                    <a:lnTo>
                      <a:pt x="43" y="590"/>
                    </a:lnTo>
                    <a:lnTo>
                      <a:pt x="48" y="590"/>
                    </a:lnTo>
                    <a:lnTo>
                      <a:pt x="48" y="593"/>
                    </a:lnTo>
                    <a:lnTo>
                      <a:pt x="56" y="586"/>
                    </a:lnTo>
                    <a:lnTo>
                      <a:pt x="59" y="582"/>
                    </a:lnTo>
                    <a:lnTo>
                      <a:pt x="53" y="576"/>
                    </a:lnTo>
                    <a:lnTo>
                      <a:pt x="39" y="576"/>
                    </a:lnTo>
                    <a:lnTo>
                      <a:pt x="42" y="568"/>
                    </a:lnTo>
                    <a:lnTo>
                      <a:pt x="39" y="564"/>
                    </a:lnTo>
                    <a:lnTo>
                      <a:pt x="39" y="562"/>
                    </a:lnTo>
                    <a:lnTo>
                      <a:pt x="42" y="558"/>
                    </a:lnTo>
                    <a:lnTo>
                      <a:pt x="40" y="558"/>
                    </a:lnTo>
                    <a:lnTo>
                      <a:pt x="40" y="559"/>
                    </a:lnTo>
                    <a:lnTo>
                      <a:pt x="37" y="559"/>
                    </a:lnTo>
                    <a:lnTo>
                      <a:pt x="37" y="561"/>
                    </a:lnTo>
                    <a:lnTo>
                      <a:pt x="34" y="564"/>
                    </a:lnTo>
                    <a:lnTo>
                      <a:pt x="33" y="564"/>
                    </a:lnTo>
                    <a:lnTo>
                      <a:pt x="31" y="565"/>
                    </a:lnTo>
                    <a:lnTo>
                      <a:pt x="30" y="564"/>
                    </a:lnTo>
                    <a:lnTo>
                      <a:pt x="28" y="564"/>
                    </a:lnTo>
                    <a:lnTo>
                      <a:pt x="27" y="550"/>
                    </a:lnTo>
                    <a:lnTo>
                      <a:pt x="21" y="544"/>
                    </a:lnTo>
                    <a:lnTo>
                      <a:pt x="21" y="539"/>
                    </a:lnTo>
                    <a:lnTo>
                      <a:pt x="25" y="537"/>
                    </a:lnTo>
                    <a:lnTo>
                      <a:pt x="21" y="537"/>
                    </a:lnTo>
                    <a:lnTo>
                      <a:pt x="19" y="534"/>
                    </a:lnTo>
                    <a:lnTo>
                      <a:pt x="19" y="533"/>
                    </a:lnTo>
                    <a:lnTo>
                      <a:pt x="21" y="533"/>
                    </a:lnTo>
                    <a:lnTo>
                      <a:pt x="22" y="531"/>
                    </a:lnTo>
                    <a:lnTo>
                      <a:pt x="15" y="525"/>
                    </a:lnTo>
                    <a:lnTo>
                      <a:pt x="13" y="525"/>
                    </a:lnTo>
                    <a:lnTo>
                      <a:pt x="13" y="524"/>
                    </a:lnTo>
                    <a:lnTo>
                      <a:pt x="19" y="515"/>
                    </a:lnTo>
                    <a:lnTo>
                      <a:pt x="24" y="513"/>
                    </a:lnTo>
                    <a:lnTo>
                      <a:pt x="22" y="510"/>
                    </a:lnTo>
                    <a:lnTo>
                      <a:pt x="24" y="506"/>
                    </a:lnTo>
                    <a:lnTo>
                      <a:pt x="19" y="510"/>
                    </a:lnTo>
                    <a:lnTo>
                      <a:pt x="18" y="510"/>
                    </a:lnTo>
                    <a:lnTo>
                      <a:pt x="18" y="491"/>
                    </a:lnTo>
                    <a:lnTo>
                      <a:pt x="16" y="491"/>
                    </a:lnTo>
                    <a:lnTo>
                      <a:pt x="16" y="490"/>
                    </a:lnTo>
                    <a:lnTo>
                      <a:pt x="15" y="481"/>
                    </a:lnTo>
                    <a:lnTo>
                      <a:pt x="16" y="481"/>
                    </a:lnTo>
                    <a:lnTo>
                      <a:pt x="19" y="485"/>
                    </a:lnTo>
                    <a:lnTo>
                      <a:pt x="19" y="482"/>
                    </a:lnTo>
                    <a:lnTo>
                      <a:pt x="21" y="482"/>
                    </a:lnTo>
                    <a:lnTo>
                      <a:pt x="28" y="484"/>
                    </a:lnTo>
                    <a:lnTo>
                      <a:pt x="24" y="476"/>
                    </a:lnTo>
                    <a:lnTo>
                      <a:pt x="22" y="478"/>
                    </a:lnTo>
                    <a:lnTo>
                      <a:pt x="21" y="478"/>
                    </a:lnTo>
                    <a:lnTo>
                      <a:pt x="22" y="473"/>
                    </a:lnTo>
                    <a:lnTo>
                      <a:pt x="16" y="472"/>
                    </a:lnTo>
                    <a:lnTo>
                      <a:pt x="16" y="470"/>
                    </a:lnTo>
                    <a:lnTo>
                      <a:pt x="21" y="467"/>
                    </a:lnTo>
                    <a:lnTo>
                      <a:pt x="21" y="466"/>
                    </a:lnTo>
                    <a:lnTo>
                      <a:pt x="19" y="466"/>
                    </a:lnTo>
                    <a:lnTo>
                      <a:pt x="19" y="464"/>
                    </a:lnTo>
                    <a:lnTo>
                      <a:pt x="21" y="464"/>
                    </a:lnTo>
                    <a:lnTo>
                      <a:pt x="22" y="463"/>
                    </a:lnTo>
                    <a:lnTo>
                      <a:pt x="19" y="458"/>
                    </a:lnTo>
                    <a:lnTo>
                      <a:pt x="13" y="460"/>
                    </a:lnTo>
                    <a:lnTo>
                      <a:pt x="8" y="455"/>
                    </a:lnTo>
                    <a:lnTo>
                      <a:pt x="5" y="457"/>
                    </a:lnTo>
                    <a:lnTo>
                      <a:pt x="6" y="461"/>
                    </a:lnTo>
                    <a:lnTo>
                      <a:pt x="5" y="461"/>
                    </a:lnTo>
                    <a:lnTo>
                      <a:pt x="2" y="460"/>
                    </a:lnTo>
                    <a:lnTo>
                      <a:pt x="0" y="458"/>
                    </a:lnTo>
                    <a:lnTo>
                      <a:pt x="2" y="454"/>
                    </a:lnTo>
                    <a:lnTo>
                      <a:pt x="3" y="454"/>
                    </a:lnTo>
                    <a:lnTo>
                      <a:pt x="12" y="447"/>
                    </a:lnTo>
                    <a:lnTo>
                      <a:pt x="9" y="442"/>
                    </a:lnTo>
                    <a:lnTo>
                      <a:pt x="9" y="441"/>
                    </a:lnTo>
                    <a:lnTo>
                      <a:pt x="19" y="441"/>
                    </a:lnTo>
                    <a:lnTo>
                      <a:pt x="22" y="447"/>
                    </a:lnTo>
                    <a:lnTo>
                      <a:pt x="21" y="450"/>
                    </a:lnTo>
                    <a:lnTo>
                      <a:pt x="22" y="451"/>
                    </a:lnTo>
                    <a:lnTo>
                      <a:pt x="24" y="448"/>
                    </a:lnTo>
                    <a:lnTo>
                      <a:pt x="25" y="448"/>
                    </a:lnTo>
                    <a:lnTo>
                      <a:pt x="25" y="451"/>
                    </a:lnTo>
                    <a:lnTo>
                      <a:pt x="30" y="448"/>
                    </a:lnTo>
                    <a:lnTo>
                      <a:pt x="30" y="447"/>
                    </a:lnTo>
                    <a:lnTo>
                      <a:pt x="28" y="448"/>
                    </a:lnTo>
                    <a:lnTo>
                      <a:pt x="27" y="448"/>
                    </a:lnTo>
                    <a:lnTo>
                      <a:pt x="27" y="441"/>
                    </a:lnTo>
                    <a:lnTo>
                      <a:pt x="28" y="441"/>
                    </a:lnTo>
                    <a:lnTo>
                      <a:pt x="31" y="439"/>
                    </a:lnTo>
                    <a:lnTo>
                      <a:pt x="30" y="439"/>
                    </a:lnTo>
                    <a:lnTo>
                      <a:pt x="30" y="436"/>
                    </a:lnTo>
                    <a:lnTo>
                      <a:pt x="28" y="438"/>
                    </a:lnTo>
                    <a:lnTo>
                      <a:pt x="27" y="438"/>
                    </a:lnTo>
                    <a:lnTo>
                      <a:pt x="27" y="436"/>
                    </a:lnTo>
                    <a:lnTo>
                      <a:pt x="28" y="433"/>
                    </a:lnTo>
                    <a:lnTo>
                      <a:pt x="33" y="432"/>
                    </a:lnTo>
                    <a:lnTo>
                      <a:pt x="30" y="430"/>
                    </a:lnTo>
                    <a:lnTo>
                      <a:pt x="30" y="424"/>
                    </a:lnTo>
                    <a:lnTo>
                      <a:pt x="39" y="420"/>
                    </a:lnTo>
                    <a:lnTo>
                      <a:pt x="39" y="415"/>
                    </a:lnTo>
                    <a:lnTo>
                      <a:pt x="33" y="411"/>
                    </a:lnTo>
                    <a:lnTo>
                      <a:pt x="31" y="410"/>
                    </a:lnTo>
                    <a:lnTo>
                      <a:pt x="33" y="410"/>
                    </a:lnTo>
                    <a:lnTo>
                      <a:pt x="36" y="404"/>
                    </a:lnTo>
                    <a:lnTo>
                      <a:pt x="34" y="398"/>
                    </a:lnTo>
                    <a:lnTo>
                      <a:pt x="34" y="396"/>
                    </a:lnTo>
                    <a:lnTo>
                      <a:pt x="39" y="389"/>
                    </a:lnTo>
                    <a:lnTo>
                      <a:pt x="37" y="384"/>
                    </a:lnTo>
                    <a:lnTo>
                      <a:pt x="37" y="383"/>
                    </a:lnTo>
                    <a:lnTo>
                      <a:pt x="40" y="381"/>
                    </a:lnTo>
                    <a:lnTo>
                      <a:pt x="39" y="378"/>
                    </a:lnTo>
                    <a:lnTo>
                      <a:pt x="39" y="377"/>
                    </a:lnTo>
                    <a:lnTo>
                      <a:pt x="40" y="375"/>
                    </a:lnTo>
                    <a:lnTo>
                      <a:pt x="42" y="375"/>
                    </a:lnTo>
                    <a:lnTo>
                      <a:pt x="42" y="372"/>
                    </a:lnTo>
                    <a:lnTo>
                      <a:pt x="37" y="371"/>
                    </a:lnTo>
                    <a:lnTo>
                      <a:pt x="37" y="369"/>
                    </a:lnTo>
                    <a:lnTo>
                      <a:pt x="43" y="365"/>
                    </a:lnTo>
                    <a:lnTo>
                      <a:pt x="36" y="364"/>
                    </a:lnTo>
                    <a:lnTo>
                      <a:pt x="30" y="368"/>
                    </a:lnTo>
                    <a:lnTo>
                      <a:pt x="24" y="361"/>
                    </a:lnTo>
                    <a:lnTo>
                      <a:pt x="25" y="335"/>
                    </a:lnTo>
                    <a:lnTo>
                      <a:pt x="30" y="328"/>
                    </a:lnTo>
                    <a:lnTo>
                      <a:pt x="27" y="313"/>
                    </a:lnTo>
                    <a:lnTo>
                      <a:pt x="27" y="291"/>
                    </a:lnTo>
                    <a:lnTo>
                      <a:pt x="33" y="289"/>
                    </a:lnTo>
                    <a:lnTo>
                      <a:pt x="31" y="282"/>
                    </a:lnTo>
                    <a:lnTo>
                      <a:pt x="31" y="281"/>
                    </a:lnTo>
                    <a:lnTo>
                      <a:pt x="36" y="281"/>
                    </a:lnTo>
                    <a:lnTo>
                      <a:pt x="52" y="235"/>
                    </a:lnTo>
                    <a:lnTo>
                      <a:pt x="53" y="215"/>
                    </a:lnTo>
                    <a:lnTo>
                      <a:pt x="51" y="187"/>
                    </a:lnTo>
                    <a:lnTo>
                      <a:pt x="52" y="181"/>
                    </a:lnTo>
                    <a:lnTo>
                      <a:pt x="55" y="175"/>
                    </a:lnTo>
                    <a:lnTo>
                      <a:pt x="53" y="160"/>
                    </a:lnTo>
                    <a:lnTo>
                      <a:pt x="64" y="131"/>
                    </a:lnTo>
                    <a:lnTo>
                      <a:pt x="64" y="116"/>
                    </a:lnTo>
                    <a:lnTo>
                      <a:pt x="67" y="107"/>
                    </a:lnTo>
                    <a:lnTo>
                      <a:pt x="65" y="80"/>
                    </a:lnTo>
                    <a:lnTo>
                      <a:pt x="70" y="73"/>
                    </a:lnTo>
                    <a:lnTo>
                      <a:pt x="71" y="55"/>
                    </a:lnTo>
                    <a:lnTo>
                      <a:pt x="70" y="33"/>
                    </a:lnTo>
                    <a:lnTo>
                      <a:pt x="67" y="9"/>
                    </a:lnTo>
                    <a:lnTo>
                      <a:pt x="67" y="8"/>
                    </a:lnTo>
                    <a:lnTo>
                      <a:pt x="76" y="6"/>
                    </a:lnTo>
                    <a:lnTo>
                      <a:pt x="79" y="0"/>
                    </a:lnTo>
                    <a:close/>
                  </a:path>
                </a:pathLst>
              </a:custGeom>
              <a:grpFill/>
              <a:ln w="3175">
                <a:solidFill>
                  <a:srgbClr val="0F4D8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67677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" name="Chile - Offshore">
                <a:extLst>
                  <a:ext uri="{FF2B5EF4-FFF2-40B4-BE49-F238E27FC236}">
                    <a16:creationId xmlns:a16="http://schemas.microsoft.com/office/drawing/2014/main" id="{328185AC-035D-47F5-B78A-406CA3DE79FC}"/>
                  </a:ext>
                </a:extLst>
              </p:cNvPr>
              <p:cNvSpPr>
                <a:spLocks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2503724" y="5684058"/>
                <a:ext cx="182146" cy="510011"/>
              </a:xfrm>
              <a:custGeom>
                <a:avLst/>
                <a:gdLst/>
                <a:ahLst/>
                <a:cxnLst/>
                <a:rect l="l" t="t" r="r" b="b"/>
                <a:pathLst>
                  <a:path w="182146" h="510011">
                    <a:moveTo>
                      <a:pt x="114752" y="482688"/>
                    </a:moveTo>
                    <a:lnTo>
                      <a:pt x="123860" y="482688"/>
                    </a:lnTo>
                    <a:lnTo>
                      <a:pt x="123860" y="491796"/>
                    </a:lnTo>
                    <a:lnTo>
                      <a:pt x="114752" y="486331"/>
                    </a:lnTo>
                    <a:close/>
                    <a:moveTo>
                      <a:pt x="85608" y="431688"/>
                    </a:moveTo>
                    <a:lnTo>
                      <a:pt x="89251" y="431688"/>
                    </a:lnTo>
                    <a:lnTo>
                      <a:pt x="107466" y="448082"/>
                    </a:lnTo>
                    <a:lnTo>
                      <a:pt x="109287" y="451725"/>
                    </a:lnTo>
                    <a:lnTo>
                      <a:pt x="107466" y="451725"/>
                    </a:lnTo>
                    <a:lnTo>
                      <a:pt x="83787" y="448082"/>
                    </a:lnTo>
                    <a:lnTo>
                      <a:pt x="80144" y="448082"/>
                    </a:lnTo>
                    <a:lnTo>
                      <a:pt x="80144" y="435331"/>
                    </a:lnTo>
                    <a:close/>
                    <a:moveTo>
                      <a:pt x="45537" y="413474"/>
                    </a:moveTo>
                    <a:lnTo>
                      <a:pt x="51001" y="413474"/>
                    </a:lnTo>
                    <a:lnTo>
                      <a:pt x="58287" y="415296"/>
                    </a:lnTo>
                    <a:lnTo>
                      <a:pt x="63752" y="415296"/>
                    </a:lnTo>
                    <a:lnTo>
                      <a:pt x="80145" y="431689"/>
                    </a:lnTo>
                    <a:lnTo>
                      <a:pt x="78323" y="442617"/>
                    </a:lnTo>
                    <a:lnTo>
                      <a:pt x="72859" y="442617"/>
                    </a:lnTo>
                    <a:lnTo>
                      <a:pt x="69216" y="446260"/>
                    </a:lnTo>
                    <a:lnTo>
                      <a:pt x="61930" y="446260"/>
                    </a:lnTo>
                    <a:lnTo>
                      <a:pt x="52823" y="440796"/>
                    </a:lnTo>
                    <a:lnTo>
                      <a:pt x="45537" y="415296"/>
                    </a:lnTo>
                    <a:close/>
                    <a:moveTo>
                      <a:pt x="18215" y="389794"/>
                    </a:moveTo>
                    <a:lnTo>
                      <a:pt x="20036" y="389794"/>
                    </a:lnTo>
                    <a:lnTo>
                      <a:pt x="58287" y="413474"/>
                    </a:lnTo>
                    <a:lnTo>
                      <a:pt x="58287" y="415295"/>
                    </a:lnTo>
                    <a:lnTo>
                      <a:pt x="25501" y="398902"/>
                    </a:lnTo>
                    <a:lnTo>
                      <a:pt x="20036" y="391616"/>
                    </a:lnTo>
                    <a:lnTo>
                      <a:pt x="18215" y="391616"/>
                    </a:lnTo>
                    <a:close/>
                    <a:moveTo>
                      <a:pt x="145717" y="378865"/>
                    </a:moveTo>
                    <a:lnTo>
                      <a:pt x="147539" y="378865"/>
                    </a:lnTo>
                    <a:lnTo>
                      <a:pt x="151182" y="384330"/>
                    </a:lnTo>
                    <a:lnTo>
                      <a:pt x="167575" y="384330"/>
                    </a:lnTo>
                    <a:lnTo>
                      <a:pt x="167575" y="477224"/>
                    </a:lnTo>
                    <a:lnTo>
                      <a:pt x="163932" y="477224"/>
                    </a:lnTo>
                    <a:lnTo>
                      <a:pt x="163104" y="478881"/>
                    </a:lnTo>
                    <a:lnTo>
                      <a:pt x="169396" y="477225"/>
                    </a:lnTo>
                    <a:lnTo>
                      <a:pt x="171217" y="477225"/>
                    </a:lnTo>
                    <a:lnTo>
                      <a:pt x="174860" y="482690"/>
                    </a:lnTo>
                    <a:lnTo>
                      <a:pt x="174860" y="486332"/>
                    </a:lnTo>
                    <a:lnTo>
                      <a:pt x="169396" y="486332"/>
                    </a:lnTo>
                    <a:lnTo>
                      <a:pt x="176682" y="488154"/>
                    </a:lnTo>
                    <a:lnTo>
                      <a:pt x="176682" y="491797"/>
                    </a:lnTo>
                    <a:lnTo>
                      <a:pt x="171217" y="493618"/>
                    </a:lnTo>
                    <a:lnTo>
                      <a:pt x="176682" y="493618"/>
                    </a:lnTo>
                    <a:lnTo>
                      <a:pt x="176682" y="497261"/>
                    </a:lnTo>
                    <a:lnTo>
                      <a:pt x="182146" y="508190"/>
                    </a:lnTo>
                    <a:lnTo>
                      <a:pt x="182146" y="510011"/>
                    </a:lnTo>
                    <a:lnTo>
                      <a:pt x="156646" y="491797"/>
                    </a:lnTo>
                    <a:lnTo>
                      <a:pt x="151181" y="493618"/>
                    </a:lnTo>
                    <a:lnTo>
                      <a:pt x="156646" y="502725"/>
                    </a:lnTo>
                    <a:lnTo>
                      <a:pt x="156646" y="504547"/>
                    </a:lnTo>
                    <a:lnTo>
                      <a:pt x="151181" y="504547"/>
                    </a:lnTo>
                    <a:lnTo>
                      <a:pt x="147538" y="502725"/>
                    </a:lnTo>
                    <a:lnTo>
                      <a:pt x="145717" y="502725"/>
                    </a:lnTo>
                    <a:lnTo>
                      <a:pt x="140252" y="493618"/>
                    </a:lnTo>
                    <a:lnTo>
                      <a:pt x="145717" y="488154"/>
                    </a:lnTo>
                    <a:lnTo>
                      <a:pt x="131145" y="488154"/>
                    </a:lnTo>
                    <a:lnTo>
                      <a:pt x="131145" y="486332"/>
                    </a:lnTo>
                    <a:lnTo>
                      <a:pt x="134788" y="486332"/>
                    </a:lnTo>
                    <a:lnTo>
                      <a:pt x="156016" y="480746"/>
                    </a:lnTo>
                    <a:lnTo>
                      <a:pt x="135108" y="476725"/>
                    </a:lnTo>
                    <a:lnTo>
                      <a:pt x="147539" y="480869"/>
                    </a:lnTo>
                    <a:lnTo>
                      <a:pt x="151182" y="480869"/>
                    </a:lnTo>
                    <a:lnTo>
                      <a:pt x="147539" y="482690"/>
                    </a:lnTo>
                    <a:lnTo>
                      <a:pt x="131145" y="482690"/>
                    </a:lnTo>
                    <a:lnTo>
                      <a:pt x="131145" y="475963"/>
                    </a:lnTo>
                    <a:lnTo>
                      <a:pt x="109288" y="471760"/>
                    </a:lnTo>
                    <a:lnTo>
                      <a:pt x="109288" y="468117"/>
                    </a:lnTo>
                    <a:lnTo>
                      <a:pt x="98359" y="468117"/>
                    </a:lnTo>
                    <a:lnTo>
                      <a:pt x="98359" y="459010"/>
                    </a:lnTo>
                    <a:lnTo>
                      <a:pt x="114752" y="451724"/>
                    </a:lnTo>
                    <a:lnTo>
                      <a:pt x="109289" y="442618"/>
                    </a:lnTo>
                    <a:lnTo>
                      <a:pt x="109288" y="442618"/>
                    </a:lnTo>
                    <a:lnTo>
                      <a:pt x="109288" y="442617"/>
                    </a:lnTo>
                    <a:lnTo>
                      <a:pt x="109288" y="442616"/>
                    </a:lnTo>
                    <a:lnTo>
                      <a:pt x="109288" y="440795"/>
                    </a:lnTo>
                    <a:lnTo>
                      <a:pt x="109288" y="440796"/>
                    </a:lnTo>
                    <a:lnTo>
                      <a:pt x="118396" y="420759"/>
                    </a:lnTo>
                    <a:lnTo>
                      <a:pt x="120217" y="420759"/>
                    </a:lnTo>
                    <a:lnTo>
                      <a:pt x="123860" y="440796"/>
                    </a:lnTo>
                    <a:lnTo>
                      <a:pt x="123860" y="442618"/>
                    </a:lnTo>
                    <a:lnTo>
                      <a:pt x="120217" y="442618"/>
                    </a:lnTo>
                    <a:lnTo>
                      <a:pt x="123860" y="446261"/>
                    </a:lnTo>
                    <a:lnTo>
                      <a:pt x="123860" y="448082"/>
                    </a:lnTo>
                    <a:lnTo>
                      <a:pt x="120217" y="448082"/>
                    </a:lnTo>
                    <a:lnTo>
                      <a:pt x="112931" y="442618"/>
                    </a:lnTo>
                    <a:lnTo>
                      <a:pt x="111515" y="442618"/>
                    </a:lnTo>
                    <a:lnTo>
                      <a:pt x="129324" y="457188"/>
                    </a:lnTo>
                    <a:lnTo>
                      <a:pt x="129324" y="453545"/>
                    </a:lnTo>
                    <a:lnTo>
                      <a:pt x="125681" y="453545"/>
                    </a:lnTo>
                    <a:lnTo>
                      <a:pt x="125681" y="451724"/>
                    </a:lnTo>
                    <a:lnTo>
                      <a:pt x="129324" y="448081"/>
                    </a:lnTo>
                    <a:lnTo>
                      <a:pt x="129324" y="446259"/>
                    </a:lnTo>
                    <a:lnTo>
                      <a:pt x="131146" y="448081"/>
                    </a:lnTo>
                    <a:lnTo>
                      <a:pt x="131146" y="446259"/>
                    </a:lnTo>
                    <a:lnTo>
                      <a:pt x="129324" y="429866"/>
                    </a:lnTo>
                    <a:lnTo>
                      <a:pt x="129324" y="426223"/>
                    </a:lnTo>
                    <a:lnTo>
                      <a:pt x="145717" y="415295"/>
                    </a:lnTo>
                    <a:lnTo>
                      <a:pt x="120217" y="413473"/>
                    </a:lnTo>
                    <a:lnTo>
                      <a:pt x="120217" y="397080"/>
                    </a:lnTo>
                    <a:lnTo>
                      <a:pt x="125681" y="397080"/>
                    </a:lnTo>
                    <a:lnTo>
                      <a:pt x="120217" y="391615"/>
                    </a:lnTo>
                    <a:lnTo>
                      <a:pt x="120217" y="389794"/>
                    </a:lnTo>
                    <a:lnTo>
                      <a:pt x="136610" y="386151"/>
                    </a:lnTo>
                    <a:close/>
                    <a:moveTo>
                      <a:pt x="36429" y="378865"/>
                    </a:moveTo>
                    <a:lnTo>
                      <a:pt x="45537" y="378865"/>
                    </a:lnTo>
                    <a:lnTo>
                      <a:pt x="41894" y="386151"/>
                    </a:lnTo>
                    <a:lnTo>
                      <a:pt x="40072" y="389794"/>
                    </a:lnTo>
                    <a:lnTo>
                      <a:pt x="40072" y="386151"/>
                    </a:lnTo>
                    <a:lnTo>
                      <a:pt x="36429" y="380687"/>
                    </a:lnTo>
                    <a:close/>
                    <a:moveTo>
                      <a:pt x="63752" y="358830"/>
                    </a:moveTo>
                    <a:lnTo>
                      <a:pt x="67395" y="358830"/>
                    </a:lnTo>
                    <a:lnTo>
                      <a:pt x="67395" y="362473"/>
                    </a:lnTo>
                    <a:lnTo>
                      <a:pt x="72859" y="373402"/>
                    </a:lnTo>
                    <a:lnTo>
                      <a:pt x="63752" y="386153"/>
                    </a:lnTo>
                    <a:lnTo>
                      <a:pt x="74681" y="395260"/>
                    </a:lnTo>
                    <a:lnTo>
                      <a:pt x="83788" y="386153"/>
                    </a:lnTo>
                    <a:lnTo>
                      <a:pt x="96538" y="386153"/>
                    </a:lnTo>
                    <a:lnTo>
                      <a:pt x="98360" y="395260"/>
                    </a:lnTo>
                    <a:lnTo>
                      <a:pt x="74681" y="408010"/>
                    </a:lnTo>
                    <a:lnTo>
                      <a:pt x="74681" y="418939"/>
                    </a:lnTo>
                    <a:lnTo>
                      <a:pt x="69216" y="418939"/>
                    </a:lnTo>
                    <a:lnTo>
                      <a:pt x="56466" y="408010"/>
                    </a:lnTo>
                    <a:lnTo>
                      <a:pt x="56466" y="404367"/>
                    </a:lnTo>
                    <a:lnTo>
                      <a:pt x="67395" y="404367"/>
                    </a:lnTo>
                    <a:lnTo>
                      <a:pt x="63752" y="398903"/>
                    </a:lnTo>
                    <a:lnTo>
                      <a:pt x="61930" y="398903"/>
                    </a:lnTo>
                    <a:lnTo>
                      <a:pt x="58287" y="402546"/>
                    </a:lnTo>
                    <a:lnTo>
                      <a:pt x="52823" y="402546"/>
                    </a:lnTo>
                    <a:lnTo>
                      <a:pt x="52823" y="398903"/>
                    </a:lnTo>
                    <a:lnTo>
                      <a:pt x="45537" y="391617"/>
                    </a:lnTo>
                    <a:lnTo>
                      <a:pt x="45537" y="378865"/>
                    </a:lnTo>
                    <a:lnTo>
                      <a:pt x="45537" y="367937"/>
                    </a:lnTo>
                    <a:lnTo>
                      <a:pt x="52823" y="367937"/>
                    </a:lnTo>
                    <a:lnTo>
                      <a:pt x="56466" y="364294"/>
                    </a:lnTo>
                    <a:lnTo>
                      <a:pt x="58287" y="364294"/>
                    </a:lnTo>
                    <a:lnTo>
                      <a:pt x="61930" y="369759"/>
                    </a:lnTo>
                    <a:lnTo>
                      <a:pt x="63752" y="362473"/>
                    </a:lnTo>
                    <a:close/>
                    <a:moveTo>
                      <a:pt x="30965" y="342436"/>
                    </a:moveTo>
                    <a:lnTo>
                      <a:pt x="34608" y="342436"/>
                    </a:lnTo>
                    <a:lnTo>
                      <a:pt x="41894" y="353365"/>
                    </a:lnTo>
                    <a:lnTo>
                      <a:pt x="41894" y="357008"/>
                    </a:lnTo>
                    <a:lnTo>
                      <a:pt x="40072" y="357008"/>
                    </a:lnTo>
                    <a:lnTo>
                      <a:pt x="34608" y="353365"/>
                    </a:lnTo>
                    <a:lnTo>
                      <a:pt x="30965" y="351543"/>
                    </a:lnTo>
                    <a:close/>
                    <a:moveTo>
                      <a:pt x="40072" y="335150"/>
                    </a:moveTo>
                    <a:lnTo>
                      <a:pt x="45537" y="340614"/>
                    </a:lnTo>
                    <a:lnTo>
                      <a:pt x="45537" y="351544"/>
                    </a:lnTo>
                    <a:lnTo>
                      <a:pt x="41894" y="351544"/>
                    </a:lnTo>
                    <a:lnTo>
                      <a:pt x="40072" y="336971"/>
                    </a:lnTo>
                    <a:close/>
                    <a:moveTo>
                      <a:pt x="16394" y="307829"/>
                    </a:moveTo>
                    <a:lnTo>
                      <a:pt x="18215" y="307829"/>
                    </a:lnTo>
                    <a:lnTo>
                      <a:pt x="29145" y="318758"/>
                    </a:lnTo>
                    <a:lnTo>
                      <a:pt x="29145" y="320579"/>
                    </a:lnTo>
                    <a:lnTo>
                      <a:pt x="25502" y="326044"/>
                    </a:lnTo>
                    <a:lnTo>
                      <a:pt x="25502" y="329687"/>
                    </a:lnTo>
                    <a:lnTo>
                      <a:pt x="23680" y="329687"/>
                    </a:lnTo>
                    <a:lnTo>
                      <a:pt x="23680" y="336972"/>
                    </a:lnTo>
                    <a:lnTo>
                      <a:pt x="18215" y="340615"/>
                    </a:lnTo>
                    <a:lnTo>
                      <a:pt x="16394" y="340615"/>
                    </a:lnTo>
                    <a:lnTo>
                      <a:pt x="16394" y="336972"/>
                    </a:lnTo>
                    <a:lnTo>
                      <a:pt x="20037" y="326043"/>
                    </a:lnTo>
                    <a:close/>
                    <a:moveTo>
                      <a:pt x="20037" y="300543"/>
                    </a:moveTo>
                    <a:lnTo>
                      <a:pt x="30966" y="307829"/>
                    </a:lnTo>
                    <a:lnTo>
                      <a:pt x="34609" y="313294"/>
                    </a:lnTo>
                    <a:lnTo>
                      <a:pt x="34609" y="316937"/>
                    </a:lnTo>
                    <a:lnTo>
                      <a:pt x="25501" y="311472"/>
                    </a:lnTo>
                    <a:close/>
                    <a:moveTo>
                      <a:pt x="12751" y="291435"/>
                    </a:moveTo>
                    <a:lnTo>
                      <a:pt x="18216" y="291435"/>
                    </a:lnTo>
                    <a:lnTo>
                      <a:pt x="18216" y="295078"/>
                    </a:lnTo>
                    <a:lnTo>
                      <a:pt x="16394" y="302364"/>
                    </a:lnTo>
                    <a:lnTo>
                      <a:pt x="12751" y="302364"/>
                    </a:lnTo>
                    <a:lnTo>
                      <a:pt x="1822" y="296899"/>
                    </a:lnTo>
                    <a:lnTo>
                      <a:pt x="1822" y="295078"/>
                    </a:lnTo>
                    <a:lnTo>
                      <a:pt x="10930" y="295078"/>
                    </a:lnTo>
                    <a:close/>
                    <a:moveTo>
                      <a:pt x="1821" y="269577"/>
                    </a:moveTo>
                    <a:lnTo>
                      <a:pt x="5464" y="269577"/>
                    </a:lnTo>
                    <a:lnTo>
                      <a:pt x="10929" y="278685"/>
                    </a:lnTo>
                    <a:lnTo>
                      <a:pt x="7286" y="278685"/>
                    </a:lnTo>
                    <a:lnTo>
                      <a:pt x="1821" y="275042"/>
                    </a:lnTo>
                    <a:lnTo>
                      <a:pt x="0" y="275042"/>
                    </a:lnTo>
                    <a:lnTo>
                      <a:pt x="0" y="273220"/>
                    </a:lnTo>
                    <a:close/>
                    <a:moveTo>
                      <a:pt x="16393" y="234970"/>
                    </a:moveTo>
                    <a:lnTo>
                      <a:pt x="18215" y="234970"/>
                    </a:lnTo>
                    <a:lnTo>
                      <a:pt x="25501" y="245899"/>
                    </a:lnTo>
                    <a:lnTo>
                      <a:pt x="23679" y="285971"/>
                    </a:lnTo>
                    <a:lnTo>
                      <a:pt x="16393" y="284149"/>
                    </a:lnTo>
                    <a:lnTo>
                      <a:pt x="16393" y="267756"/>
                    </a:lnTo>
                    <a:lnTo>
                      <a:pt x="7286" y="258649"/>
                    </a:lnTo>
                    <a:lnTo>
                      <a:pt x="7286" y="256827"/>
                    </a:lnTo>
                    <a:lnTo>
                      <a:pt x="10929" y="258649"/>
                    </a:lnTo>
                    <a:lnTo>
                      <a:pt x="7286" y="253184"/>
                    </a:lnTo>
                    <a:lnTo>
                      <a:pt x="7286" y="251363"/>
                    </a:lnTo>
                    <a:lnTo>
                      <a:pt x="12750" y="245899"/>
                    </a:lnTo>
                    <a:close/>
                    <a:moveTo>
                      <a:pt x="1822" y="227684"/>
                    </a:moveTo>
                    <a:lnTo>
                      <a:pt x="5465" y="227684"/>
                    </a:lnTo>
                    <a:lnTo>
                      <a:pt x="7287" y="234970"/>
                    </a:lnTo>
                    <a:lnTo>
                      <a:pt x="5465" y="240435"/>
                    </a:lnTo>
                    <a:lnTo>
                      <a:pt x="1822" y="240435"/>
                    </a:lnTo>
                    <a:close/>
                    <a:moveTo>
                      <a:pt x="5465" y="213112"/>
                    </a:moveTo>
                    <a:lnTo>
                      <a:pt x="7286" y="213112"/>
                    </a:lnTo>
                    <a:lnTo>
                      <a:pt x="12751" y="233148"/>
                    </a:lnTo>
                    <a:lnTo>
                      <a:pt x="12751" y="234970"/>
                    </a:lnTo>
                    <a:lnTo>
                      <a:pt x="10929" y="234970"/>
                    </a:lnTo>
                    <a:lnTo>
                      <a:pt x="1822" y="218576"/>
                    </a:lnTo>
                    <a:lnTo>
                      <a:pt x="1822" y="216755"/>
                    </a:lnTo>
                    <a:close/>
                    <a:moveTo>
                      <a:pt x="23680" y="196719"/>
                    </a:moveTo>
                    <a:lnTo>
                      <a:pt x="25501" y="196719"/>
                    </a:lnTo>
                    <a:lnTo>
                      <a:pt x="30966" y="205827"/>
                    </a:lnTo>
                    <a:lnTo>
                      <a:pt x="29144" y="205827"/>
                    </a:lnTo>
                    <a:lnTo>
                      <a:pt x="20037" y="200362"/>
                    </a:lnTo>
                    <a:close/>
                    <a:moveTo>
                      <a:pt x="40072" y="107467"/>
                    </a:moveTo>
                    <a:lnTo>
                      <a:pt x="41894" y="107467"/>
                    </a:lnTo>
                    <a:lnTo>
                      <a:pt x="41894" y="111110"/>
                    </a:lnTo>
                    <a:lnTo>
                      <a:pt x="45537" y="118396"/>
                    </a:lnTo>
                    <a:lnTo>
                      <a:pt x="45537" y="122039"/>
                    </a:lnTo>
                    <a:lnTo>
                      <a:pt x="41894" y="122039"/>
                    </a:lnTo>
                    <a:lnTo>
                      <a:pt x="41894" y="118396"/>
                    </a:lnTo>
                    <a:lnTo>
                      <a:pt x="30965" y="112931"/>
                    </a:lnTo>
                    <a:lnTo>
                      <a:pt x="30965" y="111110"/>
                    </a:lnTo>
                    <a:close/>
                    <a:moveTo>
                      <a:pt x="58287" y="85610"/>
                    </a:moveTo>
                    <a:lnTo>
                      <a:pt x="67395" y="94717"/>
                    </a:lnTo>
                    <a:lnTo>
                      <a:pt x="63752" y="102003"/>
                    </a:lnTo>
                    <a:lnTo>
                      <a:pt x="52823" y="107468"/>
                    </a:lnTo>
                    <a:lnTo>
                      <a:pt x="51001" y="107468"/>
                    </a:lnTo>
                    <a:lnTo>
                      <a:pt x="51001" y="105646"/>
                    </a:lnTo>
                    <a:lnTo>
                      <a:pt x="45537" y="94717"/>
                    </a:lnTo>
                    <a:lnTo>
                      <a:pt x="47358" y="94717"/>
                    </a:lnTo>
                    <a:close/>
                    <a:moveTo>
                      <a:pt x="40072" y="0"/>
                    </a:moveTo>
                    <a:lnTo>
                      <a:pt x="47358" y="5464"/>
                    </a:lnTo>
                    <a:lnTo>
                      <a:pt x="52823" y="23679"/>
                    </a:lnTo>
                    <a:lnTo>
                      <a:pt x="51001" y="23679"/>
                    </a:lnTo>
                    <a:lnTo>
                      <a:pt x="45537" y="32786"/>
                    </a:lnTo>
                    <a:lnTo>
                      <a:pt x="47358" y="38251"/>
                    </a:lnTo>
                    <a:lnTo>
                      <a:pt x="47358" y="51001"/>
                    </a:lnTo>
                    <a:lnTo>
                      <a:pt x="45537" y="51001"/>
                    </a:lnTo>
                    <a:lnTo>
                      <a:pt x="41894" y="56466"/>
                    </a:lnTo>
                    <a:lnTo>
                      <a:pt x="41894" y="60109"/>
                    </a:lnTo>
                    <a:lnTo>
                      <a:pt x="29143" y="56466"/>
                    </a:lnTo>
                    <a:lnTo>
                      <a:pt x="29143" y="54644"/>
                    </a:lnTo>
                    <a:lnTo>
                      <a:pt x="25500" y="49180"/>
                    </a:lnTo>
                    <a:lnTo>
                      <a:pt x="30964" y="10929"/>
                    </a:lnTo>
                    <a:close/>
                  </a:path>
                </a:pathLst>
              </a:custGeom>
              <a:grpFill/>
              <a:ln w="3175">
                <a:solidFill>
                  <a:srgbClr val="0F4D8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67677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49" name="Brazil">
              <a:extLst>
                <a:ext uri="{FF2B5EF4-FFF2-40B4-BE49-F238E27FC236}">
                  <a16:creationId xmlns:a16="http://schemas.microsoft.com/office/drawing/2014/main" id="{6AEC207B-5113-402C-AF74-4A13076B48B4}"/>
                </a:ext>
              </a:extLst>
            </p:cNvPr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5364655" y="1187440"/>
              <a:ext cx="2693036" cy="2825051"/>
            </a:xfrm>
            <a:custGeom>
              <a:avLst/>
              <a:gdLst/>
              <a:ahLst/>
              <a:cxnLst/>
              <a:rect l="l" t="t" r="r" b="b"/>
              <a:pathLst>
                <a:path w="928948" h="974486">
                  <a:moveTo>
                    <a:pt x="555547" y="162107"/>
                  </a:moveTo>
                  <a:lnTo>
                    <a:pt x="555547" y="167575"/>
                  </a:lnTo>
                  <a:lnTo>
                    <a:pt x="559190" y="167575"/>
                  </a:lnTo>
                  <a:lnTo>
                    <a:pt x="566841" y="165875"/>
                  </a:lnTo>
                  <a:lnTo>
                    <a:pt x="555548" y="162111"/>
                  </a:lnTo>
                  <a:close/>
                  <a:moveTo>
                    <a:pt x="564655" y="111109"/>
                  </a:moveTo>
                  <a:lnTo>
                    <a:pt x="566476" y="111109"/>
                  </a:lnTo>
                  <a:lnTo>
                    <a:pt x="575584" y="122038"/>
                  </a:lnTo>
                  <a:lnTo>
                    <a:pt x="575584" y="123860"/>
                  </a:lnTo>
                  <a:lnTo>
                    <a:pt x="561012" y="123860"/>
                  </a:lnTo>
                  <a:lnTo>
                    <a:pt x="559190" y="116573"/>
                  </a:lnTo>
                  <a:close/>
                  <a:moveTo>
                    <a:pt x="313292" y="0"/>
                  </a:moveTo>
                  <a:lnTo>
                    <a:pt x="331507" y="0"/>
                  </a:lnTo>
                  <a:lnTo>
                    <a:pt x="331507" y="16393"/>
                  </a:lnTo>
                  <a:lnTo>
                    <a:pt x="340614" y="16393"/>
                  </a:lnTo>
                  <a:lnTo>
                    <a:pt x="340614" y="18215"/>
                  </a:lnTo>
                  <a:lnTo>
                    <a:pt x="342436" y="32787"/>
                  </a:lnTo>
                  <a:lnTo>
                    <a:pt x="336971" y="38251"/>
                  </a:lnTo>
                  <a:lnTo>
                    <a:pt x="335150" y="63752"/>
                  </a:lnTo>
                  <a:lnTo>
                    <a:pt x="340614" y="69216"/>
                  </a:lnTo>
                  <a:lnTo>
                    <a:pt x="340614" y="80145"/>
                  </a:lnTo>
                  <a:lnTo>
                    <a:pt x="347900" y="85609"/>
                  </a:lnTo>
                  <a:lnTo>
                    <a:pt x="364293" y="91074"/>
                  </a:lnTo>
                  <a:lnTo>
                    <a:pt x="397080" y="74680"/>
                  </a:lnTo>
                  <a:lnTo>
                    <a:pt x="415295" y="78323"/>
                  </a:lnTo>
                  <a:lnTo>
                    <a:pt x="426223" y="78323"/>
                  </a:lnTo>
                  <a:lnTo>
                    <a:pt x="431688" y="67395"/>
                  </a:lnTo>
                  <a:lnTo>
                    <a:pt x="431688" y="63752"/>
                  </a:lnTo>
                  <a:lnTo>
                    <a:pt x="449902" y="61930"/>
                  </a:lnTo>
                  <a:lnTo>
                    <a:pt x="464474" y="67395"/>
                  </a:lnTo>
                  <a:lnTo>
                    <a:pt x="475403" y="74680"/>
                  </a:lnTo>
                  <a:lnTo>
                    <a:pt x="497261" y="72859"/>
                  </a:lnTo>
                  <a:lnTo>
                    <a:pt x="510011" y="61930"/>
                  </a:lnTo>
                  <a:lnTo>
                    <a:pt x="531868" y="27322"/>
                  </a:lnTo>
                  <a:lnTo>
                    <a:pt x="533690" y="23679"/>
                  </a:lnTo>
                  <a:lnTo>
                    <a:pt x="537333" y="23679"/>
                  </a:lnTo>
                  <a:lnTo>
                    <a:pt x="542797" y="29144"/>
                  </a:lnTo>
                  <a:lnTo>
                    <a:pt x="561012" y="80145"/>
                  </a:lnTo>
                  <a:lnTo>
                    <a:pt x="571941" y="83788"/>
                  </a:lnTo>
                  <a:lnTo>
                    <a:pt x="571941" y="85609"/>
                  </a:lnTo>
                  <a:lnTo>
                    <a:pt x="570119" y="100181"/>
                  </a:lnTo>
                  <a:lnTo>
                    <a:pt x="537333" y="134789"/>
                  </a:lnTo>
                  <a:lnTo>
                    <a:pt x="539154" y="151182"/>
                  </a:lnTo>
                  <a:lnTo>
                    <a:pt x="550083" y="142075"/>
                  </a:lnTo>
                  <a:lnTo>
                    <a:pt x="550083" y="140253"/>
                  </a:lnTo>
                  <a:lnTo>
                    <a:pt x="553726" y="140253"/>
                  </a:lnTo>
                  <a:lnTo>
                    <a:pt x="553726" y="142075"/>
                  </a:lnTo>
                  <a:lnTo>
                    <a:pt x="550083" y="147539"/>
                  </a:lnTo>
                  <a:lnTo>
                    <a:pt x="553726" y="153004"/>
                  </a:lnTo>
                  <a:lnTo>
                    <a:pt x="554940" y="153004"/>
                  </a:lnTo>
                  <a:lnTo>
                    <a:pt x="553726" y="134789"/>
                  </a:lnTo>
                  <a:lnTo>
                    <a:pt x="553726" y="132968"/>
                  </a:lnTo>
                  <a:lnTo>
                    <a:pt x="544619" y="142075"/>
                  </a:lnTo>
                  <a:lnTo>
                    <a:pt x="542797" y="142075"/>
                  </a:lnTo>
                  <a:lnTo>
                    <a:pt x="539154" y="134789"/>
                  </a:lnTo>
                  <a:lnTo>
                    <a:pt x="548262" y="127503"/>
                  </a:lnTo>
                  <a:lnTo>
                    <a:pt x="553727" y="123860"/>
                  </a:lnTo>
                  <a:lnTo>
                    <a:pt x="555548" y="123860"/>
                  </a:lnTo>
                  <a:lnTo>
                    <a:pt x="555548" y="127503"/>
                  </a:lnTo>
                  <a:lnTo>
                    <a:pt x="553727" y="129325"/>
                  </a:lnTo>
                  <a:lnTo>
                    <a:pt x="555548" y="129325"/>
                  </a:lnTo>
                  <a:lnTo>
                    <a:pt x="555548" y="130691"/>
                  </a:lnTo>
                  <a:lnTo>
                    <a:pt x="561012" y="129325"/>
                  </a:lnTo>
                  <a:lnTo>
                    <a:pt x="575584" y="128558"/>
                  </a:lnTo>
                  <a:lnTo>
                    <a:pt x="575584" y="127503"/>
                  </a:lnTo>
                  <a:lnTo>
                    <a:pt x="581049" y="122038"/>
                  </a:lnTo>
                  <a:lnTo>
                    <a:pt x="582870" y="123859"/>
                  </a:lnTo>
                  <a:lnTo>
                    <a:pt x="582870" y="127503"/>
                  </a:lnTo>
                  <a:lnTo>
                    <a:pt x="580477" y="128300"/>
                  </a:lnTo>
                  <a:lnTo>
                    <a:pt x="595620" y="127503"/>
                  </a:lnTo>
                  <a:lnTo>
                    <a:pt x="606549" y="129325"/>
                  </a:lnTo>
                  <a:lnTo>
                    <a:pt x="606549" y="131146"/>
                  </a:lnTo>
                  <a:lnTo>
                    <a:pt x="604728" y="142075"/>
                  </a:lnTo>
                  <a:lnTo>
                    <a:pt x="590156" y="162111"/>
                  </a:lnTo>
                  <a:lnTo>
                    <a:pt x="584084" y="163932"/>
                  </a:lnTo>
                  <a:lnTo>
                    <a:pt x="584691" y="163932"/>
                  </a:lnTo>
                  <a:lnTo>
                    <a:pt x="584691" y="178504"/>
                  </a:lnTo>
                  <a:lnTo>
                    <a:pt x="593798" y="163932"/>
                  </a:lnTo>
                  <a:lnTo>
                    <a:pt x="604727" y="158468"/>
                  </a:lnTo>
                  <a:lnTo>
                    <a:pt x="612013" y="140253"/>
                  </a:lnTo>
                  <a:lnTo>
                    <a:pt x="637513" y="140253"/>
                  </a:lnTo>
                  <a:lnTo>
                    <a:pt x="677586" y="153004"/>
                  </a:lnTo>
                  <a:lnTo>
                    <a:pt x="679407" y="162111"/>
                  </a:lnTo>
                  <a:lnTo>
                    <a:pt x="690336" y="158468"/>
                  </a:lnTo>
                  <a:lnTo>
                    <a:pt x="699443" y="167575"/>
                  </a:lnTo>
                  <a:lnTo>
                    <a:pt x="699443" y="169397"/>
                  </a:lnTo>
                  <a:lnTo>
                    <a:pt x="695800" y="174861"/>
                  </a:lnTo>
                  <a:lnTo>
                    <a:pt x="704908" y="174861"/>
                  </a:lnTo>
                  <a:lnTo>
                    <a:pt x="704908" y="178504"/>
                  </a:lnTo>
                  <a:lnTo>
                    <a:pt x="701265" y="185790"/>
                  </a:lnTo>
                  <a:lnTo>
                    <a:pt x="721301" y="178504"/>
                  </a:lnTo>
                  <a:lnTo>
                    <a:pt x="723122" y="178504"/>
                  </a:lnTo>
                  <a:lnTo>
                    <a:pt x="761373" y="191254"/>
                  </a:lnTo>
                  <a:lnTo>
                    <a:pt x="806910" y="191254"/>
                  </a:lnTo>
                  <a:lnTo>
                    <a:pt x="819660" y="196719"/>
                  </a:lnTo>
                  <a:lnTo>
                    <a:pt x="877947" y="242256"/>
                  </a:lnTo>
                  <a:lnTo>
                    <a:pt x="912555" y="245899"/>
                  </a:lnTo>
                  <a:lnTo>
                    <a:pt x="914376" y="245899"/>
                  </a:lnTo>
                  <a:lnTo>
                    <a:pt x="914376" y="247720"/>
                  </a:lnTo>
                  <a:lnTo>
                    <a:pt x="923484" y="258649"/>
                  </a:lnTo>
                  <a:lnTo>
                    <a:pt x="928948" y="291435"/>
                  </a:lnTo>
                  <a:lnTo>
                    <a:pt x="919841" y="336972"/>
                  </a:lnTo>
                  <a:lnTo>
                    <a:pt x="892519" y="371580"/>
                  </a:lnTo>
                  <a:lnTo>
                    <a:pt x="868840" y="393438"/>
                  </a:lnTo>
                  <a:lnTo>
                    <a:pt x="850625" y="429867"/>
                  </a:lnTo>
                  <a:lnTo>
                    <a:pt x="830589" y="440796"/>
                  </a:lnTo>
                  <a:lnTo>
                    <a:pt x="828767" y="469939"/>
                  </a:lnTo>
                  <a:lnTo>
                    <a:pt x="830589" y="502726"/>
                  </a:lnTo>
                  <a:lnTo>
                    <a:pt x="825125" y="548262"/>
                  </a:lnTo>
                  <a:lnTo>
                    <a:pt x="814196" y="561013"/>
                  </a:lnTo>
                  <a:lnTo>
                    <a:pt x="810553" y="593799"/>
                  </a:lnTo>
                  <a:lnTo>
                    <a:pt x="783231" y="637514"/>
                  </a:lnTo>
                  <a:lnTo>
                    <a:pt x="777766" y="655729"/>
                  </a:lnTo>
                  <a:lnTo>
                    <a:pt x="757730" y="672122"/>
                  </a:lnTo>
                  <a:lnTo>
                    <a:pt x="752266" y="679408"/>
                  </a:lnTo>
                  <a:lnTo>
                    <a:pt x="699443" y="683051"/>
                  </a:lnTo>
                  <a:lnTo>
                    <a:pt x="695800" y="688516"/>
                  </a:lnTo>
                  <a:lnTo>
                    <a:pt x="695800" y="690337"/>
                  </a:lnTo>
                  <a:lnTo>
                    <a:pt x="648442" y="710373"/>
                  </a:lnTo>
                  <a:lnTo>
                    <a:pt x="610191" y="748624"/>
                  </a:lnTo>
                  <a:lnTo>
                    <a:pt x="599263" y="763196"/>
                  </a:lnTo>
                  <a:lnTo>
                    <a:pt x="601084" y="785053"/>
                  </a:lnTo>
                  <a:lnTo>
                    <a:pt x="604727" y="790518"/>
                  </a:lnTo>
                  <a:lnTo>
                    <a:pt x="604727" y="794161"/>
                  </a:lnTo>
                  <a:lnTo>
                    <a:pt x="601084" y="795982"/>
                  </a:lnTo>
                  <a:lnTo>
                    <a:pt x="599263" y="823304"/>
                  </a:lnTo>
                  <a:lnTo>
                    <a:pt x="571941" y="852448"/>
                  </a:lnTo>
                  <a:lnTo>
                    <a:pt x="561012" y="883413"/>
                  </a:lnTo>
                  <a:lnTo>
                    <a:pt x="542797" y="908913"/>
                  </a:lnTo>
                  <a:lnTo>
                    <a:pt x="511832" y="930771"/>
                  </a:lnTo>
                  <a:lnTo>
                    <a:pt x="510011" y="947164"/>
                  </a:lnTo>
                  <a:lnTo>
                    <a:pt x="486332" y="974486"/>
                  </a:lnTo>
                  <a:lnTo>
                    <a:pt x="486332" y="972665"/>
                  </a:lnTo>
                  <a:lnTo>
                    <a:pt x="482689" y="956272"/>
                  </a:lnTo>
                  <a:lnTo>
                    <a:pt x="491796" y="945343"/>
                  </a:lnTo>
                  <a:lnTo>
                    <a:pt x="480867" y="934414"/>
                  </a:lnTo>
                  <a:lnTo>
                    <a:pt x="475403" y="923485"/>
                  </a:lnTo>
                  <a:lnTo>
                    <a:pt x="444438" y="905270"/>
                  </a:lnTo>
                  <a:lnTo>
                    <a:pt x="433509" y="890699"/>
                  </a:lnTo>
                  <a:lnTo>
                    <a:pt x="424402" y="896163"/>
                  </a:lnTo>
                  <a:lnTo>
                    <a:pt x="420759" y="896163"/>
                  </a:lnTo>
                  <a:lnTo>
                    <a:pt x="420759" y="885234"/>
                  </a:lnTo>
                  <a:lnTo>
                    <a:pt x="404366" y="872484"/>
                  </a:lnTo>
                  <a:lnTo>
                    <a:pt x="398901" y="872484"/>
                  </a:lnTo>
                  <a:lnTo>
                    <a:pt x="391615" y="874305"/>
                  </a:lnTo>
                  <a:lnTo>
                    <a:pt x="386151" y="874305"/>
                  </a:lnTo>
                  <a:lnTo>
                    <a:pt x="386151" y="872484"/>
                  </a:lnTo>
                  <a:lnTo>
                    <a:pt x="455367" y="799625"/>
                  </a:lnTo>
                  <a:lnTo>
                    <a:pt x="477224" y="788696"/>
                  </a:lnTo>
                  <a:lnTo>
                    <a:pt x="480867" y="768660"/>
                  </a:lnTo>
                  <a:lnTo>
                    <a:pt x="475403" y="752267"/>
                  </a:lnTo>
                  <a:lnTo>
                    <a:pt x="459010" y="750445"/>
                  </a:lnTo>
                  <a:lnTo>
                    <a:pt x="464474" y="721302"/>
                  </a:lnTo>
                  <a:lnTo>
                    <a:pt x="460831" y="706730"/>
                  </a:lnTo>
                  <a:lnTo>
                    <a:pt x="437152" y="704909"/>
                  </a:lnTo>
                  <a:lnTo>
                    <a:pt x="429866" y="666658"/>
                  </a:lnTo>
                  <a:lnTo>
                    <a:pt x="415295" y="661194"/>
                  </a:lnTo>
                  <a:lnTo>
                    <a:pt x="398901" y="664836"/>
                  </a:lnTo>
                  <a:lnTo>
                    <a:pt x="380687" y="659372"/>
                  </a:lnTo>
                  <a:lnTo>
                    <a:pt x="377044" y="659372"/>
                  </a:lnTo>
                  <a:lnTo>
                    <a:pt x="375222" y="610192"/>
                  </a:lnTo>
                  <a:lnTo>
                    <a:pt x="375222" y="606549"/>
                  </a:lnTo>
                  <a:lnTo>
                    <a:pt x="377044" y="606549"/>
                  </a:lnTo>
                  <a:lnTo>
                    <a:pt x="382508" y="559191"/>
                  </a:lnTo>
                  <a:lnTo>
                    <a:pt x="377044" y="542798"/>
                  </a:lnTo>
                  <a:lnTo>
                    <a:pt x="366115" y="537334"/>
                  </a:lnTo>
                  <a:lnTo>
                    <a:pt x="366115" y="515476"/>
                  </a:lnTo>
                  <a:lnTo>
                    <a:pt x="326043" y="515476"/>
                  </a:lnTo>
                  <a:lnTo>
                    <a:pt x="326043" y="513655"/>
                  </a:lnTo>
                  <a:lnTo>
                    <a:pt x="318757" y="488154"/>
                  </a:lnTo>
                  <a:lnTo>
                    <a:pt x="320578" y="475404"/>
                  </a:lnTo>
                  <a:lnTo>
                    <a:pt x="309649" y="449903"/>
                  </a:lnTo>
                  <a:lnTo>
                    <a:pt x="302364" y="444439"/>
                  </a:lnTo>
                  <a:lnTo>
                    <a:pt x="285970" y="444439"/>
                  </a:lnTo>
                  <a:lnTo>
                    <a:pt x="278685" y="437153"/>
                  </a:lnTo>
                  <a:lnTo>
                    <a:pt x="256827" y="431688"/>
                  </a:lnTo>
                  <a:lnTo>
                    <a:pt x="251363" y="424403"/>
                  </a:lnTo>
                  <a:lnTo>
                    <a:pt x="220398" y="418938"/>
                  </a:lnTo>
                  <a:lnTo>
                    <a:pt x="204004" y="408009"/>
                  </a:lnTo>
                  <a:lnTo>
                    <a:pt x="200361" y="393438"/>
                  </a:lnTo>
                  <a:lnTo>
                    <a:pt x="202183" y="364294"/>
                  </a:lnTo>
                  <a:lnTo>
                    <a:pt x="196719" y="353365"/>
                  </a:lnTo>
                  <a:lnTo>
                    <a:pt x="169397" y="357008"/>
                  </a:lnTo>
                  <a:lnTo>
                    <a:pt x="151182" y="377044"/>
                  </a:lnTo>
                  <a:lnTo>
                    <a:pt x="131146" y="387973"/>
                  </a:lnTo>
                  <a:lnTo>
                    <a:pt x="100181" y="382509"/>
                  </a:lnTo>
                  <a:lnTo>
                    <a:pt x="83788" y="387973"/>
                  </a:lnTo>
                  <a:lnTo>
                    <a:pt x="78323" y="382509"/>
                  </a:lnTo>
                  <a:lnTo>
                    <a:pt x="78323" y="346079"/>
                  </a:lnTo>
                  <a:lnTo>
                    <a:pt x="52823" y="362473"/>
                  </a:lnTo>
                  <a:lnTo>
                    <a:pt x="40072" y="358830"/>
                  </a:lnTo>
                  <a:lnTo>
                    <a:pt x="34608" y="347901"/>
                  </a:lnTo>
                  <a:lnTo>
                    <a:pt x="21858" y="347901"/>
                  </a:lnTo>
                  <a:lnTo>
                    <a:pt x="21858" y="336972"/>
                  </a:lnTo>
                  <a:lnTo>
                    <a:pt x="5465" y="320579"/>
                  </a:lnTo>
                  <a:lnTo>
                    <a:pt x="0" y="304186"/>
                  </a:lnTo>
                  <a:lnTo>
                    <a:pt x="0" y="302364"/>
                  </a:lnTo>
                  <a:lnTo>
                    <a:pt x="7286" y="284149"/>
                  </a:lnTo>
                  <a:lnTo>
                    <a:pt x="16393" y="278685"/>
                  </a:lnTo>
                  <a:lnTo>
                    <a:pt x="18215" y="264113"/>
                  </a:lnTo>
                  <a:lnTo>
                    <a:pt x="32787" y="242256"/>
                  </a:lnTo>
                  <a:lnTo>
                    <a:pt x="52823" y="231327"/>
                  </a:lnTo>
                  <a:lnTo>
                    <a:pt x="91073" y="220398"/>
                  </a:lnTo>
                  <a:lnTo>
                    <a:pt x="105645" y="153004"/>
                  </a:lnTo>
                  <a:lnTo>
                    <a:pt x="100181" y="136610"/>
                  </a:lnTo>
                  <a:lnTo>
                    <a:pt x="89252" y="129325"/>
                  </a:lnTo>
                  <a:lnTo>
                    <a:pt x="89252" y="111110"/>
                  </a:lnTo>
                  <a:lnTo>
                    <a:pt x="91073" y="111110"/>
                  </a:lnTo>
                  <a:lnTo>
                    <a:pt x="111110" y="107467"/>
                  </a:lnTo>
                  <a:lnTo>
                    <a:pt x="107467" y="100181"/>
                  </a:lnTo>
                  <a:lnTo>
                    <a:pt x="94716" y="100181"/>
                  </a:lnTo>
                  <a:lnTo>
                    <a:pt x="94716" y="80145"/>
                  </a:lnTo>
                  <a:lnTo>
                    <a:pt x="129324" y="80145"/>
                  </a:lnTo>
                  <a:lnTo>
                    <a:pt x="131146" y="74680"/>
                  </a:lnTo>
                  <a:lnTo>
                    <a:pt x="134789" y="74680"/>
                  </a:lnTo>
                  <a:lnTo>
                    <a:pt x="140253" y="80145"/>
                  </a:lnTo>
                  <a:lnTo>
                    <a:pt x="151182" y="74680"/>
                  </a:lnTo>
                  <a:lnTo>
                    <a:pt x="153003" y="74680"/>
                  </a:lnTo>
                  <a:lnTo>
                    <a:pt x="162111" y="94717"/>
                  </a:lnTo>
                  <a:lnTo>
                    <a:pt x="163932" y="91074"/>
                  </a:lnTo>
                  <a:lnTo>
                    <a:pt x="167575" y="91074"/>
                  </a:lnTo>
                  <a:lnTo>
                    <a:pt x="178504" y="105645"/>
                  </a:lnTo>
                  <a:lnTo>
                    <a:pt x="196719" y="105645"/>
                  </a:lnTo>
                  <a:lnTo>
                    <a:pt x="225862" y="85609"/>
                  </a:lnTo>
                  <a:lnTo>
                    <a:pt x="234969" y="78323"/>
                  </a:lnTo>
                  <a:lnTo>
                    <a:pt x="251363" y="72859"/>
                  </a:lnTo>
                  <a:lnTo>
                    <a:pt x="251363" y="69216"/>
                  </a:lnTo>
                  <a:lnTo>
                    <a:pt x="229505" y="67395"/>
                  </a:lnTo>
                  <a:lnTo>
                    <a:pt x="225862" y="51001"/>
                  </a:lnTo>
                  <a:lnTo>
                    <a:pt x="225862" y="38251"/>
                  </a:lnTo>
                  <a:lnTo>
                    <a:pt x="218576" y="32787"/>
                  </a:lnTo>
                  <a:lnTo>
                    <a:pt x="214933" y="32787"/>
                  </a:lnTo>
                  <a:lnTo>
                    <a:pt x="214933" y="21858"/>
                  </a:lnTo>
                  <a:lnTo>
                    <a:pt x="218576" y="21858"/>
                  </a:lnTo>
                  <a:lnTo>
                    <a:pt x="258648" y="32787"/>
                  </a:lnTo>
                  <a:lnTo>
                    <a:pt x="307828" y="12751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" name="Argentina">
              <a:extLst>
                <a:ext uri="{FF2B5EF4-FFF2-40B4-BE49-F238E27FC236}">
                  <a16:creationId xmlns:a16="http://schemas.microsoft.com/office/drawing/2014/main" id="{453403BF-30EB-476A-8094-3D5DBED47629}"/>
                </a:ext>
              </a:extLst>
            </p:cNvPr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5396339" y="3072563"/>
              <a:ext cx="1367640" cy="3046831"/>
            </a:xfrm>
            <a:custGeom>
              <a:avLst/>
              <a:gdLst/>
              <a:ahLst/>
              <a:cxnLst/>
              <a:rect l="l" t="t" r="r" b="b"/>
              <a:pathLst>
                <a:path w="471760" h="1050988">
                  <a:moveTo>
                    <a:pt x="213112" y="1029130"/>
                  </a:moveTo>
                  <a:lnTo>
                    <a:pt x="231327" y="1029130"/>
                  </a:lnTo>
                  <a:lnTo>
                    <a:pt x="213112" y="1036416"/>
                  </a:lnTo>
                  <a:lnTo>
                    <a:pt x="207647" y="1036416"/>
                  </a:lnTo>
                  <a:lnTo>
                    <a:pt x="207647" y="1034595"/>
                  </a:lnTo>
                  <a:close/>
                  <a:moveTo>
                    <a:pt x="112931" y="943520"/>
                  </a:moveTo>
                  <a:lnTo>
                    <a:pt x="116574" y="943520"/>
                  </a:lnTo>
                  <a:lnTo>
                    <a:pt x="125681" y="961735"/>
                  </a:lnTo>
                  <a:lnTo>
                    <a:pt x="125681" y="963556"/>
                  </a:lnTo>
                  <a:lnTo>
                    <a:pt x="118396" y="967199"/>
                  </a:lnTo>
                  <a:lnTo>
                    <a:pt x="131146" y="985414"/>
                  </a:lnTo>
                  <a:lnTo>
                    <a:pt x="174861" y="1021843"/>
                  </a:lnTo>
                  <a:lnTo>
                    <a:pt x="198540" y="1027308"/>
                  </a:lnTo>
                  <a:lnTo>
                    <a:pt x="198540" y="1029129"/>
                  </a:lnTo>
                  <a:lnTo>
                    <a:pt x="189433" y="1036415"/>
                  </a:lnTo>
                  <a:lnTo>
                    <a:pt x="185790" y="1036415"/>
                  </a:lnTo>
                  <a:lnTo>
                    <a:pt x="183968" y="1040058"/>
                  </a:lnTo>
                  <a:lnTo>
                    <a:pt x="174861" y="1040058"/>
                  </a:lnTo>
                  <a:lnTo>
                    <a:pt x="173040" y="1041879"/>
                  </a:lnTo>
                  <a:lnTo>
                    <a:pt x="169397" y="1041879"/>
                  </a:lnTo>
                  <a:lnTo>
                    <a:pt x="151342" y="1037365"/>
                  </a:lnTo>
                  <a:lnTo>
                    <a:pt x="153005" y="1047345"/>
                  </a:lnTo>
                  <a:lnTo>
                    <a:pt x="145719" y="1047345"/>
                  </a:lnTo>
                  <a:lnTo>
                    <a:pt x="142076" y="1050988"/>
                  </a:lnTo>
                  <a:lnTo>
                    <a:pt x="136611" y="1050988"/>
                  </a:lnTo>
                  <a:lnTo>
                    <a:pt x="125682" y="1047345"/>
                  </a:lnTo>
                  <a:lnTo>
                    <a:pt x="125682" y="1040059"/>
                  </a:lnTo>
                  <a:lnTo>
                    <a:pt x="136611" y="1040059"/>
                  </a:lnTo>
                  <a:lnTo>
                    <a:pt x="145719" y="1036416"/>
                  </a:lnTo>
                  <a:lnTo>
                    <a:pt x="147545" y="1036416"/>
                  </a:lnTo>
                  <a:lnTo>
                    <a:pt x="125681" y="1030950"/>
                  </a:lnTo>
                  <a:lnTo>
                    <a:pt x="116574" y="1036415"/>
                  </a:lnTo>
                  <a:lnTo>
                    <a:pt x="112931" y="1036415"/>
                  </a:lnTo>
                  <a:close/>
                  <a:moveTo>
                    <a:pt x="169397" y="0"/>
                  </a:moveTo>
                  <a:lnTo>
                    <a:pt x="173040" y="0"/>
                  </a:lnTo>
                  <a:lnTo>
                    <a:pt x="180325" y="9108"/>
                  </a:lnTo>
                  <a:lnTo>
                    <a:pt x="207647" y="10929"/>
                  </a:lnTo>
                  <a:lnTo>
                    <a:pt x="214933" y="21858"/>
                  </a:lnTo>
                  <a:lnTo>
                    <a:pt x="220398" y="5465"/>
                  </a:lnTo>
                  <a:lnTo>
                    <a:pt x="225862" y="5465"/>
                  </a:lnTo>
                  <a:lnTo>
                    <a:pt x="231326" y="9108"/>
                  </a:lnTo>
                  <a:lnTo>
                    <a:pt x="242255" y="9108"/>
                  </a:lnTo>
                  <a:lnTo>
                    <a:pt x="256827" y="14572"/>
                  </a:lnTo>
                  <a:lnTo>
                    <a:pt x="262291" y="14572"/>
                  </a:lnTo>
                  <a:lnTo>
                    <a:pt x="298721" y="56466"/>
                  </a:lnTo>
                  <a:lnTo>
                    <a:pt x="326043" y="61930"/>
                  </a:lnTo>
                  <a:lnTo>
                    <a:pt x="371579" y="92895"/>
                  </a:lnTo>
                  <a:lnTo>
                    <a:pt x="375222" y="100181"/>
                  </a:lnTo>
                  <a:lnTo>
                    <a:pt x="375222" y="102002"/>
                  </a:lnTo>
                  <a:lnTo>
                    <a:pt x="358829" y="129324"/>
                  </a:lnTo>
                  <a:lnTo>
                    <a:pt x="358829" y="138432"/>
                  </a:lnTo>
                  <a:lnTo>
                    <a:pt x="380687" y="140253"/>
                  </a:lnTo>
                  <a:lnTo>
                    <a:pt x="393437" y="149361"/>
                  </a:lnTo>
                  <a:lnTo>
                    <a:pt x="420759" y="145718"/>
                  </a:lnTo>
                  <a:lnTo>
                    <a:pt x="444438" y="122039"/>
                  </a:lnTo>
                  <a:lnTo>
                    <a:pt x="448081" y="100181"/>
                  </a:lnTo>
                  <a:lnTo>
                    <a:pt x="448081" y="98359"/>
                  </a:lnTo>
                  <a:lnTo>
                    <a:pt x="453545" y="98359"/>
                  </a:lnTo>
                  <a:lnTo>
                    <a:pt x="459010" y="100181"/>
                  </a:lnTo>
                  <a:lnTo>
                    <a:pt x="466296" y="100181"/>
                  </a:lnTo>
                  <a:lnTo>
                    <a:pt x="471760" y="118396"/>
                  </a:lnTo>
                  <a:lnTo>
                    <a:pt x="466296" y="138432"/>
                  </a:lnTo>
                  <a:lnTo>
                    <a:pt x="466296" y="140253"/>
                  </a:lnTo>
                  <a:lnTo>
                    <a:pt x="444438" y="151182"/>
                  </a:lnTo>
                  <a:lnTo>
                    <a:pt x="375222" y="224041"/>
                  </a:lnTo>
                  <a:lnTo>
                    <a:pt x="369758" y="233148"/>
                  </a:lnTo>
                  <a:lnTo>
                    <a:pt x="364294" y="296899"/>
                  </a:lnTo>
                  <a:lnTo>
                    <a:pt x="355186" y="329686"/>
                  </a:lnTo>
                  <a:lnTo>
                    <a:pt x="358829" y="346079"/>
                  </a:lnTo>
                  <a:lnTo>
                    <a:pt x="386151" y="364294"/>
                  </a:lnTo>
                  <a:lnTo>
                    <a:pt x="386151" y="367937"/>
                  </a:lnTo>
                  <a:lnTo>
                    <a:pt x="380687" y="384330"/>
                  </a:lnTo>
                  <a:lnTo>
                    <a:pt x="387973" y="395259"/>
                  </a:lnTo>
                  <a:lnTo>
                    <a:pt x="398901" y="395259"/>
                  </a:lnTo>
                  <a:lnTo>
                    <a:pt x="398901" y="397080"/>
                  </a:lnTo>
                  <a:lnTo>
                    <a:pt x="397080" y="418938"/>
                  </a:lnTo>
                  <a:lnTo>
                    <a:pt x="380687" y="440795"/>
                  </a:lnTo>
                  <a:lnTo>
                    <a:pt x="377044" y="451724"/>
                  </a:lnTo>
                  <a:lnTo>
                    <a:pt x="364294" y="462653"/>
                  </a:lnTo>
                  <a:lnTo>
                    <a:pt x="293256" y="475403"/>
                  </a:lnTo>
                  <a:lnTo>
                    <a:pt x="269577" y="475403"/>
                  </a:lnTo>
                  <a:lnTo>
                    <a:pt x="264113" y="473582"/>
                  </a:lnTo>
                  <a:lnTo>
                    <a:pt x="264113" y="484510"/>
                  </a:lnTo>
                  <a:lnTo>
                    <a:pt x="271399" y="488153"/>
                  </a:lnTo>
                  <a:lnTo>
                    <a:pt x="271399" y="491796"/>
                  </a:lnTo>
                  <a:lnTo>
                    <a:pt x="264113" y="510011"/>
                  </a:lnTo>
                  <a:lnTo>
                    <a:pt x="264113" y="530047"/>
                  </a:lnTo>
                  <a:lnTo>
                    <a:pt x="262291" y="537333"/>
                  </a:lnTo>
                  <a:lnTo>
                    <a:pt x="245898" y="546440"/>
                  </a:lnTo>
                  <a:lnTo>
                    <a:pt x="229505" y="546440"/>
                  </a:lnTo>
                  <a:lnTo>
                    <a:pt x="202183" y="530047"/>
                  </a:lnTo>
                  <a:lnTo>
                    <a:pt x="196719" y="535511"/>
                  </a:lnTo>
                  <a:lnTo>
                    <a:pt x="202183" y="571941"/>
                  </a:lnTo>
                  <a:lnTo>
                    <a:pt x="213112" y="582870"/>
                  </a:lnTo>
                  <a:lnTo>
                    <a:pt x="218576" y="581048"/>
                  </a:lnTo>
                  <a:lnTo>
                    <a:pt x="214933" y="577405"/>
                  </a:lnTo>
                  <a:lnTo>
                    <a:pt x="214933" y="575584"/>
                  </a:lnTo>
                  <a:lnTo>
                    <a:pt x="229505" y="570119"/>
                  </a:lnTo>
                  <a:lnTo>
                    <a:pt x="229505" y="571941"/>
                  </a:lnTo>
                  <a:lnTo>
                    <a:pt x="231326" y="577405"/>
                  </a:lnTo>
                  <a:lnTo>
                    <a:pt x="234969" y="588334"/>
                  </a:lnTo>
                  <a:lnTo>
                    <a:pt x="231326" y="597441"/>
                  </a:lnTo>
                  <a:lnTo>
                    <a:pt x="218576" y="597441"/>
                  </a:lnTo>
                  <a:lnTo>
                    <a:pt x="209469" y="588334"/>
                  </a:lnTo>
                  <a:lnTo>
                    <a:pt x="202183" y="593798"/>
                  </a:lnTo>
                  <a:lnTo>
                    <a:pt x="218576" y="602906"/>
                  </a:lnTo>
                  <a:lnTo>
                    <a:pt x="218576" y="604727"/>
                  </a:lnTo>
                  <a:lnTo>
                    <a:pt x="202183" y="613835"/>
                  </a:lnTo>
                  <a:lnTo>
                    <a:pt x="196719" y="621120"/>
                  </a:lnTo>
                  <a:lnTo>
                    <a:pt x="196719" y="648442"/>
                  </a:lnTo>
                  <a:lnTo>
                    <a:pt x="185790" y="659371"/>
                  </a:lnTo>
                  <a:lnTo>
                    <a:pt x="189433" y="670300"/>
                  </a:lnTo>
                  <a:lnTo>
                    <a:pt x="173040" y="670300"/>
                  </a:lnTo>
                  <a:lnTo>
                    <a:pt x="156646" y="677586"/>
                  </a:lnTo>
                  <a:lnTo>
                    <a:pt x="140253" y="703086"/>
                  </a:lnTo>
                  <a:lnTo>
                    <a:pt x="140253" y="710372"/>
                  </a:lnTo>
                  <a:lnTo>
                    <a:pt x="147539" y="721301"/>
                  </a:lnTo>
                  <a:lnTo>
                    <a:pt x="158468" y="734051"/>
                  </a:lnTo>
                  <a:lnTo>
                    <a:pt x="180325" y="739516"/>
                  </a:lnTo>
                  <a:lnTo>
                    <a:pt x="183968" y="739516"/>
                  </a:lnTo>
                  <a:lnTo>
                    <a:pt x="185790" y="755909"/>
                  </a:lnTo>
                  <a:lnTo>
                    <a:pt x="178504" y="777767"/>
                  </a:lnTo>
                  <a:lnTo>
                    <a:pt x="140253" y="810553"/>
                  </a:lnTo>
                  <a:lnTo>
                    <a:pt x="134789" y="843339"/>
                  </a:lnTo>
                  <a:lnTo>
                    <a:pt x="131146" y="843339"/>
                  </a:lnTo>
                  <a:lnTo>
                    <a:pt x="120217" y="848804"/>
                  </a:lnTo>
                  <a:lnTo>
                    <a:pt x="120217" y="850625"/>
                  </a:lnTo>
                  <a:lnTo>
                    <a:pt x="116574" y="845161"/>
                  </a:lnTo>
                  <a:lnTo>
                    <a:pt x="118395" y="850625"/>
                  </a:lnTo>
                  <a:lnTo>
                    <a:pt x="105645" y="861554"/>
                  </a:lnTo>
                  <a:lnTo>
                    <a:pt x="96538" y="883412"/>
                  </a:lnTo>
                  <a:lnTo>
                    <a:pt x="100181" y="883412"/>
                  </a:lnTo>
                  <a:lnTo>
                    <a:pt x="102002" y="879769"/>
                  </a:lnTo>
                  <a:lnTo>
                    <a:pt x="102002" y="883412"/>
                  </a:lnTo>
                  <a:lnTo>
                    <a:pt x="105645" y="901626"/>
                  </a:lnTo>
                  <a:lnTo>
                    <a:pt x="100181" y="905269"/>
                  </a:lnTo>
                  <a:lnTo>
                    <a:pt x="105645" y="905269"/>
                  </a:lnTo>
                  <a:lnTo>
                    <a:pt x="120217" y="932591"/>
                  </a:lnTo>
                  <a:lnTo>
                    <a:pt x="85609" y="923484"/>
                  </a:lnTo>
                  <a:lnTo>
                    <a:pt x="32787" y="921662"/>
                  </a:lnTo>
                  <a:lnTo>
                    <a:pt x="29144" y="921662"/>
                  </a:lnTo>
                  <a:lnTo>
                    <a:pt x="27322" y="910734"/>
                  </a:lnTo>
                  <a:lnTo>
                    <a:pt x="23679" y="872483"/>
                  </a:lnTo>
                  <a:lnTo>
                    <a:pt x="18215" y="872483"/>
                  </a:lnTo>
                  <a:lnTo>
                    <a:pt x="12750" y="876126"/>
                  </a:lnTo>
                  <a:lnTo>
                    <a:pt x="1822" y="876126"/>
                  </a:lnTo>
                  <a:lnTo>
                    <a:pt x="0" y="850625"/>
                  </a:lnTo>
                  <a:lnTo>
                    <a:pt x="1822" y="828768"/>
                  </a:lnTo>
                  <a:lnTo>
                    <a:pt x="18215" y="801446"/>
                  </a:lnTo>
                  <a:lnTo>
                    <a:pt x="23679" y="786874"/>
                  </a:lnTo>
                  <a:lnTo>
                    <a:pt x="23679" y="761373"/>
                  </a:lnTo>
                  <a:lnTo>
                    <a:pt x="40072" y="723123"/>
                  </a:lnTo>
                  <a:lnTo>
                    <a:pt x="40072" y="686693"/>
                  </a:lnTo>
                  <a:lnTo>
                    <a:pt x="45537" y="672121"/>
                  </a:lnTo>
                  <a:lnTo>
                    <a:pt x="34608" y="661193"/>
                  </a:lnTo>
                  <a:lnTo>
                    <a:pt x="34608" y="659371"/>
                  </a:lnTo>
                  <a:lnTo>
                    <a:pt x="47358" y="655728"/>
                  </a:lnTo>
                  <a:lnTo>
                    <a:pt x="45537" y="650264"/>
                  </a:lnTo>
                  <a:lnTo>
                    <a:pt x="34608" y="648442"/>
                  </a:lnTo>
                  <a:lnTo>
                    <a:pt x="34608" y="632049"/>
                  </a:lnTo>
                  <a:lnTo>
                    <a:pt x="29144" y="588334"/>
                  </a:lnTo>
                  <a:lnTo>
                    <a:pt x="40072" y="564655"/>
                  </a:lnTo>
                  <a:lnTo>
                    <a:pt x="34608" y="548262"/>
                  </a:lnTo>
                  <a:lnTo>
                    <a:pt x="38251" y="510011"/>
                  </a:lnTo>
                  <a:lnTo>
                    <a:pt x="47358" y="475403"/>
                  </a:lnTo>
                  <a:lnTo>
                    <a:pt x="52823" y="462653"/>
                  </a:lnTo>
                  <a:lnTo>
                    <a:pt x="51001" y="440795"/>
                  </a:lnTo>
                  <a:lnTo>
                    <a:pt x="52823" y="408009"/>
                  </a:lnTo>
                  <a:lnTo>
                    <a:pt x="67394" y="389794"/>
                  </a:lnTo>
                  <a:lnTo>
                    <a:pt x="67394" y="364294"/>
                  </a:lnTo>
                  <a:lnTo>
                    <a:pt x="83788" y="333329"/>
                  </a:lnTo>
                  <a:lnTo>
                    <a:pt x="80145" y="311471"/>
                  </a:lnTo>
                  <a:lnTo>
                    <a:pt x="67394" y="264113"/>
                  </a:lnTo>
                  <a:lnTo>
                    <a:pt x="67394" y="251363"/>
                  </a:lnTo>
                  <a:lnTo>
                    <a:pt x="80145" y="224041"/>
                  </a:lnTo>
                  <a:lnTo>
                    <a:pt x="80145" y="200362"/>
                  </a:lnTo>
                  <a:lnTo>
                    <a:pt x="91073" y="167575"/>
                  </a:lnTo>
                  <a:lnTo>
                    <a:pt x="102002" y="154825"/>
                  </a:lnTo>
                  <a:lnTo>
                    <a:pt x="105645" y="143896"/>
                  </a:lnTo>
                  <a:lnTo>
                    <a:pt x="118395" y="132967"/>
                  </a:lnTo>
                  <a:lnTo>
                    <a:pt x="112931" y="98359"/>
                  </a:lnTo>
                  <a:lnTo>
                    <a:pt x="116574" y="71037"/>
                  </a:lnTo>
                  <a:lnTo>
                    <a:pt x="145718" y="56466"/>
                  </a:lnTo>
                  <a:lnTo>
                    <a:pt x="147539" y="38251"/>
                  </a:lnTo>
                  <a:lnTo>
                    <a:pt x="145718" y="27322"/>
                  </a:lnTo>
                  <a:close/>
                </a:path>
              </a:pathLst>
            </a:custGeom>
            <a:grpFill/>
            <a:ln w="3175">
              <a:solidFill>
                <a:srgbClr val="0F4D8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6415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nada - Blue /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15899E1-AEFC-410D-B08C-CBEB54F04F2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6EBDE58-C232-40FB-B8F7-6FD38BBF8705}"/>
              </a:ext>
            </a:extLst>
          </p:cNvPr>
          <p:cNvSpPr txBox="1">
            <a:spLocks/>
          </p:cNvSpPr>
          <p:nvPr/>
        </p:nvSpPr>
        <p:spPr>
          <a:xfrm>
            <a:off x="230400" y="6303600"/>
            <a:ext cx="12973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>
                <a:solidFill>
                  <a:schemeClr val="bg1"/>
                </a:solidFill>
              </a:rPr>
              <a:t>SLIDE  </a:t>
            </a:r>
            <a:r>
              <a:rPr lang="en-GB" sz="1400">
                <a:solidFill>
                  <a:schemeClr val="accent3"/>
                </a:solidFill>
              </a:rPr>
              <a:t>|</a:t>
            </a:r>
            <a:r>
              <a:rPr lang="en-GB" sz="1000">
                <a:solidFill>
                  <a:schemeClr val="bg1"/>
                </a:solidFill>
              </a:rPr>
              <a:t>  </a:t>
            </a:r>
            <a:fld id="{85845CA8-B977-449B-9FF9-20DC913440A4}" type="slidenum">
              <a:rPr lang="en-GB" sz="1000" smtClean="0">
                <a:solidFill>
                  <a:schemeClr val="bg1"/>
                </a:solidFill>
              </a:rPr>
              <a:pPr algn="l"/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4047AD-F2E3-465B-B8B0-35DC63530551}"/>
              </a:ext>
            </a:extLst>
          </p:cNvPr>
          <p:cNvCxnSpPr/>
          <p:nvPr/>
        </p:nvCxnSpPr>
        <p:spPr>
          <a:xfrm>
            <a:off x="390294" y="324118"/>
            <a:ext cx="0" cy="52322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D9AA1C3A-2D4E-4B73-BDB0-58169DEC73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68" y="324119"/>
            <a:ext cx="11283277" cy="52322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90000"/>
              </a:lnSpc>
              <a:buNone/>
              <a:defRPr sz="2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TITLE HERE</a:t>
            </a:r>
            <a:endParaRPr lang="en-GB"/>
          </a:p>
        </p:txBody>
      </p:sp>
      <p:sp>
        <p:nvSpPr>
          <p:cNvPr id="250" name="Text Placeholder 3">
            <a:extLst>
              <a:ext uri="{FF2B5EF4-FFF2-40B4-BE49-F238E27FC236}">
                <a16:creationId xmlns:a16="http://schemas.microsoft.com/office/drawing/2014/main" id="{3D1BE931-EFDA-450A-B528-8C87CD44809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7210" y="1335600"/>
            <a:ext cx="4893063" cy="467331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75" name="Canada">
            <a:extLst>
              <a:ext uri="{FF2B5EF4-FFF2-40B4-BE49-F238E27FC236}">
                <a16:creationId xmlns:a16="http://schemas.microsoft.com/office/drawing/2014/main" id="{736107DA-481C-4AE8-89B7-B77FF641175C}"/>
              </a:ext>
            </a:extLst>
          </p:cNvPr>
          <p:cNvGrpSpPr/>
          <p:nvPr/>
        </p:nvGrpSpPr>
        <p:grpSpPr>
          <a:xfrm>
            <a:off x="7156175" y="1100823"/>
            <a:ext cx="3816626" cy="4960218"/>
            <a:chOff x="2497236" y="788821"/>
            <a:chExt cx="2087157" cy="2712542"/>
          </a:xfrm>
          <a:solidFill>
            <a:schemeClr val="bg1"/>
          </a:solidFill>
        </p:grpSpPr>
        <p:sp>
          <p:nvSpPr>
            <p:cNvPr id="76" name="Canada - Offshore">
              <a:extLst>
                <a:ext uri="{FF2B5EF4-FFF2-40B4-BE49-F238E27FC236}">
                  <a16:creationId xmlns:a16="http://schemas.microsoft.com/office/drawing/2014/main" id="{7698C8B3-1530-4A5F-956B-B3FBB9E9E51E}"/>
                </a:ext>
              </a:extLst>
            </p:cNvPr>
            <p:cNvSpPr>
              <a:spLocks/>
            </p:cNvSpPr>
            <p:nvPr>
              <p:custDataLst>
                <p:tags r:id="rId1"/>
              </p:custDataLst>
            </p:nvPr>
          </p:nvSpPr>
          <p:spPr bwMode="auto">
            <a:xfrm>
              <a:off x="2616501" y="788821"/>
              <a:ext cx="1967892" cy="2596891"/>
            </a:xfrm>
            <a:custGeom>
              <a:avLst/>
              <a:gdLst/>
              <a:ahLst/>
              <a:cxnLst/>
              <a:rect l="l" t="t" r="r" b="b"/>
              <a:pathLst>
                <a:path w="1983579" h="2617593">
                  <a:moveTo>
                    <a:pt x="1256814" y="2601199"/>
                  </a:moveTo>
                  <a:lnTo>
                    <a:pt x="1289600" y="2601199"/>
                  </a:lnTo>
                  <a:lnTo>
                    <a:pt x="1289600" y="2612128"/>
                  </a:lnTo>
                  <a:lnTo>
                    <a:pt x="1287779" y="2617593"/>
                  </a:lnTo>
                  <a:lnTo>
                    <a:pt x="1284136" y="2617593"/>
                  </a:lnTo>
                  <a:lnTo>
                    <a:pt x="1256814" y="2604842"/>
                  </a:lnTo>
                  <a:lnTo>
                    <a:pt x="1254992" y="2604842"/>
                  </a:lnTo>
                  <a:close/>
                  <a:moveTo>
                    <a:pt x="1794147" y="2564770"/>
                  </a:moveTo>
                  <a:lnTo>
                    <a:pt x="1797790" y="2564770"/>
                  </a:lnTo>
                  <a:lnTo>
                    <a:pt x="1803254" y="2570235"/>
                  </a:lnTo>
                  <a:lnTo>
                    <a:pt x="1803254" y="2572056"/>
                  </a:lnTo>
                  <a:lnTo>
                    <a:pt x="1794147" y="2597556"/>
                  </a:lnTo>
                  <a:lnTo>
                    <a:pt x="1803254" y="2597556"/>
                  </a:lnTo>
                  <a:lnTo>
                    <a:pt x="1808718" y="2588449"/>
                  </a:lnTo>
                  <a:lnTo>
                    <a:pt x="1810540" y="2588449"/>
                  </a:lnTo>
                  <a:lnTo>
                    <a:pt x="1816004" y="2599378"/>
                  </a:lnTo>
                  <a:lnTo>
                    <a:pt x="1816004" y="2601199"/>
                  </a:lnTo>
                  <a:lnTo>
                    <a:pt x="1797790" y="2612128"/>
                  </a:lnTo>
                  <a:lnTo>
                    <a:pt x="1792325" y="2612128"/>
                  </a:lnTo>
                  <a:lnTo>
                    <a:pt x="1783218" y="2615771"/>
                  </a:lnTo>
                  <a:lnTo>
                    <a:pt x="1777754" y="2615771"/>
                  </a:lnTo>
                  <a:lnTo>
                    <a:pt x="1777754" y="2612128"/>
                  </a:lnTo>
                  <a:lnTo>
                    <a:pt x="1772289" y="2606664"/>
                  </a:lnTo>
                  <a:lnTo>
                    <a:pt x="1775932" y="2593914"/>
                  </a:lnTo>
                  <a:close/>
                  <a:moveTo>
                    <a:pt x="1714002" y="2564770"/>
                  </a:moveTo>
                  <a:lnTo>
                    <a:pt x="1715823" y="2564770"/>
                  </a:lnTo>
                  <a:lnTo>
                    <a:pt x="1715823" y="2566592"/>
                  </a:lnTo>
                  <a:lnTo>
                    <a:pt x="1714002" y="2572056"/>
                  </a:lnTo>
                  <a:lnTo>
                    <a:pt x="1721287" y="2581163"/>
                  </a:lnTo>
                  <a:lnTo>
                    <a:pt x="1761360" y="2586628"/>
                  </a:lnTo>
                  <a:lnTo>
                    <a:pt x="1761360" y="2588449"/>
                  </a:lnTo>
                  <a:lnTo>
                    <a:pt x="1748610" y="2601199"/>
                  </a:lnTo>
                  <a:lnTo>
                    <a:pt x="1746788" y="2601199"/>
                  </a:lnTo>
                  <a:lnTo>
                    <a:pt x="1737681" y="2592092"/>
                  </a:lnTo>
                  <a:lnTo>
                    <a:pt x="1726752" y="2593913"/>
                  </a:lnTo>
                  <a:lnTo>
                    <a:pt x="1724930" y="2593913"/>
                  </a:lnTo>
                  <a:lnTo>
                    <a:pt x="1704894" y="2577520"/>
                  </a:lnTo>
                  <a:lnTo>
                    <a:pt x="1704894" y="2575699"/>
                  </a:lnTo>
                  <a:close/>
                  <a:moveTo>
                    <a:pt x="1714002" y="2459125"/>
                  </a:moveTo>
                  <a:lnTo>
                    <a:pt x="1748610" y="2471875"/>
                  </a:lnTo>
                  <a:lnTo>
                    <a:pt x="1765004" y="2480982"/>
                  </a:lnTo>
                  <a:lnTo>
                    <a:pt x="1770468" y="2488268"/>
                  </a:lnTo>
                  <a:lnTo>
                    <a:pt x="1770468" y="2491911"/>
                  </a:lnTo>
                  <a:lnTo>
                    <a:pt x="1754075" y="2491911"/>
                  </a:lnTo>
                  <a:lnTo>
                    <a:pt x="1726752" y="2482804"/>
                  </a:lnTo>
                  <a:lnTo>
                    <a:pt x="1721288" y="2475518"/>
                  </a:lnTo>
                  <a:lnTo>
                    <a:pt x="1703073" y="2466411"/>
                  </a:lnTo>
                  <a:lnTo>
                    <a:pt x="1703073" y="2464589"/>
                  </a:lnTo>
                  <a:close/>
                  <a:moveTo>
                    <a:pt x="187613" y="2424516"/>
                  </a:moveTo>
                  <a:lnTo>
                    <a:pt x="191256" y="2424516"/>
                  </a:lnTo>
                  <a:lnTo>
                    <a:pt x="247721" y="2444552"/>
                  </a:lnTo>
                  <a:lnTo>
                    <a:pt x="269579" y="2475517"/>
                  </a:lnTo>
                  <a:lnTo>
                    <a:pt x="291437" y="2491911"/>
                  </a:lnTo>
                  <a:lnTo>
                    <a:pt x="304187" y="2513768"/>
                  </a:lnTo>
                  <a:lnTo>
                    <a:pt x="304187" y="2515590"/>
                  </a:lnTo>
                  <a:lnTo>
                    <a:pt x="302366" y="2515590"/>
                  </a:lnTo>
                  <a:lnTo>
                    <a:pt x="293258" y="2521054"/>
                  </a:lnTo>
                  <a:lnTo>
                    <a:pt x="265936" y="2510125"/>
                  </a:lnTo>
                  <a:lnTo>
                    <a:pt x="265936" y="2508304"/>
                  </a:lnTo>
                  <a:lnTo>
                    <a:pt x="258650" y="2502839"/>
                  </a:lnTo>
                  <a:lnTo>
                    <a:pt x="260472" y="2497375"/>
                  </a:lnTo>
                  <a:lnTo>
                    <a:pt x="255007" y="2497375"/>
                  </a:lnTo>
                  <a:lnTo>
                    <a:pt x="253186" y="2499196"/>
                  </a:lnTo>
                  <a:lnTo>
                    <a:pt x="247721" y="2499196"/>
                  </a:lnTo>
                  <a:lnTo>
                    <a:pt x="242257" y="2493732"/>
                  </a:lnTo>
                  <a:lnTo>
                    <a:pt x="242257" y="2491911"/>
                  </a:lnTo>
                  <a:lnTo>
                    <a:pt x="247721" y="2491911"/>
                  </a:lnTo>
                  <a:lnTo>
                    <a:pt x="242257" y="2486446"/>
                  </a:lnTo>
                  <a:lnTo>
                    <a:pt x="229507" y="2480982"/>
                  </a:lnTo>
                  <a:lnTo>
                    <a:pt x="225864" y="2480982"/>
                  </a:lnTo>
                  <a:lnTo>
                    <a:pt x="225864" y="2471874"/>
                  </a:lnTo>
                  <a:lnTo>
                    <a:pt x="231328" y="2471874"/>
                  </a:lnTo>
                  <a:lnTo>
                    <a:pt x="213114" y="2466410"/>
                  </a:lnTo>
                  <a:lnTo>
                    <a:pt x="213114" y="2464589"/>
                  </a:lnTo>
                  <a:lnTo>
                    <a:pt x="207649" y="2455481"/>
                  </a:lnTo>
                  <a:lnTo>
                    <a:pt x="207649" y="2459124"/>
                  </a:lnTo>
                  <a:lnTo>
                    <a:pt x="202185" y="2459124"/>
                  </a:lnTo>
                  <a:lnTo>
                    <a:pt x="198542" y="2455481"/>
                  </a:lnTo>
                  <a:lnTo>
                    <a:pt x="193077" y="2455481"/>
                  </a:lnTo>
                  <a:lnTo>
                    <a:pt x="191256" y="2442731"/>
                  </a:lnTo>
                  <a:lnTo>
                    <a:pt x="202185" y="2442731"/>
                  </a:lnTo>
                  <a:lnTo>
                    <a:pt x="202185" y="2437266"/>
                  </a:lnTo>
                  <a:lnTo>
                    <a:pt x="182149" y="2435445"/>
                  </a:lnTo>
                  <a:lnTo>
                    <a:pt x="180327" y="2435445"/>
                  </a:lnTo>
                  <a:lnTo>
                    <a:pt x="180327" y="2431802"/>
                  </a:lnTo>
                  <a:lnTo>
                    <a:pt x="182149" y="2431802"/>
                  </a:lnTo>
                  <a:lnTo>
                    <a:pt x="187613" y="2426338"/>
                  </a:lnTo>
                  <a:close/>
                  <a:moveTo>
                    <a:pt x="1908899" y="2399016"/>
                  </a:moveTo>
                  <a:lnTo>
                    <a:pt x="1916185" y="2399016"/>
                  </a:lnTo>
                  <a:lnTo>
                    <a:pt x="1916185" y="2402659"/>
                  </a:lnTo>
                  <a:lnTo>
                    <a:pt x="1908899" y="2408123"/>
                  </a:lnTo>
                  <a:lnTo>
                    <a:pt x="1910720" y="2415409"/>
                  </a:lnTo>
                  <a:lnTo>
                    <a:pt x="1908899" y="2424517"/>
                  </a:lnTo>
                  <a:lnTo>
                    <a:pt x="1908899" y="2426338"/>
                  </a:lnTo>
                  <a:lnTo>
                    <a:pt x="1899791" y="2426338"/>
                  </a:lnTo>
                  <a:lnTo>
                    <a:pt x="1899791" y="2437267"/>
                  </a:lnTo>
                  <a:lnTo>
                    <a:pt x="1887041" y="2455482"/>
                  </a:lnTo>
                  <a:lnTo>
                    <a:pt x="1888863" y="2470053"/>
                  </a:lnTo>
                  <a:lnTo>
                    <a:pt x="1903434" y="2453660"/>
                  </a:lnTo>
                  <a:lnTo>
                    <a:pt x="1903434" y="2459125"/>
                  </a:lnTo>
                  <a:lnTo>
                    <a:pt x="1916185" y="2460946"/>
                  </a:lnTo>
                  <a:lnTo>
                    <a:pt x="1918006" y="2460946"/>
                  </a:lnTo>
                  <a:lnTo>
                    <a:pt x="1918006" y="2464589"/>
                  </a:lnTo>
                  <a:lnTo>
                    <a:pt x="1916185" y="2464589"/>
                  </a:lnTo>
                  <a:lnTo>
                    <a:pt x="1905256" y="2470053"/>
                  </a:lnTo>
                  <a:lnTo>
                    <a:pt x="1908899" y="2477339"/>
                  </a:lnTo>
                  <a:lnTo>
                    <a:pt x="1910720" y="2477339"/>
                  </a:lnTo>
                  <a:lnTo>
                    <a:pt x="1912542" y="2475518"/>
                  </a:lnTo>
                  <a:lnTo>
                    <a:pt x="1918006" y="2475518"/>
                  </a:lnTo>
                  <a:lnTo>
                    <a:pt x="1921649" y="2471875"/>
                  </a:lnTo>
                  <a:lnTo>
                    <a:pt x="1923471" y="2471875"/>
                  </a:lnTo>
                  <a:lnTo>
                    <a:pt x="1923471" y="2475518"/>
                  </a:lnTo>
                  <a:lnTo>
                    <a:pt x="1921649" y="2482804"/>
                  </a:lnTo>
                  <a:lnTo>
                    <a:pt x="1939864" y="2477339"/>
                  </a:lnTo>
                  <a:lnTo>
                    <a:pt x="1961721" y="2480982"/>
                  </a:lnTo>
                  <a:lnTo>
                    <a:pt x="1965364" y="2480982"/>
                  </a:lnTo>
                  <a:lnTo>
                    <a:pt x="1965364" y="2482804"/>
                  </a:lnTo>
                  <a:lnTo>
                    <a:pt x="1954436" y="2513769"/>
                  </a:lnTo>
                  <a:lnTo>
                    <a:pt x="1972650" y="2508304"/>
                  </a:lnTo>
                  <a:lnTo>
                    <a:pt x="1976293" y="2508304"/>
                  </a:lnTo>
                  <a:lnTo>
                    <a:pt x="1972650" y="2515590"/>
                  </a:lnTo>
                  <a:lnTo>
                    <a:pt x="1956257" y="2526519"/>
                  </a:lnTo>
                  <a:lnTo>
                    <a:pt x="1961721" y="2528340"/>
                  </a:lnTo>
                  <a:lnTo>
                    <a:pt x="1959900" y="2539269"/>
                  </a:lnTo>
                  <a:lnTo>
                    <a:pt x="1961721" y="2542912"/>
                  </a:lnTo>
                  <a:lnTo>
                    <a:pt x="1978115" y="2522876"/>
                  </a:lnTo>
                  <a:lnTo>
                    <a:pt x="1981758" y="2522876"/>
                  </a:lnTo>
                  <a:lnTo>
                    <a:pt x="1981758" y="2526519"/>
                  </a:lnTo>
                  <a:lnTo>
                    <a:pt x="1976293" y="2544734"/>
                  </a:lnTo>
                  <a:lnTo>
                    <a:pt x="1978115" y="2539269"/>
                  </a:lnTo>
                  <a:lnTo>
                    <a:pt x="1981758" y="2539269"/>
                  </a:lnTo>
                  <a:lnTo>
                    <a:pt x="1983579" y="2550198"/>
                  </a:lnTo>
                  <a:lnTo>
                    <a:pt x="1976293" y="2577520"/>
                  </a:lnTo>
                  <a:lnTo>
                    <a:pt x="1972650" y="2577520"/>
                  </a:lnTo>
                  <a:lnTo>
                    <a:pt x="1965364" y="2581163"/>
                  </a:lnTo>
                  <a:lnTo>
                    <a:pt x="1959900" y="2564770"/>
                  </a:lnTo>
                  <a:lnTo>
                    <a:pt x="1950793" y="2572056"/>
                  </a:lnTo>
                  <a:lnTo>
                    <a:pt x="1948971" y="2572056"/>
                  </a:lnTo>
                  <a:lnTo>
                    <a:pt x="1948971" y="2570234"/>
                  </a:lnTo>
                  <a:lnTo>
                    <a:pt x="1954436" y="2553841"/>
                  </a:lnTo>
                  <a:lnTo>
                    <a:pt x="1948971" y="2533805"/>
                  </a:lnTo>
                  <a:lnTo>
                    <a:pt x="1943507" y="2550198"/>
                  </a:lnTo>
                  <a:lnTo>
                    <a:pt x="1912542" y="2572056"/>
                  </a:lnTo>
                  <a:lnTo>
                    <a:pt x="1910720" y="2572056"/>
                  </a:lnTo>
                  <a:lnTo>
                    <a:pt x="1905256" y="2566591"/>
                  </a:lnTo>
                  <a:lnTo>
                    <a:pt x="1905256" y="2564770"/>
                  </a:lnTo>
                  <a:lnTo>
                    <a:pt x="1928935" y="2544734"/>
                  </a:lnTo>
                  <a:lnTo>
                    <a:pt x="1921649" y="2542912"/>
                  </a:lnTo>
                  <a:lnTo>
                    <a:pt x="1918006" y="2550198"/>
                  </a:lnTo>
                  <a:lnTo>
                    <a:pt x="1899791" y="2550198"/>
                  </a:lnTo>
                  <a:lnTo>
                    <a:pt x="1899791" y="2548377"/>
                  </a:lnTo>
                  <a:lnTo>
                    <a:pt x="1908899" y="2542912"/>
                  </a:lnTo>
                  <a:lnTo>
                    <a:pt x="1908899" y="2539269"/>
                  </a:lnTo>
                  <a:lnTo>
                    <a:pt x="1887041" y="2548377"/>
                  </a:lnTo>
                  <a:lnTo>
                    <a:pt x="1832397" y="2548377"/>
                  </a:lnTo>
                  <a:lnTo>
                    <a:pt x="1825111" y="2542912"/>
                  </a:lnTo>
                  <a:lnTo>
                    <a:pt x="1825111" y="2533805"/>
                  </a:lnTo>
                  <a:lnTo>
                    <a:pt x="1843326" y="2519233"/>
                  </a:lnTo>
                  <a:lnTo>
                    <a:pt x="1830576" y="2515590"/>
                  </a:lnTo>
                  <a:lnTo>
                    <a:pt x="1826933" y="2513769"/>
                  </a:lnTo>
                  <a:lnTo>
                    <a:pt x="1839683" y="2508304"/>
                  </a:lnTo>
                  <a:lnTo>
                    <a:pt x="1845147" y="2491911"/>
                  </a:lnTo>
                  <a:lnTo>
                    <a:pt x="1854255" y="2491911"/>
                  </a:lnTo>
                  <a:lnTo>
                    <a:pt x="1850612" y="2480982"/>
                  </a:lnTo>
                  <a:lnTo>
                    <a:pt x="1859719" y="2475518"/>
                  </a:lnTo>
                  <a:lnTo>
                    <a:pt x="1865183" y="2453660"/>
                  </a:lnTo>
                  <a:lnTo>
                    <a:pt x="1870648" y="2450017"/>
                  </a:lnTo>
                  <a:lnTo>
                    <a:pt x="1867005" y="2450017"/>
                  </a:lnTo>
                  <a:lnTo>
                    <a:pt x="1867005" y="2448196"/>
                  </a:lnTo>
                  <a:lnTo>
                    <a:pt x="1872469" y="2437267"/>
                  </a:lnTo>
                  <a:lnTo>
                    <a:pt x="1870648" y="2431803"/>
                  </a:lnTo>
                  <a:lnTo>
                    <a:pt x="1888863" y="2408123"/>
                  </a:lnTo>
                  <a:lnTo>
                    <a:pt x="1899791" y="2402659"/>
                  </a:lnTo>
                  <a:lnTo>
                    <a:pt x="1905256" y="2402659"/>
                  </a:lnTo>
                  <a:close/>
                  <a:moveTo>
                    <a:pt x="1284136" y="2340729"/>
                  </a:moveTo>
                  <a:lnTo>
                    <a:pt x="1307815" y="2340729"/>
                  </a:lnTo>
                  <a:lnTo>
                    <a:pt x="1316922" y="2357123"/>
                  </a:lnTo>
                  <a:lnTo>
                    <a:pt x="1316922" y="2358944"/>
                  </a:lnTo>
                  <a:lnTo>
                    <a:pt x="1313279" y="2358944"/>
                  </a:lnTo>
                  <a:lnTo>
                    <a:pt x="1282314" y="2346194"/>
                  </a:lnTo>
                  <a:close/>
                  <a:moveTo>
                    <a:pt x="1621107" y="2012865"/>
                  </a:moveTo>
                  <a:lnTo>
                    <a:pt x="1624750" y="2012865"/>
                  </a:lnTo>
                  <a:lnTo>
                    <a:pt x="1624750" y="2021973"/>
                  </a:lnTo>
                  <a:lnTo>
                    <a:pt x="1613821" y="2029259"/>
                  </a:lnTo>
                  <a:lnTo>
                    <a:pt x="1610178" y="2029259"/>
                  </a:lnTo>
                  <a:lnTo>
                    <a:pt x="1610178" y="2018330"/>
                  </a:lnTo>
                  <a:close/>
                  <a:moveTo>
                    <a:pt x="466296" y="1983721"/>
                  </a:moveTo>
                  <a:lnTo>
                    <a:pt x="473582" y="1994650"/>
                  </a:lnTo>
                  <a:lnTo>
                    <a:pt x="471760" y="1994650"/>
                  </a:lnTo>
                  <a:lnTo>
                    <a:pt x="460831" y="1991007"/>
                  </a:lnTo>
                  <a:lnTo>
                    <a:pt x="460831" y="1989186"/>
                  </a:lnTo>
                  <a:close/>
                  <a:moveTo>
                    <a:pt x="1688501" y="1960043"/>
                  </a:moveTo>
                  <a:lnTo>
                    <a:pt x="1697608" y="1965508"/>
                  </a:lnTo>
                  <a:lnTo>
                    <a:pt x="1697608" y="1976437"/>
                  </a:lnTo>
                  <a:lnTo>
                    <a:pt x="1693965" y="1976437"/>
                  </a:lnTo>
                  <a:lnTo>
                    <a:pt x="1679393" y="1967329"/>
                  </a:lnTo>
                  <a:lnTo>
                    <a:pt x="1675750" y="1967329"/>
                  </a:lnTo>
                  <a:lnTo>
                    <a:pt x="1675750" y="1965508"/>
                  </a:lnTo>
                  <a:lnTo>
                    <a:pt x="1679393" y="1965508"/>
                  </a:lnTo>
                  <a:close/>
                  <a:moveTo>
                    <a:pt x="568299" y="1945470"/>
                  </a:moveTo>
                  <a:lnTo>
                    <a:pt x="566478" y="1956399"/>
                  </a:lnTo>
                  <a:lnTo>
                    <a:pt x="557370" y="1960042"/>
                  </a:lnTo>
                  <a:lnTo>
                    <a:pt x="546441" y="1954578"/>
                  </a:lnTo>
                  <a:lnTo>
                    <a:pt x="544619" y="1954578"/>
                  </a:lnTo>
                  <a:lnTo>
                    <a:pt x="544619" y="1950935"/>
                  </a:lnTo>
                  <a:lnTo>
                    <a:pt x="546441" y="1950935"/>
                  </a:lnTo>
                  <a:close/>
                  <a:moveTo>
                    <a:pt x="1329673" y="1923613"/>
                  </a:moveTo>
                  <a:lnTo>
                    <a:pt x="1349709" y="1929078"/>
                  </a:lnTo>
                  <a:lnTo>
                    <a:pt x="1335137" y="1967328"/>
                  </a:lnTo>
                  <a:lnTo>
                    <a:pt x="1324208" y="1956399"/>
                  </a:lnTo>
                  <a:lnTo>
                    <a:pt x="1324208" y="1932720"/>
                  </a:lnTo>
                  <a:close/>
                  <a:moveTo>
                    <a:pt x="590156" y="1910863"/>
                  </a:moveTo>
                  <a:lnTo>
                    <a:pt x="595620" y="1910863"/>
                  </a:lnTo>
                  <a:lnTo>
                    <a:pt x="599263" y="1912685"/>
                  </a:lnTo>
                  <a:lnTo>
                    <a:pt x="604728" y="1912685"/>
                  </a:lnTo>
                  <a:lnTo>
                    <a:pt x="604728" y="1916328"/>
                  </a:lnTo>
                  <a:lnTo>
                    <a:pt x="579227" y="1923614"/>
                  </a:lnTo>
                  <a:lnTo>
                    <a:pt x="577405" y="1921793"/>
                  </a:lnTo>
                  <a:lnTo>
                    <a:pt x="579227" y="1921793"/>
                  </a:lnTo>
                  <a:close/>
                  <a:moveTo>
                    <a:pt x="1271385" y="1898113"/>
                  </a:moveTo>
                  <a:lnTo>
                    <a:pt x="1287778" y="1898113"/>
                  </a:lnTo>
                  <a:lnTo>
                    <a:pt x="1287778" y="1899935"/>
                  </a:lnTo>
                  <a:lnTo>
                    <a:pt x="1282314" y="1910863"/>
                  </a:lnTo>
                  <a:lnTo>
                    <a:pt x="1256813" y="1934543"/>
                  </a:lnTo>
                  <a:lnTo>
                    <a:pt x="1240420" y="1940007"/>
                  </a:lnTo>
                  <a:lnTo>
                    <a:pt x="1240420" y="1938186"/>
                  </a:lnTo>
                  <a:lnTo>
                    <a:pt x="1254992" y="1907221"/>
                  </a:lnTo>
                  <a:close/>
                  <a:moveTo>
                    <a:pt x="1367923" y="1870790"/>
                  </a:moveTo>
                  <a:lnTo>
                    <a:pt x="1386139" y="1870790"/>
                  </a:lnTo>
                  <a:lnTo>
                    <a:pt x="1391603" y="1881719"/>
                  </a:lnTo>
                  <a:lnTo>
                    <a:pt x="1391603" y="1883541"/>
                  </a:lnTo>
                  <a:lnTo>
                    <a:pt x="1384317" y="1889005"/>
                  </a:lnTo>
                  <a:lnTo>
                    <a:pt x="1380674" y="1889005"/>
                  </a:lnTo>
                  <a:lnTo>
                    <a:pt x="1367923" y="1872612"/>
                  </a:lnTo>
                  <a:close/>
                  <a:moveTo>
                    <a:pt x="1205812" y="1736002"/>
                  </a:moveTo>
                  <a:lnTo>
                    <a:pt x="1209455" y="1736002"/>
                  </a:lnTo>
                  <a:lnTo>
                    <a:pt x="1209455" y="1737824"/>
                  </a:lnTo>
                  <a:lnTo>
                    <a:pt x="1214919" y="1748752"/>
                  </a:lnTo>
                  <a:lnTo>
                    <a:pt x="1214919" y="1765146"/>
                  </a:lnTo>
                  <a:lnTo>
                    <a:pt x="1225848" y="1756038"/>
                  </a:lnTo>
                  <a:lnTo>
                    <a:pt x="1227670" y="1756038"/>
                  </a:lnTo>
                  <a:lnTo>
                    <a:pt x="1234956" y="1765146"/>
                  </a:lnTo>
                  <a:lnTo>
                    <a:pt x="1234956" y="1772432"/>
                  </a:lnTo>
                  <a:lnTo>
                    <a:pt x="1284135" y="1803397"/>
                  </a:lnTo>
                  <a:lnTo>
                    <a:pt x="1287778" y="1803397"/>
                  </a:lnTo>
                  <a:lnTo>
                    <a:pt x="1293243" y="1832540"/>
                  </a:lnTo>
                  <a:lnTo>
                    <a:pt x="1311457" y="1832540"/>
                  </a:lnTo>
                  <a:lnTo>
                    <a:pt x="1329672" y="1850755"/>
                  </a:lnTo>
                  <a:lnTo>
                    <a:pt x="1329672" y="1854398"/>
                  </a:lnTo>
                  <a:lnTo>
                    <a:pt x="1305993" y="1870791"/>
                  </a:lnTo>
                  <a:lnTo>
                    <a:pt x="1273206" y="1859862"/>
                  </a:lnTo>
                  <a:lnTo>
                    <a:pt x="1273206" y="1843469"/>
                  </a:lnTo>
                  <a:lnTo>
                    <a:pt x="1256813" y="1839826"/>
                  </a:lnTo>
                  <a:lnTo>
                    <a:pt x="1260456" y="1832540"/>
                  </a:lnTo>
                  <a:lnTo>
                    <a:pt x="1245884" y="1834362"/>
                  </a:lnTo>
                  <a:lnTo>
                    <a:pt x="1245884" y="1854398"/>
                  </a:lnTo>
                  <a:lnTo>
                    <a:pt x="1209455" y="1887184"/>
                  </a:lnTo>
                  <a:lnTo>
                    <a:pt x="1205812" y="1887184"/>
                  </a:lnTo>
                  <a:lnTo>
                    <a:pt x="1198526" y="1878077"/>
                  </a:lnTo>
                  <a:lnTo>
                    <a:pt x="1194883" y="1854398"/>
                  </a:lnTo>
                  <a:lnTo>
                    <a:pt x="1194883" y="1856219"/>
                  </a:lnTo>
                  <a:lnTo>
                    <a:pt x="1165740" y="1865326"/>
                  </a:lnTo>
                  <a:lnTo>
                    <a:pt x="1162097" y="1865326"/>
                  </a:lnTo>
                  <a:lnTo>
                    <a:pt x="1160275" y="1856219"/>
                  </a:lnTo>
                  <a:lnTo>
                    <a:pt x="1165740" y="1843469"/>
                  </a:lnTo>
                  <a:lnTo>
                    <a:pt x="1182133" y="1828897"/>
                  </a:lnTo>
                  <a:lnTo>
                    <a:pt x="1178490" y="1808861"/>
                  </a:lnTo>
                  <a:lnTo>
                    <a:pt x="1183954" y="1759681"/>
                  </a:lnTo>
                  <a:lnTo>
                    <a:pt x="1193062" y="1741467"/>
                  </a:lnTo>
                  <a:lnTo>
                    <a:pt x="1194883" y="1741467"/>
                  </a:lnTo>
                  <a:close/>
                  <a:moveTo>
                    <a:pt x="1225849" y="1719609"/>
                  </a:moveTo>
                  <a:lnTo>
                    <a:pt x="1227671" y="1719609"/>
                  </a:lnTo>
                  <a:lnTo>
                    <a:pt x="1240421" y="1730538"/>
                  </a:lnTo>
                  <a:lnTo>
                    <a:pt x="1254992" y="1748754"/>
                  </a:lnTo>
                  <a:lnTo>
                    <a:pt x="1254992" y="1750575"/>
                  </a:lnTo>
                  <a:lnTo>
                    <a:pt x="1251349" y="1750575"/>
                  </a:lnTo>
                  <a:lnTo>
                    <a:pt x="1234956" y="1741467"/>
                  </a:lnTo>
                  <a:lnTo>
                    <a:pt x="1225849" y="1721431"/>
                  </a:lnTo>
                  <a:close/>
                  <a:moveTo>
                    <a:pt x="1464463" y="1597570"/>
                  </a:moveTo>
                  <a:lnTo>
                    <a:pt x="1468106" y="1597570"/>
                  </a:lnTo>
                  <a:lnTo>
                    <a:pt x="1486321" y="1615786"/>
                  </a:lnTo>
                  <a:lnTo>
                    <a:pt x="1486321" y="1619429"/>
                  </a:lnTo>
                  <a:lnTo>
                    <a:pt x="1475392" y="1619429"/>
                  </a:lnTo>
                  <a:lnTo>
                    <a:pt x="1469927" y="1621250"/>
                  </a:lnTo>
                  <a:lnTo>
                    <a:pt x="1462641" y="1621250"/>
                  </a:lnTo>
                  <a:lnTo>
                    <a:pt x="1455355" y="1604856"/>
                  </a:lnTo>
                  <a:close/>
                  <a:moveTo>
                    <a:pt x="1173026" y="1586641"/>
                  </a:moveTo>
                  <a:lnTo>
                    <a:pt x="1176669" y="1588463"/>
                  </a:lnTo>
                  <a:lnTo>
                    <a:pt x="1176669" y="1621249"/>
                  </a:lnTo>
                  <a:lnTo>
                    <a:pt x="1165740" y="1613963"/>
                  </a:lnTo>
                  <a:lnTo>
                    <a:pt x="1165740" y="1588463"/>
                  </a:lnTo>
                  <a:close/>
                  <a:moveTo>
                    <a:pt x="1418924" y="1584820"/>
                  </a:moveTo>
                  <a:lnTo>
                    <a:pt x="1418924" y="1586642"/>
                  </a:lnTo>
                  <a:lnTo>
                    <a:pt x="1444425" y="1592106"/>
                  </a:lnTo>
                  <a:lnTo>
                    <a:pt x="1446246" y="1592106"/>
                  </a:lnTo>
                  <a:lnTo>
                    <a:pt x="1449889" y="1604856"/>
                  </a:lnTo>
                  <a:lnTo>
                    <a:pt x="1449889" y="1635821"/>
                  </a:lnTo>
                  <a:lnTo>
                    <a:pt x="1435317" y="1652215"/>
                  </a:lnTo>
                  <a:lnTo>
                    <a:pt x="1435317" y="1654036"/>
                  </a:lnTo>
                  <a:lnTo>
                    <a:pt x="1402531" y="1654036"/>
                  </a:lnTo>
                  <a:lnTo>
                    <a:pt x="1402531" y="1652215"/>
                  </a:lnTo>
                  <a:lnTo>
                    <a:pt x="1395245" y="1635821"/>
                  </a:lnTo>
                  <a:lnTo>
                    <a:pt x="1397067" y="1615785"/>
                  </a:lnTo>
                  <a:lnTo>
                    <a:pt x="1417103" y="1586642"/>
                  </a:lnTo>
                  <a:close/>
                  <a:moveTo>
                    <a:pt x="1360639" y="1524710"/>
                  </a:moveTo>
                  <a:lnTo>
                    <a:pt x="1362461" y="1524710"/>
                  </a:lnTo>
                  <a:lnTo>
                    <a:pt x="1367925" y="1530175"/>
                  </a:lnTo>
                  <a:lnTo>
                    <a:pt x="1367925" y="1531996"/>
                  </a:lnTo>
                  <a:lnTo>
                    <a:pt x="1360639" y="1542925"/>
                  </a:lnTo>
                  <a:lnTo>
                    <a:pt x="1346067" y="1552033"/>
                  </a:lnTo>
                  <a:lnTo>
                    <a:pt x="1346067" y="1548390"/>
                  </a:lnTo>
                  <a:close/>
                  <a:moveTo>
                    <a:pt x="0" y="1521068"/>
                  </a:moveTo>
                  <a:lnTo>
                    <a:pt x="1821" y="1521068"/>
                  </a:lnTo>
                  <a:lnTo>
                    <a:pt x="25501" y="1542926"/>
                  </a:lnTo>
                  <a:lnTo>
                    <a:pt x="23679" y="1542926"/>
                  </a:lnTo>
                  <a:lnTo>
                    <a:pt x="7286" y="1541105"/>
                  </a:lnTo>
                  <a:lnTo>
                    <a:pt x="5464" y="1541105"/>
                  </a:lnTo>
                  <a:lnTo>
                    <a:pt x="5464" y="1537462"/>
                  </a:lnTo>
                  <a:lnTo>
                    <a:pt x="0" y="1524711"/>
                  </a:lnTo>
                  <a:close/>
                  <a:moveTo>
                    <a:pt x="1318743" y="1486461"/>
                  </a:moveTo>
                  <a:lnTo>
                    <a:pt x="1327851" y="1486461"/>
                  </a:lnTo>
                  <a:lnTo>
                    <a:pt x="1346066" y="1490104"/>
                  </a:lnTo>
                  <a:lnTo>
                    <a:pt x="1346066" y="1491926"/>
                  </a:lnTo>
                  <a:lnTo>
                    <a:pt x="1333315" y="1501033"/>
                  </a:lnTo>
                  <a:lnTo>
                    <a:pt x="1333315" y="1511962"/>
                  </a:lnTo>
                  <a:lnTo>
                    <a:pt x="1329672" y="1511962"/>
                  </a:lnTo>
                  <a:lnTo>
                    <a:pt x="1318743" y="1490104"/>
                  </a:lnTo>
                  <a:close/>
                  <a:moveTo>
                    <a:pt x="34609" y="1486461"/>
                  </a:moveTo>
                  <a:lnTo>
                    <a:pt x="36430" y="1486461"/>
                  </a:lnTo>
                  <a:lnTo>
                    <a:pt x="36430" y="1490104"/>
                  </a:lnTo>
                  <a:lnTo>
                    <a:pt x="41895" y="1501033"/>
                  </a:lnTo>
                  <a:lnTo>
                    <a:pt x="51002" y="1501033"/>
                  </a:lnTo>
                  <a:lnTo>
                    <a:pt x="51002" y="1502854"/>
                  </a:lnTo>
                  <a:lnTo>
                    <a:pt x="30966" y="1535641"/>
                  </a:lnTo>
                  <a:lnTo>
                    <a:pt x="30966" y="1537462"/>
                  </a:lnTo>
                  <a:lnTo>
                    <a:pt x="29144" y="1537462"/>
                  </a:lnTo>
                  <a:lnTo>
                    <a:pt x="23680" y="1535641"/>
                  </a:lnTo>
                  <a:lnTo>
                    <a:pt x="23680" y="1531998"/>
                  </a:lnTo>
                  <a:lnTo>
                    <a:pt x="29144" y="1526533"/>
                  </a:lnTo>
                  <a:lnTo>
                    <a:pt x="20037" y="1526533"/>
                  </a:lnTo>
                  <a:lnTo>
                    <a:pt x="12751" y="1511962"/>
                  </a:lnTo>
                  <a:lnTo>
                    <a:pt x="12751" y="1508319"/>
                  </a:lnTo>
                  <a:lnTo>
                    <a:pt x="14572" y="1508319"/>
                  </a:lnTo>
                  <a:lnTo>
                    <a:pt x="23680" y="1511962"/>
                  </a:lnTo>
                  <a:lnTo>
                    <a:pt x="34609" y="1508319"/>
                  </a:lnTo>
                  <a:lnTo>
                    <a:pt x="30966" y="1502854"/>
                  </a:lnTo>
                  <a:lnTo>
                    <a:pt x="34609" y="1490104"/>
                  </a:lnTo>
                  <a:close/>
                  <a:moveTo>
                    <a:pt x="903448" y="1479175"/>
                  </a:moveTo>
                  <a:lnTo>
                    <a:pt x="907091" y="1479175"/>
                  </a:lnTo>
                  <a:lnTo>
                    <a:pt x="930770" y="1502854"/>
                  </a:lnTo>
                  <a:lnTo>
                    <a:pt x="965378" y="1553855"/>
                  </a:lnTo>
                  <a:lnTo>
                    <a:pt x="970842" y="1552034"/>
                  </a:lnTo>
                  <a:lnTo>
                    <a:pt x="947163" y="1575713"/>
                  </a:lnTo>
                  <a:lnTo>
                    <a:pt x="943520" y="1575713"/>
                  </a:lnTo>
                  <a:lnTo>
                    <a:pt x="868840" y="1548391"/>
                  </a:lnTo>
                  <a:lnTo>
                    <a:pt x="868840" y="1535641"/>
                  </a:lnTo>
                  <a:lnTo>
                    <a:pt x="892519" y="1519248"/>
                  </a:lnTo>
                  <a:lnTo>
                    <a:pt x="890698" y="1508319"/>
                  </a:lnTo>
                  <a:lnTo>
                    <a:pt x="890698" y="1506497"/>
                  </a:lnTo>
                  <a:lnTo>
                    <a:pt x="897983" y="1506497"/>
                  </a:lnTo>
                  <a:lnTo>
                    <a:pt x="896162" y="1502854"/>
                  </a:lnTo>
                  <a:lnTo>
                    <a:pt x="896162" y="1501033"/>
                  </a:lnTo>
                  <a:close/>
                  <a:moveTo>
                    <a:pt x="932592" y="1235099"/>
                  </a:moveTo>
                  <a:lnTo>
                    <a:pt x="938057" y="1249671"/>
                  </a:lnTo>
                  <a:lnTo>
                    <a:pt x="938057" y="1251493"/>
                  </a:lnTo>
                  <a:lnTo>
                    <a:pt x="936236" y="1251493"/>
                  </a:lnTo>
                  <a:lnTo>
                    <a:pt x="927128" y="1260600"/>
                  </a:lnTo>
                  <a:lnTo>
                    <a:pt x="921663" y="1240564"/>
                  </a:lnTo>
                  <a:close/>
                  <a:moveTo>
                    <a:pt x="506367" y="1216884"/>
                  </a:moveTo>
                  <a:lnTo>
                    <a:pt x="517296" y="1224170"/>
                  </a:lnTo>
                  <a:lnTo>
                    <a:pt x="520939" y="1224170"/>
                  </a:lnTo>
                  <a:lnTo>
                    <a:pt x="522761" y="1249671"/>
                  </a:lnTo>
                  <a:lnTo>
                    <a:pt x="511832" y="1280636"/>
                  </a:lnTo>
                  <a:lnTo>
                    <a:pt x="531868" y="1273350"/>
                  </a:lnTo>
                  <a:lnTo>
                    <a:pt x="531868" y="1255135"/>
                  </a:lnTo>
                  <a:lnTo>
                    <a:pt x="533689" y="1255135"/>
                  </a:lnTo>
                  <a:lnTo>
                    <a:pt x="544618" y="1246028"/>
                  </a:lnTo>
                  <a:lnTo>
                    <a:pt x="546440" y="1246028"/>
                  </a:lnTo>
                  <a:lnTo>
                    <a:pt x="588333" y="1273350"/>
                  </a:lnTo>
                  <a:lnTo>
                    <a:pt x="590155" y="1273350"/>
                  </a:lnTo>
                  <a:lnTo>
                    <a:pt x="588333" y="1276993"/>
                  </a:lnTo>
                  <a:lnTo>
                    <a:pt x="573762" y="1300672"/>
                  </a:lnTo>
                  <a:lnTo>
                    <a:pt x="617477" y="1280636"/>
                  </a:lnTo>
                  <a:lnTo>
                    <a:pt x="612012" y="1273350"/>
                  </a:lnTo>
                  <a:lnTo>
                    <a:pt x="615655" y="1271528"/>
                  </a:lnTo>
                  <a:lnTo>
                    <a:pt x="619298" y="1271528"/>
                  </a:lnTo>
                  <a:lnTo>
                    <a:pt x="604727" y="1249671"/>
                  </a:lnTo>
                  <a:lnTo>
                    <a:pt x="604727" y="1246028"/>
                  </a:lnTo>
                  <a:lnTo>
                    <a:pt x="606548" y="1246028"/>
                  </a:lnTo>
                  <a:lnTo>
                    <a:pt x="628406" y="1255135"/>
                  </a:lnTo>
                  <a:lnTo>
                    <a:pt x="652085" y="1284279"/>
                  </a:lnTo>
                  <a:lnTo>
                    <a:pt x="655728" y="1324351"/>
                  </a:lnTo>
                  <a:lnTo>
                    <a:pt x="661192" y="1329815"/>
                  </a:lnTo>
                  <a:lnTo>
                    <a:pt x="657549" y="1346209"/>
                  </a:lnTo>
                  <a:lnTo>
                    <a:pt x="663014" y="1351673"/>
                  </a:lnTo>
                  <a:lnTo>
                    <a:pt x="677585" y="1333458"/>
                  </a:lnTo>
                  <a:lnTo>
                    <a:pt x="668478" y="1307958"/>
                  </a:lnTo>
                  <a:lnTo>
                    <a:pt x="657549" y="1235099"/>
                  </a:lnTo>
                  <a:lnTo>
                    <a:pt x="661192" y="1235099"/>
                  </a:lnTo>
                  <a:lnTo>
                    <a:pt x="666657" y="1229634"/>
                  </a:lnTo>
                  <a:lnTo>
                    <a:pt x="663014" y="1222348"/>
                  </a:lnTo>
                  <a:lnTo>
                    <a:pt x="690336" y="1233277"/>
                  </a:lnTo>
                  <a:lnTo>
                    <a:pt x="690336" y="1224170"/>
                  </a:lnTo>
                  <a:lnTo>
                    <a:pt x="697622" y="1224170"/>
                  </a:lnTo>
                  <a:lnTo>
                    <a:pt x="728586" y="1262421"/>
                  </a:lnTo>
                  <a:lnTo>
                    <a:pt x="728586" y="1271528"/>
                  </a:lnTo>
                  <a:lnTo>
                    <a:pt x="734051" y="1278814"/>
                  </a:lnTo>
                  <a:lnTo>
                    <a:pt x="739515" y="1324351"/>
                  </a:lnTo>
                  <a:lnTo>
                    <a:pt x="752266" y="1357137"/>
                  </a:lnTo>
                  <a:lnTo>
                    <a:pt x="750444" y="1395388"/>
                  </a:lnTo>
                  <a:lnTo>
                    <a:pt x="775945" y="1428175"/>
                  </a:lnTo>
                  <a:lnTo>
                    <a:pt x="792338" y="1428175"/>
                  </a:lnTo>
                  <a:lnTo>
                    <a:pt x="823303" y="1459140"/>
                  </a:lnTo>
                  <a:lnTo>
                    <a:pt x="836053" y="1459140"/>
                  </a:lnTo>
                  <a:lnTo>
                    <a:pt x="839696" y="1470069"/>
                  </a:lnTo>
                  <a:lnTo>
                    <a:pt x="836053" y="1495569"/>
                  </a:lnTo>
                  <a:lnTo>
                    <a:pt x="834232" y="1497391"/>
                  </a:lnTo>
                  <a:lnTo>
                    <a:pt x="828767" y="1497391"/>
                  </a:lnTo>
                  <a:lnTo>
                    <a:pt x="825124" y="1495569"/>
                  </a:lnTo>
                  <a:lnTo>
                    <a:pt x="823303" y="1484641"/>
                  </a:lnTo>
                  <a:lnTo>
                    <a:pt x="819660" y="1495569"/>
                  </a:lnTo>
                  <a:lnTo>
                    <a:pt x="819660" y="1497391"/>
                  </a:lnTo>
                  <a:lnTo>
                    <a:pt x="812374" y="1495569"/>
                  </a:lnTo>
                  <a:lnTo>
                    <a:pt x="812374" y="1491926"/>
                  </a:lnTo>
                  <a:lnTo>
                    <a:pt x="806910" y="1480998"/>
                  </a:lnTo>
                  <a:lnTo>
                    <a:pt x="795981" y="1490105"/>
                  </a:lnTo>
                  <a:lnTo>
                    <a:pt x="797802" y="1502855"/>
                  </a:lnTo>
                  <a:lnTo>
                    <a:pt x="797802" y="1506498"/>
                  </a:lnTo>
                  <a:lnTo>
                    <a:pt x="792338" y="1506498"/>
                  </a:lnTo>
                  <a:lnTo>
                    <a:pt x="790516" y="1502855"/>
                  </a:lnTo>
                  <a:lnTo>
                    <a:pt x="785052" y="1502855"/>
                  </a:lnTo>
                  <a:lnTo>
                    <a:pt x="785052" y="1521070"/>
                  </a:lnTo>
                  <a:lnTo>
                    <a:pt x="806910" y="1506498"/>
                  </a:lnTo>
                  <a:lnTo>
                    <a:pt x="808731" y="1506498"/>
                  </a:lnTo>
                  <a:lnTo>
                    <a:pt x="812374" y="1508320"/>
                  </a:lnTo>
                  <a:lnTo>
                    <a:pt x="812374" y="1511963"/>
                  </a:lnTo>
                  <a:lnTo>
                    <a:pt x="806910" y="1524713"/>
                  </a:lnTo>
                  <a:lnTo>
                    <a:pt x="819660" y="1530177"/>
                  </a:lnTo>
                  <a:lnTo>
                    <a:pt x="823303" y="1530177"/>
                  </a:lnTo>
                  <a:lnTo>
                    <a:pt x="823303" y="1531999"/>
                  </a:lnTo>
                  <a:lnTo>
                    <a:pt x="786873" y="1557499"/>
                  </a:lnTo>
                  <a:lnTo>
                    <a:pt x="781409" y="1557499"/>
                  </a:lnTo>
                  <a:lnTo>
                    <a:pt x="768659" y="1553856"/>
                  </a:lnTo>
                  <a:lnTo>
                    <a:pt x="752266" y="1548392"/>
                  </a:lnTo>
                  <a:lnTo>
                    <a:pt x="739515" y="1546571"/>
                  </a:lnTo>
                  <a:lnTo>
                    <a:pt x="730408" y="1546571"/>
                  </a:lnTo>
                  <a:lnTo>
                    <a:pt x="730408" y="1542928"/>
                  </a:lnTo>
                  <a:lnTo>
                    <a:pt x="735872" y="1535642"/>
                  </a:lnTo>
                  <a:lnTo>
                    <a:pt x="706729" y="1526534"/>
                  </a:lnTo>
                  <a:lnTo>
                    <a:pt x="703086" y="1526534"/>
                  </a:lnTo>
                  <a:lnTo>
                    <a:pt x="703086" y="1513784"/>
                  </a:lnTo>
                  <a:lnTo>
                    <a:pt x="701264" y="1508320"/>
                  </a:lnTo>
                  <a:lnTo>
                    <a:pt x="683050" y="1541106"/>
                  </a:lnTo>
                  <a:lnTo>
                    <a:pt x="652085" y="1542928"/>
                  </a:lnTo>
                  <a:lnTo>
                    <a:pt x="630227" y="1564785"/>
                  </a:lnTo>
                  <a:lnTo>
                    <a:pt x="624763" y="1564785"/>
                  </a:lnTo>
                  <a:lnTo>
                    <a:pt x="606548" y="1568428"/>
                  </a:lnTo>
                  <a:lnTo>
                    <a:pt x="584690" y="1570250"/>
                  </a:lnTo>
                  <a:lnTo>
                    <a:pt x="546440" y="1575714"/>
                  </a:lnTo>
                  <a:lnTo>
                    <a:pt x="540975" y="1575714"/>
                  </a:lnTo>
                  <a:lnTo>
                    <a:pt x="540975" y="1573893"/>
                  </a:lnTo>
                  <a:lnTo>
                    <a:pt x="544618" y="1568428"/>
                  </a:lnTo>
                  <a:lnTo>
                    <a:pt x="533689" y="1559321"/>
                  </a:lnTo>
                  <a:lnTo>
                    <a:pt x="531868" y="1548392"/>
                  </a:lnTo>
                  <a:lnTo>
                    <a:pt x="531868" y="1537463"/>
                  </a:lnTo>
                  <a:lnTo>
                    <a:pt x="504546" y="1521070"/>
                  </a:lnTo>
                  <a:lnTo>
                    <a:pt x="460831" y="1511963"/>
                  </a:lnTo>
                  <a:lnTo>
                    <a:pt x="442616" y="1470069"/>
                  </a:lnTo>
                  <a:lnTo>
                    <a:pt x="515475" y="1448211"/>
                  </a:lnTo>
                  <a:lnTo>
                    <a:pt x="557368" y="1453675"/>
                  </a:lnTo>
                  <a:lnTo>
                    <a:pt x="566476" y="1442747"/>
                  </a:lnTo>
                  <a:lnTo>
                    <a:pt x="526403" y="1424532"/>
                  </a:lnTo>
                  <a:lnTo>
                    <a:pt x="489974" y="1437282"/>
                  </a:lnTo>
                  <a:lnTo>
                    <a:pt x="438973" y="1429996"/>
                  </a:lnTo>
                  <a:lnTo>
                    <a:pt x="437151" y="1429996"/>
                  </a:lnTo>
                  <a:lnTo>
                    <a:pt x="420758" y="1400853"/>
                  </a:lnTo>
                  <a:lnTo>
                    <a:pt x="420758" y="1397210"/>
                  </a:lnTo>
                  <a:lnTo>
                    <a:pt x="422580" y="1397210"/>
                  </a:lnTo>
                  <a:lnTo>
                    <a:pt x="477224" y="1375352"/>
                  </a:lnTo>
                  <a:lnTo>
                    <a:pt x="473581" y="1369888"/>
                  </a:lnTo>
                  <a:lnTo>
                    <a:pt x="479045" y="1364423"/>
                  </a:lnTo>
                  <a:lnTo>
                    <a:pt x="473581" y="1364423"/>
                  </a:lnTo>
                  <a:lnTo>
                    <a:pt x="460831" y="1368066"/>
                  </a:lnTo>
                  <a:lnTo>
                    <a:pt x="444437" y="1373531"/>
                  </a:lnTo>
                  <a:lnTo>
                    <a:pt x="431687" y="1375352"/>
                  </a:lnTo>
                  <a:lnTo>
                    <a:pt x="422580" y="1375352"/>
                  </a:lnTo>
                  <a:lnTo>
                    <a:pt x="420758" y="1369888"/>
                  </a:lnTo>
                  <a:lnTo>
                    <a:pt x="420758" y="1368066"/>
                  </a:lnTo>
                  <a:lnTo>
                    <a:pt x="422580" y="1368066"/>
                  </a:lnTo>
                  <a:lnTo>
                    <a:pt x="431687" y="1362602"/>
                  </a:lnTo>
                  <a:lnTo>
                    <a:pt x="431687" y="1355316"/>
                  </a:lnTo>
                  <a:lnTo>
                    <a:pt x="417115" y="1355316"/>
                  </a:lnTo>
                  <a:lnTo>
                    <a:pt x="411651" y="1357137"/>
                  </a:lnTo>
                  <a:lnTo>
                    <a:pt x="406187" y="1357137"/>
                  </a:lnTo>
                  <a:lnTo>
                    <a:pt x="406187" y="1355316"/>
                  </a:lnTo>
                  <a:lnTo>
                    <a:pt x="404365" y="1338923"/>
                  </a:lnTo>
                  <a:lnTo>
                    <a:pt x="426223" y="1307958"/>
                  </a:lnTo>
                  <a:lnTo>
                    <a:pt x="417115" y="1300672"/>
                  </a:lnTo>
                  <a:lnTo>
                    <a:pt x="417115" y="1297029"/>
                  </a:lnTo>
                  <a:lnTo>
                    <a:pt x="422580" y="1276993"/>
                  </a:lnTo>
                  <a:close/>
                  <a:moveTo>
                    <a:pt x="1311456" y="1198669"/>
                  </a:moveTo>
                  <a:lnTo>
                    <a:pt x="1356993" y="1198669"/>
                  </a:lnTo>
                  <a:lnTo>
                    <a:pt x="1395244" y="1207777"/>
                  </a:lnTo>
                  <a:lnTo>
                    <a:pt x="1397065" y="1207777"/>
                  </a:lnTo>
                  <a:lnTo>
                    <a:pt x="1424387" y="1256957"/>
                  </a:lnTo>
                  <a:lnTo>
                    <a:pt x="1428030" y="1256957"/>
                  </a:lnTo>
                  <a:lnTo>
                    <a:pt x="1428030" y="1260600"/>
                  </a:lnTo>
                  <a:lnTo>
                    <a:pt x="1418923" y="1260600"/>
                  </a:lnTo>
                  <a:lnTo>
                    <a:pt x="1402530" y="1262421"/>
                  </a:lnTo>
                  <a:lnTo>
                    <a:pt x="1384315" y="1266064"/>
                  </a:lnTo>
                  <a:lnTo>
                    <a:pt x="1367922" y="1271529"/>
                  </a:lnTo>
                  <a:lnTo>
                    <a:pt x="1351528" y="1273350"/>
                  </a:lnTo>
                  <a:lnTo>
                    <a:pt x="1346064" y="1273350"/>
                  </a:lnTo>
                  <a:lnTo>
                    <a:pt x="1329671" y="1262421"/>
                  </a:lnTo>
                  <a:lnTo>
                    <a:pt x="1329671" y="1260600"/>
                  </a:lnTo>
                  <a:lnTo>
                    <a:pt x="1324206" y="1235099"/>
                  </a:lnTo>
                  <a:lnTo>
                    <a:pt x="1307813" y="1222348"/>
                  </a:lnTo>
                  <a:close/>
                  <a:moveTo>
                    <a:pt x="701265" y="1187742"/>
                  </a:moveTo>
                  <a:lnTo>
                    <a:pt x="719480" y="1187742"/>
                  </a:lnTo>
                  <a:lnTo>
                    <a:pt x="724944" y="1189564"/>
                  </a:lnTo>
                  <a:lnTo>
                    <a:pt x="744981" y="1189564"/>
                  </a:lnTo>
                  <a:lnTo>
                    <a:pt x="750445" y="1200492"/>
                  </a:lnTo>
                  <a:lnTo>
                    <a:pt x="750445" y="1202314"/>
                  </a:lnTo>
                  <a:lnTo>
                    <a:pt x="739516" y="1240565"/>
                  </a:lnTo>
                  <a:lnTo>
                    <a:pt x="730409" y="1256958"/>
                  </a:lnTo>
                  <a:lnTo>
                    <a:pt x="728587" y="1256958"/>
                  </a:lnTo>
                  <a:lnTo>
                    <a:pt x="688515" y="1211421"/>
                  </a:lnTo>
                  <a:lnTo>
                    <a:pt x="688515" y="1207778"/>
                  </a:lnTo>
                  <a:close/>
                  <a:moveTo>
                    <a:pt x="1151166" y="1187739"/>
                  </a:moveTo>
                  <a:lnTo>
                    <a:pt x="1214917" y="1187739"/>
                  </a:lnTo>
                  <a:lnTo>
                    <a:pt x="1183952" y="1235097"/>
                  </a:lnTo>
                  <a:lnTo>
                    <a:pt x="1173023" y="1278813"/>
                  </a:lnTo>
                  <a:lnTo>
                    <a:pt x="1182131" y="1297027"/>
                  </a:lnTo>
                  <a:lnTo>
                    <a:pt x="1176666" y="1324349"/>
                  </a:lnTo>
                  <a:lnTo>
                    <a:pt x="1182131" y="1335278"/>
                  </a:lnTo>
                  <a:lnTo>
                    <a:pt x="1214917" y="1380815"/>
                  </a:lnTo>
                  <a:lnTo>
                    <a:pt x="1183952" y="1395387"/>
                  </a:lnTo>
                  <a:lnTo>
                    <a:pt x="1209453" y="1389922"/>
                  </a:lnTo>
                  <a:lnTo>
                    <a:pt x="1211274" y="1389922"/>
                  </a:lnTo>
                  <a:lnTo>
                    <a:pt x="1211274" y="1391744"/>
                  </a:lnTo>
                  <a:lnTo>
                    <a:pt x="1214917" y="1400851"/>
                  </a:lnTo>
                  <a:lnTo>
                    <a:pt x="1214917" y="1397208"/>
                  </a:lnTo>
                  <a:lnTo>
                    <a:pt x="1216738" y="1357136"/>
                  </a:lnTo>
                  <a:lnTo>
                    <a:pt x="1203988" y="1351671"/>
                  </a:lnTo>
                  <a:lnTo>
                    <a:pt x="1200345" y="1351671"/>
                  </a:lnTo>
                  <a:lnTo>
                    <a:pt x="1187595" y="1329814"/>
                  </a:lnTo>
                  <a:lnTo>
                    <a:pt x="1187595" y="1327992"/>
                  </a:lnTo>
                  <a:lnTo>
                    <a:pt x="1211274" y="1300670"/>
                  </a:lnTo>
                  <a:lnTo>
                    <a:pt x="1198524" y="1295206"/>
                  </a:lnTo>
                  <a:lnTo>
                    <a:pt x="1193059" y="1260598"/>
                  </a:lnTo>
                  <a:lnTo>
                    <a:pt x="1193059" y="1256955"/>
                  </a:lnTo>
                  <a:lnTo>
                    <a:pt x="1194881" y="1256955"/>
                  </a:lnTo>
                  <a:lnTo>
                    <a:pt x="1227667" y="1266062"/>
                  </a:lnTo>
                  <a:lnTo>
                    <a:pt x="1198524" y="1244205"/>
                  </a:lnTo>
                  <a:lnTo>
                    <a:pt x="1198524" y="1240562"/>
                  </a:lnTo>
                  <a:lnTo>
                    <a:pt x="1211274" y="1240562"/>
                  </a:lnTo>
                  <a:lnTo>
                    <a:pt x="1216738" y="1244205"/>
                  </a:lnTo>
                  <a:lnTo>
                    <a:pt x="1229489" y="1244205"/>
                  </a:lnTo>
                  <a:lnTo>
                    <a:pt x="1214917" y="1235097"/>
                  </a:lnTo>
                  <a:lnTo>
                    <a:pt x="1209453" y="1229633"/>
                  </a:lnTo>
                  <a:lnTo>
                    <a:pt x="1209453" y="1222347"/>
                  </a:lnTo>
                  <a:lnTo>
                    <a:pt x="1211274" y="1222347"/>
                  </a:lnTo>
                  <a:lnTo>
                    <a:pt x="1225846" y="1227811"/>
                  </a:lnTo>
                  <a:lnTo>
                    <a:pt x="1222203" y="1213240"/>
                  </a:lnTo>
                  <a:lnTo>
                    <a:pt x="1225846" y="1213240"/>
                  </a:lnTo>
                  <a:lnTo>
                    <a:pt x="1244061" y="1222347"/>
                  </a:lnTo>
                  <a:lnTo>
                    <a:pt x="1244061" y="1216882"/>
                  </a:lnTo>
                  <a:lnTo>
                    <a:pt x="1234953" y="1211418"/>
                  </a:lnTo>
                  <a:lnTo>
                    <a:pt x="1234953" y="1207775"/>
                  </a:lnTo>
                  <a:lnTo>
                    <a:pt x="1244061" y="1200489"/>
                  </a:lnTo>
                  <a:lnTo>
                    <a:pt x="1295062" y="1187739"/>
                  </a:lnTo>
                  <a:lnTo>
                    <a:pt x="1302348" y="1222347"/>
                  </a:lnTo>
                  <a:lnTo>
                    <a:pt x="1298705" y="1229633"/>
                  </a:lnTo>
                  <a:lnTo>
                    <a:pt x="1316919" y="1240562"/>
                  </a:lnTo>
                  <a:lnTo>
                    <a:pt x="1316919" y="1244205"/>
                  </a:lnTo>
                  <a:lnTo>
                    <a:pt x="1313276" y="1256955"/>
                  </a:lnTo>
                  <a:lnTo>
                    <a:pt x="1322384" y="1271527"/>
                  </a:lnTo>
                  <a:lnTo>
                    <a:pt x="1324205" y="1271527"/>
                  </a:lnTo>
                  <a:lnTo>
                    <a:pt x="1324205" y="1273348"/>
                  </a:lnTo>
                  <a:lnTo>
                    <a:pt x="1311455" y="1313421"/>
                  </a:lnTo>
                  <a:lnTo>
                    <a:pt x="1316919" y="1318885"/>
                  </a:lnTo>
                  <a:lnTo>
                    <a:pt x="1316919" y="1322528"/>
                  </a:lnTo>
                  <a:lnTo>
                    <a:pt x="1307812" y="1324349"/>
                  </a:lnTo>
                  <a:lnTo>
                    <a:pt x="1307812" y="1333457"/>
                  </a:lnTo>
                  <a:lnTo>
                    <a:pt x="1327848" y="1311599"/>
                  </a:lnTo>
                  <a:lnTo>
                    <a:pt x="1333313" y="1286098"/>
                  </a:lnTo>
                  <a:lnTo>
                    <a:pt x="1335134" y="1286098"/>
                  </a:lnTo>
                  <a:lnTo>
                    <a:pt x="1335134" y="1300670"/>
                  </a:lnTo>
                  <a:lnTo>
                    <a:pt x="1355170" y="1307956"/>
                  </a:lnTo>
                  <a:lnTo>
                    <a:pt x="1367920" y="1297027"/>
                  </a:lnTo>
                  <a:lnTo>
                    <a:pt x="1362456" y="1286098"/>
                  </a:lnTo>
                  <a:lnTo>
                    <a:pt x="1362456" y="1284277"/>
                  </a:lnTo>
                  <a:lnTo>
                    <a:pt x="1386135" y="1271527"/>
                  </a:lnTo>
                  <a:lnTo>
                    <a:pt x="1386135" y="1267884"/>
                  </a:lnTo>
                  <a:lnTo>
                    <a:pt x="1389778" y="1267884"/>
                  </a:lnTo>
                  <a:lnTo>
                    <a:pt x="1435315" y="1280634"/>
                  </a:lnTo>
                  <a:lnTo>
                    <a:pt x="1451708" y="1302492"/>
                  </a:lnTo>
                  <a:lnTo>
                    <a:pt x="1451708" y="1306135"/>
                  </a:lnTo>
                  <a:lnTo>
                    <a:pt x="1449887" y="1318885"/>
                  </a:lnTo>
                  <a:lnTo>
                    <a:pt x="1468101" y="1322528"/>
                  </a:lnTo>
                  <a:lnTo>
                    <a:pt x="1468101" y="1340743"/>
                  </a:lnTo>
                  <a:lnTo>
                    <a:pt x="1455351" y="1349850"/>
                  </a:lnTo>
                  <a:lnTo>
                    <a:pt x="1484495" y="1344386"/>
                  </a:lnTo>
                  <a:lnTo>
                    <a:pt x="1486316" y="1344386"/>
                  </a:lnTo>
                  <a:lnTo>
                    <a:pt x="1475387" y="1364422"/>
                  </a:lnTo>
                  <a:lnTo>
                    <a:pt x="1484495" y="1358957"/>
                  </a:lnTo>
                  <a:lnTo>
                    <a:pt x="1484495" y="1369886"/>
                  </a:lnTo>
                  <a:lnTo>
                    <a:pt x="1489959" y="1375351"/>
                  </a:lnTo>
                  <a:lnTo>
                    <a:pt x="1489959" y="1362600"/>
                  </a:lnTo>
                  <a:lnTo>
                    <a:pt x="1500888" y="1362600"/>
                  </a:lnTo>
                  <a:lnTo>
                    <a:pt x="1508174" y="1349850"/>
                  </a:lnTo>
                  <a:lnTo>
                    <a:pt x="1511817" y="1349850"/>
                  </a:lnTo>
                  <a:lnTo>
                    <a:pt x="1537317" y="1364422"/>
                  </a:lnTo>
                  <a:lnTo>
                    <a:pt x="1546424" y="1386279"/>
                  </a:lnTo>
                  <a:lnTo>
                    <a:pt x="1542782" y="1391744"/>
                  </a:lnTo>
                  <a:lnTo>
                    <a:pt x="1542782" y="1395387"/>
                  </a:lnTo>
                  <a:lnTo>
                    <a:pt x="1530031" y="1397208"/>
                  </a:lnTo>
                  <a:lnTo>
                    <a:pt x="1557353" y="1397208"/>
                  </a:lnTo>
                  <a:lnTo>
                    <a:pt x="1557353" y="1400851"/>
                  </a:lnTo>
                  <a:lnTo>
                    <a:pt x="1559175" y="1408137"/>
                  </a:lnTo>
                  <a:lnTo>
                    <a:pt x="1551889" y="1424530"/>
                  </a:lnTo>
                  <a:lnTo>
                    <a:pt x="1573747" y="1413601"/>
                  </a:lnTo>
                  <a:lnTo>
                    <a:pt x="1573747" y="1417244"/>
                  </a:lnTo>
                  <a:lnTo>
                    <a:pt x="1564639" y="1433638"/>
                  </a:lnTo>
                  <a:lnTo>
                    <a:pt x="1581032" y="1419066"/>
                  </a:lnTo>
                  <a:lnTo>
                    <a:pt x="1608354" y="1429995"/>
                  </a:lnTo>
                  <a:lnTo>
                    <a:pt x="1608354" y="1448209"/>
                  </a:lnTo>
                  <a:lnTo>
                    <a:pt x="1606533" y="1448209"/>
                  </a:lnTo>
                  <a:lnTo>
                    <a:pt x="1584675" y="1462781"/>
                  </a:lnTo>
                  <a:lnTo>
                    <a:pt x="1590140" y="1462781"/>
                  </a:lnTo>
                  <a:lnTo>
                    <a:pt x="1597426" y="1459138"/>
                  </a:lnTo>
                  <a:lnTo>
                    <a:pt x="1606533" y="1459138"/>
                  </a:lnTo>
                  <a:lnTo>
                    <a:pt x="1606533" y="1462781"/>
                  </a:lnTo>
                  <a:lnTo>
                    <a:pt x="1597426" y="1473710"/>
                  </a:lnTo>
                  <a:lnTo>
                    <a:pt x="1610176" y="1464603"/>
                  </a:lnTo>
                  <a:lnTo>
                    <a:pt x="1613819" y="1453674"/>
                  </a:lnTo>
                  <a:lnTo>
                    <a:pt x="1613819" y="1451852"/>
                  </a:lnTo>
                  <a:lnTo>
                    <a:pt x="1615640" y="1451852"/>
                  </a:lnTo>
                  <a:lnTo>
                    <a:pt x="1615640" y="1453674"/>
                  </a:lnTo>
                  <a:lnTo>
                    <a:pt x="1637498" y="1479174"/>
                  </a:lnTo>
                  <a:lnTo>
                    <a:pt x="1641141" y="1484639"/>
                  </a:lnTo>
                  <a:lnTo>
                    <a:pt x="1641141" y="1486460"/>
                  </a:lnTo>
                  <a:lnTo>
                    <a:pt x="1637498" y="1491925"/>
                  </a:lnTo>
                  <a:lnTo>
                    <a:pt x="1602890" y="1506496"/>
                  </a:lnTo>
                  <a:lnTo>
                    <a:pt x="1653891" y="1521068"/>
                  </a:lnTo>
                  <a:lnTo>
                    <a:pt x="1653891" y="1524711"/>
                  </a:lnTo>
                  <a:lnTo>
                    <a:pt x="1608354" y="1530176"/>
                  </a:lnTo>
                  <a:lnTo>
                    <a:pt x="1624748" y="1541104"/>
                  </a:lnTo>
                  <a:lnTo>
                    <a:pt x="1615640" y="1548390"/>
                  </a:lnTo>
                  <a:lnTo>
                    <a:pt x="1626569" y="1562962"/>
                  </a:lnTo>
                  <a:lnTo>
                    <a:pt x="1624748" y="1562962"/>
                  </a:lnTo>
                  <a:lnTo>
                    <a:pt x="1624748" y="1564783"/>
                  </a:lnTo>
                  <a:lnTo>
                    <a:pt x="1613819" y="1568426"/>
                  </a:lnTo>
                  <a:lnTo>
                    <a:pt x="1648427" y="1581177"/>
                  </a:lnTo>
                  <a:lnTo>
                    <a:pt x="1652070" y="1581177"/>
                  </a:lnTo>
                  <a:lnTo>
                    <a:pt x="1646605" y="1592106"/>
                  </a:lnTo>
                  <a:lnTo>
                    <a:pt x="1662999" y="1592106"/>
                  </a:lnTo>
                  <a:lnTo>
                    <a:pt x="1664820" y="1597570"/>
                  </a:lnTo>
                  <a:lnTo>
                    <a:pt x="1664820" y="1599391"/>
                  </a:lnTo>
                  <a:lnTo>
                    <a:pt x="1662999" y="1604856"/>
                  </a:lnTo>
                  <a:lnTo>
                    <a:pt x="1668463" y="1610320"/>
                  </a:lnTo>
                  <a:lnTo>
                    <a:pt x="1688499" y="1603034"/>
                  </a:lnTo>
                  <a:lnTo>
                    <a:pt x="1692142" y="1603034"/>
                  </a:lnTo>
                  <a:lnTo>
                    <a:pt x="1688499" y="1615785"/>
                  </a:lnTo>
                  <a:lnTo>
                    <a:pt x="1703071" y="1619428"/>
                  </a:lnTo>
                  <a:lnTo>
                    <a:pt x="1715821" y="1643107"/>
                  </a:lnTo>
                  <a:lnTo>
                    <a:pt x="1715821" y="1646750"/>
                  </a:lnTo>
                  <a:lnTo>
                    <a:pt x="1710357" y="1654036"/>
                  </a:lnTo>
                  <a:lnTo>
                    <a:pt x="1719464" y="1654036"/>
                  </a:lnTo>
                  <a:lnTo>
                    <a:pt x="1724929" y="1652214"/>
                  </a:lnTo>
                  <a:lnTo>
                    <a:pt x="1737679" y="1652214"/>
                  </a:lnTo>
                  <a:lnTo>
                    <a:pt x="1732214" y="1672250"/>
                  </a:lnTo>
                  <a:lnTo>
                    <a:pt x="1757715" y="1666786"/>
                  </a:lnTo>
                  <a:lnTo>
                    <a:pt x="1775930" y="1692286"/>
                  </a:lnTo>
                  <a:lnTo>
                    <a:pt x="1777751" y="1692286"/>
                  </a:lnTo>
                  <a:lnTo>
                    <a:pt x="1775930" y="1694108"/>
                  </a:lnTo>
                  <a:lnTo>
                    <a:pt x="1770465" y="1705037"/>
                  </a:lnTo>
                  <a:lnTo>
                    <a:pt x="1772287" y="1708680"/>
                  </a:lnTo>
                  <a:lnTo>
                    <a:pt x="1772287" y="1710501"/>
                  </a:lnTo>
                  <a:lnTo>
                    <a:pt x="1770465" y="1714144"/>
                  </a:lnTo>
                  <a:lnTo>
                    <a:pt x="1754072" y="1714144"/>
                  </a:lnTo>
                  <a:lnTo>
                    <a:pt x="1748608" y="1725073"/>
                  </a:lnTo>
                  <a:lnTo>
                    <a:pt x="1759536" y="1725073"/>
                  </a:lnTo>
                  <a:lnTo>
                    <a:pt x="1761358" y="1726894"/>
                  </a:lnTo>
                  <a:lnTo>
                    <a:pt x="1759536" y="1726894"/>
                  </a:lnTo>
                  <a:lnTo>
                    <a:pt x="1752251" y="1732359"/>
                  </a:lnTo>
                  <a:lnTo>
                    <a:pt x="1746786" y="1754216"/>
                  </a:lnTo>
                  <a:lnTo>
                    <a:pt x="1743143" y="1754216"/>
                  </a:lnTo>
                  <a:lnTo>
                    <a:pt x="1730393" y="1745109"/>
                  </a:lnTo>
                  <a:lnTo>
                    <a:pt x="1732214" y="1766967"/>
                  </a:lnTo>
                  <a:lnTo>
                    <a:pt x="1724929" y="1792467"/>
                  </a:lnTo>
                  <a:lnTo>
                    <a:pt x="1721286" y="1792467"/>
                  </a:lnTo>
                  <a:lnTo>
                    <a:pt x="1708535" y="1772431"/>
                  </a:lnTo>
                  <a:lnTo>
                    <a:pt x="1699428" y="1776074"/>
                  </a:lnTo>
                  <a:lnTo>
                    <a:pt x="1693964" y="1770610"/>
                  </a:lnTo>
                  <a:lnTo>
                    <a:pt x="1693964" y="1759681"/>
                  </a:lnTo>
                  <a:lnTo>
                    <a:pt x="1692142" y="1761502"/>
                  </a:lnTo>
                  <a:lnTo>
                    <a:pt x="1688499" y="1761502"/>
                  </a:lnTo>
                  <a:lnTo>
                    <a:pt x="1681213" y="1745109"/>
                  </a:lnTo>
                  <a:lnTo>
                    <a:pt x="1681213" y="1730537"/>
                  </a:lnTo>
                  <a:lnTo>
                    <a:pt x="1675749" y="1730537"/>
                  </a:lnTo>
                  <a:lnTo>
                    <a:pt x="1673927" y="1732359"/>
                  </a:lnTo>
                  <a:lnTo>
                    <a:pt x="1668463" y="1732359"/>
                  </a:lnTo>
                  <a:lnTo>
                    <a:pt x="1668463" y="1730537"/>
                  </a:lnTo>
                  <a:lnTo>
                    <a:pt x="1664820" y="1721430"/>
                  </a:lnTo>
                  <a:lnTo>
                    <a:pt x="1642962" y="1710501"/>
                  </a:lnTo>
                  <a:lnTo>
                    <a:pt x="1641141" y="1708680"/>
                  </a:lnTo>
                  <a:lnTo>
                    <a:pt x="1642962" y="1697751"/>
                  </a:lnTo>
                  <a:lnTo>
                    <a:pt x="1632034" y="1697751"/>
                  </a:lnTo>
                  <a:lnTo>
                    <a:pt x="1637498" y="1708680"/>
                  </a:lnTo>
                  <a:lnTo>
                    <a:pt x="1637498" y="1710501"/>
                  </a:lnTo>
                  <a:lnTo>
                    <a:pt x="1635677" y="1710501"/>
                  </a:lnTo>
                  <a:lnTo>
                    <a:pt x="1624748" y="1703215"/>
                  </a:lnTo>
                  <a:lnTo>
                    <a:pt x="1615640" y="1705037"/>
                  </a:lnTo>
                  <a:lnTo>
                    <a:pt x="1641141" y="1730537"/>
                  </a:lnTo>
                  <a:lnTo>
                    <a:pt x="1641141" y="1732359"/>
                  </a:lnTo>
                  <a:lnTo>
                    <a:pt x="1621105" y="1736002"/>
                  </a:lnTo>
                  <a:lnTo>
                    <a:pt x="1621105" y="1748752"/>
                  </a:lnTo>
                  <a:lnTo>
                    <a:pt x="1637498" y="1748752"/>
                  </a:lnTo>
                  <a:lnTo>
                    <a:pt x="1637498" y="1770610"/>
                  </a:lnTo>
                  <a:lnTo>
                    <a:pt x="1642962" y="1772431"/>
                  </a:lnTo>
                  <a:lnTo>
                    <a:pt x="1648427" y="1792467"/>
                  </a:lnTo>
                  <a:lnTo>
                    <a:pt x="1652070" y="1788824"/>
                  </a:lnTo>
                  <a:lnTo>
                    <a:pt x="1664820" y="1788824"/>
                  </a:lnTo>
                  <a:lnTo>
                    <a:pt x="1662999" y="1794289"/>
                  </a:lnTo>
                  <a:lnTo>
                    <a:pt x="1673927" y="1792467"/>
                  </a:lnTo>
                  <a:lnTo>
                    <a:pt x="1675749" y="1792467"/>
                  </a:lnTo>
                  <a:lnTo>
                    <a:pt x="1675749" y="1803396"/>
                  </a:lnTo>
                  <a:lnTo>
                    <a:pt x="1681213" y="1799753"/>
                  </a:lnTo>
                  <a:lnTo>
                    <a:pt x="1692142" y="1808860"/>
                  </a:lnTo>
                  <a:lnTo>
                    <a:pt x="1686678" y="1832540"/>
                  </a:lnTo>
                  <a:lnTo>
                    <a:pt x="1699428" y="1838004"/>
                  </a:lnTo>
                  <a:lnTo>
                    <a:pt x="1704892" y="1854397"/>
                  </a:lnTo>
                  <a:lnTo>
                    <a:pt x="1703071" y="1878076"/>
                  </a:lnTo>
                  <a:lnTo>
                    <a:pt x="1699428" y="1878076"/>
                  </a:lnTo>
                  <a:lnTo>
                    <a:pt x="1692142" y="1872612"/>
                  </a:lnTo>
                  <a:lnTo>
                    <a:pt x="1692142" y="1878076"/>
                  </a:lnTo>
                  <a:lnTo>
                    <a:pt x="1699428" y="1889005"/>
                  </a:lnTo>
                  <a:lnTo>
                    <a:pt x="1703071" y="1899934"/>
                  </a:lnTo>
                  <a:lnTo>
                    <a:pt x="1703071" y="1901755"/>
                  </a:lnTo>
                  <a:lnTo>
                    <a:pt x="1699428" y="1901755"/>
                  </a:lnTo>
                  <a:lnTo>
                    <a:pt x="1697606" y="1899934"/>
                  </a:lnTo>
                  <a:lnTo>
                    <a:pt x="1692142" y="1899934"/>
                  </a:lnTo>
                  <a:lnTo>
                    <a:pt x="1697606" y="1912684"/>
                  </a:lnTo>
                  <a:lnTo>
                    <a:pt x="1697606" y="1916327"/>
                  </a:lnTo>
                  <a:lnTo>
                    <a:pt x="1693964" y="1918149"/>
                  </a:lnTo>
                  <a:lnTo>
                    <a:pt x="1692142" y="1918149"/>
                  </a:lnTo>
                  <a:lnTo>
                    <a:pt x="1679392" y="1894470"/>
                  </a:lnTo>
                  <a:lnTo>
                    <a:pt x="1648427" y="1892648"/>
                  </a:lnTo>
                  <a:lnTo>
                    <a:pt x="1626569" y="1865326"/>
                  </a:lnTo>
                  <a:lnTo>
                    <a:pt x="1619283" y="1870790"/>
                  </a:lnTo>
                  <a:lnTo>
                    <a:pt x="1615640" y="1870790"/>
                  </a:lnTo>
                  <a:lnTo>
                    <a:pt x="1602890" y="1854397"/>
                  </a:lnTo>
                  <a:lnTo>
                    <a:pt x="1601069" y="1854397"/>
                  </a:lnTo>
                  <a:lnTo>
                    <a:pt x="1606533" y="1861683"/>
                  </a:lnTo>
                  <a:lnTo>
                    <a:pt x="1626569" y="1892648"/>
                  </a:lnTo>
                  <a:lnTo>
                    <a:pt x="1664820" y="1927256"/>
                  </a:lnTo>
                  <a:lnTo>
                    <a:pt x="1668463" y="1949114"/>
                  </a:lnTo>
                  <a:lnTo>
                    <a:pt x="1668463" y="1950935"/>
                  </a:lnTo>
                  <a:lnTo>
                    <a:pt x="1657534" y="1950935"/>
                  </a:lnTo>
                  <a:lnTo>
                    <a:pt x="1646605" y="1940006"/>
                  </a:lnTo>
                  <a:lnTo>
                    <a:pt x="1635677" y="1943649"/>
                  </a:lnTo>
                  <a:lnTo>
                    <a:pt x="1606533" y="1932720"/>
                  </a:lnTo>
                  <a:lnTo>
                    <a:pt x="1601069" y="1921792"/>
                  </a:lnTo>
                  <a:lnTo>
                    <a:pt x="1595604" y="1923613"/>
                  </a:lnTo>
                  <a:lnTo>
                    <a:pt x="1591961" y="1923613"/>
                  </a:lnTo>
                  <a:lnTo>
                    <a:pt x="1584675" y="1905398"/>
                  </a:lnTo>
                  <a:lnTo>
                    <a:pt x="1575568" y="1907220"/>
                  </a:lnTo>
                  <a:lnTo>
                    <a:pt x="1573747" y="1907220"/>
                  </a:lnTo>
                  <a:lnTo>
                    <a:pt x="1573747" y="1899934"/>
                  </a:lnTo>
                  <a:lnTo>
                    <a:pt x="1564639" y="1905398"/>
                  </a:lnTo>
                  <a:lnTo>
                    <a:pt x="1562818" y="1905398"/>
                  </a:lnTo>
                  <a:lnTo>
                    <a:pt x="1540960" y="1894470"/>
                  </a:lnTo>
                  <a:lnTo>
                    <a:pt x="1519102" y="1865326"/>
                  </a:lnTo>
                  <a:lnTo>
                    <a:pt x="1519102" y="1861683"/>
                  </a:lnTo>
                  <a:lnTo>
                    <a:pt x="1522745" y="1861683"/>
                  </a:lnTo>
                  <a:lnTo>
                    <a:pt x="1528210" y="1867148"/>
                  </a:lnTo>
                  <a:lnTo>
                    <a:pt x="1535496" y="1861683"/>
                  </a:lnTo>
                  <a:lnTo>
                    <a:pt x="1500888" y="1843468"/>
                  </a:lnTo>
                  <a:lnTo>
                    <a:pt x="1484495" y="1808860"/>
                  </a:lnTo>
                  <a:lnTo>
                    <a:pt x="1458994" y="1803396"/>
                  </a:lnTo>
                  <a:lnTo>
                    <a:pt x="1458994" y="1794289"/>
                  </a:lnTo>
                  <a:lnTo>
                    <a:pt x="1455351" y="1797932"/>
                  </a:lnTo>
                  <a:lnTo>
                    <a:pt x="1462637" y="1814325"/>
                  </a:lnTo>
                  <a:lnTo>
                    <a:pt x="1458994" y="1819789"/>
                  </a:lnTo>
                  <a:lnTo>
                    <a:pt x="1435315" y="1808860"/>
                  </a:lnTo>
                  <a:lnTo>
                    <a:pt x="1429850" y="1810682"/>
                  </a:lnTo>
                  <a:lnTo>
                    <a:pt x="1433493" y="1819789"/>
                  </a:lnTo>
                  <a:lnTo>
                    <a:pt x="1429850" y="1819789"/>
                  </a:lnTo>
                  <a:lnTo>
                    <a:pt x="1411636" y="1828897"/>
                  </a:lnTo>
                  <a:lnTo>
                    <a:pt x="1407993" y="1828897"/>
                  </a:lnTo>
                  <a:lnTo>
                    <a:pt x="1386135" y="1819789"/>
                  </a:lnTo>
                  <a:lnTo>
                    <a:pt x="1377028" y="1805218"/>
                  </a:lnTo>
                  <a:lnTo>
                    <a:pt x="1377028" y="1803396"/>
                  </a:lnTo>
                  <a:lnTo>
                    <a:pt x="1378849" y="1783360"/>
                  </a:lnTo>
                  <a:lnTo>
                    <a:pt x="1391600" y="1772431"/>
                  </a:lnTo>
                  <a:lnTo>
                    <a:pt x="1391600" y="1765145"/>
                  </a:lnTo>
                  <a:lnTo>
                    <a:pt x="1395243" y="1765145"/>
                  </a:lnTo>
                  <a:lnTo>
                    <a:pt x="1391600" y="1761502"/>
                  </a:lnTo>
                  <a:lnTo>
                    <a:pt x="1391600" y="1759681"/>
                  </a:lnTo>
                  <a:lnTo>
                    <a:pt x="1402528" y="1759681"/>
                  </a:lnTo>
                  <a:lnTo>
                    <a:pt x="1418922" y="1761502"/>
                  </a:lnTo>
                  <a:lnTo>
                    <a:pt x="1435315" y="1766967"/>
                  </a:lnTo>
                  <a:lnTo>
                    <a:pt x="1444422" y="1766967"/>
                  </a:lnTo>
                  <a:lnTo>
                    <a:pt x="1469923" y="1754216"/>
                  </a:lnTo>
                  <a:lnTo>
                    <a:pt x="1484495" y="1759681"/>
                  </a:lnTo>
                  <a:lnTo>
                    <a:pt x="1484495" y="1748752"/>
                  </a:lnTo>
                  <a:lnTo>
                    <a:pt x="1462637" y="1719608"/>
                  </a:lnTo>
                  <a:lnTo>
                    <a:pt x="1462637" y="1715966"/>
                  </a:lnTo>
                  <a:lnTo>
                    <a:pt x="1497245" y="1683179"/>
                  </a:lnTo>
                  <a:lnTo>
                    <a:pt x="1500888" y="1670429"/>
                  </a:lnTo>
                  <a:lnTo>
                    <a:pt x="1513638" y="1652214"/>
                  </a:lnTo>
                  <a:lnTo>
                    <a:pt x="1497245" y="1597570"/>
                  </a:lnTo>
                  <a:lnTo>
                    <a:pt x="1479030" y="1586641"/>
                  </a:lnTo>
                  <a:lnTo>
                    <a:pt x="1475387" y="1562962"/>
                  </a:lnTo>
                  <a:lnTo>
                    <a:pt x="1469923" y="1562962"/>
                  </a:lnTo>
                  <a:lnTo>
                    <a:pt x="1469923" y="1573891"/>
                  </a:lnTo>
                  <a:lnTo>
                    <a:pt x="1468101" y="1573891"/>
                  </a:lnTo>
                  <a:lnTo>
                    <a:pt x="1451708" y="1553855"/>
                  </a:lnTo>
                  <a:lnTo>
                    <a:pt x="1451708" y="1546569"/>
                  </a:lnTo>
                  <a:lnTo>
                    <a:pt x="1438958" y="1546569"/>
                  </a:lnTo>
                  <a:lnTo>
                    <a:pt x="1413457" y="1564783"/>
                  </a:lnTo>
                  <a:lnTo>
                    <a:pt x="1411636" y="1564783"/>
                  </a:lnTo>
                  <a:lnTo>
                    <a:pt x="1411636" y="1537461"/>
                  </a:lnTo>
                  <a:lnTo>
                    <a:pt x="1424386" y="1537461"/>
                  </a:lnTo>
                  <a:lnTo>
                    <a:pt x="1433493" y="1531997"/>
                  </a:lnTo>
                  <a:lnTo>
                    <a:pt x="1429850" y="1524711"/>
                  </a:lnTo>
                  <a:lnTo>
                    <a:pt x="1400707" y="1501032"/>
                  </a:lnTo>
                  <a:lnTo>
                    <a:pt x="1400707" y="1497389"/>
                  </a:lnTo>
                  <a:lnTo>
                    <a:pt x="1406171" y="1495568"/>
                  </a:lnTo>
                  <a:lnTo>
                    <a:pt x="1402528" y="1486460"/>
                  </a:lnTo>
                  <a:lnTo>
                    <a:pt x="1386135" y="1486460"/>
                  </a:lnTo>
                  <a:lnTo>
                    <a:pt x="1386135" y="1459138"/>
                  </a:lnTo>
                  <a:lnTo>
                    <a:pt x="1380671" y="1459138"/>
                  </a:lnTo>
                  <a:lnTo>
                    <a:pt x="1378849" y="1462781"/>
                  </a:lnTo>
                  <a:lnTo>
                    <a:pt x="1373385" y="1462781"/>
                  </a:lnTo>
                  <a:lnTo>
                    <a:pt x="1360635" y="1448209"/>
                  </a:lnTo>
                  <a:lnTo>
                    <a:pt x="1351527" y="1448209"/>
                  </a:lnTo>
                  <a:lnTo>
                    <a:pt x="1355170" y="1451852"/>
                  </a:lnTo>
                  <a:lnTo>
                    <a:pt x="1362456" y="1475531"/>
                  </a:lnTo>
                  <a:lnTo>
                    <a:pt x="1362456" y="1479174"/>
                  </a:lnTo>
                  <a:lnTo>
                    <a:pt x="1360635" y="1480996"/>
                  </a:lnTo>
                  <a:lnTo>
                    <a:pt x="1338777" y="1486460"/>
                  </a:lnTo>
                  <a:lnTo>
                    <a:pt x="1335134" y="1486460"/>
                  </a:lnTo>
                  <a:lnTo>
                    <a:pt x="1333313" y="1475531"/>
                  </a:lnTo>
                  <a:lnTo>
                    <a:pt x="1295062" y="1468246"/>
                  </a:lnTo>
                  <a:lnTo>
                    <a:pt x="1307812" y="1484639"/>
                  </a:lnTo>
                  <a:lnTo>
                    <a:pt x="1311455" y="1490103"/>
                  </a:lnTo>
                  <a:lnTo>
                    <a:pt x="1311455" y="1491925"/>
                  </a:lnTo>
                  <a:lnTo>
                    <a:pt x="1302348" y="1491925"/>
                  </a:lnTo>
                  <a:lnTo>
                    <a:pt x="1293240" y="1479174"/>
                  </a:lnTo>
                  <a:lnTo>
                    <a:pt x="1287776" y="1490103"/>
                  </a:lnTo>
                  <a:lnTo>
                    <a:pt x="1284133" y="1490103"/>
                  </a:lnTo>
                  <a:lnTo>
                    <a:pt x="1256811" y="1473710"/>
                  </a:lnTo>
                  <a:lnTo>
                    <a:pt x="1189416" y="1473710"/>
                  </a:lnTo>
                  <a:lnTo>
                    <a:pt x="1176666" y="1457317"/>
                  </a:lnTo>
                  <a:lnTo>
                    <a:pt x="1173023" y="1442745"/>
                  </a:lnTo>
                  <a:lnTo>
                    <a:pt x="1162094" y="1453674"/>
                  </a:lnTo>
                  <a:lnTo>
                    <a:pt x="1154809" y="1453674"/>
                  </a:lnTo>
                  <a:lnTo>
                    <a:pt x="1149344" y="1451852"/>
                  </a:lnTo>
                  <a:lnTo>
                    <a:pt x="1136594" y="1451852"/>
                  </a:lnTo>
                  <a:lnTo>
                    <a:pt x="1105629" y="1411780"/>
                  </a:lnTo>
                  <a:lnTo>
                    <a:pt x="1109272" y="1402673"/>
                  </a:lnTo>
                  <a:lnTo>
                    <a:pt x="1105629" y="1400851"/>
                  </a:lnTo>
                  <a:lnTo>
                    <a:pt x="1105629" y="1397208"/>
                  </a:lnTo>
                  <a:lnTo>
                    <a:pt x="1127486" y="1397208"/>
                  </a:lnTo>
                  <a:lnTo>
                    <a:pt x="1143880" y="1400851"/>
                  </a:lnTo>
                  <a:lnTo>
                    <a:pt x="1151166" y="1400851"/>
                  </a:lnTo>
                  <a:lnTo>
                    <a:pt x="1092879" y="1369886"/>
                  </a:lnTo>
                  <a:lnTo>
                    <a:pt x="1089236" y="1369886"/>
                  </a:lnTo>
                  <a:lnTo>
                    <a:pt x="1094700" y="1346207"/>
                  </a:lnTo>
                  <a:lnTo>
                    <a:pt x="1087414" y="1329814"/>
                  </a:lnTo>
                  <a:lnTo>
                    <a:pt x="1087414" y="1327992"/>
                  </a:lnTo>
                  <a:lnTo>
                    <a:pt x="1098343" y="1317063"/>
                  </a:lnTo>
                  <a:lnTo>
                    <a:pt x="1094700" y="1317063"/>
                  </a:lnTo>
                  <a:lnTo>
                    <a:pt x="1094700" y="1313421"/>
                  </a:lnTo>
                  <a:lnTo>
                    <a:pt x="1092879" y="1297027"/>
                  </a:lnTo>
                  <a:lnTo>
                    <a:pt x="1103807" y="1267884"/>
                  </a:lnTo>
                  <a:lnTo>
                    <a:pt x="1105629" y="1267884"/>
                  </a:lnTo>
                  <a:lnTo>
                    <a:pt x="1105629" y="1266062"/>
                  </a:lnTo>
                  <a:lnTo>
                    <a:pt x="1111093" y="1238740"/>
                  </a:lnTo>
                  <a:close/>
                  <a:moveTo>
                    <a:pt x="848802" y="1173169"/>
                  </a:moveTo>
                  <a:lnTo>
                    <a:pt x="852445" y="1173169"/>
                  </a:lnTo>
                  <a:lnTo>
                    <a:pt x="881588" y="1187741"/>
                  </a:lnTo>
                  <a:lnTo>
                    <a:pt x="918018" y="1173169"/>
                  </a:lnTo>
                  <a:lnTo>
                    <a:pt x="919839" y="1173169"/>
                  </a:lnTo>
                  <a:lnTo>
                    <a:pt x="927125" y="1184098"/>
                  </a:lnTo>
                  <a:lnTo>
                    <a:pt x="930768" y="1187741"/>
                  </a:lnTo>
                  <a:lnTo>
                    <a:pt x="927125" y="1187741"/>
                  </a:lnTo>
                  <a:lnTo>
                    <a:pt x="914375" y="1207777"/>
                  </a:lnTo>
                  <a:lnTo>
                    <a:pt x="921661" y="1222349"/>
                  </a:lnTo>
                  <a:lnTo>
                    <a:pt x="921661" y="1224170"/>
                  </a:lnTo>
                  <a:lnTo>
                    <a:pt x="908910" y="1233277"/>
                  </a:lnTo>
                  <a:lnTo>
                    <a:pt x="897982" y="1255135"/>
                  </a:lnTo>
                  <a:lnTo>
                    <a:pt x="912553" y="1246028"/>
                  </a:lnTo>
                  <a:lnTo>
                    <a:pt x="914375" y="1246028"/>
                  </a:lnTo>
                  <a:lnTo>
                    <a:pt x="914375" y="1249671"/>
                  </a:lnTo>
                  <a:lnTo>
                    <a:pt x="927125" y="1271528"/>
                  </a:lnTo>
                  <a:lnTo>
                    <a:pt x="925303" y="1276993"/>
                  </a:lnTo>
                  <a:lnTo>
                    <a:pt x="936232" y="1271528"/>
                  </a:lnTo>
                  <a:lnTo>
                    <a:pt x="938054" y="1271528"/>
                  </a:lnTo>
                  <a:lnTo>
                    <a:pt x="943518" y="1291564"/>
                  </a:lnTo>
                  <a:lnTo>
                    <a:pt x="938054" y="1306136"/>
                  </a:lnTo>
                  <a:lnTo>
                    <a:pt x="941697" y="1340744"/>
                  </a:lnTo>
                  <a:lnTo>
                    <a:pt x="921661" y="1358959"/>
                  </a:lnTo>
                  <a:lnTo>
                    <a:pt x="907089" y="1358959"/>
                  </a:lnTo>
                  <a:lnTo>
                    <a:pt x="907089" y="1369887"/>
                  </a:lnTo>
                  <a:lnTo>
                    <a:pt x="896160" y="1384459"/>
                  </a:lnTo>
                  <a:lnTo>
                    <a:pt x="879767" y="1380816"/>
                  </a:lnTo>
                  <a:lnTo>
                    <a:pt x="879767" y="1378995"/>
                  </a:lnTo>
                  <a:lnTo>
                    <a:pt x="870660" y="1351673"/>
                  </a:lnTo>
                  <a:lnTo>
                    <a:pt x="857909" y="1335280"/>
                  </a:lnTo>
                  <a:lnTo>
                    <a:pt x="848802" y="1322529"/>
                  </a:lnTo>
                  <a:lnTo>
                    <a:pt x="823302" y="1317065"/>
                  </a:lnTo>
                  <a:lnTo>
                    <a:pt x="823302" y="1313422"/>
                  </a:lnTo>
                  <a:lnTo>
                    <a:pt x="797801" y="1273350"/>
                  </a:lnTo>
                  <a:lnTo>
                    <a:pt x="797801" y="1271528"/>
                  </a:lnTo>
                  <a:lnTo>
                    <a:pt x="801444" y="1255135"/>
                  </a:lnTo>
                  <a:lnTo>
                    <a:pt x="808730" y="1249671"/>
                  </a:lnTo>
                  <a:lnTo>
                    <a:pt x="812373" y="1249671"/>
                  </a:lnTo>
                  <a:lnTo>
                    <a:pt x="812373" y="1251492"/>
                  </a:lnTo>
                  <a:lnTo>
                    <a:pt x="830587" y="1276993"/>
                  </a:lnTo>
                  <a:lnTo>
                    <a:pt x="852445" y="1271528"/>
                  </a:lnTo>
                  <a:lnTo>
                    <a:pt x="848802" y="1260599"/>
                  </a:lnTo>
                  <a:lnTo>
                    <a:pt x="854266" y="1255135"/>
                  </a:lnTo>
                  <a:lnTo>
                    <a:pt x="846981" y="1235099"/>
                  </a:lnTo>
                  <a:lnTo>
                    <a:pt x="854266" y="1235099"/>
                  </a:lnTo>
                  <a:lnTo>
                    <a:pt x="823302" y="1213241"/>
                  </a:lnTo>
                  <a:lnTo>
                    <a:pt x="823302" y="1211420"/>
                  </a:lnTo>
                  <a:lnTo>
                    <a:pt x="830587" y="1211420"/>
                  </a:lnTo>
                  <a:lnTo>
                    <a:pt x="836052" y="1213241"/>
                  </a:lnTo>
                  <a:lnTo>
                    <a:pt x="841516" y="1213241"/>
                  </a:lnTo>
                  <a:lnTo>
                    <a:pt x="839695" y="1202313"/>
                  </a:lnTo>
                  <a:lnTo>
                    <a:pt x="828766" y="1195027"/>
                  </a:lnTo>
                  <a:lnTo>
                    <a:pt x="825123" y="1195027"/>
                  </a:lnTo>
                  <a:lnTo>
                    <a:pt x="825123" y="1193205"/>
                  </a:lnTo>
                  <a:lnTo>
                    <a:pt x="828766" y="1193205"/>
                  </a:lnTo>
                  <a:lnTo>
                    <a:pt x="848802" y="1189562"/>
                  </a:lnTo>
                  <a:lnTo>
                    <a:pt x="845159" y="1178633"/>
                  </a:lnTo>
                  <a:close/>
                  <a:moveTo>
                    <a:pt x="907092" y="1154954"/>
                  </a:moveTo>
                  <a:lnTo>
                    <a:pt x="908913" y="1154954"/>
                  </a:lnTo>
                  <a:lnTo>
                    <a:pt x="908913" y="1156776"/>
                  </a:lnTo>
                  <a:lnTo>
                    <a:pt x="890699" y="1182277"/>
                  </a:lnTo>
                  <a:lnTo>
                    <a:pt x="868841" y="1178634"/>
                  </a:lnTo>
                  <a:lnTo>
                    <a:pt x="868841" y="1176812"/>
                  </a:lnTo>
                  <a:lnTo>
                    <a:pt x="907092" y="1156776"/>
                  </a:lnTo>
                  <a:close/>
                  <a:moveTo>
                    <a:pt x="1010915" y="1149489"/>
                  </a:moveTo>
                  <a:lnTo>
                    <a:pt x="1087417" y="1171347"/>
                  </a:lnTo>
                  <a:lnTo>
                    <a:pt x="1087417" y="1173168"/>
                  </a:lnTo>
                  <a:lnTo>
                    <a:pt x="1076488" y="1200490"/>
                  </a:lnTo>
                  <a:lnTo>
                    <a:pt x="1071024" y="1200490"/>
                  </a:lnTo>
                  <a:lnTo>
                    <a:pt x="1065559" y="1224169"/>
                  </a:lnTo>
                  <a:lnTo>
                    <a:pt x="1060095" y="1229634"/>
                  </a:lnTo>
                  <a:lnTo>
                    <a:pt x="1063738" y="1229634"/>
                  </a:lnTo>
                  <a:lnTo>
                    <a:pt x="1060095" y="1240563"/>
                  </a:lnTo>
                  <a:lnTo>
                    <a:pt x="1043702" y="1273349"/>
                  </a:lnTo>
                  <a:lnTo>
                    <a:pt x="1036416" y="1273349"/>
                  </a:lnTo>
                  <a:lnTo>
                    <a:pt x="1016380" y="1271528"/>
                  </a:lnTo>
                  <a:lnTo>
                    <a:pt x="992701" y="1271528"/>
                  </a:lnTo>
                  <a:lnTo>
                    <a:pt x="1014558" y="1289742"/>
                  </a:lnTo>
                  <a:lnTo>
                    <a:pt x="1014558" y="1291564"/>
                  </a:lnTo>
                  <a:lnTo>
                    <a:pt x="998165" y="1322529"/>
                  </a:lnTo>
                  <a:lnTo>
                    <a:pt x="976307" y="1327993"/>
                  </a:lnTo>
                  <a:lnTo>
                    <a:pt x="970843" y="1324350"/>
                  </a:lnTo>
                  <a:lnTo>
                    <a:pt x="970843" y="1322529"/>
                  </a:lnTo>
                  <a:lnTo>
                    <a:pt x="976307" y="1317064"/>
                  </a:lnTo>
                  <a:lnTo>
                    <a:pt x="970843" y="1313421"/>
                  </a:lnTo>
                  <a:lnTo>
                    <a:pt x="970843" y="1295207"/>
                  </a:lnTo>
                  <a:lnTo>
                    <a:pt x="976307" y="1284278"/>
                  </a:lnTo>
                  <a:lnTo>
                    <a:pt x="959914" y="1273349"/>
                  </a:lnTo>
                  <a:lnTo>
                    <a:pt x="959914" y="1187740"/>
                  </a:lnTo>
                  <a:lnTo>
                    <a:pt x="981772" y="1193204"/>
                  </a:lnTo>
                  <a:lnTo>
                    <a:pt x="965378" y="1173168"/>
                  </a:lnTo>
                  <a:lnTo>
                    <a:pt x="965378" y="1171347"/>
                  </a:lnTo>
                  <a:lnTo>
                    <a:pt x="974486" y="1156775"/>
                  </a:lnTo>
                  <a:lnTo>
                    <a:pt x="974486" y="1154953"/>
                  </a:lnTo>
                  <a:close/>
                  <a:moveTo>
                    <a:pt x="338793" y="1109417"/>
                  </a:moveTo>
                  <a:lnTo>
                    <a:pt x="344258" y="1109417"/>
                  </a:lnTo>
                  <a:lnTo>
                    <a:pt x="344258" y="1111238"/>
                  </a:lnTo>
                  <a:lnTo>
                    <a:pt x="347901" y="1111238"/>
                  </a:lnTo>
                  <a:lnTo>
                    <a:pt x="389794" y="1144025"/>
                  </a:lnTo>
                  <a:lnTo>
                    <a:pt x="389794" y="1145846"/>
                  </a:lnTo>
                  <a:lnTo>
                    <a:pt x="387973" y="1154954"/>
                  </a:lnTo>
                  <a:lnTo>
                    <a:pt x="398902" y="1144025"/>
                  </a:lnTo>
                  <a:lnTo>
                    <a:pt x="400723" y="1144025"/>
                  </a:lnTo>
                  <a:lnTo>
                    <a:pt x="400723" y="1154954"/>
                  </a:lnTo>
                  <a:lnTo>
                    <a:pt x="406188" y="1140382"/>
                  </a:lnTo>
                  <a:lnTo>
                    <a:pt x="438974" y="1140382"/>
                  </a:lnTo>
                  <a:lnTo>
                    <a:pt x="493618" y="1205955"/>
                  </a:lnTo>
                  <a:lnTo>
                    <a:pt x="493618" y="1207777"/>
                  </a:lnTo>
                  <a:lnTo>
                    <a:pt x="404366" y="1273349"/>
                  </a:lnTo>
                  <a:lnTo>
                    <a:pt x="395259" y="1300672"/>
                  </a:lnTo>
                  <a:lnTo>
                    <a:pt x="377044" y="1307957"/>
                  </a:lnTo>
                  <a:lnTo>
                    <a:pt x="369758" y="1329815"/>
                  </a:lnTo>
                  <a:lnTo>
                    <a:pt x="371580" y="1346208"/>
                  </a:lnTo>
                  <a:lnTo>
                    <a:pt x="366115" y="1362602"/>
                  </a:lnTo>
                  <a:lnTo>
                    <a:pt x="347901" y="1373530"/>
                  </a:lnTo>
                  <a:lnTo>
                    <a:pt x="344258" y="1373530"/>
                  </a:lnTo>
                  <a:lnTo>
                    <a:pt x="338793" y="1364423"/>
                  </a:lnTo>
                  <a:lnTo>
                    <a:pt x="304186" y="1395388"/>
                  </a:lnTo>
                  <a:lnTo>
                    <a:pt x="280507" y="1346208"/>
                  </a:lnTo>
                  <a:lnTo>
                    <a:pt x="238613" y="1329815"/>
                  </a:lnTo>
                  <a:lnTo>
                    <a:pt x="238613" y="1327994"/>
                  </a:lnTo>
                  <a:lnTo>
                    <a:pt x="260471" y="1278814"/>
                  </a:lnTo>
                  <a:lnTo>
                    <a:pt x="255006" y="1255135"/>
                  </a:lnTo>
                  <a:lnTo>
                    <a:pt x="255006" y="1251492"/>
                  </a:lnTo>
                  <a:lnTo>
                    <a:pt x="265935" y="1249670"/>
                  </a:lnTo>
                  <a:lnTo>
                    <a:pt x="260471" y="1238742"/>
                  </a:lnTo>
                  <a:lnTo>
                    <a:pt x="260471" y="1235099"/>
                  </a:lnTo>
                  <a:lnTo>
                    <a:pt x="285971" y="1176812"/>
                  </a:lnTo>
                  <a:lnTo>
                    <a:pt x="276864" y="1162240"/>
                  </a:lnTo>
                  <a:lnTo>
                    <a:pt x="275042" y="1151311"/>
                  </a:lnTo>
                  <a:lnTo>
                    <a:pt x="276864" y="1144025"/>
                  </a:lnTo>
                  <a:lnTo>
                    <a:pt x="269578" y="1129453"/>
                  </a:lnTo>
                  <a:lnTo>
                    <a:pt x="269578" y="1127632"/>
                  </a:lnTo>
                  <a:lnTo>
                    <a:pt x="302364" y="1116703"/>
                  </a:lnTo>
                  <a:lnTo>
                    <a:pt x="304186" y="1116703"/>
                  </a:lnTo>
                  <a:lnTo>
                    <a:pt x="307829" y="1123989"/>
                  </a:lnTo>
                  <a:lnTo>
                    <a:pt x="307829" y="1116703"/>
                  </a:lnTo>
                  <a:lnTo>
                    <a:pt x="313293" y="1116703"/>
                  </a:lnTo>
                  <a:lnTo>
                    <a:pt x="316936" y="1114881"/>
                  </a:lnTo>
                  <a:lnTo>
                    <a:pt x="326043" y="1111238"/>
                  </a:lnTo>
                  <a:lnTo>
                    <a:pt x="333329" y="1111238"/>
                  </a:lnTo>
                  <a:close/>
                  <a:moveTo>
                    <a:pt x="746681" y="1035982"/>
                  </a:moveTo>
                  <a:cubicBezTo>
                    <a:pt x="757327" y="1032398"/>
                    <a:pt x="761619" y="1046132"/>
                    <a:pt x="764037" y="1053775"/>
                  </a:cubicBezTo>
                  <a:cubicBezTo>
                    <a:pt x="769843" y="1065482"/>
                    <a:pt x="754061" y="1077546"/>
                    <a:pt x="743298" y="1071631"/>
                  </a:cubicBezTo>
                  <a:cubicBezTo>
                    <a:pt x="739910" y="1069604"/>
                    <a:pt x="736826" y="1066977"/>
                    <a:pt x="734226" y="1063988"/>
                  </a:cubicBezTo>
                  <a:cubicBezTo>
                    <a:pt x="736221" y="1054137"/>
                    <a:pt x="738699" y="1042967"/>
                    <a:pt x="746681" y="1035982"/>
                  </a:cubicBezTo>
                  <a:close/>
                  <a:moveTo>
                    <a:pt x="948319" y="1035367"/>
                  </a:moveTo>
                  <a:cubicBezTo>
                    <a:pt x="949315" y="1036037"/>
                    <a:pt x="949827" y="1037305"/>
                    <a:pt x="948717" y="1038474"/>
                  </a:cubicBezTo>
                  <a:cubicBezTo>
                    <a:pt x="947066" y="1040925"/>
                    <a:pt x="942911" y="1038246"/>
                    <a:pt x="945017" y="1035852"/>
                  </a:cubicBezTo>
                  <a:cubicBezTo>
                    <a:pt x="945842" y="1034626"/>
                    <a:pt x="947322" y="1034697"/>
                    <a:pt x="948319" y="1035367"/>
                  </a:cubicBezTo>
                  <a:close/>
                  <a:moveTo>
                    <a:pt x="839340" y="1018550"/>
                  </a:moveTo>
                  <a:cubicBezTo>
                    <a:pt x="842979" y="1017445"/>
                    <a:pt x="846779" y="1017243"/>
                    <a:pt x="850608" y="1018643"/>
                  </a:cubicBezTo>
                  <a:cubicBezTo>
                    <a:pt x="843884" y="1022127"/>
                    <a:pt x="836404" y="1023123"/>
                    <a:pt x="829037" y="1023869"/>
                  </a:cubicBezTo>
                  <a:cubicBezTo>
                    <a:pt x="832223" y="1021660"/>
                    <a:pt x="835701" y="1019654"/>
                    <a:pt x="839340" y="1018550"/>
                  </a:cubicBezTo>
                  <a:close/>
                  <a:moveTo>
                    <a:pt x="981895" y="1016474"/>
                  </a:moveTo>
                  <a:cubicBezTo>
                    <a:pt x="990778" y="1023222"/>
                    <a:pt x="996626" y="1033069"/>
                    <a:pt x="1002887" y="1042199"/>
                  </a:cubicBezTo>
                  <a:cubicBezTo>
                    <a:pt x="1008430" y="1050021"/>
                    <a:pt x="1006699" y="1060284"/>
                    <a:pt x="1007835" y="1069240"/>
                  </a:cubicBezTo>
                  <a:cubicBezTo>
                    <a:pt x="1008247" y="1080945"/>
                    <a:pt x="1010634" y="1092757"/>
                    <a:pt x="1009147" y="1104462"/>
                  </a:cubicBezTo>
                  <a:cubicBezTo>
                    <a:pt x="1001926" y="1112159"/>
                    <a:pt x="989588" y="1108519"/>
                    <a:pt x="980408" y="1109051"/>
                  </a:cubicBezTo>
                  <a:cubicBezTo>
                    <a:pt x="972180" y="1108403"/>
                    <a:pt x="968665" y="1100222"/>
                    <a:pt x="964250" y="1094432"/>
                  </a:cubicBezTo>
                  <a:lnTo>
                    <a:pt x="959065" y="1100880"/>
                  </a:lnTo>
                  <a:lnTo>
                    <a:pt x="959957" y="1093357"/>
                  </a:lnTo>
                  <a:cubicBezTo>
                    <a:pt x="949168" y="1088816"/>
                    <a:pt x="935817" y="1082668"/>
                    <a:pt x="934383" y="1069482"/>
                  </a:cubicBezTo>
                  <a:cubicBezTo>
                    <a:pt x="935931" y="1053187"/>
                    <a:pt x="954536" y="1044174"/>
                    <a:pt x="954056" y="1027105"/>
                  </a:cubicBezTo>
                  <a:cubicBezTo>
                    <a:pt x="962642" y="1022031"/>
                    <a:pt x="971166" y="1015341"/>
                    <a:pt x="981895" y="1016474"/>
                  </a:cubicBezTo>
                  <a:close/>
                  <a:moveTo>
                    <a:pt x="940548" y="1015341"/>
                  </a:moveTo>
                  <a:cubicBezTo>
                    <a:pt x="944045" y="1016313"/>
                    <a:pt x="948929" y="1017403"/>
                    <a:pt x="950436" y="1021044"/>
                  </a:cubicBezTo>
                  <a:cubicBezTo>
                    <a:pt x="949471" y="1025656"/>
                    <a:pt x="946698" y="1029601"/>
                    <a:pt x="944528" y="1033724"/>
                  </a:cubicBezTo>
                  <a:lnTo>
                    <a:pt x="936933" y="1025170"/>
                  </a:lnTo>
                  <a:cubicBezTo>
                    <a:pt x="935063" y="1031904"/>
                    <a:pt x="931565" y="1038093"/>
                    <a:pt x="927164" y="1043433"/>
                  </a:cubicBezTo>
                  <a:cubicBezTo>
                    <a:pt x="925960" y="1039489"/>
                    <a:pt x="924272" y="1035666"/>
                    <a:pt x="923849" y="1031601"/>
                  </a:cubicBezTo>
                  <a:cubicBezTo>
                    <a:pt x="927468" y="1024564"/>
                    <a:pt x="934460" y="1020013"/>
                    <a:pt x="940548" y="1015341"/>
                  </a:cubicBezTo>
                  <a:close/>
                  <a:moveTo>
                    <a:pt x="350966" y="985240"/>
                  </a:moveTo>
                  <a:cubicBezTo>
                    <a:pt x="350019" y="992304"/>
                    <a:pt x="348894" y="999245"/>
                    <a:pt x="347828" y="1006309"/>
                  </a:cubicBezTo>
                  <a:lnTo>
                    <a:pt x="341435" y="1003996"/>
                  </a:lnTo>
                  <a:cubicBezTo>
                    <a:pt x="344750" y="997785"/>
                    <a:pt x="347651" y="991390"/>
                    <a:pt x="350966" y="985240"/>
                  </a:cubicBezTo>
                  <a:close/>
                  <a:moveTo>
                    <a:pt x="952788" y="983359"/>
                  </a:moveTo>
                  <a:cubicBezTo>
                    <a:pt x="956457" y="983236"/>
                    <a:pt x="956208" y="989256"/>
                    <a:pt x="952601" y="989133"/>
                  </a:cubicBezTo>
                  <a:cubicBezTo>
                    <a:pt x="948932" y="989133"/>
                    <a:pt x="949243" y="983236"/>
                    <a:pt x="952788" y="983359"/>
                  </a:cubicBezTo>
                  <a:close/>
                  <a:moveTo>
                    <a:pt x="984468" y="982232"/>
                  </a:moveTo>
                  <a:cubicBezTo>
                    <a:pt x="986059" y="989657"/>
                    <a:pt x="987709" y="997145"/>
                    <a:pt x="989064" y="1004691"/>
                  </a:cubicBezTo>
                  <a:cubicBezTo>
                    <a:pt x="973512" y="1009823"/>
                    <a:pt x="977694" y="993583"/>
                    <a:pt x="975456" y="985190"/>
                  </a:cubicBezTo>
                  <a:close/>
                  <a:moveTo>
                    <a:pt x="794632" y="982154"/>
                  </a:moveTo>
                  <a:cubicBezTo>
                    <a:pt x="798103" y="981311"/>
                    <a:pt x="801742" y="981394"/>
                    <a:pt x="805460" y="982787"/>
                  </a:cubicBezTo>
                  <a:cubicBezTo>
                    <a:pt x="800740" y="989376"/>
                    <a:pt x="794830" y="995008"/>
                    <a:pt x="789394" y="1001061"/>
                  </a:cubicBezTo>
                  <a:cubicBezTo>
                    <a:pt x="784678" y="1006813"/>
                    <a:pt x="776735" y="1004655"/>
                    <a:pt x="770344" y="1004356"/>
                  </a:cubicBezTo>
                  <a:cubicBezTo>
                    <a:pt x="775316" y="995547"/>
                    <a:pt x="784218" y="984684"/>
                    <a:pt x="794632" y="982154"/>
                  </a:cubicBezTo>
                  <a:close/>
                  <a:moveTo>
                    <a:pt x="974722" y="968186"/>
                  </a:moveTo>
                  <a:cubicBezTo>
                    <a:pt x="975784" y="969983"/>
                    <a:pt x="976906" y="971780"/>
                    <a:pt x="978027" y="973637"/>
                  </a:cubicBezTo>
                  <a:cubicBezTo>
                    <a:pt x="975844" y="974475"/>
                    <a:pt x="973659" y="975314"/>
                    <a:pt x="971476" y="976212"/>
                  </a:cubicBezTo>
                  <a:cubicBezTo>
                    <a:pt x="970650" y="973637"/>
                    <a:pt x="969823" y="971001"/>
                    <a:pt x="968997" y="968426"/>
                  </a:cubicBezTo>
                  <a:cubicBezTo>
                    <a:pt x="970886" y="968366"/>
                    <a:pt x="972833" y="968246"/>
                    <a:pt x="974722" y="968186"/>
                  </a:cubicBezTo>
                  <a:close/>
                  <a:moveTo>
                    <a:pt x="431732" y="967182"/>
                  </a:moveTo>
                  <a:cubicBezTo>
                    <a:pt x="428395" y="988374"/>
                    <a:pt x="423565" y="1011297"/>
                    <a:pt x="407597" y="1026639"/>
                  </a:cubicBezTo>
                  <a:cubicBezTo>
                    <a:pt x="399672" y="1026878"/>
                    <a:pt x="393176" y="1020908"/>
                    <a:pt x="386082" y="1018282"/>
                  </a:cubicBezTo>
                  <a:cubicBezTo>
                    <a:pt x="391802" y="1007895"/>
                    <a:pt x="396869" y="996791"/>
                    <a:pt x="405155" y="988195"/>
                  </a:cubicBezTo>
                  <a:cubicBezTo>
                    <a:pt x="413732" y="980852"/>
                    <a:pt x="422374" y="973510"/>
                    <a:pt x="431732" y="967182"/>
                  </a:cubicBezTo>
                  <a:close/>
                  <a:moveTo>
                    <a:pt x="1357850" y="966180"/>
                  </a:moveTo>
                  <a:cubicBezTo>
                    <a:pt x="1360785" y="973635"/>
                    <a:pt x="1355737" y="979649"/>
                    <a:pt x="1351453" y="984997"/>
                  </a:cubicBezTo>
                  <a:lnTo>
                    <a:pt x="1357791" y="994138"/>
                  </a:lnTo>
                  <a:cubicBezTo>
                    <a:pt x="1352098" y="993538"/>
                    <a:pt x="1343707" y="998286"/>
                    <a:pt x="1339716" y="992876"/>
                  </a:cubicBezTo>
                  <a:cubicBezTo>
                    <a:pt x="1343825" y="982833"/>
                    <a:pt x="1349810" y="973394"/>
                    <a:pt x="1357850" y="966180"/>
                  </a:cubicBezTo>
                  <a:close/>
                  <a:moveTo>
                    <a:pt x="787978" y="948622"/>
                  </a:moveTo>
                  <a:cubicBezTo>
                    <a:pt x="792164" y="956597"/>
                    <a:pt x="791570" y="965954"/>
                    <a:pt x="784627" y="972133"/>
                  </a:cubicBezTo>
                  <a:cubicBezTo>
                    <a:pt x="790071" y="971290"/>
                    <a:pt x="795636" y="971772"/>
                    <a:pt x="799942" y="975668"/>
                  </a:cubicBezTo>
                  <a:cubicBezTo>
                    <a:pt x="790369" y="984308"/>
                    <a:pt x="773144" y="982988"/>
                    <a:pt x="768060" y="996179"/>
                  </a:cubicBezTo>
                  <a:cubicBezTo>
                    <a:pt x="761477" y="996781"/>
                    <a:pt x="760162" y="990482"/>
                    <a:pt x="757829" y="986224"/>
                  </a:cubicBezTo>
                  <a:cubicBezTo>
                    <a:pt x="765543" y="982868"/>
                    <a:pt x="773024" y="979029"/>
                    <a:pt x="780144" y="974589"/>
                  </a:cubicBezTo>
                  <a:cubicBezTo>
                    <a:pt x="771828" y="975129"/>
                    <a:pt x="763393" y="976872"/>
                    <a:pt x="755078" y="975432"/>
                  </a:cubicBezTo>
                  <a:cubicBezTo>
                    <a:pt x="749634" y="973573"/>
                    <a:pt x="746345" y="968415"/>
                    <a:pt x="742754" y="964216"/>
                  </a:cubicBezTo>
                  <a:cubicBezTo>
                    <a:pt x="755135" y="953178"/>
                    <a:pt x="772126" y="950842"/>
                    <a:pt x="787978" y="948622"/>
                  </a:cubicBezTo>
                  <a:close/>
                  <a:moveTo>
                    <a:pt x="1233853" y="931004"/>
                  </a:moveTo>
                  <a:cubicBezTo>
                    <a:pt x="1236285" y="929058"/>
                    <a:pt x="1239386" y="933253"/>
                    <a:pt x="1236954" y="935139"/>
                  </a:cubicBezTo>
                  <a:cubicBezTo>
                    <a:pt x="1234522" y="937084"/>
                    <a:pt x="1231360" y="932889"/>
                    <a:pt x="1233853" y="931004"/>
                  </a:cubicBezTo>
                  <a:close/>
                  <a:moveTo>
                    <a:pt x="746579" y="913463"/>
                  </a:moveTo>
                  <a:cubicBezTo>
                    <a:pt x="757831" y="908992"/>
                    <a:pt x="761780" y="920625"/>
                    <a:pt x="768302" y="926229"/>
                  </a:cubicBezTo>
                  <a:cubicBezTo>
                    <a:pt x="771776" y="930289"/>
                    <a:pt x="777997" y="932854"/>
                    <a:pt x="779374" y="938221"/>
                  </a:cubicBezTo>
                  <a:cubicBezTo>
                    <a:pt x="774588" y="950628"/>
                    <a:pt x="759448" y="947647"/>
                    <a:pt x="748733" y="948659"/>
                  </a:cubicBezTo>
                  <a:cubicBezTo>
                    <a:pt x="745864" y="940132"/>
                    <a:pt x="741972" y="931958"/>
                    <a:pt x="740119" y="923190"/>
                  </a:cubicBezTo>
                  <a:cubicBezTo>
                    <a:pt x="738741" y="918714"/>
                    <a:pt x="743589" y="915791"/>
                    <a:pt x="746579" y="913463"/>
                  </a:cubicBezTo>
                  <a:close/>
                  <a:moveTo>
                    <a:pt x="879824" y="910692"/>
                  </a:moveTo>
                  <a:cubicBezTo>
                    <a:pt x="888845" y="909495"/>
                    <a:pt x="892786" y="917030"/>
                    <a:pt x="893504" y="924615"/>
                  </a:cubicBezTo>
                  <a:cubicBezTo>
                    <a:pt x="896782" y="923839"/>
                    <a:pt x="900073" y="923064"/>
                    <a:pt x="903365" y="922407"/>
                  </a:cubicBezTo>
                  <a:cubicBezTo>
                    <a:pt x="902525" y="924025"/>
                    <a:pt x="901631" y="925643"/>
                    <a:pt x="900791" y="927312"/>
                  </a:cubicBezTo>
                  <a:cubicBezTo>
                    <a:pt x="902823" y="928390"/>
                    <a:pt x="904855" y="929520"/>
                    <a:pt x="906886" y="930666"/>
                  </a:cubicBezTo>
                  <a:cubicBezTo>
                    <a:pt x="906642" y="955241"/>
                    <a:pt x="918833" y="984536"/>
                    <a:pt x="902457" y="1006128"/>
                  </a:cubicBezTo>
                  <a:lnTo>
                    <a:pt x="913808" y="1011151"/>
                  </a:lnTo>
                  <a:cubicBezTo>
                    <a:pt x="914227" y="1021011"/>
                    <a:pt x="914647" y="1030939"/>
                    <a:pt x="915487" y="1040867"/>
                  </a:cubicBezTo>
                  <a:cubicBezTo>
                    <a:pt x="912859" y="1034344"/>
                    <a:pt x="910286" y="1028006"/>
                    <a:pt x="906940" y="1021837"/>
                  </a:cubicBezTo>
                  <a:cubicBezTo>
                    <a:pt x="906548" y="1025933"/>
                    <a:pt x="906141" y="1030012"/>
                    <a:pt x="905749" y="1034108"/>
                  </a:cubicBezTo>
                  <a:cubicBezTo>
                    <a:pt x="904435" y="1031596"/>
                    <a:pt x="903175" y="1029085"/>
                    <a:pt x="901861" y="1026624"/>
                  </a:cubicBezTo>
                  <a:cubicBezTo>
                    <a:pt x="901685" y="1033198"/>
                    <a:pt x="901089" y="1039721"/>
                    <a:pt x="898638" y="1045940"/>
                  </a:cubicBezTo>
                  <a:cubicBezTo>
                    <a:pt x="903893" y="1050609"/>
                    <a:pt x="907238" y="1056880"/>
                    <a:pt x="910056" y="1063217"/>
                  </a:cubicBezTo>
                  <a:cubicBezTo>
                    <a:pt x="902281" y="1068611"/>
                    <a:pt x="894452" y="1075960"/>
                    <a:pt x="884416" y="1075960"/>
                  </a:cubicBezTo>
                  <a:cubicBezTo>
                    <a:pt x="871806" y="1076263"/>
                    <a:pt x="859264" y="1077039"/>
                    <a:pt x="846721" y="1078050"/>
                  </a:cubicBezTo>
                  <a:cubicBezTo>
                    <a:pt x="844026" y="1070870"/>
                    <a:pt x="841642" y="1063639"/>
                    <a:pt x="838893" y="1056526"/>
                  </a:cubicBezTo>
                  <a:lnTo>
                    <a:pt x="849471" y="1053407"/>
                  </a:lnTo>
                  <a:cubicBezTo>
                    <a:pt x="844324" y="1050121"/>
                    <a:pt x="838947" y="1047070"/>
                    <a:pt x="833637" y="1044036"/>
                  </a:cubicBezTo>
                  <a:cubicBezTo>
                    <a:pt x="835073" y="1043311"/>
                    <a:pt x="836495" y="1042536"/>
                    <a:pt x="837931" y="1041811"/>
                  </a:cubicBezTo>
                  <a:cubicBezTo>
                    <a:pt x="844270" y="1031478"/>
                    <a:pt x="859142" y="1025613"/>
                    <a:pt x="858370" y="1011741"/>
                  </a:cubicBezTo>
                  <a:cubicBezTo>
                    <a:pt x="834829" y="1017067"/>
                    <a:pt x="810991" y="1021180"/>
                    <a:pt x="787992" y="1028596"/>
                  </a:cubicBezTo>
                  <a:cubicBezTo>
                    <a:pt x="786435" y="1024719"/>
                    <a:pt x="784945" y="1020826"/>
                    <a:pt x="783387" y="1017000"/>
                  </a:cubicBezTo>
                  <a:cubicBezTo>
                    <a:pt x="788588" y="1012752"/>
                    <a:pt x="795929" y="1010544"/>
                    <a:pt x="799817" y="1004931"/>
                  </a:cubicBezTo>
                  <a:cubicBezTo>
                    <a:pt x="798381" y="1002285"/>
                    <a:pt x="796471" y="1000026"/>
                    <a:pt x="794737" y="997633"/>
                  </a:cubicBezTo>
                  <a:cubicBezTo>
                    <a:pt x="798449" y="994632"/>
                    <a:pt x="802092" y="991177"/>
                    <a:pt x="806806" y="990031"/>
                  </a:cubicBezTo>
                  <a:cubicBezTo>
                    <a:pt x="812359" y="994278"/>
                    <a:pt x="816720" y="999790"/>
                    <a:pt x="821623" y="1004678"/>
                  </a:cubicBezTo>
                  <a:cubicBezTo>
                    <a:pt x="819118" y="999419"/>
                    <a:pt x="816490" y="994228"/>
                    <a:pt x="813618" y="989205"/>
                  </a:cubicBezTo>
                  <a:cubicBezTo>
                    <a:pt x="814810" y="987047"/>
                    <a:pt x="815948" y="984890"/>
                    <a:pt x="817140" y="982800"/>
                  </a:cubicBezTo>
                  <a:cubicBezTo>
                    <a:pt x="813375" y="981367"/>
                    <a:pt x="808187" y="980895"/>
                    <a:pt x="806806" y="976344"/>
                  </a:cubicBezTo>
                  <a:cubicBezTo>
                    <a:pt x="803636" y="969939"/>
                    <a:pt x="810029" y="964444"/>
                    <a:pt x="812846" y="959185"/>
                  </a:cubicBezTo>
                  <a:cubicBezTo>
                    <a:pt x="808783" y="958949"/>
                    <a:pt x="804720" y="958764"/>
                    <a:pt x="800711" y="958646"/>
                  </a:cubicBezTo>
                  <a:cubicBezTo>
                    <a:pt x="802444" y="950640"/>
                    <a:pt x="800480" y="940172"/>
                    <a:pt x="807469" y="934543"/>
                  </a:cubicBezTo>
                  <a:cubicBezTo>
                    <a:pt x="814878" y="932520"/>
                    <a:pt x="821325" y="938082"/>
                    <a:pt x="823831" y="944588"/>
                  </a:cubicBezTo>
                  <a:cubicBezTo>
                    <a:pt x="829330" y="959354"/>
                    <a:pt x="841100" y="970124"/>
                    <a:pt x="848333" y="983811"/>
                  </a:cubicBezTo>
                  <a:cubicBezTo>
                    <a:pt x="850243" y="988598"/>
                    <a:pt x="855674" y="988901"/>
                    <a:pt x="859860" y="990267"/>
                  </a:cubicBezTo>
                  <a:cubicBezTo>
                    <a:pt x="853886" y="983036"/>
                    <a:pt x="849403" y="974844"/>
                    <a:pt x="846776" y="965826"/>
                  </a:cubicBezTo>
                  <a:lnTo>
                    <a:pt x="858546" y="964444"/>
                  </a:lnTo>
                  <a:cubicBezTo>
                    <a:pt x="852993" y="961579"/>
                    <a:pt x="846897" y="959893"/>
                    <a:pt x="840802" y="958696"/>
                  </a:cubicBezTo>
                  <a:lnTo>
                    <a:pt x="852518" y="948667"/>
                  </a:lnTo>
                  <a:cubicBezTo>
                    <a:pt x="844568" y="943510"/>
                    <a:pt x="832256" y="943459"/>
                    <a:pt x="828734" y="933413"/>
                  </a:cubicBezTo>
                  <a:cubicBezTo>
                    <a:pt x="825930" y="928087"/>
                    <a:pt x="833935" y="925289"/>
                    <a:pt x="836387" y="921631"/>
                  </a:cubicBezTo>
                  <a:cubicBezTo>
                    <a:pt x="842062" y="914451"/>
                    <a:pt x="852220" y="914586"/>
                    <a:pt x="860036" y="917451"/>
                  </a:cubicBezTo>
                  <a:cubicBezTo>
                    <a:pt x="867336" y="922525"/>
                    <a:pt x="869666" y="931745"/>
                    <a:pt x="872889" y="939565"/>
                  </a:cubicBezTo>
                  <a:cubicBezTo>
                    <a:pt x="879878" y="930902"/>
                    <a:pt x="869124" y="914990"/>
                    <a:pt x="886989" y="915108"/>
                  </a:cubicBezTo>
                  <a:close/>
                  <a:moveTo>
                    <a:pt x="838216" y="903076"/>
                  </a:moveTo>
                  <a:cubicBezTo>
                    <a:pt x="840857" y="903395"/>
                    <a:pt x="843596" y="904313"/>
                    <a:pt x="846093" y="904638"/>
                  </a:cubicBezTo>
                  <a:cubicBezTo>
                    <a:pt x="836041" y="912871"/>
                    <a:pt x="824845" y="926550"/>
                    <a:pt x="809975" y="921930"/>
                  </a:cubicBezTo>
                  <a:cubicBezTo>
                    <a:pt x="816899" y="916245"/>
                    <a:pt x="823880" y="910678"/>
                    <a:pt x="830924" y="905111"/>
                  </a:cubicBezTo>
                  <a:cubicBezTo>
                    <a:pt x="833031" y="903039"/>
                    <a:pt x="835575" y="902758"/>
                    <a:pt x="838216" y="903076"/>
                  </a:cubicBezTo>
                  <a:close/>
                  <a:moveTo>
                    <a:pt x="863283" y="902971"/>
                  </a:moveTo>
                  <a:cubicBezTo>
                    <a:pt x="863986" y="906630"/>
                    <a:pt x="864629" y="910289"/>
                    <a:pt x="865156" y="914008"/>
                  </a:cubicBezTo>
                  <a:cubicBezTo>
                    <a:pt x="861586" y="911142"/>
                    <a:pt x="858075" y="908215"/>
                    <a:pt x="854622" y="905227"/>
                  </a:cubicBezTo>
                  <a:cubicBezTo>
                    <a:pt x="857489" y="904435"/>
                    <a:pt x="860416" y="903703"/>
                    <a:pt x="863283" y="902971"/>
                  </a:cubicBezTo>
                  <a:close/>
                  <a:moveTo>
                    <a:pt x="630401" y="896864"/>
                  </a:moveTo>
                  <a:cubicBezTo>
                    <a:pt x="638478" y="893442"/>
                    <a:pt x="650922" y="901482"/>
                    <a:pt x="645606" y="910814"/>
                  </a:cubicBezTo>
                  <a:cubicBezTo>
                    <a:pt x="643675" y="917538"/>
                    <a:pt x="645843" y="924358"/>
                    <a:pt x="646972" y="931010"/>
                  </a:cubicBezTo>
                  <a:cubicBezTo>
                    <a:pt x="647803" y="938620"/>
                    <a:pt x="655584" y="942807"/>
                    <a:pt x="657485" y="949938"/>
                  </a:cubicBezTo>
                  <a:cubicBezTo>
                    <a:pt x="656713" y="958146"/>
                    <a:pt x="652050" y="965468"/>
                    <a:pt x="650209" y="973436"/>
                  </a:cubicBezTo>
                  <a:cubicBezTo>
                    <a:pt x="657069" y="972814"/>
                    <a:pt x="664256" y="973173"/>
                    <a:pt x="669750" y="977983"/>
                  </a:cubicBezTo>
                  <a:cubicBezTo>
                    <a:pt x="666780" y="984324"/>
                    <a:pt x="663899" y="990737"/>
                    <a:pt x="660900" y="997150"/>
                  </a:cubicBezTo>
                  <a:cubicBezTo>
                    <a:pt x="666899" y="992412"/>
                    <a:pt x="673700" y="989062"/>
                    <a:pt x="681362" y="988272"/>
                  </a:cubicBezTo>
                  <a:cubicBezTo>
                    <a:pt x="682490" y="993489"/>
                    <a:pt x="683619" y="998777"/>
                    <a:pt x="684836" y="1003970"/>
                  </a:cubicBezTo>
                  <a:cubicBezTo>
                    <a:pt x="687568" y="1002247"/>
                    <a:pt x="690330" y="1000572"/>
                    <a:pt x="693151" y="998825"/>
                  </a:cubicBezTo>
                  <a:lnTo>
                    <a:pt x="686380" y="995953"/>
                  </a:lnTo>
                  <a:cubicBezTo>
                    <a:pt x="685965" y="987674"/>
                    <a:pt x="686677" y="978150"/>
                    <a:pt x="693508" y="972455"/>
                  </a:cubicBezTo>
                  <a:cubicBezTo>
                    <a:pt x="708624" y="974441"/>
                    <a:pt x="724898" y="986956"/>
                    <a:pt x="722314" y="1003922"/>
                  </a:cubicBezTo>
                  <a:cubicBezTo>
                    <a:pt x="725195" y="1015719"/>
                    <a:pt x="717414" y="1025195"/>
                    <a:pt x="714979" y="1035963"/>
                  </a:cubicBezTo>
                  <a:cubicBezTo>
                    <a:pt x="714385" y="1047783"/>
                    <a:pt x="711386" y="1059868"/>
                    <a:pt x="705090" y="1070013"/>
                  </a:cubicBezTo>
                  <a:cubicBezTo>
                    <a:pt x="696181" y="1074440"/>
                    <a:pt x="687806" y="1080662"/>
                    <a:pt x="678125" y="1083414"/>
                  </a:cubicBezTo>
                  <a:cubicBezTo>
                    <a:pt x="671561" y="1083653"/>
                    <a:pt x="668324" y="1077144"/>
                    <a:pt x="665978" y="1072047"/>
                  </a:cubicBezTo>
                  <a:cubicBezTo>
                    <a:pt x="662236" y="1078221"/>
                    <a:pt x="657425" y="1083964"/>
                    <a:pt x="649912" y="1085041"/>
                  </a:cubicBezTo>
                  <a:cubicBezTo>
                    <a:pt x="647625" y="1079944"/>
                    <a:pt x="647744" y="1071497"/>
                    <a:pt x="641121" y="1070061"/>
                  </a:cubicBezTo>
                  <a:cubicBezTo>
                    <a:pt x="631975" y="1076714"/>
                    <a:pt x="625263" y="1087864"/>
                    <a:pt x="613354" y="1089898"/>
                  </a:cubicBezTo>
                  <a:cubicBezTo>
                    <a:pt x="607860" y="1090784"/>
                    <a:pt x="602841" y="1093201"/>
                    <a:pt x="598001" y="1095881"/>
                  </a:cubicBezTo>
                  <a:cubicBezTo>
                    <a:pt x="597585" y="1106481"/>
                    <a:pt x="586805" y="1110621"/>
                    <a:pt x="579291" y="1116196"/>
                  </a:cubicBezTo>
                  <a:cubicBezTo>
                    <a:pt x="565036" y="1125792"/>
                    <a:pt x="547396" y="1132731"/>
                    <a:pt x="530112" y="1129070"/>
                  </a:cubicBezTo>
                  <a:cubicBezTo>
                    <a:pt x="518827" y="1125552"/>
                    <a:pt x="509324" y="1116244"/>
                    <a:pt x="504899" y="1105476"/>
                  </a:cubicBezTo>
                  <a:cubicBezTo>
                    <a:pt x="510334" y="1095235"/>
                    <a:pt x="521737" y="1091262"/>
                    <a:pt x="532399" y="1089348"/>
                  </a:cubicBezTo>
                  <a:cubicBezTo>
                    <a:pt x="536111" y="1072406"/>
                    <a:pt x="556365" y="1077671"/>
                    <a:pt x="569164" y="1075804"/>
                  </a:cubicBezTo>
                  <a:cubicBezTo>
                    <a:pt x="578549" y="1070779"/>
                    <a:pt x="584310" y="1061088"/>
                    <a:pt x="590161" y="1052450"/>
                  </a:cubicBezTo>
                  <a:cubicBezTo>
                    <a:pt x="588260" y="1051851"/>
                    <a:pt x="586330" y="1051181"/>
                    <a:pt x="584429" y="1050583"/>
                  </a:cubicBezTo>
                  <a:cubicBezTo>
                    <a:pt x="578935" y="1062572"/>
                    <a:pt x="565155" y="1062883"/>
                    <a:pt x="553930" y="1064247"/>
                  </a:cubicBezTo>
                  <a:cubicBezTo>
                    <a:pt x="554702" y="1061447"/>
                    <a:pt x="555474" y="1058743"/>
                    <a:pt x="556246" y="1055991"/>
                  </a:cubicBezTo>
                  <a:cubicBezTo>
                    <a:pt x="553395" y="1056278"/>
                    <a:pt x="550455" y="1056589"/>
                    <a:pt x="547574" y="1056637"/>
                  </a:cubicBezTo>
                  <a:cubicBezTo>
                    <a:pt x="546802" y="1059461"/>
                    <a:pt x="545971" y="1062332"/>
                    <a:pt x="545139" y="1065204"/>
                  </a:cubicBezTo>
                  <a:cubicBezTo>
                    <a:pt x="536111" y="1067190"/>
                    <a:pt x="527202" y="1069535"/>
                    <a:pt x="518174" y="1071808"/>
                  </a:cubicBezTo>
                  <a:cubicBezTo>
                    <a:pt x="518530" y="1064199"/>
                    <a:pt x="518708" y="1056637"/>
                    <a:pt x="518827" y="1049100"/>
                  </a:cubicBezTo>
                  <a:cubicBezTo>
                    <a:pt x="522777" y="1044649"/>
                    <a:pt x="526667" y="1040294"/>
                    <a:pt x="530647" y="1035915"/>
                  </a:cubicBezTo>
                  <a:cubicBezTo>
                    <a:pt x="524737" y="1037901"/>
                    <a:pt x="518055" y="1039983"/>
                    <a:pt x="513363" y="1034359"/>
                  </a:cubicBezTo>
                  <a:cubicBezTo>
                    <a:pt x="511581" y="1045032"/>
                    <a:pt x="511462" y="1056637"/>
                    <a:pt x="506265" y="1066472"/>
                  </a:cubicBezTo>
                  <a:cubicBezTo>
                    <a:pt x="501662" y="1072047"/>
                    <a:pt x="495426" y="1076044"/>
                    <a:pt x="490050" y="1080781"/>
                  </a:cubicBezTo>
                  <a:cubicBezTo>
                    <a:pt x="488447" y="1074967"/>
                    <a:pt x="487051" y="1068937"/>
                    <a:pt x="485625" y="1063050"/>
                  </a:cubicBezTo>
                  <a:cubicBezTo>
                    <a:pt x="478201" y="1065036"/>
                    <a:pt x="477904" y="1072574"/>
                    <a:pt x="477488" y="1078987"/>
                  </a:cubicBezTo>
                  <a:cubicBezTo>
                    <a:pt x="472588" y="1076761"/>
                    <a:pt x="466619" y="1075517"/>
                    <a:pt x="463560" y="1070779"/>
                  </a:cubicBezTo>
                  <a:cubicBezTo>
                    <a:pt x="461244" y="1066113"/>
                    <a:pt x="461778" y="1060705"/>
                    <a:pt x="461481" y="1055680"/>
                  </a:cubicBezTo>
                  <a:cubicBezTo>
                    <a:pt x="456938" y="1058432"/>
                    <a:pt x="452750" y="1061806"/>
                    <a:pt x="447761" y="1063768"/>
                  </a:cubicBezTo>
                  <a:cubicBezTo>
                    <a:pt x="440545" y="1063002"/>
                    <a:pt x="433061" y="1059748"/>
                    <a:pt x="428220" y="1054244"/>
                  </a:cubicBezTo>
                  <a:cubicBezTo>
                    <a:pt x="428636" y="1046396"/>
                    <a:pt x="430626" y="1037781"/>
                    <a:pt x="436832" y="1032445"/>
                  </a:cubicBezTo>
                  <a:cubicBezTo>
                    <a:pt x="445148" y="1030220"/>
                    <a:pt x="453819" y="1029861"/>
                    <a:pt x="462253" y="1031727"/>
                  </a:cubicBezTo>
                  <a:cubicBezTo>
                    <a:pt x="470628" y="1025195"/>
                    <a:pt x="482893" y="1022012"/>
                    <a:pt x="486991" y="1011412"/>
                  </a:cubicBezTo>
                  <a:cubicBezTo>
                    <a:pt x="470569" y="1017226"/>
                    <a:pt x="454413" y="1026391"/>
                    <a:pt x="436417" y="1021366"/>
                  </a:cubicBezTo>
                  <a:cubicBezTo>
                    <a:pt x="438971" y="1014762"/>
                    <a:pt x="440545" y="1006985"/>
                    <a:pt x="446276" y="1002295"/>
                  </a:cubicBezTo>
                  <a:cubicBezTo>
                    <a:pt x="455067" y="1000093"/>
                    <a:pt x="464035" y="998657"/>
                    <a:pt x="472410" y="995116"/>
                  </a:cubicBezTo>
                  <a:lnTo>
                    <a:pt x="449038" y="990450"/>
                  </a:lnTo>
                  <a:cubicBezTo>
                    <a:pt x="451295" y="986549"/>
                    <a:pt x="453641" y="982649"/>
                    <a:pt x="456076" y="978868"/>
                  </a:cubicBezTo>
                  <a:cubicBezTo>
                    <a:pt x="447108" y="974800"/>
                    <a:pt x="454116" y="964128"/>
                    <a:pt x="461125" y="962453"/>
                  </a:cubicBezTo>
                  <a:cubicBezTo>
                    <a:pt x="473063" y="959581"/>
                    <a:pt x="485388" y="961926"/>
                    <a:pt x="497356" y="963410"/>
                  </a:cubicBezTo>
                  <a:cubicBezTo>
                    <a:pt x="488981" y="957906"/>
                    <a:pt x="478646" y="956830"/>
                    <a:pt x="469975" y="952403"/>
                  </a:cubicBezTo>
                  <a:cubicBezTo>
                    <a:pt x="467510" y="941060"/>
                    <a:pt x="479478" y="931967"/>
                    <a:pt x="489575" y="930699"/>
                  </a:cubicBezTo>
                  <a:cubicBezTo>
                    <a:pt x="496287" y="928857"/>
                    <a:pt x="505909" y="925626"/>
                    <a:pt x="510987" y="932326"/>
                  </a:cubicBezTo>
                  <a:cubicBezTo>
                    <a:pt x="513363" y="941372"/>
                    <a:pt x="514462" y="950847"/>
                    <a:pt x="517491" y="959773"/>
                  </a:cubicBezTo>
                  <a:cubicBezTo>
                    <a:pt x="524499" y="957906"/>
                    <a:pt x="531152" y="954078"/>
                    <a:pt x="538487" y="953719"/>
                  </a:cubicBezTo>
                  <a:cubicBezTo>
                    <a:pt x="548168" y="956399"/>
                    <a:pt x="554286" y="965157"/>
                    <a:pt x="555058" y="975159"/>
                  </a:cubicBezTo>
                  <a:cubicBezTo>
                    <a:pt x="561146" y="978222"/>
                    <a:pt x="566967" y="982122"/>
                    <a:pt x="571451" y="987387"/>
                  </a:cubicBezTo>
                  <a:cubicBezTo>
                    <a:pt x="566789" y="989852"/>
                    <a:pt x="562185" y="992364"/>
                    <a:pt x="557523" y="994924"/>
                  </a:cubicBezTo>
                  <a:cubicBezTo>
                    <a:pt x="560136" y="996360"/>
                    <a:pt x="562779" y="997940"/>
                    <a:pt x="565333" y="999423"/>
                  </a:cubicBezTo>
                  <a:cubicBezTo>
                    <a:pt x="567145" y="996241"/>
                    <a:pt x="568986" y="993130"/>
                    <a:pt x="570976" y="990019"/>
                  </a:cubicBezTo>
                  <a:cubicBezTo>
                    <a:pt x="571095" y="992292"/>
                    <a:pt x="571154" y="994566"/>
                    <a:pt x="571273" y="996911"/>
                  </a:cubicBezTo>
                  <a:cubicBezTo>
                    <a:pt x="572817" y="996719"/>
                    <a:pt x="574421" y="996552"/>
                    <a:pt x="576054" y="996432"/>
                  </a:cubicBezTo>
                  <a:cubicBezTo>
                    <a:pt x="577420" y="1006434"/>
                    <a:pt x="578935" y="1016437"/>
                    <a:pt x="580776" y="1026439"/>
                  </a:cubicBezTo>
                  <a:cubicBezTo>
                    <a:pt x="599248" y="1016389"/>
                    <a:pt x="619472" y="1027468"/>
                    <a:pt x="638538" y="1029262"/>
                  </a:cubicBezTo>
                  <a:cubicBezTo>
                    <a:pt x="638122" y="1022562"/>
                    <a:pt x="639369" y="1015838"/>
                    <a:pt x="638597" y="1009138"/>
                  </a:cubicBezTo>
                  <a:cubicBezTo>
                    <a:pt x="630757" y="1001457"/>
                    <a:pt x="620897" y="996312"/>
                    <a:pt x="611632" y="990617"/>
                  </a:cubicBezTo>
                  <a:cubicBezTo>
                    <a:pt x="612939" y="984922"/>
                    <a:pt x="614394" y="979347"/>
                    <a:pt x="615463" y="973676"/>
                  </a:cubicBezTo>
                  <a:lnTo>
                    <a:pt x="618522" y="985999"/>
                  </a:lnTo>
                  <a:cubicBezTo>
                    <a:pt x="623303" y="981094"/>
                    <a:pt x="630698" y="976786"/>
                    <a:pt x="627728" y="968220"/>
                  </a:cubicBezTo>
                  <a:cubicBezTo>
                    <a:pt x="621373" y="955322"/>
                    <a:pt x="599723" y="954915"/>
                    <a:pt x="601594" y="936873"/>
                  </a:cubicBezTo>
                  <a:cubicBezTo>
                    <a:pt x="606494" y="934073"/>
                    <a:pt x="612760" y="932614"/>
                    <a:pt x="616294" y="927947"/>
                  </a:cubicBezTo>
                  <a:cubicBezTo>
                    <a:pt x="620838" y="917538"/>
                    <a:pt x="624550" y="906627"/>
                    <a:pt x="630401" y="896864"/>
                  </a:cubicBezTo>
                  <a:close/>
                  <a:moveTo>
                    <a:pt x="919258" y="893258"/>
                  </a:moveTo>
                  <a:cubicBezTo>
                    <a:pt x="921691" y="891434"/>
                    <a:pt x="924852" y="895368"/>
                    <a:pt x="922420" y="897135"/>
                  </a:cubicBezTo>
                  <a:cubicBezTo>
                    <a:pt x="919987" y="898959"/>
                    <a:pt x="916826" y="895026"/>
                    <a:pt x="919258" y="893258"/>
                  </a:cubicBezTo>
                  <a:close/>
                  <a:moveTo>
                    <a:pt x="1091620" y="892939"/>
                  </a:moveTo>
                  <a:cubicBezTo>
                    <a:pt x="1102438" y="903535"/>
                    <a:pt x="1091801" y="918342"/>
                    <a:pt x="1099175" y="930260"/>
                  </a:cubicBezTo>
                  <a:lnTo>
                    <a:pt x="1089867" y="932068"/>
                  </a:lnTo>
                  <a:cubicBezTo>
                    <a:pt x="1085575" y="922497"/>
                    <a:pt x="1078928" y="913529"/>
                    <a:pt x="1077355" y="902933"/>
                  </a:cubicBezTo>
                  <a:cubicBezTo>
                    <a:pt x="1080014" y="897333"/>
                    <a:pt x="1086603" y="895709"/>
                    <a:pt x="1091620" y="892939"/>
                  </a:cubicBezTo>
                  <a:close/>
                  <a:moveTo>
                    <a:pt x="522180" y="886919"/>
                  </a:moveTo>
                  <a:cubicBezTo>
                    <a:pt x="525723" y="891837"/>
                    <a:pt x="534069" y="902464"/>
                    <a:pt x="525901" y="906530"/>
                  </a:cubicBezTo>
                  <a:cubicBezTo>
                    <a:pt x="515153" y="907988"/>
                    <a:pt x="504825" y="904588"/>
                    <a:pt x="494438" y="902342"/>
                  </a:cubicBezTo>
                  <a:cubicBezTo>
                    <a:pt x="497379" y="888984"/>
                    <a:pt x="510893" y="888133"/>
                    <a:pt x="522180" y="886919"/>
                  </a:cubicBezTo>
                  <a:close/>
                  <a:moveTo>
                    <a:pt x="916945" y="873542"/>
                  </a:moveTo>
                  <a:cubicBezTo>
                    <a:pt x="920518" y="872370"/>
                    <a:pt x="921843" y="878345"/>
                    <a:pt x="918271" y="879107"/>
                  </a:cubicBezTo>
                  <a:cubicBezTo>
                    <a:pt x="914640" y="880396"/>
                    <a:pt x="913315" y="874303"/>
                    <a:pt x="916945" y="873542"/>
                  </a:cubicBezTo>
                  <a:close/>
                  <a:moveTo>
                    <a:pt x="950483" y="870794"/>
                  </a:moveTo>
                  <a:cubicBezTo>
                    <a:pt x="954222" y="870351"/>
                    <a:pt x="958163" y="871096"/>
                    <a:pt x="961477" y="872830"/>
                  </a:cubicBezTo>
                  <a:cubicBezTo>
                    <a:pt x="970867" y="877607"/>
                    <a:pt x="981320" y="880381"/>
                    <a:pt x="989478" y="887316"/>
                  </a:cubicBezTo>
                  <a:cubicBezTo>
                    <a:pt x="993344" y="890655"/>
                    <a:pt x="998231" y="882410"/>
                    <a:pt x="1002140" y="886648"/>
                  </a:cubicBezTo>
                  <a:cubicBezTo>
                    <a:pt x="1008216" y="892864"/>
                    <a:pt x="1011997" y="901083"/>
                    <a:pt x="1015566" y="908916"/>
                  </a:cubicBezTo>
                  <a:cubicBezTo>
                    <a:pt x="1013442" y="917880"/>
                    <a:pt x="1010638" y="926742"/>
                    <a:pt x="1008131" y="935603"/>
                  </a:cubicBezTo>
                  <a:cubicBezTo>
                    <a:pt x="1011997" y="930081"/>
                    <a:pt x="1014972" y="923916"/>
                    <a:pt x="1019221" y="918651"/>
                  </a:cubicBezTo>
                  <a:cubicBezTo>
                    <a:pt x="1025679" y="917701"/>
                    <a:pt x="1032562" y="919678"/>
                    <a:pt x="1038723" y="916879"/>
                  </a:cubicBezTo>
                  <a:cubicBezTo>
                    <a:pt x="1046414" y="913642"/>
                    <a:pt x="1055167" y="909019"/>
                    <a:pt x="1063580" y="911844"/>
                  </a:cubicBezTo>
                  <a:cubicBezTo>
                    <a:pt x="1072885" y="916211"/>
                    <a:pt x="1078876" y="925355"/>
                    <a:pt x="1081765" y="934986"/>
                  </a:cubicBezTo>
                  <a:cubicBezTo>
                    <a:pt x="1072800" y="933368"/>
                    <a:pt x="1064047" y="930980"/>
                    <a:pt x="1055464" y="928180"/>
                  </a:cubicBezTo>
                  <a:cubicBezTo>
                    <a:pt x="1074457" y="937863"/>
                    <a:pt x="1091368" y="943437"/>
                    <a:pt x="1107514" y="950731"/>
                  </a:cubicBezTo>
                  <a:cubicBezTo>
                    <a:pt x="1112953" y="953428"/>
                    <a:pt x="1110276" y="961262"/>
                    <a:pt x="1105177" y="962392"/>
                  </a:cubicBezTo>
                  <a:cubicBezTo>
                    <a:pt x="1090136" y="966219"/>
                    <a:pt x="1074797" y="962803"/>
                    <a:pt x="1059713" y="961801"/>
                  </a:cubicBezTo>
                  <a:cubicBezTo>
                    <a:pt x="1064345" y="964138"/>
                    <a:pt x="1069146" y="966296"/>
                    <a:pt x="1073777" y="968556"/>
                  </a:cubicBezTo>
                  <a:cubicBezTo>
                    <a:pt x="1073565" y="970174"/>
                    <a:pt x="1073310" y="971792"/>
                    <a:pt x="1073098" y="973410"/>
                  </a:cubicBezTo>
                  <a:cubicBezTo>
                    <a:pt x="1078281" y="971202"/>
                    <a:pt x="1083720" y="971921"/>
                    <a:pt x="1088606" y="974592"/>
                  </a:cubicBezTo>
                  <a:cubicBezTo>
                    <a:pt x="1080618" y="976518"/>
                    <a:pt x="1072800" y="978856"/>
                    <a:pt x="1065067" y="981655"/>
                  </a:cubicBezTo>
                  <a:cubicBezTo>
                    <a:pt x="1074202" y="984583"/>
                    <a:pt x="1083975" y="983505"/>
                    <a:pt x="1093280" y="982092"/>
                  </a:cubicBezTo>
                  <a:cubicBezTo>
                    <a:pt x="1095362" y="986638"/>
                    <a:pt x="1096934" y="991415"/>
                    <a:pt x="1097997" y="996321"/>
                  </a:cubicBezTo>
                  <a:cubicBezTo>
                    <a:pt x="1103520" y="996373"/>
                    <a:pt x="1112868" y="998042"/>
                    <a:pt x="1112103" y="1005234"/>
                  </a:cubicBezTo>
                  <a:cubicBezTo>
                    <a:pt x="1115502" y="1015045"/>
                    <a:pt x="1105900" y="1016304"/>
                    <a:pt x="1100291" y="1019540"/>
                  </a:cubicBezTo>
                  <a:cubicBezTo>
                    <a:pt x="1110191" y="1019001"/>
                    <a:pt x="1112698" y="1028196"/>
                    <a:pt x="1116182" y="1034899"/>
                  </a:cubicBezTo>
                  <a:lnTo>
                    <a:pt x="1120176" y="1036107"/>
                  </a:lnTo>
                  <a:cubicBezTo>
                    <a:pt x="1119581" y="1027554"/>
                    <a:pt x="1119624" y="1018872"/>
                    <a:pt x="1121833" y="1010550"/>
                  </a:cubicBezTo>
                  <a:cubicBezTo>
                    <a:pt x="1126890" y="1016843"/>
                    <a:pt x="1130501" y="1024086"/>
                    <a:pt x="1133985" y="1031432"/>
                  </a:cubicBezTo>
                  <a:lnTo>
                    <a:pt x="1145118" y="1022288"/>
                  </a:lnTo>
                  <a:cubicBezTo>
                    <a:pt x="1147242" y="1024446"/>
                    <a:pt x="1149409" y="1026655"/>
                    <a:pt x="1151576" y="1028812"/>
                  </a:cubicBezTo>
                  <a:cubicBezTo>
                    <a:pt x="1152808" y="1024985"/>
                    <a:pt x="1154168" y="1021210"/>
                    <a:pt x="1155868" y="1017562"/>
                  </a:cubicBezTo>
                  <a:cubicBezTo>
                    <a:pt x="1162326" y="1024677"/>
                    <a:pt x="1169549" y="1031021"/>
                    <a:pt x="1177792" y="1035927"/>
                  </a:cubicBezTo>
                  <a:cubicBezTo>
                    <a:pt x="1176602" y="1037956"/>
                    <a:pt x="1175413" y="1039934"/>
                    <a:pt x="1174266" y="1041963"/>
                  </a:cubicBezTo>
                  <a:cubicBezTo>
                    <a:pt x="1179662" y="1039702"/>
                    <a:pt x="1185143" y="1037673"/>
                    <a:pt x="1190837" y="1036055"/>
                  </a:cubicBezTo>
                  <a:cubicBezTo>
                    <a:pt x="1188542" y="1033101"/>
                    <a:pt x="1186290" y="1030173"/>
                    <a:pt x="1184081" y="1027194"/>
                  </a:cubicBezTo>
                  <a:cubicBezTo>
                    <a:pt x="1203923" y="1020542"/>
                    <a:pt x="1224276" y="1013016"/>
                    <a:pt x="1239615" y="998170"/>
                  </a:cubicBezTo>
                  <a:cubicBezTo>
                    <a:pt x="1244331" y="1001047"/>
                    <a:pt x="1248877" y="1004463"/>
                    <a:pt x="1254231" y="1005953"/>
                  </a:cubicBezTo>
                  <a:cubicBezTo>
                    <a:pt x="1261752" y="1004515"/>
                    <a:pt x="1267573" y="998710"/>
                    <a:pt x="1274966" y="996912"/>
                  </a:cubicBezTo>
                  <a:cubicBezTo>
                    <a:pt x="1285121" y="996989"/>
                    <a:pt x="1294936" y="999737"/>
                    <a:pt x="1304369" y="1003384"/>
                  </a:cubicBezTo>
                  <a:cubicBezTo>
                    <a:pt x="1303052" y="1007160"/>
                    <a:pt x="1301862" y="1010987"/>
                    <a:pt x="1300630" y="1014814"/>
                  </a:cubicBezTo>
                  <a:cubicBezTo>
                    <a:pt x="1309510" y="1016432"/>
                    <a:pt x="1320090" y="1013119"/>
                    <a:pt x="1327696" y="1019103"/>
                  </a:cubicBezTo>
                  <a:cubicBezTo>
                    <a:pt x="1333135" y="1023187"/>
                    <a:pt x="1326124" y="1029095"/>
                    <a:pt x="1323914" y="1033101"/>
                  </a:cubicBezTo>
                  <a:cubicBezTo>
                    <a:pt x="1328588" y="1032768"/>
                    <a:pt x="1333390" y="1031869"/>
                    <a:pt x="1338021" y="1032768"/>
                  </a:cubicBezTo>
                  <a:cubicBezTo>
                    <a:pt x="1342057" y="1039035"/>
                    <a:pt x="1343884" y="1047228"/>
                    <a:pt x="1342397" y="1054651"/>
                  </a:cubicBezTo>
                  <a:cubicBezTo>
                    <a:pt x="1336534" y="1062844"/>
                    <a:pt x="1327738" y="1068521"/>
                    <a:pt x="1320813" y="1075892"/>
                  </a:cubicBezTo>
                  <a:cubicBezTo>
                    <a:pt x="1327356" y="1080669"/>
                    <a:pt x="1334197" y="1076483"/>
                    <a:pt x="1340443" y="1073606"/>
                  </a:cubicBezTo>
                  <a:cubicBezTo>
                    <a:pt x="1342695" y="1078461"/>
                    <a:pt x="1344989" y="1083264"/>
                    <a:pt x="1347241" y="1088092"/>
                  </a:cubicBezTo>
                  <a:cubicBezTo>
                    <a:pt x="1340825" y="1089762"/>
                    <a:pt x="1334409" y="1091277"/>
                    <a:pt x="1327823" y="1092048"/>
                  </a:cubicBezTo>
                  <a:cubicBezTo>
                    <a:pt x="1327059" y="1099214"/>
                    <a:pt x="1326931" y="1106457"/>
                    <a:pt x="1327356" y="1113648"/>
                  </a:cubicBezTo>
                  <a:cubicBezTo>
                    <a:pt x="1313292" y="1113597"/>
                    <a:pt x="1298633" y="1114059"/>
                    <a:pt x="1288180" y="1125078"/>
                  </a:cubicBezTo>
                  <a:cubicBezTo>
                    <a:pt x="1279767" y="1121302"/>
                    <a:pt x="1270717" y="1118965"/>
                    <a:pt x="1261454" y="1118734"/>
                  </a:cubicBezTo>
                  <a:cubicBezTo>
                    <a:pt x="1260520" y="1105275"/>
                    <a:pt x="1257036" y="1091868"/>
                    <a:pt x="1245691" y="1083726"/>
                  </a:cubicBezTo>
                  <a:cubicBezTo>
                    <a:pt x="1248665" y="1092176"/>
                    <a:pt x="1253041" y="1101191"/>
                    <a:pt x="1248793" y="1110053"/>
                  </a:cubicBezTo>
                  <a:cubicBezTo>
                    <a:pt x="1247475" y="1119196"/>
                    <a:pt x="1237108" y="1119505"/>
                    <a:pt x="1229715" y="1120583"/>
                  </a:cubicBezTo>
                  <a:cubicBezTo>
                    <a:pt x="1221302" y="1120994"/>
                    <a:pt x="1212889" y="1119864"/>
                    <a:pt x="1204518" y="1120943"/>
                  </a:cubicBezTo>
                  <a:cubicBezTo>
                    <a:pt x="1203244" y="1118554"/>
                    <a:pt x="1201926" y="1116217"/>
                    <a:pt x="1200609" y="1113880"/>
                  </a:cubicBezTo>
                  <a:cubicBezTo>
                    <a:pt x="1199250" y="1116448"/>
                    <a:pt x="1197932" y="1119094"/>
                    <a:pt x="1196615" y="1121662"/>
                  </a:cubicBezTo>
                  <a:lnTo>
                    <a:pt x="1185270" y="1124230"/>
                  </a:lnTo>
                  <a:cubicBezTo>
                    <a:pt x="1185143" y="1120943"/>
                    <a:pt x="1185015" y="1117707"/>
                    <a:pt x="1184973" y="1114419"/>
                  </a:cubicBezTo>
                  <a:cubicBezTo>
                    <a:pt x="1181744" y="1118143"/>
                    <a:pt x="1178217" y="1122201"/>
                    <a:pt x="1172948" y="1122561"/>
                  </a:cubicBezTo>
                  <a:cubicBezTo>
                    <a:pt x="1158119" y="1124359"/>
                    <a:pt x="1142611" y="1126208"/>
                    <a:pt x="1128207" y="1121354"/>
                  </a:cubicBezTo>
                  <a:cubicBezTo>
                    <a:pt x="1125445" y="1110720"/>
                    <a:pt x="1131436" y="1099650"/>
                    <a:pt x="1127060" y="1089043"/>
                  </a:cubicBezTo>
                  <a:cubicBezTo>
                    <a:pt x="1124128" y="1094077"/>
                    <a:pt x="1121918" y="1099291"/>
                    <a:pt x="1120346" y="1105018"/>
                  </a:cubicBezTo>
                  <a:cubicBezTo>
                    <a:pt x="1118986" y="1102167"/>
                    <a:pt x="1117627" y="1099342"/>
                    <a:pt x="1116182" y="1096542"/>
                  </a:cubicBezTo>
                  <a:cubicBezTo>
                    <a:pt x="1113718" y="1104248"/>
                    <a:pt x="1112486" y="1114188"/>
                    <a:pt x="1103605" y="1117244"/>
                  </a:cubicBezTo>
                  <a:cubicBezTo>
                    <a:pt x="1089796" y="1123280"/>
                    <a:pt x="1078579" y="1109333"/>
                    <a:pt x="1067659" y="1102810"/>
                  </a:cubicBezTo>
                  <a:cubicBezTo>
                    <a:pt x="1070038" y="1097364"/>
                    <a:pt x="1071993" y="1091739"/>
                    <a:pt x="1073735" y="1086012"/>
                  </a:cubicBezTo>
                  <a:cubicBezTo>
                    <a:pt x="1067701" y="1093255"/>
                    <a:pt x="1061243" y="1101371"/>
                    <a:pt x="1063452" y="1111491"/>
                  </a:cubicBezTo>
                  <a:cubicBezTo>
                    <a:pt x="1056272" y="1107715"/>
                    <a:pt x="1047434" y="1104479"/>
                    <a:pt x="1043610" y="1096902"/>
                  </a:cubicBezTo>
                  <a:cubicBezTo>
                    <a:pt x="1041698" y="1086731"/>
                    <a:pt x="1039913" y="1076123"/>
                    <a:pt x="1041400" y="1065721"/>
                  </a:cubicBezTo>
                  <a:cubicBezTo>
                    <a:pt x="1028271" y="1057528"/>
                    <a:pt x="1031798" y="1037905"/>
                    <a:pt x="1038553" y="1026475"/>
                  </a:cubicBezTo>
                  <a:cubicBezTo>
                    <a:pt x="1046287" y="1016663"/>
                    <a:pt x="1039871" y="1003795"/>
                    <a:pt x="1038723" y="993136"/>
                  </a:cubicBezTo>
                  <a:cubicBezTo>
                    <a:pt x="1027591" y="978856"/>
                    <a:pt x="1023597" y="960953"/>
                    <a:pt x="1017011" y="944387"/>
                  </a:cubicBezTo>
                  <a:cubicBezTo>
                    <a:pt x="1012125" y="946185"/>
                    <a:pt x="1007323" y="948214"/>
                    <a:pt x="1002437" y="950063"/>
                  </a:cubicBezTo>
                  <a:cubicBezTo>
                    <a:pt x="1002267" y="951990"/>
                    <a:pt x="1002055" y="953890"/>
                    <a:pt x="1001970" y="955868"/>
                  </a:cubicBezTo>
                  <a:cubicBezTo>
                    <a:pt x="994364" y="954430"/>
                    <a:pt x="986886" y="952118"/>
                    <a:pt x="979238" y="951681"/>
                  </a:cubicBezTo>
                  <a:cubicBezTo>
                    <a:pt x="973374" y="953608"/>
                    <a:pt x="968020" y="956844"/>
                    <a:pt x="962029" y="958385"/>
                  </a:cubicBezTo>
                  <a:cubicBezTo>
                    <a:pt x="964834" y="953839"/>
                    <a:pt x="968020" y="949601"/>
                    <a:pt x="971335" y="945414"/>
                  </a:cubicBezTo>
                  <a:cubicBezTo>
                    <a:pt x="960712" y="944027"/>
                    <a:pt x="949495" y="940791"/>
                    <a:pt x="943801" y="930877"/>
                  </a:cubicBezTo>
                  <a:lnTo>
                    <a:pt x="954381" y="925483"/>
                  </a:lnTo>
                  <a:cubicBezTo>
                    <a:pt x="943929" y="921117"/>
                    <a:pt x="936876" y="911613"/>
                    <a:pt x="926423" y="907221"/>
                  </a:cubicBezTo>
                  <a:cubicBezTo>
                    <a:pt x="926211" y="904293"/>
                    <a:pt x="925998" y="901365"/>
                    <a:pt x="925701" y="898437"/>
                  </a:cubicBezTo>
                  <a:cubicBezTo>
                    <a:pt x="929525" y="900004"/>
                    <a:pt x="933349" y="901442"/>
                    <a:pt x="937173" y="902855"/>
                  </a:cubicBezTo>
                  <a:cubicBezTo>
                    <a:pt x="937088" y="894019"/>
                    <a:pt x="923534" y="890732"/>
                    <a:pt x="930545" y="881511"/>
                  </a:cubicBezTo>
                  <a:cubicBezTo>
                    <a:pt x="927783" y="881922"/>
                    <a:pt x="925021" y="882410"/>
                    <a:pt x="922344" y="882949"/>
                  </a:cubicBezTo>
                  <a:cubicBezTo>
                    <a:pt x="928760" y="881280"/>
                    <a:pt x="936153" y="881331"/>
                    <a:pt x="940700" y="875886"/>
                  </a:cubicBezTo>
                  <a:cubicBezTo>
                    <a:pt x="943207" y="872868"/>
                    <a:pt x="946744" y="871237"/>
                    <a:pt x="950483" y="870794"/>
                  </a:cubicBezTo>
                  <a:close/>
                  <a:moveTo>
                    <a:pt x="520598" y="860251"/>
                  </a:moveTo>
                  <a:cubicBezTo>
                    <a:pt x="524000" y="858825"/>
                    <a:pt x="526041" y="864184"/>
                    <a:pt x="522392" y="865040"/>
                  </a:cubicBezTo>
                  <a:cubicBezTo>
                    <a:pt x="518928" y="866351"/>
                    <a:pt x="517011" y="861163"/>
                    <a:pt x="520598" y="860251"/>
                  </a:cubicBezTo>
                  <a:close/>
                  <a:moveTo>
                    <a:pt x="753457" y="856821"/>
                  </a:moveTo>
                  <a:lnTo>
                    <a:pt x="757804" y="863373"/>
                  </a:lnTo>
                  <a:cubicBezTo>
                    <a:pt x="753698" y="865981"/>
                    <a:pt x="749170" y="867862"/>
                    <a:pt x="744761" y="869864"/>
                  </a:cubicBezTo>
                  <a:cubicBezTo>
                    <a:pt x="747055" y="865072"/>
                    <a:pt x="750015" y="860764"/>
                    <a:pt x="753457" y="856821"/>
                  </a:cubicBezTo>
                  <a:close/>
                  <a:moveTo>
                    <a:pt x="1069801" y="850894"/>
                  </a:moveTo>
                  <a:cubicBezTo>
                    <a:pt x="1073296" y="851767"/>
                    <a:pt x="1075771" y="854647"/>
                    <a:pt x="1074691" y="859810"/>
                  </a:cubicBezTo>
                  <a:cubicBezTo>
                    <a:pt x="1069831" y="866853"/>
                    <a:pt x="1062690" y="857720"/>
                    <a:pt x="1058791" y="854021"/>
                  </a:cubicBezTo>
                  <a:cubicBezTo>
                    <a:pt x="1061791" y="851156"/>
                    <a:pt x="1066306" y="850021"/>
                    <a:pt x="1069801" y="850894"/>
                  </a:cubicBezTo>
                  <a:close/>
                  <a:moveTo>
                    <a:pt x="956456" y="848793"/>
                  </a:moveTo>
                  <a:cubicBezTo>
                    <a:pt x="960508" y="850805"/>
                    <a:pt x="964561" y="852934"/>
                    <a:pt x="968495" y="855242"/>
                  </a:cubicBezTo>
                  <a:lnTo>
                    <a:pt x="964384" y="861334"/>
                  </a:lnTo>
                  <a:cubicBezTo>
                    <a:pt x="961565" y="857252"/>
                    <a:pt x="958982" y="853052"/>
                    <a:pt x="956456" y="848793"/>
                  </a:cubicBezTo>
                  <a:close/>
                  <a:moveTo>
                    <a:pt x="448747" y="816184"/>
                  </a:moveTo>
                  <a:cubicBezTo>
                    <a:pt x="455680" y="816366"/>
                    <a:pt x="462362" y="818345"/>
                    <a:pt x="468287" y="822050"/>
                  </a:cubicBezTo>
                  <a:lnTo>
                    <a:pt x="458255" y="826717"/>
                  </a:lnTo>
                  <a:cubicBezTo>
                    <a:pt x="463676" y="827843"/>
                    <a:pt x="469187" y="828623"/>
                    <a:pt x="474626" y="829350"/>
                  </a:cubicBezTo>
                  <a:cubicBezTo>
                    <a:pt x="477075" y="834307"/>
                    <a:pt x="479939" y="839265"/>
                    <a:pt x="480893" y="844767"/>
                  </a:cubicBezTo>
                  <a:cubicBezTo>
                    <a:pt x="474806" y="851468"/>
                    <a:pt x="463622" y="853212"/>
                    <a:pt x="459984" y="862001"/>
                  </a:cubicBezTo>
                  <a:cubicBezTo>
                    <a:pt x="463856" y="870736"/>
                    <a:pt x="469907" y="878327"/>
                    <a:pt x="474554" y="886644"/>
                  </a:cubicBezTo>
                  <a:cubicBezTo>
                    <a:pt x="469187" y="885754"/>
                    <a:pt x="463802" y="884737"/>
                    <a:pt x="458490" y="883720"/>
                  </a:cubicBezTo>
                  <a:cubicBezTo>
                    <a:pt x="463334" y="891910"/>
                    <a:pt x="472051" y="899809"/>
                    <a:pt x="470862" y="910088"/>
                  </a:cubicBezTo>
                  <a:cubicBezTo>
                    <a:pt x="464937" y="919004"/>
                    <a:pt x="452745" y="919731"/>
                    <a:pt x="444623" y="925887"/>
                  </a:cubicBezTo>
                  <a:cubicBezTo>
                    <a:pt x="441165" y="934495"/>
                    <a:pt x="446477" y="947479"/>
                    <a:pt x="436915" y="952509"/>
                  </a:cubicBezTo>
                  <a:cubicBezTo>
                    <a:pt x="428198" y="955069"/>
                    <a:pt x="421553" y="945209"/>
                    <a:pt x="419644" y="937854"/>
                  </a:cubicBezTo>
                  <a:cubicBezTo>
                    <a:pt x="418563" y="923853"/>
                    <a:pt x="423048" y="910088"/>
                    <a:pt x="425569" y="896450"/>
                  </a:cubicBezTo>
                  <a:cubicBezTo>
                    <a:pt x="421733" y="898484"/>
                    <a:pt x="417681" y="900227"/>
                    <a:pt x="414097" y="902788"/>
                  </a:cubicBezTo>
                  <a:cubicBezTo>
                    <a:pt x="410801" y="910451"/>
                    <a:pt x="413142" y="919894"/>
                    <a:pt x="408478" y="927140"/>
                  </a:cubicBezTo>
                  <a:cubicBezTo>
                    <a:pt x="404894" y="927739"/>
                    <a:pt x="401184" y="927376"/>
                    <a:pt x="397546" y="927267"/>
                  </a:cubicBezTo>
                  <a:cubicBezTo>
                    <a:pt x="400230" y="931026"/>
                    <a:pt x="403273" y="934622"/>
                    <a:pt x="405074" y="938980"/>
                  </a:cubicBezTo>
                  <a:cubicBezTo>
                    <a:pt x="402805" y="950348"/>
                    <a:pt x="398501" y="961171"/>
                    <a:pt x="394485" y="971994"/>
                  </a:cubicBezTo>
                  <a:cubicBezTo>
                    <a:pt x="387029" y="964876"/>
                    <a:pt x="386363" y="954234"/>
                    <a:pt x="384040" y="944791"/>
                  </a:cubicBezTo>
                  <a:cubicBezTo>
                    <a:pt x="382725" y="945499"/>
                    <a:pt x="381338" y="946280"/>
                    <a:pt x="380024" y="947061"/>
                  </a:cubicBezTo>
                  <a:cubicBezTo>
                    <a:pt x="380690" y="958066"/>
                    <a:pt x="382239" y="969071"/>
                    <a:pt x="382725" y="980075"/>
                  </a:cubicBezTo>
                  <a:cubicBezTo>
                    <a:pt x="381284" y="990790"/>
                    <a:pt x="370659" y="995148"/>
                    <a:pt x="361564" y="997781"/>
                  </a:cubicBezTo>
                  <a:cubicBezTo>
                    <a:pt x="359007" y="983671"/>
                    <a:pt x="355585" y="969670"/>
                    <a:pt x="351713" y="955905"/>
                  </a:cubicBezTo>
                  <a:cubicBezTo>
                    <a:pt x="349624" y="964821"/>
                    <a:pt x="349084" y="973974"/>
                    <a:pt x="348417" y="983072"/>
                  </a:cubicBezTo>
                  <a:cubicBezTo>
                    <a:pt x="339161" y="986304"/>
                    <a:pt x="332173" y="979240"/>
                    <a:pt x="326374" y="973011"/>
                  </a:cubicBezTo>
                  <a:cubicBezTo>
                    <a:pt x="321296" y="979785"/>
                    <a:pt x="316163" y="986413"/>
                    <a:pt x="310472" y="992642"/>
                  </a:cubicBezTo>
                  <a:cubicBezTo>
                    <a:pt x="310130" y="987848"/>
                    <a:pt x="309824" y="983126"/>
                    <a:pt x="309698" y="978405"/>
                  </a:cubicBezTo>
                  <a:cubicBezTo>
                    <a:pt x="306708" y="978169"/>
                    <a:pt x="303737" y="977987"/>
                    <a:pt x="300801" y="977805"/>
                  </a:cubicBezTo>
                  <a:lnTo>
                    <a:pt x="300801" y="974391"/>
                  </a:lnTo>
                  <a:cubicBezTo>
                    <a:pt x="304745" y="974573"/>
                    <a:pt x="308689" y="974864"/>
                    <a:pt x="312633" y="975172"/>
                  </a:cubicBezTo>
                  <a:cubicBezTo>
                    <a:pt x="311318" y="970378"/>
                    <a:pt x="309770" y="965657"/>
                    <a:pt x="308275" y="960935"/>
                  </a:cubicBezTo>
                  <a:cubicBezTo>
                    <a:pt x="305754" y="963695"/>
                    <a:pt x="303250" y="966437"/>
                    <a:pt x="300801" y="969252"/>
                  </a:cubicBezTo>
                  <a:lnTo>
                    <a:pt x="300801" y="966982"/>
                  </a:lnTo>
                  <a:cubicBezTo>
                    <a:pt x="305393" y="954779"/>
                    <a:pt x="312093" y="942757"/>
                    <a:pt x="322376" y="934495"/>
                  </a:cubicBezTo>
                  <a:cubicBezTo>
                    <a:pt x="328823" y="935275"/>
                    <a:pt x="334316" y="938980"/>
                    <a:pt x="339827" y="942267"/>
                  </a:cubicBezTo>
                  <a:cubicBezTo>
                    <a:pt x="338332" y="935221"/>
                    <a:pt x="335937" y="927321"/>
                    <a:pt x="340115" y="920748"/>
                  </a:cubicBezTo>
                  <a:cubicBezTo>
                    <a:pt x="342799" y="914809"/>
                    <a:pt x="348958" y="909743"/>
                    <a:pt x="347535" y="902624"/>
                  </a:cubicBezTo>
                  <a:cubicBezTo>
                    <a:pt x="350867" y="903750"/>
                    <a:pt x="354216" y="904949"/>
                    <a:pt x="357620" y="906147"/>
                  </a:cubicBezTo>
                  <a:cubicBezTo>
                    <a:pt x="360249" y="899501"/>
                    <a:pt x="362338" y="892618"/>
                    <a:pt x="365634" y="886281"/>
                  </a:cubicBezTo>
                  <a:cubicBezTo>
                    <a:pt x="373216" y="870554"/>
                    <a:pt x="387984" y="858896"/>
                    <a:pt x="391675" y="841244"/>
                  </a:cubicBezTo>
                  <a:cubicBezTo>
                    <a:pt x="394017" y="843169"/>
                    <a:pt x="396412" y="845022"/>
                    <a:pt x="398861" y="846874"/>
                  </a:cubicBezTo>
                  <a:cubicBezTo>
                    <a:pt x="400104" y="843750"/>
                    <a:pt x="401364" y="840645"/>
                    <a:pt x="402625" y="837540"/>
                  </a:cubicBezTo>
                  <a:cubicBezTo>
                    <a:pt x="417014" y="835452"/>
                    <a:pt x="431530" y="837540"/>
                    <a:pt x="443614" y="846093"/>
                  </a:cubicBezTo>
                  <a:cubicBezTo>
                    <a:pt x="442227" y="843278"/>
                    <a:pt x="440913" y="840409"/>
                    <a:pt x="439598" y="837594"/>
                  </a:cubicBezTo>
                  <a:lnTo>
                    <a:pt x="450115" y="840645"/>
                  </a:lnTo>
                  <a:cubicBezTo>
                    <a:pt x="450421" y="839628"/>
                    <a:pt x="450710" y="838611"/>
                    <a:pt x="451016" y="837594"/>
                  </a:cubicBezTo>
                  <a:cubicBezTo>
                    <a:pt x="447018" y="833345"/>
                    <a:pt x="443362" y="828805"/>
                    <a:pt x="440210" y="823902"/>
                  </a:cubicBezTo>
                  <a:cubicBezTo>
                    <a:pt x="444677" y="825627"/>
                    <a:pt x="449161" y="827498"/>
                    <a:pt x="453591" y="829531"/>
                  </a:cubicBezTo>
                  <a:cubicBezTo>
                    <a:pt x="451916" y="825028"/>
                    <a:pt x="450295" y="820615"/>
                    <a:pt x="448747" y="816184"/>
                  </a:cubicBezTo>
                  <a:close/>
                  <a:moveTo>
                    <a:pt x="1211561" y="813676"/>
                  </a:moveTo>
                  <a:cubicBezTo>
                    <a:pt x="1213105" y="817237"/>
                    <a:pt x="1214648" y="820860"/>
                    <a:pt x="1216311" y="824421"/>
                  </a:cubicBezTo>
                  <a:lnTo>
                    <a:pt x="1209305" y="828224"/>
                  </a:lnTo>
                  <a:cubicBezTo>
                    <a:pt x="1206929" y="823756"/>
                    <a:pt x="1204376" y="819411"/>
                    <a:pt x="1201763" y="815125"/>
                  </a:cubicBezTo>
                  <a:cubicBezTo>
                    <a:pt x="1205029" y="814702"/>
                    <a:pt x="1208295" y="814219"/>
                    <a:pt x="1211561" y="813676"/>
                  </a:cubicBezTo>
                  <a:close/>
                  <a:moveTo>
                    <a:pt x="1073870" y="807288"/>
                  </a:moveTo>
                  <a:cubicBezTo>
                    <a:pt x="1077973" y="807146"/>
                    <a:pt x="1082023" y="807864"/>
                    <a:pt x="1085619" y="810078"/>
                  </a:cubicBezTo>
                  <a:cubicBezTo>
                    <a:pt x="1094990" y="818097"/>
                    <a:pt x="1100429" y="830781"/>
                    <a:pt x="1099463" y="843052"/>
                  </a:cubicBezTo>
                  <a:cubicBezTo>
                    <a:pt x="1097466" y="849456"/>
                    <a:pt x="1090695" y="859327"/>
                    <a:pt x="1082958" y="854781"/>
                  </a:cubicBezTo>
                  <a:cubicBezTo>
                    <a:pt x="1075522" y="849751"/>
                    <a:pt x="1067484" y="844067"/>
                    <a:pt x="1063556" y="835811"/>
                  </a:cubicBezTo>
                  <a:cubicBezTo>
                    <a:pt x="1061864" y="827255"/>
                    <a:pt x="1062347" y="818334"/>
                    <a:pt x="1061802" y="809659"/>
                  </a:cubicBezTo>
                  <a:cubicBezTo>
                    <a:pt x="1065611" y="808433"/>
                    <a:pt x="1069767" y="807430"/>
                    <a:pt x="1073870" y="807288"/>
                  </a:cubicBezTo>
                  <a:close/>
                  <a:moveTo>
                    <a:pt x="712017" y="793108"/>
                  </a:moveTo>
                  <a:cubicBezTo>
                    <a:pt x="723790" y="802208"/>
                    <a:pt x="734601" y="815253"/>
                    <a:pt x="732199" y="831056"/>
                  </a:cubicBezTo>
                  <a:cubicBezTo>
                    <a:pt x="743911" y="835067"/>
                    <a:pt x="750277" y="850929"/>
                    <a:pt x="745173" y="862005"/>
                  </a:cubicBezTo>
                  <a:cubicBezTo>
                    <a:pt x="736764" y="866850"/>
                    <a:pt x="725891" y="860265"/>
                    <a:pt x="722770" y="852065"/>
                  </a:cubicBezTo>
                  <a:cubicBezTo>
                    <a:pt x="715742" y="833570"/>
                    <a:pt x="711959" y="814176"/>
                    <a:pt x="706132" y="795320"/>
                  </a:cubicBezTo>
                  <a:close/>
                  <a:moveTo>
                    <a:pt x="1006431" y="791604"/>
                  </a:moveTo>
                  <a:cubicBezTo>
                    <a:pt x="1010561" y="795152"/>
                    <a:pt x="1014506" y="798881"/>
                    <a:pt x="1018159" y="802903"/>
                  </a:cubicBezTo>
                  <a:cubicBezTo>
                    <a:pt x="1010619" y="809705"/>
                    <a:pt x="1007444" y="819288"/>
                    <a:pt x="1007511" y="829228"/>
                  </a:cubicBezTo>
                  <a:cubicBezTo>
                    <a:pt x="992608" y="828340"/>
                    <a:pt x="978006" y="824081"/>
                    <a:pt x="962985" y="825680"/>
                  </a:cubicBezTo>
                  <a:cubicBezTo>
                    <a:pt x="954549" y="828754"/>
                    <a:pt x="946414" y="824672"/>
                    <a:pt x="942703" y="817395"/>
                  </a:cubicBezTo>
                  <a:cubicBezTo>
                    <a:pt x="934384" y="807399"/>
                    <a:pt x="946289" y="794031"/>
                    <a:pt x="956643" y="791841"/>
                  </a:cubicBezTo>
                  <a:cubicBezTo>
                    <a:pt x="964903" y="793022"/>
                    <a:pt x="973164" y="794087"/>
                    <a:pt x="981474" y="792609"/>
                  </a:cubicBezTo>
                  <a:cubicBezTo>
                    <a:pt x="989977" y="791604"/>
                    <a:pt x="998715" y="797579"/>
                    <a:pt x="1006431" y="791604"/>
                  </a:cubicBezTo>
                  <a:close/>
                  <a:moveTo>
                    <a:pt x="1390884" y="782073"/>
                  </a:moveTo>
                  <a:cubicBezTo>
                    <a:pt x="1389120" y="786699"/>
                    <a:pt x="1385776" y="790244"/>
                    <a:pt x="1381094" y="792106"/>
                  </a:cubicBezTo>
                  <a:lnTo>
                    <a:pt x="1380851" y="784356"/>
                  </a:lnTo>
                  <a:cubicBezTo>
                    <a:pt x="1384195" y="783515"/>
                    <a:pt x="1387479" y="782734"/>
                    <a:pt x="1390884" y="782073"/>
                  </a:cubicBezTo>
                  <a:close/>
                  <a:moveTo>
                    <a:pt x="803614" y="778388"/>
                  </a:moveTo>
                  <a:cubicBezTo>
                    <a:pt x="807692" y="777971"/>
                    <a:pt x="811709" y="778135"/>
                    <a:pt x="815458" y="780217"/>
                  </a:cubicBezTo>
                  <a:cubicBezTo>
                    <a:pt x="822711" y="783250"/>
                    <a:pt x="826908" y="790091"/>
                    <a:pt x="831045" y="796275"/>
                  </a:cubicBezTo>
                  <a:cubicBezTo>
                    <a:pt x="821573" y="797107"/>
                    <a:pt x="812759" y="801154"/>
                    <a:pt x="803525" y="802640"/>
                  </a:cubicBezTo>
                  <a:cubicBezTo>
                    <a:pt x="793994" y="799606"/>
                    <a:pt x="791775" y="788722"/>
                    <a:pt x="791414" y="780039"/>
                  </a:cubicBezTo>
                  <a:cubicBezTo>
                    <a:pt x="795401" y="779801"/>
                    <a:pt x="799537" y="778804"/>
                    <a:pt x="803614" y="778388"/>
                  </a:cubicBezTo>
                  <a:close/>
                  <a:moveTo>
                    <a:pt x="507330" y="758997"/>
                  </a:moveTo>
                  <a:cubicBezTo>
                    <a:pt x="514603" y="768348"/>
                    <a:pt x="521037" y="778232"/>
                    <a:pt x="527045" y="788414"/>
                  </a:cubicBezTo>
                  <a:cubicBezTo>
                    <a:pt x="522538" y="794073"/>
                    <a:pt x="516826" y="798661"/>
                    <a:pt x="510095" y="801637"/>
                  </a:cubicBezTo>
                  <a:cubicBezTo>
                    <a:pt x="502522" y="792167"/>
                    <a:pt x="494771" y="782760"/>
                    <a:pt x="489421" y="771802"/>
                  </a:cubicBezTo>
                  <a:cubicBezTo>
                    <a:pt x="495369" y="767512"/>
                    <a:pt x="501261" y="763167"/>
                    <a:pt x="507330" y="758997"/>
                  </a:cubicBezTo>
                  <a:close/>
                  <a:moveTo>
                    <a:pt x="613413" y="753132"/>
                  </a:moveTo>
                  <a:cubicBezTo>
                    <a:pt x="616710" y="753506"/>
                    <a:pt x="619888" y="754639"/>
                    <a:pt x="622878" y="757032"/>
                  </a:cubicBezTo>
                  <a:cubicBezTo>
                    <a:pt x="625870" y="775949"/>
                    <a:pt x="602362" y="779301"/>
                    <a:pt x="589256" y="782479"/>
                  </a:cubicBezTo>
                  <a:cubicBezTo>
                    <a:pt x="593206" y="791812"/>
                    <a:pt x="602296" y="791812"/>
                    <a:pt x="610729" y="793257"/>
                  </a:cubicBezTo>
                  <a:cubicBezTo>
                    <a:pt x="610073" y="803312"/>
                    <a:pt x="613609" y="816893"/>
                    <a:pt x="604754" y="824502"/>
                  </a:cubicBezTo>
                  <a:cubicBezTo>
                    <a:pt x="592727" y="831918"/>
                    <a:pt x="578187" y="833479"/>
                    <a:pt x="565748" y="840125"/>
                  </a:cubicBezTo>
                  <a:cubicBezTo>
                    <a:pt x="559462" y="843775"/>
                    <a:pt x="555213" y="837129"/>
                    <a:pt x="551620" y="833065"/>
                  </a:cubicBezTo>
                  <a:cubicBezTo>
                    <a:pt x="547314" y="827555"/>
                    <a:pt x="541273" y="823905"/>
                    <a:pt x="536610" y="818810"/>
                  </a:cubicBezTo>
                  <a:cubicBezTo>
                    <a:pt x="535888" y="814745"/>
                    <a:pt x="536488" y="810613"/>
                    <a:pt x="536667" y="806539"/>
                  </a:cubicBezTo>
                  <a:cubicBezTo>
                    <a:pt x="534697" y="797206"/>
                    <a:pt x="532061" y="787324"/>
                    <a:pt x="535410" y="778588"/>
                  </a:cubicBezTo>
                  <a:cubicBezTo>
                    <a:pt x="548871" y="767512"/>
                    <a:pt x="566039" y="762002"/>
                    <a:pt x="582380" y="756734"/>
                  </a:cubicBezTo>
                  <a:cubicBezTo>
                    <a:pt x="592561" y="757723"/>
                    <a:pt x="603523" y="752011"/>
                    <a:pt x="613413" y="753132"/>
                  </a:cubicBezTo>
                  <a:close/>
                  <a:moveTo>
                    <a:pt x="809642" y="741170"/>
                  </a:moveTo>
                  <a:cubicBezTo>
                    <a:pt x="813239" y="738930"/>
                    <a:pt x="815996" y="745287"/>
                    <a:pt x="812820" y="747346"/>
                  </a:cubicBezTo>
                  <a:cubicBezTo>
                    <a:pt x="809283" y="749465"/>
                    <a:pt x="806465" y="743228"/>
                    <a:pt x="809642" y="741170"/>
                  </a:cubicBezTo>
                  <a:close/>
                  <a:moveTo>
                    <a:pt x="779986" y="732912"/>
                  </a:moveTo>
                  <a:cubicBezTo>
                    <a:pt x="782270" y="735265"/>
                    <a:pt x="784554" y="737621"/>
                    <a:pt x="786899" y="739854"/>
                  </a:cubicBezTo>
                  <a:cubicBezTo>
                    <a:pt x="782991" y="744624"/>
                    <a:pt x="779024" y="749453"/>
                    <a:pt x="774815" y="753981"/>
                  </a:cubicBezTo>
                  <a:cubicBezTo>
                    <a:pt x="772351" y="746314"/>
                    <a:pt x="775777" y="739191"/>
                    <a:pt x="779986" y="732912"/>
                  </a:cubicBezTo>
                  <a:close/>
                  <a:moveTo>
                    <a:pt x="1138054" y="713348"/>
                  </a:moveTo>
                  <a:cubicBezTo>
                    <a:pt x="1137995" y="722322"/>
                    <a:pt x="1135858" y="731118"/>
                    <a:pt x="1132592" y="739434"/>
                  </a:cubicBezTo>
                  <a:cubicBezTo>
                    <a:pt x="1128021" y="730460"/>
                    <a:pt x="1133542" y="721127"/>
                    <a:pt x="1138054" y="713348"/>
                  </a:cubicBezTo>
                  <a:close/>
                  <a:moveTo>
                    <a:pt x="596367" y="676881"/>
                  </a:moveTo>
                  <a:cubicBezTo>
                    <a:pt x="608187" y="676224"/>
                    <a:pt x="613937" y="688653"/>
                    <a:pt x="621314" y="695763"/>
                  </a:cubicBezTo>
                  <a:cubicBezTo>
                    <a:pt x="630908" y="703535"/>
                    <a:pt x="631387" y="717993"/>
                    <a:pt x="627015" y="728750"/>
                  </a:cubicBezTo>
                  <a:cubicBezTo>
                    <a:pt x="618080" y="729884"/>
                    <a:pt x="609086" y="730362"/>
                    <a:pt x="600390" y="733054"/>
                  </a:cubicBezTo>
                  <a:cubicBezTo>
                    <a:pt x="593672" y="730720"/>
                    <a:pt x="589240" y="724267"/>
                    <a:pt x="583540" y="720082"/>
                  </a:cubicBezTo>
                  <a:cubicBezTo>
                    <a:pt x="582102" y="724506"/>
                    <a:pt x="580485" y="728870"/>
                    <a:pt x="578089" y="732869"/>
                  </a:cubicBezTo>
                  <a:cubicBezTo>
                    <a:pt x="569753" y="734427"/>
                    <a:pt x="566329" y="726177"/>
                    <a:pt x="559920" y="723252"/>
                  </a:cubicBezTo>
                  <a:cubicBezTo>
                    <a:pt x="549548" y="723909"/>
                    <a:pt x="542650" y="735920"/>
                    <a:pt x="531559" y="732451"/>
                  </a:cubicBezTo>
                  <a:cubicBezTo>
                    <a:pt x="533536" y="713868"/>
                    <a:pt x="552363" y="699768"/>
                    <a:pt x="570592" y="700544"/>
                  </a:cubicBezTo>
                  <a:cubicBezTo>
                    <a:pt x="578209" y="691823"/>
                    <a:pt x="585217" y="681245"/>
                    <a:pt x="596367" y="676881"/>
                  </a:cubicBezTo>
                  <a:close/>
                  <a:moveTo>
                    <a:pt x="896454" y="668811"/>
                  </a:moveTo>
                  <a:cubicBezTo>
                    <a:pt x="913458" y="667195"/>
                    <a:pt x="925210" y="682213"/>
                    <a:pt x="938926" y="690049"/>
                  </a:cubicBezTo>
                  <a:cubicBezTo>
                    <a:pt x="945664" y="692555"/>
                    <a:pt x="941432" y="699799"/>
                    <a:pt x="940718" y="704821"/>
                  </a:cubicBezTo>
                  <a:cubicBezTo>
                    <a:pt x="946560" y="707092"/>
                    <a:pt x="952698" y="706191"/>
                    <a:pt x="958789" y="706561"/>
                  </a:cubicBezTo>
                  <a:cubicBezTo>
                    <a:pt x="965585" y="710979"/>
                    <a:pt x="971018" y="717149"/>
                    <a:pt x="976498" y="723061"/>
                  </a:cubicBezTo>
                  <a:cubicBezTo>
                    <a:pt x="971847" y="728565"/>
                    <a:pt x="967014" y="733957"/>
                    <a:pt x="961944" y="739091"/>
                  </a:cubicBezTo>
                  <a:cubicBezTo>
                    <a:pt x="970531" y="745558"/>
                    <a:pt x="978528" y="759848"/>
                    <a:pt x="969102" y="768709"/>
                  </a:cubicBezTo>
                  <a:cubicBezTo>
                    <a:pt x="957769" y="774509"/>
                    <a:pt x="945721" y="781506"/>
                    <a:pt x="932664" y="779828"/>
                  </a:cubicBezTo>
                  <a:cubicBezTo>
                    <a:pt x="929861" y="782888"/>
                    <a:pt x="928546" y="786948"/>
                    <a:pt x="926697" y="790601"/>
                  </a:cubicBezTo>
                  <a:cubicBezTo>
                    <a:pt x="925324" y="789700"/>
                    <a:pt x="924009" y="788812"/>
                    <a:pt x="922703" y="787911"/>
                  </a:cubicBezTo>
                  <a:cubicBezTo>
                    <a:pt x="925506" y="775348"/>
                    <a:pt x="914230" y="769128"/>
                    <a:pt x="906062" y="763020"/>
                  </a:cubicBezTo>
                  <a:cubicBezTo>
                    <a:pt x="906958" y="761354"/>
                    <a:pt x="907844" y="759737"/>
                    <a:pt x="908807" y="758120"/>
                  </a:cubicBezTo>
                  <a:cubicBezTo>
                    <a:pt x="915364" y="756985"/>
                    <a:pt x="922227" y="756800"/>
                    <a:pt x="928727" y="755011"/>
                  </a:cubicBezTo>
                  <a:cubicBezTo>
                    <a:pt x="923533" y="746335"/>
                    <a:pt x="913753" y="742991"/>
                    <a:pt x="905042" y="739338"/>
                  </a:cubicBezTo>
                  <a:cubicBezTo>
                    <a:pt x="898189" y="729885"/>
                    <a:pt x="895082" y="718038"/>
                    <a:pt x="889601" y="707746"/>
                  </a:cubicBezTo>
                  <a:cubicBezTo>
                    <a:pt x="892041" y="705722"/>
                    <a:pt x="894672" y="703859"/>
                    <a:pt x="896873" y="701526"/>
                  </a:cubicBezTo>
                  <a:cubicBezTo>
                    <a:pt x="894843" y="690889"/>
                    <a:pt x="883215" y="676166"/>
                    <a:pt x="896454" y="668811"/>
                  </a:cubicBezTo>
                  <a:close/>
                  <a:moveTo>
                    <a:pt x="1196856" y="637796"/>
                  </a:moveTo>
                  <a:cubicBezTo>
                    <a:pt x="1201010" y="638428"/>
                    <a:pt x="1205387" y="640264"/>
                    <a:pt x="1209287" y="640927"/>
                  </a:cubicBezTo>
                  <a:cubicBezTo>
                    <a:pt x="1202440" y="653088"/>
                    <a:pt x="1188266" y="656339"/>
                    <a:pt x="1176178" y="660673"/>
                  </a:cubicBezTo>
                  <a:cubicBezTo>
                    <a:pt x="1178797" y="654171"/>
                    <a:pt x="1179989" y="646467"/>
                    <a:pt x="1185766" y="641891"/>
                  </a:cubicBezTo>
                  <a:cubicBezTo>
                    <a:pt x="1188773" y="637737"/>
                    <a:pt x="1192703" y="637165"/>
                    <a:pt x="1196856" y="637796"/>
                  </a:cubicBezTo>
                  <a:close/>
                  <a:moveTo>
                    <a:pt x="759819" y="598469"/>
                  </a:moveTo>
                  <a:cubicBezTo>
                    <a:pt x="766155" y="603000"/>
                    <a:pt x="773689" y="606292"/>
                    <a:pt x="779263" y="611888"/>
                  </a:cubicBezTo>
                  <a:cubicBezTo>
                    <a:pt x="790200" y="626818"/>
                    <a:pt x="785777" y="645969"/>
                    <a:pt x="790978" y="662680"/>
                  </a:cubicBezTo>
                  <a:cubicBezTo>
                    <a:pt x="793668" y="653017"/>
                    <a:pt x="793846" y="640953"/>
                    <a:pt x="804086" y="635938"/>
                  </a:cubicBezTo>
                  <a:cubicBezTo>
                    <a:pt x="807311" y="632724"/>
                    <a:pt x="810713" y="636713"/>
                    <a:pt x="813111" y="638920"/>
                  </a:cubicBezTo>
                  <a:cubicBezTo>
                    <a:pt x="817665" y="643935"/>
                    <a:pt x="821958" y="649241"/>
                    <a:pt x="827581" y="653075"/>
                  </a:cubicBezTo>
                  <a:cubicBezTo>
                    <a:pt x="825977" y="659930"/>
                    <a:pt x="824243" y="667094"/>
                    <a:pt x="826268" y="674065"/>
                  </a:cubicBezTo>
                  <a:cubicBezTo>
                    <a:pt x="831534" y="672226"/>
                    <a:pt x="836736" y="669651"/>
                    <a:pt x="842358" y="669070"/>
                  </a:cubicBezTo>
                  <a:cubicBezTo>
                    <a:pt x="850022" y="673949"/>
                    <a:pt x="855580" y="682314"/>
                    <a:pt x="853490" y="691609"/>
                  </a:cubicBezTo>
                  <a:cubicBezTo>
                    <a:pt x="857071" y="693294"/>
                    <a:pt x="860716" y="694843"/>
                    <a:pt x="864313" y="696450"/>
                  </a:cubicBezTo>
                  <a:cubicBezTo>
                    <a:pt x="860959" y="706229"/>
                    <a:pt x="852825" y="715853"/>
                    <a:pt x="858027" y="726774"/>
                  </a:cubicBezTo>
                  <a:cubicBezTo>
                    <a:pt x="863536" y="737753"/>
                    <a:pt x="872917" y="746932"/>
                    <a:pt x="875980" y="759169"/>
                  </a:cubicBezTo>
                  <a:cubicBezTo>
                    <a:pt x="876693" y="767709"/>
                    <a:pt x="874003" y="776113"/>
                    <a:pt x="872561" y="784478"/>
                  </a:cubicBezTo>
                  <a:cubicBezTo>
                    <a:pt x="863892" y="786085"/>
                    <a:pt x="854024" y="792107"/>
                    <a:pt x="845404" y="786802"/>
                  </a:cubicBezTo>
                  <a:cubicBezTo>
                    <a:pt x="830935" y="777004"/>
                    <a:pt x="833511" y="757911"/>
                    <a:pt x="827954" y="743175"/>
                  </a:cubicBezTo>
                  <a:lnTo>
                    <a:pt x="821310" y="745092"/>
                  </a:lnTo>
                  <a:cubicBezTo>
                    <a:pt x="816109" y="739651"/>
                    <a:pt x="810065" y="733396"/>
                    <a:pt x="802045" y="733203"/>
                  </a:cubicBezTo>
                  <a:cubicBezTo>
                    <a:pt x="795823" y="734345"/>
                    <a:pt x="789601" y="738218"/>
                    <a:pt x="783508" y="734461"/>
                  </a:cubicBezTo>
                  <a:cubicBezTo>
                    <a:pt x="784821" y="730279"/>
                    <a:pt x="786133" y="726057"/>
                    <a:pt x="787446" y="721817"/>
                  </a:cubicBezTo>
                  <a:cubicBezTo>
                    <a:pt x="776930" y="723075"/>
                    <a:pt x="767240" y="727665"/>
                    <a:pt x="759155" y="734345"/>
                  </a:cubicBezTo>
                  <a:cubicBezTo>
                    <a:pt x="752820" y="740425"/>
                    <a:pt x="742174" y="734229"/>
                    <a:pt x="739727" y="727122"/>
                  </a:cubicBezTo>
                  <a:cubicBezTo>
                    <a:pt x="734640" y="719241"/>
                    <a:pt x="726506" y="706171"/>
                    <a:pt x="736373" y="698425"/>
                  </a:cubicBezTo>
                  <a:cubicBezTo>
                    <a:pt x="748088" y="697457"/>
                    <a:pt x="757243" y="706771"/>
                    <a:pt x="769023" y="706422"/>
                  </a:cubicBezTo>
                  <a:cubicBezTo>
                    <a:pt x="769865" y="702066"/>
                    <a:pt x="770578" y="697709"/>
                    <a:pt x="771356" y="693352"/>
                  </a:cubicBezTo>
                  <a:cubicBezTo>
                    <a:pt x="766819" y="692984"/>
                    <a:pt x="762217" y="692635"/>
                    <a:pt x="757729" y="691551"/>
                  </a:cubicBezTo>
                  <a:cubicBezTo>
                    <a:pt x="764000" y="686245"/>
                    <a:pt x="773462" y="682373"/>
                    <a:pt x="772798" y="672652"/>
                  </a:cubicBezTo>
                  <a:lnTo>
                    <a:pt x="761132" y="676931"/>
                  </a:lnTo>
                  <a:cubicBezTo>
                    <a:pt x="761667" y="674782"/>
                    <a:pt x="762153" y="672652"/>
                    <a:pt x="762687" y="670503"/>
                  </a:cubicBezTo>
                  <a:lnTo>
                    <a:pt x="755688" y="676041"/>
                  </a:lnTo>
                  <a:lnTo>
                    <a:pt x="749174" y="674065"/>
                  </a:lnTo>
                  <a:cubicBezTo>
                    <a:pt x="752528" y="668876"/>
                    <a:pt x="756238" y="663880"/>
                    <a:pt x="760176" y="659097"/>
                  </a:cubicBezTo>
                  <a:lnTo>
                    <a:pt x="751621" y="648118"/>
                  </a:lnTo>
                  <a:cubicBezTo>
                    <a:pt x="742709" y="654624"/>
                    <a:pt x="743017" y="668760"/>
                    <a:pt x="731286" y="671935"/>
                  </a:cubicBezTo>
                  <a:cubicBezTo>
                    <a:pt x="733927" y="661421"/>
                    <a:pt x="737151" y="651042"/>
                    <a:pt x="739954" y="640605"/>
                  </a:cubicBezTo>
                  <a:cubicBezTo>
                    <a:pt x="733198" y="642096"/>
                    <a:pt x="726571" y="643819"/>
                    <a:pt x="719927" y="645620"/>
                  </a:cubicBezTo>
                  <a:cubicBezTo>
                    <a:pt x="714661" y="632356"/>
                    <a:pt x="716995" y="618104"/>
                    <a:pt x="720219" y="604743"/>
                  </a:cubicBezTo>
                  <a:cubicBezTo>
                    <a:pt x="733797" y="609332"/>
                    <a:pt x="746484" y="599670"/>
                    <a:pt x="759819" y="598469"/>
                  </a:cubicBezTo>
                  <a:close/>
                  <a:moveTo>
                    <a:pt x="856893" y="493124"/>
                  </a:moveTo>
                  <a:cubicBezTo>
                    <a:pt x="862068" y="497363"/>
                    <a:pt x="868374" y="498855"/>
                    <a:pt x="874742" y="496646"/>
                  </a:cubicBezTo>
                  <a:cubicBezTo>
                    <a:pt x="883548" y="515744"/>
                    <a:pt x="886227" y="538429"/>
                    <a:pt x="881111" y="558840"/>
                  </a:cubicBezTo>
                  <a:cubicBezTo>
                    <a:pt x="871469" y="552630"/>
                    <a:pt x="869269" y="541708"/>
                    <a:pt x="865758" y="531620"/>
                  </a:cubicBezTo>
                  <a:cubicBezTo>
                    <a:pt x="860043" y="529472"/>
                    <a:pt x="853797" y="529892"/>
                    <a:pt x="847904" y="528755"/>
                  </a:cubicBezTo>
                  <a:cubicBezTo>
                    <a:pt x="847845" y="516342"/>
                    <a:pt x="846597" y="502134"/>
                    <a:pt x="856893" y="493124"/>
                  </a:cubicBezTo>
                  <a:close/>
                  <a:moveTo>
                    <a:pt x="870400" y="488706"/>
                  </a:moveTo>
                  <a:cubicBezTo>
                    <a:pt x="871459" y="489428"/>
                    <a:pt x="872003" y="490796"/>
                    <a:pt x="870824" y="492073"/>
                  </a:cubicBezTo>
                  <a:cubicBezTo>
                    <a:pt x="869009" y="494627"/>
                    <a:pt x="864654" y="491769"/>
                    <a:pt x="866892" y="489215"/>
                  </a:cubicBezTo>
                  <a:cubicBezTo>
                    <a:pt x="867769" y="487908"/>
                    <a:pt x="869342" y="487984"/>
                    <a:pt x="870400" y="488706"/>
                  </a:cubicBezTo>
                  <a:close/>
                  <a:moveTo>
                    <a:pt x="961904" y="412895"/>
                  </a:moveTo>
                  <a:cubicBezTo>
                    <a:pt x="968331" y="413977"/>
                    <a:pt x="973409" y="418366"/>
                    <a:pt x="972805" y="426904"/>
                  </a:cubicBezTo>
                  <a:cubicBezTo>
                    <a:pt x="962498" y="425582"/>
                    <a:pt x="952614" y="422215"/>
                    <a:pt x="942910" y="418726"/>
                  </a:cubicBezTo>
                  <a:cubicBezTo>
                    <a:pt x="947701" y="414037"/>
                    <a:pt x="955477" y="411812"/>
                    <a:pt x="961904" y="412895"/>
                  </a:cubicBezTo>
                  <a:close/>
                  <a:moveTo>
                    <a:pt x="1005529" y="309016"/>
                  </a:moveTo>
                  <a:cubicBezTo>
                    <a:pt x="1022396" y="317379"/>
                    <a:pt x="1043017" y="327511"/>
                    <a:pt x="1047085" y="347775"/>
                  </a:cubicBezTo>
                  <a:cubicBezTo>
                    <a:pt x="1050071" y="364987"/>
                    <a:pt x="1057011" y="381181"/>
                    <a:pt x="1063127" y="397463"/>
                  </a:cubicBezTo>
                  <a:cubicBezTo>
                    <a:pt x="1064776" y="405958"/>
                    <a:pt x="1071973" y="411002"/>
                    <a:pt x="1076211" y="417949"/>
                  </a:cubicBezTo>
                  <a:cubicBezTo>
                    <a:pt x="1075557" y="422860"/>
                    <a:pt x="1074959" y="427949"/>
                    <a:pt x="1073992" y="432860"/>
                  </a:cubicBezTo>
                  <a:cubicBezTo>
                    <a:pt x="1081729" y="434143"/>
                    <a:pt x="1089323" y="437107"/>
                    <a:pt x="1094756" y="442992"/>
                  </a:cubicBezTo>
                  <a:cubicBezTo>
                    <a:pt x="1097202" y="440559"/>
                    <a:pt x="1099591" y="438037"/>
                    <a:pt x="1102521" y="436178"/>
                  </a:cubicBezTo>
                  <a:cubicBezTo>
                    <a:pt x="1107982" y="438125"/>
                    <a:pt x="1113842" y="442815"/>
                    <a:pt x="1114069" y="448788"/>
                  </a:cubicBezTo>
                  <a:cubicBezTo>
                    <a:pt x="1108636" y="464186"/>
                    <a:pt x="1109461" y="483388"/>
                    <a:pt x="1121379" y="495512"/>
                  </a:cubicBezTo>
                  <a:cubicBezTo>
                    <a:pt x="1124167" y="498565"/>
                    <a:pt x="1128490" y="498874"/>
                    <a:pt x="1131590" y="496175"/>
                  </a:cubicBezTo>
                  <a:cubicBezTo>
                    <a:pt x="1131761" y="485955"/>
                    <a:pt x="1122858" y="478300"/>
                    <a:pt x="1123569" y="467902"/>
                  </a:cubicBezTo>
                  <a:cubicBezTo>
                    <a:pt x="1121123" y="461487"/>
                    <a:pt x="1124821" y="454717"/>
                    <a:pt x="1130396" y="452107"/>
                  </a:cubicBezTo>
                  <a:cubicBezTo>
                    <a:pt x="1136369" y="452107"/>
                    <a:pt x="1142370" y="453876"/>
                    <a:pt x="1147547" y="456841"/>
                  </a:cubicBezTo>
                  <a:cubicBezTo>
                    <a:pt x="1150847" y="469982"/>
                    <a:pt x="1155085" y="490423"/>
                    <a:pt x="1138587" y="496529"/>
                  </a:cubicBezTo>
                  <a:cubicBezTo>
                    <a:pt x="1139071" y="499228"/>
                    <a:pt x="1139555" y="501883"/>
                    <a:pt x="1139953" y="504582"/>
                  </a:cubicBezTo>
                  <a:cubicBezTo>
                    <a:pt x="1144817" y="503387"/>
                    <a:pt x="1149823" y="502016"/>
                    <a:pt x="1154857" y="502679"/>
                  </a:cubicBezTo>
                  <a:cubicBezTo>
                    <a:pt x="1161257" y="509980"/>
                    <a:pt x="1165552" y="521218"/>
                    <a:pt x="1158100" y="529360"/>
                  </a:cubicBezTo>
                  <a:lnTo>
                    <a:pt x="1166092" y="527501"/>
                  </a:lnTo>
                  <a:cubicBezTo>
                    <a:pt x="1164613" y="543386"/>
                    <a:pt x="1164130" y="560995"/>
                    <a:pt x="1153350" y="573871"/>
                  </a:cubicBezTo>
                  <a:cubicBezTo>
                    <a:pt x="1153776" y="575818"/>
                    <a:pt x="1154260" y="577764"/>
                    <a:pt x="1154743" y="579711"/>
                  </a:cubicBezTo>
                  <a:cubicBezTo>
                    <a:pt x="1160773" y="572986"/>
                    <a:pt x="1166405" y="564845"/>
                    <a:pt x="1174540" y="560730"/>
                  </a:cubicBezTo>
                  <a:cubicBezTo>
                    <a:pt x="1185292" y="558872"/>
                    <a:pt x="1187141" y="572145"/>
                    <a:pt x="1186202" y="579977"/>
                  </a:cubicBezTo>
                  <a:lnTo>
                    <a:pt x="1189956" y="579048"/>
                  </a:lnTo>
                  <a:cubicBezTo>
                    <a:pt x="1191407" y="573871"/>
                    <a:pt x="1192886" y="568827"/>
                    <a:pt x="1194451" y="563739"/>
                  </a:cubicBezTo>
                  <a:cubicBezTo>
                    <a:pt x="1200623" y="579092"/>
                    <a:pt x="1207250" y="594224"/>
                    <a:pt x="1214304" y="609179"/>
                  </a:cubicBezTo>
                  <a:cubicBezTo>
                    <a:pt x="1206056" y="629576"/>
                    <a:pt x="1174113" y="627187"/>
                    <a:pt x="1171724" y="651212"/>
                  </a:cubicBezTo>
                  <a:cubicBezTo>
                    <a:pt x="1169392" y="649044"/>
                    <a:pt x="1167003" y="646876"/>
                    <a:pt x="1164613" y="644752"/>
                  </a:cubicBezTo>
                  <a:cubicBezTo>
                    <a:pt x="1165751" y="661477"/>
                    <a:pt x="1153776" y="674884"/>
                    <a:pt x="1149368" y="690370"/>
                  </a:cubicBezTo>
                  <a:cubicBezTo>
                    <a:pt x="1135544" y="679707"/>
                    <a:pt x="1141176" y="659929"/>
                    <a:pt x="1141887" y="644752"/>
                  </a:cubicBezTo>
                  <a:lnTo>
                    <a:pt x="1136084" y="645283"/>
                  </a:lnTo>
                  <a:cubicBezTo>
                    <a:pt x="1134179" y="658336"/>
                    <a:pt x="1133923" y="671831"/>
                    <a:pt x="1137165" y="684706"/>
                  </a:cubicBezTo>
                  <a:cubicBezTo>
                    <a:pt x="1136682" y="688865"/>
                    <a:pt x="1141773" y="692361"/>
                    <a:pt x="1142541" y="698024"/>
                  </a:cubicBezTo>
                  <a:cubicBezTo>
                    <a:pt x="1143309" y="704042"/>
                    <a:pt x="1138417" y="708599"/>
                    <a:pt x="1135487" y="713245"/>
                  </a:cubicBezTo>
                  <a:cubicBezTo>
                    <a:pt x="1131420" y="705856"/>
                    <a:pt x="1127893" y="698024"/>
                    <a:pt x="1122204" y="691741"/>
                  </a:cubicBezTo>
                  <a:cubicBezTo>
                    <a:pt x="1122375" y="701431"/>
                    <a:pt x="1125617" y="710679"/>
                    <a:pt x="1126328" y="720280"/>
                  </a:cubicBezTo>
                  <a:cubicBezTo>
                    <a:pt x="1125845" y="730368"/>
                    <a:pt x="1123029" y="740235"/>
                    <a:pt x="1120412" y="749969"/>
                  </a:cubicBezTo>
                  <a:cubicBezTo>
                    <a:pt x="1106588" y="733465"/>
                    <a:pt x="1100302" y="712183"/>
                    <a:pt x="1091656" y="692759"/>
                  </a:cubicBezTo>
                  <a:cubicBezTo>
                    <a:pt x="1090575" y="712891"/>
                    <a:pt x="1102948" y="729704"/>
                    <a:pt x="1104569" y="749394"/>
                  </a:cubicBezTo>
                  <a:cubicBezTo>
                    <a:pt x="1096918" y="742270"/>
                    <a:pt x="1092168" y="732801"/>
                    <a:pt x="1084516" y="725722"/>
                  </a:cubicBezTo>
                  <a:cubicBezTo>
                    <a:pt x="1084175" y="734261"/>
                    <a:pt x="1084459" y="742934"/>
                    <a:pt x="1084061" y="751473"/>
                  </a:cubicBezTo>
                  <a:cubicBezTo>
                    <a:pt x="1057011" y="750057"/>
                    <a:pt x="1028056" y="736607"/>
                    <a:pt x="1018982" y="709130"/>
                  </a:cubicBezTo>
                  <a:lnTo>
                    <a:pt x="1053001" y="701962"/>
                  </a:lnTo>
                  <a:cubicBezTo>
                    <a:pt x="1039974" y="698024"/>
                    <a:pt x="1026036" y="689573"/>
                    <a:pt x="1012639" y="697139"/>
                  </a:cubicBezTo>
                  <a:cubicBezTo>
                    <a:pt x="1008288" y="688910"/>
                    <a:pt x="1003537" y="680857"/>
                    <a:pt x="1000380" y="672052"/>
                  </a:cubicBezTo>
                  <a:cubicBezTo>
                    <a:pt x="1006723" y="674176"/>
                    <a:pt x="1012952" y="676654"/>
                    <a:pt x="1019352" y="678689"/>
                  </a:cubicBezTo>
                  <a:cubicBezTo>
                    <a:pt x="1015683" y="670238"/>
                    <a:pt x="1006894" y="668203"/>
                    <a:pt x="999072" y="665415"/>
                  </a:cubicBezTo>
                  <a:cubicBezTo>
                    <a:pt x="993980" y="660460"/>
                    <a:pt x="991961" y="652938"/>
                    <a:pt x="988292" y="646965"/>
                  </a:cubicBezTo>
                  <a:cubicBezTo>
                    <a:pt x="998588" y="642186"/>
                    <a:pt x="1008999" y="636567"/>
                    <a:pt x="1012156" y="624665"/>
                  </a:cubicBezTo>
                  <a:cubicBezTo>
                    <a:pt x="1032977" y="629930"/>
                    <a:pt x="1054622" y="623382"/>
                    <a:pt x="1074590" y="617763"/>
                  </a:cubicBezTo>
                  <a:cubicBezTo>
                    <a:pt x="1068787" y="613913"/>
                    <a:pt x="1062046" y="614488"/>
                    <a:pt x="1055817" y="616922"/>
                  </a:cubicBezTo>
                  <a:cubicBezTo>
                    <a:pt x="1046430" y="620240"/>
                    <a:pt x="1036134" y="618426"/>
                    <a:pt x="1027117" y="614975"/>
                  </a:cubicBezTo>
                  <a:cubicBezTo>
                    <a:pt x="1030815" y="608913"/>
                    <a:pt x="1037471" y="606790"/>
                    <a:pt x="1043671" y="604135"/>
                  </a:cubicBezTo>
                  <a:cubicBezTo>
                    <a:pt x="1038523" y="602277"/>
                    <a:pt x="1033460" y="600374"/>
                    <a:pt x="1028369" y="598339"/>
                  </a:cubicBezTo>
                  <a:cubicBezTo>
                    <a:pt x="1032209" y="594711"/>
                    <a:pt x="1036020" y="591127"/>
                    <a:pt x="1039718" y="587366"/>
                  </a:cubicBezTo>
                  <a:cubicBezTo>
                    <a:pt x="1028198" y="587764"/>
                    <a:pt x="1019949" y="595551"/>
                    <a:pt x="1012583" y="603294"/>
                  </a:cubicBezTo>
                  <a:cubicBezTo>
                    <a:pt x="1012156" y="600197"/>
                    <a:pt x="1011672" y="597144"/>
                    <a:pt x="1011217" y="594047"/>
                  </a:cubicBezTo>
                  <a:cubicBezTo>
                    <a:pt x="1006240" y="602232"/>
                    <a:pt x="1001945" y="611878"/>
                    <a:pt x="992018" y="614975"/>
                  </a:cubicBezTo>
                  <a:cubicBezTo>
                    <a:pt x="990624" y="608559"/>
                    <a:pt x="992957" y="602409"/>
                    <a:pt x="995886" y="596834"/>
                  </a:cubicBezTo>
                  <a:lnTo>
                    <a:pt x="985021" y="592056"/>
                  </a:lnTo>
                  <a:cubicBezTo>
                    <a:pt x="985248" y="594799"/>
                    <a:pt x="985476" y="597498"/>
                    <a:pt x="985675" y="600197"/>
                  </a:cubicBezTo>
                  <a:cubicBezTo>
                    <a:pt x="979872" y="604666"/>
                    <a:pt x="974127" y="609223"/>
                    <a:pt x="967613" y="612719"/>
                  </a:cubicBezTo>
                  <a:cubicBezTo>
                    <a:pt x="966902" y="607321"/>
                    <a:pt x="966163" y="602011"/>
                    <a:pt x="965622" y="596657"/>
                  </a:cubicBezTo>
                  <a:cubicBezTo>
                    <a:pt x="953619" y="599710"/>
                    <a:pt x="951287" y="584711"/>
                    <a:pt x="955354" y="576216"/>
                  </a:cubicBezTo>
                  <a:cubicBezTo>
                    <a:pt x="966902" y="570287"/>
                    <a:pt x="990880" y="567544"/>
                    <a:pt x="986983" y="549093"/>
                  </a:cubicBezTo>
                  <a:cubicBezTo>
                    <a:pt x="978792" y="558473"/>
                    <a:pt x="967187" y="567190"/>
                    <a:pt x="953960" y="563739"/>
                  </a:cubicBezTo>
                  <a:cubicBezTo>
                    <a:pt x="943692" y="553695"/>
                    <a:pt x="938544" y="539315"/>
                    <a:pt x="931120" y="527147"/>
                  </a:cubicBezTo>
                  <a:lnTo>
                    <a:pt x="942185" y="525997"/>
                  </a:lnTo>
                  <a:cubicBezTo>
                    <a:pt x="930779" y="518696"/>
                    <a:pt x="929869" y="504494"/>
                    <a:pt x="930694" y="492282"/>
                  </a:cubicBezTo>
                  <a:cubicBezTo>
                    <a:pt x="938544" y="496839"/>
                    <a:pt x="945826" y="502370"/>
                    <a:pt x="953847" y="506617"/>
                  </a:cubicBezTo>
                  <a:cubicBezTo>
                    <a:pt x="962949" y="510378"/>
                    <a:pt x="973103" y="508520"/>
                    <a:pt x="982489" y="511175"/>
                  </a:cubicBezTo>
                  <a:cubicBezTo>
                    <a:pt x="979929" y="507414"/>
                    <a:pt x="977426" y="503564"/>
                    <a:pt x="974952" y="499759"/>
                  </a:cubicBezTo>
                  <a:cubicBezTo>
                    <a:pt x="980811" y="496175"/>
                    <a:pt x="986670" y="492636"/>
                    <a:pt x="992672" y="489273"/>
                  </a:cubicBezTo>
                  <a:cubicBezTo>
                    <a:pt x="989003" y="488211"/>
                    <a:pt x="985305" y="487061"/>
                    <a:pt x="981721" y="485866"/>
                  </a:cubicBezTo>
                  <a:cubicBezTo>
                    <a:pt x="977057" y="491574"/>
                    <a:pt x="971567" y="497016"/>
                    <a:pt x="964086" y="498565"/>
                  </a:cubicBezTo>
                  <a:cubicBezTo>
                    <a:pt x="960417" y="496175"/>
                    <a:pt x="957146" y="493255"/>
                    <a:pt x="953960" y="490246"/>
                  </a:cubicBezTo>
                  <a:lnTo>
                    <a:pt x="963603" y="484495"/>
                  </a:lnTo>
                  <a:cubicBezTo>
                    <a:pt x="956549" y="484008"/>
                    <a:pt x="948585" y="487370"/>
                    <a:pt x="942498" y="482415"/>
                  </a:cubicBezTo>
                  <a:cubicBezTo>
                    <a:pt x="935956" y="478167"/>
                    <a:pt x="933936" y="470823"/>
                    <a:pt x="931604" y="463920"/>
                  </a:cubicBezTo>
                  <a:lnTo>
                    <a:pt x="939426" y="464938"/>
                  </a:lnTo>
                  <a:cubicBezTo>
                    <a:pt x="945712" y="455514"/>
                    <a:pt x="955354" y="463920"/>
                    <a:pt x="962749" y="467283"/>
                  </a:cubicBezTo>
                  <a:cubicBezTo>
                    <a:pt x="958824" y="459451"/>
                    <a:pt x="953079" y="452682"/>
                    <a:pt x="947930" y="445691"/>
                  </a:cubicBezTo>
                  <a:cubicBezTo>
                    <a:pt x="948755" y="441089"/>
                    <a:pt x="948755" y="436444"/>
                    <a:pt x="948158" y="431754"/>
                  </a:cubicBezTo>
                  <a:cubicBezTo>
                    <a:pt x="966362" y="425559"/>
                    <a:pt x="983286" y="434099"/>
                    <a:pt x="1000864" y="437461"/>
                  </a:cubicBezTo>
                  <a:cubicBezTo>
                    <a:pt x="994748" y="428302"/>
                    <a:pt x="977768" y="429718"/>
                    <a:pt x="979275" y="415825"/>
                  </a:cubicBezTo>
                  <a:lnTo>
                    <a:pt x="993013" y="413038"/>
                  </a:lnTo>
                  <a:cubicBezTo>
                    <a:pt x="991762" y="411489"/>
                    <a:pt x="990510" y="409985"/>
                    <a:pt x="989316" y="408436"/>
                  </a:cubicBezTo>
                  <a:cubicBezTo>
                    <a:pt x="985789" y="409056"/>
                    <a:pt x="982205" y="409896"/>
                    <a:pt x="978621" y="409941"/>
                  </a:cubicBezTo>
                  <a:cubicBezTo>
                    <a:pt x="974497" y="408082"/>
                    <a:pt x="973530" y="403171"/>
                    <a:pt x="971738" y="399499"/>
                  </a:cubicBezTo>
                  <a:cubicBezTo>
                    <a:pt x="967414" y="399499"/>
                    <a:pt x="962693" y="400383"/>
                    <a:pt x="958824" y="397994"/>
                  </a:cubicBezTo>
                  <a:cubicBezTo>
                    <a:pt x="957630" y="391933"/>
                    <a:pt x="963489" y="389676"/>
                    <a:pt x="967727" y="387242"/>
                  </a:cubicBezTo>
                  <a:cubicBezTo>
                    <a:pt x="964968" y="386402"/>
                    <a:pt x="962294" y="385605"/>
                    <a:pt x="959535" y="384897"/>
                  </a:cubicBezTo>
                  <a:cubicBezTo>
                    <a:pt x="963830" y="375916"/>
                    <a:pt x="965878" y="364854"/>
                    <a:pt x="974838" y="359191"/>
                  </a:cubicBezTo>
                  <a:cubicBezTo>
                    <a:pt x="981835" y="359545"/>
                    <a:pt x="983513" y="367509"/>
                    <a:pt x="986016" y="372641"/>
                  </a:cubicBezTo>
                  <a:cubicBezTo>
                    <a:pt x="988832" y="369367"/>
                    <a:pt x="991876" y="366358"/>
                    <a:pt x="994208" y="362730"/>
                  </a:cubicBezTo>
                  <a:cubicBezTo>
                    <a:pt x="991819" y="358881"/>
                    <a:pt x="988775" y="355607"/>
                    <a:pt x="986016" y="352111"/>
                  </a:cubicBezTo>
                  <a:cubicBezTo>
                    <a:pt x="995545" y="353218"/>
                    <a:pt x="1004988" y="354501"/>
                    <a:pt x="1014431" y="356270"/>
                  </a:cubicBezTo>
                  <a:cubicBezTo>
                    <a:pt x="1015455" y="349634"/>
                    <a:pt x="1020177" y="341227"/>
                    <a:pt x="1013407" y="336360"/>
                  </a:cubicBezTo>
                  <a:cubicBezTo>
                    <a:pt x="1005756" y="334767"/>
                    <a:pt x="997877" y="336714"/>
                    <a:pt x="990226" y="337112"/>
                  </a:cubicBezTo>
                  <a:cubicBezTo>
                    <a:pt x="985135" y="328750"/>
                    <a:pt x="988121" y="319370"/>
                    <a:pt x="990994" y="310874"/>
                  </a:cubicBezTo>
                  <a:cubicBezTo>
                    <a:pt x="996683" y="313573"/>
                    <a:pt x="1002229" y="316449"/>
                    <a:pt x="1007548" y="319724"/>
                  </a:cubicBezTo>
                  <a:cubicBezTo>
                    <a:pt x="1006837" y="316140"/>
                    <a:pt x="1006183" y="312556"/>
                    <a:pt x="1005529" y="309016"/>
                  </a:cubicBezTo>
                  <a:close/>
                  <a:moveTo>
                    <a:pt x="1648413" y="276576"/>
                  </a:moveTo>
                  <a:cubicBezTo>
                    <a:pt x="1650857" y="274704"/>
                    <a:pt x="1656233" y="274402"/>
                    <a:pt x="1657761" y="277482"/>
                  </a:cubicBezTo>
                  <a:cubicBezTo>
                    <a:pt x="1656356" y="280924"/>
                    <a:pt x="1648230" y="280381"/>
                    <a:pt x="1648413" y="276576"/>
                  </a:cubicBezTo>
                  <a:close/>
                  <a:moveTo>
                    <a:pt x="1692235" y="251326"/>
                  </a:moveTo>
                  <a:lnTo>
                    <a:pt x="1692877" y="259352"/>
                  </a:lnTo>
                  <a:lnTo>
                    <a:pt x="1685352" y="258667"/>
                  </a:lnTo>
                  <a:cubicBezTo>
                    <a:pt x="1687569" y="256117"/>
                    <a:pt x="1689844" y="253690"/>
                    <a:pt x="1692235" y="251326"/>
                  </a:cubicBezTo>
                  <a:close/>
                  <a:moveTo>
                    <a:pt x="1640423" y="65828"/>
                  </a:moveTo>
                  <a:cubicBezTo>
                    <a:pt x="1643717" y="65884"/>
                    <a:pt x="1643158" y="70731"/>
                    <a:pt x="1640050" y="70562"/>
                  </a:cubicBezTo>
                  <a:cubicBezTo>
                    <a:pt x="1636694" y="70562"/>
                    <a:pt x="1637316" y="65715"/>
                    <a:pt x="1640423" y="65828"/>
                  </a:cubicBezTo>
                  <a:close/>
                  <a:moveTo>
                    <a:pt x="1377339" y="28091"/>
                  </a:moveTo>
                  <a:cubicBezTo>
                    <a:pt x="1376353" y="34149"/>
                    <a:pt x="1374381" y="39972"/>
                    <a:pt x="1371132" y="45147"/>
                  </a:cubicBezTo>
                  <a:cubicBezTo>
                    <a:pt x="1370262" y="40736"/>
                    <a:pt x="1369043" y="36326"/>
                    <a:pt x="1368811" y="31796"/>
                  </a:cubicBezTo>
                  <a:cubicBezTo>
                    <a:pt x="1371538" y="30267"/>
                    <a:pt x="1374439" y="29268"/>
                    <a:pt x="1377339" y="28091"/>
                  </a:cubicBezTo>
                  <a:close/>
                  <a:moveTo>
                    <a:pt x="1476165" y="4014"/>
                  </a:moveTo>
                  <a:cubicBezTo>
                    <a:pt x="1475282" y="6226"/>
                    <a:pt x="1474340" y="8381"/>
                    <a:pt x="1473457" y="10536"/>
                  </a:cubicBezTo>
                  <a:cubicBezTo>
                    <a:pt x="1470514" y="8495"/>
                    <a:pt x="1467512" y="6396"/>
                    <a:pt x="1464627" y="4354"/>
                  </a:cubicBezTo>
                  <a:cubicBezTo>
                    <a:pt x="1468453" y="4184"/>
                    <a:pt x="1472339" y="4128"/>
                    <a:pt x="1476165" y="4014"/>
                  </a:cubicBezTo>
                  <a:close/>
                  <a:moveTo>
                    <a:pt x="1579062" y="0"/>
                  </a:moveTo>
                  <a:cubicBezTo>
                    <a:pt x="1578643" y="4485"/>
                    <a:pt x="1578165" y="9030"/>
                    <a:pt x="1577746" y="13515"/>
                  </a:cubicBezTo>
                  <a:lnTo>
                    <a:pt x="1583010" y="15667"/>
                  </a:lnTo>
                  <a:cubicBezTo>
                    <a:pt x="1581874" y="18239"/>
                    <a:pt x="1580737" y="20930"/>
                    <a:pt x="1579660" y="23561"/>
                  </a:cubicBezTo>
                  <a:lnTo>
                    <a:pt x="1593120" y="17162"/>
                  </a:lnTo>
                  <a:cubicBezTo>
                    <a:pt x="1594795" y="23561"/>
                    <a:pt x="1596649" y="29959"/>
                    <a:pt x="1598863" y="36238"/>
                  </a:cubicBezTo>
                  <a:cubicBezTo>
                    <a:pt x="1600538" y="31096"/>
                    <a:pt x="1601674" y="25534"/>
                    <a:pt x="1605263" y="21229"/>
                  </a:cubicBezTo>
                  <a:cubicBezTo>
                    <a:pt x="1611724" y="19255"/>
                    <a:pt x="1615672" y="26670"/>
                    <a:pt x="1616450" y="31993"/>
                  </a:cubicBezTo>
                  <a:cubicBezTo>
                    <a:pt x="1623748" y="29660"/>
                    <a:pt x="1631285" y="30498"/>
                    <a:pt x="1637866" y="34265"/>
                  </a:cubicBezTo>
                  <a:cubicBezTo>
                    <a:pt x="1639062" y="33189"/>
                    <a:pt x="1640199" y="32112"/>
                    <a:pt x="1641395" y="30976"/>
                  </a:cubicBezTo>
                  <a:cubicBezTo>
                    <a:pt x="1646540" y="32949"/>
                    <a:pt x="1651864" y="34265"/>
                    <a:pt x="1656709" y="36777"/>
                  </a:cubicBezTo>
                  <a:cubicBezTo>
                    <a:pt x="1658444" y="43235"/>
                    <a:pt x="1654077" y="49275"/>
                    <a:pt x="1650129" y="53879"/>
                  </a:cubicBezTo>
                  <a:cubicBezTo>
                    <a:pt x="1636669" y="70803"/>
                    <a:pt x="1613100" y="75527"/>
                    <a:pt x="1601435" y="94364"/>
                  </a:cubicBezTo>
                  <a:cubicBezTo>
                    <a:pt x="1612023" y="91673"/>
                    <a:pt x="1623090" y="89819"/>
                    <a:pt x="1632960" y="84915"/>
                  </a:cubicBezTo>
                  <a:cubicBezTo>
                    <a:pt x="1648813" y="74271"/>
                    <a:pt x="1660657" y="58304"/>
                    <a:pt x="1677586" y="49155"/>
                  </a:cubicBezTo>
                  <a:cubicBezTo>
                    <a:pt x="1679082" y="53281"/>
                    <a:pt x="1680577" y="57467"/>
                    <a:pt x="1682133" y="61593"/>
                  </a:cubicBezTo>
                  <a:cubicBezTo>
                    <a:pt x="1684645" y="55972"/>
                    <a:pt x="1687098" y="49992"/>
                    <a:pt x="1686081" y="43713"/>
                  </a:cubicBezTo>
                  <a:cubicBezTo>
                    <a:pt x="1688534" y="41860"/>
                    <a:pt x="1690926" y="39946"/>
                    <a:pt x="1693319" y="37973"/>
                  </a:cubicBezTo>
                  <a:cubicBezTo>
                    <a:pt x="1695054" y="38690"/>
                    <a:pt x="1696849" y="39348"/>
                    <a:pt x="1698643" y="40006"/>
                  </a:cubicBezTo>
                  <a:cubicBezTo>
                    <a:pt x="1696011" y="49095"/>
                    <a:pt x="1699241" y="58125"/>
                    <a:pt x="1703907" y="65899"/>
                  </a:cubicBezTo>
                  <a:cubicBezTo>
                    <a:pt x="1708155" y="61534"/>
                    <a:pt x="1711744" y="56451"/>
                    <a:pt x="1716948" y="53221"/>
                  </a:cubicBezTo>
                  <a:cubicBezTo>
                    <a:pt x="1721614" y="53461"/>
                    <a:pt x="1725921" y="55374"/>
                    <a:pt x="1730348" y="56690"/>
                  </a:cubicBezTo>
                  <a:cubicBezTo>
                    <a:pt x="1735792" y="67394"/>
                    <a:pt x="1716649" y="74689"/>
                    <a:pt x="1725383" y="83540"/>
                  </a:cubicBezTo>
                  <a:cubicBezTo>
                    <a:pt x="1729750" y="90357"/>
                    <a:pt x="1734655" y="96815"/>
                    <a:pt x="1738484" y="103991"/>
                  </a:cubicBezTo>
                  <a:cubicBezTo>
                    <a:pt x="1739620" y="111526"/>
                    <a:pt x="1736330" y="119240"/>
                    <a:pt x="1735313" y="126775"/>
                  </a:cubicBezTo>
                  <a:cubicBezTo>
                    <a:pt x="1739680" y="120556"/>
                    <a:pt x="1743868" y="112303"/>
                    <a:pt x="1752541" y="111885"/>
                  </a:cubicBezTo>
                  <a:cubicBezTo>
                    <a:pt x="1773299" y="118283"/>
                    <a:pt x="1792202" y="139452"/>
                    <a:pt x="1784067" y="162356"/>
                  </a:cubicBezTo>
                  <a:cubicBezTo>
                    <a:pt x="1782153" y="174435"/>
                    <a:pt x="1765941" y="177545"/>
                    <a:pt x="1763967" y="189564"/>
                  </a:cubicBezTo>
                  <a:cubicBezTo>
                    <a:pt x="1762053" y="199969"/>
                    <a:pt x="1752123" y="205650"/>
                    <a:pt x="1746440" y="213783"/>
                  </a:cubicBezTo>
                  <a:cubicBezTo>
                    <a:pt x="1738125" y="225085"/>
                    <a:pt x="1724605" y="231065"/>
                    <a:pt x="1717008" y="242965"/>
                  </a:cubicBezTo>
                  <a:cubicBezTo>
                    <a:pt x="1713897" y="240753"/>
                    <a:pt x="1710906" y="238480"/>
                    <a:pt x="1707915" y="236208"/>
                  </a:cubicBezTo>
                  <a:cubicBezTo>
                    <a:pt x="1709889" y="241949"/>
                    <a:pt x="1714137" y="249782"/>
                    <a:pt x="1706540" y="253370"/>
                  </a:cubicBezTo>
                  <a:cubicBezTo>
                    <a:pt x="1700079" y="254506"/>
                    <a:pt x="1693379" y="246852"/>
                    <a:pt x="1686440" y="249962"/>
                  </a:cubicBezTo>
                  <a:cubicBezTo>
                    <a:pt x="1679321" y="253191"/>
                    <a:pt x="1672203" y="256420"/>
                    <a:pt x="1664725" y="258812"/>
                  </a:cubicBezTo>
                  <a:cubicBezTo>
                    <a:pt x="1670887" y="259769"/>
                    <a:pt x="1677108" y="260427"/>
                    <a:pt x="1683329" y="260785"/>
                  </a:cubicBezTo>
                  <a:cubicBezTo>
                    <a:pt x="1676928" y="264852"/>
                    <a:pt x="1669870" y="267722"/>
                    <a:pt x="1662272" y="268380"/>
                  </a:cubicBezTo>
                  <a:cubicBezTo>
                    <a:pt x="1645224" y="269696"/>
                    <a:pt x="1629012" y="275974"/>
                    <a:pt x="1611963" y="277170"/>
                  </a:cubicBezTo>
                  <a:cubicBezTo>
                    <a:pt x="1603708" y="270234"/>
                    <a:pt x="1597427" y="261324"/>
                    <a:pt x="1589052" y="254566"/>
                  </a:cubicBezTo>
                  <a:cubicBezTo>
                    <a:pt x="1595273" y="264433"/>
                    <a:pt x="1602990" y="273224"/>
                    <a:pt x="1609271" y="283031"/>
                  </a:cubicBezTo>
                  <a:lnTo>
                    <a:pt x="1601614" y="287157"/>
                  </a:lnTo>
                  <a:cubicBezTo>
                    <a:pt x="1614835" y="289011"/>
                    <a:pt x="1626978" y="281177"/>
                    <a:pt x="1639840" y="279921"/>
                  </a:cubicBezTo>
                  <a:cubicBezTo>
                    <a:pt x="1644446" y="281057"/>
                    <a:pt x="1648394" y="283988"/>
                    <a:pt x="1652402" y="286439"/>
                  </a:cubicBezTo>
                  <a:cubicBezTo>
                    <a:pt x="1636729" y="301329"/>
                    <a:pt x="1618125" y="312572"/>
                    <a:pt x="1600418" y="324950"/>
                  </a:cubicBezTo>
                  <a:cubicBezTo>
                    <a:pt x="1595812" y="328419"/>
                    <a:pt x="1589890" y="328000"/>
                    <a:pt x="1584446" y="327940"/>
                  </a:cubicBezTo>
                  <a:cubicBezTo>
                    <a:pt x="1584446" y="329555"/>
                    <a:pt x="1584506" y="331169"/>
                    <a:pt x="1584566" y="332784"/>
                  </a:cubicBezTo>
                  <a:cubicBezTo>
                    <a:pt x="1579062" y="336432"/>
                    <a:pt x="1573678" y="340079"/>
                    <a:pt x="1568235" y="343787"/>
                  </a:cubicBezTo>
                  <a:lnTo>
                    <a:pt x="1576490" y="344564"/>
                  </a:lnTo>
                  <a:cubicBezTo>
                    <a:pt x="1576310" y="346478"/>
                    <a:pt x="1576131" y="348451"/>
                    <a:pt x="1575951" y="350425"/>
                  </a:cubicBezTo>
                  <a:cubicBezTo>
                    <a:pt x="1582472" y="344325"/>
                    <a:pt x="1588454" y="337269"/>
                    <a:pt x="1596829" y="333502"/>
                  </a:cubicBezTo>
                  <a:cubicBezTo>
                    <a:pt x="1625662" y="319389"/>
                    <a:pt x="1653000" y="302226"/>
                    <a:pt x="1681893" y="288114"/>
                  </a:cubicBezTo>
                  <a:cubicBezTo>
                    <a:pt x="1688892" y="285064"/>
                    <a:pt x="1696490" y="283748"/>
                    <a:pt x="1703848" y="281895"/>
                  </a:cubicBezTo>
                  <a:cubicBezTo>
                    <a:pt x="1709889" y="303482"/>
                    <a:pt x="1689790" y="321422"/>
                    <a:pt x="1673578" y="332066"/>
                  </a:cubicBezTo>
                  <a:cubicBezTo>
                    <a:pt x="1662033" y="336312"/>
                    <a:pt x="1657965" y="348990"/>
                    <a:pt x="1653359" y="359215"/>
                  </a:cubicBezTo>
                  <a:cubicBezTo>
                    <a:pt x="1648334" y="371115"/>
                    <a:pt x="1634635" y="375720"/>
                    <a:pt x="1628294" y="386723"/>
                  </a:cubicBezTo>
                  <a:cubicBezTo>
                    <a:pt x="1620039" y="399879"/>
                    <a:pt x="1609391" y="411301"/>
                    <a:pt x="1600119" y="423679"/>
                  </a:cubicBezTo>
                  <a:cubicBezTo>
                    <a:pt x="1592402" y="433845"/>
                    <a:pt x="1592940" y="447778"/>
                    <a:pt x="1586420" y="458542"/>
                  </a:cubicBezTo>
                  <a:cubicBezTo>
                    <a:pt x="1582053" y="465419"/>
                    <a:pt x="1572422" y="464941"/>
                    <a:pt x="1565662" y="466854"/>
                  </a:cubicBezTo>
                  <a:cubicBezTo>
                    <a:pt x="1567756" y="455791"/>
                    <a:pt x="1564047" y="445626"/>
                    <a:pt x="1556330" y="437852"/>
                  </a:cubicBezTo>
                  <a:cubicBezTo>
                    <a:pt x="1558663" y="445865"/>
                    <a:pt x="1561654" y="453938"/>
                    <a:pt x="1561355" y="462429"/>
                  </a:cubicBezTo>
                  <a:cubicBezTo>
                    <a:pt x="1560398" y="469904"/>
                    <a:pt x="1568773" y="473133"/>
                    <a:pt x="1573200" y="477618"/>
                  </a:cubicBezTo>
                  <a:cubicBezTo>
                    <a:pt x="1571226" y="482462"/>
                    <a:pt x="1569969" y="490057"/>
                    <a:pt x="1562970" y="488621"/>
                  </a:cubicBezTo>
                  <a:cubicBezTo>
                    <a:pt x="1551126" y="486110"/>
                    <a:pt x="1542691" y="494841"/>
                    <a:pt x="1532940" y="499266"/>
                  </a:cubicBezTo>
                  <a:cubicBezTo>
                    <a:pt x="1527377" y="495558"/>
                    <a:pt x="1522831" y="490535"/>
                    <a:pt x="1517567" y="486528"/>
                  </a:cubicBezTo>
                  <a:cubicBezTo>
                    <a:pt x="1520258" y="490774"/>
                    <a:pt x="1523070" y="494960"/>
                    <a:pt x="1526001" y="499086"/>
                  </a:cubicBezTo>
                  <a:cubicBezTo>
                    <a:pt x="1523190" y="501598"/>
                    <a:pt x="1520498" y="504229"/>
                    <a:pt x="1517806" y="506860"/>
                  </a:cubicBezTo>
                  <a:cubicBezTo>
                    <a:pt x="1532402" y="507040"/>
                    <a:pt x="1545503" y="500641"/>
                    <a:pt x="1558304" y="494542"/>
                  </a:cubicBezTo>
                  <a:cubicBezTo>
                    <a:pt x="1559919" y="501598"/>
                    <a:pt x="1560637" y="509910"/>
                    <a:pt x="1554835" y="515412"/>
                  </a:cubicBezTo>
                  <a:cubicBezTo>
                    <a:pt x="1548314" y="519478"/>
                    <a:pt x="1540956" y="522229"/>
                    <a:pt x="1535453" y="527790"/>
                  </a:cubicBezTo>
                  <a:cubicBezTo>
                    <a:pt x="1541136" y="528029"/>
                    <a:pt x="1546759" y="528209"/>
                    <a:pt x="1552442" y="528627"/>
                  </a:cubicBezTo>
                  <a:cubicBezTo>
                    <a:pt x="1546041" y="544295"/>
                    <a:pt x="1532462" y="558706"/>
                    <a:pt x="1514875" y="560142"/>
                  </a:cubicBezTo>
                  <a:cubicBezTo>
                    <a:pt x="1501116" y="562534"/>
                    <a:pt x="1501355" y="548301"/>
                    <a:pt x="1496091" y="540527"/>
                  </a:cubicBezTo>
                  <a:cubicBezTo>
                    <a:pt x="1491305" y="538733"/>
                    <a:pt x="1486161" y="538554"/>
                    <a:pt x="1481076" y="538255"/>
                  </a:cubicBezTo>
                  <a:cubicBezTo>
                    <a:pt x="1479640" y="535863"/>
                    <a:pt x="1478205" y="533531"/>
                    <a:pt x="1476769" y="531258"/>
                  </a:cubicBezTo>
                  <a:cubicBezTo>
                    <a:pt x="1468873" y="532634"/>
                    <a:pt x="1461096" y="534607"/>
                    <a:pt x="1453439" y="537059"/>
                  </a:cubicBezTo>
                  <a:cubicBezTo>
                    <a:pt x="1464984" y="542202"/>
                    <a:pt x="1477786" y="543338"/>
                    <a:pt x="1489511" y="548002"/>
                  </a:cubicBezTo>
                  <a:cubicBezTo>
                    <a:pt x="1495194" y="556434"/>
                    <a:pt x="1497228" y="567198"/>
                    <a:pt x="1496091" y="577244"/>
                  </a:cubicBezTo>
                  <a:cubicBezTo>
                    <a:pt x="1492382" y="580653"/>
                    <a:pt x="1487477" y="582088"/>
                    <a:pt x="1482990" y="584061"/>
                  </a:cubicBezTo>
                  <a:cubicBezTo>
                    <a:pt x="1481315" y="581968"/>
                    <a:pt x="1479760" y="579875"/>
                    <a:pt x="1478145" y="577842"/>
                  </a:cubicBezTo>
                  <a:lnTo>
                    <a:pt x="1475453" y="591656"/>
                  </a:lnTo>
                  <a:cubicBezTo>
                    <a:pt x="1467018" y="592134"/>
                    <a:pt x="1459421" y="588905"/>
                    <a:pt x="1452901" y="584002"/>
                  </a:cubicBezTo>
                  <a:cubicBezTo>
                    <a:pt x="1453260" y="589383"/>
                    <a:pt x="1453678" y="594706"/>
                    <a:pt x="1454097" y="600088"/>
                  </a:cubicBezTo>
                  <a:cubicBezTo>
                    <a:pt x="1433579" y="596858"/>
                    <a:pt x="1420717" y="575988"/>
                    <a:pt x="1398344" y="578799"/>
                  </a:cubicBezTo>
                  <a:cubicBezTo>
                    <a:pt x="1405942" y="581968"/>
                    <a:pt x="1414137" y="583942"/>
                    <a:pt x="1421555" y="587709"/>
                  </a:cubicBezTo>
                  <a:cubicBezTo>
                    <a:pt x="1425563" y="592194"/>
                    <a:pt x="1427058" y="598353"/>
                    <a:pt x="1429690" y="603735"/>
                  </a:cubicBezTo>
                  <a:cubicBezTo>
                    <a:pt x="1421256" y="603018"/>
                    <a:pt x="1413000" y="602181"/>
                    <a:pt x="1404685" y="601044"/>
                  </a:cubicBezTo>
                  <a:cubicBezTo>
                    <a:pt x="1403429" y="597038"/>
                    <a:pt x="1402053" y="593031"/>
                    <a:pt x="1400857" y="589025"/>
                  </a:cubicBezTo>
                  <a:lnTo>
                    <a:pt x="1395652" y="588128"/>
                  </a:lnTo>
                  <a:cubicBezTo>
                    <a:pt x="1397028" y="593749"/>
                    <a:pt x="1398344" y="599430"/>
                    <a:pt x="1399660" y="605051"/>
                  </a:cubicBezTo>
                  <a:cubicBezTo>
                    <a:pt x="1392362" y="603676"/>
                    <a:pt x="1385124" y="602300"/>
                    <a:pt x="1377826" y="601224"/>
                  </a:cubicBezTo>
                  <a:cubicBezTo>
                    <a:pt x="1382791" y="604274"/>
                    <a:pt x="1387876" y="607443"/>
                    <a:pt x="1393499" y="609177"/>
                  </a:cubicBezTo>
                  <a:cubicBezTo>
                    <a:pt x="1417666" y="612406"/>
                    <a:pt x="1441953" y="615576"/>
                    <a:pt x="1466420" y="616532"/>
                  </a:cubicBezTo>
                  <a:cubicBezTo>
                    <a:pt x="1463608" y="618984"/>
                    <a:pt x="1460737" y="621376"/>
                    <a:pt x="1457806" y="623649"/>
                  </a:cubicBezTo>
                  <a:cubicBezTo>
                    <a:pt x="1460976" y="629509"/>
                    <a:pt x="1463728" y="635608"/>
                    <a:pt x="1466181" y="641828"/>
                  </a:cubicBezTo>
                  <a:cubicBezTo>
                    <a:pt x="1455174" y="643861"/>
                    <a:pt x="1444645" y="641230"/>
                    <a:pt x="1434596" y="636804"/>
                  </a:cubicBezTo>
                  <a:cubicBezTo>
                    <a:pt x="1431784" y="630705"/>
                    <a:pt x="1431006" y="620120"/>
                    <a:pt x="1421914" y="621615"/>
                  </a:cubicBezTo>
                  <a:cubicBezTo>
                    <a:pt x="1409052" y="623230"/>
                    <a:pt x="1396310" y="621675"/>
                    <a:pt x="1383509" y="620898"/>
                  </a:cubicBezTo>
                  <a:cubicBezTo>
                    <a:pt x="1397626" y="627117"/>
                    <a:pt x="1413539" y="626639"/>
                    <a:pt x="1427597" y="633097"/>
                  </a:cubicBezTo>
                  <a:cubicBezTo>
                    <a:pt x="1407616" y="631901"/>
                    <a:pt x="1390089" y="639675"/>
                    <a:pt x="1380219" y="653608"/>
                  </a:cubicBezTo>
                  <a:cubicBezTo>
                    <a:pt x="1397985" y="644220"/>
                    <a:pt x="1420538" y="637821"/>
                    <a:pt x="1434476" y="652233"/>
                  </a:cubicBezTo>
                  <a:lnTo>
                    <a:pt x="1421973" y="660963"/>
                  </a:lnTo>
                  <a:cubicBezTo>
                    <a:pt x="1431904" y="662638"/>
                    <a:pt x="1445423" y="656777"/>
                    <a:pt x="1453020" y="665927"/>
                  </a:cubicBezTo>
                  <a:cubicBezTo>
                    <a:pt x="1458883" y="672923"/>
                    <a:pt x="1466779" y="677588"/>
                    <a:pt x="1473359" y="683867"/>
                  </a:cubicBezTo>
                  <a:cubicBezTo>
                    <a:pt x="1468095" y="684405"/>
                    <a:pt x="1462831" y="683687"/>
                    <a:pt x="1457686" y="682372"/>
                  </a:cubicBezTo>
                  <a:cubicBezTo>
                    <a:pt x="1458404" y="687215"/>
                    <a:pt x="1459301" y="692119"/>
                    <a:pt x="1460139" y="696963"/>
                  </a:cubicBezTo>
                  <a:cubicBezTo>
                    <a:pt x="1448893" y="703122"/>
                    <a:pt x="1436570" y="706411"/>
                    <a:pt x="1424247" y="709461"/>
                  </a:cubicBezTo>
                  <a:cubicBezTo>
                    <a:pt x="1433638" y="714125"/>
                    <a:pt x="1443449" y="718311"/>
                    <a:pt x="1450029" y="727042"/>
                  </a:cubicBezTo>
                  <a:cubicBezTo>
                    <a:pt x="1445303" y="731228"/>
                    <a:pt x="1441535" y="736311"/>
                    <a:pt x="1438364" y="741753"/>
                  </a:cubicBezTo>
                  <a:cubicBezTo>
                    <a:pt x="1427656" y="739600"/>
                    <a:pt x="1416590" y="737208"/>
                    <a:pt x="1405762" y="739839"/>
                  </a:cubicBezTo>
                  <a:lnTo>
                    <a:pt x="1407258" y="745699"/>
                  </a:lnTo>
                  <a:lnTo>
                    <a:pt x="1438065" y="752995"/>
                  </a:lnTo>
                  <a:cubicBezTo>
                    <a:pt x="1435971" y="758377"/>
                    <a:pt x="1433818" y="763759"/>
                    <a:pt x="1431545" y="769081"/>
                  </a:cubicBezTo>
                  <a:cubicBezTo>
                    <a:pt x="1427597" y="768004"/>
                    <a:pt x="1423648" y="766569"/>
                    <a:pt x="1419521" y="766510"/>
                  </a:cubicBezTo>
                  <a:cubicBezTo>
                    <a:pt x="1414735" y="769739"/>
                    <a:pt x="1411624" y="774822"/>
                    <a:pt x="1408454" y="779546"/>
                  </a:cubicBezTo>
                  <a:cubicBezTo>
                    <a:pt x="1396550" y="772310"/>
                    <a:pt x="1382552" y="771234"/>
                    <a:pt x="1369092" y="773805"/>
                  </a:cubicBezTo>
                  <a:cubicBezTo>
                    <a:pt x="1377527" y="785107"/>
                    <a:pt x="1381176" y="798622"/>
                    <a:pt x="1384466" y="812077"/>
                  </a:cubicBezTo>
                  <a:cubicBezTo>
                    <a:pt x="1380279" y="825233"/>
                    <a:pt x="1372921" y="837611"/>
                    <a:pt x="1360657" y="844667"/>
                  </a:cubicBezTo>
                  <a:cubicBezTo>
                    <a:pt x="1360897" y="842156"/>
                    <a:pt x="1361136" y="839644"/>
                    <a:pt x="1361435" y="837133"/>
                  </a:cubicBezTo>
                  <a:cubicBezTo>
                    <a:pt x="1352462" y="847478"/>
                    <a:pt x="1337985" y="847059"/>
                    <a:pt x="1325543" y="846162"/>
                  </a:cubicBezTo>
                  <a:cubicBezTo>
                    <a:pt x="1310468" y="843531"/>
                    <a:pt x="1302213" y="829897"/>
                    <a:pt x="1292402" y="819731"/>
                  </a:cubicBezTo>
                  <a:lnTo>
                    <a:pt x="1288095" y="830674"/>
                  </a:lnTo>
                  <a:cubicBezTo>
                    <a:pt x="1293658" y="834621"/>
                    <a:pt x="1299222" y="838628"/>
                    <a:pt x="1304127" y="843352"/>
                  </a:cubicBezTo>
                  <a:cubicBezTo>
                    <a:pt x="1295872" y="844010"/>
                    <a:pt x="1287617" y="844129"/>
                    <a:pt x="1279361" y="844249"/>
                  </a:cubicBezTo>
                  <a:cubicBezTo>
                    <a:pt x="1282532" y="849511"/>
                    <a:pt x="1285702" y="854833"/>
                    <a:pt x="1288514" y="860395"/>
                  </a:cubicBezTo>
                  <a:lnTo>
                    <a:pt x="1305264" y="847717"/>
                  </a:lnTo>
                  <a:cubicBezTo>
                    <a:pt x="1312980" y="850169"/>
                    <a:pt x="1320398" y="853757"/>
                    <a:pt x="1328414" y="855132"/>
                  </a:cubicBezTo>
                  <a:cubicBezTo>
                    <a:pt x="1335952" y="855073"/>
                    <a:pt x="1345044" y="849511"/>
                    <a:pt x="1351325" y="856269"/>
                  </a:cubicBezTo>
                  <a:cubicBezTo>
                    <a:pt x="1360119" y="864760"/>
                    <a:pt x="1349950" y="876301"/>
                    <a:pt x="1346001" y="884255"/>
                  </a:cubicBezTo>
                  <a:cubicBezTo>
                    <a:pt x="1354496" y="883537"/>
                    <a:pt x="1357666" y="890294"/>
                    <a:pt x="1360777" y="896155"/>
                  </a:cubicBezTo>
                  <a:cubicBezTo>
                    <a:pt x="1364486" y="887962"/>
                    <a:pt x="1369331" y="880248"/>
                    <a:pt x="1376091" y="874208"/>
                  </a:cubicBezTo>
                  <a:cubicBezTo>
                    <a:pt x="1383210" y="886886"/>
                    <a:pt x="1390627" y="905902"/>
                    <a:pt x="1379321" y="918101"/>
                  </a:cubicBezTo>
                  <a:cubicBezTo>
                    <a:pt x="1375134" y="923782"/>
                    <a:pt x="1371724" y="930061"/>
                    <a:pt x="1367477" y="935742"/>
                  </a:cubicBezTo>
                  <a:cubicBezTo>
                    <a:pt x="1366759" y="931735"/>
                    <a:pt x="1365981" y="927729"/>
                    <a:pt x="1365264" y="923722"/>
                  </a:cubicBezTo>
                  <a:cubicBezTo>
                    <a:pt x="1356949" y="932752"/>
                    <a:pt x="1353898" y="942081"/>
                    <a:pt x="1347676" y="948718"/>
                  </a:cubicBezTo>
                  <a:cubicBezTo>
                    <a:pt x="1333379" y="953562"/>
                    <a:pt x="1320279" y="961336"/>
                    <a:pt x="1305981" y="966180"/>
                  </a:cubicBezTo>
                  <a:cubicBezTo>
                    <a:pt x="1306998" y="956193"/>
                    <a:pt x="1311964" y="947104"/>
                    <a:pt x="1312681" y="937177"/>
                  </a:cubicBezTo>
                  <a:cubicBezTo>
                    <a:pt x="1307178" y="926652"/>
                    <a:pt x="1293359" y="931855"/>
                    <a:pt x="1284207" y="930779"/>
                  </a:cubicBezTo>
                  <a:cubicBezTo>
                    <a:pt x="1284147" y="919955"/>
                    <a:pt x="1276191" y="912540"/>
                    <a:pt x="1267876" y="906799"/>
                  </a:cubicBezTo>
                  <a:cubicBezTo>
                    <a:pt x="1270927" y="912659"/>
                    <a:pt x="1275054" y="917802"/>
                    <a:pt x="1279780" y="922347"/>
                  </a:cubicBezTo>
                  <a:cubicBezTo>
                    <a:pt x="1279002" y="928805"/>
                    <a:pt x="1278344" y="935084"/>
                    <a:pt x="1277985" y="941662"/>
                  </a:cubicBezTo>
                  <a:cubicBezTo>
                    <a:pt x="1273020" y="939270"/>
                    <a:pt x="1265423" y="942798"/>
                    <a:pt x="1261176" y="938254"/>
                  </a:cubicBezTo>
                  <a:cubicBezTo>
                    <a:pt x="1258783" y="929044"/>
                    <a:pt x="1257587" y="918998"/>
                    <a:pt x="1250229" y="912181"/>
                  </a:cubicBezTo>
                  <a:cubicBezTo>
                    <a:pt x="1251784" y="921510"/>
                    <a:pt x="1253938" y="930719"/>
                    <a:pt x="1255852" y="939988"/>
                  </a:cubicBezTo>
                  <a:cubicBezTo>
                    <a:pt x="1240897" y="941602"/>
                    <a:pt x="1236709" y="926712"/>
                    <a:pt x="1230967" y="916606"/>
                  </a:cubicBezTo>
                  <a:cubicBezTo>
                    <a:pt x="1230368" y="922526"/>
                    <a:pt x="1229950" y="928506"/>
                    <a:pt x="1230129" y="934426"/>
                  </a:cubicBezTo>
                  <a:cubicBezTo>
                    <a:pt x="1227078" y="935084"/>
                    <a:pt x="1224087" y="935862"/>
                    <a:pt x="1221096" y="936759"/>
                  </a:cubicBezTo>
                  <a:cubicBezTo>
                    <a:pt x="1217567" y="931197"/>
                    <a:pt x="1213918" y="925755"/>
                    <a:pt x="1209850" y="920613"/>
                  </a:cubicBezTo>
                  <a:cubicBezTo>
                    <a:pt x="1207457" y="933529"/>
                    <a:pt x="1216729" y="941782"/>
                    <a:pt x="1225164" y="949197"/>
                  </a:cubicBezTo>
                  <a:cubicBezTo>
                    <a:pt x="1209012" y="954160"/>
                    <a:pt x="1194536" y="946566"/>
                    <a:pt x="1179940" y="941124"/>
                  </a:cubicBezTo>
                  <a:cubicBezTo>
                    <a:pt x="1178923" y="938313"/>
                    <a:pt x="1178025" y="935563"/>
                    <a:pt x="1177068" y="932812"/>
                  </a:cubicBezTo>
                  <a:lnTo>
                    <a:pt x="1172821" y="932274"/>
                  </a:lnTo>
                  <a:lnTo>
                    <a:pt x="1169292" y="945788"/>
                  </a:lnTo>
                  <a:cubicBezTo>
                    <a:pt x="1162173" y="940167"/>
                    <a:pt x="1156131" y="933290"/>
                    <a:pt x="1151525" y="925456"/>
                  </a:cubicBezTo>
                  <a:cubicBezTo>
                    <a:pt x="1152662" y="932632"/>
                    <a:pt x="1152482" y="940107"/>
                    <a:pt x="1149790" y="946925"/>
                  </a:cubicBezTo>
                  <a:cubicBezTo>
                    <a:pt x="1143509" y="944652"/>
                    <a:pt x="1137108" y="942619"/>
                    <a:pt x="1130767" y="940466"/>
                  </a:cubicBezTo>
                  <a:cubicBezTo>
                    <a:pt x="1129092" y="928207"/>
                    <a:pt x="1131724" y="913915"/>
                    <a:pt x="1124187" y="903151"/>
                  </a:cubicBezTo>
                  <a:cubicBezTo>
                    <a:pt x="1124366" y="914095"/>
                    <a:pt x="1126221" y="924978"/>
                    <a:pt x="1125742" y="936041"/>
                  </a:cubicBezTo>
                  <a:cubicBezTo>
                    <a:pt x="1124965" y="931556"/>
                    <a:pt x="1124247" y="927071"/>
                    <a:pt x="1123589" y="922586"/>
                  </a:cubicBezTo>
                  <a:cubicBezTo>
                    <a:pt x="1121555" y="928147"/>
                    <a:pt x="1119641" y="933828"/>
                    <a:pt x="1117846" y="939450"/>
                  </a:cubicBezTo>
                  <a:cubicBezTo>
                    <a:pt x="1110548" y="935503"/>
                    <a:pt x="1105942" y="928626"/>
                    <a:pt x="1100977" y="922227"/>
                  </a:cubicBezTo>
                  <a:cubicBezTo>
                    <a:pt x="1106121" y="912719"/>
                    <a:pt x="1105284" y="901776"/>
                    <a:pt x="1105882" y="891490"/>
                  </a:cubicBezTo>
                  <a:cubicBezTo>
                    <a:pt x="1114795" y="883118"/>
                    <a:pt x="1125144" y="876002"/>
                    <a:pt x="1131545" y="865298"/>
                  </a:cubicBezTo>
                  <a:cubicBezTo>
                    <a:pt x="1138903" y="864222"/>
                    <a:pt x="1146560" y="864162"/>
                    <a:pt x="1153798" y="866255"/>
                  </a:cubicBezTo>
                  <a:cubicBezTo>
                    <a:pt x="1154337" y="863684"/>
                    <a:pt x="1154875" y="861172"/>
                    <a:pt x="1155473" y="858660"/>
                  </a:cubicBezTo>
                  <a:cubicBezTo>
                    <a:pt x="1161216" y="859617"/>
                    <a:pt x="1166959" y="860454"/>
                    <a:pt x="1172761" y="860634"/>
                  </a:cubicBezTo>
                  <a:cubicBezTo>
                    <a:pt x="1169052" y="858541"/>
                    <a:pt x="1165224" y="856687"/>
                    <a:pt x="1161336" y="854893"/>
                  </a:cubicBezTo>
                  <a:cubicBezTo>
                    <a:pt x="1162412" y="852621"/>
                    <a:pt x="1163489" y="850348"/>
                    <a:pt x="1164626" y="848076"/>
                  </a:cubicBezTo>
                  <a:lnTo>
                    <a:pt x="1158644" y="846760"/>
                  </a:lnTo>
                  <a:cubicBezTo>
                    <a:pt x="1162053" y="843711"/>
                    <a:pt x="1164925" y="840063"/>
                    <a:pt x="1168394" y="837073"/>
                  </a:cubicBezTo>
                  <a:cubicBezTo>
                    <a:pt x="1162711" y="838209"/>
                    <a:pt x="1157148" y="840541"/>
                    <a:pt x="1151345" y="840601"/>
                  </a:cubicBezTo>
                  <a:cubicBezTo>
                    <a:pt x="1144287" y="840182"/>
                    <a:pt x="1146620" y="831990"/>
                    <a:pt x="1146979" y="827326"/>
                  </a:cubicBezTo>
                  <a:cubicBezTo>
                    <a:pt x="1150747" y="813153"/>
                    <a:pt x="1125623" y="808728"/>
                    <a:pt x="1135493" y="792821"/>
                  </a:cubicBezTo>
                  <a:cubicBezTo>
                    <a:pt x="1135254" y="785645"/>
                    <a:pt x="1143569" y="784629"/>
                    <a:pt x="1148414" y="781938"/>
                  </a:cubicBezTo>
                  <a:cubicBezTo>
                    <a:pt x="1159062" y="775420"/>
                    <a:pt x="1172163" y="781041"/>
                    <a:pt x="1180418" y="788695"/>
                  </a:cubicBezTo>
                  <a:cubicBezTo>
                    <a:pt x="1191425" y="799100"/>
                    <a:pt x="1188913" y="815844"/>
                    <a:pt x="1194775" y="828821"/>
                  </a:cubicBezTo>
                  <a:cubicBezTo>
                    <a:pt x="1204287" y="835159"/>
                    <a:pt x="1215294" y="839345"/>
                    <a:pt x="1224446" y="846461"/>
                  </a:cubicBezTo>
                  <a:cubicBezTo>
                    <a:pt x="1223310" y="842335"/>
                    <a:pt x="1222113" y="838209"/>
                    <a:pt x="1220977" y="834083"/>
                  </a:cubicBezTo>
                  <a:cubicBezTo>
                    <a:pt x="1230189" y="835040"/>
                    <a:pt x="1239282" y="837073"/>
                    <a:pt x="1248195" y="839465"/>
                  </a:cubicBezTo>
                  <a:cubicBezTo>
                    <a:pt x="1245563" y="835877"/>
                    <a:pt x="1242871" y="832289"/>
                    <a:pt x="1240299" y="828701"/>
                  </a:cubicBezTo>
                  <a:cubicBezTo>
                    <a:pt x="1262552" y="811419"/>
                    <a:pt x="1268773" y="781758"/>
                    <a:pt x="1275054" y="755805"/>
                  </a:cubicBezTo>
                  <a:cubicBezTo>
                    <a:pt x="1272003" y="758496"/>
                    <a:pt x="1267577" y="760410"/>
                    <a:pt x="1266560" y="764716"/>
                  </a:cubicBezTo>
                  <a:cubicBezTo>
                    <a:pt x="1260937" y="785227"/>
                    <a:pt x="1253459" y="805439"/>
                    <a:pt x="1241435" y="823080"/>
                  </a:cubicBezTo>
                  <a:cubicBezTo>
                    <a:pt x="1231924" y="820209"/>
                    <a:pt x="1217447" y="824635"/>
                    <a:pt x="1212542" y="813332"/>
                  </a:cubicBezTo>
                  <a:cubicBezTo>
                    <a:pt x="1206679" y="807054"/>
                    <a:pt x="1208235" y="798084"/>
                    <a:pt x="1205483" y="790609"/>
                  </a:cubicBezTo>
                  <a:cubicBezTo>
                    <a:pt x="1202671" y="784689"/>
                    <a:pt x="1199082" y="779247"/>
                    <a:pt x="1195493" y="773865"/>
                  </a:cubicBezTo>
                  <a:cubicBezTo>
                    <a:pt x="1201236" y="767765"/>
                    <a:pt x="1210029" y="763101"/>
                    <a:pt x="1211704" y="754251"/>
                  </a:cubicBezTo>
                  <a:cubicBezTo>
                    <a:pt x="1213978" y="744443"/>
                    <a:pt x="1214576" y="734337"/>
                    <a:pt x="1215593" y="724351"/>
                  </a:cubicBezTo>
                  <a:cubicBezTo>
                    <a:pt x="1208354" y="735414"/>
                    <a:pt x="1206859" y="752696"/>
                    <a:pt x="1192801" y="757360"/>
                  </a:cubicBezTo>
                  <a:cubicBezTo>
                    <a:pt x="1188733" y="758915"/>
                    <a:pt x="1184247" y="758437"/>
                    <a:pt x="1180000" y="758377"/>
                  </a:cubicBezTo>
                  <a:cubicBezTo>
                    <a:pt x="1183708" y="749347"/>
                    <a:pt x="1187716" y="740437"/>
                    <a:pt x="1191306" y="731347"/>
                  </a:cubicBezTo>
                  <a:cubicBezTo>
                    <a:pt x="1183768" y="738165"/>
                    <a:pt x="1176769" y="745639"/>
                    <a:pt x="1168873" y="752098"/>
                  </a:cubicBezTo>
                  <a:cubicBezTo>
                    <a:pt x="1162951" y="756942"/>
                    <a:pt x="1155593" y="753294"/>
                    <a:pt x="1149611" y="750782"/>
                  </a:cubicBezTo>
                  <a:cubicBezTo>
                    <a:pt x="1153379" y="747852"/>
                    <a:pt x="1157208" y="745161"/>
                    <a:pt x="1161156" y="742530"/>
                  </a:cubicBezTo>
                  <a:cubicBezTo>
                    <a:pt x="1158285" y="741753"/>
                    <a:pt x="1155413" y="741095"/>
                    <a:pt x="1152542" y="740557"/>
                  </a:cubicBezTo>
                  <a:cubicBezTo>
                    <a:pt x="1152243" y="732842"/>
                    <a:pt x="1150927" y="725068"/>
                    <a:pt x="1151585" y="717414"/>
                  </a:cubicBezTo>
                  <a:cubicBezTo>
                    <a:pt x="1155054" y="707487"/>
                    <a:pt x="1161635" y="698936"/>
                    <a:pt x="1164446" y="688770"/>
                  </a:cubicBezTo>
                  <a:cubicBezTo>
                    <a:pt x="1166899" y="683747"/>
                    <a:pt x="1166959" y="674957"/>
                    <a:pt x="1173479" y="672684"/>
                  </a:cubicBezTo>
                  <a:cubicBezTo>
                    <a:pt x="1186101" y="668737"/>
                    <a:pt x="1198245" y="663415"/>
                    <a:pt x="1209611" y="656718"/>
                  </a:cubicBezTo>
                  <a:cubicBezTo>
                    <a:pt x="1217866" y="662638"/>
                    <a:pt x="1228155" y="663176"/>
                    <a:pt x="1237427" y="666585"/>
                  </a:cubicBezTo>
                  <a:cubicBezTo>
                    <a:pt x="1254057" y="674119"/>
                    <a:pt x="1264047" y="690086"/>
                    <a:pt x="1277746" y="701448"/>
                  </a:cubicBezTo>
                  <a:cubicBezTo>
                    <a:pt x="1275952" y="685182"/>
                    <a:pt x="1261236" y="677229"/>
                    <a:pt x="1252801" y="665030"/>
                  </a:cubicBezTo>
                  <a:cubicBezTo>
                    <a:pt x="1265662" y="665329"/>
                    <a:pt x="1278464" y="664492"/>
                    <a:pt x="1291266" y="663475"/>
                  </a:cubicBezTo>
                  <a:cubicBezTo>
                    <a:pt x="1291266" y="656179"/>
                    <a:pt x="1291864" y="648944"/>
                    <a:pt x="1292821" y="641768"/>
                  </a:cubicBezTo>
                  <a:cubicBezTo>
                    <a:pt x="1286779" y="647389"/>
                    <a:pt x="1282532" y="655402"/>
                    <a:pt x="1274935" y="658990"/>
                  </a:cubicBezTo>
                  <a:cubicBezTo>
                    <a:pt x="1259680" y="655641"/>
                    <a:pt x="1244007" y="653608"/>
                    <a:pt x="1228933" y="649482"/>
                  </a:cubicBezTo>
                  <a:cubicBezTo>
                    <a:pt x="1220378" y="647030"/>
                    <a:pt x="1213320" y="634054"/>
                    <a:pt x="1223190" y="628791"/>
                  </a:cubicBezTo>
                  <a:cubicBezTo>
                    <a:pt x="1233838" y="627595"/>
                    <a:pt x="1236530" y="642426"/>
                    <a:pt x="1246699" y="644279"/>
                  </a:cubicBezTo>
                  <a:cubicBezTo>
                    <a:pt x="1243828" y="634831"/>
                    <a:pt x="1236769" y="627835"/>
                    <a:pt x="1230787" y="620300"/>
                  </a:cubicBezTo>
                  <a:cubicBezTo>
                    <a:pt x="1224326" y="610493"/>
                    <a:pt x="1226360" y="597337"/>
                    <a:pt x="1218703" y="588068"/>
                  </a:cubicBezTo>
                  <a:cubicBezTo>
                    <a:pt x="1212602" y="580174"/>
                    <a:pt x="1212362" y="569769"/>
                    <a:pt x="1207278" y="561517"/>
                  </a:cubicBezTo>
                  <a:cubicBezTo>
                    <a:pt x="1198364" y="555716"/>
                    <a:pt x="1187716" y="553324"/>
                    <a:pt x="1178863" y="547464"/>
                  </a:cubicBezTo>
                  <a:cubicBezTo>
                    <a:pt x="1173479" y="536581"/>
                    <a:pt x="1181854" y="523604"/>
                    <a:pt x="1176111" y="512661"/>
                  </a:cubicBezTo>
                  <a:cubicBezTo>
                    <a:pt x="1170428" y="500282"/>
                    <a:pt x="1171625" y="485990"/>
                    <a:pt x="1174317" y="473014"/>
                  </a:cubicBezTo>
                  <a:cubicBezTo>
                    <a:pt x="1179581" y="466675"/>
                    <a:pt x="1189212" y="467692"/>
                    <a:pt x="1195672" y="471758"/>
                  </a:cubicBezTo>
                  <a:cubicBezTo>
                    <a:pt x="1208654" y="479771"/>
                    <a:pt x="1225463" y="472894"/>
                    <a:pt x="1238923" y="479233"/>
                  </a:cubicBezTo>
                  <a:cubicBezTo>
                    <a:pt x="1250468" y="491851"/>
                    <a:pt x="1257946" y="507578"/>
                    <a:pt x="1270029" y="519837"/>
                  </a:cubicBezTo>
                  <a:cubicBezTo>
                    <a:pt x="1283070" y="531199"/>
                    <a:pt x="1280259" y="551889"/>
                    <a:pt x="1293958" y="562653"/>
                  </a:cubicBezTo>
                  <a:cubicBezTo>
                    <a:pt x="1300059" y="566121"/>
                    <a:pt x="1306819" y="567975"/>
                    <a:pt x="1313220" y="570786"/>
                  </a:cubicBezTo>
                  <a:cubicBezTo>
                    <a:pt x="1320937" y="566420"/>
                    <a:pt x="1329371" y="562892"/>
                    <a:pt x="1335772" y="556494"/>
                  </a:cubicBezTo>
                  <a:cubicBezTo>
                    <a:pt x="1328055" y="557510"/>
                    <a:pt x="1320937" y="560799"/>
                    <a:pt x="1313399" y="562414"/>
                  </a:cubicBezTo>
                  <a:cubicBezTo>
                    <a:pt x="1307238" y="559843"/>
                    <a:pt x="1302033" y="555417"/>
                    <a:pt x="1296291" y="552128"/>
                  </a:cubicBezTo>
                  <a:cubicBezTo>
                    <a:pt x="1294616" y="542022"/>
                    <a:pt x="1293658" y="531737"/>
                    <a:pt x="1290967" y="521870"/>
                  </a:cubicBezTo>
                  <a:cubicBezTo>
                    <a:pt x="1285942" y="515113"/>
                    <a:pt x="1277866" y="511106"/>
                    <a:pt x="1273678" y="503571"/>
                  </a:cubicBezTo>
                  <a:cubicBezTo>
                    <a:pt x="1266201" y="491791"/>
                    <a:pt x="1259800" y="479293"/>
                    <a:pt x="1253579" y="466795"/>
                  </a:cubicBezTo>
                  <a:cubicBezTo>
                    <a:pt x="1274935" y="459080"/>
                    <a:pt x="1297846" y="456748"/>
                    <a:pt x="1318843" y="448077"/>
                  </a:cubicBezTo>
                  <a:cubicBezTo>
                    <a:pt x="1334277" y="431034"/>
                    <a:pt x="1360298" y="437852"/>
                    <a:pt x="1380338" y="430975"/>
                  </a:cubicBezTo>
                  <a:cubicBezTo>
                    <a:pt x="1364665" y="424815"/>
                    <a:pt x="1347916" y="426789"/>
                    <a:pt x="1331644" y="427925"/>
                  </a:cubicBezTo>
                  <a:cubicBezTo>
                    <a:pt x="1343190" y="416264"/>
                    <a:pt x="1356769" y="406277"/>
                    <a:pt x="1372083" y="400118"/>
                  </a:cubicBezTo>
                  <a:cubicBezTo>
                    <a:pt x="1385244" y="393540"/>
                    <a:pt x="1400318" y="394916"/>
                    <a:pt x="1414496" y="392464"/>
                  </a:cubicBezTo>
                  <a:lnTo>
                    <a:pt x="1414615" y="386783"/>
                  </a:lnTo>
                  <a:cubicBezTo>
                    <a:pt x="1395114" y="382477"/>
                    <a:pt x="1374715" y="382118"/>
                    <a:pt x="1356590" y="392045"/>
                  </a:cubicBezTo>
                  <a:cubicBezTo>
                    <a:pt x="1356649" y="385288"/>
                    <a:pt x="1355274" y="378232"/>
                    <a:pt x="1357128" y="371713"/>
                  </a:cubicBezTo>
                  <a:cubicBezTo>
                    <a:pt x="1361854" y="363581"/>
                    <a:pt x="1368374" y="356285"/>
                    <a:pt x="1370049" y="346717"/>
                  </a:cubicBezTo>
                  <a:cubicBezTo>
                    <a:pt x="1376510" y="324591"/>
                    <a:pt x="1402292" y="316698"/>
                    <a:pt x="1411086" y="296426"/>
                  </a:cubicBezTo>
                  <a:cubicBezTo>
                    <a:pt x="1398943" y="303422"/>
                    <a:pt x="1387457" y="311675"/>
                    <a:pt x="1376390" y="320286"/>
                  </a:cubicBezTo>
                  <a:cubicBezTo>
                    <a:pt x="1368075" y="329136"/>
                    <a:pt x="1364007" y="341096"/>
                    <a:pt x="1360179" y="352338"/>
                  </a:cubicBezTo>
                  <a:cubicBezTo>
                    <a:pt x="1356590" y="350963"/>
                    <a:pt x="1353060" y="349588"/>
                    <a:pt x="1349531" y="348093"/>
                  </a:cubicBezTo>
                  <a:cubicBezTo>
                    <a:pt x="1351266" y="351860"/>
                    <a:pt x="1352761" y="355926"/>
                    <a:pt x="1350488" y="359813"/>
                  </a:cubicBezTo>
                  <a:cubicBezTo>
                    <a:pt x="1346959" y="366750"/>
                    <a:pt x="1350727" y="374703"/>
                    <a:pt x="1347617" y="381700"/>
                  </a:cubicBezTo>
                  <a:cubicBezTo>
                    <a:pt x="1342233" y="400896"/>
                    <a:pt x="1322432" y="409626"/>
                    <a:pt x="1307776" y="420510"/>
                  </a:cubicBezTo>
                  <a:cubicBezTo>
                    <a:pt x="1290907" y="428941"/>
                    <a:pt x="1272721" y="438988"/>
                    <a:pt x="1253280" y="437433"/>
                  </a:cubicBezTo>
                  <a:cubicBezTo>
                    <a:pt x="1255852" y="428044"/>
                    <a:pt x="1258604" y="416922"/>
                    <a:pt x="1269072" y="413693"/>
                  </a:cubicBezTo>
                  <a:cubicBezTo>
                    <a:pt x="1278344" y="410703"/>
                    <a:pt x="1290129" y="404842"/>
                    <a:pt x="1286719" y="393002"/>
                  </a:cubicBezTo>
                  <a:cubicBezTo>
                    <a:pt x="1272901" y="400776"/>
                    <a:pt x="1261894" y="419194"/>
                    <a:pt x="1244247" y="415786"/>
                  </a:cubicBezTo>
                  <a:cubicBezTo>
                    <a:pt x="1247956" y="408012"/>
                    <a:pt x="1253280" y="401195"/>
                    <a:pt x="1256869" y="393361"/>
                  </a:cubicBezTo>
                  <a:cubicBezTo>
                    <a:pt x="1251006" y="398324"/>
                    <a:pt x="1244665" y="403347"/>
                    <a:pt x="1240837" y="410164"/>
                  </a:cubicBezTo>
                  <a:cubicBezTo>
                    <a:pt x="1240179" y="417998"/>
                    <a:pt x="1243529" y="425952"/>
                    <a:pt x="1240957" y="433606"/>
                  </a:cubicBezTo>
                  <a:cubicBezTo>
                    <a:pt x="1238564" y="439406"/>
                    <a:pt x="1231445" y="440363"/>
                    <a:pt x="1226001" y="441260"/>
                  </a:cubicBezTo>
                  <a:cubicBezTo>
                    <a:pt x="1214516" y="441559"/>
                    <a:pt x="1202911" y="441260"/>
                    <a:pt x="1191605" y="438808"/>
                  </a:cubicBezTo>
                  <a:cubicBezTo>
                    <a:pt x="1192083" y="436775"/>
                    <a:pt x="1192562" y="434742"/>
                    <a:pt x="1193040" y="432769"/>
                  </a:cubicBezTo>
                  <a:cubicBezTo>
                    <a:pt x="1186400" y="441499"/>
                    <a:pt x="1175573" y="437313"/>
                    <a:pt x="1169770" y="429838"/>
                  </a:cubicBezTo>
                  <a:cubicBezTo>
                    <a:pt x="1171924" y="412616"/>
                    <a:pt x="1183349" y="398264"/>
                    <a:pt x="1189511" y="382358"/>
                  </a:cubicBezTo>
                  <a:cubicBezTo>
                    <a:pt x="1195194" y="367647"/>
                    <a:pt x="1213320" y="365793"/>
                    <a:pt x="1226121" y="361428"/>
                  </a:cubicBezTo>
                  <a:cubicBezTo>
                    <a:pt x="1242632" y="354431"/>
                    <a:pt x="1260937" y="351441"/>
                    <a:pt x="1276370" y="341993"/>
                  </a:cubicBezTo>
                  <a:cubicBezTo>
                    <a:pt x="1261296" y="341395"/>
                    <a:pt x="1248494" y="350544"/>
                    <a:pt x="1234077" y="353355"/>
                  </a:cubicBezTo>
                  <a:cubicBezTo>
                    <a:pt x="1217507" y="358139"/>
                    <a:pt x="1196510" y="356225"/>
                    <a:pt x="1185324" y="371713"/>
                  </a:cubicBezTo>
                  <a:cubicBezTo>
                    <a:pt x="1174257" y="388936"/>
                    <a:pt x="1165762" y="407713"/>
                    <a:pt x="1156370" y="425892"/>
                  </a:cubicBezTo>
                  <a:cubicBezTo>
                    <a:pt x="1149192" y="426490"/>
                    <a:pt x="1143150" y="421945"/>
                    <a:pt x="1137587" y="418058"/>
                  </a:cubicBezTo>
                  <a:cubicBezTo>
                    <a:pt x="1125024" y="407234"/>
                    <a:pt x="1111385" y="396590"/>
                    <a:pt x="1102951" y="381999"/>
                  </a:cubicBezTo>
                  <a:cubicBezTo>
                    <a:pt x="1113419" y="376677"/>
                    <a:pt x="1123589" y="368544"/>
                    <a:pt x="1136091" y="369561"/>
                  </a:cubicBezTo>
                  <a:cubicBezTo>
                    <a:pt x="1147696" y="368903"/>
                    <a:pt x="1159601" y="373089"/>
                    <a:pt x="1170727" y="367767"/>
                  </a:cubicBezTo>
                  <a:cubicBezTo>
                    <a:pt x="1181316" y="362743"/>
                    <a:pt x="1190408" y="354671"/>
                    <a:pt x="1195972" y="344325"/>
                  </a:cubicBezTo>
                  <a:cubicBezTo>
                    <a:pt x="1200638" y="334817"/>
                    <a:pt x="1210568" y="330452"/>
                    <a:pt x="1219182" y="325429"/>
                  </a:cubicBezTo>
                  <a:cubicBezTo>
                    <a:pt x="1216011" y="323934"/>
                    <a:pt x="1212961" y="319807"/>
                    <a:pt x="1209192" y="321781"/>
                  </a:cubicBezTo>
                  <a:cubicBezTo>
                    <a:pt x="1199980" y="325847"/>
                    <a:pt x="1190947" y="331528"/>
                    <a:pt x="1184905" y="339780"/>
                  </a:cubicBezTo>
                  <a:cubicBezTo>
                    <a:pt x="1176769" y="353714"/>
                    <a:pt x="1159182" y="357063"/>
                    <a:pt x="1144466" y="359275"/>
                  </a:cubicBezTo>
                  <a:cubicBezTo>
                    <a:pt x="1126640" y="359454"/>
                    <a:pt x="1109411" y="364179"/>
                    <a:pt x="1092063" y="367527"/>
                  </a:cubicBezTo>
                  <a:cubicBezTo>
                    <a:pt x="1086201" y="358079"/>
                    <a:pt x="1076749" y="340558"/>
                    <a:pt x="1089970" y="333442"/>
                  </a:cubicBezTo>
                  <a:cubicBezTo>
                    <a:pt x="1096789" y="331229"/>
                    <a:pt x="1104147" y="333681"/>
                    <a:pt x="1111206" y="333621"/>
                  </a:cubicBezTo>
                  <a:lnTo>
                    <a:pt x="1091645" y="317356"/>
                  </a:lnTo>
                  <a:cubicBezTo>
                    <a:pt x="1104685" y="311675"/>
                    <a:pt x="1112582" y="299356"/>
                    <a:pt x="1121615" y="288951"/>
                  </a:cubicBezTo>
                  <a:cubicBezTo>
                    <a:pt x="1129212" y="284107"/>
                    <a:pt x="1139022" y="286499"/>
                    <a:pt x="1147577" y="286499"/>
                  </a:cubicBezTo>
                  <a:cubicBezTo>
                    <a:pt x="1141236" y="281715"/>
                    <a:pt x="1132681" y="277529"/>
                    <a:pt x="1124845" y="281476"/>
                  </a:cubicBezTo>
                  <a:cubicBezTo>
                    <a:pt x="1108813" y="288532"/>
                    <a:pt x="1096370" y="301688"/>
                    <a:pt x="1081894" y="311376"/>
                  </a:cubicBezTo>
                  <a:cubicBezTo>
                    <a:pt x="1078006" y="307130"/>
                    <a:pt x="1073998" y="303064"/>
                    <a:pt x="1069930" y="298997"/>
                  </a:cubicBezTo>
                  <a:cubicBezTo>
                    <a:pt x="1079860" y="288174"/>
                    <a:pt x="1091346" y="279084"/>
                    <a:pt x="1102771" y="269935"/>
                  </a:cubicBezTo>
                  <a:lnTo>
                    <a:pt x="1091286" y="271250"/>
                  </a:lnTo>
                  <a:cubicBezTo>
                    <a:pt x="1089551" y="267423"/>
                    <a:pt x="1087756" y="263596"/>
                    <a:pt x="1085902" y="259769"/>
                  </a:cubicBezTo>
                  <a:cubicBezTo>
                    <a:pt x="1080159" y="263656"/>
                    <a:pt x="1072622" y="266227"/>
                    <a:pt x="1070109" y="273284"/>
                  </a:cubicBezTo>
                  <a:cubicBezTo>
                    <a:pt x="1069032" y="280758"/>
                    <a:pt x="1063589" y="284885"/>
                    <a:pt x="1057367" y="287576"/>
                  </a:cubicBezTo>
                  <a:cubicBezTo>
                    <a:pt x="1056650" y="283748"/>
                    <a:pt x="1055872" y="279921"/>
                    <a:pt x="1055094" y="276094"/>
                  </a:cubicBezTo>
                  <a:cubicBezTo>
                    <a:pt x="1053778" y="278964"/>
                    <a:pt x="1052522" y="281835"/>
                    <a:pt x="1051206" y="284705"/>
                  </a:cubicBezTo>
                  <a:cubicBezTo>
                    <a:pt x="1049411" y="283808"/>
                    <a:pt x="1047617" y="282851"/>
                    <a:pt x="1045822" y="282014"/>
                  </a:cubicBezTo>
                  <a:cubicBezTo>
                    <a:pt x="1046839" y="271071"/>
                    <a:pt x="1044745" y="257496"/>
                    <a:pt x="1054556" y="249902"/>
                  </a:cubicBezTo>
                  <a:cubicBezTo>
                    <a:pt x="1062692" y="243982"/>
                    <a:pt x="1069391" y="236447"/>
                    <a:pt x="1076630" y="229451"/>
                  </a:cubicBezTo>
                  <a:cubicBezTo>
                    <a:pt x="1082313" y="223650"/>
                    <a:pt x="1090987" y="223949"/>
                    <a:pt x="1098404" y="222155"/>
                  </a:cubicBezTo>
                  <a:cubicBezTo>
                    <a:pt x="1099900" y="228075"/>
                    <a:pt x="1103609" y="232919"/>
                    <a:pt x="1107677" y="237284"/>
                  </a:cubicBezTo>
                  <a:cubicBezTo>
                    <a:pt x="1106002" y="230288"/>
                    <a:pt x="1104985" y="223052"/>
                    <a:pt x="1106002" y="215876"/>
                  </a:cubicBezTo>
                  <a:cubicBezTo>
                    <a:pt x="1109052" y="218148"/>
                    <a:pt x="1112043" y="220540"/>
                    <a:pt x="1114915" y="222992"/>
                  </a:cubicBezTo>
                  <a:cubicBezTo>
                    <a:pt x="1106959" y="202122"/>
                    <a:pt x="1134117" y="183345"/>
                    <a:pt x="1152243" y="192853"/>
                  </a:cubicBezTo>
                  <a:cubicBezTo>
                    <a:pt x="1159003" y="198534"/>
                    <a:pt x="1158105" y="207803"/>
                    <a:pt x="1158045" y="215637"/>
                  </a:cubicBezTo>
                  <a:cubicBezTo>
                    <a:pt x="1162532" y="209836"/>
                    <a:pt x="1165164" y="203019"/>
                    <a:pt x="1166241" y="195843"/>
                  </a:cubicBezTo>
                  <a:cubicBezTo>
                    <a:pt x="1179521" y="195245"/>
                    <a:pt x="1188853" y="202900"/>
                    <a:pt x="1193698" y="214800"/>
                  </a:cubicBezTo>
                  <a:cubicBezTo>
                    <a:pt x="1194237" y="211929"/>
                    <a:pt x="1194835" y="209119"/>
                    <a:pt x="1195792" y="206368"/>
                  </a:cubicBezTo>
                  <a:cubicBezTo>
                    <a:pt x="1201774" y="203797"/>
                    <a:pt x="1206021" y="207863"/>
                    <a:pt x="1209312" y="211511"/>
                  </a:cubicBezTo>
                  <a:cubicBezTo>
                    <a:pt x="1210867" y="209717"/>
                    <a:pt x="1212482" y="207983"/>
                    <a:pt x="1214037" y="206189"/>
                  </a:cubicBezTo>
                  <a:cubicBezTo>
                    <a:pt x="1216131" y="212886"/>
                    <a:pt x="1218045" y="219703"/>
                    <a:pt x="1220259" y="226401"/>
                  </a:cubicBezTo>
                  <a:cubicBezTo>
                    <a:pt x="1218045" y="219404"/>
                    <a:pt x="1221694" y="205710"/>
                    <a:pt x="1211884" y="202840"/>
                  </a:cubicBezTo>
                  <a:cubicBezTo>
                    <a:pt x="1198484" y="198654"/>
                    <a:pt x="1185682" y="192793"/>
                    <a:pt x="1173659" y="185558"/>
                  </a:cubicBezTo>
                  <a:cubicBezTo>
                    <a:pt x="1167676" y="182149"/>
                    <a:pt x="1167078" y="174614"/>
                    <a:pt x="1164925" y="168754"/>
                  </a:cubicBezTo>
                  <a:cubicBezTo>
                    <a:pt x="1177846" y="166960"/>
                    <a:pt x="1191425" y="165046"/>
                    <a:pt x="1202612" y="157751"/>
                  </a:cubicBezTo>
                  <a:cubicBezTo>
                    <a:pt x="1199322" y="147166"/>
                    <a:pt x="1199322" y="134369"/>
                    <a:pt x="1188793" y="127851"/>
                  </a:cubicBezTo>
                  <a:cubicBezTo>
                    <a:pt x="1199082" y="121273"/>
                    <a:pt x="1211465" y="118941"/>
                    <a:pt x="1222652" y="124562"/>
                  </a:cubicBezTo>
                  <a:cubicBezTo>
                    <a:pt x="1220378" y="126894"/>
                    <a:pt x="1218045" y="129107"/>
                    <a:pt x="1215772" y="131379"/>
                  </a:cubicBezTo>
                  <a:cubicBezTo>
                    <a:pt x="1220498" y="135565"/>
                    <a:pt x="1225104" y="140887"/>
                    <a:pt x="1231744" y="141784"/>
                  </a:cubicBezTo>
                  <a:cubicBezTo>
                    <a:pt x="1238085" y="142861"/>
                    <a:pt x="1245563" y="144655"/>
                    <a:pt x="1247178" y="152010"/>
                  </a:cubicBezTo>
                  <a:cubicBezTo>
                    <a:pt x="1251724" y="166302"/>
                    <a:pt x="1265662" y="182149"/>
                    <a:pt x="1256390" y="197219"/>
                  </a:cubicBezTo>
                  <a:cubicBezTo>
                    <a:pt x="1264945" y="195604"/>
                    <a:pt x="1273499" y="194348"/>
                    <a:pt x="1282113" y="193092"/>
                  </a:cubicBezTo>
                  <a:lnTo>
                    <a:pt x="1268534" y="190401"/>
                  </a:lnTo>
                  <a:cubicBezTo>
                    <a:pt x="1264646" y="179339"/>
                    <a:pt x="1259920" y="168575"/>
                    <a:pt x="1257288" y="157153"/>
                  </a:cubicBezTo>
                  <a:cubicBezTo>
                    <a:pt x="1267457" y="153206"/>
                    <a:pt x="1272123" y="163910"/>
                    <a:pt x="1277926" y="170249"/>
                  </a:cubicBezTo>
                  <a:cubicBezTo>
                    <a:pt x="1292342" y="187112"/>
                    <a:pt x="1310229" y="201106"/>
                    <a:pt x="1329730" y="211750"/>
                  </a:cubicBezTo>
                  <a:cubicBezTo>
                    <a:pt x="1334994" y="221079"/>
                    <a:pt x="1339122" y="232082"/>
                    <a:pt x="1348992" y="237763"/>
                  </a:cubicBezTo>
                  <a:cubicBezTo>
                    <a:pt x="1344745" y="225982"/>
                    <a:pt x="1339002" y="214740"/>
                    <a:pt x="1332302" y="204275"/>
                  </a:cubicBezTo>
                  <a:cubicBezTo>
                    <a:pt x="1323210" y="197876"/>
                    <a:pt x="1306101" y="194288"/>
                    <a:pt x="1308853" y="179757"/>
                  </a:cubicBezTo>
                  <a:cubicBezTo>
                    <a:pt x="1288454" y="174674"/>
                    <a:pt x="1279481" y="154582"/>
                    <a:pt x="1266141" y="140588"/>
                  </a:cubicBezTo>
                  <a:cubicBezTo>
                    <a:pt x="1266560" y="132097"/>
                    <a:pt x="1268594" y="123785"/>
                    <a:pt x="1272482" y="116250"/>
                  </a:cubicBezTo>
                  <a:lnTo>
                    <a:pt x="1294436" y="118223"/>
                  </a:lnTo>
                  <a:cubicBezTo>
                    <a:pt x="1287796" y="112842"/>
                    <a:pt x="1280139" y="108177"/>
                    <a:pt x="1275114" y="101181"/>
                  </a:cubicBezTo>
                  <a:cubicBezTo>
                    <a:pt x="1270747" y="95141"/>
                    <a:pt x="1276011" y="88623"/>
                    <a:pt x="1279122" y="83420"/>
                  </a:cubicBezTo>
                  <a:cubicBezTo>
                    <a:pt x="1288275" y="88384"/>
                    <a:pt x="1296949" y="94124"/>
                    <a:pt x="1304366" y="101480"/>
                  </a:cubicBezTo>
                  <a:cubicBezTo>
                    <a:pt x="1303290" y="103214"/>
                    <a:pt x="1302213" y="105008"/>
                    <a:pt x="1301136" y="106742"/>
                  </a:cubicBezTo>
                  <a:cubicBezTo>
                    <a:pt x="1306639" y="108416"/>
                    <a:pt x="1312143" y="109911"/>
                    <a:pt x="1317886" y="110390"/>
                  </a:cubicBezTo>
                  <a:cubicBezTo>
                    <a:pt x="1312442" y="91493"/>
                    <a:pt x="1299461" y="76244"/>
                    <a:pt x="1291385" y="58544"/>
                  </a:cubicBezTo>
                  <a:cubicBezTo>
                    <a:pt x="1301196" y="57826"/>
                    <a:pt x="1312083" y="55972"/>
                    <a:pt x="1320578" y="62251"/>
                  </a:cubicBezTo>
                  <a:cubicBezTo>
                    <a:pt x="1327995" y="68231"/>
                    <a:pt x="1327278" y="78816"/>
                    <a:pt x="1329311" y="87367"/>
                  </a:cubicBezTo>
                  <a:cubicBezTo>
                    <a:pt x="1330927" y="84198"/>
                    <a:pt x="1332482" y="80968"/>
                    <a:pt x="1333918" y="77739"/>
                  </a:cubicBezTo>
                  <a:cubicBezTo>
                    <a:pt x="1342592" y="82882"/>
                    <a:pt x="1352103" y="86530"/>
                    <a:pt x="1362452" y="86410"/>
                  </a:cubicBezTo>
                  <a:cubicBezTo>
                    <a:pt x="1350787" y="80191"/>
                    <a:pt x="1331465" y="77141"/>
                    <a:pt x="1331704" y="60457"/>
                  </a:cubicBezTo>
                  <a:lnTo>
                    <a:pt x="1338823" y="57706"/>
                  </a:lnTo>
                  <a:cubicBezTo>
                    <a:pt x="1331286" y="55195"/>
                    <a:pt x="1320039" y="52683"/>
                    <a:pt x="1321774" y="42458"/>
                  </a:cubicBezTo>
                  <a:cubicBezTo>
                    <a:pt x="1327816" y="35102"/>
                    <a:pt x="1336968" y="29361"/>
                    <a:pt x="1346420" y="27807"/>
                  </a:cubicBezTo>
                  <a:cubicBezTo>
                    <a:pt x="1351684" y="30976"/>
                    <a:pt x="1353299" y="37375"/>
                    <a:pt x="1356231" y="42398"/>
                  </a:cubicBezTo>
                  <a:lnTo>
                    <a:pt x="1363409" y="32890"/>
                  </a:lnTo>
                  <a:cubicBezTo>
                    <a:pt x="1366101" y="38750"/>
                    <a:pt x="1368314" y="44730"/>
                    <a:pt x="1370827" y="50650"/>
                  </a:cubicBezTo>
                  <a:cubicBezTo>
                    <a:pt x="1374835" y="45687"/>
                    <a:pt x="1378843" y="40723"/>
                    <a:pt x="1382791" y="35640"/>
                  </a:cubicBezTo>
                  <a:cubicBezTo>
                    <a:pt x="1388534" y="41142"/>
                    <a:pt x="1395234" y="45687"/>
                    <a:pt x="1400378" y="51786"/>
                  </a:cubicBezTo>
                  <a:cubicBezTo>
                    <a:pt x="1406300" y="62311"/>
                    <a:pt x="1408215" y="74630"/>
                    <a:pt x="1413658" y="85394"/>
                  </a:cubicBezTo>
                  <a:cubicBezTo>
                    <a:pt x="1417846" y="90895"/>
                    <a:pt x="1424247" y="94244"/>
                    <a:pt x="1428494" y="99686"/>
                  </a:cubicBezTo>
                  <a:cubicBezTo>
                    <a:pt x="1427716" y="109852"/>
                    <a:pt x="1423050" y="119240"/>
                    <a:pt x="1420777" y="129047"/>
                  </a:cubicBezTo>
                  <a:cubicBezTo>
                    <a:pt x="1427896" y="117984"/>
                    <a:pt x="1434237" y="106443"/>
                    <a:pt x="1440996" y="95201"/>
                  </a:cubicBezTo>
                  <a:cubicBezTo>
                    <a:pt x="1433100" y="89340"/>
                    <a:pt x="1423888" y="83241"/>
                    <a:pt x="1420777" y="73493"/>
                  </a:cubicBezTo>
                  <a:cubicBezTo>
                    <a:pt x="1419521" y="67693"/>
                    <a:pt x="1426221" y="65361"/>
                    <a:pt x="1429750" y="62251"/>
                  </a:cubicBezTo>
                  <a:cubicBezTo>
                    <a:pt x="1426280" y="62431"/>
                    <a:pt x="1422751" y="62670"/>
                    <a:pt x="1419281" y="62311"/>
                  </a:cubicBezTo>
                  <a:cubicBezTo>
                    <a:pt x="1412641" y="55195"/>
                    <a:pt x="1412163" y="43952"/>
                    <a:pt x="1404147" y="37674"/>
                  </a:cubicBezTo>
                  <a:cubicBezTo>
                    <a:pt x="1399720" y="32770"/>
                    <a:pt x="1389431" y="25714"/>
                    <a:pt x="1397088" y="19016"/>
                  </a:cubicBezTo>
                  <a:cubicBezTo>
                    <a:pt x="1404984" y="19196"/>
                    <a:pt x="1413359" y="21229"/>
                    <a:pt x="1420418" y="16265"/>
                  </a:cubicBezTo>
                  <a:cubicBezTo>
                    <a:pt x="1429989" y="9747"/>
                    <a:pt x="1440697" y="19495"/>
                    <a:pt x="1450388" y="14830"/>
                  </a:cubicBezTo>
                  <a:cubicBezTo>
                    <a:pt x="1457686" y="11721"/>
                    <a:pt x="1465164" y="17222"/>
                    <a:pt x="1470308" y="21886"/>
                  </a:cubicBezTo>
                  <a:cubicBezTo>
                    <a:pt x="1475752" y="31096"/>
                    <a:pt x="1477128" y="41919"/>
                    <a:pt x="1481196" y="51667"/>
                  </a:cubicBezTo>
                  <a:cubicBezTo>
                    <a:pt x="1488195" y="63208"/>
                    <a:pt x="1498364" y="72417"/>
                    <a:pt x="1508833" y="80789"/>
                  </a:cubicBezTo>
                  <a:lnTo>
                    <a:pt x="1511943" y="75766"/>
                  </a:lnTo>
                  <a:cubicBezTo>
                    <a:pt x="1502671" y="66856"/>
                    <a:pt x="1494117" y="56989"/>
                    <a:pt x="1489511" y="44849"/>
                  </a:cubicBezTo>
                  <a:cubicBezTo>
                    <a:pt x="1481674" y="29959"/>
                    <a:pt x="1497646" y="17581"/>
                    <a:pt x="1505363" y="6339"/>
                  </a:cubicBezTo>
                  <a:cubicBezTo>
                    <a:pt x="1514635" y="5322"/>
                    <a:pt x="1523728" y="3169"/>
                    <a:pt x="1532940" y="1674"/>
                  </a:cubicBezTo>
                  <a:cubicBezTo>
                    <a:pt x="1531624" y="8611"/>
                    <a:pt x="1530129" y="15548"/>
                    <a:pt x="1528753" y="22484"/>
                  </a:cubicBezTo>
                  <a:cubicBezTo>
                    <a:pt x="1534376" y="32112"/>
                    <a:pt x="1542033" y="40544"/>
                    <a:pt x="1552801" y="44371"/>
                  </a:cubicBezTo>
                  <a:cubicBezTo>
                    <a:pt x="1548075" y="35102"/>
                    <a:pt x="1542452" y="26371"/>
                    <a:pt x="1537068" y="17521"/>
                  </a:cubicBezTo>
                  <a:cubicBezTo>
                    <a:pt x="1540956" y="13275"/>
                    <a:pt x="1544007" y="8013"/>
                    <a:pt x="1548853" y="4784"/>
                  </a:cubicBezTo>
                  <a:cubicBezTo>
                    <a:pt x="1558304" y="717"/>
                    <a:pt x="1568952" y="1136"/>
                    <a:pt x="1579062" y="0"/>
                  </a:cubicBezTo>
                  <a:close/>
                </a:path>
              </a:pathLst>
            </a:custGeom>
            <a:grpFill/>
            <a:ln w="3175" cap="flat">
              <a:solidFill>
                <a:srgbClr val="004B87"/>
              </a:solidFill>
              <a:prstDash val="solid"/>
              <a:miter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Canada - Mainland">
              <a:extLst>
                <a:ext uri="{FF2B5EF4-FFF2-40B4-BE49-F238E27FC236}">
                  <a16:creationId xmlns:a16="http://schemas.microsoft.com/office/drawing/2014/main" id="{08AB7EE0-2E05-49F7-A06D-46D048FEBF02}"/>
                </a:ext>
              </a:extLst>
            </p:cNvPr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2497236" y="2108118"/>
              <a:ext cx="2016681" cy="1393245"/>
            </a:xfrm>
            <a:custGeom>
              <a:avLst/>
              <a:gdLst>
                <a:gd name="T0" fmla="*/ 581 w 1116"/>
                <a:gd name="T1" fmla="*/ 586 h 771"/>
                <a:gd name="T2" fmla="*/ 568 w 1116"/>
                <a:gd name="T3" fmla="*/ 575 h 771"/>
                <a:gd name="T4" fmla="*/ 564 w 1116"/>
                <a:gd name="T5" fmla="*/ 531 h 771"/>
                <a:gd name="T6" fmla="*/ 426 w 1116"/>
                <a:gd name="T7" fmla="*/ 408 h 771"/>
                <a:gd name="T8" fmla="*/ 344 w 1116"/>
                <a:gd name="T9" fmla="*/ 340 h 771"/>
                <a:gd name="T10" fmla="*/ 381 w 1116"/>
                <a:gd name="T11" fmla="*/ 340 h 771"/>
                <a:gd name="T12" fmla="*/ 374 w 1116"/>
                <a:gd name="T13" fmla="*/ 335 h 771"/>
                <a:gd name="T14" fmla="*/ 684 w 1116"/>
                <a:gd name="T15" fmla="*/ 228 h 771"/>
                <a:gd name="T16" fmla="*/ 257 w 1116"/>
                <a:gd name="T17" fmla="*/ 223 h 771"/>
                <a:gd name="T18" fmla="*/ 269 w 1116"/>
                <a:gd name="T19" fmla="*/ 243 h 771"/>
                <a:gd name="T20" fmla="*/ 272 w 1116"/>
                <a:gd name="T21" fmla="*/ 209 h 771"/>
                <a:gd name="T22" fmla="*/ 610 w 1116"/>
                <a:gd name="T23" fmla="*/ 2 h 771"/>
                <a:gd name="T24" fmla="*/ 656 w 1116"/>
                <a:gd name="T25" fmla="*/ 97 h 771"/>
                <a:gd name="T26" fmla="*/ 676 w 1116"/>
                <a:gd name="T27" fmla="*/ 105 h 771"/>
                <a:gd name="T28" fmla="*/ 736 w 1116"/>
                <a:gd name="T29" fmla="*/ 114 h 771"/>
                <a:gd name="T30" fmla="*/ 780 w 1116"/>
                <a:gd name="T31" fmla="*/ 131 h 771"/>
                <a:gd name="T32" fmla="*/ 749 w 1116"/>
                <a:gd name="T33" fmla="*/ 212 h 771"/>
                <a:gd name="T34" fmla="*/ 693 w 1116"/>
                <a:gd name="T35" fmla="*/ 240 h 771"/>
                <a:gd name="T36" fmla="*/ 639 w 1116"/>
                <a:gd name="T37" fmla="*/ 288 h 771"/>
                <a:gd name="T38" fmla="*/ 638 w 1116"/>
                <a:gd name="T39" fmla="*/ 319 h 771"/>
                <a:gd name="T40" fmla="*/ 611 w 1116"/>
                <a:gd name="T41" fmla="*/ 427 h 771"/>
                <a:gd name="T42" fmla="*/ 728 w 1116"/>
                <a:gd name="T43" fmla="*/ 504 h 771"/>
                <a:gd name="T44" fmla="*/ 786 w 1116"/>
                <a:gd name="T45" fmla="*/ 596 h 771"/>
                <a:gd name="T46" fmla="*/ 839 w 1116"/>
                <a:gd name="T47" fmla="*/ 485 h 771"/>
                <a:gd name="T48" fmla="*/ 827 w 1116"/>
                <a:gd name="T49" fmla="*/ 393 h 771"/>
                <a:gd name="T50" fmla="*/ 862 w 1116"/>
                <a:gd name="T51" fmla="*/ 332 h 771"/>
                <a:gd name="T52" fmla="*/ 934 w 1116"/>
                <a:gd name="T53" fmla="*/ 362 h 771"/>
                <a:gd name="T54" fmla="*/ 930 w 1116"/>
                <a:gd name="T55" fmla="*/ 420 h 771"/>
                <a:gd name="T56" fmla="*/ 980 w 1116"/>
                <a:gd name="T57" fmla="*/ 429 h 771"/>
                <a:gd name="T58" fmla="*/ 1007 w 1116"/>
                <a:gd name="T59" fmla="*/ 402 h 771"/>
                <a:gd name="T60" fmla="*/ 1023 w 1116"/>
                <a:gd name="T61" fmla="*/ 427 h 771"/>
                <a:gd name="T62" fmla="*/ 1041 w 1116"/>
                <a:gd name="T63" fmla="*/ 466 h 771"/>
                <a:gd name="T64" fmla="*/ 1042 w 1116"/>
                <a:gd name="T65" fmla="*/ 485 h 771"/>
                <a:gd name="T66" fmla="*/ 1094 w 1116"/>
                <a:gd name="T67" fmla="*/ 522 h 771"/>
                <a:gd name="T68" fmla="*/ 1085 w 1116"/>
                <a:gd name="T69" fmla="*/ 532 h 771"/>
                <a:gd name="T70" fmla="*/ 1114 w 1116"/>
                <a:gd name="T71" fmla="*/ 567 h 771"/>
                <a:gd name="T72" fmla="*/ 971 w 1116"/>
                <a:gd name="T73" fmla="*/ 621 h 771"/>
                <a:gd name="T74" fmla="*/ 992 w 1116"/>
                <a:gd name="T75" fmla="*/ 658 h 771"/>
                <a:gd name="T76" fmla="*/ 1025 w 1116"/>
                <a:gd name="T77" fmla="*/ 703 h 771"/>
                <a:gd name="T78" fmla="*/ 1007 w 1116"/>
                <a:gd name="T79" fmla="*/ 725 h 771"/>
                <a:gd name="T80" fmla="*/ 986 w 1116"/>
                <a:gd name="T81" fmla="*/ 712 h 771"/>
                <a:gd name="T82" fmla="*/ 909 w 1116"/>
                <a:gd name="T83" fmla="*/ 718 h 771"/>
                <a:gd name="T84" fmla="*/ 756 w 1116"/>
                <a:gd name="T85" fmla="*/ 771 h 771"/>
                <a:gd name="T86" fmla="*/ 781 w 1116"/>
                <a:gd name="T87" fmla="*/ 712 h 771"/>
                <a:gd name="T88" fmla="*/ 736 w 1116"/>
                <a:gd name="T89" fmla="*/ 681 h 771"/>
                <a:gd name="T90" fmla="*/ 682 w 1116"/>
                <a:gd name="T91" fmla="*/ 650 h 771"/>
                <a:gd name="T92" fmla="*/ 227 w 1116"/>
                <a:gd name="T93" fmla="*/ 632 h 771"/>
                <a:gd name="T94" fmla="*/ 186 w 1116"/>
                <a:gd name="T95" fmla="*/ 602 h 771"/>
                <a:gd name="T96" fmla="*/ 166 w 1116"/>
                <a:gd name="T97" fmla="*/ 567 h 771"/>
                <a:gd name="T98" fmla="*/ 86 w 1116"/>
                <a:gd name="T99" fmla="*/ 421 h 771"/>
                <a:gd name="T100" fmla="*/ 76 w 1116"/>
                <a:gd name="T101" fmla="*/ 128 h 771"/>
                <a:gd name="T102" fmla="*/ 132 w 1116"/>
                <a:gd name="T103" fmla="*/ 97 h 771"/>
                <a:gd name="T104" fmla="*/ 196 w 1116"/>
                <a:gd name="T105" fmla="*/ 101 h 771"/>
                <a:gd name="T106" fmla="*/ 275 w 1116"/>
                <a:gd name="T107" fmla="*/ 101 h 771"/>
                <a:gd name="T108" fmla="*/ 409 w 1116"/>
                <a:gd name="T109" fmla="*/ 159 h 771"/>
                <a:gd name="T110" fmla="*/ 438 w 1116"/>
                <a:gd name="T111" fmla="*/ 181 h 771"/>
                <a:gd name="T112" fmla="*/ 448 w 1116"/>
                <a:gd name="T113" fmla="*/ 141 h 771"/>
                <a:gd name="T114" fmla="*/ 466 w 1116"/>
                <a:gd name="T115" fmla="*/ 132 h 771"/>
                <a:gd name="T116" fmla="*/ 572 w 1116"/>
                <a:gd name="T117" fmla="*/ 162 h 771"/>
                <a:gd name="T118" fmla="*/ 589 w 1116"/>
                <a:gd name="T119" fmla="*/ 142 h 771"/>
                <a:gd name="T120" fmla="*/ 605 w 1116"/>
                <a:gd name="T121" fmla="*/ 148 h 771"/>
                <a:gd name="T122" fmla="*/ 583 w 1116"/>
                <a:gd name="T123" fmla="*/ 48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16" h="771">
                  <a:moveTo>
                    <a:pt x="1004" y="710"/>
                  </a:moveTo>
                  <a:lnTo>
                    <a:pt x="1005" y="713"/>
                  </a:lnTo>
                  <a:lnTo>
                    <a:pt x="1013" y="710"/>
                  </a:lnTo>
                  <a:lnTo>
                    <a:pt x="1004" y="710"/>
                  </a:lnTo>
                  <a:close/>
                  <a:moveTo>
                    <a:pt x="581" y="586"/>
                  </a:moveTo>
                  <a:lnTo>
                    <a:pt x="578" y="595"/>
                  </a:lnTo>
                  <a:lnTo>
                    <a:pt x="581" y="593"/>
                  </a:lnTo>
                  <a:lnTo>
                    <a:pt x="583" y="593"/>
                  </a:lnTo>
                  <a:lnTo>
                    <a:pt x="583" y="595"/>
                  </a:lnTo>
                  <a:lnTo>
                    <a:pt x="577" y="607"/>
                  </a:lnTo>
                  <a:lnTo>
                    <a:pt x="578" y="611"/>
                  </a:lnTo>
                  <a:lnTo>
                    <a:pt x="580" y="611"/>
                  </a:lnTo>
                  <a:lnTo>
                    <a:pt x="581" y="607"/>
                  </a:lnTo>
                  <a:lnTo>
                    <a:pt x="583" y="607"/>
                  </a:lnTo>
                  <a:lnTo>
                    <a:pt x="586" y="595"/>
                  </a:lnTo>
                  <a:lnTo>
                    <a:pt x="581" y="586"/>
                  </a:lnTo>
                  <a:close/>
                  <a:moveTo>
                    <a:pt x="559" y="529"/>
                  </a:moveTo>
                  <a:lnTo>
                    <a:pt x="562" y="531"/>
                  </a:lnTo>
                  <a:lnTo>
                    <a:pt x="561" y="535"/>
                  </a:lnTo>
                  <a:lnTo>
                    <a:pt x="564" y="541"/>
                  </a:lnTo>
                  <a:lnTo>
                    <a:pt x="564" y="543"/>
                  </a:lnTo>
                  <a:lnTo>
                    <a:pt x="552" y="540"/>
                  </a:lnTo>
                  <a:lnTo>
                    <a:pt x="547" y="549"/>
                  </a:lnTo>
                  <a:lnTo>
                    <a:pt x="549" y="552"/>
                  </a:lnTo>
                  <a:lnTo>
                    <a:pt x="558" y="555"/>
                  </a:lnTo>
                  <a:lnTo>
                    <a:pt x="558" y="556"/>
                  </a:lnTo>
                  <a:lnTo>
                    <a:pt x="552" y="559"/>
                  </a:lnTo>
                  <a:lnTo>
                    <a:pt x="555" y="565"/>
                  </a:lnTo>
                  <a:lnTo>
                    <a:pt x="561" y="571"/>
                  </a:lnTo>
                  <a:lnTo>
                    <a:pt x="562" y="580"/>
                  </a:lnTo>
                  <a:lnTo>
                    <a:pt x="565" y="580"/>
                  </a:lnTo>
                  <a:lnTo>
                    <a:pt x="568" y="575"/>
                  </a:lnTo>
                  <a:lnTo>
                    <a:pt x="570" y="575"/>
                  </a:lnTo>
                  <a:lnTo>
                    <a:pt x="574" y="589"/>
                  </a:lnTo>
                  <a:lnTo>
                    <a:pt x="575" y="584"/>
                  </a:lnTo>
                  <a:lnTo>
                    <a:pt x="577" y="584"/>
                  </a:lnTo>
                  <a:lnTo>
                    <a:pt x="580" y="586"/>
                  </a:lnTo>
                  <a:lnTo>
                    <a:pt x="581" y="586"/>
                  </a:lnTo>
                  <a:lnTo>
                    <a:pt x="575" y="575"/>
                  </a:lnTo>
                  <a:lnTo>
                    <a:pt x="572" y="558"/>
                  </a:lnTo>
                  <a:lnTo>
                    <a:pt x="568" y="553"/>
                  </a:lnTo>
                  <a:lnTo>
                    <a:pt x="565" y="541"/>
                  </a:lnTo>
                  <a:lnTo>
                    <a:pt x="565" y="537"/>
                  </a:lnTo>
                  <a:lnTo>
                    <a:pt x="568" y="535"/>
                  </a:lnTo>
                  <a:lnTo>
                    <a:pt x="567" y="534"/>
                  </a:lnTo>
                  <a:lnTo>
                    <a:pt x="562" y="537"/>
                  </a:lnTo>
                  <a:lnTo>
                    <a:pt x="562" y="535"/>
                  </a:lnTo>
                  <a:lnTo>
                    <a:pt x="564" y="531"/>
                  </a:lnTo>
                  <a:lnTo>
                    <a:pt x="562" y="529"/>
                  </a:lnTo>
                  <a:lnTo>
                    <a:pt x="559" y="529"/>
                  </a:lnTo>
                  <a:close/>
                  <a:moveTo>
                    <a:pt x="415" y="395"/>
                  </a:moveTo>
                  <a:lnTo>
                    <a:pt x="414" y="396"/>
                  </a:lnTo>
                  <a:lnTo>
                    <a:pt x="417" y="398"/>
                  </a:lnTo>
                  <a:lnTo>
                    <a:pt x="417" y="399"/>
                  </a:lnTo>
                  <a:lnTo>
                    <a:pt x="411" y="400"/>
                  </a:lnTo>
                  <a:lnTo>
                    <a:pt x="395" y="420"/>
                  </a:lnTo>
                  <a:lnTo>
                    <a:pt x="402" y="420"/>
                  </a:lnTo>
                  <a:lnTo>
                    <a:pt x="402" y="418"/>
                  </a:lnTo>
                  <a:lnTo>
                    <a:pt x="404" y="418"/>
                  </a:lnTo>
                  <a:lnTo>
                    <a:pt x="417" y="412"/>
                  </a:lnTo>
                  <a:lnTo>
                    <a:pt x="449" y="409"/>
                  </a:lnTo>
                  <a:lnTo>
                    <a:pt x="436" y="406"/>
                  </a:lnTo>
                  <a:lnTo>
                    <a:pt x="429" y="406"/>
                  </a:lnTo>
                  <a:lnTo>
                    <a:pt x="426" y="408"/>
                  </a:lnTo>
                  <a:lnTo>
                    <a:pt x="420" y="408"/>
                  </a:lnTo>
                  <a:lnTo>
                    <a:pt x="420" y="406"/>
                  </a:lnTo>
                  <a:lnTo>
                    <a:pt x="421" y="406"/>
                  </a:lnTo>
                  <a:lnTo>
                    <a:pt x="423" y="405"/>
                  </a:lnTo>
                  <a:lnTo>
                    <a:pt x="417" y="405"/>
                  </a:lnTo>
                  <a:lnTo>
                    <a:pt x="417" y="399"/>
                  </a:lnTo>
                  <a:lnTo>
                    <a:pt x="423" y="395"/>
                  </a:lnTo>
                  <a:lnTo>
                    <a:pt x="415" y="395"/>
                  </a:lnTo>
                  <a:close/>
                  <a:moveTo>
                    <a:pt x="323" y="310"/>
                  </a:moveTo>
                  <a:lnTo>
                    <a:pt x="332" y="323"/>
                  </a:lnTo>
                  <a:lnTo>
                    <a:pt x="343" y="329"/>
                  </a:lnTo>
                  <a:lnTo>
                    <a:pt x="343" y="331"/>
                  </a:lnTo>
                  <a:lnTo>
                    <a:pt x="341" y="334"/>
                  </a:lnTo>
                  <a:lnTo>
                    <a:pt x="347" y="335"/>
                  </a:lnTo>
                  <a:lnTo>
                    <a:pt x="347" y="337"/>
                  </a:lnTo>
                  <a:lnTo>
                    <a:pt x="344" y="340"/>
                  </a:lnTo>
                  <a:lnTo>
                    <a:pt x="346" y="341"/>
                  </a:lnTo>
                  <a:lnTo>
                    <a:pt x="346" y="343"/>
                  </a:lnTo>
                  <a:lnTo>
                    <a:pt x="338" y="343"/>
                  </a:lnTo>
                  <a:lnTo>
                    <a:pt x="337" y="353"/>
                  </a:lnTo>
                  <a:lnTo>
                    <a:pt x="331" y="353"/>
                  </a:lnTo>
                  <a:lnTo>
                    <a:pt x="331" y="360"/>
                  </a:lnTo>
                  <a:lnTo>
                    <a:pt x="329" y="360"/>
                  </a:lnTo>
                  <a:lnTo>
                    <a:pt x="300" y="350"/>
                  </a:lnTo>
                  <a:lnTo>
                    <a:pt x="295" y="355"/>
                  </a:lnTo>
                  <a:lnTo>
                    <a:pt x="304" y="353"/>
                  </a:lnTo>
                  <a:lnTo>
                    <a:pt x="306" y="353"/>
                  </a:lnTo>
                  <a:lnTo>
                    <a:pt x="325" y="369"/>
                  </a:lnTo>
                  <a:lnTo>
                    <a:pt x="355" y="365"/>
                  </a:lnTo>
                  <a:lnTo>
                    <a:pt x="358" y="356"/>
                  </a:lnTo>
                  <a:lnTo>
                    <a:pt x="374" y="349"/>
                  </a:lnTo>
                  <a:lnTo>
                    <a:pt x="381" y="340"/>
                  </a:lnTo>
                  <a:lnTo>
                    <a:pt x="383" y="334"/>
                  </a:lnTo>
                  <a:lnTo>
                    <a:pt x="392" y="329"/>
                  </a:lnTo>
                  <a:lnTo>
                    <a:pt x="392" y="323"/>
                  </a:lnTo>
                  <a:lnTo>
                    <a:pt x="398" y="323"/>
                  </a:lnTo>
                  <a:lnTo>
                    <a:pt x="402" y="325"/>
                  </a:lnTo>
                  <a:lnTo>
                    <a:pt x="405" y="325"/>
                  </a:lnTo>
                  <a:lnTo>
                    <a:pt x="401" y="320"/>
                  </a:lnTo>
                  <a:lnTo>
                    <a:pt x="404" y="319"/>
                  </a:lnTo>
                  <a:lnTo>
                    <a:pt x="405" y="319"/>
                  </a:lnTo>
                  <a:lnTo>
                    <a:pt x="412" y="322"/>
                  </a:lnTo>
                  <a:lnTo>
                    <a:pt x="417" y="319"/>
                  </a:lnTo>
                  <a:lnTo>
                    <a:pt x="405" y="313"/>
                  </a:lnTo>
                  <a:lnTo>
                    <a:pt x="395" y="314"/>
                  </a:lnTo>
                  <a:lnTo>
                    <a:pt x="384" y="320"/>
                  </a:lnTo>
                  <a:lnTo>
                    <a:pt x="375" y="335"/>
                  </a:lnTo>
                  <a:lnTo>
                    <a:pt x="374" y="335"/>
                  </a:lnTo>
                  <a:lnTo>
                    <a:pt x="365" y="337"/>
                  </a:lnTo>
                  <a:lnTo>
                    <a:pt x="361" y="337"/>
                  </a:lnTo>
                  <a:lnTo>
                    <a:pt x="361" y="329"/>
                  </a:lnTo>
                  <a:lnTo>
                    <a:pt x="355" y="332"/>
                  </a:lnTo>
                  <a:lnTo>
                    <a:pt x="352" y="323"/>
                  </a:lnTo>
                  <a:lnTo>
                    <a:pt x="350" y="323"/>
                  </a:lnTo>
                  <a:lnTo>
                    <a:pt x="346" y="326"/>
                  </a:lnTo>
                  <a:lnTo>
                    <a:pt x="332" y="317"/>
                  </a:lnTo>
                  <a:lnTo>
                    <a:pt x="329" y="310"/>
                  </a:lnTo>
                  <a:lnTo>
                    <a:pt x="323" y="310"/>
                  </a:lnTo>
                  <a:close/>
                  <a:moveTo>
                    <a:pt x="666" y="223"/>
                  </a:moveTo>
                  <a:lnTo>
                    <a:pt x="664" y="224"/>
                  </a:lnTo>
                  <a:lnTo>
                    <a:pt x="679" y="239"/>
                  </a:lnTo>
                  <a:lnTo>
                    <a:pt x="693" y="240"/>
                  </a:lnTo>
                  <a:lnTo>
                    <a:pt x="693" y="239"/>
                  </a:lnTo>
                  <a:lnTo>
                    <a:pt x="684" y="228"/>
                  </a:lnTo>
                  <a:lnTo>
                    <a:pt x="666" y="223"/>
                  </a:lnTo>
                  <a:close/>
                  <a:moveTo>
                    <a:pt x="276" y="187"/>
                  </a:moveTo>
                  <a:lnTo>
                    <a:pt x="251" y="202"/>
                  </a:lnTo>
                  <a:lnTo>
                    <a:pt x="211" y="211"/>
                  </a:lnTo>
                  <a:lnTo>
                    <a:pt x="209" y="215"/>
                  </a:lnTo>
                  <a:lnTo>
                    <a:pt x="212" y="220"/>
                  </a:lnTo>
                  <a:lnTo>
                    <a:pt x="215" y="214"/>
                  </a:lnTo>
                  <a:lnTo>
                    <a:pt x="218" y="214"/>
                  </a:lnTo>
                  <a:lnTo>
                    <a:pt x="223" y="215"/>
                  </a:lnTo>
                  <a:lnTo>
                    <a:pt x="226" y="215"/>
                  </a:lnTo>
                  <a:lnTo>
                    <a:pt x="230" y="217"/>
                  </a:lnTo>
                  <a:lnTo>
                    <a:pt x="233" y="217"/>
                  </a:lnTo>
                  <a:lnTo>
                    <a:pt x="235" y="212"/>
                  </a:lnTo>
                  <a:lnTo>
                    <a:pt x="258" y="217"/>
                  </a:lnTo>
                  <a:lnTo>
                    <a:pt x="258" y="218"/>
                  </a:lnTo>
                  <a:lnTo>
                    <a:pt x="257" y="223"/>
                  </a:lnTo>
                  <a:lnTo>
                    <a:pt x="254" y="223"/>
                  </a:lnTo>
                  <a:lnTo>
                    <a:pt x="249" y="221"/>
                  </a:lnTo>
                  <a:lnTo>
                    <a:pt x="243" y="221"/>
                  </a:lnTo>
                  <a:lnTo>
                    <a:pt x="246" y="226"/>
                  </a:lnTo>
                  <a:lnTo>
                    <a:pt x="246" y="231"/>
                  </a:lnTo>
                  <a:lnTo>
                    <a:pt x="239" y="237"/>
                  </a:lnTo>
                  <a:lnTo>
                    <a:pt x="238" y="243"/>
                  </a:lnTo>
                  <a:lnTo>
                    <a:pt x="238" y="245"/>
                  </a:lnTo>
                  <a:lnTo>
                    <a:pt x="232" y="246"/>
                  </a:lnTo>
                  <a:lnTo>
                    <a:pt x="249" y="252"/>
                  </a:lnTo>
                  <a:lnTo>
                    <a:pt x="254" y="248"/>
                  </a:lnTo>
                  <a:lnTo>
                    <a:pt x="255" y="239"/>
                  </a:lnTo>
                  <a:lnTo>
                    <a:pt x="269" y="233"/>
                  </a:lnTo>
                  <a:lnTo>
                    <a:pt x="270" y="233"/>
                  </a:lnTo>
                  <a:lnTo>
                    <a:pt x="270" y="239"/>
                  </a:lnTo>
                  <a:lnTo>
                    <a:pt x="269" y="243"/>
                  </a:lnTo>
                  <a:lnTo>
                    <a:pt x="257" y="254"/>
                  </a:lnTo>
                  <a:lnTo>
                    <a:pt x="258" y="258"/>
                  </a:lnTo>
                  <a:lnTo>
                    <a:pt x="276" y="240"/>
                  </a:lnTo>
                  <a:lnTo>
                    <a:pt x="280" y="240"/>
                  </a:lnTo>
                  <a:lnTo>
                    <a:pt x="276" y="234"/>
                  </a:lnTo>
                  <a:lnTo>
                    <a:pt x="280" y="227"/>
                  </a:lnTo>
                  <a:lnTo>
                    <a:pt x="288" y="227"/>
                  </a:lnTo>
                  <a:lnTo>
                    <a:pt x="292" y="228"/>
                  </a:lnTo>
                  <a:lnTo>
                    <a:pt x="295" y="228"/>
                  </a:lnTo>
                  <a:lnTo>
                    <a:pt x="306" y="214"/>
                  </a:lnTo>
                  <a:lnTo>
                    <a:pt x="304" y="211"/>
                  </a:lnTo>
                  <a:lnTo>
                    <a:pt x="306" y="206"/>
                  </a:lnTo>
                  <a:lnTo>
                    <a:pt x="304" y="206"/>
                  </a:lnTo>
                  <a:lnTo>
                    <a:pt x="306" y="200"/>
                  </a:lnTo>
                  <a:lnTo>
                    <a:pt x="295" y="209"/>
                  </a:lnTo>
                  <a:lnTo>
                    <a:pt x="272" y="209"/>
                  </a:lnTo>
                  <a:lnTo>
                    <a:pt x="269" y="206"/>
                  </a:lnTo>
                  <a:lnTo>
                    <a:pt x="272" y="200"/>
                  </a:lnTo>
                  <a:lnTo>
                    <a:pt x="286" y="191"/>
                  </a:lnTo>
                  <a:lnTo>
                    <a:pt x="276" y="187"/>
                  </a:lnTo>
                  <a:close/>
                  <a:moveTo>
                    <a:pt x="596" y="172"/>
                  </a:moveTo>
                  <a:lnTo>
                    <a:pt x="595" y="175"/>
                  </a:lnTo>
                  <a:lnTo>
                    <a:pt x="596" y="177"/>
                  </a:lnTo>
                  <a:lnTo>
                    <a:pt x="596" y="172"/>
                  </a:lnTo>
                  <a:close/>
                  <a:moveTo>
                    <a:pt x="618" y="101"/>
                  </a:moveTo>
                  <a:lnTo>
                    <a:pt x="617" y="107"/>
                  </a:lnTo>
                  <a:lnTo>
                    <a:pt x="618" y="105"/>
                  </a:lnTo>
                  <a:lnTo>
                    <a:pt x="618" y="101"/>
                  </a:lnTo>
                  <a:close/>
                  <a:moveTo>
                    <a:pt x="601" y="0"/>
                  </a:moveTo>
                  <a:lnTo>
                    <a:pt x="602" y="0"/>
                  </a:lnTo>
                  <a:lnTo>
                    <a:pt x="608" y="2"/>
                  </a:lnTo>
                  <a:lnTo>
                    <a:pt x="610" y="2"/>
                  </a:lnTo>
                  <a:lnTo>
                    <a:pt x="610" y="3"/>
                  </a:lnTo>
                  <a:lnTo>
                    <a:pt x="608" y="8"/>
                  </a:lnTo>
                  <a:lnTo>
                    <a:pt x="610" y="11"/>
                  </a:lnTo>
                  <a:lnTo>
                    <a:pt x="617" y="8"/>
                  </a:lnTo>
                  <a:lnTo>
                    <a:pt x="618" y="8"/>
                  </a:lnTo>
                  <a:lnTo>
                    <a:pt x="618" y="9"/>
                  </a:lnTo>
                  <a:lnTo>
                    <a:pt x="620" y="18"/>
                  </a:lnTo>
                  <a:lnTo>
                    <a:pt x="627" y="27"/>
                  </a:lnTo>
                  <a:lnTo>
                    <a:pt x="629" y="48"/>
                  </a:lnTo>
                  <a:lnTo>
                    <a:pt x="648" y="74"/>
                  </a:lnTo>
                  <a:lnTo>
                    <a:pt x="644" y="74"/>
                  </a:lnTo>
                  <a:lnTo>
                    <a:pt x="641" y="73"/>
                  </a:lnTo>
                  <a:lnTo>
                    <a:pt x="638" y="73"/>
                  </a:lnTo>
                  <a:lnTo>
                    <a:pt x="642" y="80"/>
                  </a:lnTo>
                  <a:lnTo>
                    <a:pt x="632" y="91"/>
                  </a:lnTo>
                  <a:lnTo>
                    <a:pt x="656" y="97"/>
                  </a:lnTo>
                  <a:lnTo>
                    <a:pt x="657" y="97"/>
                  </a:lnTo>
                  <a:lnTo>
                    <a:pt x="657" y="98"/>
                  </a:lnTo>
                  <a:lnTo>
                    <a:pt x="656" y="104"/>
                  </a:lnTo>
                  <a:lnTo>
                    <a:pt x="656" y="105"/>
                  </a:lnTo>
                  <a:lnTo>
                    <a:pt x="654" y="105"/>
                  </a:lnTo>
                  <a:lnTo>
                    <a:pt x="651" y="104"/>
                  </a:lnTo>
                  <a:lnTo>
                    <a:pt x="661" y="122"/>
                  </a:lnTo>
                  <a:lnTo>
                    <a:pt x="663" y="122"/>
                  </a:lnTo>
                  <a:lnTo>
                    <a:pt x="663" y="123"/>
                  </a:lnTo>
                  <a:lnTo>
                    <a:pt x="660" y="134"/>
                  </a:lnTo>
                  <a:lnTo>
                    <a:pt x="663" y="140"/>
                  </a:lnTo>
                  <a:lnTo>
                    <a:pt x="669" y="126"/>
                  </a:lnTo>
                  <a:lnTo>
                    <a:pt x="669" y="114"/>
                  </a:lnTo>
                  <a:lnTo>
                    <a:pt x="673" y="107"/>
                  </a:lnTo>
                  <a:lnTo>
                    <a:pt x="675" y="107"/>
                  </a:lnTo>
                  <a:lnTo>
                    <a:pt x="676" y="105"/>
                  </a:lnTo>
                  <a:lnTo>
                    <a:pt x="681" y="105"/>
                  </a:lnTo>
                  <a:lnTo>
                    <a:pt x="691" y="120"/>
                  </a:lnTo>
                  <a:lnTo>
                    <a:pt x="696" y="141"/>
                  </a:lnTo>
                  <a:lnTo>
                    <a:pt x="693" y="141"/>
                  </a:lnTo>
                  <a:lnTo>
                    <a:pt x="691" y="142"/>
                  </a:lnTo>
                  <a:lnTo>
                    <a:pt x="690" y="142"/>
                  </a:lnTo>
                  <a:lnTo>
                    <a:pt x="688" y="154"/>
                  </a:lnTo>
                  <a:lnTo>
                    <a:pt x="701" y="177"/>
                  </a:lnTo>
                  <a:lnTo>
                    <a:pt x="712" y="171"/>
                  </a:lnTo>
                  <a:lnTo>
                    <a:pt x="712" y="160"/>
                  </a:lnTo>
                  <a:lnTo>
                    <a:pt x="721" y="140"/>
                  </a:lnTo>
                  <a:lnTo>
                    <a:pt x="722" y="128"/>
                  </a:lnTo>
                  <a:lnTo>
                    <a:pt x="734" y="125"/>
                  </a:lnTo>
                  <a:lnTo>
                    <a:pt x="730" y="122"/>
                  </a:lnTo>
                  <a:lnTo>
                    <a:pt x="730" y="120"/>
                  </a:lnTo>
                  <a:lnTo>
                    <a:pt x="736" y="114"/>
                  </a:lnTo>
                  <a:lnTo>
                    <a:pt x="725" y="105"/>
                  </a:lnTo>
                  <a:lnTo>
                    <a:pt x="725" y="86"/>
                  </a:lnTo>
                  <a:lnTo>
                    <a:pt x="730" y="86"/>
                  </a:lnTo>
                  <a:lnTo>
                    <a:pt x="739" y="88"/>
                  </a:lnTo>
                  <a:lnTo>
                    <a:pt x="750" y="89"/>
                  </a:lnTo>
                  <a:lnTo>
                    <a:pt x="759" y="91"/>
                  </a:lnTo>
                  <a:lnTo>
                    <a:pt x="764" y="91"/>
                  </a:lnTo>
                  <a:lnTo>
                    <a:pt x="765" y="98"/>
                  </a:lnTo>
                  <a:lnTo>
                    <a:pt x="764" y="100"/>
                  </a:lnTo>
                  <a:lnTo>
                    <a:pt x="768" y="107"/>
                  </a:lnTo>
                  <a:lnTo>
                    <a:pt x="781" y="111"/>
                  </a:lnTo>
                  <a:lnTo>
                    <a:pt x="781" y="113"/>
                  </a:lnTo>
                  <a:lnTo>
                    <a:pt x="774" y="120"/>
                  </a:lnTo>
                  <a:lnTo>
                    <a:pt x="781" y="122"/>
                  </a:lnTo>
                  <a:lnTo>
                    <a:pt x="781" y="123"/>
                  </a:lnTo>
                  <a:lnTo>
                    <a:pt x="780" y="131"/>
                  </a:lnTo>
                  <a:lnTo>
                    <a:pt x="773" y="138"/>
                  </a:lnTo>
                  <a:lnTo>
                    <a:pt x="770" y="134"/>
                  </a:lnTo>
                  <a:lnTo>
                    <a:pt x="765" y="135"/>
                  </a:lnTo>
                  <a:lnTo>
                    <a:pt x="768" y="140"/>
                  </a:lnTo>
                  <a:lnTo>
                    <a:pt x="768" y="145"/>
                  </a:lnTo>
                  <a:lnTo>
                    <a:pt x="771" y="144"/>
                  </a:lnTo>
                  <a:lnTo>
                    <a:pt x="773" y="144"/>
                  </a:lnTo>
                  <a:lnTo>
                    <a:pt x="771" y="154"/>
                  </a:lnTo>
                  <a:lnTo>
                    <a:pt x="781" y="168"/>
                  </a:lnTo>
                  <a:lnTo>
                    <a:pt x="781" y="178"/>
                  </a:lnTo>
                  <a:lnTo>
                    <a:pt x="764" y="200"/>
                  </a:lnTo>
                  <a:lnTo>
                    <a:pt x="755" y="206"/>
                  </a:lnTo>
                  <a:lnTo>
                    <a:pt x="753" y="206"/>
                  </a:lnTo>
                  <a:lnTo>
                    <a:pt x="746" y="197"/>
                  </a:lnTo>
                  <a:lnTo>
                    <a:pt x="744" y="200"/>
                  </a:lnTo>
                  <a:lnTo>
                    <a:pt x="749" y="212"/>
                  </a:lnTo>
                  <a:lnTo>
                    <a:pt x="749" y="214"/>
                  </a:lnTo>
                  <a:lnTo>
                    <a:pt x="740" y="208"/>
                  </a:lnTo>
                  <a:lnTo>
                    <a:pt x="740" y="212"/>
                  </a:lnTo>
                  <a:lnTo>
                    <a:pt x="736" y="212"/>
                  </a:lnTo>
                  <a:lnTo>
                    <a:pt x="733" y="211"/>
                  </a:lnTo>
                  <a:lnTo>
                    <a:pt x="730" y="211"/>
                  </a:lnTo>
                  <a:lnTo>
                    <a:pt x="728" y="200"/>
                  </a:lnTo>
                  <a:lnTo>
                    <a:pt x="713" y="200"/>
                  </a:lnTo>
                  <a:lnTo>
                    <a:pt x="712" y="206"/>
                  </a:lnTo>
                  <a:lnTo>
                    <a:pt x="719" y="208"/>
                  </a:lnTo>
                  <a:lnTo>
                    <a:pt x="719" y="215"/>
                  </a:lnTo>
                  <a:lnTo>
                    <a:pt x="703" y="237"/>
                  </a:lnTo>
                  <a:lnTo>
                    <a:pt x="703" y="239"/>
                  </a:lnTo>
                  <a:lnTo>
                    <a:pt x="700" y="239"/>
                  </a:lnTo>
                  <a:lnTo>
                    <a:pt x="697" y="240"/>
                  </a:lnTo>
                  <a:lnTo>
                    <a:pt x="693" y="240"/>
                  </a:lnTo>
                  <a:lnTo>
                    <a:pt x="707" y="242"/>
                  </a:lnTo>
                  <a:lnTo>
                    <a:pt x="709" y="242"/>
                  </a:lnTo>
                  <a:lnTo>
                    <a:pt x="709" y="243"/>
                  </a:lnTo>
                  <a:lnTo>
                    <a:pt x="693" y="274"/>
                  </a:lnTo>
                  <a:lnTo>
                    <a:pt x="693" y="276"/>
                  </a:lnTo>
                  <a:lnTo>
                    <a:pt x="679" y="280"/>
                  </a:lnTo>
                  <a:lnTo>
                    <a:pt x="678" y="280"/>
                  </a:lnTo>
                  <a:lnTo>
                    <a:pt x="670" y="277"/>
                  </a:lnTo>
                  <a:lnTo>
                    <a:pt x="670" y="282"/>
                  </a:lnTo>
                  <a:lnTo>
                    <a:pt x="667" y="282"/>
                  </a:lnTo>
                  <a:lnTo>
                    <a:pt x="667" y="289"/>
                  </a:lnTo>
                  <a:lnTo>
                    <a:pt x="666" y="289"/>
                  </a:lnTo>
                  <a:lnTo>
                    <a:pt x="660" y="295"/>
                  </a:lnTo>
                  <a:lnTo>
                    <a:pt x="658" y="295"/>
                  </a:lnTo>
                  <a:lnTo>
                    <a:pt x="647" y="286"/>
                  </a:lnTo>
                  <a:lnTo>
                    <a:pt x="639" y="288"/>
                  </a:lnTo>
                  <a:lnTo>
                    <a:pt x="623" y="279"/>
                  </a:lnTo>
                  <a:lnTo>
                    <a:pt x="621" y="282"/>
                  </a:lnTo>
                  <a:lnTo>
                    <a:pt x="623" y="283"/>
                  </a:lnTo>
                  <a:lnTo>
                    <a:pt x="623" y="280"/>
                  </a:lnTo>
                  <a:lnTo>
                    <a:pt x="624" y="280"/>
                  </a:lnTo>
                  <a:lnTo>
                    <a:pt x="639" y="289"/>
                  </a:lnTo>
                  <a:lnTo>
                    <a:pt x="639" y="291"/>
                  </a:lnTo>
                  <a:lnTo>
                    <a:pt x="644" y="288"/>
                  </a:lnTo>
                  <a:lnTo>
                    <a:pt x="656" y="294"/>
                  </a:lnTo>
                  <a:lnTo>
                    <a:pt x="657" y="295"/>
                  </a:lnTo>
                  <a:lnTo>
                    <a:pt x="660" y="309"/>
                  </a:lnTo>
                  <a:lnTo>
                    <a:pt x="660" y="310"/>
                  </a:lnTo>
                  <a:lnTo>
                    <a:pt x="658" y="310"/>
                  </a:lnTo>
                  <a:lnTo>
                    <a:pt x="648" y="314"/>
                  </a:lnTo>
                  <a:lnTo>
                    <a:pt x="636" y="314"/>
                  </a:lnTo>
                  <a:lnTo>
                    <a:pt x="638" y="319"/>
                  </a:lnTo>
                  <a:lnTo>
                    <a:pt x="642" y="320"/>
                  </a:lnTo>
                  <a:lnTo>
                    <a:pt x="642" y="322"/>
                  </a:lnTo>
                  <a:lnTo>
                    <a:pt x="633" y="322"/>
                  </a:lnTo>
                  <a:lnTo>
                    <a:pt x="633" y="337"/>
                  </a:lnTo>
                  <a:lnTo>
                    <a:pt x="629" y="334"/>
                  </a:lnTo>
                  <a:lnTo>
                    <a:pt x="624" y="340"/>
                  </a:lnTo>
                  <a:lnTo>
                    <a:pt x="623" y="340"/>
                  </a:lnTo>
                  <a:lnTo>
                    <a:pt x="624" y="343"/>
                  </a:lnTo>
                  <a:lnTo>
                    <a:pt x="621" y="349"/>
                  </a:lnTo>
                  <a:lnTo>
                    <a:pt x="608" y="355"/>
                  </a:lnTo>
                  <a:lnTo>
                    <a:pt x="613" y="360"/>
                  </a:lnTo>
                  <a:lnTo>
                    <a:pt x="605" y="380"/>
                  </a:lnTo>
                  <a:lnTo>
                    <a:pt x="605" y="412"/>
                  </a:lnTo>
                  <a:lnTo>
                    <a:pt x="604" y="415"/>
                  </a:lnTo>
                  <a:lnTo>
                    <a:pt x="610" y="421"/>
                  </a:lnTo>
                  <a:lnTo>
                    <a:pt x="611" y="427"/>
                  </a:lnTo>
                  <a:lnTo>
                    <a:pt x="613" y="423"/>
                  </a:lnTo>
                  <a:lnTo>
                    <a:pt x="613" y="421"/>
                  </a:lnTo>
                  <a:lnTo>
                    <a:pt x="614" y="421"/>
                  </a:lnTo>
                  <a:lnTo>
                    <a:pt x="615" y="423"/>
                  </a:lnTo>
                  <a:lnTo>
                    <a:pt x="621" y="423"/>
                  </a:lnTo>
                  <a:lnTo>
                    <a:pt x="623" y="424"/>
                  </a:lnTo>
                  <a:lnTo>
                    <a:pt x="626" y="424"/>
                  </a:lnTo>
                  <a:lnTo>
                    <a:pt x="636" y="455"/>
                  </a:lnTo>
                  <a:lnTo>
                    <a:pt x="636" y="463"/>
                  </a:lnTo>
                  <a:lnTo>
                    <a:pt x="633" y="466"/>
                  </a:lnTo>
                  <a:lnTo>
                    <a:pt x="653" y="458"/>
                  </a:lnTo>
                  <a:lnTo>
                    <a:pt x="678" y="470"/>
                  </a:lnTo>
                  <a:lnTo>
                    <a:pt x="691" y="479"/>
                  </a:lnTo>
                  <a:lnTo>
                    <a:pt x="698" y="491"/>
                  </a:lnTo>
                  <a:lnTo>
                    <a:pt x="721" y="497"/>
                  </a:lnTo>
                  <a:lnTo>
                    <a:pt x="728" y="504"/>
                  </a:lnTo>
                  <a:lnTo>
                    <a:pt x="728" y="506"/>
                  </a:lnTo>
                  <a:lnTo>
                    <a:pt x="733" y="506"/>
                  </a:lnTo>
                  <a:lnTo>
                    <a:pt x="764" y="510"/>
                  </a:lnTo>
                  <a:lnTo>
                    <a:pt x="768" y="510"/>
                  </a:lnTo>
                  <a:lnTo>
                    <a:pt x="767" y="532"/>
                  </a:lnTo>
                  <a:lnTo>
                    <a:pt x="770" y="552"/>
                  </a:lnTo>
                  <a:lnTo>
                    <a:pt x="768" y="558"/>
                  </a:lnTo>
                  <a:lnTo>
                    <a:pt x="780" y="571"/>
                  </a:lnTo>
                  <a:lnTo>
                    <a:pt x="780" y="572"/>
                  </a:lnTo>
                  <a:lnTo>
                    <a:pt x="779" y="572"/>
                  </a:lnTo>
                  <a:lnTo>
                    <a:pt x="773" y="577"/>
                  </a:lnTo>
                  <a:lnTo>
                    <a:pt x="783" y="577"/>
                  </a:lnTo>
                  <a:lnTo>
                    <a:pt x="789" y="583"/>
                  </a:lnTo>
                  <a:lnTo>
                    <a:pt x="790" y="590"/>
                  </a:lnTo>
                  <a:lnTo>
                    <a:pt x="790" y="592"/>
                  </a:lnTo>
                  <a:lnTo>
                    <a:pt x="786" y="596"/>
                  </a:lnTo>
                  <a:lnTo>
                    <a:pt x="792" y="592"/>
                  </a:lnTo>
                  <a:lnTo>
                    <a:pt x="793" y="592"/>
                  </a:lnTo>
                  <a:lnTo>
                    <a:pt x="801" y="596"/>
                  </a:lnTo>
                  <a:lnTo>
                    <a:pt x="801" y="590"/>
                  </a:lnTo>
                  <a:lnTo>
                    <a:pt x="802" y="590"/>
                  </a:lnTo>
                  <a:lnTo>
                    <a:pt x="805" y="589"/>
                  </a:lnTo>
                  <a:lnTo>
                    <a:pt x="813" y="593"/>
                  </a:lnTo>
                  <a:lnTo>
                    <a:pt x="814" y="589"/>
                  </a:lnTo>
                  <a:lnTo>
                    <a:pt x="810" y="583"/>
                  </a:lnTo>
                  <a:lnTo>
                    <a:pt x="810" y="581"/>
                  </a:lnTo>
                  <a:lnTo>
                    <a:pt x="819" y="574"/>
                  </a:lnTo>
                  <a:lnTo>
                    <a:pt x="814" y="568"/>
                  </a:lnTo>
                  <a:lnTo>
                    <a:pt x="811" y="537"/>
                  </a:lnTo>
                  <a:lnTo>
                    <a:pt x="802" y="524"/>
                  </a:lnTo>
                  <a:lnTo>
                    <a:pt x="827" y="504"/>
                  </a:lnTo>
                  <a:lnTo>
                    <a:pt x="839" y="485"/>
                  </a:lnTo>
                  <a:lnTo>
                    <a:pt x="841" y="485"/>
                  </a:lnTo>
                  <a:lnTo>
                    <a:pt x="847" y="483"/>
                  </a:lnTo>
                  <a:lnTo>
                    <a:pt x="844" y="478"/>
                  </a:lnTo>
                  <a:lnTo>
                    <a:pt x="841" y="483"/>
                  </a:lnTo>
                  <a:lnTo>
                    <a:pt x="839" y="483"/>
                  </a:lnTo>
                  <a:lnTo>
                    <a:pt x="838" y="467"/>
                  </a:lnTo>
                  <a:lnTo>
                    <a:pt x="829" y="435"/>
                  </a:lnTo>
                  <a:lnTo>
                    <a:pt x="813" y="423"/>
                  </a:lnTo>
                  <a:lnTo>
                    <a:pt x="813" y="415"/>
                  </a:lnTo>
                  <a:lnTo>
                    <a:pt x="814" y="414"/>
                  </a:lnTo>
                  <a:lnTo>
                    <a:pt x="827" y="409"/>
                  </a:lnTo>
                  <a:lnTo>
                    <a:pt x="827" y="400"/>
                  </a:lnTo>
                  <a:lnTo>
                    <a:pt x="830" y="400"/>
                  </a:lnTo>
                  <a:lnTo>
                    <a:pt x="830" y="399"/>
                  </a:lnTo>
                  <a:lnTo>
                    <a:pt x="833" y="393"/>
                  </a:lnTo>
                  <a:lnTo>
                    <a:pt x="827" y="393"/>
                  </a:lnTo>
                  <a:lnTo>
                    <a:pt x="827" y="392"/>
                  </a:lnTo>
                  <a:lnTo>
                    <a:pt x="829" y="387"/>
                  </a:lnTo>
                  <a:lnTo>
                    <a:pt x="826" y="380"/>
                  </a:lnTo>
                  <a:lnTo>
                    <a:pt x="824" y="374"/>
                  </a:lnTo>
                  <a:lnTo>
                    <a:pt x="824" y="372"/>
                  </a:lnTo>
                  <a:lnTo>
                    <a:pt x="827" y="372"/>
                  </a:lnTo>
                  <a:lnTo>
                    <a:pt x="822" y="371"/>
                  </a:lnTo>
                  <a:lnTo>
                    <a:pt x="822" y="369"/>
                  </a:lnTo>
                  <a:lnTo>
                    <a:pt x="830" y="346"/>
                  </a:lnTo>
                  <a:lnTo>
                    <a:pt x="822" y="344"/>
                  </a:lnTo>
                  <a:lnTo>
                    <a:pt x="822" y="343"/>
                  </a:lnTo>
                  <a:lnTo>
                    <a:pt x="820" y="331"/>
                  </a:lnTo>
                  <a:lnTo>
                    <a:pt x="820" y="329"/>
                  </a:lnTo>
                  <a:lnTo>
                    <a:pt x="829" y="320"/>
                  </a:lnTo>
                  <a:lnTo>
                    <a:pt x="830" y="320"/>
                  </a:lnTo>
                  <a:lnTo>
                    <a:pt x="862" y="332"/>
                  </a:lnTo>
                  <a:lnTo>
                    <a:pt x="878" y="323"/>
                  </a:lnTo>
                  <a:lnTo>
                    <a:pt x="894" y="332"/>
                  </a:lnTo>
                  <a:lnTo>
                    <a:pt x="894" y="334"/>
                  </a:lnTo>
                  <a:lnTo>
                    <a:pt x="893" y="341"/>
                  </a:lnTo>
                  <a:lnTo>
                    <a:pt x="899" y="340"/>
                  </a:lnTo>
                  <a:lnTo>
                    <a:pt x="902" y="347"/>
                  </a:lnTo>
                  <a:lnTo>
                    <a:pt x="900" y="349"/>
                  </a:lnTo>
                  <a:lnTo>
                    <a:pt x="909" y="349"/>
                  </a:lnTo>
                  <a:lnTo>
                    <a:pt x="909" y="350"/>
                  </a:lnTo>
                  <a:lnTo>
                    <a:pt x="905" y="353"/>
                  </a:lnTo>
                  <a:lnTo>
                    <a:pt x="907" y="360"/>
                  </a:lnTo>
                  <a:lnTo>
                    <a:pt x="924" y="362"/>
                  </a:lnTo>
                  <a:lnTo>
                    <a:pt x="925" y="362"/>
                  </a:lnTo>
                  <a:lnTo>
                    <a:pt x="927" y="368"/>
                  </a:lnTo>
                  <a:lnTo>
                    <a:pt x="933" y="362"/>
                  </a:lnTo>
                  <a:lnTo>
                    <a:pt x="934" y="362"/>
                  </a:lnTo>
                  <a:lnTo>
                    <a:pt x="937" y="366"/>
                  </a:lnTo>
                  <a:lnTo>
                    <a:pt x="933" y="378"/>
                  </a:lnTo>
                  <a:lnTo>
                    <a:pt x="937" y="389"/>
                  </a:lnTo>
                  <a:lnTo>
                    <a:pt x="937" y="390"/>
                  </a:lnTo>
                  <a:lnTo>
                    <a:pt x="919" y="390"/>
                  </a:lnTo>
                  <a:lnTo>
                    <a:pt x="933" y="393"/>
                  </a:lnTo>
                  <a:lnTo>
                    <a:pt x="934" y="393"/>
                  </a:lnTo>
                  <a:lnTo>
                    <a:pt x="937" y="400"/>
                  </a:lnTo>
                  <a:lnTo>
                    <a:pt x="934" y="408"/>
                  </a:lnTo>
                  <a:lnTo>
                    <a:pt x="939" y="408"/>
                  </a:lnTo>
                  <a:lnTo>
                    <a:pt x="939" y="409"/>
                  </a:lnTo>
                  <a:lnTo>
                    <a:pt x="936" y="412"/>
                  </a:lnTo>
                  <a:lnTo>
                    <a:pt x="939" y="417"/>
                  </a:lnTo>
                  <a:lnTo>
                    <a:pt x="939" y="418"/>
                  </a:lnTo>
                  <a:lnTo>
                    <a:pt x="933" y="421"/>
                  </a:lnTo>
                  <a:lnTo>
                    <a:pt x="930" y="420"/>
                  </a:lnTo>
                  <a:lnTo>
                    <a:pt x="930" y="423"/>
                  </a:lnTo>
                  <a:lnTo>
                    <a:pt x="948" y="420"/>
                  </a:lnTo>
                  <a:lnTo>
                    <a:pt x="949" y="420"/>
                  </a:lnTo>
                  <a:lnTo>
                    <a:pt x="952" y="430"/>
                  </a:lnTo>
                  <a:lnTo>
                    <a:pt x="952" y="435"/>
                  </a:lnTo>
                  <a:lnTo>
                    <a:pt x="955" y="426"/>
                  </a:lnTo>
                  <a:lnTo>
                    <a:pt x="956" y="426"/>
                  </a:lnTo>
                  <a:lnTo>
                    <a:pt x="956" y="430"/>
                  </a:lnTo>
                  <a:lnTo>
                    <a:pt x="958" y="430"/>
                  </a:lnTo>
                  <a:lnTo>
                    <a:pt x="958" y="432"/>
                  </a:lnTo>
                  <a:lnTo>
                    <a:pt x="959" y="438"/>
                  </a:lnTo>
                  <a:lnTo>
                    <a:pt x="971" y="429"/>
                  </a:lnTo>
                  <a:lnTo>
                    <a:pt x="974" y="420"/>
                  </a:lnTo>
                  <a:lnTo>
                    <a:pt x="976" y="420"/>
                  </a:lnTo>
                  <a:lnTo>
                    <a:pt x="980" y="424"/>
                  </a:lnTo>
                  <a:lnTo>
                    <a:pt x="980" y="429"/>
                  </a:lnTo>
                  <a:lnTo>
                    <a:pt x="983" y="426"/>
                  </a:lnTo>
                  <a:lnTo>
                    <a:pt x="979" y="420"/>
                  </a:lnTo>
                  <a:lnTo>
                    <a:pt x="979" y="418"/>
                  </a:lnTo>
                  <a:lnTo>
                    <a:pt x="983" y="418"/>
                  </a:lnTo>
                  <a:lnTo>
                    <a:pt x="985" y="412"/>
                  </a:lnTo>
                  <a:lnTo>
                    <a:pt x="985" y="408"/>
                  </a:lnTo>
                  <a:lnTo>
                    <a:pt x="989" y="405"/>
                  </a:lnTo>
                  <a:lnTo>
                    <a:pt x="986" y="399"/>
                  </a:lnTo>
                  <a:lnTo>
                    <a:pt x="986" y="398"/>
                  </a:lnTo>
                  <a:lnTo>
                    <a:pt x="995" y="383"/>
                  </a:lnTo>
                  <a:lnTo>
                    <a:pt x="1001" y="383"/>
                  </a:lnTo>
                  <a:lnTo>
                    <a:pt x="1004" y="390"/>
                  </a:lnTo>
                  <a:lnTo>
                    <a:pt x="1002" y="393"/>
                  </a:lnTo>
                  <a:lnTo>
                    <a:pt x="1004" y="393"/>
                  </a:lnTo>
                  <a:lnTo>
                    <a:pt x="1004" y="395"/>
                  </a:lnTo>
                  <a:lnTo>
                    <a:pt x="1007" y="402"/>
                  </a:lnTo>
                  <a:lnTo>
                    <a:pt x="1011" y="402"/>
                  </a:lnTo>
                  <a:lnTo>
                    <a:pt x="1011" y="403"/>
                  </a:lnTo>
                  <a:lnTo>
                    <a:pt x="1008" y="406"/>
                  </a:lnTo>
                  <a:lnTo>
                    <a:pt x="1016" y="411"/>
                  </a:lnTo>
                  <a:lnTo>
                    <a:pt x="1017" y="411"/>
                  </a:lnTo>
                  <a:lnTo>
                    <a:pt x="1016" y="412"/>
                  </a:lnTo>
                  <a:lnTo>
                    <a:pt x="1008" y="417"/>
                  </a:lnTo>
                  <a:lnTo>
                    <a:pt x="1010" y="417"/>
                  </a:lnTo>
                  <a:lnTo>
                    <a:pt x="1011" y="415"/>
                  </a:lnTo>
                  <a:lnTo>
                    <a:pt x="1014" y="415"/>
                  </a:lnTo>
                  <a:lnTo>
                    <a:pt x="1016" y="414"/>
                  </a:lnTo>
                  <a:lnTo>
                    <a:pt x="1019" y="414"/>
                  </a:lnTo>
                  <a:lnTo>
                    <a:pt x="1019" y="415"/>
                  </a:lnTo>
                  <a:lnTo>
                    <a:pt x="1017" y="421"/>
                  </a:lnTo>
                  <a:lnTo>
                    <a:pt x="1023" y="426"/>
                  </a:lnTo>
                  <a:lnTo>
                    <a:pt x="1023" y="427"/>
                  </a:lnTo>
                  <a:lnTo>
                    <a:pt x="1016" y="430"/>
                  </a:lnTo>
                  <a:lnTo>
                    <a:pt x="1026" y="432"/>
                  </a:lnTo>
                  <a:lnTo>
                    <a:pt x="1028" y="432"/>
                  </a:lnTo>
                  <a:lnTo>
                    <a:pt x="1028" y="433"/>
                  </a:lnTo>
                  <a:lnTo>
                    <a:pt x="1020" y="439"/>
                  </a:lnTo>
                  <a:lnTo>
                    <a:pt x="1026" y="438"/>
                  </a:lnTo>
                  <a:lnTo>
                    <a:pt x="1028" y="438"/>
                  </a:lnTo>
                  <a:lnTo>
                    <a:pt x="1029" y="440"/>
                  </a:lnTo>
                  <a:lnTo>
                    <a:pt x="1029" y="442"/>
                  </a:lnTo>
                  <a:lnTo>
                    <a:pt x="1028" y="443"/>
                  </a:lnTo>
                  <a:lnTo>
                    <a:pt x="1031" y="443"/>
                  </a:lnTo>
                  <a:lnTo>
                    <a:pt x="1036" y="451"/>
                  </a:lnTo>
                  <a:lnTo>
                    <a:pt x="1036" y="452"/>
                  </a:lnTo>
                  <a:lnTo>
                    <a:pt x="1031" y="455"/>
                  </a:lnTo>
                  <a:lnTo>
                    <a:pt x="1035" y="455"/>
                  </a:lnTo>
                  <a:lnTo>
                    <a:pt x="1041" y="466"/>
                  </a:lnTo>
                  <a:lnTo>
                    <a:pt x="1036" y="472"/>
                  </a:lnTo>
                  <a:lnTo>
                    <a:pt x="1038" y="473"/>
                  </a:lnTo>
                  <a:lnTo>
                    <a:pt x="1038" y="475"/>
                  </a:lnTo>
                  <a:lnTo>
                    <a:pt x="1036" y="475"/>
                  </a:lnTo>
                  <a:lnTo>
                    <a:pt x="1032" y="473"/>
                  </a:lnTo>
                  <a:lnTo>
                    <a:pt x="1031" y="473"/>
                  </a:lnTo>
                  <a:lnTo>
                    <a:pt x="1026" y="475"/>
                  </a:lnTo>
                  <a:lnTo>
                    <a:pt x="1036" y="476"/>
                  </a:lnTo>
                  <a:lnTo>
                    <a:pt x="1035" y="479"/>
                  </a:lnTo>
                  <a:lnTo>
                    <a:pt x="1038" y="482"/>
                  </a:lnTo>
                  <a:lnTo>
                    <a:pt x="1038" y="483"/>
                  </a:lnTo>
                  <a:lnTo>
                    <a:pt x="1036" y="485"/>
                  </a:lnTo>
                  <a:lnTo>
                    <a:pt x="1038" y="485"/>
                  </a:lnTo>
                  <a:lnTo>
                    <a:pt x="1039" y="483"/>
                  </a:lnTo>
                  <a:lnTo>
                    <a:pt x="1042" y="483"/>
                  </a:lnTo>
                  <a:lnTo>
                    <a:pt x="1042" y="485"/>
                  </a:lnTo>
                  <a:lnTo>
                    <a:pt x="1044" y="491"/>
                  </a:lnTo>
                  <a:lnTo>
                    <a:pt x="1056" y="494"/>
                  </a:lnTo>
                  <a:lnTo>
                    <a:pt x="1056" y="495"/>
                  </a:lnTo>
                  <a:lnTo>
                    <a:pt x="1057" y="503"/>
                  </a:lnTo>
                  <a:lnTo>
                    <a:pt x="1054" y="506"/>
                  </a:lnTo>
                  <a:lnTo>
                    <a:pt x="1057" y="506"/>
                  </a:lnTo>
                  <a:lnTo>
                    <a:pt x="1060" y="504"/>
                  </a:lnTo>
                  <a:lnTo>
                    <a:pt x="1065" y="504"/>
                  </a:lnTo>
                  <a:lnTo>
                    <a:pt x="1066" y="507"/>
                  </a:lnTo>
                  <a:lnTo>
                    <a:pt x="1066" y="512"/>
                  </a:lnTo>
                  <a:lnTo>
                    <a:pt x="1069" y="507"/>
                  </a:lnTo>
                  <a:lnTo>
                    <a:pt x="1071" y="507"/>
                  </a:lnTo>
                  <a:lnTo>
                    <a:pt x="1076" y="516"/>
                  </a:lnTo>
                  <a:lnTo>
                    <a:pt x="1081" y="518"/>
                  </a:lnTo>
                  <a:lnTo>
                    <a:pt x="1085" y="513"/>
                  </a:lnTo>
                  <a:lnTo>
                    <a:pt x="1094" y="522"/>
                  </a:lnTo>
                  <a:lnTo>
                    <a:pt x="1094" y="524"/>
                  </a:lnTo>
                  <a:lnTo>
                    <a:pt x="1093" y="524"/>
                  </a:lnTo>
                  <a:lnTo>
                    <a:pt x="1075" y="531"/>
                  </a:lnTo>
                  <a:lnTo>
                    <a:pt x="1076" y="531"/>
                  </a:lnTo>
                  <a:lnTo>
                    <a:pt x="1078" y="532"/>
                  </a:lnTo>
                  <a:lnTo>
                    <a:pt x="1076" y="532"/>
                  </a:lnTo>
                  <a:lnTo>
                    <a:pt x="1062" y="538"/>
                  </a:lnTo>
                  <a:lnTo>
                    <a:pt x="1059" y="544"/>
                  </a:lnTo>
                  <a:lnTo>
                    <a:pt x="1057" y="544"/>
                  </a:lnTo>
                  <a:lnTo>
                    <a:pt x="1048" y="540"/>
                  </a:lnTo>
                  <a:lnTo>
                    <a:pt x="1047" y="541"/>
                  </a:lnTo>
                  <a:lnTo>
                    <a:pt x="1056" y="544"/>
                  </a:lnTo>
                  <a:lnTo>
                    <a:pt x="1057" y="546"/>
                  </a:lnTo>
                  <a:lnTo>
                    <a:pt x="1056" y="550"/>
                  </a:lnTo>
                  <a:lnTo>
                    <a:pt x="1076" y="534"/>
                  </a:lnTo>
                  <a:lnTo>
                    <a:pt x="1085" y="532"/>
                  </a:lnTo>
                  <a:lnTo>
                    <a:pt x="1084" y="532"/>
                  </a:lnTo>
                  <a:lnTo>
                    <a:pt x="1084" y="531"/>
                  </a:lnTo>
                  <a:lnTo>
                    <a:pt x="1096" y="531"/>
                  </a:lnTo>
                  <a:lnTo>
                    <a:pt x="1096" y="546"/>
                  </a:lnTo>
                  <a:lnTo>
                    <a:pt x="1099" y="540"/>
                  </a:lnTo>
                  <a:lnTo>
                    <a:pt x="1099" y="538"/>
                  </a:lnTo>
                  <a:lnTo>
                    <a:pt x="1100" y="538"/>
                  </a:lnTo>
                  <a:lnTo>
                    <a:pt x="1114" y="544"/>
                  </a:lnTo>
                  <a:lnTo>
                    <a:pt x="1114" y="546"/>
                  </a:lnTo>
                  <a:lnTo>
                    <a:pt x="1112" y="546"/>
                  </a:lnTo>
                  <a:lnTo>
                    <a:pt x="1116" y="553"/>
                  </a:lnTo>
                  <a:lnTo>
                    <a:pt x="1109" y="553"/>
                  </a:lnTo>
                  <a:lnTo>
                    <a:pt x="1114" y="556"/>
                  </a:lnTo>
                  <a:lnTo>
                    <a:pt x="1116" y="565"/>
                  </a:lnTo>
                  <a:lnTo>
                    <a:pt x="1115" y="565"/>
                  </a:lnTo>
                  <a:lnTo>
                    <a:pt x="1114" y="567"/>
                  </a:lnTo>
                  <a:lnTo>
                    <a:pt x="1116" y="571"/>
                  </a:lnTo>
                  <a:lnTo>
                    <a:pt x="1114" y="571"/>
                  </a:lnTo>
                  <a:lnTo>
                    <a:pt x="1116" y="574"/>
                  </a:lnTo>
                  <a:lnTo>
                    <a:pt x="1116" y="575"/>
                  </a:lnTo>
                  <a:lnTo>
                    <a:pt x="1105" y="589"/>
                  </a:lnTo>
                  <a:lnTo>
                    <a:pt x="1081" y="593"/>
                  </a:lnTo>
                  <a:lnTo>
                    <a:pt x="1060" y="615"/>
                  </a:lnTo>
                  <a:lnTo>
                    <a:pt x="1059" y="615"/>
                  </a:lnTo>
                  <a:lnTo>
                    <a:pt x="1057" y="614"/>
                  </a:lnTo>
                  <a:lnTo>
                    <a:pt x="1056" y="614"/>
                  </a:lnTo>
                  <a:lnTo>
                    <a:pt x="1056" y="612"/>
                  </a:lnTo>
                  <a:lnTo>
                    <a:pt x="1039" y="618"/>
                  </a:lnTo>
                  <a:lnTo>
                    <a:pt x="1038" y="618"/>
                  </a:lnTo>
                  <a:lnTo>
                    <a:pt x="1031" y="615"/>
                  </a:lnTo>
                  <a:lnTo>
                    <a:pt x="977" y="615"/>
                  </a:lnTo>
                  <a:lnTo>
                    <a:pt x="971" y="621"/>
                  </a:lnTo>
                  <a:lnTo>
                    <a:pt x="965" y="633"/>
                  </a:lnTo>
                  <a:lnTo>
                    <a:pt x="964" y="633"/>
                  </a:lnTo>
                  <a:lnTo>
                    <a:pt x="955" y="635"/>
                  </a:lnTo>
                  <a:lnTo>
                    <a:pt x="945" y="644"/>
                  </a:lnTo>
                  <a:lnTo>
                    <a:pt x="937" y="654"/>
                  </a:lnTo>
                  <a:lnTo>
                    <a:pt x="933" y="657"/>
                  </a:lnTo>
                  <a:lnTo>
                    <a:pt x="925" y="670"/>
                  </a:lnTo>
                  <a:lnTo>
                    <a:pt x="918" y="679"/>
                  </a:lnTo>
                  <a:lnTo>
                    <a:pt x="919" y="678"/>
                  </a:lnTo>
                  <a:lnTo>
                    <a:pt x="934" y="660"/>
                  </a:lnTo>
                  <a:lnTo>
                    <a:pt x="949" y="647"/>
                  </a:lnTo>
                  <a:lnTo>
                    <a:pt x="973" y="636"/>
                  </a:lnTo>
                  <a:lnTo>
                    <a:pt x="993" y="635"/>
                  </a:lnTo>
                  <a:lnTo>
                    <a:pt x="1004" y="639"/>
                  </a:lnTo>
                  <a:lnTo>
                    <a:pt x="1004" y="650"/>
                  </a:lnTo>
                  <a:lnTo>
                    <a:pt x="992" y="658"/>
                  </a:lnTo>
                  <a:lnTo>
                    <a:pt x="990" y="658"/>
                  </a:lnTo>
                  <a:lnTo>
                    <a:pt x="983" y="657"/>
                  </a:lnTo>
                  <a:lnTo>
                    <a:pt x="977" y="658"/>
                  </a:lnTo>
                  <a:lnTo>
                    <a:pt x="985" y="660"/>
                  </a:lnTo>
                  <a:lnTo>
                    <a:pt x="986" y="664"/>
                  </a:lnTo>
                  <a:lnTo>
                    <a:pt x="993" y="661"/>
                  </a:lnTo>
                  <a:lnTo>
                    <a:pt x="998" y="663"/>
                  </a:lnTo>
                  <a:lnTo>
                    <a:pt x="998" y="664"/>
                  </a:lnTo>
                  <a:lnTo>
                    <a:pt x="992" y="676"/>
                  </a:lnTo>
                  <a:lnTo>
                    <a:pt x="998" y="676"/>
                  </a:lnTo>
                  <a:lnTo>
                    <a:pt x="998" y="688"/>
                  </a:lnTo>
                  <a:lnTo>
                    <a:pt x="1001" y="691"/>
                  </a:lnTo>
                  <a:lnTo>
                    <a:pt x="1011" y="696"/>
                  </a:lnTo>
                  <a:lnTo>
                    <a:pt x="1011" y="697"/>
                  </a:lnTo>
                  <a:lnTo>
                    <a:pt x="1010" y="697"/>
                  </a:lnTo>
                  <a:lnTo>
                    <a:pt x="1025" y="703"/>
                  </a:lnTo>
                  <a:lnTo>
                    <a:pt x="1033" y="700"/>
                  </a:lnTo>
                  <a:lnTo>
                    <a:pt x="1033" y="698"/>
                  </a:lnTo>
                  <a:lnTo>
                    <a:pt x="1035" y="698"/>
                  </a:lnTo>
                  <a:lnTo>
                    <a:pt x="1035" y="700"/>
                  </a:lnTo>
                  <a:lnTo>
                    <a:pt x="1036" y="703"/>
                  </a:lnTo>
                  <a:lnTo>
                    <a:pt x="1042" y="704"/>
                  </a:lnTo>
                  <a:lnTo>
                    <a:pt x="1044" y="704"/>
                  </a:lnTo>
                  <a:lnTo>
                    <a:pt x="1044" y="706"/>
                  </a:lnTo>
                  <a:lnTo>
                    <a:pt x="1042" y="709"/>
                  </a:lnTo>
                  <a:lnTo>
                    <a:pt x="1047" y="710"/>
                  </a:lnTo>
                  <a:lnTo>
                    <a:pt x="1048" y="710"/>
                  </a:lnTo>
                  <a:lnTo>
                    <a:pt x="1047" y="712"/>
                  </a:lnTo>
                  <a:lnTo>
                    <a:pt x="1023" y="721"/>
                  </a:lnTo>
                  <a:lnTo>
                    <a:pt x="1014" y="722"/>
                  </a:lnTo>
                  <a:lnTo>
                    <a:pt x="1014" y="725"/>
                  </a:lnTo>
                  <a:lnTo>
                    <a:pt x="1007" y="725"/>
                  </a:lnTo>
                  <a:lnTo>
                    <a:pt x="1004" y="730"/>
                  </a:lnTo>
                  <a:lnTo>
                    <a:pt x="990" y="744"/>
                  </a:lnTo>
                  <a:lnTo>
                    <a:pt x="989" y="744"/>
                  </a:lnTo>
                  <a:lnTo>
                    <a:pt x="980" y="738"/>
                  </a:lnTo>
                  <a:lnTo>
                    <a:pt x="980" y="737"/>
                  </a:lnTo>
                  <a:lnTo>
                    <a:pt x="979" y="731"/>
                  </a:lnTo>
                  <a:lnTo>
                    <a:pt x="982" y="725"/>
                  </a:lnTo>
                  <a:lnTo>
                    <a:pt x="979" y="725"/>
                  </a:lnTo>
                  <a:lnTo>
                    <a:pt x="979" y="724"/>
                  </a:lnTo>
                  <a:lnTo>
                    <a:pt x="980" y="724"/>
                  </a:lnTo>
                  <a:lnTo>
                    <a:pt x="1001" y="710"/>
                  </a:lnTo>
                  <a:lnTo>
                    <a:pt x="996" y="710"/>
                  </a:lnTo>
                  <a:lnTo>
                    <a:pt x="996" y="707"/>
                  </a:lnTo>
                  <a:lnTo>
                    <a:pt x="1002" y="700"/>
                  </a:lnTo>
                  <a:lnTo>
                    <a:pt x="1001" y="700"/>
                  </a:lnTo>
                  <a:lnTo>
                    <a:pt x="986" y="712"/>
                  </a:lnTo>
                  <a:lnTo>
                    <a:pt x="967" y="713"/>
                  </a:lnTo>
                  <a:lnTo>
                    <a:pt x="961" y="713"/>
                  </a:lnTo>
                  <a:lnTo>
                    <a:pt x="961" y="712"/>
                  </a:lnTo>
                  <a:lnTo>
                    <a:pt x="959" y="706"/>
                  </a:lnTo>
                  <a:lnTo>
                    <a:pt x="958" y="704"/>
                  </a:lnTo>
                  <a:lnTo>
                    <a:pt x="956" y="704"/>
                  </a:lnTo>
                  <a:lnTo>
                    <a:pt x="956" y="679"/>
                  </a:lnTo>
                  <a:lnTo>
                    <a:pt x="950" y="673"/>
                  </a:lnTo>
                  <a:lnTo>
                    <a:pt x="945" y="676"/>
                  </a:lnTo>
                  <a:lnTo>
                    <a:pt x="943" y="676"/>
                  </a:lnTo>
                  <a:lnTo>
                    <a:pt x="937" y="672"/>
                  </a:lnTo>
                  <a:lnTo>
                    <a:pt x="928" y="684"/>
                  </a:lnTo>
                  <a:lnTo>
                    <a:pt x="921" y="710"/>
                  </a:lnTo>
                  <a:lnTo>
                    <a:pt x="921" y="712"/>
                  </a:lnTo>
                  <a:lnTo>
                    <a:pt x="910" y="712"/>
                  </a:lnTo>
                  <a:lnTo>
                    <a:pt x="909" y="718"/>
                  </a:lnTo>
                  <a:lnTo>
                    <a:pt x="863" y="718"/>
                  </a:lnTo>
                  <a:lnTo>
                    <a:pt x="854" y="725"/>
                  </a:lnTo>
                  <a:lnTo>
                    <a:pt x="838" y="734"/>
                  </a:lnTo>
                  <a:lnTo>
                    <a:pt x="836" y="733"/>
                  </a:lnTo>
                  <a:lnTo>
                    <a:pt x="836" y="737"/>
                  </a:lnTo>
                  <a:lnTo>
                    <a:pt x="823" y="737"/>
                  </a:lnTo>
                  <a:lnTo>
                    <a:pt x="808" y="740"/>
                  </a:lnTo>
                  <a:lnTo>
                    <a:pt x="802" y="747"/>
                  </a:lnTo>
                  <a:lnTo>
                    <a:pt x="810" y="749"/>
                  </a:lnTo>
                  <a:lnTo>
                    <a:pt x="811" y="749"/>
                  </a:lnTo>
                  <a:lnTo>
                    <a:pt x="813" y="756"/>
                  </a:lnTo>
                  <a:lnTo>
                    <a:pt x="796" y="756"/>
                  </a:lnTo>
                  <a:lnTo>
                    <a:pt x="790" y="761"/>
                  </a:lnTo>
                  <a:lnTo>
                    <a:pt x="783" y="759"/>
                  </a:lnTo>
                  <a:lnTo>
                    <a:pt x="765" y="771"/>
                  </a:lnTo>
                  <a:lnTo>
                    <a:pt x="756" y="771"/>
                  </a:lnTo>
                  <a:lnTo>
                    <a:pt x="756" y="770"/>
                  </a:lnTo>
                  <a:lnTo>
                    <a:pt x="759" y="764"/>
                  </a:lnTo>
                  <a:lnTo>
                    <a:pt x="759" y="762"/>
                  </a:lnTo>
                  <a:lnTo>
                    <a:pt x="761" y="762"/>
                  </a:lnTo>
                  <a:lnTo>
                    <a:pt x="764" y="764"/>
                  </a:lnTo>
                  <a:lnTo>
                    <a:pt x="762" y="759"/>
                  </a:lnTo>
                  <a:lnTo>
                    <a:pt x="765" y="752"/>
                  </a:lnTo>
                  <a:lnTo>
                    <a:pt x="765" y="750"/>
                  </a:lnTo>
                  <a:lnTo>
                    <a:pt x="774" y="746"/>
                  </a:lnTo>
                  <a:lnTo>
                    <a:pt x="774" y="731"/>
                  </a:lnTo>
                  <a:lnTo>
                    <a:pt x="779" y="721"/>
                  </a:lnTo>
                  <a:lnTo>
                    <a:pt x="776" y="712"/>
                  </a:lnTo>
                  <a:lnTo>
                    <a:pt x="776" y="710"/>
                  </a:lnTo>
                  <a:lnTo>
                    <a:pt x="779" y="710"/>
                  </a:lnTo>
                  <a:lnTo>
                    <a:pt x="780" y="712"/>
                  </a:lnTo>
                  <a:lnTo>
                    <a:pt x="781" y="712"/>
                  </a:lnTo>
                  <a:lnTo>
                    <a:pt x="783" y="716"/>
                  </a:lnTo>
                  <a:lnTo>
                    <a:pt x="786" y="716"/>
                  </a:lnTo>
                  <a:lnTo>
                    <a:pt x="786" y="722"/>
                  </a:lnTo>
                  <a:lnTo>
                    <a:pt x="787" y="721"/>
                  </a:lnTo>
                  <a:lnTo>
                    <a:pt x="789" y="721"/>
                  </a:lnTo>
                  <a:lnTo>
                    <a:pt x="796" y="724"/>
                  </a:lnTo>
                  <a:lnTo>
                    <a:pt x="796" y="718"/>
                  </a:lnTo>
                  <a:lnTo>
                    <a:pt x="799" y="719"/>
                  </a:lnTo>
                  <a:lnTo>
                    <a:pt x="796" y="715"/>
                  </a:lnTo>
                  <a:lnTo>
                    <a:pt x="796" y="710"/>
                  </a:lnTo>
                  <a:lnTo>
                    <a:pt x="787" y="700"/>
                  </a:lnTo>
                  <a:lnTo>
                    <a:pt x="743" y="693"/>
                  </a:lnTo>
                  <a:lnTo>
                    <a:pt x="741" y="690"/>
                  </a:lnTo>
                  <a:lnTo>
                    <a:pt x="739" y="690"/>
                  </a:lnTo>
                  <a:lnTo>
                    <a:pt x="739" y="682"/>
                  </a:lnTo>
                  <a:lnTo>
                    <a:pt x="736" y="681"/>
                  </a:lnTo>
                  <a:lnTo>
                    <a:pt x="736" y="672"/>
                  </a:lnTo>
                  <a:lnTo>
                    <a:pt x="731" y="667"/>
                  </a:lnTo>
                  <a:lnTo>
                    <a:pt x="733" y="661"/>
                  </a:lnTo>
                  <a:lnTo>
                    <a:pt x="722" y="661"/>
                  </a:lnTo>
                  <a:lnTo>
                    <a:pt x="713" y="645"/>
                  </a:lnTo>
                  <a:lnTo>
                    <a:pt x="706" y="645"/>
                  </a:lnTo>
                  <a:lnTo>
                    <a:pt x="706" y="654"/>
                  </a:lnTo>
                  <a:lnTo>
                    <a:pt x="704" y="654"/>
                  </a:lnTo>
                  <a:lnTo>
                    <a:pt x="700" y="644"/>
                  </a:lnTo>
                  <a:lnTo>
                    <a:pt x="693" y="641"/>
                  </a:lnTo>
                  <a:lnTo>
                    <a:pt x="688" y="651"/>
                  </a:lnTo>
                  <a:lnTo>
                    <a:pt x="687" y="651"/>
                  </a:lnTo>
                  <a:lnTo>
                    <a:pt x="687" y="647"/>
                  </a:lnTo>
                  <a:lnTo>
                    <a:pt x="684" y="653"/>
                  </a:lnTo>
                  <a:lnTo>
                    <a:pt x="682" y="653"/>
                  </a:lnTo>
                  <a:lnTo>
                    <a:pt x="682" y="650"/>
                  </a:lnTo>
                  <a:lnTo>
                    <a:pt x="676" y="658"/>
                  </a:lnTo>
                  <a:lnTo>
                    <a:pt x="670" y="661"/>
                  </a:lnTo>
                  <a:lnTo>
                    <a:pt x="656" y="657"/>
                  </a:lnTo>
                  <a:lnTo>
                    <a:pt x="650" y="658"/>
                  </a:lnTo>
                  <a:lnTo>
                    <a:pt x="630" y="648"/>
                  </a:lnTo>
                  <a:lnTo>
                    <a:pt x="607" y="647"/>
                  </a:lnTo>
                  <a:lnTo>
                    <a:pt x="601" y="635"/>
                  </a:lnTo>
                  <a:lnTo>
                    <a:pt x="601" y="642"/>
                  </a:lnTo>
                  <a:lnTo>
                    <a:pt x="239" y="641"/>
                  </a:lnTo>
                  <a:lnTo>
                    <a:pt x="236" y="638"/>
                  </a:lnTo>
                  <a:lnTo>
                    <a:pt x="236" y="636"/>
                  </a:lnTo>
                  <a:lnTo>
                    <a:pt x="239" y="636"/>
                  </a:lnTo>
                  <a:lnTo>
                    <a:pt x="233" y="635"/>
                  </a:lnTo>
                  <a:lnTo>
                    <a:pt x="233" y="627"/>
                  </a:lnTo>
                  <a:lnTo>
                    <a:pt x="229" y="632"/>
                  </a:lnTo>
                  <a:lnTo>
                    <a:pt x="227" y="632"/>
                  </a:lnTo>
                  <a:lnTo>
                    <a:pt x="227" y="626"/>
                  </a:lnTo>
                  <a:lnTo>
                    <a:pt x="224" y="621"/>
                  </a:lnTo>
                  <a:lnTo>
                    <a:pt x="224" y="624"/>
                  </a:lnTo>
                  <a:lnTo>
                    <a:pt x="221" y="624"/>
                  </a:lnTo>
                  <a:lnTo>
                    <a:pt x="215" y="621"/>
                  </a:lnTo>
                  <a:lnTo>
                    <a:pt x="212" y="618"/>
                  </a:lnTo>
                  <a:lnTo>
                    <a:pt x="212" y="617"/>
                  </a:lnTo>
                  <a:lnTo>
                    <a:pt x="214" y="612"/>
                  </a:lnTo>
                  <a:lnTo>
                    <a:pt x="196" y="610"/>
                  </a:lnTo>
                  <a:lnTo>
                    <a:pt x="195" y="610"/>
                  </a:lnTo>
                  <a:lnTo>
                    <a:pt x="195" y="608"/>
                  </a:lnTo>
                  <a:lnTo>
                    <a:pt x="197" y="605"/>
                  </a:lnTo>
                  <a:lnTo>
                    <a:pt x="192" y="602"/>
                  </a:lnTo>
                  <a:lnTo>
                    <a:pt x="192" y="601"/>
                  </a:lnTo>
                  <a:lnTo>
                    <a:pt x="189" y="601"/>
                  </a:lnTo>
                  <a:lnTo>
                    <a:pt x="186" y="602"/>
                  </a:lnTo>
                  <a:lnTo>
                    <a:pt x="181" y="602"/>
                  </a:lnTo>
                  <a:lnTo>
                    <a:pt x="175" y="598"/>
                  </a:lnTo>
                  <a:lnTo>
                    <a:pt x="174" y="595"/>
                  </a:lnTo>
                  <a:lnTo>
                    <a:pt x="174" y="593"/>
                  </a:lnTo>
                  <a:lnTo>
                    <a:pt x="177" y="593"/>
                  </a:lnTo>
                  <a:lnTo>
                    <a:pt x="174" y="592"/>
                  </a:lnTo>
                  <a:lnTo>
                    <a:pt x="174" y="590"/>
                  </a:lnTo>
                  <a:lnTo>
                    <a:pt x="178" y="589"/>
                  </a:lnTo>
                  <a:lnTo>
                    <a:pt x="177" y="589"/>
                  </a:lnTo>
                  <a:lnTo>
                    <a:pt x="177" y="584"/>
                  </a:lnTo>
                  <a:lnTo>
                    <a:pt x="174" y="587"/>
                  </a:lnTo>
                  <a:lnTo>
                    <a:pt x="172" y="587"/>
                  </a:lnTo>
                  <a:lnTo>
                    <a:pt x="172" y="569"/>
                  </a:lnTo>
                  <a:lnTo>
                    <a:pt x="168" y="571"/>
                  </a:lnTo>
                  <a:lnTo>
                    <a:pt x="166" y="571"/>
                  </a:lnTo>
                  <a:lnTo>
                    <a:pt x="166" y="567"/>
                  </a:lnTo>
                  <a:lnTo>
                    <a:pt x="160" y="568"/>
                  </a:lnTo>
                  <a:lnTo>
                    <a:pt x="156" y="558"/>
                  </a:lnTo>
                  <a:lnTo>
                    <a:pt x="156" y="547"/>
                  </a:lnTo>
                  <a:lnTo>
                    <a:pt x="154" y="549"/>
                  </a:lnTo>
                  <a:lnTo>
                    <a:pt x="153" y="549"/>
                  </a:lnTo>
                  <a:lnTo>
                    <a:pt x="143" y="537"/>
                  </a:lnTo>
                  <a:lnTo>
                    <a:pt x="143" y="535"/>
                  </a:lnTo>
                  <a:lnTo>
                    <a:pt x="144" y="531"/>
                  </a:lnTo>
                  <a:lnTo>
                    <a:pt x="138" y="526"/>
                  </a:lnTo>
                  <a:lnTo>
                    <a:pt x="138" y="525"/>
                  </a:lnTo>
                  <a:lnTo>
                    <a:pt x="140" y="519"/>
                  </a:lnTo>
                  <a:lnTo>
                    <a:pt x="143" y="519"/>
                  </a:lnTo>
                  <a:lnTo>
                    <a:pt x="143" y="489"/>
                  </a:lnTo>
                  <a:lnTo>
                    <a:pt x="119" y="476"/>
                  </a:lnTo>
                  <a:lnTo>
                    <a:pt x="94" y="426"/>
                  </a:lnTo>
                  <a:lnTo>
                    <a:pt x="86" y="421"/>
                  </a:lnTo>
                  <a:lnTo>
                    <a:pt x="73" y="398"/>
                  </a:lnTo>
                  <a:lnTo>
                    <a:pt x="63" y="403"/>
                  </a:lnTo>
                  <a:lnTo>
                    <a:pt x="58" y="414"/>
                  </a:lnTo>
                  <a:lnTo>
                    <a:pt x="46" y="420"/>
                  </a:lnTo>
                  <a:lnTo>
                    <a:pt x="42" y="411"/>
                  </a:lnTo>
                  <a:lnTo>
                    <a:pt x="24" y="390"/>
                  </a:lnTo>
                  <a:lnTo>
                    <a:pt x="23" y="390"/>
                  </a:lnTo>
                  <a:lnTo>
                    <a:pt x="24" y="384"/>
                  </a:lnTo>
                  <a:lnTo>
                    <a:pt x="14" y="387"/>
                  </a:lnTo>
                  <a:lnTo>
                    <a:pt x="0" y="384"/>
                  </a:lnTo>
                  <a:lnTo>
                    <a:pt x="0" y="88"/>
                  </a:lnTo>
                  <a:lnTo>
                    <a:pt x="24" y="94"/>
                  </a:lnTo>
                  <a:lnTo>
                    <a:pt x="46" y="117"/>
                  </a:lnTo>
                  <a:lnTo>
                    <a:pt x="60" y="117"/>
                  </a:lnTo>
                  <a:lnTo>
                    <a:pt x="74" y="128"/>
                  </a:lnTo>
                  <a:lnTo>
                    <a:pt x="76" y="128"/>
                  </a:lnTo>
                  <a:lnTo>
                    <a:pt x="73" y="120"/>
                  </a:lnTo>
                  <a:lnTo>
                    <a:pt x="71" y="120"/>
                  </a:lnTo>
                  <a:lnTo>
                    <a:pt x="73" y="119"/>
                  </a:lnTo>
                  <a:lnTo>
                    <a:pt x="76" y="119"/>
                  </a:lnTo>
                  <a:lnTo>
                    <a:pt x="79" y="120"/>
                  </a:lnTo>
                  <a:lnTo>
                    <a:pt x="83" y="120"/>
                  </a:lnTo>
                  <a:lnTo>
                    <a:pt x="89" y="129"/>
                  </a:lnTo>
                  <a:lnTo>
                    <a:pt x="89" y="126"/>
                  </a:lnTo>
                  <a:lnTo>
                    <a:pt x="83" y="114"/>
                  </a:lnTo>
                  <a:lnTo>
                    <a:pt x="83" y="113"/>
                  </a:lnTo>
                  <a:lnTo>
                    <a:pt x="92" y="104"/>
                  </a:lnTo>
                  <a:lnTo>
                    <a:pt x="149" y="68"/>
                  </a:lnTo>
                  <a:lnTo>
                    <a:pt x="150" y="68"/>
                  </a:lnTo>
                  <a:lnTo>
                    <a:pt x="153" y="76"/>
                  </a:lnTo>
                  <a:lnTo>
                    <a:pt x="150" y="80"/>
                  </a:lnTo>
                  <a:lnTo>
                    <a:pt x="132" y="97"/>
                  </a:lnTo>
                  <a:lnTo>
                    <a:pt x="120" y="97"/>
                  </a:lnTo>
                  <a:lnTo>
                    <a:pt x="110" y="108"/>
                  </a:lnTo>
                  <a:lnTo>
                    <a:pt x="131" y="98"/>
                  </a:lnTo>
                  <a:lnTo>
                    <a:pt x="131" y="105"/>
                  </a:lnTo>
                  <a:lnTo>
                    <a:pt x="140" y="91"/>
                  </a:lnTo>
                  <a:lnTo>
                    <a:pt x="159" y="79"/>
                  </a:lnTo>
                  <a:lnTo>
                    <a:pt x="159" y="80"/>
                  </a:lnTo>
                  <a:lnTo>
                    <a:pt x="157" y="86"/>
                  </a:lnTo>
                  <a:lnTo>
                    <a:pt x="174" y="70"/>
                  </a:lnTo>
                  <a:lnTo>
                    <a:pt x="166" y="64"/>
                  </a:lnTo>
                  <a:lnTo>
                    <a:pt x="166" y="62"/>
                  </a:lnTo>
                  <a:lnTo>
                    <a:pt x="169" y="57"/>
                  </a:lnTo>
                  <a:lnTo>
                    <a:pt x="171" y="57"/>
                  </a:lnTo>
                  <a:lnTo>
                    <a:pt x="180" y="67"/>
                  </a:lnTo>
                  <a:lnTo>
                    <a:pt x="187" y="89"/>
                  </a:lnTo>
                  <a:lnTo>
                    <a:pt x="196" y="101"/>
                  </a:lnTo>
                  <a:lnTo>
                    <a:pt x="200" y="100"/>
                  </a:lnTo>
                  <a:lnTo>
                    <a:pt x="206" y="97"/>
                  </a:lnTo>
                  <a:lnTo>
                    <a:pt x="203" y="94"/>
                  </a:lnTo>
                  <a:lnTo>
                    <a:pt x="211" y="79"/>
                  </a:lnTo>
                  <a:lnTo>
                    <a:pt x="214" y="79"/>
                  </a:lnTo>
                  <a:lnTo>
                    <a:pt x="214" y="77"/>
                  </a:lnTo>
                  <a:lnTo>
                    <a:pt x="212" y="74"/>
                  </a:lnTo>
                  <a:lnTo>
                    <a:pt x="212" y="73"/>
                  </a:lnTo>
                  <a:lnTo>
                    <a:pt x="217" y="73"/>
                  </a:lnTo>
                  <a:lnTo>
                    <a:pt x="217" y="88"/>
                  </a:lnTo>
                  <a:lnTo>
                    <a:pt x="223" y="89"/>
                  </a:lnTo>
                  <a:lnTo>
                    <a:pt x="217" y="101"/>
                  </a:lnTo>
                  <a:lnTo>
                    <a:pt x="229" y="101"/>
                  </a:lnTo>
                  <a:lnTo>
                    <a:pt x="235" y="86"/>
                  </a:lnTo>
                  <a:lnTo>
                    <a:pt x="252" y="86"/>
                  </a:lnTo>
                  <a:lnTo>
                    <a:pt x="275" y="101"/>
                  </a:lnTo>
                  <a:lnTo>
                    <a:pt x="315" y="117"/>
                  </a:lnTo>
                  <a:lnTo>
                    <a:pt x="326" y="122"/>
                  </a:lnTo>
                  <a:lnTo>
                    <a:pt x="323" y="116"/>
                  </a:lnTo>
                  <a:lnTo>
                    <a:pt x="338" y="116"/>
                  </a:lnTo>
                  <a:lnTo>
                    <a:pt x="338" y="117"/>
                  </a:lnTo>
                  <a:lnTo>
                    <a:pt x="352" y="131"/>
                  </a:lnTo>
                  <a:lnTo>
                    <a:pt x="353" y="141"/>
                  </a:lnTo>
                  <a:lnTo>
                    <a:pt x="344" y="141"/>
                  </a:lnTo>
                  <a:lnTo>
                    <a:pt x="344" y="142"/>
                  </a:lnTo>
                  <a:lnTo>
                    <a:pt x="337" y="145"/>
                  </a:lnTo>
                  <a:lnTo>
                    <a:pt x="337" y="151"/>
                  </a:lnTo>
                  <a:lnTo>
                    <a:pt x="334" y="153"/>
                  </a:lnTo>
                  <a:lnTo>
                    <a:pt x="344" y="159"/>
                  </a:lnTo>
                  <a:lnTo>
                    <a:pt x="381" y="160"/>
                  </a:lnTo>
                  <a:lnTo>
                    <a:pt x="405" y="148"/>
                  </a:lnTo>
                  <a:lnTo>
                    <a:pt x="409" y="159"/>
                  </a:lnTo>
                  <a:lnTo>
                    <a:pt x="420" y="159"/>
                  </a:lnTo>
                  <a:lnTo>
                    <a:pt x="421" y="168"/>
                  </a:lnTo>
                  <a:lnTo>
                    <a:pt x="423" y="162"/>
                  </a:lnTo>
                  <a:lnTo>
                    <a:pt x="424" y="162"/>
                  </a:lnTo>
                  <a:lnTo>
                    <a:pt x="424" y="171"/>
                  </a:lnTo>
                  <a:lnTo>
                    <a:pt x="432" y="172"/>
                  </a:lnTo>
                  <a:lnTo>
                    <a:pt x="432" y="174"/>
                  </a:lnTo>
                  <a:lnTo>
                    <a:pt x="435" y="180"/>
                  </a:lnTo>
                  <a:lnTo>
                    <a:pt x="435" y="181"/>
                  </a:lnTo>
                  <a:lnTo>
                    <a:pt x="427" y="183"/>
                  </a:lnTo>
                  <a:lnTo>
                    <a:pt x="433" y="191"/>
                  </a:lnTo>
                  <a:lnTo>
                    <a:pt x="433" y="187"/>
                  </a:lnTo>
                  <a:lnTo>
                    <a:pt x="441" y="187"/>
                  </a:lnTo>
                  <a:lnTo>
                    <a:pt x="439" y="183"/>
                  </a:lnTo>
                  <a:lnTo>
                    <a:pt x="438" y="183"/>
                  </a:lnTo>
                  <a:lnTo>
                    <a:pt x="438" y="181"/>
                  </a:lnTo>
                  <a:lnTo>
                    <a:pt x="441" y="181"/>
                  </a:lnTo>
                  <a:lnTo>
                    <a:pt x="430" y="160"/>
                  </a:lnTo>
                  <a:lnTo>
                    <a:pt x="430" y="159"/>
                  </a:lnTo>
                  <a:lnTo>
                    <a:pt x="435" y="153"/>
                  </a:lnTo>
                  <a:lnTo>
                    <a:pt x="433" y="151"/>
                  </a:lnTo>
                  <a:lnTo>
                    <a:pt x="436" y="148"/>
                  </a:lnTo>
                  <a:lnTo>
                    <a:pt x="451" y="141"/>
                  </a:lnTo>
                  <a:lnTo>
                    <a:pt x="457" y="128"/>
                  </a:lnTo>
                  <a:lnTo>
                    <a:pt x="451" y="131"/>
                  </a:lnTo>
                  <a:lnTo>
                    <a:pt x="451" y="132"/>
                  </a:lnTo>
                  <a:lnTo>
                    <a:pt x="452" y="134"/>
                  </a:lnTo>
                  <a:lnTo>
                    <a:pt x="449" y="134"/>
                  </a:lnTo>
                  <a:lnTo>
                    <a:pt x="449" y="135"/>
                  </a:lnTo>
                  <a:lnTo>
                    <a:pt x="451" y="135"/>
                  </a:lnTo>
                  <a:lnTo>
                    <a:pt x="449" y="141"/>
                  </a:lnTo>
                  <a:lnTo>
                    <a:pt x="448" y="141"/>
                  </a:lnTo>
                  <a:lnTo>
                    <a:pt x="438" y="138"/>
                  </a:lnTo>
                  <a:lnTo>
                    <a:pt x="433" y="141"/>
                  </a:lnTo>
                  <a:lnTo>
                    <a:pt x="438" y="144"/>
                  </a:lnTo>
                  <a:lnTo>
                    <a:pt x="438" y="145"/>
                  </a:lnTo>
                  <a:lnTo>
                    <a:pt x="436" y="145"/>
                  </a:lnTo>
                  <a:lnTo>
                    <a:pt x="432" y="147"/>
                  </a:lnTo>
                  <a:lnTo>
                    <a:pt x="421" y="138"/>
                  </a:lnTo>
                  <a:lnTo>
                    <a:pt x="420" y="138"/>
                  </a:lnTo>
                  <a:lnTo>
                    <a:pt x="420" y="137"/>
                  </a:lnTo>
                  <a:lnTo>
                    <a:pt x="427" y="128"/>
                  </a:lnTo>
                  <a:lnTo>
                    <a:pt x="454" y="116"/>
                  </a:lnTo>
                  <a:lnTo>
                    <a:pt x="455" y="116"/>
                  </a:lnTo>
                  <a:lnTo>
                    <a:pt x="464" y="123"/>
                  </a:lnTo>
                  <a:lnTo>
                    <a:pt x="464" y="125"/>
                  </a:lnTo>
                  <a:lnTo>
                    <a:pt x="463" y="126"/>
                  </a:lnTo>
                  <a:lnTo>
                    <a:pt x="466" y="132"/>
                  </a:lnTo>
                  <a:lnTo>
                    <a:pt x="466" y="134"/>
                  </a:lnTo>
                  <a:lnTo>
                    <a:pt x="464" y="135"/>
                  </a:lnTo>
                  <a:lnTo>
                    <a:pt x="475" y="141"/>
                  </a:lnTo>
                  <a:lnTo>
                    <a:pt x="476" y="142"/>
                  </a:lnTo>
                  <a:lnTo>
                    <a:pt x="476" y="145"/>
                  </a:lnTo>
                  <a:lnTo>
                    <a:pt x="494" y="145"/>
                  </a:lnTo>
                  <a:lnTo>
                    <a:pt x="507" y="160"/>
                  </a:lnTo>
                  <a:lnTo>
                    <a:pt x="531" y="154"/>
                  </a:lnTo>
                  <a:lnTo>
                    <a:pt x="556" y="159"/>
                  </a:lnTo>
                  <a:lnTo>
                    <a:pt x="552" y="150"/>
                  </a:lnTo>
                  <a:lnTo>
                    <a:pt x="555" y="147"/>
                  </a:lnTo>
                  <a:lnTo>
                    <a:pt x="556" y="147"/>
                  </a:lnTo>
                  <a:lnTo>
                    <a:pt x="556" y="148"/>
                  </a:lnTo>
                  <a:lnTo>
                    <a:pt x="561" y="159"/>
                  </a:lnTo>
                  <a:lnTo>
                    <a:pt x="571" y="163"/>
                  </a:lnTo>
                  <a:lnTo>
                    <a:pt x="572" y="162"/>
                  </a:lnTo>
                  <a:lnTo>
                    <a:pt x="572" y="154"/>
                  </a:lnTo>
                  <a:lnTo>
                    <a:pt x="570" y="154"/>
                  </a:lnTo>
                  <a:lnTo>
                    <a:pt x="565" y="156"/>
                  </a:lnTo>
                  <a:lnTo>
                    <a:pt x="562" y="156"/>
                  </a:lnTo>
                  <a:lnTo>
                    <a:pt x="553" y="138"/>
                  </a:lnTo>
                  <a:lnTo>
                    <a:pt x="553" y="137"/>
                  </a:lnTo>
                  <a:lnTo>
                    <a:pt x="556" y="137"/>
                  </a:lnTo>
                  <a:lnTo>
                    <a:pt x="561" y="135"/>
                  </a:lnTo>
                  <a:lnTo>
                    <a:pt x="564" y="135"/>
                  </a:lnTo>
                  <a:lnTo>
                    <a:pt x="568" y="134"/>
                  </a:lnTo>
                  <a:lnTo>
                    <a:pt x="572" y="134"/>
                  </a:lnTo>
                  <a:lnTo>
                    <a:pt x="577" y="140"/>
                  </a:lnTo>
                  <a:lnTo>
                    <a:pt x="583" y="140"/>
                  </a:lnTo>
                  <a:lnTo>
                    <a:pt x="583" y="141"/>
                  </a:lnTo>
                  <a:lnTo>
                    <a:pt x="581" y="148"/>
                  </a:lnTo>
                  <a:lnTo>
                    <a:pt x="589" y="142"/>
                  </a:lnTo>
                  <a:lnTo>
                    <a:pt x="587" y="159"/>
                  </a:lnTo>
                  <a:lnTo>
                    <a:pt x="589" y="162"/>
                  </a:lnTo>
                  <a:lnTo>
                    <a:pt x="589" y="163"/>
                  </a:lnTo>
                  <a:lnTo>
                    <a:pt x="584" y="166"/>
                  </a:lnTo>
                  <a:lnTo>
                    <a:pt x="589" y="168"/>
                  </a:lnTo>
                  <a:lnTo>
                    <a:pt x="589" y="174"/>
                  </a:lnTo>
                  <a:lnTo>
                    <a:pt x="595" y="171"/>
                  </a:lnTo>
                  <a:lnTo>
                    <a:pt x="596" y="171"/>
                  </a:lnTo>
                  <a:lnTo>
                    <a:pt x="596" y="166"/>
                  </a:lnTo>
                  <a:lnTo>
                    <a:pt x="593" y="160"/>
                  </a:lnTo>
                  <a:lnTo>
                    <a:pt x="595" y="151"/>
                  </a:lnTo>
                  <a:lnTo>
                    <a:pt x="593" y="148"/>
                  </a:lnTo>
                  <a:lnTo>
                    <a:pt x="593" y="147"/>
                  </a:lnTo>
                  <a:lnTo>
                    <a:pt x="599" y="147"/>
                  </a:lnTo>
                  <a:lnTo>
                    <a:pt x="602" y="148"/>
                  </a:lnTo>
                  <a:lnTo>
                    <a:pt x="605" y="148"/>
                  </a:lnTo>
                  <a:lnTo>
                    <a:pt x="620" y="131"/>
                  </a:lnTo>
                  <a:lnTo>
                    <a:pt x="617" y="120"/>
                  </a:lnTo>
                  <a:lnTo>
                    <a:pt x="614" y="125"/>
                  </a:lnTo>
                  <a:lnTo>
                    <a:pt x="610" y="125"/>
                  </a:lnTo>
                  <a:lnTo>
                    <a:pt x="608" y="126"/>
                  </a:lnTo>
                  <a:lnTo>
                    <a:pt x="605" y="126"/>
                  </a:lnTo>
                  <a:lnTo>
                    <a:pt x="605" y="125"/>
                  </a:lnTo>
                  <a:lnTo>
                    <a:pt x="613" y="102"/>
                  </a:lnTo>
                  <a:lnTo>
                    <a:pt x="617" y="100"/>
                  </a:lnTo>
                  <a:lnTo>
                    <a:pt x="617" y="98"/>
                  </a:lnTo>
                  <a:lnTo>
                    <a:pt x="610" y="101"/>
                  </a:lnTo>
                  <a:lnTo>
                    <a:pt x="608" y="101"/>
                  </a:lnTo>
                  <a:lnTo>
                    <a:pt x="580" y="76"/>
                  </a:lnTo>
                  <a:lnTo>
                    <a:pt x="580" y="64"/>
                  </a:lnTo>
                  <a:lnTo>
                    <a:pt x="587" y="54"/>
                  </a:lnTo>
                  <a:lnTo>
                    <a:pt x="583" y="48"/>
                  </a:lnTo>
                  <a:lnTo>
                    <a:pt x="581" y="48"/>
                  </a:lnTo>
                  <a:lnTo>
                    <a:pt x="583" y="28"/>
                  </a:lnTo>
                  <a:lnTo>
                    <a:pt x="589" y="24"/>
                  </a:lnTo>
                  <a:lnTo>
                    <a:pt x="590" y="24"/>
                  </a:lnTo>
                  <a:lnTo>
                    <a:pt x="593" y="27"/>
                  </a:lnTo>
                  <a:lnTo>
                    <a:pt x="595" y="21"/>
                  </a:lnTo>
                  <a:lnTo>
                    <a:pt x="590" y="16"/>
                  </a:lnTo>
                  <a:lnTo>
                    <a:pt x="590" y="15"/>
                  </a:lnTo>
                  <a:lnTo>
                    <a:pt x="601" y="0"/>
                  </a:lnTo>
                  <a:close/>
                </a:path>
              </a:pathLst>
            </a:custGeom>
            <a:grpFill/>
            <a:ln w="3175" cap="flat">
              <a:solidFill>
                <a:srgbClr val="004B87"/>
              </a:solidFill>
              <a:prstDash val="solid"/>
              <a:miter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237712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thEast US - Blue /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15899E1-AEFC-410D-B08C-CBEB54F04F2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6EBDE58-C232-40FB-B8F7-6FD38BBF8705}"/>
              </a:ext>
            </a:extLst>
          </p:cNvPr>
          <p:cNvSpPr txBox="1">
            <a:spLocks/>
          </p:cNvSpPr>
          <p:nvPr/>
        </p:nvSpPr>
        <p:spPr>
          <a:xfrm>
            <a:off x="230400" y="6303600"/>
            <a:ext cx="12973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>
                <a:solidFill>
                  <a:schemeClr val="bg1"/>
                </a:solidFill>
              </a:rPr>
              <a:t>SLIDE  </a:t>
            </a:r>
            <a:r>
              <a:rPr lang="en-GB" sz="1400">
                <a:solidFill>
                  <a:schemeClr val="accent3"/>
                </a:solidFill>
              </a:rPr>
              <a:t>|</a:t>
            </a:r>
            <a:r>
              <a:rPr lang="en-GB" sz="1000">
                <a:solidFill>
                  <a:schemeClr val="bg1"/>
                </a:solidFill>
              </a:rPr>
              <a:t>  </a:t>
            </a:r>
            <a:fld id="{85845CA8-B977-449B-9FF9-20DC913440A4}" type="slidenum">
              <a:rPr lang="en-GB" sz="1000" smtClean="0">
                <a:solidFill>
                  <a:schemeClr val="bg1"/>
                </a:solidFill>
              </a:rPr>
              <a:pPr algn="l"/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4047AD-F2E3-465B-B8B0-35DC63530551}"/>
              </a:ext>
            </a:extLst>
          </p:cNvPr>
          <p:cNvCxnSpPr/>
          <p:nvPr/>
        </p:nvCxnSpPr>
        <p:spPr>
          <a:xfrm>
            <a:off x="390294" y="324118"/>
            <a:ext cx="0" cy="52322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D9AA1C3A-2D4E-4B73-BDB0-58169DEC73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68" y="324119"/>
            <a:ext cx="11283277" cy="52322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90000"/>
              </a:lnSpc>
              <a:buNone/>
              <a:defRPr sz="2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TITLE HERE</a:t>
            </a:r>
            <a:endParaRPr lang="en-GB"/>
          </a:p>
        </p:txBody>
      </p:sp>
      <p:sp>
        <p:nvSpPr>
          <p:cNvPr id="250" name="Text Placeholder 3">
            <a:extLst>
              <a:ext uri="{FF2B5EF4-FFF2-40B4-BE49-F238E27FC236}">
                <a16:creationId xmlns:a16="http://schemas.microsoft.com/office/drawing/2014/main" id="{3D1BE931-EFDA-450A-B528-8C87CD44809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7210" y="1335600"/>
            <a:ext cx="4893063" cy="467331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1" name="SouthEast US">
            <a:extLst>
              <a:ext uri="{FF2B5EF4-FFF2-40B4-BE49-F238E27FC236}">
                <a16:creationId xmlns:a16="http://schemas.microsoft.com/office/drawing/2014/main" id="{4101FC88-2EE6-43FC-9784-10CFE411C2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02665" y="1781000"/>
            <a:ext cx="3572373" cy="378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2050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rthEast US - Blue /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15899E1-AEFC-410D-B08C-CBEB54F04F2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6EBDE58-C232-40FB-B8F7-6FD38BBF8705}"/>
              </a:ext>
            </a:extLst>
          </p:cNvPr>
          <p:cNvSpPr txBox="1">
            <a:spLocks/>
          </p:cNvSpPr>
          <p:nvPr/>
        </p:nvSpPr>
        <p:spPr>
          <a:xfrm>
            <a:off x="230400" y="6303600"/>
            <a:ext cx="12973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>
                <a:solidFill>
                  <a:schemeClr val="bg1"/>
                </a:solidFill>
              </a:rPr>
              <a:t>SLIDE  </a:t>
            </a:r>
            <a:r>
              <a:rPr lang="en-GB" sz="1400">
                <a:solidFill>
                  <a:schemeClr val="accent3"/>
                </a:solidFill>
              </a:rPr>
              <a:t>|</a:t>
            </a:r>
            <a:r>
              <a:rPr lang="en-GB" sz="1000">
                <a:solidFill>
                  <a:schemeClr val="bg1"/>
                </a:solidFill>
              </a:rPr>
              <a:t>  </a:t>
            </a:r>
            <a:fld id="{85845CA8-B977-449B-9FF9-20DC913440A4}" type="slidenum">
              <a:rPr lang="en-GB" sz="1000" smtClean="0">
                <a:solidFill>
                  <a:schemeClr val="bg1"/>
                </a:solidFill>
              </a:rPr>
              <a:pPr algn="l"/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4047AD-F2E3-465B-B8B0-35DC63530551}"/>
              </a:ext>
            </a:extLst>
          </p:cNvPr>
          <p:cNvCxnSpPr/>
          <p:nvPr/>
        </p:nvCxnSpPr>
        <p:spPr>
          <a:xfrm>
            <a:off x="390294" y="324118"/>
            <a:ext cx="0" cy="52322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D9AA1C3A-2D4E-4B73-BDB0-58169DEC73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68" y="324119"/>
            <a:ext cx="11283277" cy="52322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90000"/>
              </a:lnSpc>
              <a:buNone/>
              <a:defRPr sz="2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TITLE HERE</a:t>
            </a:r>
            <a:endParaRPr lang="en-GB"/>
          </a:p>
        </p:txBody>
      </p:sp>
      <p:sp>
        <p:nvSpPr>
          <p:cNvPr id="250" name="Text Placeholder 3">
            <a:extLst>
              <a:ext uri="{FF2B5EF4-FFF2-40B4-BE49-F238E27FC236}">
                <a16:creationId xmlns:a16="http://schemas.microsoft.com/office/drawing/2014/main" id="{3D1BE931-EFDA-450A-B528-8C87CD44809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7210" y="1335600"/>
            <a:ext cx="4893063" cy="467331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3" name="NorthEast US">
            <a:extLst>
              <a:ext uri="{FF2B5EF4-FFF2-40B4-BE49-F238E27FC236}">
                <a16:creationId xmlns:a16="http://schemas.microsoft.com/office/drawing/2014/main" id="{ACA997B1-B55D-448F-B20B-0B1A3DC291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04368" y="1473420"/>
            <a:ext cx="4322858" cy="391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561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lobe - White /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Picture 249">
            <a:extLst>
              <a:ext uri="{FF2B5EF4-FFF2-40B4-BE49-F238E27FC236}">
                <a16:creationId xmlns:a16="http://schemas.microsoft.com/office/drawing/2014/main" id="{09A23D07-44F4-4854-96CF-824062E58414}"/>
              </a:ext>
            </a:extLst>
          </p:cNvPr>
          <p:cNvPicPr>
            <a:picLocks noChangeAspect="1"/>
          </p:cNvPicPr>
          <p:nvPr/>
        </p:nvPicPr>
        <p:blipFill>
          <a:blip r:embed="rId239">
            <a:alphaModFix amt="32000"/>
          </a:blip>
          <a:srcRect/>
          <a:stretch/>
        </p:blipFill>
        <p:spPr>
          <a:xfrm>
            <a:off x="0" y="0"/>
            <a:ext cx="12192000" cy="685714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2C8EBA2-6654-48FA-8A4A-261EFA858947}"/>
              </a:ext>
            </a:extLst>
          </p:cNvPr>
          <p:cNvGrpSpPr/>
          <p:nvPr/>
        </p:nvGrpSpPr>
        <p:grpSpPr>
          <a:xfrm>
            <a:off x="1857537" y="685800"/>
            <a:ext cx="8476926" cy="5486400"/>
            <a:chOff x="1857537" y="685800"/>
            <a:chExt cx="8476926" cy="5486400"/>
          </a:xfrm>
          <a:solidFill>
            <a:srgbClr val="676770"/>
          </a:solidFill>
        </p:grpSpPr>
        <p:sp>
          <p:nvSpPr>
            <p:cNvPr id="13" name="Fiji">
              <a:extLst>
                <a:ext uri="{FF2B5EF4-FFF2-40B4-BE49-F238E27FC236}">
                  <a16:creationId xmlns:a16="http://schemas.microsoft.com/office/drawing/2014/main" id="{0EC27437-ECCC-4CDA-B04F-602133090F66}"/>
                </a:ext>
              </a:extLst>
            </p:cNvPr>
            <p:cNvSpPr>
              <a:spLocks/>
            </p:cNvSpPr>
            <p:nvPr>
              <p:custDataLst>
                <p:tags r:id="rId1"/>
              </p:custDataLst>
            </p:nvPr>
          </p:nvSpPr>
          <p:spPr bwMode="auto">
            <a:xfrm>
              <a:off x="10005578" y="4972310"/>
              <a:ext cx="66861" cy="54214"/>
            </a:xfrm>
            <a:custGeom>
              <a:avLst/>
              <a:gdLst/>
              <a:ahLst/>
              <a:cxnLst/>
              <a:rect l="l" t="t" r="r" b="b"/>
              <a:pathLst>
                <a:path w="67394" h="54646">
                  <a:moveTo>
                    <a:pt x="21857" y="27323"/>
                  </a:moveTo>
                  <a:lnTo>
                    <a:pt x="21857" y="29145"/>
                  </a:lnTo>
                  <a:lnTo>
                    <a:pt x="27322" y="32788"/>
                  </a:lnTo>
                  <a:lnTo>
                    <a:pt x="32786" y="49182"/>
                  </a:lnTo>
                  <a:lnTo>
                    <a:pt x="29143" y="51003"/>
                  </a:lnTo>
                  <a:lnTo>
                    <a:pt x="20036" y="54646"/>
                  </a:lnTo>
                  <a:lnTo>
                    <a:pt x="0" y="49182"/>
                  </a:lnTo>
                  <a:lnTo>
                    <a:pt x="0" y="34609"/>
                  </a:lnTo>
                  <a:lnTo>
                    <a:pt x="14572" y="29145"/>
                  </a:lnTo>
                  <a:lnTo>
                    <a:pt x="20036" y="29145"/>
                  </a:lnTo>
                  <a:close/>
                  <a:moveTo>
                    <a:pt x="65573" y="0"/>
                  </a:moveTo>
                  <a:lnTo>
                    <a:pt x="67394" y="0"/>
                  </a:lnTo>
                  <a:lnTo>
                    <a:pt x="67394" y="3643"/>
                  </a:lnTo>
                  <a:lnTo>
                    <a:pt x="61930" y="9107"/>
                  </a:lnTo>
                  <a:lnTo>
                    <a:pt x="61930" y="16393"/>
                  </a:lnTo>
                  <a:lnTo>
                    <a:pt x="49179" y="12750"/>
                  </a:lnTo>
                  <a:lnTo>
                    <a:pt x="38251" y="21858"/>
                  </a:lnTo>
                  <a:lnTo>
                    <a:pt x="34608" y="21858"/>
                  </a:lnTo>
                  <a:lnTo>
                    <a:pt x="27322" y="12750"/>
                  </a:lnTo>
                  <a:lnTo>
                    <a:pt x="27322" y="10929"/>
                  </a:lnTo>
                  <a:lnTo>
                    <a:pt x="29143" y="10929"/>
                  </a:lnTo>
                  <a:lnTo>
                    <a:pt x="38251" y="9107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New Zealand (North Island)">
              <a:extLst>
                <a:ext uri="{FF2B5EF4-FFF2-40B4-BE49-F238E27FC236}">
                  <a16:creationId xmlns:a16="http://schemas.microsoft.com/office/drawing/2014/main" id="{5F1F4146-375A-46F8-B572-4C02B0907A24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9898962" y="5449375"/>
              <a:ext cx="139145" cy="215041"/>
            </a:xfrm>
            <a:custGeom>
              <a:avLst/>
              <a:gdLst>
                <a:gd name="T0" fmla="*/ 0 w 77"/>
                <a:gd name="T1" fmla="*/ 0 h 119"/>
                <a:gd name="T2" fmla="*/ 4 w 77"/>
                <a:gd name="T3" fmla="*/ 0 h 119"/>
                <a:gd name="T4" fmla="*/ 7 w 77"/>
                <a:gd name="T5" fmla="*/ 7 h 119"/>
                <a:gd name="T6" fmla="*/ 9 w 77"/>
                <a:gd name="T7" fmla="*/ 6 h 119"/>
                <a:gd name="T8" fmla="*/ 21 w 77"/>
                <a:gd name="T9" fmla="*/ 13 h 119"/>
                <a:gd name="T10" fmla="*/ 25 w 77"/>
                <a:gd name="T11" fmla="*/ 24 h 119"/>
                <a:gd name="T12" fmla="*/ 25 w 77"/>
                <a:gd name="T13" fmla="*/ 25 h 119"/>
                <a:gd name="T14" fmla="*/ 22 w 77"/>
                <a:gd name="T15" fmla="*/ 25 h 119"/>
                <a:gd name="T16" fmla="*/ 29 w 77"/>
                <a:gd name="T17" fmla="*/ 33 h 119"/>
                <a:gd name="T18" fmla="*/ 28 w 77"/>
                <a:gd name="T19" fmla="*/ 40 h 119"/>
                <a:gd name="T20" fmla="*/ 34 w 77"/>
                <a:gd name="T21" fmla="*/ 40 h 119"/>
                <a:gd name="T22" fmla="*/ 35 w 77"/>
                <a:gd name="T23" fmla="*/ 43 h 119"/>
                <a:gd name="T24" fmla="*/ 35 w 77"/>
                <a:gd name="T25" fmla="*/ 34 h 119"/>
                <a:gd name="T26" fmla="*/ 37 w 77"/>
                <a:gd name="T27" fmla="*/ 34 h 119"/>
                <a:gd name="T28" fmla="*/ 40 w 77"/>
                <a:gd name="T29" fmla="*/ 37 h 119"/>
                <a:gd name="T30" fmla="*/ 41 w 77"/>
                <a:gd name="T31" fmla="*/ 37 h 119"/>
                <a:gd name="T32" fmla="*/ 44 w 77"/>
                <a:gd name="T33" fmla="*/ 52 h 119"/>
                <a:gd name="T34" fmla="*/ 58 w 77"/>
                <a:gd name="T35" fmla="*/ 56 h 119"/>
                <a:gd name="T36" fmla="*/ 70 w 77"/>
                <a:gd name="T37" fmla="*/ 49 h 119"/>
                <a:gd name="T38" fmla="*/ 77 w 77"/>
                <a:gd name="T39" fmla="*/ 52 h 119"/>
                <a:gd name="T40" fmla="*/ 77 w 77"/>
                <a:gd name="T41" fmla="*/ 53 h 119"/>
                <a:gd name="T42" fmla="*/ 74 w 77"/>
                <a:gd name="T43" fmla="*/ 68 h 119"/>
                <a:gd name="T44" fmla="*/ 70 w 77"/>
                <a:gd name="T45" fmla="*/ 70 h 119"/>
                <a:gd name="T46" fmla="*/ 70 w 77"/>
                <a:gd name="T47" fmla="*/ 77 h 119"/>
                <a:gd name="T48" fmla="*/ 59 w 77"/>
                <a:gd name="T49" fmla="*/ 79 h 119"/>
                <a:gd name="T50" fmla="*/ 55 w 77"/>
                <a:gd name="T51" fmla="*/ 83 h 119"/>
                <a:gd name="T52" fmla="*/ 58 w 77"/>
                <a:gd name="T53" fmla="*/ 87 h 119"/>
                <a:gd name="T54" fmla="*/ 58 w 77"/>
                <a:gd name="T55" fmla="*/ 89 h 119"/>
                <a:gd name="T56" fmla="*/ 53 w 77"/>
                <a:gd name="T57" fmla="*/ 99 h 119"/>
                <a:gd name="T58" fmla="*/ 37 w 77"/>
                <a:gd name="T59" fmla="*/ 119 h 119"/>
                <a:gd name="T60" fmla="*/ 27 w 77"/>
                <a:gd name="T61" fmla="*/ 114 h 119"/>
                <a:gd name="T62" fmla="*/ 27 w 77"/>
                <a:gd name="T63" fmla="*/ 113 h 119"/>
                <a:gd name="T64" fmla="*/ 32 w 77"/>
                <a:gd name="T65" fmla="*/ 102 h 119"/>
                <a:gd name="T66" fmla="*/ 32 w 77"/>
                <a:gd name="T67" fmla="*/ 95 h 119"/>
                <a:gd name="T68" fmla="*/ 13 w 77"/>
                <a:gd name="T69" fmla="*/ 81 h 119"/>
                <a:gd name="T70" fmla="*/ 13 w 77"/>
                <a:gd name="T71" fmla="*/ 80 h 119"/>
                <a:gd name="T72" fmla="*/ 16 w 77"/>
                <a:gd name="T73" fmla="*/ 76 h 119"/>
                <a:gd name="T74" fmla="*/ 24 w 77"/>
                <a:gd name="T75" fmla="*/ 71 h 119"/>
                <a:gd name="T76" fmla="*/ 27 w 77"/>
                <a:gd name="T77" fmla="*/ 59 h 119"/>
                <a:gd name="T78" fmla="*/ 28 w 77"/>
                <a:gd name="T79" fmla="*/ 59 h 119"/>
                <a:gd name="T80" fmla="*/ 28 w 77"/>
                <a:gd name="T81" fmla="*/ 47 h 119"/>
                <a:gd name="T82" fmla="*/ 25 w 77"/>
                <a:gd name="T83" fmla="*/ 44 h 119"/>
                <a:gd name="T84" fmla="*/ 27 w 77"/>
                <a:gd name="T85" fmla="*/ 41 h 119"/>
                <a:gd name="T86" fmla="*/ 25 w 77"/>
                <a:gd name="T87" fmla="*/ 43 h 119"/>
                <a:gd name="T88" fmla="*/ 24 w 77"/>
                <a:gd name="T89" fmla="*/ 43 h 119"/>
                <a:gd name="T90" fmla="*/ 24 w 77"/>
                <a:gd name="T91" fmla="*/ 41 h 119"/>
                <a:gd name="T92" fmla="*/ 21 w 77"/>
                <a:gd name="T93" fmla="*/ 37 h 119"/>
                <a:gd name="T94" fmla="*/ 21 w 77"/>
                <a:gd name="T95" fmla="*/ 30 h 119"/>
                <a:gd name="T96" fmla="*/ 19 w 77"/>
                <a:gd name="T97" fmla="*/ 30 h 119"/>
                <a:gd name="T98" fmla="*/ 19 w 77"/>
                <a:gd name="T99" fmla="*/ 31 h 119"/>
                <a:gd name="T100" fmla="*/ 10 w 77"/>
                <a:gd name="T101" fmla="*/ 22 h 119"/>
                <a:gd name="T102" fmla="*/ 9 w 77"/>
                <a:gd name="T103" fmla="*/ 18 h 119"/>
                <a:gd name="T104" fmla="*/ 6 w 77"/>
                <a:gd name="T105" fmla="*/ 15 h 119"/>
                <a:gd name="T106" fmla="*/ 0 w 77"/>
                <a:gd name="T107" fmla="*/ 1 h 119"/>
                <a:gd name="T108" fmla="*/ 0 w 77"/>
                <a:gd name="T109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7" h="119">
                  <a:moveTo>
                    <a:pt x="0" y="0"/>
                  </a:moveTo>
                  <a:lnTo>
                    <a:pt x="4" y="0"/>
                  </a:lnTo>
                  <a:lnTo>
                    <a:pt x="7" y="7"/>
                  </a:lnTo>
                  <a:lnTo>
                    <a:pt x="9" y="6"/>
                  </a:lnTo>
                  <a:lnTo>
                    <a:pt x="21" y="13"/>
                  </a:lnTo>
                  <a:lnTo>
                    <a:pt x="25" y="24"/>
                  </a:lnTo>
                  <a:lnTo>
                    <a:pt x="25" y="25"/>
                  </a:lnTo>
                  <a:lnTo>
                    <a:pt x="22" y="25"/>
                  </a:lnTo>
                  <a:lnTo>
                    <a:pt x="29" y="33"/>
                  </a:lnTo>
                  <a:lnTo>
                    <a:pt x="28" y="40"/>
                  </a:lnTo>
                  <a:lnTo>
                    <a:pt x="34" y="40"/>
                  </a:lnTo>
                  <a:lnTo>
                    <a:pt x="35" y="43"/>
                  </a:lnTo>
                  <a:lnTo>
                    <a:pt x="35" y="34"/>
                  </a:lnTo>
                  <a:lnTo>
                    <a:pt x="37" y="34"/>
                  </a:lnTo>
                  <a:lnTo>
                    <a:pt x="40" y="37"/>
                  </a:lnTo>
                  <a:lnTo>
                    <a:pt x="41" y="37"/>
                  </a:lnTo>
                  <a:lnTo>
                    <a:pt x="44" y="52"/>
                  </a:lnTo>
                  <a:lnTo>
                    <a:pt x="58" y="56"/>
                  </a:lnTo>
                  <a:lnTo>
                    <a:pt x="70" y="49"/>
                  </a:lnTo>
                  <a:lnTo>
                    <a:pt x="77" y="52"/>
                  </a:lnTo>
                  <a:lnTo>
                    <a:pt x="77" y="53"/>
                  </a:lnTo>
                  <a:lnTo>
                    <a:pt x="74" y="68"/>
                  </a:lnTo>
                  <a:lnTo>
                    <a:pt x="70" y="70"/>
                  </a:lnTo>
                  <a:lnTo>
                    <a:pt x="70" y="77"/>
                  </a:lnTo>
                  <a:lnTo>
                    <a:pt x="59" y="79"/>
                  </a:lnTo>
                  <a:lnTo>
                    <a:pt x="55" y="83"/>
                  </a:lnTo>
                  <a:lnTo>
                    <a:pt x="58" y="87"/>
                  </a:lnTo>
                  <a:lnTo>
                    <a:pt x="58" y="89"/>
                  </a:lnTo>
                  <a:lnTo>
                    <a:pt x="53" y="99"/>
                  </a:lnTo>
                  <a:lnTo>
                    <a:pt x="37" y="119"/>
                  </a:lnTo>
                  <a:lnTo>
                    <a:pt x="27" y="114"/>
                  </a:lnTo>
                  <a:lnTo>
                    <a:pt x="27" y="113"/>
                  </a:lnTo>
                  <a:lnTo>
                    <a:pt x="32" y="102"/>
                  </a:lnTo>
                  <a:lnTo>
                    <a:pt x="32" y="95"/>
                  </a:lnTo>
                  <a:lnTo>
                    <a:pt x="13" y="81"/>
                  </a:lnTo>
                  <a:lnTo>
                    <a:pt x="13" y="80"/>
                  </a:lnTo>
                  <a:lnTo>
                    <a:pt x="16" y="76"/>
                  </a:lnTo>
                  <a:lnTo>
                    <a:pt x="24" y="71"/>
                  </a:lnTo>
                  <a:lnTo>
                    <a:pt x="27" y="59"/>
                  </a:lnTo>
                  <a:lnTo>
                    <a:pt x="28" y="59"/>
                  </a:lnTo>
                  <a:lnTo>
                    <a:pt x="28" y="47"/>
                  </a:lnTo>
                  <a:lnTo>
                    <a:pt x="25" y="44"/>
                  </a:lnTo>
                  <a:lnTo>
                    <a:pt x="27" y="41"/>
                  </a:lnTo>
                  <a:lnTo>
                    <a:pt x="25" y="43"/>
                  </a:lnTo>
                  <a:lnTo>
                    <a:pt x="24" y="43"/>
                  </a:lnTo>
                  <a:lnTo>
                    <a:pt x="24" y="41"/>
                  </a:lnTo>
                  <a:lnTo>
                    <a:pt x="21" y="37"/>
                  </a:lnTo>
                  <a:lnTo>
                    <a:pt x="21" y="30"/>
                  </a:lnTo>
                  <a:lnTo>
                    <a:pt x="19" y="30"/>
                  </a:lnTo>
                  <a:lnTo>
                    <a:pt x="19" y="31"/>
                  </a:lnTo>
                  <a:lnTo>
                    <a:pt x="10" y="22"/>
                  </a:lnTo>
                  <a:lnTo>
                    <a:pt x="9" y="18"/>
                  </a:lnTo>
                  <a:lnTo>
                    <a:pt x="6" y="1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New Zealand (South Island)">
              <a:extLst>
                <a:ext uri="{FF2B5EF4-FFF2-40B4-BE49-F238E27FC236}">
                  <a16:creationId xmlns:a16="http://schemas.microsoft.com/office/drawing/2014/main" id="{F40D6C87-55DC-40FB-93E3-26C4235D82A8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9754396" y="5631889"/>
              <a:ext cx="182514" cy="200585"/>
            </a:xfrm>
            <a:custGeom>
              <a:avLst/>
              <a:gdLst>
                <a:gd name="T0" fmla="*/ 80 w 101"/>
                <a:gd name="T1" fmla="*/ 0 h 111"/>
                <a:gd name="T2" fmla="*/ 87 w 101"/>
                <a:gd name="T3" fmla="*/ 12 h 111"/>
                <a:gd name="T4" fmla="*/ 95 w 101"/>
                <a:gd name="T5" fmla="*/ 6 h 111"/>
                <a:gd name="T6" fmla="*/ 96 w 101"/>
                <a:gd name="T7" fmla="*/ 6 h 111"/>
                <a:gd name="T8" fmla="*/ 98 w 101"/>
                <a:gd name="T9" fmla="*/ 7 h 111"/>
                <a:gd name="T10" fmla="*/ 101 w 101"/>
                <a:gd name="T11" fmla="*/ 9 h 111"/>
                <a:gd name="T12" fmla="*/ 101 w 101"/>
                <a:gd name="T13" fmla="*/ 10 h 111"/>
                <a:gd name="T14" fmla="*/ 99 w 101"/>
                <a:gd name="T15" fmla="*/ 13 h 111"/>
                <a:gd name="T16" fmla="*/ 101 w 101"/>
                <a:gd name="T17" fmla="*/ 22 h 111"/>
                <a:gd name="T18" fmla="*/ 90 w 101"/>
                <a:gd name="T19" fmla="*/ 40 h 111"/>
                <a:gd name="T20" fmla="*/ 83 w 101"/>
                <a:gd name="T21" fmla="*/ 46 h 111"/>
                <a:gd name="T22" fmla="*/ 81 w 101"/>
                <a:gd name="T23" fmla="*/ 55 h 111"/>
                <a:gd name="T24" fmla="*/ 86 w 101"/>
                <a:gd name="T25" fmla="*/ 59 h 111"/>
                <a:gd name="T26" fmla="*/ 86 w 101"/>
                <a:gd name="T27" fmla="*/ 61 h 111"/>
                <a:gd name="T28" fmla="*/ 77 w 101"/>
                <a:gd name="T29" fmla="*/ 56 h 111"/>
                <a:gd name="T30" fmla="*/ 68 w 101"/>
                <a:gd name="T31" fmla="*/ 64 h 111"/>
                <a:gd name="T32" fmla="*/ 65 w 101"/>
                <a:gd name="T33" fmla="*/ 62 h 111"/>
                <a:gd name="T34" fmla="*/ 55 w 101"/>
                <a:gd name="T35" fmla="*/ 98 h 111"/>
                <a:gd name="T36" fmla="*/ 41 w 101"/>
                <a:gd name="T37" fmla="*/ 108 h 111"/>
                <a:gd name="T38" fmla="*/ 32 w 101"/>
                <a:gd name="T39" fmla="*/ 111 h 111"/>
                <a:gd name="T40" fmla="*/ 16 w 101"/>
                <a:gd name="T41" fmla="*/ 105 h 111"/>
                <a:gd name="T42" fmla="*/ 15 w 101"/>
                <a:gd name="T43" fmla="*/ 102 h 111"/>
                <a:gd name="T44" fmla="*/ 3 w 101"/>
                <a:gd name="T45" fmla="*/ 102 h 111"/>
                <a:gd name="T46" fmla="*/ 3 w 101"/>
                <a:gd name="T47" fmla="*/ 99 h 111"/>
                <a:gd name="T48" fmla="*/ 1 w 101"/>
                <a:gd name="T49" fmla="*/ 99 h 111"/>
                <a:gd name="T50" fmla="*/ 1 w 101"/>
                <a:gd name="T51" fmla="*/ 96 h 111"/>
                <a:gd name="T52" fmla="*/ 0 w 101"/>
                <a:gd name="T53" fmla="*/ 96 h 111"/>
                <a:gd name="T54" fmla="*/ 0 w 101"/>
                <a:gd name="T55" fmla="*/ 95 h 111"/>
                <a:gd name="T56" fmla="*/ 4 w 101"/>
                <a:gd name="T57" fmla="*/ 92 h 111"/>
                <a:gd name="T58" fmla="*/ 6 w 101"/>
                <a:gd name="T59" fmla="*/ 89 h 111"/>
                <a:gd name="T60" fmla="*/ 3 w 101"/>
                <a:gd name="T61" fmla="*/ 89 h 111"/>
                <a:gd name="T62" fmla="*/ 3 w 101"/>
                <a:gd name="T63" fmla="*/ 87 h 111"/>
                <a:gd name="T64" fmla="*/ 4 w 101"/>
                <a:gd name="T65" fmla="*/ 84 h 111"/>
                <a:gd name="T66" fmla="*/ 7 w 101"/>
                <a:gd name="T67" fmla="*/ 84 h 111"/>
                <a:gd name="T68" fmla="*/ 7 w 101"/>
                <a:gd name="T69" fmla="*/ 83 h 111"/>
                <a:gd name="T70" fmla="*/ 6 w 101"/>
                <a:gd name="T71" fmla="*/ 83 h 111"/>
                <a:gd name="T72" fmla="*/ 7 w 101"/>
                <a:gd name="T73" fmla="*/ 78 h 111"/>
                <a:gd name="T74" fmla="*/ 10 w 101"/>
                <a:gd name="T75" fmla="*/ 77 h 111"/>
                <a:gd name="T76" fmla="*/ 12 w 101"/>
                <a:gd name="T77" fmla="*/ 77 h 111"/>
                <a:gd name="T78" fmla="*/ 12 w 101"/>
                <a:gd name="T79" fmla="*/ 75 h 111"/>
                <a:gd name="T80" fmla="*/ 21 w 101"/>
                <a:gd name="T81" fmla="*/ 62 h 111"/>
                <a:gd name="T82" fmla="*/ 21 w 101"/>
                <a:gd name="T83" fmla="*/ 61 h 111"/>
                <a:gd name="T84" fmla="*/ 22 w 101"/>
                <a:gd name="T85" fmla="*/ 61 h 111"/>
                <a:gd name="T86" fmla="*/ 34 w 101"/>
                <a:gd name="T87" fmla="*/ 58 h 111"/>
                <a:gd name="T88" fmla="*/ 56 w 101"/>
                <a:gd name="T89" fmla="*/ 38 h 111"/>
                <a:gd name="T90" fmla="*/ 64 w 101"/>
                <a:gd name="T91" fmla="*/ 22 h 111"/>
                <a:gd name="T92" fmla="*/ 69 w 101"/>
                <a:gd name="T93" fmla="*/ 18 h 111"/>
                <a:gd name="T94" fmla="*/ 72 w 101"/>
                <a:gd name="T95" fmla="*/ 9 h 111"/>
                <a:gd name="T96" fmla="*/ 80 w 101"/>
                <a:gd name="T9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1" h="111">
                  <a:moveTo>
                    <a:pt x="80" y="0"/>
                  </a:moveTo>
                  <a:lnTo>
                    <a:pt x="87" y="12"/>
                  </a:lnTo>
                  <a:lnTo>
                    <a:pt x="95" y="6"/>
                  </a:lnTo>
                  <a:lnTo>
                    <a:pt x="96" y="6"/>
                  </a:lnTo>
                  <a:lnTo>
                    <a:pt x="98" y="7"/>
                  </a:lnTo>
                  <a:lnTo>
                    <a:pt x="101" y="9"/>
                  </a:lnTo>
                  <a:lnTo>
                    <a:pt x="101" y="10"/>
                  </a:lnTo>
                  <a:lnTo>
                    <a:pt x="99" y="13"/>
                  </a:lnTo>
                  <a:lnTo>
                    <a:pt x="101" y="22"/>
                  </a:lnTo>
                  <a:lnTo>
                    <a:pt x="90" y="40"/>
                  </a:lnTo>
                  <a:lnTo>
                    <a:pt x="83" y="46"/>
                  </a:lnTo>
                  <a:lnTo>
                    <a:pt x="81" y="55"/>
                  </a:lnTo>
                  <a:lnTo>
                    <a:pt x="86" y="59"/>
                  </a:lnTo>
                  <a:lnTo>
                    <a:pt x="86" y="61"/>
                  </a:lnTo>
                  <a:lnTo>
                    <a:pt x="77" y="56"/>
                  </a:lnTo>
                  <a:lnTo>
                    <a:pt x="68" y="64"/>
                  </a:lnTo>
                  <a:lnTo>
                    <a:pt x="65" y="62"/>
                  </a:lnTo>
                  <a:lnTo>
                    <a:pt x="55" y="98"/>
                  </a:lnTo>
                  <a:lnTo>
                    <a:pt x="41" y="108"/>
                  </a:lnTo>
                  <a:lnTo>
                    <a:pt x="32" y="111"/>
                  </a:lnTo>
                  <a:lnTo>
                    <a:pt x="16" y="105"/>
                  </a:lnTo>
                  <a:lnTo>
                    <a:pt x="15" y="102"/>
                  </a:lnTo>
                  <a:lnTo>
                    <a:pt x="3" y="102"/>
                  </a:lnTo>
                  <a:lnTo>
                    <a:pt x="3" y="99"/>
                  </a:lnTo>
                  <a:lnTo>
                    <a:pt x="1" y="99"/>
                  </a:lnTo>
                  <a:lnTo>
                    <a:pt x="1" y="96"/>
                  </a:lnTo>
                  <a:lnTo>
                    <a:pt x="0" y="96"/>
                  </a:lnTo>
                  <a:lnTo>
                    <a:pt x="0" y="95"/>
                  </a:lnTo>
                  <a:lnTo>
                    <a:pt x="4" y="92"/>
                  </a:lnTo>
                  <a:lnTo>
                    <a:pt x="6" y="89"/>
                  </a:lnTo>
                  <a:lnTo>
                    <a:pt x="3" y="89"/>
                  </a:lnTo>
                  <a:lnTo>
                    <a:pt x="3" y="87"/>
                  </a:lnTo>
                  <a:lnTo>
                    <a:pt x="4" y="84"/>
                  </a:lnTo>
                  <a:lnTo>
                    <a:pt x="7" y="84"/>
                  </a:lnTo>
                  <a:lnTo>
                    <a:pt x="7" y="83"/>
                  </a:lnTo>
                  <a:lnTo>
                    <a:pt x="6" y="83"/>
                  </a:lnTo>
                  <a:lnTo>
                    <a:pt x="7" y="78"/>
                  </a:lnTo>
                  <a:lnTo>
                    <a:pt x="10" y="77"/>
                  </a:lnTo>
                  <a:lnTo>
                    <a:pt x="12" y="77"/>
                  </a:lnTo>
                  <a:lnTo>
                    <a:pt x="12" y="75"/>
                  </a:lnTo>
                  <a:lnTo>
                    <a:pt x="21" y="62"/>
                  </a:lnTo>
                  <a:lnTo>
                    <a:pt x="21" y="61"/>
                  </a:lnTo>
                  <a:lnTo>
                    <a:pt x="22" y="61"/>
                  </a:lnTo>
                  <a:lnTo>
                    <a:pt x="34" y="58"/>
                  </a:lnTo>
                  <a:lnTo>
                    <a:pt x="56" y="38"/>
                  </a:lnTo>
                  <a:lnTo>
                    <a:pt x="64" y="22"/>
                  </a:lnTo>
                  <a:lnTo>
                    <a:pt x="69" y="18"/>
                  </a:lnTo>
                  <a:lnTo>
                    <a:pt x="72" y="9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Stewart Island">
              <a:extLst>
                <a:ext uri="{FF2B5EF4-FFF2-40B4-BE49-F238E27FC236}">
                  <a16:creationId xmlns:a16="http://schemas.microsoft.com/office/drawing/2014/main" id="{C9BE059E-2BDF-4421-AB31-45438B4F2F4A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9777888" y="5828859"/>
              <a:ext cx="16264" cy="21685"/>
            </a:xfrm>
            <a:custGeom>
              <a:avLst/>
              <a:gdLst>
                <a:gd name="T0" fmla="*/ 3 w 9"/>
                <a:gd name="T1" fmla="*/ 0 h 12"/>
                <a:gd name="T2" fmla="*/ 6 w 9"/>
                <a:gd name="T3" fmla="*/ 2 h 12"/>
                <a:gd name="T4" fmla="*/ 9 w 9"/>
                <a:gd name="T5" fmla="*/ 9 h 12"/>
                <a:gd name="T6" fmla="*/ 8 w 9"/>
                <a:gd name="T7" fmla="*/ 9 h 12"/>
                <a:gd name="T8" fmla="*/ 0 w 9"/>
                <a:gd name="T9" fmla="*/ 12 h 12"/>
                <a:gd name="T10" fmla="*/ 3 w 9"/>
                <a:gd name="T11" fmla="*/ 2 h 12"/>
                <a:gd name="T12" fmla="*/ 3 w 9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2">
                  <a:moveTo>
                    <a:pt x="3" y="0"/>
                  </a:moveTo>
                  <a:lnTo>
                    <a:pt x="6" y="2"/>
                  </a:lnTo>
                  <a:lnTo>
                    <a:pt x="9" y="9"/>
                  </a:lnTo>
                  <a:lnTo>
                    <a:pt x="8" y="9"/>
                  </a:lnTo>
                  <a:lnTo>
                    <a:pt x="0" y="12"/>
                  </a:lnTo>
                  <a:lnTo>
                    <a:pt x="3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Auckland Island">
              <a:extLst>
                <a:ext uri="{FF2B5EF4-FFF2-40B4-BE49-F238E27FC236}">
                  <a16:creationId xmlns:a16="http://schemas.microsoft.com/office/drawing/2014/main" id="{93E41BC5-0134-482F-A8D1-6E2CD9C86AA9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9739941" y="5969810"/>
              <a:ext cx="10843" cy="12650"/>
            </a:xfrm>
            <a:custGeom>
              <a:avLst/>
              <a:gdLst>
                <a:gd name="T0" fmla="*/ 3 w 6"/>
                <a:gd name="T1" fmla="*/ 0 h 7"/>
                <a:gd name="T2" fmla="*/ 5 w 6"/>
                <a:gd name="T3" fmla="*/ 0 h 7"/>
                <a:gd name="T4" fmla="*/ 5 w 6"/>
                <a:gd name="T5" fmla="*/ 1 h 7"/>
                <a:gd name="T6" fmla="*/ 6 w 6"/>
                <a:gd name="T7" fmla="*/ 6 h 7"/>
                <a:gd name="T8" fmla="*/ 5 w 6"/>
                <a:gd name="T9" fmla="*/ 6 h 7"/>
                <a:gd name="T10" fmla="*/ 2 w 6"/>
                <a:gd name="T11" fmla="*/ 7 h 7"/>
                <a:gd name="T12" fmla="*/ 0 w 6"/>
                <a:gd name="T13" fmla="*/ 7 h 7"/>
                <a:gd name="T14" fmla="*/ 0 w 6"/>
                <a:gd name="T15" fmla="*/ 6 h 7"/>
                <a:gd name="T16" fmla="*/ 3 w 6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7">
                  <a:moveTo>
                    <a:pt x="3" y="0"/>
                  </a:moveTo>
                  <a:lnTo>
                    <a:pt x="5" y="0"/>
                  </a:lnTo>
                  <a:lnTo>
                    <a:pt x="5" y="1"/>
                  </a:lnTo>
                  <a:lnTo>
                    <a:pt x="6" y="6"/>
                  </a:lnTo>
                  <a:lnTo>
                    <a:pt x="5" y="6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6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New Caledonia">
              <a:extLst>
                <a:ext uri="{FF2B5EF4-FFF2-40B4-BE49-F238E27FC236}">
                  <a16:creationId xmlns:a16="http://schemas.microsoft.com/office/drawing/2014/main" id="{DAD5B347-8EAB-474D-AC47-D64985E4D353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9694765" y="5071700"/>
              <a:ext cx="97581" cy="61440"/>
            </a:xfrm>
            <a:custGeom>
              <a:avLst/>
              <a:gdLst/>
              <a:ahLst/>
              <a:cxnLst/>
              <a:rect l="l" t="t" r="r" b="b"/>
              <a:pathLst>
                <a:path w="98359" h="61930">
                  <a:moveTo>
                    <a:pt x="89251" y="29144"/>
                  </a:moveTo>
                  <a:lnTo>
                    <a:pt x="98359" y="29144"/>
                  </a:lnTo>
                  <a:lnTo>
                    <a:pt x="98359" y="38252"/>
                  </a:lnTo>
                  <a:lnTo>
                    <a:pt x="94716" y="40073"/>
                  </a:lnTo>
                  <a:lnTo>
                    <a:pt x="94716" y="38252"/>
                  </a:lnTo>
                  <a:lnTo>
                    <a:pt x="89251" y="32787"/>
                  </a:lnTo>
                  <a:close/>
                  <a:moveTo>
                    <a:pt x="71036" y="12750"/>
                  </a:moveTo>
                  <a:lnTo>
                    <a:pt x="72858" y="12750"/>
                  </a:lnTo>
                  <a:lnTo>
                    <a:pt x="78322" y="16393"/>
                  </a:lnTo>
                  <a:lnTo>
                    <a:pt x="81965" y="27322"/>
                  </a:lnTo>
                  <a:lnTo>
                    <a:pt x="78322" y="27322"/>
                  </a:lnTo>
                  <a:lnTo>
                    <a:pt x="72858" y="23679"/>
                  </a:lnTo>
                  <a:lnTo>
                    <a:pt x="71036" y="23679"/>
                  </a:lnTo>
                  <a:close/>
                  <a:moveTo>
                    <a:pt x="0" y="0"/>
                  </a:moveTo>
                  <a:lnTo>
                    <a:pt x="5465" y="1822"/>
                  </a:lnTo>
                  <a:lnTo>
                    <a:pt x="9108" y="1822"/>
                  </a:lnTo>
                  <a:lnTo>
                    <a:pt x="71038" y="54644"/>
                  </a:lnTo>
                  <a:lnTo>
                    <a:pt x="71038" y="56466"/>
                  </a:lnTo>
                  <a:lnTo>
                    <a:pt x="65574" y="61930"/>
                  </a:lnTo>
                  <a:lnTo>
                    <a:pt x="49180" y="51001"/>
                  </a:lnTo>
                  <a:lnTo>
                    <a:pt x="25501" y="32787"/>
                  </a:lnTo>
                  <a:lnTo>
                    <a:pt x="16394" y="29144"/>
                  </a:lnTo>
                  <a:lnTo>
                    <a:pt x="0" y="10929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Australia - Mainland">
              <a:extLst>
                <a:ext uri="{FF2B5EF4-FFF2-40B4-BE49-F238E27FC236}">
                  <a16:creationId xmlns:a16="http://schemas.microsoft.com/office/drawing/2014/main" id="{6BEBC1A6-CDC7-44B9-A5CB-0083C016E9C2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8498488" y="4838588"/>
              <a:ext cx="955937" cy="749932"/>
            </a:xfrm>
            <a:custGeom>
              <a:avLst/>
              <a:gdLst>
                <a:gd name="T0" fmla="*/ 391 w 529"/>
                <a:gd name="T1" fmla="*/ 16 h 415"/>
                <a:gd name="T2" fmla="*/ 410 w 529"/>
                <a:gd name="T3" fmla="*/ 49 h 415"/>
                <a:gd name="T4" fmla="*/ 432 w 529"/>
                <a:gd name="T5" fmla="*/ 105 h 415"/>
                <a:gd name="T6" fmla="*/ 449 w 529"/>
                <a:gd name="T7" fmla="*/ 117 h 415"/>
                <a:gd name="T8" fmla="*/ 467 w 529"/>
                <a:gd name="T9" fmla="*/ 136 h 415"/>
                <a:gd name="T10" fmla="*/ 483 w 529"/>
                <a:gd name="T11" fmla="*/ 156 h 415"/>
                <a:gd name="T12" fmla="*/ 492 w 529"/>
                <a:gd name="T13" fmla="*/ 160 h 415"/>
                <a:gd name="T14" fmla="*/ 529 w 529"/>
                <a:gd name="T15" fmla="*/ 252 h 415"/>
                <a:gd name="T16" fmla="*/ 492 w 529"/>
                <a:gd name="T17" fmla="*/ 351 h 415"/>
                <a:gd name="T18" fmla="*/ 474 w 529"/>
                <a:gd name="T19" fmla="*/ 393 h 415"/>
                <a:gd name="T20" fmla="*/ 438 w 529"/>
                <a:gd name="T21" fmla="*/ 409 h 415"/>
                <a:gd name="T22" fmla="*/ 422 w 529"/>
                <a:gd name="T23" fmla="*/ 400 h 415"/>
                <a:gd name="T24" fmla="*/ 412 w 529"/>
                <a:gd name="T25" fmla="*/ 399 h 415"/>
                <a:gd name="T26" fmla="*/ 370 w 529"/>
                <a:gd name="T27" fmla="*/ 402 h 415"/>
                <a:gd name="T28" fmla="*/ 346 w 529"/>
                <a:gd name="T29" fmla="*/ 366 h 415"/>
                <a:gd name="T30" fmla="*/ 330 w 529"/>
                <a:gd name="T31" fmla="*/ 344 h 415"/>
                <a:gd name="T32" fmla="*/ 309 w 529"/>
                <a:gd name="T33" fmla="*/ 351 h 415"/>
                <a:gd name="T34" fmla="*/ 323 w 529"/>
                <a:gd name="T35" fmla="*/ 323 h 415"/>
                <a:gd name="T36" fmla="*/ 305 w 529"/>
                <a:gd name="T37" fmla="*/ 334 h 415"/>
                <a:gd name="T38" fmla="*/ 287 w 529"/>
                <a:gd name="T39" fmla="*/ 338 h 415"/>
                <a:gd name="T40" fmla="*/ 274 w 529"/>
                <a:gd name="T41" fmla="*/ 314 h 415"/>
                <a:gd name="T42" fmla="*/ 252 w 529"/>
                <a:gd name="T43" fmla="*/ 302 h 415"/>
                <a:gd name="T44" fmla="*/ 195 w 529"/>
                <a:gd name="T45" fmla="*/ 302 h 415"/>
                <a:gd name="T46" fmla="*/ 90 w 529"/>
                <a:gd name="T47" fmla="*/ 331 h 415"/>
                <a:gd name="T48" fmla="*/ 63 w 529"/>
                <a:gd name="T49" fmla="*/ 350 h 415"/>
                <a:gd name="T50" fmla="*/ 40 w 529"/>
                <a:gd name="T51" fmla="*/ 345 h 415"/>
                <a:gd name="T52" fmla="*/ 31 w 529"/>
                <a:gd name="T53" fmla="*/ 325 h 415"/>
                <a:gd name="T54" fmla="*/ 13 w 529"/>
                <a:gd name="T55" fmla="*/ 240 h 415"/>
                <a:gd name="T56" fmla="*/ 4 w 529"/>
                <a:gd name="T57" fmla="*/ 215 h 415"/>
                <a:gd name="T58" fmla="*/ 10 w 529"/>
                <a:gd name="T59" fmla="*/ 215 h 415"/>
                <a:gd name="T60" fmla="*/ 6 w 529"/>
                <a:gd name="T61" fmla="*/ 159 h 415"/>
                <a:gd name="T62" fmla="*/ 17 w 529"/>
                <a:gd name="T63" fmla="*/ 153 h 415"/>
                <a:gd name="T64" fmla="*/ 49 w 529"/>
                <a:gd name="T65" fmla="*/ 133 h 415"/>
                <a:gd name="T66" fmla="*/ 83 w 529"/>
                <a:gd name="T67" fmla="*/ 126 h 415"/>
                <a:gd name="T68" fmla="*/ 115 w 529"/>
                <a:gd name="T69" fmla="*/ 92 h 415"/>
                <a:gd name="T70" fmla="*/ 127 w 529"/>
                <a:gd name="T71" fmla="*/ 77 h 415"/>
                <a:gd name="T72" fmla="*/ 135 w 529"/>
                <a:gd name="T73" fmla="*/ 76 h 415"/>
                <a:gd name="T74" fmla="*/ 145 w 529"/>
                <a:gd name="T75" fmla="*/ 76 h 415"/>
                <a:gd name="T76" fmla="*/ 154 w 529"/>
                <a:gd name="T77" fmla="*/ 59 h 415"/>
                <a:gd name="T78" fmla="*/ 161 w 529"/>
                <a:gd name="T79" fmla="*/ 52 h 415"/>
                <a:gd name="T80" fmla="*/ 167 w 529"/>
                <a:gd name="T81" fmla="*/ 44 h 415"/>
                <a:gd name="T82" fmla="*/ 194 w 529"/>
                <a:gd name="T83" fmla="*/ 61 h 415"/>
                <a:gd name="T84" fmla="*/ 215 w 529"/>
                <a:gd name="T85" fmla="*/ 56 h 415"/>
                <a:gd name="T86" fmla="*/ 220 w 529"/>
                <a:gd name="T87" fmla="*/ 34 h 415"/>
                <a:gd name="T88" fmla="*/ 231 w 529"/>
                <a:gd name="T89" fmla="*/ 24 h 415"/>
                <a:gd name="T90" fmla="*/ 244 w 529"/>
                <a:gd name="T91" fmla="*/ 10 h 415"/>
                <a:gd name="T92" fmla="*/ 247 w 529"/>
                <a:gd name="T93" fmla="*/ 9 h 415"/>
                <a:gd name="T94" fmla="*/ 258 w 529"/>
                <a:gd name="T95" fmla="*/ 10 h 415"/>
                <a:gd name="T96" fmla="*/ 287 w 529"/>
                <a:gd name="T97" fmla="*/ 22 h 415"/>
                <a:gd name="T98" fmla="*/ 303 w 529"/>
                <a:gd name="T99" fmla="*/ 18 h 415"/>
                <a:gd name="T100" fmla="*/ 305 w 529"/>
                <a:gd name="T101" fmla="*/ 30 h 415"/>
                <a:gd name="T102" fmla="*/ 301 w 529"/>
                <a:gd name="T103" fmla="*/ 38 h 415"/>
                <a:gd name="T104" fmla="*/ 293 w 529"/>
                <a:gd name="T105" fmla="*/ 59 h 415"/>
                <a:gd name="T106" fmla="*/ 315 w 529"/>
                <a:gd name="T107" fmla="*/ 70 h 415"/>
                <a:gd name="T108" fmla="*/ 352 w 529"/>
                <a:gd name="T109" fmla="*/ 95 h 415"/>
                <a:gd name="T110" fmla="*/ 373 w 529"/>
                <a:gd name="T111" fmla="*/ 27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29" h="415">
                  <a:moveTo>
                    <a:pt x="385" y="0"/>
                  </a:moveTo>
                  <a:lnTo>
                    <a:pt x="386" y="0"/>
                  </a:lnTo>
                  <a:lnTo>
                    <a:pt x="388" y="4"/>
                  </a:lnTo>
                  <a:lnTo>
                    <a:pt x="388" y="15"/>
                  </a:lnTo>
                  <a:lnTo>
                    <a:pt x="391" y="16"/>
                  </a:lnTo>
                  <a:lnTo>
                    <a:pt x="391" y="22"/>
                  </a:lnTo>
                  <a:lnTo>
                    <a:pt x="395" y="27"/>
                  </a:lnTo>
                  <a:lnTo>
                    <a:pt x="401" y="49"/>
                  </a:lnTo>
                  <a:lnTo>
                    <a:pt x="403" y="50"/>
                  </a:lnTo>
                  <a:lnTo>
                    <a:pt x="410" y="49"/>
                  </a:lnTo>
                  <a:lnTo>
                    <a:pt x="412" y="49"/>
                  </a:lnTo>
                  <a:lnTo>
                    <a:pt x="421" y="59"/>
                  </a:lnTo>
                  <a:lnTo>
                    <a:pt x="424" y="80"/>
                  </a:lnTo>
                  <a:lnTo>
                    <a:pt x="428" y="84"/>
                  </a:lnTo>
                  <a:lnTo>
                    <a:pt x="432" y="105"/>
                  </a:lnTo>
                  <a:lnTo>
                    <a:pt x="434" y="107"/>
                  </a:lnTo>
                  <a:lnTo>
                    <a:pt x="435" y="113"/>
                  </a:lnTo>
                  <a:lnTo>
                    <a:pt x="441" y="116"/>
                  </a:lnTo>
                  <a:lnTo>
                    <a:pt x="449" y="116"/>
                  </a:lnTo>
                  <a:lnTo>
                    <a:pt x="449" y="117"/>
                  </a:lnTo>
                  <a:lnTo>
                    <a:pt x="452" y="123"/>
                  </a:lnTo>
                  <a:lnTo>
                    <a:pt x="458" y="124"/>
                  </a:lnTo>
                  <a:lnTo>
                    <a:pt x="467" y="130"/>
                  </a:lnTo>
                  <a:lnTo>
                    <a:pt x="468" y="130"/>
                  </a:lnTo>
                  <a:lnTo>
                    <a:pt x="467" y="136"/>
                  </a:lnTo>
                  <a:lnTo>
                    <a:pt x="469" y="138"/>
                  </a:lnTo>
                  <a:lnTo>
                    <a:pt x="475" y="147"/>
                  </a:lnTo>
                  <a:lnTo>
                    <a:pt x="478" y="160"/>
                  </a:lnTo>
                  <a:lnTo>
                    <a:pt x="480" y="160"/>
                  </a:lnTo>
                  <a:lnTo>
                    <a:pt x="483" y="156"/>
                  </a:lnTo>
                  <a:lnTo>
                    <a:pt x="489" y="162"/>
                  </a:lnTo>
                  <a:lnTo>
                    <a:pt x="490" y="160"/>
                  </a:lnTo>
                  <a:lnTo>
                    <a:pt x="490" y="159"/>
                  </a:lnTo>
                  <a:lnTo>
                    <a:pt x="492" y="159"/>
                  </a:lnTo>
                  <a:lnTo>
                    <a:pt x="492" y="160"/>
                  </a:lnTo>
                  <a:lnTo>
                    <a:pt x="495" y="175"/>
                  </a:lnTo>
                  <a:lnTo>
                    <a:pt x="512" y="191"/>
                  </a:lnTo>
                  <a:lnTo>
                    <a:pt x="523" y="209"/>
                  </a:lnTo>
                  <a:lnTo>
                    <a:pt x="523" y="228"/>
                  </a:lnTo>
                  <a:lnTo>
                    <a:pt x="529" y="252"/>
                  </a:lnTo>
                  <a:lnTo>
                    <a:pt x="521" y="291"/>
                  </a:lnTo>
                  <a:lnTo>
                    <a:pt x="514" y="307"/>
                  </a:lnTo>
                  <a:lnTo>
                    <a:pt x="499" y="326"/>
                  </a:lnTo>
                  <a:lnTo>
                    <a:pt x="501" y="329"/>
                  </a:lnTo>
                  <a:lnTo>
                    <a:pt x="492" y="351"/>
                  </a:lnTo>
                  <a:lnTo>
                    <a:pt x="490" y="351"/>
                  </a:lnTo>
                  <a:lnTo>
                    <a:pt x="486" y="360"/>
                  </a:lnTo>
                  <a:lnTo>
                    <a:pt x="483" y="388"/>
                  </a:lnTo>
                  <a:lnTo>
                    <a:pt x="481" y="388"/>
                  </a:lnTo>
                  <a:lnTo>
                    <a:pt x="474" y="393"/>
                  </a:lnTo>
                  <a:lnTo>
                    <a:pt x="458" y="394"/>
                  </a:lnTo>
                  <a:lnTo>
                    <a:pt x="441" y="408"/>
                  </a:lnTo>
                  <a:lnTo>
                    <a:pt x="434" y="408"/>
                  </a:lnTo>
                  <a:lnTo>
                    <a:pt x="434" y="409"/>
                  </a:lnTo>
                  <a:lnTo>
                    <a:pt x="438" y="409"/>
                  </a:lnTo>
                  <a:lnTo>
                    <a:pt x="438" y="411"/>
                  </a:lnTo>
                  <a:lnTo>
                    <a:pt x="435" y="415"/>
                  </a:lnTo>
                  <a:lnTo>
                    <a:pt x="434" y="415"/>
                  </a:lnTo>
                  <a:lnTo>
                    <a:pt x="424" y="405"/>
                  </a:lnTo>
                  <a:lnTo>
                    <a:pt x="422" y="400"/>
                  </a:lnTo>
                  <a:lnTo>
                    <a:pt x="415" y="402"/>
                  </a:lnTo>
                  <a:lnTo>
                    <a:pt x="416" y="397"/>
                  </a:lnTo>
                  <a:lnTo>
                    <a:pt x="415" y="394"/>
                  </a:lnTo>
                  <a:lnTo>
                    <a:pt x="410" y="397"/>
                  </a:lnTo>
                  <a:lnTo>
                    <a:pt x="412" y="399"/>
                  </a:lnTo>
                  <a:lnTo>
                    <a:pt x="395" y="409"/>
                  </a:lnTo>
                  <a:lnTo>
                    <a:pt x="384" y="403"/>
                  </a:lnTo>
                  <a:lnTo>
                    <a:pt x="375" y="400"/>
                  </a:lnTo>
                  <a:lnTo>
                    <a:pt x="372" y="402"/>
                  </a:lnTo>
                  <a:lnTo>
                    <a:pt x="370" y="402"/>
                  </a:lnTo>
                  <a:lnTo>
                    <a:pt x="357" y="394"/>
                  </a:lnTo>
                  <a:lnTo>
                    <a:pt x="351" y="387"/>
                  </a:lnTo>
                  <a:lnTo>
                    <a:pt x="346" y="379"/>
                  </a:lnTo>
                  <a:lnTo>
                    <a:pt x="348" y="372"/>
                  </a:lnTo>
                  <a:lnTo>
                    <a:pt x="346" y="366"/>
                  </a:lnTo>
                  <a:lnTo>
                    <a:pt x="341" y="359"/>
                  </a:lnTo>
                  <a:lnTo>
                    <a:pt x="342" y="354"/>
                  </a:lnTo>
                  <a:lnTo>
                    <a:pt x="327" y="357"/>
                  </a:lnTo>
                  <a:lnTo>
                    <a:pt x="330" y="351"/>
                  </a:lnTo>
                  <a:lnTo>
                    <a:pt x="330" y="344"/>
                  </a:lnTo>
                  <a:lnTo>
                    <a:pt x="326" y="336"/>
                  </a:lnTo>
                  <a:lnTo>
                    <a:pt x="321" y="350"/>
                  </a:lnTo>
                  <a:lnTo>
                    <a:pt x="318" y="350"/>
                  </a:lnTo>
                  <a:lnTo>
                    <a:pt x="314" y="351"/>
                  </a:lnTo>
                  <a:lnTo>
                    <a:pt x="309" y="351"/>
                  </a:lnTo>
                  <a:lnTo>
                    <a:pt x="309" y="350"/>
                  </a:lnTo>
                  <a:lnTo>
                    <a:pt x="311" y="345"/>
                  </a:lnTo>
                  <a:lnTo>
                    <a:pt x="317" y="344"/>
                  </a:lnTo>
                  <a:lnTo>
                    <a:pt x="317" y="334"/>
                  </a:lnTo>
                  <a:lnTo>
                    <a:pt x="323" y="323"/>
                  </a:lnTo>
                  <a:lnTo>
                    <a:pt x="324" y="317"/>
                  </a:lnTo>
                  <a:lnTo>
                    <a:pt x="323" y="311"/>
                  </a:lnTo>
                  <a:lnTo>
                    <a:pt x="321" y="314"/>
                  </a:lnTo>
                  <a:lnTo>
                    <a:pt x="315" y="328"/>
                  </a:lnTo>
                  <a:lnTo>
                    <a:pt x="305" y="334"/>
                  </a:lnTo>
                  <a:lnTo>
                    <a:pt x="299" y="341"/>
                  </a:lnTo>
                  <a:lnTo>
                    <a:pt x="299" y="348"/>
                  </a:lnTo>
                  <a:lnTo>
                    <a:pt x="298" y="348"/>
                  </a:lnTo>
                  <a:lnTo>
                    <a:pt x="287" y="342"/>
                  </a:lnTo>
                  <a:lnTo>
                    <a:pt x="287" y="338"/>
                  </a:lnTo>
                  <a:lnTo>
                    <a:pt x="290" y="339"/>
                  </a:lnTo>
                  <a:lnTo>
                    <a:pt x="290" y="336"/>
                  </a:lnTo>
                  <a:lnTo>
                    <a:pt x="281" y="319"/>
                  </a:lnTo>
                  <a:lnTo>
                    <a:pt x="274" y="316"/>
                  </a:lnTo>
                  <a:lnTo>
                    <a:pt x="274" y="314"/>
                  </a:lnTo>
                  <a:lnTo>
                    <a:pt x="275" y="310"/>
                  </a:lnTo>
                  <a:lnTo>
                    <a:pt x="265" y="304"/>
                  </a:lnTo>
                  <a:lnTo>
                    <a:pt x="265" y="305"/>
                  </a:lnTo>
                  <a:lnTo>
                    <a:pt x="255" y="301"/>
                  </a:lnTo>
                  <a:lnTo>
                    <a:pt x="252" y="302"/>
                  </a:lnTo>
                  <a:lnTo>
                    <a:pt x="250" y="302"/>
                  </a:lnTo>
                  <a:lnTo>
                    <a:pt x="243" y="295"/>
                  </a:lnTo>
                  <a:lnTo>
                    <a:pt x="232" y="293"/>
                  </a:lnTo>
                  <a:lnTo>
                    <a:pt x="210" y="295"/>
                  </a:lnTo>
                  <a:lnTo>
                    <a:pt x="195" y="302"/>
                  </a:lnTo>
                  <a:lnTo>
                    <a:pt x="170" y="305"/>
                  </a:lnTo>
                  <a:lnTo>
                    <a:pt x="143" y="317"/>
                  </a:lnTo>
                  <a:lnTo>
                    <a:pt x="137" y="328"/>
                  </a:lnTo>
                  <a:lnTo>
                    <a:pt x="137" y="329"/>
                  </a:lnTo>
                  <a:lnTo>
                    <a:pt x="90" y="331"/>
                  </a:lnTo>
                  <a:lnTo>
                    <a:pt x="83" y="338"/>
                  </a:lnTo>
                  <a:lnTo>
                    <a:pt x="75" y="339"/>
                  </a:lnTo>
                  <a:lnTo>
                    <a:pt x="68" y="347"/>
                  </a:lnTo>
                  <a:lnTo>
                    <a:pt x="63" y="347"/>
                  </a:lnTo>
                  <a:lnTo>
                    <a:pt x="63" y="350"/>
                  </a:lnTo>
                  <a:lnTo>
                    <a:pt x="59" y="350"/>
                  </a:lnTo>
                  <a:lnTo>
                    <a:pt x="54" y="348"/>
                  </a:lnTo>
                  <a:lnTo>
                    <a:pt x="51" y="348"/>
                  </a:lnTo>
                  <a:lnTo>
                    <a:pt x="43" y="345"/>
                  </a:lnTo>
                  <a:lnTo>
                    <a:pt x="40" y="345"/>
                  </a:lnTo>
                  <a:lnTo>
                    <a:pt x="31" y="336"/>
                  </a:lnTo>
                  <a:lnTo>
                    <a:pt x="26" y="335"/>
                  </a:lnTo>
                  <a:lnTo>
                    <a:pt x="25" y="335"/>
                  </a:lnTo>
                  <a:lnTo>
                    <a:pt x="25" y="325"/>
                  </a:lnTo>
                  <a:lnTo>
                    <a:pt x="31" y="325"/>
                  </a:lnTo>
                  <a:lnTo>
                    <a:pt x="34" y="317"/>
                  </a:lnTo>
                  <a:lnTo>
                    <a:pt x="34" y="295"/>
                  </a:lnTo>
                  <a:lnTo>
                    <a:pt x="23" y="276"/>
                  </a:lnTo>
                  <a:lnTo>
                    <a:pt x="22" y="258"/>
                  </a:lnTo>
                  <a:lnTo>
                    <a:pt x="13" y="240"/>
                  </a:lnTo>
                  <a:lnTo>
                    <a:pt x="10" y="227"/>
                  </a:lnTo>
                  <a:lnTo>
                    <a:pt x="0" y="215"/>
                  </a:lnTo>
                  <a:lnTo>
                    <a:pt x="0" y="213"/>
                  </a:lnTo>
                  <a:lnTo>
                    <a:pt x="1" y="213"/>
                  </a:lnTo>
                  <a:lnTo>
                    <a:pt x="4" y="215"/>
                  </a:lnTo>
                  <a:lnTo>
                    <a:pt x="7" y="219"/>
                  </a:lnTo>
                  <a:lnTo>
                    <a:pt x="9" y="218"/>
                  </a:lnTo>
                  <a:lnTo>
                    <a:pt x="7" y="212"/>
                  </a:lnTo>
                  <a:lnTo>
                    <a:pt x="9" y="212"/>
                  </a:lnTo>
                  <a:lnTo>
                    <a:pt x="10" y="215"/>
                  </a:lnTo>
                  <a:lnTo>
                    <a:pt x="13" y="212"/>
                  </a:lnTo>
                  <a:lnTo>
                    <a:pt x="3" y="190"/>
                  </a:lnTo>
                  <a:lnTo>
                    <a:pt x="3" y="182"/>
                  </a:lnTo>
                  <a:lnTo>
                    <a:pt x="7" y="173"/>
                  </a:lnTo>
                  <a:lnTo>
                    <a:pt x="6" y="159"/>
                  </a:lnTo>
                  <a:lnTo>
                    <a:pt x="10" y="153"/>
                  </a:lnTo>
                  <a:lnTo>
                    <a:pt x="10" y="150"/>
                  </a:lnTo>
                  <a:lnTo>
                    <a:pt x="11" y="150"/>
                  </a:lnTo>
                  <a:lnTo>
                    <a:pt x="13" y="159"/>
                  </a:lnTo>
                  <a:lnTo>
                    <a:pt x="17" y="153"/>
                  </a:lnTo>
                  <a:lnTo>
                    <a:pt x="17" y="151"/>
                  </a:lnTo>
                  <a:lnTo>
                    <a:pt x="29" y="148"/>
                  </a:lnTo>
                  <a:lnTo>
                    <a:pt x="35" y="141"/>
                  </a:lnTo>
                  <a:lnTo>
                    <a:pt x="46" y="133"/>
                  </a:lnTo>
                  <a:lnTo>
                    <a:pt x="49" y="133"/>
                  </a:lnTo>
                  <a:lnTo>
                    <a:pt x="51" y="135"/>
                  </a:lnTo>
                  <a:lnTo>
                    <a:pt x="57" y="135"/>
                  </a:lnTo>
                  <a:lnTo>
                    <a:pt x="72" y="129"/>
                  </a:lnTo>
                  <a:lnTo>
                    <a:pt x="77" y="126"/>
                  </a:lnTo>
                  <a:lnTo>
                    <a:pt x="83" y="126"/>
                  </a:lnTo>
                  <a:lnTo>
                    <a:pt x="100" y="120"/>
                  </a:lnTo>
                  <a:lnTo>
                    <a:pt x="108" y="114"/>
                  </a:lnTo>
                  <a:lnTo>
                    <a:pt x="112" y="105"/>
                  </a:lnTo>
                  <a:lnTo>
                    <a:pt x="118" y="99"/>
                  </a:lnTo>
                  <a:lnTo>
                    <a:pt x="115" y="92"/>
                  </a:lnTo>
                  <a:lnTo>
                    <a:pt x="117" y="92"/>
                  </a:lnTo>
                  <a:lnTo>
                    <a:pt x="118" y="86"/>
                  </a:lnTo>
                  <a:lnTo>
                    <a:pt x="124" y="81"/>
                  </a:lnTo>
                  <a:lnTo>
                    <a:pt x="126" y="77"/>
                  </a:lnTo>
                  <a:lnTo>
                    <a:pt x="127" y="77"/>
                  </a:lnTo>
                  <a:lnTo>
                    <a:pt x="135" y="90"/>
                  </a:lnTo>
                  <a:lnTo>
                    <a:pt x="135" y="86"/>
                  </a:lnTo>
                  <a:lnTo>
                    <a:pt x="137" y="86"/>
                  </a:lnTo>
                  <a:lnTo>
                    <a:pt x="135" y="80"/>
                  </a:lnTo>
                  <a:lnTo>
                    <a:pt x="135" y="76"/>
                  </a:lnTo>
                  <a:lnTo>
                    <a:pt x="140" y="74"/>
                  </a:lnTo>
                  <a:lnTo>
                    <a:pt x="143" y="79"/>
                  </a:lnTo>
                  <a:lnTo>
                    <a:pt x="146" y="79"/>
                  </a:lnTo>
                  <a:lnTo>
                    <a:pt x="145" y="77"/>
                  </a:lnTo>
                  <a:lnTo>
                    <a:pt x="145" y="76"/>
                  </a:lnTo>
                  <a:lnTo>
                    <a:pt x="148" y="70"/>
                  </a:lnTo>
                  <a:lnTo>
                    <a:pt x="148" y="65"/>
                  </a:lnTo>
                  <a:lnTo>
                    <a:pt x="154" y="64"/>
                  </a:lnTo>
                  <a:lnTo>
                    <a:pt x="152" y="59"/>
                  </a:lnTo>
                  <a:lnTo>
                    <a:pt x="154" y="59"/>
                  </a:lnTo>
                  <a:lnTo>
                    <a:pt x="154" y="58"/>
                  </a:lnTo>
                  <a:lnTo>
                    <a:pt x="157" y="59"/>
                  </a:lnTo>
                  <a:lnTo>
                    <a:pt x="155" y="53"/>
                  </a:lnTo>
                  <a:lnTo>
                    <a:pt x="160" y="53"/>
                  </a:lnTo>
                  <a:lnTo>
                    <a:pt x="161" y="52"/>
                  </a:lnTo>
                  <a:lnTo>
                    <a:pt x="164" y="52"/>
                  </a:lnTo>
                  <a:lnTo>
                    <a:pt x="164" y="53"/>
                  </a:lnTo>
                  <a:lnTo>
                    <a:pt x="166" y="52"/>
                  </a:lnTo>
                  <a:lnTo>
                    <a:pt x="166" y="44"/>
                  </a:lnTo>
                  <a:lnTo>
                    <a:pt x="167" y="44"/>
                  </a:lnTo>
                  <a:lnTo>
                    <a:pt x="169" y="47"/>
                  </a:lnTo>
                  <a:lnTo>
                    <a:pt x="179" y="43"/>
                  </a:lnTo>
                  <a:lnTo>
                    <a:pt x="188" y="46"/>
                  </a:lnTo>
                  <a:lnTo>
                    <a:pt x="197" y="55"/>
                  </a:lnTo>
                  <a:lnTo>
                    <a:pt x="194" y="61"/>
                  </a:lnTo>
                  <a:lnTo>
                    <a:pt x="195" y="59"/>
                  </a:lnTo>
                  <a:lnTo>
                    <a:pt x="200" y="56"/>
                  </a:lnTo>
                  <a:lnTo>
                    <a:pt x="209" y="56"/>
                  </a:lnTo>
                  <a:lnTo>
                    <a:pt x="215" y="59"/>
                  </a:lnTo>
                  <a:lnTo>
                    <a:pt x="215" y="56"/>
                  </a:lnTo>
                  <a:lnTo>
                    <a:pt x="210" y="50"/>
                  </a:lnTo>
                  <a:lnTo>
                    <a:pt x="218" y="38"/>
                  </a:lnTo>
                  <a:lnTo>
                    <a:pt x="222" y="37"/>
                  </a:lnTo>
                  <a:lnTo>
                    <a:pt x="222" y="36"/>
                  </a:lnTo>
                  <a:lnTo>
                    <a:pt x="220" y="34"/>
                  </a:lnTo>
                  <a:lnTo>
                    <a:pt x="222" y="30"/>
                  </a:lnTo>
                  <a:lnTo>
                    <a:pt x="222" y="28"/>
                  </a:lnTo>
                  <a:lnTo>
                    <a:pt x="228" y="25"/>
                  </a:lnTo>
                  <a:lnTo>
                    <a:pt x="231" y="28"/>
                  </a:lnTo>
                  <a:lnTo>
                    <a:pt x="231" y="24"/>
                  </a:lnTo>
                  <a:lnTo>
                    <a:pt x="232" y="22"/>
                  </a:lnTo>
                  <a:lnTo>
                    <a:pt x="247" y="22"/>
                  </a:lnTo>
                  <a:lnTo>
                    <a:pt x="252" y="19"/>
                  </a:lnTo>
                  <a:lnTo>
                    <a:pt x="252" y="15"/>
                  </a:lnTo>
                  <a:lnTo>
                    <a:pt x="244" y="10"/>
                  </a:lnTo>
                  <a:lnTo>
                    <a:pt x="241" y="10"/>
                  </a:lnTo>
                  <a:lnTo>
                    <a:pt x="241" y="9"/>
                  </a:lnTo>
                  <a:lnTo>
                    <a:pt x="243" y="9"/>
                  </a:lnTo>
                  <a:lnTo>
                    <a:pt x="246" y="7"/>
                  </a:lnTo>
                  <a:lnTo>
                    <a:pt x="247" y="9"/>
                  </a:lnTo>
                  <a:lnTo>
                    <a:pt x="249" y="7"/>
                  </a:lnTo>
                  <a:lnTo>
                    <a:pt x="250" y="7"/>
                  </a:lnTo>
                  <a:lnTo>
                    <a:pt x="255" y="12"/>
                  </a:lnTo>
                  <a:lnTo>
                    <a:pt x="256" y="10"/>
                  </a:lnTo>
                  <a:lnTo>
                    <a:pt x="258" y="10"/>
                  </a:lnTo>
                  <a:lnTo>
                    <a:pt x="260" y="15"/>
                  </a:lnTo>
                  <a:lnTo>
                    <a:pt x="268" y="15"/>
                  </a:lnTo>
                  <a:lnTo>
                    <a:pt x="275" y="19"/>
                  </a:lnTo>
                  <a:lnTo>
                    <a:pt x="281" y="19"/>
                  </a:lnTo>
                  <a:lnTo>
                    <a:pt x="287" y="22"/>
                  </a:lnTo>
                  <a:lnTo>
                    <a:pt x="298" y="18"/>
                  </a:lnTo>
                  <a:lnTo>
                    <a:pt x="298" y="19"/>
                  </a:lnTo>
                  <a:lnTo>
                    <a:pt x="299" y="19"/>
                  </a:lnTo>
                  <a:lnTo>
                    <a:pt x="299" y="24"/>
                  </a:lnTo>
                  <a:lnTo>
                    <a:pt x="303" y="18"/>
                  </a:lnTo>
                  <a:lnTo>
                    <a:pt x="305" y="18"/>
                  </a:lnTo>
                  <a:lnTo>
                    <a:pt x="306" y="22"/>
                  </a:lnTo>
                  <a:lnTo>
                    <a:pt x="309" y="22"/>
                  </a:lnTo>
                  <a:lnTo>
                    <a:pt x="309" y="24"/>
                  </a:lnTo>
                  <a:lnTo>
                    <a:pt x="305" y="30"/>
                  </a:lnTo>
                  <a:lnTo>
                    <a:pt x="306" y="33"/>
                  </a:lnTo>
                  <a:lnTo>
                    <a:pt x="305" y="36"/>
                  </a:lnTo>
                  <a:lnTo>
                    <a:pt x="302" y="36"/>
                  </a:lnTo>
                  <a:lnTo>
                    <a:pt x="302" y="38"/>
                  </a:lnTo>
                  <a:lnTo>
                    <a:pt x="301" y="38"/>
                  </a:lnTo>
                  <a:lnTo>
                    <a:pt x="299" y="37"/>
                  </a:lnTo>
                  <a:lnTo>
                    <a:pt x="298" y="41"/>
                  </a:lnTo>
                  <a:lnTo>
                    <a:pt x="299" y="40"/>
                  </a:lnTo>
                  <a:lnTo>
                    <a:pt x="299" y="41"/>
                  </a:lnTo>
                  <a:lnTo>
                    <a:pt x="293" y="59"/>
                  </a:lnTo>
                  <a:lnTo>
                    <a:pt x="303" y="64"/>
                  </a:lnTo>
                  <a:lnTo>
                    <a:pt x="305" y="71"/>
                  </a:lnTo>
                  <a:lnTo>
                    <a:pt x="308" y="71"/>
                  </a:lnTo>
                  <a:lnTo>
                    <a:pt x="311" y="70"/>
                  </a:lnTo>
                  <a:lnTo>
                    <a:pt x="315" y="70"/>
                  </a:lnTo>
                  <a:lnTo>
                    <a:pt x="315" y="71"/>
                  </a:lnTo>
                  <a:lnTo>
                    <a:pt x="326" y="80"/>
                  </a:lnTo>
                  <a:lnTo>
                    <a:pt x="338" y="83"/>
                  </a:lnTo>
                  <a:lnTo>
                    <a:pt x="342" y="89"/>
                  </a:lnTo>
                  <a:lnTo>
                    <a:pt x="352" y="95"/>
                  </a:lnTo>
                  <a:lnTo>
                    <a:pt x="361" y="92"/>
                  </a:lnTo>
                  <a:lnTo>
                    <a:pt x="366" y="80"/>
                  </a:lnTo>
                  <a:lnTo>
                    <a:pt x="370" y="59"/>
                  </a:lnTo>
                  <a:lnTo>
                    <a:pt x="370" y="40"/>
                  </a:lnTo>
                  <a:lnTo>
                    <a:pt x="373" y="27"/>
                  </a:lnTo>
                  <a:lnTo>
                    <a:pt x="370" y="24"/>
                  </a:lnTo>
                  <a:lnTo>
                    <a:pt x="379" y="4"/>
                  </a:lnTo>
                  <a:lnTo>
                    <a:pt x="385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Australia - Offshore">
              <a:extLst>
                <a:ext uri="{FF2B5EF4-FFF2-40B4-BE49-F238E27FC236}">
                  <a16:creationId xmlns:a16="http://schemas.microsoft.com/office/drawing/2014/main" id="{7BADFC6C-8735-4745-854B-834E0C814477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8894235" y="4851238"/>
              <a:ext cx="554769" cy="646929"/>
            </a:xfrm>
            <a:custGeom>
              <a:avLst/>
              <a:gdLst/>
              <a:ahLst/>
              <a:cxnLst/>
              <a:rect l="l" t="t" r="r" b="b"/>
              <a:pathLst>
                <a:path w="559191" h="652086">
                  <a:moveTo>
                    <a:pt x="174861" y="635692"/>
                  </a:moveTo>
                  <a:lnTo>
                    <a:pt x="194897" y="646622"/>
                  </a:lnTo>
                  <a:lnTo>
                    <a:pt x="194897" y="648443"/>
                  </a:lnTo>
                  <a:lnTo>
                    <a:pt x="185790" y="648443"/>
                  </a:lnTo>
                  <a:lnTo>
                    <a:pt x="180325" y="652086"/>
                  </a:lnTo>
                  <a:lnTo>
                    <a:pt x="158468" y="652086"/>
                  </a:lnTo>
                  <a:lnTo>
                    <a:pt x="156646" y="642978"/>
                  </a:lnTo>
                  <a:lnTo>
                    <a:pt x="156646" y="641157"/>
                  </a:lnTo>
                  <a:lnTo>
                    <a:pt x="158468" y="641157"/>
                  </a:lnTo>
                  <a:close/>
                  <a:moveTo>
                    <a:pt x="553726" y="338793"/>
                  </a:moveTo>
                  <a:lnTo>
                    <a:pt x="555548" y="338793"/>
                  </a:lnTo>
                  <a:lnTo>
                    <a:pt x="559191" y="349722"/>
                  </a:lnTo>
                  <a:lnTo>
                    <a:pt x="553726" y="362473"/>
                  </a:lnTo>
                  <a:lnTo>
                    <a:pt x="550083" y="362473"/>
                  </a:lnTo>
                  <a:close/>
                  <a:moveTo>
                    <a:pt x="229505" y="127503"/>
                  </a:moveTo>
                  <a:lnTo>
                    <a:pt x="231327" y="127503"/>
                  </a:lnTo>
                  <a:lnTo>
                    <a:pt x="236791" y="131146"/>
                  </a:lnTo>
                  <a:lnTo>
                    <a:pt x="236791" y="132967"/>
                  </a:lnTo>
                  <a:lnTo>
                    <a:pt x="234970" y="132967"/>
                  </a:lnTo>
                  <a:lnTo>
                    <a:pt x="224041" y="138432"/>
                  </a:lnTo>
                  <a:lnTo>
                    <a:pt x="222219" y="138432"/>
                  </a:lnTo>
                  <a:lnTo>
                    <a:pt x="222219" y="132967"/>
                  </a:lnTo>
                  <a:close/>
                  <a:moveTo>
                    <a:pt x="153003" y="61930"/>
                  </a:moveTo>
                  <a:lnTo>
                    <a:pt x="163932" y="61930"/>
                  </a:lnTo>
                  <a:lnTo>
                    <a:pt x="163932" y="65573"/>
                  </a:lnTo>
                  <a:lnTo>
                    <a:pt x="167575" y="72859"/>
                  </a:lnTo>
                  <a:lnTo>
                    <a:pt x="167575" y="76502"/>
                  </a:lnTo>
                  <a:lnTo>
                    <a:pt x="156646" y="78324"/>
                  </a:lnTo>
                  <a:lnTo>
                    <a:pt x="156646" y="76502"/>
                  </a:lnTo>
                  <a:lnTo>
                    <a:pt x="153003" y="65573"/>
                  </a:lnTo>
                  <a:close/>
                  <a:moveTo>
                    <a:pt x="7286" y="0"/>
                  </a:moveTo>
                  <a:lnTo>
                    <a:pt x="10929" y="0"/>
                  </a:lnTo>
                  <a:lnTo>
                    <a:pt x="18215" y="5464"/>
                  </a:lnTo>
                  <a:lnTo>
                    <a:pt x="29144" y="0"/>
                  </a:lnTo>
                  <a:lnTo>
                    <a:pt x="32787" y="0"/>
                  </a:lnTo>
                  <a:lnTo>
                    <a:pt x="38252" y="9107"/>
                  </a:lnTo>
                  <a:lnTo>
                    <a:pt x="38252" y="10929"/>
                  </a:lnTo>
                  <a:lnTo>
                    <a:pt x="34609" y="10929"/>
                  </a:lnTo>
                  <a:lnTo>
                    <a:pt x="23680" y="20037"/>
                  </a:lnTo>
                  <a:lnTo>
                    <a:pt x="21858" y="20037"/>
                  </a:lnTo>
                  <a:lnTo>
                    <a:pt x="14570" y="16393"/>
                  </a:lnTo>
                  <a:lnTo>
                    <a:pt x="12751" y="16393"/>
                  </a:lnTo>
                  <a:lnTo>
                    <a:pt x="10929" y="20036"/>
                  </a:lnTo>
                  <a:lnTo>
                    <a:pt x="1821" y="20036"/>
                  </a:lnTo>
                  <a:lnTo>
                    <a:pt x="0" y="14571"/>
                  </a:lnTo>
                  <a:lnTo>
                    <a:pt x="0" y="10928"/>
                  </a:lnTo>
                  <a:lnTo>
                    <a:pt x="5464" y="5464"/>
                  </a:lnTo>
                  <a:lnTo>
                    <a:pt x="7286" y="5464"/>
                  </a:lnTo>
                  <a:lnTo>
                    <a:pt x="9561" y="8194"/>
                  </a:lnTo>
                  <a:lnTo>
                    <a:pt x="7286" y="3643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Tasmania">
              <a:extLst>
                <a:ext uri="{FF2B5EF4-FFF2-40B4-BE49-F238E27FC236}">
                  <a16:creationId xmlns:a16="http://schemas.microsoft.com/office/drawing/2014/main" id="{8608939E-A9DE-45B9-B0E2-312FEDDDFB47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9244806" y="5604783"/>
              <a:ext cx="88545" cy="122880"/>
            </a:xfrm>
            <a:custGeom>
              <a:avLst/>
              <a:gdLst/>
              <a:ahLst/>
              <a:cxnLst/>
              <a:rect l="l" t="t" r="r" b="b"/>
              <a:pathLst>
                <a:path w="89251" h="123859">
                  <a:moveTo>
                    <a:pt x="0" y="29143"/>
                  </a:moveTo>
                  <a:lnTo>
                    <a:pt x="3643" y="29143"/>
                  </a:lnTo>
                  <a:lnTo>
                    <a:pt x="43715" y="43715"/>
                  </a:lnTo>
                  <a:lnTo>
                    <a:pt x="78323" y="32786"/>
                  </a:lnTo>
                  <a:lnTo>
                    <a:pt x="81966" y="32786"/>
                  </a:lnTo>
                  <a:lnTo>
                    <a:pt x="81966" y="34608"/>
                  </a:lnTo>
                  <a:lnTo>
                    <a:pt x="87430" y="49179"/>
                  </a:lnTo>
                  <a:lnTo>
                    <a:pt x="87430" y="72858"/>
                  </a:lnTo>
                  <a:lnTo>
                    <a:pt x="78323" y="96537"/>
                  </a:lnTo>
                  <a:lnTo>
                    <a:pt x="76501" y="96537"/>
                  </a:lnTo>
                  <a:lnTo>
                    <a:pt x="67394" y="100180"/>
                  </a:lnTo>
                  <a:lnTo>
                    <a:pt x="61930" y="112930"/>
                  </a:lnTo>
                  <a:lnTo>
                    <a:pt x="56465" y="112930"/>
                  </a:lnTo>
                  <a:lnTo>
                    <a:pt x="51001" y="123859"/>
                  </a:lnTo>
                  <a:lnTo>
                    <a:pt x="32786" y="122038"/>
                  </a:lnTo>
                  <a:lnTo>
                    <a:pt x="29144" y="122038"/>
                  </a:lnTo>
                  <a:lnTo>
                    <a:pt x="29144" y="118395"/>
                  </a:lnTo>
                  <a:lnTo>
                    <a:pt x="34608" y="116573"/>
                  </a:lnTo>
                  <a:lnTo>
                    <a:pt x="27322" y="112930"/>
                  </a:lnTo>
                  <a:lnTo>
                    <a:pt x="14572" y="96537"/>
                  </a:lnTo>
                  <a:lnTo>
                    <a:pt x="10929" y="74680"/>
                  </a:lnTo>
                  <a:lnTo>
                    <a:pt x="14572" y="74680"/>
                  </a:lnTo>
                  <a:lnTo>
                    <a:pt x="16393" y="83787"/>
                  </a:lnTo>
                  <a:lnTo>
                    <a:pt x="20036" y="80144"/>
                  </a:lnTo>
                  <a:lnTo>
                    <a:pt x="0" y="49179"/>
                  </a:lnTo>
                  <a:close/>
                  <a:moveTo>
                    <a:pt x="83787" y="18214"/>
                  </a:moveTo>
                  <a:lnTo>
                    <a:pt x="87430" y="18214"/>
                  </a:lnTo>
                  <a:lnTo>
                    <a:pt x="89251" y="23679"/>
                  </a:lnTo>
                  <a:lnTo>
                    <a:pt x="81965" y="23679"/>
                  </a:lnTo>
                  <a:lnTo>
                    <a:pt x="81965" y="21857"/>
                  </a:lnTo>
                  <a:close/>
                  <a:moveTo>
                    <a:pt x="76501" y="0"/>
                  </a:moveTo>
                  <a:lnTo>
                    <a:pt x="76501" y="1821"/>
                  </a:lnTo>
                  <a:lnTo>
                    <a:pt x="87430" y="7286"/>
                  </a:lnTo>
                  <a:lnTo>
                    <a:pt x="87430" y="16393"/>
                  </a:lnTo>
                  <a:lnTo>
                    <a:pt x="81966" y="18215"/>
                  </a:lnTo>
                  <a:lnTo>
                    <a:pt x="72858" y="1821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Solomon Islands">
              <a:extLst>
                <a:ext uri="{FF2B5EF4-FFF2-40B4-BE49-F238E27FC236}">
                  <a16:creationId xmlns:a16="http://schemas.microsoft.com/office/drawing/2014/main" id="{D964EE9E-A603-4FAD-94C6-FC31391DAEEC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9477915" y="4715708"/>
              <a:ext cx="182514" cy="155409"/>
            </a:xfrm>
            <a:custGeom>
              <a:avLst/>
              <a:gdLst/>
              <a:ahLst/>
              <a:cxnLst/>
              <a:rect l="l" t="t" r="r" b="b"/>
              <a:pathLst>
                <a:path w="183969" h="156648">
                  <a:moveTo>
                    <a:pt x="127503" y="151183"/>
                  </a:moveTo>
                  <a:lnTo>
                    <a:pt x="134790" y="153005"/>
                  </a:lnTo>
                  <a:lnTo>
                    <a:pt x="134790" y="156648"/>
                  </a:lnTo>
                  <a:lnTo>
                    <a:pt x="122039" y="156648"/>
                  </a:lnTo>
                  <a:lnTo>
                    <a:pt x="122039" y="153005"/>
                  </a:lnTo>
                  <a:close/>
                  <a:moveTo>
                    <a:pt x="160289" y="112931"/>
                  </a:moveTo>
                  <a:lnTo>
                    <a:pt x="178505" y="118396"/>
                  </a:lnTo>
                  <a:lnTo>
                    <a:pt x="183969" y="129325"/>
                  </a:lnTo>
                  <a:lnTo>
                    <a:pt x="171218" y="129325"/>
                  </a:lnTo>
                  <a:close/>
                  <a:moveTo>
                    <a:pt x="116574" y="91074"/>
                  </a:moveTo>
                  <a:lnTo>
                    <a:pt x="134788" y="91074"/>
                  </a:lnTo>
                  <a:lnTo>
                    <a:pt x="149360" y="105646"/>
                  </a:lnTo>
                  <a:lnTo>
                    <a:pt x="149360" y="107468"/>
                  </a:lnTo>
                  <a:lnTo>
                    <a:pt x="127502" y="107468"/>
                  </a:lnTo>
                  <a:lnTo>
                    <a:pt x="116574" y="100182"/>
                  </a:lnTo>
                  <a:close/>
                  <a:moveTo>
                    <a:pt x="140254" y="69216"/>
                  </a:moveTo>
                  <a:lnTo>
                    <a:pt x="143897" y="69216"/>
                  </a:lnTo>
                  <a:lnTo>
                    <a:pt x="165755" y="100180"/>
                  </a:lnTo>
                  <a:lnTo>
                    <a:pt x="165755" y="102002"/>
                  </a:lnTo>
                  <a:lnTo>
                    <a:pt x="151183" y="91073"/>
                  </a:lnTo>
                  <a:lnTo>
                    <a:pt x="140254" y="72859"/>
                  </a:lnTo>
                  <a:close/>
                  <a:moveTo>
                    <a:pt x="54644" y="56467"/>
                  </a:moveTo>
                  <a:lnTo>
                    <a:pt x="60109" y="56467"/>
                  </a:lnTo>
                  <a:lnTo>
                    <a:pt x="60109" y="61930"/>
                  </a:lnTo>
                  <a:lnTo>
                    <a:pt x="61930" y="61930"/>
                  </a:lnTo>
                  <a:lnTo>
                    <a:pt x="67395" y="58287"/>
                  </a:lnTo>
                  <a:lnTo>
                    <a:pt x="71038" y="58287"/>
                  </a:lnTo>
                  <a:lnTo>
                    <a:pt x="76503" y="72859"/>
                  </a:lnTo>
                  <a:lnTo>
                    <a:pt x="61930" y="67394"/>
                  </a:lnTo>
                  <a:lnTo>
                    <a:pt x="60109" y="67394"/>
                  </a:lnTo>
                  <a:lnTo>
                    <a:pt x="60109" y="63753"/>
                  </a:lnTo>
                  <a:lnTo>
                    <a:pt x="56465" y="63753"/>
                  </a:lnTo>
                  <a:close/>
                  <a:moveTo>
                    <a:pt x="92896" y="47359"/>
                  </a:moveTo>
                  <a:lnTo>
                    <a:pt x="118397" y="63752"/>
                  </a:lnTo>
                  <a:lnTo>
                    <a:pt x="123862" y="72860"/>
                  </a:lnTo>
                  <a:lnTo>
                    <a:pt x="122040" y="72860"/>
                  </a:lnTo>
                  <a:lnTo>
                    <a:pt x="96539" y="58288"/>
                  </a:lnTo>
                  <a:lnTo>
                    <a:pt x="92896" y="51002"/>
                  </a:lnTo>
                  <a:close/>
                  <a:moveTo>
                    <a:pt x="43716" y="27323"/>
                  </a:moveTo>
                  <a:lnTo>
                    <a:pt x="45537" y="27323"/>
                  </a:lnTo>
                  <a:lnTo>
                    <a:pt x="67396" y="41895"/>
                  </a:lnTo>
                  <a:lnTo>
                    <a:pt x="71039" y="41895"/>
                  </a:lnTo>
                  <a:lnTo>
                    <a:pt x="71039" y="45538"/>
                  </a:lnTo>
                  <a:lnTo>
                    <a:pt x="67396" y="45538"/>
                  </a:lnTo>
                  <a:lnTo>
                    <a:pt x="54645" y="41895"/>
                  </a:lnTo>
                  <a:lnTo>
                    <a:pt x="43716" y="29144"/>
                  </a:lnTo>
                  <a:close/>
                  <a:moveTo>
                    <a:pt x="0" y="0"/>
                  </a:moveTo>
                  <a:lnTo>
                    <a:pt x="3643" y="0"/>
                  </a:lnTo>
                  <a:lnTo>
                    <a:pt x="9107" y="1821"/>
                  </a:lnTo>
                  <a:lnTo>
                    <a:pt x="32786" y="23679"/>
                  </a:lnTo>
                  <a:lnTo>
                    <a:pt x="32786" y="34608"/>
                  </a:lnTo>
                  <a:lnTo>
                    <a:pt x="21857" y="34608"/>
                  </a:lnTo>
                  <a:lnTo>
                    <a:pt x="14571" y="29143"/>
                  </a:lnTo>
                  <a:lnTo>
                    <a:pt x="14571" y="21857"/>
                  </a:lnTo>
                  <a:lnTo>
                    <a:pt x="3643" y="10929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Papua New Guinea">
              <a:extLst>
                <a:ext uri="{FF2B5EF4-FFF2-40B4-BE49-F238E27FC236}">
                  <a16:creationId xmlns:a16="http://schemas.microsoft.com/office/drawing/2014/main" id="{B701334C-EBAC-4234-9BEB-19F7523757DF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9154451" y="4634391"/>
              <a:ext cx="290937" cy="206006"/>
            </a:xfrm>
            <a:custGeom>
              <a:avLst/>
              <a:gdLst/>
              <a:ahLst/>
              <a:cxnLst/>
              <a:rect l="l" t="t" r="r" b="b"/>
              <a:pathLst>
                <a:path w="293256" h="207648">
                  <a:moveTo>
                    <a:pt x="225862" y="173039"/>
                  </a:moveTo>
                  <a:lnTo>
                    <a:pt x="229505" y="173039"/>
                  </a:lnTo>
                  <a:lnTo>
                    <a:pt x="236791" y="176682"/>
                  </a:lnTo>
                  <a:lnTo>
                    <a:pt x="240434" y="178504"/>
                  </a:lnTo>
                  <a:lnTo>
                    <a:pt x="240434" y="187611"/>
                  </a:lnTo>
                  <a:lnTo>
                    <a:pt x="229505" y="183968"/>
                  </a:lnTo>
                  <a:lnTo>
                    <a:pt x="225862" y="176682"/>
                  </a:lnTo>
                  <a:close/>
                  <a:moveTo>
                    <a:pt x="162110" y="83788"/>
                  </a:moveTo>
                  <a:lnTo>
                    <a:pt x="169396" y="83788"/>
                  </a:lnTo>
                  <a:lnTo>
                    <a:pt x="173039" y="87431"/>
                  </a:lnTo>
                  <a:lnTo>
                    <a:pt x="173039" y="92896"/>
                  </a:lnTo>
                  <a:lnTo>
                    <a:pt x="169396" y="92896"/>
                  </a:lnTo>
                  <a:lnTo>
                    <a:pt x="163932" y="87431"/>
                  </a:lnTo>
                  <a:lnTo>
                    <a:pt x="162110" y="87431"/>
                  </a:lnTo>
                  <a:close/>
                  <a:moveTo>
                    <a:pt x="262292" y="51001"/>
                  </a:moveTo>
                  <a:lnTo>
                    <a:pt x="269578" y="51001"/>
                  </a:lnTo>
                  <a:lnTo>
                    <a:pt x="269578" y="54644"/>
                  </a:lnTo>
                  <a:lnTo>
                    <a:pt x="271399" y="60109"/>
                  </a:lnTo>
                  <a:lnTo>
                    <a:pt x="275042" y="60109"/>
                  </a:lnTo>
                  <a:lnTo>
                    <a:pt x="264113" y="87431"/>
                  </a:lnTo>
                  <a:lnTo>
                    <a:pt x="256828" y="87431"/>
                  </a:lnTo>
                  <a:lnTo>
                    <a:pt x="251363" y="98359"/>
                  </a:lnTo>
                  <a:lnTo>
                    <a:pt x="234970" y="103824"/>
                  </a:lnTo>
                  <a:lnTo>
                    <a:pt x="229505" y="103824"/>
                  </a:lnTo>
                  <a:lnTo>
                    <a:pt x="224041" y="105645"/>
                  </a:lnTo>
                  <a:lnTo>
                    <a:pt x="209469" y="105645"/>
                  </a:lnTo>
                  <a:lnTo>
                    <a:pt x="202183" y="100181"/>
                  </a:lnTo>
                  <a:lnTo>
                    <a:pt x="196719" y="100181"/>
                  </a:lnTo>
                  <a:lnTo>
                    <a:pt x="180326" y="94716"/>
                  </a:lnTo>
                  <a:lnTo>
                    <a:pt x="174861" y="87431"/>
                  </a:lnTo>
                  <a:lnTo>
                    <a:pt x="174861" y="83788"/>
                  </a:lnTo>
                  <a:lnTo>
                    <a:pt x="209469" y="83788"/>
                  </a:lnTo>
                  <a:lnTo>
                    <a:pt x="218577" y="72859"/>
                  </a:lnTo>
                  <a:lnTo>
                    <a:pt x="220398" y="72859"/>
                  </a:lnTo>
                  <a:lnTo>
                    <a:pt x="220398" y="81966"/>
                  </a:lnTo>
                  <a:lnTo>
                    <a:pt x="234970" y="83788"/>
                  </a:lnTo>
                  <a:lnTo>
                    <a:pt x="253185" y="67394"/>
                  </a:lnTo>
                  <a:lnTo>
                    <a:pt x="253185" y="54644"/>
                  </a:lnTo>
                  <a:lnTo>
                    <a:pt x="258649" y="54644"/>
                  </a:lnTo>
                  <a:close/>
                  <a:moveTo>
                    <a:pt x="271398" y="38250"/>
                  </a:moveTo>
                  <a:lnTo>
                    <a:pt x="275041" y="38250"/>
                  </a:lnTo>
                  <a:lnTo>
                    <a:pt x="287792" y="45536"/>
                  </a:lnTo>
                  <a:lnTo>
                    <a:pt x="293256" y="56465"/>
                  </a:lnTo>
                  <a:lnTo>
                    <a:pt x="287792" y="67393"/>
                  </a:lnTo>
                  <a:lnTo>
                    <a:pt x="282327" y="67393"/>
                  </a:lnTo>
                  <a:close/>
                  <a:moveTo>
                    <a:pt x="1822" y="14572"/>
                  </a:moveTo>
                  <a:lnTo>
                    <a:pt x="83788" y="40073"/>
                  </a:lnTo>
                  <a:lnTo>
                    <a:pt x="111110" y="61931"/>
                  </a:lnTo>
                  <a:lnTo>
                    <a:pt x="118396" y="83788"/>
                  </a:lnTo>
                  <a:lnTo>
                    <a:pt x="162111" y="98360"/>
                  </a:lnTo>
                  <a:lnTo>
                    <a:pt x="167575" y="114753"/>
                  </a:lnTo>
                  <a:lnTo>
                    <a:pt x="167575" y="116575"/>
                  </a:lnTo>
                  <a:lnTo>
                    <a:pt x="163932" y="116575"/>
                  </a:lnTo>
                  <a:lnTo>
                    <a:pt x="147539" y="118396"/>
                  </a:lnTo>
                  <a:lnTo>
                    <a:pt x="153004" y="129325"/>
                  </a:lnTo>
                  <a:lnTo>
                    <a:pt x="169397" y="143897"/>
                  </a:lnTo>
                  <a:lnTo>
                    <a:pt x="183969" y="165754"/>
                  </a:lnTo>
                  <a:lnTo>
                    <a:pt x="196719" y="167576"/>
                  </a:lnTo>
                  <a:lnTo>
                    <a:pt x="198540" y="178505"/>
                  </a:lnTo>
                  <a:lnTo>
                    <a:pt x="214934" y="183969"/>
                  </a:lnTo>
                  <a:lnTo>
                    <a:pt x="214934" y="189434"/>
                  </a:lnTo>
                  <a:lnTo>
                    <a:pt x="236791" y="194898"/>
                  </a:lnTo>
                  <a:lnTo>
                    <a:pt x="236791" y="196719"/>
                  </a:lnTo>
                  <a:lnTo>
                    <a:pt x="229505" y="200362"/>
                  </a:lnTo>
                  <a:lnTo>
                    <a:pt x="231327" y="200362"/>
                  </a:lnTo>
                  <a:lnTo>
                    <a:pt x="231327" y="202184"/>
                  </a:lnTo>
                  <a:lnTo>
                    <a:pt x="224041" y="207648"/>
                  </a:lnTo>
                  <a:lnTo>
                    <a:pt x="213112" y="202184"/>
                  </a:lnTo>
                  <a:lnTo>
                    <a:pt x="163932" y="194898"/>
                  </a:lnTo>
                  <a:lnTo>
                    <a:pt x="142075" y="176683"/>
                  </a:lnTo>
                  <a:lnTo>
                    <a:pt x="142075" y="171219"/>
                  </a:lnTo>
                  <a:lnTo>
                    <a:pt x="134789" y="171219"/>
                  </a:lnTo>
                  <a:lnTo>
                    <a:pt x="123860" y="151183"/>
                  </a:lnTo>
                  <a:lnTo>
                    <a:pt x="83788" y="132968"/>
                  </a:lnTo>
                  <a:lnTo>
                    <a:pt x="74680" y="138432"/>
                  </a:lnTo>
                  <a:lnTo>
                    <a:pt x="69216" y="134789"/>
                  </a:lnTo>
                  <a:lnTo>
                    <a:pt x="72859" y="140254"/>
                  </a:lnTo>
                  <a:lnTo>
                    <a:pt x="72859" y="143897"/>
                  </a:lnTo>
                  <a:lnTo>
                    <a:pt x="69216" y="143897"/>
                  </a:lnTo>
                  <a:lnTo>
                    <a:pt x="63752" y="145718"/>
                  </a:lnTo>
                  <a:lnTo>
                    <a:pt x="61930" y="149361"/>
                  </a:lnTo>
                  <a:lnTo>
                    <a:pt x="51001" y="154826"/>
                  </a:lnTo>
                  <a:lnTo>
                    <a:pt x="58287" y="165754"/>
                  </a:lnTo>
                  <a:lnTo>
                    <a:pt x="45537" y="176683"/>
                  </a:lnTo>
                  <a:lnTo>
                    <a:pt x="29144" y="176683"/>
                  </a:lnTo>
                  <a:lnTo>
                    <a:pt x="23679" y="173040"/>
                  </a:lnTo>
                  <a:lnTo>
                    <a:pt x="7286" y="173040"/>
                  </a:lnTo>
                  <a:lnTo>
                    <a:pt x="5465" y="171219"/>
                  </a:lnTo>
                  <a:lnTo>
                    <a:pt x="0" y="116575"/>
                  </a:lnTo>
                  <a:lnTo>
                    <a:pt x="1822" y="72859"/>
                  </a:lnTo>
                  <a:close/>
                  <a:moveTo>
                    <a:pt x="214933" y="10929"/>
                  </a:moveTo>
                  <a:lnTo>
                    <a:pt x="225862" y="10929"/>
                  </a:lnTo>
                  <a:lnTo>
                    <a:pt x="229505" y="14572"/>
                  </a:lnTo>
                  <a:lnTo>
                    <a:pt x="229505" y="16394"/>
                  </a:lnTo>
                  <a:lnTo>
                    <a:pt x="225862" y="16394"/>
                  </a:lnTo>
                  <a:lnTo>
                    <a:pt x="220398" y="20037"/>
                  </a:lnTo>
                  <a:lnTo>
                    <a:pt x="214933" y="14572"/>
                  </a:lnTo>
                  <a:close/>
                  <a:moveTo>
                    <a:pt x="134789" y="0"/>
                  </a:moveTo>
                  <a:lnTo>
                    <a:pt x="147540" y="0"/>
                  </a:lnTo>
                  <a:lnTo>
                    <a:pt x="145719" y="9108"/>
                  </a:lnTo>
                  <a:lnTo>
                    <a:pt x="134789" y="9108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Tonga">
              <a:extLst>
                <a:ext uri="{FF2B5EF4-FFF2-40B4-BE49-F238E27FC236}">
                  <a16:creationId xmlns:a16="http://schemas.microsoft.com/office/drawing/2014/main" id="{F829FEFF-DF53-4D9A-BD40-F829BEACAC05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10177249" y="5093385"/>
              <a:ext cx="10843" cy="7228"/>
            </a:xfrm>
            <a:custGeom>
              <a:avLst/>
              <a:gdLst>
                <a:gd name="T0" fmla="*/ 1 w 6"/>
                <a:gd name="T1" fmla="*/ 0 h 4"/>
                <a:gd name="T2" fmla="*/ 4 w 6"/>
                <a:gd name="T3" fmla="*/ 1 h 4"/>
                <a:gd name="T4" fmla="*/ 6 w 6"/>
                <a:gd name="T5" fmla="*/ 1 h 4"/>
                <a:gd name="T6" fmla="*/ 6 w 6"/>
                <a:gd name="T7" fmla="*/ 4 h 4"/>
                <a:gd name="T8" fmla="*/ 4 w 6"/>
                <a:gd name="T9" fmla="*/ 4 h 4"/>
                <a:gd name="T10" fmla="*/ 1 w 6"/>
                <a:gd name="T11" fmla="*/ 1 h 4"/>
                <a:gd name="T12" fmla="*/ 0 w 6"/>
                <a:gd name="T13" fmla="*/ 1 h 4"/>
                <a:gd name="T14" fmla="*/ 1 w 6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4">
                  <a:moveTo>
                    <a:pt x="1" y="0"/>
                  </a:moveTo>
                  <a:lnTo>
                    <a:pt x="4" y="1"/>
                  </a:lnTo>
                  <a:lnTo>
                    <a:pt x="6" y="1"/>
                  </a:lnTo>
                  <a:lnTo>
                    <a:pt x="6" y="4"/>
                  </a:lnTo>
                  <a:lnTo>
                    <a:pt x="4" y="4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Vanuatu">
              <a:extLst>
                <a:ext uri="{FF2B5EF4-FFF2-40B4-BE49-F238E27FC236}">
                  <a16:creationId xmlns:a16="http://schemas.microsoft.com/office/drawing/2014/main" id="{13F34DCD-53C1-496D-BB96-4091704942C0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9750781" y="4934363"/>
              <a:ext cx="48791" cy="77703"/>
            </a:xfrm>
            <a:custGeom>
              <a:avLst/>
              <a:gdLst/>
              <a:ahLst/>
              <a:cxnLst/>
              <a:rect l="l" t="t" r="r" b="b"/>
              <a:pathLst>
                <a:path w="49180" h="78322">
                  <a:moveTo>
                    <a:pt x="47359" y="71036"/>
                  </a:moveTo>
                  <a:lnTo>
                    <a:pt x="49180" y="71036"/>
                  </a:lnTo>
                  <a:lnTo>
                    <a:pt x="49180" y="78322"/>
                  </a:lnTo>
                  <a:lnTo>
                    <a:pt x="41894" y="78322"/>
                  </a:lnTo>
                  <a:close/>
                  <a:moveTo>
                    <a:pt x="38252" y="36429"/>
                  </a:moveTo>
                  <a:lnTo>
                    <a:pt x="41895" y="36429"/>
                  </a:lnTo>
                  <a:lnTo>
                    <a:pt x="43716" y="41894"/>
                  </a:lnTo>
                  <a:lnTo>
                    <a:pt x="43716" y="43715"/>
                  </a:lnTo>
                  <a:lnTo>
                    <a:pt x="36430" y="43715"/>
                  </a:lnTo>
                  <a:lnTo>
                    <a:pt x="36430" y="41894"/>
                  </a:lnTo>
                  <a:close/>
                  <a:moveTo>
                    <a:pt x="16393" y="30964"/>
                  </a:moveTo>
                  <a:lnTo>
                    <a:pt x="20036" y="30964"/>
                  </a:lnTo>
                  <a:lnTo>
                    <a:pt x="32787" y="47358"/>
                  </a:lnTo>
                  <a:lnTo>
                    <a:pt x="32787" y="49179"/>
                  </a:lnTo>
                  <a:lnTo>
                    <a:pt x="21858" y="49179"/>
                  </a:lnTo>
                  <a:lnTo>
                    <a:pt x="21858" y="47358"/>
                  </a:lnTo>
                  <a:lnTo>
                    <a:pt x="16393" y="32786"/>
                  </a:lnTo>
                  <a:close/>
                  <a:moveTo>
                    <a:pt x="3643" y="0"/>
                  </a:moveTo>
                  <a:lnTo>
                    <a:pt x="3643" y="3643"/>
                  </a:lnTo>
                  <a:lnTo>
                    <a:pt x="9108" y="14573"/>
                  </a:lnTo>
                  <a:lnTo>
                    <a:pt x="14573" y="9108"/>
                  </a:lnTo>
                  <a:lnTo>
                    <a:pt x="16394" y="9108"/>
                  </a:lnTo>
                  <a:lnTo>
                    <a:pt x="16394" y="10929"/>
                  </a:lnTo>
                  <a:lnTo>
                    <a:pt x="20037" y="21859"/>
                  </a:lnTo>
                  <a:lnTo>
                    <a:pt x="20037" y="25502"/>
                  </a:lnTo>
                  <a:lnTo>
                    <a:pt x="16394" y="25502"/>
                  </a:lnTo>
                  <a:lnTo>
                    <a:pt x="9108" y="27323"/>
                  </a:lnTo>
                  <a:lnTo>
                    <a:pt x="9108" y="25502"/>
                  </a:lnTo>
                  <a:lnTo>
                    <a:pt x="0" y="3643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Chatham Island">
              <a:extLst>
                <a:ext uri="{FF2B5EF4-FFF2-40B4-BE49-F238E27FC236}">
                  <a16:creationId xmlns:a16="http://schemas.microsoft.com/office/drawing/2014/main" id="{665B9215-F183-40EA-9EAD-C55DB65B751B}"/>
                </a:ext>
              </a:extLst>
            </p:cNvPr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10148336" y="5733084"/>
              <a:ext cx="12650" cy="14457"/>
            </a:xfrm>
            <a:custGeom>
              <a:avLst/>
              <a:gdLst>
                <a:gd name="T0" fmla="*/ 4 w 7"/>
                <a:gd name="T1" fmla="*/ 0 h 8"/>
                <a:gd name="T2" fmla="*/ 7 w 7"/>
                <a:gd name="T3" fmla="*/ 0 h 8"/>
                <a:gd name="T4" fmla="*/ 7 w 7"/>
                <a:gd name="T5" fmla="*/ 2 h 8"/>
                <a:gd name="T6" fmla="*/ 4 w 7"/>
                <a:gd name="T7" fmla="*/ 8 h 8"/>
                <a:gd name="T8" fmla="*/ 3 w 7"/>
                <a:gd name="T9" fmla="*/ 8 h 8"/>
                <a:gd name="T10" fmla="*/ 3 w 7"/>
                <a:gd name="T11" fmla="*/ 6 h 8"/>
                <a:gd name="T12" fmla="*/ 1 w 7"/>
                <a:gd name="T13" fmla="*/ 3 h 8"/>
                <a:gd name="T14" fmla="*/ 0 w 7"/>
                <a:gd name="T15" fmla="*/ 3 h 8"/>
                <a:gd name="T16" fmla="*/ 0 w 7"/>
                <a:gd name="T17" fmla="*/ 2 h 8"/>
                <a:gd name="T18" fmla="*/ 3 w 7"/>
                <a:gd name="T19" fmla="*/ 2 h 8"/>
                <a:gd name="T20" fmla="*/ 4 w 7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8">
                  <a:moveTo>
                    <a:pt x="4" y="0"/>
                  </a:moveTo>
                  <a:lnTo>
                    <a:pt x="7" y="0"/>
                  </a:lnTo>
                  <a:lnTo>
                    <a:pt x="7" y="2"/>
                  </a:lnTo>
                  <a:lnTo>
                    <a:pt x="4" y="8"/>
                  </a:lnTo>
                  <a:lnTo>
                    <a:pt x="3" y="8"/>
                  </a:lnTo>
                  <a:lnTo>
                    <a:pt x="3" y="6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American Samoa">
              <a:extLst>
                <a:ext uri="{FF2B5EF4-FFF2-40B4-BE49-F238E27FC236}">
                  <a16:creationId xmlns:a16="http://schemas.microsoft.com/office/drawing/2014/main" id="{31B20AC0-2395-42D8-A0A3-91408148F0FE}"/>
                </a:ext>
              </a:extLst>
            </p:cNvPr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10233268" y="4905449"/>
              <a:ext cx="39755" cy="16264"/>
            </a:xfrm>
            <a:custGeom>
              <a:avLst/>
              <a:gdLst/>
              <a:ahLst/>
              <a:cxnLst/>
              <a:rect l="l" t="t" r="r" b="b"/>
              <a:pathLst>
                <a:path w="40072" h="16394">
                  <a:moveTo>
                    <a:pt x="0" y="0"/>
                  </a:moveTo>
                  <a:lnTo>
                    <a:pt x="9107" y="0"/>
                  </a:lnTo>
                  <a:lnTo>
                    <a:pt x="16393" y="1822"/>
                  </a:lnTo>
                  <a:lnTo>
                    <a:pt x="20037" y="1822"/>
                  </a:lnTo>
                  <a:lnTo>
                    <a:pt x="21858" y="10929"/>
                  </a:lnTo>
                  <a:lnTo>
                    <a:pt x="29143" y="10929"/>
                  </a:lnTo>
                  <a:lnTo>
                    <a:pt x="40072" y="16394"/>
                  </a:lnTo>
                  <a:lnTo>
                    <a:pt x="23679" y="16394"/>
                  </a:lnTo>
                  <a:lnTo>
                    <a:pt x="21857" y="12751"/>
                  </a:lnTo>
                  <a:lnTo>
                    <a:pt x="20037" y="12751"/>
                  </a:lnTo>
                  <a:lnTo>
                    <a:pt x="9107" y="7287"/>
                  </a:lnTo>
                  <a:lnTo>
                    <a:pt x="3643" y="1822"/>
                  </a:lnTo>
                  <a:lnTo>
                    <a:pt x="0" y="1822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Galapagos">
              <a:extLst>
                <a:ext uri="{FF2B5EF4-FFF2-40B4-BE49-F238E27FC236}">
                  <a16:creationId xmlns:a16="http://schemas.microsoft.com/office/drawing/2014/main" id="{ADBD2F85-E35B-4F46-A506-111AA2C329DC}"/>
                </a:ext>
              </a:extLst>
            </p:cNvPr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3662792" y="4587407"/>
              <a:ext cx="37948" cy="30721"/>
            </a:xfrm>
            <a:custGeom>
              <a:avLst/>
              <a:gdLst/>
              <a:ahLst/>
              <a:cxnLst/>
              <a:rect l="l" t="t" r="r" b="b"/>
              <a:pathLst>
                <a:path w="38251" h="30966">
                  <a:moveTo>
                    <a:pt x="34608" y="12749"/>
                  </a:moveTo>
                  <a:lnTo>
                    <a:pt x="38251" y="12749"/>
                  </a:lnTo>
                  <a:lnTo>
                    <a:pt x="38251" y="14571"/>
                  </a:lnTo>
                  <a:lnTo>
                    <a:pt x="34608" y="20035"/>
                  </a:lnTo>
                  <a:lnTo>
                    <a:pt x="29143" y="20035"/>
                  </a:lnTo>
                  <a:lnTo>
                    <a:pt x="29143" y="18214"/>
                  </a:lnTo>
                  <a:close/>
                  <a:moveTo>
                    <a:pt x="21858" y="5464"/>
                  </a:moveTo>
                  <a:lnTo>
                    <a:pt x="23679" y="5464"/>
                  </a:lnTo>
                  <a:lnTo>
                    <a:pt x="27322" y="12750"/>
                  </a:lnTo>
                  <a:lnTo>
                    <a:pt x="20036" y="12750"/>
                  </a:lnTo>
                  <a:lnTo>
                    <a:pt x="20036" y="9107"/>
                  </a:lnTo>
                  <a:close/>
                  <a:moveTo>
                    <a:pt x="9108" y="0"/>
                  </a:moveTo>
                  <a:lnTo>
                    <a:pt x="20037" y="20037"/>
                  </a:lnTo>
                  <a:lnTo>
                    <a:pt x="10929" y="29145"/>
                  </a:lnTo>
                  <a:lnTo>
                    <a:pt x="10929" y="30966"/>
                  </a:lnTo>
                  <a:lnTo>
                    <a:pt x="9108" y="30966"/>
                  </a:lnTo>
                  <a:lnTo>
                    <a:pt x="9108" y="29145"/>
                  </a:lnTo>
                  <a:lnTo>
                    <a:pt x="5465" y="20037"/>
                  </a:lnTo>
                  <a:lnTo>
                    <a:pt x="8197" y="14572"/>
                  </a:lnTo>
                  <a:lnTo>
                    <a:pt x="0" y="14572"/>
                  </a:lnTo>
                  <a:lnTo>
                    <a:pt x="0" y="12751"/>
                  </a:lnTo>
                  <a:lnTo>
                    <a:pt x="5205" y="7547"/>
                  </a:lnTo>
                  <a:lnTo>
                    <a:pt x="3643" y="5464"/>
                  </a:lnTo>
                  <a:lnTo>
                    <a:pt x="3643" y="1821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Venezuela">
              <a:extLst>
                <a:ext uri="{FF2B5EF4-FFF2-40B4-BE49-F238E27FC236}">
                  <a16:creationId xmlns:a16="http://schemas.microsoft.com/office/drawing/2014/main" id="{D4253C45-65A9-4B8D-A8C6-ECC76170A023}"/>
                </a:ext>
              </a:extLst>
            </p:cNvPr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4094679" y="4300084"/>
              <a:ext cx="323464" cy="272867"/>
            </a:xfrm>
            <a:custGeom>
              <a:avLst/>
              <a:gdLst>
                <a:gd name="T0" fmla="*/ 21 w 179"/>
                <a:gd name="T1" fmla="*/ 30 h 151"/>
                <a:gd name="T2" fmla="*/ 23 w 179"/>
                <a:gd name="T3" fmla="*/ 41 h 151"/>
                <a:gd name="T4" fmla="*/ 29 w 179"/>
                <a:gd name="T5" fmla="*/ 33 h 151"/>
                <a:gd name="T6" fmla="*/ 25 w 179"/>
                <a:gd name="T7" fmla="*/ 21 h 151"/>
                <a:gd name="T8" fmla="*/ 50 w 179"/>
                <a:gd name="T9" fmla="*/ 9 h 151"/>
                <a:gd name="T10" fmla="*/ 71 w 179"/>
                <a:gd name="T11" fmla="*/ 22 h 151"/>
                <a:gd name="T12" fmla="*/ 90 w 179"/>
                <a:gd name="T13" fmla="*/ 21 h 151"/>
                <a:gd name="T14" fmla="*/ 102 w 179"/>
                <a:gd name="T15" fmla="*/ 27 h 151"/>
                <a:gd name="T16" fmla="*/ 123 w 179"/>
                <a:gd name="T17" fmla="*/ 24 h 151"/>
                <a:gd name="T18" fmla="*/ 118 w 179"/>
                <a:gd name="T19" fmla="*/ 22 h 151"/>
                <a:gd name="T20" fmla="*/ 149 w 179"/>
                <a:gd name="T21" fmla="*/ 21 h 151"/>
                <a:gd name="T22" fmla="*/ 142 w 179"/>
                <a:gd name="T23" fmla="*/ 27 h 151"/>
                <a:gd name="T24" fmla="*/ 152 w 179"/>
                <a:gd name="T25" fmla="*/ 33 h 151"/>
                <a:gd name="T26" fmla="*/ 166 w 179"/>
                <a:gd name="T27" fmla="*/ 46 h 151"/>
                <a:gd name="T28" fmla="*/ 164 w 179"/>
                <a:gd name="T29" fmla="*/ 49 h 151"/>
                <a:gd name="T30" fmla="*/ 172 w 179"/>
                <a:gd name="T31" fmla="*/ 47 h 151"/>
                <a:gd name="T32" fmla="*/ 179 w 179"/>
                <a:gd name="T33" fmla="*/ 52 h 151"/>
                <a:gd name="T34" fmla="*/ 178 w 179"/>
                <a:gd name="T35" fmla="*/ 55 h 151"/>
                <a:gd name="T36" fmla="*/ 166 w 179"/>
                <a:gd name="T37" fmla="*/ 67 h 151"/>
                <a:gd name="T38" fmla="*/ 170 w 179"/>
                <a:gd name="T39" fmla="*/ 68 h 151"/>
                <a:gd name="T40" fmla="*/ 160 w 179"/>
                <a:gd name="T41" fmla="*/ 80 h 151"/>
                <a:gd name="T42" fmla="*/ 167 w 179"/>
                <a:gd name="T43" fmla="*/ 93 h 151"/>
                <a:gd name="T44" fmla="*/ 136 w 179"/>
                <a:gd name="T45" fmla="*/ 111 h 151"/>
                <a:gd name="T46" fmla="*/ 114 w 179"/>
                <a:gd name="T47" fmla="*/ 108 h 151"/>
                <a:gd name="T48" fmla="*/ 120 w 179"/>
                <a:gd name="T49" fmla="*/ 120 h 151"/>
                <a:gd name="T50" fmla="*/ 132 w 179"/>
                <a:gd name="T51" fmla="*/ 129 h 151"/>
                <a:gd name="T52" fmla="*/ 133 w 179"/>
                <a:gd name="T53" fmla="*/ 132 h 151"/>
                <a:gd name="T54" fmla="*/ 132 w 179"/>
                <a:gd name="T55" fmla="*/ 133 h 151"/>
                <a:gd name="T56" fmla="*/ 120 w 179"/>
                <a:gd name="T57" fmla="*/ 141 h 151"/>
                <a:gd name="T58" fmla="*/ 92 w 179"/>
                <a:gd name="T59" fmla="*/ 151 h 151"/>
                <a:gd name="T60" fmla="*/ 84 w 179"/>
                <a:gd name="T61" fmla="*/ 144 h 151"/>
                <a:gd name="T62" fmla="*/ 72 w 179"/>
                <a:gd name="T63" fmla="*/ 124 h 151"/>
                <a:gd name="T64" fmla="*/ 80 w 179"/>
                <a:gd name="T65" fmla="*/ 117 h 151"/>
                <a:gd name="T66" fmla="*/ 71 w 179"/>
                <a:gd name="T67" fmla="*/ 101 h 151"/>
                <a:gd name="T68" fmla="*/ 72 w 179"/>
                <a:gd name="T69" fmla="*/ 80 h 151"/>
                <a:gd name="T70" fmla="*/ 52 w 179"/>
                <a:gd name="T71" fmla="*/ 81 h 151"/>
                <a:gd name="T72" fmla="*/ 37 w 179"/>
                <a:gd name="T73" fmla="*/ 68 h 151"/>
                <a:gd name="T74" fmla="*/ 19 w 179"/>
                <a:gd name="T75" fmla="*/ 68 h 151"/>
                <a:gd name="T76" fmla="*/ 13 w 179"/>
                <a:gd name="T77" fmla="*/ 53 h 151"/>
                <a:gd name="T78" fmla="*/ 0 w 179"/>
                <a:gd name="T79" fmla="*/ 41 h 151"/>
                <a:gd name="T80" fmla="*/ 10 w 179"/>
                <a:gd name="T81" fmla="*/ 18 h 151"/>
                <a:gd name="T82" fmla="*/ 26 w 179"/>
                <a:gd name="T83" fmla="*/ 4 h 151"/>
                <a:gd name="T84" fmla="*/ 28 w 179"/>
                <a:gd name="T85" fmla="*/ 6 h 151"/>
                <a:gd name="T86" fmla="*/ 25 w 179"/>
                <a:gd name="T87" fmla="*/ 19 h 151"/>
                <a:gd name="T88" fmla="*/ 47 w 179"/>
                <a:gd name="T89" fmla="*/ 9 h 151"/>
                <a:gd name="T90" fmla="*/ 41 w 179"/>
                <a:gd name="T91" fmla="*/ 7 h 151"/>
                <a:gd name="T92" fmla="*/ 40 w 179"/>
                <a:gd name="T93" fmla="*/ 6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9" h="151">
                  <a:moveTo>
                    <a:pt x="25" y="21"/>
                  </a:moveTo>
                  <a:lnTo>
                    <a:pt x="21" y="30"/>
                  </a:lnTo>
                  <a:lnTo>
                    <a:pt x="21" y="34"/>
                  </a:lnTo>
                  <a:lnTo>
                    <a:pt x="23" y="41"/>
                  </a:lnTo>
                  <a:lnTo>
                    <a:pt x="31" y="37"/>
                  </a:lnTo>
                  <a:lnTo>
                    <a:pt x="29" y="33"/>
                  </a:lnTo>
                  <a:lnTo>
                    <a:pt x="25" y="25"/>
                  </a:lnTo>
                  <a:lnTo>
                    <a:pt x="25" y="21"/>
                  </a:lnTo>
                  <a:close/>
                  <a:moveTo>
                    <a:pt x="46" y="0"/>
                  </a:moveTo>
                  <a:lnTo>
                    <a:pt x="50" y="9"/>
                  </a:lnTo>
                  <a:lnTo>
                    <a:pt x="66" y="13"/>
                  </a:lnTo>
                  <a:lnTo>
                    <a:pt x="71" y="22"/>
                  </a:lnTo>
                  <a:lnTo>
                    <a:pt x="83" y="22"/>
                  </a:lnTo>
                  <a:lnTo>
                    <a:pt x="90" y="21"/>
                  </a:lnTo>
                  <a:lnTo>
                    <a:pt x="96" y="21"/>
                  </a:lnTo>
                  <a:lnTo>
                    <a:pt x="102" y="27"/>
                  </a:lnTo>
                  <a:lnTo>
                    <a:pt x="108" y="27"/>
                  </a:lnTo>
                  <a:lnTo>
                    <a:pt x="123" y="24"/>
                  </a:lnTo>
                  <a:lnTo>
                    <a:pt x="120" y="22"/>
                  </a:lnTo>
                  <a:lnTo>
                    <a:pt x="118" y="22"/>
                  </a:lnTo>
                  <a:lnTo>
                    <a:pt x="118" y="21"/>
                  </a:lnTo>
                  <a:lnTo>
                    <a:pt x="149" y="21"/>
                  </a:lnTo>
                  <a:lnTo>
                    <a:pt x="139" y="25"/>
                  </a:lnTo>
                  <a:lnTo>
                    <a:pt x="142" y="27"/>
                  </a:lnTo>
                  <a:lnTo>
                    <a:pt x="145" y="33"/>
                  </a:lnTo>
                  <a:lnTo>
                    <a:pt x="152" y="33"/>
                  </a:lnTo>
                  <a:lnTo>
                    <a:pt x="163" y="37"/>
                  </a:lnTo>
                  <a:lnTo>
                    <a:pt x="166" y="46"/>
                  </a:lnTo>
                  <a:lnTo>
                    <a:pt x="166" y="47"/>
                  </a:lnTo>
                  <a:lnTo>
                    <a:pt x="164" y="49"/>
                  </a:lnTo>
                  <a:lnTo>
                    <a:pt x="169" y="50"/>
                  </a:lnTo>
                  <a:lnTo>
                    <a:pt x="172" y="47"/>
                  </a:lnTo>
                  <a:lnTo>
                    <a:pt x="173" y="47"/>
                  </a:lnTo>
                  <a:lnTo>
                    <a:pt x="179" y="52"/>
                  </a:lnTo>
                  <a:lnTo>
                    <a:pt x="179" y="53"/>
                  </a:lnTo>
                  <a:lnTo>
                    <a:pt x="178" y="55"/>
                  </a:lnTo>
                  <a:lnTo>
                    <a:pt x="166" y="61"/>
                  </a:lnTo>
                  <a:lnTo>
                    <a:pt x="166" y="67"/>
                  </a:lnTo>
                  <a:lnTo>
                    <a:pt x="170" y="67"/>
                  </a:lnTo>
                  <a:lnTo>
                    <a:pt x="170" y="68"/>
                  </a:lnTo>
                  <a:lnTo>
                    <a:pt x="161" y="74"/>
                  </a:lnTo>
                  <a:lnTo>
                    <a:pt x="160" y="80"/>
                  </a:lnTo>
                  <a:lnTo>
                    <a:pt x="167" y="92"/>
                  </a:lnTo>
                  <a:lnTo>
                    <a:pt x="167" y="93"/>
                  </a:lnTo>
                  <a:lnTo>
                    <a:pt x="163" y="101"/>
                  </a:lnTo>
                  <a:lnTo>
                    <a:pt x="136" y="111"/>
                  </a:lnTo>
                  <a:lnTo>
                    <a:pt x="114" y="105"/>
                  </a:lnTo>
                  <a:lnTo>
                    <a:pt x="114" y="108"/>
                  </a:lnTo>
                  <a:lnTo>
                    <a:pt x="120" y="113"/>
                  </a:lnTo>
                  <a:lnTo>
                    <a:pt x="120" y="120"/>
                  </a:lnTo>
                  <a:lnTo>
                    <a:pt x="121" y="127"/>
                  </a:lnTo>
                  <a:lnTo>
                    <a:pt x="132" y="129"/>
                  </a:lnTo>
                  <a:lnTo>
                    <a:pt x="133" y="129"/>
                  </a:lnTo>
                  <a:lnTo>
                    <a:pt x="133" y="132"/>
                  </a:lnTo>
                  <a:lnTo>
                    <a:pt x="132" y="132"/>
                  </a:lnTo>
                  <a:lnTo>
                    <a:pt x="132" y="133"/>
                  </a:lnTo>
                  <a:lnTo>
                    <a:pt x="123" y="136"/>
                  </a:lnTo>
                  <a:lnTo>
                    <a:pt x="120" y="141"/>
                  </a:lnTo>
                  <a:lnTo>
                    <a:pt x="102" y="151"/>
                  </a:lnTo>
                  <a:lnTo>
                    <a:pt x="92" y="151"/>
                  </a:lnTo>
                  <a:lnTo>
                    <a:pt x="92" y="150"/>
                  </a:lnTo>
                  <a:lnTo>
                    <a:pt x="84" y="144"/>
                  </a:lnTo>
                  <a:lnTo>
                    <a:pt x="78" y="130"/>
                  </a:lnTo>
                  <a:lnTo>
                    <a:pt x="72" y="124"/>
                  </a:lnTo>
                  <a:lnTo>
                    <a:pt x="72" y="123"/>
                  </a:lnTo>
                  <a:lnTo>
                    <a:pt x="80" y="117"/>
                  </a:lnTo>
                  <a:lnTo>
                    <a:pt x="74" y="108"/>
                  </a:lnTo>
                  <a:lnTo>
                    <a:pt x="71" y="101"/>
                  </a:lnTo>
                  <a:lnTo>
                    <a:pt x="77" y="80"/>
                  </a:lnTo>
                  <a:lnTo>
                    <a:pt x="72" y="80"/>
                  </a:lnTo>
                  <a:lnTo>
                    <a:pt x="65" y="81"/>
                  </a:lnTo>
                  <a:lnTo>
                    <a:pt x="52" y="81"/>
                  </a:lnTo>
                  <a:lnTo>
                    <a:pt x="43" y="70"/>
                  </a:lnTo>
                  <a:lnTo>
                    <a:pt x="37" y="68"/>
                  </a:lnTo>
                  <a:lnTo>
                    <a:pt x="26" y="70"/>
                  </a:lnTo>
                  <a:lnTo>
                    <a:pt x="19" y="68"/>
                  </a:lnTo>
                  <a:lnTo>
                    <a:pt x="13" y="64"/>
                  </a:lnTo>
                  <a:lnTo>
                    <a:pt x="13" y="53"/>
                  </a:lnTo>
                  <a:lnTo>
                    <a:pt x="7" y="41"/>
                  </a:lnTo>
                  <a:lnTo>
                    <a:pt x="0" y="41"/>
                  </a:lnTo>
                  <a:lnTo>
                    <a:pt x="0" y="40"/>
                  </a:lnTo>
                  <a:lnTo>
                    <a:pt x="10" y="18"/>
                  </a:lnTo>
                  <a:lnTo>
                    <a:pt x="19" y="7"/>
                  </a:lnTo>
                  <a:lnTo>
                    <a:pt x="26" y="4"/>
                  </a:lnTo>
                  <a:lnTo>
                    <a:pt x="28" y="4"/>
                  </a:lnTo>
                  <a:lnTo>
                    <a:pt x="28" y="6"/>
                  </a:lnTo>
                  <a:lnTo>
                    <a:pt x="22" y="9"/>
                  </a:lnTo>
                  <a:lnTo>
                    <a:pt x="25" y="19"/>
                  </a:lnTo>
                  <a:lnTo>
                    <a:pt x="34" y="13"/>
                  </a:lnTo>
                  <a:lnTo>
                    <a:pt x="47" y="9"/>
                  </a:lnTo>
                  <a:lnTo>
                    <a:pt x="46" y="9"/>
                  </a:lnTo>
                  <a:lnTo>
                    <a:pt x="41" y="7"/>
                  </a:lnTo>
                  <a:lnTo>
                    <a:pt x="40" y="7"/>
                  </a:lnTo>
                  <a:lnTo>
                    <a:pt x="40" y="6"/>
                  </a:lnTo>
                  <a:lnTo>
                    <a:pt x="46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Uruguay">
              <a:extLst>
                <a:ext uri="{FF2B5EF4-FFF2-40B4-BE49-F238E27FC236}">
                  <a16:creationId xmlns:a16="http://schemas.microsoft.com/office/drawing/2014/main" id="{F0F90496-F37F-457A-8B68-08AC16860506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4445249" y="5328302"/>
              <a:ext cx="128302" cy="137337"/>
            </a:xfrm>
            <a:custGeom>
              <a:avLst/>
              <a:gdLst>
                <a:gd name="T0" fmla="*/ 19 w 71"/>
                <a:gd name="T1" fmla="*/ 0 h 76"/>
                <a:gd name="T2" fmla="*/ 24 w 71"/>
                <a:gd name="T3" fmla="*/ 0 h 76"/>
                <a:gd name="T4" fmla="*/ 31 w 71"/>
                <a:gd name="T5" fmla="*/ 8 h 76"/>
                <a:gd name="T6" fmla="*/ 33 w 71"/>
                <a:gd name="T7" fmla="*/ 14 h 76"/>
                <a:gd name="T8" fmla="*/ 38 w 71"/>
                <a:gd name="T9" fmla="*/ 11 h 76"/>
                <a:gd name="T10" fmla="*/ 38 w 71"/>
                <a:gd name="T11" fmla="*/ 12 h 76"/>
                <a:gd name="T12" fmla="*/ 44 w 71"/>
                <a:gd name="T13" fmla="*/ 18 h 76"/>
                <a:gd name="T14" fmla="*/ 62 w 71"/>
                <a:gd name="T15" fmla="*/ 28 h 76"/>
                <a:gd name="T16" fmla="*/ 65 w 71"/>
                <a:gd name="T17" fmla="*/ 36 h 76"/>
                <a:gd name="T18" fmla="*/ 71 w 71"/>
                <a:gd name="T19" fmla="*/ 40 h 76"/>
                <a:gd name="T20" fmla="*/ 71 w 71"/>
                <a:gd name="T21" fmla="*/ 42 h 76"/>
                <a:gd name="T22" fmla="*/ 67 w 71"/>
                <a:gd name="T23" fmla="*/ 48 h 76"/>
                <a:gd name="T24" fmla="*/ 68 w 71"/>
                <a:gd name="T25" fmla="*/ 57 h 76"/>
                <a:gd name="T26" fmla="*/ 68 w 71"/>
                <a:gd name="T27" fmla="*/ 58 h 76"/>
                <a:gd name="T28" fmla="*/ 58 w 71"/>
                <a:gd name="T29" fmla="*/ 71 h 76"/>
                <a:gd name="T30" fmla="*/ 47 w 71"/>
                <a:gd name="T31" fmla="*/ 76 h 76"/>
                <a:gd name="T32" fmla="*/ 31 w 71"/>
                <a:gd name="T33" fmla="*/ 74 h 76"/>
                <a:gd name="T34" fmla="*/ 16 w 71"/>
                <a:gd name="T35" fmla="*/ 68 h 76"/>
                <a:gd name="T36" fmla="*/ 7 w 71"/>
                <a:gd name="T37" fmla="*/ 68 h 76"/>
                <a:gd name="T38" fmla="*/ 1 w 71"/>
                <a:gd name="T39" fmla="*/ 61 h 76"/>
                <a:gd name="T40" fmla="*/ 0 w 71"/>
                <a:gd name="T41" fmla="*/ 61 h 76"/>
                <a:gd name="T42" fmla="*/ 4 w 71"/>
                <a:gd name="T43" fmla="*/ 43 h 76"/>
                <a:gd name="T44" fmla="*/ 7 w 71"/>
                <a:gd name="T45" fmla="*/ 8 h 76"/>
                <a:gd name="T46" fmla="*/ 12 w 71"/>
                <a:gd name="T47" fmla="*/ 2 h 76"/>
                <a:gd name="T48" fmla="*/ 15 w 71"/>
                <a:gd name="T49" fmla="*/ 2 h 76"/>
                <a:gd name="T50" fmla="*/ 19 w 71"/>
                <a:gd name="T5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1" h="76">
                  <a:moveTo>
                    <a:pt x="19" y="0"/>
                  </a:moveTo>
                  <a:lnTo>
                    <a:pt x="24" y="0"/>
                  </a:lnTo>
                  <a:lnTo>
                    <a:pt x="31" y="8"/>
                  </a:lnTo>
                  <a:lnTo>
                    <a:pt x="33" y="14"/>
                  </a:lnTo>
                  <a:lnTo>
                    <a:pt x="38" y="11"/>
                  </a:lnTo>
                  <a:lnTo>
                    <a:pt x="38" y="12"/>
                  </a:lnTo>
                  <a:lnTo>
                    <a:pt x="44" y="18"/>
                  </a:lnTo>
                  <a:lnTo>
                    <a:pt x="62" y="28"/>
                  </a:lnTo>
                  <a:lnTo>
                    <a:pt x="65" y="36"/>
                  </a:lnTo>
                  <a:lnTo>
                    <a:pt x="71" y="40"/>
                  </a:lnTo>
                  <a:lnTo>
                    <a:pt x="71" y="42"/>
                  </a:lnTo>
                  <a:lnTo>
                    <a:pt x="67" y="48"/>
                  </a:lnTo>
                  <a:lnTo>
                    <a:pt x="68" y="57"/>
                  </a:lnTo>
                  <a:lnTo>
                    <a:pt x="68" y="58"/>
                  </a:lnTo>
                  <a:lnTo>
                    <a:pt x="58" y="71"/>
                  </a:lnTo>
                  <a:lnTo>
                    <a:pt x="47" y="76"/>
                  </a:lnTo>
                  <a:lnTo>
                    <a:pt x="31" y="74"/>
                  </a:lnTo>
                  <a:lnTo>
                    <a:pt x="16" y="68"/>
                  </a:lnTo>
                  <a:lnTo>
                    <a:pt x="7" y="68"/>
                  </a:lnTo>
                  <a:lnTo>
                    <a:pt x="1" y="61"/>
                  </a:lnTo>
                  <a:lnTo>
                    <a:pt x="0" y="61"/>
                  </a:lnTo>
                  <a:lnTo>
                    <a:pt x="4" y="43"/>
                  </a:lnTo>
                  <a:lnTo>
                    <a:pt x="7" y="8"/>
                  </a:lnTo>
                  <a:lnTo>
                    <a:pt x="12" y="2"/>
                  </a:lnTo>
                  <a:lnTo>
                    <a:pt x="15" y="2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Trinidad &amp; Tobago">
              <a:extLst>
                <a:ext uri="{FF2B5EF4-FFF2-40B4-BE49-F238E27FC236}">
                  <a16:creationId xmlns:a16="http://schemas.microsoft.com/office/drawing/2014/main" id="{EC286742-0AE6-4691-B17D-091E99F5810D}"/>
                </a:ext>
              </a:extLst>
            </p:cNvPr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4363932" y="4334418"/>
              <a:ext cx="27107" cy="19879"/>
            </a:xfrm>
            <a:custGeom>
              <a:avLst/>
              <a:gdLst>
                <a:gd name="T0" fmla="*/ 3 w 15"/>
                <a:gd name="T1" fmla="*/ 0 h 11"/>
                <a:gd name="T2" fmla="*/ 15 w 15"/>
                <a:gd name="T3" fmla="*/ 0 h 11"/>
                <a:gd name="T4" fmla="*/ 15 w 15"/>
                <a:gd name="T5" fmla="*/ 2 h 11"/>
                <a:gd name="T6" fmla="*/ 14 w 15"/>
                <a:gd name="T7" fmla="*/ 2 h 11"/>
                <a:gd name="T8" fmla="*/ 12 w 15"/>
                <a:gd name="T9" fmla="*/ 9 h 11"/>
                <a:gd name="T10" fmla="*/ 8 w 15"/>
                <a:gd name="T11" fmla="*/ 9 h 11"/>
                <a:gd name="T12" fmla="*/ 5 w 15"/>
                <a:gd name="T13" fmla="*/ 11 h 11"/>
                <a:gd name="T14" fmla="*/ 0 w 15"/>
                <a:gd name="T15" fmla="*/ 11 h 11"/>
                <a:gd name="T16" fmla="*/ 0 w 15"/>
                <a:gd name="T17" fmla="*/ 9 h 11"/>
                <a:gd name="T18" fmla="*/ 6 w 15"/>
                <a:gd name="T19" fmla="*/ 6 h 11"/>
                <a:gd name="T20" fmla="*/ 3 w 15"/>
                <a:gd name="T21" fmla="*/ 2 h 11"/>
                <a:gd name="T22" fmla="*/ 3 w 15"/>
                <a:gd name="T2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11">
                  <a:moveTo>
                    <a:pt x="3" y="0"/>
                  </a:moveTo>
                  <a:lnTo>
                    <a:pt x="15" y="0"/>
                  </a:lnTo>
                  <a:lnTo>
                    <a:pt x="15" y="2"/>
                  </a:lnTo>
                  <a:lnTo>
                    <a:pt x="14" y="2"/>
                  </a:lnTo>
                  <a:lnTo>
                    <a:pt x="12" y="9"/>
                  </a:lnTo>
                  <a:lnTo>
                    <a:pt x="8" y="9"/>
                  </a:lnTo>
                  <a:lnTo>
                    <a:pt x="5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6" y="6"/>
                  </a:lnTo>
                  <a:lnTo>
                    <a:pt x="3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Suriname">
              <a:extLst>
                <a:ext uri="{FF2B5EF4-FFF2-40B4-BE49-F238E27FC236}">
                  <a16:creationId xmlns:a16="http://schemas.microsoft.com/office/drawing/2014/main" id="{3B34534C-A8F4-4D6C-9849-6B2021996E75}"/>
                </a:ext>
              </a:extLst>
            </p:cNvPr>
            <p:cNvSpPr>
              <a:spLocks/>
            </p:cNvSpPr>
            <p:nvPr>
              <p:custDataLst>
                <p:tags r:id="rId20"/>
              </p:custDataLst>
            </p:nvPr>
          </p:nvSpPr>
          <p:spPr bwMode="auto">
            <a:xfrm>
              <a:off x="4456091" y="4446456"/>
              <a:ext cx="99389" cy="99389"/>
            </a:xfrm>
            <a:custGeom>
              <a:avLst/>
              <a:gdLst>
                <a:gd name="T0" fmla="*/ 41 w 55"/>
                <a:gd name="T1" fmla="*/ 0 h 55"/>
                <a:gd name="T2" fmla="*/ 55 w 55"/>
                <a:gd name="T3" fmla="*/ 3 h 55"/>
                <a:gd name="T4" fmla="*/ 55 w 55"/>
                <a:gd name="T5" fmla="*/ 8 h 55"/>
                <a:gd name="T6" fmla="*/ 50 w 55"/>
                <a:gd name="T7" fmla="*/ 15 h 55"/>
                <a:gd name="T8" fmla="*/ 50 w 55"/>
                <a:gd name="T9" fmla="*/ 23 h 55"/>
                <a:gd name="T10" fmla="*/ 55 w 55"/>
                <a:gd name="T11" fmla="*/ 32 h 55"/>
                <a:gd name="T12" fmla="*/ 53 w 55"/>
                <a:gd name="T13" fmla="*/ 45 h 55"/>
                <a:gd name="T14" fmla="*/ 49 w 55"/>
                <a:gd name="T15" fmla="*/ 49 h 55"/>
                <a:gd name="T16" fmla="*/ 47 w 55"/>
                <a:gd name="T17" fmla="*/ 49 h 55"/>
                <a:gd name="T18" fmla="*/ 41 w 55"/>
                <a:gd name="T19" fmla="*/ 46 h 55"/>
                <a:gd name="T20" fmla="*/ 31 w 55"/>
                <a:gd name="T21" fmla="*/ 48 h 55"/>
                <a:gd name="T22" fmla="*/ 30 w 55"/>
                <a:gd name="T23" fmla="*/ 55 h 55"/>
                <a:gd name="T24" fmla="*/ 21 w 55"/>
                <a:gd name="T25" fmla="*/ 55 h 55"/>
                <a:gd name="T26" fmla="*/ 15 w 55"/>
                <a:gd name="T27" fmla="*/ 48 h 55"/>
                <a:gd name="T28" fmla="*/ 10 w 55"/>
                <a:gd name="T29" fmla="*/ 38 h 55"/>
                <a:gd name="T30" fmla="*/ 6 w 55"/>
                <a:gd name="T31" fmla="*/ 36 h 55"/>
                <a:gd name="T32" fmla="*/ 0 w 55"/>
                <a:gd name="T33" fmla="*/ 26 h 55"/>
                <a:gd name="T34" fmla="*/ 1 w 55"/>
                <a:gd name="T35" fmla="*/ 15 h 55"/>
                <a:gd name="T36" fmla="*/ 3 w 55"/>
                <a:gd name="T37" fmla="*/ 15 h 55"/>
                <a:gd name="T38" fmla="*/ 9 w 55"/>
                <a:gd name="T39" fmla="*/ 14 h 55"/>
                <a:gd name="T40" fmla="*/ 13 w 55"/>
                <a:gd name="T41" fmla="*/ 3 h 55"/>
                <a:gd name="T42" fmla="*/ 13 w 55"/>
                <a:gd name="T43" fmla="*/ 2 h 55"/>
                <a:gd name="T44" fmla="*/ 15 w 55"/>
                <a:gd name="T45" fmla="*/ 2 h 55"/>
                <a:gd name="T46" fmla="*/ 41 w 55"/>
                <a:gd name="T4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5" h="55">
                  <a:moveTo>
                    <a:pt x="41" y="0"/>
                  </a:moveTo>
                  <a:lnTo>
                    <a:pt x="55" y="3"/>
                  </a:lnTo>
                  <a:lnTo>
                    <a:pt x="55" y="8"/>
                  </a:lnTo>
                  <a:lnTo>
                    <a:pt x="50" y="15"/>
                  </a:lnTo>
                  <a:lnTo>
                    <a:pt x="50" y="23"/>
                  </a:lnTo>
                  <a:lnTo>
                    <a:pt x="55" y="32"/>
                  </a:lnTo>
                  <a:lnTo>
                    <a:pt x="53" y="45"/>
                  </a:lnTo>
                  <a:lnTo>
                    <a:pt x="49" y="49"/>
                  </a:lnTo>
                  <a:lnTo>
                    <a:pt x="47" y="49"/>
                  </a:lnTo>
                  <a:lnTo>
                    <a:pt x="41" y="46"/>
                  </a:lnTo>
                  <a:lnTo>
                    <a:pt x="31" y="48"/>
                  </a:lnTo>
                  <a:lnTo>
                    <a:pt x="30" y="55"/>
                  </a:lnTo>
                  <a:lnTo>
                    <a:pt x="21" y="55"/>
                  </a:lnTo>
                  <a:lnTo>
                    <a:pt x="15" y="48"/>
                  </a:lnTo>
                  <a:lnTo>
                    <a:pt x="10" y="38"/>
                  </a:lnTo>
                  <a:lnTo>
                    <a:pt x="6" y="36"/>
                  </a:lnTo>
                  <a:lnTo>
                    <a:pt x="0" y="26"/>
                  </a:lnTo>
                  <a:lnTo>
                    <a:pt x="1" y="15"/>
                  </a:lnTo>
                  <a:lnTo>
                    <a:pt x="3" y="15"/>
                  </a:lnTo>
                  <a:lnTo>
                    <a:pt x="9" y="14"/>
                  </a:lnTo>
                  <a:lnTo>
                    <a:pt x="13" y="3"/>
                  </a:lnTo>
                  <a:lnTo>
                    <a:pt x="13" y="2"/>
                  </a:lnTo>
                  <a:lnTo>
                    <a:pt x="15" y="2"/>
                  </a:lnTo>
                  <a:lnTo>
                    <a:pt x="41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Peru">
              <a:extLst>
                <a:ext uri="{FF2B5EF4-FFF2-40B4-BE49-F238E27FC236}">
                  <a16:creationId xmlns:a16="http://schemas.microsoft.com/office/drawing/2014/main" id="{AF398FF5-FEB5-486E-AE8C-6AF6ABDC6971}"/>
                </a:ext>
              </a:extLst>
            </p:cNvPr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3906744" y="4592828"/>
              <a:ext cx="298166" cy="430081"/>
            </a:xfrm>
            <a:custGeom>
              <a:avLst/>
              <a:gdLst>
                <a:gd name="T0" fmla="*/ 82 w 165"/>
                <a:gd name="T1" fmla="*/ 0 h 238"/>
                <a:gd name="T2" fmla="*/ 86 w 165"/>
                <a:gd name="T3" fmla="*/ 1 h 238"/>
                <a:gd name="T4" fmla="*/ 101 w 165"/>
                <a:gd name="T5" fmla="*/ 13 h 238"/>
                <a:gd name="T6" fmla="*/ 107 w 165"/>
                <a:gd name="T7" fmla="*/ 20 h 238"/>
                <a:gd name="T8" fmla="*/ 110 w 165"/>
                <a:gd name="T9" fmla="*/ 29 h 238"/>
                <a:gd name="T10" fmla="*/ 123 w 165"/>
                <a:gd name="T11" fmla="*/ 26 h 238"/>
                <a:gd name="T12" fmla="*/ 130 w 165"/>
                <a:gd name="T13" fmla="*/ 29 h 238"/>
                <a:gd name="T14" fmla="*/ 145 w 165"/>
                <a:gd name="T15" fmla="*/ 31 h 238"/>
                <a:gd name="T16" fmla="*/ 148 w 165"/>
                <a:gd name="T17" fmla="*/ 37 h 238"/>
                <a:gd name="T18" fmla="*/ 148 w 165"/>
                <a:gd name="T19" fmla="*/ 51 h 238"/>
                <a:gd name="T20" fmla="*/ 117 w 165"/>
                <a:gd name="T21" fmla="*/ 65 h 238"/>
                <a:gd name="T22" fmla="*/ 108 w 165"/>
                <a:gd name="T23" fmla="*/ 83 h 238"/>
                <a:gd name="T24" fmla="*/ 104 w 165"/>
                <a:gd name="T25" fmla="*/ 87 h 238"/>
                <a:gd name="T26" fmla="*/ 102 w 165"/>
                <a:gd name="T27" fmla="*/ 105 h 238"/>
                <a:gd name="T28" fmla="*/ 111 w 165"/>
                <a:gd name="T29" fmla="*/ 120 h 238"/>
                <a:gd name="T30" fmla="*/ 117 w 165"/>
                <a:gd name="T31" fmla="*/ 121 h 238"/>
                <a:gd name="T32" fmla="*/ 127 w 165"/>
                <a:gd name="T33" fmla="*/ 127 h 238"/>
                <a:gd name="T34" fmla="*/ 142 w 165"/>
                <a:gd name="T35" fmla="*/ 118 h 238"/>
                <a:gd name="T36" fmla="*/ 144 w 165"/>
                <a:gd name="T37" fmla="*/ 142 h 238"/>
                <a:gd name="T38" fmla="*/ 154 w 165"/>
                <a:gd name="T39" fmla="*/ 139 h 238"/>
                <a:gd name="T40" fmla="*/ 165 w 165"/>
                <a:gd name="T41" fmla="*/ 160 h 238"/>
                <a:gd name="T42" fmla="*/ 162 w 165"/>
                <a:gd name="T43" fmla="*/ 188 h 238"/>
                <a:gd name="T44" fmla="*/ 160 w 165"/>
                <a:gd name="T45" fmla="*/ 197 h 238"/>
                <a:gd name="T46" fmla="*/ 157 w 165"/>
                <a:gd name="T47" fmla="*/ 203 h 238"/>
                <a:gd name="T48" fmla="*/ 162 w 165"/>
                <a:gd name="T49" fmla="*/ 215 h 238"/>
                <a:gd name="T50" fmla="*/ 154 w 165"/>
                <a:gd name="T51" fmla="*/ 226 h 238"/>
                <a:gd name="T52" fmla="*/ 151 w 165"/>
                <a:gd name="T53" fmla="*/ 235 h 238"/>
                <a:gd name="T54" fmla="*/ 141 w 165"/>
                <a:gd name="T55" fmla="*/ 238 h 238"/>
                <a:gd name="T56" fmla="*/ 98 w 165"/>
                <a:gd name="T57" fmla="*/ 213 h 238"/>
                <a:gd name="T58" fmla="*/ 65 w 165"/>
                <a:gd name="T59" fmla="*/ 186 h 238"/>
                <a:gd name="T60" fmla="*/ 64 w 165"/>
                <a:gd name="T61" fmla="*/ 172 h 238"/>
                <a:gd name="T62" fmla="*/ 31 w 165"/>
                <a:gd name="T63" fmla="*/ 106 h 238"/>
                <a:gd name="T64" fmla="*/ 18 w 165"/>
                <a:gd name="T65" fmla="*/ 87 h 238"/>
                <a:gd name="T66" fmla="*/ 3 w 165"/>
                <a:gd name="T67" fmla="*/ 74 h 238"/>
                <a:gd name="T68" fmla="*/ 3 w 165"/>
                <a:gd name="T69" fmla="*/ 68 h 238"/>
                <a:gd name="T70" fmla="*/ 1 w 165"/>
                <a:gd name="T71" fmla="*/ 54 h 238"/>
                <a:gd name="T72" fmla="*/ 13 w 165"/>
                <a:gd name="T73" fmla="*/ 43 h 238"/>
                <a:gd name="T74" fmla="*/ 10 w 165"/>
                <a:gd name="T75" fmla="*/ 51 h 238"/>
                <a:gd name="T76" fmla="*/ 16 w 165"/>
                <a:gd name="T77" fmla="*/ 56 h 238"/>
                <a:gd name="T78" fmla="*/ 24 w 165"/>
                <a:gd name="T79" fmla="*/ 57 h 238"/>
                <a:gd name="T80" fmla="*/ 30 w 165"/>
                <a:gd name="T81" fmla="*/ 62 h 238"/>
                <a:gd name="T82" fmla="*/ 34 w 165"/>
                <a:gd name="T83" fmla="*/ 50 h 238"/>
                <a:gd name="T84" fmla="*/ 42 w 165"/>
                <a:gd name="T85" fmla="*/ 44 h 238"/>
                <a:gd name="T86" fmla="*/ 43 w 165"/>
                <a:gd name="T87" fmla="*/ 38 h 238"/>
                <a:gd name="T88" fmla="*/ 73 w 165"/>
                <a:gd name="T89" fmla="*/ 20 h 238"/>
                <a:gd name="T90" fmla="*/ 80 w 165"/>
                <a:gd name="T91" fmla="*/ 10 h 238"/>
                <a:gd name="T92" fmla="*/ 74 w 165"/>
                <a:gd name="T93" fmla="*/ 1 h 238"/>
                <a:gd name="T94" fmla="*/ 79 w 165"/>
                <a:gd name="T95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5" h="238">
                  <a:moveTo>
                    <a:pt x="79" y="0"/>
                  </a:moveTo>
                  <a:lnTo>
                    <a:pt x="82" y="0"/>
                  </a:lnTo>
                  <a:lnTo>
                    <a:pt x="83" y="1"/>
                  </a:lnTo>
                  <a:lnTo>
                    <a:pt x="86" y="1"/>
                  </a:lnTo>
                  <a:lnTo>
                    <a:pt x="95" y="11"/>
                  </a:lnTo>
                  <a:lnTo>
                    <a:pt x="101" y="13"/>
                  </a:lnTo>
                  <a:lnTo>
                    <a:pt x="102" y="20"/>
                  </a:lnTo>
                  <a:lnTo>
                    <a:pt x="107" y="20"/>
                  </a:lnTo>
                  <a:lnTo>
                    <a:pt x="107" y="22"/>
                  </a:lnTo>
                  <a:lnTo>
                    <a:pt x="110" y="29"/>
                  </a:lnTo>
                  <a:lnTo>
                    <a:pt x="119" y="31"/>
                  </a:lnTo>
                  <a:lnTo>
                    <a:pt x="123" y="26"/>
                  </a:lnTo>
                  <a:lnTo>
                    <a:pt x="125" y="26"/>
                  </a:lnTo>
                  <a:lnTo>
                    <a:pt x="130" y="29"/>
                  </a:lnTo>
                  <a:lnTo>
                    <a:pt x="135" y="26"/>
                  </a:lnTo>
                  <a:lnTo>
                    <a:pt x="145" y="31"/>
                  </a:lnTo>
                  <a:lnTo>
                    <a:pt x="148" y="35"/>
                  </a:lnTo>
                  <a:lnTo>
                    <a:pt x="148" y="37"/>
                  </a:lnTo>
                  <a:lnTo>
                    <a:pt x="141" y="47"/>
                  </a:lnTo>
                  <a:lnTo>
                    <a:pt x="148" y="51"/>
                  </a:lnTo>
                  <a:lnTo>
                    <a:pt x="127" y="57"/>
                  </a:lnTo>
                  <a:lnTo>
                    <a:pt x="117" y="65"/>
                  </a:lnTo>
                  <a:lnTo>
                    <a:pt x="110" y="75"/>
                  </a:lnTo>
                  <a:lnTo>
                    <a:pt x="108" y="83"/>
                  </a:lnTo>
                  <a:lnTo>
                    <a:pt x="108" y="84"/>
                  </a:lnTo>
                  <a:lnTo>
                    <a:pt x="104" y="87"/>
                  </a:lnTo>
                  <a:lnTo>
                    <a:pt x="99" y="96"/>
                  </a:lnTo>
                  <a:lnTo>
                    <a:pt x="102" y="105"/>
                  </a:lnTo>
                  <a:lnTo>
                    <a:pt x="111" y="114"/>
                  </a:lnTo>
                  <a:lnTo>
                    <a:pt x="111" y="120"/>
                  </a:lnTo>
                  <a:lnTo>
                    <a:pt x="117" y="120"/>
                  </a:lnTo>
                  <a:lnTo>
                    <a:pt x="117" y="121"/>
                  </a:lnTo>
                  <a:lnTo>
                    <a:pt x="122" y="126"/>
                  </a:lnTo>
                  <a:lnTo>
                    <a:pt x="127" y="127"/>
                  </a:lnTo>
                  <a:lnTo>
                    <a:pt x="141" y="118"/>
                  </a:lnTo>
                  <a:lnTo>
                    <a:pt x="142" y="118"/>
                  </a:lnTo>
                  <a:lnTo>
                    <a:pt x="142" y="140"/>
                  </a:lnTo>
                  <a:lnTo>
                    <a:pt x="144" y="142"/>
                  </a:lnTo>
                  <a:lnTo>
                    <a:pt x="153" y="139"/>
                  </a:lnTo>
                  <a:lnTo>
                    <a:pt x="154" y="139"/>
                  </a:lnTo>
                  <a:lnTo>
                    <a:pt x="154" y="140"/>
                  </a:lnTo>
                  <a:lnTo>
                    <a:pt x="165" y="160"/>
                  </a:lnTo>
                  <a:lnTo>
                    <a:pt x="162" y="166"/>
                  </a:lnTo>
                  <a:lnTo>
                    <a:pt x="162" y="188"/>
                  </a:lnTo>
                  <a:lnTo>
                    <a:pt x="157" y="191"/>
                  </a:lnTo>
                  <a:lnTo>
                    <a:pt x="160" y="197"/>
                  </a:lnTo>
                  <a:lnTo>
                    <a:pt x="160" y="198"/>
                  </a:lnTo>
                  <a:lnTo>
                    <a:pt x="157" y="203"/>
                  </a:lnTo>
                  <a:lnTo>
                    <a:pt x="157" y="207"/>
                  </a:lnTo>
                  <a:lnTo>
                    <a:pt x="162" y="215"/>
                  </a:lnTo>
                  <a:lnTo>
                    <a:pt x="162" y="216"/>
                  </a:lnTo>
                  <a:lnTo>
                    <a:pt x="154" y="226"/>
                  </a:lnTo>
                  <a:lnTo>
                    <a:pt x="154" y="229"/>
                  </a:lnTo>
                  <a:lnTo>
                    <a:pt x="151" y="235"/>
                  </a:lnTo>
                  <a:lnTo>
                    <a:pt x="151" y="237"/>
                  </a:lnTo>
                  <a:lnTo>
                    <a:pt x="141" y="238"/>
                  </a:lnTo>
                  <a:lnTo>
                    <a:pt x="117" y="219"/>
                  </a:lnTo>
                  <a:lnTo>
                    <a:pt x="98" y="213"/>
                  </a:lnTo>
                  <a:lnTo>
                    <a:pt x="80" y="200"/>
                  </a:lnTo>
                  <a:lnTo>
                    <a:pt x="65" y="186"/>
                  </a:lnTo>
                  <a:lnTo>
                    <a:pt x="65" y="185"/>
                  </a:lnTo>
                  <a:lnTo>
                    <a:pt x="64" y="172"/>
                  </a:lnTo>
                  <a:lnTo>
                    <a:pt x="47" y="148"/>
                  </a:lnTo>
                  <a:lnTo>
                    <a:pt x="31" y="106"/>
                  </a:lnTo>
                  <a:lnTo>
                    <a:pt x="25" y="100"/>
                  </a:lnTo>
                  <a:lnTo>
                    <a:pt x="18" y="87"/>
                  </a:lnTo>
                  <a:lnTo>
                    <a:pt x="3" y="75"/>
                  </a:lnTo>
                  <a:lnTo>
                    <a:pt x="3" y="74"/>
                  </a:lnTo>
                  <a:lnTo>
                    <a:pt x="4" y="71"/>
                  </a:lnTo>
                  <a:lnTo>
                    <a:pt x="3" y="68"/>
                  </a:lnTo>
                  <a:lnTo>
                    <a:pt x="0" y="54"/>
                  </a:lnTo>
                  <a:lnTo>
                    <a:pt x="1" y="54"/>
                  </a:lnTo>
                  <a:lnTo>
                    <a:pt x="12" y="43"/>
                  </a:lnTo>
                  <a:lnTo>
                    <a:pt x="13" y="43"/>
                  </a:lnTo>
                  <a:lnTo>
                    <a:pt x="15" y="48"/>
                  </a:lnTo>
                  <a:lnTo>
                    <a:pt x="10" y="51"/>
                  </a:lnTo>
                  <a:lnTo>
                    <a:pt x="12" y="56"/>
                  </a:lnTo>
                  <a:lnTo>
                    <a:pt x="16" y="56"/>
                  </a:lnTo>
                  <a:lnTo>
                    <a:pt x="22" y="57"/>
                  </a:lnTo>
                  <a:lnTo>
                    <a:pt x="24" y="57"/>
                  </a:lnTo>
                  <a:lnTo>
                    <a:pt x="25" y="62"/>
                  </a:lnTo>
                  <a:lnTo>
                    <a:pt x="30" y="62"/>
                  </a:lnTo>
                  <a:lnTo>
                    <a:pt x="34" y="59"/>
                  </a:lnTo>
                  <a:lnTo>
                    <a:pt x="34" y="50"/>
                  </a:lnTo>
                  <a:lnTo>
                    <a:pt x="37" y="44"/>
                  </a:lnTo>
                  <a:lnTo>
                    <a:pt x="42" y="44"/>
                  </a:lnTo>
                  <a:lnTo>
                    <a:pt x="43" y="40"/>
                  </a:lnTo>
                  <a:lnTo>
                    <a:pt x="43" y="38"/>
                  </a:lnTo>
                  <a:lnTo>
                    <a:pt x="61" y="31"/>
                  </a:lnTo>
                  <a:lnTo>
                    <a:pt x="73" y="20"/>
                  </a:lnTo>
                  <a:lnTo>
                    <a:pt x="79" y="10"/>
                  </a:lnTo>
                  <a:lnTo>
                    <a:pt x="80" y="10"/>
                  </a:lnTo>
                  <a:lnTo>
                    <a:pt x="74" y="2"/>
                  </a:lnTo>
                  <a:lnTo>
                    <a:pt x="74" y="1"/>
                  </a:lnTo>
                  <a:lnTo>
                    <a:pt x="76" y="1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Paraguay">
              <a:extLst>
                <a:ext uri="{FF2B5EF4-FFF2-40B4-BE49-F238E27FC236}">
                  <a16:creationId xmlns:a16="http://schemas.microsoft.com/office/drawing/2014/main" id="{D09A4D50-5EB7-47DB-92D8-D4911EEA71E9}"/>
                </a:ext>
              </a:extLst>
            </p:cNvPr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4345861" y="5048207"/>
              <a:ext cx="200584" cy="213233"/>
            </a:xfrm>
            <a:custGeom>
              <a:avLst/>
              <a:gdLst>
                <a:gd name="T0" fmla="*/ 37 w 111"/>
                <a:gd name="T1" fmla="*/ 0 h 118"/>
                <a:gd name="T2" fmla="*/ 48 w 111"/>
                <a:gd name="T3" fmla="*/ 0 h 118"/>
                <a:gd name="T4" fmla="*/ 53 w 111"/>
                <a:gd name="T5" fmla="*/ 3 h 118"/>
                <a:gd name="T6" fmla="*/ 61 w 111"/>
                <a:gd name="T7" fmla="*/ 11 h 118"/>
                <a:gd name="T8" fmla="*/ 64 w 111"/>
                <a:gd name="T9" fmla="*/ 38 h 118"/>
                <a:gd name="T10" fmla="*/ 74 w 111"/>
                <a:gd name="T11" fmla="*/ 41 h 118"/>
                <a:gd name="T12" fmla="*/ 83 w 111"/>
                <a:gd name="T13" fmla="*/ 40 h 118"/>
                <a:gd name="T14" fmla="*/ 91 w 111"/>
                <a:gd name="T15" fmla="*/ 43 h 118"/>
                <a:gd name="T16" fmla="*/ 92 w 111"/>
                <a:gd name="T17" fmla="*/ 43 h 118"/>
                <a:gd name="T18" fmla="*/ 96 w 111"/>
                <a:gd name="T19" fmla="*/ 63 h 118"/>
                <a:gd name="T20" fmla="*/ 110 w 111"/>
                <a:gd name="T21" fmla="*/ 65 h 118"/>
                <a:gd name="T22" fmla="*/ 111 w 111"/>
                <a:gd name="T23" fmla="*/ 74 h 118"/>
                <a:gd name="T24" fmla="*/ 108 w 111"/>
                <a:gd name="T25" fmla="*/ 90 h 118"/>
                <a:gd name="T26" fmla="*/ 105 w 111"/>
                <a:gd name="T27" fmla="*/ 103 h 118"/>
                <a:gd name="T28" fmla="*/ 93 w 111"/>
                <a:gd name="T29" fmla="*/ 115 h 118"/>
                <a:gd name="T30" fmla="*/ 91 w 111"/>
                <a:gd name="T31" fmla="*/ 115 h 118"/>
                <a:gd name="T32" fmla="*/ 88 w 111"/>
                <a:gd name="T33" fmla="*/ 117 h 118"/>
                <a:gd name="T34" fmla="*/ 83 w 111"/>
                <a:gd name="T35" fmla="*/ 117 h 118"/>
                <a:gd name="T36" fmla="*/ 80 w 111"/>
                <a:gd name="T37" fmla="*/ 118 h 118"/>
                <a:gd name="T38" fmla="*/ 77 w 111"/>
                <a:gd name="T39" fmla="*/ 118 h 118"/>
                <a:gd name="T40" fmla="*/ 70 w 111"/>
                <a:gd name="T41" fmla="*/ 114 h 118"/>
                <a:gd name="T42" fmla="*/ 56 w 111"/>
                <a:gd name="T43" fmla="*/ 112 h 118"/>
                <a:gd name="T44" fmla="*/ 56 w 111"/>
                <a:gd name="T45" fmla="*/ 106 h 118"/>
                <a:gd name="T46" fmla="*/ 65 w 111"/>
                <a:gd name="T47" fmla="*/ 90 h 118"/>
                <a:gd name="T48" fmla="*/ 64 w 111"/>
                <a:gd name="T49" fmla="*/ 87 h 118"/>
                <a:gd name="T50" fmla="*/ 40 w 111"/>
                <a:gd name="T51" fmla="*/ 71 h 118"/>
                <a:gd name="T52" fmla="*/ 24 w 111"/>
                <a:gd name="T53" fmla="*/ 66 h 118"/>
                <a:gd name="T54" fmla="*/ 5 w 111"/>
                <a:gd name="T55" fmla="*/ 44 h 118"/>
                <a:gd name="T56" fmla="*/ 0 w 111"/>
                <a:gd name="T57" fmla="*/ 44 h 118"/>
                <a:gd name="T58" fmla="*/ 0 w 111"/>
                <a:gd name="T59" fmla="*/ 43 h 118"/>
                <a:gd name="T60" fmla="*/ 5 w 111"/>
                <a:gd name="T61" fmla="*/ 29 h 118"/>
                <a:gd name="T62" fmla="*/ 5 w 111"/>
                <a:gd name="T63" fmla="*/ 20 h 118"/>
                <a:gd name="T64" fmla="*/ 10 w 111"/>
                <a:gd name="T65" fmla="*/ 7 h 118"/>
                <a:gd name="T66" fmla="*/ 37 w 111"/>
                <a:gd name="T6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1" h="118">
                  <a:moveTo>
                    <a:pt x="37" y="0"/>
                  </a:moveTo>
                  <a:lnTo>
                    <a:pt x="48" y="0"/>
                  </a:lnTo>
                  <a:lnTo>
                    <a:pt x="53" y="3"/>
                  </a:lnTo>
                  <a:lnTo>
                    <a:pt x="61" y="11"/>
                  </a:lnTo>
                  <a:lnTo>
                    <a:pt x="64" y="38"/>
                  </a:lnTo>
                  <a:lnTo>
                    <a:pt x="74" y="41"/>
                  </a:lnTo>
                  <a:lnTo>
                    <a:pt x="83" y="40"/>
                  </a:lnTo>
                  <a:lnTo>
                    <a:pt x="91" y="43"/>
                  </a:lnTo>
                  <a:lnTo>
                    <a:pt x="92" y="43"/>
                  </a:lnTo>
                  <a:lnTo>
                    <a:pt x="96" y="63"/>
                  </a:lnTo>
                  <a:lnTo>
                    <a:pt x="110" y="65"/>
                  </a:lnTo>
                  <a:lnTo>
                    <a:pt x="111" y="74"/>
                  </a:lnTo>
                  <a:lnTo>
                    <a:pt x="108" y="90"/>
                  </a:lnTo>
                  <a:lnTo>
                    <a:pt x="105" y="103"/>
                  </a:lnTo>
                  <a:lnTo>
                    <a:pt x="93" y="115"/>
                  </a:lnTo>
                  <a:lnTo>
                    <a:pt x="91" y="115"/>
                  </a:lnTo>
                  <a:lnTo>
                    <a:pt x="88" y="117"/>
                  </a:lnTo>
                  <a:lnTo>
                    <a:pt x="83" y="117"/>
                  </a:lnTo>
                  <a:lnTo>
                    <a:pt x="80" y="118"/>
                  </a:lnTo>
                  <a:lnTo>
                    <a:pt x="77" y="118"/>
                  </a:lnTo>
                  <a:lnTo>
                    <a:pt x="70" y="114"/>
                  </a:lnTo>
                  <a:lnTo>
                    <a:pt x="56" y="112"/>
                  </a:lnTo>
                  <a:lnTo>
                    <a:pt x="56" y="106"/>
                  </a:lnTo>
                  <a:lnTo>
                    <a:pt x="65" y="90"/>
                  </a:lnTo>
                  <a:lnTo>
                    <a:pt x="64" y="87"/>
                  </a:lnTo>
                  <a:lnTo>
                    <a:pt x="40" y="71"/>
                  </a:lnTo>
                  <a:lnTo>
                    <a:pt x="24" y="66"/>
                  </a:lnTo>
                  <a:lnTo>
                    <a:pt x="5" y="44"/>
                  </a:lnTo>
                  <a:lnTo>
                    <a:pt x="0" y="44"/>
                  </a:lnTo>
                  <a:lnTo>
                    <a:pt x="0" y="43"/>
                  </a:lnTo>
                  <a:lnTo>
                    <a:pt x="5" y="29"/>
                  </a:lnTo>
                  <a:lnTo>
                    <a:pt x="5" y="20"/>
                  </a:lnTo>
                  <a:lnTo>
                    <a:pt x="10" y="7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Isla de Margarita">
              <a:extLst>
                <a:ext uri="{FF2B5EF4-FFF2-40B4-BE49-F238E27FC236}">
                  <a16:creationId xmlns:a16="http://schemas.microsoft.com/office/drawing/2014/main" id="{21861D8E-D420-4E4B-8709-D31EBF1A2A85}"/>
                </a:ext>
              </a:extLst>
            </p:cNvPr>
            <p:cNvSpPr>
              <a:spLocks/>
            </p:cNvSpPr>
            <p:nvPr>
              <p:custDataLst>
                <p:tags r:id="rId23"/>
              </p:custDataLst>
            </p:nvPr>
          </p:nvSpPr>
          <p:spPr bwMode="auto">
            <a:xfrm>
              <a:off x="4307912" y="4323576"/>
              <a:ext cx="14457" cy="10843"/>
            </a:xfrm>
            <a:custGeom>
              <a:avLst/>
              <a:gdLst>
                <a:gd name="T0" fmla="*/ 5 w 8"/>
                <a:gd name="T1" fmla="*/ 0 h 6"/>
                <a:gd name="T2" fmla="*/ 6 w 8"/>
                <a:gd name="T3" fmla="*/ 0 h 6"/>
                <a:gd name="T4" fmla="*/ 8 w 8"/>
                <a:gd name="T5" fmla="*/ 3 h 6"/>
                <a:gd name="T6" fmla="*/ 8 w 8"/>
                <a:gd name="T7" fmla="*/ 5 h 6"/>
                <a:gd name="T8" fmla="*/ 5 w 8"/>
                <a:gd name="T9" fmla="*/ 6 h 6"/>
                <a:gd name="T10" fmla="*/ 0 w 8"/>
                <a:gd name="T11" fmla="*/ 3 h 6"/>
                <a:gd name="T12" fmla="*/ 0 w 8"/>
                <a:gd name="T13" fmla="*/ 2 h 6"/>
                <a:gd name="T14" fmla="*/ 5 w 8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6">
                  <a:moveTo>
                    <a:pt x="5" y="0"/>
                  </a:moveTo>
                  <a:lnTo>
                    <a:pt x="6" y="0"/>
                  </a:lnTo>
                  <a:lnTo>
                    <a:pt x="8" y="3"/>
                  </a:lnTo>
                  <a:lnTo>
                    <a:pt x="8" y="5"/>
                  </a:lnTo>
                  <a:lnTo>
                    <a:pt x="5" y="6"/>
                  </a:lnTo>
                  <a:lnTo>
                    <a:pt x="0" y="3"/>
                  </a:lnTo>
                  <a:lnTo>
                    <a:pt x="0" y="2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French Guiana">
              <a:extLst>
                <a:ext uri="{FF2B5EF4-FFF2-40B4-BE49-F238E27FC236}">
                  <a16:creationId xmlns:a16="http://schemas.microsoft.com/office/drawing/2014/main" id="{5A69B780-027F-4112-A1D9-D02C3965F3A2}"/>
                </a:ext>
              </a:extLst>
            </p:cNvPr>
            <p:cNvSpPr>
              <a:spLocks/>
            </p:cNvSpPr>
            <p:nvPr>
              <p:custDataLst>
                <p:tags r:id="rId24"/>
              </p:custDataLst>
            </p:nvPr>
          </p:nvSpPr>
          <p:spPr bwMode="auto">
            <a:xfrm>
              <a:off x="4541024" y="4455491"/>
              <a:ext cx="72283" cy="88546"/>
            </a:xfrm>
            <a:custGeom>
              <a:avLst/>
              <a:gdLst>
                <a:gd name="T0" fmla="*/ 9 w 40"/>
                <a:gd name="T1" fmla="*/ 0 h 49"/>
                <a:gd name="T2" fmla="*/ 26 w 40"/>
                <a:gd name="T3" fmla="*/ 7 h 49"/>
                <a:gd name="T4" fmla="*/ 36 w 40"/>
                <a:gd name="T5" fmla="*/ 16 h 49"/>
                <a:gd name="T6" fmla="*/ 40 w 40"/>
                <a:gd name="T7" fmla="*/ 21 h 49"/>
                <a:gd name="T8" fmla="*/ 40 w 40"/>
                <a:gd name="T9" fmla="*/ 22 h 49"/>
                <a:gd name="T10" fmla="*/ 27 w 40"/>
                <a:gd name="T11" fmla="*/ 41 h 49"/>
                <a:gd name="T12" fmla="*/ 20 w 40"/>
                <a:gd name="T13" fmla="*/ 47 h 49"/>
                <a:gd name="T14" fmla="*/ 17 w 40"/>
                <a:gd name="T15" fmla="*/ 47 h 49"/>
                <a:gd name="T16" fmla="*/ 14 w 40"/>
                <a:gd name="T17" fmla="*/ 49 h 49"/>
                <a:gd name="T18" fmla="*/ 6 w 40"/>
                <a:gd name="T19" fmla="*/ 49 h 49"/>
                <a:gd name="T20" fmla="*/ 0 w 40"/>
                <a:gd name="T21" fmla="*/ 44 h 49"/>
                <a:gd name="T22" fmla="*/ 0 w 40"/>
                <a:gd name="T23" fmla="*/ 43 h 49"/>
                <a:gd name="T24" fmla="*/ 5 w 40"/>
                <a:gd name="T25" fmla="*/ 40 h 49"/>
                <a:gd name="T26" fmla="*/ 6 w 40"/>
                <a:gd name="T27" fmla="*/ 27 h 49"/>
                <a:gd name="T28" fmla="*/ 2 w 40"/>
                <a:gd name="T29" fmla="*/ 19 h 49"/>
                <a:gd name="T30" fmla="*/ 2 w 40"/>
                <a:gd name="T31" fmla="*/ 9 h 49"/>
                <a:gd name="T32" fmla="*/ 6 w 40"/>
                <a:gd name="T33" fmla="*/ 3 h 49"/>
                <a:gd name="T34" fmla="*/ 9 w 4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49">
                  <a:moveTo>
                    <a:pt x="9" y="0"/>
                  </a:moveTo>
                  <a:lnTo>
                    <a:pt x="26" y="7"/>
                  </a:lnTo>
                  <a:lnTo>
                    <a:pt x="36" y="16"/>
                  </a:lnTo>
                  <a:lnTo>
                    <a:pt x="40" y="21"/>
                  </a:lnTo>
                  <a:lnTo>
                    <a:pt x="40" y="22"/>
                  </a:lnTo>
                  <a:lnTo>
                    <a:pt x="27" y="41"/>
                  </a:lnTo>
                  <a:lnTo>
                    <a:pt x="20" y="47"/>
                  </a:lnTo>
                  <a:lnTo>
                    <a:pt x="17" y="47"/>
                  </a:lnTo>
                  <a:lnTo>
                    <a:pt x="14" y="49"/>
                  </a:lnTo>
                  <a:lnTo>
                    <a:pt x="6" y="49"/>
                  </a:lnTo>
                  <a:lnTo>
                    <a:pt x="0" y="44"/>
                  </a:lnTo>
                  <a:lnTo>
                    <a:pt x="0" y="43"/>
                  </a:lnTo>
                  <a:lnTo>
                    <a:pt x="5" y="40"/>
                  </a:lnTo>
                  <a:lnTo>
                    <a:pt x="6" y="27"/>
                  </a:lnTo>
                  <a:lnTo>
                    <a:pt x="2" y="19"/>
                  </a:lnTo>
                  <a:lnTo>
                    <a:pt x="2" y="9"/>
                  </a:lnTo>
                  <a:lnTo>
                    <a:pt x="6" y="3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Guyana">
              <a:extLst>
                <a:ext uri="{FF2B5EF4-FFF2-40B4-BE49-F238E27FC236}">
                  <a16:creationId xmlns:a16="http://schemas.microsoft.com/office/drawing/2014/main" id="{1E702D0E-EB05-4610-8BF8-441D27A8D708}"/>
                </a:ext>
              </a:extLst>
            </p:cNvPr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>
              <a:off x="4380195" y="4394051"/>
              <a:ext cx="115652" cy="166250"/>
            </a:xfrm>
            <a:custGeom>
              <a:avLst/>
              <a:gdLst>
                <a:gd name="T0" fmla="*/ 20 w 64"/>
                <a:gd name="T1" fmla="*/ 0 h 92"/>
                <a:gd name="T2" fmla="*/ 24 w 64"/>
                <a:gd name="T3" fmla="*/ 0 h 92"/>
                <a:gd name="T4" fmla="*/ 34 w 64"/>
                <a:gd name="T5" fmla="*/ 9 h 92"/>
                <a:gd name="T6" fmla="*/ 37 w 64"/>
                <a:gd name="T7" fmla="*/ 19 h 92"/>
                <a:gd name="T8" fmla="*/ 48 w 64"/>
                <a:gd name="T9" fmla="*/ 21 h 92"/>
                <a:gd name="T10" fmla="*/ 57 w 64"/>
                <a:gd name="T11" fmla="*/ 32 h 92"/>
                <a:gd name="T12" fmla="*/ 52 w 64"/>
                <a:gd name="T13" fmla="*/ 44 h 92"/>
                <a:gd name="T14" fmla="*/ 51 w 64"/>
                <a:gd name="T15" fmla="*/ 44 h 92"/>
                <a:gd name="T16" fmla="*/ 45 w 64"/>
                <a:gd name="T17" fmla="*/ 46 h 92"/>
                <a:gd name="T18" fmla="*/ 43 w 64"/>
                <a:gd name="T19" fmla="*/ 55 h 92"/>
                <a:gd name="T20" fmla="*/ 49 w 64"/>
                <a:gd name="T21" fmla="*/ 64 h 92"/>
                <a:gd name="T22" fmla="*/ 54 w 64"/>
                <a:gd name="T23" fmla="*/ 65 h 92"/>
                <a:gd name="T24" fmla="*/ 58 w 64"/>
                <a:gd name="T25" fmla="*/ 77 h 92"/>
                <a:gd name="T26" fmla="*/ 64 w 64"/>
                <a:gd name="T27" fmla="*/ 83 h 92"/>
                <a:gd name="T28" fmla="*/ 64 w 64"/>
                <a:gd name="T29" fmla="*/ 84 h 92"/>
                <a:gd name="T30" fmla="*/ 61 w 64"/>
                <a:gd name="T31" fmla="*/ 84 h 92"/>
                <a:gd name="T32" fmla="*/ 57 w 64"/>
                <a:gd name="T33" fmla="*/ 83 h 92"/>
                <a:gd name="T34" fmla="*/ 54 w 64"/>
                <a:gd name="T35" fmla="*/ 83 h 92"/>
                <a:gd name="T36" fmla="*/ 36 w 64"/>
                <a:gd name="T37" fmla="*/ 92 h 92"/>
                <a:gd name="T38" fmla="*/ 34 w 64"/>
                <a:gd name="T39" fmla="*/ 92 h 92"/>
                <a:gd name="T40" fmla="*/ 27 w 64"/>
                <a:gd name="T41" fmla="*/ 89 h 92"/>
                <a:gd name="T42" fmla="*/ 21 w 64"/>
                <a:gd name="T43" fmla="*/ 86 h 92"/>
                <a:gd name="T44" fmla="*/ 21 w 64"/>
                <a:gd name="T45" fmla="*/ 78 h 92"/>
                <a:gd name="T46" fmla="*/ 18 w 64"/>
                <a:gd name="T47" fmla="*/ 75 h 92"/>
                <a:gd name="T48" fmla="*/ 20 w 64"/>
                <a:gd name="T49" fmla="*/ 61 h 92"/>
                <a:gd name="T50" fmla="*/ 23 w 64"/>
                <a:gd name="T51" fmla="*/ 58 h 92"/>
                <a:gd name="T52" fmla="*/ 21 w 64"/>
                <a:gd name="T53" fmla="*/ 50 h 92"/>
                <a:gd name="T54" fmla="*/ 17 w 64"/>
                <a:gd name="T55" fmla="*/ 50 h 92"/>
                <a:gd name="T56" fmla="*/ 17 w 64"/>
                <a:gd name="T57" fmla="*/ 41 h 92"/>
                <a:gd name="T58" fmla="*/ 8 w 64"/>
                <a:gd name="T59" fmla="*/ 41 h 92"/>
                <a:gd name="T60" fmla="*/ 0 w 64"/>
                <a:gd name="T61" fmla="*/ 28 h 92"/>
                <a:gd name="T62" fmla="*/ 3 w 64"/>
                <a:gd name="T63" fmla="*/ 21 h 92"/>
                <a:gd name="T64" fmla="*/ 9 w 64"/>
                <a:gd name="T65" fmla="*/ 16 h 92"/>
                <a:gd name="T66" fmla="*/ 6 w 64"/>
                <a:gd name="T67" fmla="*/ 16 h 92"/>
                <a:gd name="T68" fmla="*/ 6 w 64"/>
                <a:gd name="T69" fmla="*/ 7 h 92"/>
                <a:gd name="T70" fmla="*/ 8 w 64"/>
                <a:gd name="T71" fmla="*/ 7 h 92"/>
                <a:gd name="T72" fmla="*/ 18 w 64"/>
                <a:gd name="T73" fmla="*/ 1 h 92"/>
                <a:gd name="T74" fmla="*/ 20 w 64"/>
                <a:gd name="T7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" h="92">
                  <a:moveTo>
                    <a:pt x="20" y="0"/>
                  </a:moveTo>
                  <a:lnTo>
                    <a:pt x="24" y="0"/>
                  </a:lnTo>
                  <a:lnTo>
                    <a:pt x="34" y="9"/>
                  </a:lnTo>
                  <a:lnTo>
                    <a:pt x="37" y="19"/>
                  </a:lnTo>
                  <a:lnTo>
                    <a:pt x="48" y="21"/>
                  </a:lnTo>
                  <a:lnTo>
                    <a:pt x="57" y="32"/>
                  </a:lnTo>
                  <a:lnTo>
                    <a:pt x="52" y="44"/>
                  </a:lnTo>
                  <a:lnTo>
                    <a:pt x="51" y="44"/>
                  </a:lnTo>
                  <a:lnTo>
                    <a:pt x="45" y="46"/>
                  </a:lnTo>
                  <a:lnTo>
                    <a:pt x="43" y="55"/>
                  </a:lnTo>
                  <a:lnTo>
                    <a:pt x="49" y="64"/>
                  </a:lnTo>
                  <a:lnTo>
                    <a:pt x="54" y="65"/>
                  </a:lnTo>
                  <a:lnTo>
                    <a:pt x="58" y="77"/>
                  </a:lnTo>
                  <a:lnTo>
                    <a:pt x="64" y="83"/>
                  </a:lnTo>
                  <a:lnTo>
                    <a:pt x="64" y="84"/>
                  </a:lnTo>
                  <a:lnTo>
                    <a:pt x="61" y="84"/>
                  </a:lnTo>
                  <a:lnTo>
                    <a:pt x="57" y="83"/>
                  </a:lnTo>
                  <a:lnTo>
                    <a:pt x="54" y="83"/>
                  </a:lnTo>
                  <a:lnTo>
                    <a:pt x="36" y="92"/>
                  </a:lnTo>
                  <a:lnTo>
                    <a:pt x="34" y="92"/>
                  </a:lnTo>
                  <a:lnTo>
                    <a:pt x="27" y="89"/>
                  </a:lnTo>
                  <a:lnTo>
                    <a:pt x="21" y="86"/>
                  </a:lnTo>
                  <a:lnTo>
                    <a:pt x="21" y="78"/>
                  </a:lnTo>
                  <a:lnTo>
                    <a:pt x="18" y="75"/>
                  </a:lnTo>
                  <a:lnTo>
                    <a:pt x="20" y="61"/>
                  </a:lnTo>
                  <a:lnTo>
                    <a:pt x="23" y="58"/>
                  </a:lnTo>
                  <a:lnTo>
                    <a:pt x="21" y="50"/>
                  </a:lnTo>
                  <a:lnTo>
                    <a:pt x="17" y="50"/>
                  </a:lnTo>
                  <a:lnTo>
                    <a:pt x="17" y="41"/>
                  </a:lnTo>
                  <a:lnTo>
                    <a:pt x="8" y="41"/>
                  </a:lnTo>
                  <a:lnTo>
                    <a:pt x="0" y="28"/>
                  </a:lnTo>
                  <a:lnTo>
                    <a:pt x="3" y="21"/>
                  </a:lnTo>
                  <a:lnTo>
                    <a:pt x="9" y="16"/>
                  </a:lnTo>
                  <a:lnTo>
                    <a:pt x="6" y="16"/>
                  </a:lnTo>
                  <a:lnTo>
                    <a:pt x="6" y="7"/>
                  </a:lnTo>
                  <a:lnTo>
                    <a:pt x="8" y="7"/>
                  </a:lnTo>
                  <a:lnTo>
                    <a:pt x="18" y="1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Ecuador">
              <a:extLst>
                <a:ext uri="{FF2B5EF4-FFF2-40B4-BE49-F238E27FC236}">
                  <a16:creationId xmlns:a16="http://schemas.microsoft.com/office/drawing/2014/main" id="{AC617E89-D90D-43DC-B5F1-5D4EB649AD73}"/>
                </a:ext>
              </a:extLst>
            </p:cNvPr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3917587" y="4556686"/>
              <a:ext cx="137336" cy="153601"/>
            </a:xfrm>
            <a:custGeom>
              <a:avLst/>
              <a:gdLst>
                <a:gd name="T0" fmla="*/ 27 w 76"/>
                <a:gd name="T1" fmla="*/ 0 h 85"/>
                <a:gd name="T2" fmla="*/ 43 w 76"/>
                <a:gd name="T3" fmla="*/ 8 h 85"/>
                <a:gd name="T4" fmla="*/ 47 w 76"/>
                <a:gd name="T5" fmla="*/ 15 h 85"/>
                <a:gd name="T6" fmla="*/ 61 w 76"/>
                <a:gd name="T7" fmla="*/ 15 h 85"/>
                <a:gd name="T8" fmla="*/ 62 w 76"/>
                <a:gd name="T9" fmla="*/ 14 h 85"/>
                <a:gd name="T10" fmla="*/ 64 w 76"/>
                <a:gd name="T11" fmla="*/ 14 h 85"/>
                <a:gd name="T12" fmla="*/ 73 w 76"/>
                <a:gd name="T13" fmla="*/ 20 h 85"/>
                <a:gd name="T14" fmla="*/ 74 w 76"/>
                <a:gd name="T15" fmla="*/ 20 h 85"/>
                <a:gd name="T16" fmla="*/ 71 w 76"/>
                <a:gd name="T17" fmla="*/ 22 h 85"/>
                <a:gd name="T18" fmla="*/ 76 w 76"/>
                <a:gd name="T19" fmla="*/ 30 h 85"/>
                <a:gd name="T20" fmla="*/ 76 w 76"/>
                <a:gd name="T21" fmla="*/ 31 h 85"/>
                <a:gd name="T22" fmla="*/ 73 w 76"/>
                <a:gd name="T23" fmla="*/ 31 h 85"/>
                <a:gd name="T24" fmla="*/ 68 w 76"/>
                <a:gd name="T25" fmla="*/ 40 h 85"/>
                <a:gd name="T26" fmla="*/ 56 w 76"/>
                <a:gd name="T27" fmla="*/ 52 h 85"/>
                <a:gd name="T28" fmla="*/ 37 w 76"/>
                <a:gd name="T29" fmla="*/ 60 h 85"/>
                <a:gd name="T30" fmla="*/ 37 w 76"/>
                <a:gd name="T31" fmla="*/ 64 h 85"/>
                <a:gd name="T32" fmla="*/ 36 w 76"/>
                <a:gd name="T33" fmla="*/ 65 h 85"/>
                <a:gd name="T34" fmla="*/ 33 w 76"/>
                <a:gd name="T35" fmla="*/ 65 h 85"/>
                <a:gd name="T36" fmla="*/ 30 w 76"/>
                <a:gd name="T37" fmla="*/ 70 h 85"/>
                <a:gd name="T38" fmla="*/ 30 w 76"/>
                <a:gd name="T39" fmla="*/ 80 h 85"/>
                <a:gd name="T40" fmla="*/ 21 w 76"/>
                <a:gd name="T41" fmla="*/ 85 h 85"/>
                <a:gd name="T42" fmla="*/ 19 w 76"/>
                <a:gd name="T43" fmla="*/ 85 h 85"/>
                <a:gd name="T44" fmla="*/ 19 w 76"/>
                <a:gd name="T45" fmla="*/ 83 h 85"/>
                <a:gd name="T46" fmla="*/ 16 w 76"/>
                <a:gd name="T47" fmla="*/ 77 h 85"/>
                <a:gd name="T48" fmla="*/ 4 w 76"/>
                <a:gd name="T49" fmla="*/ 77 h 85"/>
                <a:gd name="T50" fmla="*/ 3 w 76"/>
                <a:gd name="T51" fmla="*/ 71 h 85"/>
                <a:gd name="T52" fmla="*/ 7 w 76"/>
                <a:gd name="T53" fmla="*/ 68 h 85"/>
                <a:gd name="T54" fmla="*/ 6 w 76"/>
                <a:gd name="T55" fmla="*/ 64 h 85"/>
                <a:gd name="T56" fmla="*/ 6 w 76"/>
                <a:gd name="T57" fmla="*/ 63 h 85"/>
                <a:gd name="T58" fmla="*/ 13 w 76"/>
                <a:gd name="T59" fmla="*/ 58 h 85"/>
                <a:gd name="T60" fmla="*/ 13 w 76"/>
                <a:gd name="T61" fmla="*/ 51 h 85"/>
                <a:gd name="T62" fmla="*/ 12 w 76"/>
                <a:gd name="T63" fmla="*/ 48 h 85"/>
                <a:gd name="T64" fmla="*/ 9 w 76"/>
                <a:gd name="T65" fmla="*/ 54 h 85"/>
                <a:gd name="T66" fmla="*/ 7 w 76"/>
                <a:gd name="T67" fmla="*/ 54 h 85"/>
                <a:gd name="T68" fmla="*/ 1 w 76"/>
                <a:gd name="T69" fmla="*/ 49 h 85"/>
                <a:gd name="T70" fmla="*/ 0 w 76"/>
                <a:gd name="T71" fmla="*/ 49 h 85"/>
                <a:gd name="T72" fmla="*/ 0 w 76"/>
                <a:gd name="T73" fmla="*/ 31 h 85"/>
                <a:gd name="T74" fmla="*/ 1 w 76"/>
                <a:gd name="T75" fmla="*/ 31 h 85"/>
                <a:gd name="T76" fmla="*/ 6 w 76"/>
                <a:gd name="T77" fmla="*/ 27 h 85"/>
                <a:gd name="T78" fmla="*/ 10 w 76"/>
                <a:gd name="T79" fmla="*/ 17 h 85"/>
                <a:gd name="T80" fmla="*/ 10 w 76"/>
                <a:gd name="T81" fmla="*/ 8 h 85"/>
                <a:gd name="T82" fmla="*/ 27 w 76"/>
                <a:gd name="T8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6" h="85">
                  <a:moveTo>
                    <a:pt x="27" y="0"/>
                  </a:moveTo>
                  <a:lnTo>
                    <a:pt x="43" y="8"/>
                  </a:lnTo>
                  <a:lnTo>
                    <a:pt x="47" y="15"/>
                  </a:lnTo>
                  <a:lnTo>
                    <a:pt x="61" y="15"/>
                  </a:lnTo>
                  <a:lnTo>
                    <a:pt x="62" y="14"/>
                  </a:lnTo>
                  <a:lnTo>
                    <a:pt x="64" y="14"/>
                  </a:lnTo>
                  <a:lnTo>
                    <a:pt x="73" y="20"/>
                  </a:lnTo>
                  <a:lnTo>
                    <a:pt x="74" y="20"/>
                  </a:lnTo>
                  <a:lnTo>
                    <a:pt x="71" y="22"/>
                  </a:lnTo>
                  <a:lnTo>
                    <a:pt x="76" y="30"/>
                  </a:lnTo>
                  <a:lnTo>
                    <a:pt x="76" y="31"/>
                  </a:lnTo>
                  <a:lnTo>
                    <a:pt x="73" y="31"/>
                  </a:lnTo>
                  <a:lnTo>
                    <a:pt x="68" y="40"/>
                  </a:lnTo>
                  <a:lnTo>
                    <a:pt x="56" y="52"/>
                  </a:lnTo>
                  <a:lnTo>
                    <a:pt x="37" y="60"/>
                  </a:lnTo>
                  <a:lnTo>
                    <a:pt x="37" y="64"/>
                  </a:lnTo>
                  <a:lnTo>
                    <a:pt x="36" y="65"/>
                  </a:lnTo>
                  <a:lnTo>
                    <a:pt x="33" y="65"/>
                  </a:lnTo>
                  <a:lnTo>
                    <a:pt x="30" y="70"/>
                  </a:lnTo>
                  <a:lnTo>
                    <a:pt x="30" y="80"/>
                  </a:lnTo>
                  <a:lnTo>
                    <a:pt x="21" y="85"/>
                  </a:lnTo>
                  <a:lnTo>
                    <a:pt x="19" y="85"/>
                  </a:lnTo>
                  <a:lnTo>
                    <a:pt x="19" y="83"/>
                  </a:lnTo>
                  <a:lnTo>
                    <a:pt x="16" y="77"/>
                  </a:lnTo>
                  <a:lnTo>
                    <a:pt x="4" y="77"/>
                  </a:lnTo>
                  <a:lnTo>
                    <a:pt x="3" y="71"/>
                  </a:lnTo>
                  <a:lnTo>
                    <a:pt x="7" y="68"/>
                  </a:lnTo>
                  <a:lnTo>
                    <a:pt x="6" y="64"/>
                  </a:lnTo>
                  <a:lnTo>
                    <a:pt x="6" y="63"/>
                  </a:lnTo>
                  <a:lnTo>
                    <a:pt x="13" y="58"/>
                  </a:lnTo>
                  <a:lnTo>
                    <a:pt x="13" y="51"/>
                  </a:lnTo>
                  <a:lnTo>
                    <a:pt x="12" y="48"/>
                  </a:lnTo>
                  <a:lnTo>
                    <a:pt x="9" y="54"/>
                  </a:lnTo>
                  <a:lnTo>
                    <a:pt x="7" y="54"/>
                  </a:lnTo>
                  <a:lnTo>
                    <a:pt x="1" y="49"/>
                  </a:lnTo>
                  <a:lnTo>
                    <a:pt x="0" y="49"/>
                  </a:lnTo>
                  <a:lnTo>
                    <a:pt x="0" y="31"/>
                  </a:lnTo>
                  <a:lnTo>
                    <a:pt x="1" y="31"/>
                  </a:lnTo>
                  <a:lnTo>
                    <a:pt x="6" y="27"/>
                  </a:lnTo>
                  <a:lnTo>
                    <a:pt x="10" y="17"/>
                  </a:lnTo>
                  <a:lnTo>
                    <a:pt x="10" y="8"/>
                  </a:lnTo>
                  <a:lnTo>
                    <a:pt x="27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Bolivia">
              <a:extLst>
                <a:ext uri="{FF2B5EF4-FFF2-40B4-BE49-F238E27FC236}">
                  <a16:creationId xmlns:a16="http://schemas.microsoft.com/office/drawing/2014/main" id="{77DE5966-EDBB-4350-8375-3D81ADD679C1}"/>
                </a:ext>
              </a:extLst>
            </p:cNvPr>
            <p:cNvSpPr>
              <a:spLocks/>
            </p:cNvSpPr>
            <p:nvPr>
              <p:custDataLst>
                <p:tags r:id="rId27"/>
              </p:custDataLst>
            </p:nvPr>
          </p:nvSpPr>
          <p:spPr bwMode="auto">
            <a:xfrm>
              <a:off x="4183224" y="4815095"/>
              <a:ext cx="283709" cy="325271"/>
            </a:xfrm>
            <a:custGeom>
              <a:avLst/>
              <a:gdLst>
                <a:gd name="T0" fmla="*/ 55 w 157"/>
                <a:gd name="T1" fmla="*/ 0 h 180"/>
                <a:gd name="T2" fmla="*/ 56 w 157"/>
                <a:gd name="T3" fmla="*/ 22 h 180"/>
                <a:gd name="T4" fmla="*/ 68 w 157"/>
                <a:gd name="T5" fmla="*/ 35 h 180"/>
                <a:gd name="T6" fmla="*/ 87 w 157"/>
                <a:gd name="T7" fmla="*/ 43 h 180"/>
                <a:gd name="T8" fmla="*/ 103 w 157"/>
                <a:gd name="T9" fmla="*/ 50 h 180"/>
                <a:gd name="T10" fmla="*/ 117 w 157"/>
                <a:gd name="T11" fmla="*/ 53 h 180"/>
                <a:gd name="T12" fmla="*/ 121 w 157"/>
                <a:gd name="T13" fmla="*/ 75 h 180"/>
                <a:gd name="T14" fmla="*/ 148 w 157"/>
                <a:gd name="T15" fmla="*/ 89 h 180"/>
                <a:gd name="T16" fmla="*/ 152 w 157"/>
                <a:gd name="T17" fmla="*/ 103 h 180"/>
                <a:gd name="T18" fmla="*/ 154 w 157"/>
                <a:gd name="T19" fmla="*/ 140 h 180"/>
                <a:gd name="T20" fmla="*/ 143 w 157"/>
                <a:gd name="T21" fmla="*/ 133 h 180"/>
                <a:gd name="T22" fmla="*/ 127 w 157"/>
                <a:gd name="T23" fmla="*/ 130 h 180"/>
                <a:gd name="T24" fmla="*/ 96 w 157"/>
                <a:gd name="T25" fmla="*/ 149 h 180"/>
                <a:gd name="T26" fmla="*/ 92 w 157"/>
                <a:gd name="T27" fmla="*/ 173 h 180"/>
                <a:gd name="T28" fmla="*/ 84 w 157"/>
                <a:gd name="T29" fmla="*/ 170 h 180"/>
                <a:gd name="T30" fmla="*/ 71 w 157"/>
                <a:gd name="T31" fmla="*/ 177 h 180"/>
                <a:gd name="T32" fmla="*/ 63 w 157"/>
                <a:gd name="T33" fmla="*/ 172 h 180"/>
                <a:gd name="T34" fmla="*/ 46 w 157"/>
                <a:gd name="T35" fmla="*/ 166 h 180"/>
                <a:gd name="T36" fmla="*/ 22 w 157"/>
                <a:gd name="T37" fmla="*/ 179 h 180"/>
                <a:gd name="T38" fmla="*/ 16 w 157"/>
                <a:gd name="T39" fmla="*/ 152 h 180"/>
                <a:gd name="T40" fmla="*/ 10 w 157"/>
                <a:gd name="T41" fmla="*/ 139 h 180"/>
                <a:gd name="T42" fmla="*/ 13 w 157"/>
                <a:gd name="T43" fmla="*/ 130 h 180"/>
                <a:gd name="T44" fmla="*/ 6 w 157"/>
                <a:gd name="T45" fmla="*/ 112 h 180"/>
                <a:gd name="T46" fmla="*/ 0 w 157"/>
                <a:gd name="T47" fmla="*/ 103 h 180"/>
                <a:gd name="T48" fmla="*/ 3 w 157"/>
                <a:gd name="T49" fmla="*/ 84 h 180"/>
                <a:gd name="T50" fmla="*/ 6 w 157"/>
                <a:gd name="T51" fmla="*/ 74 h 180"/>
                <a:gd name="T52" fmla="*/ 7 w 157"/>
                <a:gd name="T53" fmla="*/ 63 h 180"/>
                <a:gd name="T54" fmla="*/ 10 w 157"/>
                <a:gd name="T55" fmla="*/ 37 h 180"/>
                <a:gd name="T56" fmla="*/ 0 w 157"/>
                <a:gd name="T57" fmla="*/ 16 h 180"/>
                <a:gd name="T58" fmla="*/ 6 w 157"/>
                <a:gd name="T59" fmla="*/ 17 h 180"/>
                <a:gd name="T60" fmla="*/ 13 w 157"/>
                <a:gd name="T61" fmla="*/ 19 h 180"/>
                <a:gd name="T62" fmla="*/ 26 w 157"/>
                <a:gd name="T63" fmla="*/ 13 h 180"/>
                <a:gd name="T64" fmla="*/ 41 w 157"/>
                <a:gd name="T65" fmla="*/ 3 h 180"/>
                <a:gd name="T66" fmla="*/ 49 w 157"/>
                <a:gd name="T67" fmla="*/ 1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7" h="180">
                  <a:moveTo>
                    <a:pt x="52" y="0"/>
                  </a:moveTo>
                  <a:lnTo>
                    <a:pt x="55" y="0"/>
                  </a:lnTo>
                  <a:lnTo>
                    <a:pt x="57" y="7"/>
                  </a:lnTo>
                  <a:lnTo>
                    <a:pt x="56" y="22"/>
                  </a:lnTo>
                  <a:lnTo>
                    <a:pt x="59" y="31"/>
                  </a:lnTo>
                  <a:lnTo>
                    <a:pt x="68" y="35"/>
                  </a:lnTo>
                  <a:lnTo>
                    <a:pt x="83" y="38"/>
                  </a:lnTo>
                  <a:lnTo>
                    <a:pt x="87" y="43"/>
                  </a:lnTo>
                  <a:lnTo>
                    <a:pt x="98" y="46"/>
                  </a:lnTo>
                  <a:lnTo>
                    <a:pt x="103" y="50"/>
                  </a:lnTo>
                  <a:lnTo>
                    <a:pt x="111" y="50"/>
                  </a:lnTo>
                  <a:lnTo>
                    <a:pt x="117" y="53"/>
                  </a:lnTo>
                  <a:lnTo>
                    <a:pt x="123" y="68"/>
                  </a:lnTo>
                  <a:lnTo>
                    <a:pt x="121" y="75"/>
                  </a:lnTo>
                  <a:lnTo>
                    <a:pt x="126" y="89"/>
                  </a:lnTo>
                  <a:lnTo>
                    <a:pt x="148" y="89"/>
                  </a:lnTo>
                  <a:lnTo>
                    <a:pt x="148" y="102"/>
                  </a:lnTo>
                  <a:lnTo>
                    <a:pt x="152" y="103"/>
                  </a:lnTo>
                  <a:lnTo>
                    <a:pt x="157" y="114"/>
                  </a:lnTo>
                  <a:lnTo>
                    <a:pt x="154" y="140"/>
                  </a:lnTo>
                  <a:lnTo>
                    <a:pt x="151" y="142"/>
                  </a:lnTo>
                  <a:lnTo>
                    <a:pt x="143" y="133"/>
                  </a:lnTo>
                  <a:lnTo>
                    <a:pt x="138" y="130"/>
                  </a:lnTo>
                  <a:lnTo>
                    <a:pt x="127" y="130"/>
                  </a:lnTo>
                  <a:lnTo>
                    <a:pt x="102" y="137"/>
                  </a:lnTo>
                  <a:lnTo>
                    <a:pt x="96" y="149"/>
                  </a:lnTo>
                  <a:lnTo>
                    <a:pt x="96" y="158"/>
                  </a:lnTo>
                  <a:lnTo>
                    <a:pt x="92" y="173"/>
                  </a:lnTo>
                  <a:lnTo>
                    <a:pt x="90" y="173"/>
                  </a:lnTo>
                  <a:lnTo>
                    <a:pt x="84" y="170"/>
                  </a:lnTo>
                  <a:lnTo>
                    <a:pt x="74" y="169"/>
                  </a:lnTo>
                  <a:lnTo>
                    <a:pt x="71" y="177"/>
                  </a:lnTo>
                  <a:lnTo>
                    <a:pt x="69" y="177"/>
                  </a:lnTo>
                  <a:lnTo>
                    <a:pt x="63" y="172"/>
                  </a:lnTo>
                  <a:lnTo>
                    <a:pt x="50" y="170"/>
                  </a:lnTo>
                  <a:lnTo>
                    <a:pt x="46" y="166"/>
                  </a:lnTo>
                  <a:lnTo>
                    <a:pt x="32" y="180"/>
                  </a:lnTo>
                  <a:lnTo>
                    <a:pt x="22" y="179"/>
                  </a:lnTo>
                  <a:lnTo>
                    <a:pt x="20" y="179"/>
                  </a:lnTo>
                  <a:lnTo>
                    <a:pt x="16" y="152"/>
                  </a:lnTo>
                  <a:lnTo>
                    <a:pt x="10" y="143"/>
                  </a:lnTo>
                  <a:lnTo>
                    <a:pt x="10" y="139"/>
                  </a:lnTo>
                  <a:lnTo>
                    <a:pt x="13" y="136"/>
                  </a:lnTo>
                  <a:lnTo>
                    <a:pt x="13" y="130"/>
                  </a:lnTo>
                  <a:lnTo>
                    <a:pt x="7" y="126"/>
                  </a:lnTo>
                  <a:lnTo>
                    <a:pt x="6" y="112"/>
                  </a:lnTo>
                  <a:lnTo>
                    <a:pt x="0" y="106"/>
                  </a:lnTo>
                  <a:lnTo>
                    <a:pt x="0" y="103"/>
                  </a:lnTo>
                  <a:lnTo>
                    <a:pt x="7" y="92"/>
                  </a:lnTo>
                  <a:lnTo>
                    <a:pt x="3" y="84"/>
                  </a:lnTo>
                  <a:lnTo>
                    <a:pt x="3" y="78"/>
                  </a:lnTo>
                  <a:lnTo>
                    <a:pt x="6" y="74"/>
                  </a:lnTo>
                  <a:lnTo>
                    <a:pt x="3" y="68"/>
                  </a:lnTo>
                  <a:lnTo>
                    <a:pt x="7" y="63"/>
                  </a:lnTo>
                  <a:lnTo>
                    <a:pt x="7" y="43"/>
                  </a:lnTo>
                  <a:lnTo>
                    <a:pt x="10" y="37"/>
                  </a:lnTo>
                  <a:lnTo>
                    <a:pt x="0" y="17"/>
                  </a:lnTo>
                  <a:lnTo>
                    <a:pt x="0" y="16"/>
                  </a:lnTo>
                  <a:lnTo>
                    <a:pt x="3" y="16"/>
                  </a:lnTo>
                  <a:lnTo>
                    <a:pt x="6" y="17"/>
                  </a:lnTo>
                  <a:lnTo>
                    <a:pt x="10" y="17"/>
                  </a:lnTo>
                  <a:lnTo>
                    <a:pt x="13" y="19"/>
                  </a:lnTo>
                  <a:lnTo>
                    <a:pt x="16" y="19"/>
                  </a:lnTo>
                  <a:lnTo>
                    <a:pt x="26" y="13"/>
                  </a:lnTo>
                  <a:lnTo>
                    <a:pt x="38" y="3"/>
                  </a:lnTo>
                  <a:lnTo>
                    <a:pt x="41" y="3"/>
                  </a:lnTo>
                  <a:lnTo>
                    <a:pt x="44" y="1"/>
                  </a:lnTo>
                  <a:lnTo>
                    <a:pt x="49" y="1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Columbia">
              <a:extLst>
                <a:ext uri="{FF2B5EF4-FFF2-40B4-BE49-F238E27FC236}">
                  <a16:creationId xmlns:a16="http://schemas.microsoft.com/office/drawing/2014/main" id="{95AEE183-A4D4-442B-B2DB-ABE92E2DAAE7}"/>
                </a:ext>
              </a:extLst>
            </p:cNvPr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3962764" y="4294663"/>
              <a:ext cx="287324" cy="390325"/>
            </a:xfrm>
            <a:custGeom>
              <a:avLst/>
              <a:gdLst>
                <a:gd name="T0" fmla="*/ 102 w 159"/>
                <a:gd name="T1" fmla="*/ 3 h 216"/>
                <a:gd name="T2" fmla="*/ 101 w 159"/>
                <a:gd name="T3" fmla="*/ 7 h 216"/>
                <a:gd name="T4" fmla="*/ 94 w 159"/>
                <a:gd name="T5" fmla="*/ 12 h 216"/>
                <a:gd name="T6" fmla="*/ 74 w 159"/>
                <a:gd name="T7" fmla="*/ 43 h 216"/>
                <a:gd name="T8" fmla="*/ 88 w 159"/>
                <a:gd name="T9" fmla="*/ 56 h 216"/>
                <a:gd name="T10" fmla="*/ 92 w 159"/>
                <a:gd name="T11" fmla="*/ 70 h 216"/>
                <a:gd name="T12" fmla="*/ 110 w 159"/>
                <a:gd name="T13" fmla="*/ 70 h 216"/>
                <a:gd name="T14" fmla="*/ 126 w 159"/>
                <a:gd name="T15" fmla="*/ 83 h 216"/>
                <a:gd name="T16" fmla="*/ 145 w 159"/>
                <a:gd name="T17" fmla="*/ 82 h 216"/>
                <a:gd name="T18" fmla="*/ 151 w 159"/>
                <a:gd name="T19" fmla="*/ 83 h 216"/>
                <a:gd name="T20" fmla="*/ 148 w 159"/>
                <a:gd name="T21" fmla="*/ 110 h 216"/>
                <a:gd name="T22" fmla="*/ 154 w 159"/>
                <a:gd name="T23" fmla="*/ 120 h 216"/>
                <a:gd name="T24" fmla="*/ 153 w 159"/>
                <a:gd name="T25" fmla="*/ 132 h 216"/>
                <a:gd name="T26" fmla="*/ 159 w 159"/>
                <a:gd name="T27" fmla="*/ 147 h 216"/>
                <a:gd name="T28" fmla="*/ 150 w 159"/>
                <a:gd name="T29" fmla="*/ 138 h 216"/>
                <a:gd name="T30" fmla="*/ 141 w 159"/>
                <a:gd name="T31" fmla="*/ 138 h 216"/>
                <a:gd name="T32" fmla="*/ 120 w 159"/>
                <a:gd name="T33" fmla="*/ 141 h 216"/>
                <a:gd name="T34" fmla="*/ 126 w 159"/>
                <a:gd name="T35" fmla="*/ 148 h 216"/>
                <a:gd name="T36" fmla="*/ 129 w 159"/>
                <a:gd name="T37" fmla="*/ 156 h 216"/>
                <a:gd name="T38" fmla="*/ 117 w 159"/>
                <a:gd name="T39" fmla="*/ 165 h 216"/>
                <a:gd name="T40" fmla="*/ 126 w 159"/>
                <a:gd name="T41" fmla="*/ 179 h 216"/>
                <a:gd name="T42" fmla="*/ 117 w 159"/>
                <a:gd name="T43" fmla="*/ 216 h 216"/>
                <a:gd name="T44" fmla="*/ 108 w 159"/>
                <a:gd name="T45" fmla="*/ 212 h 216"/>
                <a:gd name="T46" fmla="*/ 113 w 159"/>
                <a:gd name="T47" fmla="*/ 197 h 216"/>
                <a:gd name="T48" fmla="*/ 101 w 159"/>
                <a:gd name="T49" fmla="*/ 196 h 216"/>
                <a:gd name="T50" fmla="*/ 94 w 159"/>
                <a:gd name="T51" fmla="*/ 193 h 216"/>
                <a:gd name="T52" fmla="*/ 77 w 159"/>
                <a:gd name="T53" fmla="*/ 196 h 216"/>
                <a:gd name="T54" fmla="*/ 70 w 159"/>
                <a:gd name="T55" fmla="*/ 187 h 216"/>
                <a:gd name="T56" fmla="*/ 64 w 159"/>
                <a:gd name="T57" fmla="*/ 178 h 216"/>
                <a:gd name="T58" fmla="*/ 48 w 159"/>
                <a:gd name="T59" fmla="*/ 166 h 216"/>
                <a:gd name="T60" fmla="*/ 36 w 159"/>
                <a:gd name="T61" fmla="*/ 160 h 216"/>
                <a:gd name="T62" fmla="*/ 22 w 159"/>
                <a:gd name="T63" fmla="*/ 160 h 216"/>
                <a:gd name="T64" fmla="*/ 2 w 159"/>
                <a:gd name="T65" fmla="*/ 147 h 216"/>
                <a:gd name="T66" fmla="*/ 0 w 159"/>
                <a:gd name="T67" fmla="*/ 142 h 216"/>
                <a:gd name="T68" fmla="*/ 5 w 159"/>
                <a:gd name="T69" fmla="*/ 129 h 216"/>
                <a:gd name="T70" fmla="*/ 18 w 159"/>
                <a:gd name="T71" fmla="*/ 122 h 216"/>
                <a:gd name="T72" fmla="*/ 19 w 159"/>
                <a:gd name="T73" fmla="*/ 113 h 216"/>
                <a:gd name="T74" fmla="*/ 13 w 159"/>
                <a:gd name="T75" fmla="*/ 68 h 216"/>
                <a:gd name="T76" fmla="*/ 16 w 159"/>
                <a:gd name="T77" fmla="*/ 62 h 216"/>
                <a:gd name="T78" fmla="*/ 22 w 159"/>
                <a:gd name="T79" fmla="*/ 59 h 216"/>
                <a:gd name="T80" fmla="*/ 19 w 159"/>
                <a:gd name="T81" fmla="*/ 50 h 216"/>
                <a:gd name="T82" fmla="*/ 21 w 159"/>
                <a:gd name="T83" fmla="*/ 50 h 216"/>
                <a:gd name="T84" fmla="*/ 27 w 159"/>
                <a:gd name="T85" fmla="*/ 49 h 216"/>
                <a:gd name="T86" fmla="*/ 43 w 159"/>
                <a:gd name="T87" fmla="*/ 25 h 216"/>
                <a:gd name="T88" fmla="*/ 58 w 159"/>
                <a:gd name="T89" fmla="*/ 19 h 216"/>
                <a:gd name="T90" fmla="*/ 62 w 159"/>
                <a:gd name="T91" fmla="*/ 15 h 216"/>
                <a:gd name="T92" fmla="*/ 88 w 159"/>
                <a:gd name="T93" fmla="*/ 9 h 216"/>
                <a:gd name="T94" fmla="*/ 96 w 159"/>
                <a:gd name="T95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9" h="216">
                  <a:moveTo>
                    <a:pt x="96" y="0"/>
                  </a:moveTo>
                  <a:lnTo>
                    <a:pt x="102" y="3"/>
                  </a:lnTo>
                  <a:lnTo>
                    <a:pt x="102" y="4"/>
                  </a:lnTo>
                  <a:lnTo>
                    <a:pt x="101" y="7"/>
                  </a:lnTo>
                  <a:lnTo>
                    <a:pt x="101" y="9"/>
                  </a:lnTo>
                  <a:lnTo>
                    <a:pt x="94" y="12"/>
                  </a:lnTo>
                  <a:lnTo>
                    <a:pt x="85" y="21"/>
                  </a:lnTo>
                  <a:lnTo>
                    <a:pt x="74" y="43"/>
                  </a:lnTo>
                  <a:lnTo>
                    <a:pt x="80" y="43"/>
                  </a:lnTo>
                  <a:lnTo>
                    <a:pt x="88" y="56"/>
                  </a:lnTo>
                  <a:lnTo>
                    <a:pt x="88" y="65"/>
                  </a:lnTo>
                  <a:lnTo>
                    <a:pt x="92" y="70"/>
                  </a:lnTo>
                  <a:lnTo>
                    <a:pt x="99" y="71"/>
                  </a:lnTo>
                  <a:lnTo>
                    <a:pt x="110" y="70"/>
                  </a:lnTo>
                  <a:lnTo>
                    <a:pt x="117" y="73"/>
                  </a:lnTo>
                  <a:lnTo>
                    <a:pt x="126" y="83"/>
                  </a:lnTo>
                  <a:lnTo>
                    <a:pt x="138" y="83"/>
                  </a:lnTo>
                  <a:lnTo>
                    <a:pt x="145" y="82"/>
                  </a:lnTo>
                  <a:lnTo>
                    <a:pt x="151" y="82"/>
                  </a:lnTo>
                  <a:lnTo>
                    <a:pt x="151" y="83"/>
                  </a:lnTo>
                  <a:lnTo>
                    <a:pt x="145" y="104"/>
                  </a:lnTo>
                  <a:lnTo>
                    <a:pt x="148" y="110"/>
                  </a:lnTo>
                  <a:lnTo>
                    <a:pt x="154" y="119"/>
                  </a:lnTo>
                  <a:lnTo>
                    <a:pt x="154" y="120"/>
                  </a:lnTo>
                  <a:lnTo>
                    <a:pt x="147" y="127"/>
                  </a:lnTo>
                  <a:lnTo>
                    <a:pt x="153" y="132"/>
                  </a:lnTo>
                  <a:lnTo>
                    <a:pt x="159" y="145"/>
                  </a:lnTo>
                  <a:lnTo>
                    <a:pt x="159" y="147"/>
                  </a:lnTo>
                  <a:lnTo>
                    <a:pt x="156" y="148"/>
                  </a:lnTo>
                  <a:lnTo>
                    <a:pt x="150" y="138"/>
                  </a:lnTo>
                  <a:lnTo>
                    <a:pt x="144" y="141"/>
                  </a:lnTo>
                  <a:lnTo>
                    <a:pt x="141" y="138"/>
                  </a:lnTo>
                  <a:lnTo>
                    <a:pt x="139" y="141"/>
                  </a:lnTo>
                  <a:lnTo>
                    <a:pt x="120" y="141"/>
                  </a:lnTo>
                  <a:lnTo>
                    <a:pt x="120" y="148"/>
                  </a:lnTo>
                  <a:lnTo>
                    <a:pt x="126" y="148"/>
                  </a:lnTo>
                  <a:lnTo>
                    <a:pt x="126" y="150"/>
                  </a:lnTo>
                  <a:lnTo>
                    <a:pt x="129" y="156"/>
                  </a:lnTo>
                  <a:lnTo>
                    <a:pt x="117" y="157"/>
                  </a:lnTo>
                  <a:lnTo>
                    <a:pt x="117" y="165"/>
                  </a:lnTo>
                  <a:lnTo>
                    <a:pt x="123" y="169"/>
                  </a:lnTo>
                  <a:lnTo>
                    <a:pt x="126" y="179"/>
                  </a:lnTo>
                  <a:lnTo>
                    <a:pt x="119" y="216"/>
                  </a:lnTo>
                  <a:lnTo>
                    <a:pt x="117" y="216"/>
                  </a:lnTo>
                  <a:lnTo>
                    <a:pt x="108" y="213"/>
                  </a:lnTo>
                  <a:lnTo>
                    <a:pt x="108" y="212"/>
                  </a:lnTo>
                  <a:lnTo>
                    <a:pt x="116" y="202"/>
                  </a:lnTo>
                  <a:lnTo>
                    <a:pt x="113" y="197"/>
                  </a:lnTo>
                  <a:lnTo>
                    <a:pt x="104" y="193"/>
                  </a:lnTo>
                  <a:lnTo>
                    <a:pt x="101" y="196"/>
                  </a:lnTo>
                  <a:lnTo>
                    <a:pt x="99" y="196"/>
                  </a:lnTo>
                  <a:lnTo>
                    <a:pt x="94" y="193"/>
                  </a:lnTo>
                  <a:lnTo>
                    <a:pt x="88" y="197"/>
                  </a:lnTo>
                  <a:lnTo>
                    <a:pt x="77" y="196"/>
                  </a:lnTo>
                  <a:lnTo>
                    <a:pt x="76" y="187"/>
                  </a:lnTo>
                  <a:lnTo>
                    <a:pt x="70" y="187"/>
                  </a:lnTo>
                  <a:lnTo>
                    <a:pt x="68" y="179"/>
                  </a:lnTo>
                  <a:lnTo>
                    <a:pt x="64" y="178"/>
                  </a:lnTo>
                  <a:lnTo>
                    <a:pt x="54" y="166"/>
                  </a:lnTo>
                  <a:lnTo>
                    <a:pt x="48" y="166"/>
                  </a:lnTo>
                  <a:lnTo>
                    <a:pt x="37" y="160"/>
                  </a:lnTo>
                  <a:lnTo>
                    <a:pt x="36" y="160"/>
                  </a:lnTo>
                  <a:lnTo>
                    <a:pt x="22" y="162"/>
                  </a:lnTo>
                  <a:lnTo>
                    <a:pt x="22" y="160"/>
                  </a:lnTo>
                  <a:lnTo>
                    <a:pt x="16" y="154"/>
                  </a:lnTo>
                  <a:lnTo>
                    <a:pt x="2" y="147"/>
                  </a:lnTo>
                  <a:lnTo>
                    <a:pt x="0" y="145"/>
                  </a:lnTo>
                  <a:lnTo>
                    <a:pt x="0" y="142"/>
                  </a:lnTo>
                  <a:lnTo>
                    <a:pt x="5" y="139"/>
                  </a:lnTo>
                  <a:lnTo>
                    <a:pt x="5" y="129"/>
                  </a:lnTo>
                  <a:lnTo>
                    <a:pt x="16" y="126"/>
                  </a:lnTo>
                  <a:lnTo>
                    <a:pt x="18" y="122"/>
                  </a:lnTo>
                  <a:lnTo>
                    <a:pt x="25" y="114"/>
                  </a:lnTo>
                  <a:lnTo>
                    <a:pt x="19" y="113"/>
                  </a:lnTo>
                  <a:lnTo>
                    <a:pt x="19" y="79"/>
                  </a:lnTo>
                  <a:lnTo>
                    <a:pt x="13" y="68"/>
                  </a:lnTo>
                  <a:lnTo>
                    <a:pt x="13" y="67"/>
                  </a:lnTo>
                  <a:lnTo>
                    <a:pt x="16" y="62"/>
                  </a:lnTo>
                  <a:lnTo>
                    <a:pt x="18" y="62"/>
                  </a:lnTo>
                  <a:lnTo>
                    <a:pt x="22" y="59"/>
                  </a:lnTo>
                  <a:lnTo>
                    <a:pt x="19" y="53"/>
                  </a:lnTo>
                  <a:lnTo>
                    <a:pt x="19" y="50"/>
                  </a:lnTo>
                  <a:lnTo>
                    <a:pt x="21" y="49"/>
                  </a:lnTo>
                  <a:lnTo>
                    <a:pt x="21" y="50"/>
                  </a:lnTo>
                  <a:lnTo>
                    <a:pt x="27" y="56"/>
                  </a:lnTo>
                  <a:lnTo>
                    <a:pt x="27" y="49"/>
                  </a:lnTo>
                  <a:lnTo>
                    <a:pt x="43" y="39"/>
                  </a:lnTo>
                  <a:lnTo>
                    <a:pt x="43" y="25"/>
                  </a:lnTo>
                  <a:lnTo>
                    <a:pt x="52" y="19"/>
                  </a:lnTo>
                  <a:lnTo>
                    <a:pt x="58" y="19"/>
                  </a:lnTo>
                  <a:lnTo>
                    <a:pt x="59" y="21"/>
                  </a:lnTo>
                  <a:lnTo>
                    <a:pt x="62" y="15"/>
                  </a:lnTo>
                  <a:lnTo>
                    <a:pt x="76" y="13"/>
                  </a:lnTo>
                  <a:lnTo>
                    <a:pt x="88" y="9"/>
                  </a:lnTo>
                  <a:lnTo>
                    <a:pt x="91" y="3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Chile - Mainland">
              <a:extLst>
                <a:ext uri="{FF2B5EF4-FFF2-40B4-BE49-F238E27FC236}">
                  <a16:creationId xmlns:a16="http://schemas.microsoft.com/office/drawing/2014/main" id="{A7188010-314F-48AD-843C-10C7C4FF01C4}"/>
                </a:ext>
              </a:extLst>
            </p:cNvPr>
            <p:cNvSpPr>
              <a:spLocks noEditPoints="1"/>
            </p:cNvSpPr>
            <p:nvPr>
              <p:custDataLst>
                <p:tags r:id="rId29"/>
              </p:custDataLst>
            </p:nvPr>
          </p:nvSpPr>
          <p:spPr bwMode="auto">
            <a:xfrm>
              <a:off x="4040467" y="5006644"/>
              <a:ext cx="204198" cy="1087851"/>
            </a:xfrm>
            <a:custGeom>
              <a:avLst/>
              <a:gdLst>
                <a:gd name="T0" fmla="*/ 25 w 113"/>
                <a:gd name="T1" fmla="*/ 493 h 602"/>
                <a:gd name="T2" fmla="*/ 80 w 113"/>
                <a:gd name="T3" fmla="*/ 0 h 602"/>
                <a:gd name="T4" fmla="*/ 94 w 113"/>
                <a:gd name="T5" fmla="*/ 31 h 602"/>
                <a:gd name="T6" fmla="*/ 101 w 113"/>
                <a:gd name="T7" fmla="*/ 71 h 602"/>
                <a:gd name="T8" fmla="*/ 110 w 113"/>
                <a:gd name="T9" fmla="*/ 91 h 602"/>
                <a:gd name="T10" fmla="*/ 96 w 113"/>
                <a:gd name="T11" fmla="*/ 132 h 602"/>
                <a:gd name="T12" fmla="*/ 76 w 113"/>
                <a:gd name="T13" fmla="*/ 168 h 602"/>
                <a:gd name="T14" fmla="*/ 76 w 113"/>
                <a:gd name="T15" fmla="*/ 229 h 602"/>
                <a:gd name="T16" fmla="*/ 61 w 113"/>
                <a:gd name="T17" fmla="*/ 282 h 602"/>
                <a:gd name="T18" fmla="*/ 52 w 113"/>
                <a:gd name="T19" fmla="*/ 338 h 602"/>
                <a:gd name="T20" fmla="*/ 48 w 113"/>
                <a:gd name="T21" fmla="*/ 381 h 602"/>
                <a:gd name="T22" fmla="*/ 56 w 113"/>
                <a:gd name="T23" fmla="*/ 415 h 602"/>
                <a:gd name="T24" fmla="*/ 53 w 113"/>
                <a:gd name="T25" fmla="*/ 435 h 602"/>
                <a:gd name="T26" fmla="*/ 42 w 113"/>
                <a:gd name="T27" fmla="*/ 498 h 602"/>
                <a:gd name="T28" fmla="*/ 37 w 113"/>
                <a:gd name="T29" fmla="*/ 537 h 602"/>
                <a:gd name="T30" fmla="*/ 48 w 113"/>
                <a:gd name="T31" fmla="*/ 562 h 602"/>
                <a:gd name="T32" fmla="*/ 91 w 113"/>
                <a:gd name="T33" fmla="*/ 570 h 602"/>
                <a:gd name="T34" fmla="*/ 61 w 113"/>
                <a:gd name="T35" fmla="*/ 601 h 602"/>
                <a:gd name="T36" fmla="*/ 45 w 113"/>
                <a:gd name="T37" fmla="*/ 596 h 602"/>
                <a:gd name="T38" fmla="*/ 48 w 113"/>
                <a:gd name="T39" fmla="*/ 593 h 602"/>
                <a:gd name="T40" fmla="*/ 39 w 113"/>
                <a:gd name="T41" fmla="*/ 576 h 602"/>
                <a:gd name="T42" fmla="*/ 42 w 113"/>
                <a:gd name="T43" fmla="*/ 558 h 602"/>
                <a:gd name="T44" fmla="*/ 37 w 113"/>
                <a:gd name="T45" fmla="*/ 561 h 602"/>
                <a:gd name="T46" fmla="*/ 30 w 113"/>
                <a:gd name="T47" fmla="*/ 564 h 602"/>
                <a:gd name="T48" fmla="*/ 21 w 113"/>
                <a:gd name="T49" fmla="*/ 539 h 602"/>
                <a:gd name="T50" fmla="*/ 19 w 113"/>
                <a:gd name="T51" fmla="*/ 533 h 602"/>
                <a:gd name="T52" fmla="*/ 13 w 113"/>
                <a:gd name="T53" fmla="*/ 525 h 602"/>
                <a:gd name="T54" fmla="*/ 22 w 113"/>
                <a:gd name="T55" fmla="*/ 510 h 602"/>
                <a:gd name="T56" fmla="*/ 18 w 113"/>
                <a:gd name="T57" fmla="*/ 491 h 602"/>
                <a:gd name="T58" fmla="*/ 16 w 113"/>
                <a:gd name="T59" fmla="*/ 481 h 602"/>
                <a:gd name="T60" fmla="*/ 28 w 113"/>
                <a:gd name="T61" fmla="*/ 484 h 602"/>
                <a:gd name="T62" fmla="*/ 22 w 113"/>
                <a:gd name="T63" fmla="*/ 473 h 602"/>
                <a:gd name="T64" fmla="*/ 21 w 113"/>
                <a:gd name="T65" fmla="*/ 466 h 602"/>
                <a:gd name="T66" fmla="*/ 22 w 113"/>
                <a:gd name="T67" fmla="*/ 463 h 602"/>
                <a:gd name="T68" fmla="*/ 5 w 113"/>
                <a:gd name="T69" fmla="*/ 457 h 602"/>
                <a:gd name="T70" fmla="*/ 0 w 113"/>
                <a:gd name="T71" fmla="*/ 458 h 602"/>
                <a:gd name="T72" fmla="*/ 9 w 113"/>
                <a:gd name="T73" fmla="*/ 442 h 602"/>
                <a:gd name="T74" fmla="*/ 21 w 113"/>
                <a:gd name="T75" fmla="*/ 450 h 602"/>
                <a:gd name="T76" fmla="*/ 25 w 113"/>
                <a:gd name="T77" fmla="*/ 451 h 602"/>
                <a:gd name="T78" fmla="*/ 27 w 113"/>
                <a:gd name="T79" fmla="*/ 448 h 602"/>
                <a:gd name="T80" fmla="*/ 30 w 113"/>
                <a:gd name="T81" fmla="*/ 439 h 602"/>
                <a:gd name="T82" fmla="*/ 27 w 113"/>
                <a:gd name="T83" fmla="*/ 436 h 602"/>
                <a:gd name="T84" fmla="*/ 30 w 113"/>
                <a:gd name="T85" fmla="*/ 424 h 602"/>
                <a:gd name="T86" fmla="*/ 31 w 113"/>
                <a:gd name="T87" fmla="*/ 410 h 602"/>
                <a:gd name="T88" fmla="*/ 34 w 113"/>
                <a:gd name="T89" fmla="*/ 396 h 602"/>
                <a:gd name="T90" fmla="*/ 40 w 113"/>
                <a:gd name="T91" fmla="*/ 381 h 602"/>
                <a:gd name="T92" fmla="*/ 42 w 113"/>
                <a:gd name="T93" fmla="*/ 375 h 602"/>
                <a:gd name="T94" fmla="*/ 43 w 113"/>
                <a:gd name="T95" fmla="*/ 365 h 602"/>
                <a:gd name="T96" fmla="*/ 25 w 113"/>
                <a:gd name="T97" fmla="*/ 335 h 602"/>
                <a:gd name="T98" fmla="*/ 33 w 113"/>
                <a:gd name="T99" fmla="*/ 289 h 602"/>
                <a:gd name="T100" fmla="*/ 52 w 113"/>
                <a:gd name="T101" fmla="*/ 235 h 602"/>
                <a:gd name="T102" fmla="*/ 55 w 113"/>
                <a:gd name="T103" fmla="*/ 175 h 602"/>
                <a:gd name="T104" fmla="*/ 67 w 113"/>
                <a:gd name="T105" fmla="*/ 107 h 602"/>
                <a:gd name="T106" fmla="*/ 70 w 113"/>
                <a:gd name="T107" fmla="*/ 33 h 602"/>
                <a:gd name="T108" fmla="*/ 79 w 113"/>
                <a:gd name="T109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3" h="602">
                  <a:moveTo>
                    <a:pt x="22" y="490"/>
                  </a:moveTo>
                  <a:lnTo>
                    <a:pt x="21" y="491"/>
                  </a:lnTo>
                  <a:lnTo>
                    <a:pt x="19" y="491"/>
                  </a:lnTo>
                  <a:lnTo>
                    <a:pt x="25" y="493"/>
                  </a:lnTo>
                  <a:lnTo>
                    <a:pt x="24" y="490"/>
                  </a:lnTo>
                  <a:lnTo>
                    <a:pt x="22" y="490"/>
                  </a:lnTo>
                  <a:close/>
                  <a:moveTo>
                    <a:pt x="79" y="0"/>
                  </a:moveTo>
                  <a:lnTo>
                    <a:pt x="80" y="0"/>
                  </a:lnTo>
                  <a:lnTo>
                    <a:pt x="86" y="6"/>
                  </a:lnTo>
                  <a:lnTo>
                    <a:pt x="88" y="18"/>
                  </a:lnTo>
                  <a:lnTo>
                    <a:pt x="94" y="23"/>
                  </a:lnTo>
                  <a:lnTo>
                    <a:pt x="94" y="31"/>
                  </a:lnTo>
                  <a:lnTo>
                    <a:pt x="91" y="33"/>
                  </a:lnTo>
                  <a:lnTo>
                    <a:pt x="91" y="37"/>
                  </a:lnTo>
                  <a:lnTo>
                    <a:pt x="96" y="46"/>
                  </a:lnTo>
                  <a:lnTo>
                    <a:pt x="101" y="71"/>
                  </a:lnTo>
                  <a:lnTo>
                    <a:pt x="111" y="73"/>
                  </a:lnTo>
                  <a:lnTo>
                    <a:pt x="113" y="79"/>
                  </a:lnTo>
                  <a:lnTo>
                    <a:pt x="111" y="91"/>
                  </a:lnTo>
                  <a:lnTo>
                    <a:pt x="110" y="91"/>
                  </a:lnTo>
                  <a:lnTo>
                    <a:pt x="95" y="98"/>
                  </a:lnTo>
                  <a:lnTo>
                    <a:pt x="94" y="112"/>
                  </a:lnTo>
                  <a:lnTo>
                    <a:pt x="96" y="131"/>
                  </a:lnTo>
                  <a:lnTo>
                    <a:pt x="96" y="132"/>
                  </a:lnTo>
                  <a:lnTo>
                    <a:pt x="89" y="137"/>
                  </a:lnTo>
                  <a:lnTo>
                    <a:pt x="88" y="143"/>
                  </a:lnTo>
                  <a:lnTo>
                    <a:pt x="80" y="150"/>
                  </a:lnTo>
                  <a:lnTo>
                    <a:pt x="76" y="168"/>
                  </a:lnTo>
                  <a:lnTo>
                    <a:pt x="76" y="183"/>
                  </a:lnTo>
                  <a:lnTo>
                    <a:pt x="68" y="198"/>
                  </a:lnTo>
                  <a:lnTo>
                    <a:pt x="68" y="203"/>
                  </a:lnTo>
                  <a:lnTo>
                    <a:pt x="76" y="229"/>
                  </a:lnTo>
                  <a:lnTo>
                    <a:pt x="77" y="242"/>
                  </a:lnTo>
                  <a:lnTo>
                    <a:pt x="68" y="260"/>
                  </a:lnTo>
                  <a:lnTo>
                    <a:pt x="68" y="273"/>
                  </a:lnTo>
                  <a:lnTo>
                    <a:pt x="61" y="282"/>
                  </a:lnTo>
                  <a:lnTo>
                    <a:pt x="59" y="300"/>
                  </a:lnTo>
                  <a:lnTo>
                    <a:pt x="61" y="312"/>
                  </a:lnTo>
                  <a:lnTo>
                    <a:pt x="56" y="321"/>
                  </a:lnTo>
                  <a:lnTo>
                    <a:pt x="52" y="338"/>
                  </a:lnTo>
                  <a:lnTo>
                    <a:pt x="51" y="359"/>
                  </a:lnTo>
                  <a:lnTo>
                    <a:pt x="53" y="368"/>
                  </a:lnTo>
                  <a:lnTo>
                    <a:pt x="53" y="369"/>
                  </a:lnTo>
                  <a:lnTo>
                    <a:pt x="48" y="381"/>
                  </a:lnTo>
                  <a:lnTo>
                    <a:pt x="51" y="405"/>
                  </a:lnTo>
                  <a:lnTo>
                    <a:pt x="51" y="412"/>
                  </a:lnTo>
                  <a:lnTo>
                    <a:pt x="56" y="414"/>
                  </a:lnTo>
                  <a:lnTo>
                    <a:pt x="56" y="415"/>
                  </a:lnTo>
                  <a:lnTo>
                    <a:pt x="58" y="418"/>
                  </a:lnTo>
                  <a:lnTo>
                    <a:pt x="51" y="421"/>
                  </a:lnTo>
                  <a:lnTo>
                    <a:pt x="56" y="427"/>
                  </a:lnTo>
                  <a:lnTo>
                    <a:pt x="53" y="435"/>
                  </a:lnTo>
                  <a:lnTo>
                    <a:pt x="53" y="455"/>
                  </a:lnTo>
                  <a:lnTo>
                    <a:pt x="45" y="476"/>
                  </a:lnTo>
                  <a:lnTo>
                    <a:pt x="45" y="490"/>
                  </a:lnTo>
                  <a:lnTo>
                    <a:pt x="42" y="498"/>
                  </a:lnTo>
                  <a:lnTo>
                    <a:pt x="33" y="513"/>
                  </a:lnTo>
                  <a:lnTo>
                    <a:pt x="31" y="525"/>
                  </a:lnTo>
                  <a:lnTo>
                    <a:pt x="31" y="537"/>
                  </a:lnTo>
                  <a:lnTo>
                    <a:pt x="37" y="537"/>
                  </a:lnTo>
                  <a:lnTo>
                    <a:pt x="40" y="536"/>
                  </a:lnTo>
                  <a:lnTo>
                    <a:pt x="45" y="536"/>
                  </a:lnTo>
                  <a:lnTo>
                    <a:pt x="45" y="558"/>
                  </a:lnTo>
                  <a:lnTo>
                    <a:pt x="48" y="562"/>
                  </a:lnTo>
                  <a:lnTo>
                    <a:pt x="77" y="564"/>
                  </a:lnTo>
                  <a:lnTo>
                    <a:pt x="96" y="568"/>
                  </a:lnTo>
                  <a:lnTo>
                    <a:pt x="96" y="570"/>
                  </a:lnTo>
                  <a:lnTo>
                    <a:pt x="91" y="570"/>
                  </a:lnTo>
                  <a:lnTo>
                    <a:pt x="88" y="568"/>
                  </a:lnTo>
                  <a:lnTo>
                    <a:pt x="85" y="568"/>
                  </a:lnTo>
                  <a:lnTo>
                    <a:pt x="64" y="580"/>
                  </a:lnTo>
                  <a:lnTo>
                    <a:pt x="61" y="601"/>
                  </a:lnTo>
                  <a:lnTo>
                    <a:pt x="61" y="602"/>
                  </a:lnTo>
                  <a:lnTo>
                    <a:pt x="53" y="602"/>
                  </a:lnTo>
                  <a:lnTo>
                    <a:pt x="46" y="598"/>
                  </a:lnTo>
                  <a:lnTo>
                    <a:pt x="45" y="596"/>
                  </a:lnTo>
                  <a:lnTo>
                    <a:pt x="43" y="592"/>
                  </a:lnTo>
                  <a:lnTo>
                    <a:pt x="43" y="590"/>
                  </a:lnTo>
                  <a:lnTo>
                    <a:pt x="48" y="590"/>
                  </a:lnTo>
                  <a:lnTo>
                    <a:pt x="48" y="593"/>
                  </a:lnTo>
                  <a:lnTo>
                    <a:pt x="56" y="586"/>
                  </a:lnTo>
                  <a:lnTo>
                    <a:pt x="59" y="582"/>
                  </a:lnTo>
                  <a:lnTo>
                    <a:pt x="53" y="576"/>
                  </a:lnTo>
                  <a:lnTo>
                    <a:pt x="39" y="576"/>
                  </a:lnTo>
                  <a:lnTo>
                    <a:pt x="42" y="568"/>
                  </a:lnTo>
                  <a:lnTo>
                    <a:pt x="39" y="564"/>
                  </a:lnTo>
                  <a:lnTo>
                    <a:pt x="39" y="562"/>
                  </a:lnTo>
                  <a:lnTo>
                    <a:pt x="42" y="558"/>
                  </a:lnTo>
                  <a:lnTo>
                    <a:pt x="40" y="558"/>
                  </a:lnTo>
                  <a:lnTo>
                    <a:pt x="40" y="559"/>
                  </a:lnTo>
                  <a:lnTo>
                    <a:pt x="37" y="559"/>
                  </a:lnTo>
                  <a:lnTo>
                    <a:pt x="37" y="561"/>
                  </a:lnTo>
                  <a:lnTo>
                    <a:pt x="34" y="564"/>
                  </a:lnTo>
                  <a:lnTo>
                    <a:pt x="33" y="564"/>
                  </a:lnTo>
                  <a:lnTo>
                    <a:pt x="31" y="565"/>
                  </a:lnTo>
                  <a:lnTo>
                    <a:pt x="30" y="564"/>
                  </a:lnTo>
                  <a:lnTo>
                    <a:pt x="28" y="564"/>
                  </a:lnTo>
                  <a:lnTo>
                    <a:pt x="27" y="550"/>
                  </a:lnTo>
                  <a:lnTo>
                    <a:pt x="21" y="544"/>
                  </a:lnTo>
                  <a:lnTo>
                    <a:pt x="21" y="539"/>
                  </a:lnTo>
                  <a:lnTo>
                    <a:pt x="25" y="537"/>
                  </a:lnTo>
                  <a:lnTo>
                    <a:pt x="21" y="537"/>
                  </a:lnTo>
                  <a:lnTo>
                    <a:pt x="19" y="534"/>
                  </a:lnTo>
                  <a:lnTo>
                    <a:pt x="19" y="533"/>
                  </a:lnTo>
                  <a:lnTo>
                    <a:pt x="21" y="533"/>
                  </a:lnTo>
                  <a:lnTo>
                    <a:pt x="22" y="531"/>
                  </a:lnTo>
                  <a:lnTo>
                    <a:pt x="15" y="525"/>
                  </a:lnTo>
                  <a:lnTo>
                    <a:pt x="13" y="525"/>
                  </a:lnTo>
                  <a:lnTo>
                    <a:pt x="13" y="524"/>
                  </a:lnTo>
                  <a:lnTo>
                    <a:pt x="19" y="515"/>
                  </a:lnTo>
                  <a:lnTo>
                    <a:pt x="24" y="513"/>
                  </a:lnTo>
                  <a:lnTo>
                    <a:pt x="22" y="510"/>
                  </a:lnTo>
                  <a:lnTo>
                    <a:pt x="24" y="506"/>
                  </a:lnTo>
                  <a:lnTo>
                    <a:pt x="19" y="510"/>
                  </a:lnTo>
                  <a:lnTo>
                    <a:pt x="18" y="510"/>
                  </a:lnTo>
                  <a:lnTo>
                    <a:pt x="18" y="491"/>
                  </a:lnTo>
                  <a:lnTo>
                    <a:pt x="16" y="491"/>
                  </a:lnTo>
                  <a:lnTo>
                    <a:pt x="16" y="490"/>
                  </a:lnTo>
                  <a:lnTo>
                    <a:pt x="15" y="481"/>
                  </a:lnTo>
                  <a:lnTo>
                    <a:pt x="16" y="481"/>
                  </a:lnTo>
                  <a:lnTo>
                    <a:pt x="19" y="485"/>
                  </a:lnTo>
                  <a:lnTo>
                    <a:pt x="19" y="482"/>
                  </a:lnTo>
                  <a:lnTo>
                    <a:pt x="21" y="482"/>
                  </a:lnTo>
                  <a:lnTo>
                    <a:pt x="28" y="484"/>
                  </a:lnTo>
                  <a:lnTo>
                    <a:pt x="24" y="476"/>
                  </a:lnTo>
                  <a:lnTo>
                    <a:pt x="22" y="478"/>
                  </a:lnTo>
                  <a:lnTo>
                    <a:pt x="21" y="478"/>
                  </a:lnTo>
                  <a:lnTo>
                    <a:pt x="22" y="473"/>
                  </a:lnTo>
                  <a:lnTo>
                    <a:pt x="16" y="472"/>
                  </a:lnTo>
                  <a:lnTo>
                    <a:pt x="16" y="470"/>
                  </a:lnTo>
                  <a:lnTo>
                    <a:pt x="21" y="467"/>
                  </a:lnTo>
                  <a:lnTo>
                    <a:pt x="21" y="466"/>
                  </a:lnTo>
                  <a:lnTo>
                    <a:pt x="19" y="466"/>
                  </a:lnTo>
                  <a:lnTo>
                    <a:pt x="19" y="464"/>
                  </a:lnTo>
                  <a:lnTo>
                    <a:pt x="21" y="464"/>
                  </a:lnTo>
                  <a:lnTo>
                    <a:pt x="22" y="463"/>
                  </a:lnTo>
                  <a:lnTo>
                    <a:pt x="19" y="458"/>
                  </a:lnTo>
                  <a:lnTo>
                    <a:pt x="13" y="460"/>
                  </a:lnTo>
                  <a:lnTo>
                    <a:pt x="8" y="455"/>
                  </a:lnTo>
                  <a:lnTo>
                    <a:pt x="5" y="457"/>
                  </a:lnTo>
                  <a:lnTo>
                    <a:pt x="6" y="461"/>
                  </a:lnTo>
                  <a:lnTo>
                    <a:pt x="5" y="461"/>
                  </a:lnTo>
                  <a:lnTo>
                    <a:pt x="2" y="460"/>
                  </a:lnTo>
                  <a:lnTo>
                    <a:pt x="0" y="458"/>
                  </a:lnTo>
                  <a:lnTo>
                    <a:pt x="2" y="454"/>
                  </a:lnTo>
                  <a:lnTo>
                    <a:pt x="3" y="454"/>
                  </a:lnTo>
                  <a:lnTo>
                    <a:pt x="12" y="447"/>
                  </a:lnTo>
                  <a:lnTo>
                    <a:pt x="9" y="442"/>
                  </a:lnTo>
                  <a:lnTo>
                    <a:pt x="9" y="441"/>
                  </a:lnTo>
                  <a:lnTo>
                    <a:pt x="19" y="441"/>
                  </a:lnTo>
                  <a:lnTo>
                    <a:pt x="22" y="447"/>
                  </a:lnTo>
                  <a:lnTo>
                    <a:pt x="21" y="450"/>
                  </a:lnTo>
                  <a:lnTo>
                    <a:pt x="22" y="451"/>
                  </a:lnTo>
                  <a:lnTo>
                    <a:pt x="24" y="448"/>
                  </a:lnTo>
                  <a:lnTo>
                    <a:pt x="25" y="448"/>
                  </a:lnTo>
                  <a:lnTo>
                    <a:pt x="25" y="451"/>
                  </a:lnTo>
                  <a:lnTo>
                    <a:pt x="30" y="448"/>
                  </a:lnTo>
                  <a:lnTo>
                    <a:pt x="30" y="447"/>
                  </a:lnTo>
                  <a:lnTo>
                    <a:pt x="28" y="448"/>
                  </a:lnTo>
                  <a:lnTo>
                    <a:pt x="27" y="448"/>
                  </a:lnTo>
                  <a:lnTo>
                    <a:pt x="27" y="441"/>
                  </a:lnTo>
                  <a:lnTo>
                    <a:pt x="28" y="441"/>
                  </a:lnTo>
                  <a:lnTo>
                    <a:pt x="31" y="439"/>
                  </a:lnTo>
                  <a:lnTo>
                    <a:pt x="30" y="439"/>
                  </a:lnTo>
                  <a:lnTo>
                    <a:pt x="30" y="436"/>
                  </a:lnTo>
                  <a:lnTo>
                    <a:pt x="28" y="438"/>
                  </a:lnTo>
                  <a:lnTo>
                    <a:pt x="27" y="438"/>
                  </a:lnTo>
                  <a:lnTo>
                    <a:pt x="27" y="436"/>
                  </a:lnTo>
                  <a:lnTo>
                    <a:pt x="28" y="433"/>
                  </a:lnTo>
                  <a:lnTo>
                    <a:pt x="33" y="432"/>
                  </a:lnTo>
                  <a:lnTo>
                    <a:pt x="30" y="430"/>
                  </a:lnTo>
                  <a:lnTo>
                    <a:pt x="30" y="424"/>
                  </a:lnTo>
                  <a:lnTo>
                    <a:pt x="39" y="420"/>
                  </a:lnTo>
                  <a:lnTo>
                    <a:pt x="39" y="415"/>
                  </a:lnTo>
                  <a:lnTo>
                    <a:pt x="33" y="411"/>
                  </a:lnTo>
                  <a:lnTo>
                    <a:pt x="31" y="410"/>
                  </a:lnTo>
                  <a:lnTo>
                    <a:pt x="33" y="410"/>
                  </a:lnTo>
                  <a:lnTo>
                    <a:pt x="36" y="404"/>
                  </a:lnTo>
                  <a:lnTo>
                    <a:pt x="34" y="398"/>
                  </a:lnTo>
                  <a:lnTo>
                    <a:pt x="34" y="396"/>
                  </a:lnTo>
                  <a:lnTo>
                    <a:pt x="39" y="389"/>
                  </a:lnTo>
                  <a:lnTo>
                    <a:pt x="37" y="384"/>
                  </a:lnTo>
                  <a:lnTo>
                    <a:pt x="37" y="383"/>
                  </a:lnTo>
                  <a:lnTo>
                    <a:pt x="40" y="381"/>
                  </a:lnTo>
                  <a:lnTo>
                    <a:pt x="39" y="378"/>
                  </a:lnTo>
                  <a:lnTo>
                    <a:pt x="39" y="377"/>
                  </a:lnTo>
                  <a:lnTo>
                    <a:pt x="40" y="375"/>
                  </a:lnTo>
                  <a:lnTo>
                    <a:pt x="42" y="375"/>
                  </a:lnTo>
                  <a:lnTo>
                    <a:pt x="42" y="372"/>
                  </a:lnTo>
                  <a:lnTo>
                    <a:pt x="37" y="371"/>
                  </a:lnTo>
                  <a:lnTo>
                    <a:pt x="37" y="369"/>
                  </a:lnTo>
                  <a:lnTo>
                    <a:pt x="43" y="365"/>
                  </a:lnTo>
                  <a:lnTo>
                    <a:pt x="36" y="364"/>
                  </a:lnTo>
                  <a:lnTo>
                    <a:pt x="30" y="368"/>
                  </a:lnTo>
                  <a:lnTo>
                    <a:pt x="24" y="361"/>
                  </a:lnTo>
                  <a:lnTo>
                    <a:pt x="25" y="335"/>
                  </a:lnTo>
                  <a:lnTo>
                    <a:pt x="30" y="328"/>
                  </a:lnTo>
                  <a:lnTo>
                    <a:pt x="27" y="313"/>
                  </a:lnTo>
                  <a:lnTo>
                    <a:pt x="27" y="291"/>
                  </a:lnTo>
                  <a:lnTo>
                    <a:pt x="33" y="289"/>
                  </a:lnTo>
                  <a:lnTo>
                    <a:pt x="31" y="282"/>
                  </a:lnTo>
                  <a:lnTo>
                    <a:pt x="31" y="281"/>
                  </a:lnTo>
                  <a:lnTo>
                    <a:pt x="36" y="281"/>
                  </a:lnTo>
                  <a:lnTo>
                    <a:pt x="52" y="235"/>
                  </a:lnTo>
                  <a:lnTo>
                    <a:pt x="53" y="215"/>
                  </a:lnTo>
                  <a:lnTo>
                    <a:pt x="51" y="187"/>
                  </a:lnTo>
                  <a:lnTo>
                    <a:pt x="52" y="181"/>
                  </a:lnTo>
                  <a:lnTo>
                    <a:pt x="55" y="175"/>
                  </a:lnTo>
                  <a:lnTo>
                    <a:pt x="53" y="160"/>
                  </a:lnTo>
                  <a:lnTo>
                    <a:pt x="64" y="131"/>
                  </a:lnTo>
                  <a:lnTo>
                    <a:pt x="64" y="116"/>
                  </a:lnTo>
                  <a:lnTo>
                    <a:pt x="67" y="107"/>
                  </a:lnTo>
                  <a:lnTo>
                    <a:pt x="65" y="80"/>
                  </a:lnTo>
                  <a:lnTo>
                    <a:pt x="70" y="73"/>
                  </a:lnTo>
                  <a:lnTo>
                    <a:pt x="71" y="55"/>
                  </a:lnTo>
                  <a:lnTo>
                    <a:pt x="70" y="33"/>
                  </a:lnTo>
                  <a:lnTo>
                    <a:pt x="67" y="9"/>
                  </a:lnTo>
                  <a:lnTo>
                    <a:pt x="67" y="8"/>
                  </a:lnTo>
                  <a:lnTo>
                    <a:pt x="76" y="6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Chile - Offshore">
              <a:extLst>
                <a:ext uri="{FF2B5EF4-FFF2-40B4-BE49-F238E27FC236}">
                  <a16:creationId xmlns:a16="http://schemas.microsoft.com/office/drawing/2014/main" id="{8B989B7D-25A3-4ECE-89A5-00F19AEBA9E2}"/>
                </a:ext>
              </a:extLst>
            </p:cNvPr>
            <p:cNvSpPr>
              <a:spLocks/>
            </p:cNvSpPr>
            <p:nvPr>
              <p:custDataLst>
                <p:tags r:id="rId30"/>
              </p:custDataLst>
            </p:nvPr>
          </p:nvSpPr>
          <p:spPr bwMode="auto">
            <a:xfrm>
              <a:off x="4044081" y="5666222"/>
              <a:ext cx="180705" cy="505978"/>
            </a:xfrm>
            <a:custGeom>
              <a:avLst/>
              <a:gdLst/>
              <a:ahLst/>
              <a:cxnLst/>
              <a:rect l="l" t="t" r="r" b="b"/>
              <a:pathLst>
                <a:path w="182146" h="510011">
                  <a:moveTo>
                    <a:pt x="114752" y="482688"/>
                  </a:moveTo>
                  <a:lnTo>
                    <a:pt x="123860" y="482688"/>
                  </a:lnTo>
                  <a:lnTo>
                    <a:pt x="123860" y="491796"/>
                  </a:lnTo>
                  <a:lnTo>
                    <a:pt x="114752" y="486331"/>
                  </a:lnTo>
                  <a:close/>
                  <a:moveTo>
                    <a:pt x="85608" y="431688"/>
                  </a:moveTo>
                  <a:lnTo>
                    <a:pt x="89251" y="431688"/>
                  </a:lnTo>
                  <a:lnTo>
                    <a:pt x="107466" y="448082"/>
                  </a:lnTo>
                  <a:lnTo>
                    <a:pt x="109287" y="451725"/>
                  </a:lnTo>
                  <a:lnTo>
                    <a:pt x="107466" y="451725"/>
                  </a:lnTo>
                  <a:lnTo>
                    <a:pt x="83787" y="448082"/>
                  </a:lnTo>
                  <a:lnTo>
                    <a:pt x="80144" y="448082"/>
                  </a:lnTo>
                  <a:lnTo>
                    <a:pt x="80144" y="435331"/>
                  </a:lnTo>
                  <a:close/>
                  <a:moveTo>
                    <a:pt x="45537" y="413474"/>
                  </a:moveTo>
                  <a:lnTo>
                    <a:pt x="51001" y="413474"/>
                  </a:lnTo>
                  <a:lnTo>
                    <a:pt x="58287" y="415296"/>
                  </a:lnTo>
                  <a:lnTo>
                    <a:pt x="63752" y="415296"/>
                  </a:lnTo>
                  <a:lnTo>
                    <a:pt x="80145" y="431689"/>
                  </a:lnTo>
                  <a:lnTo>
                    <a:pt x="78323" y="442617"/>
                  </a:lnTo>
                  <a:lnTo>
                    <a:pt x="72859" y="442617"/>
                  </a:lnTo>
                  <a:lnTo>
                    <a:pt x="69216" y="446260"/>
                  </a:lnTo>
                  <a:lnTo>
                    <a:pt x="61930" y="446260"/>
                  </a:lnTo>
                  <a:lnTo>
                    <a:pt x="52823" y="440796"/>
                  </a:lnTo>
                  <a:lnTo>
                    <a:pt x="45537" y="415296"/>
                  </a:lnTo>
                  <a:close/>
                  <a:moveTo>
                    <a:pt x="18215" y="389794"/>
                  </a:moveTo>
                  <a:lnTo>
                    <a:pt x="20036" y="389794"/>
                  </a:lnTo>
                  <a:lnTo>
                    <a:pt x="58287" y="413474"/>
                  </a:lnTo>
                  <a:lnTo>
                    <a:pt x="58287" y="415295"/>
                  </a:lnTo>
                  <a:lnTo>
                    <a:pt x="25501" y="398902"/>
                  </a:lnTo>
                  <a:lnTo>
                    <a:pt x="20036" y="391616"/>
                  </a:lnTo>
                  <a:lnTo>
                    <a:pt x="18215" y="391616"/>
                  </a:lnTo>
                  <a:close/>
                  <a:moveTo>
                    <a:pt x="145717" y="378865"/>
                  </a:moveTo>
                  <a:lnTo>
                    <a:pt x="147539" y="378865"/>
                  </a:lnTo>
                  <a:lnTo>
                    <a:pt x="151182" y="384330"/>
                  </a:lnTo>
                  <a:lnTo>
                    <a:pt x="167575" y="384330"/>
                  </a:lnTo>
                  <a:lnTo>
                    <a:pt x="167575" y="477224"/>
                  </a:lnTo>
                  <a:lnTo>
                    <a:pt x="163932" y="477224"/>
                  </a:lnTo>
                  <a:lnTo>
                    <a:pt x="163104" y="478881"/>
                  </a:lnTo>
                  <a:lnTo>
                    <a:pt x="169396" y="477225"/>
                  </a:lnTo>
                  <a:lnTo>
                    <a:pt x="171217" y="477225"/>
                  </a:lnTo>
                  <a:lnTo>
                    <a:pt x="174860" y="482690"/>
                  </a:lnTo>
                  <a:lnTo>
                    <a:pt x="174860" y="486332"/>
                  </a:lnTo>
                  <a:lnTo>
                    <a:pt x="169396" y="486332"/>
                  </a:lnTo>
                  <a:lnTo>
                    <a:pt x="176682" y="488154"/>
                  </a:lnTo>
                  <a:lnTo>
                    <a:pt x="176682" y="491797"/>
                  </a:lnTo>
                  <a:lnTo>
                    <a:pt x="171217" y="493618"/>
                  </a:lnTo>
                  <a:lnTo>
                    <a:pt x="176682" y="493618"/>
                  </a:lnTo>
                  <a:lnTo>
                    <a:pt x="176682" y="497261"/>
                  </a:lnTo>
                  <a:lnTo>
                    <a:pt x="182146" y="508190"/>
                  </a:lnTo>
                  <a:lnTo>
                    <a:pt x="182146" y="510011"/>
                  </a:lnTo>
                  <a:lnTo>
                    <a:pt x="156646" y="491797"/>
                  </a:lnTo>
                  <a:lnTo>
                    <a:pt x="151181" y="493618"/>
                  </a:lnTo>
                  <a:lnTo>
                    <a:pt x="156646" y="502725"/>
                  </a:lnTo>
                  <a:lnTo>
                    <a:pt x="156646" y="504547"/>
                  </a:lnTo>
                  <a:lnTo>
                    <a:pt x="151181" y="504547"/>
                  </a:lnTo>
                  <a:lnTo>
                    <a:pt x="147538" y="502725"/>
                  </a:lnTo>
                  <a:lnTo>
                    <a:pt x="145717" y="502725"/>
                  </a:lnTo>
                  <a:lnTo>
                    <a:pt x="140252" y="493618"/>
                  </a:lnTo>
                  <a:lnTo>
                    <a:pt x="145717" y="488154"/>
                  </a:lnTo>
                  <a:lnTo>
                    <a:pt x="131145" y="488154"/>
                  </a:lnTo>
                  <a:lnTo>
                    <a:pt x="131145" y="486332"/>
                  </a:lnTo>
                  <a:lnTo>
                    <a:pt x="134788" y="486332"/>
                  </a:lnTo>
                  <a:lnTo>
                    <a:pt x="156016" y="480746"/>
                  </a:lnTo>
                  <a:lnTo>
                    <a:pt x="135108" y="476725"/>
                  </a:lnTo>
                  <a:lnTo>
                    <a:pt x="147539" y="480869"/>
                  </a:lnTo>
                  <a:lnTo>
                    <a:pt x="151182" y="480869"/>
                  </a:lnTo>
                  <a:lnTo>
                    <a:pt x="147539" y="482690"/>
                  </a:lnTo>
                  <a:lnTo>
                    <a:pt x="131145" y="482690"/>
                  </a:lnTo>
                  <a:lnTo>
                    <a:pt x="131145" y="475963"/>
                  </a:lnTo>
                  <a:lnTo>
                    <a:pt x="109288" y="471760"/>
                  </a:lnTo>
                  <a:lnTo>
                    <a:pt x="109288" y="468117"/>
                  </a:lnTo>
                  <a:lnTo>
                    <a:pt x="98359" y="468117"/>
                  </a:lnTo>
                  <a:lnTo>
                    <a:pt x="98359" y="459010"/>
                  </a:lnTo>
                  <a:lnTo>
                    <a:pt x="114752" y="451724"/>
                  </a:lnTo>
                  <a:lnTo>
                    <a:pt x="109289" y="442618"/>
                  </a:lnTo>
                  <a:lnTo>
                    <a:pt x="109288" y="442618"/>
                  </a:lnTo>
                  <a:lnTo>
                    <a:pt x="109288" y="442617"/>
                  </a:lnTo>
                  <a:lnTo>
                    <a:pt x="109288" y="442616"/>
                  </a:lnTo>
                  <a:lnTo>
                    <a:pt x="109288" y="440795"/>
                  </a:lnTo>
                  <a:lnTo>
                    <a:pt x="109288" y="440796"/>
                  </a:lnTo>
                  <a:lnTo>
                    <a:pt x="118396" y="420759"/>
                  </a:lnTo>
                  <a:lnTo>
                    <a:pt x="120217" y="420759"/>
                  </a:lnTo>
                  <a:lnTo>
                    <a:pt x="123860" y="440796"/>
                  </a:lnTo>
                  <a:lnTo>
                    <a:pt x="123860" y="442618"/>
                  </a:lnTo>
                  <a:lnTo>
                    <a:pt x="120217" y="442618"/>
                  </a:lnTo>
                  <a:lnTo>
                    <a:pt x="123860" y="446261"/>
                  </a:lnTo>
                  <a:lnTo>
                    <a:pt x="123860" y="448082"/>
                  </a:lnTo>
                  <a:lnTo>
                    <a:pt x="120217" y="448082"/>
                  </a:lnTo>
                  <a:lnTo>
                    <a:pt x="112931" y="442618"/>
                  </a:lnTo>
                  <a:lnTo>
                    <a:pt x="111515" y="442618"/>
                  </a:lnTo>
                  <a:lnTo>
                    <a:pt x="129324" y="457188"/>
                  </a:lnTo>
                  <a:lnTo>
                    <a:pt x="129324" y="453545"/>
                  </a:lnTo>
                  <a:lnTo>
                    <a:pt x="125681" y="453545"/>
                  </a:lnTo>
                  <a:lnTo>
                    <a:pt x="125681" y="451724"/>
                  </a:lnTo>
                  <a:lnTo>
                    <a:pt x="129324" y="448081"/>
                  </a:lnTo>
                  <a:lnTo>
                    <a:pt x="129324" y="446259"/>
                  </a:lnTo>
                  <a:lnTo>
                    <a:pt x="131146" y="448081"/>
                  </a:lnTo>
                  <a:lnTo>
                    <a:pt x="131146" y="446259"/>
                  </a:lnTo>
                  <a:lnTo>
                    <a:pt x="129324" y="429866"/>
                  </a:lnTo>
                  <a:lnTo>
                    <a:pt x="129324" y="426223"/>
                  </a:lnTo>
                  <a:lnTo>
                    <a:pt x="145717" y="415295"/>
                  </a:lnTo>
                  <a:lnTo>
                    <a:pt x="120217" y="413473"/>
                  </a:lnTo>
                  <a:lnTo>
                    <a:pt x="120217" y="397080"/>
                  </a:lnTo>
                  <a:lnTo>
                    <a:pt x="125681" y="397080"/>
                  </a:lnTo>
                  <a:lnTo>
                    <a:pt x="120217" y="391615"/>
                  </a:lnTo>
                  <a:lnTo>
                    <a:pt x="120217" y="389794"/>
                  </a:lnTo>
                  <a:lnTo>
                    <a:pt x="136610" y="386151"/>
                  </a:lnTo>
                  <a:close/>
                  <a:moveTo>
                    <a:pt x="36429" y="378865"/>
                  </a:moveTo>
                  <a:lnTo>
                    <a:pt x="45537" y="378865"/>
                  </a:lnTo>
                  <a:lnTo>
                    <a:pt x="41894" y="386151"/>
                  </a:lnTo>
                  <a:lnTo>
                    <a:pt x="40072" y="389794"/>
                  </a:lnTo>
                  <a:lnTo>
                    <a:pt x="40072" y="386151"/>
                  </a:lnTo>
                  <a:lnTo>
                    <a:pt x="36429" y="380687"/>
                  </a:lnTo>
                  <a:close/>
                  <a:moveTo>
                    <a:pt x="63752" y="358830"/>
                  </a:moveTo>
                  <a:lnTo>
                    <a:pt x="67395" y="358830"/>
                  </a:lnTo>
                  <a:lnTo>
                    <a:pt x="67395" y="362473"/>
                  </a:lnTo>
                  <a:lnTo>
                    <a:pt x="72859" y="373402"/>
                  </a:lnTo>
                  <a:lnTo>
                    <a:pt x="63752" y="386153"/>
                  </a:lnTo>
                  <a:lnTo>
                    <a:pt x="74681" y="395260"/>
                  </a:lnTo>
                  <a:lnTo>
                    <a:pt x="83788" y="386153"/>
                  </a:lnTo>
                  <a:lnTo>
                    <a:pt x="96538" y="386153"/>
                  </a:lnTo>
                  <a:lnTo>
                    <a:pt x="98360" y="395260"/>
                  </a:lnTo>
                  <a:lnTo>
                    <a:pt x="74681" y="408010"/>
                  </a:lnTo>
                  <a:lnTo>
                    <a:pt x="74681" y="418939"/>
                  </a:lnTo>
                  <a:lnTo>
                    <a:pt x="69216" y="418939"/>
                  </a:lnTo>
                  <a:lnTo>
                    <a:pt x="56466" y="408010"/>
                  </a:lnTo>
                  <a:lnTo>
                    <a:pt x="56466" y="404367"/>
                  </a:lnTo>
                  <a:lnTo>
                    <a:pt x="67395" y="404367"/>
                  </a:lnTo>
                  <a:lnTo>
                    <a:pt x="63752" y="398903"/>
                  </a:lnTo>
                  <a:lnTo>
                    <a:pt x="61930" y="398903"/>
                  </a:lnTo>
                  <a:lnTo>
                    <a:pt x="58287" y="402546"/>
                  </a:lnTo>
                  <a:lnTo>
                    <a:pt x="52823" y="402546"/>
                  </a:lnTo>
                  <a:lnTo>
                    <a:pt x="52823" y="398903"/>
                  </a:lnTo>
                  <a:lnTo>
                    <a:pt x="45537" y="391617"/>
                  </a:lnTo>
                  <a:lnTo>
                    <a:pt x="45537" y="378865"/>
                  </a:lnTo>
                  <a:lnTo>
                    <a:pt x="45537" y="367937"/>
                  </a:lnTo>
                  <a:lnTo>
                    <a:pt x="52823" y="367937"/>
                  </a:lnTo>
                  <a:lnTo>
                    <a:pt x="56466" y="364294"/>
                  </a:lnTo>
                  <a:lnTo>
                    <a:pt x="58287" y="364294"/>
                  </a:lnTo>
                  <a:lnTo>
                    <a:pt x="61930" y="369759"/>
                  </a:lnTo>
                  <a:lnTo>
                    <a:pt x="63752" y="362473"/>
                  </a:lnTo>
                  <a:close/>
                  <a:moveTo>
                    <a:pt x="30965" y="342436"/>
                  </a:moveTo>
                  <a:lnTo>
                    <a:pt x="34608" y="342436"/>
                  </a:lnTo>
                  <a:lnTo>
                    <a:pt x="41894" y="353365"/>
                  </a:lnTo>
                  <a:lnTo>
                    <a:pt x="41894" y="357008"/>
                  </a:lnTo>
                  <a:lnTo>
                    <a:pt x="40072" y="357008"/>
                  </a:lnTo>
                  <a:lnTo>
                    <a:pt x="34608" y="353365"/>
                  </a:lnTo>
                  <a:lnTo>
                    <a:pt x="30965" y="351543"/>
                  </a:lnTo>
                  <a:close/>
                  <a:moveTo>
                    <a:pt x="40072" y="335150"/>
                  </a:moveTo>
                  <a:lnTo>
                    <a:pt x="45537" y="340614"/>
                  </a:lnTo>
                  <a:lnTo>
                    <a:pt x="45537" y="351544"/>
                  </a:lnTo>
                  <a:lnTo>
                    <a:pt x="41894" y="351544"/>
                  </a:lnTo>
                  <a:lnTo>
                    <a:pt x="40072" y="336971"/>
                  </a:lnTo>
                  <a:close/>
                  <a:moveTo>
                    <a:pt x="16394" y="307829"/>
                  </a:moveTo>
                  <a:lnTo>
                    <a:pt x="18215" y="307829"/>
                  </a:lnTo>
                  <a:lnTo>
                    <a:pt x="29145" y="318758"/>
                  </a:lnTo>
                  <a:lnTo>
                    <a:pt x="29145" y="320579"/>
                  </a:lnTo>
                  <a:lnTo>
                    <a:pt x="25502" y="326044"/>
                  </a:lnTo>
                  <a:lnTo>
                    <a:pt x="25502" y="329687"/>
                  </a:lnTo>
                  <a:lnTo>
                    <a:pt x="23680" y="329687"/>
                  </a:lnTo>
                  <a:lnTo>
                    <a:pt x="23680" y="336972"/>
                  </a:lnTo>
                  <a:lnTo>
                    <a:pt x="18215" y="340615"/>
                  </a:lnTo>
                  <a:lnTo>
                    <a:pt x="16394" y="340615"/>
                  </a:lnTo>
                  <a:lnTo>
                    <a:pt x="16394" y="336972"/>
                  </a:lnTo>
                  <a:lnTo>
                    <a:pt x="20037" y="326043"/>
                  </a:lnTo>
                  <a:close/>
                  <a:moveTo>
                    <a:pt x="20037" y="300543"/>
                  </a:moveTo>
                  <a:lnTo>
                    <a:pt x="30966" y="307829"/>
                  </a:lnTo>
                  <a:lnTo>
                    <a:pt x="34609" y="313294"/>
                  </a:lnTo>
                  <a:lnTo>
                    <a:pt x="34609" y="316937"/>
                  </a:lnTo>
                  <a:lnTo>
                    <a:pt x="25501" y="311472"/>
                  </a:lnTo>
                  <a:close/>
                  <a:moveTo>
                    <a:pt x="12751" y="291435"/>
                  </a:moveTo>
                  <a:lnTo>
                    <a:pt x="18216" y="291435"/>
                  </a:lnTo>
                  <a:lnTo>
                    <a:pt x="18216" y="295078"/>
                  </a:lnTo>
                  <a:lnTo>
                    <a:pt x="16394" y="302364"/>
                  </a:lnTo>
                  <a:lnTo>
                    <a:pt x="12751" y="302364"/>
                  </a:lnTo>
                  <a:lnTo>
                    <a:pt x="1822" y="296899"/>
                  </a:lnTo>
                  <a:lnTo>
                    <a:pt x="1822" y="295078"/>
                  </a:lnTo>
                  <a:lnTo>
                    <a:pt x="10930" y="295078"/>
                  </a:lnTo>
                  <a:close/>
                  <a:moveTo>
                    <a:pt x="1821" y="269577"/>
                  </a:moveTo>
                  <a:lnTo>
                    <a:pt x="5464" y="269577"/>
                  </a:lnTo>
                  <a:lnTo>
                    <a:pt x="10929" y="278685"/>
                  </a:lnTo>
                  <a:lnTo>
                    <a:pt x="7286" y="278685"/>
                  </a:lnTo>
                  <a:lnTo>
                    <a:pt x="1821" y="275042"/>
                  </a:lnTo>
                  <a:lnTo>
                    <a:pt x="0" y="275042"/>
                  </a:lnTo>
                  <a:lnTo>
                    <a:pt x="0" y="273220"/>
                  </a:lnTo>
                  <a:close/>
                  <a:moveTo>
                    <a:pt x="16393" y="234970"/>
                  </a:moveTo>
                  <a:lnTo>
                    <a:pt x="18215" y="234970"/>
                  </a:lnTo>
                  <a:lnTo>
                    <a:pt x="25501" y="245899"/>
                  </a:lnTo>
                  <a:lnTo>
                    <a:pt x="23679" y="285971"/>
                  </a:lnTo>
                  <a:lnTo>
                    <a:pt x="16393" y="284149"/>
                  </a:lnTo>
                  <a:lnTo>
                    <a:pt x="16393" y="267756"/>
                  </a:lnTo>
                  <a:lnTo>
                    <a:pt x="7286" y="258649"/>
                  </a:lnTo>
                  <a:lnTo>
                    <a:pt x="7286" y="256827"/>
                  </a:lnTo>
                  <a:lnTo>
                    <a:pt x="10929" y="258649"/>
                  </a:lnTo>
                  <a:lnTo>
                    <a:pt x="7286" y="253184"/>
                  </a:lnTo>
                  <a:lnTo>
                    <a:pt x="7286" y="251363"/>
                  </a:lnTo>
                  <a:lnTo>
                    <a:pt x="12750" y="245899"/>
                  </a:lnTo>
                  <a:close/>
                  <a:moveTo>
                    <a:pt x="1822" y="227684"/>
                  </a:moveTo>
                  <a:lnTo>
                    <a:pt x="5465" y="227684"/>
                  </a:lnTo>
                  <a:lnTo>
                    <a:pt x="7287" y="234970"/>
                  </a:lnTo>
                  <a:lnTo>
                    <a:pt x="5465" y="240435"/>
                  </a:lnTo>
                  <a:lnTo>
                    <a:pt x="1822" y="240435"/>
                  </a:lnTo>
                  <a:close/>
                  <a:moveTo>
                    <a:pt x="5465" y="213112"/>
                  </a:moveTo>
                  <a:lnTo>
                    <a:pt x="7286" y="213112"/>
                  </a:lnTo>
                  <a:lnTo>
                    <a:pt x="12751" y="233148"/>
                  </a:lnTo>
                  <a:lnTo>
                    <a:pt x="12751" y="234970"/>
                  </a:lnTo>
                  <a:lnTo>
                    <a:pt x="10929" y="234970"/>
                  </a:lnTo>
                  <a:lnTo>
                    <a:pt x="1822" y="218576"/>
                  </a:lnTo>
                  <a:lnTo>
                    <a:pt x="1822" y="216755"/>
                  </a:lnTo>
                  <a:close/>
                  <a:moveTo>
                    <a:pt x="23680" y="196719"/>
                  </a:moveTo>
                  <a:lnTo>
                    <a:pt x="25501" y="196719"/>
                  </a:lnTo>
                  <a:lnTo>
                    <a:pt x="30966" y="205827"/>
                  </a:lnTo>
                  <a:lnTo>
                    <a:pt x="29144" y="205827"/>
                  </a:lnTo>
                  <a:lnTo>
                    <a:pt x="20037" y="200362"/>
                  </a:lnTo>
                  <a:close/>
                  <a:moveTo>
                    <a:pt x="40072" y="107467"/>
                  </a:moveTo>
                  <a:lnTo>
                    <a:pt x="41894" y="107467"/>
                  </a:lnTo>
                  <a:lnTo>
                    <a:pt x="41894" y="111110"/>
                  </a:lnTo>
                  <a:lnTo>
                    <a:pt x="45537" y="118396"/>
                  </a:lnTo>
                  <a:lnTo>
                    <a:pt x="45537" y="122039"/>
                  </a:lnTo>
                  <a:lnTo>
                    <a:pt x="41894" y="122039"/>
                  </a:lnTo>
                  <a:lnTo>
                    <a:pt x="41894" y="118396"/>
                  </a:lnTo>
                  <a:lnTo>
                    <a:pt x="30965" y="112931"/>
                  </a:lnTo>
                  <a:lnTo>
                    <a:pt x="30965" y="111110"/>
                  </a:lnTo>
                  <a:close/>
                  <a:moveTo>
                    <a:pt x="58287" y="85610"/>
                  </a:moveTo>
                  <a:lnTo>
                    <a:pt x="67395" y="94717"/>
                  </a:lnTo>
                  <a:lnTo>
                    <a:pt x="63752" y="102003"/>
                  </a:lnTo>
                  <a:lnTo>
                    <a:pt x="52823" y="107468"/>
                  </a:lnTo>
                  <a:lnTo>
                    <a:pt x="51001" y="107468"/>
                  </a:lnTo>
                  <a:lnTo>
                    <a:pt x="51001" y="105646"/>
                  </a:lnTo>
                  <a:lnTo>
                    <a:pt x="45537" y="94717"/>
                  </a:lnTo>
                  <a:lnTo>
                    <a:pt x="47358" y="94717"/>
                  </a:lnTo>
                  <a:close/>
                  <a:moveTo>
                    <a:pt x="40072" y="0"/>
                  </a:moveTo>
                  <a:lnTo>
                    <a:pt x="47358" y="5464"/>
                  </a:lnTo>
                  <a:lnTo>
                    <a:pt x="52823" y="23679"/>
                  </a:lnTo>
                  <a:lnTo>
                    <a:pt x="51001" y="23679"/>
                  </a:lnTo>
                  <a:lnTo>
                    <a:pt x="45537" y="32786"/>
                  </a:lnTo>
                  <a:lnTo>
                    <a:pt x="47358" y="38251"/>
                  </a:lnTo>
                  <a:lnTo>
                    <a:pt x="47358" y="51001"/>
                  </a:lnTo>
                  <a:lnTo>
                    <a:pt x="45537" y="51001"/>
                  </a:lnTo>
                  <a:lnTo>
                    <a:pt x="41894" y="56466"/>
                  </a:lnTo>
                  <a:lnTo>
                    <a:pt x="41894" y="60109"/>
                  </a:lnTo>
                  <a:lnTo>
                    <a:pt x="29143" y="56466"/>
                  </a:lnTo>
                  <a:lnTo>
                    <a:pt x="29143" y="54644"/>
                  </a:lnTo>
                  <a:lnTo>
                    <a:pt x="25500" y="49180"/>
                  </a:lnTo>
                  <a:lnTo>
                    <a:pt x="30964" y="10929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" name="Brazil">
              <a:extLst>
                <a:ext uri="{FF2B5EF4-FFF2-40B4-BE49-F238E27FC236}">
                  <a16:creationId xmlns:a16="http://schemas.microsoft.com/office/drawing/2014/main" id="{4F3E47C4-F22E-4582-92F1-158156B173A8}"/>
                </a:ext>
              </a:extLst>
            </p:cNvPr>
            <p:cNvSpPr>
              <a:spLocks/>
            </p:cNvSpPr>
            <p:nvPr>
              <p:custDataLst>
                <p:tags r:id="rId31"/>
              </p:custDataLst>
            </p:nvPr>
          </p:nvSpPr>
          <p:spPr bwMode="auto">
            <a:xfrm>
              <a:off x="4083837" y="4466333"/>
              <a:ext cx="921601" cy="966779"/>
            </a:xfrm>
            <a:custGeom>
              <a:avLst/>
              <a:gdLst/>
              <a:ahLst/>
              <a:cxnLst/>
              <a:rect l="l" t="t" r="r" b="b"/>
              <a:pathLst>
                <a:path w="928948" h="974486">
                  <a:moveTo>
                    <a:pt x="555547" y="162107"/>
                  </a:moveTo>
                  <a:lnTo>
                    <a:pt x="555547" y="167575"/>
                  </a:lnTo>
                  <a:lnTo>
                    <a:pt x="559190" y="167575"/>
                  </a:lnTo>
                  <a:lnTo>
                    <a:pt x="566841" y="165875"/>
                  </a:lnTo>
                  <a:lnTo>
                    <a:pt x="555548" y="162111"/>
                  </a:lnTo>
                  <a:close/>
                  <a:moveTo>
                    <a:pt x="564655" y="111109"/>
                  </a:moveTo>
                  <a:lnTo>
                    <a:pt x="566476" y="111109"/>
                  </a:lnTo>
                  <a:lnTo>
                    <a:pt x="575584" y="122038"/>
                  </a:lnTo>
                  <a:lnTo>
                    <a:pt x="575584" y="123860"/>
                  </a:lnTo>
                  <a:lnTo>
                    <a:pt x="561012" y="123860"/>
                  </a:lnTo>
                  <a:lnTo>
                    <a:pt x="559190" y="116573"/>
                  </a:lnTo>
                  <a:close/>
                  <a:moveTo>
                    <a:pt x="313292" y="0"/>
                  </a:moveTo>
                  <a:lnTo>
                    <a:pt x="331507" y="0"/>
                  </a:lnTo>
                  <a:lnTo>
                    <a:pt x="331507" y="16393"/>
                  </a:lnTo>
                  <a:lnTo>
                    <a:pt x="340614" y="16393"/>
                  </a:lnTo>
                  <a:lnTo>
                    <a:pt x="340614" y="18215"/>
                  </a:lnTo>
                  <a:lnTo>
                    <a:pt x="342436" y="32787"/>
                  </a:lnTo>
                  <a:lnTo>
                    <a:pt x="336971" y="38251"/>
                  </a:lnTo>
                  <a:lnTo>
                    <a:pt x="335150" y="63752"/>
                  </a:lnTo>
                  <a:lnTo>
                    <a:pt x="340614" y="69216"/>
                  </a:lnTo>
                  <a:lnTo>
                    <a:pt x="340614" y="80145"/>
                  </a:lnTo>
                  <a:lnTo>
                    <a:pt x="347900" y="85609"/>
                  </a:lnTo>
                  <a:lnTo>
                    <a:pt x="364293" y="91074"/>
                  </a:lnTo>
                  <a:lnTo>
                    <a:pt x="397080" y="74680"/>
                  </a:lnTo>
                  <a:lnTo>
                    <a:pt x="415295" y="78323"/>
                  </a:lnTo>
                  <a:lnTo>
                    <a:pt x="426223" y="78323"/>
                  </a:lnTo>
                  <a:lnTo>
                    <a:pt x="431688" y="67395"/>
                  </a:lnTo>
                  <a:lnTo>
                    <a:pt x="431688" y="63752"/>
                  </a:lnTo>
                  <a:lnTo>
                    <a:pt x="449902" y="61930"/>
                  </a:lnTo>
                  <a:lnTo>
                    <a:pt x="464474" y="67395"/>
                  </a:lnTo>
                  <a:lnTo>
                    <a:pt x="475403" y="74680"/>
                  </a:lnTo>
                  <a:lnTo>
                    <a:pt x="497261" y="72859"/>
                  </a:lnTo>
                  <a:lnTo>
                    <a:pt x="510011" y="61930"/>
                  </a:lnTo>
                  <a:lnTo>
                    <a:pt x="531868" y="27322"/>
                  </a:lnTo>
                  <a:lnTo>
                    <a:pt x="533690" y="23679"/>
                  </a:lnTo>
                  <a:lnTo>
                    <a:pt x="537333" y="23679"/>
                  </a:lnTo>
                  <a:lnTo>
                    <a:pt x="542797" y="29144"/>
                  </a:lnTo>
                  <a:lnTo>
                    <a:pt x="561012" y="80145"/>
                  </a:lnTo>
                  <a:lnTo>
                    <a:pt x="571941" y="83788"/>
                  </a:lnTo>
                  <a:lnTo>
                    <a:pt x="571941" y="85609"/>
                  </a:lnTo>
                  <a:lnTo>
                    <a:pt x="570119" y="100181"/>
                  </a:lnTo>
                  <a:lnTo>
                    <a:pt x="537333" y="134789"/>
                  </a:lnTo>
                  <a:lnTo>
                    <a:pt x="539154" y="151182"/>
                  </a:lnTo>
                  <a:lnTo>
                    <a:pt x="550083" y="142075"/>
                  </a:lnTo>
                  <a:lnTo>
                    <a:pt x="550083" y="140253"/>
                  </a:lnTo>
                  <a:lnTo>
                    <a:pt x="553726" y="140253"/>
                  </a:lnTo>
                  <a:lnTo>
                    <a:pt x="553726" y="142075"/>
                  </a:lnTo>
                  <a:lnTo>
                    <a:pt x="550083" y="147539"/>
                  </a:lnTo>
                  <a:lnTo>
                    <a:pt x="553726" y="153004"/>
                  </a:lnTo>
                  <a:lnTo>
                    <a:pt x="554940" y="153004"/>
                  </a:lnTo>
                  <a:lnTo>
                    <a:pt x="553726" y="134789"/>
                  </a:lnTo>
                  <a:lnTo>
                    <a:pt x="553726" y="132968"/>
                  </a:lnTo>
                  <a:lnTo>
                    <a:pt x="544619" y="142075"/>
                  </a:lnTo>
                  <a:lnTo>
                    <a:pt x="542797" y="142075"/>
                  </a:lnTo>
                  <a:lnTo>
                    <a:pt x="539154" y="134789"/>
                  </a:lnTo>
                  <a:lnTo>
                    <a:pt x="548262" y="127503"/>
                  </a:lnTo>
                  <a:lnTo>
                    <a:pt x="553727" y="123860"/>
                  </a:lnTo>
                  <a:lnTo>
                    <a:pt x="555548" y="123860"/>
                  </a:lnTo>
                  <a:lnTo>
                    <a:pt x="555548" y="127503"/>
                  </a:lnTo>
                  <a:lnTo>
                    <a:pt x="553727" y="129325"/>
                  </a:lnTo>
                  <a:lnTo>
                    <a:pt x="555548" y="129325"/>
                  </a:lnTo>
                  <a:lnTo>
                    <a:pt x="555548" y="130691"/>
                  </a:lnTo>
                  <a:lnTo>
                    <a:pt x="561012" y="129325"/>
                  </a:lnTo>
                  <a:lnTo>
                    <a:pt x="575584" y="128558"/>
                  </a:lnTo>
                  <a:lnTo>
                    <a:pt x="575584" y="127503"/>
                  </a:lnTo>
                  <a:lnTo>
                    <a:pt x="581049" y="122038"/>
                  </a:lnTo>
                  <a:lnTo>
                    <a:pt x="582870" y="123859"/>
                  </a:lnTo>
                  <a:lnTo>
                    <a:pt x="582870" y="127503"/>
                  </a:lnTo>
                  <a:lnTo>
                    <a:pt x="580477" y="128300"/>
                  </a:lnTo>
                  <a:lnTo>
                    <a:pt x="595620" y="127503"/>
                  </a:lnTo>
                  <a:lnTo>
                    <a:pt x="606549" y="129325"/>
                  </a:lnTo>
                  <a:lnTo>
                    <a:pt x="606549" y="131146"/>
                  </a:lnTo>
                  <a:lnTo>
                    <a:pt x="604728" y="142075"/>
                  </a:lnTo>
                  <a:lnTo>
                    <a:pt x="590156" y="162111"/>
                  </a:lnTo>
                  <a:lnTo>
                    <a:pt x="584084" y="163932"/>
                  </a:lnTo>
                  <a:lnTo>
                    <a:pt x="584691" y="163932"/>
                  </a:lnTo>
                  <a:lnTo>
                    <a:pt x="584691" y="178504"/>
                  </a:lnTo>
                  <a:lnTo>
                    <a:pt x="593798" y="163932"/>
                  </a:lnTo>
                  <a:lnTo>
                    <a:pt x="604727" y="158468"/>
                  </a:lnTo>
                  <a:lnTo>
                    <a:pt x="612013" y="140253"/>
                  </a:lnTo>
                  <a:lnTo>
                    <a:pt x="637513" y="140253"/>
                  </a:lnTo>
                  <a:lnTo>
                    <a:pt x="677586" y="153004"/>
                  </a:lnTo>
                  <a:lnTo>
                    <a:pt x="679407" y="162111"/>
                  </a:lnTo>
                  <a:lnTo>
                    <a:pt x="690336" y="158468"/>
                  </a:lnTo>
                  <a:lnTo>
                    <a:pt x="699443" y="167575"/>
                  </a:lnTo>
                  <a:lnTo>
                    <a:pt x="699443" y="169397"/>
                  </a:lnTo>
                  <a:lnTo>
                    <a:pt x="695800" y="174861"/>
                  </a:lnTo>
                  <a:lnTo>
                    <a:pt x="704908" y="174861"/>
                  </a:lnTo>
                  <a:lnTo>
                    <a:pt x="704908" y="178504"/>
                  </a:lnTo>
                  <a:lnTo>
                    <a:pt x="701265" y="185790"/>
                  </a:lnTo>
                  <a:lnTo>
                    <a:pt x="721301" y="178504"/>
                  </a:lnTo>
                  <a:lnTo>
                    <a:pt x="723122" y="178504"/>
                  </a:lnTo>
                  <a:lnTo>
                    <a:pt x="761373" y="191254"/>
                  </a:lnTo>
                  <a:lnTo>
                    <a:pt x="806910" y="191254"/>
                  </a:lnTo>
                  <a:lnTo>
                    <a:pt x="819660" y="196719"/>
                  </a:lnTo>
                  <a:lnTo>
                    <a:pt x="877947" y="242256"/>
                  </a:lnTo>
                  <a:lnTo>
                    <a:pt x="912555" y="245899"/>
                  </a:lnTo>
                  <a:lnTo>
                    <a:pt x="914376" y="245899"/>
                  </a:lnTo>
                  <a:lnTo>
                    <a:pt x="914376" y="247720"/>
                  </a:lnTo>
                  <a:lnTo>
                    <a:pt x="923484" y="258649"/>
                  </a:lnTo>
                  <a:lnTo>
                    <a:pt x="928948" y="291435"/>
                  </a:lnTo>
                  <a:lnTo>
                    <a:pt x="919841" y="336972"/>
                  </a:lnTo>
                  <a:lnTo>
                    <a:pt x="892519" y="371580"/>
                  </a:lnTo>
                  <a:lnTo>
                    <a:pt x="868840" y="393438"/>
                  </a:lnTo>
                  <a:lnTo>
                    <a:pt x="850625" y="429867"/>
                  </a:lnTo>
                  <a:lnTo>
                    <a:pt x="830589" y="440796"/>
                  </a:lnTo>
                  <a:lnTo>
                    <a:pt x="828767" y="469939"/>
                  </a:lnTo>
                  <a:lnTo>
                    <a:pt x="830589" y="502726"/>
                  </a:lnTo>
                  <a:lnTo>
                    <a:pt x="825125" y="548262"/>
                  </a:lnTo>
                  <a:lnTo>
                    <a:pt x="814196" y="561013"/>
                  </a:lnTo>
                  <a:lnTo>
                    <a:pt x="810553" y="593799"/>
                  </a:lnTo>
                  <a:lnTo>
                    <a:pt x="783231" y="637514"/>
                  </a:lnTo>
                  <a:lnTo>
                    <a:pt x="777766" y="655729"/>
                  </a:lnTo>
                  <a:lnTo>
                    <a:pt x="757730" y="672122"/>
                  </a:lnTo>
                  <a:lnTo>
                    <a:pt x="752266" y="679408"/>
                  </a:lnTo>
                  <a:lnTo>
                    <a:pt x="699443" y="683051"/>
                  </a:lnTo>
                  <a:lnTo>
                    <a:pt x="695800" y="688516"/>
                  </a:lnTo>
                  <a:lnTo>
                    <a:pt x="695800" y="690337"/>
                  </a:lnTo>
                  <a:lnTo>
                    <a:pt x="648442" y="710373"/>
                  </a:lnTo>
                  <a:lnTo>
                    <a:pt x="610191" y="748624"/>
                  </a:lnTo>
                  <a:lnTo>
                    <a:pt x="599263" y="763196"/>
                  </a:lnTo>
                  <a:lnTo>
                    <a:pt x="601084" y="785053"/>
                  </a:lnTo>
                  <a:lnTo>
                    <a:pt x="604727" y="790518"/>
                  </a:lnTo>
                  <a:lnTo>
                    <a:pt x="604727" y="794161"/>
                  </a:lnTo>
                  <a:lnTo>
                    <a:pt x="601084" y="795982"/>
                  </a:lnTo>
                  <a:lnTo>
                    <a:pt x="599263" y="823304"/>
                  </a:lnTo>
                  <a:lnTo>
                    <a:pt x="571941" y="852448"/>
                  </a:lnTo>
                  <a:lnTo>
                    <a:pt x="561012" y="883413"/>
                  </a:lnTo>
                  <a:lnTo>
                    <a:pt x="542797" y="908913"/>
                  </a:lnTo>
                  <a:lnTo>
                    <a:pt x="511832" y="930771"/>
                  </a:lnTo>
                  <a:lnTo>
                    <a:pt x="510011" y="947164"/>
                  </a:lnTo>
                  <a:lnTo>
                    <a:pt x="486332" y="974486"/>
                  </a:lnTo>
                  <a:lnTo>
                    <a:pt x="486332" y="972665"/>
                  </a:lnTo>
                  <a:lnTo>
                    <a:pt x="482689" y="956272"/>
                  </a:lnTo>
                  <a:lnTo>
                    <a:pt x="491796" y="945343"/>
                  </a:lnTo>
                  <a:lnTo>
                    <a:pt x="480867" y="934414"/>
                  </a:lnTo>
                  <a:lnTo>
                    <a:pt x="475403" y="923485"/>
                  </a:lnTo>
                  <a:lnTo>
                    <a:pt x="444438" y="905270"/>
                  </a:lnTo>
                  <a:lnTo>
                    <a:pt x="433509" y="890699"/>
                  </a:lnTo>
                  <a:lnTo>
                    <a:pt x="424402" y="896163"/>
                  </a:lnTo>
                  <a:lnTo>
                    <a:pt x="420759" y="896163"/>
                  </a:lnTo>
                  <a:lnTo>
                    <a:pt x="420759" y="885234"/>
                  </a:lnTo>
                  <a:lnTo>
                    <a:pt x="404366" y="872484"/>
                  </a:lnTo>
                  <a:lnTo>
                    <a:pt x="398901" y="872484"/>
                  </a:lnTo>
                  <a:lnTo>
                    <a:pt x="391615" y="874305"/>
                  </a:lnTo>
                  <a:lnTo>
                    <a:pt x="386151" y="874305"/>
                  </a:lnTo>
                  <a:lnTo>
                    <a:pt x="386151" y="872484"/>
                  </a:lnTo>
                  <a:lnTo>
                    <a:pt x="455367" y="799625"/>
                  </a:lnTo>
                  <a:lnTo>
                    <a:pt x="477224" y="788696"/>
                  </a:lnTo>
                  <a:lnTo>
                    <a:pt x="480867" y="768660"/>
                  </a:lnTo>
                  <a:lnTo>
                    <a:pt x="475403" y="752267"/>
                  </a:lnTo>
                  <a:lnTo>
                    <a:pt x="459010" y="750445"/>
                  </a:lnTo>
                  <a:lnTo>
                    <a:pt x="464474" y="721302"/>
                  </a:lnTo>
                  <a:lnTo>
                    <a:pt x="460831" y="706730"/>
                  </a:lnTo>
                  <a:lnTo>
                    <a:pt x="437152" y="704909"/>
                  </a:lnTo>
                  <a:lnTo>
                    <a:pt x="429866" y="666658"/>
                  </a:lnTo>
                  <a:lnTo>
                    <a:pt x="415295" y="661194"/>
                  </a:lnTo>
                  <a:lnTo>
                    <a:pt x="398901" y="664836"/>
                  </a:lnTo>
                  <a:lnTo>
                    <a:pt x="380687" y="659372"/>
                  </a:lnTo>
                  <a:lnTo>
                    <a:pt x="377044" y="659372"/>
                  </a:lnTo>
                  <a:lnTo>
                    <a:pt x="375222" y="610192"/>
                  </a:lnTo>
                  <a:lnTo>
                    <a:pt x="375222" y="606549"/>
                  </a:lnTo>
                  <a:lnTo>
                    <a:pt x="377044" y="606549"/>
                  </a:lnTo>
                  <a:lnTo>
                    <a:pt x="382508" y="559191"/>
                  </a:lnTo>
                  <a:lnTo>
                    <a:pt x="377044" y="542798"/>
                  </a:lnTo>
                  <a:lnTo>
                    <a:pt x="366115" y="537334"/>
                  </a:lnTo>
                  <a:lnTo>
                    <a:pt x="366115" y="515476"/>
                  </a:lnTo>
                  <a:lnTo>
                    <a:pt x="326043" y="515476"/>
                  </a:lnTo>
                  <a:lnTo>
                    <a:pt x="326043" y="513655"/>
                  </a:lnTo>
                  <a:lnTo>
                    <a:pt x="318757" y="488154"/>
                  </a:lnTo>
                  <a:lnTo>
                    <a:pt x="320578" y="475404"/>
                  </a:lnTo>
                  <a:lnTo>
                    <a:pt x="309649" y="449903"/>
                  </a:lnTo>
                  <a:lnTo>
                    <a:pt x="302364" y="444439"/>
                  </a:lnTo>
                  <a:lnTo>
                    <a:pt x="285970" y="444439"/>
                  </a:lnTo>
                  <a:lnTo>
                    <a:pt x="278685" y="437153"/>
                  </a:lnTo>
                  <a:lnTo>
                    <a:pt x="256827" y="431688"/>
                  </a:lnTo>
                  <a:lnTo>
                    <a:pt x="251363" y="424403"/>
                  </a:lnTo>
                  <a:lnTo>
                    <a:pt x="220398" y="418938"/>
                  </a:lnTo>
                  <a:lnTo>
                    <a:pt x="204004" y="408009"/>
                  </a:lnTo>
                  <a:lnTo>
                    <a:pt x="200361" y="393438"/>
                  </a:lnTo>
                  <a:lnTo>
                    <a:pt x="202183" y="364294"/>
                  </a:lnTo>
                  <a:lnTo>
                    <a:pt x="196719" y="353365"/>
                  </a:lnTo>
                  <a:lnTo>
                    <a:pt x="169397" y="357008"/>
                  </a:lnTo>
                  <a:lnTo>
                    <a:pt x="151182" y="377044"/>
                  </a:lnTo>
                  <a:lnTo>
                    <a:pt x="131146" y="387973"/>
                  </a:lnTo>
                  <a:lnTo>
                    <a:pt x="100181" y="382509"/>
                  </a:lnTo>
                  <a:lnTo>
                    <a:pt x="83788" y="387973"/>
                  </a:lnTo>
                  <a:lnTo>
                    <a:pt x="78323" y="382509"/>
                  </a:lnTo>
                  <a:lnTo>
                    <a:pt x="78323" y="346079"/>
                  </a:lnTo>
                  <a:lnTo>
                    <a:pt x="52823" y="362473"/>
                  </a:lnTo>
                  <a:lnTo>
                    <a:pt x="40072" y="358830"/>
                  </a:lnTo>
                  <a:lnTo>
                    <a:pt x="34608" y="347901"/>
                  </a:lnTo>
                  <a:lnTo>
                    <a:pt x="21858" y="347901"/>
                  </a:lnTo>
                  <a:lnTo>
                    <a:pt x="21858" y="336972"/>
                  </a:lnTo>
                  <a:lnTo>
                    <a:pt x="5465" y="320579"/>
                  </a:lnTo>
                  <a:lnTo>
                    <a:pt x="0" y="304186"/>
                  </a:lnTo>
                  <a:lnTo>
                    <a:pt x="0" y="302364"/>
                  </a:lnTo>
                  <a:lnTo>
                    <a:pt x="7286" y="284149"/>
                  </a:lnTo>
                  <a:lnTo>
                    <a:pt x="16393" y="278685"/>
                  </a:lnTo>
                  <a:lnTo>
                    <a:pt x="18215" y="264113"/>
                  </a:lnTo>
                  <a:lnTo>
                    <a:pt x="32787" y="242256"/>
                  </a:lnTo>
                  <a:lnTo>
                    <a:pt x="52823" y="231327"/>
                  </a:lnTo>
                  <a:lnTo>
                    <a:pt x="91073" y="220398"/>
                  </a:lnTo>
                  <a:lnTo>
                    <a:pt x="105645" y="153004"/>
                  </a:lnTo>
                  <a:lnTo>
                    <a:pt x="100181" y="136610"/>
                  </a:lnTo>
                  <a:lnTo>
                    <a:pt x="89252" y="129325"/>
                  </a:lnTo>
                  <a:lnTo>
                    <a:pt x="89252" y="111110"/>
                  </a:lnTo>
                  <a:lnTo>
                    <a:pt x="91073" y="111110"/>
                  </a:lnTo>
                  <a:lnTo>
                    <a:pt x="111110" y="107467"/>
                  </a:lnTo>
                  <a:lnTo>
                    <a:pt x="107467" y="100181"/>
                  </a:lnTo>
                  <a:lnTo>
                    <a:pt x="94716" y="100181"/>
                  </a:lnTo>
                  <a:lnTo>
                    <a:pt x="94716" y="80145"/>
                  </a:lnTo>
                  <a:lnTo>
                    <a:pt x="129324" y="80145"/>
                  </a:lnTo>
                  <a:lnTo>
                    <a:pt x="131146" y="74680"/>
                  </a:lnTo>
                  <a:lnTo>
                    <a:pt x="134789" y="74680"/>
                  </a:lnTo>
                  <a:lnTo>
                    <a:pt x="140253" y="80145"/>
                  </a:lnTo>
                  <a:lnTo>
                    <a:pt x="151182" y="74680"/>
                  </a:lnTo>
                  <a:lnTo>
                    <a:pt x="153003" y="74680"/>
                  </a:lnTo>
                  <a:lnTo>
                    <a:pt x="162111" y="94717"/>
                  </a:lnTo>
                  <a:lnTo>
                    <a:pt x="163932" y="91074"/>
                  </a:lnTo>
                  <a:lnTo>
                    <a:pt x="167575" y="91074"/>
                  </a:lnTo>
                  <a:lnTo>
                    <a:pt x="178504" y="105645"/>
                  </a:lnTo>
                  <a:lnTo>
                    <a:pt x="196719" y="105645"/>
                  </a:lnTo>
                  <a:lnTo>
                    <a:pt x="225862" y="85609"/>
                  </a:lnTo>
                  <a:lnTo>
                    <a:pt x="234969" y="78323"/>
                  </a:lnTo>
                  <a:lnTo>
                    <a:pt x="251363" y="72859"/>
                  </a:lnTo>
                  <a:lnTo>
                    <a:pt x="251363" y="69216"/>
                  </a:lnTo>
                  <a:lnTo>
                    <a:pt x="229505" y="67395"/>
                  </a:lnTo>
                  <a:lnTo>
                    <a:pt x="225862" y="51001"/>
                  </a:lnTo>
                  <a:lnTo>
                    <a:pt x="225862" y="38251"/>
                  </a:lnTo>
                  <a:lnTo>
                    <a:pt x="218576" y="32787"/>
                  </a:lnTo>
                  <a:lnTo>
                    <a:pt x="214933" y="32787"/>
                  </a:lnTo>
                  <a:lnTo>
                    <a:pt x="214933" y="21858"/>
                  </a:lnTo>
                  <a:lnTo>
                    <a:pt x="218576" y="21858"/>
                  </a:lnTo>
                  <a:lnTo>
                    <a:pt x="258648" y="32787"/>
                  </a:lnTo>
                  <a:lnTo>
                    <a:pt x="307828" y="12751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" name="Argentina">
              <a:extLst>
                <a:ext uri="{FF2B5EF4-FFF2-40B4-BE49-F238E27FC236}">
                  <a16:creationId xmlns:a16="http://schemas.microsoft.com/office/drawing/2014/main" id="{994FC0B9-DCEB-4C43-8028-E0C0E173C3DB}"/>
                </a:ext>
              </a:extLst>
            </p:cNvPr>
            <p:cNvSpPr>
              <a:spLocks/>
            </p:cNvSpPr>
            <p:nvPr>
              <p:custDataLst>
                <p:tags r:id="rId32"/>
              </p:custDataLst>
            </p:nvPr>
          </p:nvSpPr>
          <p:spPr bwMode="auto">
            <a:xfrm>
              <a:off x="4094679" y="5111453"/>
              <a:ext cx="468029" cy="1042676"/>
            </a:xfrm>
            <a:custGeom>
              <a:avLst/>
              <a:gdLst/>
              <a:ahLst/>
              <a:cxnLst/>
              <a:rect l="l" t="t" r="r" b="b"/>
              <a:pathLst>
                <a:path w="471760" h="1050988">
                  <a:moveTo>
                    <a:pt x="213112" y="1029130"/>
                  </a:moveTo>
                  <a:lnTo>
                    <a:pt x="231327" y="1029130"/>
                  </a:lnTo>
                  <a:lnTo>
                    <a:pt x="213112" y="1036416"/>
                  </a:lnTo>
                  <a:lnTo>
                    <a:pt x="207647" y="1036416"/>
                  </a:lnTo>
                  <a:lnTo>
                    <a:pt x="207647" y="1034595"/>
                  </a:lnTo>
                  <a:close/>
                  <a:moveTo>
                    <a:pt x="112931" y="943520"/>
                  </a:moveTo>
                  <a:lnTo>
                    <a:pt x="116574" y="943520"/>
                  </a:lnTo>
                  <a:lnTo>
                    <a:pt x="125681" y="961735"/>
                  </a:lnTo>
                  <a:lnTo>
                    <a:pt x="125681" y="963556"/>
                  </a:lnTo>
                  <a:lnTo>
                    <a:pt x="118396" y="967199"/>
                  </a:lnTo>
                  <a:lnTo>
                    <a:pt x="131146" y="985414"/>
                  </a:lnTo>
                  <a:lnTo>
                    <a:pt x="174861" y="1021843"/>
                  </a:lnTo>
                  <a:lnTo>
                    <a:pt x="198540" y="1027308"/>
                  </a:lnTo>
                  <a:lnTo>
                    <a:pt x="198540" y="1029129"/>
                  </a:lnTo>
                  <a:lnTo>
                    <a:pt x="189433" y="1036415"/>
                  </a:lnTo>
                  <a:lnTo>
                    <a:pt x="185790" y="1036415"/>
                  </a:lnTo>
                  <a:lnTo>
                    <a:pt x="183968" y="1040058"/>
                  </a:lnTo>
                  <a:lnTo>
                    <a:pt x="174861" y="1040058"/>
                  </a:lnTo>
                  <a:lnTo>
                    <a:pt x="173040" y="1041879"/>
                  </a:lnTo>
                  <a:lnTo>
                    <a:pt x="169397" y="1041879"/>
                  </a:lnTo>
                  <a:lnTo>
                    <a:pt x="151342" y="1037365"/>
                  </a:lnTo>
                  <a:lnTo>
                    <a:pt x="153005" y="1047345"/>
                  </a:lnTo>
                  <a:lnTo>
                    <a:pt x="145719" y="1047345"/>
                  </a:lnTo>
                  <a:lnTo>
                    <a:pt x="142076" y="1050988"/>
                  </a:lnTo>
                  <a:lnTo>
                    <a:pt x="136611" y="1050988"/>
                  </a:lnTo>
                  <a:lnTo>
                    <a:pt x="125682" y="1047345"/>
                  </a:lnTo>
                  <a:lnTo>
                    <a:pt x="125682" y="1040059"/>
                  </a:lnTo>
                  <a:lnTo>
                    <a:pt x="136611" y="1040059"/>
                  </a:lnTo>
                  <a:lnTo>
                    <a:pt x="145719" y="1036416"/>
                  </a:lnTo>
                  <a:lnTo>
                    <a:pt x="147545" y="1036416"/>
                  </a:lnTo>
                  <a:lnTo>
                    <a:pt x="125681" y="1030950"/>
                  </a:lnTo>
                  <a:lnTo>
                    <a:pt x="116574" y="1036415"/>
                  </a:lnTo>
                  <a:lnTo>
                    <a:pt x="112931" y="1036415"/>
                  </a:lnTo>
                  <a:close/>
                  <a:moveTo>
                    <a:pt x="169397" y="0"/>
                  </a:moveTo>
                  <a:lnTo>
                    <a:pt x="173040" y="0"/>
                  </a:lnTo>
                  <a:lnTo>
                    <a:pt x="180325" y="9108"/>
                  </a:lnTo>
                  <a:lnTo>
                    <a:pt x="207647" y="10929"/>
                  </a:lnTo>
                  <a:lnTo>
                    <a:pt x="214933" y="21858"/>
                  </a:lnTo>
                  <a:lnTo>
                    <a:pt x="220398" y="5465"/>
                  </a:lnTo>
                  <a:lnTo>
                    <a:pt x="225862" y="5465"/>
                  </a:lnTo>
                  <a:lnTo>
                    <a:pt x="231326" y="9108"/>
                  </a:lnTo>
                  <a:lnTo>
                    <a:pt x="242255" y="9108"/>
                  </a:lnTo>
                  <a:lnTo>
                    <a:pt x="256827" y="14572"/>
                  </a:lnTo>
                  <a:lnTo>
                    <a:pt x="262291" y="14572"/>
                  </a:lnTo>
                  <a:lnTo>
                    <a:pt x="298721" y="56466"/>
                  </a:lnTo>
                  <a:lnTo>
                    <a:pt x="326043" y="61930"/>
                  </a:lnTo>
                  <a:lnTo>
                    <a:pt x="371579" y="92895"/>
                  </a:lnTo>
                  <a:lnTo>
                    <a:pt x="375222" y="100181"/>
                  </a:lnTo>
                  <a:lnTo>
                    <a:pt x="375222" y="102002"/>
                  </a:lnTo>
                  <a:lnTo>
                    <a:pt x="358829" y="129324"/>
                  </a:lnTo>
                  <a:lnTo>
                    <a:pt x="358829" y="138432"/>
                  </a:lnTo>
                  <a:lnTo>
                    <a:pt x="380687" y="140253"/>
                  </a:lnTo>
                  <a:lnTo>
                    <a:pt x="393437" y="149361"/>
                  </a:lnTo>
                  <a:lnTo>
                    <a:pt x="420759" y="145718"/>
                  </a:lnTo>
                  <a:lnTo>
                    <a:pt x="444438" y="122039"/>
                  </a:lnTo>
                  <a:lnTo>
                    <a:pt x="448081" y="100181"/>
                  </a:lnTo>
                  <a:lnTo>
                    <a:pt x="448081" y="98359"/>
                  </a:lnTo>
                  <a:lnTo>
                    <a:pt x="453545" y="98359"/>
                  </a:lnTo>
                  <a:lnTo>
                    <a:pt x="459010" y="100181"/>
                  </a:lnTo>
                  <a:lnTo>
                    <a:pt x="466296" y="100181"/>
                  </a:lnTo>
                  <a:lnTo>
                    <a:pt x="471760" y="118396"/>
                  </a:lnTo>
                  <a:lnTo>
                    <a:pt x="466296" y="138432"/>
                  </a:lnTo>
                  <a:lnTo>
                    <a:pt x="466296" y="140253"/>
                  </a:lnTo>
                  <a:lnTo>
                    <a:pt x="444438" y="151182"/>
                  </a:lnTo>
                  <a:lnTo>
                    <a:pt x="375222" y="224041"/>
                  </a:lnTo>
                  <a:lnTo>
                    <a:pt x="369758" y="233148"/>
                  </a:lnTo>
                  <a:lnTo>
                    <a:pt x="364294" y="296899"/>
                  </a:lnTo>
                  <a:lnTo>
                    <a:pt x="355186" y="329686"/>
                  </a:lnTo>
                  <a:lnTo>
                    <a:pt x="358829" y="346079"/>
                  </a:lnTo>
                  <a:lnTo>
                    <a:pt x="386151" y="364294"/>
                  </a:lnTo>
                  <a:lnTo>
                    <a:pt x="386151" y="367937"/>
                  </a:lnTo>
                  <a:lnTo>
                    <a:pt x="380687" y="384330"/>
                  </a:lnTo>
                  <a:lnTo>
                    <a:pt x="387973" y="395259"/>
                  </a:lnTo>
                  <a:lnTo>
                    <a:pt x="398901" y="395259"/>
                  </a:lnTo>
                  <a:lnTo>
                    <a:pt x="398901" y="397080"/>
                  </a:lnTo>
                  <a:lnTo>
                    <a:pt x="397080" y="418938"/>
                  </a:lnTo>
                  <a:lnTo>
                    <a:pt x="380687" y="440795"/>
                  </a:lnTo>
                  <a:lnTo>
                    <a:pt x="377044" y="451724"/>
                  </a:lnTo>
                  <a:lnTo>
                    <a:pt x="364294" y="462653"/>
                  </a:lnTo>
                  <a:lnTo>
                    <a:pt x="293256" y="475403"/>
                  </a:lnTo>
                  <a:lnTo>
                    <a:pt x="269577" y="475403"/>
                  </a:lnTo>
                  <a:lnTo>
                    <a:pt x="264113" y="473582"/>
                  </a:lnTo>
                  <a:lnTo>
                    <a:pt x="264113" y="484510"/>
                  </a:lnTo>
                  <a:lnTo>
                    <a:pt x="271399" y="488153"/>
                  </a:lnTo>
                  <a:lnTo>
                    <a:pt x="271399" y="491796"/>
                  </a:lnTo>
                  <a:lnTo>
                    <a:pt x="264113" y="510011"/>
                  </a:lnTo>
                  <a:lnTo>
                    <a:pt x="264113" y="530047"/>
                  </a:lnTo>
                  <a:lnTo>
                    <a:pt x="262291" y="537333"/>
                  </a:lnTo>
                  <a:lnTo>
                    <a:pt x="245898" y="546440"/>
                  </a:lnTo>
                  <a:lnTo>
                    <a:pt x="229505" y="546440"/>
                  </a:lnTo>
                  <a:lnTo>
                    <a:pt x="202183" y="530047"/>
                  </a:lnTo>
                  <a:lnTo>
                    <a:pt x="196719" y="535511"/>
                  </a:lnTo>
                  <a:lnTo>
                    <a:pt x="202183" y="571941"/>
                  </a:lnTo>
                  <a:lnTo>
                    <a:pt x="213112" y="582870"/>
                  </a:lnTo>
                  <a:lnTo>
                    <a:pt x="218576" y="581048"/>
                  </a:lnTo>
                  <a:lnTo>
                    <a:pt x="214933" y="577405"/>
                  </a:lnTo>
                  <a:lnTo>
                    <a:pt x="214933" y="575584"/>
                  </a:lnTo>
                  <a:lnTo>
                    <a:pt x="229505" y="570119"/>
                  </a:lnTo>
                  <a:lnTo>
                    <a:pt x="229505" y="571941"/>
                  </a:lnTo>
                  <a:lnTo>
                    <a:pt x="231326" y="577405"/>
                  </a:lnTo>
                  <a:lnTo>
                    <a:pt x="234969" y="588334"/>
                  </a:lnTo>
                  <a:lnTo>
                    <a:pt x="231326" y="597441"/>
                  </a:lnTo>
                  <a:lnTo>
                    <a:pt x="218576" y="597441"/>
                  </a:lnTo>
                  <a:lnTo>
                    <a:pt x="209469" y="588334"/>
                  </a:lnTo>
                  <a:lnTo>
                    <a:pt x="202183" y="593798"/>
                  </a:lnTo>
                  <a:lnTo>
                    <a:pt x="218576" y="602906"/>
                  </a:lnTo>
                  <a:lnTo>
                    <a:pt x="218576" y="604727"/>
                  </a:lnTo>
                  <a:lnTo>
                    <a:pt x="202183" y="613835"/>
                  </a:lnTo>
                  <a:lnTo>
                    <a:pt x="196719" y="621120"/>
                  </a:lnTo>
                  <a:lnTo>
                    <a:pt x="196719" y="648442"/>
                  </a:lnTo>
                  <a:lnTo>
                    <a:pt x="185790" y="659371"/>
                  </a:lnTo>
                  <a:lnTo>
                    <a:pt x="189433" y="670300"/>
                  </a:lnTo>
                  <a:lnTo>
                    <a:pt x="173040" y="670300"/>
                  </a:lnTo>
                  <a:lnTo>
                    <a:pt x="156646" y="677586"/>
                  </a:lnTo>
                  <a:lnTo>
                    <a:pt x="140253" y="703086"/>
                  </a:lnTo>
                  <a:lnTo>
                    <a:pt x="140253" y="710372"/>
                  </a:lnTo>
                  <a:lnTo>
                    <a:pt x="147539" y="721301"/>
                  </a:lnTo>
                  <a:lnTo>
                    <a:pt x="158468" y="734051"/>
                  </a:lnTo>
                  <a:lnTo>
                    <a:pt x="180325" y="739516"/>
                  </a:lnTo>
                  <a:lnTo>
                    <a:pt x="183968" y="739516"/>
                  </a:lnTo>
                  <a:lnTo>
                    <a:pt x="185790" y="755909"/>
                  </a:lnTo>
                  <a:lnTo>
                    <a:pt x="178504" y="777767"/>
                  </a:lnTo>
                  <a:lnTo>
                    <a:pt x="140253" y="810553"/>
                  </a:lnTo>
                  <a:lnTo>
                    <a:pt x="134789" y="843339"/>
                  </a:lnTo>
                  <a:lnTo>
                    <a:pt x="131146" y="843339"/>
                  </a:lnTo>
                  <a:lnTo>
                    <a:pt x="120217" y="848804"/>
                  </a:lnTo>
                  <a:lnTo>
                    <a:pt x="120217" y="850625"/>
                  </a:lnTo>
                  <a:lnTo>
                    <a:pt x="116574" y="845161"/>
                  </a:lnTo>
                  <a:lnTo>
                    <a:pt x="118395" y="850625"/>
                  </a:lnTo>
                  <a:lnTo>
                    <a:pt x="105645" y="861554"/>
                  </a:lnTo>
                  <a:lnTo>
                    <a:pt x="96538" y="883412"/>
                  </a:lnTo>
                  <a:lnTo>
                    <a:pt x="100181" y="883412"/>
                  </a:lnTo>
                  <a:lnTo>
                    <a:pt x="102002" y="879769"/>
                  </a:lnTo>
                  <a:lnTo>
                    <a:pt x="102002" y="883412"/>
                  </a:lnTo>
                  <a:lnTo>
                    <a:pt x="105645" y="901626"/>
                  </a:lnTo>
                  <a:lnTo>
                    <a:pt x="100181" y="905269"/>
                  </a:lnTo>
                  <a:lnTo>
                    <a:pt x="105645" y="905269"/>
                  </a:lnTo>
                  <a:lnTo>
                    <a:pt x="120217" y="932591"/>
                  </a:lnTo>
                  <a:lnTo>
                    <a:pt x="85609" y="923484"/>
                  </a:lnTo>
                  <a:lnTo>
                    <a:pt x="32787" y="921662"/>
                  </a:lnTo>
                  <a:lnTo>
                    <a:pt x="29144" y="921662"/>
                  </a:lnTo>
                  <a:lnTo>
                    <a:pt x="27322" y="910734"/>
                  </a:lnTo>
                  <a:lnTo>
                    <a:pt x="23679" y="872483"/>
                  </a:lnTo>
                  <a:lnTo>
                    <a:pt x="18215" y="872483"/>
                  </a:lnTo>
                  <a:lnTo>
                    <a:pt x="12750" y="876126"/>
                  </a:lnTo>
                  <a:lnTo>
                    <a:pt x="1822" y="876126"/>
                  </a:lnTo>
                  <a:lnTo>
                    <a:pt x="0" y="850625"/>
                  </a:lnTo>
                  <a:lnTo>
                    <a:pt x="1822" y="828768"/>
                  </a:lnTo>
                  <a:lnTo>
                    <a:pt x="18215" y="801446"/>
                  </a:lnTo>
                  <a:lnTo>
                    <a:pt x="23679" y="786874"/>
                  </a:lnTo>
                  <a:lnTo>
                    <a:pt x="23679" y="761373"/>
                  </a:lnTo>
                  <a:lnTo>
                    <a:pt x="40072" y="723123"/>
                  </a:lnTo>
                  <a:lnTo>
                    <a:pt x="40072" y="686693"/>
                  </a:lnTo>
                  <a:lnTo>
                    <a:pt x="45537" y="672121"/>
                  </a:lnTo>
                  <a:lnTo>
                    <a:pt x="34608" y="661193"/>
                  </a:lnTo>
                  <a:lnTo>
                    <a:pt x="34608" y="659371"/>
                  </a:lnTo>
                  <a:lnTo>
                    <a:pt x="47358" y="655728"/>
                  </a:lnTo>
                  <a:lnTo>
                    <a:pt x="45537" y="650264"/>
                  </a:lnTo>
                  <a:lnTo>
                    <a:pt x="34608" y="648442"/>
                  </a:lnTo>
                  <a:lnTo>
                    <a:pt x="34608" y="632049"/>
                  </a:lnTo>
                  <a:lnTo>
                    <a:pt x="29144" y="588334"/>
                  </a:lnTo>
                  <a:lnTo>
                    <a:pt x="40072" y="564655"/>
                  </a:lnTo>
                  <a:lnTo>
                    <a:pt x="34608" y="548262"/>
                  </a:lnTo>
                  <a:lnTo>
                    <a:pt x="38251" y="510011"/>
                  </a:lnTo>
                  <a:lnTo>
                    <a:pt x="47358" y="475403"/>
                  </a:lnTo>
                  <a:lnTo>
                    <a:pt x="52823" y="462653"/>
                  </a:lnTo>
                  <a:lnTo>
                    <a:pt x="51001" y="440795"/>
                  </a:lnTo>
                  <a:lnTo>
                    <a:pt x="52823" y="408009"/>
                  </a:lnTo>
                  <a:lnTo>
                    <a:pt x="67394" y="389794"/>
                  </a:lnTo>
                  <a:lnTo>
                    <a:pt x="67394" y="364294"/>
                  </a:lnTo>
                  <a:lnTo>
                    <a:pt x="83788" y="333329"/>
                  </a:lnTo>
                  <a:lnTo>
                    <a:pt x="80145" y="311471"/>
                  </a:lnTo>
                  <a:lnTo>
                    <a:pt x="67394" y="264113"/>
                  </a:lnTo>
                  <a:lnTo>
                    <a:pt x="67394" y="251363"/>
                  </a:lnTo>
                  <a:lnTo>
                    <a:pt x="80145" y="224041"/>
                  </a:lnTo>
                  <a:lnTo>
                    <a:pt x="80145" y="200362"/>
                  </a:lnTo>
                  <a:lnTo>
                    <a:pt x="91073" y="167575"/>
                  </a:lnTo>
                  <a:lnTo>
                    <a:pt x="102002" y="154825"/>
                  </a:lnTo>
                  <a:lnTo>
                    <a:pt x="105645" y="143896"/>
                  </a:lnTo>
                  <a:lnTo>
                    <a:pt x="118395" y="132967"/>
                  </a:lnTo>
                  <a:lnTo>
                    <a:pt x="112931" y="98359"/>
                  </a:lnTo>
                  <a:lnTo>
                    <a:pt x="116574" y="71037"/>
                  </a:lnTo>
                  <a:lnTo>
                    <a:pt x="145718" y="56466"/>
                  </a:lnTo>
                  <a:lnTo>
                    <a:pt x="147539" y="38251"/>
                  </a:lnTo>
                  <a:lnTo>
                    <a:pt x="145718" y="27322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The Bahamas">
              <a:extLst>
                <a:ext uri="{FF2B5EF4-FFF2-40B4-BE49-F238E27FC236}">
                  <a16:creationId xmlns:a16="http://schemas.microsoft.com/office/drawing/2014/main" id="{F42E43CC-9AFA-4643-BD18-330F0A2178C7}"/>
                </a:ext>
              </a:extLst>
            </p:cNvPr>
            <p:cNvSpPr>
              <a:spLocks/>
            </p:cNvSpPr>
            <p:nvPr>
              <p:custDataLst>
                <p:tags r:id="rId33"/>
              </p:custDataLst>
            </p:nvPr>
          </p:nvSpPr>
          <p:spPr bwMode="auto">
            <a:xfrm>
              <a:off x="3962763" y="3933249"/>
              <a:ext cx="142759" cy="151794"/>
            </a:xfrm>
            <a:custGeom>
              <a:avLst/>
              <a:gdLst/>
              <a:ahLst/>
              <a:cxnLst/>
              <a:rect l="l" t="t" r="r" b="b"/>
              <a:pathLst>
                <a:path w="143897" h="153004">
                  <a:moveTo>
                    <a:pt x="140254" y="140253"/>
                  </a:moveTo>
                  <a:lnTo>
                    <a:pt x="143897" y="140253"/>
                  </a:lnTo>
                  <a:lnTo>
                    <a:pt x="143897" y="142075"/>
                  </a:lnTo>
                  <a:lnTo>
                    <a:pt x="140254" y="147539"/>
                  </a:lnTo>
                  <a:lnTo>
                    <a:pt x="140254" y="151183"/>
                  </a:lnTo>
                  <a:lnTo>
                    <a:pt x="127503" y="153004"/>
                  </a:lnTo>
                  <a:lnTo>
                    <a:pt x="123860" y="153004"/>
                  </a:lnTo>
                  <a:lnTo>
                    <a:pt x="123860" y="147539"/>
                  </a:lnTo>
                  <a:lnTo>
                    <a:pt x="127503" y="147539"/>
                  </a:lnTo>
                  <a:lnTo>
                    <a:pt x="127503" y="145718"/>
                  </a:lnTo>
                  <a:close/>
                  <a:moveTo>
                    <a:pt x="107467" y="105645"/>
                  </a:moveTo>
                  <a:lnTo>
                    <a:pt x="112932" y="105645"/>
                  </a:lnTo>
                  <a:lnTo>
                    <a:pt x="116575" y="107467"/>
                  </a:lnTo>
                  <a:lnTo>
                    <a:pt x="122039" y="107467"/>
                  </a:lnTo>
                  <a:lnTo>
                    <a:pt x="116575" y="118396"/>
                  </a:lnTo>
                  <a:lnTo>
                    <a:pt x="116575" y="122039"/>
                  </a:lnTo>
                  <a:lnTo>
                    <a:pt x="112932" y="118396"/>
                  </a:lnTo>
                  <a:lnTo>
                    <a:pt x="112932" y="112931"/>
                  </a:lnTo>
                  <a:lnTo>
                    <a:pt x="107467" y="107467"/>
                  </a:lnTo>
                  <a:close/>
                  <a:moveTo>
                    <a:pt x="29145" y="67395"/>
                  </a:moveTo>
                  <a:lnTo>
                    <a:pt x="32788" y="67395"/>
                  </a:lnTo>
                  <a:lnTo>
                    <a:pt x="32788" y="83789"/>
                  </a:lnTo>
                  <a:lnTo>
                    <a:pt x="29145" y="83789"/>
                  </a:lnTo>
                  <a:lnTo>
                    <a:pt x="23680" y="74681"/>
                  </a:lnTo>
                  <a:lnTo>
                    <a:pt x="29145" y="69217"/>
                  </a:lnTo>
                  <a:close/>
                  <a:moveTo>
                    <a:pt x="72859" y="56466"/>
                  </a:moveTo>
                  <a:lnTo>
                    <a:pt x="76502" y="56466"/>
                  </a:lnTo>
                  <a:lnTo>
                    <a:pt x="89253" y="69217"/>
                  </a:lnTo>
                  <a:lnTo>
                    <a:pt x="89253" y="72860"/>
                  </a:lnTo>
                  <a:lnTo>
                    <a:pt x="81967" y="72860"/>
                  </a:lnTo>
                  <a:close/>
                  <a:moveTo>
                    <a:pt x="65574" y="43715"/>
                  </a:moveTo>
                  <a:lnTo>
                    <a:pt x="67395" y="43715"/>
                  </a:lnTo>
                  <a:lnTo>
                    <a:pt x="67395" y="58287"/>
                  </a:lnTo>
                  <a:lnTo>
                    <a:pt x="65574" y="58287"/>
                  </a:lnTo>
                  <a:lnTo>
                    <a:pt x="60109" y="52823"/>
                  </a:lnTo>
                  <a:lnTo>
                    <a:pt x="60109" y="51001"/>
                  </a:lnTo>
                  <a:close/>
                  <a:moveTo>
                    <a:pt x="16394" y="43715"/>
                  </a:moveTo>
                  <a:lnTo>
                    <a:pt x="20037" y="43715"/>
                  </a:lnTo>
                  <a:lnTo>
                    <a:pt x="21858" y="45537"/>
                  </a:lnTo>
                  <a:lnTo>
                    <a:pt x="27323" y="56466"/>
                  </a:lnTo>
                  <a:lnTo>
                    <a:pt x="23680" y="63752"/>
                  </a:lnTo>
                  <a:lnTo>
                    <a:pt x="23680" y="67395"/>
                  </a:lnTo>
                  <a:lnTo>
                    <a:pt x="14572" y="56466"/>
                  </a:lnTo>
                  <a:lnTo>
                    <a:pt x="10929" y="56466"/>
                  </a:lnTo>
                  <a:close/>
                  <a:moveTo>
                    <a:pt x="40074" y="5465"/>
                  </a:moveTo>
                  <a:lnTo>
                    <a:pt x="43717" y="5465"/>
                  </a:lnTo>
                  <a:lnTo>
                    <a:pt x="43717" y="7287"/>
                  </a:lnTo>
                  <a:lnTo>
                    <a:pt x="45538" y="12751"/>
                  </a:lnTo>
                  <a:lnTo>
                    <a:pt x="43717" y="27323"/>
                  </a:lnTo>
                  <a:lnTo>
                    <a:pt x="40074" y="27323"/>
                  </a:lnTo>
                  <a:lnTo>
                    <a:pt x="38252" y="16394"/>
                  </a:lnTo>
                  <a:close/>
                  <a:moveTo>
                    <a:pt x="10929" y="0"/>
                  </a:moveTo>
                  <a:lnTo>
                    <a:pt x="21859" y="0"/>
                  </a:lnTo>
                  <a:lnTo>
                    <a:pt x="21859" y="1822"/>
                  </a:lnTo>
                  <a:lnTo>
                    <a:pt x="27323" y="5465"/>
                  </a:lnTo>
                  <a:lnTo>
                    <a:pt x="27323" y="10929"/>
                  </a:lnTo>
                  <a:lnTo>
                    <a:pt x="23680" y="10929"/>
                  </a:lnTo>
                  <a:lnTo>
                    <a:pt x="0" y="5465"/>
                  </a:lnTo>
                  <a:lnTo>
                    <a:pt x="0" y="1822"/>
                  </a:lnTo>
                  <a:lnTo>
                    <a:pt x="5465" y="1822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Canada - Offshore">
              <a:extLst>
                <a:ext uri="{FF2B5EF4-FFF2-40B4-BE49-F238E27FC236}">
                  <a16:creationId xmlns:a16="http://schemas.microsoft.com/office/drawing/2014/main" id="{EBBACD18-6E92-4A31-8466-9FA90CBB497B}"/>
                </a:ext>
              </a:extLst>
            </p:cNvPr>
            <p:cNvSpPr>
              <a:spLocks/>
            </p:cNvSpPr>
            <p:nvPr>
              <p:custDataLst>
                <p:tags r:id="rId34"/>
              </p:custDataLst>
            </p:nvPr>
          </p:nvSpPr>
          <p:spPr bwMode="auto">
            <a:xfrm>
              <a:off x="2616501" y="788821"/>
              <a:ext cx="1967892" cy="2596891"/>
            </a:xfrm>
            <a:custGeom>
              <a:avLst/>
              <a:gdLst/>
              <a:ahLst/>
              <a:cxnLst/>
              <a:rect l="l" t="t" r="r" b="b"/>
              <a:pathLst>
                <a:path w="1983579" h="2617593">
                  <a:moveTo>
                    <a:pt x="1256814" y="2601199"/>
                  </a:moveTo>
                  <a:lnTo>
                    <a:pt x="1289600" y="2601199"/>
                  </a:lnTo>
                  <a:lnTo>
                    <a:pt x="1289600" y="2612128"/>
                  </a:lnTo>
                  <a:lnTo>
                    <a:pt x="1287779" y="2617593"/>
                  </a:lnTo>
                  <a:lnTo>
                    <a:pt x="1284136" y="2617593"/>
                  </a:lnTo>
                  <a:lnTo>
                    <a:pt x="1256814" y="2604842"/>
                  </a:lnTo>
                  <a:lnTo>
                    <a:pt x="1254992" y="2604842"/>
                  </a:lnTo>
                  <a:close/>
                  <a:moveTo>
                    <a:pt x="1794147" y="2564770"/>
                  </a:moveTo>
                  <a:lnTo>
                    <a:pt x="1797790" y="2564770"/>
                  </a:lnTo>
                  <a:lnTo>
                    <a:pt x="1803254" y="2570235"/>
                  </a:lnTo>
                  <a:lnTo>
                    <a:pt x="1803254" y="2572056"/>
                  </a:lnTo>
                  <a:lnTo>
                    <a:pt x="1794147" y="2597556"/>
                  </a:lnTo>
                  <a:lnTo>
                    <a:pt x="1803254" y="2597556"/>
                  </a:lnTo>
                  <a:lnTo>
                    <a:pt x="1808718" y="2588449"/>
                  </a:lnTo>
                  <a:lnTo>
                    <a:pt x="1810540" y="2588449"/>
                  </a:lnTo>
                  <a:lnTo>
                    <a:pt x="1816004" y="2599378"/>
                  </a:lnTo>
                  <a:lnTo>
                    <a:pt x="1816004" y="2601199"/>
                  </a:lnTo>
                  <a:lnTo>
                    <a:pt x="1797790" y="2612128"/>
                  </a:lnTo>
                  <a:lnTo>
                    <a:pt x="1792325" y="2612128"/>
                  </a:lnTo>
                  <a:lnTo>
                    <a:pt x="1783218" y="2615771"/>
                  </a:lnTo>
                  <a:lnTo>
                    <a:pt x="1777754" y="2615771"/>
                  </a:lnTo>
                  <a:lnTo>
                    <a:pt x="1777754" y="2612128"/>
                  </a:lnTo>
                  <a:lnTo>
                    <a:pt x="1772289" y="2606664"/>
                  </a:lnTo>
                  <a:lnTo>
                    <a:pt x="1775932" y="2593914"/>
                  </a:lnTo>
                  <a:close/>
                  <a:moveTo>
                    <a:pt x="1714002" y="2564770"/>
                  </a:moveTo>
                  <a:lnTo>
                    <a:pt x="1715823" y="2564770"/>
                  </a:lnTo>
                  <a:lnTo>
                    <a:pt x="1715823" y="2566592"/>
                  </a:lnTo>
                  <a:lnTo>
                    <a:pt x="1714002" y="2572056"/>
                  </a:lnTo>
                  <a:lnTo>
                    <a:pt x="1721287" y="2581163"/>
                  </a:lnTo>
                  <a:lnTo>
                    <a:pt x="1761360" y="2586628"/>
                  </a:lnTo>
                  <a:lnTo>
                    <a:pt x="1761360" y="2588449"/>
                  </a:lnTo>
                  <a:lnTo>
                    <a:pt x="1748610" y="2601199"/>
                  </a:lnTo>
                  <a:lnTo>
                    <a:pt x="1746788" y="2601199"/>
                  </a:lnTo>
                  <a:lnTo>
                    <a:pt x="1737681" y="2592092"/>
                  </a:lnTo>
                  <a:lnTo>
                    <a:pt x="1726752" y="2593913"/>
                  </a:lnTo>
                  <a:lnTo>
                    <a:pt x="1724930" y="2593913"/>
                  </a:lnTo>
                  <a:lnTo>
                    <a:pt x="1704894" y="2577520"/>
                  </a:lnTo>
                  <a:lnTo>
                    <a:pt x="1704894" y="2575699"/>
                  </a:lnTo>
                  <a:close/>
                  <a:moveTo>
                    <a:pt x="1714002" y="2459125"/>
                  </a:moveTo>
                  <a:lnTo>
                    <a:pt x="1748610" y="2471875"/>
                  </a:lnTo>
                  <a:lnTo>
                    <a:pt x="1765004" y="2480982"/>
                  </a:lnTo>
                  <a:lnTo>
                    <a:pt x="1770468" y="2488268"/>
                  </a:lnTo>
                  <a:lnTo>
                    <a:pt x="1770468" y="2491911"/>
                  </a:lnTo>
                  <a:lnTo>
                    <a:pt x="1754075" y="2491911"/>
                  </a:lnTo>
                  <a:lnTo>
                    <a:pt x="1726752" y="2482804"/>
                  </a:lnTo>
                  <a:lnTo>
                    <a:pt x="1721288" y="2475518"/>
                  </a:lnTo>
                  <a:lnTo>
                    <a:pt x="1703073" y="2466411"/>
                  </a:lnTo>
                  <a:lnTo>
                    <a:pt x="1703073" y="2464589"/>
                  </a:lnTo>
                  <a:close/>
                  <a:moveTo>
                    <a:pt x="187613" y="2424516"/>
                  </a:moveTo>
                  <a:lnTo>
                    <a:pt x="191256" y="2424516"/>
                  </a:lnTo>
                  <a:lnTo>
                    <a:pt x="247721" y="2444552"/>
                  </a:lnTo>
                  <a:lnTo>
                    <a:pt x="269579" y="2475517"/>
                  </a:lnTo>
                  <a:lnTo>
                    <a:pt x="291437" y="2491911"/>
                  </a:lnTo>
                  <a:lnTo>
                    <a:pt x="304187" y="2513768"/>
                  </a:lnTo>
                  <a:lnTo>
                    <a:pt x="304187" y="2515590"/>
                  </a:lnTo>
                  <a:lnTo>
                    <a:pt x="302366" y="2515590"/>
                  </a:lnTo>
                  <a:lnTo>
                    <a:pt x="293258" y="2521054"/>
                  </a:lnTo>
                  <a:lnTo>
                    <a:pt x="265936" y="2510125"/>
                  </a:lnTo>
                  <a:lnTo>
                    <a:pt x="265936" y="2508304"/>
                  </a:lnTo>
                  <a:lnTo>
                    <a:pt x="258650" y="2502839"/>
                  </a:lnTo>
                  <a:lnTo>
                    <a:pt x="260472" y="2497375"/>
                  </a:lnTo>
                  <a:lnTo>
                    <a:pt x="255007" y="2497375"/>
                  </a:lnTo>
                  <a:lnTo>
                    <a:pt x="253186" y="2499196"/>
                  </a:lnTo>
                  <a:lnTo>
                    <a:pt x="247721" y="2499196"/>
                  </a:lnTo>
                  <a:lnTo>
                    <a:pt x="242257" y="2493732"/>
                  </a:lnTo>
                  <a:lnTo>
                    <a:pt x="242257" y="2491911"/>
                  </a:lnTo>
                  <a:lnTo>
                    <a:pt x="247721" y="2491911"/>
                  </a:lnTo>
                  <a:lnTo>
                    <a:pt x="242257" y="2486446"/>
                  </a:lnTo>
                  <a:lnTo>
                    <a:pt x="229507" y="2480982"/>
                  </a:lnTo>
                  <a:lnTo>
                    <a:pt x="225864" y="2480982"/>
                  </a:lnTo>
                  <a:lnTo>
                    <a:pt x="225864" y="2471874"/>
                  </a:lnTo>
                  <a:lnTo>
                    <a:pt x="231328" y="2471874"/>
                  </a:lnTo>
                  <a:lnTo>
                    <a:pt x="213114" y="2466410"/>
                  </a:lnTo>
                  <a:lnTo>
                    <a:pt x="213114" y="2464589"/>
                  </a:lnTo>
                  <a:lnTo>
                    <a:pt x="207649" y="2455481"/>
                  </a:lnTo>
                  <a:lnTo>
                    <a:pt x="207649" y="2459124"/>
                  </a:lnTo>
                  <a:lnTo>
                    <a:pt x="202185" y="2459124"/>
                  </a:lnTo>
                  <a:lnTo>
                    <a:pt x="198542" y="2455481"/>
                  </a:lnTo>
                  <a:lnTo>
                    <a:pt x="193077" y="2455481"/>
                  </a:lnTo>
                  <a:lnTo>
                    <a:pt x="191256" y="2442731"/>
                  </a:lnTo>
                  <a:lnTo>
                    <a:pt x="202185" y="2442731"/>
                  </a:lnTo>
                  <a:lnTo>
                    <a:pt x="202185" y="2437266"/>
                  </a:lnTo>
                  <a:lnTo>
                    <a:pt x="182149" y="2435445"/>
                  </a:lnTo>
                  <a:lnTo>
                    <a:pt x="180327" y="2435445"/>
                  </a:lnTo>
                  <a:lnTo>
                    <a:pt x="180327" y="2431802"/>
                  </a:lnTo>
                  <a:lnTo>
                    <a:pt x="182149" y="2431802"/>
                  </a:lnTo>
                  <a:lnTo>
                    <a:pt x="187613" y="2426338"/>
                  </a:lnTo>
                  <a:close/>
                  <a:moveTo>
                    <a:pt x="1908899" y="2399016"/>
                  </a:moveTo>
                  <a:lnTo>
                    <a:pt x="1916185" y="2399016"/>
                  </a:lnTo>
                  <a:lnTo>
                    <a:pt x="1916185" y="2402659"/>
                  </a:lnTo>
                  <a:lnTo>
                    <a:pt x="1908899" y="2408123"/>
                  </a:lnTo>
                  <a:lnTo>
                    <a:pt x="1910720" y="2415409"/>
                  </a:lnTo>
                  <a:lnTo>
                    <a:pt x="1908899" y="2424517"/>
                  </a:lnTo>
                  <a:lnTo>
                    <a:pt x="1908899" y="2426338"/>
                  </a:lnTo>
                  <a:lnTo>
                    <a:pt x="1899791" y="2426338"/>
                  </a:lnTo>
                  <a:lnTo>
                    <a:pt x="1899791" y="2437267"/>
                  </a:lnTo>
                  <a:lnTo>
                    <a:pt x="1887041" y="2455482"/>
                  </a:lnTo>
                  <a:lnTo>
                    <a:pt x="1888863" y="2470053"/>
                  </a:lnTo>
                  <a:lnTo>
                    <a:pt x="1903434" y="2453660"/>
                  </a:lnTo>
                  <a:lnTo>
                    <a:pt x="1903434" y="2459125"/>
                  </a:lnTo>
                  <a:lnTo>
                    <a:pt x="1916185" y="2460946"/>
                  </a:lnTo>
                  <a:lnTo>
                    <a:pt x="1918006" y="2460946"/>
                  </a:lnTo>
                  <a:lnTo>
                    <a:pt x="1918006" y="2464589"/>
                  </a:lnTo>
                  <a:lnTo>
                    <a:pt x="1916185" y="2464589"/>
                  </a:lnTo>
                  <a:lnTo>
                    <a:pt x="1905256" y="2470053"/>
                  </a:lnTo>
                  <a:lnTo>
                    <a:pt x="1908899" y="2477339"/>
                  </a:lnTo>
                  <a:lnTo>
                    <a:pt x="1910720" y="2477339"/>
                  </a:lnTo>
                  <a:lnTo>
                    <a:pt x="1912542" y="2475518"/>
                  </a:lnTo>
                  <a:lnTo>
                    <a:pt x="1918006" y="2475518"/>
                  </a:lnTo>
                  <a:lnTo>
                    <a:pt x="1921649" y="2471875"/>
                  </a:lnTo>
                  <a:lnTo>
                    <a:pt x="1923471" y="2471875"/>
                  </a:lnTo>
                  <a:lnTo>
                    <a:pt x="1923471" y="2475518"/>
                  </a:lnTo>
                  <a:lnTo>
                    <a:pt x="1921649" y="2482804"/>
                  </a:lnTo>
                  <a:lnTo>
                    <a:pt x="1939864" y="2477339"/>
                  </a:lnTo>
                  <a:lnTo>
                    <a:pt x="1961721" y="2480982"/>
                  </a:lnTo>
                  <a:lnTo>
                    <a:pt x="1965364" y="2480982"/>
                  </a:lnTo>
                  <a:lnTo>
                    <a:pt x="1965364" y="2482804"/>
                  </a:lnTo>
                  <a:lnTo>
                    <a:pt x="1954436" y="2513769"/>
                  </a:lnTo>
                  <a:lnTo>
                    <a:pt x="1972650" y="2508304"/>
                  </a:lnTo>
                  <a:lnTo>
                    <a:pt x="1976293" y="2508304"/>
                  </a:lnTo>
                  <a:lnTo>
                    <a:pt x="1972650" y="2515590"/>
                  </a:lnTo>
                  <a:lnTo>
                    <a:pt x="1956257" y="2526519"/>
                  </a:lnTo>
                  <a:lnTo>
                    <a:pt x="1961721" y="2528340"/>
                  </a:lnTo>
                  <a:lnTo>
                    <a:pt x="1959900" y="2539269"/>
                  </a:lnTo>
                  <a:lnTo>
                    <a:pt x="1961721" y="2542912"/>
                  </a:lnTo>
                  <a:lnTo>
                    <a:pt x="1978115" y="2522876"/>
                  </a:lnTo>
                  <a:lnTo>
                    <a:pt x="1981758" y="2522876"/>
                  </a:lnTo>
                  <a:lnTo>
                    <a:pt x="1981758" y="2526519"/>
                  </a:lnTo>
                  <a:lnTo>
                    <a:pt x="1976293" y="2544734"/>
                  </a:lnTo>
                  <a:lnTo>
                    <a:pt x="1978115" y="2539269"/>
                  </a:lnTo>
                  <a:lnTo>
                    <a:pt x="1981758" y="2539269"/>
                  </a:lnTo>
                  <a:lnTo>
                    <a:pt x="1983579" y="2550198"/>
                  </a:lnTo>
                  <a:lnTo>
                    <a:pt x="1976293" y="2577520"/>
                  </a:lnTo>
                  <a:lnTo>
                    <a:pt x="1972650" y="2577520"/>
                  </a:lnTo>
                  <a:lnTo>
                    <a:pt x="1965364" y="2581163"/>
                  </a:lnTo>
                  <a:lnTo>
                    <a:pt x="1959900" y="2564770"/>
                  </a:lnTo>
                  <a:lnTo>
                    <a:pt x="1950793" y="2572056"/>
                  </a:lnTo>
                  <a:lnTo>
                    <a:pt x="1948971" y="2572056"/>
                  </a:lnTo>
                  <a:lnTo>
                    <a:pt x="1948971" y="2570234"/>
                  </a:lnTo>
                  <a:lnTo>
                    <a:pt x="1954436" y="2553841"/>
                  </a:lnTo>
                  <a:lnTo>
                    <a:pt x="1948971" y="2533805"/>
                  </a:lnTo>
                  <a:lnTo>
                    <a:pt x="1943507" y="2550198"/>
                  </a:lnTo>
                  <a:lnTo>
                    <a:pt x="1912542" y="2572056"/>
                  </a:lnTo>
                  <a:lnTo>
                    <a:pt x="1910720" y="2572056"/>
                  </a:lnTo>
                  <a:lnTo>
                    <a:pt x="1905256" y="2566591"/>
                  </a:lnTo>
                  <a:lnTo>
                    <a:pt x="1905256" y="2564770"/>
                  </a:lnTo>
                  <a:lnTo>
                    <a:pt x="1928935" y="2544734"/>
                  </a:lnTo>
                  <a:lnTo>
                    <a:pt x="1921649" y="2542912"/>
                  </a:lnTo>
                  <a:lnTo>
                    <a:pt x="1918006" y="2550198"/>
                  </a:lnTo>
                  <a:lnTo>
                    <a:pt x="1899791" y="2550198"/>
                  </a:lnTo>
                  <a:lnTo>
                    <a:pt x="1899791" y="2548377"/>
                  </a:lnTo>
                  <a:lnTo>
                    <a:pt x="1908899" y="2542912"/>
                  </a:lnTo>
                  <a:lnTo>
                    <a:pt x="1908899" y="2539269"/>
                  </a:lnTo>
                  <a:lnTo>
                    <a:pt x="1887041" y="2548377"/>
                  </a:lnTo>
                  <a:lnTo>
                    <a:pt x="1832397" y="2548377"/>
                  </a:lnTo>
                  <a:lnTo>
                    <a:pt x="1825111" y="2542912"/>
                  </a:lnTo>
                  <a:lnTo>
                    <a:pt x="1825111" y="2533805"/>
                  </a:lnTo>
                  <a:lnTo>
                    <a:pt x="1843326" y="2519233"/>
                  </a:lnTo>
                  <a:lnTo>
                    <a:pt x="1830576" y="2515590"/>
                  </a:lnTo>
                  <a:lnTo>
                    <a:pt x="1826933" y="2513769"/>
                  </a:lnTo>
                  <a:lnTo>
                    <a:pt x="1839683" y="2508304"/>
                  </a:lnTo>
                  <a:lnTo>
                    <a:pt x="1845147" y="2491911"/>
                  </a:lnTo>
                  <a:lnTo>
                    <a:pt x="1854255" y="2491911"/>
                  </a:lnTo>
                  <a:lnTo>
                    <a:pt x="1850612" y="2480982"/>
                  </a:lnTo>
                  <a:lnTo>
                    <a:pt x="1859719" y="2475518"/>
                  </a:lnTo>
                  <a:lnTo>
                    <a:pt x="1865183" y="2453660"/>
                  </a:lnTo>
                  <a:lnTo>
                    <a:pt x="1870648" y="2450017"/>
                  </a:lnTo>
                  <a:lnTo>
                    <a:pt x="1867005" y="2450017"/>
                  </a:lnTo>
                  <a:lnTo>
                    <a:pt x="1867005" y="2448196"/>
                  </a:lnTo>
                  <a:lnTo>
                    <a:pt x="1872469" y="2437267"/>
                  </a:lnTo>
                  <a:lnTo>
                    <a:pt x="1870648" y="2431803"/>
                  </a:lnTo>
                  <a:lnTo>
                    <a:pt x="1888863" y="2408123"/>
                  </a:lnTo>
                  <a:lnTo>
                    <a:pt x="1899791" y="2402659"/>
                  </a:lnTo>
                  <a:lnTo>
                    <a:pt x="1905256" y="2402659"/>
                  </a:lnTo>
                  <a:close/>
                  <a:moveTo>
                    <a:pt x="1284136" y="2340729"/>
                  </a:moveTo>
                  <a:lnTo>
                    <a:pt x="1307815" y="2340729"/>
                  </a:lnTo>
                  <a:lnTo>
                    <a:pt x="1316922" y="2357123"/>
                  </a:lnTo>
                  <a:lnTo>
                    <a:pt x="1316922" y="2358944"/>
                  </a:lnTo>
                  <a:lnTo>
                    <a:pt x="1313279" y="2358944"/>
                  </a:lnTo>
                  <a:lnTo>
                    <a:pt x="1282314" y="2346194"/>
                  </a:lnTo>
                  <a:close/>
                  <a:moveTo>
                    <a:pt x="1621107" y="2012865"/>
                  </a:moveTo>
                  <a:lnTo>
                    <a:pt x="1624750" y="2012865"/>
                  </a:lnTo>
                  <a:lnTo>
                    <a:pt x="1624750" y="2021973"/>
                  </a:lnTo>
                  <a:lnTo>
                    <a:pt x="1613821" y="2029259"/>
                  </a:lnTo>
                  <a:lnTo>
                    <a:pt x="1610178" y="2029259"/>
                  </a:lnTo>
                  <a:lnTo>
                    <a:pt x="1610178" y="2018330"/>
                  </a:lnTo>
                  <a:close/>
                  <a:moveTo>
                    <a:pt x="466296" y="1983721"/>
                  </a:moveTo>
                  <a:lnTo>
                    <a:pt x="473582" y="1994650"/>
                  </a:lnTo>
                  <a:lnTo>
                    <a:pt x="471760" y="1994650"/>
                  </a:lnTo>
                  <a:lnTo>
                    <a:pt x="460831" y="1991007"/>
                  </a:lnTo>
                  <a:lnTo>
                    <a:pt x="460831" y="1989186"/>
                  </a:lnTo>
                  <a:close/>
                  <a:moveTo>
                    <a:pt x="1688501" y="1960043"/>
                  </a:moveTo>
                  <a:lnTo>
                    <a:pt x="1697608" y="1965508"/>
                  </a:lnTo>
                  <a:lnTo>
                    <a:pt x="1697608" y="1976437"/>
                  </a:lnTo>
                  <a:lnTo>
                    <a:pt x="1693965" y="1976437"/>
                  </a:lnTo>
                  <a:lnTo>
                    <a:pt x="1679393" y="1967329"/>
                  </a:lnTo>
                  <a:lnTo>
                    <a:pt x="1675750" y="1967329"/>
                  </a:lnTo>
                  <a:lnTo>
                    <a:pt x="1675750" y="1965508"/>
                  </a:lnTo>
                  <a:lnTo>
                    <a:pt x="1679393" y="1965508"/>
                  </a:lnTo>
                  <a:close/>
                  <a:moveTo>
                    <a:pt x="568299" y="1945470"/>
                  </a:moveTo>
                  <a:lnTo>
                    <a:pt x="566478" y="1956399"/>
                  </a:lnTo>
                  <a:lnTo>
                    <a:pt x="557370" y="1960042"/>
                  </a:lnTo>
                  <a:lnTo>
                    <a:pt x="546441" y="1954578"/>
                  </a:lnTo>
                  <a:lnTo>
                    <a:pt x="544619" y="1954578"/>
                  </a:lnTo>
                  <a:lnTo>
                    <a:pt x="544619" y="1950935"/>
                  </a:lnTo>
                  <a:lnTo>
                    <a:pt x="546441" y="1950935"/>
                  </a:lnTo>
                  <a:close/>
                  <a:moveTo>
                    <a:pt x="1329673" y="1923613"/>
                  </a:moveTo>
                  <a:lnTo>
                    <a:pt x="1349709" y="1929078"/>
                  </a:lnTo>
                  <a:lnTo>
                    <a:pt x="1335137" y="1967328"/>
                  </a:lnTo>
                  <a:lnTo>
                    <a:pt x="1324208" y="1956399"/>
                  </a:lnTo>
                  <a:lnTo>
                    <a:pt x="1324208" y="1932720"/>
                  </a:lnTo>
                  <a:close/>
                  <a:moveTo>
                    <a:pt x="590156" y="1910863"/>
                  </a:moveTo>
                  <a:lnTo>
                    <a:pt x="595620" y="1910863"/>
                  </a:lnTo>
                  <a:lnTo>
                    <a:pt x="599263" y="1912685"/>
                  </a:lnTo>
                  <a:lnTo>
                    <a:pt x="604728" y="1912685"/>
                  </a:lnTo>
                  <a:lnTo>
                    <a:pt x="604728" y="1916328"/>
                  </a:lnTo>
                  <a:lnTo>
                    <a:pt x="579227" y="1923614"/>
                  </a:lnTo>
                  <a:lnTo>
                    <a:pt x="577405" y="1921793"/>
                  </a:lnTo>
                  <a:lnTo>
                    <a:pt x="579227" y="1921793"/>
                  </a:lnTo>
                  <a:close/>
                  <a:moveTo>
                    <a:pt x="1271385" y="1898113"/>
                  </a:moveTo>
                  <a:lnTo>
                    <a:pt x="1287778" y="1898113"/>
                  </a:lnTo>
                  <a:lnTo>
                    <a:pt x="1287778" y="1899935"/>
                  </a:lnTo>
                  <a:lnTo>
                    <a:pt x="1282314" y="1910863"/>
                  </a:lnTo>
                  <a:lnTo>
                    <a:pt x="1256813" y="1934543"/>
                  </a:lnTo>
                  <a:lnTo>
                    <a:pt x="1240420" y="1940007"/>
                  </a:lnTo>
                  <a:lnTo>
                    <a:pt x="1240420" y="1938186"/>
                  </a:lnTo>
                  <a:lnTo>
                    <a:pt x="1254992" y="1907221"/>
                  </a:lnTo>
                  <a:close/>
                  <a:moveTo>
                    <a:pt x="1367923" y="1870790"/>
                  </a:moveTo>
                  <a:lnTo>
                    <a:pt x="1386139" y="1870790"/>
                  </a:lnTo>
                  <a:lnTo>
                    <a:pt x="1391603" y="1881719"/>
                  </a:lnTo>
                  <a:lnTo>
                    <a:pt x="1391603" y="1883541"/>
                  </a:lnTo>
                  <a:lnTo>
                    <a:pt x="1384317" y="1889005"/>
                  </a:lnTo>
                  <a:lnTo>
                    <a:pt x="1380674" y="1889005"/>
                  </a:lnTo>
                  <a:lnTo>
                    <a:pt x="1367923" y="1872612"/>
                  </a:lnTo>
                  <a:close/>
                  <a:moveTo>
                    <a:pt x="1205812" y="1736002"/>
                  </a:moveTo>
                  <a:lnTo>
                    <a:pt x="1209455" y="1736002"/>
                  </a:lnTo>
                  <a:lnTo>
                    <a:pt x="1209455" y="1737824"/>
                  </a:lnTo>
                  <a:lnTo>
                    <a:pt x="1214919" y="1748752"/>
                  </a:lnTo>
                  <a:lnTo>
                    <a:pt x="1214919" y="1765146"/>
                  </a:lnTo>
                  <a:lnTo>
                    <a:pt x="1225848" y="1756038"/>
                  </a:lnTo>
                  <a:lnTo>
                    <a:pt x="1227670" y="1756038"/>
                  </a:lnTo>
                  <a:lnTo>
                    <a:pt x="1234956" y="1765146"/>
                  </a:lnTo>
                  <a:lnTo>
                    <a:pt x="1234956" y="1772432"/>
                  </a:lnTo>
                  <a:lnTo>
                    <a:pt x="1284135" y="1803397"/>
                  </a:lnTo>
                  <a:lnTo>
                    <a:pt x="1287778" y="1803397"/>
                  </a:lnTo>
                  <a:lnTo>
                    <a:pt x="1293243" y="1832540"/>
                  </a:lnTo>
                  <a:lnTo>
                    <a:pt x="1311457" y="1832540"/>
                  </a:lnTo>
                  <a:lnTo>
                    <a:pt x="1329672" y="1850755"/>
                  </a:lnTo>
                  <a:lnTo>
                    <a:pt x="1329672" y="1854398"/>
                  </a:lnTo>
                  <a:lnTo>
                    <a:pt x="1305993" y="1870791"/>
                  </a:lnTo>
                  <a:lnTo>
                    <a:pt x="1273206" y="1859862"/>
                  </a:lnTo>
                  <a:lnTo>
                    <a:pt x="1273206" y="1843469"/>
                  </a:lnTo>
                  <a:lnTo>
                    <a:pt x="1256813" y="1839826"/>
                  </a:lnTo>
                  <a:lnTo>
                    <a:pt x="1260456" y="1832540"/>
                  </a:lnTo>
                  <a:lnTo>
                    <a:pt x="1245884" y="1834362"/>
                  </a:lnTo>
                  <a:lnTo>
                    <a:pt x="1245884" y="1854398"/>
                  </a:lnTo>
                  <a:lnTo>
                    <a:pt x="1209455" y="1887184"/>
                  </a:lnTo>
                  <a:lnTo>
                    <a:pt x="1205812" y="1887184"/>
                  </a:lnTo>
                  <a:lnTo>
                    <a:pt x="1198526" y="1878077"/>
                  </a:lnTo>
                  <a:lnTo>
                    <a:pt x="1194883" y="1854398"/>
                  </a:lnTo>
                  <a:lnTo>
                    <a:pt x="1194883" y="1856219"/>
                  </a:lnTo>
                  <a:lnTo>
                    <a:pt x="1165740" y="1865326"/>
                  </a:lnTo>
                  <a:lnTo>
                    <a:pt x="1162097" y="1865326"/>
                  </a:lnTo>
                  <a:lnTo>
                    <a:pt x="1160275" y="1856219"/>
                  </a:lnTo>
                  <a:lnTo>
                    <a:pt x="1165740" y="1843469"/>
                  </a:lnTo>
                  <a:lnTo>
                    <a:pt x="1182133" y="1828897"/>
                  </a:lnTo>
                  <a:lnTo>
                    <a:pt x="1178490" y="1808861"/>
                  </a:lnTo>
                  <a:lnTo>
                    <a:pt x="1183954" y="1759681"/>
                  </a:lnTo>
                  <a:lnTo>
                    <a:pt x="1193062" y="1741467"/>
                  </a:lnTo>
                  <a:lnTo>
                    <a:pt x="1194883" y="1741467"/>
                  </a:lnTo>
                  <a:close/>
                  <a:moveTo>
                    <a:pt x="1225849" y="1719609"/>
                  </a:moveTo>
                  <a:lnTo>
                    <a:pt x="1227671" y="1719609"/>
                  </a:lnTo>
                  <a:lnTo>
                    <a:pt x="1240421" y="1730538"/>
                  </a:lnTo>
                  <a:lnTo>
                    <a:pt x="1254992" y="1748754"/>
                  </a:lnTo>
                  <a:lnTo>
                    <a:pt x="1254992" y="1750575"/>
                  </a:lnTo>
                  <a:lnTo>
                    <a:pt x="1251349" y="1750575"/>
                  </a:lnTo>
                  <a:lnTo>
                    <a:pt x="1234956" y="1741467"/>
                  </a:lnTo>
                  <a:lnTo>
                    <a:pt x="1225849" y="1721431"/>
                  </a:lnTo>
                  <a:close/>
                  <a:moveTo>
                    <a:pt x="1464463" y="1597570"/>
                  </a:moveTo>
                  <a:lnTo>
                    <a:pt x="1468106" y="1597570"/>
                  </a:lnTo>
                  <a:lnTo>
                    <a:pt x="1486321" y="1615786"/>
                  </a:lnTo>
                  <a:lnTo>
                    <a:pt x="1486321" y="1619429"/>
                  </a:lnTo>
                  <a:lnTo>
                    <a:pt x="1475392" y="1619429"/>
                  </a:lnTo>
                  <a:lnTo>
                    <a:pt x="1469927" y="1621250"/>
                  </a:lnTo>
                  <a:lnTo>
                    <a:pt x="1462641" y="1621250"/>
                  </a:lnTo>
                  <a:lnTo>
                    <a:pt x="1455355" y="1604856"/>
                  </a:lnTo>
                  <a:close/>
                  <a:moveTo>
                    <a:pt x="1173026" y="1586641"/>
                  </a:moveTo>
                  <a:lnTo>
                    <a:pt x="1176669" y="1588463"/>
                  </a:lnTo>
                  <a:lnTo>
                    <a:pt x="1176669" y="1621249"/>
                  </a:lnTo>
                  <a:lnTo>
                    <a:pt x="1165740" y="1613963"/>
                  </a:lnTo>
                  <a:lnTo>
                    <a:pt x="1165740" y="1588463"/>
                  </a:lnTo>
                  <a:close/>
                  <a:moveTo>
                    <a:pt x="1418924" y="1584820"/>
                  </a:moveTo>
                  <a:lnTo>
                    <a:pt x="1418924" y="1586642"/>
                  </a:lnTo>
                  <a:lnTo>
                    <a:pt x="1444425" y="1592106"/>
                  </a:lnTo>
                  <a:lnTo>
                    <a:pt x="1446246" y="1592106"/>
                  </a:lnTo>
                  <a:lnTo>
                    <a:pt x="1449889" y="1604856"/>
                  </a:lnTo>
                  <a:lnTo>
                    <a:pt x="1449889" y="1635821"/>
                  </a:lnTo>
                  <a:lnTo>
                    <a:pt x="1435317" y="1652215"/>
                  </a:lnTo>
                  <a:lnTo>
                    <a:pt x="1435317" y="1654036"/>
                  </a:lnTo>
                  <a:lnTo>
                    <a:pt x="1402531" y="1654036"/>
                  </a:lnTo>
                  <a:lnTo>
                    <a:pt x="1402531" y="1652215"/>
                  </a:lnTo>
                  <a:lnTo>
                    <a:pt x="1395245" y="1635821"/>
                  </a:lnTo>
                  <a:lnTo>
                    <a:pt x="1397067" y="1615785"/>
                  </a:lnTo>
                  <a:lnTo>
                    <a:pt x="1417103" y="1586642"/>
                  </a:lnTo>
                  <a:close/>
                  <a:moveTo>
                    <a:pt x="1360639" y="1524710"/>
                  </a:moveTo>
                  <a:lnTo>
                    <a:pt x="1362461" y="1524710"/>
                  </a:lnTo>
                  <a:lnTo>
                    <a:pt x="1367925" y="1530175"/>
                  </a:lnTo>
                  <a:lnTo>
                    <a:pt x="1367925" y="1531996"/>
                  </a:lnTo>
                  <a:lnTo>
                    <a:pt x="1360639" y="1542925"/>
                  </a:lnTo>
                  <a:lnTo>
                    <a:pt x="1346067" y="1552033"/>
                  </a:lnTo>
                  <a:lnTo>
                    <a:pt x="1346067" y="1548390"/>
                  </a:lnTo>
                  <a:close/>
                  <a:moveTo>
                    <a:pt x="0" y="1521068"/>
                  </a:moveTo>
                  <a:lnTo>
                    <a:pt x="1821" y="1521068"/>
                  </a:lnTo>
                  <a:lnTo>
                    <a:pt x="25501" y="1542926"/>
                  </a:lnTo>
                  <a:lnTo>
                    <a:pt x="23679" y="1542926"/>
                  </a:lnTo>
                  <a:lnTo>
                    <a:pt x="7286" y="1541105"/>
                  </a:lnTo>
                  <a:lnTo>
                    <a:pt x="5464" y="1541105"/>
                  </a:lnTo>
                  <a:lnTo>
                    <a:pt x="5464" y="1537462"/>
                  </a:lnTo>
                  <a:lnTo>
                    <a:pt x="0" y="1524711"/>
                  </a:lnTo>
                  <a:close/>
                  <a:moveTo>
                    <a:pt x="1318743" y="1486461"/>
                  </a:moveTo>
                  <a:lnTo>
                    <a:pt x="1327851" y="1486461"/>
                  </a:lnTo>
                  <a:lnTo>
                    <a:pt x="1346066" y="1490104"/>
                  </a:lnTo>
                  <a:lnTo>
                    <a:pt x="1346066" y="1491926"/>
                  </a:lnTo>
                  <a:lnTo>
                    <a:pt x="1333315" y="1501033"/>
                  </a:lnTo>
                  <a:lnTo>
                    <a:pt x="1333315" y="1511962"/>
                  </a:lnTo>
                  <a:lnTo>
                    <a:pt x="1329672" y="1511962"/>
                  </a:lnTo>
                  <a:lnTo>
                    <a:pt x="1318743" y="1490104"/>
                  </a:lnTo>
                  <a:close/>
                  <a:moveTo>
                    <a:pt x="34609" y="1486461"/>
                  </a:moveTo>
                  <a:lnTo>
                    <a:pt x="36430" y="1486461"/>
                  </a:lnTo>
                  <a:lnTo>
                    <a:pt x="36430" y="1490104"/>
                  </a:lnTo>
                  <a:lnTo>
                    <a:pt x="41895" y="1501033"/>
                  </a:lnTo>
                  <a:lnTo>
                    <a:pt x="51002" y="1501033"/>
                  </a:lnTo>
                  <a:lnTo>
                    <a:pt x="51002" y="1502854"/>
                  </a:lnTo>
                  <a:lnTo>
                    <a:pt x="30966" y="1535641"/>
                  </a:lnTo>
                  <a:lnTo>
                    <a:pt x="30966" y="1537462"/>
                  </a:lnTo>
                  <a:lnTo>
                    <a:pt x="29144" y="1537462"/>
                  </a:lnTo>
                  <a:lnTo>
                    <a:pt x="23680" y="1535641"/>
                  </a:lnTo>
                  <a:lnTo>
                    <a:pt x="23680" y="1531998"/>
                  </a:lnTo>
                  <a:lnTo>
                    <a:pt x="29144" y="1526533"/>
                  </a:lnTo>
                  <a:lnTo>
                    <a:pt x="20037" y="1526533"/>
                  </a:lnTo>
                  <a:lnTo>
                    <a:pt x="12751" y="1511962"/>
                  </a:lnTo>
                  <a:lnTo>
                    <a:pt x="12751" y="1508319"/>
                  </a:lnTo>
                  <a:lnTo>
                    <a:pt x="14572" y="1508319"/>
                  </a:lnTo>
                  <a:lnTo>
                    <a:pt x="23680" y="1511962"/>
                  </a:lnTo>
                  <a:lnTo>
                    <a:pt x="34609" y="1508319"/>
                  </a:lnTo>
                  <a:lnTo>
                    <a:pt x="30966" y="1502854"/>
                  </a:lnTo>
                  <a:lnTo>
                    <a:pt x="34609" y="1490104"/>
                  </a:lnTo>
                  <a:close/>
                  <a:moveTo>
                    <a:pt x="903448" y="1479175"/>
                  </a:moveTo>
                  <a:lnTo>
                    <a:pt x="907091" y="1479175"/>
                  </a:lnTo>
                  <a:lnTo>
                    <a:pt x="930770" y="1502854"/>
                  </a:lnTo>
                  <a:lnTo>
                    <a:pt x="965378" y="1553855"/>
                  </a:lnTo>
                  <a:lnTo>
                    <a:pt x="970842" y="1552034"/>
                  </a:lnTo>
                  <a:lnTo>
                    <a:pt x="947163" y="1575713"/>
                  </a:lnTo>
                  <a:lnTo>
                    <a:pt x="943520" y="1575713"/>
                  </a:lnTo>
                  <a:lnTo>
                    <a:pt x="868840" y="1548391"/>
                  </a:lnTo>
                  <a:lnTo>
                    <a:pt x="868840" y="1535641"/>
                  </a:lnTo>
                  <a:lnTo>
                    <a:pt x="892519" y="1519248"/>
                  </a:lnTo>
                  <a:lnTo>
                    <a:pt x="890698" y="1508319"/>
                  </a:lnTo>
                  <a:lnTo>
                    <a:pt x="890698" y="1506497"/>
                  </a:lnTo>
                  <a:lnTo>
                    <a:pt x="897983" y="1506497"/>
                  </a:lnTo>
                  <a:lnTo>
                    <a:pt x="896162" y="1502854"/>
                  </a:lnTo>
                  <a:lnTo>
                    <a:pt x="896162" y="1501033"/>
                  </a:lnTo>
                  <a:close/>
                  <a:moveTo>
                    <a:pt x="932592" y="1235099"/>
                  </a:moveTo>
                  <a:lnTo>
                    <a:pt x="938057" y="1249671"/>
                  </a:lnTo>
                  <a:lnTo>
                    <a:pt x="938057" y="1251493"/>
                  </a:lnTo>
                  <a:lnTo>
                    <a:pt x="936236" y="1251493"/>
                  </a:lnTo>
                  <a:lnTo>
                    <a:pt x="927128" y="1260600"/>
                  </a:lnTo>
                  <a:lnTo>
                    <a:pt x="921663" y="1240564"/>
                  </a:lnTo>
                  <a:close/>
                  <a:moveTo>
                    <a:pt x="506367" y="1216884"/>
                  </a:moveTo>
                  <a:lnTo>
                    <a:pt x="517296" y="1224170"/>
                  </a:lnTo>
                  <a:lnTo>
                    <a:pt x="520939" y="1224170"/>
                  </a:lnTo>
                  <a:lnTo>
                    <a:pt x="522761" y="1249671"/>
                  </a:lnTo>
                  <a:lnTo>
                    <a:pt x="511832" y="1280636"/>
                  </a:lnTo>
                  <a:lnTo>
                    <a:pt x="531868" y="1273350"/>
                  </a:lnTo>
                  <a:lnTo>
                    <a:pt x="531868" y="1255135"/>
                  </a:lnTo>
                  <a:lnTo>
                    <a:pt x="533689" y="1255135"/>
                  </a:lnTo>
                  <a:lnTo>
                    <a:pt x="544618" y="1246028"/>
                  </a:lnTo>
                  <a:lnTo>
                    <a:pt x="546440" y="1246028"/>
                  </a:lnTo>
                  <a:lnTo>
                    <a:pt x="588333" y="1273350"/>
                  </a:lnTo>
                  <a:lnTo>
                    <a:pt x="590155" y="1273350"/>
                  </a:lnTo>
                  <a:lnTo>
                    <a:pt x="588333" y="1276993"/>
                  </a:lnTo>
                  <a:lnTo>
                    <a:pt x="573762" y="1300672"/>
                  </a:lnTo>
                  <a:lnTo>
                    <a:pt x="617477" y="1280636"/>
                  </a:lnTo>
                  <a:lnTo>
                    <a:pt x="612012" y="1273350"/>
                  </a:lnTo>
                  <a:lnTo>
                    <a:pt x="615655" y="1271528"/>
                  </a:lnTo>
                  <a:lnTo>
                    <a:pt x="619298" y="1271528"/>
                  </a:lnTo>
                  <a:lnTo>
                    <a:pt x="604727" y="1249671"/>
                  </a:lnTo>
                  <a:lnTo>
                    <a:pt x="604727" y="1246028"/>
                  </a:lnTo>
                  <a:lnTo>
                    <a:pt x="606548" y="1246028"/>
                  </a:lnTo>
                  <a:lnTo>
                    <a:pt x="628406" y="1255135"/>
                  </a:lnTo>
                  <a:lnTo>
                    <a:pt x="652085" y="1284279"/>
                  </a:lnTo>
                  <a:lnTo>
                    <a:pt x="655728" y="1324351"/>
                  </a:lnTo>
                  <a:lnTo>
                    <a:pt x="661192" y="1329815"/>
                  </a:lnTo>
                  <a:lnTo>
                    <a:pt x="657549" y="1346209"/>
                  </a:lnTo>
                  <a:lnTo>
                    <a:pt x="663014" y="1351673"/>
                  </a:lnTo>
                  <a:lnTo>
                    <a:pt x="677585" y="1333458"/>
                  </a:lnTo>
                  <a:lnTo>
                    <a:pt x="668478" y="1307958"/>
                  </a:lnTo>
                  <a:lnTo>
                    <a:pt x="657549" y="1235099"/>
                  </a:lnTo>
                  <a:lnTo>
                    <a:pt x="661192" y="1235099"/>
                  </a:lnTo>
                  <a:lnTo>
                    <a:pt x="666657" y="1229634"/>
                  </a:lnTo>
                  <a:lnTo>
                    <a:pt x="663014" y="1222348"/>
                  </a:lnTo>
                  <a:lnTo>
                    <a:pt x="690336" y="1233277"/>
                  </a:lnTo>
                  <a:lnTo>
                    <a:pt x="690336" y="1224170"/>
                  </a:lnTo>
                  <a:lnTo>
                    <a:pt x="697622" y="1224170"/>
                  </a:lnTo>
                  <a:lnTo>
                    <a:pt x="728586" y="1262421"/>
                  </a:lnTo>
                  <a:lnTo>
                    <a:pt x="728586" y="1271528"/>
                  </a:lnTo>
                  <a:lnTo>
                    <a:pt x="734051" y="1278814"/>
                  </a:lnTo>
                  <a:lnTo>
                    <a:pt x="739515" y="1324351"/>
                  </a:lnTo>
                  <a:lnTo>
                    <a:pt x="752266" y="1357137"/>
                  </a:lnTo>
                  <a:lnTo>
                    <a:pt x="750444" y="1395388"/>
                  </a:lnTo>
                  <a:lnTo>
                    <a:pt x="775945" y="1428175"/>
                  </a:lnTo>
                  <a:lnTo>
                    <a:pt x="792338" y="1428175"/>
                  </a:lnTo>
                  <a:lnTo>
                    <a:pt x="823303" y="1459140"/>
                  </a:lnTo>
                  <a:lnTo>
                    <a:pt x="836053" y="1459140"/>
                  </a:lnTo>
                  <a:lnTo>
                    <a:pt x="839696" y="1470069"/>
                  </a:lnTo>
                  <a:lnTo>
                    <a:pt x="836053" y="1495569"/>
                  </a:lnTo>
                  <a:lnTo>
                    <a:pt x="834232" y="1497391"/>
                  </a:lnTo>
                  <a:lnTo>
                    <a:pt x="828767" y="1497391"/>
                  </a:lnTo>
                  <a:lnTo>
                    <a:pt x="825124" y="1495569"/>
                  </a:lnTo>
                  <a:lnTo>
                    <a:pt x="823303" y="1484641"/>
                  </a:lnTo>
                  <a:lnTo>
                    <a:pt x="819660" y="1495569"/>
                  </a:lnTo>
                  <a:lnTo>
                    <a:pt x="819660" y="1497391"/>
                  </a:lnTo>
                  <a:lnTo>
                    <a:pt x="812374" y="1495569"/>
                  </a:lnTo>
                  <a:lnTo>
                    <a:pt x="812374" y="1491926"/>
                  </a:lnTo>
                  <a:lnTo>
                    <a:pt x="806910" y="1480998"/>
                  </a:lnTo>
                  <a:lnTo>
                    <a:pt x="795981" y="1490105"/>
                  </a:lnTo>
                  <a:lnTo>
                    <a:pt x="797802" y="1502855"/>
                  </a:lnTo>
                  <a:lnTo>
                    <a:pt x="797802" y="1506498"/>
                  </a:lnTo>
                  <a:lnTo>
                    <a:pt x="792338" y="1506498"/>
                  </a:lnTo>
                  <a:lnTo>
                    <a:pt x="790516" y="1502855"/>
                  </a:lnTo>
                  <a:lnTo>
                    <a:pt x="785052" y="1502855"/>
                  </a:lnTo>
                  <a:lnTo>
                    <a:pt x="785052" y="1521070"/>
                  </a:lnTo>
                  <a:lnTo>
                    <a:pt x="806910" y="1506498"/>
                  </a:lnTo>
                  <a:lnTo>
                    <a:pt x="808731" y="1506498"/>
                  </a:lnTo>
                  <a:lnTo>
                    <a:pt x="812374" y="1508320"/>
                  </a:lnTo>
                  <a:lnTo>
                    <a:pt x="812374" y="1511963"/>
                  </a:lnTo>
                  <a:lnTo>
                    <a:pt x="806910" y="1524713"/>
                  </a:lnTo>
                  <a:lnTo>
                    <a:pt x="819660" y="1530177"/>
                  </a:lnTo>
                  <a:lnTo>
                    <a:pt x="823303" y="1530177"/>
                  </a:lnTo>
                  <a:lnTo>
                    <a:pt x="823303" y="1531999"/>
                  </a:lnTo>
                  <a:lnTo>
                    <a:pt x="786873" y="1557499"/>
                  </a:lnTo>
                  <a:lnTo>
                    <a:pt x="781409" y="1557499"/>
                  </a:lnTo>
                  <a:lnTo>
                    <a:pt x="768659" y="1553856"/>
                  </a:lnTo>
                  <a:lnTo>
                    <a:pt x="752266" y="1548392"/>
                  </a:lnTo>
                  <a:lnTo>
                    <a:pt x="739515" y="1546571"/>
                  </a:lnTo>
                  <a:lnTo>
                    <a:pt x="730408" y="1546571"/>
                  </a:lnTo>
                  <a:lnTo>
                    <a:pt x="730408" y="1542928"/>
                  </a:lnTo>
                  <a:lnTo>
                    <a:pt x="735872" y="1535642"/>
                  </a:lnTo>
                  <a:lnTo>
                    <a:pt x="706729" y="1526534"/>
                  </a:lnTo>
                  <a:lnTo>
                    <a:pt x="703086" y="1526534"/>
                  </a:lnTo>
                  <a:lnTo>
                    <a:pt x="703086" y="1513784"/>
                  </a:lnTo>
                  <a:lnTo>
                    <a:pt x="701264" y="1508320"/>
                  </a:lnTo>
                  <a:lnTo>
                    <a:pt x="683050" y="1541106"/>
                  </a:lnTo>
                  <a:lnTo>
                    <a:pt x="652085" y="1542928"/>
                  </a:lnTo>
                  <a:lnTo>
                    <a:pt x="630227" y="1564785"/>
                  </a:lnTo>
                  <a:lnTo>
                    <a:pt x="624763" y="1564785"/>
                  </a:lnTo>
                  <a:lnTo>
                    <a:pt x="606548" y="1568428"/>
                  </a:lnTo>
                  <a:lnTo>
                    <a:pt x="584690" y="1570250"/>
                  </a:lnTo>
                  <a:lnTo>
                    <a:pt x="546440" y="1575714"/>
                  </a:lnTo>
                  <a:lnTo>
                    <a:pt x="540975" y="1575714"/>
                  </a:lnTo>
                  <a:lnTo>
                    <a:pt x="540975" y="1573893"/>
                  </a:lnTo>
                  <a:lnTo>
                    <a:pt x="544618" y="1568428"/>
                  </a:lnTo>
                  <a:lnTo>
                    <a:pt x="533689" y="1559321"/>
                  </a:lnTo>
                  <a:lnTo>
                    <a:pt x="531868" y="1548392"/>
                  </a:lnTo>
                  <a:lnTo>
                    <a:pt x="531868" y="1537463"/>
                  </a:lnTo>
                  <a:lnTo>
                    <a:pt x="504546" y="1521070"/>
                  </a:lnTo>
                  <a:lnTo>
                    <a:pt x="460831" y="1511963"/>
                  </a:lnTo>
                  <a:lnTo>
                    <a:pt x="442616" y="1470069"/>
                  </a:lnTo>
                  <a:lnTo>
                    <a:pt x="515475" y="1448211"/>
                  </a:lnTo>
                  <a:lnTo>
                    <a:pt x="557368" y="1453675"/>
                  </a:lnTo>
                  <a:lnTo>
                    <a:pt x="566476" y="1442747"/>
                  </a:lnTo>
                  <a:lnTo>
                    <a:pt x="526403" y="1424532"/>
                  </a:lnTo>
                  <a:lnTo>
                    <a:pt x="489974" y="1437282"/>
                  </a:lnTo>
                  <a:lnTo>
                    <a:pt x="438973" y="1429996"/>
                  </a:lnTo>
                  <a:lnTo>
                    <a:pt x="437151" y="1429996"/>
                  </a:lnTo>
                  <a:lnTo>
                    <a:pt x="420758" y="1400853"/>
                  </a:lnTo>
                  <a:lnTo>
                    <a:pt x="420758" y="1397210"/>
                  </a:lnTo>
                  <a:lnTo>
                    <a:pt x="422580" y="1397210"/>
                  </a:lnTo>
                  <a:lnTo>
                    <a:pt x="477224" y="1375352"/>
                  </a:lnTo>
                  <a:lnTo>
                    <a:pt x="473581" y="1369888"/>
                  </a:lnTo>
                  <a:lnTo>
                    <a:pt x="479045" y="1364423"/>
                  </a:lnTo>
                  <a:lnTo>
                    <a:pt x="473581" y="1364423"/>
                  </a:lnTo>
                  <a:lnTo>
                    <a:pt x="460831" y="1368066"/>
                  </a:lnTo>
                  <a:lnTo>
                    <a:pt x="444437" y="1373531"/>
                  </a:lnTo>
                  <a:lnTo>
                    <a:pt x="431687" y="1375352"/>
                  </a:lnTo>
                  <a:lnTo>
                    <a:pt x="422580" y="1375352"/>
                  </a:lnTo>
                  <a:lnTo>
                    <a:pt x="420758" y="1369888"/>
                  </a:lnTo>
                  <a:lnTo>
                    <a:pt x="420758" y="1368066"/>
                  </a:lnTo>
                  <a:lnTo>
                    <a:pt x="422580" y="1368066"/>
                  </a:lnTo>
                  <a:lnTo>
                    <a:pt x="431687" y="1362602"/>
                  </a:lnTo>
                  <a:lnTo>
                    <a:pt x="431687" y="1355316"/>
                  </a:lnTo>
                  <a:lnTo>
                    <a:pt x="417115" y="1355316"/>
                  </a:lnTo>
                  <a:lnTo>
                    <a:pt x="411651" y="1357137"/>
                  </a:lnTo>
                  <a:lnTo>
                    <a:pt x="406187" y="1357137"/>
                  </a:lnTo>
                  <a:lnTo>
                    <a:pt x="406187" y="1355316"/>
                  </a:lnTo>
                  <a:lnTo>
                    <a:pt x="404365" y="1338923"/>
                  </a:lnTo>
                  <a:lnTo>
                    <a:pt x="426223" y="1307958"/>
                  </a:lnTo>
                  <a:lnTo>
                    <a:pt x="417115" y="1300672"/>
                  </a:lnTo>
                  <a:lnTo>
                    <a:pt x="417115" y="1297029"/>
                  </a:lnTo>
                  <a:lnTo>
                    <a:pt x="422580" y="1276993"/>
                  </a:lnTo>
                  <a:close/>
                  <a:moveTo>
                    <a:pt x="1311456" y="1198669"/>
                  </a:moveTo>
                  <a:lnTo>
                    <a:pt x="1356993" y="1198669"/>
                  </a:lnTo>
                  <a:lnTo>
                    <a:pt x="1395244" y="1207777"/>
                  </a:lnTo>
                  <a:lnTo>
                    <a:pt x="1397065" y="1207777"/>
                  </a:lnTo>
                  <a:lnTo>
                    <a:pt x="1424387" y="1256957"/>
                  </a:lnTo>
                  <a:lnTo>
                    <a:pt x="1428030" y="1256957"/>
                  </a:lnTo>
                  <a:lnTo>
                    <a:pt x="1428030" y="1260600"/>
                  </a:lnTo>
                  <a:lnTo>
                    <a:pt x="1418923" y="1260600"/>
                  </a:lnTo>
                  <a:lnTo>
                    <a:pt x="1402530" y="1262421"/>
                  </a:lnTo>
                  <a:lnTo>
                    <a:pt x="1384315" y="1266064"/>
                  </a:lnTo>
                  <a:lnTo>
                    <a:pt x="1367922" y="1271529"/>
                  </a:lnTo>
                  <a:lnTo>
                    <a:pt x="1351528" y="1273350"/>
                  </a:lnTo>
                  <a:lnTo>
                    <a:pt x="1346064" y="1273350"/>
                  </a:lnTo>
                  <a:lnTo>
                    <a:pt x="1329671" y="1262421"/>
                  </a:lnTo>
                  <a:lnTo>
                    <a:pt x="1329671" y="1260600"/>
                  </a:lnTo>
                  <a:lnTo>
                    <a:pt x="1324206" y="1235099"/>
                  </a:lnTo>
                  <a:lnTo>
                    <a:pt x="1307813" y="1222348"/>
                  </a:lnTo>
                  <a:close/>
                  <a:moveTo>
                    <a:pt x="701265" y="1187742"/>
                  </a:moveTo>
                  <a:lnTo>
                    <a:pt x="719480" y="1187742"/>
                  </a:lnTo>
                  <a:lnTo>
                    <a:pt x="724944" y="1189564"/>
                  </a:lnTo>
                  <a:lnTo>
                    <a:pt x="744981" y="1189564"/>
                  </a:lnTo>
                  <a:lnTo>
                    <a:pt x="750445" y="1200492"/>
                  </a:lnTo>
                  <a:lnTo>
                    <a:pt x="750445" y="1202314"/>
                  </a:lnTo>
                  <a:lnTo>
                    <a:pt x="739516" y="1240565"/>
                  </a:lnTo>
                  <a:lnTo>
                    <a:pt x="730409" y="1256958"/>
                  </a:lnTo>
                  <a:lnTo>
                    <a:pt x="728587" y="1256958"/>
                  </a:lnTo>
                  <a:lnTo>
                    <a:pt x="688515" y="1211421"/>
                  </a:lnTo>
                  <a:lnTo>
                    <a:pt x="688515" y="1207778"/>
                  </a:lnTo>
                  <a:close/>
                  <a:moveTo>
                    <a:pt x="1151166" y="1187739"/>
                  </a:moveTo>
                  <a:lnTo>
                    <a:pt x="1214917" y="1187739"/>
                  </a:lnTo>
                  <a:lnTo>
                    <a:pt x="1183952" y="1235097"/>
                  </a:lnTo>
                  <a:lnTo>
                    <a:pt x="1173023" y="1278813"/>
                  </a:lnTo>
                  <a:lnTo>
                    <a:pt x="1182131" y="1297027"/>
                  </a:lnTo>
                  <a:lnTo>
                    <a:pt x="1176666" y="1324349"/>
                  </a:lnTo>
                  <a:lnTo>
                    <a:pt x="1182131" y="1335278"/>
                  </a:lnTo>
                  <a:lnTo>
                    <a:pt x="1214917" y="1380815"/>
                  </a:lnTo>
                  <a:lnTo>
                    <a:pt x="1183952" y="1395387"/>
                  </a:lnTo>
                  <a:lnTo>
                    <a:pt x="1209453" y="1389922"/>
                  </a:lnTo>
                  <a:lnTo>
                    <a:pt x="1211274" y="1389922"/>
                  </a:lnTo>
                  <a:lnTo>
                    <a:pt x="1211274" y="1391744"/>
                  </a:lnTo>
                  <a:lnTo>
                    <a:pt x="1214917" y="1400851"/>
                  </a:lnTo>
                  <a:lnTo>
                    <a:pt x="1214917" y="1397208"/>
                  </a:lnTo>
                  <a:lnTo>
                    <a:pt x="1216738" y="1357136"/>
                  </a:lnTo>
                  <a:lnTo>
                    <a:pt x="1203988" y="1351671"/>
                  </a:lnTo>
                  <a:lnTo>
                    <a:pt x="1200345" y="1351671"/>
                  </a:lnTo>
                  <a:lnTo>
                    <a:pt x="1187595" y="1329814"/>
                  </a:lnTo>
                  <a:lnTo>
                    <a:pt x="1187595" y="1327992"/>
                  </a:lnTo>
                  <a:lnTo>
                    <a:pt x="1211274" y="1300670"/>
                  </a:lnTo>
                  <a:lnTo>
                    <a:pt x="1198524" y="1295206"/>
                  </a:lnTo>
                  <a:lnTo>
                    <a:pt x="1193059" y="1260598"/>
                  </a:lnTo>
                  <a:lnTo>
                    <a:pt x="1193059" y="1256955"/>
                  </a:lnTo>
                  <a:lnTo>
                    <a:pt x="1194881" y="1256955"/>
                  </a:lnTo>
                  <a:lnTo>
                    <a:pt x="1227667" y="1266062"/>
                  </a:lnTo>
                  <a:lnTo>
                    <a:pt x="1198524" y="1244205"/>
                  </a:lnTo>
                  <a:lnTo>
                    <a:pt x="1198524" y="1240562"/>
                  </a:lnTo>
                  <a:lnTo>
                    <a:pt x="1211274" y="1240562"/>
                  </a:lnTo>
                  <a:lnTo>
                    <a:pt x="1216738" y="1244205"/>
                  </a:lnTo>
                  <a:lnTo>
                    <a:pt x="1229489" y="1244205"/>
                  </a:lnTo>
                  <a:lnTo>
                    <a:pt x="1214917" y="1235097"/>
                  </a:lnTo>
                  <a:lnTo>
                    <a:pt x="1209453" y="1229633"/>
                  </a:lnTo>
                  <a:lnTo>
                    <a:pt x="1209453" y="1222347"/>
                  </a:lnTo>
                  <a:lnTo>
                    <a:pt x="1211274" y="1222347"/>
                  </a:lnTo>
                  <a:lnTo>
                    <a:pt x="1225846" y="1227811"/>
                  </a:lnTo>
                  <a:lnTo>
                    <a:pt x="1222203" y="1213240"/>
                  </a:lnTo>
                  <a:lnTo>
                    <a:pt x="1225846" y="1213240"/>
                  </a:lnTo>
                  <a:lnTo>
                    <a:pt x="1244061" y="1222347"/>
                  </a:lnTo>
                  <a:lnTo>
                    <a:pt x="1244061" y="1216882"/>
                  </a:lnTo>
                  <a:lnTo>
                    <a:pt x="1234953" y="1211418"/>
                  </a:lnTo>
                  <a:lnTo>
                    <a:pt x="1234953" y="1207775"/>
                  </a:lnTo>
                  <a:lnTo>
                    <a:pt x="1244061" y="1200489"/>
                  </a:lnTo>
                  <a:lnTo>
                    <a:pt x="1295062" y="1187739"/>
                  </a:lnTo>
                  <a:lnTo>
                    <a:pt x="1302348" y="1222347"/>
                  </a:lnTo>
                  <a:lnTo>
                    <a:pt x="1298705" y="1229633"/>
                  </a:lnTo>
                  <a:lnTo>
                    <a:pt x="1316919" y="1240562"/>
                  </a:lnTo>
                  <a:lnTo>
                    <a:pt x="1316919" y="1244205"/>
                  </a:lnTo>
                  <a:lnTo>
                    <a:pt x="1313276" y="1256955"/>
                  </a:lnTo>
                  <a:lnTo>
                    <a:pt x="1322384" y="1271527"/>
                  </a:lnTo>
                  <a:lnTo>
                    <a:pt x="1324205" y="1271527"/>
                  </a:lnTo>
                  <a:lnTo>
                    <a:pt x="1324205" y="1273348"/>
                  </a:lnTo>
                  <a:lnTo>
                    <a:pt x="1311455" y="1313421"/>
                  </a:lnTo>
                  <a:lnTo>
                    <a:pt x="1316919" y="1318885"/>
                  </a:lnTo>
                  <a:lnTo>
                    <a:pt x="1316919" y="1322528"/>
                  </a:lnTo>
                  <a:lnTo>
                    <a:pt x="1307812" y="1324349"/>
                  </a:lnTo>
                  <a:lnTo>
                    <a:pt x="1307812" y="1333457"/>
                  </a:lnTo>
                  <a:lnTo>
                    <a:pt x="1327848" y="1311599"/>
                  </a:lnTo>
                  <a:lnTo>
                    <a:pt x="1333313" y="1286098"/>
                  </a:lnTo>
                  <a:lnTo>
                    <a:pt x="1335134" y="1286098"/>
                  </a:lnTo>
                  <a:lnTo>
                    <a:pt x="1335134" y="1300670"/>
                  </a:lnTo>
                  <a:lnTo>
                    <a:pt x="1355170" y="1307956"/>
                  </a:lnTo>
                  <a:lnTo>
                    <a:pt x="1367920" y="1297027"/>
                  </a:lnTo>
                  <a:lnTo>
                    <a:pt x="1362456" y="1286098"/>
                  </a:lnTo>
                  <a:lnTo>
                    <a:pt x="1362456" y="1284277"/>
                  </a:lnTo>
                  <a:lnTo>
                    <a:pt x="1386135" y="1271527"/>
                  </a:lnTo>
                  <a:lnTo>
                    <a:pt x="1386135" y="1267884"/>
                  </a:lnTo>
                  <a:lnTo>
                    <a:pt x="1389778" y="1267884"/>
                  </a:lnTo>
                  <a:lnTo>
                    <a:pt x="1435315" y="1280634"/>
                  </a:lnTo>
                  <a:lnTo>
                    <a:pt x="1451708" y="1302492"/>
                  </a:lnTo>
                  <a:lnTo>
                    <a:pt x="1451708" y="1306135"/>
                  </a:lnTo>
                  <a:lnTo>
                    <a:pt x="1449887" y="1318885"/>
                  </a:lnTo>
                  <a:lnTo>
                    <a:pt x="1468101" y="1322528"/>
                  </a:lnTo>
                  <a:lnTo>
                    <a:pt x="1468101" y="1340743"/>
                  </a:lnTo>
                  <a:lnTo>
                    <a:pt x="1455351" y="1349850"/>
                  </a:lnTo>
                  <a:lnTo>
                    <a:pt x="1484495" y="1344386"/>
                  </a:lnTo>
                  <a:lnTo>
                    <a:pt x="1486316" y="1344386"/>
                  </a:lnTo>
                  <a:lnTo>
                    <a:pt x="1475387" y="1364422"/>
                  </a:lnTo>
                  <a:lnTo>
                    <a:pt x="1484495" y="1358957"/>
                  </a:lnTo>
                  <a:lnTo>
                    <a:pt x="1484495" y="1369886"/>
                  </a:lnTo>
                  <a:lnTo>
                    <a:pt x="1489959" y="1375351"/>
                  </a:lnTo>
                  <a:lnTo>
                    <a:pt x="1489959" y="1362600"/>
                  </a:lnTo>
                  <a:lnTo>
                    <a:pt x="1500888" y="1362600"/>
                  </a:lnTo>
                  <a:lnTo>
                    <a:pt x="1508174" y="1349850"/>
                  </a:lnTo>
                  <a:lnTo>
                    <a:pt x="1511817" y="1349850"/>
                  </a:lnTo>
                  <a:lnTo>
                    <a:pt x="1537317" y="1364422"/>
                  </a:lnTo>
                  <a:lnTo>
                    <a:pt x="1546424" y="1386279"/>
                  </a:lnTo>
                  <a:lnTo>
                    <a:pt x="1542782" y="1391744"/>
                  </a:lnTo>
                  <a:lnTo>
                    <a:pt x="1542782" y="1395387"/>
                  </a:lnTo>
                  <a:lnTo>
                    <a:pt x="1530031" y="1397208"/>
                  </a:lnTo>
                  <a:lnTo>
                    <a:pt x="1557353" y="1397208"/>
                  </a:lnTo>
                  <a:lnTo>
                    <a:pt x="1557353" y="1400851"/>
                  </a:lnTo>
                  <a:lnTo>
                    <a:pt x="1559175" y="1408137"/>
                  </a:lnTo>
                  <a:lnTo>
                    <a:pt x="1551889" y="1424530"/>
                  </a:lnTo>
                  <a:lnTo>
                    <a:pt x="1573747" y="1413601"/>
                  </a:lnTo>
                  <a:lnTo>
                    <a:pt x="1573747" y="1417244"/>
                  </a:lnTo>
                  <a:lnTo>
                    <a:pt x="1564639" y="1433638"/>
                  </a:lnTo>
                  <a:lnTo>
                    <a:pt x="1581032" y="1419066"/>
                  </a:lnTo>
                  <a:lnTo>
                    <a:pt x="1608354" y="1429995"/>
                  </a:lnTo>
                  <a:lnTo>
                    <a:pt x="1608354" y="1448209"/>
                  </a:lnTo>
                  <a:lnTo>
                    <a:pt x="1606533" y="1448209"/>
                  </a:lnTo>
                  <a:lnTo>
                    <a:pt x="1584675" y="1462781"/>
                  </a:lnTo>
                  <a:lnTo>
                    <a:pt x="1590140" y="1462781"/>
                  </a:lnTo>
                  <a:lnTo>
                    <a:pt x="1597426" y="1459138"/>
                  </a:lnTo>
                  <a:lnTo>
                    <a:pt x="1606533" y="1459138"/>
                  </a:lnTo>
                  <a:lnTo>
                    <a:pt x="1606533" y="1462781"/>
                  </a:lnTo>
                  <a:lnTo>
                    <a:pt x="1597426" y="1473710"/>
                  </a:lnTo>
                  <a:lnTo>
                    <a:pt x="1610176" y="1464603"/>
                  </a:lnTo>
                  <a:lnTo>
                    <a:pt x="1613819" y="1453674"/>
                  </a:lnTo>
                  <a:lnTo>
                    <a:pt x="1613819" y="1451852"/>
                  </a:lnTo>
                  <a:lnTo>
                    <a:pt x="1615640" y="1451852"/>
                  </a:lnTo>
                  <a:lnTo>
                    <a:pt x="1615640" y="1453674"/>
                  </a:lnTo>
                  <a:lnTo>
                    <a:pt x="1637498" y="1479174"/>
                  </a:lnTo>
                  <a:lnTo>
                    <a:pt x="1641141" y="1484639"/>
                  </a:lnTo>
                  <a:lnTo>
                    <a:pt x="1641141" y="1486460"/>
                  </a:lnTo>
                  <a:lnTo>
                    <a:pt x="1637498" y="1491925"/>
                  </a:lnTo>
                  <a:lnTo>
                    <a:pt x="1602890" y="1506496"/>
                  </a:lnTo>
                  <a:lnTo>
                    <a:pt x="1653891" y="1521068"/>
                  </a:lnTo>
                  <a:lnTo>
                    <a:pt x="1653891" y="1524711"/>
                  </a:lnTo>
                  <a:lnTo>
                    <a:pt x="1608354" y="1530176"/>
                  </a:lnTo>
                  <a:lnTo>
                    <a:pt x="1624748" y="1541104"/>
                  </a:lnTo>
                  <a:lnTo>
                    <a:pt x="1615640" y="1548390"/>
                  </a:lnTo>
                  <a:lnTo>
                    <a:pt x="1626569" y="1562962"/>
                  </a:lnTo>
                  <a:lnTo>
                    <a:pt x="1624748" y="1562962"/>
                  </a:lnTo>
                  <a:lnTo>
                    <a:pt x="1624748" y="1564783"/>
                  </a:lnTo>
                  <a:lnTo>
                    <a:pt x="1613819" y="1568426"/>
                  </a:lnTo>
                  <a:lnTo>
                    <a:pt x="1648427" y="1581177"/>
                  </a:lnTo>
                  <a:lnTo>
                    <a:pt x="1652070" y="1581177"/>
                  </a:lnTo>
                  <a:lnTo>
                    <a:pt x="1646605" y="1592106"/>
                  </a:lnTo>
                  <a:lnTo>
                    <a:pt x="1662999" y="1592106"/>
                  </a:lnTo>
                  <a:lnTo>
                    <a:pt x="1664820" y="1597570"/>
                  </a:lnTo>
                  <a:lnTo>
                    <a:pt x="1664820" y="1599391"/>
                  </a:lnTo>
                  <a:lnTo>
                    <a:pt x="1662999" y="1604856"/>
                  </a:lnTo>
                  <a:lnTo>
                    <a:pt x="1668463" y="1610320"/>
                  </a:lnTo>
                  <a:lnTo>
                    <a:pt x="1688499" y="1603034"/>
                  </a:lnTo>
                  <a:lnTo>
                    <a:pt x="1692142" y="1603034"/>
                  </a:lnTo>
                  <a:lnTo>
                    <a:pt x="1688499" y="1615785"/>
                  </a:lnTo>
                  <a:lnTo>
                    <a:pt x="1703071" y="1619428"/>
                  </a:lnTo>
                  <a:lnTo>
                    <a:pt x="1715821" y="1643107"/>
                  </a:lnTo>
                  <a:lnTo>
                    <a:pt x="1715821" y="1646750"/>
                  </a:lnTo>
                  <a:lnTo>
                    <a:pt x="1710357" y="1654036"/>
                  </a:lnTo>
                  <a:lnTo>
                    <a:pt x="1719464" y="1654036"/>
                  </a:lnTo>
                  <a:lnTo>
                    <a:pt x="1724929" y="1652214"/>
                  </a:lnTo>
                  <a:lnTo>
                    <a:pt x="1737679" y="1652214"/>
                  </a:lnTo>
                  <a:lnTo>
                    <a:pt x="1732214" y="1672250"/>
                  </a:lnTo>
                  <a:lnTo>
                    <a:pt x="1757715" y="1666786"/>
                  </a:lnTo>
                  <a:lnTo>
                    <a:pt x="1775930" y="1692286"/>
                  </a:lnTo>
                  <a:lnTo>
                    <a:pt x="1777751" y="1692286"/>
                  </a:lnTo>
                  <a:lnTo>
                    <a:pt x="1775930" y="1694108"/>
                  </a:lnTo>
                  <a:lnTo>
                    <a:pt x="1770465" y="1705037"/>
                  </a:lnTo>
                  <a:lnTo>
                    <a:pt x="1772287" y="1708680"/>
                  </a:lnTo>
                  <a:lnTo>
                    <a:pt x="1772287" y="1710501"/>
                  </a:lnTo>
                  <a:lnTo>
                    <a:pt x="1770465" y="1714144"/>
                  </a:lnTo>
                  <a:lnTo>
                    <a:pt x="1754072" y="1714144"/>
                  </a:lnTo>
                  <a:lnTo>
                    <a:pt x="1748608" y="1725073"/>
                  </a:lnTo>
                  <a:lnTo>
                    <a:pt x="1759536" y="1725073"/>
                  </a:lnTo>
                  <a:lnTo>
                    <a:pt x="1761358" y="1726894"/>
                  </a:lnTo>
                  <a:lnTo>
                    <a:pt x="1759536" y="1726894"/>
                  </a:lnTo>
                  <a:lnTo>
                    <a:pt x="1752251" y="1732359"/>
                  </a:lnTo>
                  <a:lnTo>
                    <a:pt x="1746786" y="1754216"/>
                  </a:lnTo>
                  <a:lnTo>
                    <a:pt x="1743143" y="1754216"/>
                  </a:lnTo>
                  <a:lnTo>
                    <a:pt x="1730393" y="1745109"/>
                  </a:lnTo>
                  <a:lnTo>
                    <a:pt x="1732214" y="1766967"/>
                  </a:lnTo>
                  <a:lnTo>
                    <a:pt x="1724929" y="1792467"/>
                  </a:lnTo>
                  <a:lnTo>
                    <a:pt x="1721286" y="1792467"/>
                  </a:lnTo>
                  <a:lnTo>
                    <a:pt x="1708535" y="1772431"/>
                  </a:lnTo>
                  <a:lnTo>
                    <a:pt x="1699428" y="1776074"/>
                  </a:lnTo>
                  <a:lnTo>
                    <a:pt x="1693964" y="1770610"/>
                  </a:lnTo>
                  <a:lnTo>
                    <a:pt x="1693964" y="1759681"/>
                  </a:lnTo>
                  <a:lnTo>
                    <a:pt x="1692142" y="1761502"/>
                  </a:lnTo>
                  <a:lnTo>
                    <a:pt x="1688499" y="1761502"/>
                  </a:lnTo>
                  <a:lnTo>
                    <a:pt x="1681213" y="1745109"/>
                  </a:lnTo>
                  <a:lnTo>
                    <a:pt x="1681213" y="1730537"/>
                  </a:lnTo>
                  <a:lnTo>
                    <a:pt x="1675749" y="1730537"/>
                  </a:lnTo>
                  <a:lnTo>
                    <a:pt x="1673927" y="1732359"/>
                  </a:lnTo>
                  <a:lnTo>
                    <a:pt x="1668463" y="1732359"/>
                  </a:lnTo>
                  <a:lnTo>
                    <a:pt x="1668463" y="1730537"/>
                  </a:lnTo>
                  <a:lnTo>
                    <a:pt x="1664820" y="1721430"/>
                  </a:lnTo>
                  <a:lnTo>
                    <a:pt x="1642962" y="1710501"/>
                  </a:lnTo>
                  <a:lnTo>
                    <a:pt x="1641141" y="1708680"/>
                  </a:lnTo>
                  <a:lnTo>
                    <a:pt x="1642962" y="1697751"/>
                  </a:lnTo>
                  <a:lnTo>
                    <a:pt x="1632034" y="1697751"/>
                  </a:lnTo>
                  <a:lnTo>
                    <a:pt x="1637498" y="1708680"/>
                  </a:lnTo>
                  <a:lnTo>
                    <a:pt x="1637498" y="1710501"/>
                  </a:lnTo>
                  <a:lnTo>
                    <a:pt x="1635677" y="1710501"/>
                  </a:lnTo>
                  <a:lnTo>
                    <a:pt x="1624748" y="1703215"/>
                  </a:lnTo>
                  <a:lnTo>
                    <a:pt x="1615640" y="1705037"/>
                  </a:lnTo>
                  <a:lnTo>
                    <a:pt x="1641141" y="1730537"/>
                  </a:lnTo>
                  <a:lnTo>
                    <a:pt x="1641141" y="1732359"/>
                  </a:lnTo>
                  <a:lnTo>
                    <a:pt x="1621105" y="1736002"/>
                  </a:lnTo>
                  <a:lnTo>
                    <a:pt x="1621105" y="1748752"/>
                  </a:lnTo>
                  <a:lnTo>
                    <a:pt x="1637498" y="1748752"/>
                  </a:lnTo>
                  <a:lnTo>
                    <a:pt x="1637498" y="1770610"/>
                  </a:lnTo>
                  <a:lnTo>
                    <a:pt x="1642962" y="1772431"/>
                  </a:lnTo>
                  <a:lnTo>
                    <a:pt x="1648427" y="1792467"/>
                  </a:lnTo>
                  <a:lnTo>
                    <a:pt x="1652070" y="1788824"/>
                  </a:lnTo>
                  <a:lnTo>
                    <a:pt x="1664820" y="1788824"/>
                  </a:lnTo>
                  <a:lnTo>
                    <a:pt x="1662999" y="1794289"/>
                  </a:lnTo>
                  <a:lnTo>
                    <a:pt x="1673927" y="1792467"/>
                  </a:lnTo>
                  <a:lnTo>
                    <a:pt x="1675749" y="1792467"/>
                  </a:lnTo>
                  <a:lnTo>
                    <a:pt x="1675749" y="1803396"/>
                  </a:lnTo>
                  <a:lnTo>
                    <a:pt x="1681213" y="1799753"/>
                  </a:lnTo>
                  <a:lnTo>
                    <a:pt x="1692142" y="1808860"/>
                  </a:lnTo>
                  <a:lnTo>
                    <a:pt x="1686678" y="1832540"/>
                  </a:lnTo>
                  <a:lnTo>
                    <a:pt x="1699428" y="1838004"/>
                  </a:lnTo>
                  <a:lnTo>
                    <a:pt x="1704892" y="1854397"/>
                  </a:lnTo>
                  <a:lnTo>
                    <a:pt x="1703071" y="1878076"/>
                  </a:lnTo>
                  <a:lnTo>
                    <a:pt x="1699428" y="1878076"/>
                  </a:lnTo>
                  <a:lnTo>
                    <a:pt x="1692142" y="1872612"/>
                  </a:lnTo>
                  <a:lnTo>
                    <a:pt x="1692142" y="1878076"/>
                  </a:lnTo>
                  <a:lnTo>
                    <a:pt x="1699428" y="1889005"/>
                  </a:lnTo>
                  <a:lnTo>
                    <a:pt x="1703071" y="1899934"/>
                  </a:lnTo>
                  <a:lnTo>
                    <a:pt x="1703071" y="1901755"/>
                  </a:lnTo>
                  <a:lnTo>
                    <a:pt x="1699428" y="1901755"/>
                  </a:lnTo>
                  <a:lnTo>
                    <a:pt x="1697606" y="1899934"/>
                  </a:lnTo>
                  <a:lnTo>
                    <a:pt x="1692142" y="1899934"/>
                  </a:lnTo>
                  <a:lnTo>
                    <a:pt x="1697606" y="1912684"/>
                  </a:lnTo>
                  <a:lnTo>
                    <a:pt x="1697606" y="1916327"/>
                  </a:lnTo>
                  <a:lnTo>
                    <a:pt x="1693964" y="1918149"/>
                  </a:lnTo>
                  <a:lnTo>
                    <a:pt x="1692142" y="1918149"/>
                  </a:lnTo>
                  <a:lnTo>
                    <a:pt x="1679392" y="1894470"/>
                  </a:lnTo>
                  <a:lnTo>
                    <a:pt x="1648427" y="1892648"/>
                  </a:lnTo>
                  <a:lnTo>
                    <a:pt x="1626569" y="1865326"/>
                  </a:lnTo>
                  <a:lnTo>
                    <a:pt x="1619283" y="1870790"/>
                  </a:lnTo>
                  <a:lnTo>
                    <a:pt x="1615640" y="1870790"/>
                  </a:lnTo>
                  <a:lnTo>
                    <a:pt x="1602890" y="1854397"/>
                  </a:lnTo>
                  <a:lnTo>
                    <a:pt x="1601069" y="1854397"/>
                  </a:lnTo>
                  <a:lnTo>
                    <a:pt x="1606533" y="1861683"/>
                  </a:lnTo>
                  <a:lnTo>
                    <a:pt x="1626569" y="1892648"/>
                  </a:lnTo>
                  <a:lnTo>
                    <a:pt x="1664820" y="1927256"/>
                  </a:lnTo>
                  <a:lnTo>
                    <a:pt x="1668463" y="1949114"/>
                  </a:lnTo>
                  <a:lnTo>
                    <a:pt x="1668463" y="1950935"/>
                  </a:lnTo>
                  <a:lnTo>
                    <a:pt x="1657534" y="1950935"/>
                  </a:lnTo>
                  <a:lnTo>
                    <a:pt x="1646605" y="1940006"/>
                  </a:lnTo>
                  <a:lnTo>
                    <a:pt x="1635677" y="1943649"/>
                  </a:lnTo>
                  <a:lnTo>
                    <a:pt x="1606533" y="1932720"/>
                  </a:lnTo>
                  <a:lnTo>
                    <a:pt x="1601069" y="1921792"/>
                  </a:lnTo>
                  <a:lnTo>
                    <a:pt x="1595604" y="1923613"/>
                  </a:lnTo>
                  <a:lnTo>
                    <a:pt x="1591961" y="1923613"/>
                  </a:lnTo>
                  <a:lnTo>
                    <a:pt x="1584675" y="1905398"/>
                  </a:lnTo>
                  <a:lnTo>
                    <a:pt x="1575568" y="1907220"/>
                  </a:lnTo>
                  <a:lnTo>
                    <a:pt x="1573747" y="1907220"/>
                  </a:lnTo>
                  <a:lnTo>
                    <a:pt x="1573747" y="1899934"/>
                  </a:lnTo>
                  <a:lnTo>
                    <a:pt x="1564639" y="1905398"/>
                  </a:lnTo>
                  <a:lnTo>
                    <a:pt x="1562818" y="1905398"/>
                  </a:lnTo>
                  <a:lnTo>
                    <a:pt x="1540960" y="1894470"/>
                  </a:lnTo>
                  <a:lnTo>
                    <a:pt x="1519102" y="1865326"/>
                  </a:lnTo>
                  <a:lnTo>
                    <a:pt x="1519102" y="1861683"/>
                  </a:lnTo>
                  <a:lnTo>
                    <a:pt x="1522745" y="1861683"/>
                  </a:lnTo>
                  <a:lnTo>
                    <a:pt x="1528210" y="1867148"/>
                  </a:lnTo>
                  <a:lnTo>
                    <a:pt x="1535496" y="1861683"/>
                  </a:lnTo>
                  <a:lnTo>
                    <a:pt x="1500888" y="1843468"/>
                  </a:lnTo>
                  <a:lnTo>
                    <a:pt x="1484495" y="1808860"/>
                  </a:lnTo>
                  <a:lnTo>
                    <a:pt x="1458994" y="1803396"/>
                  </a:lnTo>
                  <a:lnTo>
                    <a:pt x="1458994" y="1794289"/>
                  </a:lnTo>
                  <a:lnTo>
                    <a:pt x="1455351" y="1797932"/>
                  </a:lnTo>
                  <a:lnTo>
                    <a:pt x="1462637" y="1814325"/>
                  </a:lnTo>
                  <a:lnTo>
                    <a:pt x="1458994" y="1819789"/>
                  </a:lnTo>
                  <a:lnTo>
                    <a:pt x="1435315" y="1808860"/>
                  </a:lnTo>
                  <a:lnTo>
                    <a:pt x="1429850" y="1810682"/>
                  </a:lnTo>
                  <a:lnTo>
                    <a:pt x="1433493" y="1819789"/>
                  </a:lnTo>
                  <a:lnTo>
                    <a:pt x="1429850" y="1819789"/>
                  </a:lnTo>
                  <a:lnTo>
                    <a:pt x="1411636" y="1828897"/>
                  </a:lnTo>
                  <a:lnTo>
                    <a:pt x="1407993" y="1828897"/>
                  </a:lnTo>
                  <a:lnTo>
                    <a:pt x="1386135" y="1819789"/>
                  </a:lnTo>
                  <a:lnTo>
                    <a:pt x="1377028" y="1805218"/>
                  </a:lnTo>
                  <a:lnTo>
                    <a:pt x="1377028" y="1803396"/>
                  </a:lnTo>
                  <a:lnTo>
                    <a:pt x="1378849" y="1783360"/>
                  </a:lnTo>
                  <a:lnTo>
                    <a:pt x="1391600" y="1772431"/>
                  </a:lnTo>
                  <a:lnTo>
                    <a:pt x="1391600" y="1765145"/>
                  </a:lnTo>
                  <a:lnTo>
                    <a:pt x="1395243" y="1765145"/>
                  </a:lnTo>
                  <a:lnTo>
                    <a:pt x="1391600" y="1761502"/>
                  </a:lnTo>
                  <a:lnTo>
                    <a:pt x="1391600" y="1759681"/>
                  </a:lnTo>
                  <a:lnTo>
                    <a:pt x="1402528" y="1759681"/>
                  </a:lnTo>
                  <a:lnTo>
                    <a:pt x="1418922" y="1761502"/>
                  </a:lnTo>
                  <a:lnTo>
                    <a:pt x="1435315" y="1766967"/>
                  </a:lnTo>
                  <a:lnTo>
                    <a:pt x="1444422" y="1766967"/>
                  </a:lnTo>
                  <a:lnTo>
                    <a:pt x="1469923" y="1754216"/>
                  </a:lnTo>
                  <a:lnTo>
                    <a:pt x="1484495" y="1759681"/>
                  </a:lnTo>
                  <a:lnTo>
                    <a:pt x="1484495" y="1748752"/>
                  </a:lnTo>
                  <a:lnTo>
                    <a:pt x="1462637" y="1719608"/>
                  </a:lnTo>
                  <a:lnTo>
                    <a:pt x="1462637" y="1715966"/>
                  </a:lnTo>
                  <a:lnTo>
                    <a:pt x="1497245" y="1683179"/>
                  </a:lnTo>
                  <a:lnTo>
                    <a:pt x="1500888" y="1670429"/>
                  </a:lnTo>
                  <a:lnTo>
                    <a:pt x="1513638" y="1652214"/>
                  </a:lnTo>
                  <a:lnTo>
                    <a:pt x="1497245" y="1597570"/>
                  </a:lnTo>
                  <a:lnTo>
                    <a:pt x="1479030" y="1586641"/>
                  </a:lnTo>
                  <a:lnTo>
                    <a:pt x="1475387" y="1562962"/>
                  </a:lnTo>
                  <a:lnTo>
                    <a:pt x="1469923" y="1562962"/>
                  </a:lnTo>
                  <a:lnTo>
                    <a:pt x="1469923" y="1573891"/>
                  </a:lnTo>
                  <a:lnTo>
                    <a:pt x="1468101" y="1573891"/>
                  </a:lnTo>
                  <a:lnTo>
                    <a:pt x="1451708" y="1553855"/>
                  </a:lnTo>
                  <a:lnTo>
                    <a:pt x="1451708" y="1546569"/>
                  </a:lnTo>
                  <a:lnTo>
                    <a:pt x="1438958" y="1546569"/>
                  </a:lnTo>
                  <a:lnTo>
                    <a:pt x="1413457" y="1564783"/>
                  </a:lnTo>
                  <a:lnTo>
                    <a:pt x="1411636" y="1564783"/>
                  </a:lnTo>
                  <a:lnTo>
                    <a:pt x="1411636" y="1537461"/>
                  </a:lnTo>
                  <a:lnTo>
                    <a:pt x="1424386" y="1537461"/>
                  </a:lnTo>
                  <a:lnTo>
                    <a:pt x="1433493" y="1531997"/>
                  </a:lnTo>
                  <a:lnTo>
                    <a:pt x="1429850" y="1524711"/>
                  </a:lnTo>
                  <a:lnTo>
                    <a:pt x="1400707" y="1501032"/>
                  </a:lnTo>
                  <a:lnTo>
                    <a:pt x="1400707" y="1497389"/>
                  </a:lnTo>
                  <a:lnTo>
                    <a:pt x="1406171" y="1495568"/>
                  </a:lnTo>
                  <a:lnTo>
                    <a:pt x="1402528" y="1486460"/>
                  </a:lnTo>
                  <a:lnTo>
                    <a:pt x="1386135" y="1486460"/>
                  </a:lnTo>
                  <a:lnTo>
                    <a:pt x="1386135" y="1459138"/>
                  </a:lnTo>
                  <a:lnTo>
                    <a:pt x="1380671" y="1459138"/>
                  </a:lnTo>
                  <a:lnTo>
                    <a:pt x="1378849" y="1462781"/>
                  </a:lnTo>
                  <a:lnTo>
                    <a:pt x="1373385" y="1462781"/>
                  </a:lnTo>
                  <a:lnTo>
                    <a:pt x="1360635" y="1448209"/>
                  </a:lnTo>
                  <a:lnTo>
                    <a:pt x="1351527" y="1448209"/>
                  </a:lnTo>
                  <a:lnTo>
                    <a:pt x="1355170" y="1451852"/>
                  </a:lnTo>
                  <a:lnTo>
                    <a:pt x="1362456" y="1475531"/>
                  </a:lnTo>
                  <a:lnTo>
                    <a:pt x="1362456" y="1479174"/>
                  </a:lnTo>
                  <a:lnTo>
                    <a:pt x="1360635" y="1480996"/>
                  </a:lnTo>
                  <a:lnTo>
                    <a:pt x="1338777" y="1486460"/>
                  </a:lnTo>
                  <a:lnTo>
                    <a:pt x="1335134" y="1486460"/>
                  </a:lnTo>
                  <a:lnTo>
                    <a:pt x="1333313" y="1475531"/>
                  </a:lnTo>
                  <a:lnTo>
                    <a:pt x="1295062" y="1468246"/>
                  </a:lnTo>
                  <a:lnTo>
                    <a:pt x="1307812" y="1484639"/>
                  </a:lnTo>
                  <a:lnTo>
                    <a:pt x="1311455" y="1490103"/>
                  </a:lnTo>
                  <a:lnTo>
                    <a:pt x="1311455" y="1491925"/>
                  </a:lnTo>
                  <a:lnTo>
                    <a:pt x="1302348" y="1491925"/>
                  </a:lnTo>
                  <a:lnTo>
                    <a:pt x="1293240" y="1479174"/>
                  </a:lnTo>
                  <a:lnTo>
                    <a:pt x="1287776" y="1490103"/>
                  </a:lnTo>
                  <a:lnTo>
                    <a:pt x="1284133" y="1490103"/>
                  </a:lnTo>
                  <a:lnTo>
                    <a:pt x="1256811" y="1473710"/>
                  </a:lnTo>
                  <a:lnTo>
                    <a:pt x="1189416" y="1473710"/>
                  </a:lnTo>
                  <a:lnTo>
                    <a:pt x="1176666" y="1457317"/>
                  </a:lnTo>
                  <a:lnTo>
                    <a:pt x="1173023" y="1442745"/>
                  </a:lnTo>
                  <a:lnTo>
                    <a:pt x="1162094" y="1453674"/>
                  </a:lnTo>
                  <a:lnTo>
                    <a:pt x="1154809" y="1453674"/>
                  </a:lnTo>
                  <a:lnTo>
                    <a:pt x="1149344" y="1451852"/>
                  </a:lnTo>
                  <a:lnTo>
                    <a:pt x="1136594" y="1451852"/>
                  </a:lnTo>
                  <a:lnTo>
                    <a:pt x="1105629" y="1411780"/>
                  </a:lnTo>
                  <a:lnTo>
                    <a:pt x="1109272" y="1402673"/>
                  </a:lnTo>
                  <a:lnTo>
                    <a:pt x="1105629" y="1400851"/>
                  </a:lnTo>
                  <a:lnTo>
                    <a:pt x="1105629" y="1397208"/>
                  </a:lnTo>
                  <a:lnTo>
                    <a:pt x="1127486" y="1397208"/>
                  </a:lnTo>
                  <a:lnTo>
                    <a:pt x="1143880" y="1400851"/>
                  </a:lnTo>
                  <a:lnTo>
                    <a:pt x="1151166" y="1400851"/>
                  </a:lnTo>
                  <a:lnTo>
                    <a:pt x="1092879" y="1369886"/>
                  </a:lnTo>
                  <a:lnTo>
                    <a:pt x="1089236" y="1369886"/>
                  </a:lnTo>
                  <a:lnTo>
                    <a:pt x="1094700" y="1346207"/>
                  </a:lnTo>
                  <a:lnTo>
                    <a:pt x="1087414" y="1329814"/>
                  </a:lnTo>
                  <a:lnTo>
                    <a:pt x="1087414" y="1327992"/>
                  </a:lnTo>
                  <a:lnTo>
                    <a:pt x="1098343" y="1317063"/>
                  </a:lnTo>
                  <a:lnTo>
                    <a:pt x="1094700" y="1317063"/>
                  </a:lnTo>
                  <a:lnTo>
                    <a:pt x="1094700" y="1313421"/>
                  </a:lnTo>
                  <a:lnTo>
                    <a:pt x="1092879" y="1297027"/>
                  </a:lnTo>
                  <a:lnTo>
                    <a:pt x="1103807" y="1267884"/>
                  </a:lnTo>
                  <a:lnTo>
                    <a:pt x="1105629" y="1267884"/>
                  </a:lnTo>
                  <a:lnTo>
                    <a:pt x="1105629" y="1266062"/>
                  </a:lnTo>
                  <a:lnTo>
                    <a:pt x="1111093" y="1238740"/>
                  </a:lnTo>
                  <a:close/>
                  <a:moveTo>
                    <a:pt x="848802" y="1173169"/>
                  </a:moveTo>
                  <a:lnTo>
                    <a:pt x="852445" y="1173169"/>
                  </a:lnTo>
                  <a:lnTo>
                    <a:pt x="881588" y="1187741"/>
                  </a:lnTo>
                  <a:lnTo>
                    <a:pt x="918018" y="1173169"/>
                  </a:lnTo>
                  <a:lnTo>
                    <a:pt x="919839" y="1173169"/>
                  </a:lnTo>
                  <a:lnTo>
                    <a:pt x="927125" y="1184098"/>
                  </a:lnTo>
                  <a:lnTo>
                    <a:pt x="930768" y="1187741"/>
                  </a:lnTo>
                  <a:lnTo>
                    <a:pt x="927125" y="1187741"/>
                  </a:lnTo>
                  <a:lnTo>
                    <a:pt x="914375" y="1207777"/>
                  </a:lnTo>
                  <a:lnTo>
                    <a:pt x="921661" y="1222349"/>
                  </a:lnTo>
                  <a:lnTo>
                    <a:pt x="921661" y="1224170"/>
                  </a:lnTo>
                  <a:lnTo>
                    <a:pt x="908910" y="1233277"/>
                  </a:lnTo>
                  <a:lnTo>
                    <a:pt x="897982" y="1255135"/>
                  </a:lnTo>
                  <a:lnTo>
                    <a:pt x="912553" y="1246028"/>
                  </a:lnTo>
                  <a:lnTo>
                    <a:pt x="914375" y="1246028"/>
                  </a:lnTo>
                  <a:lnTo>
                    <a:pt x="914375" y="1249671"/>
                  </a:lnTo>
                  <a:lnTo>
                    <a:pt x="927125" y="1271528"/>
                  </a:lnTo>
                  <a:lnTo>
                    <a:pt x="925303" y="1276993"/>
                  </a:lnTo>
                  <a:lnTo>
                    <a:pt x="936232" y="1271528"/>
                  </a:lnTo>
                  <a:lnTo>
                    <a:pt x="938054" y="1271528"/>
                  </a:lnTo>
                  <a:lnTo>
                    <a:pt x="943518" y="1291564"/>
                  </a:lnTo>
                  <a:lnTo>
                    <a:pt x="938054" y="1306136"/>
                  </a:lnTo>
                  <a:lnTo>
                    <a:pt x="941697" y="1340744"/>
                  </a:lnTo>
                  <a:lnTo>
                    <a:pt x="921661" y="1358959"/>
                  </a:lnTo>
                  <a:lnTo>
                    <a:pt x="907089" y="1358959"/>
                  </a:lnTo>
                  <a:lnTo>
                    <a:pt x="907089" y="1369887"/>
                  </a:lnTo>
                  <a:lnTo>
                    <a:pt x="896160" y="1384459"/>
                  </a:lnTo>
                  <a:lnTo>
                    <a:pt x="879767" y="1380816"/>
                  </a:lnTo>
                  <a:lnTo>
                    <a:pt x="879767" y="1378995"/>
                  </a:lnTo>
                  <a:lnTo>
                    <a:pt x="870660" y="1351673"/>
                  </a:lnTo>
                  <a:lnTo>
                    <a:pt x="857909" y="1335280"/>
                  </a:lnTo>
                  <a:lnTo>
                    <a:pt x="848802" y="1322529"/>
                  </a:lnTo>
                  <a:lnTo>
                    <a:pt x="823302" y="1317065"/>
                  </a:lnTo>
                  <a:lnTo>
                    <a:pt x="823302" y="1313422"/>
                  </a:lnTo>
                  <a:lnTo>
                    <a:pt x="797801" y="1273350"/>
                  </a:lnTo>
                  <a:lnTo>
                    <a:pt x="797801" y="1271528"/>
                  </a:lnTo>
                  <a:lnTo>
                    <a:pt x="801444" y="1255135"/>
                  </a:lnTo>
                  <a:lnTo>
                    <a:pt x="808730" y="1249671"/>
                  </a:lnTo>
                  <a:lnTo>
                    <a:pt x="812373" y="1249671"/>
                  </a:lnTo>
                  <a:lnTo>
                    <a:pt x="812373" y="1251492"/>
                  </a:lnTo>
                  <a:lnTo>
                    <a:pt x="830587" y="1276993"/>
                  </a:lnTo>
                  <a:lnTo>
                    <a:pt x="852445" y="1271528"/>
                  </a:lnTo>
                  <a:lnTo>
                    <a:pt x="848802" y="1260599"/>
                  </a:lnTo>
                  <a:lnTo>
                    <a:pt x="854266" y="1255135"/>
                  </a:lnTo>
                  <a:lnTo>
                    <a:pt x="846981" y="1235099"/>
                  </a:lnTo>
                  <a:lnTo>
                    <a:pt x="854266" y="1235099"/>
                  </a:lnTo>
                  <a:lnTo>
                    <a:pt x="823302" y="1213241"/>
                  </a:lnTo>
                  <a:lnTo>
                    <a:pt x="823302" y="1211420"/>
                  </a:lnTo>
                  <a:lnTo>
                    <a:pt x="830587" y="1211420"/>
                  </a:lnTo>
                  <a:lnTo>
                    <a:pt x="836052" y="1213241"/>
                  </a:lnTo>
                  <a:lnTo>
                    <a:pt x="841516" y="1213241"/>
                  </a:lnTo>
                  <a:lnTo>
                    <a:pt x="839695" y="1202313"/>
                  </a:lnTo>
                  <a:lnTo>
                    <a:pt x="828766" y="1195027"/>
                  </a:lnTo>
                  <a:lnTo>
                    <a:pt x="825123" y="1195027"/>
                  </a:lnTo>
                  <a:lnTo>
                    <a:pt x="825123" y="1193205"/>
                  </a:lnTo>
                  <a:lnTo>
                    <a:pt x="828766" y="1193205"/>
                  </a:lnTo>
                  <a:lnTo>
                    <a:pt x="848802" y="1189562"/>
                  </a:lnTo>
                  <a:lnTo>
                    <a:pt x="845159" y="1178633"/>
                  </a:lnTo>
                  <a:close/>
                  <a:moveTo>
                    <a:pt x="907092" y="1154954"/>
                  </a:moveTo>
                  <a:lnTo>
                    <a:pt x="908913" y="1154954"/>
                  </a:lnTo>
                  <a:lnTo>
                    <a:pt x="908913" y="1156776"/>
                  </a:lnTo>
                  <a:lnTo>
                    <a:pt x="890699" y="1182277"/>
                  </a:lnTo>
                  <a:lnTo>
                    <a:pt x="868841" y="1178634"/>
                  </a:lnTo>
                  <a:lnTo>
                    <a:pt x="868841" y="1176812"/>
                  </a:lnTo>
                  <a:lnTo>
                    <a:pt x="907092" y="1156776"/>
                  </a:lnTo>
                  <a:close/>
                  <a:moveTo>
                    <a:pt x="1010915" y="1149489"/>
                  </a:moveTo>
                  <a:lnTo>
                    <a:pt x="1087417" y="1171347"/>
                  </a:lnTo>
                  <a:lnTo>
                    <a:pt x="1087417" y="1173168"/>
                  </a:lnTo>
                  <a:lnTo>
                    <a:pt x="1076488" y="1200490"/>
                  </a:lnTo>
                  <a:lnTo>
                    <a:pt x="1071024" y="1200490"/>
                  </a:lnTo>
                  <a:lnTo>
                    <a:pt x="1065559" y="1224169"/>
                  </a:lnTo>
                  <a:lnTo>
                    <a:pt x="1060095" y="1229634"/>
                  </a:lnTo>
                  <a:lnTo>
                    <a:pt x="1063738" y="1229634"/>
                  </a:lnTo>
                  <a:lnTo>
                    <a:pt x="1060095" y="1240563"/>
                  </a:lnTo>
                  <a:lnTo>
                    <a:pt x="1043702" y="1273349"/>
                  </a:lnTo>
                  <a:lnTo>
                    <a:pt x="1036416" y="1273349"/>
                  </a:lnTo>
                  <a:lnTo>
                    <a:pt x="1016380" y="1271528"/>
                  </a:lnTo>
                  <a:lnTo>
                    <a:pt x="992701" y="1271528"/>
                  </a:lnTo>
                  <a:lnTo>
                    <a:pt x="1014558" y="1289742"/>
                  </a:lnTo>
                  <a:lnTo>
                    <a:pt x="1014558" y="1291564"/>
                  </a:lnTo>
                  <a:lnTo>
                    <a:pt x="998165" y="1322529"/>
                  </a:lnTo>
                  <a:lnTo>
                    <a:pt x="976307" y="1327993"/>
                  </a:lnTo>
                  <a:lnTo>
                    <a:pt x="970843" y="1324350"/>
                  </a:lnTo>
                  <a:lnTo>
                    <a:pt x="970843" y="1322529"/>
                  </a:lnTo>
                  <a:lnTo>
                    <a:pt x="976307" y="1317064"/>
                  </a:lnTo>
                  <a:lnTo>
                    <a:pt x="970843" y="1313421"/>
                  </a:lnTo>
                  <a:lnTo>
                    <a:pt x="970843" y="1295207"/>
                  </a:lnTo>
                  <a:lnTo>
                    <a:pt x="976307" y="1284278"/>
                  </a:lnTo>
                  <a:lnTo>
                    <a:pt x="959914" y="1273349"/>
                  </a:lnTo>
                  <a:lnTo>
                    <a:pt x="959914" y="1187740"/>
                  </a:lnTo>
                  <a:lnTo>
                    <a:pt x="981772" y="1193204"/>
                  </a:lnTo>
                  <a:lnTo>
                    <a:pt x="965378" y="1173168"/>
                  </a:lnTo>
                  <a:lnTo>
                    <a:pt x="965378" y="1171347"/>
                  </a:lnTo>
                  <a:lnTo>
                    <a:pt x="974486" y="1156775"/>
                  </a:lnTo>
                  <a:lnTo>
                    <a:pt x="974486" y="1154953"/>
                  </a:lnTo>
                  <a:close/>
                  <a:moveTo>
                    <a:pt x="338793" y="1109417"/>
                  </a:moveTo>
                  <a:lnTo>
                    <a:pt x="344258" y="1109417"/>
                  </a:lnTo>
                  <a:lnTo>
                    <a:pt x="344258" y="1111238"/>
                  </a:lnTo>
                  <a:lnTo>
                    <a:pt x="347901" y="1111238"/>
                  </a:lnTo>
                  <a:lnTo>
                    <a:pt x="389794" y="1144025"/>
                  </a:lnTo>
                  <a:lnTo>
                    <a:pt x="389794" y="1145846"/>
                  </a:lnTo>
                  <a:lnTo>
                    <a:pt x="387973" y="1154954"/>
                  </a:lnTo>
                  <a:lnTo>
                    <a:pt x="398902" y="1144025"/>
                  </a:lnTo>
                  <a:lnTo>
                    <a:pt x="400723" y="1144025"/>
                  </a:lnTo>
                  <a:lnTo>
                    <a:pt x="400723" y="1154954"/>
                  </a:lnTo>
                  <a:lnTo>
                    <a:pt x="406188" y="1140382"/>
                  </a:lnTo>
                  <a:lnTo>
                    <a:pt x="438974" y="1140382"/>
                  </a:lnTo>
                  <a:lnTo>
                    <a:pt x="493618" y="1205955"/>
                  </a:lnTo>
                  <a:lnTo>
                    <a:pt x="493618" y="1207777"/>
                  </a:lnTo>
                  <a:lnTo>
                    <a:pt x="404366" y="1273349"/>
                  </a:lnTo>
                  <a:lnTo>
                    <a:pt x="395259" y="1300672"/>
                  </a:lnTo>
                  <a:lnTo>
                    <a:pt x="377044" y="1307957"/>
                  </a:lnTo>
                  <a:lnTo>
                    <a:pt x="369758" y="1329815"/>
                  </a:lnTo>
                  <a:lnTo>
                    <a:pt x="371580" y="1346208"/>
                  </a:lnTo>
                  <a:lnTo>
                    <a:pt x="366115" y="1362602"/>
                  </a:lnTo>
                  <a:lnTo>
                    <a:pt x="347901" y="1373530"/>
                  </a:lnTo>
                  <a:lnTo>
                    <a:pt x="344258" y="1373530"/>
                  </a:lnTo>
                  <a:lnTo>
                    <a:pt x="338793" y="1364423"/>
                  </a:lnTo>
                  <a:lnTo>
                    <a:pt x="304186" y="1395388"/>
                  </a:lnTo>
                  <a:lnTo>
                    <a:pt x="280507" y="1346208"/>
                  </a:lnTo>
                  <a:lnTo>
                    <a:pt x="238613" y="1329815"/>
                  </a:lnTo>
                  <a:lnTo>
                    <a:pt x="238613" y="1327994"/>
                  </a:lnTo>
                  <a:lnTo>
                    <a:pt x="260471" y="1278814"/>
                  </a:lnTo>
                  <a:lnTo>
                    <a:pt x="255006" y="1255135"/>
                  </a:lnTo>
                  <a:lnTo>
                    <a:pt x="255006" y="1251492"/>
                  </a:lnTo>
                  <a:lnTo>
                    <a:pt x="265935" y="1249670"/>
                  </a:lnTo>
                  <a:lnTo>
                    <a:pt x="260471" y="1238742"/>
                  </a:lnTo>
                  <a:lnTo>
                    <a:pt x="260471" y="1235099"/>
                  </a:lnTo>
                  <a:lnTo>
                    <a:pt x="285971" y="1176812"/>
                  </a:lnTo>
                  <a:lnTo>
                    <a:pt x="276864" y="1162240"/>
                  </a:lnTo>
                  <a:lnTo>
                    <a:pt x="275042" y="1151311"/>
                  </a:lnTo>
                  <a:lnTo>
                    <a:pt x="276864" y="1144025"/>
                  </a:lnTo>
                  <a:lnTo>
                    <a:pt x="269578" y="1129453"/>
                  </a:lnTo>
                  <a:lnTo>
                    <a:pt x="269578" y="1127632"/>
                  </a:lnTo>
                  <a:lnTo>
                    <a:pt x="302364" y="1116703"/>
                  </a:lnTo>
                  <a:lnTo>
                    <a:pt x="304186" y="1116703"/>
                  </a:lnTo>
                  <a:lnTo>
                    <a:pt x="307829" y="1123989"/>
                  </a:lnTo>
                  <a:lnTo>
                    <a:pt x="307829" y="1116703"/>
                  </a:lnTo>
                  <a:lnTo>
                    <a:pt x="313293" y="1116703"/>
                  </a:lnTo>
                  <a:lnTo>
                    <a:pt x="316936" y="1114881"/>
                  </a:lnTo>
                  <a:lnTo>
                    <a:pt x="326043" y="1111238"/>
                  </a:lnTo>
                  <a:lnTo>
                    <a:pt x="333329" y="1111238"/>
                  </a:lnTo>
                  <a:close/>
                  <a:moveTo>
                    <a:pt x="746681" y="1035982"/>
                  </a:moveTo>
                  <a:cubicBezTo>
                    <a:pt x="757327" y="1032398"/>
                    <a:pt x="761619" y="1046132"/>
                    <a:pt x="764037" y="1053775"/>
                  </a:cubicBezTo>
                  <a:cubicBezTo>
                    <a:pt x="769843" y="1065482"/>
                    <a:pt x="754061" y="1077546"/>
                    <a:pt x="743298" y="1071631"/>
                  </a:cubicBezTo>
                  <a:cubicBezTo>
                    <a:pt x="739910" y="1069604"/>
                    <a:pt x="736826" y="1066977"/>
                    <a:pt x="734226" y="1063988"/>
                  </a:cubicBezTo>
                  <a:cubicBezTo>
                    <a:pt x="736221" y="1054137"/>
                    <a:pt x="738699" y="1042967"/>
                    <a:pt x="746681" y="1035982"/>
                  </a:cubicBezTo>
                  <a:close/>
                  <a:moveTo>
                    <a:pt x="948319" y="1035367"/>
                  </a:moveTo>
                  <a:cubicBezTo>
                    <a:pt x="949315" y="1036037"/>
                    <a:pt x="949827" y="1037305"/>
                    <a:pt x="948717" y="1038474"/>
                  </a:cubicBezTo>
                  <a:cubicBezTo>
                    <a:pt x="947066" y="1040925"/>
                    <a:pt x="942911" y="1038246"/>
                    <a:pt x="945017" y="1035852"/>
                  </a:cubicBezTo>
                  <a:cubicBezTo>
                    <a:pt x="945842" y="1034626"/>
                    <a:pt x="947322" y="1034697"/>
                    <a:pt x="948319" y="1035367"/>
                  </a:cubicBezTo>
                  <a:close/>
                  <a:moveTo>
                    <a:pt x="839340" y="1018550"/>
                  </a:moveTo>
                  <a:cubicBezTo>
                    <a:pt x="842979" y="1017445"/>
                    <a:pt x="846779" y="1017243"/>
                    <a:pt x="850608" y="1018643"/>
                  </a:cubicBezTo>
                  <a:cubicBezTo>
                    <a:pt x="843884" y="1022127"/>
                    <a:pt x="836404" y="1023123"/>
                    <a:pt x="829037" y="1023869"/>
                  </a:cubicBezTo>
                  <a:cubicBezTo>
                    <a:pt x="832223" y="1021660"/>
                    <a:pt x="835701" y="1019654"/>
                    <a:pt x="839340" y="1018550"/>
                  </a:cubicBezTo>
                  <a:close/>
                  <a:moveTo>
                    <a:pt x="981895" y="1016474"/>
                  </a:moveTo>
                  <a:cubicBezTo>
                    <a:pt x="990778" y="1023222"/>
                    <a:pt x="996626" y="1033069"/>
                    <a:pt x="1002887" y="1042199"/>
                  </a:cubicBezTo>
                  <a:cubicBezTo>
                    <a:pt x="1008430" y="1050021"/>
                    <a:pt x="1006699" y="1060284"/>
                    <a:pt x="1007835" y="1069240"/>
                  </a:cubicBezTo>
                  <a:cubicBezTo>
                    <a:pt x="1008247" y="1080945"/>
                    <a:pt x="1010634" y="1092757"/>
                    <a:pt x="1009147" y="1104462"/>
                  </a:cubicBezTo>
                  <a:cubicBezTo>
                    <a:pt x="1001926" y="1112159"/>
                    <a:pt x="989588" y="1108519"/>
                    <a:pt x="980408" y="1109051"/>
                  </a:cubicBezTo>
                  <a:cubicBezTo>
                    <a:pt x="972180" y="1108403"/>
                    <a:pt x="968665" y="1100222"/>
                    <a:pt x="964250" y="1094432"/>
                  </a:cubicBezTo>
                  <a:lnTo>
                    <a:pt x="959065" y="1100880"/>
                  </a:lnTo>
                  <a:lnTo>
                    <a:pt x="959957" y="1093357"/>
                  </a:lnTo>
                  <a:cubicBezTo>
                    <a:pt x="949168" y="1088816"/>
                    <a:pt x="935817" y="1082668"/>
                    <a:pt x="934383" y="1069482"/>
                  </a:cubicBezTo>
                  <a:cubicBezTo>
                    <a:pt x="935931" y="1053187"/>
                    <a:pt x="954536" y="1044174"/>
                    <a:pt x="954056" y="1027105"/>
                  </a:cubicBezTo>
                  <a:cubicBezTo>
                    <a:pt x="962642" y="1022031"/>
                    <a:pt x="971166" y="1015341"/>
                    <a:pt x="981895" y="1016474"/>
                  </a:cubicBezTo>
                  <a:close/>
                  <a:moveTo>
                    <a:pt x="940548" y="1015341"/>
                  </a:moveTo>
                  <a:cubicBezTo>
                    <a:pt x="944045" y="1016313"/>
                    <a:pt x="948929" y="1017403"/>
                    <a:pt x="950436" y="1021044"/>
                  </a:cubicBezTo>
                  <a:cubicBezTo>
                    <a:pt x="949471" y="1025656"/>
                    <a:pt x="946698" y="1029601"/>
                    <a:pt x="944528" y="1033724"/>
                  </a:cubicBezTo>
                  <a:lnTo>
                    <a:pt x="936933" y="1025170"/>
                  </a:lnTo>
                  <a:cubicBezTo>
                    <a:pt x="935063" y="1031904"/>
                    <a:pt x="931565" y="1038093"/>
                    <a:pt x="927164" y="1043433"/>
                  </a:cubicBezTo>
                  <a:cubicBezTo>
                    <a:pt x="925960" y="1039489"/>
                    <a:pt x="924272" y="1035666"/>
                    <a:pt x="923849" y="1031601"/>
                  </a:cubicBezTo>
                  <a:cubicBezTo>
                    <a:pt x="927468" y="1024564"/>
                    <a:pt x="934460" y="1020013"/>
                    <a:pt x="940548" y="1015341"/>
                  </a:cubicBezTo>
                  <a:close/>
                  <a:moveTo>
                    <a:pt x="350966" y="985240"/>
                  </a:moveTo>
                  <a:cubicBezTo>
                    <a:pt x="350019" y="992304"/>
                    <a:pt x="348894" y="999245"/>
                    <a:pt x="347828" y="1006309"/>
                  </a:cubicBezTo>
                  <a:lnTo>
                    <a:pt x="341435" y="1003996"/>
                  </a:lnTo>
                  <a:cubicBezTo>
                    <a:pt x="344750" y="997785"/>
                    <a:pt x="347651" y="991390"/>
                    <a:pt x="350966" y="985240"/>
                  </a:cubicBezTo>
                  <a:close/>
                  <a:moveTo>
                    <a:pt x="952788" y="983359"/>
                  </a:moveTo>
                  <a:cubicBezTo>
                    <a:pt x="956457" y="983236"/>
                    <a:pt x="956208" y="989256"/>
                    <a:pt x="952601" y="989133"/>
                  </a:cubicBezTo>
                  <a:cubicBezTo>
                    <a:pt x="948932" y="989133"/>
                    <a:pt x="949243" y="983236"/>
                    <a:pt x="952788" y="983359"/>
                  </a:cubicBezTo>
                  <a:close/>
                  <a:moveTo>
                    <a:pt x="984468" y="982232"/>
                  </a:moveTo>
                  <a:cubicBezTo>
                    <a:pt x="986059" y="989657"/>
                    <a:pt x="987709" y="997145"/>
                    <a:pt x="989064" y="1004691"/>
                  </a:cubicBezTo>
                  <a:cubicBezTo>
                    <a:pt x="973512" y="1009823"/>
                    <a:pt x="977694" y="993583"/>
                    <a:pt x="975456" y="985190"/>
                  </a:cubicBezTo>
                  <a:close/>
                  <a:moveTo>
                    <a:pt x="794632" y="982154"/>
                  </a:moveTo>
                  <a:cubicBezTo>
                    <a:pt x="798103" y="981311"/>
                    <a:pt x="801742" y="981394"/>
                    <a:pt x="805460" y="982787"/>
                  </a:cubicBezTo>
                  <a:cubicBezTo>
                    <a:pt x="800740" y="989376"/>
                    <a:pt x="794830" y="995008"/>
                    <a:pt x="789394" y="1001061"/>
                  </a:cubicBezTo>
                  <a:cubicBezTo>
                    <a:pt x="784678" y="1006813"/>
                    <a:pt x="776735" y="1004655"/>
                    <a:pt x="770344" y="1004356"/>
                  </a:cubicBezTo>
                  <a:cubicBezTo>
                    <a:pt x="775316" y="995547"/>
                    <a:pt x="784218" y="984684"/>
                    <a:pt x="794632" y="982154"/>
                  </a:cubicBezTo>
                  <a:close/>
                  <a:moveTo>
                    <a:pt x="974722" y="968186"/>
                  </a:moveTo>
                  <a:cubicBezTo>
                    <a:pt x="975784" y="969983"/>
                    <a:pt x="976906" y="971780"/>
                    <a:pt x="978027" y="973637"/>
                  </a:cubicBezTo>
                  <a:cubicBezTo>
                    <a:pt x="975844" y="974475"/>
                    <a:pt x="973659" y="975314"/>
                    <a:pt x="971476" y="976212"/>
                  </a:cubicBezTo>
                  <a:cubicBezTo>
                    <a:pt x="970650" y="973637"/>
                    <a:pt x="969823" y="971001"/>
                    <a:pt x="968997" y="968426"/>
                  </a:cubicBezTo>
                  <a:cubicBezTo>
                    <a:pt x="970886" y="968366"/>
                    <a:pt x="972833" y="968246"/>
                    <a:pt x="974722" y="968186"/>
                  </a:cubicBezTo>
                  <a:close/>
                  <a:moveTo>
                    <a:pt x="431732" y="967182"/>
                  </a:moveTo>
                  <a:cubicBezTo>
                    <a:pt x="428395" y="988374"/>
                    <a:pt x="423565" y="1011297"/>
                    <a:pt x="407597" y="1026639"/>
                  </a:cubicBezTo>
                  <a:cubicBezTo>
                    <a:pt x="399672" y="1026878"/>
                    <a:pt x="393176" y="1020908"/>
                    <a:pt x="386082" y="1018282"/>
                  </a:cubicBezTo>
                  <a:cubicBezTo>
                    <a:pt x="391802" y="1007895"/>
                    <a:pt x="396869" y="996791"/>
                    <a:pt x="405155" y="988195"/>
                  </a:cubicBezTo>
                  <a:cubicBezTo>
                    <a:pt x="413732" y="980852"/>
                    <a:pt x="422374" y="973510"/>
                    <a:pt x="431732" y="967182"/>
                  </a:cubicBezTo>
                  <a:close/>
                  <a:moveTo>
                    <a:pt x="1357850" y="966180"/>
                  </a:moveTo>
                  <a:cubicBezTo>
                    <a:pt x="1360785" y="973635"/>
                    <a:pt x="1355737" y="979649"/>
                    <a:pt x="1351453" y="984997"/>
                  </a:cubicBezTo>
                  <a:lnTo>
                    <a:pt x="1357791" y="994138"/>
                  </a:lnTo>
                  <a:cubicBezTo>
                    <a:pt x="1352098" y="993538"/>
                    <a:pt x="1343707" y="998286"/>
                    <a:pt x="1339716" y="992876"/>
                  </a:cubicBezTo>
                  <a:cubicBezTo>
                    <a:pt x="1343825" y="982833"/>
                    <a:pt x="1349810" y="973394"/>
                    <a:pt x="1357850" y="966180"/>
                  </a:cubicBezTo>
                  <a:close/>
                  <a:moveTo>
                    <a:pt x="787978" y="948622"/>
                  </a:moveTo>
                  <a:cubicBezTo>
                    <a:pt x="792164" y="956597"/>
                    <a:pt x="791570" y="965954"/>
                    <a:pt x="784627" y="972133"/>
                  </a:cubicBezTo>
                  <a:cubicBezTo>
                    <a:pt x="790071" y="971290"/>
                    <a:pt x="795636" y="971772"/>
                    <a:pt x="799942" y="975668"/>
                  </a:cubicBezTo>
                  <a:cubicBezTo>
                    <a:pt x="790369" y="984308"/>
                    <a:pt x="773144" y="982988"/>
                    <a:pt x="768060" y="996179"/>
                  </a:cubicBezTo>
                  <a:cubicBezTo>
                    <a:pt x="761477" y="996781"/>
                    <a:pt x="760162" y="990482"/>
                    <a:pt x="757829" y="986224"/>
                  </a:cubicBezTo>
                  <a:cubicBezTo>
                    <a:pt x="765543" y="982868"/>
                    <a:pt x="773024" y="979029"/>
                    <a:pt x="780144" y="974589"/>
                  </a:cubicBezTo>
                  <a:cubicBezTo>
                    <a:pt x="771828" y="975129"/>
                    <a:pt x="763393" y="976872"/>
                    <a:pt x="755078" y="975432"/>
                  </a:cubicBezTo>
                  <a:cubicBezTo>
                    <a:pt x="749634" y="973573"/>
                    <a:pt x="746345" y="968415"/>
                    <a:pt x="742754" y="964216"/>
                  </a:cubicBezTo>
                  <a:cubicBezTo>
                    <a:pt x="755135" y="953178"/>
                    <a:pt x="772126" y="950842"/>
                    <a:pt x="787978" y="948622"/>
                  </a:cubicBezTo>
                  <a:close/>
                  <a:moveTo>
                    <a:pt x="1233853" y="931004"/>
                  </a:moveTo>
                  <a:cubicBezTo>
                    <a:pt x="1236285" y="929058"/>
                    <a:pt x="1239386" y="933253"/>
                    <a:pt x="1236954" y="935139"/>
                  </a:cubicBezTo>
                  <a:cubicBezTo>
                    <a:pt x="1234522" y="937084"/>
                    <a:pt x="1231360" y="932889"/>
                    <a:pt x="1233853" y="931004"/>
                  </a:cubicBezTo>
                  <a:close/>
                  <a:moveTo>
                    <a:pt x="746579" y="913463"/>
                  </a:moveTo>
                  <a:cubicBezTo>
                    <a:pt x="757831" y="908992"/>
                    <a:pt x="761780" y="920625"/>
                    <a:pt x="768302" y="926229"/>
                  </a:cubicBezTo>
                  <a:cubicBezTo>
                    <a:pt x="771776" y="930289"/>
                    <a:pt x="777997" y="932854"/>
                    <a:pt x="779374" y="938221"/>
                  </a:cubicBezTo>
                  <a:cubicBezTo>
                    <a:pt x="774588" y="950628"/>
                    <a:pt x="759448" y="947647"/>
                    <a:pt x="748733" y="948659"/>
                  </a:cubicBezTo>
                  <a:cubicBezTo>
                    <a:pt x="745864" y="940132"/>
                    <a:pt x="741972" y="931958"/>
                    <a:pt x="740119" y="923190"/>
                  </a:cubicBezTo>
                  <a:cubicBezTo>
                    <a:pt x="738741" y="918714"/>
                    <a:pt x="743589" y="915791"/>
                    <a:pt x="746579" y="913463"/>
                  </a:cubicBezTo>
                  <a:close/>
                  <a:moveTo>
                    <a:pt x="879824" y="910692"/>
                  </a:moveTo>
                  <a:cubicBezTo>
                    <a:pt x="888845" y="909495"/>
                    <a:pt x="892786" y="917030"/>
                    <a:pt x="893504" y="924615"/>
                  </a:cubicBezTo>
                  <a:cubicBezTo>
                    <a:pt x="896782" y="923839"/>
                    <a:pt x="900073" y="923064"/>
                    <a:pt x="903365" y="922407"/>
                  </a:cubicBezTo>
                  <a:cubicBezTo>
                    <a:pt x="902525" y="924025"/>
                    <a:pt x="901631" y="925643"/>
                    <a:pt x="900791" y="927312"/>
                  </a:cubicBezTo>
                  <a:cubicBezTo>
                    <a:pt x="902823" y="928390"/>
                    <a:pt x="904855" y="929520"/>
                    <a:pt x="906886" y="930666"/>
                  </a:cubicBezTo>
                  <a:cubicBezTo>
                    <a:pt x="906642" y="955241"/>
                    <a:pt x="918833" y="984536"/>
                    <a:pt x="902457" y="1006128"/>
                  </a:cubicBezTo>
                  <a:lnTo>
                    <a:pt x="913808" y="1011151"/>
                  </a:lnTo>
                  <a:cubicBezTo>
                    <a:pt x="914227" y="1021011"/>
                    <a:pt x="914647" y="1030939"/>
                    <a:pt x="915487" y="1040867"/>
                  </a:cubicBezTo>
                  <a:cubicBezTo>
                    <a:pt x="912859" y="1034344"/>
                    <a:pt x="910286" y="1028006"/>
                    <a:pt x="906940" y="1021837"/>
                  </a:cubicBezTo>
                  <a:cubicBezTo>
                    <a:pt x="906548" y="1025933"/>
                    <a:pt x="906141" y="1030012"/>
                    <a:pt x="905749" y="1034108"/>
                  </a:cubicBezTo>
                  <a:cubicBezTo>
                    <a:pt x="904435" y="1031596"/>
                    <a:pt x="903175" y="1029085"/>
                    <a:pt x="901861" y="1026624"/>
                  </a:cubicBezTo>
                  <a:cubicBezTo>
                    <a:pt x="901685" y="1033198"/>
                    <a:pt x="901089" y="1039721"/>
                    <a:pt x="898638" y="1045940"/>
                  </a:cubicBezTo>
                  <a:cubicBezTo>
                    <a:pt x="903893" y="1050609"/>
                    <a:pt x="907238" y="1056880"/>
                    <a:pt x="910056" y="1063217"/>
                  </a:cubicBezTo>
                  <a:cubicBezTo>
                    <a:pt x="902281" y="1068611"/>
                    <a:pt x="894452" y="1075960"/>
                    <a:pt x="884416" y="1075960"/>
                  </a:cubicBezTo>
                  <a:cubicBezTo>
                    <a:pt x="871806" y="1076263"/>
                    <a:pt x="859264" y="1077039"/>
                    <a:pt x="846721" y="1078050"/>
                  </a:cubicBezTo>
                  <a:cubicBezTo>
                    <a:pt x="844026" y="1070870"/>
                    <a:pt x="841642" y="1063639"/>
                    <a:pt x="838893" y="1056526"/>
                  </a:cubicBezTo>
                  <a:lnTo>
                    <a:pt x="849471" y="1053407"/>
                  </a:lnTo>
                  <a:cubicBezTo>
                    <a:pt x="844324" y="1050121"/>
                    <a:pt x="838947" y="1047070"/>
                    <a:pt x="833637" y="1044036"/>
                  </a:cubicBezTo>
                  <a:cubicBezTo>
                    <a:pt x="835073" y="1043311"/>
                    <a:pt x="836495" y="1042536"/>
                    <a:pt x="837931" y="1041811"/>
                  </a:cubicBezTo>
                  <a:cubicBezTo>
                    <a:pt x="844270" y="1031478"/>
                    <a:pt x="859142" y="1025613"/>
                    <a:pt x="858370" y="1011741"/>
                  </a:cubicBezTo>
                  <a:cubicBezTo>
                    <a:pt x="834829" y="1017067"/>
                    <a:pt x="810991" y="1021180"/>
                    <a:pt x="787992" y="1028596"/>
                  </a:cubicBezTo>
                  <a:cubicBezTo>
                    <a:pt x="786435" y="1024719"/>
                    <a:pt x="784945" y="1020826"/>
                    <a:pt x="783387" y="1017000"/>
                  </a:cubicBezTo>
                  <a:cubicBezTo>
                    <a:pt x="788588" y="1012752"/>
                    <a:pt x="795929" y="1010544"/>
                    <a:pt x="799817" y="1004931"/>
                  </a:cubicBezTo>
                  <a:cubicBezTo>
                    <a:pt x="798381" y="1002285"/>
                    <a:pt x="796471" y="1000026"/>
                    <a:pt x="794737" y="997633"/>
                  </a:cubicBezTo>
                  <a:cubicBezTo>
                    <a:pt x="798449" y="994632"/>
                    <a:pt x="802092" y="991177"/>
                    <a:pt x="806806" y="990031"/>
                  </a:cubicBezTo>
                  <a:cubicBezTo>
                    <a:pt x="812359" y="994278"/>
                    <a:pt x="816720" y="999790"/>
                    <a:pt x="821623" y="1004678"/>
                  </a:cubicBezTo>
                  <a:cubicBezTo>
                    <a:pt x="819118" y="999419"/>
                    <a:pt x="816490" y="994228"/>
                    <a:pt x="813618" y="989205"/>
                  </a:cubicBezTo>
                  <a:cubicBezTo>
                    <a:pt x="814810" y="987047"/>
                    <a:pt x="815948" y="984890"/>
                    <a:pt x="817140" y="982800"/>
                  </a:cubicBezTo>
                  <a:cubicBezTo>
                    <a:pt x="813375" y="981367"/>
                    <a:pt x="808187" y="980895"/>
                    <a:pt x="806806" y="976344"/>
                  </a:cubicBezTo>
                  <a:cubicBezTo>
                    <a:pt x="803636" y="969939"/>
                    <a:pt x="810029" y="964444"/>
                    <a:pt x="812846" y="959185"/>
                  </a:cubicBezTo>
                  <a:cubicBezTo>
                    <a:pt x="808783" y="958949"/>
                    <a:pt x="804720" y="958764"/>
                    <a:pt x="800711" y="958646"/>
                  </a:cubicBezTo>
                  <a:cubicBezTo>
                    <a:pt x="802444" y="950640"/>
                    <a:pt x="800480" y="940172"/>
                    <a:pt x="807469" y="934543"/>
                  </a:cubicBezTo>
                  <a:cubicBezTo>
                    <a:pt x="814878" y="932520"/>
                    <a:pt x="821325" y="938082"/>
                    <a:pt x="823831" y="944588"/>
                  </a:cubicBezTo>
                  <a:cubicBezTo>
                    <a:pt x="829330" y="959354"/>
                    <a:pt x="841100" y="970124"/>
                    <a:pt x="848333" y="983811"/>
                  </a:cubicBezTo>
                  <a:cubicBezTo>
                    <a:pt x="850243" y="988598"/>
                    <a:pt x="855674" y="988901"/>
                    <a:pt x="859860" y="990267"/>
                  </a:cubicBezTo>
                  <a:cubicBezTo>
                    <a:pt x="853886" y="983036"/>
                    <a:pt x="849403" y="974844"/>
                    <a:pt x="846776" y="965826"/>
                  </a:cubicBezTo>
                  <a:lnTo>
                    <a:pt x="858546" y="964444"/>
                  </a:lnTo>
                  <a:cubicBezTo>
                    <a:pt x="852993" y="961579"/>
                    <a:pt x="846897" y="959893"/>
                    <a:pt x="840802" y="958696"/>
                  </a:cubicBezTo>
                  <a:lnTo>
                    <a:pt x="852518" y="948667"/>
                  </a:lnTo>
                  <a:cubicBezTo>
                    <a:pt x="844568" y="943510"/>
                    <a:pt x="832256" y="943459"/>
                    <a:pt x="828734" y="933413"/>
                  </a:cubicBezTo>
                  <a:cubicBezTo>
                    <a:pt x="825930" y="928087"/>
                    <a:pt x="833935" y="925289"/>
                    <a:pt x="836387" y="921631"/>
                  </a:cubicBezTo>
                  <a:cubicBezTo>
                    <a:pt x="842062" y="914451"/>
                    <a:pt x="852220" y="914586"/>
                    <a:pt x="860036" y="917451"/>
                  </a:cubicBezTo>
                  <a:cubicBezTo>
                    <a:pt x="867336" y="922525"/>
                    <a:pt x="869666" y="931745"/>
                    <a:pt x="872889" y="939565"/>
                  </a:cubicBezTo>
                  <a:cubicBezTo>
                    <a:pt x="879878" y="930902"/>
                    <a:pt x="869124" y="914990"/>
                    <a:pt x="886989" y="915108"/>
                  </a:cubicBezTo>
                  <a:close/>
                  <a:moveTo>
                    <a:pt x="838216" y="903076"/>
                  </a:moveTo>
                  <a:cubicBezTo>
                    <a:pt x="840857" y="903395"/>
                    <a:pt x="843596" y="904313"/>
                    <a:pt x="846093" y="904638"/>
                  </a:cubicBezTo>
                  <a:cubicBezTo>
                    <a:pt x="836041" y="912871"/>
                    <a:pt x="824845" y="926550"/>
                    <a:pt x="809975" y="921930"/>
                  </a:cubicBezTo>
                  <a:cubicBezTo>
                    <a:pt x="816899" y="916245"/>
                    <a:pt x="823880" y="910678"/>
                    <a:pt x="830924" y="905111"/>
                  </a:cubicBezTo>
                  <a:cubicBezTo>
                    <a:pt x="833031" y="903039"/>
                    <a:pt x="835575" y="902758"/>
                    <a:pt x="838216" y="903076"/>
                  </a:cubicBezTo>
                  <a:close/>
                  <a:moveTo>
                    <a:pt x="863283" y="902971"/>
                  </a:moveTo>
                  <a:cubicBezTo>
                    <a:pt x="863986" y="906630"/>
                    <a:pt x="864629" y="910289"/>
                    <a:pt x="865156" y="914008"/>
                  </a:cubicBezTo>
                  <a:cubicBezTo>
                    <a:pt x="861586" y="911142"/>
                    <a:pt x="858075" y="908215"/>
                    <a:pt x="854622" y="905227"/>
                  </a:cubicBezTo>
                  <a:cubicBezTo>
                    <a:pt x="857489" y="904435"/>
                    <a:pt x="860416" y="903703"/>
                    <a:pt x="863283" y="902971"/>
                  </a:cubicBezTo>
                  <a:close/>
                  <a:moveTo>
                    <a:pt x="630401" y="896864"/>
                  </a:moveTo>
                  <a:cubicBezTo>
                    <a:pt x="638478" y="893442"/>
                    <a:pt x="650922" y="901482"/>
                    <a:pt x="645606" y="910814"/>
                  </a:cubicBezTo>
                  <a:cubicBezTo>
                    <a:pt x="643675" y="917538"/>
                    <a:pt x="645843" y="924358"/>
                    <a:pt x="646972" y="931010"/>
                  </a:cubicBezTo>
                  <a:cubicBezTo>
                    <a:pt x="647803" y="938620"/>
                    <a:pt x="655584" y="942807"/>
                    <a:pt x="657485" y="949938"/>
                  </a:cubicBezTo>
                  <a:cubicBezTo>
                    <a:pt x="656713" y="958146"/>
                    <a:pt x="652050" y="965468"/>
                    <a:pt x="650209" y="973436"/>
                  </a:cubicBezTo>
                  <a:cubicBezTo>
                    <a:pt x="657069" y="972814"/>
                    <a:pt x="664256" y="973173"/>
                    <a:pt x="669750" y="977983"/>
                  </a:cubicBezTo>
                  <a:cubicBezTo>
                    <a:pt x="666780" y="984324"/>
                    <a:pt x="663899" y="990737"/>
                    <a:pt x="660900" y="997150"/>
                  </a:cubicBezTo>
                  <a:cubicBezTo>
                    <a:pt x="666899" y="992412"/>
                    <a:pt x="673700" y="989062"/>
                    <a:pt x="681362" y="988272"/>
                  </a:cubicBezTo>
                  <a:cubicBezTo>
                    <a:pt x="682490" y="993489"/>
                    <a:pt x="683619" y="998777"/>
                    <a:pt x="684836" y="1003970"/>
                  </a:cubicBezTo>
                  <a:cubicBezTo>
                    <a:pt x="687568" y="1002247"/>
                    <a:pt x="690330" y="1000572"/>
                    <a:pt x="693151" y="998825"/>
                  </a:cubicBezTo>
                  <a:lnTo>
                    <a:pt x="686380" y="995953"/>
                  </a:lnTo>
                  <a:cubicBezTo>
                    <a:pt x="685965" y="987674"/>
                    <a:pt x="686677" y="978150"/>
                    <a:pt x="693508" y="972455"/>
                  </a:cubicBezTo>
                  <a:cubicBezTo>
                    <a:pt x="708624" y="974441"/>
                    <a:pt x="724898" y="986956"/>
                    <a:pt x="722314" y="1003922"/>
                  </a:cubicBezTo>
                  <a:cubicBezTo>
                    <a:pt x="725195" y="1015719"/>
                    <a:pt x="717414" y="1025195"/>
                    <a:pt x="714979" y="1035963"/>
                  </a:cubicBezTo>
                  <a:cubicBezTo>
                    <a:pt x="714385" y="1047783"/>
                    <a:pt x="711386" y="1059868"/>
                    <a:pt x="705090" y="1070013"/>
                  </a:cubicBezTo>
                  <a:cubicBezTo>
                    <a:pt x="696181" y="1074440"/>
                    <a:pt x="687806" y="1080662"/>
                    <a:pt x="678125" y="1083414"/>
                  </a:cubicBezTo>
                  <a:cubicBezTo>
                    <a:pt x="671561" y="1083653"/>
                    <a:pt x="668324" y="1077144"/>
                    <a:pt x="665978" y="1072047"/>
                  </a:cubicBezTo>
                  <a:cubicBezTo>
                    <a:pt x="662236" y="1078221"/>
                    <a:pt x="657425" y="1083964"/>
                    <a:pt x="649912" y="1085041"/>
                  </a:cubicBezTo>
                  <a:cubicBezTo>
                    <a:pt x="647625" y="1079944"/>
                    <a:pt x="647744" y="1071497"/>
                    <a:pt x="641121" y="1070061"/>
                  </a:cubicBezTo>
                  <a:cubicBezTo>
                    <a:pt x="631975" y="1076714"/>
                    <a:pt x="625263" y="1087864"/>
                    <a:pt x="613354" y="1089898"/>
                  </a:cubicBezTo>
                  <a:cubicBezTo>
                    <a:pt x="607860" y="1090784"/>
                    <a:pt x="602841" y="1093201"/>
                    <a:pt x="598001" y="1095881"/>
                  </a:cubicBezTo>
                  <a:cubicBezTo>
                    <a:pt x="597585" y="1106481"/>
                    <a:pt x="586805" y="1110621"/>
                    <a:pt x="579291" y="1116196"/>
                  </a:cubicBezTo>
                  <a:cubicBezTo>
                    <a:pt x="565036" y="1125792"/>
                    <a:pt x="547396" y="1132731"/>
                    <a:pt x="530112" y="1129070"/>
                  </a:cubicBezTo>
                  <a:cubicBezTo>
                    <a:pt x="518827" y="1125552"/>
                    <a:pt x="509324" y="1116244"/>
                    <a:pt x="504899" y="1105476"/>
                  </a:cubicBezTo>
                  <a:cubicBezTo>
                    <a:pt x="510334" y="1095235"/>
                    <a:pt x="521737" y="1091262"/>
                    <a:pt x="532399" y="1089348"/>
                  </a:cubicBezTo>
                  <a:cubicBezTo>
                    <a:pt x="536111" y="1072406"/>
                    <a:pt x="556365" y="1077671"/>
                    <a:pt x="569164" y="1075804"/>
                  </a:cubicBezTo>
                  <a:cubicBezTo>
                    <a:pt x="578549" y="1070779"/>
                    <a:pt x="584310" y="1061088"/>
                    <a:pt x="590161" y="1052450"/>
                  </a:cubicBezTo>
                  <a:cubicBezTo>
                    <a:pt x="588260" y="1051851"/>
                    <a:pt x="586330" y="1051181"/>
                    <a:pt x="584429" y="1050583"/>
                  </a:cubicBezTo>
                  <a:cubicBezTo>
                    <a:pt x="578935" y="1062572"/>
                    <a:pt x="565155" y="1062883"/>
                    <a:pt x="553930" y="1064247"/>
                  </a:cubicBezTo>
                  <a:cubicBezTo>
                    <a:pt x="554702" y="1061447"/>
                    <a:pt x="555474" y="1058743"/>
                    <a:pt x="556246" y="1055991"/>
                  </a:cubicBezTo>
                  <a:cubicBezTo>
                    <a:pt x="553395" y="1056278"/>
                    <a:pt x="550455" y="1056589"/>
                    <a:pt x="547574" y="1056637"/>
                  </a:cubicBezTo>
                  <a:cubicBezTo>
                    <a:pt x="546802" y="1059461"/>
                    <a:pt x="545971" y="1062332"/>
                    <a:pt x="545139" y="1065204"/>
                  </a:cubicBezTo>
                  <a:cubicBezTo>
                    <a:pt x="536111" y="1067190"/>
                    <a:pt x="527202" y="1069535"/>
                    <a:pt x="518174" y="1071808"/>
                  </a:cubicBezTo>
                  <a:cubicBezTo>
                    <a:pt x="518530" y="1064199"/>
                    <a:pt x="518708" y="1056637"/>
                    <a:pt x="518827" y="1049100"/>
                  </a:cubicBezTo>
                  <a:cubicBezTo>
                    <a:pt x="522777" y="1044649"/>
                    <a:pt x="526667" y="1040294"/>
                    <a:pt x="530647" y="1035915"/>
                  </a:cubicBezTo>
                  <a:cubicBezTo>
                    <a:pt x="524737" y="1037901"/>
                    <a:pt x="518055" y="1039983"/>
                    <a:pt x="513363" y="1034359"/>
                  </a:cubicBezTo>
                  <a:cubicBezTo>
                    <a:pt x="511581" y="1045032"/>
                    <a:pt x="511462" y="1056637"/>
                    <a:pt x="506265" y="1066472"/>
                  </a:cubicBezTo>
                  <a:cubicBezTo>
                    <a:pt x="501662" y="1072047"/>
                    <a:pt x="495426" y="1076044"/>
                    <a:pt x="490050" y="1080781"/>
                  </a:cubicBezTo>
                  <a:cubicBezTo>
                    <a:pt x="488447" y="1074967"/>
                    <a:pt x="487051" y="1068937"/>
                    <a:pt x="485625" y="1063050"/>
                  </a:cubicBezTo>
                  <a:cubicBezTo>
                    <a:pt x="478201" y="1065036"/>
                    <a:pt x="477904" y="1072574"/>
                    <a:pt x="477488" y="1078987"/>
                  </a:cubicBezTo>
                  <a:cubicBezTo>
                    <a:pt x="472588" y="1076761"/>
                    <a:pt x="466619" y="1075517"/>
                    <a:pt x="463560" y="1070779"/>
                  </a:cubicBezTo>
                  <a:cubicBezTo>
                    <a:pt x="461244" y="1066113"/>
                    <a:pt x="461778" y="1060705"/>
                    <a:pt x="461481" y="1055680"/>
                  </a:cubicBezTo>
                  <a:cubicBezTo>
                    <a:pt x="456938" y="1058432"/>
                    <a:pt x="452750" y="1061806"/>
                    <a:pt x="447761" y="1063768"/>
                  </a:cubicBezTo>
                  <a:cubicBezTo>
                    <a:pt x="440545" y="1063002"/>
                    <a:pt x="433061" y="1059748"/>
                    <a:pt x="428220" y="1054244"/>
                  </a:cubicBezTo>
                  <a:cubicBezTo>
                    <a:pt x="428636" y="1046396"/>
                    <a:pt x="430626" y="1037781"/>
                    <a:pt x="436832" y="1032445"/>
                  </a:cubicBezTo>
                  <a:cubicBezTo>
                    <a:pt x="445148" y="1030220"/>
                    <a:pt x="453819" y="1029861"/>
                    <a:pt x="462253" y="1031727"/>
                  </a:cubicBezTo>
                  <a:cubicBezTo>
                    <a:pt x="470628" y="1025195"/>
                    <a:pt x="482893" y="1022012"/>
                    <a:pt x="486991" y="1011412"/>
                  </a:cubicBezTo>
                  <a:cubicBezTo>
                    <a:pt x="470569" y="1017226"/>
                    <a:pt x="454413" y="1026391"/>
                    <a:pt x="436417" y="1021366"/>
                  </a:cubicBezTo>
                  <a:cubicBezTo>
                    <a:pt x="438971" y="1014762"/>
                    <a:pt x="440545" y="1006985"/>
                    <a:pt x="446276" y="1002295"/>
                  </a:cubicBezTo>
                  <a:cubicBezTo>
                    <a:pt x="455067" y="1000093"/>
                    <a:pt x="464035" y="998657"/>
                    <a:pt x="472410" y="995116"/>
                  </a:cubicBezTo>
                  <a:lnTo>
                    <a:pt x="449038" y="990450"/>
                  </a:lnTo>
                  <a:cubicBezTo>
                    <a:pt x="451295" y="986549"/>
                    <a:pt x="453641" y="982649"/>
                    <a:pt x="456076" y="978868"/>
                  </a:cubicBezTo>
                  <a:cubicBezTo>
                    <a:pt x="447108" y="974800"/>
                    <a:pt x="454116" y="964128"/>
                    <a:pt x="461125" y="962453"/>
                  </a:cubicBezTo>
                  <a:cubicBezTo>
                    <a:pt x="473063" y="959581"/>
                    <a:pt x="485388" y="961926"/>
                    <a:pt x="497356" y="963410"/>
                  </a:cubicBezTo>
                  <a:cubicBezTo>
                    <a:pt x="488981" y="957906"/>
                    <a:pt x="478646" y="956830"/>
                    <a:pt x="469975" y="952403"/>
                  </a:cubicBezTo>
                  <a:cubicBezTo>
                    <a:pt x="467510" y="941060"/>
                    <a:pt x="479478" y="931967"/>
                    <a:pt x="489575" y="930699"/>
                  </a:cubicBezTo>
                  <a:cubicBezTo>
                    <a:pt x="496287" y="928857"/>
                    <a:pt x="505909" y="925626"/>
                    <a:pt x="510987" y="932326"/>
                  </a:cubicBezTo>
                  <a:cubicBezTo>
                    <a:pt x="513363" y="941372"/>
                    <a:pt x="514462" y="950847"/>
                    <a:pt x="517491" y="959773"/>
                  </a:cubicBezTo>
                  <a:cubicBezTo>
                    <a:pt x="524499" y="957906"/>
                    <a:pt x="531152" y="954078"/>
                    <a:pt x="538487" y="953719"/>
                  </a:cubicBezTo>
                  <a:cubicBezTo>
                    <a:pt x="548168" y="956399"/>
                    <a:pt x="554286" y="965157"/>
                    <a:pt x="555058" y="975159"/>
                  </a:cubicBezTo>
                  <a:cubicBezTo>
                    <a:pt x="561146" y="978222"/>
                    <a:pt x="566967" y="982122"/>
                    <a:pt x="571451" y="987387"/>
                  </a:cubicBezTo>
                  <a:cubicBezTo>
                    <a:pt x="566789" y="989852"/>
                    <a:pt x="562185" y="992364"/>
                    <a:pt x="557523" y="994924"/>
                  </a:cubicBezTo>
                  <a:cubicBezTo>
                    <a:pt x="560136" y="996360"/>
                    <a:pt x="562779" y="997940"/>
                    <a:pt x="565333" y="999423"/>
                  </a:cubicBezTo>
                  <a:cubicBezTo>
                    <a:pt x="567145" y="996241"/>
                    <a:pt x="568986" y="993130"/>
                    <a:pt x="570976" y="990019"/>
                  </a:cubicBezTo>
                  <a:cubicBezTo>
                    <a:pt x="571095" y="992292"/>
                    <a:pt x="571154" y="994566"/>
                    <a:pt x="571273" y="996911"/>
                  </a:cubicBezTo>
                  <a:cubicBezTo>
                    <a:pt x="572817" y="996719"/>
                    <a:pt x="574421" y="996552"/>
                    <a:pt x="576054" y="996432"/>
                  </a:cubicBezTo>
                  <a:cubicBezTo>
                    <a:pt x="577420" y="1006434"/>
                    <a:pt x="578935" y="1016437"/>
                    <a:pt x="580776" y="1026439"/>
                  </a:cubicBezTo>
                  <a:cubicBezTo>
                    <a:pt x="599248" y="1016389"/>
                    <a:pt x="619472" y="1027468"/>
                    <a:pt x="638538" y="1029262"/>
                  </a:cubicBezTo>
                  <a:cubicBezTo>
                    <a:pt x="638122" y="1022562"/>
                    <a:pt x="639369" y="1015838"/>
                    <a:pt x="638597" y="1009138"/>
                  </a:cubicBezTo>
                  <a:cubicBezTo>
                    <a:pt x="630757" y="1001457"/>
                    <a:pt x="620897" y="996312"/>
                    <a:pt x="611632" y="990617"/>
                  </a:cubicBezTo>
                  <a:cubicBezTo>
                    <a:pt x="612939" y="984922"/>
                    <a:pt x="614394" y="979347"/>
                    <a:pt x="615463" y="973676"/>
                  </a:cubicBezTo>
                  <a:lnTo>
                    <a:pt x="618522" y="985999"/>
                  </a:lnTo>
                  <a:cubicBezTo>
                    <a:pt x="623303" y="981094"/>
                    <a:pt x="630698" y="976786"/>
                    <a:pt x="627728" y="968220"/>
                  </a:cubicBezTo>
                  <a:cubicBezTo>
                    <a:pt x="621373" y="955322"/>
                    <a:pt x="599723" y="954915"/>
                    <a:pt x="601594" y="936873"/>
                  </a:cubicBezTo>
                  <a:cubicBezTo>
                    <a:pt x="606494" y="934073"/>
                    <a:pt x="612760" y="932614"/>
                    <a:pt x="616294" y="927947"/>
                  </a:cubicBezTo>
                  <a:cubicBezTo>
                    <a:pt x="620838" y="917538"/>
                    <a:pt x="624550" y="906627"/>
                    <a:pt x="630401" y="896864"/>
                  </a:cubicBezTo>
                  <a:close/>
                  <a:moveTo>
                    <a:pt x="919258" y="893258"/>
                  </a:moveTo>
                  <a:cubicBezTo>
                    <a:pt x="921691" y="891434"/>
                    <a:pt x="924852" y="895368"/>
                    <a:pt x="922420" y="897135"/>
                  </a:cubicBezTo>
                  <a:cubicBezTo>
                    <a:pt x="919987" y="898959"/>
                    <a:pt x="916826" y="895026"/>
                    <a:pt x="919258" y="893258"/>
                  </a:cubicBezTo>
                  <a:close/>
                  <a:moveTo>
                    <a:pt x="1091620" y="892939"/>
                  </a:moveTo>
                  <a:cubicBezTo>
                    <a:pt x="1102438" y="903535"/>
                    <a:pt x="1091801" y="918342"/>
                    <a:pt x="1099175" y="930260"/>
                  </a:cubicBezTo>
                  <a:lnTo>
                    <a:pt x="1089867" y="932068"/>
                  </a:lnTo>
                  <a:cubicBezTo>
                    <a:pt x="1085575" y="922497"/>
                    <a:pt x="1078928" y="913529"/>
                    <a:pt x="1077355" y="902933"/>
                  </a:cubicBezTo>
                  <a:cubicBezTo>
                    <a:pt x="1080014" y="897333"/>
                    <a:pt x="1086603" y="895709"/>
                    <a:pt x="1091620" y="892939"/>
                  </a:cubicBezTo>
                  <a:close/>
                  <a:moveTo>
                    <a:pt x="522180" y="886919"/>
                  </a:moveTo>
                  <a:cubicBezTo>
                    <a:pt x="525723" y="891837"/>
                    <a:pt x="534069" y="902464"/>
                    <a:pt x="525901" y="906530"/>
                  </a:cubicBezTo>
                  <a:cubicBezTo>
                    <a:pt x="515153" y="907988"/>
                    <a:pt x="504825" y="904588"/>
                    <a:pt x="494438" y="902342"/>
                  </a:cubicBezTo>
                  <a:cubicBezTo>
                    <a:pt x="497379" y="888984"/>
                    <a:pt x="510893" y="888133"/>
                    <a:pt x="522180" y="886919"/>
                  </a:cubicBezTo>
                  <a:close/>
                  <a:moveTo>
                    <a:pt x="916945" y="873542"/>
                  </a:moveTo>
                  <a:cubicBezTo>
                    <a:pt x="920518" y="872370"/>
                    <a:pt x="921843" y="878345"/>
                    <a:pt x="918271" y="879107"/>
                  </a:cubicBezTo>
                  <a:cubicBezTo>
                    <a:pt x="914640" y="880396"/>
                    <a:pt x="913315" y="874303"/>
                    <a:pt x="916945" y="873542"/>
                  </a:cubicBezTo>
                  <a:close/>
                  <a:moveTo>
                    <a:pt x="950483" y="870794"/>
                  </a:moveTo>
                  <a:cubicBezTo>
                    <a:pt x="954222" y="870351"/>
                    <a:pt x="958163" y="871096"/>
                    <a:pt x="961477" y="872830"/>
                  </a:cubicBezTo>
                  <a:cubicBezTo>
                    <a:pt x="970867" y="877607"/>
                    <a:pt x="981320" y="880381"/>
                    <a:pt x="989478" y="887316"/>
                  </a:cubicBezTo>
                  <a:cubicBezTo>
                    <a:pt x="993344" y="890655"/>
                    <a:pt x="998231" y="882410"/>
                    <a:pt x="1002140" y="886648"/>
                  </a:cubicBezTo>
                  <a:cubicBezTo>
                    <a:pt x="1008216" y="892864"/>
                    <a:pt x="1011997" y="901083"/>
                    <a:pt x="1015566" y="908916"/>
                  </a:cubicBezTo>
                  <a:cubicBezTo>
                    <a:pt x="1013442" y="917880"/>
                    <a:pt x="1010638" y="926742"/>
                    <a:pt x="1008131" y="935603"/>
                  </a:cubicBezTo>
                  <a:cubicBezTo>
                    <a:pt x="1011997" y="930081"/>
                    <a:pt x="1014972" y="923916"/>
                    <a:pt x="1019221" y="918651"/>
                  </a:cubicBezTo>
                  <a:cubicBezTo>
                    <a:pt x="1025679" y="917701"/>
                    <a:pt x="1032562" y="919678"/>
                    <a:pt x="1038723" y="916879"/>
                  </a:cubicBezTo>
                  <a:cubicBezTo>
                    <a:pt x="1046414" y="913642"/>
                    <a:pt x="1055167" y="909019"/>
                    <a:pt x="1063580" y="911844"/>
                  </a:cubicBezTo>
                  <a:cubicBezTo>
                    <a:pt x="1072885" y="916211"/>
                    <a:pt x="1078876" y="925355"/>
                    <a:pt x="1081765" y="934986"/>
                  </a:cubicBezTo>
                  <a:cubicBezTo>
                    <a:pt x="1072800" y="933368"/>
                    <a:pt x="1064047" y="930980"/>
                    <a:pt x="1055464" y="928180"/>
                  </a:cubicBezTo>
                  <a:cubicBezTo>
                    <a:pt x="1074457" y="937863"/>
                    <a:pt x="1091368" y="943437"/>
                    <a:pt x="1107514" y="950731"/>
                  </a:cubicBezTo>
                  <a:cubicBezTo>
                    <a:pt x="1112953" y="953428"/>
                    <a:pt x="1110276" y="961262"/>
                    <a:pt x="1105177" y="962392"/>
                  </a:cubicBezTo>
                  <a:cubicBezTo>
                    <a:pt x="1090136" y="966219"/>
                    <a:pt x="1074797" y="962803"/>
                    <a:pt x="1059713" y="961801"/>
                  </a:cubicBezTo>
                  <a:cubicBezTo>
                    <a:pt x="1064345" y="964138"/>
                    <a:pt x="1069146" y="966296"/>
                    <a:pt x="1073777" y="968556"/>
                  </a:cubicBezTo>
                  <a:cubicBezTo>
                    <a:pt x="1073565" y="970174"/>
                    <a:pt x="1073310" y="971792"/>
                    <a:pt x="1073098" y="973410"/>
                  </a:cubicBezTo>
                  <a:cubicBezTo>
                    <a:pt x="1078281" y="971202"/>
                    <a:pt x="1083720" y="971921"/>
                    <a:pt x="1088606" y="974592"/>
                  </a:cubicBezTo>
                  <a:cubicBezTo>
                    <a:pt x="1080618" y="976518"/>
                    <a:pt x="1072800" y="978856"/>
                    <a:pt x="1065067" y="981655"/>
                  </a:cubicBezTo>
                  <a:cubicBezTo>
                    <a:pt x="1074202" y="984583"/>
                    <a:pt x="1083975" y="983505"/>
                    <a:pt x="1093280" y="982092"/>
                  </a:cubicBezTo>
                  <a:cubicBezTo>
                    <a:pt x="1095362" y="986638"/>
                    <a:pt x="1096934" y="991415"/>
                    <a:pt x="1097997" y="996321"/>
                  </a:cubicBezTo>
                  <a:cubicBezTo>
                    <a:pt x="1103520" y="996373"/>
                    <a:pt x="1112868" y="998042"/>
                    <a:pt x="1112103" y="1005234"/>
                  </a:cubicBezTo>
                  <a:cubicBezTo>
                    <a:pt x="1115502" y="1015045"/>
                    <a:pt x="1105900" y="1016304"/>
                    <a:pt x="1100291" y="1019540"/>
                  </a:cubicBezTo>
                  <a:cubicBezTo>
                    <a:pt x="1110191" y="1019001"/>
                    <a:pt x="1112698" y="1028196"/>
                    <a:pt x="1116182" y="1034899"/>
                  </a:cubicBezTo>
                  <a:lnTo>
                    <a:pt x="1120176" y="1036107"/>
                  </a:lnTo>
                  <a:cubicBezTo>
                    <a:pt x="1119581" y="1027554"/>
                    <a:pt x="1119624" y="1018872"/>
                    <a:pt x="1121833" y="1010550"/>
                  </a:cubicBezTo>
                  <a:cubicBezTo>
                    <a:pt x="1126890" y="1016843"/>
                    <a:pt x="1130501" y="1024086"/>
                    <a:pt x="1133985" y="1031432"/>
                  </a:cubicBezTo>
                  <a:lnTo>
                    <a:pt x="1145118" y="1022288"/>
                  </a:lnTo>
                  <a:cubicBezTo>
                    <a:pt x="1147242" y="1024446"/>
                    <a:pt x="1149409" y="1026655"/>
                    <a:pt x="1151576" y="1028812"/>
                  </a:cubicBezTo>
                  <a:cubicBezTo>
                    <a:pt x="1152808" y="1024985"/>
                    <a:pt x="1154168" y="1021210"/>
                    <a:pt x="1155868" y="1017562"/>
                  </a:cubicBezTo>
                  <a:cubicBezTo>
                    <a:pt x="1162326" y="1024677"/>
                    <a:pt x="1169549" y="1031021"/>
                    <a:pt x="1177792" y="1035927"/>
                  </a:cubicBezTo>
                  <a:cubicBezTo>
                    <a:pt x="1176602" y="1037956"/>
                    <a:pt x="1175413" y="1039934"/>
                    <a:pt x="1174266" y="1041963"/>
                  </a:cubicBezTo>
                  <a:cubicBezTo>
                    <a:pt x="1179662" y="1039702"/>
                    <a:pt x="1185143" y="1037673"/>
                    <a:pt x="1190837" y="1036055"/>
                  </a:cubicBezTo>
                  <a:cubicBezTo>
                    <a:pt x="1188542" y="1033101"/>
                    <a:pt x="1186290" y="1030173"/>
                    <a:pt x="1184081" y="1027194"/>
                  </a:cubicBezTo>
                  <a:cubicBezTo>
                    <a:pt x="1203923" y="1020542"/>
                    <a:pt x="1224276" y="1013016"/>
                    <a:pt x="1239615" y="998170"/>
                  </a:cubicBezTo>
                  <a:cubicBezTo>
                    <a:pt x="1244331" y="1001047"/>
                    <a:pt x="1248877" y="1004463"/>
                    <a:pt x="1254231" y="1005953"/>
                  </a:cubicBezTo>
                  <a:cubicBezTo>
                    <a:pt x="1261752" y="1004515"/>
                    <a:pt x="1267573" y="998710"/>
                    <a:pt x="1274966" y="996912"/>
                  </a:cubicBezTo>
                  <a:cubicBezTo>
                    <a:pt x="1285121" y="996989"/>
                    <a:pt x="1294936" y="999737"/>
                    <a:pt x="1304369" y="1003384"/>
                  </a:cubicBezTo>
                  <a:cubicBezTo>
                    <a:pt x="1303052" y="1007160"/>
                    <a:pt x="1301862" y="1010987"/>
                    <a:pt x="1300630" y="1014814"/>
                  </a:cubicBezTo>
                  <a:cubicBezTo>
                    <a:pt x="1309510" y="1016432"/>
                    <a:pt x="1320090" y="1013119"/>
                    <a:pt x="1327696" y="1019103"/>
                  </a:cubicBezTo>
                  <a:cubicBezTo>
                    <a:pt x="1333135" y="1023187"/>
                    <a:pt x="1326124" y="1029095"/>
                    <a:pt x="1323914" y="1033101"/>
                  </a:cubicBezTo>
                  <a:cubicBezTo>
                    <a:pt x="1328588" y="1032768"/>
                    <a:pt x="1333390" y="1031869"/>
                    <a:pt x="1338021" y="1032768"/>
                  </a:cubicBezTo>
                  <a:cubicBezTo>
                    <a:pt x="1342057" y="1039035"/>
                    <a:pt x="1343884" y="1047228"/>
                    <a:pt x="1342397" y="1054651"/>
                  </a:cubicBezTo>
                  <a:cubicBezTo>
                    <a:pt x="1336534" y="1062844"/>
                    <a:pt x="1327738" y="1068521"/>
                    <a:pt x="1320813" y="1075892"/>
                  </a:cubicBezTo>
                  <a:cubicBezTo>
                    <a:pt x="1327356" y="1080669"/>
                    <a:pt x="1334197" y="1076483"/>
                    <a:pt x="1340443" y="1073606"/>
                  </a:cubicBezTo>
                  <a:cubicBezTo>
                    <a:pt x="1342695" y="1078461"/>
                    <a:pt x="1344989" y="1083264"/>
                    <a:pt x="1347241" y="1088092"/>
                  </a:cubicBezTo>
                  <a:cubicBezTo>
                    <a:pt x="1340825" y="1089762"/>
                    <a:pt x="1334409" y="1091277"/>
                    <a:pt x="1327823" y="1092048"/>
                  </a:cubicBezTo>
                  <a:cubicBezTo>
                    <a:pt x="1327059" y="1099214"/>
                    <a:pt x="1326931" y="1106457"/>
                    <a:pt x="1327356" y="1113648"/>
                  </a:cubicBezTo>
                  <a:cubicBezTo>
                    <a:pt x="1313292" y="1113597"/>
                    <a:pt x="1298633" y="1114059"/>
                    <a:pt x="1288180" y="1125078"/>
                  </a:cubicBezTo>
                  <a:cubicBezTo>
                    <a:pt x="1279767" y="1121302"/>
                    <a:pt x="1270717" y="1118965"/>
                    <a:pt x="1261454" y="1118734"/>
                  </a:cubicBezTo>
                  <a:cubicBezTo>
                    <a:pt x="1260520" y="1105275"/>
                    <a:pt x="1257036" y="1091868"/>
                    <a:pt x="1245691" y="1083726"/>
                  </a:cubicBezTo>
                  <a:cubicBezTo>
                    <a:pt x="1248665" y="1092176"/>
                    <a:pt x="1253041" y="1101191"/>
                    <a:pt x="1248793" y="1110053"/>
                  </a:cubicBezTo>
                  <a:cubicBezTo>
                    <a:pt x="1247475" y="1119196"/>
                    <a:pt x="1237108" y="1119505"/>
                    <a:pt x="1229715" y="1120583"/>
                  </a:cubicBezTo>
                  <a:cubicBezTo>
                    <a:pt x="1221302" y="1120994"/>
                    <a:pt x="1212889" y="1119864"/>
                    <a:pt x="1204518" y="1120943"/>
                  </a:cubicBezTo>
                  <a:cubicBezTo>
                    <a:pt x="1203244" y="1118554"/>
                    <a:pt x="1201926" y="1116217"/>
                    <a:pt x="1200609" y="1113880"/>
                  </a:cubicBezTo>
                  <a:cubicBezTo>
                    <a:pt x="1199250" y="1116448"/>
                    <a:pt x="1197932" y="1119094"/>
                    <a:pt x="1196615" y="1121662"/>
                  </a:cubicBezTo>
                  <a:lnTo>
                    <a:pt x="1185270" y="1124230"/>
                  </a:lnTo>
                  <a:cubicBezTo>
                    <a:pt x="1185143" y="1120943"/>
                    <a:pt x="1185015" y="1117707"/>
                    <a:pt x="1184973" y="1114419"/>
                  </a:cubicBezTo>
                  <a:cubicBezTo>
                    <a:pt x="1181744" y="1118143"/>
                    <a:pt x="1178217" y="1122201"/>
                    <a:pt x="1172948" y="1122561"/>
                  </a:cubicBezTo>
                  <a:cubicBezTo>
                    <a:pt x="1158119" y="1124359"/>
                    <a:pt x="1142611" y="1126208"/>
                    <a:pt x="1128207" y="1121354"/>
                  </a:cubicBezTo>
                  <a:cubicBezTo>
                    <a:pt x="1125445" y="1110720"/>
                    <a:pt x="1131436" y="1099650"/>
                    <a:pt x="1127060" y="1089043"/>
                  </a:cubicBezTo>
                  <a:cubicBezTo>
                    <a:pt x="1124128" y="1094077"/>
                    <a:pt x="1121918" y="1099291"/>
                    <a:pt x="1120346" y="1105018"/>
                  </a:cubicBezTo>
                  <a:cubicBezTo>
                    <a:pt x="1118986" y="1102167"/>
                    <a:pt x="1117627" y="1099342"/>
                    <a:pt x="1116182" y="1096542"/>
                  </a:cubicBezTo>
                  <a:cubicBezTo>
                    <a:pt x="1113718" y="1104248"/>
                    <a:pt x="1112486" y="1114188"/>
                    <a:pt x="1103605" y="1117244"/>
                  </a:cubicBezTo>
                  <a:cubicBezTo>
                    <a:pt x="1089796" y="1123280"/>
                    <a:pt x="1078579" y="1109333"/>
                    <a:pt x="1067659" y="1102810"/>
                  </a:cubicBezTo>
                  <a:cubicBezTo>
                    <a:pt x="1070038" y="1097364"/>
                    <a:pt x="1071993" y="1091739"/>
                    <a:pt x="1073735" y="1086012"/>
                  </a:cubicBezTo>
                  <a:cubicBezTo>
                    <a:pt x="1067701" y="1093255"/>
                    <a:pt x="1061243" y="1101371"/>
                    <a:pt x="1063452" y="1111491"/>
                  </a:cubicBezTo>
                  <a:cubicBezTo>
                    <a:pt x="1056272" y="1107715"/>
                    <a:pt x="1047434" y="1104479"/>
                    <a:pt x="1043610" y="1096902"/>
                  </a:cubicBezTo>
                  <a:cubicBezTo>
                    <a:pt x="1041698" y="1086731"/>
                    <a:pt x="1039913" y="1076123"/>
                    <a:pt x="1041400" y="1065721"/>
                  </a:cubicBezTo>
                  <a:cubicBezTo>
                    <a:pt x="1028271" y="1057528"/>
                    <a:pt x="1031798" y="1037905"/>
                    <a:pt x="1038553" y="1026475"/>
                  </a:cubicBezTo>
                  <a:cubicBezTo>
                    <a:pt x="1046287" y="1016663"/>
                    <a:pt x="1039871" y="1003795"/>
                    <a:pt x="1038723" y="993136"/>
                  </a:cubicBezTo>
                  <a:cubicBezTo>
                    <a:pt x="1027591" y="978856"/>
                    <a:pt x="1023597" y="960953"/>
                    <a:pt x="1017011" y="944387"/>
                  </a:cubicBezTo>
                  <a:cubicBezTo>
                    <a:pt x="1012125" y="946185"/>
                    <a:pt x="1007323" y="948214"/>
                    <a:pt x="1002437" y="950063"/>
                  </a:cubicBezTo>
                  <a:cubicBezTo>
                    <a:pt x="1002267" y="951990"/>
                    <a:pt x="1002055" y="953890"/>
                    <a:pt x="1001970" y="955868"/>
                  </a:cubicBezTo>
                  <a:cubicBezTo>
                    <a:pt x="994364" y="954430"/>
                    <a:pt x="986886" y="952118"/>
                    <a:pt x="979238" y="951681"/>
                  </a:cubicBezTo>
                  <a:cubicBezTo>
                    <a:pt x="973374" y="953608"/>
                    <a:pt x="968020" y="956844"/>
                    <a:pt x="962029" y="958385"/>
                  </a:cubicBezTo>
                  <a:cubicBezTo>
                    <a:pt x="964834" y="953839"/>
                    <a:pt x="968020" y="949601"/>
                    <a:pt x="971335" y="945414"/>
                  </a:cubicBezTo>
                  <a:cubicBezTo>
                    <a:pt x="960712" y="944027"/>
                    <a:pt x="949495" y="940791"/>
                    <a:pt x="943801" y="930877"/>
                  </a:cubicBezTo>
                  <a:lnTo>
                    <a:pt x="954381" y="925483"/>
                  </a:lnTo>
                  <a:cubicBezTo>
                    <a:pt x="943929" y="921117"/>
                    <a:pt x="936876" y="911613"/>
                    <a:pt x="926423" y="907221"/>
                  </a:cubicBezTo>
                  <a:cubicBezTo>
                    <a:pt x="926211" y="904293"/>
                    <a:pt x="925998" y="901365"/>
                    <a:pt x="925701" y="898437"/>
                  </a:cubicBezTo>
                  <a:cubicBezTo>
                    <a:pt x="929525" y="900004"/>
                    <a:pt x="933349" y="901442"/>
                    <a:pt x="937173" y="902855"/>
                  </a:cubicBezTo>
                  <a:cubicBezTo>
                    <a:pt x="937088" y="894019"/>
                    <a:pt x="923534" y="890732"/>
                    <a:pt x="930545" y="881511"/>
                  </a:cubicBezTo>
                  <a:cubicBezTo>
                    <a:pt x="927783" y="881922"/>
                    <a:pt x="925021" y="882410"/>
                    <a:pt x="922344" y="882949"/>
                  </a:cubicBezTo>
                  <a:cubicBezTo>
                    <a:pt x="928760" y="881280"/>
                    <a:pt x="936153" y="881331"/>
                    <a:pt x="940700" y="875886"/>
                  </a:cubicBezTo>
                  <a:cubicBezTo>
                    <a:pt x="943207" y="872868"/>
                    <a:pt x="946744" y="871237"/>
                    <a:pt x="950483" y="870794"/>
                  </a:cubicBezTo>
                  <a:close/>
                  <a:moveTo>
                    <a:pt x="520598" y="860251"/>
                  </a:moveTo>
                  <a:cubicBezTo>
                    <a:pt x="524000" y="858825"/>
                    <a:pt x="526041" y="864184"/>
                    <a:pt x="522392" y="865040"/>
                  </a:cubicBezTo>
                  <a:cubicBezTo>
                    <a:pt x="518928" y="866351"/>
                    <a:pt x="517011" y="861163"/>
                    <a:pt x="520598" y="860251"/>
                  </a:cubicBezTo>
                  <a:close/>
                  <a:moveTo>
                    <a:pt x="753457" y="856821"/>
                  </a:moveTo>
                  <a:lnTo>
                    <a:pt x="757804" y="863373"/>
                  </a:lnTo>
                  <a:cubicBezTo>
                    <a:pt x="753698" y="865981"/>
                    <a:pt x="749170" y="867862"/>
                    <a:pt x="744761" y="869864"/>
                  </a:cubicBezTo>
                  <a:cubicBezTo>
                    <a:pt x="747055" y="865072"/>
                    <a:pt x="750015" y="860764"/>
                    <a:pt x="753457" y="856821"/>
                  </a:cubicBezTo>
                  <a:close/>
                  <a:moveTo>
                    <a:pt x="1069801" y="850894"/>
                  </a:moveTo>
                  <a:cubicBezTo>
                    <a:pt x="1073296" y="851767"/>
                    <a:pt x="1075771" y="854647"/>
                    <a:pt x="1074691" y="859810"/>
                  </a:cubicBezTo>
                  <a:cubicBezTo>
                    <a:pt x="1069831" y="866853"/>
                    <a:pt x="1062690" y="857720"/>
                    <a:pt x="1058791" y="854021"/>
                  </a:cubicBezTo>
                  <a:cubicBezTo>
                    <a:pt x="1061791" y="851156"/>
                    <a:pt x="1066306" y="850021"/>
                    <a:pt x="1069801" y="850894"/>
                  </a:cubicBezTo>
                  <a:close/>
                  <a:moveTo>
                    <a:pt x="956456" y="848793"/>
                  </a:moveTo>
                  <a:cubicBezTo>
                    <a:pt x="960508" y="850805"/>
                    <a:pt x="964561" y="852934"/>
                    <a:pt x="968495" y="855242"/>
                  </a:cubicBezTo>
                  <a:lnTo>
                    <a:pt x="964384" y="861334"/>
                  </a:lnTo>
                  <a:cubicBezTo>
                    <a:pt x="961565" y="857252"/>
                    <a:pt x="958982" y="853052"/>
                    <a:pt x="956456" y="848793"/>
                  </a:cubicBezTo>
                  <a:close/>
                  <a:moveTo>
                    <a:pt x="448747" y="816184"/>
                  </a:moveTo>
                  <a:cubicBezTo>
                    <a:pt x="455680" y="816366"/>
                    <a:pt x="462362" y="818345"/>
                    <a:pt x="468287" y="822050"/>
                  </a:cubicBezTo>
                  <a:lnTo>
                    <a:pt x="458255" y="826717"/>
                  </a:lnTo>
                  <a:cubicBezTo>
                    <a:pt x="463676" y="827843"/>
                    <a:pt x="469187" y="828623"/>
                    <a:pt x="474626" y="829350"/>
                  </a:cubicBezTo>
                  <a:cubicBezTo>
                    <a:pt x="477075" y="834307"/>
                    <a:pt x="479939" y="839265"/>
                    <a:pt x="480893" y="844767"/>
                  </a:cubicBezTo>
                  <a:cubicBezTo>
                    <a:pt x="474806" y="851468"/>
                    <a:pt x="463622" y="853212"/>
                    <a:pt x="459984" y="862001"/>
                  </a:cubicBezTo>
                  <a:cubicBezTo>
                    <a:pt x="463856" y="870736"/>
                    <a:pt x="469907" y="878327"/>
                    <a:pt x="474554" y="886644"/>
                  </a:cubicBezTo>
                  <a:cubicBezTo>
                    <a:pt x="469187" y="885754"/>
                    <a:pt x="463802" y="884737"/>
                    <a:pt x="458490" y="883720"/>
                  </a:cubicBezTo>
                  <a:cubicBezTo>
                    <a:pt x="463334" y="891910"/>
                    <a:pt x="472051" y="899809"/>
                    <a:pt x="470862" y="910088"/>
                  </a:cubicBezTo>
                  <a:cubicBezTo>
                    <a:pt x="464937" y="919004"/>
                    <a:pt x="452745" y="919731"/>
                    <a:pt x="444623" y="925887"/>
                  </a:cubicBezTo>
                  <a:cubicBezTo>
                    <a:pt x="441165" y="934495"/>
                    <a:pt x="446477" y="947479"/>
                    <a:pt x="436915" y="952509"/>
                  </a:cubicBezTo>
                  <a:cubicBezTo>
                    <a:pt x="428198" y="955069"/>
                    <a:pt x="421553" y="945209"/>
                    <a:pt x="419644" y="937854"/>
                  </a:cubicBezTo>
                  <a:cubicBezTo>
                    <a:pt x="418563" y="923853"/>
                    <a:pt x="423048" y="910088"/>
                    <a:pt x="425569" y="896450"/>
                  </a:cubicBezTo>
                  <a:cubicBezTo>
                    <a:pt x="421733" y="898484"/>
                    <a:pt x="417681" y="900227"/>
                    <a:pt x="414097" y="902788"/>
                  </a:cubicBezTo>
                  <a:cubicBezTo>
                    <a:pt x="410801" y="910451"/>
                    <a:pt x="413142" y="919894"/>
                    <a:pt x="408478" y="927140"/>
                  </a:cubicBezTo>
                  <a:cubicBezTo>
                    <a:pt x="404894" y="927739"/>
                    <a:pt x="401184" y="927376"/>
                    <a:pt x="397546" y="927267"/>
                  </a:cubicBezTo>
                  <a:cubicBezTo>
                    <a:pt x="400230" y="931026"/>
                    <a:pt x="403273" y="934622"/>
                    <a:pt x="405074" y="938980"/>
                  </a:cubicBezTo>
                  <a:cubicBezTo>
                    <a:pt x="402805" y="950348"/>
                    <a:pt x="398501" y="961171"/>
                    <a:pt x="394485" y="971994"/>
                  </a:cubicBezTo>
                  <a:cubicBezTo>
                    <a:pt x="387029" y="964876"/>
                    <a:pt x="386363" y="954234"/>
                    <a:pt x="384040" y="944791"/>
                  </a:cubicBezTo>
                  <a:cubicBezTo>
                    <a:pt x="382725" y="945499"/>
                    <a:pt x="381338" y="946280"/>
                    <a:pt x="380024" y="947061"/>
                  </a:cubicBezTo>
                  <a:cubicBezTo>
                    <a:pt x="380690" y="958066"/>
                    <a:pt x="382239" y="969071"/>
                    <a:pt x="382725" y="980075"/>
                  </a:cubicBezTo>
                  <a:cubicBezTo>
                    <a:pt x="381284" y="990790"/>
                    <a:pt x="370659" y="995148"/>
                    <a:pt x="361564" y="997781"/>
                  </a:cubicBezTo>
                  <a:cubicBezTo>
                    <a:pt x="359007" y="983671"/>
                    <a:pt x="355585" y="969670"/>
                    <a:pt x="351713" y="955905"/>
                  </a:cubicBezTo>
                  <a:cubicBezTo>
                    <a:pt x="349624" y="964821"/>
                    <a:pt x="349084" y="973974"/>
                    <a:pt x="348417" y="983072"/>
                  </a:cubicBezTo>
                  <a:cubicBezTo>
                    <a:pt x="339161" y="986304"/>
                    <a:pt x="332173" y="979240"/>
                    <a:pt x="326374" y="973011"/>
                  </a:cubicBezTo>
                  <a:cubicBezTo>
                    <a:pt x="321296" y="979785"/>
                    <a:pt x="316163" y="986413"/>
                    <a:pt x="310472" y="992642"/>
                  </a:cubicBezTo>
                  <a:cubicBezTo>
                    <a:pt x="310130" y="987848"/>
                    <a:pt x="309824" y="983126"/>
                    <a:pt x="309698" y="978405"/>
                  </a:cubicBezTo>
                  <a:cubicBezTo>
                    <a:pt x="306708" y="978169"/>
                    <a:pt x="303737" y="977987"/>
                    <a:pt x="300801" y="977805"/>
                  </a:cubicBezTo>
                  <a:lnTo>
                    <a:pt x="300801" y="974391"/>
                  </a:lnTo>
                  <a:cubicBezTo>
                    <a:pt x="304745" y="974573"/>
                    <a:pt x="308689" y="974864"/>
                    <a:pt x="312633" y="975172"/>
                  </a:cubicBezTo>
                  <a:cubicBezTo>
                    <a:pt x="311318" y="970378"/>
                    <a:pt x="309770" y="965657"/>
                    <a:pt x="308275" y="960935"/>
                  </a:cubicBezTo>
                  <a:cubicBezTo>
                    <a:pt x="305754" y="963695"/>
                    <a:pt x="303250" y="966437"/>
                    <a:pt x="300801" y="969252"/>
                  </a:cubicBezTo>
                  <a:lnTo>
                    <a:pt x="300801" y="966982"/>
                  </a:lnTo>
                  <a:cubicBezTo>
                    <a:pt x="305393" y="954779"/>
                    <a:pt x="312093" y="942757"/>
                    <a:pt x="322376" y="934495"/>
                  </a:cubicBezTo>
                  <a:cubicBezTo>
                    <a:pt x="328823" y="935275"/>
                    <a:pt x="334316" y="938980"/>
                    <a:pt x="339827" y="942267"/>
                  </a:cubicBezTo>
                  <a:cubicBezTo>
                    <a:pt x="338332" y="935221"/>
                    <a:pt x="335937" y="927321"/>
                    <a:pt x="340115" y="920748"/>
                  </a:cubicBezTo>
                  <a:cubicBezTo>
                    <a:pt x="342799" y="914809"/>
                    <a:pt x="348958" y="909743"/>
                    <a:pt x="347535" y="902624"/>
                  </a:cubicBezTo>
                  <a:cubicBezTo>
                    <a:pt x="350867" y="903750"/>
                    <a:pt x="354216" y="904949"/>
                    <a:pt x="357620" y="906147"/>
                  </a:cubicBezTo>
                  <a:cubicBezTo>
                    <a:pt x="360249" y="899501"/>
                    <a:pt x="362338" y="892618"/>
                    <a:pt x="365634" y="886281"/>
                  </a:cubicBezTo>
                  <a:cubicBezTo>
                    <a:pt x="373216" y="870554"/>
                    <a:pt x="387984" y="858896"/>
                    <a:pt x="391675" y="841244"/>
                  </a:cubicBezTo>
                  <a:cubicBezTo>
                    <a:pt x="394017" y="843169"/>
                    <a:pt x="396412" y="845022"/>
                    <a:pt x="398861" y="846874"/>
                  </a:cubicBezTo>
                  <a:cubicBezTo>
                    <a:pt x="400104" y="843750"/>
                    <a:pt x="401364" y="840645"/>
                    <a:pt x="402625" y="837540"/>
                  </a:cubicBezTo>
                  <a:cubicBezTo>
                    <a:pt x="417014" y="835452"/>
                    <a:pt x="431530" y="837540"/>
                    <a:pt x="443614" y="846093"/>
                  </a:cubicBezTo>
                  <a:cubicBezTo>
                    <a:pt x="442227" y="843278"/>
                    <a:pt x="440913" y="840409"/>
                    <a:pt x="439598" y="837594"/>
                  </a:cubicBezTo>
                  <a:lnTo>
                    <a:pt x="450115" y="840645"/>
                  </a:lnTo>
                  <a:cubicBezTo>
                    <a:pt x="450421" y="839628"/>
                    <a:pt x="450710" y="838611"/>
                    <a:pt x="451016" y="837594"/>
                  </a:cubicBezTo>
                  <a:cubicBezTo>
                    <a:pt x="447018" y="833345"/>
                    <a:pt x="443362" y="828805"/>
                    <a:pt x="440210" y="823902"/>
                  </a:cubicBezTo>
                  <a:cubicBezTo>
                    <a:pt x="444677" y="825627"/>
                    <a:pt x="449161" y="827498"/>
                    <a:pt x="453591" y="829531"/>
                  </a:cubicBezTo>
                  <a:cubicBezTo>
                    <a:pt x="451916" y="825028"/>
                    <a:pt x="450295" y="820615"/>
                    <a:pt x="448747" y="816184"/>
                  </a:cubicBezTo>
                  <a:close/>
                  <a:moveTo>
                    <a:pt x="1211561" y="813676"/>
                  </a:moveTo>
                  <a:cubicBezTo>
                    <a:pt x="1213105" y="817237"/>
                    <a:pt x="1214648" y="820860"/>
                    <a:pt x="1216311" y="824421"/>
                  </a:cubicBezTo>
                  <a:lnTo>
                    <a:pt x="1209305" y="828224"/>
                  </a:lnTo>
                  <a:cubicBezTo>
                    <a:pt x="1206929" y="823756"/>
                    <a:pt x="1204376" y="819411"/>
                    <a:pt x="1201763" y="815125"/>
                  </a:cubicBezTo>
                  <a:cubicBezTo>
                    <a:pt x="1205029" y="814702"/>
                    <a:pt x="1208295" y="814219"/>
                    <a:pt x="1211561" y="813676"/>
                  </a:cubicBezTo>
                  <a:close/>
                  <a:moveTo>
                    <a:pt x="1073870" y="807288"/>
                  </a:moveTo>
                  <a:cubicBezTo>
                    <a:pt x="1077973" y="807146"/>
                    <a:pt x="1082023" y="807864"/>
                    <a:pt x="1085619" y="810078"/>
                  </a:cubicBezTo>
                  <a:cubicBezTo>
                    <a:pt x="1094990" y="818097"/>
                    <a:pt x="1100429" y="830781"/>
                    <a:pt x="1099463" y="843052"/>
                  </a:cubicBezTo>
                  <a:cubicBezTo>
                    <a:pt x="1097466" y="849456"/>
                    <a:pt x="1090695" y="859327"/>
                    <a:pt x="1082958" y="854781"/>
                  </a:cubicBezTo>
                  <a:cubicBezTo>
                    <a:pt x="1075522" y="849751"/>
                    <a:pt x="1067484" y="844067"/>
                    <a:pt x="1063556" y="835811"/>
                  </a:cubicBezTo>
                  <a:cubicBezTo>
                    <a:pt x="1061864" y="827255"/>
                    <a:pt x="1062347" y="818334"/>
                    <a:pt x="1061802" y="809659"/>
                  </a:cubicBezTo>
                  <a:cubicBezTo>
                    <a:pt x="1065611" y="808433"/>
                    <a:pt x="1069767" y="807430"/>
                    <a:pt x="1073870" y="807288"/>
                  </a:cubicBezTo>
                  <a:close/>
                  <a:moveTo>
                    <a:pt x="712017" y="793108"/>
                  </a:moveTo>
                  <a:cubicBezTo>
                    <a:pt x="723790" y="802208"/>
                    <a:pt x="734601" y="815253"/>
                    <a:pt x="732199" y="831056"/>
                  </a:cubicBezTo>
                  <a:cubicBezTo>
                    <a:pt x="743911" y="835067"/>
                    <a:pt x="750277" y="850929"/>
                    <a:pt x="745173" y="862005"/>
                  </a:cubicBezTo>
                  <a:cubicBezTo>
                    <a:pt x="736764" y="866850"/>
                    <a:pt x="725891" y="860265"/>
                    <a:pt x="722770" y="852065"/>
                  </a:cubicBezTo>
                  <a:cubicBezTo>
                    <a:pt x="715742" y="833570"/>
                    <a:pt x="711959" y="814176"/>
                    <a:pt x="706132" y="795320"/>
                  </a:cubicBezTo>
                  <a:close/>
                  <a:moveTo>
                    <a:pt x="1006431" y="791604"/>
                  </a:moveTo>
                  <a:cubicBezTo>
                    <a:pt x="1010561" y="795152"/>
                    <a:pt x="1014506" y="798881"/>
                    <a:pt x="1018159" y="802903"/>
                  </a:cubicBezTo>
                  <a:cubicBezTo>
                    <a:pt x="1010619" y="809705"/>
                    <a:pt x="1007444" y="819288"/>
                    <a:pt x="1007511" y="829228"/>
                  </a:cubicBezTo>
                  <a:cubicBezTo>
                    <a:pt x="992608" y="828340"/>
                    <a:pt x="978006" y="824081"/>
                    <a:pt x="962985" y="825680"/>
                  </a:cubicBezTo>
                  <a:cubicBezTo>
                    <a:pt x="954549" y="828754"/>
                    <a:pt x="946414" y="824672"/>
                    <a:pt x="942703" y="817395"/>
                  </a:cubicBezTo>
                  <a:cubicBezTo>
                    <a:pt x="934384" y="807399"/>
                    <a:pt x="946289" y="794031"/>
                    <a:pt x="956643" y="791841"/>
                  </a:cubicBezTo>
                  <a:cubicBezTo>
                    <a:pt x="964903" y="793022"/>
                    <a:pt x="973164" y="794087"/>
                    <a:pt x="981474" y="792609"/>
                  </a:cubicBezTo>
                  <a:cubicBezTo>
                    <a:pt x="989977" y="791604"/>
                    <a:pt x="998715" y="797579"/>
                    <a:pt x="1006431" y="791604"/>
                  </a:cubicBezTo>
                  <a:close/>
                  <a:moveTo>
                    <a:pt x="1390884" y="782073"/>
                  </a:moveTo>
                  <a:cubicBezTo>
                    <a:pt x="1389120" y="786699"/>
                    <a:pt x="1385776" y="790244"/>
                    <a:pt x="1381094" y="792106"/>
                  </a:cubicBezTo>
                  <a:lnTo>
                    <a:pt x="1380851" y="784356"/>
                  </a:lnTo>
                  <a:cubicBezTo>
                    <a:pt x="1384195" y="783515"/>
                    <a:pt x="1387479" y="782734"/>
                    <a:pt x="1390884" y="782073"/>
                  </a:cubicBezTo>
                  <a:close/>
                  <a:moveTo>
                    <a:pt x="803614" y="778388"/>
                  </a:moveTo>
                  <a:cubicBezTo>
                    <a:pt x="807692" y="777971"/>
                    <a:pt x="811709" y="778135"/>
                    <a:pt x="815458" y="780217"/>
                  </a:cubicBezTo>
                  <a:cubicBezTo>
                    <a:pt x="822711" y="783250"/>
                    <a:pt x="826908" y="790091"/>
                    <a:pt x="831045" y="796275"/>
                  </a:cubicBezTo>
                  <a:cubicBezTo>
                    <a:pt x="821573" y="797107"/>
                    <a:pt x="812759" y="801154"/>
                    <a:pt x="803525" y="802640"/>
                  </a:cubicBezTo>
                  <a:cubicBezTo>
                    <a:pt x="793994" y="799606"/>
                    <a:pt x="791775" y="788722"/>
                    <a:pt x="791414" y="780039"/>
                  </a:cubicBezTo>
                  <a:cubicBezTo>
                    <a:pt x="795401" y="779801"/>
                    <a:pt x="799537" y="778804"/>
                    <a:pt x="803614" y="778388"/>
                  </a:cubicBezTo>
                  <a:close/>
                  <a:moveTo>
                    <a:pt x="507330" y="758997"/>
                  </a:moveTo>
                  <a:cubicBezTo>
                    <a:pt x="514603" y="768348"/>
                    <a:pt x="521037" y="778232"/>
                    <a:pt x="527045" y="788414"/>
                  </a:cubicBezTo>
                  <a:cubicBezTo>
                    <a:pt x="522538" y="794073"/>
                    <a:pt x="516826" y="798661"/>
                    <a:pt x="510095" y="801637"/>
                  </a:cubicBezTo>
                  <a:cubicBezTo>
                    <a:pt x="502522" y="792167"/>
                    <a:pt x="494771" y="782760"/>
                    <a:pt x="489421" y="771802"/>
                  </a:cubicBezTo>
                  <a:cubicBezTo>
                    <a:pt x="495369" y="767512"/>
                    <a:pt x="501261" y="763167"/>
                    <a:pt x="507330" y="758997"/>
                  </a:cubicBezTo>
                  <a:close/>
                  <a:moveTo>
                    <a:pt x="613413" y="753132"/>
                  </a:moveTo>
                  <a:cubicBezTo>
                    <a:pt x="616710" y="753506"/>
                    <a:pt x="619888" y="754639"/>
                    <a:pt x="622878" y="757032"/>
                  </a:cubicBezTo>
                  <a:cubicBezTo>
                    <a:pt x="625870" y="775949"/>
                    <a:pt x="602362" y="779301"/>
                    <a:pt x="589256" y="782479"/>
                  </a:cubicBezTo>
                  <a:cubicBezTo>
                    <a:pt x="593206" y="791812"/>
                    <a:pt x="602296" y="791812"/>
                    <a:pt x="610729" y="793257"/>
                  </a:cubicBezTo>
                  <a:cubicBezTo>
                    <a:pt x="610073" y="803312"/>
                    <a:pt x="613609" y="816893"/>
                    <a:pt x="604754" y="824502"/>
                  </a:cubicBezTo>
                  <a:cubicBezTo>
                    <a:pt x="592727" y="831918"/>
                    <a:pt x="578187" y="833479"/>
                    <a:pt x="565748" y="840125"/>
                  </a:cubicBezTo>
                  <a:cubicBezTo>
                    <a:pt x="559462" y="843775"/>
                    <a:pt x="555213" y="837129"/>
                    <a:pt x="551620" y="833065"/>
                  </a:cubicBezTo>
                  <a:cubicBezTo>
                    <a:pt x="547314" y="827555"/>
                    <a:pt x="541273" y="823905"/>
                    <a:pt x="536610" y="818810"/>
                  </a:cubicBezTo>
                  <a:cubicBezTo>
                    <a:pt x="535888" y="814745"/>
                    <a:pt x="536488" y="810613"/>
                    <a:pt x="536667" y="806539"/>
                  </a:cubicBezTo>
                  <a:cubicBezTo>
                    <a:pt x="534697" y="797206"/>
                    <a:pt x="532061" y="787324"/>
                    <a:pt x="535410" y="778588"/>
                  </a:cubicBezTo>
                  <a:cubicBezTo>
                    <a:pt x="548871" y="767512"/>
                    <a:pt x="566039" y="762002"/>
                    <a:pt x="582380" y="756734"/>
                  </a:cubicBezTo>
                  <a:cubicBezTo>
                    <a:pt x="592561" y="757723"/>
                    <a:pt x="603523" y="752011"/>
                    <a:pt x="613413" y="753132"/>
                  </a:cubicBezTo>
                  <a:close/>
                  <a:moveTo>
                    <a:pt x="809642" y="741170"/>
                  </a:moveTo>
                  <a:cubicBezTo>
                    <a:pt x="813239" y="738930"/>
                    <a:pt x="815996" y="745287"/>
                    <a:pt x="812820" y="747346"/>
                  </a:cubicBezTo>
                  <a:cubicBezTo>
                    <a:pt x="809283" y="749465"/>
                    <a:pt x="806465" y="743228"/>
                    <a:pt x="809642" y="741170"/>
                  </a:cubicBezTo>
                  <a:close/>
                  <a:moveTo>
                    <a:pt x="779986" y="732912"/>
                  </a:moveTo>
                  <a:cubicBezTo>
                    <a:pt x="782270" y="735265"/>
                    <a:pt x="784554" y="737621"/>
                    <a:pt x="786899" y="739854"/>
                  </a:cubicBezTo>
                  <a:cubicBezTo>
                    <a:pt x="782991" y="744624"/>
                    <a:pt x="779024" y="749453"/>
                    <a:pt x="774815" y="753981"/>
                  </a:cubicBezTo>
                  <a:cubicBezTo>
                    <a:pt x="772351" y="746314"/>
                    <a:pt x="775777" y="739191"/>
                    <a:pt x="779986" y="732912"/>
                  </a:cubicBezTo>
                  <a:close/>
                  <a:moveTo>
                    <a:pt x="1138054" y="713348"/>
                  </a:moveTo>
                  <a:cubicBezTo>
                    <a:pt x="1137995" y="722322"/>
                    <a:pt x="1135858" y="731118"/>
                    <a:pt x="1132592" y="739434"/>
                  </a:cubicBezTo>
                  <a:cubicBezTo>
                    <a:pt x="1128021" y="730460"/>
                    <a:pt x="1133542" y="721127"/>
                    <a:pt x="1138054" y="713348"/>
                  </a:cubicBezTo>
                  <a:close/>
                  <a:moveTo>
                    <a:pt x="596367" y="676881"/>
                  </a:moveTo>
                  <a:cubicBezTo>
                    <a:pt x="608187" y="676224"/>
                    <a:pt x="613937" y="688653"/>
                    <a:pt x="621314" y="695763"/>
                  </a:cubicBezTo>
                  <a:cubicBezTo>
                    <a:pt x="630908" y="703535"/>
                    <a:pt x="631387" y="717993"/>
                    <a:pt x="627015" y="728750"/>
                  </a:cubicBezTo>
                  <a:cubicBezTo>
                    <a:pt x="618080" y="729884"/>
                    <a:pt x="609086" y="730362"/>
                    <a:pt x="600390" y="733054"/>
                  </a:cubicBezTo>
                  <a:cubicBezTo>
                    <a:pt x="593672" y="730720"/>
                    <a:pt x="589240" y="724267"/>
                    <a:pt x="583540" y="720082"/>
                  </a:cubicBezTo>
                  <a:cubicBezTo>
                    <a:pt x="582102" y="724506"/>
                    <a:pt x="580485" y="728870"/>
                    <a:pt x="578089" y="732869"/>
                  </a:cubicBezTo>
                  <a:cubicBezTo>
                    <a:pt x="569753" y="734427"/>
                    <a:pt x="566329" y="726177"/>
                    <a:pt x="559920" y="723252"/>
                  </a:cubicBezTo>
                  <a:cubicBezTo>
                    <a:pt x="549548" y="723909"/>
                    <a:pt x="542650" y="735920"/>
                    <a:pt x="531559" y="732451"/>
                  </a:cubicBezTo>
                  <a:cubicBezTo>
                    <a:pt x="533536" y="713868"/>
                    <a:pt x="552363" y="699768"/>
                    <a:pt x="570592" y="700544"/>
                  </a:cubicBezTo>
                  <a:cubicBezTo>
                    <a:pt x="578209" y="691823"/>
                    <a:pt x="585217" y="681245"/>
                    <a:pt x="596367" y="676881"/>
                  </a:cubicBezTo>
                  <a:close/>
                  <a:moveTo>
                    <a:pt x="896454" y="668811"/>
                  </a:moveTo>
                  <a:cubicBezTo>
                    <a:pt x="913458" y="667195"/>
                    <a:pt x="925210" y="682213"/>
                    <a:pt x="938926" y="690049"/>
                  </a:cubicBezTo>
                  <a:cubicBezTo>
                    <a:pt x="945664" y="692555"/>
                    <a:pt x="941432" y="699799"/>
                    <a:pt x="940718" y="704821"/>
                  </a:cubicBezTo>
                  <a:cubicBezTo>
                    <a:pt x="946560" y="707092"/>
                    <a:pt x="952698" y="706191"/>
                    <a:pt x="958789" y="706561"/>
                  </a:cubicBezTo>
                  <a:cubicBezTo>
                    <a:pt x="965585" y="710979"/>
                    <a:pt x="971018" y="717149"/>
                    <a:pt x="976498" y="723061"/>
                  </a:cubicBezTo>
                  <a:cubicBezTo>
                    <a:pt x="971847" y="728565"/>
                    <a:pt x="967014" y="733957"/>
                    <a:pt x="961944" y="739091"/>
                  </a:cubicBezTo>
                  <a:cubicBezTo>
                    <a:pt x="970531" y="745558"/>
                    <a:pt x="978528" y="759848"/>
                    <a:pt x="969102" y="768709"/>
                  </a:cubicBezTo>
                  <a:cubicBezTo>
                    <a:pt x="957769" y="774509"/>
                    <a:pt x="945721" y="781506"/>
                    <a:pt x="932664" y="779828"/>
                  </a:cubicBezTo>
                  <a:cubicBezTo>
                    <a:pt x="929861" y="782888"/>
                    <a:pt x="928546" y="786948"/>
                    <a:pt x="926697" y="790601"/>
                  </a:cubicBezTo>
                  <a:cubicBezTo>
                    <a:pt x="925324" y="789700"/>
                    <a:pt x="924009" y="788812"/>
                    <a:pt x="922703" y="787911"/>
                  </a:cubicBezTo>
                  <a:cubicBezTo>
                    <a:pt x="925506" y="775348"/>
                    <a:pt x="914230" y="769128"/>
                    <a:pt x="906062" y="763020"/>
                  </a:cubicBezTo>
                  <a:cubicBezTo>
                    <a:pt x="906958" y="761354"/>
                    <a:pt x="907844" y="759737"/>
                    <a:pt x="908807" y="758120"/>
                  </a:cubicBezTo>
                  <a:cubicBezTo>
                    <a:pt x="915364" y="756985"/>
                    <a:pt x="922227" y="756800"/>
                    <a:pt x="928727" y="755011"/>
                  </a:cubicBezTo>
                  <a:cubicBezTo>
                    <a:pt x="923533" y="746335"/>
                    <a:pt x="913753" y="742991"/>
                    <a:pt x="905042" y="739338"/>
                  </a:cubicBezTo>
                  <a:cubicBezTo>
                    <a:pt x="898189" y="729885"/>
                    <a:pt x="895082" y="718038"/>
                    <a:pt x="889601" y="707746"/>
                  </a:cubicBezTo>
                  <a:cubicBezTo>
                    <a:pt x="892041" y="705722"/>
                    <a:pt x="894672" y="703859"/>
                    <a:pt x="896873" y="701526"/>
                  </a:cubicBezTo>
                  <a:cubicBezTo>
                    <a:pt x="894843" y="690889"/>
                    <a:pt x="883215" y="676166"/>
                    <a:pt x="896454" y="668811"/>
                  </a:cubicBezTo>
                  <a:close/>
                  <a:moveTo>
                    <a:pt x="1196856" y="637796"/>
                  </a:moveTo>
                  <a:cubicBezTo>
                    <a:pt x="1201010" y="638428"/>
                    <a:pt x="1205387" y="640264"/>
                    <a:pt x="1209287" y="640927"/>
                  </a:cubicBezTo>
                  <a:cubicBezTo>
                    <a:pt x="1202440" y="653088"/>
                    <a:pt x="1188266" y="656339"/>
                    <a:pt x="1176178" y="660673"/>
                  </a:cubicBezTo>
                  <a:cubicBezTo>
                    <a:pt x="1178797" y="654171"/>
                    <a:pt x="1179989" y="646467"/>
                    <a:pt x="1185766" y="641891"/>
                  </a:cubicBezTo>
                  <a:cubicBezTo>
                    <a:pt x="1188773" y="637737"/>
                    <a:pt x="1192703" y="637165"/>
                    <a:pt x="1196856" y="637796"/>
                  </a:cubicBezTo>
                  <a:close/>
                  <a:moveTo>
                    <a:pt x="759819" y="598469"/>
                  </a:moveTo>
                  <a:cubicBezTo>
                    <a:pt x="766155" y="603000"/>
                    <a:pt x="773689" y="606292"/>
                    <a:pt x="779263" y="611888"/>
                  </a:cubicBezTo>
                  <a:cubicBezTo>
                    <a:pt x="790200" y="626818"/>
                    <a:pt x="785777" y="645969"/>
                    <a:pt x="790978" y="662680"/>
                  </a:cubicBezTo>
                  <a:cubicBezTo>
                    <a:pt x="793668" y="653017"/>
                    <a:pt x="793846" y="640953"/>
                    <a:pt x="804086" y="635938"/>
                  </a:cubicBezTo>
                  <a:cubicBezTo>
                    <a:pt x="807311" y="632724"/>
                    <a:pt x="810713" y="636713"/>
                    <a:pt x="813111" y="638920"/>
                  </a:cubicBezTo>
                  <a:cubicBezTo>
                    <a:pt x="817665" y="643935"/>
                    <a:pt x="821958" y="649241"/>
                    <a:pt x="827581" y="653075"/>
                  </a:cubicBezTo>
                  <a:cubicBezTo>
                    <a:pt x="825977" y="659930"/>
                    <a:pt x="824243" y="667094"/>
                    <a:pt x="826268" y="674065"/>
                  </a:cubicBezTo>
                  <a:cubicBezTo>
                    <a:pt x="831534" y="672226"/>
                    <a:pt x="836736" y="669651"/>
                    <a:pt x="842358" y="669070"/>
                  </a:cubicBezTo>
                  <a:cubicBezTo>
                    <a:pt x="850022" y="673949"/>
                    <a:pt x="855580" y="682314"/>
                    <a:pt x="853490" y="691609"/>
                  </a:cubicBezTo>
                  <a:cubicBezTo>
                    <a:pt x="857071" y="693294"/>
                    <a:pt x="860716" y="694843"/>
                    <a:pt x="864313" y="696450"/>
                  </a:cubicBezTo>
                  <a:cubicBezTo>
                    <a:pt x="860959" y="706229"/>
                    <a:pt x="852825" y="715853"/>
                    <a:pt x="858027" y="726774"/>
                  </a:cubicBezTo>
                  <a:cubicBezTo>
                    <a:pt x="863536" y="737753"/>
                    <a:pt x="872917" y="746932"/>
                    <a:pt x="875980" y="759169"/>
                  </a:cubicBezTo>
                  <a:cubicBezTo>
                    <a:pt x="876693" y="767709"/>
                    <a:pt x="874003" y="776113"/>
                    <a:pt x="872561" y="784478"/>
                  </a:cubicBezTo>
                  <a:cubicBezTo>
                    <a:pt x="863892" y="786085"/>
                    <a:pt x="854024" y="792107"/>
                    <a:pt x="845404" y="786802"/>
                  </a:cubicBezTo>
                  <a:cubicBezTo>
                    <a:pt x="830935" y="777004"/>
                    <a:pt x="833511" y="757911"/>
                    <a:pt x="827954" y="743175"/>
                  </a:cubicBezTo>
                  <a:lnTo>
                    <a:pt x="821310" y="745092"/>
                  </a:lnTo>
                  <a:cubicBezTo>
                    <a:pt x="816109" y="739651"/>
                    <a:pt x="810065" y="733396"/>
                    <a:pt x="802045" y="733203"/>
                  </a:cubicBezTo>
                  <a:cubicBezTo>
                    <a:pt x="795823" y="734345"/>
                    <a:pt x="789601" y="738218"/>
                    <a:pt x="783508" y="734461"/>
                  </a:cubicBezTo>
                  <a:cubicBezTo>
                    <a:pt x="784821" y="730279"/>
                    <a:pt x="786133" y="726057"/>
                    <a:pt x="787446" y="721817"/>
                  </a:cubicBezTo>
                  <a:cubicBezTo>
                    <a:pt x="776930" y="723075"/>
                    <a:pt x="767240" y="727665"/>
                    <a:pt x="759155" y="734345"/>
                  </a:cubicBezTo>
                  <a:cubicBezTo>
                    <a:pt x="752820" y="740425"/>
                    <a:pt x="742174" y="734229"/>
                    <a:pt x="739727" y="727122"/>
                  </a:cubicBezTo>
                  <a:cubicBezTo>
                    <a:pt x="734640" y="719241"/>
                    <a:pt x="726506" y="706171"/>
                    <a:pt x="736373" y="698425"/>
                  </a:cubicBezTo>
                  <a:cubicBezTo>
                    <a:pt x="748088" y="697457"/>
                    <a:pt x="757243" y="706771"/>
                    <a:pt x="769023" y="706422"/>
                  </a:cubicBezTo>
                  <a:cubicBezTo>
                    <a:pt x="769865" y="702066"/>
                    <a:pt x="770578" y="697709"/>
                    <a:pt x="771356" y="693352"/>
                  </a:cubicBezTo>
                  <a:cubicBezTo>
                    <a:pt x="766819" y="692984"/>
                    <a:pt x="762217" y="692635"/>
                    <a:pt x="757729" y="691551"/>
                  </a:cubicBezTo>
                  <a:cubicBezTo>
                    <a:pt x="764000" y="686245"/>
                    <a:pt x="773462" y="682373"/>
                    <a:pt x="772798" y="672652"/>
                  </a:cubicBezTo>
                  <a:lnTo>
                    <a:pt x="761132" y="676931"/>
                  </a:lnTo>
                  <a:cubicBezTo>
                    <a:pt x="761667" y="674782"/>
                    <a:pt x="762153" y="672652"/>
                    <a:pt x="762687" y="670503"/>
                  </a:cubicBezTo>
                  <a:lnTo>
                    <a:pt x="755688" y="676041"/>
                  </a:lnTo>
                  <a:lnTo>
                    <a:pt x="749174" y="674065"/>
                  </a:lnTo>
                  <a:cubicBezTo>
                    <a:pt x="752528" y="668876"/>
                    <a:pt x="756238" y="663880"/>
                    <a:pt x="760176" y="659097"/>
                  </a:cubicBezTo>
                  <a:lnTo>
                    <a:pt x="751621" y="648118"/>
                  </a:lnTo>
                  <a:cubicBezTo>
                    <a:pt x="742709" y="654624"/>
                    <a:pt x="743017" y="668760"/>
                    <a:pt x="731286" y="671935"/>
                  </a:cubicBezTo>
                  <a:cubicBezTo>
                    <a:pt x="733927" y="661421"/>
                    <a:pt x="737151" y="651042"/>
                    <a:pt x="739954" y="640605"/>
                  </a:cubicBezTo>
                  <a:cubicBezTo>
                    <a:pt x="733198" y="642096"/>
                    <a:pt x="726571" y="643819"/>
                    <a:pt x="719927" y="645620"/>
                  </a:cubicBezTo>
                  <a:cubicBezTo>
                    <a:pt x="714661" y="632356"/>
                    <a:pt x="716995" y="618104"/>
                    <a:pt x="720219" y="604743"/>
                  </a:cubicBezTo>
                  <a:cubicBezTo>
                    <a:pt x="733797" y="609332"/>
                    <a:pt x="746484" y="599670"/>
                    <a:pt x="759819" y="598469"/>
                  </a:cubicBezTo>
                  <a:close/>
                  <a:moveTo>
                    <a:pt x="856893" y="493124"/>
                  </a:moveTo>
                  <a:cubicBezTo>
                    <a:pt x="862068" y="497363"/>
                    <a:pt x="868374" y="498855"/>
                    <a:pt x="874742" y="496646"/>
                  </a:cubicBezTo>
                  <a:cubicBezTo>
                    <a:pt x="883548" y="515744"/>
                    <a:pt x="886227" y="538429"/>
                    <a:pt x="881111" y="558840"/>
                  </a:cubicBezTo>
                  <a:cubicBezTo>
                    <a:pt x="871469" y="552630"/>
                    <a:pt x="869269" y="541708"/>
                    <a:pt x="865758" y="531620"/>
                  </a:cubicBezTo>
                  <a:cubicBezTo>
                    <a:pt x="860043" y="529472"/>
                    <a:pt x="853797" y="529892"/>
                    <a:pt x="847904" y="528755"/>
                  </a:cubicBezTo>
                  <a:cubicBezTo>
                    <a:pt x="847845" y="516342"/>
                    <a:pt x="846597" y="502134"/>
                    <a:pt x="856893" y="493124"/>
                  </a:cubicBezTo>
                  <a:close/>
                  <a:moveTo>
                    <a:pt x="870400" y="488706"/>
                  </a:moveTo>
                  <a:cubicBezTo>
                    <a:pt x="871459" y="489428"/>
                    <a:pt x="872003" y="490796"/>
                    <a:pt x="870824" y="492073"/>
                  </a:cubicBezTo>
                  <a:cubicBezTo>
                    <a:pt x="869009" y="494627"/>
                    <a:pt x="864654" y="491769"/>
                    <a:pt x="866892" y="489215"/>
                  </a:cubicBezTo>
                  <a:cubicBezTo>
                    <a:pt x="867769" y="487908"/>
                    <a:pt x="869342" y="487984"/>
                    <a:pt x="870400" y="488706"/>
                  </a:cubicBezTo>
                  <a:close/>
                  <a:moveTo>
                    <a:pt x="961904" y="412895"/>
                  </a:moveTo>
                  <a:cubicBezTo>
                    <a:pt x="968331" y="413977"/>
                    <a:pt x="973409" y="418366"/>
                    <a:pt x="972805" y="426904"/>
                  </a:cubicBezTo>
                  <a:cubicBezTo>
                    <a:pt x="962498" y="425582"/>
                    <a:pt x="952614" y="422215"/>
                    <a:pt x="942910" y="418726"/>
                  </a:cubicBezTo>
                  <a:cubicBezTo>
                    <a:pt x="947701" y="414037"/>
                    <a:pt x="955477" y="411812"/>
                    <a:pt x="961904" y="412895"/>
                  </a:cubicBezTo>
                  <a:close/>
                  <a:moveTo>
                    <a:pt x="1005529" y="309016"/>
                  </a:moveTo>
                  <a:cubicBezTo>
                    <a:pt x="1022396" y="317379"/>
                    <a:pt x="1043017" y="327511"/>
                    <a:pt x="1047085" y="347775"/>
                  </a:cubicBezTo>
                  <a:cubicBezTo>
                    <a:pt x="1050071" y="364987"/>
                    <a:pt x="1057011" y="381181"/>
                    <a:pt x="1063127" y="397463"/>
                  </a:cubicBezTo>
                  <a:cubicBezTo>
                    <a:pt x="1064776" y="405958"/>
                    <a:pt x="1071973" y="411002"/>
                    <a:pt x="1076211" y="417949"/>
                  </a:cubicBezTo>
                  <a:cubicBezTo>
                    <a:pt x="1075557" y="422860"/>
                    <a:pt x="1074959" y="427949"/>
                    <a:pt x="1073992" y="432860"/>
                  </a:cubicBezTo>
                  <a:cubicBezTo>
                    <a:pt x="1081729" y="434143"/>
                    <a:pt x="1089323" y="437107"/>
                    <a:pt x="1094756" y="442992"/>
                  </a:cubicBezTo>
                  <a:cubicBezTo>
                    <a:pt x="1097202" y="440559"/>
                    <a:pt x="1099591" y="438037"/>
                    <a:pt x="1102521" y="436178"/>
                  </a:cubicBezTo>
                  <a:cubicBezTo>
                    <a:pt x="1107982" y="438125"/>
                    <a:pt x="1113842" y="442815"/>
                    <a:pt x="1114069" y="448788"/>
                  </a:cubicBezTo>
                  <a:cubicBezTo>
                    <a:pt x="1108636" y="464186"/>
                    <a:pt x="1109461" y="483388"/>
                    <a:pt x="1121379" y="495512"/>
                  </a:cubicBezTo>
                  <a:cubicBezTo>
                    <a:pt x="1124167" y="498565"/>
                    <a:pt x="1128490" y="498874"/>
                    <a:pt x="1131590" y="496175"/>
                  </a:cubicBezTo>
                  <a:cubicBezTo>
                    <a:pt x="1131761" y="485955"/>
                    <a:pt x="1122858" y="478300"/>
                    <a:pt x="1123569" y="467902"/>
                  </a:cubicBezTo>
                  <a:cubicBezTo>
                    <a:pt x="1121123" y="461487"/>
                    <a:pt x="1124821" y="454717"/>
                    <a:pt x="1130396" y="452107"/>
                  </a:cubicBezTo>
                  <a:cubicBezTo>
                    <a:pt x="1136369" y="452107"/>
                    <a:pt x="1142370" y="453876"/>
                    <a:pt x="1147547" y="456841"/>
                  </a:cubicBezTo>
                  <a:cubicBezTo>
                    <a:pt x="1150847" y="469982"/>
                    <a:pt x="1155085" y="490423"/>
                    <a:pt x="1138587" y="496529"/>
                  </a:cubicBezTo>
                  <a:cubicBezTo>
                    <a:pt x="1139071" y="499228"/>
                    <a:pt x="1139555" y="501883"/>
                    <a:pt x="1139953" y="504582"/>
                  </a:cubicBezTo>
                  <a:cubicBezTo>
                    <a:pt x="1144817" y="503387"/>
                    <a:pt x="1149823" y="502016"/>
                    <a:pt x="1154857" y="502679"/>
                  </a:cubicBezTo>
                  <a:cubicBezTo>
                    <a:pt x="1161257" y="509980"/>
                    <a:pt x="1165552" y="521218"/>
                    <a:pt x="1158100" y="529360"/>
                  </a:cubicBezTo>
                  <a:lnTo>
                    <a:pt x="1166092" y="527501"/>
                  </a:lnTo>
                  <a:cubicBezTo>
                    <a:pt x="1164613" y="543386"/>
                    <a:pt x="1164130" y="560995"/>
                    <a:pt x="1153350" y="573871"/>
                  </a:cubicBezTo>
                  <a:cubicBezTo>
                    <a:pt x="1153776" y="575818"/>
                    <a:pt x="1154260" y="577764"/>
                    <a:pt x="1154743" y="579711"/>
                  </a:cubicBezTo>
                  <a:cubicBezTo>
                    <a:pt x="1160773" y="572986"/>
                    <a:pt x="1166405" y="564845"/>
                    <a:pt x="1174540" y="560730"/>
                  </a:cubicBezTo>
                  <a:cubicBezTo>
                    <a:pt x="1185292" y="558872"/>
                    <a:pt x="1187141" y="572145"/>
                    <a:pt x="1186202" y="579977"/>
                  </a:cubicBezTo>
                  <a:lnTo>
                    <a:pt x="1189956" y="579048"/>
                  </a:lnTo>
                  <a:cubicBezTo>
                    <a:pt x="1191407" y="573871"/>
                    <a:pt x="1192886" y="568827"/>
                    <a:pt x="1194451" y="563739"/>
                  </a:cubicBezTo>
                  <a:cubicBezTo>
                    <a:pt x="1200623" y="579092"/>
                    <a:pt x="1207250" y="594224"/>
                    <a:pt x="1214304" y="609179"/>
                  </a:cubicBezTo>
                  <a:cubicBezTo>
                    <a:pt x="1206056" y="629576"/>
                    <a:pt x="1174113" y="627187"/>
                    <a:pt x="1171724" y="651212"/>
                  </a:cubicBezTo>
                  <a:cubicBezTo>
                    <a:pt x="1169392" y="649044"/>
                    <a:pt x="1167003" y="646876"/>
                    <a:pt x="1164613" y="644752"/>
                  </a:cubicBezTo>
                  <a:cubicBezTo>
                    <a:pt x="1165751" y="661477"/>
                    <a:pt x="1153776" y="674884"/>
                    <a:pt x="1149368" y="690370"/>
                  </a:cubicBezTo>
                  <a:cubicBezTo>
                    <a:pt x="1135544" y="679707"/>
                    <a:pt x="1141176" y="659929"/>
                    <a:pt x="1141887" y="644752"/>
                  </a:cubicBezTo>
                  <a:lnTo>
                    <a:pt x="1136084" y="645283"/>
                  </a:lnTo>
                  <a:cubicBezTo>
                    <a:pt x="1134179" y="658336"/>
                    <a:pt x="1133923" y="671831"/>
                    <a:pt x="1137165" y="684706"/>
                  </a:cubicBezTo>
                  <a:cubicBezTo>
                    <a:pt x="1136682" y="688865"/>
                    <a:pt x="1141773" y="692361"/>
                    <a:pt x="1142541" y="698024"/>
                  </a:cubicBezTo>
                  <a:cubicBezTo>
                    <a:pt x="1143309" y="704042"/>
                    <a:pt x="1138417" y="708599"/>
                    <a:pt x="1135487" y="713245"/>
                  </a:cubicBezTo>
                  <a:cubicBezTo>
                    <a:pt x="1131420" y="705856"/>
                    <a:pt x="1127893" y="698024"/>
                    <a:pt x="1122204" y="691741"/>
                  </a:cubicBezTo>
                  <a:cubicBezTo>
                    <a:pt x="1122375" y="701431"/>
                    <a:pt x="1125617" y="710679"/>
                    <a:pt x="1126328" y="720280"/>
                  </a:cubicBezTo>
                  <a:cubicBezTo>
                    <a:pt x="1125845" y="730368"/>
                    <a:pt x="1123029" y="740235"/>
                    <a:pt x="1120412" y="749969"/>
                  </a:cubicBezTo>
                  <a:cubicBezTo>
                    <a:pt x="1106588" y="733465"/>
                    <a:pt x="1100302" y="712183"/>
                    <a:pt x="1091656" y="692759"/>
                  </a:cubicBezTo>
                  <a:cubicBezTo>
                    <a:pt x="1090575" y="712891"/>
                    <a:pt x="1102948" y="729704"/>
                    <a:pt x="1104569" y="749394"/>
                  </a:cubicBezTo>
                  <a:cubicBezTo>
                    <a:pt x="1096918" y="742270"/>
                    <a:pt x="1092168" y="732801"/>
                    <a:pt x="1084516" y="725722"/>
                  </a:cubicBezTo>
                  <a:cubicBezTo>
                    <a:pt x="1084175" y="734261"/>
                    <a:pt x="1084459" y="742934"/>
                    <a:pt x="1084061" y="751473"/>
                  </a:cubicBezTo>
                  <a:cubicBezTo>
                    <a:pt x="1057011" y="750057"/>
                    <a:pt x="1028056" y="736607"/>
                    <a:pt x="1018982" y="709130"/>
                  </a:cubicBezTo>
                  <a:lnTo>
                    <a:pt x="1053001" y="701962"/>
                  </a:lnTo>
                  <a:cubicBezTo>
                    <a:pt x="1039974" y="698024"/>
                    <a:pt x="1026036" y="689573"/>
                    <a:pt x="1012639" y="697139"/>
                  </a:cubicBezTo>
                  <a:cubicBezTo>
                    <a:pt x="1008288" y="688910"/>
                    <a:pt x="1003537" y="680857"/>
                    <a:pt x="1000380" y="672052"/>
                  </a:cubicBezTo>
                  <a:cubicBezTo>
                    <a:pt x="1006723" y="674176"/>
                    <a:pt x="1012952" y="676654"/>
                    <a:pt x="1019352" y="678689"/>
                  </a:cubicBezTo>
                  <a:cubicBezTo>
                    <a:pt x="1015683" y="670238"/>
                    <a:pt x="1006894" y="668203"/>
                    <a:pt x="999072" y="665415"/>
                  </a:cubicBezTo>
                  <a:cubicBezTo>
                    <a:pt x="993980" y="660460"/>
                    <a:pt x="991961" y="652938"/>
                    <a:pt x="988292" y="646965"/>
                  </a:cubicBezTo>
                  <a:cubicBezTo>
                    <a:pt x="998588" y="642186"/>
                    <a:pt x="1008999" y="636567"/>
                    <a:pt x="1012156" y="624665"/>
                  </a:cubicBezTo>
                  <a:cubicBezTo>
                    <a:pt x="1032977" y="629930"/>
                    <a:pt x="1054622" y="623382"/>
                    <a:pt x="1074590" y="617763"/>
                  </a:cubicBezTo>
                  <a:cubicBezTo>
                    <a:pt x="1068787" y="613913"/>
                    <a:pt x="1062046" y="614488"/>
                    <a:pt x="1055817" y="616922"/>
                  </a:cubicBezTo>
                  <a:cubicBezTo>
                    <a:pt x="1046430" y="620240"/>
                    <a:pt x="1036134" y="618426"/>
                    <a:pt x="1027117" y="614975"/>
                  </a:cubicBezTo>
                  <a:cubicBezTo>
                    <a:pt x="1030815" y="608913"/>
                    <a:pt x="1037471" y="606790"/>
                    <a:pt x="1043671" y="604135"/>
                  </a:cubicBezTo>
                  <a:cubicBezTo>
                    <a:pt x="1038523" y="602277"/>
                    <a:pt x="1033460" y="600374"/>
                    <a:pt x="1028369" y="598339"/>
                  </a:cubicBezTo>
                  <a:cubicBezTo>
                    <a:pt x="1032209" y="594711"/>
                    <a:pt x="1036020" y="591127"/>
                    <a:pt x="1039718" y="587366"/>
                  </a:cubicBezTo>
                  <a:cubicBezTo>
                    <a:pt x="1028198" y="587764"/>
                    <a:pt x="1019949" y="595551"/>
                    <a:pt x="1012583" y="603294"/>
                  </a:cubicBezTo>
                  <a:cubicBezTo>
                    <a:pt x="1012156" y="600197"/>
                    <a:pt x="1011672" y="597144"/>
                    <a:pt x="1011217" y="594047"/>
                  </a:cubicBezTo>
                  <a:cubicBezTo>
                    <a:pt x="1006240" y="602232"/>
                    <a:pt x="1001945" y="611878"/>
                    <a:pt x="992018" y="614975"/>
                  </a:cubicBezTo>
                  <a:cubicBezTo>
                    <a:pt x="990624" y="608559"/>
                    <a:pt x="992957" y="602409"/>
                    <a:pt x="995886" y="596834"/>
                  </a:cubicBezTo>
                  <a:lnTo>
                    <a:pt x="985021" y="592056"/>
                  </a:lnTo>
                  <a:cubicBezTo>
                    <a:pt x="985248" y="594799"/>
                    <a:pt x="985476" y="597498"/>
                    <a:pt x="985675" y="600197"/>
                  </a:cubicBezTo>
                  <a:cubicBezTo>
                    <a:pt x="979872" y="604666"/>
                    <a:pt x="974127" y="609223"/>
                    <a:pt x="967613" y="612719"/>
                  </a:cubicBezTo>
                  <a:cubicBezTo>
                    <a:pt x="966902" y="607321"/>
                    <a:pt x="966163" y="602011"/>
                    <a:pt x="965622" y="596657"/>
                  </a:cubicBezTo>
                  <a:cubicBezTo>
                    <a:pt x="953619" y="599710"/>
                    <a:pt x="951287" y="584711"/>
                    <a:pt x="955354" y="576216"/>
                  </a:cubicBezTo>
                  <a:cubicBezTo>
                    <a:pt x="966902" y="570287"/>
                    <a:pt x="990880" y="567544"/>
                    <a:pt x="986983" y="549093"/>
                  </a:cubicBezTo>
                  <a:cubicBezTo>
                    <a:pt x="978792" y="558473"/>
                    <a:pt x="967187" y="567190"/>
                    <a:pt x="953960" y="563739"/>
                  </a:cubicBezTo>
                  <a:cubicBezTo>
                    <a:pt x="943692" y="553695"/>
                    <a:pt x="938544" y="539315"/>
                    <a:pt x="931120" y="527147"/>
                  </a:cubicBezTo>
                  <a:lnTo>
                    <a:pt x="942185" y="525997"/>
                  </a:lnTo>
                  <a:cubicBezTo>
                    <a:pt x="930779" y="518696"/>
                    <a:pt x="929869" y="504494"/>
                    <a:pt x="930694" y="492282"/>
                  </a:cubicBezTo>
                  <a:cubicBezTo>
                    <a:pt x="938544" y="496839"/>
                    <a:pt x="945826" y="502370"/>
                    <a:pt x="953847" y="506617"/>
                  </a:cubicBezTo>
                  <a:cubicBezTo>
                    <a:pt x="962949" y="510378"/>
                    <a:pt x="973103" y="508520"/>
                    <a:pt x="982489" y="511175"/>
                  </a:cubicBezTo>
                  <a:cubicBezTo>
                    <a:pt x="979929" y="507414"/>
                    <a:pt x="977426" y="503564"/>
                    <a:pt x="974952" y="499759"/>
                  </a:cubicBezTo>
                  <a:cubicBezTo>
                    <a:pt x="980811" y="496175"/>
                    <a:pt x="986670" y="492636"/>
                    <a:pt x="992672" y="489273"/>
                  </a:cubicBezTo>
                  <a:cubicBezTo>
                    <a:pt x="989003" y="488211"/>
                    <a:pt x="985305" y="487061"/>
                    <a:pt x="981721" y="485866"/>
                  </a:cubicBezTo>
                  <a:cubicBezTo>
                    <a:pt x="977057" y="491574"/>
                    <a:pt x="971567" y="497016"/>
                    <a:pt x="964086" y="498565"/>
                  </a:cubicBezTo>
                  <a:cubicBezTo>
                    <a:pt x="960417" y="496175"/>
                    <a:pt x="957146" y="493255"/>
                    <a:pt x="953960" y="490246"/>
                  </a:cubicBezTo>
                  <a:lnTo>
                    <a:pt x="963603" y="484495"/>
                  </a:lnTo>
                  <a:cubicBezTo>
                    <a:pt x="956549" y="484008"/>
                    <a:pt x="948585" y="487370"/>
                    <a:pt x="942498" y="482415"/>
                  </a:cubicBezTo>
                  <a:cubicBezTo>
                    <a:pt x="935956" y="478167"/>
                    <a:pt x="933936" y="470823"/>
                    <a:pt x="931604" y="463920"/>
                  </a:cubicBezTo>
                  <a:lnTo>
                    <a:pt x="939426" y="464938"/>
                  </a:lnTo>
                  <a:cubicBezTo>
                    <a:pt x="945712" y="455514"/>
                    <a:pt x="955354" y="463920"/>
                    <a:pt x="962749" y="467283"/>
                  </a:cubicBezTo>
                  <a:cubicBezTo>
                    <a:pt x="958824" y="459451"/>
                    <a:pt x="953079" y="452682"/>
                    <a:pt x="947930" y="445691"/>
                  </a:cubicBezTo>
                  <a:cubicBezTo>
                    <a:pt x="948755" y="441089"/>
                    <a:pt x="948755" y="436444"/>
                    <a:pt x="948158" y="431754"/>
                  </a:cubicBezTo>
                  <a:cubicBezTo>
                    <a:pt x="966362" y="425559"/>
                    <a:pt x="983286" y="434099"/>
                    <a:pt x="1000864" y="437461"/>
                  </a:cubicBezTo>
                  <a:cubicBezTo>
                    <a:pt x="994748" y="428302"/>
                    <a:pt x="977768" y="429718"/>
                    <a:pt x="979275" y="415825"/>
                  </a:cubicBezTo>
                  <a:lnTo>
                    <a:pt x="993013" y="413038"/>
                  </a:lnTo>
                  <a:cubicBezTo>
                    <a:pt x="991762" y="411489"/>
                    <a:pt x="990510" y="409985"/>
                    <a:pt x="989316" y="408436"/>
                  </a:cubicBezTo>
                  <a:cubicBezTo>
                    <a:pt x="985789" y="409056"/>
                    <a:pt x="982205" y="409896"/>
                    <a:pt x="978621" y="409941"/>
                  </a:cubicBezTo>
                  <a:cubicBezTo>
                    <a:pt x="974497" y="408082"/>
                    <a:pt x="973530" y="403171"/>
                    <a:pt x="971738" y="399499"/>
                  </a:cubicBezTo>
                  <a:cubicBezTo>
                    <a:pt x="967414" y="399499"/>
                    <a:pt x="962693" y="400383"/>
                    <a:pt x="958824" y="397994"/>
                  </a:cubicBezTo>
                  <a:cubicBezTo>
                    <a:pt x="957630" y="391933"/>
                    <a:pt x="963489" y="389676"/>
                    <a:pt x="967727" y="387242"/>
                  </a:cubicBezTo>
                  <a:cubicBezTo>
                    <a:pt x="964968" y="386402"/>
                    <a:pt x="962294" y="385605"/>
                    <a:pt x="959535" y="384897"/>
                  </a:cubicBezTo>
                  <a:cubicBezTo>
                    <a:pt x="963830" y="375916"/>
                    <a:pt x="965878" y="364854"/>
                    <a:pt x="974838" y="359191"/>
                  </a:cubicBezTo>
                  <a:cubicBezTo>
                    <a:pt x="981835" y="359545"/>
                    <a:pt x="983513" y="367509"/>
                    <a:pt x="986016" y="372641"/>
                  </a:cubicBezTo>
                  <a:cubicBezTo>
                    <a:pt x="988832" y="369367"/>
                    <a:pt x="991876" y="366358"/>
                    <a:pt x="994208" y="362730"/>
                  </a:cubicBezTo>
                  <a:cubicBezTo>
                    <a:pt x="991819" y="358881"/>
                    <a:pt x="988775" y="355607"/>
                    <a:pt x="986016" y="352111"/>
                  </a:cubicBezTo>
                  <a:cubicBezTo>
                    <a:pt x="995545" y="353218"/>
                    <a:pt x="1004988" y="354501"/>
                    <a:pt x="1014431" y="356270"/>
                  </a:cubicBezTo>
                  <a:cubicBezTo>
                    <a:pt x="1015455" y="349634"/>
                    <a:pt x="1020177" y="341227"/>
                    <a:pt x="1013407" y="336360"/>
                  </a:cubicBezTo>
                  <a:cubicBezTo>
                    <a:pt x="1005756" y="334767"/>
                    <a:pt x="997877" y="336714"/>
                    <a:pt x="990226" y="337112"/>
                  </a:cubicBezTo>
                  <a:cubicBezTo>
                    <a:pt x="985135" y="328750"/>
                    <a:pt x="988121" y="319370"/>
                    <a:pt x="990994" y="310874"/>
                  </a:cubicBezTo>
                  <a:cubicBezTo>
                    <a:pt x="996683" y="313573"/>
                    <a:pt x="1002229" y="316449"/>
                    <a:pt x="1007548" y="319724"/>
                  </a:cubicBezTo>
                  <a:cubicBezTo>
                    <a:pt x="1006837" y="316140"/>
                    <a:pt x="1006183" y="312556"/>
                    <a:pt x="1005529" y="309016"/>
                  </a:cubicBezTo>
                  <a:close/>
                  <a:moveTo>
                    <a:pt x="1648413" y="276576"/>
                  </a:moveTo>
                  <a:cubicBezTo>
                    <a:pt x="1650857" y="274704"/>
                    <a:pt x="1656233" y="274402"/>
                    <a:pt x="1657761" y="277482"/>
                  </a:cubicBezTo>
                  <a:cubicBezTo>
                    <a:pt x="1656356" y="280924"/>
                    <a:pt x="1648230" y="280381"/>
                    <a:pt x="1648413" y="276576"/>
                  </a:cubicBezTo>
                  <a:close/>
                  <a:moveTo>
                    <a:pt x="1692235" y="251326"/>
                  </a:moveTo>
                  <a:lnTo>
                    <a:pt x="1692877" y="259352"/>
                  </a:lnTo>
                  <a:lnTo>
                    <a:pt x="1685352" y="258667"/>
                  </a:lnTo>
                  <a:cubicBezTo>
                    <a:pt x="1687569" y="256117"/>
                    <a:pt x="1689844" y="253690"/>
                    <a:pt x="1692235" y="251326"/>
                  </a:cubicBezTo>
                  <a:close/>
                  <a:moveTo>
                    <a:pt x="1640423" y="65828"/>
                  </a:moveTo>
                  <a:cubicBezTo>
                    <a:pt x="1643717" y="65884"/>
                    <a:pt x="1643158" y="70731"/>
                    <a:pt x="1640050" y="70562"/>
                  </a:cubicBezTo>
                  <a:cubicBezTo>
                    <a:pt x="1636694" y="70562"/>
                    <a:pt x="1637316" y="65715"/>
                    <a:pt x="1640423" y="65828"/>
                  </a:cubicBezTo>
                  <a:close/>
                  <a:moveTo>
                    <a:pt x="1377339" y="28091"/>
                  </a:moveTo>
                  <a:cubicBezTo>
                    <a:pt x="1376353" y="34149"/>
                    <a:pt x="1374381" y="39972"/>
                    <a:pt x="1371132" y="45147"/>
                  </a:cubicBezTo>
                  <a:cubicBezTo>
                    <a:pt x="1370262" y="40736"/>
                    <a:pt x="1369043" y="36326"/>
                    <a:pt x="1368811" y="31796"/>
                  </a:cubicBezTo>
                  <a:cubicBezTo>
                    <a:pt x="1371538" y="30267"/>
                    <a:pt x="1374439" y="29268"/>
                    <a:pt x="1377339" y="28091"/>
                  </a:cubicBezTo>
                  <a:close/>
                  <a:moveTo>
                    <a:pt x="1476165" y="4014"/>
                  </a:moveTo>
                  <a:cubicBezTo>
                    <a:pt x="1475282" y="6226"/>
                    <a:pt x="1474340" y="8381"/>
                    <a:pt x="1473457" y="10536"/>
                  </a:cubicBezTo>
                  <a:cubicBezTo>
                    <a:pt x="1470514" y="8495"/>
                    <a:pt x="1467512" y="6396"/>
                    <a:pt x="1464627" y="4354"/>
                  </a:cubicBezTo>
                  <a:cubicBezTo>
                    <a:pt x="1468453" y="4184"/>
                    <a:pt x="1472339" y="4128"/>
                    <a:pt x="1476165" y="4014"/>
                  </a:cubicBezTo>
                  <a:close/>
                  <a:moveTo>
                    <a:pt x="1579062" y="0"/>
                  </a:moveTo>
                  <a:cubicBezTo>
                    <a:pt x="1578643" y="4485"/>
                    <a:pt x="1578165" y="9030"/>
                    <a:pt x="1577746" y="13515"/>
                  </a:cubicBezTo>
                  <a:lnTo>
                    <a:pt x="1583010" y="15667"/>
                  </a:lnTo>
                  <a:cubicBezTo>
                    <a:pt x="1581874" y="18239"/>
                    <a:pt x="1580737" y="20930"/>
                    <a:pt x="1579660" y="23561"/>
                  </a:cubicBezTo>
                  <a:lnTo>
                    <a:pt x="1593120" y="17162"/>
                  </a:lnTo>
                  <a:cubicBezTo>
                    <a:pt x="1594795" y="23561"/>
                    <a:pt x="1596649" y="29959"/>
                    <a:pt x="1598863" y="36238"/>
                  </a:cubicBezTo>
                  <a:cubicBezTo>
                    <a:pt x="1600538" y="31096"/>
                    <a:pt x="1601674" y="25534"/>
                    <a:pt x="1605263" y="21229"/>
                  </a:cubicBezTo>
                  <a:cubicBezTo>
                    <a:pt x="1611724" y="19255"/>
                    <a:pt x="1615672" y="26670"/>
                    <a:pt x="1616450" y="31993"/>
                  </a:cubicBezTo>
                  <a:cubicBezTo>
                    <a:pt x="1623748" y="29660"/>
                    <a:pt x="1631285" y="30498"/>
                    <a:pt x="1637866" y="34265"/>
                  </a:cubicBezTo>
                  <a:cubicBezTo>
                    <a:pt x="1639062" y="33189"/>
                    <a:pt x="1640199" y="32112"/>
                    <a:pt x="1641395" y="30976"/>
                  </a:cubicBezTo>
                  <a:cubicBezTo>
                    <a:pt x="1646540" y="32949"/>
                    <a:pt x="1651864" y="34265"/>
                    <a:pt x="1656709" y="36777"/>
                  </a:cubicBezTo>
                  <a:cubicBezTo>
                    <a:pt x="1658444" y="43235"/>
                    <a:pt x="1654077" y="49275"/>
                    <a:pt x="1650129" y="53879"/>
                  </a:cubicBezTo>
                  <a:cubicBezTo>
                    <a:pt x="1636669" y="70803"/>
                    <a:pt x="1613100" y="75527"/>
                    <a:pt x="1601435" y="94364"/>
                  </a:cubicBezTo>
                  <a:cubicBezTo>
                    <a:pt x="1612023" y="91673"/>
                    <a:pt x="1623090" y="89819"/>
                    <a:pt x="1632960" y="84915"/>
                  </a:cubicBezTo>
                  <a:cubicBezTo>
                    <a:pt x="1648813" y="74271"/>
                    <a:pt x="1660657" y="58304"/>
                    <a:pt x="1677586" y="49155"/>
                  </a:cubicBezTo>
                  <a:cubicBezTo>
                    <a:pt x="1679082" y="53281"/>
                    <a:pt x="1680577" y="57467"/>
                    <a:pt x="1682133" y="61593"/>
                  </a:cubicBezTo>
                  <a:cubicBezTo>
                    <a:pt x="1684645" y="55972"/>
                    <a:pt x="1687098" y="49992"/>
                    <a:pt x="1686081" y="43713"/>
                  </a:cubicBezTo>
                  <a:cubicBezTo>
                    <a:pt x="1688534" y="41860"/>
                    <a:pt x="1690926" y="39946"/>
                    <a:pt x="1693319" y="37973"/>
                  </a:cubicBezTo>
                  <a:cubicBezTo>
                    <a:pt x="1695054" y="38690"/>
                    <a:pt x="1696849" y="39348"/>
                    <a:pt x="1698643" y="40006"/>
                  </a:cubicBezTo>
                  <a:cubicBezTo>
                    <a:pt x="1696011" y="49095"/>
                    <a:pt x="1699241" y="58125"/>
                    <a:pt x="1703907" y="65899"/>
                  </a:cubicBezTo>
                  <a:cubicBezTo>
                    <a:pt x="1708155" y="61534"/>
                    <a:pt x="1711744" y="56451"/>
                    <a:pt x="1716948" y="53221"/>
                  </a:cubicBezTo>
                  <a:cubicBezTo>
                    <a:pt x="1721614" y="53461"/>
                    <a:pt x="1725921" y="55374"/>
                    <a:pt x="1730348" y="56690"/>
                  </a:cubicBezTo>
                  <a:cubicBezTo>
                    <a:pt x="1735792" y="67394"/>
                    <a:pt x="1716649" y="74689"/>
                    <a:pt x="1725383" y="83540"/>
                  </a:cubicBezTo>
                  <a:cubicBezTo>
                    <a:pt x="1729750" y="90357"/>
                    <a:pt x="1734655" y="96815"/>
                    <a:pt x="1738484" y="103991"/>
                  </a:cubicBezTo>
                  <a:cubicBezTo>
                    <a:pt x="1739620" y="111526"/>
                    <a:pt x="1736330" y="119240"/>
                    <a:pt x="1735313" y="126775"/>
                  </a:cubicBezTo>
                  <a:cubicBezTo>
                    <a:pt x="1739680" y="120556"/>
                    <a:pt x="1743868" y="112303"/>
                    <a:pt x="1752541" y="111885"/>
                  </a:cubicBezTo>
                  <a:cubicBezTo>
                    <a:pt x="1773299" y="118283"/>
                    <a:pt x="1792202" y="139452"/>
                    <a:pt x="1784067" y="162356"/>
                  </a:cubicBezTo>
                  <a:cubicBezTo>
                    <a:pt x="1782153" y="174435"/>
                    <a:pt x="1765941" y="177545"/>
                    <a:pt x="1763967" y="189564"/>
                  </a:cubicBezTo>
                  <a:cubicBezTo>
                    <a:pt x="1762053" y="199969"/>
                    <a:pt x="1752123" y="205650"/>
                    <a:pt x="1746440" y="213783"/>
                  </a:cubicBezTo>
                  <a:cubicBezTo>
                    <a:pt x="1738125" y="225085"/>
                    <a:pt x="1724605" y="231065"/>
                    <a:pt x="1717008" y="242965"/>
                  </a:cubicBezTo>
                  <a:cubicBezTo>
                    <a:pt x="1713897" y="240753"/>
                    <a:pt x="1710906" y="238480"/>
                    <a:pt x="1707915" y="236208"/>
                  </a:cubicBezTo>
                  <a:cubicBezTo>
                    <a:pt x="1709889" y="241949"/>
                    <a:pt x="1714137" y="249782"/>
                    <a:pt x="1706540" y="253370"/>
                  </a:cubicBezTo>
                  <a:cubicBezTo>
                    <a:pt x="1700079" y="254506"/>
                    <a:pt x="1693379" y="246852"/>
                    <a:pt x="1686440" y="249962"/>
                  </a:cubicBezTo>
                  <a:cubicBezTo>
                    <a:pt x="1679321" y="253191"/>
                    <a:pt x="1672203" y="256420"/>
                    <a:pt x="1664725" y="258812"/>
                  </a:cubicBezTo>
                  <a:cubicBezTo>
                    <a:pt x="1670887" y="259769"/>
                    <a:pt x="1677108" y="260427"/>
                    <a:pt x="1683329" y="260785"/>
                  </a:cubicBezTo>
                  <a:cubicBezTo>
                    <a:pt x="1676928" y="264852"/>
                    <a:pt x="1669870" y="267722"/>
                    <a:pt x="1662272" y="268380"/>
                  </a:cubicBezTo>
                  <a:cubicBezTo>
                    <a:pt x="1645224" y="269696"/>
                    <a:pt x="1629012" y="275974"/>
                    <a:pt x="1611963" y="277170"/>
                  </a:cubicBezTo>
                  <a:cubicBezTo>
                    <a:pt x="1603708" y="270234"/>
                    <a:pt x="1597427" y="261324"/>
                    <a:pt x="1589052" y="254566"/>
                  </a:cubicBezTo>
                  <a:cubicBezTo>
                    <a:pt x="1595273" y="264433"/>
                    <a:pt x="1602990" y="273224"/>
                    <a:pt x="1609271" y="283031"/>
                  </a:cubicBezTo>
                  <a:lnTo>
                    <a:pt x="1601614" y="287157"/>
                  </a:lnTo>
                  <a:cubicBezTo>
                    <a:pt x="1614835" y="289011"/>
                    <a:pt x="1626978" y="281177"/>
                    <a:pt x="1639840" y="279921"/>
                  </a:cubicBezTo>
                  <a:cubicBezTo>
                    <a:pt x="1644446" y="281057"/>
                    <a:pt x="1648394" y="283988"/>
                    <a:pt x="1652402" y="286439"/>
                  </a:cubicBezTo>
                  <a:cubicBezTo>
                    <a:pt x="1636729" y="301329"/>
                    <a:pt x="1618125" y="312572"/>
                    <a:pt x="1600418" y="324950"/>
                  </a:cubicBezTo>
                  <a:cubicBezTo>
                    <a:pt x="1595812" y="328419"/>
                    <a:pt x="1589890" y="328000"/>
                    <a:pt x="1584446" y="327940"/>
                  </a:cubicBezTo>
                  <a:cubicBezTo>
                    <a:pt x="1584446" y="329555"/>
                    <a:pt x="1584506" y="331169"/>
                    <a:pt x="1584566" y="332784"/>
                  </a:cubicBezTo>
                  <a:cubicBezTo>
                    <a:pt x="1579062" y="336432"/>
                    <a:pt x="1573678" y="340079"/>
                    <a:pt x="1568235" y="343787"/>
                  </a:cubicBezTo>
                  <a:lnTo>
                    <a:pt x="1576490" y="344564"/>
                  </a:lnTo>
                  <a:cubicBezTo>
                    <a:pt x="1576310" y="346478"/>
                    <a:pt x="1576131" y="348451"/>
                    <a:pt x="1575951" y="350425"/>
                  </a:cubicBezTo>
                  <a:cubicBezTo>
                    <a:pt x="1582472" y="344325"/>
                    <a:pt x="1588454" y="337269"/>
                    <a:pt x="1596829" y="333502"/>
                  </a:cubicBezTo>
                  <a:cubicBezTo>
                    <a:pt x="1625662" y="319389"/>
                    <a:pt x="1653000" y="302226"/>
                    <a:pt x="1681893" y="288114"/>
                  </a:cubicBezTo>
                  <a:cubicBezTo>
                    <a:pt x="1688892" y="285064"/>
                    <a:pt x="1696490" y="283748"/>
                    <a:pt x="1703848" y="281895"/>
                  </a:cubicBezTo>
                  <a:cubicBezTo>
                    <a:pt x="1709889" y="303482"/>
                    <a:pt x="1689790" y="321422"/>
                    <a:pt x="1673578" y="332066"/>
                  </a:cubicBezTo>
                  <a:cubicBezTo>
                    <a:pt x="1662033" y="336312"/>
                    <a:pt x="1657965" y="348990"/>
                    <a:pt x="1653359" y="359215"/>
                  </a:cubicBezTo>
                  <a:cubicBezTo>
                    <a:pt x="1648334" y="371115"/>
                    <a:pt x="1634635" y="375720"/>
                    <a:pt x="1628294" y="386723"/>
                  </a:cubicBezTo>
                  <a:cubicBezTo>
                    <a:pt x="1620039" y="399879"/>
                    <a:pt x="1609391" y="411301"/>
                    <a:pt x="1600119" y="423679"/>
                  </a:cubicBezTo>
                  <a:cubicBezTo>
                    <a:pt x="1592402" y="433845"/>
                    <a:pt x="1592940" y="447778"/>
                    <a:pt x="1586420" y="458542"/>
                  </a:cubicBezTo>
                  <a:cubicBezTo>
                    <a:pt x="1582053" y="465419"/>
                    <a:pt x="1572422" y="464941"/>
                    <a:pt x="1565662" y="466854"/>
                  </a:cubicBezTo>
                  <a:cubicBezTo>
                    <a:pt x="1567756" y="455791"/>
                    <a:pt x="1564047" y="445626"/>
                    <a:pt x="1556330" y="437852"/>
                  </a:cubicBezTo>
                  <a:cubicBezTo>
                    <a:pt x="1558663" y="445865"/>
                    <a:pt x="1561654" y="453938"/>
                    <a:pt x="1561355" y="462429"/>
                  </a:cubicBezTo>
                  <a:cubicBezTo>
                    <a:pt x="1560398" y="469904"/>
                    <a:pt x="1568773" y="473133"/>
                    <a:pt x="1573200" y="477618"/>
                  </a:cubicBezTo>
                  <a:cubicBezTo>
                    <a:pt x="1571226" y="482462"/>
                    <a:pt x="1569969" y="490057"/>
                    <a:pt x="1562970" y="488621"/>
                  </a:cubicBezTo>
                  <a:cubicBezTo>
                    <a:pt x="1551126" y="486110"/>
                    <a:pt x="1542691" y="494841"/>
                    <a:pt x="1532940" y="499266"/>
                  </a:cubicBezTo>
                  <a:cubicBezTo>
                    <a:pt x="1527377" y="495558"/>
                    <a:pt x="1522831" y="490535"/>
                    <a:pt x="1517567" y="486528"/>
                  </a:cubicBezTo>
                  <a:cubicBezTo>
                    <a:pt x="1520258" y="490774"/>
                    <a:pt x="1523070" y="494960"/>
                    <a:pt x="1526001" y="499086"/>
                  </a:cubicBezTo>
                  <a:cubicBezTo>
                    <a:pt x="1523190" y="501598"/>
                    <a:pt x="1520498" y="504229"/>
                    <a:pt x="1517806" y="506860"/>
                  </a:cubicBezTo>
                  <a:cubicBezTo>
                    <a:pt x="1532402" y="507040"/>
                    <a:pt x="1545503" y="500641"/>
                    <a:pt x="1558304" y="494542"/>
                  </a:cubicBezTo>
                  <a:cubicBezTo>
                    <a:pt x="1559919" y="501598"/>
                    <a:pt x="1560637" y="509910"/>
                    <a:pt x="1554835" y="515412"/>
                  </a:cubicBezTo>
                  <a:cubicBezTo>
                    <a:pt x="1548314" y="519478"/>
                    <a:pt x="1540956" y="522229"/>
                    <a:pt x="1535453" y="527790"/>
                  </a:cubicBezTo>
                  <a:cubicBezTo>
                    <a:pt x="1541136" y="528029"/>
                    <a:pt x="1546759" y="528209"/>
                    <a:pt x="1552442" y="528627"/>
                  </a:cubicBezTo>
                  <a:cubicBezTo>
                    <a:pt x="1546041" y="544295"/>
                    <a:pt x="1532462" y="558706"/>
                    <a:pt x="1514875" y="560142"/>
                  </a:cubicBezTo>
                  <a:cubicBezTo>
                    <a:pt x="1501116" y="562534"/>
                    <a:pt x="1501355" y="548301"/>
                    <a:pt x="1496091" y="540527"/>
                  </a:cubicBezTo>
                  <a:cubicBezTo>
                    <a:pt x="1491305" y="538733"/>
                    <a:pt x="1486161" y="538554"/>
                    <a:pt x="1481076" y="538255"/>
                  </a:cubicBezTo>
                  <a:cubicBezTo>
                    <a:pt x="1479640" y="535863"/>
                    <a:pt x="1478205" y="533531"/>
                    <a:pt x="1476769" y="531258"/>
                  </a:cubicBezTo>
                  <a:cubicBezTo>
                    <a:pt x="1468873" y="532634"/>
                    <a:pt x="1461096" y="534607"/>
                    <a:pt x="1453439" y="537059"/>
                  </a:cubicBezTo>
                  <a:cubicBezTo>
                    <a:pt x="1464984" y="542202"/>
                    <a:pt x="1477786" y="543338"/>
                    <a:pt x="1489511" y="548002"/>
                  </a:cubicBezTo>
                  <a:cubicBezTo>
                    <a:pt x="1495194" y="556434"/>
                    <a:pt x="1497228" y="567198"/>
                    <a:pt x="1496091" y="577244"/>
                  </a:cubicBezTo>
                  <a:cubicBezTo>
                    <a:pt x="1492382" y="580653"/>
                    <a:pt x="1487477" y="582088"/>
                    <a:pt x="1482990" y="584061"/>
                  </a:cubicBezTo>
                  <a:cubicBezTo>
                    <a:pt x="1481315" y="581968"/>
                    <a:pt x="1479760" y="579875"/>
                    <a:pt x="1478145" y="577842"/>
                  </a:cubicBezTo>
                  <a:lnTo>
                    <a:pt x="1475453" y="591656"/>
                  </a:lnTo>
                  <a:cubicBezTo>
                    <a:pt x="1467018" y="592134"/>
                    <a:pt x="1459421" y="588905"/>
                    <a:pt x="1452901" y="584002"/>
                  </a:cubicBezTo>
                  <a:cubicBezTo>
                    <a:pt x="1453260" y="589383"/>
                    <a:pt x="1453678" y="594706"/>
                    <a:pt x="1454097" y="600088"/>
                  </a:cubicBezTo>
                  <a:cubicBezTo>
                    <a:pt x="1433579" y="596858"/>
                    <a:pt x="1420717" y="575988"/>
                    <a:pt x="1398344" y="578799"/>
                  </a:cubicBezTo>
                  <a:cubicBezTo>
                    <a:pt x="1405942" y="581968"/>
                    <a:pt x="1414137" y="583942"/>
                    <a:pt x="1421555" y="587709"/>
                  </a:cubicBezTo>
                  <a:cubicBezTo>
                    <a:pt x="1425563" y="592194"/>
                    <a:pt x="1427058" y="598353"/>
                    <a:pt x="1429690" y="603735"/>
                  </a:cubicBezTo>
                  <a:cubicBezTo>
                    <a:pt x="1421256" y="603018"/>
                    <a:pt x="1413000" y="602181"/>
                    <a:pt x="1404685" y="601044"/>
                  </a:cubicBezTo>
                  <a:cubicBezTo>
                    <a:pt x="1403429" y="597038"/>
                    <a:pt x="1402053" y="593031"/>
                    <a:pt x="1400857" y="589025"/>
                  </a:cubicBezTo>
                  <a:lnTo>
                    <a:pt x="1395652" y="588128"/>
                  </a:lnTo>
                  <a:cubicBezTo>
                    <a:pt x="1397028" y="593749"/>
                    <a:pt x="1398344" y="599430"/>
                    <a:pt x="1399660" y="605051"/>
                  </a:cubicBezTo>
                  <a:cubicBezTo>
                    <a:pt x="1392362" y="603676"/>
                    <a:pt x="1385124" y="602300"/>
                    <a:pt x="1377826" y="601224"/>
                  </a:cubicBezTo>
                  <a:cubicBezTo>
                    <a:pt x="1382791" y="604274"/>
                    <a:pt x="1387876" y="607443"/>
                    <a:pt x="1393499" y="609177"/>
                  </a:cubicBezTo>
                  <a:cubicBezTo>
                    <a:pt x="1417666" y="612406"/>
                    <a:pt x="1441953" y="615576"/>
                    <a:pt x="1466420" y="616532"/>
                  </a:cubicBezTo>
                  <a:cubicBezTo>
                    <a:pt x="1463608" y="618984"/>
                    <a:pt x="1460737" y="621376"/>
                    <a:pt x="1457806" y="623649"/>
                  </a:cubicBezTo>
                  <a:cubicBezTo>
                    <a:pt x="1460976" y="629509"/>
                    <a:pt x="1463728" y="635608"/>
                    <a:pt x="1466181" y="641828"/>
                  </a:cubicBezTo>
                  <a:cubicBezTo>
                    <a:pt x="1455174" y="643861"/>
                    <a:pt x="1444645" y="641230"/>
                    <a:pt x="1434596" y="636804"/>
                  </a:cubicBezTo>
                  <a:cubicBezTo>
                    <a:pt x="1431784" y="630705"/>
                    <a:pt x="1431006" y="620120"/>
                    <a:pt x="1421914" y="621615"/>
                  </a:cubicBezTo>
                  <a:cubicBezTo>
                    <a:pt x="1409052" y="623230"/>
                    <a:pt x="1396310" y="621675"/>
                    <a:pt x="1383509" y="620898"/>
                  </a:cubicBezTo>
                  <a:cubicBezTo>
                    <a:pt x="1397626" y="627117"/>
                    <a:pt x="1413539" y="626639"/>
                    <a:pt x="1427597" y="633097"/>
                  </a:cubicBezTo>
                  <a:cubicBezTo>
                    <a:pt x="1407616" y="631901"/>
                    <a:pt x="1390089" y="639675"/>
                    <a:pt x="1380219" y="653608"/>
                  </a:cubicBezTo>
                  <a:cubicBezTo>
                    <a:pt x="1397985" y="644220"/>
                    <a:pt x="1420538" y="637821"/>
                    <a:pt x="1434476" y="652233"/>
                  </a:cubicBezTo>
                  <a:lnTo>
                    <a:pt x="1421973" y="660963"/>
                  </a:lnTo>
                  <a:cubicBezTo>
                    <a:pt x="1431904" y="662638"/>
                    <a:pt x="1445423" y="656777"/>
                    <a:pt x="1453020" y="665927"/>
                  </a:cubicBezTo>
                  <a:cubicBezTo>
                    <a:pt x="1458883" y="672923"/>
                    <a:pt x="1466779" y="677588"/>
                    <a:pt x="1473359" y="683867"/>
                  </a:cubicBezTo>
                  <a:cubicBezTo>
                    <a:pt x="1468095" y="684405"/>
                    <a:pt x="1462831" y="683687"/>
                    <a:pt x="1457686" y="682372"/>
                  </a:cubicBezTo>
                  <a:cubicBezTo>
                    <a:pt x="1458404" y="687215"/>
                    <a:pt x="1459301" y="692119"/>
                    <a:pt x="1460139" y="696963"/>
                  </a:cubicBezTo>
                  <a:cubicBezTo>
                    <a:pt x="1448893" y="703122"/>
                    <a:pt x="1436570" y="706411"/>
                    <a:pt x="1424247" y="709461"/>
                  </a:cubicBezTo>
                  <a:cubicBezTo>
                    <a:pt x="1433638" y="714125"/>
                    <a:pt x="1443449" y="718311"/>
                    <a:pt x="1450029" y="727042"/>
                  </a:cubicBezTo>
                  <a:cubicBezTo>
                    <a:pt x="1445303" y="731228"/>
                    <a:pt x="1441535" y="736311"/>
                    <a:pt x="1438364" y="741753"/>
                  </a:cubicBezTo>
                  <a:cubicBezTo>
                    <a:pt x="1427656" y="739600"/>
                    <a:pt x="1416590" y="737208"/>
                    <a:pt x="1405762" y="739839"/>
                  </a:cubicBezTo>
                  <a:lnTo>
                    <a:pt x="1407258" y="745699"/>
                  </a:lnTo>
                  <a:lnTo>
                    <a:pt x="1438065" y="752995"/>
                  </a:lnTo>
                  <a:cubicBezTo>
                    <a:pt x="1435971" y="758377"/>
                    <a:pt x="1433818" y="763759"/>
                    <a:pt x="1431545" y="769081"/>
                  </a:cubicBezTo>
                  <a:cubicBezTo>
                    <a:pt x="1427597" y="768004"/>
                    <a:pt x="1423648" y="766569"/>
                    <a:pt x="1419521" y="766510"/>
                  </a:cubicBezTo>
                  <a:cubicBezTo>
                    <a:pt x="1414735" y="769739"/>
                    <a:pt x="1411624" y="774822"/>
                    <a:pt x="1408454" y="779546"/>
                  </a:cubicBezTo>
                  <a:cubicBezTo>
                    <a:pt x="1396550" y="772310"/>
                    <a:pt x="1382552" y="771234"/>
                    <a:pt x="1369092" y="773805"/>
                  </a:cubicBezTo>
                  <a:cubicBezTo>
                    <a:pt x="1377527" y="785107"/>
                    <a:pt x="1381176" y="798622"/>
                    <a:pt x="1384466" y="812077"/>
                  </a:cubicBezTo>
                  <a:cubicBezTo>
                    <a:pt x="1380279" y="825233"/>
                    <a:pt x="1372921" y="837611"/>
                    <a:pt x="1360657" y="844667"/>
                  </a:cubicBezTo>
                  <a:cubicBezTo>
                    <a:pt x="1360897" y="842156"/>
                    <a:pt x="1361136" y="839644"/>
                    <a:pt x="1361435" y="837133"/>
                  </a:cubicBezTo>
                  <a:cubicBezTo>
                    <a:pt x="1352462" y="847478"/>
                    <a:pt x="1337985" y="847059"/>
                    <a:pt x="1325543" y="846162"/>
                  </a:cubicBezTo>
                  <a:cubicBezTo>
                    <a:pt x="1310468" y="843531"/>
                    <a:pt x="1302213" y="829897"/>
                    <a:pt x="1292402" y="819731"/>
                  </a:cubicBezTo>
                  <a:lnTo>
                    <a:pt x="1288095" y="830674"/>
                  </a:lnTo>
                  <a:cubicBezTo>
                    <a:pt x="1293658" y="834621"/>
                    <a:pt x="1299222" y="838628"/>
                    <a:pt x="1304127" y="843352"/>
                  </a:cubicBezTo>
                  <a:cubicBezTo>
                    <a:pt x="1295872" y="844010"/>
                    <a:pt x="1287617" y="844129"/>
                    <a:pt x="1279361" y="844249"/>
                  </a:cubicBezTo>
                  <a:cubicBezTo>
                    <a:pt x="1282532" y="849511"/>
                    <a:pt x="1285702" y="854833"/>
                    <a:pt x="1288514" y="860395"/>
                  </a:cubicBezTo>
                  <a:lnTo>
                    <a:pt x="1305264" y="847717"/>
                  </a:lnTo>
                  <a:cubicBezTo>
                    <a:pt x="1312980" y="850169"/>
                    <a:pt x="1320398" y="853757"/>
                    <a:pt x="1328414" y="855132"/>
                  </a:cubicBezTo>
                  <a:cubicBezTo>
                    <a:pt x="1335952" y="855073"/>
                    <a:pt x="1345044" y="849511"/>
                    <a:pt x="1351325" y="856269"/>
                  </a:cubicBezTo>
                  <a:cubicBezTo>
                    <a:pt x="1360119" y="864760"/>
                    <a:pt x="1349950" y="876301"/>
                    <a:pt x="1346001" y="884255"/>
                  </a:cubicBezTo>
                  <a:cubicBezTo>
                    <a:pt x="1354496" y="883537"/>
                    <a:pt x="1357666" y="890294"/>
                    <a:pt x="1360777" y="896155"/>
                  </a:cubicBezTo>
                  <a:cubicBezTo>
                    <a:pt x="1364486" y="887962"/>
                    <a:pt x="1369331" y="880248"/>
                    <a:pt x="1376091" y="874208"/>
                  </a:cubicBezTo>
                  <a:cubicBezTo>
                    <a:pt x="1383210" y="886886"/>
                    <a:pt x="1390627" y="905902"/>
                    <a:pt x="1379321" y="918101"/>
                  </a:cubicBezTo>
                  <a:cubicBezTo>
                    <a:pt x="1375134" y="923782"/>
                    <a:pt x="1371724" y="930061"/>
                    <a:pt x="1367477" y="935742"/>
                  </a:cubicBezTo>
                  <a:cubicBezTo>
                    <a:pt x="1366759" y="931735"/>
                    <a:pt x="1365981" y="927729"/>
                    <a:pt x="1365264" y="923722"/>
                  </a:cubicBezTo>
                  <a:cubicBezTo>
                    <a:pt x="1356949" y="932752"/>
                    <a:pt x="1353898" y="942081"/>
                    <a:pt x="1347676" y="948718"/>
                  </a:cubicBezTo>
                  <a:cubicBezTo>
                    <a:pt x="1333379" y="953562"/>
                    <a:pt x="1320279" y="961336"/>
                    <a:pt x="1305981" y="966180"/>
                  </a:cubicBezTo>
                  <a:cubicBezTo>
                    <a:pt x="1306998" y="956193"/>
                    <a:pt x="1311964" y="947104"/>
                    <a:pt x="1312681" y="937177"/>
                  </a:cubicBezTo>
                  <a:cubicBezTo>
                    <a:pt x="1307178" y="926652"/>
                    <a:pt x="1293359" y="931855"/>
                    <a:pt x="1284207" y="930779"/>
                  </a:cubicBezTo>
                  <a:cubicBezTo>
                    <a:pt x="1284147" y="919955"/>
                    <a:pt x="1276191" y="912540"/>
                    <a:pt x="1267876" y="906799"/>
                  </a:cubicBezTo>
                  <a:cubicBezTo>
                    <a:pt x="1270927" y="912659"/>
                    <a:pt x="1275054" y="917802"/>
                    <a:pt x="1279780" y="922347"/>
                  </a:cubicBezTo>
                  <a:cubicBezTo>
                    <a:pt x="1279002" y="928805"/>
                    <a:pt x="1278344" y="935084"/>
                    <a:pt x="1277985" y="941662"/>
                  </a:cubicBezTo>
                  <a:cubicBezTo>
                    <a:pt x="1273020" y="939270"/>
                    <a:pt x="1265423" y="942798"/>
                    <a:pt x="1261176" y="938254"/>
                  </a:cubicBezTo>
                  <a:cubicBezTo>
                    <a:pt x="1258783" y="929044"/>
                    <a:pt x="1257587" y="918998"/>
                    <a:pt x="1250229" y="912181"/>
                  </a:cubicBezTo>
                  <a:cubicBezTo>
                    <a:pt x="1251784" y="921510"/>
                    <a:pt x="1253938" y="930719"/>
                    <a:pt x="1255852" y="939988"/>
                  </a:cubicBezTo>
                  <a:cubicBezTo>
                    <a:pt x="1240897" y="941602"/>
                    <a:pt x="1236709" y="926712"/>
                    <a:pt x="1230967" y="916606"/>
                  </a:cubicBezTo>
                  <a:cubicBezTo>
                    <a:pt x="1230368" y="922526"/>
                    <a:pt x="1229950" y="928506"/>
                    <a:pt x="1230129" y="934426"/>
                  </a:cubicBezTo>
                  <a:cubicBezTo>
                    <a:pt x="1227078" y="935084"/>
                    <a:pt x="1224087" y="935862"/>
                    <a:pt x="1221096" y="936759"/>
                  </a:cubicBezTo>
                  <a:cubicBezTo>
                    <a:pt x="1217567" y="931197"/>
                    <a:pt x="1213918" y="925755"/>
                    <a:pt x="1209850" y="920613"/>
                  </a:cubicBezTo>
                  <a:cubicBezTo>
                    <a:pt x="1207457" y="933529"/>
                    <a:pt x="1216729" y="941782"/>
                    <a:pt x="1225164" y="949197"/>
                  </a:cubicBezTo>
                  <a:cubicBezTo>
                    <a:pt x="1209012" y="954160"/>
                    <a:pt x="1194536" y="946566"/>
                    <a:pt x="1179940" y="941124"/>
                  </a:cubicBezTo>
                  <a:cubicBezTo>
                    <a:pt x="1178923" y="938313"/>
                    <a:pt x="1178025" y="935563"/>
                    <a:pt x="1177068" y="932812"/>
                  </a:cubicBezTo>
                  <a:lnTo>
                    <a:pt x="1172821" y="932274"/>
                  </a:lnTo>
                  <a:lnTo>
                    <a:pt x="1169292" y="945788"/>
                  </a:lnTo>
                  <a:cubicBezTo>
                    <a:pt x="1162173" y="940167"/>
                    <a:pt x="1156131" y="933290"/>
                    <a:pt x="1151525" y="925456"/>
                  </a:cubicBezTo>
                  <a:cubicBezTo>
                    <a:pt x="1152662" y="932632"/>
                    <a:pt x="1152482" y="940107"/>
                    <a:pt x="1149790" y="946925"/>
                  </a:cubicBezTo>
                  <a:cubicBezTo>
                    <a:pt x="1143509" y="944652"/>
                    <a:pt x="1137108" y="942619"/>
                    <a:pt x="1130767" y="940466"/>
                  </a:cubicBezTo>
                  <a:cubicBezTo>
                    <a:pt x="1129092" y="928207"/>
                    <a:pt x="1131724" y="913915"/>
                    <a:pt x="1124187" y="903151"/>
                  </a:cubicBezTo>
                  <a:cubicBezTo>
                    <a:pt x="1124366" y="914095"/>
                    <a:pt x="1126221" y="924978"/>
                    <a:pt x="1125742" y="936041"/>
                  </a:cubicBezTo>
                  <a:cubicBezTo>
                    <a:pt x="1124965" y="931556"/>
                    <a:pt x="1124247" y="927071"/>
                    <a:pt x="1123589" y="922586"/>
                  </a:cubicBezTo>
                  <a:cubicBezTo>
                    <a:pt x="1121555" y="928147"/>
                    <a:pt x="1119641" y="933828"/>
                    <a:pt x="1117846" y="939450"/>
                  </a:cubicBezTo>
                  <a:cubicBezTo>
                    <a:pt x="1110548" y="935503"/>
                    <a:pt x="1105942" y="928626"/>
                    <a:pt x="1100977" y="922227"/>
                  </a:cubicBezTo>
                  <a:cubicBezTo>
                    <a:pt x="1106121" y="912719"/>
                    <a:pt x="1105284" y="901776"/>
                    <a:pt x="1105882" y="891490"/>
                  </a:cubicBezTo>
                  <a:cubicBezTo>
                    <a:pt x="1114795" y="883118"/>
                    <a:pt x="1125144" y="876002"/>
                    <a:pt x="1131545" y="865298"/>
                  </a:cubicBezTo>
                  <a:cubicBezTo>
                    <a:pt x="1138903" y="864222"/>
                    <a:pt x="1146560" y="864162"/>
                    <a:pt x="1153798" y="866255"/>
                  </a:cubicBezTo>
                  <a:cubicBezTo>
                    <a:pt x="1154337" y="863684"/>
                    <a:pt x="1154875" y="861172"/>
                    <a:pt x="1155473" y="858660"/>
                  </a:cubicBezTo>
                  <a:cubicBezTo>
                    <a:pt x="1161216" y="859617"/>
                    <a:pt x="1166959" y="860454"/>
                    <a:pt x="1172761" y="860634"/>
                  </a:cubicBezTo>
                  <a:cubicBezTo>
                    <a:pt x="1169052" y="858541"/>
                    <a:pt x="1165224" y="856687"/>
                    <a:pt x="1161336" y="854893"/>
                  </a:cubicBezTo>
                  <a:cubicBezTo>
                    <a:pt x="1162412" y="852621"/>
                    <a:pt x="1163489" y="850348"/>
                    <a:pt x="1164626" y="848076"/>
                  </a:cubicBezTo>
                  <a:lnTo>
                    <a:pt x="1158644" y="846760"/>
                  </a:lnTo>
                  <a:cubicBezTo>
                    <a:pt x="1162053" y="843711"/>
                    <a:pt x="1164925" y="840063"/>
                    <a:pt x="1168394" y="837073"/>
                  </a:cubicBezTo>
                  <a:cubicBezTo>
                    <a:pt x="1162711" y="838209"/>
                    <a:pt x="1157148" y="840541"/>
                    <a:pt x="1151345" y="840601"/>
                  </a:cubicBezTo>
                  <a:cubicBezTo>
                    <a:pt x="1144287" y="840182"/>
                    <a:pt x="1146620" y="831990"/>
                    <a:pt x="1146979" y="827326"/>
                  </a:cubicBezTo>
                  <a:cubicBezTo>
                    <a:pt x="1150747" y="813153"/>
                    <a:pt x="1125623" y="808728"/>
                    <a:pt x="1135493" y="792821"/>
                  </a:cubicBezTo>
                  <a:cubicBezTo>
                    <a:pt x="1135254" y="785645"/>
                    <a:pt x="1143569" y="784629"/>
                    <a:pt x="1148414" y="781938"/>
                  </a:cubicBezTo>
                  <a:cubicBezTo>
                    <a:pt x="1159062" y="775420"/>
                    <a:pt x="1172163" y="781041"/>
                    <a:pt x="1180418" y="788695"/>
                  </a:cubicBezTo>
                  <a:cubicBezTo>
                    <a:pt x="1191425" y="799100"/>
                    <a:pt x="1188913" y="815844"/>
                    <a:pt x="1194775" y="828821"/>
                  </a:cubicBezTo>
                  <a:cubicBezTo>
                    <a:pt x="1204287" y="835159"/>
                    <a:pt x="1215294" y="839345"/>
                    <a:pt x="1224446" y="846461"/>
                  </a:cubicBezTo>
                  <a:cubicBezTo>
                    <a:pt x="1223310" y="842335"/>
                    <a:pt x="1222113" y="838209"/>
                    <a:pt x="1220977" y="834083"/>
                  </a:cubicBezTo>
                  <a:cubicBezTo>
                    <a:pt x="1230189" y="835040"/>
                    <a:pt x="1239282" y="837073"/>
                    <a:pt x="1248195" y="839465"/>
                  </a:cubicBezTo>
                  <a:cubicBezTo>
                    <a:pt x="1245563" y="835877"/>
                    <a:pt x="1242871" y="832289"/>
                    <a:pt x="1240299" y="828701"/>
                  </a:cubicBezTo>
                  <a:cubicBezTo>
                    <a:pt x="1262552" y="811419"/>
                    <a:pt x="1268773" y="781758"/>
                    <a:pt x="1275054" y="755805"/>
                  </a:cubicBezTo>
                  <a:cubicBezTo>
                    <a:pt x="1272003" y="758496"/>
                    <a:pt x="1267577" y="760410"/>
                    <a:pt x="1266560" y="764716"/>
                  </a:cubicBezTo>
                  <a:cubicBezTo>
                    <a:pt x="1260937" y="785227"/>
                    <a:pt x="1253459" y="805439"/>
                    <a:pt x="1241435" y="823080"/>
                  </a:cubicBezTo>
                  <a:cubicBezTo>
                    <a:pt x="1231924" y="820209"/>
                    <a:pt x="1217447" y="824635"/>
                    <a:pt x="1212542" y="813332"/>
                  </a:cubicBezTo>
                  <a:cubicBezTo>
                    <a:pt x="1206679" y="807054"/>
                    <a:pt x="1208235" y="798084"/>
                    <a:pt x="1205483" y="790609"/>
                  </a:cubicBezTo>
                  <a:cubicBezTo>
                    <a:pt x="1202671" y="784689"/>
                    <a:pt x="1199082" y="779247"/>
                    <a:pt x="1195493" y="773865"/>
                  </a:cubicBezTo>
                  <a:cubicBezTo>
                    <a:pt x="1201236" y="767765"/>
                    <a:pt x="1210029" y="763101"/>
                    <a:pt x="1211704" y="754251"/>
                  </a:cubicBezTo>
                  <a:cubicBezTo>
                    <a:pt x="1213978" y="744443"/>
                    <a:pt x="1214576" y="734337"/>
                    <a:pt x="1215593" y="724351"/>
                  </a:cubicBezTo>
                  <a:cubicBezTo>
                    <a:pt x="1208354" y="735414"/>
                    <a:pt x="1206859" y="752696"/>
                    <a:pt x="1192801" y="757360"/>
                  </a:cubicBezTo>
                  <a:cubicBezTo>
                    <a:pt x="1188733" y="758915"/>
                    <a:pt x="1184247" y="758437"/>
                    <a:pt x="1180000" y="758377"/>
                  </a:cubicBezTo>
                  <a:cubicBezTo>
                    <a:pt x="1183708" y="749347"/>
                    <a:pt x="1187716" y="740437"/>
                    <a:pt x="1191306" y="731347"/>
                  </a:cubicBezTo>
                  <a:cubicBezTo>
                    <a:pt x="1183768" y="738165"/>
                    <a:pt x="1176769" y="745639"/>
                    <a:pt x="1168873" y="752098"/>
                  </a:cubicBezTo>
                  <a:cubicBezTo>
                    <a:pt x="1162951" y="756942"/>
                    <a:pt x="1155593" y="753294"/>
                    <a:pt x="1149611" y="750782"/>
                  </a:cubicBezTo>
                  <a:cubicBezTo>
                    <a:pt x="1153379" y="747852"/>
                    <a:pt x="1157208" y="745161"/>
                    <a:pt x="1161156" y="742530"/>
                  </a:cubicBezTo>
                  <a:cubicBezTo>
                    <a:pt x="1158285" y="741753"/>
                    <a:pt x="1155413" y="741095"/>
                    <a:pt x="1152542" y="740557"/>
                  </a:cubicBezTo>
                  <a:cubicBezTo>
                    <a:pt x="1152243" y="732842"/>
                    <a:pt x="1150927" y="725068"/>
                    <a:pt x="1151585" y="717414"/>
                  </a:cubicBezTo>
                  <a:cubicBezTo>
                    <a:pt x="1155054" y="707487"/>
                    <a:pt x="1161635" y="698936"/>
                    <a:pt x="1164446" y="688770"/>
                  </a:cubicBezTo>
                  <a:cubicBezTo>
                    <a:pt x="1166899" y="683747"/>
                    <a:pt x="1166959" y="674957"/>
                    <a:pt x="1173479" y="672684"/>
                  </a:cubicBezTo>
                  <a:cubicBezTo>
                    <a:pt x="1186101" y="668737"/>
                    <a:pt x="1198245" y="663415"/>
                    <a:pt x="1209611" y="656718"/>
                  </a:cubicBezTo>
                  <a:cubicBezTo>
                    <a:pt x="1217866" y="662638"/>
                    <a:pt x="1228155" y="663176"/>
                    <a:pt x="1237427" y="666585"/>
                  </a:cubicBezTo>
                  <a:cubicBezTo>
                    <a:pt x="1254057" y="674119"/>
                    <a:pt x="1264047" y="690086"/>
                    <a:pt x="1277746" y="701448"/>
                  </a:cubicBezTo>
                  <a:cubicBezTo>
                    <a:pt x="1275952" y="685182"/>
                    <a:pt x="1261236" y="677229"/>
                    <a:pt x="1252801" y="665030"/>
                  </a:cubicBezTo>
                  <a:cubicBezTo>
                    <a:pt x="1265662" y="665329"/>
                    <a:pt x="1278464" y="664492"/>
                    <a:pt x="1291266" y="663475"/>
                  </a:cubicBezTo>
                  <a:cubicBezTo>
                    <a:pt x="1291266" y="656179"/>
                    <a:pt x="1291864" y="648944"/>
                    <a:pt x="1292821" y="641768"/>
                  </a:cubicBezTo>
                  <a:cubicBezTo>
                    <a:pt x="1286779" y="647389"/>
                    <a:pt x="1282532" y="655402"/>
                    <a:pt x="1274935" y="658990"/>
                  </a:cubicBezTo>
                  <a:cubicBezTo>
                    <a:pt x="1259680" y="655641"/>
                    <a:pt x="1244007" y="653608"/>
                    <a:pt x="1228933" y="649482"/>
                  </a:cubicBezTo>
                  <a:cubicBezTo>
                    <a:pt x="1220378" y="647030"/>
                    <a:pt x="1213320" y="634054"/>
                    <a:pt x="1223190" y="628791"/>
                  </a:cubicBezTo>
                  <a:cubicBezTo>
                    <a:pt x="1233838" y="627595"/>
                    <a:pt x="1236530" y="642426"/>
                    <a:pt x="1246699" y="644279"/>
                  </a:cubicBezTo>
                  <a:cubicBezTo>
                    <a:pt x="1243828" y="634831"/>
                    <a:pt x="1236769" y="627835"/>
                    <a:pt x="1230787" y="620300"/>
                  </a:cubicBezTo>
                  <a:cubicBezTo>
                    <a:pt x="1224326" y="610493"/>
                    <a:pt x="1226360" y="597337"/>
                    <a:pt x="1218703" y="588068"/>
                  </a:cubicBezTo>
                  <a:cubicBezTo>
                    <a:pt x="1212602" y="580174"/>
                    <a:pt x="1212362" y="569769"/>
                    <a:pt x="1207278" y="561517"/>
                  </a:cubicBezTo>
                  <a:cubicBezTo>
                    <a:pt x="1198364" y="555716"/>
                    <a:pt x="1187716" y="553324"/>
                    <a:pt x="1178863" y="547464"/>
                  </a:cubicBezTo>
                  <a:cubicBezTo>
                    <a:pt x="1173479" y="536581"/>
                    <a:pt x="1181854" y="523604"/>
                    <a:pt x="1176111" y="512661"/>
                  </a:cubicBezTo>
                  <a:cubicBezTo>
                    <a:pt x="1170428" y="500282"/>
                    <a:pt x="1171625" y="485990"/>
                    <a:pt x="1174317" y="473014"/>
                  </a:cubicBezTo>
                  <a:cubicBezTo>
                    <a:pt x="1179581" y="466675"/>
                    <a:pt x="1189212" y="467692"/>
                    <a:pt x="1195672" y="471758"/>
                  </a:cubicBezTo>
                  <a:cubicBezTo>
                    <a:pt x="1208654" y="479771"/>
                    <a:pt x="1225463" y="472894"/>
                    <a:pt x="1238923" y="479233"/>
                  </a:cubicBezTo>
                  <a:cubicBezTo>
                    <a:pt x="1250468" y="491851"/>
                    <a:pt x="1257946" y="507578"/>
                    <a:pt x="1270029" y="519837"/>
                  </a:cubicBezTo>
                  <a:cubicBezTo>
                    <a:pt x="1283070" y="531199"/>
                    <a:pt x="1280259" y="551889"/>
                    <a:pt x="1293958" y="562653"/>
                  </a:cubicBezTo>
                  <a:cubicBezTo>
                    <a:pt x="1300059" y="566121"/>
                    <a:pt x="1306819" y="567975"/>
                    <a:pt x="1313220" y="570786"/>
                  </a:cubicBezTo>
                  <a:cubicBezTo>
                    <a:pt x="1320937" y="566420"/>
                    <a:pt x="1329371" y="562892"/>
                    <a:pt x="1335772" y="556494"/>
                  </a:cubicBezTo>
                  <a:cubicBezTo>
                    <a:pt x="1328055" y="557510"/>
                    <a:pt x="1320937" y="560799"/>
                    <a:pt x="1313399" y="562414"/>
                  </a:cubicBezTo>
                  <a:cubicBezTo>
                    <a:pt x="1307238" y="559843"/>
                    <a:pt x="1302033" y="555417"/>
                    <a:pt x="1296291" y="552128"/>
                  </a:cubicBezTo>
                  <a:cubicBezTo>
                    <a:pt x="1294616" y="542022"/>
                    <a:pt x="1293658" y="531737"/>
                    <a:pt x="1290967" y="521870"/>
                  </a:cubicBezTo>
                  <a:cubicBezTo>
                    <a:pt x="1285942" y="515113"/>
                    <a:pt x="1277866" y="511106"/>
                    <a:pt x="1273678" y="503571"/>
                  </a:cubicBezTo>
                  <a:cubicBezTo>
                    <a:pt x="1266201" y="491791"/>
                    <a:pt x="1259800" y="479293"/>
                    <a:pt x="1253579" y="466795"/>
                  </a:cubicBezTo>
                  <a:cubicBezTo>
                    <a:pt x="1274935" y="459080"/>
                    <a:pt x="1297846" y="456748"/>
                    <a:pt x="1318843" y="448077"/>
                  </a:cubicBezTo>
                  <a:cubicBezTo>
                    <a:pt x="1334277" y="431034"/>
                    <a:pt x="1360298" y="437852"/>
                    <a:pt x="1380338" y="430975"/>
                  </a:cubicBezTo>
                  <a:cubicBezTo>
                    <a:pt x="1364665" y="424815"/>
                    <a:pt x="1347916" y="426789"/>
                    <a:pt x="1331644" y="427925"/>
                  </a:cubicBezTo>
                  <a:cubicBezTo>
                    <a:pt x="1343190" y="416264"/>
                    <a:pt x="1356769" y="406277"/>
                    <a:pt x="1372083" y="400118"/>
                  </a:cubicBezTo>
                  <a:cubicBezTo>
                    <a:pt x="1385244" y="393540"/>
                    <a:pt x="1400318" y="394916"/>
                    <a:pt x="1414496" y="392464"/>
                  </a:cubicBezTo>
                  <a:lnTo>
                    <a:pt x="1414615" y="386783"/>
                  </a:lnTo>
                  <a:cubicBezTo>
                    <a:pt x="1395114" y="382477"/>
                    <a:pt x="1374715" y="382118"/>
                    <a:pt x="1356590" y="392045"/>
                  </a:cubicBezTo>
                  <a:cubicBezTo>
                    <a:pt x="1356649" y="385288"/>
                    <a:pt x="1355274" y="378232"/>
                    <a:pt x="1357128" y="371713"/>
                  </a:cubicBezTo>
                  <a:cubicBezTo>
                    <a:pt x="1361854" y="363581"/>
                    <a:pt x="1368374" y="356285"/>
                    <a:pt x="1370049" y="346717"/>
                  </a:cubicBezTo>
                  <a:cubicBezTo>
                    <a:pt x="1376510" y="324591"/>
                    <a:pt x="1402292" y="316698"/>
                    <a:pt x="1411086" y="296426"/>
                  </a:cubicBezTo>
                  <a:cubicBezTo>
                    <a:pt x="1398943" y="303422"/>
                    <a:pt x="1387457" y="311675"/>
                    <a:pt x="1376390" y="320286"/>
                  </a:cubicBezTo>
                  <a:cubicBezTo>
                    <a:pt x="1368075" y="329136"/>
                    <a:pt x="1364007" y="341096"/>
                    <a:pt x="1360179" y="352338"/>
                  </a:cubicBezTo>
                  <a:cubicBezTo>
                    <a:pt x="1356590" y="350963"/>
                    <a:pt x="1353060" y="349588"/>
                    <a:pt x="1349531" y="348093"/>
                  </a:cubicBezTo>
                  <a:cubicBezTo>
                    <a:pt x="1351266" y="351860"/>
                    <a:pt x="1352761" y="355926"/>
                    <a:pt x="1350488" y="359813"/>
                  </a:cubicBezTo>
                  <a:cubicBezTo>
                    <a:pt x="1346959" y="366750"/>
                    <a:pt x="1350727" y="374703"/>
                    <a:pt x="1347617" y="381700"/>
                  </a:cubicBezTo>
                  <a:cubicBezTo>
                    <a:pt x="1342233" y="400896"/>
                    <a:pt x="1322432" y="409626"/>
                    <a:pt x="1307776" y="420510"/>
                  </a:cubicBezTo>
                  <a:cubicBezTo>
                    <a:pt x="1290907" y="428941"/>
                    <a:pt x="1272721" y="438988"/>
                    <a:pt x="1253280" y="437433"/>
                  </a:cubicBezTo>
                  <a:cubicBezTo>
                    <a:pt x="1255852" y="428044"/>
                    <a:pt x="1258604" y="416922"/>
                    <a:pt x="1269072" y="413693"/>
                  </a:cubicBezTo>
                  <a:cubicBezTo>
                    <a:pt x="1278344" y="410703"/>
                    <a:pt x="1290129" y="404842"/>
                    <a:pt x="1286719" y="393002"/>
                  </a:cubicBezTo>
                  <a:cubicBezTo>
                    <a:pt x="1272901" y="400776"/>
                    <a:pt x="1261894" y="419194"/>
                    <a:pt x="1244247" y="415786"/>
                  </a:cubicBezTo>
                  <a:cubicBezTo>
                    <a:pt x="1247956" y="408012"/>
                    <a:pt x="1253280" y="401195"/>
                    <a:pt x="1256869" y="393361"/>
                  </a:cubicBezTo>
                  <a:cubicBezTo>
                    <a:pt x="1251006" y="398324"/>
                    <a:pt x="1244665" y="403347"/>
                    <a:pt x="1240837" y="410164"/>
                  </a:cubicBezTo>
                  <a:cubicBezTo>
                    <a:pt x="1240179" y="417998"/>
                    <a:pt x="1243529" y="425952"/>
                    <a:pt x="1240957" y="433606"/>
                  </a:cubicBezTo>
                  <a:cubicBezTo>
                    <a:pt x="1238564" y="439406"/>
                    <a:pt x="1231445" y="440363"/>
                    <a:pt x="1226001" y="441260"/>
                  </a:cubicBezTo>
                  <a:cubicBezTo>
                    <a:pt x="1214516" y="441559"/>
                    <a:pt x="1202911" y="441260"/>
                    <a:pt x="1191605" y="438808"/>
                  </a:cubicBezTo>
                  <a:cubicBezTo>
                    <a:pt x="1192083" y="436775"/>
                    <a:pt x="1192562" y="434742"/>
                    <a:pt x="1193040" y="432769"/>
                  </a:cubicBezTo>
                  <a:cubicBezTo>
                    <a:pt x="1186400" y="441499"/>
                    <a:pt x="1175573" y="437313"/>
                    <a:pt x="1169770" y="429838"/>
                  </a:cubicBezTo>
                  <a:cubicBezTo>
                    <a:pt x="1171924" y="412616"/>
                    <a:pt x="1183349" y="398264"/>
                    <a:pt x="1189511" y="382358"/>
                  </a:cubicBezTo>
                  <a:cubicBezTo>
                    <a:pt x="1195194" y="367647"/>
                    <a:pt x="1213320" y="365793"/>
                    <a:pt x="1226121" y="361428"/>
                  </a:cubicBezTo>
                  <a:cubicBezTo>
                    <a:pt x="1242632" y="354431"/>
                    <a:pt x="1260937" y="351441"/>
                    <a:pt x="1276370" y="341993"/>
                  </a:cubicBezTo>
                  <a:cubicBezTo>
                    <a:pt x="1261296" y="341395"/>
                    <a:pt x="1248494" y="350544"/>
                    <a:pt x="1234077" y="353355"/>
                  </a:cubicBezTo>
                  <a:cubicBezTo>
                    <a:pt x="1217507" y="358139"/>
                    <a:pt x="1196510" y="356225"/>
                    <a:pt x="1185324" y="371713"/>
                  </a:cubicBezTo>
                  <a:cubicBezTo>
                    <a:pt x="1174257" y="388936"/>
                    <a:pt x="1165762" y="407713"/>
                    <a:pt x="1156370" y="425892"/>
                  </a:cubicBezTo>
                  <a:cubicBezTo>
                    <a:pt x="1149192" y="426490"/>
                    <a:pt x="1143150" y="421945"/>
                    <a:pt x="1137587" y="418058"/>
                  </a:cubicBezTo>
                  <a:cubicBezTo>
                    <a:pt x="1125024" y="407234"/>
                    <a:pt x="1111385" y="396590"/>
                    <a:pt x="1102951" y="381999"/>
                  </a:cubicBezTo>
                  <a:cubicBezTo>
                    <a:pt x="1113419" y="376677"/>
                    <a:pt x="1123589" y="368544"/>
                    <a:pt x="1136091" y="369561"/>
                  </a:cubicBezTo>
                  <a:cubicBezTo>
                    <a:pt x="1147696" y="368903"/>
                    <a:pt x="1159601" y="373089"/>
                    <a:pt x="1170727" y="367767"/>
                  </a:cubicBezTo>
                  <a:cubicBezTo>
                    <a:pt x="1181316" y="362743"/>
                    <a:pt x="1190408" y="354671"/>
                    <a:pt x="1195972" y="344325"/>
                  </a:cubicBezTo>
                  <a:cubicBezTo>
                    <a:pt x="1200638" y="334817"/>
                    <a:pt x="1210568" y="330452"/>
                    <a:pt x="1219182" y="325429"/>
                  </a:cubicBezTo>
                  <a:cubicBezTo>
                    <a:pt x="1216011" y="323934"/>
                    <a:pt x="1212961" y="319807"/>
                    <a:pt x="1209192" y="321781"/>
                  </a:cubicBezTo>
                  <a:cubicBezTo>
                    <a:pt x="1199980" y="325847"/>
                    <a:pt x="1190947" y="331528"/>
                    <a:pt x="1184905" y="339780"/>
                  </a:cubicBezTo>
                  <a:cubicBezTo>
                    <a:pt x="1176769" y="353714"/>
                    <a:pt x="1159182" y="357063"/>
                    <a:pt x="1144466" y="359275"/>
                  </a:cubicBezTo>
                  <a:cubicBezTo>
                    <a:pt x="1126640" y="359454"/>
                    <a:pt x="1109411" y="364179"/>
                    <a:pt x="1092063" y="367527"/>
                  </a:cubicBezTo>
                  <a:cubicBezTo>
                    <a:pt x="1086201" y="358079"/>
                    <a:pt x="1076749" y="340558"/>
                    <a:pt x="1089970" y="333442"/>
                  </a:cubicBezTo>
                  <a:cubicBezTo>
                    <a:pt x="1096789" y="331229"/>
                    <a:pt x="1104147" y="333681"/>
                    <a:pt x="1111206" y="333621"/>
                  </a:cubicBezTo>
                  <a:lnTo>
                    <a:pt x="1091645" y="317356"/>
                  </a:lnTo>
                  <a:cubicBezTo>
                    <a:pt x="1104685" y="311675"/>
                    <a:pt x="1112582" y="299356"/>
                    <a:pt x="1121615" y="288951"/>
                  </a:cubicBezTo>
                  <a:cubicBezTo>
                    <a:pt x="1129212" y="284107"/>
                    <a:pt x="1139022" y="286499"/>
                    <a:pt x="1147577" y="286499"/>
                  </a:cubicBezTo>
                  <a:cubicBezTo>
                    <a:pt x="1141236" y="281715"/>
                    <a:pt x="1132681" y="277529"/>
                    <a:pt x="1124845" y="281476"/>
                  </a:cubicBezTo>
                  <a:cubicBezTo>
                    <a:pt x="1108813" y="288532"/>
                    <a:pt x="1096370" y="301688"/>
                    <a:pt x="1081894" y="311376"/>
                  </a:cubicBezTo>
                  <a:cubicBezTo>
                    <a:pt x="1078006" y="307130"/>
                    <a:pt x="1073998" y="303064"/>
                    <a:pt x="1069930" y="298997"/>
                  </a:cubicBezTo>
                  <a:cubicBezTo>
                    <a:pt x="1079860" y="288174"/>
                    <a:pt x="1091346" y="279084"/>
                    <a:pt x="1102771" y="269935"/>
                  </a:cubicBezTo>
                  <a:lnTo>
                    <a:pt x="1091286" y="271250"/>
                  </a:lnTo>
                  <a:cubicBezTo>
                    <a:pt x="1089551" y="267423"/>
                    <a:pt x="1087756" y="263596"/>
                    <a:pt x="1085902" y="259769"/>
                  </a:cubicBezTo>
                  <a:cubicBezTo>
                    <a:pt x="1080159" y="263656"/>
                    <a:pt x="1072622" y="266227"/>
                    <a:pt x="1070109" y="273284"/>
                  </a:cubicBezTo>
                  <a:cubicBezTo>
                    <a:pt x="1069032" y="280758"/>
                    <a:pt x="1063589" y="284885"/>
                    <a:pt x="1057367" y="287576"/>
                  </a:cubicBezTo>
                  <a:cubicBezTo>
                    <a:pt x="1056650" y="283748"/>
                    <a:pt x="1055872" y="279921"/>
                    <a:pt x="1055094" y="276094"/>
                  </a:cubicBezTo>
                  <a:cubicBezTo>
                    <a:pt x="1053778" y="278964"/>
                    <a:pt x="1052522" y="281835"/>
                    <a:pt x="1051206" y="284705"/>
                  </a:cubicBezTo>
                  <a:cubicBezTo>
                    <a:pt x="1049411" y="283808"/>
                    <a:pt x="1047617" y="282851"/>
                    <a:pt x="1045822" y="282014"/>
                  </a:cubicBezTo>
                  <a:cubicBezTo>
                    <a:pt x="1046839" y="271071"/>
                    <a:pt x="1044745" y="257496"/>
                    <a:pt x="1054556" y="249902"/>
                  </a:cubicBezTo>
                  <a:cubicBezTo>
                    <a:pt x="1062692" y="243982"/>
                    <a:pt x="1069391" y="236447"/>
                    <a:pt x="1076630" y="229451"/>
                  </a:cubicBezTo>
                  <a:cubicBezTo>
                    <a:pt x="1082313" y="223650"/>
                    <a:pt x="1090987" y="223949"/>
                    <a:pt x="1098404" y="222155"/>
                  </a:cubicBezTo>
                  <a:cubicBezTo>
                    <a:pt x="1099900" y="228075"/>
                    <a:pt x="1103609" y="232919"/>
                    <a:pt x="1107677" y="237284"/>
                  </a:cubicBezTo>
                  <a:cubicBezTo>
                    <a:pt x="1106002" y="230288"/>
                    <a:pt x="1104985" y="223052"/>
                    <a:pt x="1106002" y="215876"/>
                  </a:cubicBezTo>
                  <a:cubicBezTo>
                    <a:pt x="1109052" y="218148"/>
                    <a:pt x="1112043" y="220540"/>
                    <a:pt x="1114915" y="222992"/>
                  </a:cubicBezTo>
                  <a:cubicBezTo>
                    <a:pt x="1106959" y="202122"/>
                    <a:pt x="1134117" y="183345"/>
                    <a:pt x="1152243" y="192853"/>
                  </a:cubicBezTo>
                  <a:cubicBezTo>
                    <a:pt x="1159003" y="198534"/>
                    <a:pt x="1158105" y="207803"/>
                    <a:pt x="1158045" y="215637"/>
                  </a:cubicBezTo>
                  <a:cubicBezTo>
                    <a:pt x="1162532" y="209836"/>
                    <a:pt x="1165164" y="203019"/>
                    <a:pt x="1166241" y="195843"/>
                  </a:cubicBezTo>
                  <a:cubicBezTo>
                    <a:pt x="1179521" y="195245"/>
                    <a:pt x="1188853" y="202900"/>
                    <a:pt x="1193698" y="214800"/>
                  </a:cubicBezTo>
                  <a:cubicBezTo>
                    <a:pt x="1194237" y="211929"/>
                    <a:pt x="1194835" y="209119"/>
                    <a:pt x="1195792" y="206368"/>
                  </a:cubicBezTo>
                  <a:cubicBezTo>
                    <a:pt x="1201774" y="203797"/>
                    <a:pt x="1206021" y="207863"/>
                    <a:pt x="1209312" y="211511"/>
                  </a:cubicBezTo>
                  <a:cubicBezTo>
                    <a:pt x="1210867" y="209717"/>
                    <a:pt x="1212482" y="207983"/>
                    <a:pt x="1214037" y="206189"/>
                  </a:cubicBezTo>
                  <a:cubicBezTo>
                    <a:pt x="1216131" y="212886"/>
                    <a:pt x="1218045" y="219703"/>
                    <a:pt x="1220259" y="226401"/>
                  </a:cubicBezTo>
                  <a:cubicBezTo>
                    <a:pt x="1218045" y="219404"/>
                    <a:pt x="1221694" y="205710"/>
                    <a:pt x="1211884" y="202840"/>
                  </a:cubicBezTo>
                  <a:cubicBezTo>
                    <a:pt x="1198484" y="198654"/>
                    <a:pt x="1185682" y="192793"/>
                    <a:pt x="1173659" y="185558"/>
                  </a:cubicBezTo>
                  <a:cubicBezTo>
                    <a:pt x="1167676" y="182149"/>
                    <a:pt x="1167078" y="174614"/>
                    <a:pt x="1164925" y="168754"/>
                  </a:cubicBezTo>
                  <a:cubicBezTo>
                    <a:pt x="1177846" y="166960"/>
                    <a:pt x="1191425" y="165046"/>
                    <a:pt x="1202612" y="157751"/>
                  </a:cubicBezTo>
                  <a:cubicBezTo>
                    <a:pt x="1199322" y="147166"/>
                    <a:pt x="1199322" y="134369"/>
                    <a:pt x="1188793" y="127851"/>
                  </a:cubicBezTo>
                  <a:cubicBezTo>
                    <a:pt x="1199082" y="121273"/>
                    <a:pt x="1211465" y="118941"/>
                    <a:pt x="1222652" y="124562"/>
                  </a:cubicBezTo>
                  <a:cubicBezTo>
                    <a:pt x="1220378" y="126894"/>
                    <a:pt x="1218045" y="129107"/>
                    <a:pt x="1215772" y="131379"/>
                  </a:cubicBezTo>
                  <a:cubicBezTo>
                    <a:pt x="1220498" y="135565"/>
                    <a:pt x="1225104" y="140887"/>
                    <a:pt x="1231744" y="141784"/>
                  </a:cubicBezTo>
                  <a:cubicBezTo>
                    <a:pt x="1238085" y="142861"/>
                    <a:pt x="1245563" y="144655"/>
                    <a:pt x="1247178" y="152010"/>
                  </a:cubicBezTo>
                  <a:cubicBezTo>
                    <a:pt x="1251724" y="166302"/>
                    <a:pt x="1265662" y="182149"/>
                    <a:pt x="1256390" y="197219"/>
                  </a:cubicBezTo>
                  <a:cubicBezTo>
                    <a:pt x="1264945" y="195604"/>
                    <a:pt x="1273499" y="194348"/>
                    <a:pt x="1282113" y="193092"/>
                  </a:cubicBezTo>
                  <a:lnTo>
                    <a:pt x="1268534" y="190401"/>
                  </a:lnTo>
                  <a:cubicBezTo>
                    <a:pt x="1264646" y="179339"/>
                    <a:pt x="1259920" y="168575"/>
                    <a:pt x="1257288" y="157153"/>
                  </a:cubicBezTo>
                  <a:cubicBezTo>
                    <a:pt x="1267457" y="153206"/>
                    <a:pt x="1272123" y="163910"/>
                    <a:pt x="1277926" y="170249"/>
                  </a:cubicBezTo>
                  <a:cubicBezTo>
                    <a:pt x="1292342" y="187112"/>
                    <a:pt x="1310229" y="201106"/>
                    <a:pt x="1329730" y="211750"/>
                  </a:cubicBezTo>
                  <a:cubicBezTo>
                    <a:pt x="1334994" y="221079"/>
                    <a:pt x="1339122" y="232082"/>
                    <a:pt x="1348992" y="237763"/>
                  </a:cubicBezTo>
                  <a:cubicBezTo>
                    <a:pt x="1344745" y="225982"/>
                    <a:pt x="1339002" y="214740"/>
                    <a:pt x="1332302" y="204275"/>
                  </a:cubicBezTo>
                  <a:cubicBezTo>
                    <a:pt x="1323210" y="197876"/>
                    <a:pt x="1306101" y="194288"/>
                    <a:pt x="1308853" y="179757"/>
                  </a:cubicBezTo>
                  <a:cubicBezTo>
                    <a:pt x="1288454" y="174674"/>
                    <a:pt x="1279481" y="154582"/>
                    <a:pt x="1266141" y="140588"/>
                  </a:cubicBezTo>
                  <a:cubicBezTo>
                    <a:pt x="1266560" y="132097"/>
                    <a:pt x="1268594" y="123785"/>
                    <a:pt x="1272482" y="116250"/>
                  </a:cubicBezTo>
                  <a:lnTo>
                    <a:pt x="1294436" y="118223"/>
                  </a:lnTo>
                  <a:cubicBezTo>
                    <a:pt x="1287796" y="112842"/>
                    <a:pt x="1280139" y="108177"/>
                    <a:pt x="1275114" y="101181"/>
                  </a:cubicBezTo>
                  <a:cubicBezTo>
                    <a:pt x="1270747" y="95141"/>
                    <a:pt x="1276011" y="88623"/>
                    <a:pt x="1279122" y="83420"/>
                  </a:cubicBezTo>
                  <a:cubicBezTo>
                    <a:pt x="1288275" y="88384"/>
                    <a:pt x="1296949" y="94124"/>
                    <a:pt x="1304366" y="101480"/>
                  </a:cubicBezTo>
                  <a:cubicBezTo>
                    <a:pt x="1303290" y="103214"/>
                    <a:pt x="1302213" y="105008"/>
                    <a:pt x="1301136" y="106742"/>
                  </a:cubicBezTo>
                  <a:cubicBezTo>
                    <a:pt x="1306639" y="108416"/>
                    <a:pt x="1312143" y="109911"/>
                    <a:pt x="1317886" y="110390"/>
                  </a:cubicBezTo>
                  <a:cubicBezTo>
                    <a:pt x="1312442" y="91493"/>
                    <a:pt x="1299461" y="76244"/>
                    <a:pt x="1291385" y="58544"/>
                  </a:cubicBezTo>
                  <a:cubicBezTo>
                    <a:pt x="1301196" y="57826"/>
                    <a:pt x="1312083" y="55972"/>
                    <a:pt x="1320578" y="62251"/>
                  </a:cubicBezTo>
                  <a:cubicBezTo>
                    <a:pt x="1327995" y="68231"/>
                    <a:pt x="1327278" y="78816"/>
                    <a:pt x="1329311" y="87367"/>
                  </a:cubicBezTo>
                  <a:cubicBezTo>
                    <a:pt x="1330927" y="84198"/>
                    <a:pt x="1332482" y="80968"/>
                    <a:pt x="1333918" y="77739"/>
                  </a:cubicBezTo>
                  <a:cubicBezTo>
                    <a:pt x="1342592" y="82882"/>
                    <a:pt x="1352103" y="86530"/>
                    <a:pt x="1362452" y="86410"/>
                  </a:cubicBezTo>
                  <a:cubicBezTo>
                    <a:pt x="1350787" y="80191"/>
                    <a:pt x="1331465" y="77141"/>
                    <a:pt x="1331704" y="60457"/>
                  </a:cubicBezTo>
                  <a:lnTo>
                    <a:pt x="1338823" y="57706"/>
                  </a:lnTo>
                  <a:cubicBezTo>
                    <a:pt x="1331286" y="55195"/>
                    <a:pt x="1320039" y="52683"/>
                    <a:pt x="1321774" y="42458"/>
                  </a:cubicBezTo>
                  <a:cubicBezTo>
                    <a:pt x="1327816" y="35102"/>
                    <a:pt x="1336968" y="29361"/>
                    <a:pt x="1346420" y="27807"/>
                  </a:cubicBezTo>
                  <a:cubicBezTo>
                    <a:pt x="1351684" y="30976"/>
                    <a:pt x="1353299" y="37375"/>
                    <a:pt x="1356231" y="42398"/>
                  </a:cubicBezTo>
                  <a:lnTo>
                    <a:pt x="1363409" y="32890"/>
                  </a:lnTo>
                  <a:cubicBezTo>
                    <a:pt x="1366101" y="38750"/>
                    <a:pt x="1368314" y="44730"/>
                    <a:pt x="1370827" y="50650"/>
                  </a:cubicBezTo>
                  <a:cubicBezTo>
                    <a:pt x="1374835" y="45687"/>
                    <a:pt x="1378843" y="40723"/>
                    <a:pt x="1382791" y="35640"/>
                  </a:cubicBezTo>
                  <a:cubicBezTo>
                    <a:pt x="1388534" y="41142"/>
                    <a:pt x="1395234" y="45687"/>
                    <a:pt x="1400378" y="51786"/>
                  </a:cubicBezTo>
                  <a:cubicBezTo>
                    <a:pt x="1406300" y="62311"/>
                    <a:pt x="1408215" y="74630"/>
                    <a:pt x="1413658" y="85394"/>
                  </a:cubicBezTo>
                  <a:cubicBezTo>
                    <a:pt x="1417846" y="90895"/>
                    <a:pt x="1424247" y="94244"/>
                    <a:pt x="1428494" y="99686"/>
                  </a:cubicBezTo>
                  <a:cubicBezTo>
                    <a:pt x="1427716" y="109852"/>
                    <a:pt x="1423050" y="119240"/>
                    <a:pt x="1420777" y="129047"/>
                  </a:cubicBezTo>
                  <a:cubicBezTo>
                    <a:pt x="1427896" y="117984"/>
                    <a:pt x="1434237" y="106443"/>
                    <a:pt x="1440996" y="95201"/>
                  </a:cubicBezTo>
                  <a:cubicBezTo>
                    <a:pt x="1433100" y="89340"/>
                    <a:pt x="1423888" y="83241"/>
                    <a:pt x="1420777" y="73493"/>
                  </a:cubicBezTo>
                  <a:cubicBezTo>
                    <a:pt x="1419521" y="67693"/>
                    <a:pt x="1426221" y="65361"/>
                    <a:pt x="1429750" y="62251"/>
                  </a:cubicBezTo>
                  <a:cubicBezTo>
                    <a:pt x="1426280" y="62431"/>
                    <a:pt x="1422751" y="62670"/>
                    <a:pt x="1419281" y="62311"/>
                  </a:cubicBezTo>
                  <a:cubicBezTo>
                    <a:pt x="1412641" y="55195"/>
                    <a:pt x="1412163" y="43952"/>
                    <a:pt x="1404147" y="37674"/>
                  </a:cubicBezTo>
                  <a:cubicBezTo>
                    <a:pt x="1399720" y="32770"/>
                    <a:pt x="1389431" y="25714"/>
                    <a:pt x="1397088" y="19016"/>
                  </a:cubicBezTo>
                  <a:cubicBezTo>
                    <a:pt x="1404984" y="19196"/>
                    <a:pt x="1413359" y="21229"/>
                    <a:pt x="1420418" y="16265"/>
                  </a:cubicBezTo>
                  <a:cubicBezTo>
                    <a:pt x="1429989" y="9747"/>
                    <a:pt x="1440697" y="19495"/>
                    <a:pt x="1450388" y="14830"/>
                  </a:cubicBezTo>
                  <a:cubicBezTo>
                    <a:pt x="1457686" y="11721"/>
                    <a:pt x="1465164" y="17222"/>
                    <a:pt x="1470308" y="21886"/>
                  </a:cubicBezTo>
                  <a:cubicBezTo>
                    <a:pt x="1475752" y="31096"/>
                    <a:pt x="1477128" y="41919"/>
                    <a:pt x="1481196" y="51667"/>
                  </a:cubicBezTo>
                  <a:cubicBezTo>
                    <a:pt x="1488195" y="63208"/>
                    <a:pt x="1498364" y="72417"/>
                    <a:pt x="1508833" y="80789"/>
                  </a:cubicBezTo>
                  <a:lnTo>
                    <a:pt x="1511943" y="75766"/>
                  </a:lnTo>
                  <a:cubicBezTo>
                    <a:pt x="1502671" y="66856"/>
                    <a:pt x="1494117" y="56989"/>
                    <a:pt x="1489511" y="44849"/>
                  </a:cubicBezTo>
                  <a:cubicBezTo>
                    <a:pt x="1481674" y="29959"/>
                    <a:pt x="1497646" y="17581"/>
                    <a:pt x="1505363" y="6339"/>
                  </a:cubicBezTo>
                  <a:cubicBezTo>
                    <a:pt x="1514635" y="5322"/>
                    <a:pt x="1523728" y="3169"/>
                    <a:pt x="1532940" y="1674"/>
                  </a:cubicBezTo>
                  <a:cubicBezTo>
                    <a:pt x="1531624" y="8611"/>
                    <a:pt x="1530129" y="15548"/>
                    <a:pt x="1528753" y="22484"/>
                  </a:cubicBezTo>
                  <a:cubicBezTo>
                    <a:pt x="1534376" y="32112"/>
                    <a:pt x="1542033" y="40544"/>
                    <a:pt x="1552801" y="44371"/>
                  </a:cubicBezTo>
                  <a:cubicBezTo>
                    <a:pt x="1548075" y="35102"/>
                    <a:pt x="1542452" y="26371"/>
                    <a:pt x="1537068" y="17521"/>
                  </a:cubicBezTo>
                  <a:cubicBezTo>
                    <a:pt x="1540956" y="13275"/>
                    <a:pt x="1544007" y="8013"/>
                    <a:pt x="1548853" y="4784"/>
                  </a:cubicBezTo>
                  <a:cubicBezTo>
                    <a:pt x="1558304" y="717"/>
                    <a:pt x="1568952" y="1136"/>
                    <a:pt x="1579062" y="0"/>
                  </a:cubicBez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" name="Canada - Mainland">
              <a:extLst>
                <a:ext uri="{FF2B5EF4-FFF2-40B4-BE49-F238E27FC236}">
                  <a16:creationId xmlns:a16="http://schemas.microsoft.com/office/drawing/2014/main" id="{0C33F2C1-C536-4E25-B749-C706A58B0DBA}"/>
                </a:ext>
              </a:extLst>
            </p:cNvPr>
            <p:cNvSpPr>
              <a:spLocks noEditPoints="1"/>
            </p:cNvSpPr>
            <p:nvPr>
              <p:custDataLst>
                <p:tags r:id="rId35"/>
              </p:custDataLst>
            </p:nvPr>
          </p:nvSpPr>
          <p:spPr bwMode="auto">
            <a:xfrm>
              <a:off x="2497236" y="2108118"/>
              <a:ext cx="2016681" cy="1393245"/>
            </a:xfrm>
            <a:custGeom>
              <a:avLst/>
              <a:gdLst>
                <a:gd name="T0" fmla="*/ 581 w 1116"/>
                <a:gd name="T1" fmla="*/ 586 h 771"/>
                <a:gd name="T2" fmla="*/ 568 w 1116"/>
                <a:gd name="T3" fmla="*/ 575 h 771"/>
                <a:gd name="T4" fmla="*/ 564 w 1116"/>
                <a:gd name="T5" fmla="*/ 531 h 771"/>
                <a:gd name="T6" fmla="*/ 426 w 1116"/>
                <a:gd name="T7" fmla="*/ 408 h 771"/>
                <a:gd name="T8" fmla="*/ 344 w 1116"/>
                <a:gd name="T9" fmla="*/ 340 h 771"/>
                <a:gd name="T10" fmla="*/ 381 w 1116"/>
                <a:gd name="T11" fmla="*/ 340 h 771"/>
                <a:gd name="T12" fmla="*/ 374 w 1116"/>
                <a:gd name="T13" fmla="*/ 335 h 771"/>
                <a:gd name="T14" fmla="*/ 684 w 1116"/>
                <a:gd name="T15" fmla="*/ 228 h 771"/>
                <a:gd name="T16" fmla="*/ 257 w 1116"/>
                <a:gd name="T17" fmla="*/ 223 h 771"/>
                <a:gd name="T18" fmla="*/ 269 w 1116"/>
                <a:gd name="T19" fmla="*/ 243 h 771"/>
                <a:gd name="T20" fmla="*/ 272 w 1116"/>
                <a:gd name="T21" fmla="*/ 209 h 771"/>
                <a:gd name="T22" fmla="*/ 610 w 1116"/>
                <a:gd name="T23" fmla="*/ 2 h 771"/>
                <a:gd name="T24" fmla="*/ 656 w 1116"/>
                <a:gd name="T25" fmla="*/ 97 h 771"/>
                <a:gd name="T26" fmla="*/ 676 w 1116"/>
                <a:gd name="T27" fmla="*/ 105 h 771"/>
                <a:gd name="T28" fmla="*/ 736 w 1116"/>
                <a:gd name="T29" fmla="*/ 114 h 771"/>
                <a:gd name="T30" fmla="*/ 780 w 1116"/>
                <a:gd name="T31" fmla="*/ 131 h 771"/>
                <a:gd name="T32" fmla="*/ 749 w 1116"/>
                <a:gd name="T33" fmla="*/ 212 h 771"/>
                <a:gd name="T34" fmla="*/ 693 w 1116"/>
                <a:gd name="T35" fmla="*/ 240 h 771"/>
                <a:gd name="T36" fmla="*/ 639 w 1116"/>
                <a:gd name="T37" fmla="*/ 288 h 771"/>
                <a:gd name="T38" fmla="*/ 638 w 1116"/>
                <a:gd name="T39" fmla="*/ 319 h 771"/>
                <a:gd name="T40" fmla="*/ 611 w 1116"/>
                <a:gd name="T41" fmla="*/ 427 h 771"/>
                <a:gd name="T42" fmla="*/ 728 w 1116"/>
                <a:gd name="T43" fmla="*/ 504 h 771"/>
                <a:gd name="T44" fmla="*/ 786 w 1116"/>
                <a:gd name="T45" fmla="*/ 596 h 771"/>
                <a:gd name="T46" fmla="*/ 839 w 1116"/>
                <a:gd name="T47" fmla="*/ 485 h 771"/>
                <a:gd name="T48" fmla="*/ 827 w 1116"/>
                <a:gd name="T49" fmla="*/ 393 h 771"/>
                <a:gd name="T50" fmla="*/ 862 w 1116"/>
                <a:gd name="T51" fmla="*/ 332 h 771"/>
                <a:gd name="T52" fmla="*/ 934 w 1116"/>
                <a:gd name="T53" fmla="*/ 362 h 771"/>
                <a:gd name="T54" fmla="*/ 930 w 1116"/>
                <a:gd name="T55" fmla="*/ 420 h 771"/>
                <a:gd name="T56" fmla="*/ 980 w 1116"/>
                <a:gd name="T57" fmla="*/ 429 h 771"/>
                <a:gd name="T58" fmla="*/ 1007 w 1116"/>
                <a:gd name="T59" fmla="*/ 402 h 771"/>
                <a:gd name="T60" fmla="*/ 1023 w 1116"/>
                <a:gd name="T61" fmla="*/ 427 h 771"/>
                <a:gd name="T62" fmla="*/ 1041 w 1116"/>
                <a:gd name="T63" fmla="*/ 466 h 771"/>
                <a:gd name="T64" fmla="*/ 1042 w 1116"/>
                <a:gd name="T65" fmla="*/ 485 h 771"/>
                <a:gd name="T66" fmla="*/ 1094 w 1116"/>
                <a:gd name="T67" fmla="*/ 522 h 771"/>
                <a:gd name="T68" fmla="*/ 1085 w 1116"/>
                <a:gd name="T69" fmla="*/ 532 h 771"/>
                <a:gd name="T70" fmla="*/ 1114 w 1116"/>
                <a:gd name="T71" fmla="*/ 567 h 771"/>
                <a:gd name="T72" fmla="*/ 971 w 1116"/>
                <a:gd name="T73" fmla="*/ 621 h 771"/>
                <a:gd name="T74" fmla="*/ 992 w 1116"/>
                <a:gd name="T75" fmla="*/ 658 h 771"/>
                <a:gd name="T76" fmla="*/ 1025 w 1116"/>
                <a:gd name="T77" fmla="*/ 703 h 771"/>
                <a:gd name="T78" fmla="*/ 1007 w 1116"/>
                <a:gd name="T79" fmla="*/ 725 h 771"/>
                <a:gd name="T80" fmla="*/ 986 w 1116"/>
                <a:gd name="T81" fmla="*/ 712 h 771"/>
                <a:gd name="T82" fmla="*/ 909 w 1116"/>
                <a:gd name="T83" fmla="*/ 718 h 771"/>
                <a:gd name="T84" fmla="*/ 756 w 1116"/>
                <a:gd name="T85" fmla="*/ 771 h 771"/>
                <a:gd name="T86" fmla="*/ 781 w 1116"/>
                <a:gd name="T87" fmla="*/ 712 h 771"/>
                <a:gd name="T88" fmla="*/ 736 w 1116"/>
                <a:gd name="T89" fmla="*/ 681 h 771"/>
                <a:gd name="T90" fmla="*/ 682 w 1116"/>
                <a:gd name="T91" fmla="*/ 650 h 771"/>
                <a:gd name="T92" fmla="*/ 227 w 1116"/>
                <a:gd name="T93" fmla="*/ 632 h 771"/>
                <a:gd name="T94" fmla="*/ 186 w 1116"/>
                <a:gd name="T95" fmla="*/ 602 h 771"/>
                <a:gd name="T96" fmla="*/ 166 w 1116"/>
                <a:gd name="T97" fmla="*/ 567 h 771"/>
                <a:gd name="T98" fmla="*/ 86 w 1116"/>
                <a:gd name="T99" fmla="*/ 421 h 771"/>
                <a:gd name="T100" fmla="*/ 76 w 1116"/>
                <a:gd name="T101" fmla="*/ 128 h 771"/>
                <a:gd name="T102" fmla="*/ 132 w 1116"/>
                <a:gd name="T103" fmla="*/ 97 h 771"/>
                <a:gd name="T104" fmla="*/ 196 w 1116"/>
                <a:gd name="T105" fmla="*/ 101 h 771"/>
                <a:gd name="T106" fmla="*/ 275 w 1116"/>
                <a:gd name="T107" fmla="*/ 101 h 771"/>
                <a:gd name="T108" fmla="*/ 409 w 1116"/>
                <a:gd name="T109" fmla="*/ 159 h 771"/>
                <a:gd name="T110" fmla="*/ 438 w 1116"/>
                <a:gd name="T111" fmla="*/ 181 h 771"/>
                <a:gd name="T112" fmla="*/ 448 w 1116"/>
                <a:gd name="T113" fmla="*/ 141 h 771"/>
                <a:gd name="T114" fmla="*/ 466 w 1116"/>
                <a:gd name="T115" fmla="*/ 132 h 771"/>
                <a:gd name="T116" fmla="*/ 572 w 1116"/>
                <a:gd name="T117" fmla="*/ 162 h 771"/>
                <a:gd name="T118" fmla="*/ 589 w 1116"/>
                <a:gd name="T119" fmla="*/ 142 h 771"/>
                <a:gd name="T120" fmla="*/ 605 w 1116"/>
                <a:gd name="T121" fmla="*/ 148 h 771"/>
                <a:gd name="T122" fmla="*/ 583 w 1116"/>
                <a:gd name="T123" fmla="*/ 48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16" h="771">
                  <a:moveTo>
                    <a:pt x="1004" y="710"/>
                  </a:moveTo>
                  <a:lnTo>
                    <a:pt x="1005" y="713"/>
                  </a:lnTo>
                  <a:lnTo>
                    <a:pt x="1013" y="710"/>
                  </a:lnTo>
                  <a:lnTo>
                    <a:pt x="1004" y="710"/>
                  </a:lnTo>
                  <a:close/>
                  <a:moveTo>
                    <a:pt x="581" y="586"/>
                  </a:moveTo>
                  <a:lnTo>
                    <a:pt x="578" y="595"/>
                  </a:lnTo>
                  <a:lnTo>
                    <a:pt x="581" y="593"/>
                  </a:lnTo>
                  <a:lnTo>
                    <a:pt x="583" y="593"/>
                  </a:lnTo>
                  <a:lnTo>
                    <a:pt x="583" y="595"/>
                  </a:lnTo>
                  <a:lnTo>
                    <a:pt x="577" y="607"/>
                  </a:lnTo>
                  <a:lnTo>
                    <a:pt x="578" y="611"/>
                  </a:lnTo>
                  <a:lnTo>
                    <a:pt x="580" y="611"/>
                  </a:lnTo>
                  <a:lnTo>
                    <a:pt x="581" y="607"/>
                  </a:lnTo>
                  <a:lnTo>
                    <a:pt x="583" y="607"/>
                  </a:lnTo>
                  <a:lnTo>
                    <a:pt x="586" y="595"/>
                  </a:lnTo>
                  <a:lnTo>
                    <a:pt x="581" y="586"/>
                  </a:lnTo>
                  <a:close/>
                  <a:moveTo>
                    <a:pt x="559" y="529"/>
                  </a:moveTo>
                  <a:lnTo>
                    <a:pt x="562" y="531"/>
                  </a:lnTo>
                  <a:lnTo>
                    <a:pt x="561" y="535"/>
                  </a:lnTo>
                  <a:lnTo>
                    <a:pt x="564" y="541"/>
                  </a:lnTo>
                  <a:lnTo>
                    <a:pt x="564" y="543"/>
                  </a:lnTo>
                  <a:lnTo>
                    <a:pt x="552" y="540"/>
                  </a:lnTo>
                  <a:lnTo>
                    <a:pt x="547" y="549"/>
                  </a:lnTo>
                  <a:lnTo>
                    <a:pt x="549" y="552"/>
                  </a:lnTo>
                  <a:lnTo>
                    <a:pt x="558" y="555"/>
                  </a:lnTo>
                  <a:lnTo>
                    <a:pt x="558" y="556"/>
                  </a:lnTo>
                  <a:lnTo>
                    <a:pt x="552" y="559"/>
                  </a:lnTo>
                  <a:lnTo>
                    <a:pt x="555" y="565"/>
                  </a:lnTo>
                  <a:lnTo>
                    <a:pt x="561" y="571"/>
                  </a:lnTo>
                  <a:lnTo>
                    <a:pt x="562" y="580"/>
                  </a:lnTo>
                  <a:lnTo>
                    <a:pt x="565" y="580"/>
                  </a:lnTo>
                  <a:lnTo>
                    <a:pt x="568" y="575"/>
                  </a:lnTo>
                  <a:lnTo>
                    <a:pt x="570" y="575"/>
                  </a:lnTo>
                  <a:lnTo>
                    <a:pt x="574" y="589"/>
                  </a:lnTo>
                  <a:lnTo>
                    <a:pt x="575" y="584"/>
                  </a:lnTo>
                  <a:lnTo>
                    <a:pt x="577" y="584"/>
                  </a:lnTo>
                  <a:lnTo>
                    <a:pt x="580" y="586"/>
                  </a:lnTo>
                  <a:lnTo>
                    <a:pt x="581" y="586"/>
                  </a:lnTo>
                  <a:lnTo>
                    <a:pt x="575" y="575"/>
                  </a:lnTo>
                  <a:lnTo>
                    <a:pt x="572" y="558"/>
                  </a:lnTo>
                  <a:lnTo>
                    <a:pt x="568" y="553"/>
                  </a:lnTo>
                  <a:lnTo>
                    <a:pt x="565" y="541"/>
                  </a:lnTo>
                  <a:lnTo>
                    <a:pt x="565" y="537"/>
                  </a:lnTo>
                  <a:lnTo>
                    <a:pt x="568" y="535"/>
                  </a:lnTo>
                  <a:lnTo>
                    <a:pt x="567" y="534"/>
                  </a:lnTo>
                  <a:lnTo>
                    <a:pt x="562" y="537"/>
                  </a:lnTo>
                  <a:lnTo>
                    <a:pt x="562" y="535"/>
                  </a:lnTo>
                  <a:lnTo>
                    <a:pt x="564" y="531"/>
                  </a:lnTo>
                  <a:lnTo>
                    <a:pt x="562" y="529"/>
                  </a:lnTo>
                  <a:lnTo>
                    <a:pt x="559" y="529"/>
                  </a:lnTo>
                  <a:close/>
                  <a:moveTo>
                    <a:pt x="415" y="395"/>
                  </a:moveTo>
                  <a:lnTo>
                    <a:pt x="414" y="396"/>
                  </a:lnTo>
                  <a:lnTo>
                    <a:pt x="417" y="398"/>
                  </a:lnTo>
                  <a:lnTo>
                    <a:pt x="417" y="399"/>
                  </a:lnTo>
                  <a:lnTo>
                    <a:pt x="411" y="400"/>
                  </a:lnTo>
                  <a:lnTo>
                    <a:pt x="395" y="420"/>
                  </a:lnTo>
                  <a:lnTo>
                    <a:pt x="402" y="420"/>
                  </a:lnTo>
                  <a:lnTo>
                    <a:pt x="402" y="418"/>
                  </a:lnTo>
                  <a:lnTo>
                    <a:pt x="404" y="418"/>
                  </a:lnTo>
                  <a:lnTo>
                    <a:pt x="417" y="412"/>
                  </a:lnTo>
                  <a:lnTo>
                    <a:pt x="449" y="409"/>
                  </a:lnTo>
                  <a:lnTo>
                    <a:pt x="436" y="406"/>
                  </a:lnTo>
                  <a:lnTo>
                    <a:pt x="429" y="406"/>
                  </a:lnTo>
                  <a:lnTo>
                    <a:pt x="426" y="408"/>
                  </a:lnTo>
                  <a:lnTo>
                    <a:pt x="420" y="408"/>
                  </a:lnTo>
                  <a:lnTo>
                    <a:pt x="420" y="406"/>
                  </a:lnTo>
                  <a:lnTo>
                    <a:pt x="421" y="406"/>
                  </a:lnTo>
                  <a:lnTo>
                    <a:pt x="423" y="405"/>
                  </a:lnTo>
                  <a:lnTo>
                    <a:pt x="417" y="405"/>
                  </a:lnTo>
                  <a:lnTo>
                    <a:pt x="417" y="399"/>
                  </a:lnTo>
                  <a:lnTo>
                    <a:pt x="423" y="395"/>
                  </a:lnTo>
                  <a:lnTo>
                    <a:pt x="415" y="395"/>
                  </a:lnTo>
                  <a:close/>
                  <a:moveTo>
                    <a:pt x="323" y="310"/>
                  </a:moveTo>
                  <a:lnTo>
                    <a:pt x="332" y="323"/>
                  </a:lnTo>
                  <a:lnTo>
                    <a:pt x="343" y="329"/>
                  </a:lnTo>
                  <a:lnTo>
                    <a:pt x="343" y="331"/>
                  </a:lnTo>
                  <a:lnTo>
                    <a:pt x="341" y="334"/>
                  </a:lnTo>
                  <a:lnTo>
                    <a:pt x="347" y="335"/>
                  </a:lnTo>
                  <a:lnTo>
                    <a:pt x="347" y="337"/>
                  </a:lnTo>
                  <a:lnTo>
                    <a:pt x="344" y="340"/>
                  </a:lnTo>
                  <a:lnTo>
                    <a:pt x="346" y="341"/>
                  </a:lnTo>
                  <a:lnTo>
                    <a:pt x="346" y="343"/>
                  </a:lnTo>
                  <a:lnTo>
                    <a:pt x="338" y="343"/>
                  </a:lnTo>
                  <a:lnTo>
                    <a:pt x="337" y="353"/>
                  </a:lnTo>
                  <a:lnTo>
                    <a:pt x="331" y="353"/>
                  </a:lnTo>
                  <a:lnTo>
                    <a:pt x="331" y="360"/>
                  </a:lnTo>
                  <a:lnTo>
                    <a:pt x="329" y="360"/>
                  </a:lnTo>
                  <a:lnTo>
                    <a:pt x="300" y="350"/>
                  </a:lnTo>
                  <a:lnTo>
                    <a:pt x="295" y="355"/>
                  </a:lnTo>
                  <a:lnTo>
                    <a:pt x="304" y="353"/>
                  </a:lnTo>
                  <a:lnTo>
                    <a:pt x="306" y="353"/>
                  </a:lnTo>
                  <a:lnTo>
                    <a:pt x="325" y="369"/>
                  </a:lnTo>
                  <a:lnTo>
                    <a:pt x="355" y="365"/>
                  </a:lnTo>
                  <a:lnTo>
                    <a:pt x="358" y="356"/>
                  </a:lnTo>
                  <a:lnTo>
                    <a:pt x="374" y="349"/>
                  </a:lnTo>
                  <a:lnTo>
                    <a:pt x="381" y="340"/>
                  </a:lnTo>
                  <a:lnTo>
                    <a:pt x="383" y="334"/>
                  </a:lnTo>
                  <a:lnTo>
                    <a:pt x="392" y="329"/>
                  </a:lnTo>
                  <a:lnTo>
                    <a:pt x="392" y="323"/>
                  </a:lnTo>
                  <a:lnTo>
                    <a:pt x="398" y="323"/>
                  </a:lnTo>
                  <a:lnTo>
                    <a:pt x="402" y="325"/>
                  </a:lnTo>
                  <a:lnTo>
                    <a:pt x="405" y="325"/>
                  </a:lnTo>
                  <a:lnTo>
                    <a:pt x="401" y="320"/>
                  </a:lnTo>
                  <a:lnTo>
                    <a:pt x="404" y="319"/>
                  </a:lnTo>
                  <a:lnTo>
                    <a:pt x="405" y="319"/>
                  </a:lnTo>
                  <a:lnTo>
                    <a:pt x="412" y="322"/>
                  </a:lnTo>
                  <a:lnTo>
                    <a:pt x="417" y="319"/>
                  </a:lnTo>
                  <a:lnTo>
                    <a:pt x="405" y="313"/>
                  </a:lnTo>
                  <a:lnTo>
                    <a:pt x="395" y="314"/>
                  </a:lnTo>
                  <a:lnTo>
                    <a:pt x="384" y="320"/>
                  </a:lnTo>
                  <a:lnTo>
                    <a:pt x="375" y="335"/>
                  </a:lnTo>
                  <a:lnTo>
                    <a:pt x="374" y="335"/>
                  </a:lnTo>
                  <a:lnTo>
                    <a:pt x="365" y="337"/>
                  </a:lnTo>
                  <a:lnTo>
                    <a:pt x="361" y="337"/>
                  </a:lnTo>
                  <a:lnTo>
                    <a:pt x="361" y="329"/>
                  </a:lnTo>
                  <a:lnTo>
                    <a:pt x="355" y="332"/>
                  </a:lnTo>
                  <a:lnTo>
                    <a:pt x="352" y="323"/>
                  </a:lnTo>
                  <a:lnTo>
                    <a:pt x="350" y="323"/>
                  </a:lnTo>
                  <a:lnTo>
                    <a:pt x="346" y="326"/>
                  </a:lnTo>
                  <a:lnTo>
                    <a:pt x="332" y="317"/>
                  </a:lnTo>
                  <a:lnTo>
                    <a:pt x="329" y="310"/>
                  </a:lnTo>
                  <a:lnTo>
                    <a:pt x="323" y="310"/>
                  </a:lnTo>
                  <a:close/>
                  <a:moveTo>
                    <a:pt x="666" y="223"/>
                  </a:moveTo>
                  <a:lnTo>
                    <a:pt x="664" y="224"/>
                  </a:lnTo>
                  <a:lnTo>
                    <a:pt x="679" y="239"/>
                  </a:lnTo>
                  <a:lnTo>
                    <a:pt x="693" y="240"/>
                  </a:lnTo>
                  <a:lnTo>
                    <a:pt x="693" y="239"/>
                  </a:lnTo>
                  <a:lnTo>
                    <a:pt x="684" y="228"/>
                  </a:lnTo>
                  <a:lnTo>
                    <a:pt x="666" y="223"/>
                  </a:lnTo>
                  <a:close/>
                  <a:moveTo>
                    <a:pt x="276" y="187"/>
                  </a:moveTo>
                  <a:lnTo>
                    <a:pt x="251" y="202"/>
                  </a:lnTo>
                  <a:lnTo>
                    <a:pt x="211" y="211"/>
                  </a:lnTo>
                  <a:lnTo>
                    <a:pt x="209" y="215"/>
                  </a:lnTo>
                  <a:lnTo>
                    <a:pt x="212" y="220"/>
                  </a:lnTo>
                  <a:lnTo>
                    <a:pt x="215" y="214"/>
                  </a:lnTo>
                  <a:lnTo>
                    <a:pt x="218" y="214"/>
                  </a:lnTo>
                  <a:lnTo>
                    <a:pt x="223" y="215"/>
                  </a:lnTo>
                  <a:lnTo>
                    <a:pt x="226" y="215"/>
                  </a:lnTo>
                  <a:lnTo>
                    <a:pt x="230" y="217"/>
                  </a:lnTo>
                  <a:lnTo>
                    <a:pt x="233" y="217"/>
                  </a:lnTo>
                  <a:lnTo>
                    <a:pt x="235" y="212"/>
                  </a:lnTo>
                  <a:lnTo>
                    <a:pt x="258" y="217"/>
                  </a:lnTo>
                  <a:lnTo>
                    <a:pt x="258" y="218"/>
                  </a:lnTo>
                  <a:lnTo>
                    <a:pt x="257" y="223"/>
                  </a:lnTo>
                  <a:lnTo>
                    <a:pt x="254" y="223"/>
                  </a:lnTo>
                  <a:lnTo>
                    <a:pt x="249" y="221"/>
                  </a:lnTo>
                  <a:lnTo>
                    <a:pt x="243" y="221"/>
                  </a:lnTo>
                  <a:lnTo>
                    <a:pt x="246" y="226"/>
                  </a:lnTo>
                  <a:lnTo>
                    <a:pt x="246" y="231"/>
                  </a:lnTo>
                  <a:lnTo>
                    <a:pt x="239" y="237"/>
                  </a:lnTo>
                  <a:lnTo>
                    <a:pt x="238" y="243"/>
                  </a:lnTo>
                  <a:lnTo>
                    <a:pt x="238" y="245"/>
                  </a:lnTo>
                  <a:lnTo>
                    <a:pt x="232" y="246"/>
                  </a:lnTo>
                  <a:lnTo>
                    <a:pt x="249" y="252"/>
                  </a:lnTo>
                  <a:lnTo>
                    <a:pt x="254" y="248"/>
                  </a:lnTo>
                  <a:lnTo>
                    <a:pt x="255" y="239"/>
                  </a:lnTo>
                  <a:lnTo>
                    <a:pt x="269" y="233"/>
                  </a:lnTo>
                  <a:lnTo>
                    <a:pt x="270" y="233"/>
                  </a:lnTo>
                  <a:lnTo>
                    <a:pt x="270" y="239"/>
                  </a:lnTo>
                  <a:lnTo>
                    <a:pt x="269" y="243"/>
                  </a:lnTo>
                  <a:lnTo>
                    <a:pt x="257" y="254"/>
                  </a:lnTo>
                  <a:lnTo>
                    <a:pt x="258" y="258"/>
                  </a:lnTo>
                  <a:lnTo>
                    <a:pt x="276" y="240"/>
                  </a:lnTo>
                  <a:lnTo>
                    <a:pt x="280" y="240"/>
                  </a:lnTo>
                  <a:lnTo>
                    <a:pt x="276" y="234"/>
                  </a:lnTo>
                  <a:lnTo>
                    <a:pt x="280" y="227"/>
                  </a:lnTo>
                  <a:lnTo>
                    <a:pt x="288" y="227"/>
                  </a:lnTo>
                  <a:lnTo>
                    <a:pt x="292" y="228"/>
                  </a:lnTo>
                  <a:lnTo>
                    <a:pt x="295" y="228"/>
                  </a:lnTo>
                  <a:lnTo>
                    <a:pt x="306" y="214"/>
                  </a:lnTo>
                  <a:lnTo>
                    <a:pt x="304" y="211"/>
                  </a:lnTo>
                  <a:lnTo>
                    <a:pt x="306" y="206"/>
                  </a:lnTo>
                  <a:lnTo>
                    <a:pt x="304" y="206"/>
                  </a:lnTo>
                  <a:lnTo>
                    <a:pt x="306" y="200"/>
                  </a:lnTo>
                  <a:lnTo>
                    <a:pt x="295" y="209"/>
                  </a:lnTo>
                  <a:lnTo>
                    <a:pt x="272" y="209"/>
                  </a:lnTo>
                  <a:lnTo>
                    <a:pt x="269" y="206"/>
                  </a:lnTo>
                  <a:lnTo>
                    <a:pt x="272" y="200"/>
                  </a:lnTo>
                  <a:lnTo>
                    <a:pt x="286" y="191"/>
                  </a:lnTo>
                  <a:lnTo>
                    <a:pt x="276" y="187"/>
                  </a:lnTo>
                  <a:close/>
                  <a:moveTo>
                    <a:pt x="596" y="172"/>
                  </a:moveTo>
                  <a:lnTo>
                    <a:pt x="595" y="175"/>
                  </a:lnTo>
                  <a:lnTo>
                    <a:pt x="596" y="177"/>
                  </a:lnTo>
                  <a:lnTo>
                    <a:pt x="596" y="172"/>
                  </a:lnTo>
                  <a:close/>
                  <a:moveTo>
                    <a:pt x="618" y="101"/>
                  </a:moveTo>
                  <a:lnTo>
                    <a:pt x="617" y="107"/>
                  </a:lnTo>
                  <a:lnTo>
                    <a:pt x="618" y="105"/>
                  </a:lnTo>
                  <a:lnTo>
                    <a:pt x="618" y="101"/>
                  </a:lnTo>
                  <a:close/>
                  <a:moveTo>
                    <a:pt x="601" y="0"/>
                  </a:moveTo>
                  <a:lnTo>
                    <a:pt x="602" y="0"/>
                  </a:lnTo>
                  <a:lnTo>
                    <a:pt x="608" y="2"/>
                  </a:lnTo>
                  <a:lnTo>
                    <a:pt x="610" y="2"/>
                  </a:lnTo>
                  <a:lnTo>
                    <a:pt x="610" y="3"/>
                  </a:lnTo>
                  <a:lnTo>
                    <a:pt x="608" y="8"/>
                  </a:lnTo>
                  <a:lnTo>
                    <a:pt x="610" y="11"/>
                  </a:lnTo>
                  <a:lnTo>
                    <a:pt x="617" y="8"/>
                  </a:lnTo>
                  <a:lnTo>
                    <a:pt x="618" y="8"/>
                  </a:lnTo>
                  <a:lnTo>
                    <a:pt x="618" y="9"/>
                  </a:lnTo>
                  <a:lnTo>
                    <a:pt x="620" y="18"/>
                  </a:lnTo>
                  <a:lnTo>
                    <a:pt x="627" y="27"/>
                  </a:lnTo>
                  <a:lnTo>
                    <a:pt x="629" y="48"/>
                  </a:lnTo>
                  <a:lnTo>
                    <a:pt x="648" y="74"/>
                  </a:lnTo>
                  <a:lnTo>
                    <a:pt x="644" y="74"/>
                  </a:lnTo>
                  <a:lnTo>
                    <a:pt x="641" y="73"/>
                  </a:lnTo>
                  <a:lnTo>
                    <a:pt x="638" y="73"/>
                  </a:lnTo>
                  <a:lnTo>
                    <a:pt x="642" y="80"/>
                  </a:lnTo>
                  <a:lnTo>
                    <a:pt x="632" y="91"/>
                  </a:lnTo>
                  <a:lnTo>
                    <a:pt x="656" y="97"/>
                  </a:lnTo>
                  <a:lnTo>
                    <a:pt x="657" y="97"/>
                  </a:lnTo>
                  <a:lnTo>
                    <a:pt x="657" y="98"/>
                  </a:lnTo>
                  <a:lnTo>
                    <a:pt x="656" y="104"/>
                  </a:lnTo>
                  <a:lnTo>
                    <a:pt x="656" y="105"/>
                  </a:lnTo>
                  <a:lnTo>
                    <a:pt x="654" y="105"/>
                  </a:lnTo>
                  <a:lnTo>
                    <a:pt x="651" y="104"/>
                  </a:lnTo>
                  <a:lnTo>
                    <a:pt x="661" y="122"/>
                  </a:lnTo>
                  <a:lnTo>
                    <a:pt x="663" y="122"/>
                  </a:lnTo>
                  <a:lnTo>
                    <a:pt x="663" y="123"/>
                  </a:lnTo>
                  <a:lnTo>
                    <a:pt x="660" y="134"/>
                  </a:lnTo>
                  <a:lnTo>
                    <a:pt x="663" y="140"/>
                  </a:lnTo>
                  <a:lnTo>
                    <a:pt x="669" y="126"/>
                  </a:lnTo>
                  <a:lnTo>
                    <a:pt x="669" y="114"/>
                  </a:lnTo>
                  <a:lnTo>
                    <a:pt x="673" y="107"/>
                  </a:lnTo>
                  <a:lnTo>
                    <a:pt x="675" y="107"/>
                  </a:lnTo>
                  <a:lnTo>
                    <a:pt x="676" y="105"/>
                  </a:lnTo>
                  <a:lnTo>
                    <a:pt x="681" y="105"/>
                  </a:lnTo>
                  <a:lnTo>
                    <a:pt x="691" y="120"/>
                  </a:lnTo>
                  <a:lnTo>
                    <a:pt x="696" y="141"/>
                  </a:lnTo>
                  <a:lnTo>
                    <a:pt x="693" y="141"/>
                  </a:lnTo>
                  <a:lnTo>
                    <a:pt x="691" y="142"/>
                  </a:lnTo>
                  <a:lnTo>
                    <a:pt x="690" y="142"/>
                  </a:lnTo>
                  <a:lnTo>
                    <a:pt x="688" y="154"/>
                  </a:lnTo>
                  <a:lnTo>
                    <a:pt x="701" y="177"/>
                  </a:lnTo>
                  <a:lnTo>
                    <a:pt x="712" y="171"/>
                  </a:lnTo>
                  <a:lnTo>
                    <a:pt x="712" y="160"/>
                  </a:lnTo>
                  <a:lnTo>
                    <a:pt x="721" y="140"/>
                  </a:lnTo>
                  <a:lnTo>
                    <a:pt x="722" y="128"/>
                  </a:lnTo>
                  <a:lnTo>
                    <a:pt x="734" y="125"/>
                  </a:lnTo>
                  <a:lnTo>
                    <a:pt x="730" y="122"/>
                  </a:lnTo>
                  <a:lnTo>
                    <a:pt x="730" y="120"/>
                  </a:lnTo>
                  <a:lnTo>
                    <a:pt x="736" y="114"/>
                  </a:lnTo>
                  <a:lnTo>
                    <a:pt x="725" y="105"/>
                  </a:lnTo>
                  <a:lnTo>
                    <a:pt x="725" y="86"/>
                  </a:lnTo>
                  <a:lnTo>
                    <a:pt x="730" y="86"/>
                  </a:lnTo>
                  <a:lnTo>
                    <a:pt x="739" y="88"/>
                  </a:lnTo>
                  <a:lnTo>
                    <a:pt x="750" y="89"/>
                  </a:lnTo>
                  <a:lnTo>
                    <a:pt x="759" y="91"/>
                  </a:lnTo>
                  <a:lnTo>
                    <a:pt x="764" y="91"/>
                  </a:lnTo>
                  <a:lnTo>
                    <a:pt x="765" y="98"/>
                  </a:lnTo>
                  <a:lnTo>
                    <a:pt x="764" y="100"/>
                  </a:lnTo>
                  <a:lnTo>
                    <a:pt x="768" y="107"/>
                  </a:lnTo>
                  <a:lnTo>
                    <a:pt x="781" y="111"/>
                  </a:lnTo>
                  <a:lnTo>
                    <a:pt x="781" y="113"/>
                  </a:lnTo>
                  <a:lnTo>
                    <a:pt x="774" y="120"/>
                  </a:lnTo>
                  <a:lnTo>
                    <a:pt x="781" y="122"/>
                  </a:lnTo>
                  <a:lnTo>
                    <a:pt x="781" y="123"/>
                  </a:lnTo>
                  <a:lnTo>
                    <a:pt x="780" y="131"/>
                  </a:lnTo>
                  <a:lnTo>
                    <a:pt x="773" y="138"/>
                  </a:lnTo>
                  <a:lnTo>
                    <a:pt x="770" y="134"/>
                  </a:lnTo>
                  <a:lnTo>
                    <a:pt x="765" y="135"/>
                  </a:lnTo>
                  <a:lnTo>
                    <a:pt x="768" y="140"/>
                  </a:lnTo>
                  <a:lnTo>
                    <a:pt x="768" y="145"/>
                  </a:lnTo>
                  <a:lnTo>
                    <a:pt x="771" y="144"/>
                  </a:lnTo>
                  <a:lnTo>
                    <a:pt x="773" y="144"/>
                  </a:lnTo>
                  <a:lnTo>
                    <a:pt x="771" y="154"/>
                  </a:lnTo>
                  <a:lnTo>
                    <a:pt x="781" y="168"/>
                  </a:lnTo>
                  <a:lnTo>
                    <a:pt x="781" y="178"/>
                  </a:lnTo>
                  <a:lnTo>
                    <a:pt x="764" y="200"/>
                  </a:lnTo>
                  <a:lnTo>
                    <a:pt x="755" y="206"/>
                  </a:lnTo>
                  <a:lnTo>
                    <a:pt x="753" y="206"/>
                  </a:lnTo>
                  <a:lnTo>
                    <a:pt x="746" y="197"/>
                  </a:lnTo>
                  <a:lnTo>
                    <a:pt x="744" y="200"/>
                  </a:lnTo>
                  <a:lnTo>
                    <a:pt x="749" y="212"/>
                  </a:lnTo>
                  <a:lnTo>
                    <a:pt x="749" y="214"/>
                  </a:lnTo>
                  <a:lnTo>
                    <a:pt x="740" y="208"/>
                  </a:lnTo>
                  <a:lnTo>
                    <a:pt x="740" y="212"/>
                  </a:lnTo>
                  <a:lnTo>
                    <a:pt x="736" y="212"/>
                  </a:lnTo>
                  <a:lnTo>
                    <a:pt x="733" y="211"/>
                  </a:lnTo>
                  <a:lnTo>
                    <a:pt x="730" y="211"/>
                  </a:lnTo>
                  <a:lnTo>
                    <a:pt x="728" y="200"/>
                  </a:lnTo>
                  <a:lnTo>
                    <a:pt x="713" y="200"/>
                  </a:lnTo>
                  <a:lnTo>
                    <a:pt x="712" y="206"/>
                  </a:lnTo>
                  <a:lnTo>
                    <a:pt x="719" y="208"/>
                  </a:lnTo>
                  <a:lnTo>
                    <a:pt x="719" y="215"/>
                  </a:lnTo>
                  <a:lnTo>
                    <a:pt x="703" y="237"/>
                  </a:lnTo>
                  <a:lnTo>
                    <a:pt x="703" y="239"/>
                  </a:lnTo>
                  <a:lnTo>
                    <a:pt x="700" y="239"/>
                  </a:lnTo>
                  <a:lnTo>
                    <a:pt x="697" y="240"/>
                  </a:lnTo>
                  <a:lnTo>
                    <a:pt x="693" y="240"/>
                  </a:lnTo>
                  <a:lnTo>
                    <a:pt x="707" y="242"/>
                  </a:lnTo>
                  <a:lnTo>
                    <a:pt x="709" y="242"/>
                  </a:lnTo>
                  <a:lnTo>
                    <a:pt x="709" y="243"/>
                  </a:lnTo>
                  <a:lnTo>
                    <a:pt x="693" y="274"/>
                  </a:lnTo>
                  <a:lnTo>
                    <a:pt x="693" y="276"/>
                  </a:lnTo>
                  <a:lnTo>
                    <a:pt x="679" y="280"/>
                  </a:lnTo>
                  <a:lnTo>
                    <a:pt x="678" y="280"/>
                  </a:lnTo>
                  <a:lnTo>
                    <a:pt x="670" y="277"/>
                  </a:lnTo>
                  <a:lnTo>
                    <a:pt x="670" y="282"/>
                  </a:lnTo>
                  <a:lnTo>
                    <a:pt x="667" y="282"/>
                  </a:lnTo>
                  <a:lnTo>
                    <a:pt x="667" y="289"/>
                  </a:lnTo>
                  <a:lnTo>
                    <a:pt x="666" y="289"/>
                  </a:lnTo>
                  <a:lnTo>
                    <a:pt x="660" y="295"/>
                  </a:lnTo>
                  <a:lnTo>
                    <a:pt x="658" y="295"/>
                  </a:lnTo>
                  <a:lnTo>
                    <a:pt x="647" y="286"/>
                  </a:lnTo>
                  <a:lnTo>
                    <a:pt x="639" y="288"/>
                  </a:lnTo>
                  <a:lnTo>
                    <a:pt x="623" y="279"/>
                  </a:lnTo>
                  <a:lnTo>
                    <a:pt x="621" y="282"/>
                  </a:lnTo>
                  <a:lnTo>
                    <a:pt x="623" y="283"/>
                  </a:lnTo>
                  <a:lnTo>
                    <a:pt x="623" y="280"/>
                  </a:lnTo>
                  <a:lnTo>
                    <a:pt x="624" y="280"/>
                  </a:lnTo>
                  <a:lnTo>
                    <a:pt x="639" y="289"/>
                  </a:lnTo>
                  <a:lnTo>
                    <a:pt x="639" y="291"/>
                  </a:lnTo>
                  <a:lnTo>
                    <a:pt x="644" y="288"/>
                  </a:lnTo>
                  <a:lnTo>
                    <a:pt x="656" y="294"/>
                  </a:lnTo>
                  <a:lnTo>
                    <a:pt x="657" y="295"/>
                  </a:lnTo>
                  <a:lnTo>
                    <a:pt x="660" y="309"/>
                  </a:lnTo>
                  <a:lnTo>
                    <a:pt x="660" y="310"/>
                  </a:lnTo>
                  <a:lnTo>
                    <a:pt x="658" y="310"/>
                  </a:lnTo>
                  <a:lnTo>
                    <a:pt x="648" y="314"/>
                  </a:lnTo>
                  <a:lnTo>
                    <a:pt x="636" y="314"/>
                  </a:lnTo>
                  <a:lnTo>
                    <a:pt x="638" y="319"/>
                  </a:lnTo>
                  <a:lnTo>
                    <a:pt x="642" y="320"/>
                  </a:lnTo>
                  <a:lnTo>
                    <a:pt x="642" y="322"/>
                  </a:lnTo>
                  <a:lnTo>
                    <a:pt x="633" y="322"/>
                  </a:lnTo>
                  <a:lnTo>
                    <a:pt x="633" y="337"/>
                  </a:lnTo>
                  <a:lnTo>
                    <a:pt x="629" y="334"/>
                  </a:lnTo>
                  <a:lnTo>
                    <a:pt x="624" y="340"/>
                  </a:lnTo>
                  <a:lnTo>
                    <a:pt x="623" y="340"/>
                  </a:lnTo>
                  <a:lnTo>
                    <a:pt x="624" y="343"/>
                  </a:lnTo>
                  <a:lnTo>
                    <a:pt x="621" y="349"/>
                  </a:lnTo>
                  <a:lnTo>
                    <a:pt x="608" y="355"/>
                  </a:lnTo>
                  <a:lnTo>
                    <a:pt x="613" y="360"/>
                  </a:lnTo>
                  <a:lnTo>
                    <a:pt x="605" y="380"/>
                  </a:lnTo>
                  <a:lnTo>
                    <a:pt x="605" y="412"/>
                  </a:lnTo>
                  <a:lnTo>
                    <a:pt x="604" y="415"/>
                  </a:lnTo>
                  <a:lnTo>
                    <a:pt x="610" y="421"/>
                  </a:lnTo>
                  <a:lnTo>
                    <a:pt x="611" y="427"/>
                  </a:lnTo>
                  <a:lnTo>
                    <a:pt x="613" y="423"/>
                  </a:lnTo>
                  <a:lnTo>
                    <a:pt x="613" y="421"/>
                  </a:lnTo>
                  <a:lnTo>
                    <a:pt x="614" y="421"/>
                  </a:lnTo>
                  <a:lnTo>
                    <a:pt x="615" y="423"/>
                  </a:lnTo>
                  <a:lnTo>
                    <a:pt x="621" y="423"/>
                  </a:lnTo>
                  <a:lnTo>
                    <a:pt x="623" y="424"/>
                  </a:lnTo>
                  <a:lnTo>
                    <a:pt x="626" y="424"/>
                  </a:lnTo>
                  <a:lnTo>
                    <a:pt x="636" y="455"/>
                  </a:lnTo>
                  <a:lnTo>
                    <a:pt x="636" y="463"/>
                  </a:lnTo>
                  <a:lnTo>
                    <a:pt x="633" y="466"/>
                  </a:lnTo>
                  <a:lnTo>
                    <a:pt x="653" y="458"/>
                  </a:lnTo>
                  <a:lnTo>
                    <a:pt x="678" y="470"/>
                  </a:lnTo>
                  <a:lnTo>
                    <a:pt x="691" y="479"/>
                  </a:lnTo>
                  <a:lnTo>
                    <a:pt x="698" y="491"/>
                  </a:lnTo>
                  <a:lnTo>
                    <a:pt x="721" y="497"/>
                  </a:lnTo>
                  <a:lnTo>
                    <a:pt x="728" y="504"/>
                  </a:lnTo>
                  <a:lnTo>
                    <a:pt x="728" y="506"/>
                  </a:lnTo>
                  <a:lnTo>
                    <a:pt x="733" y="506"/>
                  </a:lnTo>
                  <a:lnTo>
                    <a:pt x="764" y="510"/>
                  </a:lnTo>
                  <a:lnTo>
                    <a:pt x="768" y="510"/>
                  </a:lnTo>
                  <a:lnTo>
                    <a:pt x="767" y="532"/>
                  </a:lnTo>
                  <a:lnTo>
                    <a:pt x="770" y="552"/>
                  </a:lnTo>
                  <a:lnTo>
                    <a:pt x="768" y="558"/>
                  </a:lnTo>
                  <a:lnTo>
                    <a:pt x="780" y="571"/>
                  </a:lnTo>
                  <a:lnTo>
                    <a:pt x="780" y="572"/>
                  </a:lnTo>
                  <a:lnTo>
                    <a:pt x="779" y="572"/>
                  </a:lnTo>
                  <a:lnTo>
                    <a:pt x="773" y="577"/>
                  </a:lnTo>
                  <a:lnTo>
                    <a:pt x="783" y="577"/>
                  </a:lnTo>
                  <a:lnTo>
                    <a:pt x="789" y="583"/>
                  </a:lnTo>
                  <a:lnTo>
                    <a:pt x="790" y="590"/>
                  </a:lnTo>
                  <a:lnTo>
                    <a:pt x="790" y="592"/>
                  </a:lnTo>
                  <a:lnTo>
                    <a:pt x="786" y="596"/>
                  </a:lnTo>
                  <a:lnTo>
                    <a:pt x="792" y="592"/>
                  </a:lnTo>
                  <a:lnTo>
                    <a:pt x="793" y="592"/>
                  </a:lnTo>
                  <a:lnTo>
                    <a:pt x="801" y="596"/>
                  </a:lnTo>
                  <a:lnTo>
                    <a:pt x="801" y="590"/>
                  </a:lnTo>
                  <a:lnTo>
                    <a:pt x="802" y="590"/>
                  </a:lnTo>
                  <a:lnTo>
                    <a:pt x="805" y="589"/>
                  </a:lnTo>
                  <a:lnTo>
                    <a:pt x="813" y="593"/>
                  </a:lnTo>
                  <a:lnTo>
                    <a:pt x="814" y="589"/>
                  </a:lnTo>
                  <a:lnTo>
                    <a:pt x="810" y="583"/>
                  </a:lnTo>
                  <a:lnTo>
                    <a:pt x="810" y="581"/>
                  </a:lnTo>
                  <a:lnTo>
                    <a:pt x="819" y="574"/>
                  </a:lnTo>
                  <a:lnTo>
                    <a:pt x="814" y="568"/>
                  </a:lnTo>
                  <a:lnTo>
                    <a:pt x="811" y="537"/>
                  </a:lnTo>
                  <a:lnTo>
                    <a:pt x="802" y="524"/>
                  </a:lnTo>
                  <a:lnTo>
                    <a:pt x="827" y="504"/>
                  </a:lnTo>
                  <a:lnTo>
                    <a:pt x="839" y="485"/>
                  </a:lnTo>
                  <a:lnTo>
                    <a:pt x="841" y="485"/>
                  </a:lnTo>
                  <a:lnTo>
                    <a:pt x="847" y="483"/>
                  </a:lnTo>
                  <a:lnTo>
                    <a:pt x="844" y="478"/>
                  </a:lnTo>
                  <a:lnTo>
                    <a:pt x="841" y="483"/>
                  </a:lnTo>
                  <a:lnTo>
                    <a:pt x="839" y="483"/>
                  </a:lnTo>
                  <a:lnTo>
                    <a:pt x="838" y="467"/>
                  </a:lnTo>
                  <a:lnTo>
                    <a:pt x="829" y="435"/>
                  </a:lnTo>
                  <a:lnTo>
                    <a:pt x="813" y="423"/>
                  </a:lnTo>
                  <a:lnTo>
                    <a:pt x="813" y="415"/>
                  </a:lnTo>
                  <a:lnTo>
                    <a:pt x="814" y="414"/>
                  </a:lnTo>
                  <a:lnTo>
                    <a:pt x="827" y="409"/>
                  </a:lnTo>
                  <a:lnTo>
                    <a:pt x="827" y="400"/>
                  </a:lnTo>
                  <a:lnTo>
                    <a:pt x="830" y="400"/>
                  </a:lnTo>
                  <a:lnTo>
                    <a:pt x="830" y="399"/>
                  </a:lnTo>
                  <a:lnTo>
                    <a:pt x="833" y="393"/>
                  </a:lnTo>
                  <a:lnTo>
                    <a:pt x="827" y="393"/>
                  </a:lnTo>
                  <a:lnTo>
                    <a:pt x="827" y="392"/>
                  </a:lnTo>
                  <a:lnTo>
                    <a:pt x="829" y="387"/>
                  </a:lnTo>
                  <a:lnTo>
                    <a:pt x="826" y="380"/>
                  </a:lnTo>
                  <a:lnTo>
                    <a:pt x="824" y="374"/>
                  </a:lnTo>
                  <a:lnTo>
                    <a:pt x="824" y="372"/>
                  </a:lnTo>
                  <a:lnTo>
                    <a:pt x="827" y="372"/>
                  </a:lnTo>
                  <a:lnTo>
                    <a:pt x="822" y="371"/>
                  </a:lnTo>
                  <a:lnTo>
                    <a:pt x="822" y="369"/>
                  </a:lnTo>
                  <a:lnTo>
                    <a:pt x="830" y="346"/>
                  </a:lnTo>
                  <a:lnTo>
                    <a:pt x="822" y="344"/>
                  </a:lnTo>
                  <a:lnTo>
                    <a:pt x="822" y="343"/>
                  </a:lnTo>
                  <a:lnTo>
                    <a:pt x="820" y="331"/>
                  </a:lnTo>
                  <a:lnTo>
                    <a:pt x="820" y="329"/>
                  </a:lnTo>
                  <a:lnTo>
                    <a:pt x="829" y="320"/>
                  </a:lnTo>
                  <a:lnTo>
                    <a:pt x="830" y="320"/>
                  </a:lnTo>
                  <a:lnTo>
                    <a:pt x="862" y="332"/>
                  </a:lnTo>
                  <a:lnTo>
                    <a:pt x="878" y="323"/>
                  </a:lnTo>
                  <a:lnTo>
                    <a:pt x="894" y="332"/>
                  </a:lnTo>
                  <a:lnTo>
                    <a:pt x="894" y="334"/>
                  </a:lnTo>
                  <a:lnTo>
                    <a:pt x="893" y="341"/>
                  </a:lnTo>
                  <a:lnTo>
                    <a:pt x="899" y="340"/>
                  </a:lnTo>
                  <a:lnTo>
                    <a:pt x="902" y="347"/>
                  </a:lnTo>
                  <a:lnTo>
                    <a:pt x="900" y="349"/>
                  </a:lnTo>
                  <a:lnTo>
                    <a:pt x="909" y="349"/>
                  </a:lnTo>
                  <a:lnTo>
                    <a:pt x="909" y="350"/>
                  </a:lnTo>
                  <a:lnTo>
                    <a:pt x="905" y="353"/>
                  </a:lnTo>
                  <a:lnTo>
                    <a:pt x="907" y="360"/>
                  </a:lnTo>
                  <a:lnTo>
                    <a:pt x="924" y="362"/>
                  </a:lnTo>
                  <a:lnTo>
                    <a:pt x="925" y="362"/>
                  </a:lnTo>
                  <a:lnTo>
                    <a:pt x="927" y="368"/>
                  </a:lnTo>
                  <a:lnTo>
                    <a:pt x="933" y="362"/>
                  </a:lnTo>
                  <a:lnTo>
                    <a:pt x="934" y="362"/>
                  </a:lnTo>
                  <a:lnTo>
                    <a:pt x="937" y="366"/>
                  </a:lnTo>
                  <a:lnTo>
                    <a:pt x="933" y="378"/>
                  </a:lnTo>
                  <a:lnTo>
                    <a:pt x="937" y="389"/>
                  </a:lnTo>
                  <a:lnTo>
                    <a:pt x="937" y="390"/>
                  </a:lnTo>
                  <a:lnTo>
                    <a:pt x="919" y="390"/>
                  </a:lnTo>
                  <a:lnTo>
                    <a:pt x="933" y="393"/>
                  </a:lnTo>
                  <a:lnTo>
                    <a:pt x="934" y="393"/>
                  </a:lnTo>
                  <a:lnTo>
                    <a:pt x="937" y="400"/>
                  </a:lnTo>
                  <a:lnTo>
                    <a:pt x="934" y="408"/>
                  </a:lnTo>
                  <a:lnTo>
                    <a:pt x="939" y="408"/>
                  </a:lnTo>
                  <a:lnTo>
                    <a:pt x="939" y="409"/>
                  </a:lnTo>
                  <a:lnTo>
                    <a:pt x="936" y="412"/>
                  </a:lnTo>
                  <a:lnTo>
                    <a:pt x="939" y="417"/>
                  </a:lnTo>
                  <a:lnTo>
                    <a:pt x="939" y="418"/>
                  </a:lnTo>
                  <a:lnTo>
                    <a:pt x="933" y="421"/>
                  </a:lnTo>
                  <a:lnTo>
                    <a:pt x="930" y="420"/>
                  </a:lnTo>
                  <a:lnTo>
                    <a:pt x="930" y="423"/>
                  </a:lnTo>
                  <a:lnTo>
                    <a:pt x="948" y="420"/>
                  </a:lnTo>
                  <a:lnTo>
                    <a:pt x="949" y="420"/>
                  </a:lnTo>
                  <a:lnTo>
                    <a:pt x="952" y="430"/>
                  </a:lnTo>
                  <a:lnTo>
                    <a:pt x="952" y="435"/>
                  </a:lnTo>
                  <a:lnTo>
                    <a:pt x="955" y="426"/>
                  </a:lnTo>
                  <a:lnTo>
                    <a:pt x="956" y="426"/>
                  </a:lnTo>
                  <a:lnTo>
                    <a:pt x="956" y="430"/>
                  </a:lnTo>
                  <a:lnTo>
                    <a:pt x="958" y="430"/>
                  </a:lnTo>
                  <a:lnTo>
                    <a:pt x="958" y="432"/>
                  </a:lnTo>
                  <a:lnTo>
                    <a:pt x="959" y="438"/>
                  </a:lnTo>
                  <a:lnTo>
                    <a:pt x="971" y="429"/>
                  </a:lnTo>
                  <a:lnTo>
                    <a:pt x="974" y="420"/>
                  </a:lnTo>
                  <a:lnTo>
                    <a:pt x="976" y="420"/>
                  </a:lnTo>
                  <a:lnTo>
                    <a:pt x="980" y="424"/>
                  </a:lnTo>
                  <a:lnTo>
                    <a:pt x="980" y="429"/>
                  </a:lnTo>
                  <a:lnTo>
                    <a:pt x="983" y="426"/>
                  </a:lnTo>
                  <a:lnTo>
                    <a:pt x="979" y="420"/>
                  </a:lnTo>
                  <a:lnTo>
                    <a:pt x="979" y="418"/>
                  </a:lnTo>
                  <a:lnTo>
                    <a:pt x="983" y="418"/>
                  </a:lnTo>
                  <a:lnTo>
                    <a:pt x="985" y="412"/>
                  </a:lnTo>
                  <a:lnTo>
                    <a:pt x="985" y="408"/>
                  </a:lnTo>
                  <a:lnTo>
                    <a:pt x="989" y="405"/>
                  </a:lnTo>
                  <a:lnTo>
                    <a:pt x="986" y="399"/>
                  </a:lnTo>
                  <a:lnTo>
                    <a:pt x="986" y="398"/>
                  </a:lnTo>
                  <a:lnTo>
                    <a:pt x="995" y="383"/>
                  </a:lnTo>
                  <a:lnTo>
                    <a:pt x="1001" y="383"/>
                  </a:lnTo>
                  <a:lnTo>
                    <a:pt x="1004" y="390"/>
                  </a:lnTo>
                  <a:lnTo>
                    <a:pt x="1002" y="393"/>
                  </a:lnTo>
                  <a:lnTo>
                    <a:pt x="1004" y="393"/>
                  </a:lnTo>
                  <a:lnTo>
                    <a:pt x="1004" y="395"/>
                  </a:lnTo>
                  <a:lnTo>
                    <a:pt x="1007" y="402"/>
                  </a:lnTo>
                  <a:lnTo>
                    <a:pt x="1011" y="402"/>
                  </a:lnTo>
                  <a:lnTo>
                    <a:pt x="1011" y="403"/>
                  </a:lnTo>
                  <a:lnTo>
                    <a:pt x="1008" y="406"/>
                  </a:lnTo>
                  <a:lnTo>
                    <a:pt x="1016" y="411"/>
                  </a:lnTo>
                  <a:lnTo>
                    <a:pt x="1017" y="411"/>
                  </a:lnTo>
                  <a:lnTo>
                    <a:pt x="1016" y="412"/>
                  </a:lnTo>
                  <a:lnTo>
                    <a:pt x="1008" y="417"/>
                  </a:lnTo>
                  <a:lnTo>
                    <a:pt x="1010" y="417"/>
                  </a:lnTo>
                  <a:lnTo>
                    <a:pt x="1011" y="415"/>
                  </a:lnTo>
                  <a:lnTo>
                    <a:pt x="1014" y="415"/>
                  </a:lnTo>
                  <a:lnTo>
                    <a:pt x="1016" y="414"/>
                  </a:lnTo>
                  <a:lnTo>
                    <a:pt x="1019" y="414"/>
                  </a:lnTo>
                  <a:lnTo>
                    <a:pt x="1019" y="415"/>
                  </a:lnTo>
                  <a:lnTo>
                    <a:pt x="1017" y="421"/>
                  </a:lnTo>
                  <a:lnTo>
                    <a:pt x="1023" y="426"/>
                  </a:lnTo>
                  <a:lnTo>
                    <a:pt x="1023" y="427"/>
                  </a:lnTo>
                  <a:lnTo>
                    <a:pt x="1016" y="430"/>
                  </a:lnTo>
                  <a:lnTo>
                    <a:pt x="1026" y="432"/>
                  </a:lnTo>
                  <a:lnTo>
                    <a:pt x="1028" y="432"/>
                  </a:lnTo>
                  <a:lnTo>
                    <a:pt x="1028" y="433"/>
                  </a:lnTo>
                  <a:lnTo>
                    <a:pt x="1020" y="439"/>
                  </a:lnTo>
                  <a:lnTo>
                    <a:pt x="1026" y="438"/>
                  </a:lnTo>
                  <a:lnTo>
                    <a:pt x="1028" y="438"/>
                  </a:lnTo>
                  <a:lnTo>
                    <a:pt x="1029" y="440"/>
                  </a:lnTo>
                  <a:lnTo>
                    <a:pt x="1029" y="442"/>
                  </a:lnTo>
                  <a:lnTo>
                    <a:pt x="1028" y="443"/>
                  </a:lnTo>
                  <a:lnTo>
                    <a:pt x="1031" y="443"/>
                  </a:lnTo>
                  <a:lnTo>
                    <a:pt x="1036" y="451"/>
                  </a:lnTo>
                  <a:lnTo>
                    <a:pt x="1036" y="452"/>
                  </a:lnTo>
                  <a:lnTo>
                    <a:pt x="1031" y="455"/>
                  </a:lnTo>
                  <a:lnTo>
                    <a:pt x="1035" y="455"/>
                  </a:lnTo>
                  <a:lnTo>
                    <a:pt x="1041" y="466"/>
                  </a:lnTo>
                  <a:lnTo>
                    <a:pt x="1036" y="472"/>
                  </a:lnTo>
                  <a:lnTo>
                    <a:pt x="1038" y="473"/>
                  </a:lnTo>
                  <a:lnTo>
                    <a:pt x="1038" y="475"/>
                  </a:lnTo>
                  <a:lnTo>
                    <a:pt x="1036" y="475"/>
                  </a:lnTo>
                  <a:lnTo>
                    <a:pt x="1032" y="473"/>
                  </a:lnTo>
                  <a:lnTo>
                    <a:pt x="1031" y="473"/>
                  </a:lnTo>
                  <a:lnTo>
                    <a:pt x="1026" y="475"/>
                  </a:lnTo>
                  <a:lnTo>
                    <a:pt x="1036" y="476"/>
                  </a:lnTo>
                  <a:lnTo>
                    <a:pt x="1035" y="479"/>
                  </a:lnTo>
                  <a:lnTo>
                    <a:pt x="1038" y="482"/>
                  </a:lnTo>
                  <a:lnTo>
                    <a:pt x="1038" y="483"/>
                  </a:lnTo>
                  <a:lnTo>
                    <a:pt x="1036" y="485"/>
                  </a:lnTo>
                  <a:lnTo>
                    <a:pt x="1038" y="485"/>
                  </a:lnTo>
                  <a:lnTo>
                    <a:pt x="1039" y="483"/>
                  </a:lnTo>
                  <a:lnTo>
                    <a:pt x="1042" y="483"/>
                  </a:lnTo>
                  <a:lnTo>
                    <a:pt x="1042" y="485"/>
                  </a:lnTo>
                  <a:lnTo>
                    <a:pt x="1044" y="491"/>
                  </a:lnTo>
                  <a:lnTo>
                    <a:pt x="1056" y="494"/>
                  </a:lnTo>
                  <a:lnTo>
                    <a:pt x="1056" y="495"/>
                  </a:lnTo>
                  <a:lnTo>
                    <a:pt x="1057" y="503"/>
                  </a:lnTo>
                  <a:lnTo>
                    <a:pt x="1054" y="506"/>
                  </a:lnTo>
                  <a:lnTo>
                    <a:pt x="1057" y="506"/>
                  </a:lnTo>
                  <a:lnTo>
                    <a:pt x="1060" y="504"/>
                  </a:lnTo>
                  <a:lnTo>
                    <a:pt x="1065" y="504"/>
                  </a:lnTo>
                  <a:lnTo>
                    <a:pt x="1066" y="507"/>
                  </a:lnTo>
                  <a:lnTo>
                    <a:pt x="1066" y="512"/>
                  </a:lnTo>
                  <a:lnTo>
                    <a:pt x="1069" y="507"/>
                  </a:lnTo>
                  <a:lnTo>
                    <a:pt x="1071" y="507"/>
                  </a:lnTo>
                  <a:lnTo>
                    <a:pt x="1076" y="516"/>
                  </a:lnTo>
                  <a:lnTo>
                    <a:pt x="1081" y="518"/>
                  </a:lnTo>
                  <a:lnTo>
                    <a:pt x="1085" y="513"/>
                  </a:lnTo>
                  <a:lnTo>
                    <a:pt x="1094" y="522"/>
                  </a:lnTo>
                  <a:lnTo>
                    <a:pt x="1094" y="524"/>
                  </a:lnTo>
                  <a:lnTo>
                    <a:pt x="1093" y="524"/>
                  </a:lnTo>
                  <a:lnTo>
                    <a:pt x="1075" y="531"/>
                  </a:lnTo>
                  <a:lnTo>
                    <a:pt x="1076" y="531"/>
                  </a:lnTo>
                  <a:lnTo>
                    <a:pt x="1078" y="532"/>
                  </a:lnTo>
                  <a:lnTo>
                    <a:pt x="1076" y="532"/>
                  </a:lnTo>
                  <a:lnTo>
                    <a:pt x="1062" y="538"/>
                  </a:lnTo>
                  <a:lnTo>
                    <a:pt x="1059" y="544"/>
                  </a:lnTo>
                  <a:lnTo>
                    <a:pt x="1057" y="544"/>
                  </a:lnTo>
                  <a:lnTo>
                    <a:pt x="1048" y="540"/>
                  </a:lnTo>
                  <a:lnTo>
                    <a:pt x="1047" y="541"/>
                  </a:lnTo>
                  <a:lnTo>
                    <a:pt x="1056" y="544"/>
                  </a:lnTo>
                  <a:lnTo>
                    <a:pt x="1057" y="546"/>
                  </a:lnTo>
                  <a:lnTo>
                    <a:pt x="1056" y="550"/>
                  </a:lnTo>
                  <a:lnTo>
                    <a:pt x="1076" y="534"/>
                  </a:lnTo>
                  <a:lnTo>
                    <a:pt x="1085" y="532"/>
                  </a:lnTo>
                  <a:lnTo>
                    <a:pt x="1084" y="532"/>
                  </a:lnTo>
                  <a:lnTo>
                    <a:pt x="1084" y="531"/>
                  </a:lnTo>
                  <a:lnTo>
                    <a:pt x="1096" y="531"/>
                  </a:lnTo>
                  <a:lnTo>
                    <a:pt x="1096" y="546"/>
                  </a:lnTo>
                  <a:lnTo>
                    <a:pt x="1099" y="540"/>
                  </a:lnTo>
                  <a:lnTo>
                    <a:pt x="1099" y="538"/>
                  </a:lnTo>
                  <a:lnTo>
                    <a:pt x="1100" y="538"/>
                  </a:lnTo>
                  <a:lnTo>
                    <a:pt x="1114" y="544"/>
                  </a:lnTo>
                  <a:lnTo>
                    <a:pt x="1114" y="546"/>
                  </a:lnTo>
                  <a:lnTo>
                    <a:pt x="1112" y="546"/>
                  </a:lnTo>
                  <a:lnTo>
                    <a:pt x="1116" y="553"/>
                  </a:lnTo>
                  <a:lnTo>
                    <a:pt x="1109" y="553"/>
                  </a:lnTo>
                  <a:lnTo>
                    <a:pt x="1114" y="556"/>
                  </a:lnTo>
                  <a:lnTo>
                    <a:pt x="1116" y="565"/>
                  </a:lnTo>
                  <a:lnTo>
                    <a:pt x="1115" y="565"/>
                  </a:lnTo>
                  <a:lnTo>
                    <a:pt x="1114" y="567"/>
                  </a:lnTo>
                  <a:lnTo>
                    <a:pt x="1116" y="571"/>
                  </a:lnTo>
                  <a:lnTo>
                    <a:pt x="1114" y="571"/>
                  </a:lnTo>
                  <a:lnTo>
                    <a:pt x="1116" y="574"/>
                  </a:lnTo>
                  <a:lnTo>
                    <a:pt x="1116" y="575"/>
                  </a:lnTo>
                  <a:lnTo>
                    <a:pt x="1105" y="589"/>
                  </a:lnTo>
                  <a:lnTo>
                    <a:pt x="1081" y="593"/>
                  </a:lnTo>
                  <a:lnTo>
                    <a:pt x="1060" y="615"/>
                  </a:lnTo>
                  <a:lnTo>
                    <a:pt x="1059" y="615"/>
                  </a:lnTo>
                  <a:lnTo>
                    <a:pt x="1057" y="614"/>
                  </a:lnTo>
                  <a:lnTo>
                    <a:pt x="1056" y="614"/>
                  </a:lnTo>
                  <a:lnTo>
                    <a:pt x="1056" y="612"/>
                  </a:lnTo>
                  <a:lnTo>
                    <a:pt x="1039" y="618"/>
                  </a:lnTo>
                  <a:lnTo>
                    <a:pt x="1038" y="618"/>
                  </a:lnTo>
                  <a:lnTo>
                    <a:pt x="1031" y="615"/>
                  </a:lnTo>
                  <a:lnTo>
                    <a:pt x="977" y="615"/>
                  </a:lnTo>
                  <a:lnTo>
                    <a:pt x="971" y="621"/>
                  </a:lnTo>
                  <a:lnTo>
                    <a:pt x="965" y="633"/>
                  </a:lnTo>
                  <a:lnTo>
                    <a:pt x="964" y="633"/>
                  </a:lnTo>
                  <a:lnTo>
                    <a:pt x="955" y="635"/>
                  </a:lnTo>
                  <a:lnTo>
                    <a:pt x="945" y="644"/>
                  </a:lnTo>
                  <a:lnTo>
                    <a:pt x="937" y="654"/>
                  </a:lnTo>
                  <a:lnTo>
                    <a:pt x="933" y="657"/>
                  </a:lnTo>
                  <a:lnTo>
                    <a:pt x="925" y="670"/>
                  </a:lnTo>
                  <a:lnTo>
                    <a:pt x="918" y="679"/>
                  </a:lnTo>
                  <a:lnTo>
                    <a:pt x="919" y="678"/>
                  </a:lnTo>
                  <a:lnTo>
                    <a:pt x="934" y="660"/>
                  </a:lnTo>
                  <a:lnTo>
                    <a:pt x="949" y="647"/>
                  </a:lnTo>
                  <a:lnTo>
                    <a:pt x="973" y="636"/>
                  </a:lnTo>
                  <a:lnTo>
                    <a:pt x="993" y="635"/>
                  </a:lnTo>
                  <a:lnTo>
                    <a:pt x="1004" y="639"/>
                  </a:lnTo>
                  <a:lnTo>
                    <a:pt x="1004" y="650"/>
                  </a:lnTo>
                  <a:lnTo>
                    <a:pt x="992" y="658"/>
                  </a:lnTo>
                  <a:lnTo>
                    <a:pt x="990" y="658"/>
                  </a:lnTo>
                  <a:lnTo>
                    <a:pt x="983" y="657"/>
                  </a:lnTo>
                  <a:lnTo>
                    <a:pt x="977" y="658"/>
                  </a:lnTo>
                  <a:lnTo>
                    <a:pt x="985" y="660"/>
                  </a:lnTo>
                  <a:lnTo>
                    <a:pt x="986" y="664"/>
                  </a:lnTo>
                  <a:lnTo>
                    <a:pt x="993" y="661"/>
                  </a:lnTo>
                  <a:lnTo>
                    <a:pt x="998" y="663"/>
                  </a:lnTo>
                  <a:lnTo>
                    <a:pt x="998" y="664"/>
                  </a:lnTo>
                  <a:lnTo>
                    <a:pt x="992" y="676"/>
                  </a:lnTo>
                  <a:lnTo>
                    <a:pt x="998" y="676"/>
                  </a:lnTo>
                  <a:lnTo>
                    <a:pt x="998" y="688"/>
                  </a:lnTo>
                  <a:lnTo>
                    <a:pt x="1001" y="691"/>
                  </a:lnTo>
                  <a:lnTo>
                    <a:pt x="1011" y="696"/>
                  </a:lnTo>
                  <a:lnTo>
                    <a:pt x="1011" y="697"/>
                  </a:lnTo>
                  <a:lnTo>
                    <a:pt x="1010" y="697"/>
                  </a:lnTo>
                  <a:lnTo>
                    <a:pt x="1025" y="703"/>
                  </a:lnTo>
                  <a:lnTo>
                    <a:pt x="1033" y="700"/>
                  </a:lnTo>
                  <a:lnTo>
                    <a:pt x="1033" y="698"/>
                  </a:lnTo>
                  <a:lnTo>
                    <a:pt x="1035" y="698"/>
                  </a:lnTo>
                  <a:lnTo>
                    <a:pt x="1035" y="700"/>
                  </a:lnTo>
                  <a:lnTo>
                    <a:pt x="1036" y="703"/>
                  </a:lnTo>
                  <a:lnTo>
                    <a:pt x="1042" y="704"/>
                  </a:lnTo>
                  <a:lnTo>
                    <a:pt x="1044" y="704"/>
                  </a:lnTo>
                  <a:lnTo>
                    <a:pt x="1044" y="706"/>
                  </a:lnTo>
                  <a:lnTo>
                    <a:pt x="1042" y="709"/>
                  </a:lnTo>
                  <a:lnTo>
                    <a:pt x="1047" y="710"/>
                  </a:lnTo>
                  <a:lnTo>
                    <a:pt x="1048" y="710"/>
                  </a:lnTo>
                  <a:lnTo>
                    <a:pt x="1047" y="712"/>
                  </a:lnTo>
                  <a:lnTo>
                    <a:pt x="1023" y="721"/>
                  </a:lnTo>
                  <a:lnTo>
                    <a:pt x="1014" y="722"/>
                  </a:lnTo>
                  <a:lnTo>
                    <a:pt x="1014" y="725"/>
                  </a:lnTo>
                  <a:lnTo>
                    <a:pt x="1007" y="725"/>
                  </a:lnTo>
                  <a:lnTo>
                    <a:pt x="1004" y="730"/>
                  </a:lnTo>
                  <a:lnTo>
                    <a:pt x="990" y="744"/>
                  </a:lnTo>
                  <a:lnTo>
                    <a:pt x="989" y="744"/>
                  </a:lnTo>
                  <a:lnTo>
                    <a:pt x="980" y="738"/>
                  </a:lnTo>
                  <a:lnTo>
                    <a:pt x="980" y="737"/>
                  </a:lnTo>
                  <a:lnTo>
                    <a:pt x="979" y="731"/>
                  </a:lnTo>
                  <a:lnTo>
                    <a:pt x="982" y="725"/>
                  </a:lnTo>
                  <a:lnTo>
                    <a:pt x="979" y="725"/>
                  </a:lnTo>
                  <a:lnTo>
                    <a:pt x="979" y="724"/>
                  </a:lnTo>
                  <a:lnTo>
                    <a:pt x="980" y="724"/>
                  </a:lnTo>
                  <a:lnTo>
                    <a:pt x="1001" y="710"/>
                  </a:lnTo>
                  <a:lnTo>
                    <a:pt x="996" y="710"/>
                  </a:lnTo>
                  <a:lnTo>
                    <a:pt x="996" y="707"/>
                  </a:lnTo>
                  <a:lnTo>
                    <a:pt x="1002" y="700"/>
                  </a:lnTo>
                  <a:lnTo>
                    <a:pt x="1001" y="700"/>
                  </a:lnTo>
                  <a:lnTo>
                    <a:pt x="986" y="712"/>
                  </a:lnTo>
                  <a:lnTo>
                    <a:pt x="967" y="713"/>
                  </a:lnTo>
                  <a:lnTo>
                    <a:pt x="961" y="713"/>
                  </a:lnTo>
                  <a:lnTo>
                    <a:pt x="961" y="712"/>
                  </a:lnTo>
                  <a:lnTo>
                    <a:pt x="959" y="706"/>
                  </a:lnTo>
                  <a:lnTo>
                    <a:pt x="958" y="704"/>
                  </a:lnTo>
                  <a:lnTo>
                    <a:pt x="956" y="704"/>
                  </a:lnTo>
                  <a:lnTo>
                    <a:pt x="956" y="679"/>
                  </a:lnTo>
                  <a:lnTo>
                    <a:pt x="950" y="673"/>
                  </a:lnTo>
                  <a:lnTo>
                    <a:pt x="945" y="676"/>
                  </a:lnTo>
                  <a:lnTo>
                    <a:pt x="943" y="676"/>
                  </a:lnTo>
                  <a:lnTo>
                    <a:pt x="937" y="672"/>
                  </a:lnTo>
                  <a:lnTo>
                    <a:pt x="928" y="684"/>
                  </a:lnTo>
                  <a:lnTo>
                    <a:pt x="921" y="710"/>
                  </a:lnTo>
                  <a:lnTo>
                    <a:pt x="921" y="712"/>
                  </a:lnTo>
                  <a:lnTo>
                    <a:pt x="910" y="712"/>
                  </a:lnTo>
                  <a:lnTo>
                    <a:pt x="909" y="718"/>
                  </a:lnTo>
                  <a:lnTo>
                    <a:pt x="863" y="718"/>
                  </a:lnTo>
                  <a:lnTo>
                    <a:pt x="854" y="725"/>
                  </a:lnTo>
                  <a:lnTo>
                    <a:pt x="838" y="734"/>
                  </a:lnTo>
                  <a:lnTo>
                    <a:pt x="836" y="733"/>
                  </a:lnTo>
                  <a:lnTo>
                    <a:pt x="836" y="737"/>
                  </a:lnTo>
                  <a:lnTo>
                    <a:pt x="823" y="737"/>
                  </a:lnTo>
                  <a:lnTo>
                    <a:pt x="808" y="740"/>
                  </a:lnTo>
                  <a:lnTo>
                    <a:pt x="802" y="747"/>
                  </a:lnTo>
                  <a:lnTo>
                    <a:pt x="810" y="749"/>
                  </a:lnTo>
                  <a:lnTo>
                    <a:pt x="811" y="749"/>
                  </a:lnTo>
                  <a:lnTo>
                    <a:pt x="813" y="756"/>
                  </a:lnTo>
                  <a:lnTo>
                    <a:pt x="796" y="756"/>
                  </a:lnTo>
                  <a:lnTo>
                    <a:pt x="790" y="761"/>
                  </a:lnTo>
                  <a:lnTo>
                    <a:pt x="783" y="759"/>
                  </a:lnTo>
                  <a:lnTo>
                    <a:pt x="765" y="771"/>
                  </a:lnTo>
                  <a:lnTo>
                    <a:pt x="756" y="771"/>
                  </a:lnTo>
                  <a:lnTo>
                    <a:pt x="756" y="770"/>
                  </a:lnTo>
                  <a:lnTo>
                    <a:pt x="759" y="764"/>
                  </a:lnTo>
                  <a:lnTo>
                    <a:pt x="759" y="762"/>
                  </a:lnTo>
                  <a:lnTo>
                    <a:pt x="761" y="762"/>
                  </a:lnTo>
                  <a:lnTo>
                    <a:pt x="764" y="764"/>
                  </a:lnTo>
                  <a:lnTo>
                    <a:pt x="762" y="759"/>
                  </a:lnTo>
                  <a:lnTo>
                    <a:pt x="765" y="752"/>
                  </a:lnTo>
                  <a:lnTo>
                    <a:pt x="765" y="750"/>
                  </a:lnTo>
                  <a:lnTo>
                    <a:pt x="774" y="746"/>
                  </a:lnTo>
                  <a:lnTo>
                    <a:pt x="774" y="731"/>
                  </a:lnTo>
                  <a:lnTo>
                    <a:pt x="779" y="721"/>
                  </a:lnTo>
                  <a:lnTo>
                    <a:pt x="776" y="712"/>
                  </a:lnTo>
                  <a:lnTo>
                    <a:pt x="776" y="710"/>
                  </a:lnTo>
                  <a:lnTo>
                    <a:pt x="779" y="710"/>
                  </a:lnTo>
                  <a:lnTo>
                    <a:pt x="780" y="712"/>
                  </a:lnTo>
                  <a:lnTo>
                    <a:pt x="781" y="712"/>
                  </a:lnTo>
                  <a:lnTo>
                    <a:pt x="783" y="716"/>
                  </a:lnTo>
                  <a:lnTo>
                    <a:pt x="786" y="716"/>
                  </a:lnTo>
                  <a:lnTo>
                    <a:pt x="786" y="722"/>
                  </a:lnTo>
                  <a:lnTo>
                    <a:pt x="787" y="721"/>
                  </a:lnTo>
                  <a:lnTo>
                    <a:pt x="789" y="721"/>
                  </a:lnTo>
                  <a:lnTo>
                    <a:pt x="796" y="724"/>
                  </a:lnTo>
                  <a:lnTo>
                    <a:pt x="796" y="718"/>
                  </a:lnTo>
                  <a:lnTo>
                    <a:pt x="799" y="719"/>
                  </a:lnTo>
                  <a:lnTo>
                    <a:pt x="796" y="715"/>
                  </a:lnTo>
                  <a:lnTo>
                    <a:pt x="796" y="710"/>
                  </a:lnTo>
                  <a:lnTo>
                    <a:pt x="787" y="700"/>
                  </a:lnTo>
                  <a:lnTo>
                    <a:pt x="743" y="693"/>
                  </a:lnTo>
                  <a:lnTo>
                    <a:pt x="741" y="690"/>
                  </a:lnTo>
                  <a:lnTo>
                    <a:pt x="739" y="690"/>
                  </a:lnTo>
                  <a:lnTo>
                    <a:pt x="739" y="682"/>
                  </a:lnTo>
                  <a:lnTo>
                    <a:pt x="736" y="681"/>
                  </a:lnTo>
                  <a:lnTo>
                    <a:pt x="736" y="672"/>
                  </a:lnTo>
                  <a:lnTo>
                    <a:pt x="731" y="667"/>
                  </a:lnTo>
                  <a:lnTo>
                    <a:pt x="733" y="661"/>
                  </a:lnTo>
                  <a:lnTo>
                    <a:pt x="722" y="661"/>
                  </a:lnTo>
                  <a:lnTo>
                    <a:pt x="713" y="645"/>
                  </a:lnTo>
                  <a:lnTo>
                    <a:pt x="706" y="645"/>
                  </a:lnTo>
                  <a:lnTo>
                    <a:pt x="706" y="654"/>
                  </a:lnTo>
                  <a:lnTo>
                    <a:pt x="704" y="654"/>
                  </a:lnTo>
                  <a:lnTo>
                    <a:pt x="700" y="644"/>
                  </a:lnTo>
                  <a:lnTo>
                    <a:pt x="693" y="641"/>
                  </a:lnTo>
                  <a:lnTo>
                    <a:pt x="688" y="651"/>
                  </a:lnTo>
                  <a:lnTo>
                    <a:pt x="687" y="651"/>
                  </a:lnTo>
                  <a:lnTo>
                    <a:pt x="687" y="647"/>
                  </a:lnTo>
                  <a:lnTo>
                    <a:pt x="684" y="653"/>
                  </a:lnTo>
                  <a:lnTo>
                    <a:pt x="682" y="653"/>
                  </a:lnTo>
                  <a:lnTo>
                    <a:pt x="682" y="650"/>
                  </a:lnTo>
                  <a:lnTo>
                    <a:pt x="676" y="658"/>
                  </a:lnTo>
                  <a:lnTo>
                    <a:pt x="670" y="661"/>
                  </a:lnTo>
                  <a:lnTo>
                    <a:pt x="656" y="657"/>
                  </a:lnTo>
                  <a:lnTo>
                    <a:pt x="650" y="658"/>
                  </a:lnTo>
                  <a:lnTo>
                    <a:pt x="630" y="648"/>
                  </a:lnTo>
                  <a:lnTo>
                    <a:pt x="607" y="647"/>
                  </a:lnTo>
                  <a:lnTo>
                    <a:pt x="601" y="635"/>
                  </a:lnTo>
                  <a:lnTo>
                    <a:pt x="601" y="642"/>
                  </a:lnTo>
                  <a:lnTo>
                    <a:pt x="239" y="641"/>
                  </a:lnTo>
                  <a:lnTo>
                    <a:pt x="236" y="638"/>
                  </a:lnTo>
                  <a:lnTo>
                    <a:pt x="236" y="636"/>
                  </a:lnTo>
                  <a:lnTo>
                    <a:pt x="239" y="636"/>
                  </a:lnTo>
                  <a:lnTo>
                    <a:pt x="233" y="635"/>
                  </a:lnTo>
                  <a:lnTo>
                    <a:pt x="233" y="627"/>
                  </a:lnTo>
                  <a:lnTo>
                    <a:pt x="229" y="632"/>
                  </a:lnTo>
                  <a:lnTo>
                    <a:pt x="227" y="632"/>
                  </a:lnTo>
                  <a:lnTo>
                    <a:pt x="227" y="626"/>
                  </a:lnTo>
                  <a:lnTo>
                    <a:pt x="224" y="621"/>
                  </a:lnTo>
                  <a:lnTo>
                    <a:pt x="224" y="624"/>
                  </a:lnTo>
                  <a:lnTo>
                    <a:pt x="221" y="624"/>
                  </a:lnTo>
                  <a:lnTo>
                    <a:pt x="215" y="621"/>
                  </a:lnTo>
                  <a:lnTo>
                    <a:pt x="212" y="618"/>
                  </a:lnTo>
                  <a:lnTo>
                    <a:pt x="212" y="617"/>
                  </a:lnTo>
                  <a:lnTo>
                    <a:pt x="214" y="612"/>
                  </a:lnTo>
                  <a:lnTo>
                    <a:pt x="196" y="610"/>
                  </a:lnTo>
                  <a:lnTo>
                    <a:pt x="195" y="610"/>
                  </a:lnTo>
                  <a:lnTo>
                    <a:pt x="195" y="608"/>
                  </a:lnTo>
                  <a:lnTo>
                    <a:pt x="197" y="605"/>
                  </a:lnTo>
                  <a:lnTo>
                    <a:pt x="192" y="602"/>
                  </a:lnTo>
                  <a:lnTo>
                    <a:pt x="192" y="601"/>
                  </a:lnTo>
                  <a:lnTo>
                    <a:pt x="189" y="601"/>
                  </a:lnTo>
                  <a:lnTo>
                    <a:pt x="186" y="602"/>
                  </a:lnTo>
                  <a:lnTo>
                    <a:pt x="181" y="602"/>
                  </a:lnTo>
                  <a:lnTo>
                    <a:pt x="175" y="598"/>
                  </a:lnTo>
                  <a:lnTo>
                    <a:pt x="174" y="595"/>
                  </a:lnTo>
                  <a:lnTo>
                    <a:pt x="174" y="593"/>
                  </a:lnTo>
                  <a:lnTo>
                    <a:pt x="177" y="593"/>
                  </a:lnTo>
                  <a:lnTo>
                    <a:pt x="174" y="592"/>
                  </a:lnTo>
                  <a:lnTo>
                    <a:pt x="174" y="590"/>
                  </a:lnTo>
                  <a:lnTo>
                    <a:pt x="178" y="589"/>
                  </a:lnTo>
                  <a:lnTo>
                    <a:pt x="177" y="589"/>
                  </a:lnTo>
                  <a:lnTo>
                    <a:pt x="177" y="584"/>
                  </a:lnTo>
                  <a:lnTo>
                    <a:pt x="174" y="587"/>
                  </a:lnTo>
                  <a:lnTo>
                    <a:pt x="172" y="587"/>
                  </a:lnTo>
                  <a:lnTo>
                    <a:pt x="172" y="569"/>
                  </a:lnTo>
                  <a:lnTo>
                    <a:pt x="168" y="571"/>
                  </a:lnTo>
                  <a:lnTo>
                    <a:pt x="166" y="571"/>
                  </a:lnTo>
                  <a:lnTo>
                    <a:pt x="166" y="567"/>
                  </a:lnTo>
                  <a:lnTo>
                    <a:pt x="160" y="568"/>
                  </a:lnTo>
                  <a:lnTo>
                    <a:pt x="156" y="558"/>
                  </a:lnTo>
                  <a:lnTo>
                    <a:pt x="156" y="547"/>
                  </a:lnTo>
                  <a:lnTo>
                    <a:pt x="154" y="549"/>
                  </a:lnTo>
                  <a:lnTo>
                    <a:pt x="153" y="549"/>
                  </a:lnTo>
                  <a:lnTo>
                    <a:pt x="143" y="537"/>
                  </a:lnTo>
                  <a:lnTo>
                    <a:pt x="143" y="535"/>
                  </a:lnTo>
                  <a:lnTo>
                    <a:pt x="144" y="531"/>
                  </a:lnTo>
                  <a:lnTo>
                    <a:pt x="138" y="526"/>
                  </a:lnTo>
                  <a:lnTo>
                    <a:pt x="138" y="525"/>
                  </a:lnTo>
                  <a:lnTo>
                    <a:pt x="140" y="519"/>
                  </a:lnTo>
                  <a:lnTo>
                    <a:pt x="143" y="519"/>
                  </a:lnTo>
                  <a:lnTo>
                    <a:pt x="143" y="489"/>
                  </a:lnTo>
                  <a:lnTo>
                    <a:pt x="119" y="476"/>
                  </a:lnTo>
                  <a:lnTo>
                    <a:pt x="94" y="426"/>
                  </a:lnTo>
                  <a:lnTo>
                    <a:pt x="86" y="421"/>
                  </a:lnTo>
                  <a:lnTo>
                    <a:pt x="73" y="398"/>
                  </a:lnTo>
                  <a:lnTo>
                    <a:pt x="63" y="403"/>
                  </a:lnTo>
                  <a:lnTo>
                    <a:pt x="58" y="414"/>
                  </a:lnTo>
                  <a:lnTo>
                    <a:pt x="46" y="420"/>
                  </a:lnTo>
                  <a:lnTo>
                    <a:pt x="42" y="411"/>
                  </a:lnTo>
                  <a:lnTo>
                    <a:pt x="24" y="390"/>
                  </a:lnTo>
                  <a:lnTo>
                    <a:pt x="23" y="390"/>
                  </a:lnTo>
                  <a:lnTo>
                    <a:pt x="24" y="384"/>
                  </a:lnTo>
                  <a:lnTo>
                    <a:pt x="14" y="387"/>
                  </a:lnTo>
                  <a:lnTo>
                    <a:pt x="0" y="384"/>
                  </a:lnTo>
                  <a:lnTo>
                    <a:pt x="0" y="88"/>
                  </a:lnTo>
                  <a:lnTo>
                    <a:pt x="24" y="94"/>
                  </a:lnTo>
                  <a:lnTo>
                    <a:pt x="46" y="117"/>
                  </a:lnTo>
                  <a:lnTo>
                    <a:pt x="60" y="117"/>
                  </a:lnTo>
                  <a:lnTo>
                    <a:pt x="74" y="128"/>
                  </a:lnTo>
                  <a:lnTo>
                    <a:pt x="76" y="128"/>
                  </a:lnTo>
                  <a:lnTo>
                    <a:pt x="73" y="120"/>
                  </a:lnTo>
                  <a:lnTo>
                    <a:pt x="71" y="120"/>
                  </a:lnTo>
                  <a:lnTo>
                    <a:pt x="73" y="119"/>
                  </a:lnTo>
                  <a:lnTo>
                    <a:pt x="76" y="119"/>
                  </a:lnTo>
                  <a:lnTo>
                    <a:pt x="79" y="120"/>
                  </a:lnTo>
                  <a:lnTo>
                    <a:pt x="83" y="120"/>
                  </a:lnTo>
                  <a:lnTo>
                    <a:pt x="89" y="129"/>
                  </a:lnTo>
                  <a:lnTo>
                    <a:pt x="89" y="126"/>
                  </a:lnTo>
                  <a:lnTo>
                    <a:pt x="83" y="114"/>
                  </a:lnTo>
                  <a:lnTo>
                    <a:pt x="83" y="113"/>
                  </a:lnTo>
                  <a:lnTo>
                    <a:pt x="92" y="104"/>
                  </a:lnTo>
                  <a:lnTo>
                    <a:pt x="149" y="68"/>
                  </a:lnTo>
                  <a:lnTo>
                    <a:pt x="150" y="68"/>
                  </a:lnTo>
                  <a:lnTo>
                    <a:pt x="153" y="76"/>
                  </a:lnTo>
                  <a:lnTo>
                    <a:pt x="150" y="80"/>
                  </a:lnTo>
                  <a:lnTo>
                    <a:pt x="132" y="97"/>
                  </a:lnTo>
                  <a:lnTo>
                    <a:pt x="120" y="97"/>
                  </a:lnTo>
                  <a:lnTo>
                    <a:pt x="110" y="108"/>
                  </a:lnTo>
                  <a:lnTo>
                    <a:pt x="131" y="98"/>
                  </a:lnTo>
                  <a:lnTo>
                    <a:pt x="131" y="105"/>
                  </a:lnTo>
                  <a:lnTo>
                    <a:pt x="140" y="91"/>
                  </a:lnTo>
                  <a:lnTo>
                    <a:pt x="159" y="79"/>
                  </a:lnTo>
                  <a:lnTo>
                    <a:pt x="159" y="80"/>
                  </a:lnTo>
                  <a:lnTo>
                    <a:pt x="157" y="86"/>
                  </a:lnTo>
                  <a:lnTo>
                    <a:pt x="174" y="70"/>
                  </a:lnTo>
                  <a:lnTo>
                    <a:pt x="166" y="64"/>
                  </a:lnTo>
                  <a:lnTo>
                    <a:pt x="166" y="62"/>
                  </a:lnTo>
                  <a:lnTo>
                    <a:pt x="169" y="57"/>
                  </a:lnTo>
                  <a:lnTo>
                    <a:pt x="171" y="57"/>
                  </a:lnTo>
                  <a:lnTo>
                    <a:pt x="180" y="67"/>
                  </a:lnTo>
                  <a:lnTo>
                    <a:pt x="187" y="89"/>
                  </a:lnTo>
                  <a:lnTo>
                    <a:pt x="196" y="101"/>
                  </a:lnTo>
                  <a:lnTo>
                    <a:pt x="200" y="100"/>
                  </a:lnTo>
                  <a:lnTo>
                    <a:pt x="206" y="97"/>
                  </a:lnTo>
                  <a:lnTo>
                    <a:pt x="203" y="94"/>
                  </a:lnTo>
                  <a:lnTo>
                    <a:pt x="211" y="79"/>
                  </a:lnTo>
                  <a:lnTo>
                    <a:pt x="214" y="79"/>
                  </a:lnTo>
                  <a:lnTo>
                    <a:pt x="214" y="77"/>
                  </a:lnTo>
                  <a:lnTo>
                    <a:pt x="212" y="74"/>
                  </a:lnTo>
                  <a:lnTo>
                    <a:pt x="212" y="73"/>
                  </a:lnTo>
                  <a:lnTo>
                    <a:pt x="217" y="73"/>
                  </a:lnTo>
                  <a:lnTo>
                    <a:pt x="217" y="88"/>
                  </a:lnTo>
                  <a:lnTo>
                    <a:pt x="223" y="89"/>
                  </a:lnTo>
                  <a:lnTo>
                    <a:pt x="217" y="101"/>
                  </a:lnTo>
                  <a:lnTo>
                    <a:pt x="229" y="101"/>
                  </a:lnTo>
                  <a:lnTo>
                    <a:pt x="235" y="86"/>
                  </a:lnTo>
                  <a:lnTo>
                    <a:pt x="252" y="86"/>
                  </a:lnTo>
                  <a:lnTo>
                    <a:pt x="275" y="101"/>
                  </a:lnTo>
                  <a:lnTo>
                    <a:pt x="315" y="117"/>
                  </a:lnTo>
                  <a:lnTo>
                    <a:pt x="326" y="122"/>
                  </a:lnTo>
                  <a:lnTo>
                    <a:pt x="323" y="116"/>
                  </a:lnTo>
                  <a:lnTo>
                    <a:pt x="338" y="116"/>
                  </a:lnTo>
                  <a:lnTo>
                    <a:pt x="338" y="117"/>
                  </a:lnTo>
                  <a:lnTo>
                    <a:pt x="352" y="131"/>
                  </a:lnTo>
                  <a:lnTo>
                    <a:pt x="353" y="141"/>
                  </a:lnTo>
                  <a:lnTo>
                    <a:pt x="344" y="141"/>
                  </a:lnTo>
                  <a:lnTo>
                    <a:pt x="344" y="142"/>
                  </a:lnTo>
                  <a:lnTo>
                    <a:pt x="337" y="145"/>
                  </a:lnTo>
                  <a:lnTo>
                    <a:pt x="337" y="151"/>
                  </a:lnTo>
                  <a:lnTo>
                    <a:pt x="334" y="153"/>
                  </a:lnTo>
                  <a:lnTo>
                    <a:pt x="344" y="159"/>
                  </a:lnTo>
                  <a:lnTo>
                    <a:pt x="381" y="160"/>
                  </a:lnTo>
                  <a:lnTo>
                    <a:pt x="405" y="148"/>
                  </a:lnTo>
                  <a:lnTo>
                    <a:pt x="409" y="159"/>
                  </a:lnTo>
                  <a:lnTo>
                    <a:pt x="420" y="159"/>
                  </a:lnTo>
                  <a:lnTo>
                    <a:pt x="421" y="168"/>
                  </a:lnTo>
                  <a:lnTo>
                    <a:pt x="423" y="162"/>
                  </a:lnTo>
                  <a:lnTo>
                    <a:pt x="424" y="162"/>
                  </a:lnTo>
                  <a:lnTo>
                    <a:pt x="424" y="171"/>
                  </a:lnTo>
                  <a:lnTo>
                    <a:pt x="432" y="172"/>
                  </a:lnTo>
                  <a:lnTo>
                    <a:pt x="432" y="174"/>
                  </a:lnTo>
                  <a:lnTo>
                    <a:pt x="435" y="180"/>
                  </a:lnTo>
                  <a:lnTo>
                    <a:pt x="435" y="181"/>
                  </a:lnTo>
                  <a:lnTo>
                    <a:pt x="427" y="183"/>
                  </a:lnTo>
                  <a:lnTo>
                    <a:pt x="433" y="191"/>
                  </a:lnTo>
                  <a:lnTo>
                    <a:pt x="433" y="187"/>
                  </a:lnTo>
                  <a:lnTo>
                    <a:pt x="441" y="187"/>
                  </a:lnTo>
                  <a:lnTo>
                    <a:pt x="439" y="183"/>
                  </a:lnTo>
                  <a:lnTo>
                    <a:pt x="438" y="183"/>
                  </a:lnTo>
                  <a:lnTo>
                    <a:pt x="438" y="181"/>
                  </a:lnTo>
                  <a:lnTo>
                    <a:pt x="441" y="181"/>
                  </a:lnTo>
                  <a:lnTo>
                    <a:pt x="430" y="160"/>
                  </a:lnTo>
                  <a:lnTo>
                    <a:pt x="430" y="159"/>
                  </a:lnTo>
                  <a:lnTo>
                    <a:pt x="435" y="153"/>
                  </a:lnTo>
                  <a:lnTo>
                    <a:pt x="433" y="151"/>
                  </a:lnTo>
                  <a:lnTo>
                    <a:pt x="436" y="148"/>
                  </a:lnTo>
                  <a:lnTo>
                    <a:pt x="451" y="141"/>
                  </a:lnTo>
                  <a:lnTo>
                    <a:pt x="457" y="128"/>
                  </a:lnTo>
                  <a:lnTo>
                    <a:pt x="451" y="131"/>
                  </a:lnTo>
                  <a:lnTo>
                    <a:pt x="451" y="132"/>
                  </a:lnTo>
                  <a:lnTo>
                    <a:pt x="452" y="134"/>
                  </a:lnTo>
                  <a:lnTo>
                    <a:pt x="449" y="134"/>
                  </a:lnTo>
                  <a:lnTo>
                    <a:pt x="449" y="135"/>
                  </a:lnTo>
                  <a:lnTo>
                    <a:pt x="451" y="135"/>
                  </a:lnTo>
                  <a:lnTo>
                    <a:pt x="449" y="141"/>
                  </a:lnTo>
                  <a:lnTo>
                    <a:pt x="448" y="141"/>
                  </a:lnTo>
                  <a:lnTo>
                    <a:pt x="438" y="138"/>
                  </a:lnTo>
                  <a:lnTo>
                    <a:pt x="433" y="141"/>
                  </a:lnTo>
                  <a:lnTo>
                    <a:pt x="438" y="144"/>
                  </a:lnTo>
                  <a:lnTo>
                    <a:pt x="438" y="145"/>
                  </a:lnTo>
                  <a:lnTo>
                    <a:pt x="436" y="145"/>
                  </a:lnTo>
                  <a:lnTo>
                    <a:pt x="432" y="147"/>
                  </a:lnTo>
                  <a:lnTo>
                    <a:pt x="421" y="138"/>
                  </a:lnTo>
                  <a:lnTo>
                    <a:pt x="420" y="138"/>
                  </a:lnTo>
                  <a:lnTo>
                    <a:pt x="420" y="137"/>
                  </a:lnTo>
                  <a:lnTo>
                    <a:pt x="427" y="128"/>
                  </a:lnTo>
                  <a:lnTo>
                    <a:pt x="454" y="116"/>
                  </a:lnTo>
                  <a:lnTo>
                    <a:pt x="455" y="116"/>
                  </a:lnTo>
                  <a:lnTo>
                    <a:pt x="464" y="123"/>
                  </a:lnTo>
                  <a:lnTo>
                    <a:pt x="464" y="125"/>
                  </a:lnTo>
                  <a:lnTo>
                    <a:pt x="463" y="126"/>
                  </a:lnTo>
                  <a:lnTo>
                    <a:pt x="466" y="132"/>
                  </a:lnTo>
                  <a:lnTo>
                    <a:pt x="466" y="134"/>
                  </a:lnTo>
                  <a:lnTo>
                    <a:pt x="464" y="135"/>
                  </a:lnTo>
                  <a:lnTo>
                    <a:pt x="475" y="141"/>
                  </a:lnTo>
                  <a:lnTo>
                    <a:pt x="476" y="142"/>
                  </a:lnTo>
                  <a:lnTo>
                    <a:pt x="476" y="145"/>
                  </a:lnTo>
                  <a:lnTo>
                    <a:pt x="494" y="145"/>
                  </a:lnTo>
                  <a:lnTo>
                    <a:pt x="507" y="160"/>
                  </a:lnTo>
                  <a:lnTo>
                    <a:pt x="531" y="154"/>
                  </a:lnTo>
                  <a:lnTo>
                    <a:pt x="556" y="159"/>
                  </a:lnTo>
                  <a:lnTo>
                    <a:pt x="552" y="150"/>
                  </a:lnTo>
                  <a:lnTo>
                    <a:pt x="555" y="147"/>
                  </a:lnTo>
                  <a:lnTo>
                    <a:pt x="556" y="147"/>
                  </a:lnTo>
                  <a:lnTo>
                    <a:pt x="556" y="148"/>
                  </a:lnTo>
                  <a:lnTo>
                    <a:pt x="561" y="159"/>
                  </a:lnTo>
                  <a:lnTo>
                    <a:pt x="571" y="163"/>
                  </a:lnTo>
                  <a:lnTo>
                    <a:pt x="572" y="162"/>
                  </a:lnTo>
                  <a:lnTo>
                    <a:pt x="572" y="154"/>
                  </a:lnTo>
                  <a:lnTo>
                    <a:pt x="570" y="154"/>
                  </a:lnTo>
                  <a:lnTo>
                    <a:pt x="565" y="156"/>
                  </a:lnTo>
                  <a:lnTo>
                    <a:pt x="562" y="156"/>
                  </a:lnTo>
                  <a:lnTo>
                    <a:pt x="553" y="138"/>
                  </a:lnTo>
                  <a:lnTo>
                    <a:pt x="553" y="137"/>
                  </a:lnTo>
                  <a:lnTo>
                    <a:pt x="556" y="137"/>
                  </a:lnTo>
                  <a:lnTo>
                    <a:pt x="561" y="135"/>
                  </a:lnTo>
                  <a:lnTo>
                    <a:pt x="564" y="135"/>
                  </a:lnTo>
                  <a:lnTo>
                    <a:pt x="568" y="134"/>
                  </a:lnTo>
                  <a:lnTo>
                    <a:pt x="572" y="134"/>
                  </a:lnTo>
                  <a:lnTo>
                    <a:pt x="577" y="140"/>
                  </a:lnTo>
                  <a:lnTo>
                    <a:pt x="583" y="140"/>
                  </a:lnTo>
                  <a:lnTo>
                    <a:pt x="583" y="141"/>
                  </a:lnTo>
                  <a:lnTo>
                    <a:pt x="581" y="148"/>
                  </a:lnTo>
                  <a:lnTo>
                    <a:pt x="589" y="142"/>
                  </a:lnTo>
                  <a:lnTo>
                    <a:pt x="587" y="159"/>
                  </a:lnTo>
                  <a:lnTo>
                    <a:pt x="589" y="162"/>
                  </a:lnTo>
                  <a:lnTo>
                    <a:pt x="589" y="163"/>
                  </a:lnTo>
                  <a:lnTo>
                    <a:pt x="584" y="166"/>
                  </a:lnTo>
                  <a:lnTo>
                    <a:pt x="589" y="168"/>
                  </a:lnTo>
                  <a:lnTo>
                    <a:pt x="589" y="174"/>
                  </a:lnTo>
                  <a:lnTo>
                    <a:pt x="595" y="171"/>
                  </a:lnTo>
                  <a:lnTo>
                    <a:pt x="596" y="171"/>
                  </a:lnTo>
                  <a:lnTo>
                    <a:pt x="596" y="166"/>
                  </a:lnTo>
                  <a:lnTo>
                    <a:pt x="593" y="160"/>
                  </a:lnTo>
                  <a:lnTo>
                    <a:pt x="595" y="151"/>
                  </a:lnTo>
                  <a:lnTo>
                    <a:pt x="593" y="148"/>
                  </a:lnTo>
                  <a:lnTo>
                    <a:pt x="593" y="147"/>
                  </a:lnTo>
                  <a:lnTo>
                    <a:pt x="599" y="147"/>
                  </a:lnTo>
                  <a:lnTo>
                    <a:pt x="602" y="148"/>
                  </a:lnTo>
                  <a:lnTo>
                    <a:pt x="605" y="148"/>
                  </a:lnTo>
                  <a:lnTo>
                    <a:pt x="620" y="131"/>
                  </a:lnTo>
                  <a:lnTo>
                    <a:pt x="617" y="120"/>
                  </a:lnTo>
                  <a:lnTo>
                    <a:pt x="614" y="125"/>
                  </a:lnTo>
                  <a:lnTo>
                    <a:pt x="610" y="125"/>
                  </a:lnTo>
                  <a:lnTo>
                    <a:pt x="608" y="126"/>
                  </a:lnTo>
                  <a:lnTo>
                    <a:pt x="605" y="126"/>
                  </a:lnTo>
                  <a:lnTo>
                    <a:pt x="605" y="125"/>
                  </a:lnTo>
                  <a:lnTo>
                    <a:pt x="613" y="102"/>
                  </a:lnTo>
                  <a:lnTo>
                    <a:pt x="617" y="100"/>
                  </a:lnTo>
                  <a:lnTo>
                    <a:pt x="617" y="98"/>
                  </a:lnTo>
                  <a:lnTo>
                    <a:pt x="610" y="101"/>
                  </a:lnTo>
                  <a:lnTo>
                    <a:pt x="608" y="101"/>
                  </a:lnTo>
                  <a:lnTo>
                    <a:pt x="580" y="76"/>
                  </a:lnTo>
                  <a:lnTo>
                    <a:pt x="580" y="64"/>
                  </a:lnTo>
                  <a:lnTo>
                    <a:pt x="587" y="54"/>
                  </a:lnTo>
                  <a:lnTo>
                    <a:pt x="583" y="48"/>
                  </a:lnTo>
                  <a:lnTo>
                    <a:pt x="581" y="48"/>
                  </a:lnTo>
                  <a:lnTo>
                    <a:pt x="583" y="28"/>
                  </a:lnTo>
                  <a:lnTo>
                    <a:pt x="589" y="24"/>
                  </a:lnTo>
                  <a:lnTo>
                    <a:pt x="590" y="24"/>
                  </a:lnTo>
                  <a:lnTo>
                    <a:pt x="593" y="27"/>
                  </a:lnTo>
                  <a:lnTo>
                    <a:pt x="595" y="21"/>
                  </a:lnTo>
                  <a:lnTo>
                    <a:pt x="590" y="16"/>
                  </a:lnTo>
                  <a:lnTo>
                    <a:pt x="590" y="15"/>
                  </a:lnTo>
                  <a:lnTo>
                    <a:pt x="601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Alaska - Mainland">
              <a:extLst>
                <a:ext uri="{FF2B5EF4-FFF2-40B4-BE49-F238E27FC236}">
                  <a16:creationId xmlns:a16="http://schemas.microsoft.com/office/drawing/2014/main" id="{5016D751-E34E-457B-BA99-9D1C297C3DFC}"/>
                </a:ext>
              </a:extLst>
            </p:cNvPr>
            <p:cNvSpPr>
              <a:spLocks noEditPoints="1"/>
            </p:cNvSpPr>
            <p:nvPr>
              <p:custDataLst>
                <p:tags r:id="rId36"/>
              </p:custDataLst>
            </p:nvPr>
          </p:nvSpPr>
          <p:spPr bwMode="auto">
            <a:xfrm>
              <a:off x="1857537" y="2153295"/>
              <a:ext cx="899916" cy="892689"/>
            </a:xfrm>
            <a:custGeom>
              <a:avLst/>
              <a:gdLst>
                <a:gd name="T0" fmla="*/ 234 w 498"/>
                <a:gd name="T1" fmla="*/ 318 h 494"/>
                <a:gd name="T2" fmla="*/ 166 w 498"/>
                <a:gd name="T3" fmla="*/ 8 h 494"/>
                <a:gd name="T4" fmla="*/ 196 w 498"/>
                <a:gd name="T5" fmla="*/ 17 h 494"/>
                <a:gd name="T6" fmla="*/ 212 w 498"/>
                <a:gd name="T7" fmla="*/ 30 h 494"/>
                <a:gd name="T8" fmla="*/ 308 w 498"/>
                <a:gd name="T9" fmla="*/ 52 h 494"/>
                <a:gd name="T10" fmla="*/ 356 w 498"/>
                <a:gd name="T11" fmla="*/ 358 h 494"/>
                <a:gd name="T12" fmla="*/ 393 w 498"/>
                <a:gd name="T13" fmla="*/ 375 h 494"/>
                <a:gd name="T14" fmla="*/ 415 w 498"/>
                <a:gd name="T15" fmla="*/ 377 h 494"/>
                <a:gd name="T16" fmla="*/ 498 w 498"/>
                <a:gd name="T17" fmla="*/ 488 h 494"/>
                <a:gd name="T18" fmla="*/ 483 w 498"/>
                <a:gd name="T19" fmla="*/ 463 h 494"/>
                <a:gd name="T20" fmla="*/ 476 w 498"/>
                <a:gd name="T21" fmla="*/ 460 h 494"/>
                <a:gd name="T22" fmla="*/ 461 w 498"/>
                <a:gd name="T23" fmla="*/ 441 h 494"/>
                <a:gd name="T24" fmla="*/ 454 w 498"/>
                <a:gd name="T25" fmla="*/ 427 h 494"/>
                <a:gd name="T26" fmla="*/ 448 w 498"/>
                <a:gd name="T27" fmla="*/ 417 h 494"/>
                <a:gd name="T28" fmla="*/ 433 w 498"/>
                <a:gd name="T29" fmla="*/ 405 h 494"/>
                <a:gd name="T30" fmla="*/ 420 w 498"/>
                <a:gd name="T31" fmla="*/ 407 h 494"/>
                <a:gd name="T32" fmla="*/ 411 w 498"/>
                <a:gd name="T33" fmla="*/ 411 h 494"/>
                <a:gd name="T34" fmla="*/ 369 w 498"/>
                <a:gd name="T35" fmla="*/ 378 h 494"/>
                <a:gd name="T36" fmla="*/ 359 w 498"/>
                <a:gd name="T37" fmla="*/ 374 h 494"/>
                <a:gd name="T38" fmla="*/ 302 w 498"/>
                <a:gd name="T39" fmla="*/ 355 h 494"/>
                <a:gd name="T40" fmla="*/ 279 w 498"/>
                <a:gd name="T41" fmla="*/ 346 h 494"/>
                <a:gd name="T42" fmla="*/ 267 w 498"/>
                <a:gd name="T43" fmla="*/ 341 h 494"/>
                <a:gd name="T44" fmla="*/ 257 w 498"/>
                <a:gd name="T45" fmla="*/ 353 h 494"/>
                <a:gd name="T46" fmla="*/ 240 w 498"/>
                <a:gd name="T47" fmla="*/ 375 h 494"/>
                <a:gd name="T48" fmla="*/ 214 w 498"/>
                <a:gd name="T49" fmla="*/ 389 h 494"/>
                <a:gd name="T50" fmla="*/ 216 w 498"/>
                <a:gd name="T51" fmla="*/ 377 h 494"/>
                <a:gd name="T52" fmla="*/ 243 w 498"/>
                <a:gd name="T53" fmla="*/ 341 h 494"/>
                <a:gd name="T54" fmla="*/ 214 w 498"/>
                <a:gd name="T55" fmla="*/ 343 h 494"/>
                <a:gd name="T56" fmla="*/ 188 w 498"/>
                <a:gd name="T57" fmla="*/ 390 h 494"/>
                <a:gd name="T58" fmla="*/ 182 w 498"/>
                <a:gd name="T59" fmla="*/ 413 h 494"/>
                <a:gd name="T60" fmla="*/ 153 w 498"/>
                <a:gd name="T61" fmla="*/ 439 h 494"/>
                <a:gd name="T62" fmla="*/ 133 w 498"/>
                <a:gd name="T63" fmla="*/ 454 h 494"/>
                <a:gd name="T64" fmla="*/ 110 w 498"/>
                <a:gd name="T65" fmla="*/ 475 h 494"/>
                <a:gd name="T66" fmla="*/ 73 w 498"/>
                <a:gd name="T67" fmla="*/ 485 h 494"/>
                <a:gd name="T68" fmla="*/ 59 w 498"/>
                <a:gd name="T69" fmla="*/ 484 h 494"/>
                <a:gd name="T70" fmla="*/ 99 w 498"/>
                <a:gd name="T71" fmla="*/ 460 h 494"/>
                <a:gd name="T72" fmla="*/ 138 w 498"/>
                <a:gd name="T73" fmla="*/ 410 h 494"/>
                <a:gd name="T74" fmla="*/ 125 w 498"/>
                <a:gd name="T75" fmla="*/ 396 h 494"/>
                <a:gd name="T76" fmla="*/ 119 w 498"/>
                <a:gd name="T77" fmla="*/ 407 h 494"/>
                <a:gd name="T78" fmla="*/ 77 w 498"/>
                <a:gd name="T79" fmla="*/ 401 h 494"/>
                <a:gd name="T80" fmla="*/ 79 w 498"/>
                <a:gd name="T81" fmla="*/ 386 h 494"/>
                <a:gd name="T82" fmla="*/ 67 w 498"/>
                <a:gd name="T83" fmla="*/ 375 h 494"/>
                <a:gd name="T84" fmla="*/ 49 w 498"/>
                <a:gd name="T85" fmla="*/ 367 h 494"/>
                <a:gd name="T86" fmla="*/ 43 w 498"/>
                <a:gd name="T87" fmla="*/ 338 h 494"/>
                <a:gd name="T88" fmla="*/ 28 w 498"/>
                <a:gd name="T89" fmla="*/ 328 h 494"/>
                <a:gd name="T90" fmla="*/ 30 w 498"/>
                <a:gd name="T91" fmla="*/ 315 h 494"/>
                <a:gd name="T92" fmla="*/ 77 w 498"/>
                <a:gd name="T93" fmla="*/ 269 h 494"/>
                <a:gd name="T94" fmla="*/ 71 w 498"/>
                <a:gd name="T95" fmla="*/ 248 h 494"/>
                <a:gd name="T96" fmla="*/ 27 w 498"/>
                <a:gd name="T97" fmla="*/ 238 h 494"/>
                <a:gd name="T98" fmla="*/ 33 w 498"/>
                <a:gd name="T99" fmla="*/ 189 h 494"/>
                <a:gd name="T100" fmla="*/ 58 w 498"/>
                <a:gd name="T101" fmla="*/ 184 h 494"/>
                <a:gd name="T102" fmla="*/ 82 w 498"/>
                <a:gd name="T103" fmla="*/ 178 h 494"/>
                <a:gd name="T104" fmla="*/ 90 w 498"/>
                <a:gd name="T105" fmla="*/ 171 h 494"/>
                <a:gd name="T106" fmla="*/ 80 w 498"/>
                <a:gd name="T107" fmla="*/ 160 h 494"/>
                <a:gd name="T108" fmla="*/ 55 w 498"/>
                <a:gd name="T109" fmla="*/ 143 h 494"/>
                <a:gd name="T110" fmla="*/ 55 w 498"/>
                <a:gd name="T111" fmla="*/ 91 h 494"/>
                <a:gd name="T112" fmla="*/ 68 w 498"/>
                <a:gd name="T113" fmla="*/ 63 h 494"/>
                <a:gd name="T114" fmla="*/ 80 w 498"/>
                <a:gd name="T115" fmla="*/ 42 h 494"/>
                <a:gd name="T116" fmla="*/ 105 w 498"/>
                <a:gd name="T117" fmla="*/ 40 h 494"/>
                <a:gd name="T118" fmla="*/ 120 w 498"/>
                <a:gd name="T119" fmla="*/ 17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8" h="494">
                  <a:moveTo>
                    <a:pt x="375" y="368"/>
                  </a:moveTo>
                  <a:lnTo>
                    <a:pt x="377" y="371"/>
                  </a:lnTo>
                  <a:lnTo>
                    <a:pt x="378" y="370"/>
                  </a:lnTo>
                  <a:lnTo>
                    <a:pt x="375" y="368"/>
                  </a:lnTo>
                  <a:close/>
                  <a:moveTo>
                    <a:pt x="233" y="310"/>
                  </a:moveTo>
                  <a:lnTo>
                    <a:pt x="228" y="330"/>
                  </a:lnTo>
                  <a:lnTo>
                    <a:pt x="234" y="318"/>
                  </a:lnTo>
                  <a:lnTo>
                    <a:pt x="233" y="310"/>
                  </a:lnTo>
                  <a:close/>
                  <a:moveTo>
                    <a:pt x="89" y="184"/>
                  </a:moveTo>
                  <a:lnTo>
                    <a:pt x="92" y="187"/>
                  </a:lnTo>
                  <a:lnTo>
                    <a:pt x="93" y="186"/>
                  </a:lnTo>
                  <a:lnTo>
                    <a:pt x="89" y="184"/>
                  </a:lnTo>
                  <a:close/>
                  <a:moveTo>
                    <a:pt x="150" y="0"/>
                  </a:moveTo>
                  <a:lnTo>
                    <a:pt x="166" y="8"/>
                  </a:lnTo>
                  <a:lnTo>
                    <a:pt x="166" y="9"/>
                  </a:lnTo>
                  <a:lnTo>
                    <a:pt x="157" y="20"/>
                  </a:lnTo>
                  <a:lnTo>
                    <a:pt x="168" y="24"/>
                  </a:lnTo>
                  <a:lnTo>
                    <a:pt x="166" y="14"/>
                  </a:lnTo>
                  <a:lnTo>
                    <a:pt x="172" y="9"/>
                  </a:lnTo>
                  <a:lnTo>
                    <a:pt x="182" y="21"/>
                  </a:lnTo>
                  <a:lnTo>
                    <a:pt x="196" y="17"/>
                  </a:lnTo>
                  <a:lnTo>
                    <a:pt x="200" y="23"/>
                  </a:lnTo>
                  <a:lnTo>
                    <a:pt x="203" y="23"/>
                  </a:lnTo>
                  <a:lnTo>
                    <a:pt x="206" y="21"/>
                  </a:lnTo>
                  <a:lnTo>
                    <a:pt x="211" y="21"/>
                  </a:lnTo>
                  <a:lnTo>
                    <a:pt x="211" y="23"/>
                  </a:lnTo>
                  <a:lnTo>
                    <a:pt x="209" y="29"/>
                  </a:lnTo>
                  <a:lnTo>
                    <a:pt x="212" y="30"/>
                  </a:lnTo>
                  <a:lnTo>
                    <a:pt x="218" y="32"/>
                  </a:lnTo>
                  <a:lnTo>
                    <a:pt x="218" y="33"/>
                  </a:lnTo>
                  <a:lnTo>
                    <a:pt x="216" y="34"/>
                  </a:lnTo>
                  <a:lnTo>
                    <a:pt x="246" y="34"/>
                  </a:lnTo>
                  <a:lnTo>
                    <a:pt x="299" y="54"/>
                  </a:lnTo>
                  <a:lnTo>
                    <a:pt x="302" y="54"/>
                  </a:lnTo>
                  <a:lnTo>
                    <a:pt x="308" y="52"/>
                  </a:lnTo>
                  <a:lnTo>
                    <a:pt x="317" y="49"/>
                  </a:lnTo>
                  <a:lnTo>
                    <a:pt x="323" y="48"/>
                  </a:lnTo>
                  <a:lnTo>
                    <a:pt x="326" y="48"/>
                  </a:lnTo>
                  <a:lnTo>
                    <a:pt x="351" y="66"/>
                  </a:lnTo>
                  <a:lnTo>
                    <a:pt x="354" y="63"/>
                  </a:lnTo>
                  <a:lnTo>
                    <a:pt x="356" y="63"/>
                  </a:lnTo>
                  <a:lnTo>
                    <a:pt x="356" y="358"/>
                  </a:lnTo>
                  <a:lnTo>
                    <a:pt x="368" y="361"/>
                  </a:lnTo>
                  <a:lnTo>
                    <a:pt x="378" y="358"/>
                  </a:lnTo>
                  <a:lnTo>
                    <a:pt x="380" y="358"/>
                  </a:lnTo>
                  <a:lnTo>
                    <a:pt x="378" y="365"/>
                  </a:lnTo>
                  <a:lnTo>
                    <a:pt x="393" y="380"/>
                  </a:lnTo>
                  <a:lnTo>
                    <a:pt x="394" y="378"/>
                  </a:lnTo>
                  <a:lnTo>
                    <a:pt x="393" y="375"/>
                  </a:lnTo>
                  <a:lnTo>
                    <a:pt x="394" y="375"/>
                  </a:lnTo>
                  <a:lnTo>
                    <a:pt x="396" y="378"/>
                  </a:lnTo>
                  <a:lnTo>
                    <a:pt x="394" y="381"/>
                  </a:lnTo>
                  <a:lnTo>
                    <a:pt x="397" y="386"/>
                  </a:lnTo>
                  <a:lnTo>
                    <a:pt x="400" y="393"/>
                  </a:lnTo>
                  <a:lnTo>
                    <a:pt x="411" y="387"/>
                  </a:lnTo>
                  <a:lnTo>
                    <a:pt x="415" y="377"/>
                  </a:lnTo>
                  <a:lnTo>
                    <a:pt x="427" y="371"/>
                  </a:lnTo>
                  <a:lnTo>
                    <a:pt x="428" y="371"/>
                  </a:lnTo>
                  <a:lnTo>
                    <a:pt x="442" y="395"/>
                  </a:lnTo>
                  <a:lnTo>
                    <a:pt x="449" y="401"/>
                  </a:lnTo>
                  <a:lnTo>
                    <a:pt x="474" y="450"/>
                  </a:lnTo>
                  <a:lnTo>
                    <a:pt x="498" y="464"/>
                  </a:lnTo>
                  <a:lnTo>
                    <a:pt x="498" y="488"/>
                  </a:lnTo>
                  <a:lnTo>
                    <a:pt x="488" y="494"/>
                  </a:lnTo>
                  <a:lnTo>
                    <a:pt x="486" y="494"/>
                  </a:lnTo>
                  <a:lnTo>
                    <a:pt x="486" y="487"/>
                  </a:lnTo>
                  <a:lnTo>
                    <a:pt x="491" y="484"/>
                  </a:lnTo>
                  <a:lnTo>
                    <a:pt x="489" y="481"/>
                  </a:lnTo>
                  <a:lnTo>
                    <a:pt x="486" y="481"/>
                  </a:lnTo>
                  <a:lnTo>
                    <a:pt x="483" y="463"/>
                  </a:lnTo>
                  <a:lnTo>
                    <a:pt x="476" y="467"/>
                  </a:lnTo>
                  <a:lnTo>
                    <a:pt x="471" y="475"/>
                  </a:lnTo>
                  <a:lnTo>
                    <a:pt x="470" y="475"/>
                  </a:lnTo>
                  <a:lnTo>
                    <a:pt x="468" y="472"/>
                  </a:lnTo>
                  <a:lnTo>
                    <a:pt x="468" y="470"/>
                  </a:lnTo>
                  <a:lnTo>
                    <a:pt x="473" y="460"/>
                  </a:lnTo>
                  <a:lnTo>
                    <a:pt x="476" y="460"/>
                  </a:lnTo>
                  <a:lnTo>
                    <a:pt x="470" y="456"/>
                  </a:lnTo>
                  <a:lnTo>
                    <a:pt x="467" y="448"/>
                  </a:lnTo>
                  <a:lnTo>
                    <a:pt x="461" y="444"/>
                  </a:lnTo>
                  <a:lnTo>
                    <a:pt x="458" y="441"/>
                  </a:lnTo>
                  <a:lnTo>
                    <a:pt x="458" y="439"/>
                  </a:lnTo>
                  <a:lnTo>
                    <a:pt x="460" y="439"/>
                  </a:lnTo>
                  <a:lnTo>
                    <a:pt x="461" y="441"/>
                  </a:lnTo>
                  <a:lnTo>
                    <a:pt x="461" y="439"/>
                  </a:lnTo>
                  <a:lnTo>
                    <a:pt x="454" y="438"/>
                  </a:lnTo>
                  <a:lnTo>
                    <a:pt x="452" y="436"/>
                  </a:lnTo>
                  <a:lnTo>
                    <a:pt x="454" y="436"/>
                  </a:lnTo>
                  <a:lnTo>
                    <a:pt x="455" y="433"/>
                  </a:lnTo>
                  <a:lnTo>
                    <a:pt x="454" y="433"/>
                  </a:lnTo>
                  <a:lnTo>
                    <a:pt x="454" y="427"/>
                  </a:lnTo>
                  <a:lnTo>
                    <a:pt x="451" y="427"/>
                  </a:lnTo>
                  <a:lnTo>
                    <a:pt x="451" y="423"/>
                  </a:lnTo>
                  <a:lnTo>
                    <a:pt x="452" y="423"/>
                  </a:lnTo>
                  <a:lnTo>
                    <a:pt x="457" y="426"/>
                  </a:lnTo>
                  <a:lnTo>
                    <a:pt x="452" y="421"/>
                  </a:lnTo>
                  <a:lnTo>
                    <a:pt x="449" y="421"/>
                  </a:lnTo>
                  <a:lnTo>
                    <a:pt x="448" y="417"/>
                  </a:lnTo>
                  <a:lnTo>
                    <a:pt x="446" y="417"/>
                  </a:lnTo>
                  <a:lnTo>
                    <a:pt x="443" y="411"/>
                  </a:lnTo>
                  <a:lnTo>
                    <a:pt x="436" y="408"/>
                  </a:lnTo>
                  <a:lnTo>
                    <a:pt x="436" y="407"/>
                  </a:lnTo>
                  <a:lnTo>
                    <a:pt x="427" y="384"/>
                  </a:lnTo>
                  <a:lnTo>
                    <a:pt x="427" y="387"/>
                  </a:lnTo>
                  <a:lnTo>
                    <a:pt x="433" y="405"/>
                  </a:lnTo>
                  <a:lnTo>
                    <a:pt x="431" y="410"/>
                  </a:lnTo>
                  <a:lnTo>
                    <a:pt x="431" y="411"/>
                  </a:lnTo>
                  <a:lnTo>
                    <a:pt x="427" y="411"/>
                  </a:lnTo>
                  <a:lnTo>
                    <a:pt x="425" y="405"/>
                  </a:lnTo>
                  <a:lnTo>
                    <a:pt x="421" y="408"/>
                  </a:lnTo>
                  <a:lnTo>
                    <a:pt x="421" y="407"/>
                  </a:lnTo>
                  <a:lnTo>
                    <a:pt x="420" y="407"/>
                  </a:lnTo>
                  <a:lnTo>
                    <a:pt x="421" y="402"/>
                  </a:lnTo>
                  <a:lnTo>
                    <a:pt x="418" y="395"/>
                  </a:lnTo>
                  <a:lnTo>
                    <a:pt x="417" y="398"/>
                  </a:lnTo>
                  <a:lnTo>
                    <a:pt x="408" y="393"/>
                  </a:lnTo>
                  <a:lnTo>
                    <a:pt x="418" y="404"/>
                  </a:lnTo>
                  <a:lnTo>
                    <a:pt x="418" y="408"/>
                  </a:lnTo>
                  <a:lnTo>
                    <a:pt x="411" y="411"/>
                  </a:lnTo>
                  <a:lnTo>
                    <a:pt x="397" y="402"/>
                  </a:lnTo>
                  <a:lnTo>
                    <a:pt x="399" y="399"/>
                  </a:lnTo>
                  <a:lnTo>
                    <a:pt x="391" y="392"/>
                  </a:lnTo>
                  <a:lnTo>
                    <a:pt x="390" y="392"/>
                  </a:lnTo>
                  <a:lnTo>
                    <a:pt x="390" y="384"/>
                  </a:lnTo>
                  <a:lnTo>
                    <a:pt x="385" y="389"/>
                  </a:lnTo>
                  <a:lnTo>
                    <a:pt x="369" y="378"/>
                  </a:lnTo>
                  <a:lnTo>
                    <a:pt x="369" y="377"/>
                  </a:lnTo>
                  <a:lnTo>
                    <a:pt x="372" y="375"/>
                  </a:lnTo>
                  <a:lnTo>
                    <a:pt x="374" y="367"/>
                  </a:lnTo>
                  <a:lnTo>
                    <a:pt x="372" y="365"/>
                  </a:lnTo>
                  <a:lnTo>
                    <a:pt x="369" y="371"/>
                  </a:lnTo>
                  <a:lnTo>
                    <a:pt x="368" y="371"/>
                  </a:lnTo>
                  <a:lnTo>
                    <a:pt x="359" y="374"/>
                  </a:lnTo>
                  <a:lnTo>
                    <a:pt x="350" y="370"/>
                  </a:lnTo>
                  <a:lnTo>
                    <a:pt x="348" y="370"/>
                  </a:lnTo>
                  <a:lnTo>
                    <a:pt x="348" y="365"/>
                  </a:lnTo>
                  <a:lnTo>
                    <a:pt x="337" y="365"/>
                  </a:lnTo>
                  <a:lnTo>
                    <a:pt x="326" y="367"/>
                  </a:lnTo>
                  <a:lnTo>
                    <a:pt x="314" y="367"/>
                  </a:lnTo>
                  <a:lnTo>
                    <a:pt x="302" y="355"/>
                  </a:lnTo>
                  <a:lnTo>
                    <a:pt x="298" y="358"/>
                  </a:lnTo>
                  <a:lnTo>
                    <a:pt x="291" y="352"/>
                  </a:lnTo>
                  <a:lnTo>
                    <a:pt x="291" y="349"/>
                  </a:lnTo>
                  <a:lnTo>
                    <a:pt x="283" y="349"/>
                  </a:lnTo>
                  <a:lnTo>
                    <a:pt x="286" y="346"/>
                  </a:lnTo>
                  <a:lnTo>
                    <a:pt x="279" y="347"/>
                  </a:lnTo>
                  <a:lnTo>
                    <a:pt x="279" y="346"/>
                  </a:lnTo>
                  <a:lnTo>
                    <a:pt x="282" y="344"/>
                  </a:lnTo>
                  <a:lnTo>
                    <a:pt x="279" y="344"/>
                  </a:lnTo>
                  <a:lnTo>
                    <a:pt x="280" y="338"/>
                  </a:lnTo>
                  <a:lnTo>
                    <a:pt x="270" y="341"/>
                  </a:lnTo>
                  <a:lnTo>
                    <a:pt x="268" y="341"/>
                  </a:lnTo>
                  <a:lnTo>
                    <a:pt x="267" y="338"/>
                  </a:lnTo>
                  <a:lnTo>
                    <a:pt x="267" y="341"/>
                  </a:lnTo>
                  <a:lnTo>
                    <a:pt x="264" y="343"/>
                  </a:lnTo>
                  <a:lnTo>
                    <a:pt x="262" y="343"/>
                  </a:lnTo>
                  <a:lnTo>
                    <a:pt x="264" y="335"/>
                  </a:lnTo>
                  <a:lnTo>
                    <a:pt x="255" y="344"/>
                  </a:lnTo>
                  <a:lnTo>
                    <a:pt x="259" y="346"/>
                  </a:lnTo>
                  <a:lnTo>
                    <a:pt x="259" y="347"/>
                  </a:lnTo>
                  <a:lnTo>
                    <a:pt x="257" y="353"/>
                  </a:lnTo>
                  <a:lnTo>
                    <a:pt x="262" y="352"/>
                  </a:lnTo>
                  <a:lnTo>
                    <a:pt x="257" y="367"/>
                  </a:lnTo>
                  <a:lnTo>
                    <a:pt x="255" y="367"/>
                  </a:lnTo>
                  <a:lnTo>
                    <a:pt x="245" y="365"/>
                  </a:lnTo>
                  <a:lnTo>
                    <a:pt x="242" y="374"/>
                  </a:lnTo>
                  <a:lnTo>
                    <a:pt x="240" y="374"/>
                  </a:lnTo>
                  <a:lnTo>
                    <a:pt x="240" y="375"/>
                  </a:lnTo>
                  <a:lnTo>
                    <a:pt x="236" y="375"/>
                  </a:lnTo>
                  <a:lnTo>
                    <a:pt x="233" y="383"/>
                  </a:lnTo>
                  <a:lnTo>
                    <a:pt x="231" y="383"/>
                  </a:lnTo>
                  <a:lnTo>
                    <a:pt x="231" y="378"/>
                  </a:lnTo>
                  <a:lnTo>
                    <a:pt x="224" y="386"/>
                  </a:lnTo>
                  <a:lnTo>
                    <a:pt x="215" y="389"/>
                  </a:lnTo>
                  <a:lnTo>
                    <a:pt x="214" y="389"/>
                  </a:lnTo>
                  <a:lnTo>
                    <a:pt x="214" y="387"/>
                  </a:lnTo>
                  <a:lnTo>
                    <a:pt x="211" y="386"/>
                  </a:lnTo>
                  <a:lnTo>
                    <a:pt x="211" y="384"/>
                  </a:lnTo>
                  <a:lnTo>
                    <a:pt x="212" y="380"/>
                  </a:lnTo>
                  <a:lnTo>
                    <a:pt x="218" y="380"/>
                  </a:lnTo>
                  <a:lnTo>
                    <a:pt x="222" y="374"/>
                  </a:lnTo>
                  <a:lnTo>
                    <a:pt x="216" y="377"/>
                  </a:lnTo>
                  <a:lnTo>
                    <a:pt x="216" y="375"/>
                  </a:lnTo>
                  <a:lnTo>
                    <a:pt x="212" y="374"/>
                  </a:lnTo>
                  <a:lnTo>
                    <a:pt x="212" y="373"/>
                  </a:lnTo>
                  <a:lnTo>
                    <a:pt x="218" y="358"/>
                  </a:lnTo>
                  <a:lnTo>
                    <a:pt x="219" y="346"/>
                  </a:lnTo>
                  <a:lnTo>
                    <a:pt x="231" y="340"/>
                  </a:lnTo>
                  <a:lnTo>
                    <a:pt x="243" y="341"/>
                  </a:lnTo>
                  <a:lnTo>
                    <a:pt x="236" y="338"/>
                  </a:lnTo>
                  <a:lnTo>
                    <a:pt x="236" y="337"/>
                  </a:lnTo>
                  <a:lnTo>
                    <a:pt x="242" y="330"/>
                  </a:lnTo>
                  <a:lnTo>
                    <a:pt x="236" y="334"/>
                  </a:lnTo>
                  <a:lnTo>
                    <a:pt x="234" y="334"/>
                  </a:lnTo>
                  <a:lnTo>
                    <a:pt x="228" y="332"/>
                  </a:lnTo>
                  <a:lnTo>
                    <a:pt x="214" y="343"/>
                  </a:lnTo>
                  <a:lnTo>
                    <a:pt x="203" y="361"/>
                  </a:lnTo>
                  <a:lnTo>
                    <a:pt x="202" y="361"/>
                  </a:lnTo>
                  <a:lnTo>
                    <a:pt x="197" y="359"/>
                  </a:lnTo>
                  <a:lnTo>
                    <a:pt x="202" y="367"/>
                  </a:lnTo>
                  <a:lnTo>
                    <a:pt x="184" y="381"/>
                  </a:lnTo>
                  <a:lnTo>
                    <a:pt x="182" y="389"/>
                  </a:lnTo>
                  <a:lnTo>
                    <a:pt x="188" y="390"/>
                  </a:lnTo>
                  <a:lnTo>
                    <a:pt x="193" y="395"/>
                  </a:lnTo>
                  <a:lnTo>
                    <a:pt x="193" y="396"/>
                  </a:lnTo>
                  <a:lnTo>
                    <a:pt x="184" y="405"/>
                  </a:lnTo>
                  <a:lnTo>
                    <a:pt x="182" y="408"/>
                  </a:lnTo>
                  <a:lnTo>
                    <a:pt x="184" y="411"/>
                  </a:lnTo>
                  <a:lnTo>
                    <a:pt x="184" y="413"/>
                  </a:lnTo>
                  <a:lnTo>
                    <a:pt x="182" y="413"/>
                  </a:lnTo>
                  <a:lnTo>
                    <a:pt x="171" y="417"/>
                  </a:lnTo>
                  <a:lnTo>
                    <a:pt x="166" y="424"/>
                  </a:lnTo>
                  <a:lnTo>
                    <a:pt x="163" y="423"/>
                  </a:lnTo>
                  <a:lnTo>
                    <a:pt x="162" y="427"/>
                  </a:lnTo>
                  <a:lnTo>
                    <a:pt x="153" y="433"/>
                  </a:lnTo>
                  <a:lnTo>
                    <a:pt x="154" y="433"/>
                  </a:lnTo>
                  <a:lnTo>
                    <a:pt x="153" y="439"/>
                  </a:lnTo>
                  <a:lnTo>
                    <a:pt x="139" y="445"/>
                  </a:lnTo>
                  <a:lnTo>
                    <a:pt x="139" y="451"/>
                  </a:lnTo>
                  <a:lnTo>
                    <a:pt x="133" y="451"/>
                  </a:lnTo>
                  <a:lnTo>
                    <a:pt x="133" y="453"/>
                  </a:lnTo>
                  <a:lnTo>
                    <a:pt x="135" y="453"/>
                  </a:lnTo>
                  <a:lnTo>
                    <a:pt x="135" y="454"/>
                  </a:lnTo>
                  <a:lnTo>
                    <a:pt x="133" y="454"/>
                  </a:lnTo>
                  <a:lnTo>
                    <a:pt x="123" y="457"/>
                  </a:lnTo>
                  <a:lnTo>
                    <a:pt x="120" y="456"/>
                  </a:lnTo>
                  <a:lnTo>
                    <a:pt x="125" y="463"/>
                  </a:lnTo>
                  <a:lnTo>
                    <a:pt x="125" y="464"/>
                  </a:lnTo>
                  <a:lnTo>
                    <a:pt x="114" y="467"/>
                  </a:lnTo>
                  <a:lnTo>
                    <a:pt x="111" y="475"/>
                  </a:lnTo>
                  <a:lnTo>
                    <a:pt x="110" y="475"/>
                  </a:lnTo>
                  <a:lnTo>
                    <a:pt x="107" y="469"/>
                  </a:lnTo>
                  <a:lnTo>
                    <a:pt x="88" y="479"/>
                  </a:lnTo>
                  <a:lnTo>
                    <a:pt x="86" y="479"/>
                  </a:lnTo>
                  <a:lnTo>
                    <a:pt x="86" y="473"/>
                  </a:lnTo>
                  <a:lnTo>
                    <a:pt x="80" y="485"/>
                  </a:lnTo>
                  <a:lnTo>
                    <a:pt x="74" y="487"/>
                  </a:lnTo>
                  <a:lnTo>
                    <a:pt x="73" y="485"/>
                  </a:lnTo>
                  <a:lnTo>
                    <a:pt x="73" y="487"/>
                  </a:lnTo>
                  <a:lnTo>
                    <a:pt x="65" y="485"/>
                  </a:lnTo>
                  <a:lnTo>
                    <a:pt x="64" y="490"/>
                  </a:lnTo>
                  <a:lnTo>
                    <a:pt x="64" y="491"/>
                  </a:lnTo>
                  <a:lnTo>
                    <a:pt x="62" y="491"/>
                  </a:lnTo>
                  <a:lnTo>
                    <a:pt x="59" y="485"/>
                  </a:lnTo>
                  <a:lnTo>
                    <a:pt x="59" y="484"/>
                  </a:lnTo>
                  <a:lnTo>
                    <a:pt x="61" y="484"/>
                  </a:lnTo>
                  <a:lnTo>
                    <a:pt x="62" y="482"/>
                  </a:lnTo>
                  <a:lnTo>
                    <a:pt x="89" y="463"/>
                  </a:lnTo>
                  <a:lnTo>
                    <a:pt x="98" y="466"/>
                  </a:lnTo>
                  <a:lnTo>
                    <a:pt x="98" y="464"/>
                  </a:lnTo>
                  <a:lnTo>
                    <a:pt x="99" y="463"/>
                  </a:lnTo>
                  <a:lnTo>
                    <a:pt x="99" y="460"/>
                  </a:lnTo>
                  <a:lnTo>
                    <a:pt x="102" y="457"/>
                  </a:lnTo>
                  <a:lnTo>
                    <a:pt x="102" y="454"/>
                  </a:lnTo>
                  <a:lnTo>
                    <a:pt x="123" y="444"/>
                  </a:lnTo>
                  <a:lnTo>
                    <a:pt x="125" y="438"/>
                  </a:lnTo>
                  <a:lnTo>
                    <a:pt x="132" y="433"/>
                  </a:lnTo>
                  <a:lnTo>
                    <a:pt x="141" y="410"/>
                  </a:lnTo>
                  <a:lnTo>
                    <a:pt x="138" y="410"/>
                  </a:lnTo>
                  <a:lnTo>
                    <a:pt x="138" y="408"/>
                  </a:lnTo>
                  <a:lnTo>
                    <a:pt x="139" y="402"/>
                  </a:lnTo>
                  <a:lnTo>
                    <a:pt x="147" y="392"/>
                  </a:lnTo>
                  <a:lnTo>
                    <a:pt x="132" y="401"/>
                  </a:lnTo>
                  <a:lnTo>
                    <a:pt x="131" y="402"/>
                  </a:lnTo>
                  <a:lnTo>
                    <a:pt x="131" y="401"/>
                  </a:lnTo>
                  <a:lnTo>
                    <a:pt x="125" y="396"/>
                  </a:lnTo>
                  <a:lnTo>
                    <a:pt x="125" y="393"/>
                  </a:lnTo>
                  <a:lnTo>
                    <a:pt x="122" y="398"/>
                  </a:lnTo>
                  <a:lnTo>
                    <a:pt x="123" y="404"/>
                  </a:lnTo>
                  <a:lnTo>
                    <a:pt x="123" y="405"/>
                  </a:lnTo>
                  <a:lnTo>
                    <a:pt x="120" y="407"/>
                  </a:lnTo>
                  <a:lnTo>
                    <a:pt x="120" y="408"/>
                  </a:lnTo>
                  <a:lnTo>
                    <a:pt x="119" y="407"/>
                  </a:lnTo>
                  <a:lnTo>
                    <a:pt x="111" y="395"/>
                  </a:lnTo>
                  <a:lnTo>
                    <a:pt x="102" y="395"/>
                  </a:lnTo>
                  <a:lnTo>
                    <a:pt x="102" y="387"/>
                  </a:lnTo>
                  <a:lnTo>
                    <a:pt x="96" y="393"/>
                  </a:lnTo>
                  <a:lnTo>
                    <a:pt x="79" y="402"/>
                  </a:lnTo>
                  <a:lnTo>
                    <a:pt x="77" y="402"/>
                  </a:lnTo>
                  <a:lnTo>
                    <a:pt x="77" y="401"/>
                  </a:lnTo>
                  <a:lnTo>
                    <a:pt x="85" y="396"/>
                  </a:lnTo>
                  <a:lnTo>
                    <a:pt x="83" y="392"/>
                  </a:lnTo>
                  <a:lnTo>
                    <a:pt x="83" y="390"/>
                  </a:lnTo>
                  <a:lnTo>
                    <a:pt x="85" y="389"/>
                  </a:lnTo>
                  <a:lnTo>
                    <a:pt x="80" y="387"/>
                  </a:lnTo>
                  <a:lnTo>
                    <a:pt x="79" y="387"/>
                  </a:lnTo>
                  <a:lnTo>
                    <a:pt x="79" y="386"/>
                  </a:lnTo>
                  <a:lnTo>
                    <a:pt x="83" y="377"/>
                  </a:lnTo>
                  <a:lnTo>
                    <a:pt x="74" y="358"/>
                  </a:lnTo>
                  <a:lnTo>
                    <a:pt x="83" y="347"/>
                  </a:lnTo>
                  <a:lnTo>
                    <a:pt x="77" y="352"/>
                  </a:lnTo>
                  <a:lnTo>
                    <a:pt x="74" y="358"/>
                  </a:lnTo>
                  <a:lnTo>
                    <a:pt x="76" y="362"/>
                  </a:lnTo>
                  <a:lnTo>
                    <a:pt x="67" y="375"/>
                  </a:lnTo>
                  <a:lnTo>
                    <a:pt x="64" y="375"/>
                  </a:lnTo>
                  <a:lnTo>
                    <a:pt x="59" y="374"/>
                  </a:lnTo>
                  <a:lnTo>
                    <a:pt x="55" y="374"/>
                  </a:lnTo>
                  <a:lnTo>
                    <a:pt x="50" y="368"/>
                  </a:lnTo>
                  <a:lnTo>
                    <a:pt x="52" y="368"/>
                  </a:lnTo>
                  <a:lnTo>
                    <a:pt x="52" y="367"/>
                  </a:lnTo>
                  <a:lnTo>
                    <a:pt x="49" y="367"/>
                  </a:lnTo>
                  <a:lnTo>
                    <a:pt x="48" y="361"/>
                  </a:lnTo>
                  <a:lnTo>
                    <a:pt x="48" y="359"/>
                  </a:lnTo>
                  <a:lnTo>
                    <a:pt x="56" y="344"/>
                  </a:lnTo>
                  <a:lnTo>
                    <a:pt x="48" y="344"/>
                  </a:lnTo>
                  <a:lnTo>
                    <a:pt x="45" y="343"/>
                  </a:lnTo>
                  <a:lnTo>
                    <a:pt x="46" y="338"/>
                  </a:lnTo>
                  <a:lnTo>
                    <a:pt x="43" y="338"/>
                  </a:lnTo>
                  <a:lnTo>
                    <a:pt x="39" y="340"/>
                  </a:lnTo>
                  <a:lnTo>
                    <a:pt x="37" y="340"/>
                  </a:lnTo>
                  <a:lnTo>
                    <a:pt x="34" y="334"/>
                  </a:lnTo>
                  <a:lnTo>
                    <a:pt x="34" y="332"/>
                  </a:lnTo>
                  <a:lnTo>
                    <a:pt x="36" y="330"/>
                  </a:lnTo>
                  <a:lnTo>
                    <a:pt x="28" y="330"/>
                  </a:lnTo>
                  <a:lnTo>
                    <a:pt x="28" y="328"/>
                  </a:lnTo>
                  <a:lnTo>
                    <a:pt x="30" y="328"/>
                  </a:lnTo>
                  <a:lnTo>
                    <a:pt x="34" y="324"/>
                  </a:lnTo>
                  <a:lnTo>
                    <a:pt x="25" y="327"/>
                  </a:lnTo>
                  <a:lnTo>
                    <a:pt x="24" y="327"/>
                  </a:lnTo>
                  <a:lnTo>
                    <a:pt x="27" y="321"/>
                  </a:lnTo>
                  <a:lnTo>
                    <a:pt x="25" y="318"/>
                  </a:lnTo>
                  <a:lnTo>
                    <a:pt x="30" y="315"/>
                  </a:lnTo>
                  <a:lnTo>
                    <a:pt x="34" y="301"/>
                  </a:lnTo>
                  <a:lnTo>
                    <a:pt x="46" y="291"/>
                  </a:lnTo>
                  <a:lnTo>
                    <a:pt x="53" y="291"/>
                  </a:lnTo>
                  <a:lnTo>
                    <a:pt x="53" y="287"/>
                  </a:lnTo>
                  <a:lnTo>
                    <a:pt x="58" y="284"/>
                  </a:lnTo>
                  <a:lnTo>
                    <a:pt x="67" y="282"/>
                  </a:lnTo>
                  <a:lnTo>
                    <a:pt x="77" y="269"/>
                  </a:lnTo>
                  <a:lnTo>
                    <a:pt x="92" y="267"/>
                  </a:lnTo>
                  <a:lnTo>
                    <a:pt x="96" y="258"/>
                  </a:lnTo>
                  <a:lnTo>
                    <a:pt x="88" y="239"/>
                  </a:lnTo>
                  <a:lnTo>
                    <a:pt x="93" y="239"/>
                  </a:lnTo>
                  <a:lnTo>
                    <a:pt x="96" y="233"/>
                  </a:lnTo>
                  <a:lnTo>
                    <a:pt x="85" y="230"/>
                  </a:lnTo>
                  <a:lnTo>
                    <a:pt x="71" y="248"/>
                  </a:lnTo>
                  <a:lnTo>
                    <a:pt x="68" y="241"/>
                  </a:lnTo>
                  <a:lnTo>
                    <a:pt x="67" y="242"/>
                  </a:lnTo>
                  <a:lnTo>
                    <a:pt x="67" y="244"/>
                  </a:lnTo>
                  <a:lnTo>
                    <a:pt x="59" y="239"/>
                  </a:lnTo>
                  <a:lnTo>
                    <a:pt x="43" y="242"/>
                  </a:lnTo>
                  <a:lnTo>
                    <a:pt x="27" y="239"/>
                  </a:lnTo>
                  <a:lnTo>
                    <a:pt x="27" y="238"/>
                  </a:lnTo>
                  <a:lnTo>
                    <a:pt x="16" y="218"/>
                  </a:lnTo>
                  <a:lnTo>
                    <a:pt x="24" y="215"/>
                  </a:lnTo>
                  <a:lnTo>
                    <a:pt x="10" y="214"/>
                  </a:lnTo>
                  <a:lnTo>
                    <a:pt x="0" y="203"/>
                  </a:lnTo>
                  <a:lnTo>
                    <a:pt x="0" y="202"/>
                  </a:lnTo>
                  <a:lnTo>
                    <a:pt x="24" y="187"/>
                  </a:lnTo>
                  <a:lnTo>
                    <a:pt x="33" y="189"/>
                  </a:lnTo>
                  <a:lnTo>
                    <a:pt x="30" y="186"/>
                  </a:lnTo>
                  <a:lnTo>
                    <a:pt x="30" y="184"/>
                  </a:lnTo>
                  <a:lnTo>
                    <a:pt x="31" y="184"/>
                  </a:lnTo>
                  <a:lnTo>
                    <a:pt x="46" y="174"/>
                  </a:lnTo>
                  <a:lnTo>
                    <a:pt x="55" y="174"/>
                  </a:lnTo>
                  <a:lnTo>
                    <a:pt x="58" y="175"/>
                  </a:lnTo>
                  <a:lnTo>
                    <a:pt x="58" y="184"/>
                  </a:lnTo>
                  <a:lnTo>
                    <a:pt x="55" y="186"/>
                  </a:lnTo>
                  <a:lnTo>
                    <a:pt x="59" y="192"/>
                  </a:lnTo>
                  <a:lnTo>
                    <a:pt x="83" y="195"/>
                  </a:lnTo>
                  <a:lnTo>
                    <a:pt x="86" y="184"/>
                  </a:lnTo>
                  <a:lnTo>
                    <a:pt x="82" y="184"/>
                  </a:lnTo>
                  <a:lnTo>
                    <a:pt x="80" y="183"/>
                  </a:lnTo>
                  <a:lnTo>
                    <a:pt x="82" y="178"/>
                  </a:lnTo>
                  <a:lnTo>
                    <a:pt x="79" y="172"/>
                  </a:lnTo>
                  <a:lnTo>
                    <a:pt x="79" y="171"/>
                  </a:lnTo>
                  <a:lnTo>
                    <a:pt x="80" y="171"/>
                  </a:lnTo>
                  <a:lnTo>
                    <a:pt x="85" y="178"/>
                  </a:lnTo>
                  <a:lnTo>
                    <a:pt x="98" y="181"/>
                  </a:lnTo>
                  <a:lnTo>
                    <a:pt x="111" y="175"/>
                  </a:lnTo>
                  <a:lnTo>
                    <a:pt x="90" y="171"/>
                  </a:lnTo>
                  <a:lnTo>
                    <a:pt x="90" y="177"/>
                  </a:lnTo>
                  <a:lnTo>
                    <a:pt x="89" y="177"/>
                  </a:lnTo>
                  <a:lnTo>
                    <a:pt x="82" y="169"/>
                  </a:lnTo>
                  <a:lnTo>
                    <a:pt x="82" y="168"/>
                  </a:lnTo>
                  <a:lnTo>
                    <a:pt x="86" y="162"/>
                  </a:lnTo>
                  <a:lnTo>
                    <a:pt x="86" y="160"/>
                  </a:lnTo>
                  <a:lnTo>
                    <a:pt x="80" y="160"/>
                  </a:lnTo>
                  <a:lnTo>
                    <a:pt x="77" y="162"/>
                  </a:lnTo>
                  <a:lnTo>
                    <a:pt x="74" y="162"/>
                  </a:lnTo>
                  <a:lnTo>
                    <a:pt x="74" y="158"/>
                  </a:lnTo>
                  <a:lnTo>
                    <a:pt x="71" y="162"/>
                  </a:lnTo>
                  <a:lnTo>
                    <a:pt x="70" y="162"/>
                  </a:lnTo>
                  <a:lnTo>
                    <a:pt x="59" y="158"/>
                  </a:lnTo>
                  <a:lnTo>
                    <a:pt x="55" y="143"/>
                  </a:lnTo>
                  <a:lnTo>
                    <a:pt x="49" y="137"/>
                  </a:lnTo>
                  <a:lnTo>
                    <a:pt x="16" y="115"/>
                  </a:lnTo>
                  <a:lnTo>
                    <a:pt x="16" y="113"/>
                  </a:lnTo>
                  <a:lnTo>
                    <a:pt x="24" y="109"/>
                  </a:lnTo>
                  <a:lnTo>
                    <a:pt x="24" y="95"/>
                  </a:lnTo>
                  <a:lnTo>
                    <a:pt x="25" y="95"/>
                  </a:lnTo>
                  <a:lnTo>
                    <a:pt x="55" y="91"/>
                  </a:lnTo>
                  <a:lnTo>
                    <a:pt x="65" y="76"/>
                  </a:lnTo>
                  <a:lnTo>
                    <a:pt x="67" y="67"/>
                  </a:lnTo>
                  <a:lnTo>
                    <a:pt x="67" y="66"/>
                  </a:lnTo>
                  <a:lnTo>
                    <a:pt x="68" y="66"/>
                  </a:lnTo>
                  <a:lnTo>
                    <a:pt x="67" y="64"/>
                  </a:lnTo>
                  <a:lnTo>
                    <a:pt x="67" y="63"/>
                  </a:lnTo>
                  <a:lnTo>
                    <a:pt x="68" y="63"/>
                  </a:lnTo>
                  <a:lnTo>
                    <a:pt x="68" y="61"/>
                  </a:lnTo>
                  <a:lnTo>
                    <a:pt x="74" y="52"/>
                  </a:lnTo>
                  <a:lnTo>
                    <a:pt x="76" y="52"/>
                  </a:lnTo>
                  <a:lnTo>
                    <a:pt x="80" y="55"/>
                  </a:lnTo>
                  <a:lnTo>
                    <a:pt x="77" y="52"/>
                  </a:lnTo>
                  <a:lnTo>
                    <a:pt x="77" y="51"/>
                  </a:lnTo>
                  <a:lnTo>
                    <a:pt x="80" y="42"/>
                  </a:lnTo>
                  <a:lnTo>
                    <a:pt x="83" y="42"/>
                  </a:lnTo>
                  <a:lnTo>
                    <a:pt x="85" y="43"/>
                  </a:lnTo>
                  <a:lnTo>
                    <a:pt x="83" y="46"/>
                  </a:lnTo>
                  <a:lnTo>
                    <a:pt x="104" y="30"/>
                  </a:lnTo>
                  <a:lnTo>
                    <a:pt x="107" y="33"/>
                  </a:lnTo>
                  <a:lnTo>
                    <a:pt x="107" y="34"/>
                  </a:lnTo>
                  <a:lnTo>
                    <a:pt x="105" y="40"/>
                  </a:lnTo>
                  <a:lnTo>
                    <a:pt x="107" y="42"/>
                  </a:lnTo>
                  <a:lnTo>
                    <a:pt x="108" y="34"/>
                  </a:lnTo>
                  <a:lnTo>
                    <a:pt x="113" y="33"/>
                  </a:lnTo>
                  <a:lnTo>
                    <a:pt x="105" y="29"/>
                  </a:lnTo>
                  <a:lnTo>
                    <a:pt x="108" y="24"/>
                  </a:lnTo>
                  <a:lnTo>
                    <a:pt x="119" y="17"/>
                  </a:lnTo>
                  <a:lnTo>
                    <a:pt x="120" y="17"/>
                  </a:lnTo>
                  <a:lnTo>
                    <a:pt x="120" y="18"/>
                  </a:lnTo>
                  <a:lnTo>
                    <a:pt x="114" y="24"/>
                  </a:lnTo>
                  <a:lnTo>
                    <a:pt x="117" y="26"/>
                  </a:lnTo>
                  <a:lnTo>
                    <a:pt x="117" y="23"/>
                  </a:lnTo>
                  <a:lnTo>
                    <a:pt x="133" y="20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" name="Alaska - Offshore">
              <a:extLst>
                <a:ext uri="{FF2B5EF4-FFF2-40B4-BE49-F238E27FC236}">
                  <a16:creationId xmlns:a16="http://schemas.microsoft.com/office/drawing/2014/main" id="{A2377121-4D3D-411C-BA21-77CADEC972A8}"/>
                </a:ext>
              </a:extLst>
            </p:cNvPr>
            <p:cNvSpPr>
              <a:spLocks/>
            </p:cNvSpPr>
            <p:nvPr>
              <p:custDataLst>
                <p:tags r:id="rId37"/>
              </p:custDataLst>
            </p:nvPr>
          </p:nvSpPr>
          <p:spPr bwMode="auto">
            <a:xfrm>
              <a:off x="1866572" y="2446039"/>
              <a:ext cx="907145" cy="701140"/>
            </a:xfrm>
            <a:custGeom>
              <a:avLst/>
              <a:gdLst/>
              <a:ahLst/>
              <a:cxnLst/>
              <a:rect l="l" t="t" r="r" b="b"/>
              <a:pathLst>
                <a:path w="914377" h="706729">
                  <a:moveTo>
                    <a:pt x="892519" y="639334"/>
                  </a:moveTo>
                  <a:lnTo>
                    <a:pt x="903448" y="644799"/>
                  </a:lnTo>
                  <a:lnTo>
                    <a:pt x="912556" y="655728"/>
                  </a:lnTo>
                  <a:lnTo>
                    <a:pt x="914377" y="655728"/>
                  </a:lnTo>
                  <a:lnTo>
                    <a:pt x="912556" y="666657"/>
                  </a:lnTo>
                  <a:lnTo>
                    <a:pt x="908913" y="666657"/>
                  </a:lnTo>
                  <a:lnTo>
                    <a:pt x="901741" y="654704"/>
                  </a:lnTo>
                  <a:lnTo>
                    <a:pt x="903448" y="666656"/>
                  </a:lnTo>
                  <a:lnTo>
                    <a:pt x="887054" y="648441"/>
                  </a:lnTo>
                  <a:lnTo>
                    <a:pt x="887054" y="644798"/>
                  </a:lnTo>
                  <a:lnTo>
                    <a:pt x="898336" y="649029"/>
                  </a:lnTo>
                  <a:close/>
                  <a:moveTo>
                    <a:pt x="25501" y="633870"/>
                  </a:moveTo>
                  <a:lnTo>
                    <a:pt x="34608" y="633870"/>
                  </a:lnTo>
                  <a:lnTo>
                    <a:pt x="29144" y="644799"/>
                  </a:lnTo>
                  <a:lnTo>
                    <a:pt x="30965" y="644799"/>
                  </a:lnTo>
                  <a:lnTo>
                    <a:pt x="30965" y="648442"/>
                  </a:lnTo>
                  <a:lnTo>
                    <a:pt x="29144" y="648442"/>
                  </a:lnTo>
                  <a:lnTo>
                    <a:pt x="20036" y="655728"/>
                  </a:lnTo>
                  <a:lnTo>
                    <a:pt x="0" y="664836"/>
                  </a:lnTo>
                  <a:lnTo>
                    <a:pt x="0" y="661193"/>
                  </a:lnTo>
                  <a:lnTo>
                    <a:pt x="14572" y="644799"/>
                  </a:lnTo>
                  <a:lnTo>
                    <a:pt x="12750" y="637513"/>
                  </a:lnTo>
                  <a:lnTo>
                    <a:pt x="18215" y="637513"/>
                  </a:lnTo>
                  <a:close/>
                  <a:moveTo>
                    <a:pt x="887056" y="628405"/>
                  </a:moveTo>
                  <a:lnTo>
                    <a:pt x="890699" y="628405"/>
                  </a:lnTo>
                  <a:lnTo>
                    <a:pt x="892520" y="637513"/>
                  </a:lnTo>
                  <a:lnTo>
                    <a:pt x="892520" y="639334"/>
                  </a:lnTo>
                  <a:lnTo>
                    <a:pt x="885234" y="637513"/>
                  </a:lnTo>
                  <a:lnTo>
                    <a:pt x="881591" y="633870"/>
                  </a:lnTo>
                  <a:close/>
                  <a:moveTo>
                    <a:pt x="823304" y="626583"/>
                  </a:moveTo>
                  <a:lnTo>
                    <a:pt x="839697" y="626583"/>
                  </a:lnTo>
                  <a:lnTo>
                    <a:pt x="839697" y="632048"/>
                  </a:lnTo>
                  <a:lnTo>
                    <a:pt x="843340" y="626583"/>
                  </a:lnTo>
                  <a:lnTo>
                    <a:pt x="843340" y="628405"/>
                  </a:lnTo>
                  <a:lnTo>
                    <a:pt x="846983" y="637512"/>
                  </a:lnTo>
                  <a:lnTo>
                    <a:pt x="848804" y="632048"/>
                  </a:lnTo>
                  <a:lnTo>
                    <a:pt x="854269" y="626583"/>
                  </a:lnTo>
                  <a:lnTo>
                    <a:pt x="857912" y="626583"/>
                  </a:lnTo>
                  <a:lnTo>
                    <a:pt x="859733" y="633869"/>
                  </a:lnTo>
                  <a:lnTo>
                    <a:pt x="854269" y="659369"/>
                  </a:lnTo>
                  <a:lnTo>
                    <a:pt x="854269" y="661191"/>
                  </a:lnTo>
                  <a:lnTo>
                    <a:pt x="854257" y="661200"/>
                  </a:lnTo>
                  <a:lnTo>
                    <a:pt x="854269" y="661192"/>
                  </a:lnTo>
                  <a:lnTo>
                    <a:pt x="854269" y="664835"/>
                  </a:lnTo>
                  <a:lnTo>
                    <a:pt x="857912" y="664835"/>
                  </a:lnTo>
                  <a:lnTo>
                    <a:pt x="859733" y="670300"/>
                  </a:lnTo>
                  <a:lnTo>
                    <a:pt x="859733" y="672121"/>
                  </a:lnTo>
                  <a:lnTo>
                    <a:pt x="857912" y="672121"/>
                  </a:lnTo>
                  <a:lnTo>
                    <a:pt x="859733" y="675764"/>
                  </a:lnTo>
                  <a:lnTo>
                    <a:pt x="859733" y="677585"/>
                  </a:lnTo>
                  <a:lnTo>
                    <a:pt x="854269" y="677585"/>
                  </a:lnTo>
                  <a:lnTo>
                    <a:pt x="854269" y="686693"/>
                  </a:lnTo>
                  <a:lnTo>
                    <a:pt x="868841" y="706729"/>
                  </a:lnTo>
                  <a:lnTo>
                    <a:pt x="846983" y="686693"/>
                  </a:lnTo>
                  <a:lnTo>
                    <a:pt x="846983" y="681228"/>
                  </a:lnTo>
                  <a:lnTo>
                    <a:pt x="843340" y="681228"/>
                  </a:lnTo>
                  <a:lnTo>
                    <a:pt x="843340" y="672121"/>
                  </a:lnTo>
                  <a:lnTo>
                    <a:pt x="841518" y="672121"/>
                  </a:lnTo>
                  <a:lnTo>
                    <a:pt x="841518" y="670300"/>
                  </a:lnTo>
                  <a:lnTo>
                    <a:pt x="841520" y="670298"/>
                  </a:lnTo>
                  <a:lnTo>
                    <a:pt x="841519" y="670298"/>
                  </a:lnTo>
                  <a:lnTo>
                    <a:pt x="839697" y="659369"/>
                  </a:lnTo>
                  <a:lnTo>
                    <a:pt x="841519" y="655726"/>
                  </a:lnTo>
                  <a:lnTo>
                    <a:pt x="830590" y="650262"/>
                  </a:lnTo>
                  <a:lnTo>
                    <a:pt x="823304" y="633869"/>
                  </a:lnTo>
                  <a:close/>
                  <a:moveTo>
                    <a:pt x="40072" y="621119"/>
                  </a:moveTo>
                  <a:lnTo>
                    <a:pt x="41893" y="621119"/>
                  </a:lnTo>
                  <a:lnTo>
                    <a:pt x="47358" y="628405"/>
                  </a:lnTo>
                  <a:lnTo>
                    <a:pt x="41893" y="628405"/>
                  </a:lnTo>
                  <a:lnTo>
                    <a:pt x="40072" y="632048"/>
                  </a:lnTo>
                  <a:lnTo>
                    <a:pt x="36429" y="632048"/>
                  </a:lnTo>
                  <a:lnTo>
                    <a:pt x="36429" y="628405"/>
                  </a:lnTo>
                  <a:lnTo>
                    <a:pt x="40072" y="622941"/>
                  </a:lnTo>
                  <a:close/>
                  <a:moveTo>
                    <a:pt x="96539" y="588333"/>
                  </a:moveTo>
                  <a:lnTo>
                    <a:pt x="109289" y="602905"/>
                  </a:lnTo>
                  <a:lnTo>
                    <a:pt x="109289" y="604726"/>
                  </a:lnTo>
                  <a:lnTo>
                    <a:pt x="107468" y="604726"/>
                  </a:lnTo>
                  <a:lnTo>
                    <a:pt x="85610" y="608369"/>
                  </a:lnTo>
                  <a:lnTo>
                    <a:pt x="78324" y="617476"/>
                  </a:lnTo>
                  <a:lnTo>
                    <a:pt x="74681" y="617476"/>
                  </a:lnTo>
                  <a:lnTo>
                    <a:pt x="63752" y="610190"/>
                  </a:lnTo>
                  <a:lnTo>
                    <a:pt x="63752" y="608369"/>
                  </a:lnTo>
                  <a:lnTo>
                    <a:pt x="74681" y="593797"/>
                  </a:lnTo>
                  <a:close/>
                  <a:moveTo>
                    <a:pt x="163932" y="575583"/>
                  </a:moveTo>
                  <a:lnTo>
                    <a:pt x="165753" y="575583"/>
                  </a:lnTo>
                  <a:lnTo>
                    <a:pt x="169396" y="577405"/>
                  </a:lnTo>
                  <a:lnTo>
                    <a:pt x="171218" y="586512"/>
                  </a:lnTo>
                  <a:lnTo>
                    <a:pt x="163932" y="586512"/>
                  </a:lnTo>
                  <a:close/>
                  <a:moveTo>
                    <a:pt x="870662" y="553725"/>
                  </a:moveTo>
                  <a:lnTo>
                    <a:pt x="879769" y="586511"/>
                  </a:lnTo>
                  <a:lnTo>
                    <a:pt x="876126" y="586511"/>
                  </a:lnTo>
                  <a:lnTo>
                    <a:pt x="865197" y="582868"/>
                  </a:lnTo>
                  <a:lnTo>
                    <a:pt x="865197" y="575582"/>
                  </a:lnTo>
                  <a:lnTo>
                    <a:pt x="863376" y="581047"/>
                  </a:lnTo>
                  <a:lnTo>
                    <a:pt x="859733" y="581047"/>
                  </a:lnTo>
                  <a:lnTo>
                    <a:pt x="854268" y="575582"/>
                  </a:lnTo>
                  <a:lnTo>
                    <a:pt x="857911" y="559189"/>
                  </a:lnTo>
                  <a:lnTo>
                    <a:pt x="857911" y="555546"/>
                  </a:lnTo>
                  <a:lnTo>
                    <a:pt x="859733" y="555546"/>
                  </a:lnTo>
                  <a:close/>
                  <a:moveTo>
                    <a:pt x="218576" y="537332"/>
                  </a:moveTo>
                  <a:lnTo>
                    <a:pt x="220397" y="537332"/>
                  </a:lnTo>
                  <a:lnTo>
                    <a:pt x="225862" y="542797"/>
                  </a:lnTo>
                  <a:lnTo>
                    <a:pt x="224040" y="553726"/>
                  </a:lnTo>
                  <a:lnTo>
                    <a:pt x="220397" y="553726"/>
                  </a:lnTo>
                  <a:lnTo>
                    <a:pt x="218576" y="539154"/>
                  </a:lnTo>
                  <a:close/>
                  <a:moveTo>
                    <a:pt x="812374" y="535510"/>
                  </a:moveTo>
                  <a:lnTo>
                    <a:pt x="817838" y="535510"/>
                  </a:lnTo>
                  <a:lnTo>
                    <a:pt x="823303" y="537331"/>
                  </a:lnTo>
                  <a:lnTo>
                    <a:pt x="825124" y="537331"/>
                  </a:lnTo>
                  <a:lnTo>
                    <a:pt x="825124" y="548260"/>
                  </a:lnTo>
                  <a:lnTo>
                    <a:pt x="834231" y="548260"/>
                  </a:lnTo>
                  <a:lnTo>
                    <a:pt x="846982" y="571939"/>
                  </a:lnTo>
                  <a:lnTo>
                    <a:pt x="846982" y="575582"/>
                  </a:lnTo>
                  <a:lnTo>
                    <a:pt x="841517" y="571939"/>
                  </a:lnTo>
                  <a:lnTo>
                    <a:pt x="843339" y="577404"/>
                  </a:lnTo>
                  <a:lnTo>
                    <a:pt x="852446" y="582868"/>
                  </a:lnTo>
                  <a:lnTo>
                    <a:pt x="852446" y="586511"/>
                  </a:lnTo>
                  <a:lnTo>
                    <a:pt x="848803" y="591976"/>
                  </a:lnTo>
                  <a:lnTo>
                    <a:pt x="852446" y="591976"/>
                  </a:lnTo>
                  <a:lnTo>
                    <a:pt x="852446" y="604726"/>
                  </a:lnTo>
                  <a:lnTo>
                    <a:pt x="843339" y="604726"/>
                  </a:lnTo>
                  <a:lnTo>
                    <a:pt x="836053" y="586511"/>
                  </a:lnTo>
                  <a:lnTo>
                    <a:pt x="823304" y="581047"/>
                  </a:lnTo>
                  <a:lnTo>
                    <a:pt x="834232" y="602904"/>
                  </a:lnTo>
                  <a:lnTo>
                    <a:pt x="834232" y="604726"/>
                  </a:lnTo>
                  <a:lnTo>
                    <a:pt x="830589" y="604726"/>
                  </a:lnTo>
                  <a:lnTo>
                    <a:pt x="823303" y="593797"/>
                  </a:lnTo>
                  <a:lnTo>
                    <a:pt x="823303" y="581047"/>
                  </a:lnTo>
                  <a:lnTo>
                    <a:pt x="823303" y="577404"/>
                  </a:lnTo>
                  <a:lnTo>
                    <a:pt x="828767" y="575582"/>
                  </a:lnTo>
                  <a:lnTo>
                    <a:pt x="828767" y="570118"/>
                  </a:lnTo>
                  <a:lnTo>
                    <a:pt x="817838" y="566475"/>
                  </a:lnTo>
                  <a:lnTo>
                    <a:pt x="819660" y="548260"/>
                  </a:lnTo>
                  <a:lnTo>
                    <a:pt x="812374" y="555546"/>
                  </a:lnTo>
                  <a:lnTo>
                    <a:pt x="808731" y="555546"/>
                  </a:lnTo>
                  <a:lnTo>
                    <a:pt x="808731" y="553725"/>
                  </a:lnTo>
                  <a:lnTo>
                    <a:pt x="814195" y="542796"/>
                  </a:lnTo>
                  <a:lnTo>
                    <a:pt x="812374" y="537331"/>
                  </a:lnTo>
                  <a:close/>
                  <a:moveTo>
                    <a:pt x="841517" y="531867"/>
                  </a:moveTo>
                  <a:lnTo>
                    <a:pt x="843339" y="531867"/>
                  </a:lnTo>
                  <a:lnTo>
                    <a:pt x="848803" y="537332"/>
                  </a:lnTo>
                  <a:lnTo>
                    <a:pt x="848803" y="544618"/>
                  </a:lnTo>
                  <a:lnTo>
                    <a:pt x="846982" y="542796"/>
                  </a:lnTo>
                  <a:close/>
                  <a:moveTo>
                    <a:pt x="825125" y="531867"/>
                  </a:moveTo>
                  <a:lnTo>
                    <a:pt x="836054" y="531867"/>
                  </a:lnTo>
                  <a:lnTo>
                    <a:pt x="834233" y="539153"/>
                  </a:lnTo>
                  <a:lnTo>
                    <a:pt x="830590" y="539153"/>
                  </a:lnTo>
                  <a:lnTo>
                    <a:pt x="825125" y="535510"/>
                  </a:lnTo>
                  <a:close/>
                  <a:moveTo>
                    <a:pt x="309649" y="526403"/>
                  </a:moveTo>
                  <a:lnTo>
                    <a:pt x="315114" y="530046"/>
                  </a:lnTo>
                  <a:lnTo>
                    <a:pt x="315114" y="531868"/>
                  </a:lnTo>
                  <a:lnTo>
                    <a:pt x="311471" y="535511"/>
                  </a:lnTo>
                  <a:lnTo>
                    <a:pt x="309649" y="535511"/>
                  </a:lnTo>
                  <a:close/>
                  <a:moveTo>
                    <a:pt x="806910" y="502724"/>
                  </a:moveTo>
                  <a:lnTo>
                    <a:pt x="808731" y="502724"/>
                  </a:lnTo>
                  <a:lnTo>
                    <a:pt x="812374" y="504545"/>
                  </a:lnTo>
                  <a:lnTo>
                    <a:pt x="819660" y="504545"/>
                  </a:lnTo>
                  <a:lnTo>
                    <a:pt x="823303" y="508188"/>
                  </a:lnTo>
                  <a:lnTo>
                    <a:pt x="825125" y="508188"/>
                  </a:lnTo>
                  <a:lnTo>
                    <a:pt x="828768" y="520938"/>
                  </a:lnTo>
                  <a:lnTo>
                    <a:pt x="828768" y="524580"/>
                  </a:lnTo>
                  <a:lnTo>
                    <a:pt x="830590" y="519116"/>
                  </a:lnTo>
                  <a:lnTo>
                    <a:pt x="830590" y="515473"/>
                  </a:lnTo>
                  <a:lnTo>
                    <a:pt x="834233" y="515473"/>
                  </a:lnTo>
                  <a:lnTo>
                    <a:pt x="834233" y="519116"/>
                  </a:lnTo>
                  <a:lnTo>
                    <a:pt x="836054" y="526402"/>
                  </a:lnTo>
                  <a:lnTo>
                    <a:pt x="828768" y="526402"/>
                  </a:lnTo>
                  <a:lnTo>
                    <a:pt x="828768" y="524581"/>
                  </a:lnTo>
                  <a:lnTo>
                    <a:pt x="823303" y="519117"/>
                  </a:lnTo>
                  <a:lnTo>
                    <a:pt x="825125" y="530045"/>
                  </a:lnTo>
                  <a:lnTo>
                    <a:pt x="825125" y="531867"/>
                  </a:lnTo>
                  <a:lnTo>
                    <a:pt x="812374" y="531867"/>
                  </a:lnTo>
                  <a:lnTo>
                    <a:pt x="808732" y="519726"/>
                  </a:lnTo>
                  <a:lnTo>
                    <a:pt x="808732" y="526402"/>
                  </a:lnTo>
                  <a:lnTo>
                    <a:pt x="806910" y="526402"/>
                  </a:lnTo>
                  <a:lnTo>
                    <a:pt x="806910" y="548260"/>
                  </a:lnTo>
                  <a:lnTo>
                    <a:pt x="803267" y="548260"/>
                  </a:lnTo>
                  <a:lnTo>
                    <a:pt x="803267" y="544617"/>
                  </a:lnTo>
                  <a:lnTo>
                    <a:pt x="797803" y="539153"/>
                  </a:lnTo>
                  <a:lnTo>
                    <a:pt x="797803" y="530045"/>
                  </a:lnTo>
                  <a:lnTo>
                    <a:pt x="801446" y="530045"/>
                  </a:lnTo>
                  <a:lnTo>
                    <a:pt x="792338" y="513652"/>
                  </a:lnTo>
                  <a:lnTo>
                    <a:pt x="806910" y="515473"/>
                  </a:lnTo>
                  <a:lnTo>
                    <a:pt x="807456" y="515473"/>
                  </a:lnTo>
                  <a:lnTo>
                    <a:pt x="806910" y="513652"/>
                  </a:lnTo>
                  <a:lnTo>
                    <a:pt x="803267" y="504545"/>
                  </a:lnTo>
                  <a:lnTo>
                    <a:pt x="806910" y="504545"/>
                  </a:lnTo>
                  <a:close/>
                  <a:moveTo>
                    <a:pt x="344258" y="464473"/>
                  </a:moveTo>
                  <a:lnTo>
                    <a:pt x="347901" y="464473"/>
                  </a:lnTo>
                  <a:lnTo>
                    <a:pt x="355187" y="471759"/>
                  </a:lnTo>
                  <a:lnTo>
                    <a:pt x="360651" y="466295"/>
                  </a:lnTo>
                  <a:lnTo>
                    <a:pt x="364294" y="466295"/>
                  </a:lnTo>
                  <a:lnTo>
                    <a:pt x="364294" y="480866"/>
                  </a:lnTo>
                  <a:lnTo>
                    <a:pt x="371580" y="480866"/>
                  </a:lnTo>
                  <a:lnTo>
                    <a:pt x="371580" y="482688"/>
                  </a:lnTo>
                  <a:lnTo>
                    <a:pt x="369759" y="488152"/>
                  </a:lnTo>
                  <a:lnTo>
                    <a:pt x="366116" y="488152"/>
                  </a:lnTo>
                  <a:lnTo>
                    <a:pt x="355187" y="486331"/>
                  </a:lnTo>
                  <a:lnTo>
                    <a:pt x="360651" y="493617"/>
                  </a:lnTo>
                  <a:lnTo>
                    <a:pt x="360651" y="497260"/>
                  </a:lnTo>
                  <a:lnTo>
                    <a:pt x="355187" y="497260"/>
                  </a:lnTo>
                  <a:lnTo>
                    <a:pt x="353365" y="493617"/>
                  </a:lnTo>
                  <a:lnTo>
                    <a:pt x="347901" y="493617"/>
                  </a:lnTo>
                  <a:lnTo>
                    <a:pt x="331507" y="519117"/>
                  </a:lnTo>
                  <a:lnTo>
                    <a:pt x="327864" y="519117"/>
                  </a:lnTo>
                  <a:lnTo>
                    <a:pt x="327864" y="510010"/>
                  </a:lnTo>
                  <a:lnTo>
                    <a:pt x="326043" y="504545"/>
                  </a:lnTo>
                  <a:lnTo>
                    <a:pt x="326043" y="502724"/>
                  </a:lnTo>
                  <a:lnTo>
                    <a:pt x="322400" y="513653"/>
                  </a:lnTo>
                  <a:lnTo>
                    <a:pt x="322400" y="515474"/>
                  </a:lnTo>
                  <a:lnTo>
                    <a:pt x="320578" y="515474"/>
                  </a:lnTo>
                  <a:lnTo>
                    <a:pt x="320578" y="513653"/>
                  </a:lnTo>
                  <a:lnTo>
                    <a:pt x="307828" y="493617"/>
                  </a:lnTo>
                  <a:lnTo>
                    <a:pt x="307828" y="491795"/>
                  </a:lnTo>
                  <a:lnTo>
                    <a:pt x="322400" y="477223"/>
                  </a:lnTo>
                  <a:lnTo>
                    <a:pt x="326043" y="477223"/>
                  </a:lnTo>
                  <a:lnTo>
                    <a:pt x="331507" y="486331"/>
                  </a:lnTo>
                  <a:lnTo>
                    <a:pt x="333329" y="480866"/>
                  </a:lnTo>
                  <a:lnTo>
                    <a:pt x="327864" y="469938"/>
                  </a:lnTo>
                  <a:lnTo>
                    <a:pt x="331507" y="469938"/>
                  </a:lnTo>
                  <a:lnTo>
                    <a:pt x="338793" y="475402"/>
                  </a:lnTo>
                  <a:lnTo>
                    <a:pt x="347901" y="469938"/>
                  </a:lnTo>
                  <a:lnTo>
                    <a:pt x="344258" y="466295"/>
                  </a:lnTo>
                  <a:close/>
                  <a:moveTo>
                    <a:pt x="792338" y="457186"/>
                  </a:moveTo>
                  <a:lnTo>
                    <a:pt x="795981" y="457186"/>
                  </a:lnTo>
                  <a:lnTo>
                    <a:pt x="797802" y="460829"/>
                  </a:lnTo>
                  <a:lnTo>
                    <a:pt x="806910" y="491794"/>
                  </a:lnTo>
                  <a:lnTo>
                    <a:pt x="806910" y="493615"/>
                  </a:lnTo>
                  <a:lnTo>
                    <a:pt x="801445" y="491794"/>
                  </a:lnTo>
                  <a:lnTo>
                    <a:pt x="801445" y="499080"/>
                  </a:lnTo>
                  <a:lnTo>
                    <a:pt x="792338" y="508187"/>
                  </a:lnTo>
                  <a:lnTo>
                    <a:pt x="790516" y="508187"/>
                  </a:lnTo>
                  <a:lnTo>
                    <a:pt x="790516" y="491794"/>
                  </a:lnTo>
                  <a:lnTo>
                    <a:pt x="792338" y="488151"/>
                  </a:lnTo>
                  <a:lnTo>
                    <a:pt x="790516" y="486329"/>
                  </a:lnTo>
                  <a:lnTo>
                    <a:pt x="790516" y="482686"/>
                  </a:lnTo>
                  <a:lnTo>
                    <a:pt x="786873" y="482686"/>
                  </a:lnTo>
                  <a:lnTo>
                    <a:pt x="785052" y="460829"/>
                  </a:lnTo>
                  <a:lnTo>
                    <a:pt x="785052" y="459007"/>
                  </a:lnTo>
                  <a:close/>
                  <a:moveTo>
                    <a:pt x="757730" y="448080"/>
                  </a:moveTo>
                  <a:lnTo>
                    <a:pt x="775945" y="459009"/>
                  </a:lnTo>
                  <a:lnTo>
                    <a:pt x="781409" y="464473"/>
                  </a:lnTo>
                  <a:lnTo>
                    <a:pt x="781409" y="466294"/>
                  </a:lnTo>
                  <a:lnTo>
                    <a:pt x="775945" y="466294"/>
                  </a:lnTo>
                  <a:lnTo>
                    <a:pt x="779587" y="471759"/>
                  </a:lnTo>
                  <a:lnTo>
                    <a:pt x="775945" y="471759"/>
                  </a:lnTo>
                  <a:lnTo>
                    <a:pt x="781409" y="475402"/>
                  </a:lnTo>
                  <a:lnTo>
                    <a:pt x="781409" y="488152"/>
                  </a:lnTo>
                  <a:lnTo>
                    <a:pt x="779587" y="488152"/>
                  </a:lnTo>
                  <a:lnTo>
                    <a:pt x="763194" y="475402"/>
                  </a:lnTo>
                  <a:lnTo>
                    <a:pt x="764713" y="484510"/>
                  </a:lnTo>
                  <a:lnTo>
                    <a:pt x="765016" y="482687"/>
                  </a:lnTo>
                  <a:lnTo>
                    <a:pt x="768660" y="482687"/>
                  </a:lnTo>
                  <a:lnTo>
                    <a:pt x="781410" y="493616"/>
                  </a:lnTo>
                  <a:lnTo>
                    <a:pt x="790518" y="524581"/>
                  </a:lnTo>
                  <a:lnTo>
                    <a:pt x="786875" y="542796"/>
                  </a:lnTo>
                  <a:lnTo>
                    <a:pt x="785053" y="542796"/>
                  </a:lnTo>
                  <a:lnTo>
                    <a:pt x="779589" y="526403"/>
                  </a:lnTo>
                  <a:lnTo>
                    <a:pt x="779589" y="520938"/>
                  </a:lnTo>
                  <a:lnTo>
                    <a:pt x="770481" y="513652"/>
                  </a:lnTo>
                  <a:lnTo>
                    <a:pt x="768660" y="513652"/>
                  </a:lnTo>
                  <a:lnTo>
                    <a:pt x="774124" y="504545"/>
                  </a:lnTo>
                  <a:lnTo>
                    <a:pt x="763195" y="493616"/>
                  </a:lnTo>
                  <a:lnTo>
                    <a:pt x="763802" y="489971"/>
                  </a:lnTo>
                  <a:lnTo>
                    <a:pt x="763194" y="491795"/>
                  </a:lnTo>
                  <a:lnTo>
                    <a:pt x="761373" y="491795"/>
                  </a:lnTo>
                  <a:lnTo>
                    <a:pt x="746801" y="471759"/>
                  </a:lnTo>
                  <a:lnTo>
                    <a:pt x="750444" y="466294"/>
                  </a:lnTo>
                  <a:lnTo>
                    <a:pt x="744980" y="459009"/>
                  </a:lnTo>
                  <a:lnTo>
                    <a:pt x="744980" y="457187"/>
                  </a:lnTo>
                  <a:lnTo>
                    <a:pt x="746801" y="457187"/>
                  </a:lnTo>
                  <a:close/>
                  <a:moveTo>
                    <a:pt x="355186" y="442616"/>
                  </a:moveTo>
                  <a:lnTo>
                    <a:pt x="369758" y="442616"/>
                  </a:lnTo>
                  <a:lnTo>
                    <a:pt x="369758" y="446259"/>
                  </a:lnTo>
                  <a:lnTo>
                    <a:pt x="371580" y="446259"/>
                  </a:lnTo>
                  <a:lnTo>
                    <a:pt x="375223" y="453545"/>
                  </a:lnTo>
                  <a:lnTo>
                    <a:pt x="375223" y="457188"/>
                  </a:lnTo>
                  <a:lnTo>
                    <a:pt x="353365" y="460831"/>
                  </a:lnTo>
                  <a:lnTo>
                    <a:pt x="347900" y="457188"/>
                  </a:lnTo>
                  <a:lnTo>
                    <a:pt x="347900" y="453545"/>
                  </a:lnTo>
                  <a:lnTo>
                    <a:pt x="355186" y="451723"/>
                  </a:lnTo>
                  <a:lnTo>
                    <a:pt x="353365" y="448080"/>
                  </a:lnTo>
                  <a:close/>
                  <a:moveTo>
                    <a:pt x="488154" y="351542"/>
                  </a:moveTo>
                  <a:lnTo>
                    <a:pt x="489975" y="351542"/>
                  </a:lnTo>
                  <a:lnTo>
                    <a:pt x="495440" y="357006"/>
                  </a:lnTo>
                  <a:lnTo>
                    <a:pt x="495440" y="358828"/>
                  </a:lnTo>
                  <a:lnTo>
                    <a:pt x="482689" y="378863"/>
                  </a:lnTo>
                  <a:lnTo>
                    <a:pt x="471760" y="380685"/>
                  </a:lnTo>
                  <a:lnTo>
                    <a:pt x="468117" y="380685"/>
                  </a:lnTo>
                  <a:lnTo>
                    <a:pt x="473582" y="373399"/>
                  </a:lnTo>
                  <a:close/>
                  <a:moveTo>
                    <a:pt x="36430" y="351542"/>
                  </a:moveTo>
                  <a:lnTo>
                    <a:pt x="51001" y="357006"/>
                  </a:lnTo>
                  <a:lnTo>
                    <a:pt x="52823" y="357006"/>
                  </a:lnTo>
                  <a:lnTo>
                    <a:pt x="52823" y="369756"/>
                  </a:lnTo>
                  <a:lnTo>
                    <a:pt x="40073" y="384328"/>
                  </a:lnTo>
                  <a:lnTo>
                    <a:pt x="14572" y="373399"/>
                  </a:lnTo>
                  <a:lnTo>
                    <a:pt x="3643" y="362471"/>
                  </a:lnTo>
                  <a:lnTo>
                    <a:pt x="3643" y="358828"/>
                  </a:lnTo>
                  <a:close/>
                  <a:moveTo>
                    <a:pt x="500904" y="346077"/>
                  </a:moveTo>
                  <a:lnTo>
                    <a:pt x="504547" y="346077"/>
                  </a:lnTo>
                  <a:lnTo>
                    <a:pt x="515476" y="351541"/>
                  </a:lnTo>
                  <a:lnTo>
                    <a:pt x="515476" y="353363"/>
                  </a:lnTo>
                  <a:lnTo>
                    <a:pt x="499082" y="353363"/>
                  </a:lnTo>
                  <a:lnTo>
                    <a:pt x="499082" y="351541"/>
                  </a:lnTo>
                  <a:lnTo>
                    <a:pt x="500904" y="347898"/>
                  </a:lnTo>
                  <a:close/>
                  <a:moveTo>
                    <a:pt x="67395" y="329685"/>
                  </a:moveTo>
                  <a:lnTo>
                    <a:pt x="85609" y="342436"/>
                  </a:lnTo>
                  <a:lnTo>
                    <a:pt x="74680" y="353365"/>
                  </a:lnTo>
                  <a:lnTo>
                    <a:pt x="72859" y="353365"/>
                  </a:lnTo>
                  <a:lnTo>
                    <a:pt x="58287" y="340614"/>
                  </a:lnTo>
                  <a:lnTo>
                    <a:pt x="56466" y="340614"/>
                  </a:lnTo>
                  <a:close/>
                  <a:moveTo>
                    <a:pt x="74681" y="216754"/>
                  </a:moveTo>
                  <a:lnTo>
                    <a:pt x="78324" y="216754"/>
                  </a:lnTo>
                  <a:lnTo>
                    <a:pt x="81967" y="218575"/>
                  </a:lnTo>
                  <a:lnTo>
                    <a:pt x="81967" y="231326"/>
                  </a:lnTo>
                  <a:lnTo>
                    <a:pt x="80145" y="231326"/>
                  </a:lnTo>
                  <a:lnTo>
                    <a:pt x="69216" y="236791"/>
                  </a:lnTo>
                  <a:lnTo>
                    <a:pt x="67395" y="236791"/>
                  </a:lnTo>
                  <a:lnTo>
                    <a:pt x="67395" y="227683"/>
                  </a:lnTo>
                  <a:close/>
                  <a:moveTo>
                    <a:pt x="125682" y="0"/>
                  </a:moveTo>
                  <a:lnTo>
                    <a:pt x="129325" y="0"/>
                  </a:lnTo>
                  <a:lnTo>
                    <a:pt x="140254" y="10930"/>
                  </a:lnTo>
                  <a:lnTo>
                    <a:pt x="140254" y="12751"/>
                  </a:lnTo>
                  <a:lnTo>
                    <a:pt x="129325" y="12751"/>
                  </a:lnTo>
                  <a:lnTo>
                    <a:pt x="125682" y="1822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" name="USA - Mainland">
              <a:extLst>
                <a:ext uri="{FF2B5EF4-FFF2-40B4-BE49-F238E27FC236}">
                  <a16:creationId xmlns:a16="http://schemas.microsoft.com/office/drawing/2014/main" id="{24EF59C2-8C2F-46A6-8EC4-ABABC5744127}"/>
                </a:ext>
              </a:extLst>
            </p:cNvPr>
            <p:cNvSpPr>
              <a:spLocks noEditPoints="1"/>
            </p:cNvSpPr>
            <p:nvPr>
              <p:custDataLst>
                <p:tags r:id="rId38"/>
              </p:custDataLst>
            </p:nvPr>
          </p:nvSpPr>
          <p:spPr bwMode="auto">
            <a:xfrm>
              <a:off x="2885754" y="3250181"/>
              <a:ext cx="1360718" cy="728247"/>
            </a:xfrm>
            <a:custGeom>
              <a:avLst/>
              <a:gdLst>
                <a:gd name="T0" fmla="*/ 162 w 753"/>
                <a:gd name="T1" fmla="*/ 160 h 403"/>
                <a:gd name="T2" fmla="*/ 151 w 753"/>
                <a:gd name="T3" fmla="*/ 144 h 403"/>
                <a:gd name="T4" fmla="*/ 393 w 753"/>
                <a:gd name="T5" fmla="*/ 13 h 403"/>
                <a:gd name="T6" fmla="*/ 436 w 753"/>
                <a:gd name="T7" fmla="*/ 43 h 403"/>
                <a:gd name="T8" fmla="*/ 481 w 753"/>
                <a:gd name="T9" fmla="*/ 37 h 403"/>
                <a:gd name="T10" fmla="*/ 488 w 753"/>
                <a:gd name="T11" fmla="*/ 56 h 403"/>
                <a:gd name="T12" fmla="*/ 526 w 753"/>
                <a:gd name="T13" fmla="*/ 56 h 403"/>
                <a:gd name="T14" fmla="*/ 519 w 753"/>
                <a:gd name="T15" fmla="*/ 69 h 403"/>
                <a:gd name="T16" fmla="*/ 481 w 753"/>
                <a:gd name="T17" fmla="*/ 90 h 403"/>
                <a:gd name="T18" fmla="*/ 485 w 753"/>
                <a:gd name="T19" fmla="*/ 93 h 403"/>
                <a:gd name="T20" fmla="*/ 500 w 753"/>
                <a:gd name="T21" fmla="*/ 127 h 403"/>
                <a:gd name="T22" fmla="*/ 509 w 753"/>
                <a:gd name="T23" fmla="*/ 86 h 403"/>
                <a:gd name="T24" fmla="*/ 525 w 753"/>
                <a:gd name="T25" fmla="*/ 71 h 403"/>
                <a:gd name="T26" fmla="*/ 534 w 753"/>
                <a:gd name="T27" fmla="*/ 108 h 403"/>
                <a:gd name="T28" fmla="*/ 549 w 753"/>
                <a:gd name="T29" fmla="*/ 127 h 403"/>
                <a:gd name="T30" fmla="*/ 543 w 753"/>
                <a:gd name="T31" fmla="*/ 145 h 403"/>
                <a:gd name="T32" fmla="*/ 623 w 753"/>
                <a:gd name="T33" fmla="*/ 114 h 403"/>
                <a:gd name="T34" fmla="*/ 638 w 753"/>
                <a:gd name="T35" fmla="*/ 92 h 403"/>
                <a:gd name="T36" fmla="*/ 721 w 753"/>
                <a:gd name="T37" fmla="*/ 38 h 403"/>
                <a:gd name="T38" fmla="*/ 743 w 753"/>
                <a:gd name="T39" fmla="*/ 71 h 403"/>
                <a:gd name="T40" fmla="*/ 752 w 753"/>
                <a:gd name="T41" fmla="*/ 86 h 403"/>
                <a:gd name="T42" fmla="*/ 727 w 753"/>
                <a:gd name="T43" fmla="*/ 104 h 403"/>
                <a:gd name="T44" fmla="*/ 713 w 753"/>
                <a:gd name="T45" fmla="*/ 139 h 403"/>
                <a:gd name="T46" fmla="*/ 706 w 753"/>
                <a:gd name="T47" fmla="*/ 145 h 403"/>
                <a:gd name="T48" fmla="*/ 660 w 753"/>
                <a:gd name="T49" fmla="*/ 161 h 403"/>
                <a:gd name="T50" fmla="*/ 650 w 753"/>
                <a:gd name="T51" fmla="*/ 187 h 403"/>
                <a:gd name="T52" fmla="*/ 639 w 753"/>
                <a:gd name="T53" fmla="*/ 207 h 403"/>
                <a:gd name="T54" fmla="*/ 635 w 753"/>
                <a:gd name="T55" fmla="*/ 182 h 403"/>
                <a:gd name="T56" fmla="*/ 632 w 753"/>
                <a:gd name="T57" fmla="*/ 209 h 403"/>
                <a:gd name="T58" fmla="*/ 632 w 753"/>
                <a:gd name="T59" fmla="*/ 224 h 403"/>
                <a:gd name="T60" fmla="*/ 630 w 753"/>
                <a:gd name="T61" fmla="*/ 238 h 403"/>
                <a:gd name="T62" fmla="*/ 636 w 753"/>
                <a:gd name="T63" fmla="*/ 240 h 403"/>
                <a:gd name="T64" fmla="*/ 629 w 753"/>
                <a:gd name="T65" fmla="*/ 247 h 403"/>
                <a:gd name="T66" fmla="*/ 630 w 753"/>
                <a:gd name="T67" fmla="*/ 259 h 403"/>
                <a:gd name="T68" fmla="*/ 574 w 753"/>
                <a:gd name="T69" fmla="*/ 293 h 403"/>
                <a:gd name="T70" fmla="*/ 581 w 753"/>
                <a:gd name="T71" fmla="*/ 390 h 403"/>
                <a:gd name="T72" fmla="*/ 555 w 753"/>
                <a:gd name="T73" fmla="*/ 378 h 403"/>
                <a:gd name="T74" fmla="*/ 529 w 753"/>
                <a:gd name="T75" fmla="*/ 330 h 403"/>
                <a:gd name="T76" fmla="*/ 489 w 753"/>
                <a:gd name="T77" fmla="*/ 324 h 403"/>
                <a:gd name="T78" fmla="*/ 448 w 753"/>
                <a:gd name="T79" fmla="*/ 327 h 403"/>
                <a:gd name="T80" fmla="*/ 457 w 753"/>
                <a:gd name="T81" fmla="*/ 338 h 403"/>
                <a:gd name="T82" fmla="*/ 441 w 753"/>
                <a:gd name="T83" fmla="*/ 345 h 403"/>
                <a:gd name="T84" fmla="*/ 389 w 753"/>
                <a:gd name="T85" fmla="*/ 339 h 403"/>
                <a:gd name="T86" fmla="*/ 368 w 753"/>
                <a:gd name="T87" fmla="*/ 353 h 403"/>
                <a:gd name="T88" fmla="*/ 356 w 753"/>
                <a:gd name="T89" fmla="*/ 373 h 403"/>
                <a:gd name="T90" fmla="*/ 325 w 753"/>
                <a:gd name="T91" fmla="*/ 367 h 403"/>
                <a:gd name="T92" fmla="*/ 277 w 753"/>
                <a:gd name="T93" fmla="*/ 348 h 403"/>
                <a:gd name="T94" fmla="*/ 214 w 753"/>
                <a:gd name="T95" fmla="*/ 313 h 403"/>
                <a:gd name="T96" fmla="*/ 101 w 753"/>
                <a:gd name="T97" fmla="*/ 295 h 403"/>
                <a:gd name="T98" fmla="*/ 80 w 753"/>
                <a:gd name="T99" fmla="*/ 271 h 403"/>
                <a:gd name="T100" fmla="*/ 28 w 753"/>
                <a:gd name="T101" fmla="*/ 212 h 403"/>
                <a:gd name="T102" fmla="*/ 28 w 753"/>
                <a:gd name="T103" fmla="*/ 207 h 403"/>
                <a:gd name="T104" fmla="*/ 5 w 753"/>
                <a:gd name="T105" fmla="*/ 167 h 403"/>
                <a:gd name="T106" fmla="*/ 9 w 753"/>
                <a:gd name="T107" fmla="*/ 64 h 403"/>
                <a:gd name="T108" fmla="*/ 9 w 753"/>
                <a:gd name="T109" fmla="*/ 53 h 403"/>
                <a:gd name="T110" fmla="*/ 6 w 753"/>
                <a:gd name="T111" fmla="*/ 46 h 403"/>
                <a:gd name="T112" fmla="*/ 23 w 753"/>
                <a:gd name="T113" fmla="*/ 35 h 403"/>
                <a:gd name="T114" fmla="*/ 30 w 753"/>
                <a:gd name="T115" fmla="*/ 1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53" h="403">
                  <a:moveTo>
                    <a:pt x="160" y="147"/>
                  </a:moveTo>
                  <a:lnTo>
                    <a:pt x="160" y="151"/>
                  </a:lnTo>
                  <a:lnTo>
                    <a:pt x="159" y="151"/>
                  </a:lnTo>
                  <a:lnTo>
                    <a:pt x="156" y="149"/>
                  </a:lnTo>
                  <a:lnTo>
                    <a:pt x="160" y="157"/>
                  </a:lnTo>
                  <a:lnTo>
                    <a:pt x="162" y="160"/>
                  </a:lnTo>
                  <a:lnTo>
                    <a:pt x="165" y="158"/>
                  </a:lnTo>
                  <a:lnTo>
                    <a:pt x="166" y="157"/>
                  </a:lnTo>
                  <a:lnTo>
                    <a:pt x="162" y="152"/>
                  </a:lnTo>
                  <a:lnTo>
                    <a:pt x="163" y="148"/>
                  </a:lnTo>
                  <a:lnTo>
                    <a:pt x="160" y="147"/>
                  </a:lnTo>
                  <a:close/>
                  <a:moveTo>
                    <a:pt x="151" y="144"/>
                  </a:moveTo>
                  <a:lnTo>
                    <a:pt x="154" y="148"/>
                  </a:lnTo>
                  <a:lnTo>
                    <a:pt x="156" y="145"/>
                  </a:lnTo>
                  <a:lnTo>
                    <a:pt x="151" y="144"/>
                  </a:lnTo>
                  <a:close/>
                  <a:moveTo>
                    <a:pt x="384" y="0"/>
                  </a:moveTo>
                  <a:lnTo>
                    <a:pt x="386" y="0"/>
                  </a:lnTo>
                  <a:lnTo>
                    <a:pt x="393" y="13"/>
                  </a:lnTo>
                  <a:lnTo>
                    <a:pt x="415" y="15"/>
                  </a:lnTo>
                  <a:lnTo>
                    <a:pt x="435" y="25"/>
                  </a:lnTo>
                  <a:lnTo>
                    <a:pt x="441" y="23"/>
                  </a:lnTo>
                  <a:lnTo>
                    <a:pt x="455" y="28"/>
                  </a:lnTo>
                  <a:lnTo>
                    <a:pt x="455" y="29"/>
                  </a:lnTo>
                  <a:lnTo>
                    <a:pt x="436" y="43"/>
                  </a:lnTo>
                  <a:lnTo>
                    <a:pt x="427" y="53"/>
                  </a:lnTo>
                  <a:lnTo>
                    <a:pt x="439" y="49"/>
                  </a:lnTo>
                  <a:lnTo>
                    <a:pt x="441" y="49"/>
                  </a:lnTo>
                  <a:lnTo>
                    <a:pt x="441" y="55"/>
                  </a:lnTo>
                  <a:lnTo>
                    <a:pt x="449" y="55"/>
                  </a:lnTo>
                  <a:lnTo>
                    <a:pt x="481" y="37"/>
                  </a:lnTo>
                  <a:lnTo>
                    <a:pt x="481" y="38"/>
                  </a:lnTo>
                  <a:lnTo>
                    <a:pt x="473" y="49"/>
                  </a:lnTo>
                  <a:lnTo>
                    <a:pt x="473" y="52"/>
                  </a:lnTo>
                  <a:lnTo>
                    <a:pt x="478" y="49"/>
                  </a:lnTo>
                  <a:lnTo>
                    <a:pt x="479" y="49"/>
                  </a:lnTo>
                  <a:lnTo>
                    <a:pt x="488" y="56"/>
                  </a:lnTo>
                  <a:lnTo>
                    <a:pt x="495" y="58"/>
                  </a:lnTo>
                  <a:lnTo>
                    <a:pt x="501" y="52"/>
                  </a:lnTo>
                  <a:lnTo>
                    <a:pt x="516" y="52"/>
                  </a:lnTo>
                  <a:lnTo>
                    <a:pt x="518" y="55"/>
                  </a:lnTo>
                  <a:lnTo>
                    <a:pt x="524" y="56"/>
                  </a:lnTo>
                  <a:lnTo>
                    <a:pt x="526" y="56"/>
                  </a:lnTo>
                  <a:lnTo>
                    <a:pt x="526" y="58"/>
                  </a:lnTo>
                  <a:lnTo>
                    <a:pt x="531" y="65"/>
                  </a:lnTo>
                  <a:lnTo>
                    <a:pt x="531" y="66"/>
                  </a:lnTo>
                  <a:lnTo>
                    <a:pt x="522" y="66"/>
                  </a:lnTo>
                  <a:lnTo>
                    <a:pt x="521" y="69"/>
                  </a:lnTo>
                  <a:lnTo>
                    <a:pt x="519" y="69"/>
                  </a:lnTo>
                  <a:lnTo>
                    <a:pt x="513" y="65"/>
                  </a:lnTo>
                  <a:lnTo>
                    <a:pt x="495" y="74"/>
                  </a:lnTo>
                  <a:lnTo>
                    <a:pt x="495" y="69"/>
                  </a:lnTo>
                  <a:lnTo>
                    <a:pt x="489" y="74"/>
                  </a:lnTo>
                  <a:lnTo>
                    <a:pt x="481" y="89"/>
                  </a:lnTo>
                  <a:lnTo>
                    <a:pt x="481" y="90"/>
                  </a:lnTo>
                  <a:lnTo>
                    <a:pt x="485" y="87"/>
                  </a:lnTo>
                  <a:lnTo>
                    <a:pt x="488" y="78"/>
                  </a:lnTo>
                  <a:lnTo>
                    <a:pt x="489" y="78"/>
                  </a:lnTo>
                  <a:lnTo>
                    <a:pt x="491" y="81"/>
                  </a:lnTo>
                  <a:lnTo>
                    <a:pt x="491" y="83"/>
                  </a:lnTo>
                  <a:lnTo>
                    <a:pt x="485" y="93"/>
                  </a:lnTo>
                  <a:lnTo>
                    <a:pt x="481" y="117"/>
                  </a:lnTo>
                  <a:lnTo>
                    <a:pt x="481" y="133"/>
                  </a:lnTo>
                  <a:lnTo>
                    <a:pt x="485" y="141"/>
                  </a:lnTo>
                  <a:lnTo>
                    <a:pt x="489" y="144"/>
                  </a:lnTo>
                  <a:lnTo>
                    <a:pt x="494" y="139"/>
                  </a:lnTo>
                  <a:lnTo>
                    <a:pt x="500" y="127"/>
                  </a:lnTo>
                  <a:lnTo>
                    <a:pt x="500" y="118"/>
                  </a:lnTo>
                  <a:lnTo>
                    <a:pt x="497" y="109"/>
                  </a:lnTo>
                  <a:lnTo>
                    <a:pt x="500" y="90"/>
                  </a:lnTo>
                  <a:lnTo>
                    <a:pt x="507" y="81"/>
                  </a:lnTo>
                  <a:lnTo>
                    <a:pt x="509" y="81"/>
                  </a:lnTo>
                  <a:lnTo>
                    <a:pt x="509" y="86"/>
                  </a:lnTo>
                  <a:lnTo>
                    <a:pt x="510" y="86"/>
                  </a:lnTo>
                  <a:lnTo>
                    <a:pt x="510" y="78"/>
                  </a:lnTo>
                  <a:lnTo>
                    <a:pt x="512" y="78"/>
                  </a:lnTo>
                  <a:lnTo>
                    <a:pt x="516" y="77"/>
                  </a:lnTo>
                  <a:lnTo>
                    <a:pt x="516" y="71"/>
                  </a:lnTo>
                  <a:lnTo>
                    <a:pt x="525" y="71"/>
                  </a:lnTo>
                  <a:lnTo>
                    <a:pt x="537" y="78"/>
                  </a:lnTo>
                  <a:lnTo>
                    <a:pt x="538" y="78"/>
                  </a:lnTo>
                  <a:lnTo>
                    <a:pt x="538" y="80"/>
                  </a:lnTo>
                  <a:lnTo>
                    <a:pt x="540" y="95"/>
                  </a:lnTo>
                  <a:lnTo>
                    <a:pt x="532" y="106"/>
                  </a:lnTo>
                  <a:lnTo>
                    <a:pt x="534" y="108"/>
                  </a:lnTo>
                  <a:lnTo>
                    <a:pt x="538" y="104"/>
                  </a:lnTo>
                  <a:lnTo>
                    <a:pt x="544" y="101"/>
                  </a:lnTo>
                  <a:lnTo>
                    <a:pt x="546" y="101"/>
                  </a:lnTo>
                  <a:lnTo>
                    <a:pt x="546" y="102"/>
                  </a:lnTo>
                  <a:lnTo>
                    <a:pt x="552" y="120"/>
                  </a:lnTo>
                  <a:lnTo>
                    <a:pt x="549" y="127"/>
                  </a:lnTo>
                  <a:lnTo>
                    <a:pt x="549" y="129"/>
                  </a:lnTo>
                  <a:lnTo>
                    <a:pt x="547" y="129"/>
                  </a:lnTo>
                  <a:lnTo>
                    <a:pt x="546" y="132"/>
                  </a:lnTo>
                  <a:lnTo>
                    <a:pt x="543" y="139"/>
                  </a:lnTo>
                  <a:lnTo>
                    <a:pt x="538" y="144"/>
                  </a:lnTo>
                  <a:lnTo>
                    <a:pt x="543" y="145"/>
                  </a:lnTo>
                  <a:lnTo>
                    <a:pt x="559" y="145"/>
                  </a:lnTo>
                  <a:lnTo>
                    <a:pt x="583" y="135"/>
                  </a:lnTo>
                  <a:lnTo>
                    <a:pt x="596" y="124"/>
                  </a:lnTo>
                  <a:lnTo>
                    <a:pt x="595" y="117"/>
                  </a:lnTo>
                  <a:lnTo>
                    <a:pt x="607" y="112"/>
                  </a:lnTo>
                  <a:lnTo>
                    <a:pt x="623" y="114"/>
                  </a:lnTo>
                  <a:lnTo>
                    <a:pt x="632" y="111"/>
                  </a:lnTo>
                  <a:lnTo>
                    <a:pt x="632" y="105"/>
                  </a:lnTo>
                  <a:lnTo>
                    <a:pt x="633" y="102"/>
                  </a:lnTo>
                  <a:lnTo>
                    <a:pt x="630" y="102"/>
                  </a:lnTo>
                  <a:lnTo>
                    <a:pt x="630" y="101"/>
                  </a:lnTo>
                  <a:lnTo>
                    <a:pt x="638" y="92"/>
                  </a:lnTo>
                  <a:lnTo>
                    <a:pt x="648" y="84"/>
                  </a:lnTo>
                  <a:lnTo>
                    <a:pt x="692" y="84"/>
                  </a:lnTo>
                  <a:lnTo>
                    <a:pt x="695" y="80"/>
                  </a:lnTo>
                  <a:lnTo>
                    <a:pt x="704" y="78"/>
                  </a:lnTo>
                  <a:lnTo>
                    <a:pt x="713" y="50"/>
                  </a:lnTo>
                  <a:lnTo>
                    <a:pt x="721" y="38"/>
                  </a:lnTo>
                  <a:lnTo>
                    <a:pt x="722" y="38"/>
                  </a:lnTo>
                  <a:lnTo>
                    <a:pt x="728" y="43"/>
                  </a:lnTo>
                  <a:lnTo>
                    <a:pt x="735" y="40"/>
                  </a:lnTo>
                  <a:lnTo>
                    <a:pt x="737" y="40"/>
                  </a:lnTo>
                  <a:lnTo>
                    <a:pt x="743" y="46"/>
                  </a:lnTo>
                  <a:lnTo>
                    <a:pt x="743" y="71"/>
                  </a:lnTo>
                  <a:lnTo>
                    <a:pt x="746" y="72"/>
                  </a:lnTo>
                  <a:lnTo>
                    <a:pt x="746" y="74"/>
                  </a:lnTo>
                  <a:lnTo>
                    <a:pt x="747" y="80"/>
                  </a:lnTo>
                  <a:lnTo>
                    <a:pt x="753" y="80"/>
                  </a:lnTo>
                  <a:lnTo>
                    <a:pt x="753" y="81"/>
                  </a:lnTo>
                  <a:lnTo>
                    <a:pt x="752" y="86"/>
                  </a:lnTo>
                  <a:lnTo>
                    <a:pt x="753" y="89"/>
                  </a:lnTo>
                  <a:lnTo>
                    <a:pt x="752" y="90"/>
                  </a:lnTo>
                  <a:lnTo>
                    <a:pt x="735" y="99"/>
                  </a:lnTo>
                  <a:lnTo>
                    <a:pt x="730" y="95"/>
                  </a:lnTo>
                  <a:lnTo>
                    <a:pt x="727" y="102"/>
                  </a:lnTo>
                  <a:lnTo>
                    <a:pt x="727" y="104"/>
                  </a:lnTo>
                  <a:lnTo>
                    <a:pt x="725" y="104"/>
                  </a:lnTo>
                  <a:lnTo>
                    <a:pt x="712" y="109"/>
                  </a:lnTo>
                  <a:lnTo>
                    <a:pt x="703" y="133"/>
                  </a:lnTo>
                  <a:lnTo>
                    <a:pt x="710" y="142"/>
                  </a:lnTo>
                  <a:lnTo>
                    <a:pt x="713" y="142"/>
                  </a:lnTo>
                  <a:lnTo>
                    <a:pt x="713" y="139"/>
                  </a:lnTo>
                  <a:lnTo>
                    <a:pt x="715" y="138"/>
                  </a:lnTo>
                  <a:lnTo>
                    <a:pt x="715" y="139"/>
                  </a:lnTo>
                  <a:lnTo>
                    <a:pt x="716" y="144"/>
                  </a:lnTo>
                  <a:lnTo>
                    <a:pt x="712" y="144"/>
                  </a:lnTo>
                  <a:lnTo>
                    <a:pt x="709" y="145"/>
                  </a:lnTo>
                  <a:lnTo>
                    <a:pt x="706" y="145"/>
                  </a:lnTo>
                  <a:lnTo>
                    <a:pt x="703" y="147"/>
                  </a:lnTo>
                  <a:lnTo>
                    <a:pt x="700" y="147"/>
                  </a:lnTo>
                  <a:lnTo>
                    <a:pt x="698" y="145"/>
                  </a:lnTo>
                  <a:lnTo>
                    <a:pt x="694" y="149"/>
                  </a:lnTo>
                  <a:lnTo>
                    <a:pt x="675" y="152"/>
                  </a:lnTo>
                  <a:lnTo>
                    <a:pt x="660" y="161"/>
                  </a:lnTo>
                  <a:lnTo>
                    <a:pt x="660" y="164"/>
                  </a:lnTo>
                  <a:lnTo>
                    <a:pt x="663" y="170"/>
                  </a:lnTo>
                  <a:lnTo>
                    <a:pt x="660" y="179"/>
                  </a:lnTo>
                  <a:lnTo>
                    <a:pt x="651" y="191"/>
                  </a:lnTo>
                  <a:lnTo>
                    <a:pt x="650" y="191"/>
                  </a:lnTo>
                  <a:lnTo>
                    <a:pt x="650" y="187"/>
                  </a:lnTo>
                  <a:lnTo>
                    <a:pt x="644" y="182"/>
                  </a:lnTo>
                  <a:lnTo>
                    <a:pt x="650" y="197"/>
                  </a:lnTo>
                  <a:lnTo>
                    <a:pt x="638" y="221"/>
                  </a:lnTo>
                  <a:lnTo>
                    <a:pt x="636" y="221"/>
                  </a:lnTo>
                  <a:lnTo>
                    <a:pt x="635" y="215"/>
                  </a:lnTo>
                  <a:lnTo>
                    <a:pt x="639" y="207"/>
                  </a:lnTo>
                  <a:lnTo>
                    <a:pt x="632" y="200"/>
                  </a:lnTo>
                  <a:lnTo>
                    <a:pt x="632" y="198"/>
                  </a:lnTo>
                  <a:lnTo>
                    <a:pt x="633" y="192"/>
                  </a:lnTo>
                  <a:lnTo>
                    <a:pt x="632" y="192"/>
                  </a:lnTo>
                  <a:lnTo>
                    <a:pt x="632" y="191"/>
                  </a:lnTo>
                  <a:lnTo>
                    <a:pt x="635" y="182"/>
                  </a:lnTo>
                  <a:lnTo>
                    <a:pt x="629" y="187"/>
                  </a:lnTo>
                  <a:lnTo>
                    <a:pt x="629" y="198"/>
                  </a:lnTo>
                  <a:lnTo>
                    <a:pt x="632" y="204"/>
                  </a:lnTo>
                  <a:lnTo>
                    <a:pt x="630" y="204"/>
                  </a:lnTo>
                  <a:lnTo>
                    <a:pt x="620" y="198"/>
                  </a:lnTo>
                  <a:lnTo>
                    <a:pt x="632" y="209"/>
                  </a:lnTo>
                  <a:lnTo>
                    <a:pt x="633" y="209"/>
                  </a:lnTo>
                  <a:lnTo>
                    <a:pt x="633" y="210"/>
                  </a:lnTo>
                  <a:lnTo>
                    <a:pt x="630" y="212"/>
                  </a:lnTo>
                  <a:lnTo>
                    <a:pt x="633" y="221"/>
                  </a:lnTo>
                  <a:lnTo>
                    <a:pt x="633" y="222"/>
                  </a:lnTo>
                  <a:lnTo>
                    <a:pt x="632" y="224"/>
                  </a:lnTo>
                  <a:lnTo>
                    <a:pt x="636" y="224"/>
                  </a:lnTo>
                  <a:lnTo>
                    <a:pt x="639" y="237"/>
                  </a:lnTo>
                  <a:lnTo>
                    <a:pt x="639" y="238"/>
                  </a:lnTo>
                  <a:lnTo>
                    <a:pt x="638" y="238"/>
                  </a:lnTo>
                  <a:lnTo>
                    <a:pt x="633" y="237"/>
                  </a:lnTo>
                  <a:lnTo>
                    <a:pt x="630" y="238"/>
                  </a:lnTo>
                  <a:lnTo>
                    <a:pt x="629" y="238"/>
                  </a:lnTo>
                  <a:lnTo>
                    <a:pt x="627" y="237"/>
                  </a:lnTo>
                  <a:lnTo>
                    <a:pt x="627" y="240"/>
                  </a:lnTo>
                  <a:lnTo>
                    <a:pt x="635" y="240"/>
                  </a:lnTo>
                  <a:lnTo>
                    <a:pt x="636" y="241"/>
                  </a:lnTo>
                  <a:lnTo>
                    <a:pt x="636" y="240"/>
                  </a:lnTo>
                  <a:lnTo>
                    <a:pt x="638" y="240"/>
                  </a:lnTo>
                  <a:lnTo>
                    <a:pt x="639" y="244"/>
                  </a:lnTo>
                  <a:lnTo>
                    <a:pt x="641" y="244"/>
                  </a:lnTo>
                  <a:lnTo>
                    <a:pt x="635" y="250"/>
                  </a:lnTo>
                  <a:lnTo>
                    <a:pt x="633" y="250"/>
                  </a:lnTo>
                  <a:lnTo>
                    <a:pt x="629" y="247"/>
                  </a:lnTo>
                  <a:lnTo>
                    <a:pt x="627" y="249"/>
                  </a:lnTo>
                  <a:lnTo>
                    <a:pt x="630" y="250"/>
                  </a:lnTo>
                  <a:lnTo>
                    <a:pt x="630" y="252"/>
                  </a:lnTo>
                  <a:lnTo>
                    <a:pt x="629" y="253"/>
                  </a:lnTo>
                  <a:lnTo>
                    <a:pt x="630" y="253"/>
                  </a:lnTo>
                  <a:lnTo>
                    <a:pt x="630" y="259"/>
                  </a:lnTo>
                  <a:lnTo>
                    <a:pt x="617" y="264"/>
                  </a:lnTo>
                  <a:lnTo>
                    <a:pt x="612" y="270"/>
                  </a:lnTo>
                  <a:lnTo>
                    <a:pt x="598" y="277"/>
                  </a:lnTo>
                  <a:lnTo>
                    <a:pt x="593" y="284"/>
                  </a:lnTo>
                  <a:lnTo>
                    <a:pt x="581" y="293"/>
                  </a:lnTo>
                  <a:lnTo>
                    <a:pt x="574" y="293"/>
                  </a:lnTo>
                  <a:lnTo>
                    <a:pt x="575" y="296"/>
                  </a:lnTo>
                  <a:lnTo>
                    <a:pt x="575" y="298"/>
                  </a:lnTo>
                  <a:lnTo>
                    <a:pt x="571" y="301"/>
                  </a:lnTo>
                  <a:lnTo>
                    <a:pt x="562" y="323"/>
                  </a:lnTo>
                  <a:lnTo>
                    <a:pt x="581" y="376"/>
                  </a:lnTo>
                  <a:lnTo>
                    <a:pt x="581" y="390"/>
                  </a:lnTo>
                  <a:lnTo>
                    <a:pt x="578" y="400"/>
                  </a:lnTo>
                  <a:lnTo>
                    <a:pt x="568" y="403"/>
                  </a:lnTo>
                  <a:lnTo>
                    <a:pt x="566" y="403"/>
                  </a:lnTo>
                  <a:lnTo>
                    <a:pt x="564" y="394"/>
                  </a:lnTo>
                  <a:lnTo>
                    <a:pt x="559" y="391"/>
                  </a:lnTo>
                  <a:lnTo>
                    <a:pt x="555" y="378"/>
                  </a:lnTo>
                  <a:lnTo>
                    <a:pt x="553" y="378"/>
                  </a:lnTo>
                  <a:lnTo>
                    <a:pt x="547" y="370"/>
                  </a:lnTo>
                  <a:lnTo>
                    <a:pt x="549" y="364"/>
                  </a:lnTo>
                  <a:lnTo>
                    <a:pt x="546" y="364"/>
                  </a:lnTo>
                  <a:lnTo>
                    <a:pt x="546" y="344"/>
                  </a:lnTo>
                  <a:lnTo>
                    <a:pt x="529" y="330"/>
                  </a:lnTo>
                  <a:lnTo>
                    <a:pt x="513" y="336"/>
                  </a:lnTo>
                  <a:lnTo>
                    <a:pt x="500" y="324"/>
                  </a:lnTo>
                  <a:lnTo>
                    <a:pt x="497" y="324"/>
                  </a:lnTo>
                  <a:lnTo>
                    <a:pt x="494" y="326"/>
                  </a:lnTo>
                  <a:lnTo>
                    <a:pt x="489" y="326"/>
                  </a:lnTo>
                  <a:lnTo>
                    <a:pt x="489" y="324"/>
                  </a:lnTo>
                  <a:lnTo>
                    <a:pt x="479" y="329"/>
                  </a:lnTo>
                  <a:lnTo>
                    <a:pt x="478" y="329"/>
                  </a:lnTo>
                  <a:lnTo>
                    <a:pt x="478" y="321"/>
                  </a:lnTo>
                  <a:lnTo>
                    <a:pt x="475" y="326"/>
                  </a:lnTo>
                  <a:lnTo>
                    <a:pt x="475" y="327"/>
                  </a:lnTo>
                  <a:lnTo>
                    <a:pt x="448" y="327"/>
                  </a:lnTo>
                  <a:lnTo>
                    <a:pt x="448" y="330"/>
                  </a:lnTo>
                  <a:lnTo>
                    <a:pt x="451" y="330"/>
                  </a:lnTo>
                  <a:lnTo>
                    <a:pt x="454" y="329"/>
                  </a:lnTo>
                  <a:lnTo>
                    <a:pt x="461" y="329"/>
                  </a:lnTo>
                  <a:lnTo>
                    <a:pt x="461" y="330"/>
                  </a:lnTo>
                  <a:lnTo>
                    <a:pt x="457" y="338"/>
                  </a:lnTo>
                  <a:lnTo>
                    <a:pt x="463" y="344"/>
                  </a:lnTo>
                  <a:lnTo>
                    <a:pt x="463" y="345"/>
                  </a:lnTo>
                  <a:lnTo>
                    <a:pt x="460" y="347"/>
                  </a:lnTo>
                  <a:lnTo>
                    <a:pt x="452" y="341"/>
                  </a:lnTo>
                  <a:lnTo>
                    <a:pt x="449" y="345"/>
                  </a:lnTo>
                  <a:lnTo>
                    <a:pt x="441" y="345"/>
                  </a:lnTo>
                  <a:lnTo>
                    <a:pt x="427" y="336"/>
                  </a:lnTo>
                  <a:lnTo>
                    <a:pt x="423" y="339"/>
                  </a:lnTo>
                  <a:lnTo>
                    <a:pt x="400" y="336"/>
                  </a:lnTo>
                  <a:lnTo>
                    <a:pt x="390" y="341"/>
                  </a:lnTo>
                  <a:lnTo>
                    <a:pt x="389" y="341"/>
                  </a:lnTo>
                  <a:lnTo>
                    <a:pt x="389" y="339"/>
                  </a:lnTo>
                  <a:lnTo>
                    <a:pt x="390" y="338"/>
                  </a:lnTo>
                  <a:lnTo>
                    <a:pt x="389" y="336"/>
                  </a:lnTo>
                  <a:lnTo>
                    <a:pt x="386" y="348"/>
                  </a:lnTo>
                  <a:lnTo>
                    <a:pt x="386" y="350"/>
                  </a:lnTo>
                  <a:lnTo>
                    <a:pt x="378" y="353"/>
                  </a:lnTo>
                  <a:lnTo>
                    <a:pt x="368" y="353"/>
                  </a:lnTo>
                  <a:lnTo>
                    <a:pt x="369" y="356"/>
                  </a:lnTo>
                  <a:lnTo>
                    <a:pt x="369" y="357"/>
                  </a:lnTo>
                  <a:lnTo>
                    <a:pt x="357" y="364"/>
                  </a:lnTo>
                  <a:lnTo>
                    <a:pt x="359" y="372"/>
                  </a:lnTo>
                  <a:lnTo>
                    <a:pt x="359" y="373"/>
                  </a:lnTo>
                  <a:lnTo>
                    <a:pt x="356" y="373"/>
                  </a:lnTo>
                  <a:lnTo>
                    <a:pt x="357" y="375"/>
                  </a:lnTo>
                  <a:lnTo>
                    <a:pt x="356" y="381"/>
                  </a:lnTo>
                  <a:lnTo>
                    <a:pt x="360" y="393"/>
                  </a:lnTo>
                  <a:lnTo>
                    <a:pt x="360" y="394"/>
                  </a:lnTo>
                  <a:lnTo>
                    <a:pt x="334" y="385"/>
                  </a:lnTo>
                  <a:lnTo>
                    <a:pt x="325" y="367"/>
                  </a:lnTo>
                  <a:lnTo>
                    <a:pt x="316" y="357"/>
                  </a:lnTo>
                  <a:lnTo>
                    <a:pt x="312" y="345"/>
                  </a:lnTo>
                  <a:lnTo>
                    <a:pt x="301" y="335"/>
                  </a:lnTo>
                  <a:lnTo>
                    <a:pt x="286" y="336"/>
                  </a:lnTo>
                  <a:lnTo>
                    <a:pt x="279" y="348"/>
                  </a:lnTo>
                  <a:lnTo>
                    <a:pt x="277" y="348"/>
                  </a:lnTo>
                  <a:lnTo>
                    <a:pt x="264" y="339"/>
                  </a:lnTo>
                  <a:lnTo>
                    <a:pt x="258" y="332"/>
                  </a:lnTo>
                  <a:lnTo>
                    <a:pt x="255" y="323"/>
                  </a:lnTo>
                  <a:lnTo>
                    <a:pt x="237" y="305"/>
                  </a:lnTo>
                  <a:lnTo>
                    <a:pt x="214" y="305"/>
                  </a:lnTo>
                  <a:lnTo>
                    <a:pt x="214" y="313"/>
                  </a:lnTo>
                  <a:lnTo>
                    <a:pt x="178" y="314"/>
                  </a:lnTo>
                  <a:lnTo>
                    <a:pt x="128" y="292"/>
                  </a:lnTo>
                  <a:lnTo>
                    <a:pt x="125" y="292"/>
                  </a:lnTo>
                  <a:lnTo>
                    <a:pt x="117" y="293"/>
                  </a:lnTo>
                  <a:lnTo>
                    <a:pt x="108" y="293"/>
                  </a:lnTo>
                  <a:lnTo>
                    <a:pt x="101" y="295"/>
                  </a:lnTo>
                  <a:lnTo>
                    <a:pt x="98" y="295"/>
                  </a:lnTo>
                  <a:lnTo>
                    <a:pt x="98" y="293"/>
                  </a:lnTo>
                  <a:lnTo>
                    <a:pt x="95" y="284"/>
                  </a:lnTo>
                  <a:lnTo>
                    <a:pt x="88" y="277"/>
                  </a:lnTo>
                  <a:lnTo>
                    <a:pt x="83" y="276"/>
                  </a:lnTo>
                  <a:lnTo>
                    <a:pt x="80" y="271"/>
                  </a:lnTo>
                  <a:lnTo>
                    <a:pt x="54" y="262"/>
                  </a:lnTo>
                  <a:lnTo>
                    <a:pt x="54" y="253"/>
                  </a:lnTo>
                  <a:lnTo>
                    <a:pt x="37" y="234"/>
                  </a:lnTo>
                  <a:lnTo>
                    <a:pt x="37" y="225"/>
                  </a:lnTo>
                  <a:lnTo>
                    <a:pt x="31" y="221"/>
                  </a:lnTo>
                  <a:lnTo>
                    <a:pt x="28" y="212"/>
                  </a:lnTo>
                  <a:lnTo>
                    <a:pt x="30" y="210"/>
                  </a:lnTo>
                  <a:lnTo>
                    <a:pt x="31" y="210"/>
                  </a:lnTo>
                  <a:lnTo>
                    <a:pt x="30" y="207"/>
                  </a:lnTo>
                  <a:lnTo>
                    <a:pt x="33" y="204"/>
                  </a:lnTo>
                  <a:lnTo>
                    <a:pt x="30" y="204"/>
                  </a:lnTo>
                  <a:lnTo>
                    <a:pt x="28" y="207"/>
                  </a:lnTo>
                  <a:lnTo>
                    <a:pt x="28" y="209"/>
                  </a:lnTo>
                  <a:lnTo>
                    <a:pt x="27" y="209"/>
                  </a:lnTo>
                  <a:lnTo>
                    <a:pt x="23" y="206"/>
                  </a:lnTo>
                  <a:lnTo>
                    <a:pt x="14" y="192"/>
                  </a:lnTo>
                  <a:lnTo>
                    <a:pt x="12" y="178"/>
                  </a:lnTo>
                  <a:lnTo>
                    <a:pt x="5" y="167"/>
                  </a:lnTo>
                  <a:lnTo>
                    <a:pt x="8" y="148"/>
                  </a:lnTo>
                  <a:lnTo>
                    <a:pt x="6" y="141"/>
                  </a:lnTo>
                  <a:lnTo>
                    <a:pt x="3" y="123"/>
                  </a:lnTo>
                  <a:lnTo>
                    <a:pt x="6" y="112"/>
                  </a:lnTo>
                  <a:lnTo>
                    <a:pt x="9" y="65"/>
                  </a:lnTo>
                  <a:lnTo>
                    <a:pt x="9" y="64"/>
                  </a:lnTo>
                  <a:lnTo>
                    <a:pt x="11" y="64"/>
                  </a:lnTo>
                  <a:lnTo>
                    <a:pt x="17" y="62"/>
                  </a:lnTo>
                  <a:lnTo>
                    <a:pt x="9" y="59"/>
                  </a:lnTo>
                  <a:lnTo>
                    <a:pt x="8" y="59"/>
                  </a:lnTo>
                  <a:lnTo>
                    <a:pt x="8" y="53"/>
                  </a:lnTo>
                  <a:lnTo>
                    <a:pt x="9" y="53"/>
                  </a:lnTo>
                  <a:lnTo>
                    <a:pt x="11" y="55"/>
                  </a:lnTo>
                  <a:lnTo>
                    <a:pt x="11" y="53"/>
                  </a:lnTo>
                  <a:lnTo>
                    <a:pt x="8" y="52"/>
                  </a:lnTo>
                  <a:lnTo>
                    <a:pt x="8" y="47"/>
                  </a:lnTo>
                  <a:lnTo>
                    <a:pt x="6" y="47"/>
                  </a:lnTo>
                  <a:lnTo>
                    <a:pt x="6" y="46"/>
                  </a:lnTo>
                  <a:lnTo>
                    <a:pt x="0" y="23"/>
                  </a:lnTo>
                  <a:lnTo>
                    <a:pt x="0" y="19"/>
                  </a:lnTo>
                  <a:lnTo>
                    <a:pt x="2" y="19"/>
                  </a:lnTo>
                  <a:lnTo>
                    <a:pt x="25" y="23"/>
                  </a:lnTo>
                  <a:lnTo>
                    <a:pt x="25" y="29"/>
                  </a:lnTo>
                  <a:lnTo>
                    <a:pt x="23" y="35"/>
                  </a:lnTo>
                  <a:lnTo>
                    <a:pt x="24" y="38"/>
                  </a:lnTo>
                  <a:lnTo>
                    <a:pt x="30" y="28"/>
                  </a:lnTo>
                  <a:lnTo>
                    <a:pt x="30" y="21"/>
                  </a:lnTo>
                  <a:lnTo>
                    <a:pt x="27" y="19"/>
                  </a:lnTo>
                  <a:lnTo>
                    <a:pt x="27" y="18"/>
                  </a:lnTo>
                  <a:lnTo>
                    <a:pt x="30" y="13"/>
                  </a:lnTo>
                  <a:lnTo>
                    <a:pt x="24" y="9"/>
                  </a:lnTo>
                  <a:lnTo>
                    <a:pt x="24" y="7"/>
                  </a:lnTo>
                  <a:lnTo>
                    <a:pt x="384" y="9"/>
                  </a:lnTo>
                  <a:lnTo>
                    <a:pt x="384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" name="USA - Offshore">
              <a:extLst>
                <a:ext uri="{FF2B5EF4-FFF2-40B4-BE49-F238E27FC236}">
                  <a16:creationId xmlns:a16="http://schemas.microsoft.com/office/drawing/2014/main" id="{66DA399C-6B0D-4B3D-8D4B-031E6FBB3513}"/>
                </a:ext>
              </a:extLst>
            </p:cNvPr>
            <p:cNvSpPr>
              <a:spLocks/>
            </p:cNvSpPr>
            <p:nvPr>
              <p:custDataLst>
                <p:tags r:id="rId39"/>
              </p:custDataLst>
            </p:nvPr>
          </p:nvSpPr>
          <p:spPr bwMode="auto">
            <a:xfrm>
              <a:off x="3536295" y="3524854"/>
              <a:ext cx="590909" cy="388519"/>
            </a:xfrm>
            <a:custGeom>
              <a:avLst/>
              <a:gdLst/>
              <a:ahLst/>
              <a:cxnLst/>
              <a:rect l="l" t="t" r="r" b="b"/>
              <a:pathLst>
                <a:path w="595620" h="391616">
                  <a:moveTo>
                    <a:pt x="14572" y="373401"/>
                  </a:moveTo>
                  <a:lnTo>
                    <a:pt x="16394" y="373401"/>
                  </a:lnTo>
                  <a:lnTo>
                    <a:pt x="16394" y="377044"/>
                  </a:lnTo>
                  <a:lnTo>
                    <a:pt x="3643" y="391616"/>
                  </a:lnTo>
                  <a:lnTo>
                    <a:pt x="0" y="391616"/>
                  </a:lnTo>
                  <a:lnTo>
                    <a:pt x="0" y="389795"/>
                  </a:lnTo>
                  <a:lnTo>
                    <a:pt x="3643" y="384330"/>
                  </a:lnTo>
                  <a:lnTo>
                    <a:pt x="3643" y="382509"/>
                  </a:lnTo>
                  <a:close/>
                  <a:moveTo>
                    <a:pt x="591977" y="0"/>
                  </a:moveTo>
                  <a:lnTo>
                    <a:pt x="595620" y="0"/>
                  </a:lnTo>
                  <a:lnTo>
                    <a:pt x="586513" y="10929"/>
                  </a:lnTo>
                  <a:lnTo>
                    <a:pt x="551905" y="21858"/>
                  </a:lnTo>
                  <a:lnTo>
                    <a:pt x="551905" y="20037"/>
                  </a:lnTo>
                  <a:lnTo>
                    <a:pt x="557370" y="10929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Hawaii">
              <a:extLst>
                <a:ext uri="{FF2B5EF4-FFF2-40B4-BE49-F238E27FC236}">
                  <a16:creationId xmlns:a16="http://schemas.microsoft.com/office/drawing/2014/main" id="{C3240716-3B06-4407-8FB9-7698A060F990}"/>
                </a:ext>
              </a:extLst>
            </p:cNvPr>
            <p:cNvSpPr>
              <a:spLocks/>
            </p:cNvSpPr>
            <p:nvPr>
              <p:custDataLst>
                <p:tags r:id="rId40"/>
              </p:custDataLst>
            </p:nvPr>
          </p:nvSpPr>
          <p:spPr bwMode="auto">
            <a:xfrm>
              <a:off x="2056313" y="4056129"/>
              <a:ext cx="119266" cy="84933"/>
            </a:xfrm>
            <a:custGeom>
              <a:avLst/>
              <a:gdLst/>
              <a:ahLst/>
              <a:cxnLst/>
              <a:rect l="l" t="t" r="r" b="b"/>
              <a:pathLst>
                <a:path w="120217" h="85610">
                  <a:moveTo>
                    <a:pt x="91073" y="51001"/>
                  </a:moveTo>
                  <a:lnTo>
                    <a:pt x="94716" y="51001"/>
                  </a:lnTo>
                  <a:lnTo>
                    <a:pt x="111109" y="56466"/>
                  </a:lnTo>
                  <a:lnTo>
                    <a:pt x="120217" y="67395"/>
                  </a:lnTo>
                  <a:lnTo>
                    <a:pt x="118396" y="76502"/>
                  </a:lnTo>
                  <a:lnTo>
                    <a:pt x="118396" y="78324"/>
                  </a:lnTo>
                  <a:lnTo>
                    <a:pt x="107466" y="78324"/>
                  </a:lnTo>
                  <a:lnTo>
                    <a:pt x="100180" y="85610"/>
                  </a:lnTo>
                  <a:lnTo>
                    <a:pt x="96537" y="85610"/>
                  </a:lnTo>
                  <a:lnTo>
                    <a:pt x="96537" y="83789"/>
                  </a:lnTo>
                  <a:lnTo>
                    <a:pt x="94716" y="83789"/>
                  </a:lnTo>
                  <a:lnTo>
                    <a:pt x="89251" y="67395"/>
                  </a:lnTo>
                  <a:lnTo>
                    <a:pt x="91073" y="54644"/>
                  </a:lnTo>
                  <a:close/>
                  <a:moveTo>
                    <a:pt x="58287" y="23680"/>
                  </a:moveTo>
                  <a:lnTo>
                    <a:pt x="61930" y="23680"/>
                  </a:lnTo>
                  <a:lnTo>
                    <a:pt x="72859" y="29145"/>
                  </a:lnTo>
                  <a:lnTo>
                    <a:pt x="74681" y="29145"/>
                  </a:lnTo>
                  <a:lnTo>
                    <a:pt x="74681" y="32787"/>
                  </a:lnTo>
                  <a:lnTo>
                    <a:pt x="83788" y="32787"/>
                  </a:lnTo>
                  <a:lnTo>
                    <a:pt x="91074" y="38251"/>
                  </a:lnTo>
                  <a:lnTo>
                    <a:pt x="91074" y="40073"/>
                  </a:lnTo>
                  <a:lnTo>
                    <a:pt x="83788" y="43716"/>
                  </a:lnTo>
                  <a:lnTo>
                    <a:pt x="80145" y="43716"/>
                  </a:lnTo>
                  <a:lnTo>
                    <a:pt x="72860" y="32788"/>
                  </a:lnTo>
                  <a:lnTo>
                    <a:pt x="58287" y="32788"/>
                  </a:lnTo>
                  <a:close/>
                  <a:moveTo>
                    <a:pt x="40072" y="12751"/>
                  </a:moveTo>
                  <a:lnTo>
                    <a:pt x="41893" y="12751"/>
                  </a:lnTo>
                  <a:lnTo>
                    <a:pt x="51001" y="21858"/>
                  </a:lnTo>
                  <a:lnTo>
                    <a:pt x="51001" y="23680"/>
                  </a:lnTo>
                  <a:lnTo>
                    <a:pt x="41893" y="23680"/>
                  </a:lnTo>
                  <a:lnTo>
                    <a:pt x="40072" y="18215"/>
                  </a:lnTo>
                  <a:close/>
                  <a:moveTo>
                    <a:pt x="1822" y="0"/>
                  </a:moveTo>
                  <a:lnTo>
                    <a:pt x="5465" y="0"/>
                  </a:lnTo>
                  <a:lnTo>
                    <a:pt x="12751" y="1821"/>
                  </a:lnTo>
                  <a:lnTo>
                    <a:pt x="12751" y="5465"/>
                  </a:lnTo>
                  <a:lnTo>
                    <a:pt x="7286" y="10929"/>
                  </a:lnTo>
                  <a:lnTo>
                    <a:pt x="7286" y="12751"/>
                  </a:lnTo>
                  <a:lnTo>
                    <a:pt x="5465" y="12751"/>
                  </a:lnTo>
                  <a:lnTo>
                    <a:pt x="5465" y="10929"/>
                  </a:lnTo>
                  <a:lnTo>
                    <a:pt x="0" y="7286"/>
                  </a:lnTo>
                  <a:lnTo>
                    <a:pt x="0" y="5465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Puerto Rico">
              <a:extLst>
                <a:ext uri="{FF2B5EF4-FFF2-40B4-BE49-F238E27FC236}">
                  <a16:creationId xmlns:a16="http://schemas.microsoft.com/office/drawing/2014/main" id="{905F6D36-78F5-48C2-ACAD-8A3E9C66D72A}"/>
                </a:ext>
              </a:extLst>
            </p:cNvPr>
            <p:cNvSpPr>
              <a:spLocks/>
            </p:cNvSpPr>
            <p:nvPr>
              <p:custDataLst>
                <p:tags r:id="rId41"/>
              </p:custDataLst>
            </p:nvPr>
          </p:nvSpPr>
          <p:spPr bwMode="auto">
            <a:xfrm>
              <a:off x="4239243" y="4144677"/>
              <a:ext cx="37948" cy="16264"/>
            </a:xfrm>
            <a:custGeom>
              <a:avLst/>
              <a:gdLst>
                <a:gd name="T0" fmla="*/ 1 w 21"/>
                <a:gd name="T1" fmla="*/ 0 h 9"/>
                <a:gd name="T2" fmla="*/ 19 w 21"/>
                <a:gd name="T3" fmla="*/ 0 h 9"/>
                <a:gd name="T4" fmla="*/ 19 w 21"/>
                <a:gd name="T5" fmla="*/ 1 h 9"/>
                <a:gd name="T6" fmla="*/ 21 w 21"/>
                <a:gd name="T7" fmla="*/ 4 h 9"/>
                <a:gd name="T8" fmla="*/ 21 w 21"/>
                <a:gd name="T9" fmla="*/ 6 h 9"/>
                <a:gd name="T10" fmla="*/ 13 w 21"/>
                <a:gd name="T11" fmla="*/ 9 h 9"/>
                <a:gd name="T12" fmla="*/ 3 w 21"/>
                <a:gd name="T13" fmla="*/ 9 h 9"/>
                <a:gd name="T14" fmla="*/ 0 w 21"/>
                <a:gd name="T15" fmla="*/ 4 h 9"/>
                <a:gd name="T16" fmla="*/ 1 w 21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9">
                  <a:moveTo>
                    <a:pt x="1" y="0"/>
                  </a:moveTo>
                  <a:lnTo>
                    <a:pt x="19" y="0"/>
                  </a:lnTo>
                  <a:lnTo>
                    <a:pt x="19" y="1"/>
                  </a:lnTo>
                  <a:lnTo>
                    <a:pt x="21" y="4"/>
                  </a:lnTo>
                  <a:lnTo>
                    <a:pt x="21" y="6"/>
                  </a:lnTo>
                  <a:lnTo>
                    <a:pt x="13" y="9"/>
                  </a:lnTo>
                  <a:lnTo>
                    <a:pt x="3" y="9"/>
                  </a:lnTo>
                  <a:lnTo>
                    <a:pt x="0" y="4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Panama">
              <a:extLst>
                <a:ext uri="{FF2B5EF4-FFF2-40B4-BE49-F238E27FC236}">
                  <a16:creationId xmlns:a16="http://schemas.microsoft.com/office/drawing/2014/main" id="{22297CF5-3450-4089-BE1E-5A41F2184585}"/>
                </a:ext>
              </a:extLst>
            </p:cNvPr>
            <p:cNvSpPr>
              <a:spLocks/>
            </p:cNvSpPr>
            <p:nvPr>
              <p:custDataLst>
                <p:tags r:id="rId42"/>
              </p:custDataLst>
            </p:nvPr>
          </p:nvSpPr>
          <p:spPr bwMode="auto">
            <a:xfrm>
              <a:off x="3866989" y="4361524"/>
              <a:ext cx="139145" cy="59634"/>
            </a:xfrm>
            <a:custGeom>
              <a:avLst/>
              <a:gdLst>
                <a:gd name="T0" fmla="*/ 6 w 77"/>
                <a:gd name="T1" fmla="*/ 0 h 33"/>
                <a:gd name="T2" fmla="*/ 10 w 77"/>
                <a:gd name="T3" fmla="*/ 2 h 33"/>
                <a:gd name="T4" fmla="*/ 12 w 77"/>
                <a:gd name="T5" fmla="*/ 7 h 33"/>
                <a:gd name="T6" fmla="*/ 23 w 77"/>
                <a:gd name="T7" fmla="*/ 10 h 33"/>
                <a:gd name="T8" fmla="*/ 37 w 77"/>
                <a:gd name="T9" fmla="*/ 4 h 33"/>
                <a:gd name="T10" fmla="*/ 38 w 77"/>
                <a:gd name="T11" fmla="*/ 4 h 33"/>
                <a:gd name="T12" fmla="*/ 40 w 77"/>
                <a:gd name="T13" fmla="*/ 6 h 33"/>
                <a:gd name="T14" fmla="*/ 43 w 77"/>
                <a:gd name="T15" fmla="*/ 0 h 33"/>
                <a:gd name="T16" fmla="*/ 50 w 77"/>
                <a:gd name="T17" fmla="*/ 0 h 33"/>
                <a:gd name="T18" fmla="*/ 64 w 77"/>
                <a:gd name="T19" fmla="*/ 3 h 33"/>
                <a:gd name="T20" fmla="*/ 74 w 77"/>
                <a:gd name="T21" fmla="*/ 13 h 33"/>
                <a:gd name="T22" fmla="*/ 74 w 77"/>
                <a:gd name="T23" fmla="*/ 16 h 33"/>
                <a:gd name="T24" fmla="*/ 77 w 77"/>
                <a:gd name="T25" fmla="*/ 21 h 33"/>
                <a:gd name="T26" fmla="*/ 77 w 77"/>
                <a:gd name="T27" fmla="*/ 22 h 33"/>
                <a:gd name="T28" fmla="*/ 72 w 77"/>
                <a:gd name="T29" fmla="*/ 27 h 33"/>
                <a:gd name="T30" fmla="*/ 69 w 77"/>
                <a:gd name="T31" fmla="*/ 27 h 33"/>
                <a:gd name="T32" fmla="*/ 68 w 77"/>
                <a:gd name="T33" fmla="*/ 31 h 33"/>
                <a:gd name="T34" fmla="*/ 66 w 77"/>
                <a:gd name="T35" fmla="*/ 31 h 33"/>
                <a:gd name="T36" fmla="*/ 61 w 77"/>
                <a:gd name="T37" fmla="*/ 22 h 33"/>
                <a:gd name="T38" fmla="*/ 64 w 77"/>
                <a:gd name="T39" fmla="*/ 16 h 33"/>
                <a:gd name="T40" fmla="*/ 61 w 77"/>
                <a:gd name="T41" fmla="*/ 16 h 33"/>
                <a:gd name="T42" fmla="*/ 50 w 77"/>
                <a:gd name="T43" fmla="*/ 9 h 33"/>
                <a:gd name="T44" fmla="*/ 34 w 77"/>
                <a:gd name="T45" fmla="*/ 19 h 33"/>
                <a:gd name="T46" fmla="*/ 34 w 77"/>
                <a:gd name="T47" fmla="*/ 22 h 33"/>
                <a:gd name="T48" fmla="*/ 38 w 77"/>
                <a:gd name="T49" fmla="*/ 28 h 33"/>
                <a:gd name="T50" fmla="*/ 38 w 77"/>
                <a:gd name="T51" fmla="*/ 30 h 33"/>
                <a:gd name="T52" fmla="*/ 32 w 77"/>
                <a:gd name="T53" fmla="*/ 33 h 33"/>
                <a:gd name="T54" fmla="*/ 28 w 77"/>
                <a:gd name="T55" fmla="*/ 33 h 33"/>
                <a:gd name="T56" fmla="*/ 26 w 77"/>
                <a:gd name="T57" fmla="*/ 27 h 33"/>
                <a:gd name="T58" fmla="*/ 22 w 77"/>
                <a:gd name="T59" fmla="*/ 27 h 33"/>
                <a:gd name="T60" fmla="*/ 16 w 77"/>
                <a:gd name="T61" fmla="*/ 19 h 33"/>
                <a:gd name="T62" fmla="*/ 4 w 77"/>
                <a:gd name="T63" fmla="*/ 18 h 33"/>
                <a:gd name="T64" fmla="*/ 3 w 77"/>
                <a:gd name="T65" fmla="*/ 21 h 33"/>
                <a:gd name="T66" fmla="*/ 1 w 77"/>
                <a:gd name="T67" fmla="*/ 21 h 33"/>
                <a:gd name="T68" fmla="*/ 0 w 77"/>
                <a:gd name="T69" fmla="*/ 16 h 33"/>
                <a:gd name="T70" fmla="*/ 3 w 77"/>
                <a:gd name="T71" fmla="*/ 7 h 33"/>
                <a:gd name="T72" fmla="*/ 1 w 77"/>
                <a:gd name="T73" fmla="*/ 6 h 33"/>
                <a:gd name="T74" fmla="*/ 1 w 77"/>
                <a:gd name="T75" fmla="*/ 2 h 33"/>
                <a:gd name="T76" fmla="*/ 6 w 77"/>
                <a:gd name="T7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7" h="33">
                  <a:moveTo>
                    <a:pt x="6" y="0"/>
                  </a:moveTo>
                  <a:lnTo>
                    <a:pt x="10" y="2"/>
                  </a:lnTo>
                  <a:lnTo>
                    <a:pt x="12" y="7"/>
                  </a:lnTo>
                  <a:lnTo>
                    <a:pt x="23" y="10"/>
                  </a:lnTo>
                  <a:lnTo>
                    <a:pt x="37" y="4"/>
                  </a:lnTo>
                  <a:lnTo>
                    <a:pt x="38" y="4"/>
                  </a:lnTo>
                  <a:lnTo>
                    <a:pt x="40" y="6"/>
                  </a:lnTo>
                  <a:lnTo>
                    <a:pt x="43" y="0"/>
                  </a:lnTo>
                  <a:lnTo>
                    <a:pt x="50" y="0"/>
                  </a:lnTo>
                  <a:lnTo>
                    <a:pt x="64" y="3"/>
                  </a:lnTo>
                  <a:lnTo>
                    <a:pt x="74" y="13"/>
                  </a:lnTo>
                  <a:lnTo>
                    <a:pt x="74" y="16"/>
                  </a:lnTo>
                  <a:lnTo>
                    <a:pt x="77" y="21"/>
                  </a:lnTo>
                  <a:lnTo>
                    <a:pt x="77" y="22"/>
                  </a:lnTo>
                  <a:lnTo>
                    <a:pt x="72" y="27"/>
                  </a:lnTo>
                  <a:lnTo>
                    <a:pt x="69" y="27"/>
                  </a:lnTo>
                  <a:lnTo>
                    <a:pt x="68" y="31"/>
                  </a:lnTo>
                  <a:lnTo>
                    <a:pt x="66" y="31"/>
                  </a:lnTo>
                  <a:lnTo>
                    <a:pt x="61" y="22"/>
                  </a:lnTo>
                  <a:lnTo>
                    <a:pt x="64" y="16"/>
                  </a:lnTo>
                  <a:lnTo>
                    <a:pt x="61" y="16"/>
                  </a:lnTo>
                  <a:lnTo>
                    <a:pt x="50" y="9"/>
                  </a:lnTo>
                  <a:lnTo>
                    <a:pt x="34" y="19"/>
                  </a:lnTo>
                  <a:lnTo>
                    <a:pt x="34" y="22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2" y="33"/>
                  </a:lnTo>
                  <a:lnTo>
                    <a:pt x="28" y="33"/>
                  </a:lnTo>
                  <a:lnTo>
                    <a:pt x="26" y="27"/>
                  </a:lnTo>
                  <a:lnTo>
                    <a:pt x="22" y="27"/>
                  </a:lnTo>
                  <a:lnTo>
                    <a:pt x="16" y="19"/>
                  </a:lnTo>
                  <a:lnTo>
                    <a:pt x="4" y="18"/>
                  </a:lnTo>
                  <a:lnTo>
                    <a:pt x="3" y="21"/>
                  </a:lnTo>
                  <a:lnTo>
                    <a:pt x="1" y="21"/>
                  </a:lnTo>
                  <a:lnTo>
                    <a:pt x="0" y="16"/>
                  </a:lnTo>
                  <a:lnTo>
                    <a:pt x="3" y="7"/>
                  </a:lnTo>
                  <a:lnTo>
                    <a:pt x="1" y="6"/>
                  </a:lnTo>
                  <a:lnTo>
                    <a:pt x="1" y="2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" name="Nicaragua">
              <a:extLst>
                <a:ext uri="{FF2B5EF4-FFF2-40B4-BE49-F238E27FC236}">
                  <a16:creationId xmlns:a16="http://schemas.microsoft.com/office/drawing/2014/main" id="{AEBD4FAD-FF4A-4924-976B-AC04C99A0E70}"/>
                </a:ext>
              </a:extLst>
            </p:cNvPr>
            <p:cNvSpPr>
              <a:spLocks/>
            </p:cNvSpPr>
            <p:nvPr>
              <p:custDataLst>
                <p:tags r:id="rId43"/>
              </p:custDataLst>
            </p:nvPr>
          </p:nvSpPr>
          <p:spPr bwMode="auto">
            <a:xfrm>
              <a:off x="3758565" y="4233222"/>
              <a:ext cx="104809" cy="104809"/>
            </a:xfrm>
            <a:custGeom>
              <a:avLst/>
              <a:gdLst>
                <a:gd name="T0" fmla="*/ 57 w 58"/>
                <a:gd name="T1" fmla="*/ 0 h 58"/>
                <a:gd name="T2" fmla="*/ 58 w 58"/>
                <a:gd name="T3" fmla="*/ 0 h 58"/>
                <a:gd name="T4" fmla="*/ 51 w 58"/>
                <a:gd name="T5" fmla="*/ 47 h 58"/>
                <a:gd name="T6" fmla="*/ 52 w 58"/>
                <a:gd name="T7" fmla="*/ 53 h 58"/>
                <a:gd name="T8" fmla="*/ 52 w 58"/>
                <a:gd name="T9" fmla="*/ 55 h 58"/>
                <a:gd name="T10" fmla="*/ 46 w 58"/>
                <a:gd name="T11" fmla="*/ 58 h 58"/>
                <a:gd name="T12" fmla="*/ 45 w 58"/>
                <a:gd name="T13" fmla="*/ 58 h 58"/>
                <a:gd name="T14" fmla="*/ 41 w 58"/>
                <a:gd name="T15" fmla="*/ 53 h 58"/>
                <a:gd name="T16" fmla="*/ 24 w 58"/>
                <a:gd name="T17" fmla="*/ 52 h 58"/>
                <a:gd name="T18" fmla="*/ 0 w 58"/>
                <a:gd name="T19" fmla="*/ 28 h 58"/>
                <a:gd name="T20" fmla="*/ 0 w 58"/>
                <a:gd name="T21" fmla="*/ 27 h 58"/>
                <a:gd name="T22" fmla="*/ 3 w 58"/>
                <a:gd name="T23" fmla="*/ 27 h 58"/>
                <a:gd name="T24" fmla="*/ 8 w 58"/>
                <a:gd name="T25" fmla="*/ 25 h 58"/>
                <a:gd name="T26" fmla="*/ 11 w 58"/>
                <a:gd name="T27" fmla="*/ 22 h 58"/>
                <a:gd name="T28" fmla="*/ 11 w 58"/>
                <a:gd name="T29" fmla="*/ 16 h 58"/>
                <a:gd name="T30" fmla="*/ 17 w 58"/>
                <a:gd name="T31" fmla="*/ 16 h 58"/>
                <a:gd name="T32" fmla="*/ 18 w 58"/>
                <a:gd name="T33" fmla="*/ 12 h 58"/>
                <a:gd name="T34" fmla="*/ 20 w 58"/>
                <a:gd name="T35" fmla="*/ 12 h 58"/>
                <a:gd name="T36" fmla="*/ 24 w 58"/>
                <a:gd name="T37" fmla="*/ 13 h 58"/>
                <a:gd name="T38" fmla="*/ 32 w 58"/>
                <a:gd name="T39" fmla="*/ 9 h 58"/>
                <a:gd name="T40" fmla="*/ 36 w 58"/>
                <a:gd name="T41" fmla="*/ 1 h 58"/>
                <a:gd name="T42" fmla="*/ 38 w 58"/>
                <a:gd name="T43" fmla="*/ 1 h 58"/>
                <a:gd name="T44" fmla="*/ 43 w 58"/>
                <a:gd name="T45" fmla="*/ 4 h 58"/>
                <a:gd name="T46" fmla="*/ 57 w 58"/>
                <a:gd name="T4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8" h="58">
                  <a:moveTo>
                    <a:pt x="57" y="0"/>
                  </a:moveTo>
                  <a:lnTo>
                    <a:pt x="58" y="0"/>
                  </a:lnTo>
                  <a:lnTo>
                    <a:pt x="51" y="47"/>
                  </a:lnTo>
                  <a:lnTo>
                    <a:pt x="52" y="53"/>
                  </a:lnTo>
                  <a:lnTo>
                    <a:pt x="52" y="55"/>
                  </a:lnTo>
                  <a:lnTo>
                    <a:pt x="46" y="58"/>
                  </a:lnTo>
                  <a:lnTo>
                    <a:pt x="45" y="58"/>
                  </a:lnTo>
                  <a:lnTo>
                    <a:pt x="41" y="53"/>
                  </a:lnTo>
                  <a:lnTo>
                    <a:pt x="24" y="52"/>
                  </a:lnTo>
                  <a:lnTo>
                    <a:pt x="0" y="28"/>
                  </a:lnTo>
                  <a:lnTo>
                    <a:pt x="0" y="27"/>
                  </a:lnTo>
                  <a:lnTo>
                    <a:pt x="3" y="27"/>
                  </a:lnTo>
                  <a:lnTo>
                    <a:pt x="8" y="25"/>
                  </a:lnTo>
                  <a:lnTo>
                    <a:pt x="11" y="22"/>
                  </a:lnTo>
                  <a:lnTo>
                    <a:pt x="11" y="16"/>
                  </a:lnTo>
                  <a:lnTo>
                    <a:pt x="17" y="16"/>
                  </a:lnTo>
                  <a:lnTo>
                    <a:pt x="18" y="12"/>
                  </a:lnTo>
                  <a:lnTo>
                    <a:pt x="20" y="12"/>
                  </a:lnTo>
                  <a:lnTo>
                    <a:pt x="24" y="13"/>
                  </a:lnTo>
                  <a:lnTo>
                    <a:pt x="32" y="9"/>
                  </a:lnTo>
                  <a:lnTo>
                    <a:pt x="36" y="1"/>
                  </a:lnTo>
                  <a:lnTo>
                    <a:pt x="38" y="1"/>
                  </a:lnTo>
                  <a:lnTo>
                    <a:pt x="43" y="4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Mexico">
              <a:extLst>
                <a:ext uri="{FF2B5EF4-FFF2-40B4-BE49-F238E27FC236}">
                  <a16:creationId xmlns:a16="http://schemas.microsoft.com/office/drawing/2014/main" id="{86C2B1BB-1866-4C43-925A-9229BA37FB88}"/>
                </a:ext>
              </a:extLst>
            </p:cNvPr>
            <p:cNvSpPr>
              <a:spLocks/>
            </p:cNvSpPr>
            <p:nvPr>
              <p:custDataLst>
                <p:tags r:id="rId44"/>
              </p:custDataLst>
            </p:nvPr>
          </p:nvSpPr>
          <p:spPr bwMode="auto">
            <a:xfrm>
              <a:off x="3062846" y="3774229"/>
              <a:ext cx="715596" cy="469837"/>
            </a:xfrm>
            <a:custGeom>
              <a:avLst/>
              <a:gdLst>
                <a:gd name="T0" fmla="*/ 114 w 396"/>
                <a:gd name="T1" fmla="*/ 21 h 260"/>
                <a:gd name="T2" fmla="*/ 139 w 396"/>
                <a:gd name="T3" fmla="*/ 14 h 260"/>
                <a:gd name="T4" fmla="*/ 162 w 396"/>
                <a:gd name="T5" fmla="*/ 40 h 260"/>
                <a:gd name="T6" fmla="*/ 187 w 396"/>
                <a:gd name="T7" fmla="*/ 45 h 260"/>
                <a:gd name="T8" fmla="*/ 205 w 396"/>
                <a:gd name="T9" fmla="*/ 43 h 260"/>
                <a:gd name="T10" fmla="*/ 228 w 396"/>
                <a:gd name="T11" fmla="*/ 77 h 260"/>
                <a:gd name="T12" fmla="*/ 262 w 396"/>
                <a:gd name="T13" fmla="*/ 109 h 260"/>
                <a:gd name="T14" fmla="*/ 255 w 396"/>
                <a:gd name="T15" fmla="*/ 138 h 260"/>
                <a:gd name="T16" fmla="*/ 261 w 396"/>
                <a:gd name="T17" fmla="*/ 172 h 260"/>
                <a:gd name="T18" fmla="*/ 280 w 396"/>
                <a:gd name="T19" fmla="*/ 200 h 260"/>
                <a:gd name="T20" fmla="*/ 322 w 396"/>
                <a:gd name="T21" fmla="*/ 202 h 260"/>
                <a:gd name="T22" fmla="*/ 337 w 396"/>
                <a:gd name="T23" fmla="*/ 199 h 260"/>
                <a:gd name="T24" fmla="*/ 378 w 396"/>
                <a:gd name="T25" fmla="*/ 162 h 260"/>
                <a:gd name="T26" fmla="*/ 385 w 396"/>
                <a:gd name="T27" fmla="*/ 163 h 260"/>
                <a:gd name="T28" fmla="*/ 390 w 396"/>
                <a:gd name="T29" fmla="*/ 163 h 260"/>
                <a:gd name="T30" fmla="*/ 396 w 396"/>
                <a:gd name="T31" fmla="*/ 168 h 260"/>
                <a:gd name="T32" fmla="*/ 387 w 396"/>
                <a:gd name="T33" fmla="*/ 190 h 260"/>
                <a:gd name="T34" fmla="*/ 387 w 396"/>
                <a:gd name="T35" fmla="*/ 195 h 260"/>
                <a:gd name="T36" fmla="*/ 378 w 396"/>
                <a:gd name="T37" fmla="*/ 206 h 260"/>
                <a:gd name="T38" fmla="*/ 374 w 396"/>
                <a:gd name="T39" fmla="*/ 208 h 260"/>
                <a:gd name="T40" fmla="*/ 343 w 396"/>
                <a:gd name="T41" fmla="*/ 215 h 260"/>
                <a:gd name="T42" fmla="*/ 338 w 396"/>
                <a:gd name="T43" fmla="*/ 221 h 260"/>
                <a:gd name="T44" fmla="*/ 348 w 396"/>
                <a:gd name="T45" fmla="*/ 238 h 260"/>
                <a:gd name="T46" fmla="*/ 328 w 396"/>
                <a:gd name="T47" fmla="*/ 252 h 260"/>
                <a:gd name="T48" fmla="*/ 308 w 396"/>
                <a:gd name="T49" fmla="*/ 243 h 260"/>
                <a:gd name="T50" fmla="*/ 274 w 396"/>
                <a:gd name="T51" fmla="*/ 246 h 260"/>
                <a:gd name="T52" fmla="*/ 240 w 396"/>
                <a:gd name="T53" fmla="*/ 233 h 260"/>
                <a:gd name="T54" fmla="*/ 181 w 396"/>
                <a:gd name="T55" fmla="*/ 209 h 260"/>
                <a:gd name="T56" fmla="*/ 154 w 396"/>
                <a:gd name="T57" fmla="*/ 190 h 260"/>
                <a:gd name="T58" fmla="*/ 156 w 396"/>
                <a:gd name="T59" fmla="*/ 178 h 260"/>
                <a:gd name="T60" fmla="*/ 150 w 396"/>
                <a:gd name="T61" fmla="*/ 150 h 260"/>
                <a:gd name="T62" fmla="*/ 122 w 396"/>
                <a:gd name="T63" fmla="*/ 123 h 260"/>
                <a:gd name="T64" fmla="*/ 116 w 396"/>
                <a:gd name="T65" fmla="*/ 113 h 260"/>
                <a:gd name="T66" fmla="*/ 107 w 396"/>
                <a:gd name="T67" fmla="*/ 107 h 260"/>
                <a:gd name="T68" fmla="*/ 101 w 396"/>
                <a:gd name="T69" fmla="*/ 103 h 260"/>
                <a:gd name="T70" fmla="*/ 86 w 396"/>
                <a:gd name="T71" fmla="*/ 74 h 260"/>
                <a:gd name="T72" fmla="*/ 58 w 396"/>
                <a:gd name="T73" fmla="*/ 43 h 260"/>
                <a:gd name="T74" fmla="*/ 39 w 396"/>
                <a:gd name="T75" fmla="*/ 21 h 260"/>
                <a:gd name="T76" fmla="*/ 39 w 396"/>
                <a:gd name="T77" fmla="*/ 46 h 260"/>
                <a:gd name="T78" fmla="*/ 52 w 396"/>
                <a:gd name="T79" fmla="*/ 60 h 260"/>
                <a:gd name="T80" fmla="*/ 71 w 396"/>
                <a:gd name="T81" fmla="*/ 89 h 260"/>
                <a:gd name="T82" fmla="*/ 89 w 396"/>
                <a:gd name="T83" fmla="*/ 126 h 260"/>
                <a:gd name="T84" fmla="*/ 102 w 396"/>
                <a:gd name="T85" fmla="*/ 137 h 260"/>
                <a:gd name="T86" fmla="*/ 88 w 396"/>
                <a:gd name="T87" fmla="*/ 135 h 260"/>
                <a:gd name="T88" fmla="*/ 64 w 396"/>
                <a:gd name="T89" fmla="*/ 119 h 260"/>
                <a:gd name="T90" fmla="*/ 55 w 396"/>
                <a:gd name="T91" fmla="*/ 94 h 260"/>
                <a:gd name="T92" fmla="*/ 48 w 396"/>
                <a:gd name="T93" fmla="*/ 91 h 260"/>
                <a:gd name="T94" fmla="*/ 39 w 396"/>
                <a:gd name="T95" fmla="*/ 74 h 260"/>
                <a:gd name="T96" fmla="*/ 19 w 396"/>
                <a:gd name="T97" fmla="*/ 46 h 260"/>
                <a:gd name="T98" fmla="*/ 8 w 396"/>
                <a:gd name="T99" fmla="*/ 15 h 260"/>
                <a:gd name="T100" fmla="*/ 31 w 396"/>
                <a:gd name="T101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96" h="260">
                  <a:moveTo>
                    <a:pt x="31" y="0"/>
                  </a:moveTo>
                  <a:lnTo>
                    <a:pt x="80" y="23"/>
                  </a:lnTo>
                  <a:lnTo>
                    <a:pt x="114" y="21"/>
                  </a:lnTo>
                  <a:lnTo>
                    <a:pt x="114" y="15"/>
                  </a:lnTo>
                  <a:lnTo>
                    <a:pt x="116" y="14"/>
                  </a:lnTo>
                  <a:lnTo>
                    <a:pt x="139" y="14"/>
                  </a:lnTo>
                  <a:lnTo>
                    <a:pt x="139" y="15"/>
                  </a:lnTo>
                  <a:lnTo>
                    <a:pt x="159" y="31"/>
                  </a:lnTo>
                  <a:lnTo>
                    <a:pt x="162" y="40"/>
                  </a:lnTo>
                  <a:lnTo>
                    <a:pt x="166" y="48"/>
                  </a:lnTo>
                  <a:lnTo>
                    <a:pt x="179" y="57"/>
                  </a:lnTo>
                  <a:lnTo>
                    <a:pt x="187" y="45"/>
                  </a:lnTo>
                  <a:lnTo>
                    <a:pt x="193" y="45"/>
                  </a:lnTo>
                  <a:lnTo>
                    <a:pt x="197" y="43"/>
                  </a:lnTo>
                  <a:lnTo>
                    <a:pt x="205" y="43"/>
                  </a:lnTo>
                  <a:lnTo>
                    <a:pt x="215" y="54"/>
                  </a:lnTo>
                  <a:lnTo>
                    <a:pt x="219" y="66"/>
                  </a:lnTo>
                  <a:lnTo>
                    <a:pt x="228" y="77"/>
                  </a:lnTo>
                  <a:lnTo>
                    <a:pt x="236" y="94"/>
                  </a:lnTo>
                  <a:lnTo>
                    <a:pt x="262" y="103"/>
                  </a:lnTo>
                  <a:lnTo>
                    <a:pt x="262" y="109"/>
                  </a:lnTo>
                  <a:lnTo>
                    <a:pt x="257" y="112"/>
                  </a:lnTo>
                  <a:lnTo>
                    <a:pt x="252" y="120"/>
                  </a:lnTo>
                  <a:lnTo>
                    <a:pt x="255" y="138"/>
                  </a:lnTo>
                  <a:lnTo>
                    <a:pt x="255" y="156"/>
                  </a:lnTo>
                  <a:lnTo>
                    <a:pt x="261" y="165"/>
                  </a:lnTo>
                  <a:lnTo>
                    <a:pt x="261" y="172"/>
                  </a:lnTo>
                  <a:lnTo>
                    <a:pt x="270" y="186"/>
                  </a:lnTo>
                  <a:lnTo>
                    <a:pt x="274" y="196"/>
                  </a:lnTo>
                  <a:lnTo>
                    <a:pt x="280" y="200"/>
                  </a:lnTo>
                  <a:lnTo>
                    <a:pt x="289" y="203"/>
                  </a:lnTo>
                  <a:lnTo>
                    <a:pt x="297" y="209"/>
                  </a:lnTo>
                  <a:lnTo>
                    <a:pt x="322" y="202"/>
                  </a:lnTo>
                  <a:lnTo>
                    <a:pt x="334" y="205"/>
                  </a:lnTo>
                  <a:lnTo>
                    <a:pt x="337" y="203"/>
                  </a:lnTo>
                  <a:lnTo>
                    <a:pt x="337" y="199"/>
                  </a:lnTo>
                  <a:lnTo>
                    <a:pt x="343" y="195"/>
                  </a:lnTo>
                  <a:lnTo>
                    <a:pt x="348" y="169"/>
                  </a:lnTo>
                  <a:lnTo>
                    <a:pt x="378" y="162"/>
                  </a:lnTo>
                  <a:lnTo>
                    <a:pt x="384" y="162"/>
                  </a:lnTo>
                  <a:lnTo>
                    <a:pt x="384" y="165"/>
                  </a:lnTo>
                  <a:lnTo>
                    <a:pt x="385" y="163"/>
                  </a:lnTo>
                  <a:lnTo>
                    <a:pt x="385" y="162"/>
                  </a:lnTo>
                  <a:lnTo>
                    <a:pt x="388" y="162"/>
                  </a:lnTo>
                  <a:lnTo>
                    <a:pt x="390" y="163"/>
                  </a:lnTo>
                  <a:lnTo>
                    <a:pt x="393" y="163"/>
                  </a:lnTo>
                  <a:lnTo>
                    <a:pt x="393" y="165"/>
                  </a:lnTo>
                  <a:lnTo>
                    <a:pt x="396" y="168"/>
                  </a:lnTo>
                  <a:lnTo>
                    <a:pt x="396" y="169"/>
                  </a:lnTo>
                  <a:lnTo>
                    <a:pt x="385" y="190"/>
                  </a:lnTo>
                  <a:lnTo>
                    <a:pt x="387" y="190"/>
                  </a:lnTo>
                  <a:lnTo>
                    <a:pt x="387" y="192"/>
                  </a:lnTo>
                  <a:lnTo>
                    <a:pt x="385" y="193"/>
                  </a:lnTo>
                  <a:lnTo>
                    <a:pt x="387" y="195"/>
                  </a:lnTo>
                  <a:lnTo>
                    <a:pt x="383" y="212"/>
                  </a:lnTo>
                  <a:lnTo>
                    <a:pt x="381" y="212"/>
                  </a:lnTo>
                  <a:lnTo>
                    <a:pt x="378" y="206"/>
                  </a:lnTo>
                  <a:lnTo>
                    <a:pt x="378" y="202"/>
                  </a:lnTo>
                  <a:lnTo>
                    <a:pt x="375" y="206"/>
                  </a:lnTo>
                  <a:lnTo>
                    <a:pt x="374" y="208"/>
                  </a:lnTo>
                  <a:lnTo>
                    <a:pt x="369" y="214"/>
                  </a:lnTo>
                  <a:lnTo>
                    <a:pt x="365" y="215"/>
                  </a:lnTo>
                  <a:lnTo>
                    <a:pt x="343" y="215"/>
                  </a:lnTo>
                  <a:lnTo>
                    <a:pt x="343" y="223"/>
                  </a:lnTo>
                  <a:lnTo>
                    <a:pt x="340" y="223"/>
                  </a:lnTo>
                  <a:lnTo>
                    <a:pt x="338" y="221"/>
                  </a:lnTo>
                  <a:lnTo>
                    <a:pt x="337" y="221"/>
                  </a:lnTo>
                  <a:lnTo>
                    <a:pt x="344" y="229"/>
                  </a:lnTo>
                  <a:lnTo>
                    <a:pt x="348" y="238"/>
                  </a:lnTo>
                  <a:lnTo>
                    <a:pt x="348" y="239"/>
                  </a:lnTo>
                  <a:lnTo>
                    <a:pt x="335" y="239"/>
                  </a:lnTo>
                  <a:lnTo>
                    <a:pt x="328" y="252"/>
                  </a:lnTo>
                  <a:lnTo>
                    <a:pt x="325" y="258"/>
                  </a:lnTo>
                  <a:lnTo>
                    <a:pt x="325" y="260"/>
                  </a:lnTo>
                  <a:lnTo>
                    <a:pt x="308" y="243"/>
                  </a:lnTo>
                  <a:lnTo>
                    <a:pt x="294" y="238"/>
                  </a:lnTo>
                  <a:lnTo>
                    <a:pt x="289" y="239"/>
                  </a:lnTo>
                  <a:lnTo>
                    <a:pt x="274" y="246"/>
                  </a:lnTo>
                  <a:lnTo>
                    <a:pt x="273" y="246"/>
                  </a:lnTo>
                  <a:lnTo>
                    <a:pt x="254" y="241"/>
                  </a:lnTo>
                  <a:lnTo>
                    <a:pt x="240" y="233"/>
                  </a:lnTo>
                  <a:lnTo>
                    <a:pt x="212" y="226"/>
                  </a:lnTo>
                  <a:lnTo>
                    <a:pt x="200" y="214"/>
                  </a:lnTo>
                  <a:lnTo>
                    <a:pt x="181" y="209"/>
                  </a:lnTo>
                  <a:lnTo>
                    <a:pt x="174" y="203"/>
                  </a:lnTo>
                  <a:lnTo>
                    <a:pt x="162" y="196"/>
                  </a:lnTo>
                  <a:lnTo>
                    <a:pt x="154" y="190"/>
                  </a:lnTo>
                  <a:lnTo>
                    <a:pt x="151" y="181"/>
                  </a:lnTo>
                  <a:lnTo>
                    <a:pt x="151" y="180"/>
                  </a:lnTo>
                  <a:lnTo>
                    <a:pt x="156" y="178"/>
                  </a:lnTo>
                  <a:lnTo>
                    <a:pt x="154" y="175"/>
                  </a:lnTo>
                  <a:lnTo>
                    <a:pt x="157" y="168"/>
                  </a:lnTo>
                  <a:lnTo>
                    <a:pt x="150" y="150"/>
                  </a:lnTo>
                  <a:lnTo>
                    <a:pt x="141" y="143"/>
                  </a:lnTo>
                  <a:lnTo>
                    <a:pt x="134" y="132"/>
                  </a:lnTo>
                  <a:lnTo>
                    <a:pt x="122" y="123"/>
                  </a:lnTo>
                  <a:lnTo>
                    <a:pt x="122" y="122"/>
                  </a:lnTo>
                  <a:lnTo>
                    <a:pt x="120" y="116"/>
                  </a:lnTo>
                  <a:lnTo>
                    <a:pt x="116" y="113"/>
                  </a:lnTo>
                  <a:lnTo>
                    <a:pt x="108" y="110"/>
                  </a:lnTo>
                  <a:lnTo>
                    <a:pt x="107" y="110"/>
                  </a:lnTo>
                  <a:lnTo>
                    <a:pt x="107" y="107"/>
                  </a:lnTo>
                  <a:lnTo>
                    <a:pt x="104" y="107"/>
                  </a:lnTo>
                  <a:lnTo>
                    <a:pt x="101" y="104"/>
                  </a:lnTo>
                  <a:lnTo>
                    <a:pt x="101" y="103"/>
                  </a:lnTo>
                  <a:lnTo>
                    <a:pt x="105" y="97"/>
                  </a:lnTo>
                  <a:lnTo>
                    <a:pt x="88" y="83"/>
                  </a:lnTo>
                  <a:lnTo>
                    <a:pt x="86" y="74"/>
                  </a:lnTo>
                  <a:lnTo>
                    <a:pt x="80" y="73"/>
                  </a:lnTo>
                  <a:lnTo>
                    <a:pt x="70" y="63"/>
                  </a:lnTo>
                  <a:lnTo>
                    <a:pt x="58" y="43"/>
                  </a:lnTo>
                  <a:lnTo>
                    <a:pt x="52" y="26"/>
                  </a:lnTo>
                  <a:lnTo>
                    <a:pt x="45" y="20"/>
                  </a:lnTo>
                  <a:lnTo>
                    <a:pt x="39" y="21"/>
                  </a:lnTo>
                  <a:lnTo>
                    <a:pt x="31" y="14"/>
                  </a:lnTo>
                  <a:lnTo>
                    <a:pt x="36" y="40"/>
                  </a:lnTo>
                  <a:lnTo>
                    <a:pt x="39" y="46"/>
                  </a:lnTo>
                  <a:lnTo>
                    <a:pt x="48" y="52"/>
                  </a:lnTo>
                  <a:lnTo>
                    <a:pt x="50" y="58"/>
                  </a:lnTo>
                  <a:lnTo>
                    <a:pt x="52" y="60"/>
                  </a:lnTo>
                  <a:lnTo>
                    <a:pt x="53" y="60"/>
                  </a:lnTo>
                  <a:lnTo>
                    <a:pt x="70" y="89"/>
                  </a:lnTo>
                  <a:lnTo>
                    <a:pt x="71" y="89"/>
                  </a:lnTo>
                  <a:lnTo>
                    <a:pt x="74" y="91"/>
                  </a:lnTo>
                  <a:lnTo>
                    <a:pt x="88" y="126"/>
                  </a:lnTo>
                  <a:lnTo>
                    <a:pt x="89" y="126"/>
                  </a:lnTo>
                  <a:lnTo>
                    <a:pt x="92" y="125"/>
                  </a:lnTo>
                  <a:lnTo>
                    <a:pt x="92" y="126"/>
                  </a:lnTo>
                  <a:lnTo>
                    <a:pt x="102" y="137"/>
                  </a:lnTo>
                  <a:lnTo>
                    <a:pt x="101" y="143"/>
                  </a:lnTo>
                  <a:lnTo>
                    <a:pt x="95" y="147"/>
                  </a:lnTo>
                  <a:lnTo>
                    <a:pt x="88" y="135"/>
                  </a:lnTo>
                  <a:lnTo>
                    <a:pt x="70" y="120"/>
                  </a:lnTo>
                  <a:lnTo>
                    <a:pt x="64" y="120"/>
                  </a:lnTo>
                  <a:lnTo>
                    <a:pt x="64" y="119"/>
                  </a:lnTo>
                  <a:lnTo>
                    <a:pt x="65" y="106"/>
                  </a:lnTo>
                  <a:lnTo>
                    <a:pt x="64" y="98"/>
                  </a:lnTo>
                  <a:lnTo>
                    <a:pt x="55" y="94"/>
                  </a:lnTo>
                  <a:lnTo>
                    <a:pt x="53" y="89"/>
                  </a:lnTo>
                  <a:lnTo>
                    <a:pt x="52" y="91"/>
                  </a:lnTo>
                  <a:lnTo>
                    <a:pt x="48" y="91"/>
                  </a:lnTo>
                  <a:lnTo>
                    <a:pt x="28" y="77"/>
                  </a:lnTo>
                  <a:lnTo>
                    <a:pt x="28" y="74"/>
                  </a:lnTo>
                  <a:lnTo>
                    <a:pt x="39" y="74"/>
                  </a:lnTo>
                  <a:lnTo>
                    <a:pt x="40" y="66"/>
                  </a:lnTo>
                  <a:lnTo>
                    <a:pt x="28" y="51"/>
                  </a:lnTo>
                  <a:lnTo>
                    <a:pt x="19" y="46"/>
                  </a:lnTo>
                  <a:lnTo>
                    <a:pt x="18" y="37"/>
                  </a:lnTo>
                  <a:lnTo>
                    <a:pt x="15" y="37"/>
                  </a:lnTo>
                  <a:lnTo>
                    <a:pt x="8" y="15"/>
                  </a:lnTo>
                  <a:lnTo>
                    <a:pt x="0" y="5"/>
                  </a:lnTo>
                  <a:lnTo>
                    <a:pt x="0" y="3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" name="Martinique">
              <a:extLst>
                <a:ext uri="{FF2B5EF4-FFF2-40B4-BE49-F238E27FC236}">
                  <a16:creationId xmlns:a16="http://schemas.microsoft.com/office/drawing/2014/main" id="{EEB675F4-3522-4A8D-80F0-63CEC29E5FC8}"/>
                </a:ext>
              </a:extLst>
            </p:cNvPr>
            <p:cNvSpPr>
              <a:spLocks/>
            </p:cNvSpPr>
            <p:nvPr>
              <p:custDataLst>
                <p:tags r:id="rId45"/>
              </p:custDataLst>
            </p:nvPr>
          </p:nvSpPr>
          <p:spPr bwMode="auto">
            <a:xfrm>
              <a:off x="4380195" y="4235030"/>
              <a:ext cx="10843" cy="14457"/>
            </a:xfrm>
            <a:custGeom>
              <a:avLst/>
              <a:gdLst>
                <a:gd name="T0" fmla="*/ 0 w 6"/>
                <a:gd name="T1" fmla="*/ 0 h 8"/>
                <a:gd name="T2" fmla="*/ 2 w 6"/>
                <a:gd name="T3" fmla="*/ 0 h 8"/>
                <a:gd name="T4" fmla="*/ 6 w 6"/>
                <a:gd name="T5" fmla="*/ 6 h 8"/>
                <a:gd name="T6" fmla="*/ 6 w 6"/>
                <a:gd name="T7" fmla="*/ 8 h 8"/>
                <a:gd name="T8" fmla="*/ 3 w 6"/>
                <a:gd name="T9" fmla="*/ 8 h 8"/>
                <a:gd name="T10" fmla="*/ 3 w 6"/>
                <a:gd name="T11" fmla="*/ 6 h 8"/>
                <a:gd name="T12" fmla="*/ 0 w 6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">
                  <a:moveTo>
                    <a:pt x="0" y="0"/>
                  </a:moveTo>
                  <a:lnTo>
                    <a:pt x="2" y="0"/>
                  </a:lnTo>
                  <a:lnTo>
                    <a:pt x="6" y="6"/>
                  </a:lnTo>
                  <a:lnTo>
                    <a:pt x="6" y="8"/>
                  </a:lnTo>
                  <a:lnTo>
                    <a:pt x="3" y="8"/>
                  </a:lnTo>
                  <a:lnTo>
                    <a:pt x="3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" name="Lago de Nicaragua">
              <a:extLst>
                <a:ext uri="{FF2B5EF4-FFF2-40B4-BE49-F238E27FC236}">
                  <a16:creationId xmlns:a16="http://schemas.microsoft.com/office/drawing/2014/main" id="{37D76180-6864-4E10-916A-4F13E655AE69}"/>
                </a:ext>
              </a:extLst>
            </p:cNvPr>
            <p:cNvSpPr>
              <a:spLocks/>
            </p:cNvSpPr>
            <p:nvPr>
              <p:custDataLst>
                <p:tags r:id="rId46"/>
              </p:custDataLst>
            </p:nvPr>
          </p:nvSpPr>
          <p:spPr bwMode="auto">
            <a:xfrm>
              <a:off x="3800127" y="4301891"/>
              <a:ext cx="23493" cy="25299"/>
            </a:xfrm>
            <a:custGeom>
              <a:avLst/>
              <a:gdLst>
                <a:gd name="T0" fmla="*/ 0 w 13"/>
                <a:gd name="T1" fmla="*/ 0 h 14"/>
                <a:gd name="T2" fmla="*/ 3 w 13"/>
                <a:gd name="T3" fmla="*/ 0 h 14"/>
                <a:gd name="T4" fmla="*/ 10 w 13"/>
                <a:gd name="T5" fmla="*/ 6 h 14"/>
                <a:gd name="T6" fmla="*/ 13 w 13"/>
                <a:gd name="T7" fmla="*/ 14 h 14"/>
                <a:gd name="T8" fmla="*/ 3 w 13"/>
                <a:gd name="T9" fmla="*/ 11 h 14"/>
                <a:gd name="T10" fmla="*/ 0 w 13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4">
                  <a:moveTo>
                    <a:pt x="0" y="0"/>
                  </a:moveTo>
                  <a:lnTo>
                    <a:pt x="3" y="0"/>
                  </a:lnTo>
                  <a:lnTo>
                    <a:pt x="10" y="6"/>
                  </a:lnTo>
                  <a:lnTo>
                    <a:pt x="13" y="14"/>
                  </a:lnTo>
                  <a:lnTo>
                    <a:pt x="3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" name="Honduras">
              <a:extLst>
                <a:ext uri="{FF2B5EF4-FFF2-40B4-BE49-F238E27FC236}">
                  <a16:creationId xmlns:a16="http://schemas.microsoft.com/office/drawing/2014/main" id="{3177101D-BA87-4BBF-8865-F14C6A898B2C}"/>
                </a:ext>
              </a:extLst>
            </p:cNvPr>
            <p:cNvSpPr>
              <a:spLocks/>
            </p:cNvSpPr>
            <p:nvPr>
              <p:custDataLst>
                <p:tags r:id="rId47"/>
              </p:custDataLst>
            </p:nvPr>
          </p:nvSpPr>
          <p:spPr bwMode="auto">
            <a:xfrm>
              <a:off x="3717003" y="4206117"/>
              <a:ext cx="144565" cy="75897"/>
            </a:xfrm>
            <a:custGeom>
              <a:avLst/>
              <a:gdLst>
                <a:gd name="T0" fmla="*/ 56 w 80"/>
                <a:gd name="T1" fmla="*/ 0 h 42"/>
                <a:gd name="T2" fmla="*/ 69 w 80"/>
                <a:gd name="T3" fmla="*/ 4 h 42"/>
                <a:gd name="T4" fmla="*/ 80 w 80"/>
                <a:gd name="T5" fmla="*/ 15 h 42"/>
                <a:gd name="T6" fmla="*/ 80 w 80"/>
                <a:gd name="T7" fmla="*/ 16 h 42"/>
                <a:gd name="T8" fmla="*/ 66 w 80"/>
                <a:gd name="T9" fmla="*/ 21 h 42"/>
                <a:gd name="T10" fmla="*/ 61 w 80"/>
                <a:gd name="T11" fmla="*/ 18 h 42"/>
                <a:gd name="T12" fmla="*/ 56 w 80"/>
                <a:gd name="T13" fmla="*/ 24 h 42"/>
                <a:gd name="T14" fmla="*/ 47 w 80"/>
                <a:gd name="T15" fmla="*/ 30 h 42"/>
                <a:gd name="T16" fmla="*/ 43 w 80"/>
                <a:gd name="T17" fmla="*/ 28 h 42"/>
                <a:gd name="T18" fmla="*/ 41 w 80"/>
                <a:gd name="T19" fmla="*/ 33 h 42"/>
                <a:gd name="T20" fmla="*/ 35 w 80"/>
                <a:gd name="T21" fmla="*/ 33 h 42"/>
                <a:gd name="T22" fmla="*/ 35 w 80"/>
                <a:gd name="T23" fmla="*/ 37 h 42"/>
                <a:gd name="T24" fmla="*/ 31 w 80"/>
                <a:gd name="T25" fmla="*/ 40 h 42"/>
                <a:gd name="T26" fmla="*/ 26 w 80"/>
                <a:gd name="T27" fmla="*/ 42 h 42"/>
                <a:gd name="T28" fmla="*/ 23 w 80"/>
                <a:gd name="T29" fmla="*/ 37 h 42"/>
                <a:gd name="T30" fmla="*/ 21 w 80"/>
                <a:gd name="T31" fmla="*/ 37 h 42"/>
                <a:gd name="T32" fmla="*/ 19 w 80"/>
                <a:gd name="T33" fmla="*/ 30 h 42"/>
                <a:gd name="T34" fmla="*/ 12 w 80"/>
                <a:gd name="T35" fmla="*/ 30 h 42"/>
                <a:gd name="T36" fmla="*/ 0 w 80"/>
                <a:gd name="T37" fmla="*/ 22 h 42"/>
                <a:gd name="T38" fmla="*/ 1 w 80"/>
                <a:gd name="T39" fmla="*/ 19 h 42"/>
                <a:gd name="T40" fmla="*/ 1 w 80"/>
                <a:gd name="T41" fmla="*/ 15 h 42"/>
                <a:gd name="T42" fmla="*/ 12 w 80"/>
                <a:gd name="T43" fmla="*/ 6 h 42"/>
                <a:gd name="T44" fmla="*/ 13 w 80"/>
                <a:gd name="T45" fmla="*/ 3 h 42"/>
                <a:gd name="T46" fmla="*/ 56 w 80"/>
                <a:gd name="T4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0" h="42">
                  <a:moveTo>
                    <a:pt x="56" y="0"/>
                  </a:moveTo>
                  <a:lnTo>
                    <a:pt x="69" y="4"/>
                  </a:lnTo>
                  <a:lnTo>
                    <a:pt x="80" y="15"/>
                  </a:lnTo>
                  <a:lnTo>
                    <a:pt x="80" y="16"/>
                  </a:lnTo>
                  <a:lnTo>
                    <a:pt x="66" y="21"/>
                  </a:lnTo>
                  <a:lnTo>
                    <a:pt x="61" y="18"/>
                  </a:lnTo>
                  <a:lnTo>
                    <a:pt x="56" y="24"/>
                  </a:lnTo>
                  <a:lnTo>
                    <a:pt x="47" y="30"/>
                  </a:lnTo>
                  <a:lnTo>
                    <a:pt x="43" y="28"/>
                  </a:lnTo>
                  <a:lnTo>
                    <a:pt x="41" y="33"/>
                  </a:lnTo>
                  <a:lnTo>
                    <a:pt x="35" y="33"/>
                  </a:lnTo>
                  <a:lnTo>
                    <a:pt x="35" y="37"/>
                  </a:lnTo>
                  <a:lnTo>
                    <a:pt x="31" y="40"/>
                  </a:lnTo>
                  <a:lnTo>
                    <a:pt x="26" y="42"/>
                  </a:lnTo>
                  <a:lnTo>
                    <a:pt x="23" y="37"/>
                  </a:lnTo>
                  <a:lnTo>
                    <a:pt x="21" y="37"/>
                  </a:lnTo>
                  <a:lnTo>
                    <a:pt x="19" y="30"/>
                  </a:lnTo>
                  <a:lnTo>
                    <a:pt x="12" y="30"/>
                  </a:lnTo>
                  <a:lnTo>
                    <a:pt x="0" y="22"/>
                  </a:lnTo>
                  <a:lnTo>
                    <a:pt x="1" y="19"/>
                  </a:lnTo>
                  <a:lnTo>
                    <a:pt x="1" y="15"/>
                  </a:lnTo>
                  <a:lnTo>
                    <a:pt x="12" y="6"/>
                  </a:lnTo>
                  <a:lnTo>
                    <a:pt x="13" y="3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" name="Haiti">
              <a:extLst>
                <a:ext uri="{FF2B5EF4-FFF2-40B4-BE49-F238E27FC236}">
                  <a16:creationId xmlns:a16="http://schemas.microsoft.com/office/drawing/2014/main" id="{EA515815-6016-4969-8E0C-5A6AE82084DF}"/>
                </a:ext>
              </a:extLst>
            </p:cNvPr>
            <p:cNvSpPr>
              <a:spLocks/>
            </p:cNvSpPr>
            <p:nvPr>
              <p:custDataLst>
                <p:tags r:id="rId48"/>
              </p:custDataLst>
            </p:nvPr>
          </p:nvSpPr>
          <p:spPr bwMode="auto">
            <a:xfrm>
              <a:off x="4069380" y="4106729"/>
              <a:ext cx="66862" cy="50597"/>
            </a:xfrm>
            <a:custGeom>
              <a:avLst/>
              <a:gdLst/>
              <a:ahLst/>
              <a:cxnLst/>
              <a:rect l="l" t="t" r="r" b="b"/>
              <a:pathLst>
                <a:path w="67395" h="51000">
                  <a:moveTo>
                    <a:pt x="27322" y="27322"/>
                  </a:moveTo>
                  <a:lnTo>
                    <a:pt x="36430" y="27322"/>
                  </a:lnTo>
                  <a:lnTo>
                    <a:pt x="38251" y="32787"/>
                  </a:lnTo>
                  <a:lnTo>
                    <a:pt x="41894" y="34608"/>
                  </a:lnTo>
                  <a:lnTo>
                    <a:pt x="38251" y="34608"/>
                  </a:lnTo>
                  <a:lnTo>
                    <a:pt x="30965" y="32787"/>
                  </a:lnTo>
                  <a:lnTo>
                    <a:pt x="27322" y="29144"/>
                  </a:lnTo>
                  <a:close/>
                  <a:moveTo>
                    <a:pt x="36430" y="0"/>
                  </a:moveTo>
                  <a:lnTo>
                    <a:pt x="38252" y="0"/>
                  </a:lnTo>
                  <a:lnTo>
                    <a:pt x="43716" y="3643"/>
                  </a:lnTo>
                  <a:lnTo>
                    <a:pt x="43716" y="5465"/>
                  </a:lnTo>
                  <a:lnTo>
                    <a:pt x="41899" y="5465"/>
                  </a:lnTo>
                  <a:lnTo>
                    <a:pt x="52823" y="9107"/>
                  </a:lnTo>
                  <a:lnTo>
                    <a:pt x="63752" y="5464"/>
                  </a:lnTo>
                  <a:lnTo>
                    <a:pt x="67395" y="21857"/>
                  </a:lnTo>
                  <a:lnTo>
                    <a:pt x="63752" y="38250"/>
                  </a:lnTo>
                  <a:lnTo>
                    <a:pt x="65574" y="51000"/>
                  </a:lnTo>
                  <a:lnTo>
                    <a:pt x="63752" y="51000"/>
                  </a:lnTo>
                  <a:lnTo>
                    <a:pt x="54645" y="49179"/>
                  </a:lnTo>
                  <a:lnTo>
                    <a:pt x="41894" y="51000"/>
                  </a:lnTo>
                  <a:lnTo>
                    <a:pt x="21858" y="45536"/>
                  </a:lnTo>
                  <a:lnTo>
                    <a:pt x="14572" y="51000"/>
                  </a:lnTo>
                  <a:lnTo>
                    <a:pt x="0" y="40071"/>
                  </a:lnTo>
                  <a:lnTo>
                    <a:pt x="0" y="38250"/>
                  </a:lnTo>
                  <a:lnTo>
                    <a:pt x="47359" y="38250"/>
                  </a:lnTo>
                  <a:lnTo>
                    <a:pt x="47359" y="34607"/>
                  </a:lnTo>
                  <a:lnTo>
                    <a:pt x="38251" y="29143"/>
                  </a:lnTo>
                  <a:lnTo>
                    <a:pt x="38251" y="16392"/>
                  </a:lnTo>
                  <a:lnTo>
                    <a:pt x="25501" y="10928"/>
                  </a:lnTo>
                  <a:lnTo>
                    <a:pt x="21858" y="10928"/>
                  </a:lnTo>
                  <a:lnTo>
                    <a:pt x="21858" y="9107"/>
                  </a:lnTo>
                  <a:lnTo>
                    <a:pt x="36430" y="3642"/>
                  </a:lnTo>
                  <a:lnTo>
                    <a:pt x="36430" y="3642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" name="Jamaica">
              <a:extLst>
                <a:ext uri="{FF2B5EF4-FFF2-40B4-BE49-F238E27FC236}">
                  <a16:creationId xmlns:a16="http://schemas.microsoft.com/office/drawing/2014/main" id="{57D0F49F-1DE9-44A0-91F4-F12AF1C7DD8F}"/>
                </a:ext>
              </a:extLst>
            </p:cNvPr>
            <p:cNvSpPr>
              <a:spLocks/>
            </p:cNvSpPr>
            <p:nvPr>
              <p:custDataLst>
                <p:tags r:id="rId49"/>
              </p:custDataLst>
            </p:nvPr>
          </p:nvSpPr>
          <p:spPr bwMode="auto">
            <a:xfrm>
              <a:off x="3977219" y="4144677"/>
              <a:ext cx="52405" cy="21685"/>
            </a:xfrm>
            <a:custGeom>
              <a:avLst/>
              <a:gdLst>
                <a:gd name="T0" fmla="*/ 5 w 29"/>
                <a:gd name="T1" fmla="*/ 0 h 12"/>
                <a:gd name="T2" fmla="*/ 16 w 29"/>
                <a:gd name="T3" fmla="*/ 0 h 12"/>
                <a:gd name="T4" fmla="*/ 26 w 29"/>
                <a:gd name="T5" fmla="*/ 4 h 12"/>
                <a:gd name="T6" fmla="*/ 29 w 29"/>
                <a:gd name="T7" fmla="*/ 9 h 12"/>
                <a:gd name="T8" fmla="*/ 22 w 29"/>
                <a:gd name="T9" fmla="*/ 9 h 12"/>
                <a:gd name="T10" fmla="*/ 16 w 29"/>
                <a:gd name="T11" fmla="*/ 12 h 12"/>
                <a:gd name="T12" fmla="*/ 8 w 29"/>
                <a:gd name="T13" fmla="*/ 10 h 12"/>
                <a:gd name="T14" fmla="*/ 0 w 29"/>
                <a:gd name="T15" fmla="*/ 4 h 12"/>
                <a:gd name="T16" fmla="*/ 0 w 29"/>
                <a:gd name="T17" fmla="*/ 3 h 12"/>
                <a:gd name="T18" fmla="*/ 5 w 29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12">
                  <a:moveTo>
                    <a:pt x="5" y="0"/>
                  </a:moveTo>
                  <a:lnTo>
                    <a:pt x="16" y="0"/>
                  </a:lnTo>
                  <a:lnTo>
                    <a:pt x="26" y="4"/>
                  </a:lnTo>
                  <a:lnTo>
                    <a:pt x="29" y="9"/>
                  </a:lnTo>
                  <a:lnTo>
                    <a:pt x="22" y="9"/>
                  </a:lnTo>
                  <a:lnTo>
                    <a:pt x="16" y="12"/>
                  </a:lnTo>
                  <a:lnTo>
                    <a:pt x="8" y="10"/>
                  </a:lnTo>
                  <a:lnTo>
                    <a:pt x="0" y="4"/>
                  </a:lnTo>
                  <a:lnTo>
                    <a:pt x="0" y="3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" name="Guadeloupe">
              <a:extLst>
                <a:ext uri="{FF2B5EF4-FFF2-40B4-BE49-F238E27FC236}">
                  <a16:creationId xmlns:a16="http://schemas.microsoft.com/office/drawing/2014/main" id="{409C7A84-813C-4CD1-8518-8A6AF13A871C}"/>
                </a:ext>
              </a:extLst>
            </p:cNvPr>
            <p:cNvSpPr>
              <a:spLocks/>
            </p:cNvSpPr>
            <p:nvPr>
              <p:custDataLst>
                <p:tags r:id="rId50"/>
              </p:custDataLst>
            </p:nvPr>
          </p:nvSpPr>
          <p:spPr bwMode="auto">
            <a:xfrm>
              <a:off x="4367546" y="4195275"/>
              <a:ext cx="16264" cy="14457"/>
            </a:xfrm>
            <a:custGeom>
              <a:avLst/>
              <a:gdLst>
                <a:gd name="T0" fmla="*/ 4 w 9"/>
                <a:gd name="T1" fmla="*/ 0 h 8"/>
                <a:gd name="T2" fmla="*/ 6 w 9"/>
                <a:gd name="T3" fmla="*/ 0 h 8"/>
                <a:gd name="T4" fmla="*/ 9 w 9"/>
                <a:gd name="T5" fmla="*/ 3 h 8"/>
                <a:gd name="T6" fmla="*/ 9 w 9"/>
                <a:gd name="T7" fmla="*/ 5 h 8"/>
                <a:gd name="T8" fmla="*/ 1 w 9"/>
                <a:gd name="T9" fmla="*/ 8 h 8"/>
                <a:gd name="T10" fmla="*/ 0 w 9"/>
                <a:gd name="T11" fmla="*/ 8 h 8"/>
                <a:gd name="T12" fmla="*/ 0 w 9"/>
                <a:gd name="T13" fmla="*/ 2 h 8"/>
                <a:gd name="T14" fmla="*/ 1 w 9"/>
                <a:gd name="T15" fmla="*/ 2 h 8"/>
                <a:gd name="T16" fmla="*/ 4 w 9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4" y="0"/>
                  </a:moveTo>
                  <a:lnTo>
                    <a:pt x="6" y="0"/>
                  </a:lnTo>
                  <a:lnTo>
                    <a:pt x="9" y="3"/>
                  </a:lnTo>
                  <a:lnTo>
                    <a:pt x="9" y="5"/>
                  </a:lnTo>
                  <a:lnTo>
                    <a:pt x="1" y="8"/>
                  </a:lnTo>
                  <a:lnTo>
                    <a:pt x="0" y="8"/>
                  </a:lnTo>
                  <a:lnTo>
                    <a:pt x="0" y="2"/>
                  </a:lnTo>
                  <a:lnTo>
                    <a:pt x="1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" name="Guatemala">
              <a:extLst>
                <a:ext uri="{FF2B5EF4-FFF2-40B4-BE49-F238E27FC236}">
                  <a16:creationId xmlns:a16="http://schemas.microsoft.com/office/drawing/2014/main" id="{8C001A22-7E5B-4F2E-8FCE-1799C170DF9C}"/>
                </a:ext>
              </a:extLst>
            </p:cNvPr>
            <p:cNvSpPr>
              <a:spLocks/>
            </p:cNvSpPr>
            <p:nvPr>
              <p:custDataLst>
                <p:tags r:id="rId51"/>
              </p:custDataLst>
            </p:nvPr>
          </p:nvSpPr>
          <p:spPr bwMode="auto">
            <a:xfrm>
              <a:off x="3646527" y="4160940"/>
              <a:ext cx="97581" cy="104809"/>
            </a:xfrm>
            <a:custGeom>
              <a:avLst/>
              <a:gdLst>
                <a:gd name="T0" fmla="*/ 20 w 54"/>
                <a:gd name="T1" fmla="*/ 0 h 58"/>
                <a:gd name="T2" fmla="*/ 42 w 54"/>
                <a:gd name="T3" fmla="*/ 0 h 58"/>
                <a:gd name="T4" fmla="*/ 42 w 54"/>
                <a:gd name="T5" fmla="*/ 25 h 58"/>
                <a:gd name="T6" fmla="*/ 46 w 54"/>
                <a:gd name="T7" fmla="*/ 25 h 58"/>
                <a:gd name="T8" fmla="*/ 54 w 54"/>
                <a:gd name="T9" fmla="*/ 28 h 58"/>
                <a:gd name="T10" fmla="*/ 54 w 54"/>
                <a:gd name="T11" fmla="*/ 29 h 58"/>
                <a:gd name="T12" fmla="*/ 52 w 54"/>
                <a:gd name="T13" fmla="*/ 32 h 58"/>
                <a:gd name="T14" fmla="*/ 42 w 54"/>
                <a:gd name="T15" fmla="*/ 40 h 58"/>
                <a:gd name="T16" fmla="*/ 42 w 54"/>
                <a:gd name="T17" fmla="*/ 44 h 58"/>
                <a:gd name="T18" fmla="*/ 39 w 54"/>
                <a:gd name="T19" fmla="*/ 47 h 58"/>
                <a:gd name="T20" fmla="*/ 31 w 54"/>
                <a:gd name="T21" fmla="*/ 58 h 58"/>
                <a:gd name="T22" fmla="*/ 30 w 54"/>
                <a:gd name="T23" fmla="*/ 58 h 58"/>
                <a:gd name="T24" fmla="*/ 14 w 54"/>
                <a:gd name="T25" fmla="*/ 55 h 58"/>
                <a:gd name="T26" fmla="*/ 2 w 54"/>
                <a:gd name="T27" fmla="*/ 46 h 58"/>
                <a:gd name="T28" fmla="*/ 0 w 54"/>
                <a:gd name="T29" fmla="*/ 44 h 58"/>
                <a:gd name="T30" fmla="*/ 3 w 54"/>
                <a:gd name="T31" fmla="*/ 38 h 58"/>
                <a:gd name="T32" fmla="*/ 12 w 54"/>
                <a:gd name="T33" fmla="*/ 25 h 58"/>
                <a:gd name="T34" fmla="*/ 12 w 54"/>
                <a:gd name="T35" fmla="*/ 24 h 58"/>
                <a:gd name="T36" fmla="*/ 22 w 54"/>
                <a:gd name="T37" fmla="*/ 24 h 58"/>
                <a:gd name="T38" fmla="*/ 20 w 54"/>
                <a:gd name="T39" fmla="*/ 16 h 58"/>
                <a:gd name="T40" fmla="*/ 11 w 54"/>
                <a:gd name="T41" fmla="*/ 7 h 58"/>
                <a:gd name="T42" fmla="*/ 11 w 54"/>
                <a:gd name="T43" fmla="*/ 6 h 58"/>
                <a:gd name="T44" fmla="*/ 14 w 54"/>
                <a:gd name="T45" fmla="*/ 6 h 58"/>
                <a:gd name="T46" fmla="*/ 15 w 54"/>
                <a:gd name="T47" fmla="*/ 7 h 58"/>
                <a:gd name="T48" fmla="*/ 18 w 54"/>
                <a:gd name="T49" fmla="*/ 7 h 58"/>
                <a:gd name="T50" fmla="*/ 20 w 54"/>
                <a:gd name="T51" fmla="*/ 1 h 58"/>
                <a:gd name="T52" fmla="*/ 20 w 54"/>
                <a:gd name="T5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4" h="58">
                  <a:moveTo>
                    <a:pt x="20" y="0"/>
                  </a:moveTo>
                  <a:lnTo>
                    <a:pt x="42" y="0"/>
                  </a:lnTo>
                  <a:lnTo>
                    <a:pt x="42" y="25"/>
                  </a:lnTo>
                  <a:lnTo>
                    <a:pt x="46" y="25"/>
                  </a:lnTo>
                  <a:lnTo>
                    <a:pt x="54" y="28"/>
                  </a:lnTo>
                  <a:lnTo>
                    <a:pt x="54" y="29"/>
                  </a:lnTo>
                  <a:lnTo>
                    <a:pt x="52" y="32"/>
                  </a:lnTo>
                  <a:lnTo>
                    <a:pt x="42" y="40"/>
                  </a:lnTo>
                  <a:lnTo>
                    <a:pt x="42" y="44"/>
                  </a:lnTo>
                  <a:lnTo>
                    <a:pt x="39" y="47"/>
                  </a:lnTo>
                  <a:lnTo>
                    <a:pt x="31" y="58"/>
                  </a:lnTo>
                  <a:lnTo>
                    <a:pt x="30" y="58"/>
                  </a:lnTo>
                  <a:lnTo>
                    <a:pt x="14" y="55"/>
                  </a:lnTo>
                  <a:lnTo>
                    <a:pt x="2" y="46"/>
                  </a:lnTo>
                  <a:lnTo>
                    <a:pt x="0" y="44"/>
                  </a:lnTo>
                  <a:lnTo>
                    <a:pt x="3" y="38"/>
                  </a:lnTo>
                  <a:lnTo>
                    <a:pt x="12" y="25"/>
                  </a:lnTo>
                  <a:lnTo>
                    <a:pt x="12" y="24"/>
                  </a:lnTo>
                  <a:lnTo>
                    <a:pt x="22" y="24"/>
                  </a:lnTo>
                  <a:lnTo>
                    <a:pt x="20" y="16"/>
                  </a:lnTo>
                  <a:lnTo>
                    <a:pt x="11" y="7"/>
                  </a:lnTo>
                  <a:lnTo>
                    <a:pt x="11" y="6"/>
                  </a:lnTo>
                  <a:lnTo>
                    <a:pt x="14" y="6"/>
                  </a:lnTo>
                  <a:lnTo>
                    <a:pt x="15" y="7"/>
                  </a:lnTo>
                  <a:lnTo>
                    <a:pt x="18" y="7"/>
                  </a:lnTo>
                  <a:lnTo>
                    <a:pt x="20" y="1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" name="El Salvador">
              <a:extLst>
                <a:ext uri="{FF2B5EF4-FFF2-40B4-BE49-F238E27FC236}">
                  <a16:creationId xmlns:a16="http://schemas.microsoft.com/office/drawing/2014/main" id="{9C8E8823-929E-4398-85E0-7C4827AAA9BA}"/>
                </a:ext>
              </a:extLst>
            </p:cNvPr>
            <p:cNvSpPr>
              <a:spLocks/>
            </p:cNvSpPr>
            <p:nvPr>
              <p:custDataLst>
                <p:tags r:id="rId52"/>
              </p:custDataLst>
            </p:nvPr>
          </p:nvSpPr>
          <p:spPr bwMode="auto">
            <a:xfrm>
              <a:off x="3700739" y="4245872"/>
              <a:ext cx="56019" cy="32527"/>
            </a:xfrm>
            <a:custGeom>
              <a:avLst/>
              <a:gdLst>
                <a:gd name="T0" fmla="*/ 9 w 31"/>
                <a:gd name="T1" fmla="*/ 0 h 18"/>
                <a:gd name="T2" fmla="*/ 21 w 31"/>
                <a:gd name="T3" fmla="*/ 8 h 18"/>
                <a:gd name="T4" fmla="*/ 28 w 31"/>
                <a:gd name="T5" fmla="*/ 6 h 18"/>
                <a:gd name="T6" fmla="*/ 30 w 31"/>
                <a:gd name="T7" fmla="*/ 6 h 18"/>
                <a:gd name="T8" fmla="*/ 30 w 31"/>
                <a:gd name="T9" fmla="*/ 8 h 18"/>
                <a:gd name="T10" fmla="*/ 31 w 31"/>
                <a:gd name="T11" fmla="*/ 14 h 18"/>
                <a:gd name="T12" fmla="*/ 31 w 31"/>
                <a:gd name="T13" fmla="*/ 15 h 18"/>
                <a:gd name="T14" fmla="*/ 25 w 31"/>
                <a:gd name="T15" fmla="*/ 18 h 18"/>
                <a:gd name="T16" fmla="*/ 18 w 31"/>
                <a:gd name="T17" fmla="*/ 18 h 18"/>
                <a:gd name="T18" fmla="*/ 0 w 31"/>
                <a:gd name="T19" fmla="*/ 11 h 18"/>
                <a:gd name="T20" fmla="*/ 0 w 31"/>
                <a:gd name="T21" fmla="*/ 9 h 18"/>
                <a:gd name="T22" fmla="*/ 9 w 31"/>
                <a:gd name="T2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18">
                  <a:moveTo>
                    <a:pt x="9" y="0"/>
                  </a:moveTo>
                  <a:lnTo>
                    <a:pt x="21" y="8"/>
                  </a:lnTo>
                  <a:lnTo>
                    <a:pt x="28" y="6"/>
                  </a:lnTo>
                  <a:lnTo>
                    <a:pt x="30" y="6"/>
                  </a:lnTo>
                  <a:lnTo>
                    <a:pt x="30" y="8"/>
                  </a:lnTo>
                  <a:lnTo>
                    <a:pt x="31" y="14"/>
                  </a:lnTo>
                  <a:lnTo>
                    <a:pt x="31" y="15"/>
                  </a:lnTo>
                  <a:lnTo>
                    <a:pt x="25" y="18"/>
                  </a:lnTo>
                  <a:lnTo>
                    <a:pt x="18" y="18"/>
                  </a:lnTo>
                  <a:lnTo>
                    <a:pt x="0" y="11"/>
                  </a:lnTo>
                  <a:lnTo>
                    <a:pt x="0" y="9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" name="Dominican Republic">
              <a:extLst>
                <a:ext uri="{FF2B5EF4-FFF2-40B4-BE49-F238E27FC236}">
                  <a16:creationId xmlns:a16="http://schemas.microsoft.com/office/drawing/2014/main" id="{70F7A042-6A41-4F69-BBC0-C1267E2EAF84}"/>
                </a:ext>
              </a:extLst>
            </p:cNvPr>
            <p:cNvSpPr>
              <a:spLocks/>
            </p:cNvSpPr>
            <p:nvPr>
              <p:custDataLst>
                <p:tags r:id="rId53"/>
              </p:custDataLst>
            </p:nvPr>
          </p:nvSpPr>
          <p:spPr bwMode="auto">
            <a:xfrm>
              <a:off x="4129012" y="4110342"/>
              <a:ext cx="84933" cy="57826"/>
            </a:xfrm>
            <a:custGeom>
              <a:avLst/>
              <a:gdLst>
                <a:gd name="T0" fmla="*/ 15 w 47"/>
                <a:gd name="T1" fmla="*/ 0 h 32"/>
                <a:gd name="T2" fmla="*/ 25 w 47"/>
                <a:gd name="T3" fmla="*/ 3 h 32"/>
                <a:gd name="T4" fmla="*/ 28 w 47"/>
                <a:gd name="T5" fmla="*/ 7 h 32"/>
                <a:gd name="T6" fmla="*/ 36 w 47"/>
                <a:gd name="T7" fmla="*/ 9 h 32"/>
                <a:gd name="T8" fmla="*/ 36 w 47"/>
                <a:gd name="T9" fmla="*/ 10 h 32"/>
                <a:gd name="T10" fmla="*/ 33 w 47"/>
                <a:gd name="T11" fmla="*/ 12 h 32"/>
                <a:gd name="T12" fmla="*/ 40 w 47"/>
                <a:gd name="T13" fmla="*/ 13 h 32"/>
                <a:gd name="T14" fmla="*/ 47 w 47"/>
                <a:gd name="T15" fmla="*/ 17 h 32"/>
                <a:gd name="T16" fmla="*/ 47 w 47"/>
                <a:gd name="T17" fmla="*/ 19 h 32"/>
                <a:gd name="T18" fmla="*/ 45 w 47"/>
                <a:gd name="T19" fmla="*/ 23 h 32"/>
                <a:gd name="T20" fmla="*/ 43 w 47"/>
                <a:gd name="T21" fmla="*/ 23 h 32"/>
                <a:gd name="T22" fmla="*/ 42 w 47"/>
                <a:gd name="T23" fmla="*/ 22 h 32"/>
                <a:gd name="T24" fmla="*/ 34 w 47"/>
                <a:gd name="T25" fmla="*/ 22 h 32"/>
                <a:gd name="T26" fmla="*/ 33 w 47"/>
                <a:gd name="T27" fmla="*/ 20 h 32"/>
                <a:gd name="T28" fmla="*/ 31 w 47"/>
                <a:gd name="T29" fmla="*/ 20 h 32"/>
                <a:gd name="T30" fmla="*/ 18 w 47"/>
                <a:gd name="T31" fmla="*/ 26 h 32"/>
                <a:gd name="T32" fmla="*/ 18 w 47"/>
                <a:gd name="T33" fmla="*/ 25 h 32"/>
                <a:gd name="T34" fmla="*/ 15 w 47"/>
                <a:gd name="T35" fmla="*/ 22 h 32"/>
                <a:gd name="T36" fmla="*/ 6 w 47"/>
                <a:gd name="T37" fmla="*/ 32 h 32"/>
                <a:gd name="T38" fmla="*/ 4 w 47"/>
                <a:gd name="T39" fmla="*/ 32 h 32"/>
                <a:gd name="T40" fmla="*/ 2 w 47"/>
                <a:gd name="T41" fmla="*/ 26 h 32"/>
                <a:gd name="T42" fmla="*/ 0 w 47"/>
                <a:gd name="T43" fmla="*/ 19 h 32"/>
                <a:gd name="T44" fmla="*/ 3 w 47"/>
                <a:gd name="T45" fmla="*/ 10 h 32"/>
                <a:gd name="T46" fmla="*/ 2 w 47"/>
                <a:gd name="T47" fmla="*/ 1 h 32"/>
                <a:gd name="T48" fmla="*/ 15 w 47"/>
                <a:gd name="T4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7" h="32">
                  <a:moveTo>
                    <a:pt x="15" y="0"/>
                  </a:moveTo>
                  <a:lnTo>
                    <a:pt x="25" y="3"/>
                  </a:lnTo>
                  <a:lnTo>
                    <a:pt x="28" y="7"/>
                  </a:lnTo>
                  <a:lnTo>
                    <a:pt x="36" y="9"/>
                  </a:lnTo>
                  <a:lnTo>
                    <a:pt x="36" y="10"/>
                  </a:lnTo>
                  <a:lnTo>
                    <a:pt x="33" y="12"/>
                  </a:lnTo>
                  <a:lnTo>
                    <a:pt x="40" y="13"/>
                  </a:lnTo>
                  <a:lnTo>
                    <a:pt x="47" y="17"/>
                  </a:lnTo>
                  <a:lnTo>
                    <a:pt x="47" y="19"/>
                  </a:lnTo>
                  <a:lnTo>
                    <a:pt x="45" y="23"/>
                  </a:lnTo>
                  <a:lnTo>
                    <a:pt x="43" y="23"/>
                  </a:lnTo>
                  <a:lnTo>
                    <a:pt x="42" y="22"/>
                  </a:lnTo>
                  <a:lnTo>
                    <a:pt x="34" y="22"/>
                  </a:lnTo>
                  <a:lnTo>
                    <a:pt x="33" y="20"/>
                  </a:lnTo>
                  <a:lnTo>
                    <a:pt x="31" y="20"/>
                  </a:lnTo>
                  <a:lnTo>
                    <a:pt x="18" y="26"/>
                  </a:lnTo>
                  <a:lnTo>
                    <a:pt x="18" y="25"/>
                  </a:lnTo>
                  <a:lnTo>
                    <a:pt x="15" y="22"/>
                  </a:lnTo>
                  <a:lnTo>
                    <a:pt x="6" y="32"/>
                  </a:lnTo>
                  <a:lnTo>
                    <a:pt x="4" y="32"/>
                  </a:lnTo>
                  <a:lnTo>
                    <a:pt x="2" y="26"/>
                  </a:lnTo>
                  <a:lnTo>
                    <a:pt x="0" y="19"/>
                  </a:lnTo>
                  <a:lnTo>
                    <a:pt x="3" y="10"/>
                  </a:lnTo>
                  <a:lnTo>
                    <a:pt x="2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Costa Rica">
              <a:extLst>
                <a:ext uri="{FF2B5EF4-FFF2-40B4-BE49-F238E27FC236}">
                  <a16:creationId xmlns:a16="http://schemas.microsoft.com/office/drawing/2014/main" id="{D02A5E40-6253-4EF9-9D88-2F1EF7CAE6B4}"/>
                </a:ext>
              </a:extLst>
            </p:cNvPr>
            <p:cNvSpPr>
              <a:spLocks/>
            </p:cNvSpPr>
            <p:nvPr>
              <p:custDataLst>
                <p:tags r:id="rId54"/>
              </p:custDataLst>
            </p:nvPr>
          </p:nvSpPr>
          <p:spPr bwMode="auto">
            <a:xfrm>
              <a:off x="3800127" y="4323576"/>
              <a:ext cx="77705" cy="70476"/>
            </a:xfrm>
            <a:custGeom>
              <a:avLst/>
              <a:gdLst>
                <a:gd name="T0" fmla="*/ 1 w 43"/>
                <a:gd name="T1" fmla="*/ 0 h 39"/>
                <a:gd name="T2" fmla="*/ 7 w 43"/>
                <a:gd name="T3" fmla="*/ 0 h 39"/>
                <a:gd name="T4" fmla="*/ 12 w 43"/>
                <a:gd name="T5" fmla="*/ 2 h 39"/>
                <a:gd name="T6" fmla="*/ 18 w 43"/>
                <a:gd name="T7" fmla="*/ 2 h 39"/>
                <a:gd name="T8" fmla="*/ 22 w 43"/>
                <a:gd name="T9" fmla="*/ 6 h 39"/>
                <a:gd name="T10" fmla="*/ 28 w 43"/>
                <a:gd name="T11" fmla="*/ 3 h 39"/>
                <a:gd name="T12" fmla="*/ 29 w 43"/>
                <a:gd name="T13" fmla="*/ 3 h 39"/>
                <a:gd name="T14" fmla="*/ 34 w 43"/>
                <a:gd name="T15" fmla="*/ 14 h 39"/>
                <a:gd name="T16" fmla="*/ 43 w 43"/>
                <a:gd name="T17" fmla="*/ 21 h 39"/>
                <a:gd name="T18" fmla="*/ 40 w 43"/>
                <a:gd name="T19" fmla="*/ 24 h 39"/>
                <a:gd name="T20" fmla="*/ 40 w 43"/>
                <a:gd name="T21" fmla="*/ 27 h 39"/>
                <a:gd name="T22" fmla="*/ 41 w 43"/>
                <a:gd name="T23" fmla="*/ 27 h 39"/>
                <a:gd name="T24" fmla="*/ 41 w 43"/>
                <a:gd name="T25" fmla="*/ 28 h 39"/>
                <a:gd name="T26" fmla="*/ 38 w 43"/>
                <a:gd name="T27" fmla="*/ 37 h 39"/>
                <a:gd name="T28" fmla="*/ 38 w 43"/>
                <a:gd name="T29" fmla="*/ 39 h 39"/>
                <a:gd name="T30" fmla="*/ 37 w 43"/>
                <a:gd name="T31" fmla="*/ 39 h 39"/>
                <a:gd name="T32" fmla="*/ 37 w 43"/>
                <a:gd name="T33" fmla="*/ 37 h 39"/>
                <a:gd name="T34" fmla="*/ 34 w 43"/>
                <a:gd name="T35" fmla="*/ 36 h 39"/>
                <a:gd name="T36" fmla="*/ 34 w 43"/>
                <a:gd name="T37" fmla="*/ 37 h 39"/>
                <a:gd name="T38" fmla="*/ 32 w 43"/>
                <a:gd name="T39" fmla="*/ 37 h 39"/>
                <a:gd name="T40" fmla="*/ 28 w 43"/>
                <a:gd name="T41" fmla="*/ 36 h 39"/>
                <a:gd name="T42" fmla="*/ 28 w 43"/>
                <a:gd name="T43" fmla="*/ 28 h 39"/>
                <a:gd name="T44" fmla="*/ 18 w 43"/>
                <a:gd name="T45" fmla="*/ 24 h 39"/>
                <a:gd name="T46" fmla="*/ 12 w 43"/>
                <a:gd name="T47" fmla="*/ 15 h 39"/>
                <a:gd name="T48" fmla="*/ 12 w 43"/>
                <a:gd name="T49" fmla="*/ 21 h 39"/>
                <a:gd name="T50" fmla="*/ 10 w 43"/>
                <a:gd name="T51" fmla="*/ 21 h 39"/>
                <a:gd name="T52" fmla="*/ 3 w 43"/>
                <a:gd name="T53" fmla="*/ 17 h 39"/>
                <a:gd name="T54" fmla="*/ 0 w 43"/>
                <a:gd name="T55" fmla="*/ 11 h 39"/>
                <a:gd name="T56" fmla="*/ 1 w 43"/>
                <a:gd name="T57" fmla="*/ 2 h 39"/>
                <a:gd name="T58" fmla="*/ 1 w 43"/>
                <a:gd name="T5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" h="39">
                  <a:moveTo>
                    <a:pt x="1" y="0"/>
                  </a:moveTo>
                  <a:lnTo>
                    <a:pt x="7" y="0"/>
                  </a:lnTo>
                  <a:lnTo>
                    <a:pt x="12" y="2"/>
                  </a:lnTo>
                  <a:lnTo>
                    <a:pt x="18" y="2"/>
                  </a:lnTo>
                  <a:lnTo>
                    <a:pt x="22" y="6"/>
                  </a:lnTo>
                  <a:lnTo>
                    <a:pt x="28" y="3"/>
                  </a:lnTo>
                  <a:lnTo>
                    <a:pt x="29" y="3"/>
                  </a:lnTo>
                  <a:lnTo>
                    <a:pt x="34" y="14"/>
                  </a:lnTo>
                  <a:lnTo>
                    <a:pt x="43" y="21"/>
                  </a:lnTo>
                  <a:lnTo>
                    <a:pt x="40" y="24"/>
                  </a:lnTo>
                  <a:lnTo>
                    <a:pt x="40" y="27"/>
                  </a:lnTo>
                  <a:lnTo>
                    <a:pt x="41" y="27"/>
                  </a:lnTo>
                  <a:lnTo>
                    <a:pt x="41" y="28"/>
                  </a:lnTo>
                  <a:lnTo>
                    <a:pt x="38" y="37"/>
                  </a:lnTo>
                  <a:lnTo>
                    <a:pt x="38" y="39"/>
                  </a:lnTo>
                  <a:lnTo>
                    <a:pt x="37" y="39"/>
                  </a:lnTo>
                  <a:lnTo>
                    <a:pt x="37" y="37"/>
                  </a:lnTo>
                  <a:lnTo>
                    <a:pt x="34" y="36"/>
                  </a:lnTo>
                  <a:lnTo>
                    <a:pt x="34" y="37"/>
                  </a:lnTo>
                  <a:lnTo>
                    <a:pt x="32" y="37"/>
                  </a:lnTo>
                  <a:lnTo>
                    <a:pt x="28" y="36"/>
                  </a:lnTo>
                  <a:lnTo>
                    <a:pt x="28" y="28"/>
                  </a:lnTo>
                  <a:lnTo>
                    <a:pt x="18" y="24"/>
                  </a:lnTo>
                  <a:lnTo>
                    <a:pt x="12" y="15"/>
                  </a:lnTo>
                  <a:lnTo>
                    <a:pt x="12" y="21"/>
                  </a:lnTo>
                  <a:lnTo>
                    <a:pt x="10" y="21"/>
                  </a:lnTo>
                  <a:lnTo>
                    <a:pt x="3" y="17"/>
                  </a:lnTo>
                  <a:lnTo>
                    <a:pt x="0" y="11"/>
                  </a:lnTo>
                  <a:lnTo>
                    <a:pt x="1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" name="Cuba">
              <a:extLst>
                <a:ext uri="{FF2B5EF4-FFF2-40B4-BE49-F238E27FC236}">
                  <a16:creationId xmlns:a16="http://schemas.microsoft.com/office/drawing/2014/main" id="{8527D272-508E-44FD-9213-F385116F4D49}"/>
                </a:ext>
              </a:extLst>
            </p:cNvPr>
            <p:cNvSpPr>
              <a:spLocks/>
            </p:cNvSpPr>
            <p:nvPr>
              <p:custDataLst>
                <p:tags r:id="rId55"/>
              </p:custDataLst>
            </p:nvPr>
          </p:nvSpPr>
          <p:spPr bwMode="auto">
            <a:xfrm>
              <a:off x="3823620" y="4027217"/>
              <a:ext cx="251182" cy="88546"/>
            </a:xfrm>
            <a:custGeom>
              <a:avLst/>
              <a:gdLst/>
              <a:ahLst/>
              <a:cxnLst/>
              <a:rect l="l" t="t" r="r" b="b"/>
              <a:pathLst>
                <a:path w="253184" h="89252">
                  <a:moveTo>
                    <a:pt x="43715" y="34608"/>
                  </a:moveTo>
                  <a:lnTo>
                    <a:pt x="51001" y="34608"/>
                  </a:lnTo>
                  <a:lnTo>
                    <a:pt x="51001" y="45538"/>
                  </a:lnTo>
                  <a:lnTo>
                    <a:pt x="49180" y="45538"/>
                  </a:lnTo>
                  <a:lnTo>
                    <a:pt x="45536" y="47359"/>
                  </a:lnTo>
                  <a:lnTo>
                    <a:pt x="40072" y="47359"/>
                  </a:lnTo>
                  <a:lnTo>
                    <a:pt x="38250" y="45538"/>
                  </a:lnTo>
                  <a:close/>
                  <a:moveTo>
                    <a:pt x="56466" y="0"/>
                  </a:moveTo>
                  <a:lnTo>
                    <a:pt x="76502" y="0"/>
                  </a:lnTo>
                  <a:lnTo>
                    <a:pt x="111110" y="5465"/>
                  </a:lnTo>
                  <a:lnTo>
                    <a:pt x="129324" y="21858"/>
                  </a:lnTo>
                  <a:lnTo>
                    <a:pt x="149360" y="21858"/>
                  </a:lnTo>
                  <a:lnTo>
                    <a:pt x="162111" y="30965"/>
                  </a:lnTo>
                  <a:lnTo>
                    <a:pt x="163930" y="31875"/>
                  </a:lnTo>
                  <a:lnTo>
                    <a:pt x="145717" y="18215"/>
                  </a:lnTo>
                  <a:lnTo>
                    <a:pt x="162111" y="23680"/>
                  </a:lnTo>
                  <a:lnTo>
                    <a:pt x="169397" y="29144"/>
                  </a:lnTo>
                  <a:lnTo>
                    <a:pt x="173040" y="29144"/>
                  </a:lnTo>
                  <a:lnTo>
                    <a:pt x="173040" y="34609"/>
                  </a:lnTo>
                  <a:lnTo>
                    <a:pt x="169399" y="34609"/>
                  </a:lnTo>
                  <a:lnTo>
                    <a:pt x="180325" y="40072"/>
                  </a:lnTo>
                  <a:lnTo>
                    <a:pt x="194897" y="47358"/>
                  </a:lnTo>
                  <a:lnTo>
                    <a:pt x="218576" y="52823"/>
                  </a:lnTo>
                  <a:lnTo>
                    <a:pt x="218576" y="63752"/>
                  </a:lnTo>
                  <a:lnTo>
                    <a:pt x="238612" y="63752"/>
                  </a:lnTo>
                  <a:lnTo>
                    <a:pt x="253184" y="74680"/>
                  </a:lnTo>
                  <a:lnTo>
                    <a:pt x="253184" y="78323"/>
                  </a:lnTo>
                  <a:lnTo>
                    <a:pt x="227684" y="85609"/>
                  </a:lnTo>
                  <a:lnTo>
                    <a:pt x="227684" y="89252"/>
                  </a:lnTo>
                  <a:lnTo>
                    <a:pt x="173040" y="89252"/>
                  </a:lnTo>
                  <a:lnTo>
                    <a:pt x="167575" y="85609"/>
                  </a:lnTo>
                  <a:lnTo>
                    <a:pt x="167575" y="83788"/>
                  </a:lnTo>
                  <a:lnTo>
                    <a:pt x="180325" y="72859"/>
                  </a:lnTo>
                  <a:lnTo>
                    <a:pt x="160289" y="67394"/>
                  </a:lnTo>
                  <a:lnTo>
                    <a:pt x="145718" y="45537"/>
                  </a:lnTo>
                  <a:lnTo>
                    <a:pt x="116574" y="41894"/>
                  </a:lnTo>
                  <a:lnTo>
                    <a:pt x="100181" y="30965"/>
                  </a:lnTo>
                  <a:lnTo>
                    <a:pt x="67394" y="29144"/>
                  </a:lnTo>
                  <a:lnTo>
                    <a:pt x="61930" y="23679"/>
                  </a:lnTo>
                  <a:lnTo>
                    <a:pt x="65573" y="21858"/>
                  </a:lnTo>
                  <a:lnTo>
                    <a:pt x="71037" y="18215"/>
                  </a:lnTo>
                  <a:lnTo>
                    <a:pt x="51001" y="18215"/>
                  </a:lnTo>
                  <a:lnTo>
                    <a:pt x="40072" y="27322"/>
                  </a:lnTo>
                  <a:lnTo>
                    <a:pt x="23679" y="29144"/>
                  </a:lnTo>
                  <a:lnTo>
                    <a:pt x="10929" y="40072"/>
                  </a:lnTo>
                  <a:lnTo>
                    <a:pt x="9107" y="40072"/>
                  </a:lnTo>
                  <a:lnTo>
                    <a:pt x="0" y="36430"/>
                  </a:lnTo>
                  <a:lnTo>
                    <a:pt x="0" y="34608"/>
                  </a:lnTo>
                  <a:lnTo>
                    <a:pt x="9107" y="30965"/>
                  </a:lnTo>
                  <a:lnTo>
                    <a:pt x="10929" y="18215"/>
                  </a:lnTo>
                  <a:lnTo>
                    <a:pt x="23679" y="10929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" name="Belize">
              <a:extLst>
                <a:ext uri="{FF2B5EF4-FFF2-40B4-BE49-F238E27FC236}">
                  <a16:creationId xmlns:a16="http://schemas.microsoft.com/office/drawing/2014/main" id="{5D9236BF-92F1-4072-BE42-1F8780D917D6}"/>
                </a:ext>
              </a:extLst>
            </p:cNvPr>
            <p:cNvSpPr>
              <a:spLocks/>
            </p:cNvSpPr>
            <p:nvPr>
              <p:custDataLst>
                <p:tags r:id="rId56"/>
              </p:custDataLst>
            </p:nvPr>
          </p:nvSpPr>
          <p:spPr bwMode="auto">
            <a:xfrm>
              <a:off x="3718810" y="4146484"/>
              <a:ext cx="30721" cy="63248"/>
            </a:xfrm>
            <a:custGeom>
              <a:avLst/>
              <a:gdLst>
                <a:gd name="T0" fmla="*/ 9 w 17"/>
                <a:gd name="T1" fmla="*/ 0 h 35"/>
                <a:gd name="T2" fmla="*/ 12 w 17"/>
                <a:gd name="T3" fmla="*/ 0 h 35"/>
                <a:gd name="T4" fmla="*/ 17 w 17"/>
                <a:gd name="T5" fmla="*/ 3 h 35"/>
                <a:gd name="T6" fmla="*/ 14 w 17"/>
                <a:gd name="T7" fmla="*/ 21 h 35"/>
                <a:gd name="T8" fmla="*/ 6 w 17"/>
                <a:gd name="T9" fmla="*/ 35 h 35"/>
                <a:gd name="T10" fmla="*/ 0 w 17"/>
                <a:gd name="T11" fmla="*/ 35 h 35"/>
                <a:gd name="T12" fmla="*/ 0 w 17"/>
                <a:gd name="T13" fmla="*/ 8 h 35"/>
                <a:gd name="T14" fmla="*/ 2 w 17"/>
                <a:gd name="T15" fmla="*/ 8 h 35"/>
                <a:gd name="T16" fmla="*/ 6 w 17"/>
                <a:gd name="T17" fmla="*/ 6 h 35"/>
                <a:gd name="T18" fmla="*/ 9 w 17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35">
                  <a:moveTo>
                    <a:pt x="9" y="0"/>
                  </a:moveTo>
                  <a:lnTo>
                    <a:pt x="12" y="0"/>
                  </a:lnTo>
                  <a:lnTo>
                    <a:pt x="17" y="3"/>
                  </a:lnTo>
                  <a:lnTo>
                    <a:pt x="14" y="21"/>
                  </a:lnTo>
                  <a:lnTo>
                    <a:pt x="6" y="35"/>
                  </a:lnTo>
                  <a:lnTo>
                    <a:pt x="0" y="35"/>
                  </a:lnTo>
                  <a:lnTo>
                    <a:pt x="0" y="8"/>
                  </a:lnTo>
                  <a:lnTo>
                    <a:pt x="2" y="8"/>
                  </a:lnTo>
                  <a:lnTo>
                    <a:pt x="6" y="6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" name="Greenland - Offshore">
              <a:extLst>
                <a:ext uri="{FF2B5EF4-FFF2-40B4-BE49-F238E27FC236}">
                  <a16:creationId xmlns:a16="http://schemas.microsoft.com/office/drawing/2014/main" id="{E76211E9-9341-431E-B845-6046CA25198D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4114830" y="727607"/>
              <a:ext cx="1315871" cy="1577254"/>
            </a:xfrm>
            <a:custGeom>
              <a:avLst/>
              <a:gdLst/>
              <a:ahLst/>
              <a:cxnLst/>
              <a:rect l="l" t="t" r="r" b="b"/>
              <a:pathLst>
                <a:path w="1326361" h="1589827">
                  <a:moveTo>
                    <a:pt x="507533" y="1543579"/>
                  </a:moveTo>
                  <a:cubicBezTo>
                    <a:pt x="512900" y="1544838"/>
                    <a:pt x="518803" y="1546575"/>
                    <a:pt x="524230" y="1548071"/>
                  </a:cubicBezTo>
                  <a:cubicBezTo>
                    <a:pt x="520712" y="1557115"/>
                    <a:pt x="518208" y="1566522"/>
                    <a:pt x="514986" y="1575685"/>
                  </a:cubicBezTo>
                  <a:cubicBezTo>
                    <a:pt x="511052" y="1570295"/>
                    <a:pt x="507175" y="1563764"/>
                    <a:pt x="509738" y="1556935"/>
                  </a:cubicBezTo>
                  <a:cubicBezTo>
                    <a:pt x="511886" y="1552264"/>
                    <a:pt x="509561" y="1547772"/>
                    <a:pt x="507533" y="1543579"/>
                  </a:cubicBezTo>
                  <a:close/>
                  <a:moveTo>
                    <a:pt x="435827" y="1516730"/>
                  </a:moveTo>
                  <a:cubicBezTo>
                    <a:pt x="440086" y="1516856"/>
                    <a:pt x="444712" y="1518259"/>
                    <a:pt x="448332" y="1519095"/>
                  </a:cubicBezTo>
                  <a:cubicBezTo>
                    <a:pt x="466780" y="1522381"/>
                    <a:pt x="471689" y="1544779"/>
                    <a:pt x="488641" y="1550805"/>
                  </a:cubicBezTo>
                  <a:cubicBezTo>
                    <a:pt x="501156" y="1555291"/>
                    <a:pt x="497141" y="1573798"/>
                    <a:pt x="486065" y="1577738"/>
                  </a:cubicBezTo>
                  <a:cubicBezTo>
                    <a:pt x="472948" y="1583590"/>
                    <a:pt x="456484" y="1596254"/>
                    <a:pt x="442644" y="1585866"/>
                  </a:cubicBezTo>
                  <a:cubicBezTo>
                    <a:pt x="437613" y="1583474"/>
                    <a:pt x="439832" y="1578160"/>
                    <a:pt x="440726" y="1574096"/>
                  </a:cubicBezTo>
                  <a:cubicBezTo>
                    <a:pt x="432469" y="1570877"/>
                    <a:pt x="424383" y="1566631"/>
                    <a:pt x="419889" y="1558693"/>
                  </a:cubicBezTo>
                  <a:cubicBezTo>
                    <a:pt x="424619" y="1558329"/>
                    <a:pt x="429349" y="1558213"/>
                    <a:pt x="434143" y="1558213"/>
                  </a:cubicBezTo>
                  <a:lnTo>
                    <a:pt x="422221" y="1551939"/>
                  </a:lnTo>
                  <a:cubicBezTo>
                    <a:pt x="424440" y="1548239"/>
                    <a:pt x="426837" y="1544597"/>
                    <a:pt x="429292" y="1541071"/>
                  </a:cubicBezTo>
                  <a:cubicBezTo>
                    <a:pt x="427731" y="1534863"/>
                    <a:pt x="423961" y="1528473"/>
                    <a:pt x="425521" y="1522025"/>
                  </a:cubicBezTo>
                  <a:cubicBezTo>
                    <a:pt x="427675" y="1517755"/>
                    <a:pt x="431567" y="1516604"/>
                    <a:pt x="435827" y="1516730"/>
                  </a:cubicBezTo>
                  <a:close/>
                  <a:moveTo>
                    <a:pt x="491142" y="1467836"/>
                  </a:moveTo>
                  <a:cubicBezTo>
                    <a:pt x="495965" y="1471117"/>
                    <a:pt x="500551" y="1474697"/>
                    <a:pt x="504667" y="1478873"/>
                  </a:cubicBezTo>
                  <a:cubicBezTo>
                    <a:pt x="499257" y="1478337"/>
                    <a:pt x="493907" y="1477680"/>
                    <a:pt x="488614" y="1476845"/>
                  </a:cubicBezTo>
                  <a:cubicBezTo>
                    <a:pt x="489495" y="1473861"/>
                    <a:pt x="490319" y="1470819"/>
                    <a:pt x="491142" y="1467836"/>
                  </a:cubicBezTo>
                  <a:close/>
                  <a:moveTo>
                    <a:pt x="1130402" y="1459810"/>
                  </a:moveTo>
                  <a:cubicBezTo>
                    <a:pt x="1128682" y="1462037"/>
                    <a:pt x="1127016" y="1464323"/>
                    <a:pt x="1125289" y="1466550"/>
                  </a:cubicBezTo>
                  <a:cubicBezTo>
                    <a:pt x="1130700" y="1474013"/>
                    <a:pt x="1131655" y="1483521"/>
                    <a:pt x="1133734" y="1492306"/>
                  </a:cubicBezTo>
                  <a:cubicBezTo>
                    <a:pt x="1125648" y="1496578"/>
                    <a:pt x="1117975" y="1501568"/>
                    <a:pt x="1109835" y="1505664"/>
                  </a:cubicBezTo>
                  <a:cubicBezTo>
                    <a:pt x="1108467" y="1504036"/>
                    <a:pt x="1107336" y="1502355"/>
                    <a:pt x="1106205" y="1500669"/>
                  </a:cubicBezTo>
                  <a:cubicBezTo>
                    <a:pt x="1092945" y="1504159"/>
                    <a:pt x="1079508" y="1506927"/>
                    <a:pt x="1066011" y="1508972"/>
                  </a:cubicBezTo>
                  <a:cubicBezTo>
                    <a:pt x="1067440" y="1499764"/>
                    <a:pt x="1073501" y="1493024"/>
                    <a:pt x="1080700" y="1487729"/>
                  </a:cubicBezTo>
                  <a:cubicBezTo>
                    <a:pt x="1077964" y="1484843"/>
                    <a:pt x="1073860" y="1481953"/>
                    <a:pt x="1075343" y="1477381"/>
                  </a:cubicBezTo>
                  <a:cubicBezTo>
                    <a:pt x="1078262" y="1471845"/>
                    <a:pt x="1084025" y="1476176"/>
                    <a:pt x="1087296" y="1478944"/>
                  </a:cubicBezTo>
                  <a:cubicBezTo>
                    <a:pt x="1102995" y="1475758"/>
                    <a:pt x="1116194" y="1466732"/>
                    <a:pt x="1130402" y="1459810"/>
                  </a:cubicBezTo>
                  <a:close/>
                  <a:moveTo>
                    <a:pt x="456196" y="1443761"/>
                  </a:moveTo>
                  <a:cubicBezTo>
                    <a:pt x="458846" y="1451381"/>
                    <a:pt x="461027" y="1459659"/>
                    <a:pt x="457432" y="1467338"/>
                  </a:cubicBezTo>
                  <a:cubicBezTo>
                    <a:pt x="453426" y="1463679"/>
                    <a:pt x="444471" y="1461279"/>
                    <a:pt x="447122" y="1454260"/>
                  </a:cubicBezTo>
                  <a:cubicBezTo>
                    <a:pt x="448595" y="1449641"/>
                    <a:pt x="452719" y="1446760"/>
                    <a:pt x="456196" y="1443761"/>
                  </a:cubicBezTo>
                  <a:close/>
                  <a:moveTo>
                    <a:pt x="462472" y="1416624"/>
                  </a:moveTo>
                  <a:cubicBezTo>
                    <a:pt x="465245" y="1414724"/>
                    <a:pt x="469375" y="1414812"/>
                    <a:pt x="475069" y="1417969"/>
                  </a:cubicBezTo>
                  <a:cubicBezTo>
                    <a:pt x="470538" y="1422821"/>
                    <a:pt x="464812" y="1426388"/>
                    <a:pt x="458014" y="1427206"/>
                  </a:cubicBezTo>
                  <a:cubicBezTo>
                    <a:pt x="458283" y="1422412"/>
                    <a:pt x="459699" y="1418525"/>
                    <a:pt x="462472" y="1416624"/>
                  </a:cubicBezTo>
                  <a:close/>
                  <a:moveTo>
                    <a:pt x="394347" y="1327877"/>
                  </a:moveTo>
                  <a:lnTo>
                    <a:pt x="403415" y="1328229"/>
                  </a:lnTo>
                  <a:cubicBezTo>
                    <a:pt x="403534" y="1330981"/>
                    <a:pt x="403653" y="1333792"/>
                    <a:pt x="403832" y="1336661"/>
                  </a:cubicBezTo>
                  <a:cubicBezTo>
                    <a:pt x="400134" y="1337540"/>
                    <a:pt x="396435" y="1338477"/>
                    <a:pt x="392796" y="1339414"/>
                  </a:cubicBezTo>
                  <a:cubicBezTo>
                    <a:pt x="393393" y="1335549"/>
                    <a:pt x="393930" y="1331683"/>
                    <a:pt x="394347" y="1327877"/>
                  </a:cubicBezTo>
                  <a:close/>
                  <a:moveTo>
                    <a:pt x="1152289" y="1322477"/>
                  </a:moveTo>
                  <a:cubicBezTo>
                    <a:pt x="1163487" y="1320854"/>
                    <a:pt x="1175042" y="1322117"/>
                    <a:pt x="1185637" y="1326203"/>
                  </a:cubicBezTo>
                  <a:cubicBezTo>
                    <a:pt x="1192047" y="1331790"/>
                    <a:pt x="1194980" y="1340810"/>
                    <a:pt x="1202820" y="1344834"/>
                  </a:cubicBezTo>
                  <a:cubicBezTo>
                    <a:pt x="1208687" y="1348803"/>
                    <a:pt x="1218508" y="1351926"/>
                    <a:pt x="1215515" y="1361002"/>
                  </a:cubicBezTo>
                  <a:cubicBezTo>
                    <a:pt x="1208449" y="1359378"/>
                    <a:pt x="1201383" y="1357817"/>
                    <a:pt x="1194258" y="1356672"/>
                  </a:cubicBezTo>
                  <a:cubicBezTo>
                    <a:pt x="1198748" y="1362924"/>
                    <a:pt x="1205337" y="1366955"/>
                    <a:pt x="1211084" y="1371819"/>
                  </a:cubicBezTo>
                  <a:cubicBezTo>
                    <a:pt x="1211025" y="1375608"/>
                    <a:pt x="1210303" y="1379334"/>
                    <a:pt x="1209946" y="1383060"/>
                  </a:cubicBezTo>
                  <a:cubicBezTo>
                    <a:pt x="1201086" y="1381797"/>
                    <a:pt x="1194258" y="1376087"/>
                    <a:pt x="1188391" y="1369897"/>
                  </a:cubicBezTo>
                  <a:cubicBezTo>
                    <a:pt x="1180492" y="1360342"/>
                    <a:pt x="1167440" y="1357518"/>
                    <a:pt x="1159831" y="1347658"/>
                  </a:cubicBezTo>
                  <a:cubicBezTo>
                    <a:pt x="1153488" y="1341046"/>
                    <a:pt x="1154925" y="1330589"/>
                    <a:pt x="1152289" y="1322477"/>
                  </a:cubicBezTo>
                  <a:close/>
                  <a:moveTo>
                    <a:pt x="1146272" y="1317342"/>
                  </a:moveTo>
                  <a:cubicBezTo>
                    <a:pt x="1145610" y="1321335"/>
                    <a:pt x="1144947" y="1325330"/>
                    <a:pt x="1144285" y="1329381"/>
                  </a:cubicBezTo>
                  <a:cubicBezTo>
                    <a:pt x="1140372" y="1328340"/>
                    <a:pt x="1136520" y="1327239"/>
                    <a:pt x="1132727" y="1326198"/>
                  </a:cubicBezTo>
                  <a:cubicBezTo>
                    <a:pt x="1136820" y="1322725"/>
                    <a:pt x="1141456" y="1319831"/>
                    <a:pt x="1146272" y="1317342"/>
                  </a:cubicBezTo>
                  <a:close/>
                  <a:moveTo>
                    <a:pt x="396431" y="1278717"/>
                  </a:moveTo>
                  <a:lnTo>
                    <a:pt x="406842" y="1281285"/>
                  </a:lnTo>
                  <a:cubicBezTo>
                    <a:pt x="405088" y="1289341"/>
                    <a:pt x="401227" y="1296803"/>
                    <a:pt x="395028" y="1302294"/>
                  </a:cubicBezTo>
                  <a:cubicBezTo>
                    <a:pt x="397074" y="1295728"/>
                    <a:pt x="400057" y="1289520"/>
                    <a:pt x="402981" y="1283312"/>
                  </a:cubicBezTo>
                  <a:lnTo>
                    <a:pt x="393799" y="1287252"/>
                  </a:lnTo>
                  <a:cubicBezTo>
                    <a:pt x="394677" y="1284387"/>
                    <a:pt x="395553" y="1281582"/>
                    <a:pt x="396431" y="1278717"/>
                  </a:cubicBezTo>
                  <a:close/>
                  <a:moveTo>
                    <a:pt x="390786" y="1253633"/>
                  </a:moveTo>
                  <a:cubicBezTo>
                    <a:pt x="385695" y="1258037"/>
                    <a:pt x="379211" y="1260656"/>
                    <a:pt x="372725" y="1257263"/>
                  </a:cubicBezTo>
                  <a:cubicBezTo>
                    <a:pt x="378241" y="1254288"/>
                    <a:pt x="384544" y="1253693"/>
                    <a:pt x="390786" y="1253633"/>
                  </a:cubicBezTo>
                  <a:close/>
                  <a:moveTo>
                    <a:pt x="370893" y="1171591"/>
                  </a:moveTo>
                  <a:cubicBezTo>
                    <a:pt x="373537" y="1170361"/>
                    <a:pt x="377744" y="1173559"/>
                    <a:pt x="375820" y="1176450"/>
                  </a:cubicBezTo>
                  <a:cubicBezTo>
                    <a:pt x="372936" y="1179894"/>
                    <a:pt x="366205" y="1173989"/>
                    <a:pt x="370893" y="1171591"/>
                  </a:cubicBezTo>
                  <a:close/>
                  <a:moveTo>
                    <a:pt x="1289843" y="1166349"/>
                  </a:moveTo>
                  <a:cubicBezTo>
                    <a:pt x="1290793" y="1170845"/>
                    <a:pt x="1291800" y="1175339"/>
                    <a:pt x="1292748" y="1179894"/>
                  </a:cubicBezTo>
                  <a:lnTo>
                    <a:pt x="1278702" y="1177497"/>
                  </a:lnTo>
                  <a:cubicBezTo>
                    <a:pt x="1282259" y="1173661"/>
                    <a:pt x="1285992" y="1169945"/>
                    <a:pt x="1289843" y="1166349"/>
                  </a:cubicBezTo>
                  <a:close/>
                  <a:moveTo>
                    <a:pt x="1257462" y="1134418"/>
                  </a:moveTo>
                  <a:cubicBezTo>
                    <a:pt x="1260468" y="1140962"/>
                    <a:pt x="1264914" y="1146910"/>
                    <a:pt x="1266657" y="1153928"/>
                  </a:cubicBezTo>
                  <a:cubicBezTo>
                    <a:pt x="1264973" y="1159104"/>
                    <a:pt x="1259986" y="1167849"/>
                    <a:pt x="1253495" y="1163446"/>
                  </a:cubicBezTo>
                  <a:cubicBezTo>
                    <a:pt x="1242077" y="1157974"/>
                    <a:pt x="1242738" y="1134240"/>
                    <a:pt x="1257462" y="1134418"/>
                  </a:cubicBezTo>
                  <a:close/>
                  <a:moveTo>
                    <a:pt x="1307932" y="1096613"/>
                  </a:moveTo>
                  <a:cubicBezTo>
                    <a:pt x="1310296" y="1101310"/>
                    <a:pt x="1312543" y="1106129"/>
                    <a:pt x="1314319" y="1111123"/>
                  </a:cubicBezTo>
                  <a:cubicBezTo>
                    <a:pt x="1311243" y="1112490"/>
                    <a:pt x="1308224" y="1113919"/>
                    <a:pt x="1305266" y="1115343"/>
                  </a:cubicBezTo>
                  <a:cubicBezTo>
                    <a:pt x="1308106" y="1120577"/>
                    <a:pt x="1310829" y="1125868"/>
                    <a:pt x="1313608" y="1131164"/>
                  </a:cubicBezTo>
                  <a:cubicBezTo>
                    <a:pt x="1317630" y="1128664"/>
                    <a:pt x="1321653" y="1126165"/>
                    <a:pt x="1325850" y="1123850"/>
                  </a:cubicBezTo>
                  <a:cubicBezTo>
                    <a:pt x="1325139" y="1130744"/>
                    <a:pt x="1323368" y="1137463"/>
                    <a:pt x="1320410" y="1143768"/>
                  </a:cubicBezTo>
                  <a:cubicBezTo>
                    <a:pt x="1318163" y="1140854"/>
                    <a:pt x="1316326" y="1137166"/>
                    <a:pt x="1312779" y="1135681"/>
                  </a:cubicBezTo>
                  <a:cubicBezTo>
                    <a:pt x="1304559" y="1136987"/>
                    <a:pt x="1296514" y="1142042"/>
                    <a:pt x="1288351" y="1137407"/>
                  </a:cubicBezTo>
                  <a:cubicBezTo>
                    <a:pt x="1290720" y="1126585"/>
                    <a:pt x="1285218" y="1112966"/>
                    <a:pt x="1292788" y="1103630"/>
                  </a:cubicBezTo>
                  <a:cubicBezTo>
                    <a:pt x="1297107" y="1105115"/>
                    <a:pt x="1300951" y="1107732"/>
                    <a:pt x="1304913" y="1110114"/>
                  </a:cubicBezTo>
                  <a:cubicBezTo>
                    <a:pt x="1305859" y="1105591"/>
                    <a:pt x="1306806" y="1101074"/>
                    <a:pt x="1307932" y="1096613"/>
                  </a:cubicBezTo>
                  <a:close/>
                  <a:moveTo>
                    <a:pt x="58997" y="996528"/>
                  </a:moveTo>
                  <a:cubicBezTo>
                    <a:pt x="61628" y="993775"/>
                    <a:pt x="66215" y="998302"/>
                    <a:pt x="63401" y="1000993"/>
                  </a:cubicBezTo>
                  <a:cubicBezTo>
                    <a:pt x="60771" y="1003807"/>
                    <a:pt x="56183" y="999220"/>
                    <a:pt x="58997" y="996528"/>
                  </a:cubicBezTo>
                  <a:close/>
                  <a:moveTo>
                    <a:pt x="1245884" y="988757"/>
                  </a:moveTo>
                  <a:cubicBezTo>
                    <a:pt x="1244377" y="992790"/>
                    <a:pt x="1242806" y="996703"/>
                    <a:pt x="1241237" y="1000676"/>
                  </a:cubicBezTo>
                  <a:cubicBezTo>
                    <a:pt x="1246851" y="1001098"/>
                    <a:pt x="1252523" y="1001338"/>
                    <a:pt x="1258133" y="1001879"/>
                  </a:cubicBezTo>
                  <a:cubicBezTo>
                    <a:pt x="1249504" y="1004708"/>
                    <a:pt x="1240513" y="1005311"/>
                    <a:pt x="1232549" y="1000735"/>
                  </a:cubicBezTo>
                  <a:cubicBezTo>
                    <a:pt x="1235445" y="995138"/>
                    <a:pt x="1238945" y="989360"/>
                    <a:pt x="1245884" y="988757"/>
                  </a:cubicBezTo>
                  <a:close/>
                  <a:moveTo>
                    <a:pt x="72320" y="981535"/>
                  </a:moveTo>
                  <a:cubicBezTo>
                    <a:pt x="75409" y="983167"/>
                    <a:pt x="76964" y="985720"/>
                    <a:pt x="72162" y="986928"/>
                  </a:cubicBezTo>
                  <a:cubicBezTo>
                    <a:pt x="69260" y="991764"/>
                    <a:pt x="53674" y="984149"/>
                    <a:pt x="63279" y="981670"/>
                  </a:cubicBezTo>
                  <a:cubicBezTo>
                    <a:pt x="64609" y="979193"/>
                    <a:pt x="69231" y="979903"/>
                    <a:pt x="72320" y="981535"/>
                  </a:cubicBezTo>
                  <a:close/>
                  <a:moveTo>
                    <a:pt x="1226952" y="977216"/>
                  </a:moveTo>
                  <a:cubicBezTo>
                    <a:pt x="1229781" y="978287"/>
                    <a:pt x="1232611" y="979358"/>
                    <a:pt x="1235561" y="980251"/>
                  </a:cubicBezTo>
                  <a:cubicBezTo>
                    <a:pt x="1234537" y="982750"/>
                    <a:pt x="1233514" y="985250"/>
                    <a:pt x="1232551" y="987749"/>
                  </a:cubicBezTo>
                  <a:lnTo>
                    <a:pt x="1222016" y="983286"/>
                  </a:lnTo>
                  <a:cubicBezTo>
                    <a:pt x="1223642" y="981203"/>
                    <a:pt x="1225267" y="979179"/>
                    <a:pt x="1226952" y="977216"/>
                  </a:cubicBezTo>
                  <a:close/>
                  <a:moveTo>
                    <a:pt x="1280804" y="968186"/>
                  </a:moveTo>
                  <a:cubicBezTo>
                    <a:pt x="1284085" y="969320"/>
                    <a:pt x="1288800" y="968543"/>
                    <a:pt x="1291187" y="971586"/>
                  </a:cubicBezTo>
                  <a:cubicBezTo>
                    <a:pt x="1295006" y="979695"/>
                    <a:pt x="1290114" y="988461"/>
                    <a:pt x="1291485" y="996934"/>
                  </a:cubicBezTo>
                  <a:cubicBezTo>
                    <a:pt x="1294231" y="1013690"/>
                    <a:pt x="1298767" y="1030271"/>
                    <a:pt x="1298409" y="1047447"/>
                  </a:cubicBezTo>
                  <a:cubicBezTo>
                    <a:pt x="1291665" y="1027346"/>
                    <a:pt x="1286353" y="1006770"/>
                    <a:pt x="1281340" y="986194"/>
                  </a:cubicBezTo>
                  <a:lnTo>
                    <a:pt x="1289635" y="985782"/>
                  </a:lnTo>
                  <a:cubicBezTo>
                    <a:pt x="1284562" y="981367"/>
                    <a:pt x="1280206" y="975645"/>
                    <a:pt x="1280804" y="968186"/>
                  </a:cubicBezTo>
                  <a:close/>
                  <a:moveTo>
                    <a:pt x="0" y="892298"/>
                  </a:moveTo>
                  <a:cubicBezTo>
                    <a:pt x="11154" y="890430"/>
                    <a:pt x="22427" y="892478"/>
                    <a:pt x="30601" y="900735"/>
                  </a:cubicBezTo>
                  <a:cubicBezTo>
                    <a:pt x="19805" y="907485"/>
                    <a:pt x="6203" y="903147"/>
                    <a:pt x="0" y="892298"/>
                  </a:cubicBezTo>
                  <a:close/>
                  <a:moveTo>
                    <a:pt x="32607" y="887776"/>
                  </a:moveTo>
                  <a:cubicBezTo>
                    <a:pt x="42291" y="887419"/>
                    <a:pt x="51380" y="890683"/>
                    <a:pt x="59696" y="895312"/>
                  </a:cubicBezTo>
                  <a:cubicBezTo>
                    <a:pt x="51499" y="896261"/>
                    <a:pt x="43418" y="897388"/>
                    <a:pt x="35281" y="898456"/>
                  </a:cubicBezTo>
                  <a:close/>
                  <a:moveTo>
                    <a:pt x="149779" y="881835"/>
                  </a:moveTo>
                  <a:cubicBezTo>
                    <a:pt x="150889" y="882506"/>
                    <a:pt x="151558" y="883803"/>
                    <a:pt x="150616" y="885087"/>
                  </a:cubicBezTo>
                  <a:cubicBezTo>
                    <a:pt x="148974" y="887420"/>
                    <a:pt x="144474" y="884795"/>
                    <a:pt x="146298" y="882345"/>
                  </a:cubicBezTo>
                  <a:cubicBezTo>
                    <a:pt x="147119" y="881121"/>
                    <a:pt x="148670" y="881164"/>
                    <a:pt x="149779" y="881835"/>
                  </a:cubicBezTo>
                  <a:close/>
                  <a:moveTo>
                    <a:pt x="1257634" y="869360"/>
                  </a:moveTo>
                  <a:cubicBezTo>
                    <a:pt x="1260585" y="876111"/>
                    <a:pt x="1263772" y="882677"/>
                    <a:pt x="1266664" y="889427"/>
                  </a:cubicBezTo>
                  <a:cubicBezTo>
                    <a:pt x="1261648" y="884440"/>
                    <a:pt x="1257103" y="879089"/>
                    <a:pt x="1252618" y="873678"/>
                  </a:cubicBezTo>
                  <a:cubicBezTo>
                    <a:pt x="1254211" y="872218"/>
                    <a:pt x="1255923" y="870819"/>
                    <a:pt x="1257634" y="869360"/>
                  </a:cubicBezTo>
                  <a:close/>
                  <a:moveTo>
                    <a:pt x="138730" y="868974"/>
                  </a:moveTo>
                  <a:cubicBezTo>
                    <a:pt x="145978" y="867853"/>
                    <a:pt x="138791" y="878385"/>
                    <a:pt x="136948" y="871467"/>
                  </a:cubicBezTo>
                  <a:close/>
                  <a:moveTo>
                    <a:pt x="1317271" y="840264"/>
                  </a:moveTo>
                  <a:cubicBezTo>
                    <a:pt x="1320341" y="850829"/>
                    <a:pt x="1316327" y="861277"/>
                    <a:pt x="1313494" y="871366"/>
                  </a:cubicBezTo>
                  <a:lnTo>
                    <a:pt x="1304287" y="871366"/>
                  </a:lnTo>
                  <a:cubicBezTo>
                    <a:pt x="1307357" y="860801"/>
                    <a:pt x="1307297" y="847010"/>
                    <a:pt x="1317271" y="840264"/>
                  </a:cubicBezTo>
                  <a:close/>
                  <a:moveTo>
                    <a:pt x="1250612" y="835247"/>
                  </a:moveTo>
                  <a:cubicBezTo>
                    <a:pt x="1263442" y="835666"/>
                    <a:pt x="1272236" y="846093"/>
                    <a:pt x="1282718" y="851904"/>
                  </a:cubicBezTo>
                  <a:lnTo>
                    <a:pt x="1279585" y="856818"/>
                  </a:lnTo>
                  <a:cubicBezTo>
                    <a:pt x="1268502" y="852025"/>
                    <a:pt x="1255011" y="847829"/>
                    <a:pt x="1250612" y="835247"/>
                  </a:cubicBezTo>
                  <a:close/>
                  <a:moveTo>
                    <a:pt x="1253043" y="825974"/>
                  </a:moveTo>
                  <a:cubicBezTo>
                    <a:pt x="1254125" y="829978"/>
                    <a:pt x="1245595" y="830733"/>
                    <a:pt x="1246196" y="826496"/>
                  </a:cubicBezTo>
                  <a:cubicBezTo>
                    <a:pt x="1247277" y="824117"/>
                    <a:pt x="1251542" y="823710"/>
                    <a:pt x="1253043" y="825974"/>
                  </a:cubicBezTo>
                  <a:close/>
                  <a:moveTo>
                    <a:pt x="1255629" y="807408"/>
                  </a:moveTo>
                  <a:cubicBezTo>
                    <a:pt x="1252870" y="810167"/>
                    <a:pt x="1250110" y="812986"/>
                    <a:pt x="1247291" y="815686"/>
                  </a:cubicBezTo>
                  <a:cubicBezTo>
                    <a:pt x="1244592" y="808908"/>
                    <a:pt x="1248851" y="804649"/>
                    <a:pt x="1255629" y="807408"/>
                  </a:cubicBezTo>
                  <a:close/>
                  <a:moveTo>
                    <a:pt x="1272566" y="785584"/>
                  </a:moveTo>
                  <a:cubicBezTo>
                    <a:pt x="1274147" y="790333"/>
                    <a:pt x="1274966" y="795263"/>
                    <a:pt x="1276195" y="800132"/>
                  </a:cubicBezTo>
                  <a:lnTo>
                    <a:pt x="1269172" y="797697"/>
                  </a:lnTo>
                  <a:cubicBezTo>
                    <a:pt x="1270343" y="793680"/>
                    <a:pt x="1271396" y="789602"/>
                    <a:pt x="1272566" y="785584"/>
                  </a:cubicBezTo>
                  <a:close/>
                  <a:moveTo>
                    <a:pt x="1279575" y="782575"/>
                  </a:moveTo>
                  <a:cubicBezTo>
                    <a:pt x="1282841" y="789207"/>
                    <a:pt x="1286109" y="795781"/>
                    <a:pt x="1289739" y="802234"/>
                  </a:cubicBezTo>
                  <a:lnTo>
                    <a:pt x="1281209" y="806655"/>
                  </a:lnTo>
                  <a:cubicBezTo>
                    <a:pt x="1279515" y="798709"/>
                    <a:pt x="1277699" y="790642"/>
                    <a:pt x="1279575" y="782575"/>
                  </a:cubicBezTo>
                  <a:close/>
                  <a:moveTo>
                    <a:pt x="1284312" y="717865"/>
                  </a:moveTo>
                  <a:cubicBezTo>
                    <a:pt x="1284131" y="725319"/>
                    <a:pt x="1283773" y="733254"/>
                    <a:pt x="1279516" y="739690"/>
                  </a:cubicBezTo>
                  <a:cubicBezTo>
                    <a:pt x="1286230" y="744197"/>
                    <a:pt x="1280835" y="747083"/>
                    <a:pt x="1275200" y="748466"/>
                  </a:cubicBezTo>
                  <a:cubicBezTo>
                    <a:pt x="1267167" y="737284"/>
                    <a:pt x="1275560" y="725319"/>
                    <a:pt x="1284312" y="717865"/>
                  </a:cubicBezTo>
                  <a:close/>
                  <a:moveTo>
                    <a:pt x="1321370" y="684253"/>
                  </a:moveTo>
                  <a:cubicBezTo>
                    <a:pt x="1322244" y="690052"/>
                    <a:pt x="1323352" y="695851"/>
                    <a:pt x="1323235" y="701831"/>
                  </a:cubicBezTo>
                  <a:cubicBezTo>
                    <a:pt x="1319972" y="706919"/>
                    <a:pt x="1315601" y="711182"/>
                    <a:pt x="1311813" y="715856"/>
                  </a:cubicBezTo>
                  <a:cubicBezTo>
                    <a:pt x="1312571" y="704729"/>
                    <a:pt x="1313561" y="692833"/>
                    <a:pt x="1321370" y="684253"/>
                  </a:cubicBezTo>
                  <a:close/>
                  <a:moveTo>
                    <a:pt x="1277316" y="543791"/>
                  </a:moveTo>
                  <a:cubicBezTo>
                    <a:pt x="1282332" y="547591"/>
                    <a:pt x="1287231" y="551452"/>
                    <a:pt x="1292248" y="555310"/>
                  </a:cubicBezTo>
                  <a:lnTo>
                    <a:pt x="1291775" y="560774"/>
                  </a:lnTo>
                  <a:cubicBezTo>
                    <a:pt x="1284222" y="564870"/>
                    <a:pt x="1276963" y="569325"/>
                    <a:pt x="1269172" y="572886"/>
                  </a:cubicBezTo>
                  <a:cubicBezTo>
                    <a:pt x="1270884" y="562909"/>
                    <a:pt x="1272714" y="552875"/>
                    <a:pt x="1277316" y="543791"/>
                  </a:cubicBezTo>
                  <a:close/>
                  <a:moveTo>
                    <a:pt x="139955" y="475563"/>
                  </a:moveTo>
                  <a:cubicBezTo>
                    <a:pt x="143661" y="480109"/>
                    <a:pt x="146308" y="485313"/>
                    <a:pt x="147485" y="491115"/>
                  </a:cubicBezTo>
                  <a:cubicBezTo>
                    <a:pt x="141073" y="488423"/>
                    <a:pt x="137954" y="482383"/>
                    <a:pt x="139955" y="475563"/>
                  </a:cubicBezTo>
                  <a:close/>
                  <a:moveTo>
                    <a:pt x="1313282" y="312026"/>
                  </a:moveTo>
                  <a:cubicBezTo>
                    <a:pt x="1318623" y="321604"/>
                    <a:pt x="1323541" y="331476"/>
                    <a:pt x="1326361" y="342125"/>
                  </a:cubicBezTo>
                  <a:lnTo>
                    <a:pt x="1318022" y="341710"/>
                  </a:lnTo>
                  <a:cubicBezTo>
                    <a:pt x="1312863" y="333559"/>
                    <a:pt x="1307643" y="325468"/>
                    <a:pt x="1302783" y="317200"/>
                  </a:cubicBezTo>
                  <a:close/>
                  <a:moveTo>
                    <a:pt x="1275647" y="247312"/>
                  </a:moveTo>
                  <a:lnTo>
                    <a:pt x="1281244" y="247312"/>
                  </a:lnTo>
                  <a:cubicBezTo>
                    <a:pt x="1285946" y="265816"/>
                    <a:pt x="1294043" y="283657"/>
                    <a:pt x="1294758" y="302996"/>
                  </a:cubicBezTo>
                  <a:cubicBezTo>
                    <a:pt x="1288089" y="301743"/>
                    <a:pt x="1280707" y="299293"/>
                    <a:pt x="1280528" y="290701"/>
                  </a:cubicBezTo>
                  <a:cubicBezTo>
                    <a:pt x="1275945" y="277036"/>
                    <a:pt x="1267669" y="261339"/>
                    <a:pt x="1275647" y="247312"/>
                  </a:cubicBezTo>
                  <a:close/>
                  <a:moveTo>
                    <a:pt x="1307848" y="241293"/>
                  </a:moveTo>
                  <a:cubicBezTo>
                    <a:pt x="1311854" y="256183"/>
                    <a:pt x="1316230" y="271073"/>
                    <a:pt x="1317833" y="286441"/>
                  </a:cubicBezTo>
                  <a:cubicBezTo>
                    <a:pt x="1314629" y="283931"/>
                    <a:pt x="1310806" y="281299"/>
                    <a:pt x="1311299" y="276815"/>
                  </a:cubicBezTo>
                  <a:cubicBezTo>
                    <a:pt x="1311299" y="264856"/>
                    <a:pt x="1303287" y="253013"/>
                    <a:pt x="1307848" y="241293"/>
                  </a:cubicBezTo>
                  <a:close/>
                  <a:moveTo>
                    <a:pt x="434381" y="226833"/>
                  </a:moveTo>
                  <a:lnTo>
                    <a:pt x="440614" y="227771"/>
                  </a:lnTo>
                  <a:cubicBezTo>
                    <a:pt x="444343" y="242152"/>
                    <a:pt x="468530" y="252469"/>
                    <a:pt x="478653" y="265756"/>
                  </a:cubicBezTo>
                  <a:cubicBezTo>
                    <a:pt x="482435" y="271592"/>
                    <a:pt x="485898" y="276802"/>
                    <a:pt x="487603" y="283263"/>
                  </a:cubicBezTo>
                  <a:cubicBezTo>
                    <a:pt x="475083" y="289099"/>
                    <a:pt x="464322" y="271175"/>
                    <a:pt x="450044" y="271696"/>
                  </a:cubicBezTo>
                  <a:cubicBezTo>
                    <a:pt x="435020" y="272425"/>
                    <a:pt x="425750" y="263151"/>
                    <a:pt x="426549" y="253719"/>
                  </a:cubicBezTo>
                  <a:cubicBezTo>
                    <a:pt x="425537" y="241891"/>
                    <a:pt x="429959" y="235691"/>
                    <a:pt x="434381" y="226833"/>
                  </a:cubicBezTo>
                  <a:close/>
                  <a:moveTo>
                    <a:pt x="459009" y="226746"/>
                  </a:moveTo>
                  <a:cubicBezTo>
                    <a:pt x="465492" y="228440"/>
                    <a:pt x="469893" y="233109"/>
                    <a:pt x="470547" y="239763"/>
                  </a:cubicBezTo>
                  <a:lnTo>
                    <a:pt x="462399" y="242799"/>
                  </a:lnTo>
                  <a:cubicBezTo>
                    <a:pt x="460793" y="237545"/>
                    <a:pt x="459782" y="232116"/>
                    <a:pt x="459009" y="226746"/>
                  </a:cubicBezTo>
                  <a:close/>
                  <a:moveTo>
                    <a:pt x="509920" y="129928"/>
                  </a:moveTo>
                  <a:cubicBezTo>
                    <a:pt x="513077" y="132244"/>
                    <a:pt x="516173" y="134618"/>
                    <a:pt x="519208" y="136992"/>
                  </a:cubicBezTo>
                  <a:lnTo>
                    <a:pt x="509677" y="139961"/>
                  </a:lnTo>
                  <a:cubicBezTo>
                    <a:pt x="509738" y="136636"/>
                    <a:pt x="509859" y="133253"/>
                    <a:pt x="509920" y="129928"/>
                  </a:cubicBezTo>
                  <a:close/>
                  <a:moveTo>
                    <a:pt x="537330" y="122402"/>
                  </a:moveTo>
                  <a:lnTo>
                    <a:pt x="542936" y="122868"/>
                  </a:lnTo>
                  <a:cubicBezTo>
                    <a:pt x="543890" y="124906"/>
                    <a:pt x="544845" y="126944"/>
                    <a:pt x="545799" y="128924"/>
                  </a:cubicBezTo>
                  <a:cubicBezTo>
                    <a:pt x="542936" y="128866"/>
                    <a:pt x="540133" y="128749"/>
                    <a:pt x="537270" y="128633"/>
                  </a:cubicBezTo>
                  <a:close/>
                  <a:moveTo>
                    <a:pt x="551334" y="112870"/>
                  </a:moveTo>
                  <a:cubicBezTo>
                    <a:pt x="561164" y="118391"/>
                    <a:pt x="574390" y="124150"/>
                    <a:pt x="574031" y="137450"/>
                  </a:cubicBezTo>
                  <a:lnTo>
                    <a:pt x="552049" y="137035"/>
                  </a:lnTo>
                  <a:cubicBezTo>
                    <a:pt x="549307" y="129257"/>
                    <a:pt x="549486" y="120827"/>
                    <a:pt x="551334" y="112870"/>
                  </a:cubicBezTo>
                  <a:close/>
                  <a:moveTo>
                    <a:pt x="578780" y="102835"/>
                  </a:moveTo>
                  <a:cubicBezTo>
                    <a:pt x="589201" y="107743"/>
                    <a:pt x="601020" y="113600"/>
                    <a:pt x="603989" y="125485"/>
                  </a:cubicBezTo>
                  <a:cubicBezTo>
                    <a:pt x="596112" y="127437"/>
                    <a:pt x="585869" y="130926"/>
                    <a:pt x="579628" y="123771"/>
                  </a:cubicBezTo>
                  <a:cubicBezTo>
                    <a:pt x="576900" y="116970"/>
                    <a:pt x="577626" y="109813"/>
                    <a:pt x="578780" y="102835"/>
                  </a:cubicBezTo>
                  <a:close/>
                  <a:moveTo>
                    <a:pt x="604489" y="94807"/>
                  </a:moveTo>
                  <a:cubicBezTo>
                    <a:pt x="614398" y="98470"/>
                    <a:pt x="620006" y="107779"/>
                    <a:pt x="625558" y="116125"/>
                  </a:cubicBezTo>
                  <a:lnTo>
                    <a:pt x="620723" y="118887"/>
                  </a:lnTo>
                  <a:cubicBezTo>
                    <a:pt x="614815" y="111261"/>
                    <a:pt x="608368" y="103815"/>
                    <a:pt x="604489" y="94807"/>
                  </a:cubicBezTo>
                  <a:close/>
                  <a:moveTo>
                    <a:pt x="612515" y="84275"/>
                  </a:moveTo>
                  <a:cubicBezTo>
                    <a:pt x="623146" y="95008"/>
                    <a:pt x="638287" y="100858"/>
                    <a:pt x="646124" y="114305"/>
                  </a:cubicBezTo>
                  <a:cubicBezTo>
                    <a:pt x="626231" y="118888"/>
                    <a:pt x="619223" y="98324"/>
                    <a:pt x="612515" y="84275"/>
                  </a:cubicBezTo>
                  <a:close/>
                  <a:moveTo>
                    <a:pt x="803143" y="67218"/>
                  </a:moveTo>
                  <a:cubicBezTo>
                    <a:pt x="799033" y="72401"/>
                    <a:pt x="795110" y="77762"/>
                    <a:pt x="790517" y="82409"/>
                  </a:cubicBezTo>
                  <a:cubicBezTo>
                    <a:pt x="781695" y="84851"/>
                    <a:pt x="772576" y="85507"/>
                    <a:pt x="763512" y="86281"/>
                  </a:cubicBezTo>
                  <a:cubicBezTo>
                    <a:pt x="769374" y="70196"/>
                    <a:pt x="789007" y="71269"/>
                    <a:pt x="803143" y="67218"/>
                  </a:cubicBezTo>
                  <a:close/>
                  <a:moveTo>
                    <a:pt x="705321" y="58188"/>
                  </a:moveTo>
                  <a:cubicBezTo>
                    <a:pt x="710889" y="58546"/>
                    <a:pt x="716165" y="58968"/>
                    <a:pt x="721795" y="59923"/>
                  </a:cubicBezTo>
                  <a:cubicBezTo>
                    <a:pt x="725986" y="65974"/>
                    <a:pt x="729638" y="72383"/>
                    <a:pt x="733475" y="78727"/>
                  </a:cubicBezTo>
                  <a:cubicBezTo>
                    <a:pt x="731975" y="72204"/>
                    <a:pt x="730419" y="65675"/>
                    <a:pt x="728863" y="59207"/>
                  </a:cubicBezTo>
                  <a:cubicBezTo>
                    <a:pt x="742038" y="59923"/>
                    <a:pt x="753359" y="67292"/>
                    <a:pt x="761506" y="77171"/>
                  </a:cubicBezTo>
                  <a:cubicBezTo>
                    <a:pt x="761265" y="90824"/>
                    <a:pt x="747432" y="100828"/>
                    <a:pt x="734015" y="96875"/>
                  </a:cubicBezTo>
                  <a:cubicBezTo>
                    <a:pt x="722812" y="85315"/>
                    <a:pt x="713828" y="71781"/>
                    <a:pt x="705321" y="58188"/>
                  </a:cubicBezTo>
                  <a:close/>
                  <a:moveTo>
                    <a:pt x="745452" y="46649"/>
                  </a:moveTo>
                  <a:cubicBezTo>
                    <a:pt x="760352" y="53824"/>
                    <a:pt x="780415" y="51232"/>
                    <a:pt x="791102" y="65464"/>
                  </a:cubicBezTo>
                  <a:cubicBezTo>
                    <a:pt x="780119" y="67753"/>
                    <a:pt x="768368" y="70226"/>
                    <a:pt x="757563" y="65824"/>
                  </a:cubicBezTo>
                  <a:cubicBezTo>
                    <a:pt x="751861" y="60819"/>
                    <a:pt x="749606" y="52800"/>
                    <a:pt x="745452" y="46649"/>
                  </a:cubicBezTo>
                  <a:close/>
                  <a:moveTo>
                    <a:pt x="812674" y="45646"/>
                  </a:moveTo>
                  <a:cubicBezTo>
                    <a:pt x="818722" y="45946"/>
                    <a:pt x="824710" y="48761"/>
                    <a:pt x="829729" y="52115"/>
                  </a:cubicBezTo>
                  <a:cubicBezTo>
                    <a:pt x="824952" y="54091"/>
                    <a:pt x="820114" y="55948"/>
                    <a:pt x="815214" y="57685"/>
                  </a:cubicBezTo>
                  <a:cubicBezTo>
                    <a:pt x="814306" y="53672"/>
                    <a:pt x="813460" y="49659"/>
                    <a:pt x="812674" y="45646"/>
                  </a:cubicBezTo>
                  <a:close/>
                  <a:moveTo>
                    <a:pt x="703818" y="41135"/>
                  </a:moveTo>
                  <a:cubicBezTo>
                    <a:pt x="710412" y="42803"/>
                    <a:pt x="716473" y="46020"/>
                    <a:pt x="721879" y="50071"/>
                  </a:cubicBezTo>
                  <a:lnTo>
                    <a:pt x="706314" y="50667"/>
                  </a:lnTo>
                  <a:cubicBezTo>
                    <a:pt x="705422" y="47509"/>
                    <a:pt x="704591" y="44352"/>
                    <a:pt x="703818" y="41135"/>
                  </a:cubicBezTo>
                  <a:close/>
                  <a:moveTo>
                    <a:pt x="691332" y="37620"/>
                  </a:moveTo>
                  <a:cubicBezTo>
                    <a:pt x="691942" y="39667"/>
                    <a:pt x="692612" y="41713"/>
                    <a:pt x="693282" y="43821"/>
                  </a:cubicBezTo>
                  <a:cubicBezTo>
                    <a:pt x="691150" y="44724"/>
                    <a:pt x="689018" y="45687"/>
                    <a:pt x="686946" y="46650"/>
                  </a:cubicBezTo>
                  <a:cubicBezTo>
                    <a:pt x="687068" y="41293"/>
                    <a:pt x="689262" y="39546"/>
                    <a:pt x="691332" y="37620"/>
                  </a:cubicBezTo>
                  <a:close/>
                  <a:moveTo>
                    <a:pt x="741918" y="30597"/>
                  </a:moveTo>
                  <a:cubicBezTo>
                    <a:pt x="745684" y="33598"/>
                    <a:pt x="749390" y="36657"/>
                    <a:pt x="752977" y="39834"/>
                  </a:cubicBezTo>
                  <a:cubicBezTo>
                    <a:pt x="749091" y="39894"/>
                    <a:pt x="745265" y="40012"/>
                    <a:pt x="741439" y="40129"/>
                  </a:cubicBezTo>
                  <a:cubicBezTo>
                    <a:pt x="741618" y="36952"/>
                    <a:pt x="741738" y="33774"/>
                    <a:pt x="741918" y="30597"/>
                  </a:cubicBezTo>
                  <a:close/>
                  <a:moveTo>
                    <a:pt x="699802" y="27922"/>
                  </a:moveTo>
                  <a:cubicBezTo>
                    <a:pt x="710570" y="21567"/>
                    <a:pt x="712424" y="31311"/>
                    <a:pt x="715356" y="37120"/>
                  </a:cubicBezTo>
                  <a:cubicBezTo>
                    <a:pt x="709254" y="35789"/>
                    <a:pt x="703750" y="32883"/>
                    <a:pt x="699802" y="27922"/>
                  </a:cubicBezTo>
                  <a:close/>
                  <a:moveTo>
                    <a:pt x="767316" y="9530"/>
                  </a:moveTo>
                  <a:cubicBezTo>
                    <a:pt x="775352" y="16578"/>
                    <a:pt x="783750" y="23331"/>
                    <a:pt x="790241" y="31991"/>
                  </a:cubicBezTo>
                  <a:cubicBezTo>
                    <a:pt x="797269" y="41788"/>
                    <a:pt x="808820" y="47699"/>
                    <a:pt x="814179" y="58870"/>
                  </a:cubicBezTo>
                  <a:lnTo>
                    <a:pt x="809357" y="61200"/>
                  </a:lnTo>
                  <a:cubicBezTo>
                    <a:pt x="796971" y="55046"/>
                    <a:pt x="785300" y="47104"/>
                    <a:pt x="780353" y="33365"/>
                  </a:cubicBezTo>
                  <a:cubicBezTo>
                    <a:pt x="774815" y="31991"/>
                    <a:pt x="769874" y="30554"/>
                    <a:pt x="764515" y="29180"/>
                  </a:cubicBezTo>
                  <a:cubicBezTo>
                    <a:pt x="765111" y="22551"/>
                    <a:pt x="766184" y="16040"/>
                    <a:pt x="767316" y="9530"/>
                  </a:cubicBezTo>
                  <a:close/>
                  <a:moveTo>
                    <a:pt x="792477" y="0"/>
                  </a:moveTo>
                  <a:lnTo>
                    <a:pt x="798624" y="61"/>
                  </a:lnTo>
                  <a:cubicBezTo>
                    <a:pt x="801309" y="8962"/>
                    <a:pt x="804293" y="17744"/>
                    <a:pt x="807157" y="26587"/>
                  </a:cubicBezTo>
                  <a:cubicBezTo>
                    <a:pt x="801608" y="24782"/>
                    <a:pt x="795461" y="23218"/>
                    <a:pt x="791761" y="18345"/>
                  </a:cubicBezTo>
                  <a:cubicBezTo>
                    <a:pt x="791104" y="12211"/>
                    <a:pt x="792297" y="6136"/>
                    <a:pt x="792477" y="0"/>
                  </a:cubicBez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" name="Greenland - Mainland">
              <a:extLst>
                <a:ext uri="{FF2B5EF4-FFF2-40B4-BE49-F238E27FC236}">
                  <a16:creationId xmlns:a16="http://schemas.microsoft.com/office/drawing/2014/main" id="{C9A45B3C-1202-444C-B860-259923456689}"/>
                </a:ext>
              </a:extLst>
            </p:cNvPr>
            <p:cNvSpPr>
              <a:spLocks/>
            </p:cNvSpPr>
            <p:nvPr>
              <p:custDataLst>
                <p:tags r:id="rId58"/>
              </p:custDataLst>
            </p:nvPr>
          </p:nvSpPr>
          <p:spPr bwMode="auto">
            <a:xfrm flipV="1">
              <a:off x="4109360" y="685800"/>
              <a:ext cx="1463183" cy="2149496"/>
            </a:xfrm>
            <a:custGeom>
              <a:avLst/>
              <a:gdLst>
                <a:gd name="T0" fmla="*/ 18345 w 24669"/>
                <a:gd name="T1" fmla="*/ 35148 h 36230"/>
                <a:gd name="T2" fmla="*/ 15080 w 24669"/>
                <a:gd name="T3" fmla="*/ 33857 h 36230"/>
                <a:gd name="T4" fmla="*/ 19709 w 24669"/>
                <a:gd name="T5" fmla="*/ 33256 h 36230"/>
                <a:gd name="T6" fmla="*/ 15797 w 24669"/>
                <a:gd name="T7" fmla="*/ 30351 h 36230"/>
                <a:gd name="T8" fmla="*/ 19397 w 24669"/>
                <a:gd name="T9" fmla="*/ 29995 h 36230"/>
                <a:gd name="T10" fmla="*/ 19907 w 24669"/>
                <a:gd name="T11" fmla="*/ 27549 h 36230"/>
                <a:gd name="T12" fmla="*/ 21622 w 24669"/>
                <a:gd name="T13" fmla="*/ 29929 h 36230"/>
                <a:gd name="T14" fmla="*/ 23865 w 24669"/>
                <a:gd name="T15" fmla="*/ 30346 h 36230"/>
                <a:gd name="T16" fmla="*/ 22894 w 24669"/>
                <a:gd name="T17" fmla="*/ 27360 h 36230"/>
                <a:gd name="T18" fmla="*/ 21041 w 24669"/>
                <a:gd name="T19" fmla="*/ 25509 h 36230"/>
                <a:gd name="T20" fmla="*/ 21285 w 24669"/>
                <a:gd name="T21" fmla="*/ 23338 h 36230"/>
                <a:gd name="T22" fmla="*/ 20669 w 24669"/>
                <a:gd name="T23" fmla="*/ 21592 h 36230"/>
                <a:gd name="T24" fmla="*/ 20911 w 24669"/>
                <a:gd name="T25" fmla="*/ 20497 h 36230"/>
                <a:gd name="T26" fmla="*/ 20304 w 24669"/>
                <a:gd name="T27" fmla="*/ 19557 h 36230"/>
                <a:gd name="T28" fmla="*/ 21043 w 24669"/>
                <a:gd name="T29" fmla="*/ 18015 h 36230"/>
                <a:gd name="T30" fmla="*/ 20890 w 24669"/>
                <a:gd name="T31" fmla="*/ 15999 h 36230"/>
                <a:gd name="T32" fmla="*/ 21110 w 24669"/>
                <a:gd name="T33" fmla="*/ 14792 h 36230"/>
                <a:gd name="T34" fmla="*/ 18206 w 24669"/>
                <a:gd name="T35" fmla="*/ 14284 h 36230"/>
                <a:gd name="T36" fmla="*/ 19966 w 24669"/>
                <a:gd name="T37" fmla="*/ 13664 h 36230"/>
                <a:gd name="T38" fmla="*/ 18495 w 24669"/>
                <a:gd name="T39" fmla="*/ 13202 h 36230"/>
                <a:gd name="T40" fmla="*/ 20301 w 24669"/>
                <a:gd name="T41" fmla="*/ 11905 h 36230"/>
                <a:gd name="T42" fmla="*/ 19316 w 24669"/>
                <a:gd name="T43" fmla="*/ 11352 h 36230"/>
                <a:gd name="T44" fmla="*/ 18015 w 24669"/>
                <a:gd name="T45" fmla="*/ 11186 h 36230"/>
                <a:gd name="T46" fmla="*/ 18374 w 24669"/>
                <a:gd name="T47" fmla="*/ 10035 h 36230"/>
                <a:gd name="T48" fmla="*/ 19061 w 24669"/>
                <a:gd name="T49" fmla="*/ 8937 h 36230"/>
                <a:gd name="T50" fmla="*/ 17118 w 24669"/>
                <a:gd name="T51" fmla="*/ 7798 h 36230"/>
                <a:gd name="T52" fmla="*/ 15407 w 24669"/>
                <a:gd name="T53" fmla="*/ 6156 h 36230"/>
                <a:gd name="T54" fmla="*/ 14329 w 24669"/>
                <a:gd name="T55" fmla="*/ 5512 h 36230"/>
                <a:gd name="T56" fmla="*/ 13285 w 24669"/>
                <a:gd name="T57" fmla="*/ 5127 h 36230"/>
                <a:gd name="T58" fmla="*/ 12902 w 24669"/>
                <a:gd name="T59" fmla="*/ 3708 h 36230"/>
                <a:gd name="T60" fmla="*/ 12100 w 24669"/>
                <a:gd name="T61" fmla="*/ 1144 h 36230"/>
                <a:gd name="T62" fmla="*/ 10832 w 24669"/>
                <a:gd name="T63" fmla="*/ 695 h 36230"/>
                <a:gd name="T64" fmla="*/ 9659 w 24669"/>
                <a:gd name="T65" fmla="*/ 1342 h 36230"/>
                <a:gd name="T66" fmla="*/ 8686 w 24669"/>
                <a:gd name="T67" fmla="*/ 3867 h 36230"/>
                <a:gd name="T68" fmla="*/ 8149 w 24669"/>
                <a:gd name="T69" fmla="*/ 4683 h 36230"/>
                <a:gd name="T70" fmla="*/ 7881 w 24669"/>
                <a:gd name="T71" fmla="*/ 7541 h 36230"/>
                <a:gd name="T72" fmla="*/ 7962 w 24669"/>
                <a:gd name="T73" fmla="*/ 8337 h 36230"/>
                <a:gd name="T74" fmla="*/ 9032 w 24669"/>
                <a:gd name="T75" fmla="*/ 9566 h 36230"/>
                <a:gd name="T76" fmla="*/ 8849 w 24669"/>
                <a:gd name="T77" fmla="*/ 10594 h 36230"/>
                <a:gd name="T78" fmla="*/ 7961 w 24669"/>
                <a:gd name="T79" fmla="*/ 11520 h 36230"/>
                <a:gd name="T80" fmla="*/ 6796 w 24669"/>
                <a:gd name="T81" fmla="*/ 11878 h 36230"/>
                <a:gd name="T82" fmla="*/ 7074 w 24669"/>
                <a:gd name="T83" fmla="*/ 13078 h 36230"/>
                <a:gd name="T84" fmla="*/ 6736 w 24669"/>
                <a:gd name="T85" fmla="*/ 14384 h 36230"/>
                <a:gd name="T86" fmla="*/ 6207 w 24669"/>
                <a:gd name="T87" fmla="*/ 15159 h 36230"/>
                <a:gd name="T88" fmla="*/ 5948 w 24669"/>
                <a:gd name="T89" fmla="*/ 16747 h 36230"/>
                <a:gd name="T90" fmla="*/ 3967 w 24669"/>
                <a:gd name="T91" fmla="*/ 18639 h 36230"/>
                <a:gd name="T92" fmla="*/ 2665 w 24669"/>
                <a:gd name="T93" fmla="*/ 18583 h 36230"/>
                <a:gd name="T94" fmla="*/ 870 w 24669"/>
                <a:gd name="T95" fmla="*/ 19481 h 36230"/>
                <a:gd name="T96" fmla="*/ 2344 w 24669"/>
                <a:gd name="T97" fmla="*/ 21109 h 36230"/>
                <a:gd name="T98" fmla="*/ 632 w 24669"/>
                <a:gd name="T99" fmla="*/ 21445 h 36230"/>
                <a:gd name="T100" fmla="*/ 2687 w 24669"/>
                <a:gd name="T101" fmla="*/ 23945 h 36230"/>
                <a:gd name="T102" fmla="*/ 2136 w 24669"/>
                <a:gd name="T103" fmla="*/ 26602 h 36230"/>
                <a:gd name="T104" fmla="*/ 4360 w 24669"/>
                <a:gd name="T105" fmla="*/ 30394 h 36230"/>
                <a:gd name="T106" fmla="*/ 6925 w 24669"/>
                <a:gd name="T107" fmla="*/ 31919 h 36230"/>
                <a:gd name="T108" fmla="*/ 8230 w 24669"/>
                <a:gd name="T109" fmla="*/ 32413 h 36230"/>
                <a:gd name="T110" fmla="*/ 9987 w 24669"/>
                <a:gd name="T111" fmla="*/ 32781 h 36230"/>
                <a:gd name="T112" fmla="*/ 11683 w 24669"/>
                <a:gd name="T113" fmla="*/ 33247 h 36230"/>
                <a:gd name="T114" fmla="*/ 11370 w 24669"/>
                <a:gd name="T115" fmla="*/ 34300 h 36230"/>
                <a:gd name="T116" fmla="*/ 14236 w 24669"/>
                <a:gd name="T117" fmla="*/ 34628 h 36230"/>
                <a:gd name="connsiteX0" fmla="*/ 15246 w 24669"/>
                <a:gd name="connsiteY0" fmla="*/ 36230 h 36230"/>
                <a:gd name="connsiteX1" fmla="*/ 15279 w 24669"/>
                <a:gd name="connsiteY1" fmla="*/ 36230 h 36230"/>
                <a:gd name="connsiteX2" fmla="*/ 15328 w 24669"/>
                <a:gd name="connsiteY2" fmla="*/ 36015 h 36230"/>
                <a:gd name="connsiteX3" fmla="*/ 15392 w 24669"/>
                <a:gd name="connsiteY3" fmla="*/ 36205 h 36230"/>
                <a:gd name="connsiteX4" fmla="*/ 15614 w 24669"/>
                <a:gd name="connsiteY4" fmla="*/ 35682 h 36230"/>
                <a:gd name="connsiteX5" fmla="*/ 15527 w 24669"/>
                <a:gd name="connsiteY5" fmla="*/ 36069 h 36230"/>
                <a:gd name="connsiteX6" fmla="*/ 16398 w 24669"/>
                <a:gd name="connsiteY6" fmla="*/ 35986 h 36230"/>
                <a:gd name="connsiteX7" fmla="*/ 17007 w 24669"/>
                <a:gd name="connsiteY7" fmla="*/ 35695 h 36230"/>
                <a:gd name="connsiteX8" fmla="*/ 16987 w 24669"/>
                <a:gd name="connsiteY8" fmla="*/ 35423 h 36230"/>
                <a:gd name="connsiteX9" fmla="*/ 17558 w 24669"/>
                <a:gd name="connsiteY9" fmla="*/ 35572 h 36230"/>
                <a:gd name="connsiteX10" fmla="*/ 18345 w 24669"/>
                <a:gd name="connsiteY10" fmla="*/ 35148 h 36230"/>
                <a:gd name="connsiteX11" fmla="*/ 17896 w 24669"/>
                <a:gd name="connsiteY11" fmla="*/ 34540 h 36230"/>
                <a:gd name="connsiteX12" fmla="*/ 18156 w 24669"/>
                <a:gd name="connsiteY12" fmla="*/ 34565 h 36230"/>
                <a:gd name="connsiteX13" fmla="*/ 16485 w 24669"/>
                <a:gd name="connsiteY13" fmla="*/ 34572 h 36230"/>
                <a:gd name="connsiteX14" fmla="*/ 15461 w 24669"/>
                <a:gd name="connsiteY14" fmla="*/ 34324 h 36230"/>
                <a:gd name="connsiteX15" fmla="*/ 14623 w 24669"/>
                <a:gd name="connsiteY15" fmla="*/ 34462 h 36230"/>
                <a:gd name="connsiteX16" fmla="*/ 15454 w 24669"/>
                <a:gd name="connsiteY16" fmla="*/ 34149 h 36230"/>
                <a:gd name="connsiteX17" fmla="*/ 14302 w 24669"/>
                <a:gd name="connsiteY17" fmla="*/ 33720 h 36230"/>
                <a:gd name="connsiteX18" fmla="*/ 14241 w 24669"/>
                <a:gd name="connsiteY18" fmla="*/ 33038 h 36230"/>
                <a:gd name="connsiteX19" fmla="*/ 14431 w 24669"/>
                <a:gd name="connsiteY19" fmla="*/ 33601 h 36230"/>
                <a:gd name="connsiteX20" fmla="*/ 14878 w 24669"/>
                <a:gd name="connsiteY20" fmla="*/ 33641 h 36230"/>
                <a:gd name="connsiteX21" fmla="*/ 15080 w 24669"/>
                <a:gd name="connsiteY21" fmla="*/ 33857 h 36230"/>
                <a:gd name="connsiteX22" fmla="*/ 15899 w 24669"/>
                <a:gd name="connsiteY22" fmla="*/ 34061 h 36230"/>
                <a:gd name="connsiteX23" fmla="*/ 16779 w 24669"/>
                <a:gd name="connsiteY23" fmla="*/ 34401 h 36230"/>
                <a:gd name="connsiteX24" fmla="*/ 17953 w 24669"/>
                <a:gd name="connsiteY24" fmla="*/ 34269 h 36230"/>
                <a:gd name="connsiteX25" fmla="*/ 18632 w 24669"/>
                <a:gd name="connsiteY25" fmla="*/ 34414 h 36230"/>
                <a:gd name="connsiteX26" fmla="*/ 18651 w 24669"/>
                <a:gd name="connsiteY26" fmla="*/ 33753 h 36230"/>
                <a:gd name="connsiteX27" fmla="*/ 18360 w 24669"/>
                <a:gd name="connsiteY27" fmla="*/ 33275 h 36230"/>
                <a:gd name="connsiteX28" fmla="*/ 18735 w 24669"/>
                <a:gd name="connsiteY28" fmla="*/ 33596 h 36230"/>
                <a:gd name="connsiteX29" fmla="*/ 19072 w 24669"/>
                <a:gd name="connsiteY29" fmla="*/ 33696 h 36230"/>
                <a:gd name="connsiteX30" fmla="*/ 19107 w 24669"/>
                <a:gd name="connsiteY30" fmla="*/ 33396 h 36230"/>
                <a:gd name="connsiteX31" fmla="*/ 19303 w 24669"/>
                <a:gd name="connsiteY31" fmla="*/ 33465 h 36230"/>
                <a:gd name="connsiteX32" fmla="*/ 19709 w 24669"/>
                <a:gd name="connsiteY32" fmla="*/ 33256 h 36230"/>
                <a:gd name="connsiteX33" fmla="*/ 20191 w 24669"/>
                <a:gd name="connsiteY33" fmla="*/ 32769 h 36230"/>
                <a:gd name="connsiteX34" fmla="*/ 20032 w 24669"/>
                <a:gd name="connsiteY34" fmla="*/ 32330 h 36230"/>
                <a:gd name="connsiteX35" fmla="*/ 19688 w 24669"/>
                <a:gd name="connsiteY35" fmla="*/ 31859 h 36230"/>
                <a:gd name="connsiteX36" fmla="*/ 19033 w 24669"/>
                <a:gd name="connsiteY36" fmla="*/ 31628 h 36230"/>
                <a:gd name="connsiteX37" fmla="*/ 18422 w 24669"/>
                <a:gd name="connsiteY37" fmla="*/ 31361 h 36230"/>
                <a:gd name="connsiteX38" fmla="*/ 17630 w 24669"/>
                <a:gd name="connsiteY38" fmla="*/ 31404 h 36230"/>
                <a:gd name="connsiteX39" fmla="*/ 16589 w 24669"/>
                <a:gd name="connsiteY39" fmla="*/ 31250 h 36230"/>
                <a:gd name="connsiteX40" fmla="*/ 16276 w 24669"/>
                <a:gd name="connsiteY40" fmla="*/ 31043 h 36230"/>
                <a:gd name="connsiteX41" fmla="*/ 15428 w 24669"/>
                <a:gd name="connsiteY41" fmla="*/ 30480 h 36230"/>
                <a:gd name="connsiteX42" fmla="*/ 15368 w 24669"/>
                <a:gd name="connsiteY42" fmla="*/ 29931 h 36230"/>
                <a:gd name="connsiteX43" fmla="*/ 15797 w 24669"/>
                <a:gd name="connsiteY43" fmla="*/ 30351 h 36230"/>
                <a:gd name="connsiteX44" fmla="*/ 16915 w 24669"/>
                <a:gd name="connsiteY44" fmla="*/ 30822 h 36230"/>
                <a:gd name="connsiteX45" fmla="*/ 18388 w 24669"/>
                <a:gd name="connsiteY45" fmla="*/ 30898 h 36230"/>
                <a:gd name="connsiteX46" fmla="*/ 18573 w 24669"/>
                <a:gd name="connsiteY46" fmla="*/ 30470 h 36230"/>
                <a:gd name="connsiteX47" fmla="*/ 19067 w 24669"/>
                <a:gd name="connsiteY47" fmla="*/ 30522 h 36230"/>
                <a:gd name="connsiteX48" fmla="*/ 19106 w 24669"/>
                <a:gd name="connsiteY48" fmla="*/ 30891 h 36230"/>
                <a:gd name="connsiteX49" fmla="*/ 19345 w 24669"/>
                <a:gd name="connsiteY49" fmla="*/ 31034 h 36230"/>
                <a:gd name="connsiteX50" fmla="*/ 19316 w 24669"/>
                <a:gd name="connsiteY50" fmla="*/ 30400 h 36230"/>
                <a:gd name="connsiteX51" fmla="*/ 18676 w 24669"/>
                <a:gd name="connsiteY51" fmla="*/ 29879 h 36230"/>
                <a:gd name="connsiteX52" fmla="*/ 18512 w 24669"/>
                <a:gd name="connsiteY52" fmla="*/ 29676 h 36230"/>
                <a:gd name="connsiteX53" fmla="*/ 18609 w 24669"/>
                <a:gd name="connsiteY53" fmla="*/ 29437 h 36230"/>
                <a:gd name="connsiteX54" fmla="*/ 19397 w 24669"/>
                <a:gd name="connsiteY54" fmla="*/ 29995 h 36230"/>
                <a:gd name="connsiteX55" fmla="*/ 19625 w 24669"/>
                <a:gd name="connsiteY55" fmla="*/ 30196 h 36230"/>
                <a:gd name="connsiteX56" fmla="*/ 19894 w 24669"/>
                <a:gd name="connsiteY56" fmla="*/ 30186 h 36230"/>
                <a:gd name="connsiteX57" fmla="*/ 19912 w 24669"/>
                <a:gd name="connsiteY57" fmla="*/ 30979 h 36230"/>
                <a:gd name="connsiteX58" fmla="*/ 20716 w 24669"/>
                <a:gd name="connsiteY58" fmla="*/ 31262 h 36230"/>
                <a:gd name="connsiteX59" fmla="*/ 20663 w 24669"/>
                <a:gd name="connsiteY59" fmla="*/ 29512 h 36230"/>
                <a:gd name="connsiteX60" fmla="*/ 20335 w 24669"/>
                <a:gd name="connsiteY60" fmla="*/ 28883 h 36230"/>
                <a:gd name="connsiteX61" fmla="*/ 19869 w 24669"/>
                <a:gd name="connsiteY61" fmla="*/ 27843 h 36230"/>
                <a:gd name="connsiteX62" fmla="*/ 19699 w 24669"/>
                <a:gd name="connsiteY62" fmla="*/ 27586 h 36230"/>
                <a:gd name="connsiteX63" fmla="*/ 19808 w 24669"/>
                <a:gd name="connsiteY63" fmla="*/ 27612 h 36230"/>
                <a:gd name="connsiteX64" fmla="*/ 19606 w 24669"/>
                <a:gd name="connsiteY64" fmla="*/ 27298 h 36230"/>
                <a:gd name="connsiteX65" fmla="*/ 19907 w 24669"/>
                <a:gd name="connsiteY65" fmla="*/ 27549 h 36230"/>
                <a:gd name="connsiteX66" fmla="*/ 20065 w 24669"/>
                <a:gd name="connsiteY66" fmla="*/ 28041 h 36230"/>
                <a:gd name="connsiteX67" fmla="*/ 20379 w 24669"/>
                <a:gd name="connsiteY67" fmla="*/ 28296 h 36230"/>
                <a:gd name="connsiteX68" fmla="*/ 20293 w 24669"/>
                <a:gd name="connsiteY68" fmla="*/ 28310 h 36230"/>
                <a:gd name="connsiteX69" fmla="*/ 20714 w 24669"/>
                <a:gd name="connsiteY69" fmla="*/ 28827 h 36230"/>
                <a:gd name="connsiteX70" fmla="*/ 21067 w 24669"/>
                <a:gd name="connsiteY70" fmla="*/ 29461 h 36230"/>
                <a:gd name="connsiteX71" fmla="*/ 21386 w 24669"/>
                <a:gd name="connsiteY71" fmla="*/ 29815 h 36230"/>
                <a:gd name="connsiteX72" fmla="*/ 21176 w 24669"/>
                <a:gd name="connsiteY72" fmla="*/ 29783 h 36230"/>
                <a:gd name="connsiteX73" fmla="*/ 21280 w 24669"/>
                <a:gd name="connsiteY73" fmla="*/ 30202 h 36230"/>
                <a:gd name="connsiteX74" fmla="*/ 21488 w 24669"/>
                <a:gd name="connsiteY74" fmla="*/ 29915 h 36230"/>
                <a:gd name="connsiteX75" fmla="*/ 21479 w 24669"/>
                <a:gd name="connsiteY75" fmla="*/ 29835 h 36230"/>
                <a:gd name="connsiteX76" fmla="*/ 21622 w 24669"/>
                <a:gd name="connsiteY76" fmla="*/ 29929 h 36230"/>
                <a:gd name="connsiteX77" fmla="*/ 21434 w 24669"/>
                <a:gd name="connsiteY77" fmla="*/ 29311 h 36230"/>
                <a:gd name="connsiteX78" fmla="*/ 21809 w 24669"/>
                <a:gd name="connsiteY78" fmla="*/ 29621 h 36230"/>
                <a:gd name="connsiteX79" fmla="*/ 22045 w 24669"/>
                <a:gd name="connsiteY79" fmla="*/ 29417 h 36230"/>
                <a:gd name="connsiteX80" fmla="*/ 22114 w 24669"/>
                <a:gd name="connsiteY80" fmla="*/ 29490 h 36230"/>
                <a:gd name="connsiteX81" fmla="*/ 22241 w 24669"/>
                <a:gd name="connsiteY81" fmla="*/ 29254 h 36230"/>
                <a:gd name="connsiteX82" fmla="*/ 22436 w 24669"/>
                <a:gd name="connsiteY82" fmla="*/ 29648 h 36230"/>
                <a:gd name="connsiteX83" fmla="*/ 22504 w 24669"/>
                <a:gd name="connsiteY83" fmla="*/ 30027 h 36230"/>
                <a:gd name="connsiteX84" fmla="*/ 22665 w 24669"/>
                <a:gd name="connsiteY84" fmla="*/ 30359 h 36230"/>
                <a:gd name="connsiteX85" fmla="*/ 22827 w 24669"/>
                <a:gd name="connsiteY85" fmla="*/ 30387 h 36230"/>
                <a:gd name="connsiteX86" fmla="*/ 23051 w 24669"/>
                <a:gd name="connsiteY86" fmla="*/ 30532 h 36230"/>
                <a:gd name="connsiteX87" fmla="*/ 23865 w 24669"/>
                <a:gd name="connsiteY87" fmla="*/ 30346 h 36230"/>
                <a:gd name="connsiteX88" fmla="*/ 24396 w 24669"/>
                <a:gd name="connsiteY88" fmla="*/ 29962 h 36230"/>
                <a:gd name="connsiteX89" fmla="*/ 24669 w 24669"/>
                <a:gd name="connsiteY89" fmla="*/ 29523 h 36230"/>
                <a:gd name="connsiteX90" fmla="*/ 24669 w 24669"/>
                <a:gd name="connsiteY90" fmla="*/ 29458 h 36230"/>
                <a:gd name="connsiteX91" fmla="*/ 24139 w 24669"/>
                <a:gd name="connsiteY91" fmla="*/ 28815 h 36230"/>
                <a:gd name="connsiteX92" fmla="*/ 23847 w 24669"/>
                <a:gd name="connsiteY92" fmla="*/ 28371 h 36230"/>
                <a:gd name="connsiteX93" fmla="*/ 23481 w 24669"/>
                <a:gd name="connsiteY93" fmla="*/ 28340 h 36230"/>
                <a:gd name="connsiteX94" fmla="*/ 23393 w 24669"/>
                <a:gd name="connsiteY94" fmla="*/ 28212 h 36230"/>
                <a:gd name="connsiteX95" fmla="*/ 23843 w 24669"/>
                <a:gd name="connsiteY95" fmla="*/ 28271 h 36230"/>
                <a:gd name="connsiteX96" fmla="*/ 23503 w 24669"/>
                <a:gd name="connsiteY96" fmla="*/ 27799 h 36230"/>
                <a:gd name="connsiteX97" fmla="*/ 23075 w 24669"/>
                <a:gd name="connsiteY97" fmla="*/ 27532 h 36230"/>
                <a:gd name="connsiteX98" fmla="*/ 22894 w 24669"/>
                <a:gd name="connsiteY98" fmla="*/ 27360 h 36230"/>
                <a:gd name="connsiteX99" fmla="*/ 22248 w 24669"/>
                <a:gd name="connsiteY99" fmla="*/ 27599 h 36230"/>
                <a:gd name="connsiteX100" fmla="*/ 21746 w 24669"/>
                <a:gd name="connsiteY100" fmla="*/ 27248 h 36230"/>
                <a:gd name="connsiteX101" fmla="*/ 21713 w 24669"/>
                <a:gd name="connsiteY101" fmla="*/ 27172 h 36230"/>
                <a:gd name="connsiteX102" fmla="*/ 22029 w 24669"/>
                <a:gd name="connsiteY102" fmla="*/ 27034 h 36230"/>
                <a:gd name="connsiteX103" fmla="*/ 22435 w 24669"/>
                <a:gd name="connsiteY103" fmla="*/ 27174 h 36230"/>
                <a:gd name="connsiteX104" fmla="*/ 22898 w 24669"/>
                <a:gd name="connsiteY104" fmla="*/ 26899 h 36230"/>
                <a:gd name="connsiteX105" fmla="*/ 22540 w 24669"/>
                <a:gd name="connsiteY105" fmla="*/ 26330 h 36230"/>
                <a:gd name="connsiteX106" fmla="*/ 21434 w 24669"/>
                <a:gd name="connsiteY106" fmla="*/ 26496 h 36230"/>
                <a:gd name="connsiteX107" fmla="*/ 21078 w 24669"/>
                <a:gd name="connsiteY107" fmla="*/ 26073 h 36230"/>
                <a:gd name="connsiteX108" fmla="*/ 21190 w 24669"/>
                <a:gd name="connsiteY108" fmla="*/ 26069 h 36230"/>
                <a:gd name="connsiteX109" fmla="*/ 21041 w 24669"/>
                <a:gd name="connsiteY109" fmla="*/ 25509 h 36230"/>
                <a:gd name="connsiteX110" fmla="*/ 21192 w 24669"/>
                <a:gd name="connsiteY110" fmla="*/ 25477 h 36230"/>
                <a:gd name="connsiteX111" fmla="*/ 21584 w 24669"/>
                <a:gd name="connsiteY111" fmla="*/ 25990 h 36230"/>
                <a:gd name="connsiteX112" fmla="*/ 22190 w 24669"/>
                <a:gd name="connsiteY112" fmla="*/ 26112 h 36230"/>
                <a:gd name="connsiteX113" fmla="*/ 22342 w 24669"/>
                <a:gd name="connsiteY113" fmla="*/ 25930 h 36230"/>
                <a:gd name="connsiteX114" fmla="*/ 22058 w 24669"/>
                <a:gd name="connsiteY114" fmla="*/ 25259 h 36230"/>
                <a:gd name="connsiteX115" fmla="*/ 21597 w 24669"/>
                <a:gd name="connsiteY115" fmla="*/ 25302 h 36230"/>
                <a:gd name="connsiteX116" fmla="*/ 21391 w 24669"/>
                <a:gd name="connsiteY116" fmla="*/ 24516 h 36230"/>
                <a:gd name="connsiteX117" fmla="*/ 21662 w 24669"/>
                <a:gd name="connsiteY117" fmla="*/ 24201 h 36230"/>
                <a:gd name="connsiteX118" fmla="*/ 21573 w 24669"/>
                <a:gd name="connsiteY118" fmla="*/ 23974 h 36230"/>
                <a:gd name="connsiteX119" fmla="*/ 21250 w 24669"/>
                <a:gd name="connsiteY119" fmla="*/ 23780 h 36230"/>
                <a:gd name="connsiteX120" fmla="*/ 21285 w 24669"/>
                <a:gd name="connsiteY120" fmla="*/ 23338 h 36230"/>
                <a:gd name="connsiteX121" fmla="*/ 20946 w 24669"/>
                <a:gd name="connsiteY121" fmla="*/ 23363 h 36230"/>
                <a:gd name="connsiteX122" fmla="*/ 20960 w 24669"/>
                <a:gd name="connsiteY122" fmla="*/ 23143 h 36230"/>
                <a:gd name="connsiteX123" fmla="*/ 20809 w 24669"/>
                <a:gd name="connsiteY123" fmla="*/ 23294 h 36230"/>
                <a:gd name="connsiteX124" fmla="*/ 20830 w 24669"/>
                <a:gd name="connsiteY124" fmla="*/ 22947 h 36230"/>
                <a:gd name="connsiteX125" fmla="*/ 20702 w 24669"/>
                <a:gd name="connsiteY125" fmla="*/ 22882 h 36230"/>
                <a:gd name="connsiteX126" fmla="*/ 20888 w 24669"/>
                <a:gd name="connsiteY126" fmla="*/ 22879 h 36230"/>
                <a:gd name="connsiteX127" fmla="*/ 20699 w 24669"/>
                <a:gd name="connsiteY127" fmla="*/ 22125 h 36230"/>
                <a:gd name="connsiteX128" fmla="*/ 20548 w 24669"/>
                <a:gd name="connsiteY128" fmla="*/ 21550 h 36230"/>
                <a:gd name="connsiteX129" fmla="*/ 20394 w 24669"/>
                <a:gd name="connsiteY129" fmla="*/ 20980 h 36230"/>
                <a:gd name="connsiteX130" fmla="*/ 20627 w 24669"/>
                <a:gd name="connsiteY130" fmla="*/ 21030 h 36230"/>
                <a:gd name="connsiteX131" fmla="*/ 20669 w 24669"/>
                <a:gd name="connsiteY131" fmla="*/ 21592 h 36230"/>
                <a:gd name="connsiteX132" fmla="*/ 20894 w 24669"/>
                <a:gd name="connsiteY132" fmla="*/ 21591 h 36230"/>
                <a:gd name="connsiteX133" fmla="*/ 21403 w 24669"/>
                <a:gd name="connsiteY133" fmla="*/ 21181 h 36230"/>
                <a:gd name="connsiteX134" fmla="*/ 21621 w 24669"/>
                <a:gd name="connsiteY134" fmla="*/ 20832 h 36230"/>
                <a:gd name="connsiteX135" fmla="*/ 21143 w 24669"/>
                <a:gd name="connsiteY135" fmla="*/ 21076 h 36230"/>
                <a:gd name="connsiteX136" fmla="*/ 20946 w 24669"/>
                <a:gd name="connsiteY136" fmla="*/ 20919 h 36230"/>
                <a:gd name="connsiteX137" fmla="*/ 20989 w 24669"/>
                <a:gd name="connsiteY137" fmla="*/ 21081 h 36230"/>
                <a:gd name="connsiteX138" fmla="*/ 20858 w 24669"/>
                <a:gd name="connsiteY138" fmla="*/ 20970 h 36230"/>
                <a:gd name="connsiteX139" fmla="*/ 21127 w 24669"/>
                <a:gd name="connsiteY139" fmla="*/ 20753 h 36230"/>
                <a:gd name="connsiteX140" fmla="*/ 20856 w 24669"/>
                <a:gd name="connsiteY140" fmla="*/ 20675 h 36230"/>
                <a:gd name="connsiteX141" fmla="*/ 21189 w 24669"/>
                <a:gd name="connsiteY141" fmla="*/ 20535 h 36230"/>
                <a:gd name="connsiteX142" fmla="*/ 20911 w 24669"/>
                <a:gd name="connsiteY142" fmla="*/ 20497 h 36230"/>
                <a:gd name="connsiteX143" fmla="*/ 21300 w 24669"/>
                <a:gd name="connsiteY143" fmla="*/ 20462 h 36230"/>
                <a:gd name="connsiteX144" fmla="*/ 21517 w 24669"/>
                <a:gd name="connsiteY144" fmla="*/ 20165 h 36230"/>
                <a:gd name="connsiteX145" fmla="*/ 21846 w 24669"/>
                <a:gd name="connsiteY145" fmla="*/ 20242 h 36230"/>
                <a:gd name="connsiteX146" fmla="*/ 21891 w 24669"/>
                <a:gd name="connsiteY146" fmla="*/ 19600 h 36230"/>
                <a:gd name="connsiteX147" fmla="*/ 21677 w 24669"/>
                <a:gd name="connsiteY147" fmla="*/ 19409 h 36230"/>
                <a:gd name="connsiteX148" fmla="*/ 20780 w 24669"/>
                <a:gd name="connsiteY148" fmla="*/ 19727 h 36230"/>
                <a:gd name="connsiteX149" fmla="*/ 20961 w 24669"/>
                <a:gd name="connsiteY149" fmla="*/ 19649 h 36230"/>
                <a:gd name="connsiteX150" fmla="*/ 20627 w 24669"/>
                <a:gd name="connsiteY150" fmla="*/ 19304 h 36230"/>
                <a:gd name="connsiteX151" fmla="*/ 20736 w 24669"/>
                <a:gd name="connsiteY151" fmla="*/ 19246 h 36230"/>
                <a:gd name="connsiteX152" fmla="*/ 20498 w 24669"/>
                <a:gd name="connsiteY152" fmla="*/ 19225 h 36230"/>
                <a:gd name="connsiteX153" fmla="*/ 20304 w 24669"/>
                <a:gd name="connsiteY153" fmla="*/ 19557 h 36230"/>
                <a:gd name="connsiteX154" fmla="*/ 20161 w 24669"/>
                <a:gd name="connsiteY154" fmla="*/ 19256 h 36230"/>
                <a:gd name="connsiteX155" fmla="*/ 20221 w 24669"/>
                <a:gd name="connsiteY155" fmla="*/ 19016 h 36230"/>
                <a:gd name="connsiteX156" fmla="*/ 20350 w 24669"/>
                <a:gd name="connsiteY156" fmla="*/ 19201 h 36230"/>
                <a:gd name="connsiteX157" fmla="*/ 20529 w 24669"/>
                <a:gd name="connsiteY157" fmla="*/ 18483 h 36230"/>
                <a:gd name="connsiteX158" fmla="*/ 21064 w 24669"/>
                <a:gd name="connsiteY158" fmla="*/ 18717 h 36230"/>
                <a:gd name="connsiteX159" fmla="*/ 21054 w 24669"/>
                <a:gd name="connsiteY159" fmla="*/ 18547 h 36230"/>
                <a:gd name="connsiteX160" fmla="*/ 20878 w 24669"/>
                <a:gd name="connsiteY160" fmla="*/ 18513 h 36230"/>
                <a:gd name="connsiteX161" fmla="*/ 21247 w 24669"/>
                <a:gd name="connsiteY161" fmla="*/ 18475 h 36230"/>
                <a:gd name="connsiteX162" fmla="*/ 21116 w 24669"/>
                <a:gd name="connsiteY162" fmla="*/ 18113 h 36230"/>
                <a:gd name="connsiteX163" fmla="*/ 21213 w 24669"/>
                <a:gd name="connsiteY163" fmla="*/ 18068 h 36230"/>
                <a:gd name="connsiteX164" fmla="*/ 21043 w 24669"/>
                <a:gd name="connsiteY164" fmla="*/ 18015 h 36230"/>
                <a:gd name="connsiteX165" fmla="*/ 21398 w 24669"/>
                <a:gd name="connsiteY165" fmla="*/ 17562 h 36230"/>
                <a:gd name="connsiteX166" fmla="*/ 21363 w 24669"/>
                <a:gd name="connsiteY166" fmla="*/ 16710 h 36230"/>
                <a:gd name="connsiteX167" fmla="*/ 21205 w 24669"/>
                <a:gd name="connsiteY167" fmla="*/ 16736 h 36230"/>
                <a:gd name="connsiteX168" fmla="*/ 21150 w 24669"/>
                <a:gd name="connsiteY168" fmla="*/ 17021 h 36230"/>
                <a:gd name="connsiteX169" fmla="*/ 20898 w 24669"/>
                <a:gd name="connsiteY169" fmla="*/ 16973 h 36230"/>
                <a:gd name="connsiteX170" fmla="*/ 20305 w 24669"/>
                <a:gd name="connsiteY170" fmla="*/ 17565 h 36230"/>
                <a:gd name="connsiteX171" fmla="*/ 20984 w 24669"/>
                <a:gd name="connsiteY171" fmla="*/ 16718 h 36230"/>
                <a:gd name="connsiteX172" fmla="*/ 20425 w 24669"/>
                <a:gd name="connsiteY172" fmla="*/ 16439 h 36230"/>
                <a:gd name="connsiteX173" fmla="*/ 20784 w 24669"/>
                <a:gd name="connsiteY173" fmla="*/ 16601 h 36230"/>
                <a:gd name="connsiteX174" fmla="*/ 20923 w 24669"/>
                <a:gd name="connsiteY174" fmla="*/ 16572 h 36230"/>
                <a:gd name="connsiteX175" fmla="*/ 20890 w 24669"/>
                <a:gd name="connsiteY175" fmla="*/ 15999 h 36230"/>
                <a:gd name="connsiteX176" fmla="*/ 21293 w 24669"/>
                <a:gd name="connsiteY176" fmla="*/ 15901 h 36230"/>
                <a:gd name="connsiteX177" fmla="*/ 21416 w 24669"/>
                <a:gd name="connsiteY177" fmla="*/ 16010 h 36230"/>
                <a:gd name="connsiteX178" fmla="*/ 21544 w 24669"/>
                <a:gd name="connsiteY178" fmla="*/ 15550 h 36230"/>
                <a:gd name="connsiteX179" fmla="*/ 21295 w 24669"/>
                <a:gd name="connsiteY179" fmla="*/ 15353 h 36230"/>
                <a:gd name="connsiteX180" fmla="*/ 21029 w 24669"/>
                <a:gd name="connsiteY180" fmla="*/ 15634 h 36230"/>
                <a:gd name="connsiteX181" fmla="*/ 20827 w 24669"/>
                <a:gd name="connsiteY181" fmla="*/ 15680 h 36230"/>
                <a:gd name="connsiteX182" fmla="*/ 21156 w 24669"/>
                <a:gd name="connsiteY182" fmla="*/ 15245 h 36230"/>
                <a:gd name="connsiteX183" fmla="*/ 20516 w 24669"/>
                <a:gd name="connsiteY183" fmla="*/ 15213 h 36230"/>
                <a:gd name="connsiteX184" fmla="*/ 20394 w 24669"/>
                <a:gd name="connsiteY184" fmla="*/ 15498 h 36230"/>
                <a:gd name="connsiteX185" fmla="*/ 20235 w 24669"/>
                <a:gd name="connsiteY185" fmla="*/ 15033 h 36230"/>
                <a:gd name="connsiteX186" fmla="*/ 21110 w 24669"/>
                <a:gd name="connsiteY186" fmla="*/ 14792 h 36230"/>
                <a:gd name="connsiteX187" fmla="*/ 21021 w 24669"/>
                <a:gd name="connsiteY187" fmla="*/ 14237 h 36230"/>
                <a:gd name="connsiteX188" fmla="*/ 20612 w 24669"/>
                <a:gd name="connsiteY188" fmla="*/ 14225 h 36230"/>
                <a:gd name="connsiteX189" fmla="*/ 20261 w 24669"/>
                <a:gd name="connsiteY189" fmla="*/ 13946 h 36230"/>
                <a:gd name="connsiteX190" fmla="*/ 19600 w 24669"/>
                <a:gd name="connsiteY190" fmla="*/ 14405 h 36230"/>
                <a:gd name="connsiteX191" fmla="*/ 19624 w 24669"/>
                <a:gd name="connsiteY191" fmla="*/ 14657 h 36230"/>
                <a:gd name="connsiteX192" fmla="*/ 19497 w 24669"/>
                <a:gd name="connsiteY192" fmla="*/ 14765 h 36230"/>
                <a:gd name="connsiteX193" fmla="*/ 19385 w 24669"/>
                <a:gd name="connsiteY193" fmla="*/ 14370 h 36230"/>
                <a:gd name="connsiteX194" fmla="*/ 19257 w 24669"/>
                <a:gd name="connsiteY194" fmla="*/ 14392 h 36230"/>
                <a:gd name="connsiteX195" fmla="*/ 19272 w 24669"/>
                <a:gd name="connsiteY195" fmla="*/ 14312 h 36230"/>
                <a:gd name="connsiteX196" fmla="*/ 18785 w 24669"/>
                <a:gd name="connsiteY196" fmla="*/ 13904 h 36230"/>
                <a:gd name="connsiteX197" fmla="*/ 18206 w 24669"/>
                <a:gd name="connsiteY197" fmla="*/ 14284 h 36230"/>
                <a:gd name="connsiteX198" fmla="*/ 18652 w 24669"/>
                <a:gd name="connsiteY198" fmla="*/ 13940 h 36230"/>
                <a:gd name="connsiteX199" fmla="*/ 18119 w 24669"/>
                <a:gd name="connsiteY199" fmla="*/ 13799 h 36230"/>
                <a:gd name="connsiteX200" fmla="*/ 18230 w 24669"/>
                <a:gd name="connsiteY200" fmla="*/ 13626 h 36230"/>
                <a:gd name="connsiteX201" fmla="*/ 18291 w 24669"/>
                <a:gd name="connsiteY201" fmla="*/ 13760 h 36230"/>
                <a:gd name="connsiteX202" fmla="*/ 18630 w 24669"/>
                <a:gd name="connsiteY202" fmla="*/ 13824 h 36230"/>
                <a:gd name="connsiteX203" fmla="*/ 18913 w 24669"/>
                <a:gd name="connsiteY203" fmla="*/ 13772 h 36230"/>
                <a:gd name="connsiteX204" fmla="*/ 19143 w 24669"/>
                <a:gd name="connsiteY204" fmla="*/ 14200 h 36230"/>
                <a:gd name="connsiteX205" fmla="*/ 19900 w 24669"/>
                <a:gd name="connsiteY205" fmla="*/ 13918 h 36230"/>
                <a:gd name="connsiteX206" fmla="*/ 19537 w 24669"/>
                <a:gd name="connsiteY206" fmla="*/ 13914 h 36230"/>
                <a:gd name="connsiteX207" fmla="*/ 19992 w 24669"/>
                <a:gd name="connsiteY207" fmla="*/ 13814 h 36230"/>
                <a:gd name="connsiteX208" fmla="*/ 19966 w 24669"/>
                <a:gd name="connsiteY208" fmla="*/ 13664 h 36230"/>
                <a:gd name="connsiteX209" fmla="*/ 20400 w 24669"/>
                <a:gd name="connsiteY209" fmla="*/ 13488 h 36230"/>
                <a:gd name="connsiteX210" fmla="*/ 20415 w 24669"/>
                <a:gd name="connsiteY210" fmla="*/ 13143 h 36230"/>
                <a:gd name="connsiteX211" fmla="*/ 19995 w 24669"/>
                <a:gd name="connsiteY211" fmla="*/ 13352 h 36230"/>
                <a:gd name="connsiteX212" fmla="*/ 19306 w 24669"/>
                <a:gd name="connsiteY212" fmla="*/ 13465 h 36230"/>
                <a:gd name="connsiteX213" fmla="*/ 19513 w 24669"/>
                <a:gd name="connsiteY213" fmla="*/ 13611 h 36230"/>
                <a:gd name="connsiteX214" fmla="*/ 18992 w 24669"/>
                <a:gd name="connsiteY214" fmla="*/ 13743 h 36230"/>
                <a:gd name="connsiteX215" fmla="*/ 19156 w 24669"/>
                <a:gd name="connsiteY215" fmla="*/ 13559 h 36230"/>
                <a:gd name="connsiteX216" fmla="*/ 18783 w 24669"/>
                <a:gd name="connsiteY216" fmla="*/ 13325 h 36230"/>
                <a:gd name="connsiteX217" fmla="*/ 18425 w 24669"/>
                <a:gd name="connsiteY217" fmla="*/ 13414 h 36230"/>
                <a:gd name="connsiteX218" fmla="*/ 18586 w 24669"/>
                <a:gd name="connsiteY218" fmla="*/ 13279 h 36230"/>
                <a:gd name="connsiteX219" fmla="*/ 18495 w 24669"/>
                <a:gd name="connsiteY219" fmla="*/ 13202 h 36230"/>
                <a:gd name="connsiteX220" fmla="*/ 18621 w 24669"/>
                <a:gd name="connsiteY220" fmla="*/ 13210 h 36230"/>
                <a:gd name="connsiteX221" fmla="*/ 18638 w 24669"/>
                <a:gd name="connsiteY221" fmla="*/ 13109 h 36230"/>
                <a:gd name="connsiteX222" fmla="*/ 18978 w 24669"/>
                <a:gd name="connsiteY222" fmla="*/ 13333 h 36230"/>
                <a:gd name="connsiteX223" fmla="*/ 19337 w 24669"/>
                <a:gd name="connsiteY223" fmla="*/ 12951 h 36230"/>
                <a:gd name="connsiteX224" fmla="*/ 18835 w 24669"/>
                <a:gd name="connsiteY224" fmla="*/ 12789 h 36230"/>
                <a:gd name="connsiteX225" fmla="*/ 19372 w 24669"/>
                <a:gd name="connsiteY225" fmla="*/ 12751 h 36230"/>
                <a:gd name="connsiteX226" fmla="*/ 20172 w 24669"/>
                <a:gd name="connsiteY226" fmla="*/ 12126 h 36230"/>
                <a:gd name="connsiteX227" fmla="*/ 19927 w 24669"/>
                <a:gd name="connsiteY227" fmla="*/ 11774 h 36230"/>
                <a:gd name="connsiteX228" fmla="*/ 20225 w 24669"/>
                <a:gd name="connsiteY228" fmla="*/ 11961 h 36230"/>
                <a:gd name="connsiteX229" fmla="*/ 20119 w 24669"/>
                <a:gd name="connsiteY229" fmla="*/ 11726 h 36230"/>
                <a:gd name="connsiteX230" fmla="*/ 20301 w 24669"/>
                <a:gd name="connsiteY230" fmla="*/ 11905 h 36230"/>
                <a:gd name="connsiteX231" fmla="*/ 20413 w 24669"/>
                <a:gd name="connsiteY231" fmla="*/ 11881 h 36230"/>
                <a:gd name="connsiteX232" fmla="*/ 20166 w 24669"/>
                <a:gd name="connsiteY232" fmla="*/ 11425 h 36230"/>
                <a:gd name="connsiteX233" fmla="*/ 20417 w 24669"/>
                <a:gd name="connsiteY233" fmla="*/ 11611 h 36230"/>
                <a:gd name="connsiteX234" fmla="*/ 20495 w 24669"/>
                <a:gd name="connsiteY234" fmla="*/ 11115 h 36230"/>
                <a:gd name="connsiteX235" fmla="*/ 20565 w 24669"/>
                <a:gd name="connsiteY235" fmla="*/ 10341 h 36230"/>
                <a:gd name="connsiteX236" fmla="*/ 20226 w 24669"/>
                <a:gd name="connsiteY236" fmla="*/ 10333 h 36230"/>
                <a:gd name="connsiteX237" fmla="*/ 20185 w 24669"/>
                <a:gd name="connsiteY237" fmla="*/ 10823 h 36230"/>
                <a:gd name="connsiteX238" fmla="*/ 20116 w 24669"/>
                <a:gd name="connsiteY238" fmla="*/ 10327 h 36230"/>
                <a:gd name="connsiteX239" fmla="*/ 19902 w 24669"/>
                <a:gd name="connsiteY239" fmla="*/ 10294 h 36230"/>
                <a:gd name="connsiteX240" fmla="*/ 19566 w 24669"/>
                <a:gd name="connsiteY240" fmla="*/ 10622 h 36230"/>
                <a:gd name="connsiteX241" fmla="*/ 19316 w 24669"/>
                <a:gd name="connsiteY241" fmla="*/ 11352 h 36230"/>
                <a:gd name="connsiteX242" fmla="*/ 18859 w 24669"/>
                <a:gd name="connsiteY242" fmla="*/ 11649 h 36230"/>
                <a:gd name="connsiteX243" fmla="*/ 18399 w 24669"/>
                <a:gd name="connsiteY243" fmla="*/ 11729 h 36230"/>
                <a:gd name="connsiteX244" fmla="*/ 18072 w 24669"/>
                <a:gd name="connsiteY244" fmla="*/ 12169 h 36230"/>
                <a:gd name="connsiteX245" fmla="*/ 17730 w 24669"/>
                <a:gd name="connsiteY245" fmla="*/ 12307 h 36230"/>
                <a:gd name="connsiteX246" fmla="*/ 18272 w 24669"/>
                <a:gd name="connsiteY246" fmla="*/ 11848 h 36230"/>
                <a:gd name="connsiteX247" fmla="*/ 18074 w 24669"/>
                <a:gd name="connsiteY247" fmla="*/ 11757 h 36230"/>
                <a:gd name="connsiteX248" fmla="*/ 18711 w 24669"/>
                <a:gd name="connsiteY248" fmla="*/ 11595 h 36230"/>
                <a:gd name="connsiteX249" fmla="*/ 19014 w 24669"/>
                <a:gd name="connsiteY249" fmla="*/ 11362 h 36230"/>
                <a:gd name="connsiteX250" fmla="*/ 18671 w 24669"/>
                <a:gd name="connsiteY250" fmla="*/ 11005 h 36230"/>
                <a:gd name="connsiteX251" fmla="*/ 18203 w 24669"/>
                <a:gd name="connsiteY251" fmla="*/ 10906 h 36230"/>
                <a:gd name="connsiteX252" fmla="*/ 18015 w 24669"/>
                <a:gd name="connsiteY252" fmla="*/ 11186 h 36230"/>
                <a:gd name="connsiteX253" fmla="*/ 18113 w 24669"/>
                <a:gd name="connsiteY253" fmla="*/ 10912 h 36230"/>
                <a:gd name="connsiteX254" fmla="*/ 17919 w 24669"/>
                <a:gd name="connsiteY254" fmla="*/ 10968 h 36230"/>
                <a:gd name="connsiteX255" fmla="*/ 17947 w 24669"/>
                <a:gd name="connsiteY255" fmla="*/ 10606 h 36230"/>
                <a:gd name="connsiteX256" fmla="*/ 17488 w 24669"/>
                <a:gd name="connsiteY256" fmla="*/ 10320 h 36230"/>
                <a:gd name="connsiteX257" fmla="*/ 17496 w 24669"/>
                <a:gd name="connsiteY257" fmla="*/ 10249 h 36230"/>
                <a:gd name="connsiteX258" fmla="*/ 17885 w 24669"/>
                <a:gd name="connsiteY258" fmla="*/ 10302 h 36230"/>
                <a:gd name="connsiteX259" fmla="*/ 18670 w 24669"/>
                <a:gd name="connsiteY259" fmla="*/ 10206 h 36230"/>
                <a:gd name="connsiteX260" fmla="*/ 18235 w 24669"/>
                <a:gd name="connsiteY260" fmla="*/ 10034 h 36230"/>
                <a:gd name="connsiteX261" fmla="*/ 17733 w 24669"/>
                <a:gd name="connsiteY261" fmla="*/ 9877 h 36230"/>
                <a:gd name="connsiteX262" fmla="*/ 18240 w 24669"/>
                <a:gd name="connsiteY262" fmla="*/ 9763 h 36230"/>
                <a:gd name="connsiteX263" fmla="*/ 18374 w 24669"/>
                <a:gd name="connsiteY263" fmla="*/ 10035 h 36230"/>
                <a:gd name="connsiteX264" fmla="*/ 18675 w 24669"/>
                <a:gd name="connsiteY264" fmla="*/ 10065 h 36230"/>
                <a:gd name="connsiteX265" fmla="*/ 19078 w 24669"/>
                <a:gd name="connsiteY265" fmla="*/ 10274 h 36230"/>
                <a:gd name="connsiteX266" fmla="*/ 19063 w 24669"/>
                <a:gd name="connsiteY266" fmla="*/ 10168 h 36230"/>
                <a:gd name="connsiteX267" fmla="*/ 19747 w 24669"/>
                <a:gd name="connsiteY267" fmla="*/ 9928 h 36230"/>
                <a:gd name="connsiteX268" fmla="*/ 20381 w 24669"/>
                <a:gd name="connsiteY268" fmla="*/ 9940 h 36230"/>
                <a:gd name="connsiteX269" fmla="*/ 19944 w 24669"/>
                <a:gd name="connsiteY269" fmla="*/ 9671 h 36230"/>
                <a:gd name="connsiteX270" fmla="*/ 19724 w 24669"/>
                <a:gd name="connsiteY270" fmla="*/ 9403 h 36230"/>
                <a:gd name="connsiteX271" fmla="*/ 19715 w 24669"/>
                <a:gd name="connsiteY271" fmla="*/ 9227 h 36230"/>
                <a:gd name="connsiteX272" fmla="*/ 19562 w 24669"/>
                <a:gd name="connsiteY272" fmla="*/ 9258 h 36230"/>
                <a:gd name="connsiteX273" fmla="*/ 19299 w 24669"/>
                <a:gd name="connsiteY273" fmla="*/ 8924 h 36230"/>
                <a:gd name="connsiteX274" fmla="*/ 19061 w 24669"/>
                <a:gd name="connsiteY274" fmla="*/ 8937 h 36230"/>
                <a:gd name="connsiteX275" fmla="*/ 19192 w 24669"/>
                <a:gd name="connsiteY275" fmla="*/ 8831 h 36230"/>
                <a:gd name="connsiteX276" fmla="*/ 19041 w 24669"/>
                <a:gd name="connsiteY276" fmla="*/ 8667 h 36230"/>
                <a:gd name="connsiteX277" fmla="*/ 18952 w 24669"/>
                <a:gd name="connsiteY277" fmla="*/ 8688 h 36230"/>
                <a:gd name="connsiteX278" fmla="*/ 18511 w 24669"/>
                <a:gd name="connsiteY278" fmla="*/ 8262 h 36230"/>
                <a:gd name="connsiteX279" fmla="*/ 18043 w 24669"/>
                <a:gd name="connsiteY279" fmla="*/ 8058 h 36230"/>
                <a:gd name="connsiteX280" fmla="*/ 17997 w 24669"/>
                <a:gd name="connsiteY280" fmla="*/ 8149 h 36230"/>
                <a:gd name="connsiteX281" fmla="*/ 17375 w 24669"/>
                <a:gd name="connsiteY281" fmla="*/ 7778 h 36230"/>
                <a:gd name="connsiteX282" fmla="*/ 17195 w 24669"/>
                <a:gd name="connsiteY282" fmla="*/ 7981 h 36230"/>
                <a:gd name="connsiteX283" fmla="*/ 17165 w 24669"/>
                <a:gd name="connsiteY283" fmla="*/ 7874 h 36230"/>
                <a:gd name="connsiteX284" fmla="*/ 17306 w 24669"/>
                <a:gd name="connsiteY284" fmla="*/ 7719 h 36230"/>
                <a:gd name="connsiteX285" fmla="*/ 17118 w 24669"/>
                <a:gd name="connsiteY285" fmla="*/ 7798 h 36230"/>
                <a:gd name="connsiteX286" fmla="*/ 17186 w 24669"/>
                <a:gd name="connsiteY286" fmla="*/ 7664 h 36230"/>
                <a:gd name="connsiteX287" fmla="*/ 16917 w 24669"/>
                <a:gd name="connsiteY287" fmla="*/ 7645 h 36230"/>
                <a:gd name="connsiteX288" fmla="*/ 16392 w 24669"/>
                <a:gd name="connsiteY288" fmla="*/ 7760 h 36230"/>
                <a:gd name="connsiteX289" fmla="*/ 16485 w 24669"/>
                <a:gd name="connsiteY289" fmla="*/ 7774 h 36230"/>
                <a:gd name="connsiteX290" fmla="*/ 16159 w 24669"/>
                <a:gd name="connsiteY290" fmla="*/ 8231 h 36230"/>
                <a:gd name="connsiteX291" fmla="*/ 16348 w 24669"/>
                <a:gd name="connsiteY291" fmla="*/ 7547 h 36230"/>
                <a:gd name="connsiteX292" fmla="*/ 16080 w 24669"/>
                <a:gd name="connsiteY292" fmla="*/ 7287 h 36230"/>
                <a:gd name="connsiteX293" fmla="*/ 15790 w 24669"/>
                <a:gd name="connsiteY293" fmla="*/ 6727 h 36230"/>
                <a:gd name="connsiteX294" fmla="*/ 15599 w 24669"/>
                <a:gd name="connsiteY294" fmla="*/ 6376 h 36230"/>
                <a:gd name="connsiteX295" fmla="*/ 15485 w 24669"/>
                <a:gd name="connsiteY295" fmla="*/ 6060 h 36230"/>
                <a:gd name="connsiteX296" fmla="*/ 15407 w 24669"/>
                <a:gd name="connsiteY296" fmla="*/ 6156 h 36230"/>
                <a:gd name="connsiteX297" fmla="*/ 15199 w 24669"/>
                <a:gd name="connsiteY297" fmla="*/ 5758 h 36230"/>
                <a:gd name="connsiteX298" fmla="*/ 15085 w 24669"/>
                <a:gd name="connsiteY298" fmla="*/ 5886 h 36230"/>
                <a:gd name="connsiteX299" fmla="*/ 15127 w 24669"/>
                <a:gd name="connsiteY299" fmla="*/ 5710 h 36230"/>
                <a:gd name="connsiteX300" fmla="*/ 14956 w 24669"/>
                <a:gd name="connsiteY300" fmla="*/ 5782 h 36230"/>
                <a:gd name="connsiteX301" fmla="*/ 14973 w 24669"/>
                <a:gd name="connsiteY301" fmla="*/ 5689 h 36230"/>
                <a:gd name="connsiteX302" fmla="*/ 14672 w 24669"/>
                <a:gd name="connsiteY302" fmla="*/ 5375 h 36230"/>
                <a:gd name="connsiteX303" fmla="*/ 14589 w 24669"/>
                <a:gd name="connsiteY303" fmla="*/ 5531 h 36230"/>
                <a:gd name="connsiteX304" fmla="*/ 14506 w 24669"/>
                <a:gd name="connsiteY304" fmla="*/ 5302 h 36230"/>
                <a:gd name="connsiteX305" fmla="*/ 14438 w 24669"/>
                <a:gd name="connsiteY305" fmla="*/ 5387 h 36230"/>
                <a:gd name="connsiteX306" fmla="*/ 14384 w 24669"/>
                <a:gd name="connsiteY306" fmla="*/ 5172 h 36230"/>
                <a:gd name="connsiteX307" fmla="*/ 14329 w 24669"/>
                <a:gd name="connsiteY307" fmla="*/ 5512 h 36230"/>
                <a:gd name="connsiteX308" fmla="*/ 13983 w 24669"/>
                <a:gd name="connsiteY308" fmla="*/ 5036 h 36230"/>
                <a:gd name="connsiteX309" fmla="*/ 14292 w 24669"/>
                <a:gd name="connsiteY309" fmla="*/ 5803 h 36230"/>
                <a:gd name="connsiteX310" fmla="*/ 13900 w 24669"/>
                <a:gd name="connsiteY310" fmla="*/ 5856 h 36230"/>
                <a:gd name="connsiteX311" fmla="*/ 14051 w 24669"/>
                <a:gd name="connsiteY311" fmla="*/ 5757 h 36230"/>
                <a:gd name="connsiteX312" fmla="*/ 13925 w 24669"/>
                <a:gd name="connsiteY312" fmla="*/ 5330 h 36230"/>
                <a:gd name="connsiteX313" fmla="*/ 13759 w 24669"/>
                <a:gd name="connsiteY313" fmla="*/ 5506 h 36230"/>
                <a:gd name="connsiteX314" fmla="*/ 13903 w 24669"/>
                <a:gd name="connsiteY314" fmla="*/ 5196 h 36230"/>
                <a:gd name="connsiteX315" fmla="*/ 13603 w 24669"/>
                <a:gd name="connsiteY315" fmla="*/ 5015 h 36230"/>
                <a:gd name="connsiteX316" fmla="*/ 13462 w 24669"/>
                <a:gd name="connsiteY316" fmla="*/ 5188 h 36230"/>
                <a:gd name="connsiteX317" fmla="*/ 13461 w 24669"/>
                <a:gd name="connsiteY317" fmla="*/ 5048 h 36230"/>
                <a:gd name="connsiteX318" fmla="*/ 13285 w 24669"/>
                <a:gd name="connsiteY318" fmla="*/ 5127 h 36230"/>
                <a:gd name="connsiteX319" fmla="*/ 13231 w 24669"/>
                <a:gd name="connsiteY319" fmla="*/ 4996 h 36230"/>
                <a:gd name="connsiteX320" fmla="*/ 13113 w 24669"/>
                <a:gd name="connsiteY320" fmla="*/ 5028 h 36230"/>
                <a:gd name="connsiteX321" fmla="*/ 13137 w 24669"/>
                <a:gd name="connsiteY321" fmla="*/ 4620 h 36230"/>
                <a:gd name="connsiteX322" fmla="*/ 12763 w 24669"/>
                <a:gd name="connsiteY322" fmla="*/ 4559 h 36230"/>
                <a:gd name="connsiteX323" fmla="*/ 12758 w 24669"/>
                <a:gd name="connsiteY323" fmla="*/ 4337 h 36230"/>
                <a:gd name="connsiteX324" fmla="*/ 12881 w 24669"/>
                <a:gd name="connsiteY324" fmla="*/ 4455 h 36230"/>
                <a:gd name="connsiteX325" fmla="*/ 13027 w 24669"/>
                <a:gd name="connsiteY325" fmla="*/ 3988 h 36230"/>
                <a:gd name="connsiteX326" fmla="*/ 12728 w 24669"/>
                <a:gd name="connsiteY326" fmla="*/ 3894 h 36230"/>
                <a:gd name="connsiteX327" fmla="*/ 12690 w 24669"/>
                <a:gd name="connsiteY327" fmla="*/ 3780 h 36230"/>
                <a:gd name="connsiteX328" fmla="*/ 12530 w 24669"/>
                <a:gd name="connsiteY328" fmla="*/ 3925 h 36230"/>
                <a:gd name="connsiteX329" fmla="*/ 12902 w 24669"/>
                <a:gd name="connsiteY329" fmla="*/ 3708 h 36230"/>
                <a:gd name="connsiteX330" fmla="*/ 12927 w 24669"/>
                <a:gd name="connsiteY330" fmla="*/ 3328 h 36230"/>
                <a:gd name="connsiteX331" fmla="*/ 12821 w 24669"/>
                <a:gd name="connsiteY331" fmla="*/ 3136 h 36230"/>
                <a:gd name="connsiteX332" fmla="*/ 12629 w 24669"/>
                <a:gd name="connsiteY332" fmla="*/ 3062 h 36230"/>
                <a:gd name="connsiteX333" fmla="*/ 12424 w 24669"/>
                <a:gd name="connsiteY333" fmla="*/ 2508 h 36230"/>
                <a:gd name="connsiteX334" fmla="*/ 11988 w 24669"/>
                <a:gd name="connsiteY334" fmla="*/ 2407 h 36230"/>
                <a:gd name="connsiteX335" fmla="*/ 12301 w 24669"/>
                <a:gd name="connsiteY335" fmla="*/ 2253 h 36230"/>
                <a:gd name="connsiteX336" fmla="*/ 12219 w 24669"/>
                <a:gd name="connsiteY336" fmla="*/ 2244 h 36230"/>
                <a:gd name="connsiteX337" fmla="*/ 12273 w 24669"/>
                <a:gd name="connsiteY337" fmla="*/ 1737 h 36230"/>
                <a:gd name="connsiteX338" fmla="*/ 12165 w 24669"/>
                <a:gd name="connsiteY338" fmla="*/ 1570 h 36230"/>
                <a:gd name="connsiteX339" fmla="*/ 12037 w 24669"/>
                <a:gd name="connsiteY339" fmla="*/ 1202 h 36230"/>
                <a:gd name="connsiteX340" fmla="*/ 12100 w 24669"/>
                <a:gd name="connsiteY340" fmla="*/ 1144 h 36230"/>
                <a:gd name="connsiteX341" fmla="*/ 12029 w 24669"/>
                <a:gd name="connsiteY341" fmla="*/ 1122 h 36230"/>
                <a:gd name="connsiteX342" fmla="*/ 12052 w 24669"/>
                <a:gd name="connsiteY342" fmla="*/ 1057 h 36230"/>
                <a:gd name="connsiteX343" fmla="*/ 12008 w 24669"/>
                <a:gd name="connsiteY343" fmla="*/ 1067 h 36230"/>
                <a:gd name="connsiteX344" fmla="*/ 12040 w 24669"/>
                <a:gd name="connsiteY344" fmla="*/ 777 h 36230"/>
                <a:gd name="connsiteX345" fmla="*/ 11865 w 24669"/>
                <a:gd name="connsiteY345" fmla="*/ 494 h 36230"/>
                <a:gd name="connsiteX346" fmla="*/ 11899 w 24669"/>
                <a:gd name="connsiteY346" fmla="*/ 185 h 36230"/>
                <a:gd name="connsiteX347" fmla="*/ 11584 w 24669"/>
                <a:gd name="connsiteY347" fmla="*/ 0 h 36230"/>
                <a:gd name="connsiteX348" fmla="*/ 11544 w 24669"/>
                <a:gd name="connsiteY348" fmla="*/ 0 h 36230"/>
                <a:gd name="connsiteX349" fmla="*/ 11118 w 24669"/>
                <a:gd name="connsiteY349" fmla="*/ 233 h 36230"/>
                <a:gd name="connsiteX350" fmla="*/ 11048 w 24669"/>
                <a:gd name="connsiteY350" fmla="*/ 543 h 36230"/>
                <a:gd name="connsiteX351" fmla="*/ 10832 w 24669"/>
                <a:gd name="connsiteY351" fmla="*/ 695 h 36230"/>
                <a:gd name="connsiteX352" fmla="*/ 10865 w 24669"/>
                <a:gd name="connsiteY352" fmla="*/ 782 h 36230"/>
                <a:gd name="connsiteX353" fmla="*/ 10535 w 24669"/>
                <a:gd name="connsiteY353" fmla="*/ 717 h 36230"/>
                <a:gd name="connsiteX354" fmla="*/ 10839 w 24669"/>
                <a:gd name="connsiteY354" fmla="*/ 845 h 36230"/>
                <a:gd name="connsiteX355" fmla="*/ 10549 w 24669"/>
                <a:gd name="connsiteY355" fmla="*/ 1019 h 36230"/>
                <a:gd name="connsiteX356" fmla="*/ 10557 w 24669"/>
                <a:gd name="connsiteY356" fmla="*/ 944 h 36230"/>
                <a:gd name="connsiteX357" fmla="*/ 10414 w 24669"/>
                <a:gd name="connsiteY357" fmla="*/ 800 h 36230"/>
                <a:gd name="connsiteX358" fmla="*/ 10328 w 24669"/>
                <a:gd name="connsiteY358" fmla="*/ 951 h 36230"/>
                <a:gd name="connsiteX359" fmla="*/ 9830 w 24669"/>
                <a:gd name="connsiteY359" fmla="*/ 788 h 36230"/>
                <a:gd name="connsiteX360" fmla="*/ 10061 w 24669"/>
                <a:gd name="connsiteY360" fmla="*/ 983 h 36230"/>
                <a:gd name="connsiteX361" fmla="*/ 9574 w 24669"/>
                <a:gd name="connsiteY361" fmla="*/ 1331 h 36230"/>
                <a:gd name="connsiteX362" fmla="*/ 9659 w 24669"/>
                <a:gd name="connsiteY362" fmla="*/ 1342 h 36230"/>
                <a:gd name="connsiteX363" fmla="*/ 9397 w 24669"/>
                <a:gd name="connsiteY363" fmla="*/ 1805 h 36230"/>
                <a:gd name="connsiteX364" fmla="*/ 9288 w 24669"/>
                <a:gd name="connsiteY364" fmla="*/ 1815 h 36230"/>
                <a:gd name="connsiteX365" fmla="*/ 9425 w 24669"/>
                <a:gd name="connsiteY365" fmla="*/ 1937 h 36230"/>
                <a:gd name="connsiteX366" fmla="*/ 8991 w 24669"/>
                <a:gd name="connsiteY366" fmla="*/ 2640 h 36230"/>
                <a:gd name="connsiteX367" fmla="*/ 8769 w 24669"/>
                <a:gd name="connsiteY367" fmla="*/ 2852 h 36230"/>
                <a:gd name="connsiteX368" fmla="*/ 8508 w 24669"/>
                <a:gd name="connsiteY368" fmla="*/ 3358 h 36230"/>
                <a:gd name="connsiteX369" fmla="*/ 8662 w 24669"/>
                <a:gd name="connsiteY369" fmla="*/ 3376 h 36230"/>
                <a:gd name="connsiteX370" fmla="*/ 8490 w 24669"/>
                <a:gd name="connsiteY370" fmla="*/ 3597 h 36230"/>
                <a:gd name="connsiteX371" fmla="*/ 8644 w 24669"/>
                <a:gd name="connsiteY371" fmla="*/ 3641 h 36230"/>
                <a:gd name="connsiteX372" fmla="*/ 8478 w 24669"/>
                <a:gd name="connsiteY372" fmla="*/ 3741 h 36230"/>
                <a:gd name="connsiteX373" fmla="*/ 8686 w 24669"/>
                <a:gd name="connsiteY373" fmla="*/ 3867 h 36230"/>
                <a:gd name="connsiteX374" fmla="*/ 8692 w 24669"/>
                <a:gd name="connsiteY374" fmla="*/ 3775 h 36230"/>
                <a:gd name="connsiteX375" fmla="*/ 8831 w 24669"/>
                <a:gd name="connsiteY375" fmla="*/ 4173 h 36230"/>
                <a:gd name="connsiteX376" fmla="*/ 8952 w 24669"/>
                <a:gd name="connsiteY376" fmla="*/ 4230 h 36230"/>
                <a:gd name="connsiteX377" fmla="*/ 9300 w 24669"/>
                <a:gd name="connsiteY377" fmla="*/ 3872 h 36230"/>
                <a:gd name="connsiteX378" fmla="*/ 9087 w 24669"/>
                <a:gd name="connsiteY378" fmla="*/ 4329 h 36230"/>
                <a:gd name="connsiteX379" fmla="*/ 8701 w 24669"/>
                <a:gd name="connsiteY379" fmla="*/ 4156 h 36230"/>
                <a:gd name="connsiteX380" fmla="*/ 8689 w 24669"/>
                <a:gd name="connsiteY380" fmla="*/ 4329 h 36230"/>
                <a:gd name="connsiteX381" fmla="*/ 8326 w 24669"/>
                <a:gd name="connsiteY381" fmla="*/ 3682 h 36230"/>
                <a:gd name="connsiteX382" fmla="*/ 8360 w 24669"/>
                <a:gd name="connsiteY382" fmla="*/ 4310 h 36230"/>
                <a:gd name="connsiteX383" fmla="*/ 8265 w 24669"/>
                <a:gd name="connsiteY383" fmla="*/ 4839 h 36230"/>
                <a:gd name="connsiteX384" fmla="*/ 8149 w 24669"/>
                <a:gd name="connsiteY384" fmla="*/ 4683 h 36230"/>
                <a:gd name="connsiteX385" fmla="*/ 8023 w 24669"/>
                <a:gd name="connsiteY385" fmla="*/ 5179 h 36230"/>
                <a:gd name="connsiteX386" fmla="*/ 7873 w 24669"/>
                <a:gd name="connsiteY386" fmla="*/ 5017 h 36230"/>
                <a:gd name="connsiteX387" fmla="*/ 7879 w 24669"/>
                <a:gd name="connsiteY387" fmla="*/ 5342 h 36230"/>
                <a:gd name="connsiteX388" fmla="*/ 7718 w 24669"/>
                <a:gd name="connsiteY388" fmla="*/ 5514 h 36230"/>
                <a:gd name="connsiteX389" fmla="*/ 7689 w 24669"/>
                <a:gd name="connsiteY389" fmla="*/ 5851 h 36230"/>
                <a:gd name="connsiteX390" fmla="*/ 7894 w 24669"/>
                <a:gd name="connsiteY390" fmla="*/ 6220 h 36230"/>
                <a:gd name="connsiteX391" fmla="*/ 7815 w 24669"/>
                <a:gd name="connsiteY391" fmla="*/ 6229 h 36230"/>
                <a:gd name="connsiteX392" fmla="*/ 7611 w 24669"/>
                <a:gd name="connsiteY392" fmla="*/ 6502 h 36230"/>
                <a:gd name="connsiteX393" fmla="*/ 7649 w 24669"/>
                <a:gd name="connsiteY393" fmla="*/ 6932 h 36230"/>
                <a:gd name="connsiteX394" fmla="*/ 7674 w 24669"/>
                <a:gd name="connsiteY394" fmla="*/ 7308 h 36230"/>
                <a:gd name="connsiteX395" fmla="*/ 7881 w 24669"/>
                <a:gd name="connsiteY395" fmla="*/ 7541 h 36230"/>
                <a:gd name="connsiteX396" fmla="*/ 7795 w 24669"/>
                <a:gd name="connsiteY396" fmla="*/ 7749 h 36230"/>
                <a:gd name="connsiteX397" fmla="*/ 8059 w 24669"/>
                <a:gd name="connsiteY397" fmla="*/ 7694 h 36230"/>
                <a:gd name="connsiteX398" fmla="*/ 7970 w 24669"/>
                <a:gd name="connsiteY398" fmla="*/ 7850 h 36230"/>
                <a:gd name="connsiteX399" fmla="*/ 7721 w 24669"/>
                <a:gd name="connsiteY399" fmla="*/ 7851 h 36230"/>
                <a:gd name="connsiteX400" fmla="*/ 7931 w 24669"/>
                <a:gd name="connsiteY400" fmla="*/ 7920 h 36230"/>
                <a:gd name="connsiteX401" fmla="*/ 7853 w 24669"/>
                <a:gd name="connsiteY401" fmla="*/ 8000 h 36230"/>
                <a:gd name="connsiteX402" fmla="*/ 7950 w 24669"/>
                <a:gd name="connsiteY402" fmla="*/ 8163 h 36230"/>
                <a:gd name="connsiteX403" fmla="*/ 8002 w 24669"/>
                <a:gd name="connsiteY403" fmla="*/ 7981 h 36230"/>
                <a:gd name="connsiteX404" fmla="*/ 8152 w 24669"/>
                <a:gd name="connsiteY404" fmla="*/ 8229 h 36230"/>
                <a:gd name="connsiteX405" fmla="*/ 7903 w 24669"/>
                <a:gd name="connsiteY405" fmla="*/ 8189 h 36230"/>
                <a:gd name="connsiteX406" fmla="*/ 7962 w 24669"/>
                <a:gd name="connsiteY406" fmla="*/ 8337 h 36230"/>
                <a:gd name="connsiteX407" fmla="*/ 8440 w 24669"/>
                <a:gd name="connsiteY407" fmla="*/ 8114 h 36230"/>
                <a:gd name="connsiteX408" fmla="*/ 8717 w 24669"/>
                <a:gd name="connsiteY408" fmla="*/ 8275 h 36230"/>
                <a:gd name="connsiteX409" fmla="*/ 8763 w 24669"/>
                <a:gd name="connsiteY409" fmla="*/ 8346 h 36230"/>
                <a:gd name="connsiteX410" fmla="*/ 8628 w 24669"/>
                <a:gd name="connsiteY410" fmla="*/ 8342 h 36230"/>
                <a:gd name="connsiteX411" fmla="*/ 8699 w 24669"/>
                <a:gd name="connsiteY411" fmla="*/ 8778 h 36230"/>
                <a:gd name="connsiteX412" fmla="*/ 9126 w 24669"/>
                <a:gd name="connsiteY412" fmla="*/ 8863 h 36230"/>
                <a:gd name="connsiteX413" fmla="*/ 8987 w 24669"/>
                <a:gd name="connsiteY413" fmla="*/ 8881 h 36230"/>
                <a:gd name="connsiteX414" fmla="*/ 8969 w 24669"/>
                <a:gd name="connsiteY414" fmla="*/ 8979 h 36230"/>
                <a:gd name="connsiteX415" fmla="*/ 8685 w 24669"/>
                <a:gd name="connsiteY415" fmla="*/ 8844 h 36230"/>
                <a:gd name="connsiteX416" fmla="*/ 8828 w 24669"/>
                <a:gd name="connsiteY416" fmla="*/ 9345 h 36230"/>
                <a:gd name="connsiteX417" fmla="*/ 9032 w 24669"/>
                <a:gd name="connsiteY417" fmla="*/ 9566 h 36230"/>
                <a:gd name="connsiteX418" fmla="*/ 8900 w 24669"/>
                <a:gd name="connsiteY418" fmla="*/ 9742 h 36230"/>
                <a:gd name="connsiteX419" fmla="*/ 8339 w 24669"/>
                <a:gd name="connsiteY419" fmla="*/ 9809 h 36230"/>
                <a:gd name="connsiteX420" fmla="*/ 7904 w 24669"/>
                <a:gd name="connsiteY420" fmla="*/ 10146 h 36230"/>
                <a:gd name="connsiteX421" fmla="*/ 7523 w 24669"/>
                <a:gd name="connsiteY421" fmla="*/ 10300 h 36230"/>
                <a:gd name="connsiteX422" fmla="*/ 7290 w 24669"/>
                <a:gd name="connsiteY422" fmla="*/ 10629 h 36230"/>
                <a:gd name="connsiteX423" fmla="*/ 7938 w 24669"/>
                <a:gd name="connsiteY423" fmla="*/ 10703 h 36230"/>
                <a:gd name="connsiteX424" fmla="*/ 8280 w 24669"/>
                <a:gd name="connsiteY424" fmla="*/ 10492 h 36230"/>
                <a:gd name="connsiteX425" fmla="*/ 8951 w 24669"/>
                <a:gd name="connsiteY425" fmla="*/ 10174 h 36230"/>
                <a:gd name="connsiteX426" fmla="*/ 8596 w 24669"/>
                <a:gd name="connsiteY426" fmla="*/ 10467 h 36230"/>
                <a:gd name="connsiteX427" fmla="*/ 8764 w 24669"/>
                <a:gd name="connsiteY427" fmla="*/ 10421 h 36230"/>
                <a:gd name="connsiteX428" fmla="*/ 8849 w 24669"/>
                <a:gd name="connsiteY428" fmla="*/ 10594 h 36230"/>
                <a:gd name="connsiteX429" fmla="*/ 8527 w 24669"/>
                <a:gd name="connsiteY429" fmla="*/ 10626 h 36230"/>
                <a:gd name="connsiteX430" fmla="*/ 8617 w 24669"/>
                <a:gd name="connsiteY430" fmla="*/ 10746 h 36230"/>
                <a:gd name="connsiteX431" fmla="*/ 8884 w 24669"/>
                <a:gd name="connsiteY431" fmla="*/ 10660 h 36230"/>
                <a:gd name="connsiteX432" fmla="*/ 8341 w 24669"/>
                <a:gd name="connsiteY432" fmla="*/ 11051 h 36230"/>
                <a:gd name="connsiteX433" fmla="*/ 8772 w 24669"/>
                <a:gd name="connsiteY433" fmla="*/ 10953 h 36230"/>
                <a:gd name="connsiteX434" fmla="*/ 8239 w 24669"/>
                <a:gd name="connsiteY434" fmla="*/ 11126 h 36230"/>
                <a:gd name="connsiteX435" fmla="*/ 8309 w 24669"/>
                <a:gd name="connsiteY435" fmla="*/ 11243 h 36230"/>
                <a:gd name="connsiteX436" fmla="*/ 8133 w 24669"/>
                <a:gd name="connsiteY436" fmla="*/ 11178 h 36230"/>
                <a:gd name="connsiteX437" fmla="*/ 8156 w 24669"/>
                <a:gd name="connsiteY437" fmla="*/ 11284 h 36230"/>
                <a:gd name="connsiteX438" fmla="*/ 7895 w 24669"/>
                <a:gd name="connsiteY438" fmla="*/ 11170 h 36230"/>
                <a:gd name="connsiteX439" fmla="*/ 7961 w 24669"/>
                <a:gd name="connsiteY439" fmla="*/ 11520 h 36230"/>
                <a:gd name="connsiteX440" fmla="*/ 8514 w 24669"/>
                <a:gd name="connsiteY440" fmla="*/ 11910 h 36230"/>
                <a:gd name="connsiteX441" fmla="*/ 8267 w 24669"/>
                <a:gd name="connsiteY441" fmla="*/ 11775 h 36230"/>
                <a:gd name="connsiteX442" fmla="*/ 7855 w 24669"/>
                <a:gd name="connsiteY442" fmla="*/ 11878 h 36230"/>
                <a:gd name="connsiteX443" fmla="*/ 8008 w 24669"/>
                <a:gd name="connsiteY443" fmla="*/ 12162 h 36230"/>
                <a:gd name="connsiteX444" fmla="*/ 7821 w 24669"/>
                <a:gd name="connsiteY444" fmla="*/ 11988 h 36230"/>
                <a:gd name="connsiteX445" fmla="*/ 7799 w 24669"/>
                <a:gd name="connsiteY445" fmla="*/ 12138 h 36230"/>
                <a:gd name="connsiteX446" fmla="*/ 7630 w 24669"/>
                <a:gd name="connsiteY446" fmla="*/ 11823 h 36230"/>
                <a:gd name="connsiteX447" fmla="*/ 7501 w 24669"/>
                <a:gd name="connsiteY447" fmla="*/ 11853 h 36230"/>
                <a:gd name="connsiteX448" fmla="*/ 7597 w 24669"/>
                <a:gd name="connsiteY448" fmla="*/ 11535 h 36230"/>
                <a:gd name="connsiteX449" fmla="*/ 6978 w 24669"/>
                <a:gd name="connsiteY449" fmla="*/ 11496 h 36230"/>
                <a:gd name="connsiteX450" fmla="*/ 6796 w 24669"/>
                <a:gd name="connsiteY450" fmla="*/ 11878 h 36230"/>
                <a:gd name="connsiteX451" fmla="*/ 7003 w 24669"/>
                <a:gd name="connsiteY451" fmla="*/ 12039 h 36230"/>
                <a:gd name="connsiteX452" fmla="*/ 6844 w 24669"/>
                <a:gd name="connsiteY452" fmla="*/ 12056 h 36230"/>
                <a:gd name="connsiteX453" fmla="*/ 6827 w 24669"/>
                <a:gd name="connsiteY453" fmla="*/ 12153 h 36230"/>
                <a:gd name="connsiteX454" fmla="*/ 7216 w 24669"/>
                <a:gd name="connsiteY454" fmla="*/ 12130 h 36230"/>
                <a:gd name="connsiteX455" fmla="*/ 6875 w 24669"/>
                <a:gd name="connsiteY455" fmla="*/ 12243 h 36230"/>
                <a:gd name="connsiteX456" fmla="*/ 7202 w 24669"/>
                <a:gd name="connsiteY456" fmla="*/ 12768 h 36230"/>
                <a:gd name="connsiteX457" fmla="*/ 6844 w 24669"/>
                <a:gd name="connsiteY457" fmla="*/ 12463 h 36230"/>
                <a:gd name="connsiteX458" fmla="*/ 7059 w 24669"/>
                <a:gd name="connsiteY458" fmla="*/ 12713 h 36230"/>
                <a:gd name="connsiteX459" fmla="*/ 6872 w 24669"/>
                <a:gd name="connsiteY459" fmla="*/ 12838 h 36230"/>
                <a:gd name="connsiteX460" fmla="*/ 7266 w 24669"/>
                <a:gd name="connsiteY460" fmla="*/ 13231 h 36230"/>
                <a:gd name="connsiteX461" fmla="*/ 7074 w 24669"/>
                <a:gd name="connsiteY461" fmla="*/ 13078 h 36230"/>
                <a:gd name="connsiteX462" fmla="*/ 7096 w 24669"/>
                <a:gd name="connsiteY462" fmla="*/ 13195 h 36230"/>
                <a:gd name="connsiteX463" fmla="*/ 6875 w 24669"/>
                <a:gd name="connsiteY463" fmla="*/ 13018 h 36230"/>
                <a:gd name="connsiteX464" fmla="*/ 6845 w 24669"/>
                <a:gd name="connsiteY464" fmla="*/ 13174 h 36230"/>
                <a:gd name="connsiteX465" fmla="*/ 7194 w 24669"/>
                <a:gd name="connsiteY465" fmla="*/ 13287 h 36230"/>
                <a:gd name="connsiteX466" fmla="*/ 7119 w 24669"/>
                <a:gd name="connsiteY466" fmla="*/ 13647 h 36230"/>
                <a:gd name="connsiteX467" fmla="*/ 7054 w 24669"/>
                <a:gd name="connsiteY467" fmla="*/ 13469 h 36230"/>
                <a:gd name="connsiteX468" fmla="*/ 6866 w 24669"/>
                <a:gd name="connsiteY468" fmla="*/ 13710 h 36230"/>
                <a:gd name="connsiteX469" fmla="*/ 7065 w 24669"/>
                <a:gd name="connsiteY469" fmla="*/ 13888 h 36230"/>
                <a:gd name="connsiteX470" fmla="*/ 6926 w 24669"/>
                <a:gd name="connsiteY470" fmla="*/ 14129 h 36230"/>
                <a:gd name="connsiteX471" fmla="*/ 6687 w 24669"/>
                <a:gd name="connsiteY471" fmla="*/ 14320 h 36230"/>
                <a:gd name="connsiteX472" fmla="*/ 6736 w 24669"/>
                <a:gd name="connsiteY472" fmla="*/ 14384 h 36230"/>
                <a:gd name="connsiteX473" fmla="*/ 6949 w 24669"/>
                <a:gd name="connsiteY473" fmla="*/ 14259 h 36230"/>
                <a:gd name="connsiteX474" fmla="*/ 6740 w 24669"/>
                <a:gd name="connsiteY474" fmla="*/ 14512 h 36230"/>
                <a:gd name="connsiteX475" fmla="*/ 6795 w 24669"/>
                <a:gd name="connsiteY475" fmla="*/ 14749 h 36230"/>
                <a:gd name="connsiteX476" fmla="*/ 6590 w 24669"/>
                <a:gd name="connsiteY476" fmla="*/ 14621 h 36230"/>
                <a:gd name="connsiteX477" fmla="*/ 6591 w 24669"/>
                <a:gd name="connsiteY477" fmla="*/ 14746 h 36230"/>
                <a:gd name="connsiteX478" fmla="*/ 6401 w 24669"/>
                <a:gd name="connsiteY478" fmla="*/ 14685 h 36230"/>
                <a:gd name="connsiteX479" fmla="*/ 6496 w 24669"/>
                <a:gd name="connsiteY479" fmla="*/ 14866 h 36230"/>
                <a:gd name="connsiteX480" fmla="*/ 6902 w 24669"/>
                <a:gd name="connsiteY480" fmla="*/ 14776 h 36230"/>
                <a:gd name="connsiteX481" fmla="*/ 6657 w 24669"/>
                <a:gd name="connsiteY481" fmla="*/ 15046 h 36230"/>
                <a:gd name="connsiteX482" fmla="*/ 6675 w 24669"/>
                <a:gd name="connsiteY482" fmla="*/ 15362 h 36230"/>
                <a:gd name="connsiteX483" fmla="*/ 6207 w 24669"/>
                <a:gd name="connsiteY483" fmla="*/ 15159 h 36230"/>
                <a:gd name="connsiteX484" fmla="*/ 6626 w 24669"/>
                <a:gd name="connsiteY484" fmla="*/ 15449 h 36230"/>
                <a:gd name="connsiteX485" fmla="*/ 6460 w 24669"/>
                <a:gd name="connsiteY485" fmla="*/ 15505 h 36230"/>
                <a:gd name="connsiteX486" fmla="*/ 6728 w 24669"/>
                <a:gd name="connsiteY486" fmla="*/ 15579 h 36230"/>
                <a:gd name="connsiteX487" fmla="*/ 6425 w 24669"/>
                <a:gd name="connsiteY487" fmla="*/ 15636 h 36230"/>
                <a:gd name="connsiteX488" fmla="*/ 6586 w 24669"/>
                <a:gd name="connsiteY488" fmla="*/ 15704 h 36230"/>
                <a:gd name="connsiteX489" fmla="*/ 6130 w 24669"/>
                <a:gd name="connsiteY489" fmla="*/ 15718 h 36230"/>
                <a:gd name="connsiteX490" fmla="*/ 6662 w 24669"/>
                <a:gd name="connsiteY490" fmla="*/ 15712 h 36230"/>
                <a:gd name="connsiteX491" fmla="*/ 6308 w 24669"/>
                <a:gd name="connsiteY491" fmla="*/ 16082 h 36230"/>
                <a:gd name="connsiteX492" fmla="*/ 6391 w 24669"/>
                <a:gd name="connsiteY492" fmla="*/ 16264 h 36230"/>
                <a:gd name="connsiteX493" fmla="*/ 5887 w 24669"/>
                <a:gd name="connsiteY493" fmla="*/ 16596 h 36230"/>
                <a:gd name="connsiteX494" fmla="*/ 5948 w 24669"/>
                <a:gd name="connsiteY494" fmla="*/ 16747 h 36230"/>
                <a:gd name="connsiteX495" fmla="*/ 5764 w 24669"/>
                <a:gd name="connsiteY495" fmla="*/ 17086 h 36230"/>
                <a:gd name="connsiteX496" fmla="*/ 5674 w 24669"/>
                <a:gd name="connsiteY496" fmla="*/ 17057 h 36230"/>
                <a:gd name="connsiteX497" fmla="*/ 5837 w 24669"/>
                <a:gd name="connsiteY497" fmla="*/ 17329 h 36230"/>
                <a:gd name="connsiteX498" fmla="*/ 5741 w 24669"/>
                <a:gd name="connsiteY498" fmla="*/ 17637 h 36230"/>
                <a:gd name="connsiteX499" fmla="*/ 5511 w 24669"/>
                <a:gd name="connsiteY499" fmla="*/ 17684 h 36230"/>
                <a:gd name="connsiteX500" fmla="*/ 5442 w 24669"/>
                <a:gd name="connsiteY500" fmla="*/ 17894 h 36230"/>
                <a:gd name="connsiteX501" fmla="*/ 5286 w 24669"/>
                <a:gd name="connsiteY501" fmla="*/ 17875 h 36230"/>
                <a:gd name="connsiteX502" fmla="*/ 4920 w 24669"/>
                <a:gd name="connsiteY502" fmla="*/ 18244 h 36230"/>
                <a:gd name="connsiteX503" fmla="*/ 4329 w 24669"/>
                <a:gd name="connsiteY503" fmla="*/ 18501 h 36230"/>
                <a:gd name="connsiteX504" fmla="*/ 4021 w 24669"/>
                <a:gd name="connsiteY504" fmla="*/ 18501 h 36230"/>
                <a:gd name="connsiteX505" fmla="*/ 3967 w 24669"/>
                <a:gd name="connsiteY505" fmla="*/ 18639 h 36230"/>
                <a:gd name="connsiteX506" fmla="*/ 3827 w 24669"/>
                <a:gd name="connsiteY506" fmla="*/ 18592 h 36230"/>
                <a:gd name="connsiteX507" fmla="*/ 3880 w 24669"/>
                <a:gd name="connsiteY507" fmla="*/ 18705 h 36230"/>
                <a:gd name="connsiteX508" fmla="*/ 3776 w 24669"/>
                <a:gd name="connsiteY508" fmla="*/ 18718 h 36230"/>
                <a:gd name="connsiteX509" fmla="*/ 3499 w 24669"/>
                <a:gd name="connsiteY509" fmla="*/ 18324 h 36230"/>
                <a:gd name="connsiteX510" fmla="*/ 3416 w 24669"/>
                <a:gd name="connsiteY510" fmla="*/ 18706 h 36230"/>
                <a:gd name="connsiteX511" fmla="*/ 3272 w 24669"/>
                <a:gd name="connsiteY511" fmla="*/ 18496 h 36230"/>
                <a:gd name="connsiteX512" fmla="*/ 3299 w 24669"/>
                <a:gd name="connsiteY512" fmla="*/ 18334 h 36230"/>
                <a:gd name="connsiteX513" fmla="*/ 3155 w 24669"/>
                <a:gd name="connsiteY513" fmla="*/ 18386 h 36230"/>
                <a:gd name="connsiteX514" fmla="*/ 2900 w 24669"/>
                <a:gd name="connsiteY514" fmla="*/ 18173 h 36230"/>
                <a:gd name="connsiteX515" fmla="*/ 2885 w 24669"/>
                <a:gd name="connsiteY515" fmla="*/ 18546 h 36230"/>
                <a:gd name="connsiteX516" fmla="*/ 2665 w 24669"/>
                <a:gd name="connsiteY516" fmla="*/ 18583 h 36230"/>
                <a:gd name="connsiteX517" fmla="*/ 2556 w 24669"/>
                <a:gd name="connsiteY517" fmla="*/ 18260 h 36230"/>
                <a:gd name="connsiteX518" fmla="*/ 2343 w 24669"/>
                <a:gd name="connsiteY518" fmla="*/ 18570 h 36230"/>
                <a:gd name="connsiteX519" fmla="*/ 2233 w 24669"/>
                <a:gd name="connsiteY519" fmla="*/ 18411 h 36230"/>
                <a:gd name="connsiteX520" fmla="*/ 2439 w 24669"/>
                <a:gd name="connsiteY520" fmla="*/ 18116 h 36230"/>
                <a:gd name="connsiteX521" fmla="*/ 1693 w 24669"/>
                <a:gd name="connsiteY521" fmla="*/ 18351 h 36230"/>
                <a:gd name="connsiteX522" fmla="*/ 1279 w 24669"/>
                <a:gd name="connsiteY522" fmla="*/ 18767 h 36230"/>
                <a:gd name="connsiteX523" fmla="*/ 1932 w 24669"/>
                <a:gd name="connsiteY523" fmla="*/ 19120 h 36230"/>
                <a:gd name="connsiteX524" fmla="*/ 1943 w 24669"/>
                <a:gd name="connsiteY524" fmla="*/ 19294 h 36230"/>
                <a:gd name="connsiteX525" fmla="*/ 1090 w 24669"/>
                <a:gd name="connsiteY525" fmla="*/ 19430 h 36230"/>
                <a:gd name="connsiteX526" fmla="*/ 1220 w 24669"/>
                <a:gd name="connsiteY526" fmla="*/ 19750 h 36230"/>
                <a:gd name="connsiteX527" fmla="*/ 870 w 24669"/>
                <a:gd name="connsiteY527" fmla="*/ 19481 h 36230"/>
                <a:gd name="connsiteX528" fmla="*/ 805 w 24669"/>
                <a:gd name="connsiteY528" fmla="*/ 19718 h 36230"/>
                <a:gd name="connsiteX529" fmla="*/ 580 w 24669"/>
                <a:gd name="connsiteY529" fmla="*/ 19838 h 36230"/>
                <a:gd name="connsiteX530" fmla="*/ 800 w 24669"/>
                <a:gd name="connsiteY530" fmla="*/ 20110 h 36230"/>
                <a:gd name="connsiteX531" fmla="*/ 773 w 24669"/>
                <a:gd name="connsiteY531" fmla="*/ 20186 h 36230"/>
                <a:gd name="connsiteX532" fmla="*/ 1933 w 24669"/>
                <a:gd name="connsiteY532" fmla="*/ 20139 h 36230"/>
                <a:gd name="connsiteX533" fmla="*/ 1483 w 24669"/>
                <a:gd name="connsiteY533" fmla="*/ 20328 h 36230"/>
                <a:gd name="connsiteX534" fmla="*/ 2023 w 24669"/>
                <a:gd name="connsiteY534" fmla="*/ 20530 h 36230"/>
                <a:gd name="connsiteX535" fmla="*/ 2520 w 24669"/>
                <a:gd name="connsiteY535" fmla="*/ 20412 h 36230"/>
                <a:gd name="connsiteX536" fmla="*/ 2494 w 24669"/>
                <a:gd name="connsiteY536" fmla="*/ 20593 h 36230"/>
                <a:gd name="connsiteX537" fmla="*/ 2710 w 24669"/>
                <a:gd name="connsiteY537" fmla="*/ 20652 h 36230"/>
                <a:gd name="connsiteX538" fmla="*/ 2344 w 24669"/>
                <a:gd name="connsiteY538" fmla="*/ 21109 h 36230"/>
                <a:gd name="connsiteX539" fmla="*/ 2166 w 24669"/>
                <a:gd name="connsiteY539" fmla="*/ 20842 h 36230"/>
                <a:gd name="connsiteX540" fmla="*/ 1821 w 24669"/>
                <a:gd name="connsiteY540" fmla="*/ 20777 h 36230"/>
                <a:gd name="connsiteX541" fmla="*/ 1616 w 24669"/>
                <a:gd name="connsiteY541" fmla="*/ 21086 h 36230"/>
                <a:gd name="connsiteX542" fmla="*/ 1653 w 24669"/>
                <a:gd name="connsiteY542" fmla="*/ 20759 h 36230"/>
                <a:gd name="connsiteX543" fmla="*/ 1028 w 24669"/>
                <a:gd name="connsiteY543" fmla="*/ 20848 h 36230"/>
                <a:gd name="connsiteX544" fmla="*/ 1386 w 24669"/>
                <a:gd name="connsiteY544" fmla="*/ 21167 h 36230"/>
                <a:gd name="connsiteX545" fmla="*/ 841 w 24669"/>
                <a:gd name="connsiteY545" fmla="*/ 21083 h 36230"/>
                <a:gd name="connsiteX546" fmla="*/ 1162 w 24669"/>
                <a:gd name="connsiteY546" fmla="*/ 21384 h 36230"/>
                <a:gd name="connsiteX547" fmla="*/ 1040 w 24669"/>
                <a:gd name="connsiteY547" fmla="*/ 21444 h 36230"/>
                <a:gd name="connsiteX548" fmla="*/ 585 w 24669"/>
                <a:gd name="connsiteY548" fmla="*/ 21228 h 36230"/>
                <a:gd name="connsiteX549" fmla="*/ 632 w 24669"/>
                <a:gd name="connsiteY549" fmla="*/ 21445 h 36230"/>
                <a:gd name="connsiteX550" fmla="*/ 480 w 24669"/>
                <a:gd name="connsiteY550" fmla="*/ 21424 h 36230"/>
                <a:gd name="connsiteX551" fmla="*/ 495 w 24669"/>
                <a:gd name="connsiteY551" fmla="*/ 21543 h 36230"/>
                <a:gd name="connsiteX552" fmla="*/ 311 w 24669"/>
                <a:gd name="connsiteY552" fmla="*/ 21495 h 36230"/>
                <a:gd name="connsiteX553" fmla="*/ 0 w 24669"/>
                <a:gd name="connsiteY553" fmla="*/ 21955 h 36230"/>
                <a:gd name="connsiteX554" fmla="*/ 92 w 24669"/>
                <a:gd name="connsiteY554" fmla="*/ 22640 h 36230"/>
                <a:gd name="connsiteX555" fmla="*/ 172 w 24669"/>
                <a:gd name="connsiteY555" fmla="*/ 22725 h 36230"/>
                <a:gd name="connsiteX556" fmla="*/ 942 w 24669"/>
                <a:gd name="connsiteY556" fmla="*/ 23088 h 36230"/>
                <a:gd name="connsiteX557" fmla="*/ 1579 w 24669"/>
                <a:gd name="connsiteY557" fmla="*/ 23420 h 36230"/>
                <a:gd name="connsiteX558" fmla="*/ 1479 w 24669"/>
                <a:gd name="connsiteY558" fmla="*/ 23585 h 36230"/>
                <a:gd name="connsiteX559" fmla="*/ 2212 w 24669"/>
                <a:gd name="connsiteY559" fmla="*/ 23971 h 36230"/>
                <a:gd name="connsiteX560" fmla="*/ 2687 w 24669"/>
                <a:gd name="connsiteY560" fmla="*/ 23945 h 36230"/>
                <a:gd name="connsiteX561" fmla="*/ 3158 w 24669"/>
                <a:gd name="connsiteY561" fmla="*/ 24727 h 36230"/>
                <a:gd name="connsiteX562" fmla="*/ 3134 w 24669"/>
                <a:gd name="connsiteY562" fmla="*/ 25302 h 36230"/>
                <a:gd name="connsiteX563" fmla="*/ 3132 w 24669"/>
                <a:gd name="connsiteY563" fmla="*/ 25873 h 36230"/>
                <a:gd name="connsiteX564" fmla="*/ 3632 w 24669"/>
                <a:gd name="connsiteY564" fmla="*/ 26164 h 36230"/>
                <a:gd name="connsiteX565" fmla="*/ 3495 w 24669"/>
                <a:gd name="connsiteY565" fmla="*/ 26266 h 36230"/>
                <a:gd name="connsiteX566" fmla="*/ 3350 w 24669"/>
                <a:gd name="connsiteY566" fmla="*/ 26040 h 36230"/>
                <a:gd name="connsiteX567" fmla="*/ 3050 w 24669"/>
                <a:gd name="connsiteY567" fmla="*/ 26060 h 36230"/>
                <a:gd name="connsiteX568" fmla="*/ 2779 w 24669"/>
                <a:gd name="connsiteY568" fmla="*/ 25900 h 36230"/>
                <a:gd name="connsiteX569" fmla="*/ 2578 w 24669"/>
                <a:gd name="connsiteY569" fmla="*/ 26102 h 36230"/>
                <a:gd name="connsiteX570" fmla="*/ 2318 w 24669"/>
                <a:gd name="connsiteY570" fmla="*/ 26049 h 36230"/>
                <a:gd name="connsiteX571" fmla="*/ 2136 w 24669"/>
                <a:gd name="connsiteY571" fmla="*/ 26602 h 36230"/>
                <a:gd name="connsiteX572" fmla="*/ 2331 w 24669"/>
                <a:gd name="connsiteY572" fmla="*/ 26922 h 36230"/>
                <a:gd name="connsiteX573" fmla="*/ 2876 w 24669"/>
                <a:gd name="connsiteY573" fmla="*/ 27509 h 36230"/>
                <a:gd name="connsiteX574" fmla="*/ 2802 w 24669"/>
                <a:gd name="connsiteY574" fmla="*/ 27584 h 36230"/>
                <a:gd name="connsiteX575" fmla="*/ 3109 w 24669"/>
                <a:gd name="connsiteY575" fmla="*/ 27773 h 36230"/>
                <a:gd name="connsiteX576" fmla="*/ 3426 w 24669"/>
                <a:gd name="connsiteY576" fmla="*/ 28370 h 36230"/>
                <a:gd name="connsiteX577" fmla="*/ 3713 w 24669"/>
                <a:gd name="connsiteY577" fmla="*/ 28874 h 36230"/>
                <a:gd name="connsiteX578" fmla="*/ 4467 w 24669"/>
                <a:gd name="connsiteY578" fmla="*/ 28045 h 36230"/>
                <a:gd name="connsiteX579" fmla="*/ 4888 w 24669"/>
                <a:gd name="connsiteY579" fmla="*/ 28122 h 36230"/>
                <a:gd name="connsiteX580" fmla="*/ 4435 w 24669"/>
                <a:gd name="connsiteY580" fmla="*/ 29041 h 36230"/>
                <a:gd name="connsiteX581" fmla="*/ 4575 w 24669"/>
                <a:gd name="connsiteY581" fmla="*/ 29655 h 36230"/>
                <a:gd name="connsiteX582" fmla="*/ 4360 w 24669"/>
                <a:gd name="connsiteY582" fmla="*/ 30394 h 36230"/>
                <a:gd name="connsiteX583" fmla="*/ 4902 w 24669"/>
                <a:gd name="connsiteY583" fmla="*/ 30653 h 36230"/>
                <a:gd name="connsiteX584" fmla="*/ 5294 w 24669"/>
                <a:gd name="connsiteY584" fmla="*/ 29834 h 36230"/>
                <a:gd name="connsiteX585" fmla="*/ 5776 w 24669"/>
                <a:gd name="connsiteY585" fmla="*/ 29835 h 36230"/>
                <a:gd name="connsiteX586" fmla="*/ 6023 w 24669"/>
                <a:gd name="connsiteY586" fmla="*/ 29562 h 36230"/>
                <a:gd name="connsiteX587" fmla="*/ 5555 w 24669"/>
                <a:gd name="connsiteY587" fmla="*/ 30066 h 36230"/>
                <a:gd name="connsiteX588" fmla="*/ 5166 w 24669"/>
                <a:gd name="connsiteY588" fmla="*/ 30522 h 36230"/>
                <a:gd name="connsiteX589" fmla="*/ 4803 w 24669"/>
                <a:gd name="connsiteY589" fmla="*/ 30921 h 36230"/>
                <a:gd name="connsiteX590" fmla="*/ 6155 w 24669"/>
                <a:gd name="connsiteY590" fmla="*/ 31447 h 36230"/>
                <a:gd name="connsiteX591" fmla="*/ 6174 w 24669"/>
                <a:gd name="connsiteY591" fmla="*/ 31550 h 36230"/>
                <a:gd name="connsiteX592" fmla="*/ 6434 w 24669"/>
                <a:gd name="connsiteY592" fmla="*/ 31587 h 36230"/>
                <a:gd name="connsiteX593" fmla="*/ 6925 w 24669"/>
                <a:gd name="connsiteY593" fmla="*/ 31919 h 36230"/>
                <a:gd name="connsiteX594" fmla="*/ 6999 w 24669"/>
                <a:gd name="connsiteY594" fmla="*/ 31648 h 36230"/>
                <a:gd name="connsiteX595" fmla="*/ 7121 w 24669"/>
                <a:gd name="connsiteY595" fmla="*/ 30034 h 36230"/>
                <a:gd name="connsiteX596" fmla="*/ 7389 w 24669"/>
                <a:gd name="connsiteY596" fmla="*/ 30290 h 36230"/>
                <a:gd name="connsiteX597" fmla="*/ 7402 w 24669"/>
                <a:gd name="connsiteY597" fmla="*/ 30858 h 36230"/>
                <a:gd name="connsiteX598" fmla="*/ 8066 w 24669"/>
                <a:gd name="connsiteY598" fmla="*/ 30676 h 36230"/>
                <a:gd name="connsiteX599" fmla="*/ 8482 w 24669"/>
                <a:gd name="connsiteY599" fmla="*/ 30262 h 36230"/>
                <a:gd name="connsiteX600" fmla="*/ 8261 w 24669"/>
                <a:gd name="connsiteY600" fmla="*/ 30764 h 36230"/>
                <a:gd name="connsiteX601" fmla="*/ 8869 w 24669"/>
                <a:gd name="connsiteY601" fmla="*/ 30520 h 36230"/>
                <a:gd name="connsiteX602" fmla="*/ 8818 w 24669"/>
                <a:gd name="connsiteY602" fmla="*/ 30817 h 36230"/>
                <a:gd name="connsiteX603" fmla="*/ 8380 w 24669"/>
                <a:gd name="connsiteY603" fmla="*/ 31681 h 36230"/>
                <a:gd name="connsiteX604" fmla="*/ 8230 w 24669"/>
                <a:gd name="connsiteY604" fmla="*/ 32413 h 36230"/>
                <a:gd name="connsiteX605" fmla="*/ 8834 w 24669"/>
                <a:gd name="connsiteY605" fmla="*/ 32393 h 36230"/>
                <a:gd name="connsiteX606" fmla="*/ 9155 w 24669"/>
                <a:gd name="connsiteY606" fmla="*/ 32001 h 36230"/>
                <a:gd name="connsiteX607" fmla="*/ 9650 w 24669"/>
                <a:gd name="connsiteY607" fmla="*/ 31418 h 36230"/>
                <a:gd name="connsiteX608" fmla="*/ 10097 w 24669"/>
                <a:gd name="connsiteY608" fmla="*/ 31216 h 36230"/>
                <a:gd name="connsiteX609" fmla="*/ 10359 w 24669"/>
                <a:gd name="connsiteY609" fmla="*/ 30669 h 36230"/>
                <a:gd name="connsiteX610" fmla="*/ 10859 w 24669"/>
                <a:gd name="connsiteY610" fmla="*/ 30166 h 36230"/>
                <a:gd name="connsiteX611" fmla="*/ 10837 w 24669"/>
                <a:gd name="connsiteY611" fmla="*/ 30798 h 36230"/>
                <a:gd name="connsiteX612" fmla="*/ 10391 w 24669"/>
                <a:gd name="connsiteY612" fmla="*/ 31475 h 36230"/>
                <a:gd name="connsiteX613" fmla="*/ 9922 w 24669"/>
                <a:gd name="connsiteY613" fmla="*/ 31952 h 36230"/>
                <a:gd name="connsiteX614" fmla="*/ 9571 w 24669"/>
                <a:gd name="connsiteY614" fmla="*/ 32845 h 36230"/>
                <a:gd name="connsiteX615" fmla="*/ 9987 w 24669"/>
                <a:gd name="connsiteY615" fmla="*/ 32781 h 36230"/>
                <a:gd name="connsiteX616" fmla="*/ 9922 w 24669"/>
                <a:gd name="connsiteY616" fmla="*/ 32932 h 36230"/>
                <a:gd name="connsiteX617" fmla="*/ 10793 w 24669"/>
                <a:gd name="connsiteY617" fmla="*/ 32057 h 36230"/>
                <a:gd name="connsiteX618" fmla="*/ 10613 w 24669"/>
                <a:gd name="connsiteY618" fmla="*/ 31568 h 36230"/>
                <a:gd name="connsiteX619" fmla="*/ 10815 w 24669"/>
                <a:gd name="connsiteY619" fmla="*/ 31147 h 36230"/>
                <a:gd name="connsiteX620" fmla="*/ 10720 w 24669"/>
                <a:gd name="connsiteY620" fmla="*/ 31617 h 36230"/>
                <a:gd name="connsiteX621" fmla="*/ 10936 w 24669"/>
                <a:gd name="connsiteY621" fmla="*/ 31771 h 36230"/>
                <a:gd name="connsiteX622" fmla="*/ 11635 w 24669"/>
                <a:gd name="connsiteY622" fmla="*/ 31536 h 36230"/>
                <a:gd name="connsiteX623" fmla="*/ 11111 w 24669"/>
                <a:gd name="connsiteY623" fmla="*/ 31809 h 36230"/>
                <a:gd name="connsiteX624" fmla="*/ 10911 w 24669"/>
                <a:gd name="connsiteY624" fmla="*/ 32241 h 36230"/>
                <a:gd name="connsiteX625" fmla="*/ 10339 w 24669"/>
                <a:gd name="connsiteY625" fmla="*/ 33257 h 36230"/>
                <a:gd name="connsiteX626" fmla="*/ 11683 w 24669"/>
                <a:gd name="connsiteY626" fmla="*/ 33247 h 36230"/>
                <a:gd name="connsiteX627" fmla="*/ 11842 w 24669"/>
                <a:gd name="connsiteY627" fmla="*/ 32472 h 36230"/>
                <a:gd name="connsiteX628" fmla="*/ 11791 w 24669"/>
                <a:gd name="connsiteY628" fmla="*/ 33151 h 36230"/>
                <a:gd name="connsiteX629" fmla="*/ 12360 w 24669"/>
                <a:gd name="connsiteY629" fmla="*/ 32601 h 36230"/>
                <a:gd name="connsiteX630" fmla="*/ 12587 w 24669"/>
                <a:gd name="connsiteY630" fmla="*/ 32006 h 36230"/>
                <a:gd name="connsiteX631" fmla="*/ 12539 w 24669"/>
                <a:gd name="connsiteY631" fmla="*/ 32858 h 36230"/>
                <a:gd name="connsiteX632" fmla="*/ 12473 w 24669"/>
                <a:gd name="connsiteY632" fmla="*/ 33023 h 36230"/>
                <a:gd name="connsiteX633" fmla="*/ 11696 w 24669"/>
                <a:gd name="connsiteY633" fmla="*/ 33488 h 36230"/>
                <a:gd name="connsiteX634" fmla="*/ 10857 w 24669"/>
                <a:gd name="connsiteY634" fmla="*/ 33370 h 36230"/>
                <a:gd name="connsiteX635" fmla="*/ 10470 w 24669"/>
                <a:gd name="connsiteY635" fmla="*/ 34162 h 36230"/>
                <a:gd name="connsiteX636" fmla="*/ 10941 w 24669"/>
                <a:gd name="connsiteY636" fmla="*/ 34482 h 36230"/>
                <a:gd name="connsiteX637" fmla="*/ 11370 w 24669"/>
                <a:gd name="connsiteY637" fmla="*/ 34300 h 36230"/>
                <a:gd name="connsiteX638" fmla="*/ 10980 w 24669"/>
                <a:gd name="connsiteY638" fmla="*/ 34642 h 36230"/>
                <a:gd name="connsiteX639" fmla="*/ 11814 w 24669"/>
                <a:gd name="connsiteY639" fmla="*/ 34551 h 36230"/>
                <a:gd name="connsiteX640" fmla="*/ 11751 w 24669"/>
                <a:gd name="connsiteY640" fmla="*/ 34288 h 36230"/>
                <a:gd name="connsiteX641" fmla="*/ 11872 w 24669"/>
                <a:gd name="connsiteY641" fmla="*/ 34439 h 36230"/>
                <a:gd name="connsiteX642" fmla="*/ 12304 w 24669"/>
                <a:gd name="connsiteY642" fmla="*/ 33923 h 36230"/>
                <a:gd name="connsiteX643" fmla="*/ 12916 w 24669"/>
                <a:gd name="connsiteY643" fmla="*/ 33656 h 36230"/>
                <a:gd name="connsiteX644" fmla="*/ 12870 w 24669"/>
                <a:gd name="connsiteY644" fmla="*/ 33997 h 36230"/>
                <a:gd name="connsiteX645" fmla="*/ 13531 w 24669"/>
                <a:gd name="connsiteY645" fmla="*/ 34114 h 36230"/>
                <a:gd name="connsiteX646" fmla="*/ 13960 w 24669"/>
                <a:gd name="connsiteY646" fmla="*/ 34229 h 36230"/>
                <a:gd name="connsiteX647" fmla="*/ 13617 w 24669"/>
                <a:gd name="connsiteY647" fmla="*/ 34313 h 36230"/>
                <a:gd name="connsiteX648" fmla="*/ 14236 w 24669"/>
                <a:gd name="connsiteY648" fmla="*/ 34628 h 36230"/>
                <a:gd name="connsiteX649" fmla="*/ 13638 w 24669"/>
                <a:gd name="connsiteY649" fmla="*/ 34877 h 36230"/>
                <a:gd name="connsiteX650" fmla="*/ 13635 w 24669"/>
                <a:gd name="connsiteY650" fmla="*/ 35502 h 36230"/>
                <a:gd name="connsiteX651" fmla="*/ 13892 w 24669"/>
                <a:gd name="connsiteY651" fmla="*/ 35459 h 36230"/>
                <a:gd name="connsiteX652" fmla="*/ 14042 w 24669"/>
                <a:gd name="connsiteY652" fmla="*/ 35382 h 36230"/>
                <a:gd name="connsiteX653" fmla="*/ 14038 w 24669"/>
                <a:gd name="connsiteY653" fmla="*/ 35908 h 36230"/>
                <a:gd name="connsiteX654" fmla="*/ 14554 w 24669"/>
                <a:gd name="connsiteY654" fmla="*/ 35357 h 36230"/>
                <a:gd name="connsiteX655" fmla="*/ 14417 w 24669"/>
                <a:gd name="connsiteY655" fmla="*/ 35937 h 36230"/>
                <a:gd name="connsiteX656" fmla="*/ 14972 w 24669"/>
                <a:gd name="connsiteY656" fmla="*/ 36035 h 36230"/>
                <a:gd name="connsiteX657" fmla="*/ 15246 w 24669"/>
                <a:gd name="connsiteY657" fmla="*/ 36230 h 36230"/>
                <a:gd name="connsiteX658" fmla="*/ 15246 w 24669"/>
                <a:gd name="connsiteY658" fmla="*/ 36230 h 3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</a:cxnLst>
              <a:rect l="l" t="t" r="r" b="b"/>
              <a:pathLst>
                <a:path w="24669" h="36230">
                  <a:moveTo>
                    <a:pt x="15246" y="36230"/>
                  </a:moveTo>
                  <a:lnTo>
                    <a:pt x="15279" y="36230"/>
                  </a:lnTo>
                  <a:cubicBezTo>
                    <a:pt x="15295" y="36158"/>
                    <a:pt x="15311" y="36086"/>
                    <a:pt x="15328" y="36015"/>
                  </a:cubicBezTo>
                  <a:cubicBezTo>
                    <a:pt x="15344" y="36062"/>
                    <a:pt x="15376" y="36158"/>
                    <a:pt x="15392" y="36205"/>
                  </a:cubicBezTo>
                  <a:cubicBezTo>
                    <a:pt x="15462" y="36030"/>
                    <a:pt x="15531" y="35853"/>
                    <a:pt x="15614" y="35682"/>
                  </a:cubicBezTo>
                  <a:cubicBezTo>
                    <a:pt x="15637" y="35819"/>
                    <a:pt x="15590" y="35950"/>
                    <a:pt x="15527" y="36069"/>
                  </a:cubicBezTo>
                  <a:cubicBezTo>
                    <a:pt x="15797" y="35929"/>
                    <a:pt x="16107" y="36004"/>
                    <a:pt x="16398" y="35986"/>
                  </a:cubicBezTo>
                  <a:cubicBezTo>
                    <a:pt x="16597" y="35879"/>
                    <a:pt x="16755" y="35653"/>
                    <a:pt x="17007" y="35695"/>
                  </a:cubicBezTo>
                  <a:cubicBezTo>
                    <a:pt x="16991" y="35604"/>
                    <a:pt x="16998" y="35514"/>
                    <a:pt x="16987" y="35423"/>
                  </a:cubicBezTo>
                  <a:cubicBezTo>
                    <a:pt x="17150" y="35542"/>
                    <a:pt x="17347" y="35648"/>
                    <a:pt x="17558" y="35572"/>
                  </a:cubicBezTo>
                  <a:cubicBezTo>
                    <a:pt x="17845" y="35483"/>
                    <a:pt x="18086" y="35295"/>
                    <a:pt x="18345" y="35148"/>
                  </a:cubicBezTo>
                  <a:cubicBezTo>
                    <a:pt x="18314" y="34876"/>
                    <a:pt x="18129" y="34666"/>
                    <a:pt x="17896" y="34540"/>
                  </a:cubicBezTo>
                  <a:lnTo>
                    <a:pt x="18156" y="34565"/>
                  </a:lnTo>
                  <a:cubicBezTo>
                    <a:pt x="17627" y="34285"/>
                    <a:pt x="17041" y="34565"/>
                    <a:pt x="16485" y="34572"/>
                  </a:cubicBezTo>
                  <a:cubicBezTo>
                    <a:pt x="16123" y="34607"/>
                    <a:pt x="15815" y="34104"/>
                    <a:pt x="15461" y="34324"/>
                  </a:cubicBezTo>
                  <a:cubicBezTo>
                    <a:pt x="15216" y="34490"/>
                    <a:pt x="14909" y="34545"/>
                    <a:pt x="14623" y="34462"/>
                  </a:cubicBezTo>
                  <a:cubicBezTo>
                    <a:pt x="14902" y="34367"/>
                    <a:pt x="15266" y="34421"/>
                    <a:pt x="15454" y="34149"/>
                  </a:cubicBezTo>
                  <a:cubicBezTo>
                    <a:pt x="15112" y="33909"/>
                    <a:pt x="14708" y="33792"/>
                    <a:pt x="14302" y="33720"/>
                  </a:cubicBezTo>
                  <a:cubicBezTo>
                    <a:pt x="14299" y="33491"/>
                    <a:pt x="14264" y="33265"/>
                    <a:pt x="14241" y="33038"/>
                  </a:cubicBezTo>
                  <a:cubicBezTo>
                    <a:pt x="14312" y="33223"/>
                    <a:pt x="14340" y="33424"/>
                    <a:pt x="14431" y="33601"/>
                  </a:cubicBezTo>
                  <a:cubicBezTo>
                    <a:pt x="14534" y="33754"/>
                    <a:pt x="14732" y="33662"/>
                    <a:pt x="14878" y="33641"/>
                  </a:cubicBezTo>
                  <a:cubicBezTo>
                    <a:pt x="14942" y="33715"/>
                    <a:pt x="14996" y="33804"/>
                    <a:pt x="15080" y="33857"/>
                  </a:cubicBezTo>
                  <a:cubicBezTo>
                    <a:pt x="15348" y="33942"/>
                    <a:pt x="15659" y="33892"/>
                    <a:pt x="15899" y="34061"/>
                  </a:cubicBezTo>
                  <a:cubicBezTo>
                    <a:pt x="16167" y="34203"/>
                    <a:pt x="16448" y="34479"/>
                    <a:pt x="16779" y="34401"/>
                  </a:cubicBezTo>
                  <a:cubicBezTo>
                    <a:pt x="17143" y="34243"/>
                    <a:pt x="17564" y="34143"/>
                    <a:pt x="17953" y="34269"/>
                  </a:cubicBezTo>
                  <a:cubicBezTo>
                    <a:pt x="18173" y="34346"/>
                    <a:pt x="18412" y="34338"/>
                    <a:pt x="18632" y="34414"/>
                  </a:cubicBezTo>
                  <a:cubicBezTo>
                    <a:pt x="18637" y="34194"/>
                    <a:pt x="18788" y="33958"/>
                    <a:pt x="18651" y="33753"/>
                  </a:cubicBezTo>
                  <a:cubicBezTo>
                    <a:pt x="18564" y="33587"/>
                    <a:pt x="18466" y="33428"/>
                    <a:pt x="18360" y="33275"/>
                  </a:cubicBezTo>
                  <a:cubicBezTo>
                    <a:pt x="18516" y="33342"/>
                    <a:pt x="18640" y="33457"/>
                    <a:pt x="18735" y="33596"/>
                  </a:cubicBezTo>
                  <a:cubicBezTo>
                    <a:pt x="18806" y="33710"/>
                    <a:pt x="18957" y="33672"/>
                    <a:pt x="19072" y="33696"/>
                  </a:cubicBezTo>
                  <a:cubicBezTo>
                    <a:pt x="19081" y="33596"/>
                    <a:pt x="19090" y="33495"/>
                    <a:pt x="19107" y="33396"/>
                  </a:cubicBezTo>
                  <a:cubicBezTo>
                    <a:pt x="19170" y="33421"/>
                    <a:pt x="19233" y="33455"/>
                    <a:pt x="19303" y="33465"/>
                  </a:cubicBezTo>
                  <a:cubicBezTo>
                    <a:pt x="19443" y="33405"/>
                    <a:pt x="19551" y="33276"/>
                    <a:pt x="19709" y="33256"/>
                  </a:cubicBezTo>
                  <a:cubicBezTo>
                    <a:pt x="19871" y="33098"/>
                    <a:pt x="20070" y="32965"/>
                    <a:pt x="20191" y="32769"/>
                  </a:cubicBezTo>
                  <a:cubicBezTo>
                    <a:pt x="20319" y="32586"/>
                    <a:pt x="20130" y="32452"/>
                    <a:pt x="20032" y="32330"/>
                  </a:cubicBezTo>
                  <a:cubicBezTo>
                    <a:pt x="19898" y="32186"/>
                    <a:pt x="19819" y="32003"/>
                    <a:pt x="19688" y="31859"/>
                  </a:cubicBezTo>
                  <a:cubicBezTo>
                    <a:pt x="19504" y="31704"/>
                    <a:pt x="19246" y="31716"/>
                    <a:pt x="19033" y="31628"/>
                  </a:cubicBezTo>
                  <a:cubicBezTo>
                    <a:pt x="18839" y="31520"/>
                    <a:pt x="18663" y="31345"/>
                    <a:pt x="18422" y="31361"/>
                  </a:cubicBezTo>
                  <a:cubicBezTo>
                    <a:pt x="18157" y="31311"/>
                    <a:pt x="17892" y="31370"/>
                    <a:pt x="17630" y="31404"/>
                  </a:cubicBezTo>
                  <a:cubicBezTo>
                    <a:pt x="17273" y="31458"/>
                    <a:pt x="16932" y="31324"/>
                    <a:pt x="16589" y="31250"/>
                  </a:cubicBezTo>
                  <a:cubicBezTo>
                    <a:pt x="16464" y="31219"/>
                    <a:pt x="16378" y="31112"/>
                    <a:pt x="16276" y="31043"/>
                  </a:cubicBezTo>
                  <a:cubicBezTo>
                    <a:pt x="16009" y="30832"/>
                    <a:pt x="15702" y="30681"/>
                    <a:pt x="15428" y="30480"/>
                  </a:cubicBezTo>
                  <a:cubicBezTo>
                    <a:pt x="15233" y="30365"/>
                    <a:pt x="15339" y="30106"/>
                    <a:pt x="15368" y="29931"/>
                  </a:cubicBezTo>
                  <a:cubicBezTo>
                    <a:pt x="15525" y="30056"/>
                    <a:pt x="15638" y="30229"/>
                    <a:pt x="15797" y="30351"/>
                  </a:cubicBezTo>
                  <a:cubicBezTo>
                    <a:pt x="16161" y="30529"/>
                    <a:pt x="16582" y="30580"/>
                    <a:pt x="16915" y="30822"/>
                  </a:cubicBezTo>
                  <a:cubicBezTo>
                    <a:pt x="17374" y="31044"/>
                    <a:pt x="17901" y="30925"/>
                    <a:pt x="18388" y="30898"/>
                  </a:cubicBezTo>
                  <a:cubicBezTo>
                    <a:pt x="18597" y="30878"/>
                    <a:pt x="18544" y="30616"/>
                    <a:pt x="18573" y="30470"/>
                  </a:cubicBezTo>
                  <a:cubicBezTo>
                    <a:pt x="18738" y="30482"/>
                    <a:pt x="18902" y="30501"/>
                    <a:pt x="19067" y="30522"/>
                  </a:cubicBezTo>
                  <a:cubicBezTo>
                    <a:pt x="19075" y="30645"/>
                    <a:pt x="19055" y="30776"/>
                    <a:pt x="19106" y="30891"/>
                  </a:cubicBezTo>
                  <a:cubicBezTo>
                    <a:pt x="19170" y="30960"/>
                    <a:pt x="19263" y="30990"/>
                    <a:pt x="19345" y="31034"/>
                  </a:cubicBezTo>
                  <a:cubicBezTo>
                    <a:pt x="19325" y="30826"/>
                    <a:pt x="19381" y="30602"/>
                    <a:pt x="19316" y="30400"/>
                  </a:cubicBezTo>
                  <a:cubicBezTo>
                    <a:pt x="19165" y="30164"/>
                    <a:pt x="18894" y="30042"/>
                    <a:pt x="18676" y="29879"/>
                  </a:cubicBezTo>
                  <a:cubicBezTo>
                    <a:pt x="18608" y="29827"/>
                    <a:pt x="18507" y="29775"/>
                    <a:pt x="18512" y="29676"/>
                  </a:cubicBezTo>
                  <a:cubicBezTo>
                    <a:pt x="18505" y="29585"/>
                    <a:pt x="18561" y="29509"/>
                    <a:pt x="18609" y="29437"/>
                  </a:cubicBezTo>
                  <a:cubicBezTo>
                    <a:pt x="18844" y="29659"/>
                    <a:pt x="19109" y="29849"/>
                    <a:pt x="19397" y="29995"/>
                  </a:cubicBezTo>
                  <a:cubicBezTo>
                    <a:pt x="19497" y="30033"/>
                    <a:pt x="19527" y="30156"/>
                    <a:pt x="19625" y="30196"/>
                  </a:cubicBezTo>
                  <a:cubicBezTo>
                    <a:pt x="19714" y="30216"/>
                    <a:pt x="19805" y="30195"/>
                    <a:pt x="19894" y="30186"/>
                  </a:cubicBezTo>
                  <a:cubicBezTo>
                    <a:pt x="19904" y="30448"/>
                    <a:pt x="19831" y="30727"/>
                    <a:pt x="19912" y="30979"/>
                  </a:cubicBezTo>
                  <a:cubicBezTo>
                    <a:pt x="20127" y="31176"/>
                    <a:pt x="20435" y="31234"/>
                    <a:pt x="20716" y="31262"/>
                  </a:cubicBezTo>
                  <a:cubicBezTo>
                    <a:pt x="20816" y="30685"/>
                    <a:pt x="20833" y="30078"/>
                    <a:pt x="20663" y="29512"/>
                  </a:cubicBezTo>
                  <a:cubicBezTo>
                    <a:pt x="20604" y="29277"/>
                    <a:pt x="20414" y="29109"/>
                    <a:pt x="20335" y="28883"/>
                  </a:cubicBezTo>
                  <a:cubicBezTo>
                    <a:pt x="20195" y="28530"/>
                    <a:pt x="19896" y="28237"/>
                    <a:pt x="19869" y="27843"/>
                  </a:cubicBezTo>
                  <a:cubicBezTo>
                    <a:pt x="19854" y="27736"/>
                    <a:pt x="19764" y="27665"/>
                    <a:pt x="19699" y="27586"/>
                  </a:cubicBezTo>
                  <a:cubicBezTo>
                    <a:pt x="19735" y="27595"/>
                    <a:pt x="19771" y="27603"/>
                    <a:pt x="19808" y="27612"/>
                  </a:cubicBezTo>
                  <a:cubicBezTo>
                    <a:pt x="19719" y="27523"/>
                    <a:pt x="19637" y="27423"/>
                    <a:pt x="19606" y="27298"/>
                  </a:cubicBezTo>
                  <a:cubicBezTo>
                    <a:pt x="19707" y="27380"/>
                    <a:pt x="19826" y="27445"/>
                    <a:pt x="19907" y="27549"/>
                  </a:cubicBezTo>
                  <a:cubicBezTo>
                    <a:pt x="20002" y="27697"/>
                    <a:pt x="19995" y="27883"/>
                    <a:pt x="20065" y="28041"/>
                  </a:cubicBezTo>
                  <a:cubicBezTo>
                    <a:pt x="20154" y="28142"/>
                    <a:pt x="20274" y="28211"/>
                    <a:pt x="20379" y="28296"/>
                  </a:cubicBezTo>
                  <a:cubicBezTo>
                    <a:pt x="20357" y="28300"/>
                    <a:pt x="20314" y="28307"/>
                    <a:pt x="20293" y="28310"/>
                  </a:cubicBezTo>
                  <a:cubicBezTo>
                    <a:pt x="20431" y="28484"/>
                    <a:pt x="20562" y="28664"/>
                    <a:pt x="20714" y="28827"/>
                  </a:cubicBezTo>
                  <a:cubicBezTo>
                    <a:pt x="20884" y="29006"/>
                    <a:pt x="20917" y="29266"/>
                    <a:pt x="21067" y="29461"/>
                  </a:cubicBezTo>
                  <a:cubicBezTo>
                    <a:pt x="21147" y="29600"/>
                    <a:pt x="21264" y="29712"/>
                    <a:pt x="21386" y="29815"/>
                  </a:cubicBezTo>
                  <a:lnTo>
                    <a:pt x="21176" y="29783"/>
                  </a:lnTo>
                  <a:cubicBezTo>
                    <a:pt x="21209" y="29923"/>
                    <a:pt x="21236" y="30065"/>
                    <a:pt x="21280" y="30202"/>
                  </a:cubicBezTo>
                  <a:cubicBezTo>
                    <a:pt x="21338" y="30098"/>
                    <a:pt x="21404" y="30000"/>
                    <a:pt x="21488" y="29915"/>
                  </a:cubicBezTo>
                  <a:cubicBezTo>
                    <a:pt x="21485" y="29889"/>
                    <a:pt x="21481" y="29862"/>
                    <a:pt x="21479" y="29835"/>
                  </a:cubicBezTo>
                  <a:cubicBezTo>
                    <a:pt x="21527" y="29866"/>
                    <a:pt x="21574" y="29897"/>
                    <a:pt x="21622" y="29929"/>
                  </a:cubicBezTo>
                  <a:cubicBezTo>
                    <a:pt x="21519" y="29738"/>
                    <a:pt x="21463" y="29526"/>
                    <a:pt x="21434" y="29311"/>
                  </a:cubicBezTo>
                  <a:cubicBezTo>
                    <a:pt x="21559" y="29414"/>
                    <a:pt x="21663" y="29547"/>
                    <a:pt x="21809" y="29621"/>
                  </a:cubicBezTo>
                  <a:cubicBezTo>
                    <a:pt x="21916" y="29595"/>
                    <a:pt x="21982" y="29499"/>
                    <a:pt x="22045" y="29417"/>
                  </a:cubicBezTo>
                  <a:cubicBezTo>
                    <a:pt x="22068" y="29441"/>
                    <a:pt x="22091" y="29466"/>
                    <a:pt x="22114" y="29490"/>
                  </a:cubicBezTo>
                  <a:cubicBezTo>
                    <a:pt x="22156" y="29411"/>
                    <a:pt x="22197" y="29332"/>
                    <a:pt x="22241" y="29254"/>
                  </a:cubicBezTo>
                  <a:lnTo>
                    <a:pt x="22436" y="29648"/>
                  </a:lnTo>
                  <a:cubicBezTo>
                    <a:pt x="22506" y="29766"/>
                    <a:pt x="22396" y="29927"/>
                    <a:pt x="22504" y="30027"/>
                  </a:cubicBezTo>
                  <a:cubicBezTo>
                    <a:pt x="22598" y="30115"/>
                    <a:pt x="22606" y="30250"/>
                    <a:pt x="22665" y="30359"/>
                  </a:cubicBezTo>
                  <a:cubicBezTo>
                    <a:pt x="22717" y="30379"/>
                    <a:pt x="22773" y="30380"/>
                    <a:pt x="22827" y="30387"/>
                  </a:cubicBezTo>
                  <a:cubicBezTo>
                    <a:pt x="22877" y="30470"/>
                    <a:pt x="22938" y="30564"/>
                    <a:pt x="23051" y="30532"/>
                  </a:cubicBezTo>
                  <a:cubicBezTo>
                    <a:pt x="23324" y="30490"/>
                    <a:pt x="23655" y="30563"/>
                    <a:pt x="23865" y="30346"/>
                  </a:cubicBezTo>
                  <a:cubicBezTo>
                    <a:pt x="24028" y="30199"/>
                    <a:pt x="24227" y="30102"/>
                    <a:pt x="24396" y="29962"/>
                  </a:cubicBezTo>
                  <a:cubicBezTo>
                    <a:pt x="24499" y="29824"/>
                    <a:pt x="24560" y="29658"/>
                    <a:pt x="24669" y="29523"/>
                  </a:cubicBezTo>
                  <a:lnTo>
                    <a:pt x="24669" y="29458"/>
                  </a:lnTo>
                  <a:cubicBezTo>
                    <a:pt x="24510" y="29230"/>
                    <a:pt x="24295" y="29047"/>
                    <a:pt x="24139" y="28815"/>
                  </a:cubicBezTo>
                  <a:cubicBezTo>
                    <a:pt x="24025" y="28678"/>
                    <a:pt x="23962" y="28507"/>
                    <a:pt x="23847" y="28371"/>
                  </a:cubicBezTo>
                  <a:cubicBezTo>
                    <a:pt x="23740" y="28306"/>
                    <a:pt x="23596" y="28356"/>
                    <a:pt x="23481" y="28340"/>
                  </a:cubicBezTo>
                  <a:cubicBezTo>
                    <a:pt x="23451" y="28297"/>
                    <a:pt x="23422" y="28255"/>
                    <a:pt x="23393" y="28212"/>
                  </a:cubicBezTo>
                  <a:cubicBezTo>
                    <a:pt x="23534" y="28274"/>
                    <a:pt x="23689" y="28293"/>
                    <a:pt x="23843" y="28271"/>
                  </a:cubicBezTo>
                  <a:cubicBezTo>
                    <a:pt x="23726" y="28116"/>
                    <a:pt x="23620" y="27953"/>
                    <a:pt x="23503" y="27799"/>
                  </a:cubicBezTo>
                  <a:cubicBezTo>
                    <a:pt x="23399" y="27650"/>
                    <a:pt x="23162" y="27696"/>
                    <a:pt x="23075" y="27532"/>
                  </a:cubicBezTo>
                  <a:cubicBezTo>
                    <a:pt x="23022" y="27470"/>
                    <a:pt x="22993" y="27357"/>
                    <a:pt x="22894" y="27360"/>
                  </a:cubicBezTo>
                  <a:cubicBezTo>
                    <a:pt x="22659" y="27363"/>
                    <a:pt x="22439" y="27469"/>
                    <a:pt x="22248" y="27599"/>
                  </a:cubicBezTo>
                  <a:cubicBezTo>
                    <a:pt x="22248" y="27353"/>
                    <a:pt x="21973" y="27182"/>
                    <a:pt x="21746" y="27248"/>
                  </a:cubicBezTo>
                  <a:cubicBezTo>
                    <a:pt x="21734" y="27223"/>
                    <a:pt x="21723" y="27198"/>
                    <a:pt x="21713" y="27172"/>
                  </a:cubicBezTo>
                  <a:cubicBezTo>
                    <a:pt x="21817" y="27125"/>
                    <a:pt x="21919" y="27070"/>
                    <a:pt x="22029" y="27034"/>
                  </a:cubicBezTo>
                  <a:cubicBezTo>
                    <a:pt x="22169" y="27063"/>
                    <a:pt x="22291" y="27158"/>
                    <a:pt x="22435" y="27174"/>
                  </a:cubicBezTo>
                  <a:cubicBezTo>
                    <a:pt x="22590" y="27086"/>
                    <a:pt x="22754" y="27007"/>
                    <a:pt x="22898" y="26899"/>
                  </a:cubicBezTo>
                  <a:cubicBezTo>
                    <a:pt x="22878" y="26671"/>
                    <a:pt x="22689" y="26489"/>
                    <a:pt x="22540" y="26330"/>
                  </a:cubicBezTo>
                  <a:cubicBezTo>
                    <a:pt x="22168" y="26222"/>
                    <a:pt x="21771" y="26323"/>
                    <a:pt x="21434" y="26496"/>
                  </a:cubicBezTo>
                  <a:cubicBezTo>
                    <a:pt x="21345" y="26332"/>
                    <a:pt x="21235" y="26179"/>
                    <a:pt x="21078" y="26073"/>
                  </a:cubicBezTo>
                  <a:lnTo>
                    <a:pt x="21190" y="26069"/>
                  </a:lnTo>
                  <a:cubicBezTo>
                    <a:pt x="21131" y="25885"/>
                    <a:pt x="21097" y="25694"/>
                    <a:pt x="21041" y="25509"/>
                  </a:cubicBezTo>
                  <a:cubicBezTo>
                    <a:pt x="21091" y="25499"/>
                    <a:pt x="21141" y="25488"/>
                    <a:pt x="21192" y="25477"/>
                  </a:cubicBezTo>
                  <a:cubicBezTo>
                    <a:pt x="21254" y="25686"/>
                    <a:pt x="21357" y="25920"/>
                    <a:pt x="21584" y="25990"/>
                  </a:cubicBezTo>
                  <a:cubicBezTo>
                    <a:pt x="21788" y="26018"/>
                    <a:pt x="21990" y="26057"/>
                    <a:pt x="22190" y="26112"/>
                  </a:cubicBezTo>
                  <a:cubicBezTo>
                    <a:pt x="22228" y="26066"/>
                    <a:pt x="22304" y="25975"/>
                    <a:pt x="22342" y="25930"/>
                  </a:cubicBezTo>
                  <a:cubicBezTo>
                    <a:pt x="22248" y="25707"/>
                    <a:pt x="22191" y="25463"/>
                    <a:pt x="22058" y="25259"/>
                  </a:cubicBezTo>
                  <a:cubicBezTo>
                    <a:pt x="21942" y="25082"/>
                    <a:pt x="21740" y="25262"/>
                    <a:pt x="21597" y="25302"/>
                  </a:cubicBezTo>
                  <a:cubicBezTo>
                    <a:pt x="21450" y="25069"/>
                    <a:pt x="21389" y="24788"/>
                    <a:pt x="21391" y="24516"/>
                  </a:cubicBezTo>
                  <a:cubicBezTo>
                    <a:pt x="21380" y="24340"/>
                    <a:pt x="21545" y="24280"/>
                    <a:pt x="21662" y="24201"/>
                  </a:cubicBezTo>
                  <a:cubicBezTo>
                    <a:pt x="21634" y="24125"/>
                    <a:pt x="21620" y="24041"/>
                    <a:pt x="21573" y="23974"/>
                  </a:cubicBezTo>
                  <a:cubicBezTo>
                    <a:pt x="21484" y="23881"/>
                    <a:pt x="21343" y="23867"/>
                    <a:pt x="21250" y="23780"/>
                  </a:cubicBezTo>
                  <a:cubicBezTo>
                    <a:pt x="21250" y="23632"/>
                    <a:pt x="21289" y="23486"/>
                    <a:pt x="21285" y="23338"/>
                  </a:cubicBezTo>
                  <a:lnTo>
                    <a:pt x="20946" y="23363"/>
                  </a:lnTo>
                  <a:cubicBezTo>
                    <a:pt x="20950" y="23290"/>
                    <a:pt x="20955" y="23217"/>
                    <a:pt x="20960" y="23143"/>
                  </a:cubicBezTo>
                  <a:cubicBezTo>
                    <a:pt x="20910" y="23194"/>
                    <a:pt x="20860" y="23245"/>
                    <a:pt x="20809" y="23294"/>
                  </a:cubicBezTo>
                  <a:cubicBezTo>
                    <a:pt x="20810" y="23178"/>
                    <a:pt x="20815" y="23062"/>
                    <a:pt x="20830" y="22947"/>
                  </a:cubicBezTo>
                  <a:lnTo>
                    <a:pt x="20702" y="22882"/>
                  </a:lnTo>
                  <a:lnTo>
                    <a:pt x="20888" y="22879"/>
                  </a:lnTo>
                  <a:cubicBezTo>
                    <a:pt x="20805" y="22633"/>
                    <a:pt x="20715" y="22386"/>
                    <a:pt x="20699" y="22125"/>
                  </a:cubicBezTo>
                  <a:cubicBezTo>
                    <a:pt x="20679" y="21926"/>
                    <a:pt x="20581" y="21747"/>
                    <a:pt x="20548" y="21550"/>
                  </a:cubicBezTo>
                  <a:cubicBezTo>
                    <a:pt x="20518" y="21355"/>
                    <a:pt x="20451" y="21168"/>
                    <a:pt x="20394" y="20980"/>
                  </a:cubicBezTo>
                  <a:cubicBezTo>
                    <a:pt x="20471" y="20995"/>
                    <a:pt x="20551" y="21003"/>
                    <a:pt x="20627" y="21030"/>
                  </a:cubicBezTo>
                  <a:cubicBezTo>
                    <a:pt x="20688" y="21211"/>
                    <a:pt x="20701" y="21404"/>
                    <a:pt x="20669" y="21592"/>
                  </a:cubicBezTo>
                  <a:cubicBezTo>
                    <a:pt x="20744" y="21586"/>
                    <a:pt x="20819" y="21587"/>
                    <a:pt x="20894" y="21591"/>
                  </a:cubicBezTo>
                  <a:cubicBezTo>
                    <a:pt x="21028" y="21414"/>
                    <a:pt x="21196" y="21268"/>
                    <a:pt x="21403" y="21181"/>
                  </a:cubicBezTo>
                  <a:cubicBezTo>
                    <a:pt x="21550" y="21127"/>
                    <a:pt x="21583" y="20965"/>
                    <a:pt x="21621" y="20832"/>
                  </a:cubicBezTo>
                  <a:cubicBezTo>
                    <a:pt x="21413" y="20776"/>
                    <a:pt x="21273" y="20941"/>
                    <a:pt x="21143" y="21076"/>
                  </a:cubicBezTo>
                  <a:lnTo>
                    <a:pt x="20946" y="20919"/>
                  </a:lnTo>
                  <a:cubicBezTo>
                    <a:pt x="20960" y="20973"/>
                    <a:pt x="20974" y="21027"/>
                    <a:pt x="20989" y="21081"/>
                  </a:cubicBezTo>
                  <a:cubicBezTo>
                    <a:pt x="20944" y="21044"/>
                    <a:pt x="20901" y="21007"/>
                    <a:pt x="20858" y="20970"/>
                  </a:cubicBezTo>
                  <a:cubicBezTo>
                    <a:pt x="20949" y="20900"/>
                    <a:pt x="21039" y="20828"/>
                    <a:pt x="21127" y="20753"/>
                  </a:cubicBezTo>
                  <a:cubicBezTo>
                    <a:pt x="21038" y="20724"/>
                    <a:pt x="20948" y="20696"/>
                    <a:pt x="20856" y="20675"/>
                  </a:cubicBezTo>
                  <a:cubicBezTo>
                    <a:pt x="20968" y="20631"/>
                    <a:pt x="21078" y="20583"/>
                    <a:pt x="21189" y="20535"/>
                  </a:cubicBezTo>
                  <a:cubicBezTo>
                    <a:pt x="21097" y="20521"/>
                    <a:pt x="21004" y="20510"/>
                    <a:pt x="20911" y="20497"/>
                  </a:cubicBezTo>
                  <a:cubicBezTo>
                    <a:pt x="21037" y="20457"/>
                    <a:pt x="21169" y="20450"/>
                    <a:pt x="21300" y="20462"/>
                  </a:cubicBezTo>
                  <a:lnTo>
                    <a:pt x="21517" y="20165"/>
                  </a:lnTo>
                  <a:cubicBezTo>
                    <a:pt x="21445" y="20467"/>
                    <a:pt x="21784" y="20415"/>
                    <a:pt x="21846" y="20242"/>
                  </a:cubicBezTo>
                  <a:cubicBezTo>
                    <a:pt x="21933" y="20043"/>
                    <a:pt x="21916" y="19812"/>
                    <a:pt x="21891" y="19600"/>
                  </a:cubicBezTo>
                  <a:cubicBezTo>
                    <a:pt x="21873" y="19506"/>
                    <a:pt x="21796" y="19342"/>
                    <a:pt x="21677" y="19409"/>
                  </a:cubicBezTo>
                  <a:cubicBezTo>
                    <a:pt x="21389" y="19547"/>
                    <a:pt x="21116" y="19742"/>
                    <a:pt x="20780" y="19727"/>
                  </a:cubicBezTo>
                  <a:lnTo>
                    <a:pt x="20961" y="19649"/>
                  </a:lnTo>
                  <a:cubicBezTo>
                    <a:pt x="20853" y="19530"/>
                    <a:pt x="20739" y="19418"/>
                    <a:pt x="20627" y="19304"/>
                  </a:cubicBezTo>
                  <a:cubicBezTo>
                    <a:pt x="20654" y="19289"/>
                    <a:pt x="20709" y="19261"/>
                    <a:pt x="20736" y="19246"/>
                  </a:cubicBezTo>
                  <a:cubicBezTo>
                    <a:pt x="20657" y="19235"/>
                    <a:pt x="20578" y="19216"/>
                    <a:pt x="20498" y="19225"/>
                  </a:cubicBezTo>
                  <a:cubicBezTo>
                    <a:pt x="20417" y="19326"/>
                    <a:pt x="20367" y="19445"/>
                    <a:pt x="20304" y="19557"/>
                  </a:cubicBezTo>
                  <a:cubicBezTo>
                    <a:pt x="20253" y="19458"/>
                    <a:pt x="20189" y="19363"/>
                    <a:pt x="20161" y="19256"/>
                  </a:cubicBezTo>
                  <a:cubicBezTo>
                    <a:pt x="20165" y="19173"/>
                    <a:pt x="20200" y="19096"/>
                    <a:pt x="20221" y="19016"/>
                  </a:cubicBezTo>
                  <a:cubicBezTo>
                    <a:pt x="20264" y="19078"/>
                    <a:pt x="20306" y="19140"/>
                    <a:pt x="20350" y="19201"/>
                  </a:cubicBezTo>
                  <a:cubicBezTo>
                    <a:pt x="20537" y="19009"/>
                    <a:pt x="20508" y="18729"/>
                    <a:pt x="20529" y="18483"/>
                  </a:cubicBezTo>
                  <a:cubicBezTo>
                    <a:pt x="20708" y="18565"/>
                    <a:pt x="20845" y="18740"/>
                    <a:pt x="21064" y="18717"/>
                  </a:cubicBezTo>
                  <a:cubicBezTo>
                    <a:pt x="21061" y="18660"/>
                    <a:pt x="21059" y="18603"/>
                    <a:pt x="21054" y="18547"/>
                  </a:cubicBezTo>
                  <a:lnTo>
                    <a:pt x="20878" y="18513"/>
                  </a:lnTo>
                  <a:cubicBezTo>
                    <a:pt x="21000" y="18496"/>
                    <a:pt x="21126" y="18504"/>
                    <a:pt x="21247" y="18475"/>
                  </a:cubicBezTo>
                  <a:cubicBezTo>
                    <a:pt x="21322" y="18326"/>
                    <a:pt x="21236" y="18198"/>
                    <a:pt x="21116" y="18113"/>
                  </a:cubicBezTo>
                  <a:cubicBezTo>
                    <a:pt x="21140" y="18102"/>
                    <a:pt x="21189" y="18080"/>
                    <a:pt x="21213" y="18068"/>
                  </a:cubicBezTo>
                  <a:lnTo>
                    <a:pt x="21043" y="18015"/>
                  </a:lnTo>
                  <a:cubicBezTo>
                    <a:pt x="21272" y="17994"/>
                    <a:pt x="21418" y="17779"/>
                    <a:pt x="21398" y="17562"/>
                  </a:cubicBezTo>
                  <a:cubicBezTo>
                    <a:pt x="21432" y="17275"/>
                    <a:pt x="21496" y="16985"/>
                    <a:pt x="21363" y="16710"/>
                  </a:cubicBezTo>
                  <a:lnTo>
                    <a:pt x="21205" y="16736"/>
                  </a:lnTo>
                  <a:cubicBezTo>
                    <a:pt x="21187" y="16831"/>
                    <a:pt x="21171" y="16927"/>
                    <a:pt x="21150" y="17021"/>
                  </a:cubicBezTo>
                  <a:lnTo>
                    <a:pt x="20898" y="16973"/>
                  </a:lnTo>
                  <a:cubicBezTo>
                    <a:pt x="20722" y="17190"/>
                    <a:pt x="20540" y="17408"/>
                    <a:pt x="20305" y="17565"/>
                  </a:cubicBezTo>
                  <a:cubicBezTo>
                    <a:pt x="20572" y="17315"/>
                    <a:pt x="20736" y="16984"/>
                    <a:pt x="20984" y="16718"/>
                  </a:cubicBezTo>
                  <a:cubicBezTo>
                    <a:pt x="20772" y="16686"/>
                    <a:pt x="20582" y="16582"/>
                    <a:pt x="20425" y="16439"/>
                  </a:cubicBezTo>
                  <a:cubicBezTo>
                    <a:pt x="20550" y="16479"/>
                    <a:pt x="20666" y="16542"/>
                    <a:pt x="20784" y="16601"/>
                  </a:cubicBezTo>
                  <a:cubicBezTo>
                    <a:pt x="20830" y="16592"/>
                    <a:pt x="20876" y="16582"/>
                    <a:pt x="20923" y="16572"/>
                  </a:cubicBezTo>
                  <a:cubicBezTo>
                    <a:pt x="20923" y="16381"/>
                    <a:pt x="20917" y="16189"/>
                    <a:pt x="20890" y="15999"/>
                  </a:cubicBezTo>
                  <a:cubicBezTo>
                    <a:pt x="21031" y="16005"/>
                    <a:pt x="21171" y="15973"/>
                    <a:pt x="21293" y="15901"/>
                  </a:cubicBezTo>
                  <a:cubicBezTo>
                    <a:pt x="21334" y="15938"/>
                    <a:pt x="21374" y="15974"/>
                    <a:pt x="21416" y="16010"/>
                  </a:cubicBezTo>
                  <a:cubicBezTo>
                    <a:pt x="21418" y="15847"/>
                    <a:pt x="21627" y="15715"/>
                    <a:pt x="21544" y="15550"/>
                  </a:cubicBezTo>
                  <a:cubicBezTo>
                    <a:pt x="21501" y="15453"/>
                    <a:pt x="21418" y="15329"/>
                    <a:pt x="21295" y="15353"/>
                  </a:cubicBezTo>
                  <a:cubicBezTo>
                    <a:pt x="21146" y="15368"/>
                    <a:pt x="21091" y="15522"/>
                    <a:pt x="21029" y="15634"/>
                  </a:cubicBezTo>
                  <a:lnTo>
                    <a:pt x="20827" y="15680"/>
                  </a:lnTo>
                  <a:cubicBezTo>
                    <a:pt x="20985" y="15577"/>
                    <a:pt x="21071" y="15408"/>
                    <a:pt x="21156" y="15245"/>
                  </a:cubicBezTo>
                  <a:cubicBezTo>
                    <a:pt x="20947" y="15215"/>
                    <a:pt x="20697" y="15044"/>
                    <a:pt x="20516" y="15213"/>
                  </a:cubicBezTo>
                  <a:cubicBezTo>
                    <a:pt x="20425" y="15279"/>
                    <a:pt x="20415" y="15398"/>
                    <a:pt x="20394" y="15498"/>
                  </a:cubicBezTo>
                  <a:cubicBezTo>
                    <a:pt x="20341" y="15344"/>
                    <a:pt x="20287" y="15189"/>
                    <a:pt x="20235" y="15033"/>
                  </a:cubicBezTo>
                  <a:cubicBezTo>
                    <a:pt x="20552" y="15085"/>
                    <a:pt x="20836" y="14931"/>
                    <a:pt x="21110" y="14792"/>
                  </a:cubicBezTo>
                  <a:cubicBezTo>
                    <a:pt x="20973" y="14634"/>
                    <a:pt x="20998" y="14429"/>
                    <a:pt x="21021" y="14237"/>
                  </a:cubicBezTo>
                  <a:cubicBezTo>
                    <a:pt x="20884" y="14229"/>
                    <a:pt x="20746" y="14246"/>
                    <a:pt x="20612" y="14225"/>
                  </a:cubicBezTo>
                  <a:cubicBezTo>
                    <a:pt x="20485" y="14149"/>
                    <a:pt x="20416" y="13973"/>
                    <a:pt x="20261" y="13946"/>
                  </a:cubicBezTo>
                  <a:cubicBezTo>
                    <a:pt x="19996" y="14011"/>
                    <a:pt x="19777" y="14208"/>
                    <a:pt x="19600" y="14405"/>
                  </a:cubicBezTo>
                  <a:cubicBezTo>
                    <a:pt x="19531" y="14482"/>
                    <a:pt x="19596" y="14578"/>
                    <a:pt x="19624" y="14657"/>
                  </a:cubicBezTo>
                  <a:cubicBezTo>
                    <a:pt x="19581" y="14693"/>
                    <a:pt x="19538" y="14729"/>
                    <a:pt x="19497" y="14765"/>
                  </a:cubicBezTo>
                  <a:cubicBezTo>
                    <a:pt x="19445" y="14638"/>
                    <a:pt x="19400" y="14507"/>
                    <a:pt x="19385" y="14370"/>
                  </a:cubicBezTo>
                  <a:cubicBezTo>
                    <a:pt x="19342" y="14378"/>
                    <a:pt x="19299" y="14385"/>
                    <a:pt x="19257" y="14392"/>
                  </a:cubicBezTo>
                  <a:cubicBezTo>
                    <a:pt x="19261" y="14366"/>
                    <a:pt x="19266" y="14339"/>
                    <a:pt x="19272" y="14312"/>
                  </a:cubicBezTo>
                  <a:cubicBezTo>
                    <a:pt x="19063" y="14231"/>
                    <a:pt x="18954" y="14030"/>
                    <a:pt x="18785" y="13904"/>
                  </a:cubicBezTo>
                  <a:cubicBezTo>
                    <a:pt x="18578" y="14007"/>
                    <a:pt x="18402" y="14163"/>
                    <a:pt x="18206" y="14284"/>
                  </a:cubicBezTo>
                  <a:cubicBezTo>
                    <a:pt x="18288" y="14099"/>
                    <a:pt x="18467" y="14001"/>
                    <a:pt x="18652" y="13940"/>
                  </a:cubicBezTo>
                  <a:cubicBezTo>
                    <a:pt x="18511" y="13794"/>
                    <a:pt x="18310" y="13786"/>
                    <a:pt x="18119" y="13799"/>
                  </a:cubicBezTo>
                  <a:cubicBezTo>
                    <a:pt x="18158" y="13743"/>
                    <a:pt x="18195" y="13685"/>
                    <a:pt x="18230" y="13626"/>
                  </a:cubicBezTo>
                  <a:cubicBezTo>
                    <a:pt x="18250" y="13671"/>
                    <a:pt x="18270" y="13715"/>
                    <a:pt x="18291" y="13760"/>
                  </a:cubicBezTo>
                  <a:cubicBezTo>
                    <a:pt x="18409" y="13746"/>
                    <a:pt x="18525" y="13769"/>
                    <a:pt x="18630" y="13824"/>
                  </a:cubicBezTo>
                  <a:cubicBezTo>
                    <a:pt x="18726" y="13880"/>
                    <a:pt x="18826" y="13812"/>
                    <a:pt x="18913" y="13772"/>
                  </a:cubicBezTo>
                  <a:cubicBezTo>
                    <a:pt x="18942" y="13936"/>
                    <a:pt x="19048" y="14069"/>
                    <a:pt x="19143" y="14200"/>
                  </a:cubicBezTo>
                  <a:cubicBezTo>
                    <a:pt x="19415" y="14183"/>
                    <a:pt x="19695" y="14105"/>
                    <a:pt x="19900" y="13918"/>
                  </a:cubicBezTo>
                  <a:cubicBezTo>
                    <a:pt x="19775" y="13918"/>
                    <a:pt x="19660" y="13913"/>
                    <a:pt x="19537" y="13914"/>
                  </a:cubicBezTo>
                  <a:lnTo>
                    <a:pt x="19992" y="13814"/>
                  </a:lnTo>
                  <a:cubicBezTo>
                    <a:pt x="19983" y="13764"/>
                    <a:pt x="19975" y="13714"/>
                    <a:pt x="19966" y="13664"/>
                  </a:cubicBezTo>
                  <a:cubicBezTo>
                    <a:pt x="20110" y="13609"/>
                    <a:pt x="20258" y="13553"/>
                    <a:pt x="20400" y="13488"/>
                  </a:cubicBezTo>
                  <a:cubicBezTo>
                    <a:pt x="20383" y="13373"/>
                    <a:pt x="20392" y="13257"/>
                    <a:pt x="20415" y="13143"/>
                  </a:cubicBezTo>
                  <a:cubicBezTo>
                    <a:pt x="20254" y="13172"/>
                    <a:pt x="20114" y="13244"/>
                    <a:pt x="19995" y="13352"/>
                  </a:cubicBezTo>
                  <a:cubicBezTo>
                    <a:pt x="19781" y="13455"/>
                    <a:pt x="19537" y="13443"/>
                    <a:pt x="19306" y="13465"/>
                  </a:cubicBezTo>
                  <a:cubicBezTo>
                    <a:pt x="19376" y="13516"/>
                    <a:pt x="19435" y="13569"/>
                    <a:pt x="19513" y="13611"/>
                  </a:cubicBezTo>
                  <a:cubicBezTo>
                    <a:pt x="19338" y="13647"/>
                    <a:pt x="19164" y="13694"/>
                    <a:pt x="18992" y="13743"/>
                  </a:cubicBezTo>
                  <a:cubicBezTo>
                    <a:pt x="19074" y="13706"/>
                    <a:pt x="19201" y="13670"/>
                    <a:pt x="19156" y="13559"/>
                  </a:cubicBezTo>
                  <a:cubicBezTo>
                    <a:pt x="19071" y="13435"/>
                    <a:pt x="18913" y="13390"/>
                    <a:pt x="18783" y="13325"/>
                  </a:cubicBezTo>
                  <a:cubicBezTo>
                    <a:pt x="18658" y="13261"/>
                    <a:pt x="18538" y="13373"/>
                    <a:pt x="18425" y="13414"/>
                  </a:cubicBezTo>
                  <a:cubicBezTo>
                    <a:pt x="18478" y="13369"/>
                    <a:pt x="18532" y="13324"/>
                    <a:pt x="18586" y="13279"/>
                  </a:cubicBezTo>
                  <a:cubicBezTo>
                    <a:pt x="18555" y="13254"/>
                    <a:pt x="18525" y="13228"/>
                    <a:pt x="18495" y="13202"/>
                  </a:cubicBezTo>
                  <a:lnTo>
                    <a:pt x="18621" y="13210"/>
                  </a:lnTo>
                  <a:cubicBezTo>
                    <a:pt x="18627" y="13177"/>
                    <a:pt x="18632" y="13143"/>
                    <a:pt x="18638" y="13109"/>
                  </a:cubicBezTo>
                  <a:cubicBezTo>
                    <a:pt x="18743" y="13196"/>
                    <a:pt x="18852" y="13279"/>
                    <a:pt x="18978" y="13333"/>
                  </a:cubicBezTo>
                  <a:cubicBezTo>
                    <a:pt x="19157" y="13288"/>
                    <a:pt x="19351" y="13165"/>
                    <a:pt x="19337" y="12951"/>
                  </a:cubicBezTo>
                  <a:cubicBezTo>
                    <a:pt x="19206" y="12822"/>
                    <a:pt x="19000" y="12844"/>
                    <a:pt x="18835" y="12789"/>
                  </a:cubicBezTo>
                  <a:cubicBezTo>
                    <a:pt x="19014" y="12775"/>
                    <a:pt x="19194" y="12774"/>
                    <a:pt x="19372" y="12751"/>
                  </a:cubicBezTo>
                  <a:cubicBezTo>
                    <a:pt x="19660" y="12571"/>
                    <a:pt x="19897" y="12325"/>
                    <a:pt x="20172" y="12126"/>
                  </a:cubicBezTo>
                  <a:cubicBezTo>
                    <a:pt x="20084" y="12013"/>
                    <a:pt x="20000" y="11897"/>
                    <a:pt x="19927" y="11774"/>
                  </a:cubicBezTo>
                  <a:cubicBezTo>
                    <a:pt x="20028" y="11834"/>
                    <a:pt x="20128" y="11896"/>
                    <a:pt x="20225" y="11961"/>
                  </a:cubicBezTo>
                  <a:cubicBezTo>
                    <a:pt x="20189" y="11883"/>
                    <a:pt x="20153" y="11805"/>
                    <a:pt x="20119" y="11726"/>
                  </a:cubicBezTo>
                  <a:cubicBezTo>
                    <a:pt x="20183" y="11782"/>
                    <a:pt x="20243" y="11843"/>
                    <a:pt x="20301" y="11905"/>
                  </a:cubicBezTo>
                  <a:cubicBezTo>
                    <a:pt x="20338" y="11898"/>
                    <a:pt x="20375" y="11890"/>
                    <a:pt x="20413" y="11881"/>
                  </a:cubicBezTo>
                  <a:cubicBezTo>
                    <a:pt x="20295" y="11751"/>
                    <a:pt x="20142" y="11620"/>
                    <a:pt x="20166" y="11425"/>
                  </a:cubicBezTo>
                  <a:cubicBezTo>
                    <a:pt x="20247" y="11490"/>
                    <a:pt x="20320" y="11569"/>
                    <a:pt x="20417" y="11611"/>
                  </a:cubicBezTo>
                  <a:cubicBezTo>
                    <a:pt x="20554" y="11482"/>
                    <a:pt x="20494" y="11280"/>
                    <a:pt x="20495" y="11115"/>
                  </a:cubicBezTo>
                  <a:cubicBezTo>
                    <a:pt x="20533" y="10859"/>
                    <a:pt x="20555" y="10599"/>
                    <a:pt x="20565" y="10341"/>
                  </a:cubicBezTo>
                  <a:cubicBezTo>
                    <a:pt x="20478" y="10243"/>
                    <a:pt x="20335" y="10333"/>
                    <a:pt x="20226" y="10333"/>
                  </a:cubicBezTo>
                  <a:cubicBezTo>
                    <a:pt x="20212" y="10497"/>
                    <a:pt x="20200" y="10660"/>
                    <a:pt x="20185" y="10823"/>
                  </a:cubicBezTo>
                  <a:cubicBezTo>
                    <a:pt x="20143" y="10661"/>
                    <a:pt x="20138" y="10492"/>
                    <a:pt x="20116" y="10327"/>
                  </a:cubicBezTo>
                  <a:cubicBezTo>
                    <a:pt x="20090" y="10234"/>
                    <a:pt x="19967" y="10265"/>
                    <a:pt x="19902" y="10294"/>
                  </a:cubicBezTo>
                  <a:cubicBezTo>
                    <a:pt x="19768" y="10371"/>
                    <a:pt x="19595" y="10452"/>
                    <a:pt x="19566" y="10622"/>
                  </a:cubicBezTo>
                  <a:cubicBezTo>
                    <a:pt x="19529" y="10880"/>
                    <a:pt x="19455" y="11130"/>
                    <a:pt x="19316" y="11352"/>
                  </a:cubicBezTo>
                  <a:cubicBezTo>
                    <a:pt x="19130" y="11392"/>
                    <a:pt x="19018" y="11560"/>
                    <a:pt x="18859" y="11649"/>
                  </a:cubicBezTo>
                  <a:cubicBezTo>
                    <a:pt x="18718" y="11724"/>
                    <a:pt x="18550" y="11701"/>
                    <a:pt x="18399" y="11729"/>
                  </a:cubicBezTo>
                  <a:cubicBezTo>
                    <a:pt x="18271" y="11861"/>
                    <a:pt x="18198" y="12036"/>
                    <a:pt x="18072" y="12169"/>
                  </a:cubicBezTo>
                  <a:cubicBezTo>
                    <a:pt x="17977" y="12252"/>
                    <a:pt x="17846" y="12271"/>
                    <a:pt x="17730" y="12307"/>
                  </a:cubicBezTo>
                  <a:cubicBezTo>
                    <a:pt x="17894" y="12135"/>
                    <a:pt x="18093" y="12004"/>
                    <a:pt x="18272" y="11848"/>
                  </a:cubicBezTo>
                  <a:lnTo>
                    <a:pt x="18074" y="11757"/>
                  </a:lnTo>
                  <a:cubicBezTo>
                    <a:pt x="18279" y="11679"/>
                    <a:pt x="18485" y="11583"/>
                    <a:pt x="18711" y="11595"/>
                  </a:cubicBezTo>
                  <a:cubicBezTo>
                    <a:pt x="18850" y="11604"/>
                    <a:pt x="18996" y="11504"/>
                    <a:pt x="19014" y="11362"/>
                  </a:cubicBezTo>
                  <a:cubicBezTo>
                    <a:pt x="18979" y="11189"/>
                    <a:pt x="18802" y="11101"/>
                    <a:pt x="18671" y="11005"/>
                  </a:cubicBezTo>
                  <a:cubicBezTo>
                    <a:pt x="18536" y="10906"/>
                    <a:pt x="18364" y="10900"/>
                    <a:pt x="18203" y="10906"/>
                  </a:cubicBezTo>
                  <a:cubicBezTo>
                    <a:pt x="18143" y="11002"/>
                    <a:pt x="18082" y="11096"/>
                    <a:pt x="18015" y="11186"/>
                  </a:cubicBezTo>
                  <a:cubicBezTo>
                    <a:pt x="18045" y="11094"/>
                    <a:pt x="18079" y="11003"/>
                    <a:pt x="18113" y="10912"/>
                  </a:cubicBezTo>
                  <a:lnTo>
                    <a:pt x="17919" y="10968"/>
                  </a:lnTo>
                  <a:cubicBezTo>
                    <a:pt x="17964" y="10854"/>
                    <a:pt x="18020" y="10722"/>
                    <a:pt x="17947" y="10606"/>
                  </a:cubicBezTo>
                  <a:cubicBezTo>
                    <a:pt x="17869" y="10421"/>
                    <a:pt x="17654" y="10390"/>
                    <a:pt x="17488" y="10320"/>
                  </a:cubicBezTo>
                  <a:cubicBezTo>
                    <a:pt x="17490" y="10296"/>
                    <a:pt x="17493" y="10273"/>
                    <a:pt x="17496" y="10249"/>
                  </a:cubicBezTo>
                  <a:cubicBezTo>
                    <a:pt x="17615" y="10314"/>
                    <a:pt x="17753" y="10365"/>
                    <a:pt x="17885" y="10302"/>
                  </a:cubicBezTo>
                  <a:cubicBezTo>
                    <a:pt x="18141" y="10156"/>
                    <a:pt x="18484" y="10503"/>
                    <a:pt x="18670" y="10206"/>
                  </a:cubicBezTo>
                  <a:cubicBezTo>
                    <a:pt x="18521" y="10160"/>
                    <a:pt x="18362" y="10130"/>
                    <a:pt x="18235" y="10034"/>
                  </a:cubicBezTo>
                  <a:cubicBezTo>
                    <a:pt x="18091" y="9920"/>
                    <a:pt x="17901" y="9928"/>
                    <a:pt x="17733" y="9877"/>
                  </a:cubicBezTo>
                  <a:cubicBezTo>
                    <a:pt x="17904" y="9853"/>
                    <a:pt x="18078" y="9829"/>
                    <a:pt x="18240" y="9763"/>
                  </a:cubicBezTo>
                  <a:cubicBezTo>
                    <a:pt x="18281" y="9855"/>
                    <a:pt x="18297" y="9967"/>
                    <a:pt x="18374" y="10035"/>
                  </a:cubicBezTo>
                  <a:cubicBezTo>
                    <a:pt x="18470" y="10072"/>
                    <a:pt x="18577" y="10037"/>
                    <a:pt x="18675" y="10065"/>
                  </a:cubicBezTo>
                  <a:cubicBezTo>
                    <a:pt x="18815" y="10122"/>
                    <a:pt x="18946" y="10200"/>
                    <a:pt x="19078" y="10274"/>
                  </a:cubicBezTo>
                  <a:cubicBezTo>
                    <a:pt x="19072" y="10240"/>
                    <a:pt x="19067" y="10204"/>
                    <a:pt x="19063" y="10168"/>
                  </a:cubicBezTo>
                  <a:cubicBezTo>
                    <a:pt x="19316" y="10172"/>
                    <a:pt x="19508" y="9978"/>
                    <a:pt x="19747" y="9928"/>
                  </a:cubicBezTo>
                  <a:cubicBezTo>
                    <a:pt x="19955" y="9870"/>
                    <a:pt x="20173" y="9900"/>
                    <a:pt x="20381" y="9940"/>
                  </a:cubicBezTo>
                  <a:cubicBezTo>
                    <a:pt x="20303" y="9762"/>
                    <a:pt x="20120" y="9702"/>
                    <a:pt x="19944" y="9671"/>
                  </a:cubicBezTo>
                  <a:cubicBezTo>
                    <a:pt x="20012" y="9524"/>
                    <a:pt x="19886" y="9359"/>
                    <a:pt x="19724" y="9403"/>
                  </a:cubicBezTo>
                  <a:cubicBezTo>
                    <a:pt x="19722" y="9359"/>
                    <a:pt x="19717" y="9271"/>
                    <a:pt x="19715" y="9227"/>
                  </a:cubicBezTo>
                  <a:cubicBezTo>
                    <a:pt x="19663" y="9237"/>
                    <a:pt x="19612" y="9248"/>
                    <a:pt x="19562" y="9258"/>
                  </a:cubicBezTo>
                  <a:cubicBezTo>
                    <a:pt x="19481" y="9142"/>
                    <a:pt x="19384" y="9037"/>
                    <a:pt x="19299" y="8924"/>
                  </a:cubicBezTo>
                  <a:cubicBezTo>
                    <a:pt x="19219" y="8931"/>
                    <a:pt x="19140" y="8935"/>
                    <a:pt x="19061" y="8937"/>
                  </a:cubicBezTo>
                  <a:cubicBezTo>
                    <a:pt x="19104" y="8903"/>
                    <a:pt x="19148" y="8867"/>
                    <a:pt x="19192" y="8831"/>
                  </a:cubicBezTo>
                  <a:cubicBezTo>
                    <a:pt x="19140" y="8778"/>
                    <a:pt x="19089" y="8723"/>
                    <a:pt x="19041" y="8667"/>
                  </a:cubicBezTo>
                  <a:lnTo>
                    <a:pt x="18952" y="8688"/>
                  </a:lnTo>
                  <a:cubicBezTo>
                    <a:pt x="18937" y="8452"/>
                    <a:pt x="18709" y="8330"/>
                    <a:pt x="18511" y="8262"/>
                  </a:cubicBezTo>
                  <a:cubicBezTo>
                    <a:pt x="18351" y="8206"/>
                    <a:pt x="18193" y="8139"/>
                    <a:pt x="18043" y="8058"/>
                  </a:cubicBezTo>
                  <a:cubicBezTo>
                    <a:pt x="18027" y="8089"/>
                    <a:pt x="18012" y="8119"/>
                    <a:pt x="17997" y="8149"/>
                  </a:cubicBezTo>
                  <a:cubicBezTo>
                    <a:pt x="17816" y="7983"/>
                    <a:pt x="17577" y="7910"/>
                    <a:pt x="17375" y="7778"/>
                  </a:cubicBezTo>
                  <a:lnTo>
                    <a:pt x="17195" y="7981"/>
                  </a:lnTo>
                  <a:cubicBezTo>
                    <a:pt x="17185" y="7946"/>
                    <a:pt x="17175" y="7910"/>
                    <a:pt x="17165" y="7874"/>
                  </a:cubicBezTo>
                  <a:cubicBezTo>
                    <a:pt x="17212" y="7823"/>
                    <a:pt x="17259" y="7771"/>
                    <a:pt x="17306" y="7719"/>
                  </a:cubicBezTo>
                  <a:cubicBezTo>
                    <a:pt x="17242" y="7744"/>
                    <a:pt x="17180" y="7771"/>
                    <a:pt x="17118" y="7798"/>
                  </a:cubicBezTo>
                  <a:cubicBezTo>
                    <a:pt x="17140" y="7754"/>
                    <a:pt x="17163" y="7709"/>
                    <a:pt x="17186" y="7664"/>
                  </a:cubicBezTo>
                  <a:cubicBezTo>
                    <a:pt x="17090" y="7717"/>
                    <a:pt x="16989" y="7731"/>
                    <a:pt x="16917" y="7645"/>
                  </a:cubicBezTo>
                  <a:cubicBezTo>
                    <a:pt x="16734" y="7578"/>
                    <a:pt x="16530" y="7622"/>
                    <a:pt x="16392" y="7760"/>
                  </a:cubicBezTo>
                  <a:cubicBezTo>
                    <a:pt x="16415" y="7763"/>
                    <a:pt x="16462" y="7770"/>
                    <a:pt x="16485" y="7774"/>
                  </a:cubicBezTo>
                  <a:cubicBezTo>
                    <a:pt x="16345" y="7902"/>
                    <a:pt x="16245" y="8063"/>
                    <a:pt x="16159" y="8231"/>
                  </a:cubicBezTo>
                  <a:cubicBezTo>
                    <a:pt x="16123" y="7976"/>
                    <a:pt x="16391" y="7801"/>
                    <a:pt x="16348" y="7547"/>
                  </a:cubicBezTo>
                  <a:cubicBezTo>
                    <a:pt x="16339" y="7401"/>
                    <a:pt x="16174" y="7366"/>
                    <a:pt x="16080" y="7287"/>
                  </a:cubicBezTo>
                  <a:cubicBezTo>
                    <a:pt x="15887" y="7174"/>
                    <a:pt x="15790" y="6945"/>
                    <a:pt x="15790" y="6727"/>
                  </a:cubicBezTo>
                  <a:cubicBezTo>
                    <a:pt x="15791" y="6582"/>
                    <a:pt x="15626" y="6512"/>
                    <a:pt x="15599" y="6376"/>
                  </a:cubicBezTo>
                  <a:cubicBezTo>
                    <a:pt x="15574" y="6266"/>
                    <a:pt x="15530" y="6163"/>
                    <a:pt x="15485" y="6060"/>
                  </a:cubicBezTo>
                  <a:cubicBezTo>
                    <a:pt x="15458" y="6092"/>
                    <a:pt x="15432" y="6124"/>
                    <a:pt x="15407" y="6156"/>
                  </a:cubicBezTo>
                  <a:cubicBezTo>
                    <a:pt x="15380" y="6005"/>
                    <a:pt x="15310" y="5864"/>
                    <a:pt x="15199" y="5758"/>
                  </a:cubicBezTo>
                  <a:cubicBezTo>
                    <a:pt x="15160" y="5801"/>
                    <a:pt x="15123" y="5844"/>
                    <a:pt x="15085" y="5886"/>
                  </a:cubicBezTo>
                  <a:cubicBezTo>
                    <a:pt x="15098" y="5827"/>
                    <a:pt x="15112" y="5769"/>
                    <a:pt x="15127" y="5710"/>
                  </a:cubicBezTo>
                  <a:lnTo>
                    <a:pt x="14956" y="5782"/>
                  </a:lnTo>
                  <a:cubicBezTo>
                    <a:pt x="14961" y="5751"/>
                    <a:pt x="14967" y="5720"/>
                    <a:pt x="14973" y="5689"/>
                  </a:cubicBezTo>
                  <a:cubicBezTo>
                    <a:pt x="14861" y="5596"/>
                    <a:pt x="14771" y="5481"/>
                    <a:pt x="14672" y="5375"/>
                  </a:cubicBezTo>
                  <a:cubicBezTo>
                    <a:pt x="14645" y="5427"/>
                    <a:pt x="14617" y="5479"/>
                    <a:pt x="14589" y="5531"/>
                  </a:cubicBezTo>
                  <a:cubicBezTo>
                    <a:pt x="14561" y="5455"/>
                    <a:pt x="14534" y="5378"/>
                    <a:pt x="14506" y="5302"/>
                  </a:cubicBezTo>
                  <a:cubicBezTo>
                    <a:pt x="14483" y="5331"/>
                    <a:pt x="14460" y="5359"/>
                    <a:pt x="14438" y="5387"/>
                  </a:cubicBezTo>
                  <a:cubicBezTo>
                    <a:pt x="14421" y="5315"/>
                    <a:pt x="14404" y="5243"/>
                    <a:pt x="14384" y="5172"/>
                  </a:cubicBezTo>
                  <a:cubicBezTo>
                    <a:pt x="14367" y="5286"/>
                    <a:pt x="14347" y="5399"/>
                    <a:pt x="14329" y="5512"/>
                  </a:cubicBezTo>
                  <a:cubicBezTo>
                    <a:pt x="14318" y="5302"/>
                    <a:pt x="14211" y="5076"/>
                    <a:pt x="13983" y="5036"/>
                  </a:cubicBezTo>
                  <a:cubicBezTo>
                    <a:pt x="13960" y="5328"/>
                    <a:pt x="14085" y="5603"/>
                    <a:pt x="14292" y="5803"/>
                  </a:cubicBezTo>
                  <a:cubicBezTo>
                    <a:pt x="14160" y="5815"/>
                    <a:pt x="14030" y="5834"/>
                    <a:pt x="13900" y="5856"/>
                  </a:cubicBezTo>
                  <a:cubicBezTo>
                    <a:pt x="13949" y="5821"/>
                    <a:pt x="13999" y="5788"/>
                    <a:pt x="14051" y="5757"/>
                  </a:cubicBezTo>
                  <a:cubicBezTo>
                    <a:pt x="13998" y="5618"/>
                    <a:pt x="13962" y="5474"/>
                    <a:pt x="13925" y="5330"/>
                  </a:cubicBezTo>
                  <a:cubicBezTo>
                    <a:pt x="13870" y="5389"/>
                    <a:pt x="13814" y="5448"/>
                    <a:pt x="13759" y="5506"/>
                  </a:cubicBezTo>
                  <a:cubicBezTo>
                    <a:pt x="13809" y="5405"/>
                    <a:pt x="13875" y="5308"/>
                    <a:pt x="13903" y="5196"/>
                  </a:cubicBezTo>
                  <a:cubicBezTo>
                    <a:pt x="13829" y="5100"/>
                    <a:pt x="13706" y="5067"/>
                    <a:pt x="13603" y="5015"/>
                  </a:cubicBezTo>
                  <a:lnTo>
                    <a:pt x="13462" y="5188"/>
                  </a:lnTo>
                  <a:cubicBezTo>
                    <a:pt x="13461" y="5141"/>
                    <a:pt x="13461" y="5095"/>
                    <a:pt x="13461" y="5048"/>
                  </a:cubicBezTo>
                  <a:cubicBezTo>
                    <a:pt x="13402" y="5073"/>
                    <a:pt x="13343" y="5100"/>
                    <a:pt x="13285" y="5127"/>
                  </a:cubicBezTo>
                  <a:cubicBezTo>
                    <a:pt x="13267" y="5084"/>
                    <a:pt x="13249" y="5040"/>
                    <a:pt x="13231" y="4996"/>
                  </a:cubicBezTo>
                  <a:cubicBezTo>
                    <a:pt x="13192" y="5008"/>
                    <a:pt x="13152" y="5018"/>
                    <a:pt x="13113" y="5028"/>
                  </a:cubicBezTo>
                  <a:cubicBezTo>
                    <a:pt x="13158" y="4898"/>
                    <a:pt x="13307" y="4728"/>
                    <a:pt x="13137" y="4620"/>
                  </a:cubicBezTo>
                  <a:cubicBezTo>
                    <a:pt x="13059" y="4429"/>
                    <a:pt x="12888" y="4644"/>
                    <a:pt x="12763" y="4559"/>
                  </a:cubicBezTo>
                  <a:cubicBezTo>
                    <a:pt x="12721" y="4492"/>
                    <a:pt x="12748" y="4410"/>
                    <a:pt x="12758" y="4337"/>
                  </a:cubicBezTo>
                  <a:cubicBezTo>
                    <a:pt x="12799" y="4377"/>
                    <a:pt x="12840" y="4416"/>
                    <a:pt x="12881" y="4455"/>
                  </a:cubicBezTo>
                  <a:cubicBezTo>
                    <a:pt x="12947" y="4309"/>
                    <a:pt x="13050" y="4155"/>
                    <a:pt x="13027" y="3988"/>
                  </a:cubicBezTo>
                  <a:cubicBezTo>
                    <a:pt x="12940" y="3927"/>
                    <a:pt x="12828" y="3920"/>
                    <a:pt x="12728" y="3894"/>
                  </a:cubicBezTo>
                  <a:cubicBezTo>
                    <a:pt x="12715" y="3856"/>
                    <a:pt x="12702" y="3818"/>
                    <a:pt x="12690" y="3780"/>
                  </a:cubicBezTo>
                  <a:cubicBezTo>
                    <a:pt x="12638" y="3830"/>
                    <a:pt x="12585" y="3879"/>
                    <a:pt x="12530" y="3925"/>
                  </a:cubicBezTo>
                  <a:cubicBezTo>
                    <a:pt x="12569" y="3747"/>
                    <a:pt x="12740" y="3692"/>
                    <a:pt x="12902" y="3708"/>
                  </a:cubicBezTo>
                  <a:cubicBezTo>
                    <a:pt x="12910" y="3582"/>
                    <a:pt x="12918" y="3455"/>
                    <a:pt x="12927" y="3328"/>
                  </a:cubicBezTo>
                  <a:cubicBezTo>
                    <a:pt x="12886" y="3268"/>
                    <a:pt x="12851" y="3203"/>
                    <a:pt x="12821" y="3136"/>
                  </a:cubicBezTo>
                  <a:cubicBezTo>
                    <a:pt x="12757" y="3110"/>
                    <a:pt x="12694" y="3085"/>
                    <a:pt x="12629" y="3062"/>
                  </a:cubicBezTo>
                  <a:cubicBezTo>
                    <a:pt x="12764" y="2849"/>
                    <a:pt x="12539" y="2667"/>
                    <a:pt x="12424" y="2508"/>
                  </a:cubicBezTo>
                  <a:cubicBezTo>
                    <a:pt x="12327" y="2355"/>
                    <a:pt x="12134" y="2439"/>
                    <a:pt x="11988" y="2407"/>
                  </a:cubicBezTo>
                  <a:cubicBezTo>
                    <a:pt x="12091" y="2353"/>
                    <a:pt x="12196" y="2304"/>
                    <a:pt x="12301" y="2253"/>
                  </a:cubicBezTo>
                  <a:cubicBezTo>
                    <a:pt x="12273" y="2251"/>
                    <a:pt x="12246" y="2247"/>
                    <a:pt x="12219" y="2244"/>
                  </a:cubicBezTo>
                  <a:cubicBezTo>
                    <a:pt x="12270" y="2076"/>
                    <a:pt x="12175" y="1892"/>
                    <a:pt x="12273" y="1737"/>
                  </a:cubicBezTo>
                  <a:cubicBezTo>
                    <a:pt x="12322" y="1658"/>
                    <a:pt x="12208" y="1619"/>
                    <a:pt x="12165" y="1570"/>
                  </a:cubicBezTo>
                  <a:cubicBezTo>
                    <a:pt x="12191" y="1431"/>
                    <a:pt x="12185" y="1270"/>
                    <a:pt x="12037" y="1202"/>
                  </a:cubicBezTo>
                  <a:cubicBezTo>
                    <a:pt x="12058" y="1183"/>
                    <a:pt x="12078" y="1164"/>
                    <a:pt x="12100" y="1144"/>
                  </a:cubicBezTo>
                  <a:cubicBezTo>
                    <a:pt x="12082" y="1138"/>
                    <a:pt x="12046" y="1128"/>
                    <a:pt x="12029" y="1122"/>
                  </a:cubicBezTo>
                  <a:cubicBezTo>
                    <a:pt x="12036" y="1101"/>
                    <a:pt x="12044" y="1079"/>
                    <a:pt x="12052" y="1057"/>
                  </a:cubicBezTo>
                  <a:cubicBezTo>
                    <a:pt x="12041" y="1060"/>
                    <a:pt x="12019" y="1064"/>
                    <a:pt x="12008" y="1067"/>
                  </a:cubicBezTo>
                  <a:cubicBezTo>
                    <a:pt x="12037" y="974"/>
                    <a:pt x="12065" y="874"/>
                    <a:pt x="12040" y="777"/>
                  </a:cubicBezTo>
                  <a:cubicBezTo>
                    <a:pt x="12019" y="663"/>
                    <a:pt x="11916" y="593"/>
                    <a:pt x="11865" y="494"/>
                  </a:cubicBezTo>
                  <a:cubicBezTo>
                    <a:pt x="11859" y="390"/>
                    <a:pt x="11910" y="290"/>
                    <a:pt x="11899" y="185"/>
                  </a:cubicBezTo>
                  <a:cubicBezTo>
                    <a:pt x="11803" y="108"/>
                    <a:pt x="11688" y="63"/>
                    <a:pt x="11584" y="0"/>
                  </a:cubicBezTo>
                  <a:lnTo>
                    <a:pt x="11544" y="0"/>
                  </a:lnTo>
                  <a:cubicBezTo>
                    <a:pt x="11404" y="81"/>
                    <a:pt x="11256" y="148"/>
                    <a:pt x="11118" y="233"/>
                  </a:cubicBezTo>
                  <a:cubicBezTo>
                    <a:pt x="11014" y="301"/>
                    <a:pt x="11044" y="439"/>
                    <a:pt x="11048" y="543"/>
                  </a:cubicBezTo>
                  <a:cubicBezTo>
                    <a:pt x="10970" y="585"/>
                    <a:pt x="10899" y="638"/>
                    <a:pt x="10832" y="695"/>
                  </a:cubicBezTo>
                  <a:cubicBezTo>
                    <a:pt x="10841" y="717"/>
                    <a:pt x="10857" y="761"/>
                    <a:pt x="10865" y="782"/>
                  </a:cubicBezTo>
                  <a:lnTo>
                    <a:pt x="10535" y="717"/>
                  </a:lnTo>
                  <a:cubicBezTo>
                    <a:pt x="10634" y="767"/>
                    <a:pt x="10734" y="811"/>
                    <a:pt x="10839" y="845"/>
                  </a:cubicBezTo>
                  <a:cubicBezTo>
                    <a:pt x="10743" y="904"/>
                    <a:pt x="10647" y="965"/>
                    <a:pt x="10549" y="1019"/>
                  </a:cubicBezTo>
                  <a:cubicBezTo>
                    <a:pt x="10551" y="995"/>
                    <a:pt x="10554" y="970"/>
                    <a:pt x="10557" y="944"/>
                  </a:cubicBezTo>
                  <a:cubicBezTo>
                    <a:pt x="10503" y="903"/>
                    <a:pt x="10462" y="847"/>
                    <a:pt x="10414" y="800"/>
                  </a:cubicBezTo>
                  <a:cubicBezTo>
                    <a:pt x="10382" y="849"/>
                    <a:pt x="10355" y="900"/>
                    <a:pt x="10328" y="951"/>
                  </a:cubicBezTo>
                  <a:cubicBezTo>
                    <a:pt x="10178" y="853"/>
                    <a:pt x="10025" y="723"/>
                    <a:pt x="9830" y="788"/>
                  </a:cubicBezTo>
                  <a:cubicBezTo>
                    <a:pt x="9905" y="855"/>
                    <a:pt x="9981" y="922"/>
                    <a:pt x="10061" y="983"/>
                  </a:cubicBezTo>
                  <a:cubicBezTo>
                    <a:pt x="9860" y="1037"/>
                    <a:pt x="9708" y="1180"/>
                    <a:pt x="9574" y="1331"/>
                  </a:cubicBezTo>
                  <a:cubicBezTo>
                    <a:pt x="9602" y="1335"/>
                    <a:pt x="9630" y="1339"/>
                    <a:pt x="9659" y="1342"/>
                  </a:cubicBezTo>
                  <a:cubicBezTo>
                    <a:pt x="9450" y="1405"/>
                    <a:pt x="9435" y="1630"/>
                    <a:pt x="9397" y="1805"/>
                  </a:cubicBezTo>
                  <a:cubicBezTo>
                    <a:pt x="9360" y="1809"/>
                    <a:pt x="9324" y="1812"/>
                    <a:pt x="9288" y="1815"/>
                  </a:cubicBezTo>
                  <a:cubicBezTo>
                    <a:pt x="9333" y="1856"/>
                    <a:pt x="9379" y="1897"/>
                    <a:pt x="9425" y="1937"/>
                  </a:cubicBezTo>
                  <a:cubicBezTo>
                    <a:pt x="9100" y="1984"/>
                    <a:pt x="8986" y="2350"/>
                    <a:pt x="8991" y="2640"/>
                  </a:cubicBezTo>
                  <a:cubicBezTo>
                    <a:pt x="8912" y="2703"/>
                    <a:pt x="8809" y="2753"/>
                    <a:pt x="8769" y="2852"/>
                  </a:cubicBezTo>
                  <a:cubicBezTo>
                    <a:pt x="8713" y="3036"/>
                    <a:pt x="8616" y="3201"/>
                    <a:pt x="8508" y="3358"/>
                  </a:cubicBezTo>
                  <a:cubicBezTo>
                    <a:pt x="8559" y="3365"/>
                    <a:pt x="8610" y="3370"/>
                    <a:pt x="8662" y="3376"/>
                  </a:cubicBezTo>
                  <a:cubicBezTo>
                    <a:pt x="8605" y="3451"/>
                    <a:pt x="8548" y="3525"/>
                    <a:pt x="8490" y="3597"/>
                  </a:cubicBezTo>
                  <a:lnTo>
                    <a:pt x="8644" y="3641"/>
                  </a:lnTo>
                  <a:lnTo>
                    <a:pt x="8478" y="3741"/>
                  </a:lnTo>
                  <a:cubicBezTo>
                    <a:pt x="8548" y="3782"/>
                    <a:pt x="8618" y="3824"/>
                    <a:pt x="8686" y="3867"/>
                  </a:cubicBezTo>
                  <a:cubicBezTo>
                    <a:pt x="8688" y="3844"/>
                    <a:pt x="8691" y="3798"/>
                    <a:pt x="8692" y="3775"/>
                  </a:cubicBezTo>
                  <a:cubicBezTo>
                    <a:pt x="8784" y="3890"/>
                    <a:pt x="8949" y="4019"/>
                    <a:pt x="8831" y="4173"/>
                  </a:cubicBezTo>
                  <a:lnTo>
                    <a:pt x="8952" y="4230"/>
                  </a:lnTo>
                  <a:cubicBezTo>
                    <a:pt x="9052" y="4097"/>
                    <a:pt x="9163" y="3970"/>
                    <a:pt x="9300" y="3872"/>
                  </a:cubicBezTo>
                  <a:cubicBezTo>
                    <a:pt x="9188" y="4003"/>
                    <a:pt x="9103" y="4155"/>
                    <a:pt x="9087" y="4329"/>
                  </a:cubicBezTo>
                  <a:cubicBezTo>
                    <a:pt x="8938" y="4323"/>
                    <a:pt x="8810" y="4254"/>
                    <a:pt x="8701" y="4156"/>
                  </a:cubicBezTo>
                  <a:cubicBezTo>
                    <a:pt x="8697" y="4214"/>
                    <a:pt x="8693" y="4272"/>
                    <a:pt x="8689" y="4329"/>
                  </a:cubicBezTo>
                  <a:cubicBezTo>
                    <a:pt x="8577" y="4109"/>
                    <a:pt x="8486" y="3874"/>
                    <a:pt x="8326" y="3682"/>
                  </a:cubicBezTo>
                  <a:cubicBezTo>
                    <a:pt x="8307" y="3892"/>
                    <a:pt x="8293" y="4107"/>
                    <a:pt x="8360" y="4310"/>
                  </a:cubicBezTo>
                  <a:cubicBezTo>
                    <a:pt x="8232" y="4455"/>
                    <a:pt x="8281" y="4663"/>
                    <a:pt x="8265" y="4839"/>
                  </a:cubicBezTo>
                  <a:cubicBezTo>
                    <a:pt x="8225" y="4788"/>
                    <a:pt x="8187" y="4736"/>
                    <a:pt x="8149" y="4683"/>
                  </a:cubicBezTo>
                  <a:cubicBezTo>
                    <a:pt x="8170" y="4862"/>
                    <a:pt x="8079" y="5018"/>
                    <a:pt x="8023" y="5179"/>
                  </a:cubicBezTo>
                  <a:cubicBezTo>
                    <a:pt x="7974" y="5124"/>
                    <a:pt x="7925" y="5069"/>
                    <a:pt x="7873" y="5017"/>
                  </a:cubicBezTo>
                  <a:cubicBezTo>
                    <a:pt x="7875" y="5125"/>
                    <a:pt x="7891" y="5234"/>
                    <a:pt x="7879" y="5342"/>
                  </a:cubicBezTo>
                  <a:cubicBezTo>
                    <a:pt x="7855" y="5421"/>
                    <a:pt x="7774" y="5461"/>
                    <a:pt x="7718" y="5514"/>
                  </a:cubicBezTo>
                  <a:cubicBezTo>
                    <a:pt x="7703" y="5626"/>
                    <a:pt x="7685" y="5738"/>
                    <a:pt x="7689" y="5851"/>
                  </a:cubicBezTo>
                  <a:cubicBezTo>
                    <a:pt x="7700" y="5998"/>
                    <a:pt x="7803" y="6113"/>
                    <a:pt x="7894" y="6220"/>
                  </a:cubicBezTo>
                  <a:cubicBezTo>
                    <a:pt x="7867" y="6224"/>
                    <a:pt x="7841" y="6226"/>
                    <a:pt x="7815" y="6229"/>
                  </a:cubicBezTo>
                  <a:cubicBezTo>
                    <a:pt x="7787" y="6348"/>
                    <a:pt x="7683" y="6414"/>
                    <a:pt x="7611" y="6502"/>
                  </a:cubicBezTo>
                  <a:cubicBezTo>
                    <a:pt x="7570" y="6644"/>
                    <a:pt x="7643" y="6790"/>
                    <a:pt x="7649" y="6932"/>
                  </a:cubicBezTo>
                  <a:cubicBezTo>
                    <a:pt x="7671" y="7056"/>
                    <a:pt x="7644" y="7185"/>
                    <a:pt x="7674" y="7308"/>
                  </a:cubicBezTo>
                  <a:cubicBezTo>
                    <a:pt x="7737" y="7390"/>
                    <a:pt x="7869" y="7424"/>
                    <a:pt x="7881" y="7541"/>
                  </a:cubicBezTo>
                  <a:cubicBezTo>
                    <a:pt x="7898" y="7622"/>
                    <a:pt x="7832" y="7685"/>
                    <a:pt x="7795" y="7749"/>
                  </a:cubicBezTo>
                  <a:cubicBezTo>
                    <a:pt x="7883" y="7732"/>
                    <a:pt x="7970" y="7713"/>
                    <a:pt x="8059" y="7694"/>
                  </a:cubicBezTo>
                  <a:cubicBezTo>
                    <a:pt x="8029" y="7747"/>
                    <a:pt x="8000" y="7799"/>
                    <a:pt x="7970" y="7850"/>
                  </a:cubicBezTo>
                  <a:lnTo>
                    <a:pt x="7721" y="7851"/>
                  </a:lnTo>
                  <a:cubicBezTo>
                    <a:pt x="7790" y="7876"/>
                    <a:pt x="7860" y="7899"/>
                    <a:pt x="7931" y="7920"/>
                  </a:cubicBezTo>
                  <a:cubicBezTo>
                    <a:pt x="7905" y="7947"/>
                    <a:pt x="7879" y="7974"/>
                    <a:pt x="7853" y="8000"/>
                  </a:cubicBezTo>
                  <a:cubicBezTo>
                    <a:pt x="7886" y="8055"/>
                    <a:pt x="7918" y="8109"/>
                    <a:pt x="7950" y="8163"/>
                  </a:cubicBezTo>
                  <a:cubicBezTo>
                    <a:pt x="7965" y="8102"/>
                    <a:pt x="7983" y="8041"/>
                    <a:pt x="8002" y="7981"/>
                  </a:cubicBezTo>
                  <a:cubicBezTo>
                    <a:pt x="8044" y="8068"/>
                    <a:pt x="8105" y="8145"/>
                    <a:pt x="8152" y="8229"/>
                  </a:cubicBezTo>
                  <a:cubicBezTo>
                    <a:pt x="8069" y="8217"/>
                    <a:pt x="7986" y="8204"/>
                    <a:pt x="7903" y="8189"/>
                  </a:cubicBezTo>
                  <a:cubicBezTo>
                    <a:pt x="7922" y="8239"/>
                    <a:pt x="7942" y="8288"/>
                    <a:pt x="7962" y="8337"/>
                  </a:cubicBezTo>
                  <a:cubicBezTo>
                    <a:pt x="8159" y="8383"/>
                    <a:pt x="8340" y="8275"/>
                    <a:pt x="8440" y="8114"/>
                  </a:cubicBezTo>
                  <a:cubicBezTo>
                    <a:pt x="8547" y="8135"/>
                    <a:pt x="8690" y="8144"/>
                    <a:pt x="8717" y="8275"/>
                  </a:cubicBezTo>
                  <a:cubicBezTo>
                    <a:pt x="8732" y="8299"/>
                    <a:pt x="8747" y="8323"/>
                    <a:pt x="8763" y="8346"/>
                  </a:cubicBezTo>
                  <a:lnTo>
                    <a:pt x="8628" y="8342"/>
                  </a:lnTo>
                  <a:cubicBezTo>
                    <a:pt x="8651" y="8487"/>
                    <a:pt x="8677" y="8632"/>
                    <a:pt x="8699" y="8778"/>
                  </a:cubicBezTo>
                  <a:cubicBezTo>
                    <a:pt x="8851" y="8697"/>
                    <a:pt x="8996" y="8777"/>
                    <a:pt x="9126" y="8863"/>
                  </a:cubicBezTo>
                  <a:cubicBezTo>
                    <a:pt x="9079" y="8870"/>
                    <a:pt x="9033" y="8875"/>
                    <a:pt x="8987" y="8881"/>
                  </a:cubicBezTo>
                  <a:cubicBezTo>
                    <a:pt x="8980" y="8914"/>
                    <a:pt x="8974" y="8946"/>
                    <a:pt x="8969" y="8979"/>
                  </a:cubicBezTo>
                  <a:cubicBezTo>
                    <a:pt x="8896" y="8896"/>
                    <a:pt x="8801" y="8829"/>
                    <a:pt x="8685" y="8844"/>
                  </a:cubicBezTo>
                  <a:cubicBezTo>
                    <a:pt x="8764" y="9001"/>
                    <a:pt x="8825" y="9168"/>
                    <a:pt x="8828" y="9345"/>
                  </a:cubicBezTo>
                  <a:cubicBezTo>
                    <a:pt x="8823" y="9465"/>
                    <a:pt x="8950" y="9509"/>
                    <a:pt x="9032" y="9566"/>
                  </a:cubicBezTo>
                  <a:cubicBezTo>
                    <a:pt x="8991" y="9627"/>
                    <a:pt x="8958" y="9697"/>
                    <a:pt x="8900" y="9742"/>
                  </a:cubicBezTo>
                  <a:cubicBezTo>
                    <a:pt x="8715" y="9777"/>
                    <a:pt x="8518" y="9736"/>
                    <a:pt x="8339" y="9809"/>
                  </a:cubicBezTo>
                  <a:cubicBezTo>
                    <a:pt x="8157" y="9871"/>
                    <a:pt x="8073" y="10065"/>
                    <a:pt x="7904" y="10146"/>
                  </a:cubicBezTo>
                  <a:cubicBezTo>
                    <a:pt x="7783" y="10210"/>
                    <a:pt x="7640" y="10229"/>
                    <a:pt x="7523" y="10300"/>
                  </a:cubicBezTo>
                  <a:cubicBezTo>
                    <a:pt x="7424" y="10393"/>
                    <a:pt x="7364" y="10517"/>
                    <a:pt x="7290" y="10629"/>
                  </a:cubicBezTo>
                  <a:cubicBezTo>
                    <a:pt x="7451" y="10842"/>
                    <a:pt x="7722" y="10735"/>
                    <a:pt x="7938" y="10703"/>
                  </a:cubicBezTo>
                  <a:cubicBezTo>
                    <a:pt x="8077" y="10682"/>
                    <a:pt x="8174" y="10574"/>
                    <a:pt x="8280" y="10492"/>
                  </a:cubicBezTo>
                  <a:cubicBezTo>
                    <a:pt x="8471" y="10331"/>
                    <a:pt x="8697" y="10196"/>
                    <a:pt x="8951" y="10174"/>
                  </a:cubicBezTo>
                  <a:cubicBezTo>
                    <a:pt x="8826" y="10263"/>
                    <a:pt x="8701" y="10354"/>
                    <a:pt x="8596" y="10467"/>
                  </a:cubicBezTo>
                  <a:lnTo>
                    <a:pt x="8764" y="10421"/>
                  </a:lnTo>
                  <a:cubicBezTo>
                    <a:pt x="8789" y="10480"/>
                    <a:pt x="8818" y="10538"/>
                    <a:pt x="8849" y="10594"/>
                  </a:cubicBezTo>
                  <a:lnTo>
                    <a:pt x="8527" y="10626"/>
                  </a:lnTo>
                  <a:cubicBezTo>
                    <a:pt x="8556" y="10667"/>
                    <a:pt x="8583" y="10709"/>
                    <a:pt x="8617" y="10746"/>
                  </a:cubicBezTo>
                  <a:cubicBezTo>
                    <a:pt x="8710" y="10732"/>
                    <a:pt x="8795" y="10691"/>
                    <a:pt x="8884" y="10660"/>
                  </a:cubicBezTo>
                  <a:cubicBezTo>
                    <a:pt x="8737" y="10835"/>
                    <a:pt x="8510" y="10904"/>
                    <a:pt x="8341" y="11051"/>
                  </a:cubicBezTo>
                  <a:cubicBezTo>
                    <a:pt x="8483" y="11016"/>
                    <a:pt x="8625" y="10965"/>
                    <a:pt x="8772" y="10953"/>
                  </a:cubicBezTo>
                  <a:cubicBezTo>
                    <a:pt x="8617" y="11067"/>
                    <a:pt x="8435" y="11146"/>
                    <a:pt x="8239" y="11126"/>
                  </a:cubicBezTo>
                  <a:cubicBezTo>
                    <a:pt x="8262" y="11165"/>
                    <a:pt x="8286" y="11204"/>
                    <a:pt x="8309" y="11243"/>
                  </a:cubicBezTo>
                  <a:cubicBezTo>
                    <a:pt x="8250" y="11222"/>
                    <a:pt x="8191" y="11200"/>
                    <a:pt x="8133" y="11178"/>
                  </a:cubicBezTo>
                  <a:cubicBezTo>
                    <a:pt x="8140" y="11214"/>
                    <a:pt x="8148" y="11249"/>
                    <a:pt x="8156" y="11284"/>
                  </a:cubicBezTo>
                  <a:cubicBezTo>
                    <a:pt x="8071" y="11243"/>
                    <a:pt x="7978" y="11210"/>
                    <a:pt x="7895" y="11170"/>
                  </a:cubicBezTo>
                  <a:cubicBezTo>
                    <a:pt x="7909" y="11288"/>
                    <a:pt x="7888" y="11419"/>
                    <a:pt x="7961" y="11520"/>
                  </a:cubicBezTo>
                  <a:cubicBezTo>
                    <a:pt x="8107" y="11706"/>
                    <a:pt x="8407" y="11683"/>
                    <a:pt x="8514" y="11910"/>
                  </a:cubicBezTo>
                  <a:cubicBezTo>
                    <a:pt x="8432" y="11865"/>
                    <a:pt x="8360" y="11794"/>
                    <a:pt x="8267" y="11775"/>
                  </a:cubicBezTo>
                  <a:cubicBezTo>
                    <a:pt x="8126" y="11785"/>
                    <a:pt x="7992" y="11848"/>
                    <a:pt x="7855" y="11878"/>
                  </a:cubicBezTo>
                  <a:cubicBezTo>
                    <a:pt x="7908" y="11972"/>
                    <a:pt x="7960" y="12066"/>
                    <a:pt x="8008" y="12162"/>
                  </a:cubicBezTo>
                  <a:lnTo>
                    <a:pt x="7821" y="11988"/>
                  </a:lnTo>
                  <a:cubicBezTo>
                    <a:pt x="7813" y="12038"/>
                    <a:pt x="7806" y="12088"/>
                    <a:pt x="7799" y="12138"/>
                  </a:cubicBezTo>
                  <a:cubicBezTo>
                    <a:pt x="7748" y="12030"/>
                    <a:pt x="7703" y="11918"/>
                    <a:pt x="7630" y="11823"/>
                  </a:cubicBezTo>
                  <a:cubicBezTo>
                    <a:pt x="7586" y="11829"/>
                    <a:pt x="7543" y="11843"/>
                    <a:pt x="7501" y="11853"/>
                  </a:cubicBezTo>
                  <a:cubicBezTo>
                    <a:pt x="7534" y="11747"/>
                    <a:pt x="7565" y="11642"/>
                    <a:pt x="7597" y="11535"/>
                  </a:cubicBezTo>
                  <a:cubicBezTo>
                    <a:pt x="7401" y="11434"/>
                    <a:pt x="7186" y="11461"/>
                    <a:pt x="6978" y="11496"/>
                  </a:cubicBezTo>
                  <a:cubicBezTo>
                    <a:pt x="6922" y="11626"/>
                    <a:pt x="6865" y="11755"/>
                    <a:pt x="6796" y="11878"/>
                  </a:cubicBezTo>
                  <a:cubicBezTo>
                    <a:pt x="6864" y="11932"/>
                    <a:pt x="6934" y="11985"/>
                    <a:pt x="7003" y="12039"/>
                  </a:cubicBezTo>
                  <a:cubicBezTo>
                    <a:pt x="6950" y="12044"/>
                    <a:pt x="6897" y="12050"/>
                    <a:pt x="6844" y="12056"/>
                  </a:cubicBezTo>
                  <a:cubicBezTo>
                    <a:pt x="6838" y="12088"/>
                    <a:pt x="6832" y="12121"/>
                    <a:pt x="6827" y="12153"/>
                  </a:cubicBezTo>
                  <a:cubicBezTo>
                    <a:pt x="6956" y="12138"/>
                    <a:pt x="7086" y="12127"/>
                    <a:pt x="7216" y="12130"/>
                  </a:cubicBezTo>
                  <a:lnTo>
                    <a:pt x="6875" y="12243"/>
                  </a:lnTo>
                  <a:cubicBezTo>
                    <a:pt x="7007" y="12403"/>
                    <a:pt x="7125" y="12575"/>
                    <a:pt x="7202" y="12768"/>
                  </a:cubicBezTo>
                  <a:cubicBezTo>
                    <a:pt x="7112" y="12636"/>
                    <a:pt x="7010" y="12499"/>
                    <a:pt x="6844" y="12463"/>
                  </a:cubicBezTo>
                  <a:cubicBezTo>
                    <a:pt x="6911" y="12550"/>
                    <a:pt x="6985" y="12632"/>
                    <a:pt x="7059" y="12713"/>
                  </a:cubicBezTo>
                  <a:lnTo>
                    <a:pt x="6872" y="12838"/>
                  </a:lnTo>
                  <a:cubicBezTo>
                    <a:pt x="6959" y="13025"/>
                    <a:pt x="7237" y="13009"/>
                    <a:pt x="7266" y="13231"/>
                  </a:cubicBezTo>
                  <a:cubicBezTo>
                    <a:pt x="7201" y="13181"/>
                    <a:pt x="7138" y="13130"/>
                    <a:pt x="7074" y="13078"/>
                  </a:cubicBezTo>
                  <a:cubicBezTo>
                    <a:pt x="7081" y="13118"/>
                    <a:pt x="7088" y="13156"/>
                    <a:pt x="7096" y="13195"/>
                  </a:cubicBezTo>
                  <a:cubicBezTo>
                    <a:pt x="7029" y="13129"/>
                    <a:pt x="6958" y="13064"/>
                    <a:pt x="6875" y="13018"/>
                  </a:cubicBezTo>
                  <a:cubicBezTo>
                    <a:pt x="6864" y="13071"/>
                    <a:pt x="6854" y="13122"/>
                    <a:pt x="6845" y="13174"/>
                  </a:cubicBezTo>
                  <a:cubicBezTo>
                    <a:pt x="6938" y="13274"/>
                    <a:pt x="7060" y="13422"/>
                    <a:pt x="7194" y="13287"/>
                  </a:cubicBezTo>
                  <a:cubicBezTo>
                    <a:pt x="7334" y="13402"/>
                    <a:pt x="7251" y="13571"/>
                    <a:pt x="7119" y="13647"/>
                  </a:cubicBezTo>
                  <a:cubicBezTo>
                    <a:pt x="7097" y="13588"/>
                    <a:pt x="7076" y="13528"/>
                    <a:pt x="7054" y="13469"/>
                  </a:cubicBezTo>
                  <a:cubicBezTo>
                    <a:pt x="6980" y="13535"/>
                    <a:pt x="6848" y="13590"/>
                    <a:pt x="6866" y="13710"/>
                  </a:cubicBezTo>
                  <a:cubicBezTo>
                    <a:pt x="6908" y="13791"/>
                    <a:pt x="6992" y="13837"/>
                    <a:pt x="7065" y="13888"/>
                  </a:cubicBezTo>
                  <a:cubicBezTo>
                    <a:pt x="7002" y="13958"/>
                    <a:pt x="6965" y="14044"/>
                    <a:pt x="6926" y="14129"/>
                  </a:cubicBezTo>
                  <a:cubicBezTo>
                    <a:pt x="6879" y="14225"/>
                    <a:pt x="6774" y="14269"/>
                    <a:pt x="6687" y="14320"/>
                  </a:cubicBezTo>
                  <a:cubicBezTo>
                    <a:pt x="6703" y="14342"/>
                    <a:pt x="6719" y="14363"/>
                    <a:pt x="6736" y="14384"/>
                  </a:cubicBezTo>
                  <a:cubicBezTo>
                    <a:pt x="6806" y="14342"/>
                    <a:pt x="6877" y="14300"/>
                    <a:pt x="6949" y="14259"/>
                  </a:cubicBezTo>
                  <a:cubicBezTo>
                    <a:pt x="6884" y="14347"/>
                    <a:pt x="6813" y="14431"/>
                    <a:pt x="6740" y="14512"/>
                  </a:cubicBezTo>
                  <a:cubicBezTo>
                    <a:pt x="6759" y="14591"/>
                    <a:pt x="6779" y="14670"/>
                    <a:pt x="6795" y="14749"/>
                  </a:cubicBezTo>
                  <a:cubicBezTo>
                    <a:pt x="6726" y="14708"/>
                    <a:pt x="6658" y="14665"/>
                    <a:pt x="6590" y="14621"/>
                  </a:cubicBezTo>
                  <a:cubicBezTo>
                    <a:pt x="6590" y="14663"/>
                    <a:pt x="6591" y="14705"/>
                    <a:pt x="6591" y="14746"/>
                  </a:cubicBezTo>
                  <a:lnTo>
                    <a:pt x="6401" y="14685"/>
                  </a:lnTo>
                  <a:cubicBezTo>
                    <a:pt x="6434" y="14745"/>
                    <a:pt x="6465" y="14806"/>
                    <a:pt x="6496" y="14866"/>
                  </a:cubicBezTo>
                  <a:lnTo>
                    <a:pt x="6902" y="14776"/>
                  </a:lnTo>
                  <a:cubicBezTo>
                    <a:pt x="6809" y="14854"/>
                    <a:pt x="6704" y="14930"/>
                    <a:pt x="6657" y="15046"/>
                  </a:cubicBezTo>
                  <a:cubicBezTo>
                    <a:pt x="6599" y="15146"/>
                    <a:pt x="6652" y="15260"/>
                    <a:pt x="6675" y="15362"/>
                  </a:cubicBezTo>
                  <a:cubicBezTo>
                    <a:pt x="6535" y="15261"/>
                    <a:pt x="6379" y="15184"/>
                    <a:pt x="6207" y="15159"/>
                  </a:cubicBezTo>
                  <a:cubicBezTo>
                    <a:pt x="6349" y="15253"/>
                    <a:pt x="6497" y="15338"/>
                    <a:pt x="6626" y="15449"/>
                  </a:cubicBezTo>
                  <a:lnTo>
                    <a:pt x="6460" y="15505"/>
                  </a:lnTo>
                  <a:cubicBezTo>
                    <a:pt x="6547" y="15531"/>
                    <a:pt x="6639" y="15554"/>
                    <a:pt x="6728" y="15579"/>
                  </a:cubicBezTo>
                  <a:lnTo>
                    <a:pt x="6425" y="15636"/>
                  </a:lnTo>
                  <a:lnTo>
                    <a:pt x="6586" y="15704"/>
                  </a:lnTo>
                  <a:cubicBezTo>
                    <a:pt x="6434" y="15712"/>
                    <a:pt x="6282" y="15711"/>
                    <a:pt x="6130" y="15718"/>
                  </a:cubicBezTo>
                  <a:cubicBezTo>
                    <a:pt x="6303" y="15818"/>
                    <a:pt x="6504" y="15853"/>
                    <a:pt x="6662" y="15712"/>
                  </a:cubicBezTo>
                  <a:cubicBezTo>
                    <a:pt x="6574" y="15861"/>
                    <a:pt x="6467" y="16002"/>
                    <a:pt x="6308" y="16082"/>
                  </a:cubicBezTo>
                  <a:cubicBezTo>
                    <a:pt x="6337" y="16142"/>
                    <a:pt x="6375" y="16199"/>
                    <a:pt x="6391" y="16264"/>
                  </a:cubicBezTo>
                  <a:cubicBezTo>
                    <a:pt x="6274" y="16434"/>
                    <a:pt x="6059" y="16496"/>
                    <a:pt x="5887" y="16596"/>
                  </a:cubicBezTo>
                  <a:cubicBezTo>
                    <a:pt x="5907" y="16647"/>
                    <a:pt x="5927" y="16697"/>
                    <a:pt x="5948" y="16747"/>
                  </a:cubicBezTo>
                  <a:cubicBezTo>
                    <a:pt x="5870" y="16850"/>
                    <a:pt x="5804" y="16963"/>
                    <a:pt x="5764" y="17086"/>
                  </a:cubicBezTo>
                  <a:cubicBezTo>
                    <a:pt x="5734" y="17076"/>
                    <a:pt x="5703" y="17067"/>
                    <a:pt x="5674" y="17057"/>
                  </a:cubicBezTo>
                  <a:cubicBezTo>
                    <a:pt x="5732" y="17142"/>
                    <a:pt x="5879" y="17209"/>
                    <a:pt x="5837" y="17329"/>
                  </a:cubicBezTo>
                  <a:cubicBezTo>
                    <a:pt x="5810" y="17433"/>
                    <a:pt x="5772" y="17534"/>
                    <a:pt x="5741" y="17637"/>
                  </a:cubicBezTo>
                  <a:cubicBezTo>
                    <a:pt x="5665" y="17652"/>
                    <a:pt x="5582" y="17649"/>
                    <a:pt x="5511" y="17684"/>
                  </a:cubicBezTo>
                  <a:cubicBezTo>
                    <a:pt x="5465" y="17744"/>
                    <a:pt x="5461" y="17824"/>
                    <a:pt x="5442" y="17894"/>
                  </a:cubicBezTo>
                  <a:lnTo>
                    <a:pt x="5286" y="17875"/>
                  </a:lnTo>
                  <a:cubicBezTo>
                    <a:pt x="5171" y="18005"/>
                    <a:pt x="5067" y="18148"/>
                    <a:pt x="4920" y="18244"/>
                  </a:cubicBezTo>
                  <a:cubicBezTo>
                    <a:pt x="4755" y="18400"/>
                    <a:pt x="4509" y="18373"/>
                    <a:pt x="4329" y="18501"/>
                  </a:cubicBezTo>
                  <a:cubicBezTo>
                    <a:pt x="4237" y="18579"/>
                    <a:pt x="4121" y="18530"/>
                    <a:pt x="4021" y="18501"/>
                  </a:cubicBezTo>
                  <a:lnTo>
                    <a:pt x="3967" y="18639"/>
                  </a:lnTo>
                  <a:cubicBezTo>
                    <a:pt x="3920" y="18624"/>
                    <a:pt x="3874" y="18608"/>
                    <a:pt x="3827" y="18592"/>
                  </a:cubicBezTo>
                  <a:cubicBezTo>
                    <a:pt x="3845" y="18630"/>
                    <a:pt x="3862" y="18667"/>
                    <a:pt x="3880" y="18705"/>
                  </a:cubicBezTo>
                  <a:cubicBezTo>
                    <a:pt x="3845" y="18710"/>
                    <a:pt x="3811" y="18714"/>
                    <a:pt x="3776" y="18718"/>
                  </a:cubicBezTo>
                  <a:cubicBezTo>
                    <a:pt x="3707" y="18572"/>
                    <a:pt x="3661" y="18394"/>
                    <a:pt x="3499" y="18324"/>
                  </a:cubicBezTo>
                  <a:cubicBezTo>
                    <a:pt x="3469" y="18451"/>
                    <a:pt x="3443" y="18579"/>
                    <a:pt x="3416" y="18706"/>
                  </a:cubicBezTo>
                  <a:cubicBezTo>
                    <a:pt x="3382" y="18627"/>
                    <a:pt x="3336" y="18555"/>
                    <a:pt x="3272" y="18496"/>
                  </a:cubicBezTo>
                  <a:cubicBezTo>
                    <a:pt x="3280" y="18442"/>
                    <a:pt x="3289" y="18388"/>
                    <a:pt x="3299" y="18334"/>
                  </a:cubicBezTo>
                  <a:cubicBezTo>
                    <a:pt x="3252" y="18353"/>
                    <a:pt x="3205" y="18375"/>
                    <a:pt x="3155" y="18386"/>
                  </a:cubicBezTo>
                  <a:cubicBezTo>
                    <a:pt x="3052" y="18338"/>
                    <a:pt x="3001" y="18218"/>
                    <a:pt x="2900" y="18173"/>
                  </a:cubicBezTo>
                  <a:cubicBezTo>
                    <a:pt x="2706" y="18228"/>
                    <a:pt x="2838" y="18426"/>
                    <a:pt x="2885" y="18546"/>
                  </a:cubicBezTo>
                  <a:lnTo>
                    <a:pt x="2665" y="18583"/>
                  </a:lnTo>
                  <a:cubicBezTo>
                    <a:pt x="2629" y="18475"/>
                    <a:pt x="2590" y="18369"/>
                    <a:pt x="2556" y="18260"/>
                  </a:cubicBezTo>
                  <a:cubicBezTo>
                    <a:pt x="2489" y="18366"/>
                    <a:pt x="2429" y="18479"/>
                    <a:pt x="2343" y="18570"/>
                  </a:cubicBezTo>
                  <a:cubicBezTo>
                    <a:pt x="2297" y="18525"/>
                    <a:pt x="2253" y="18473"/>
                    <a:pt x="2233" y="18411"/>
                  </a:cubicBezTo>
                  <a:cubicBezTo>
                    <a:pt x="2281" y="18300"/>
                    <a:pt x="2364" y="18210"/>
                    <a:pt x="2439" y="18116"/>
                  </a:cubicBezTo>
                  <a:cubicBezTo>
                    <a:pt x="2195" y="18183"/>
                    <a:pt x="1862" y="18124"/>
                    <a:pt x="1693" y="18351"/>
                  </a:cubicBezTo>
                  <a:cubicBezTo>
                    <a:pt x="1572" y="18507"/>
                    <a:pt x="1410" y="18622"/>
                    <a:pt x="1279" y="18767"/>
                  </a:cubicBezTo>
                  <a:cubicBezTo>
                    <a:pt x="1461" y="18939"/>
                    <a:pt x="1667" y="19115"/>
                    <a:pt x="1932" y="19120"/>
                  </a:cubicBezTo>
                  <a:cubicBezTo>
                    <a:pt x="1932" y="19178"/>
                    <a:pt x="1935" y="19236"/>
                    <a:pt x="1943" y="19294"/>
                  </a:cubicBezTo>
                  <a:cubicBezTo>
                    <a:pt x="1650" y="19220"/>
                    <a:pt x="1345" y="19264"/>
                    <a:pt x="1090" y="19430"/>
                  </a:cubicBezTo>
                  <a:cubicBezTo>
                    <a:pt x="1133" y="19537"/>
                    <a:pt x="1177" y="19643"/>
                    <a:pt x="1220" y="19750"/>
                  </a:cubicBezTo>
                  <a:cubicBezTo>
                    <a:pt x="1106" y="19674"/>
                    <a:pt x="1038" y="19436"/>
                    <a:pt x="870" y="19481"/>
                  </a:cubicBezTo>
                  <a:cubicBezTo>
                    <a:pt x="768" y="19521"/>
                    <a:pt x="789" y="19633"/>
                    <a:pt x="805" y="19718"/>
                  </a:cubicBezTo>
                  <a:cubicBezTo>
                    <a:pt x="728" y="19753"/>
                    <a:pt x="647" y="19785"/>
                    <a:pt x="580" y="19838"/>
                  </a:cubicBezTo>
                  <a:cubicBezTo>
                    <a:pt x="565" y="19977"/>
                    <a:pt x="685" y="20065"/>
                    <a:pt x="800" y="20110"/>
                  </a:cubicBezTo>
                  <a:cubicBezTo>
                    <a:pt x="790" y="20136"/>
                    <a:pt x="781" y="20161"/>
                    <a:pt x="773" y="20186"/>
                  </a:cubicBezTo>
                  <a:cubicBezTo>
                    <a:pt x="1154" y="20370"/>
                    <a:pt x="1543" y="20096"/>
                    <a:pt x="1933" y="20139"/>
                  </a:cubicBezTo>
                  <a:cubicBezTo>
                    <a:pt x="1783" y="20203"/>
                    <a:pt x="1632" y="20262"/>
                    <a:pt x="1483" y="20328"/>
                  </a:cubicBezTo>
                  <a:cubicBezTo>
                    <a:pt x="1652" y="20421"/>
                    <a:pt x="1827" y="20518"/>
                    <a:pt x="2023" y="20530"/>
                  </a:cubicBezTo>
                  <a:cubicBezTo>
                    <a:pt x="2196" y="20532"/>
                    <a:pt x="2360" y="20471"/>
                    <a:pt x="2520" y="20412"/>
                  </a:cubicBezTo>
                  <a:cubicBezTo>
                    <a:pt x="2511" y="20472"/>
                    <a:pt x="2502" y="20533"/>
                    <a:pt x="2494" y="20593"/>
                  </a:cubicBezTo>
                  <a:cubicBezTo>
                    <a:pt x="2567" y="20609"/>
                    <a:pt x="2641" y="20623"/>
                    <a:pt x="2710" y="20652"/>
                  </a:cubicBezTo>
                  <a:cubicBezTo>
                    <a:pt x="2714" y="20876"/>
                    <a:pt x="2544" y="21041"/>
                    <a:pt x="2344" y="21109"/>
                  </a:cubicBezTo>
                  <a:cubicBezTo>
                    <a:pt x="2288" y="21018"/>
                    <a:pt x="2241" y="20919"/>
                    <a:pt x="2166" y="20842"/>
                  </a:cubicBezTo>
                  <a:cubicBezTo>
                    <a:pt x="2075" y="20754"/>
                    <a:pt x="1931" y="20793"/>
                    <a:pt x="1821" y="20777"/>
                  </a:cubicBezTo>
                  <a:cubicBezTo>
                    <a:pt x="1761" y="20886"/>
                    <a:pt x="1691" y="20989"/>
                    <a:pt x="1616" y="21086"/>
                  </a:cubicBezTo>
                  <a:cubicBezTo>
                    <a:pt x="1628" y="20981"/>
                    <a:pt x="1703" y="20861"/>
                    <a:pt x="1653" y="20759"/>
                  </a:cubicBezTo>
                  <a:cubicBezTo>
                    <a:pt x="1464" y="20575"/>
                    <a:pt x="1220" y="20775"/>
                    <a:pt x="1028" y="20848"/>
                  </a:cubicBezTo>
                  <a:cubicBezTo>
                    <a:pt x="1147" y="20954"/>
                    <a:pt x="1271" y="21056"/>
                    <a:pt x="1386" y="21167"/>
                  </a:cubicBezTo>
                  <a:cubicBezTo>
                    <a:pt x="1204" y="21134"/>
                    <a:pt x="1023" y="21108"/>
                    <a:pt x="841" y="21083"/>
                  </a:cubicBezTo>
                  <a:cubicBezTo>
                    <a:pt x="947" y="21185"/>
                    <a:pt x="1050" y="21289"/>
                    <a:pt x="1162" y="21384"/>
                  </a:cubicBezTo>
                  <a:lnTo>
                    <a:pt x="1040" y="21444"/>
                  </a:lnTo>
                  <a:cubicBezTo>
                    <a:pt x="921" y="21315"/>
                    <a:pt x="762" y="21234"/>
                    <a:pt x="585" y="21228"/>
                  </a:cubicBezTo>
                  <a:cubicBezTo>
                    <a:pt x="599" y="21301"/>
                    <a:pt x="615" y="21373"/>
                    <a:pt x="632" y="21445"/>
                  </a:cubicBezTo>
                  <a:lnTo>
                    <a:pt x="480" y="21424"/>
                  </a:lnTo>
                  <a:cubicBezTo>
                    <a:pt x="485" y="21464"/>
                    <a:pt x="490" y="21503"/>
                    <a:pt x="495" y="21543"/>
                  </a:cubicBezTo>
                  <a:lnTo>
                    <a:pt x="311" y="21495"/>
                  </a:lnTo>
                  <a:cubicBezTo>
                    <a:pt x="216" y="21654"/>
                    <a:pt x="115" y="21809"/>
                    <a:pt x="0" y="21955"/>
                  </a:cubicBezTo>
                  <a:cubicBezTo>
                    <a:pt x="48" y="22182"/>
                    <a:pt x="23" y="22418"/>
                    <a:pt x="92" y="22640"/>
                  </a:cubicBezTo>
                  <a:cubicBezTo>
                    <a:pt x="102" y="22680"/>
                    <a:pt x="137" y="22706"/>
                    <a:pt x="172" y="22725"/>
                  </a:cubicBezTo>
                  <a:cubicBezTo>
                    <a:pt x="425" y="22854"/>
                    <a:pt x="716" y="22910"/>
                    <a:pt x="942" y="23088"/>
                  </a:cubicBezTo>
                  <a:cubicBezTo>
                    <a:pt x="1136" y="23232"/>
                    <a:pt x="1359" y="23326"/>
                    <a:pt x="1579" y="23420"/>
                  </a:cubicBezTo>
                  <a:cubicBezTo>
                    <a:pt x="1546" y="23475"/>
                    <a:pt x="1512" y="23530"/>
                    <a:pt x="1479" y="23585"/>
                  </a:cubicBezTo>
                  <a:cubicBezTo>
                    <a:pt x="1691" y="23768"/>
                    <a:pt x="1960" y="23860"/>
                    <a:pt x="2212" y="23971"/>
                  </a:cubicBezTo>
                  <a:cubicBezTo>
                    <a:pt x="2367" y="24041"/>
                    <a:pt x="2529" y="23950"/>
                    <a:pt x="2687" y="23945"/>
                  </a:cubicBezTo>
                  <a:cubicBezTo>
                    <a:pt x="2881" y="24181"/>
                    <a:pt x="3032" y="24450"/>
                    <a:pt x="3158" y="24727"/>
                  </a:cubicBezTo>
                  <a:cubicBezTo>
                    <a:pt x="3246" y="24911"/>
                    <a:pt x="3148" y="25114"/>
                    <a:pt x="3134" y="25302"/>
                  </a:cubicBezTo>
                  <a:cubicBezTo>
                    <a:pt x="3095" y="25490"/>
                    <a:pt x="3119" y="25683"/>
                    <a:pt x="3132" y="25873"/>
                  </a:cubicBezTo>
                  <a:cubicBezTo>
                    <a:pt x="3315" y="25939"/>
                    <a:pt x="3480" y="26044"/>
                    <a:pt x="3632" y="26164"/>
                  </a:cubicBezTo>
                  <a:lnTo>
                    <a:pt x="3495" y="26266"/>
                  </a:lnTo>
                  <a:cubicBezTo>
                    <a:pt x="3451" y="26189"/>
                    <a:pt x="3415" y="26103"/>
                    <a:pt x="3350" y="26040"/>
                  </a:cubicBezTo>
                  <a:cubicBezTo>
                    <a:pt x="3254" y="25992"/>
                    <a:pt x="3146" y="26036"/>
                    <a:pt x="3050" y="26060"/>
                  </a:cubicBezTo>
                  <a:cubicBezTo>
                    <a:pt x="2968" y="25999"/>
                    <a:pt x="2891" y="25890"/>
                    <a:pt x="2779" y="25900"/>
                  </a:cubicBezTo>
                  <a:cubicBezTo>
                    <a:pt x="2704" y="25960"/>
                    <a:pt x="2655" y="26045"/>
                    <a:pt x="2578" y="26102"/>
                  </a:cubicBezTo>
                  <a:cubicBezTo>
                    <a:pt x="2489" y="26098"/>
                    <a:pt x="2404" y="26069"/>
                    <a:pt x="2318" y="26049"/>
                  </a:cubicBezTo>
                  <a:cubicBezTo>
                    <a:pt x="2233" y="26223"/>
                    <a:pt x="2138" y="26403"/>
                    <a:pt x="2136" y="26602"/>
                  </a:cubicBezTo>
                  <a:cubicBezTo>
                    <a:pt x="2132" y="26738"/>
                    <a:pt x="2264" y="26820"/>
                    <a:pt x="2331" y="26922"/>
                  </a:cubicBezTo>
                  <a:cubicBezTo>
                    <a:pt x="2501" y="27126"/>
                    <a:pt x="2582" y="27443"/>
                    <a:pt x="2876" y="27509"/>
                  </a:cubicBezTo>
                  <a:cubicBezTo>
                    <a:pt x="2851" y="27534"/>
                    <a:pt x="2826" y="27559"/>
                    <a:pt x="2802" y="27584"/>
                  </a:cubicBezTo>
                  <a:cubicBezTo>
                    <a:pt x="2904" y="27647"/>
                    <a:pt x="3016" y="27697"/>
                    <a:pt x="3109" y="27773"/>
                  </a:cubicBezTo>
                  <a:cubicBezTo>
                    <a:pt x="3265" y="27942"/>
                    <a:pt x="3196" y="28256"/>
                    <a:pt x="3426" y="28370"/>
                  </a:cubicBezTo>
                  <a:cubicBezTo>
                    <a:pt x="3617" y="28467"/>
                    <a:pt x="3635" y="28697"/>
                    <a:pt x="3713" y="28874"/>
                  </a:cubicBezTo>
                  <a:cubicBezTo>
                    <a:pt x="4129" y="28809"/>
                    <a:pt x="4371" y="28425"/>
                    <a:pt x="4467" y="28045"/>
                  </a:cubicBezTo>
                  <a:lnTo>
                    <a:pt x="4888" y="28122"/>
                  </a:lnTo>
                  <a:cubicBezTo>
                    <a:pt x="4756" y="28437"/>
                    <a:pt x="4539" y="28715"/>
                    <a:pt x="4435" y="29041"/>
                  </a:cubicBezTo>
                  <a:cubicBezTo>
                    <a:pt x="4362" y="29263"/>
                    <a:pt x="4579" y="29441"/>
                    <a:pt x="4575" y="29655"/>
                  </a:cubicBezTo>
                  <a:cubicBezTo>
                    <a:pt x="4503" y="29901"/>
                    <a:pt x="4339" y="30125"/>
                    <a:pt x="4360" y="30394"/>
                  </a:cubicBezTo>
                  <a:cubicBezTo>
                    <a:pt x="4500" y="30546"/>
                    <a:pt x="4715" y="30587"/>
                    <a:pt x="4902" y="30653"/>
                  </a:cubicBezTo>
                  <a:cubicBezTo>
                    <a:pt x="5032" y="30380"/>
                    <a:pt x="5124" y="30085"/>
                    <a:pt x="5294" y="29834"/>
                  </a:cubicBezTo>
                  <a:cubicBezTo>
                    <a:pt x="5424" y="29666"/>
                    <a:pt x="5621" y="29949"/>
                    <a:pt x="5776" y="29835"/>
                  </a:cubicBezTo>
                  <a:cubicBezTo>
                    <a:pt x="5865" y="29750"/>
                    <a:pt x="5940" y="29652"/>
                    <a:pt x="6023" y="29562"/>
                  </a:cubicBezTo>
                  <a:cubicBezTo>
                    <a:pt x="5926" y="29778"/>
                    <a:pt x="5766" y="29956"/>
                    <a:pt x="5555" y="30066"/>
                  </a:cubicBezTo>
                  <a:cubicBezTo>
                    <a:pt x="5364" y="30158"/>
                    <a:pt x="5283" y="30361"/>
                    <a:pt x="5166" y="30522"/>
                  </a:cubicBezTo>
                  <a:cubicBezTo>
                    <a:pt x="5056" y="30665"/>
                    <a:pt x="4901" y="30768"/>
                    <a:pt x="4803" y="30921"/>
                  </a:cubicBezTo>
                  <a:cubicBezTo>
                    <a:pt x="5229" y="31143"/>
                    <a:pt x="5641" y="31504"/>
                    <a:pt x="6155" y="31447"/>
                  </a:cubicBezTo>
                  <a:cubicBezTo>
                    <a:pt x="6161" y="31481"/>
                    <a:pt x="6167" y="31515"/>
                    <a:pt x="6174" y="31550"/>
                  </a:cubicBezTo>
                  <a:lnTo>
                    <a:pt x="6434" y="31587"/>
                  </a:lnTo>
                  <a:cubicBezTo>
                    <a:pt x="6548" y="31763"/>
                    <a:pt x="6745" y="31833"/>
                    <a:pt x="6925" y="31919"/>
                  </a:cubicBezTo>
                  <a:cubicBezTo>
                    <a:pt x="6937" y="31825"/>
                    <a:pt x="6965" y="31735"/>
                    <a:pt x="6999" y="31648"/>
                  </a:cubicBezTo>
                  <a:cubicBezTo>
                    <a:pt x="7217" y="31143"/>
                    <a:pt x="7194" y="30569"/>
                    <a:pt x="7121" y="30034"/>
                  </a:cubicBezTo>
                  <a:cubicBezTo>
                    <a:pt x="7232" y="30090"/>
                    <a:pt x="7373" y="30150"/>
                    <a:pt x="7389" y="30290"/>
                  </a:cubicBezTo>
                  <a:cubicBezTo>
                    <a:pt x="7408" y="30479"/>
                    <a:pt x="7399" y="30669"/>
                    <a:pt x="7402" y="30858"/>
                  </a:cubicBezTo>
                  <a:cubicBezTo>
                    <a:pt x="7630" y="30828"/>
                    <a:pt x="7867" y="30804"/>
                    <a:pt x="8066" y="30676"/>
                  </a:cubicBezTo>
                  <a:cubicBezTo>
                    <a:pt x="8258" y="30601"/>
                    <a:pt x="8355" y="30411"/>
                    <a:pt x="8482" y="30262"/>
                  </a:cubicBezTo>
                  <a:cubicBezTo>
                    <a:pt x="8410" y="30430"/>
                    <a:pt x="8333" y="30596"/>
                    <a:pt x="8261" y="30764"/>
                  </a:cubicBezTo>
                  <a:cubicBezTo>
                    <a:pt x="8465" y="30688"/>
                    <a:pt x="8676" y="30624"/>
                    <a:pt x="8869" y="30520"/>
                  </a:cubicBezTo>
                  <a:cubicBezTo>
                    <a:pt x="8860" y="30620"/>
                    <a:pt x="8894" y="30738"/>
                    <a:pt x="8818" y="30817"/>
                  </a:cubicBezTo>
                  <a:cubicBezTo>
                    <a:pt x="8613" y="31067"/>
                    <a:pt x="8400" y="31345"/>
                    <a:pt x="8380" y="31681"/>
                  </a:cubicBezTo>
                  <a:cubicBezTo>
                    <a:pt x="8347" y="31928"/>
                    <a:pt x="8279" y="32169"/>
                    <a:pt x="8230" y="32413"/>
                  </a:cubicBezTo>
                  <a:cubicBezTo>
                    <a:pt x="8430" y="32410"/>
                    <a:pt x="8636" y="32432"/>
                    <a:pt x="8834" y="32393"/>
                  </a:cubicBezTo>
                  <a:cubicBezTo>
                    <a:pt x="8981" y="32303"/>
                    <a:pt x="9050" y="32132"/>
                    <a:pt x="9155" y="32001"/>
                  </a:cubicBezTo>
                  <a:cubicBezTo>
                    <a:pt x="9286" y="31774"/>
                    <a:pt x="9592" y="31695"/>
                    <a:pt x="9650" y="31418"/>
                  </a:cubicBezTo>
                  <a:cubicBezTo>
                    <a:pt x="9800" y="31356"/>
                    <a:pt x="9966" y="31316"/>
                    <a:pt x="10097" y="31216"/>
                  </a:cubicBezTo>
                  <a:cubicBezTo>
                    <a:pt x="10255" y="31074"/>
                    <a:pt x="10233" y="30832"/>
                    <a:pt x="10359" y="30669"/>
                  </a:cubicBezTo>
                  <a:cubicBezTo>
                    <a:pt x="10503" y="30482"/>
                    <a:pt x="10639" y="30272"/>
                    <a:pt x="10859" y="30166"/>
                  </a:cubicBezTo>
                  <a:cubicBezTo>
                    <a:pt x="10868" y="30377"/>
                    <a:pt x="10845" y="30587"/>
                    <a:pt x="10837" y="30798"/>
                  </a:cubicBezTo>
                  <a:cubicBezTo>
                    <a:pt x="10571" y="30933"/>
                    <a:pt x="10567" y="31266"/>
                    <a:pt x="10391" y="31475"/>
                  </a:cubicBezTo>
                  <a:cubicBezTo>
                    <a:pt x="10249" y="31648"/>
                    <a:pt x="10057" y="31773"/>
                    <a:pt x="9922" y="31952"/>
                  </a:cubicBezTo>
                  <a:cubicBezTo>
                    <a:pt x="9810" y="32252"/>
                    <a:pt x="9690" y="32548"/>
                    <a:pt x="9571" y="32845"/>
                  </a:cubicBezTo>
                  <a:cubicBezTo>
                    <a:pt x="9710" y="32827"/>
                    <a:pt x="9848" y="32806"/>
                    <a:pt x="9987" y="32781"/>
                  </a:cubicBezTo>
                  <a:cubicBezTo>
                    <a:pt x="9965" y="32832"/>
                    <a:pt x="9943" y="32882"/>
                    <a:pt x="9922" y="32932"/>
                  </a:cubicBezTo>
                  <a:cubicBezTo>
                    <a:pt x="10399" y="32919"/>
                    <a:pt x="10638" y="32443"/>
                    <a:pt x="10793" y="32057"/>
                  </a:cubicBezTo>
                  <a:cubicBezTo>
                    <a:pt x="10870" y="31861"/>
                    <a:pt x="10678" y="31729"/>
                    <a:pt x="10613" y="31568"/>
                  </a:cubicBezTo>
                  <a:cubicBezTo>
                    <a:pt x="10601" y="31404"/>
                    <a:pt x="10708" y="31260"/>
                    <a:pt x="10815" y="31147"/>
                  </a:cubicBezTo>
                  <a:cubicBezTo>
                    <a:pt x="10760" y="31297"/>
                    <a:pt x="10681" y="31452"/>
                    <a:pt x="10720" y="31617"/>
                  </a:cubicBezTo>
                  <a:cubicBezTo>
                    <a:pt x="10750" y="31704"/>
                    <a:pt x="10835" y="31802"/>
                    <a:pt x="10936" y="31771"/>
                  </a:cubicBezTo>
                  <a:cubicBezTo>
                    <a:pt x="11173" y="31706"/>
                    <a:pt x="11398" y="31603"/>
                    <a:pt x="11635" y="31536"/>
                  </a:cubicBezTo>
                  <a:cubicBezTo>
                    <a:pt x="11522" y="31741"/>
                    <a:pt x="11290" y="31718"/>
                    <a:pt x="11111" y="31809"/>
                  </a:cubicBezTo>
                  <a:cubicBezTo>
                    <a:pt x="11024" y="31942"/>
                    <a:pt x="11001" y="32108"/>
                    <a:pt x="10911" y="32241"/>
                  </a:cubicBezTo>
                  <a:cubicBezTo>
                    <a:pt x="10744" y="32594"/>
                    <a:pt x="10442" y="32875"/>
                    <a:pt x="10339" y="33257"/>
                  </a:cubicBezTo>
                  <a:cubicBezTo>
                    <a:pt x="10786" y="33206"/>
                    <a:pt x="11234" y="33220"/>
                    <a:pt x="11683" y="33247"/>
                  </a:cubicBezTo>
                  <a:cubicBezTo>
                    <a:pt x="11771" y="32996"/>
                    <a:pt x="11832" y="32738"/>
                    <a:pt x="11842" y="32472"/>
                  </a:cubicBezTo>
                  <a:cubicBezTo>
                    <a:pt x="11957" y="32702"/>
                    <a:pt x="11861" y="32930"/>
                    <a:pt x="11791" y="33151"/>
                  </a:cubicBezTo>
                  <a:cubicBezTo>
                    <a:pt x="12108" y="33131"/>
                    <a:pt x="12152" y="32771"/>
                    <a:pt x="12360" y="32601"/>
                  </a:cubicBezTo>
                  <a:cubicBezTo>
                    <a:pt x="12541" y="32458"/>
                    <a:pt x="12517" y="32205"/>
                    <a:pt x="12587" y="32006"/>
                  </a:cubicBezTo>
                  <a:cubicBezTo>
                    <a:pt x="12578" y="32290"/>
                    <a:pt x="12530" y="32573"/>
                    <a:pt x="12539" y="32858"/>
                  </a:cubicBezTo>
                  <a:cubicBezTo>
                    <a:pt x="12539" y="32918"/>
                    <a:pt x="12533" y="32990"/>
                    <a:pt x="12473" y="33023"/>
                  </a:cubicBezTo>
                  <a:cubicBezTo>
                    <a:pt x="12216" y="33181"/>
                    <a:pt x="11954" y="33332"/>
                    <a:pt x="11696" y="33488"/>
                  </a:cubicBezTo>
                  <a:cubicBezTo>
                    <a:pt x="11410" y="33541"/>
                    <a:pt x="11126" y="33457"/>
                    <a:pt x="10857" y="33370"/>
                  </a:cubicBezTo>
                  <a:cubicBezTo>
                    <a:pt x="11095" y="33703"/>
                    <a:pt x="10679" y="33967"/>
                    <a:pt x="10470" y="34162"/>
                  </a:cubicBezTo>
                  <a:cubicBezTo>
                    <a:pt x="10535" y="34363"/>
                    <a:pt x="10737" y="34481"/>
                    <a:pt x="10941" y="34482"/>
                  </a:cubicBezTo>
                  <a:cubicBezTo>
                    <a:pt x="11095" y="34454"/>
                    <a:pt x="11228" y="34361"/>
                    <a:pt x="11370" y="34300"/>
                  </a:cubicBezTo>
                  <a:cubicBezTo>
                    <a:pt x="11277" y="34451"/>
                    <a:pt x="11124" y="34546"/>
                    <a:pt x="10980" y="34642"/>
                  </a:cubicBezTo>
                  <a:cubicBezTo>
                    <a:pt x="11264" y="34674"/>
                    <a:pt x="11538" y="34606"/>
                    <a:pt x="11814" y="34551"/>
                  </a:cubicBezTo>
                  <a:cubicBezTo>
                    <a:pt x="11793" y="34464"/>
                    <a:pt x="11771" y="34376"/>
                    <a:pt x="11751" y="34288"/>
                  </a:cubicBezTo>
                  <a:cubicBezTo>
                    <a:pt x="11791" y="34338"/>
                    <a:pt x="11831" y="34389"/>
                    <a:pt x="11872" y="34439"/>
                  </a:cubicBezTo>
                  <a:cubicBezTo>
                    <a:pt x="12011" y="34263"/>
                    <a:pt x="12132" y="34070"/>
                    <a:pt x="12304" y="33923"/>
                  </a:cubicBezTo>
                  <a:cubicBezTo>
                    <a:pt x="12499" y="33811"/>
                    <a:pt x="12746" y="33817"/>
                    <a:pt x="12916" y="33656"/>
                  </a:cubicBezTo>
                  <a:cubicBezTo>
                    <a:pt x="12895" y="33769"/>
                    <a:pt x="12882" y="33883"/>
                    <a:pt x="12870" y="33997"/>
                  </a:cubicBezTo>
                  <a:cubicBezTo>
                    <a:pt x="13088" y="34025"/>
                    <a:pt x="13351" y="33959"/>
                    <a:pt x="13531" y="34114"/>
                  </a:cubicBezTo>
                  <a:cubicBezTo>
                    <a:pt x="13656" y="34196"/>
                    <a:pt x="13818" y="34190"/>
                    <a:pt x="13960" y="34229"/>
                  </a:cubicBezTo>
                  <a:cubicBezTo>
                    <a:pt x="13843" y="34256"/>
                    <a:pt x="13730" y="34277"/>
                    <a:pt x="13617" y="34313"/>
                  </a:cubicBezTo>
                  <a:cubicBezTo>
                    <a:pt x="13767" y="34504"/>
                    <a:pt x="14013" y="34567"/>
                    <a:pt x="14236" y="34628"/>
                  </a:cubicBezTo>
                  <a:cubicBezTo>
                    <a:pt x="14054" y="34750"/>
                    <a:pt x="13848" y="34821"/>
                    <a:pt x="13638" y="34877"/>
                  </a:cubicBezTo>
                  <a:cubicBezTo>
                    <a:pt x="13603" y="35083"/>
                    <a:pt x="13660" y="35294"/>
                    <a:pt x="13635" y="35502"/>
                  </a:cubicBezTo>
                  <a:cubicBezTo>
                    <a:pt x="13712" y="35449"/>
                    <a:pt x="13801" y="35423"/>
                    <a:pt x="13892" y="35459"/>
                  </a:cubicBezTo>
                  <a:cubicBezTo>
                    <a:pt x="13942" y="35434"/>
                    <a:pt x="13991" y="35408"/>
                    <a:pt x="14042" y="35382"/>
                  </a:cubicBezTo>
                  <a:cubicBezTo>
                    <a:pt x="13941" y="35550"/>
                    <a:pt x="13914" y="35748"/>
                    <a:pt x="14038" y="35908"/>
                  </a:cubicBezTo>
                  <a:cubicBezTo>
                    <a:pt x="14238" y="35753"/>
                    <a:pt x="14424" y="35577"/>
                    <a:pt x="14554" y="35357"/>
                  </a:cubicBezTo>
                  <a:cubicBezTo>
                    <a:pt x="14551" y="35561"/>
                    <a:pt x="14442" y="35742"/>
                    <a:pt x="14417" y="35937"/>
                  </a:cubicBezTo>
                  <a:cubicBezTo>
                    <a:pt x="14540" y="36121"/>
                    <a:pt x="14787" y="36016"/>
                    <a:pt x="14972" y="36035"/>
                  </a:cubicBezTo>
                  <a:cubicBezTo>
                    <a:pt x="15104" y="36017"/>
                    <a:pt x="15167" y="36152"/>
                    <a:pt x="15246" y="36230"/>
                  </a:cubicBezTo>
                  <a:lnTo>
                    <a:pt x="15246" y="3623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Svalbard">
              <a:extLst>
                <a:ext uri="{FF2B5EF4-FFF2-40B4-BE49-F238E27FC236}">
                  <a16:creationId xmlns:a16="http://schemas.microsoft.com/office/drawing/2014/main" id="{71A01D98-E088-43DF-807B-C8D876991C5A}"/>
                </a:ext>
              </a:extLst>
            </p:cNvPr>
            <p:cNvSpPr>
              <a:spLocks/>
            </p:cNvSpPr>
            <p:nvPr>
              <p:custDataLst>
                <p:tags r:id="rId59"/>
              </p:custDataLst>
            </p:nvPr>
          </p:nvSpPr>
          <p:spPr bwMode="auto">
            <a:xfrm>
              <a:off x="6077025" y="1220849"/>
              <a:ext cx="395746" cy="482488"/>
            </a:xfrm>
            <a:custGeom>
              <a:avLst/>
              <a:gdLst/>
              <a:ahLst/>
              <a:cxnLst/>
              <a:rect l="l" t="t" r="r" b="b"/>
              <a:pathLst>
                <a:path w="398901" h="486334">
                  <a:moveTo>
                    <a:pt x="276864" y="302365"/>
                  </a:moveTo>
                  <a:lnTo>
                    <a:pt x="296900" y="302365"/>
                  </a:lnTo>
                  <a:lnTo>
                    <a:pt x="304186" y="313294"/>
                  </a:lnTo>
                  <a:lnTo>
                    <a:pt x="298722" y="335152"/>
                  </a:lnTo>
                  <a:lnTo>
                    <a:pt x="338794" y="362474"/>
                  </a:lnTo>
                  <a:lnTo>
                    <a:pt x="338794" y="366117"/>
                  </a:lnTo>
                  <a:lnTo>
                    <a:pt x="287793" y="413475"/>
                  </a:lnTo>
                  <a:lnTo>
                    <a:pt x="280507" y="408011"/>
                  </a:lnTo>
                  <a:lnTo>
                    <a:pt x="287793" y="384331"/>
                  </a:lnTo>
                  <a:lnTo>
                    <a:pt x="280507" y="384331"/>
                  </a:lnTo>
                  <a:lnTo>
                    <a:pt x="265935" y="386153"/>
                  </a:lnTo>
                  <a:lnTo>
                    <a:pt x="249542" y="391617"/>
                  </a:lnTo>
                  <a:lnTo>
                    <a:pt x="242256" y="391617"/>
                  </a:lnTo>
                  <a:lnTo>
                    <a:pt x="242256" y="389796"/>
                  </a:lnTo>
                  <a:lnTo>
                    <a:pt x="260471" y="340616"/>
                  </a:lnTo>
                  <a:lnTo>
                    <a:pt x="245899" y="322401"/>
                  </a:lnTo>
                  <a:lnTo>
                    <a:pt x="242256" y="318758"/>
                  </a:lnTo>
                  <a:lnTo>
                    <a:pt x="245899" y="318758"/>
                  </a:lnTo>
                  <a:close/>
                  <a:moveTo>
                    <a:pt x="250457" y="250806"/>
                  </a:moveTo>
                  <a:lnTo>
                    <a:pt x="270487" y="250806"/>
                  </a:lnTo>
                  <a:lnTo>
                    <a:pt x="277777" y="261741"/>
                  </a:lnTo>
                  <a:lnTo>
                    <a:pt x="282335" y="294523"/>
                  </a:lnTo>
                  <a:lnTo>
                    <a:pt x="245904" y="304539"/>
                  </a:lnTo>
                  <a:lnTo>
                    <a:pt x="234066" y="289064"/>
                  </a:lnTo>
                  <a:cubicBezTo>
                    <a:pt x="232846" y="280864"/>
                    <a:pt x="231636" y="272659"/>
                    <a:pt x="230416" y="264459"/>
                  </a:cubicBezTo>
                  <a:close/>
                  <a:moveTo>
                    <a:pt x="139341" y="60109"/>
                  </a:moveTo>
                  <a:lnTo>
                    <a:pt x="169396" y="81967"/>
                  </a:lnTo>
                  <a:lnTo>
                    <a:pt x="183056" y="117485"/>
                  </a:lnTo>
                  <a:lnTo>
                    <a:pt x="204914" y="136611"/>
                  </a:lnTo>
                  <a:lnTo>
                    <a:pt x="204914" y="177593"/>
                  </a:lnTo>
                  <a:lnTo>
                    <a:pt x="240433" y="202184"/>
                  </a:lnTo>
                  <a:lnTo>
                    <a:pt x="267755" y="224041"/>
                  </a:lnTo>
                  <a:lnTo>
                    <a:pt x="267755" y="240434"/>
                  </a:lnTo>
                  <a:lnTo>
                    <a:pt x="221308" y="240434"/>
                  </a:lnTo>
                  <a:lnTo>
                    <a:pt x="199450" y="303275"/>
                  </a:lnTo>
                  <a:lnTo>
                    <a:pt x="198541" y="303585"/>
                  </a:lnTo>
                  <a:lnTo>
                    <a:pt x="198541" y="329688"/>
                  </a:lnTo>
                  <a:lnTo>
                    <a:pt x="187613" y="333331"/>
                  </a:lnTo>
                  <a:lnTo>
                    <a:pt x="182149" y="389796"/>
                  </a:lnTo>
                  <a:lnTo>
                    <a:pt x="182149" y="391618"/>
                  </a:lnTo>
                  <a:lnTo>
                    <a:pt x="169398" y="395261"/>
                  </a:lnTo>
                  <a:lnTo>
                    <a:pt x="174863" y="400724"/>
                  </a:lnTo>
                  <a:lnTo>
                    <a:pt x="174863" y="402546"/>
                  </a:lnTo>
                  <a:lnTo>
                    <a:pt x="173041" y="402546"/>
                  </a:lnTo>
                  <a:lnTo>
                    <a:pt x="163934" y="411653"/>
                  </a:lnTo>
                  <a:lnTo>
                    <a:pt x="163934" y="446262"/>
                  </a:lnTo>
                  <a:lnTo>
                    <a:pt x="153005" y="459013"/>
                  </a:lnTo>
                  <a:lnTo>
                    <a:pt x="153005" y="484513"/>
                  </a:lnTo>
                  <a:lnTo>
                    <a:pt x="136611" y="486334"/>
                  </a:lnTo>
                  <a:lnTo>
                    <a:pt x="134789" y="486334"/>
                  </a:lnTo>
                  <a:lnTo>
                    <a:pt x="118397" y="455369"/>
                  </a:lnTo>
                  <a:lnTo>
                    <a:pt x="118397" y="451726"/>
                  </a:lnTo>
                  <a:lnTo>
                    <a:pt x="134789" y="440797"/>
                  </a:lnTo>
                  <a:lnTo>
                    <a:pt x="91074" y="428047"/>
                  </a:lnTo>
                  <a:lnTo>
                    <a:pt x="89253" y="424404"/>
                  </a:lnTo>
                  <a:lnTo>
                    <a:pt x="80145" y="386153"/>
                  </a:lnTo>
                  <a:lnTo>
                    <a:pt x="80145" y="384332"/>
                  </a:lnTo>
                  <a:lnTo>
                    <a:pt x="89253" y="384332"/>
                  </a:lnTo>
                  <a:lnTo>
                    <a:pt x="96539" y="386153"/>
                  </a:lnTo>
                  <a:lnTo>
                    <a:pt x="109289" y="386153"/>
                  </a:lnTo>
                  <a:lnTo>
                    <a:pt x="118397" y="389796"/>
                  </a:lnTo>
                  <a:lnTo>
                    <a:pt x="123861" y="389796"/>
                  </a:lnTo>
                  <a:lnTo>
                    <a:pt x="98360" y="371581"/>
                  </a:lnTo>
                  <a:lnTo>
                    <a:pt x="98360" y="367938"/>
                  </a:lnTo>
                  <a:lnTo>
                    <a:pt x="102003" y="367938"/>
                  </a:lnTo>
                  <a:lnTo>
                    <a:pt x="147540" y="355188"/>
                  </a:lnTo>
                  <a:lnTo>
                    <a:pt x="147540" y="344259"/>
                  </a:lnTo>
                  <a:lnTo>
                    <a:pt x="78325" y="362474"/>
                  </a:lnTo>
                  <a:lnTo>
                    <a:pt x="73688" y="334655"/>
                  </a:lnTo>
                  <a:lnTo>
                    <a:pt x="71036" y="333330"/>
                  </a:lnTo>
                  <a:lnTo>
                    <a:pt x="73768" y="314204"/>
                  </a:lnTo>
                  <a:lnTo>
                    <a:pt x="92894" y="314204"/>
                  </a:lnTo>
                  <a:lnTo>
                    <a:pt x="117483" y="289614"/>
                  </a:lnTo>
                  <a:lnTo>
                    <a:pt x="144806" y="278685"/>
                  </a:lnTo>
                  <a:lnTo>
                    <a:pt x="142074" y="254095"/>
                  </a:lnTo>
                  <a:lnTo>
                    <a:pt x="128412" y="267756"/>
                  </a:lnTo>
                  <a:lnTo>
                    <a:pt x="109288" y="265023"/>
                  </a:lnTo>
                  <a:lnTo>
                    <a:pt x="117483" y="232237"/>
                  </a:lnTo>
                  <a:lnTo>
                    <a:pt x="101091" y="237702"/>
                  </a:lnTo>
                  <a:lnTo>
                    <a:pt x="101091" y="273220"/>
                  </a:lnTo>
                  <a:lnTo>
                    <a:pt x="81965" y="300543"/>
                  </a:lnTo>
                  <a:lnTo>
                    <a:pt x="68304" y="292346"/>
                  </a:lnTo>
                  <a:lnTo>
                    <a:pt x="51911" y="273220"/>
                  </a:lnTo>
                  <a:lnTo>
                    <a:pt x="57376" y="262291"/>
                  </a:lnTo>
                  <a:lnTo>
                    <a:pt x="38250" y="251363"/>
                  </a:lnTo>
                  <a:lnTo>
                    <a:pt x="13660" y="218576"/>
                  </a:lnTo>
                  <a:lnTo>
                    <a:pt x="40982" y="210379"/>
                  </a:lnTo>
                  <a:lnTo>
                    <a:pt x="30053" y="183058"/>
                  </a:lnTo>
                  <a:lnTo>
                    <a:pt x="16392" y="191255"/>
                  </a:lnTo>
                  <a:lnTo>
                    <a:pt x="10929" y="180326"/>
                  </a:lnTo>
                  <a:lnTo>
                    <a:pt x="0" y="133878"/>
                  </a:lnTo>
                  <a:lnTo>
                    <a:pt x="16392" y="114753"/>
                  </a:lnTo>
                  <a:lnTo>
                    <a:pt x="27321" y="90162"/>
                  </a:lnTo>
                  <a:lnTo>
                    <a:pt x="40982" y="109288"/>
                  </a:lnTo>
                  <a:lnTo>
                    <a:pt x="46447" y="95627"/>
                  </a:lnTo>
                  <a:lnTo>
                    <a:pt x="81965" y="87430"/>
                  </a:lnTo>
                  <a:lnTo>
                    <a:pt x="54644" y="128414"/>
                  </a:lnTo>
                  <a:lnTo>
                    <a:pt x="76501" y="136611"/>
                  </a:lnTo>
                  <a:lnTo>
                    <a:pt x="103823" y="95627"/>
                  </a:lnTo>
                  <a:lnTo>
                    <a:pt x="131145" y="177593"/>
                  </a:lnTo>
                  <a:lnTo>
                    <a:pt x="131145" y="133878"/>
                  </a:lnTo>
                  <a:lnTo>
                    <a:pt x="120217" y="95627"/>
                  </a:lnTo>
                  <a:close/>
                  <a:moveTo>
                    <a:pt x="221308" y="0"/>
                  </a:moveTo>
                  <a:lnTo>
                    <a:pt x="254095" y="35518"/>
                  </a:lnTo>
                  <a:lnTo>
                    <a:pt x="289613" y="62841"/>
                  </a:lnTo>
                  <a:lnTo>
                    <a:pt x="275952" y="2732"/>
                  </a:lnTo>
                  <a:lnTo>
                    <a:pt x="336060" y="27323"/>
                  </a:lnTo>
                  <a:lnTo>
                    <a:pt x="393437" y="46447"/>
                  </a:lnTo>
                  <a:lnTo>
                    <a:pt x="398901" y="81967"/>
                  </a:lnTo>
                  <a:lnTo>
                    <a:pt x="366115" y="122949"/>
                  </a:lnTo>
                  <a:lnTo>
                    <a:pt x="366115" y="147539"/>
                  </a:lnTo>
                  <a:lnTo>
                    <a:pt x="316936" y="172129"/>
                  </a:lnTo>
                  <a:lnTo>
                    <a:pt x="284149" y="147539"/>
                  </a:lnTo>
                  <a:lnTo>
                    <a:pt x="240434" y="155735"/>
                  </a:lnTo>
                  <a:lnTo>
                    <a:pt x="218576" y="128414"/>
                  </a:lnTo>
                  <a:lnTo>
                    <a:pt x="265024" y="109288"/>
                  </a:lnTo>
                  <a:lnTo>
                    <a:pt x="259559" y="95627"/>
                  </a:lnTo>
                  <a:lnTo>
                    <a:pt x="204914" y="109288"/>
                  </a:lnTo>
                  <a:lnTo>
                    <a:pt x="172128" y="62841"/>
                  </a:lnTo>
                  <a:lnTo>
                    <a:pt x="191253" y="43715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" name="Iceland">
              <a:extLst>
                <a:ext uri="{FF2B5EF4-FFF2-40B4-BE49-F238E27FC236}">
                  <a16:creationId xmlns:a16="http://schemas.microsoft.com/office/drawing/2014/main" id="{82171E82-A5E6-4A12-BED4-F2677543DA13}"/>
                </a:ext>
              </a:extLst>
            </p:cNvPr>
            <p:cNvSpPr>
              <a:spLocks/>
            </p:cNvSpPr>
            <p:nvPr>
              <p:custDataLst>
                <p:tags r:id="rId60"/>
              </p:custDataLst>
            </p:nvPr>
          </p:nvSpPr>
          <p:spPr bwMode="auto">
            <a:xfrm>
              <a:off x="5245778" y="2467723"/>
              <a:ext cx="262024" cy="178900"/>
            </a:xfrm>
            <a:custGeom>
              <a:avLst/>
              <a:gdLst>
                <a:gd name="T0" fmla="*/ 110 w 145"/>
                <a:gd name="T1" fmla="*/ 0 h 99"/>
                <a:gd name="T2" fmla="*/ 129 w 145"/>
                <a:gd name="T3" fmla="*/ 4 h 99"/>
                <a:gd name="T4" fmla="*/ 131 w 145"/>
                <a:gd name="T5" fmla="*/ 6 h 99"/>
                <a:gd name="T6" fmla="*/ 129 w 145"/>
                <a:gd name="T7" fmla="*/ 15 h 99"/>
                <a:gd name="T8" fmla="*/ 138 w 145"/>
                <a:gd name="T9" fmla="*/ 28 h 99"/>
                <a:gd name="T10" fmla="*/ 142 w 145"/>
                <a:gd name="T11" fmla="*/ 35 h 99"/>
                <a:gd name="T12" fmla="*/ 145 w 145"/>
                <a:gd name="T13" fmla="*/ 41 h 99"/>
                <a:gd name="T14" fmla="*/ 142 w 145"/>
                <a:gd name="T15" fmla="*/ 52 h 99"/>
                <a:gd name="T16" fmla="*/ 137 w 145"/>
                <a:gd name="T17" fmla="*/ 59 h 99"/>
                <a:gd name="T18" fmla="*/ 128 w 145"/>
                <a:gd name="T19" fmla="*/ 72 h 99"/>
                <a:gd name="T20" fmla="*/ 122 w 145"/>
                <a:gd name="T21" fmla="*/ 68 h 99"/>
                <a:gd name="T22" fmla="*/ 98 w 145"/>
                <a:gd name="T23" fmla="*/ 83 h 99"/>
                <a:gd name="T24" fmla="*/ 77 w 145"/>
                <a:gd name="T25" fmla="*/ 99 h 99"/>
                <a:gd name="T26" fmla="*/ 45 w 145"/>
                <a:gd name="T27" fmla="*/ 84 h 99"/>
                <a:gd name="T28" fmla="*/ 33 w 145"/>
                <a:gd name="T29" fmla="*/ 86 h 99"/>
                <a:gd name="T30" fmla="*/ 24 w 145"/>
                <a:gd name="T31" fmla="*/ 78 h 99"/>
                <a:gd name="T32" fmla="*/ 25 w 145"/>
                <a:gd name="T33" fmla="*/ 77 h 99"/>
                <a:gd name="T34" fmla="*/ 36 w 145"/>
                <a:gd name="T35" fmla="*/ 70 h 99"/>
                <a:gd name="T36" fmla="*/ 31 w 145"/>
                <a:gd name="T37" fmla="*/ 71 h 99"/>
                <a:gd name="T38" fmla="*/ 34 w 145"/>
                <a:gd name="T39" fmla="*/ 65 h 99"/>
                <a:gd name="T40" fmla="*/ 25 w 145"/>
                <a:gd name="T41" fmla="*/ 55 h 99"/>
                <a:gd name="T42" fmla="*/ 15 w 145"/>
                <a:gd name="T43" fmla="*/ 56 h 99"/>
                <a:gd name="T44" fmla="*/ 9 w 145"/>
                <a:gd name="T45" fmla="*/ 55 h 99"/>
                <a:gd name="T46" fmla="*/ 36 w 145"/>
                <a:gd name="T47" fmla="*/ 47 h 99"/>
                <a:gd name="T48" fmla="*/ 33 w 145"/>
                <a:gd name="T49" fmla="*/ 44 h 99"/>
                <a:gd name="T50" fmla="*/ 27 w 145"/>
                <a:gd name="T51" fmla="*/ 46 h 99"/>
                <a:gd name="T52" fmla="*/ 36 w 145"/>
                <a:gd name="T53" fmla="*/ 35 h 99"/>
                <a:gd name="T54" fmla="*/ 22 w 145"/>
                <a:gd name="T55" fmla="*/ 31 h 99"/>
                <a:gd name="T56" fmla="*/ 6 w 145"/>
                <a:gd name="T57" fmla="*/ 35 h 99"/>
                <a:gd name="T58" fmla="*/ 0 w 145"/>
                <a:gd name="T59" fmla="*/ 34 h 99"/>
                <a:gd name="T60" fmla="*/ 3 w 145"/>
                <a:gd name="T61" fmla="*/ 28 h 99"/>
                <a:gd name="T62" fmla="*/ 5 w 145"/>
                <a:gd name="T63" fmla="*/ 25 h 99"/>
                <a:gd name="T64" fmla="*/ 6 w 145"/>
                <a:gd name="T65" fmla="*/ 24 h 99"/>
                <a:gd name="T66" fmla="*/ 11 w 145"/>
                <a:gd name="T67" fmla="*/ 22 h 99"/>
                <a:gd name="T68" fmla="*/ 9 w 145"/>
                <a:gd name="T69" fmla="*/ 16 h 99"/>
                <a:gd name="T70" fmla="*/ 12 w 145"/>
                <a:gd name="T71" fmla="*/ 15 h 99"/>
                <a:gd name="T72" fmla="*/ 13 w 145"/>
                <a:gd name="T73" fmla="*/ 13 h 99"/>
                <a:gd name="T74" fmla="*/ 28 w 145"/>
                <a:gd name="T75" fmla="*/ 15 h 99"/>
                <a:gd name="T76" fmla="*/ 22 w 145"/>
                <a:gd name="T77" fmla="*/ 10 h 99"/>
                <a:gd name="T78" fmla="*/ 19 w 145"/>
                <a:gd name="T79" fmla="*/ 9 h 99"/>
                <a:gd name="T80" fmla="*/ 18 w 145"/>
                <a:gd name="T81" fmla="*/ 7 h 99"/>
                <a:gd name="T82" fmla="*/ 28 w 145"/>
                <a:gd name="T83" fmla="*/ 3 h 99"/>
                <a:gd name="T84" fmla="*/ 40 w 145"/>
                <a:gd name="T85" fmla="*/ 21 h 99"/>
                <a:gd name="T86" fmla="*/ 39 w 145"/>
                <a:gd name="T87" fmla="*/ 27 h 99"/>
                <a:gd name="T88" fmla="*/ 45 w 145"/>
                <a:gd name="T89" fmla="*/ 40 h 99"/>
                <a:gd name="T90" fmla="*/ 49 w 145"/>
                <a:gd name="T91" fmla="*/ 28 h 99"/>
                <a:gd name="T92" fmla="*/ 55 w 145"/>
                <a:gd name="T93" fmla="*/ 31 h 99"/>
                <a:gd name="T94" fmla="*/ 56 w 145"/>
                <a:gd name="T95" fmla="*/ 13 h 99"/>
                <a:gd name="T96" fmla="*/ 67 w 145"/>
                <a:gd name="T97" fmla="*/ 16 h 99"/>
                <a:gd name="T98" fmla="*/ 76 w 145"/>
                <a:gd name="T99" fmla="*/ 10 h 99"/>
                <a:gd name="T100" fmla="*/ 77 w 145"/>
                <a:gd name="T101" fmla="*/ 12 h 99"/>
                <a:gd name="T102" fmla="*/ 82 w 145"/>
                <a:gd name="T103" fmla="*/ 12 h 99"/>
                <a:gd name="T104" fmla="*/ 91 w 145"/>
                <a:gd name="T105" fmla="*/ 18 h 99"/>
                <a:gd name="T106" fmla="*/ 107 w 145"/>
                <a:gd name="T107" fmla="*/ 12 h 99"/>
                <a:gd name="T108" fmla="*/ 104 w 145"/>
                <a:gd name="T109" fmla="*/ 1 h 99"/>
                <a:gd name="T110" fmla="*/ 108 w 145"/>
                <a:gd name="T111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5" h="99">
                  <a:moveTo>
                    <a:pt x="108" y="0"/>
                  </a:moveTo>
                  <a:lnTo>
                    <a:pt x="110" y="0"/>
                  </a:lnTo>
                  <a:lnTo>
                    <a:pt x="119" y="12"/>
                  </a:lnTo>
                  <a:lnTo>
                    <a:pt x="129" y="4"/>
                  </a:lnTo>
                  <a:lnTo>
                    <a:pt x="131" y="4"/>
                  </a:lnTo>
                  <a:lnTo>
                    <a:pt x="131" y="6"/>
                  </a:lnTo>
                  <a:lnTo>
                    <a:pt x="126" y="15"/>
                  </a:lnTo>
                  <a:lnTo>
                    <a:pt x="129" y="15"/>
                  </a:lnTo>
                  <a:lnTo>
                    <a:pt x="129" y="27"/>
                  </a:lnTo>
                  <a:lnTo>
                    <a:pt x="138" y="28"/>
                  </a:lnTo>
                  <a:lnTo>
                    <a:pt x="139" y="28"/>
                  </a:lnTo>
                  <a:lnTo>
                    <a:pt x="142" y="35"/>
                  </a:lnTo>
                  <a:lnTo>
                    <a:pt x="142" y="40"/>
                  </a:lnTo>
                  <a:lnTo>
                    <a:pt x="145" y="41"/>
                  </a:lnTo>
                  <a:lnTo>
                    <a:pt x="145" y="43"/>
                  </a:lnTo>
                  <a:lnTo>
                    <a:pt x="142" y="52"/>
                  </a:lnTo>
                  <a:lnTo>
                    <a:pt x="134" y="58"/>
                  </a:lnTo>
                  <a:lnTo>
                    <a:pt x="137" y="59"/>
                  </a:lnTo>
                  <a:lnTo>
                    <a:pt x="137" y="61"/>
                  </a:lnTo>
                  <a:lnTo>
                    <a:pt x="128" y="72"/>
                  </a:lnTo>
                  <a:lnTo>
                    <a:pt x="126" y="72"/>
                  </a:lnTo>
                  <a:lnTo>
                    <a:pt x="122" y="68"/>
                  </a:lnTo>
                  <a:lnTo>
                    <a:pt x="108" y="81"/>
                  </a:lnTo>
                  <a:lnTo>
                    <a:pt x="98" y="83"/>
                  </a:lnTo>
                  <a:lnTo>
                    <a:pt x="79" y="99"/>
                  </a:lnTo>
                  <a:lnTo>
                    <a:pt x="77" y="99"/>
                  </a:lnTo>
                  <a:lnTo>
                    <a:pt x="61" y="95"/>
                  </a:lnTo>
                  <a:lnTo>
                    <a:pt x="45" y="84"/>
                  </a:lnTo>
                  <a:lnTo>
                    <a:pt x="37" y="84"/>
                  </a:lnTo>
                  <a:lnTo>
                    <a:pt x="33" y="86"/>
                  </a:lnTo>
                  <a:lnTo>
                    <a:pt x="25" y="86"/>
                  </a:lnTo>
                  <a:lnTo>
                    <a:pt x="24" y="78"/>
                  </a:lnTo>
                  <a:lnTo>
                    <a:pt x="24" y="77"/>
                  </a:lnTo>
                  <a:lnTo>
                    <a:pt x="25" y="77"/>
                  </a:lnTo>
                  <a:lnTo>
                    <a:pt x="36" y="74"/>
                  </a:lnTo>
                  <a:lnTo>
                    <a:pt x="36" y="70"/>
                  </a:lnTo>
                  <a:lnTo>
                    <a:pt x="33" y="71"/>
                  </a:lnTo>
                  <a:lnTo>
                    <a:pt x="31" y="71"/>
                  </a:lnTo>
                  <a:lnTo>
                    <a:pt x="31" y="70"/>
                  </a:lnTo>
                  <a:lnTo>
                    <a:pt x="34" y="65"/>
                  </a:lnTo>
                  <a:lnTo>
                    <a:pt x="33" y="65"/>
                  </a:lnTo>
                  <a:lnTo>
                    <a:pt x="25" y="55"/>
                  </a:lnTo>
                  <a:lnTo>
                    <a:pt x="19" y="55"/>
                  </a:lnTo>
                  <a:lnTo>
                    <a:pt x="15" y="56"/>
                  </a:lnTo>
                  <a:lnTo>
                    <a:pt x="9" y="56"/>
                  </a:lnTo>
                  <a:lnTo>
                    <a:pt x="9" y="55"/>
                  </a:lnTo>
                  <a:lnTo>
                    <a:pt x="24" y="47"/>
                  </a:lnTo>
                  <a:lnTo>
                    <a:pt x="36" y="47"/>
                  </a:lnTo>
                  <a:lnTo>
                    <a:pt x="36" y="44"/>
                  </a:lnTo>
                  <a:lnTo>
                    <a:pt x="33" y="44"/>
                  </a:lnTo>
                  <a:lnTo>
                    <a:pt x="31" y="46"/>
                  </a:lnTo>
                  <a:lnTo>
                    <a:pt x="27" y="46"/>
                  </a:lnTo>
                  <a:lnTo>
                    <a:pt x="27" y="44"/>
                  </a:lnTo>
                  <a:lnTo>
                    <a:pt x="36" y="35"/>
                  </a:lnTo>
                  <a:lnTo>
                    <a:pt x="27" y="31"/>
                  </a:lnTo>
                  <a:lnTo>
                    <a:pt x="22" y="31"/>
                  </a:lnTo>
                  <a:lnTo>
                    <a:pt x="13" y="32"/>
                  </a:lnTo>
                  <a:lnTo>
                    <a:pt x="6" y="35"/>
                  </a:lnTo>
                  <a:lnTo>
                    <a:pt x="0" y="35"/>
                  </a:lnTo>
                  <a:lnTo>
                    <a:pt x="0" y="34"/>
                  </a:lnTo>
                  <a:lnTo>
                    <a:pt x="3" y="29"/>
                  </a:lnTo>
                  <a:lnTo>
                    <a:pt x="3" y="28"/>
                  </a:lnTo>
                  <a:lnTo>
                    <a:pt x="9" y="29"/>
                  </a:lnTo>
                  <a:lnTo>
                    <a:pt x="5" y="25"/>
                  </a:lnTo>
                  <a:lnTo>
                    <a:pt x="5" y="24"/>
                  </a:lnTo>
                  <a:lnTo>
                    <a:pt x="6" y="24"/>
                  </a:lnTo>
                  <a:lnTo>
                    <a:pt x="13" y="27"/>
                  </a:lnTo>
                  <a:lnTo>
                    <a:pt x="11" y="22"/>
                  </a:lnTo>
                  <a:lnTo>
                    <a:pt x="12" y="21"/>
                  </a:lnTo>
                  <a:lnTo>
                    <a:pt x="9" y="16"/>
                  </a:lnTo>
                  <a:lnTo>
                    <a:pt x="13" y="15"/>
                  </a:lnTo>
                  <a:lnTo>
                    <a:pt x="12" y="15"/>
                  </a:lnTo>
                  <a:lnTo>
                    <a:pt x="12" y="13"/>
                  </a:lnTo>
                  <a:lnTo>
                    <a:pt x="13" y="13"/>
                  </a:lnTo>
                  <a:lnTo>
                    <a:pt x="28" y="22"/>
                  </a:lnTo>
                  <a:lnTo>
                    <a:pt x="28" y="15"/>
                  </a:lnTo>
                  <a:lnTo>
                    <a:pt x="22" y="12"/>
                  </a:lnTo>
                  <a:lnTo>
                    <a:pt x="22" y="10"/>
                  </a:lnTo>
                  <a:lnTo>
                    <a:pt x="25" y="10"/>
                  </a:lnTo>
                  <a:lnTo>
                    <a:pt x="19" y="9"/>
                  </a:lnTo>
                  <a:lnTo>
                    <a:pt x="18" y="9"/>
                  </a:lnTo>
                  <a:lnTo>
                    <a:pt x="18" y="7"/>
                  </a:lnTo>
                  <a:lnTo>
                    <a:pt x="19" y="3"/>
                  </a:lnTo>
                  <a:lnTo>
                    <a:pt x="28" y="3"/>
                  </a:lnTo>
                  <a:lnTo>
                    <a:pt x="43" y="18"/>
                  </a:lnTo>
                  <a:lnTo>
                    <a:pt x="40" y="21"/>
                  </a:lnTo>
                  <a:lnTo>
                    <a:pt x="43" y="25"/>
                  </a:lnTo>
                  <a:lnTo>
                    <a:pt x="39" y="27"/>
                  </a:lnTo>
                  <a:lnTo>
                    <a:pt x="43" y="29"/>
                  </a:lnTo>
                  <a:lnTo>
                    <a:pt x="45" y="40"/>
                  </a:lnTo>
                  <a:lnTo>
                    <a:pt x="48" y="35"/>
                  </a:lnTo>
                  <a:lnTo>
                    <a:pt x="49" y="28"/>
                  </a:lnTo>
                  <a:lnTo>
                    <a:pt x="51" y="28"/>
                  </a:lnTo>
                  <a:lnTo>
                    <a:pt x="55" y="31"/>
                  </a:lnTo>
                  <a:lnTo>
                    <a:pt x="55" y="13"/>
                  </a:lnTo>
                  <a:lnTo>
                    <a:pt x="56" y="13"/>
                  </a:lnTo>
                  <a:lnTo>
                    <a:pt x="67" y="25"/>
                  </a:lnTo>
                  <a:lnTo>
                    <a:pt x="67" y="16"/>
                  </a:lnTo>
                  <a:lnTo>
                    <a:pt x="68" y="16"/>
                  </a:lnTo>
                  <a:lnTo>
                    <a:pt x="76" y="10"/>
                  </a:lnTo>
                  <a:lnTo>
                    <a:pt x="77" y="10"/>
                  </a:lnTo>
                  <a:lnTo>
                    <a:pt x="77" y="12"/>
                  </a:lnTo>
                  <a:lnTo>
                    <a:pt x="83" y="24"/>
                  </a:lnTo>
                  <a:lnTo>
                    <a:pt x="82" y="12"/>
                  </a:lnTo>
                  <a:lnTo>
                    <a:pt x="83" y="12"/>
                  </a:lnTo>
                  <a:lnTo>
                    <a:pt x="91" y="18"/>
                  </a:lnTo>
                  <a:lnTo>
                    <a:pt x="95" y="12"/>
                  </a:lnTo>
                  <a:lnTo>
                    <a:pt x="107" y="12"/>
                  </a:lnTo>
                  <a:lnTo>
                    <a:pt x="104" y="3"/>
                  </a:lnTo>
                  <a:lnTo>
                    <a:pt x="104" y="1"/>
                  </a:lnTo>
                  <a:lnTo>
                    <a:pt x="105" y="1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" name="Portugal">
              <a:extLst>
                <a:ext uri="{FF2B5EF4-FFF2-40B4-BE49-F238E27FC236}">
                  <a16:creationId xmlns:a16="http://schemas.microsoft.com/office/drawing/2014/main" id="{170D623E-7D93-473F-A4C6-526E54EE61E5}"/>
                </a:ext>
              </a:extLst>
            </p:cNvPr>
            <p:cNvSpPr>
              <a:spLocks/>
            </p:cNvSpPr>
            <p:nvPr>
              <p:custDataLst>
                <p:tags r:id="rId61"/>
              </p:custDataLst>
            </p:nvPr>
          </p:nvSpPr>
          <p:spPr bwMode="auto">
            <a:xfrm>
              <a:off x="5607191" y="3494134"/>
              <a:ext cx="77705" cy="155407"/>
            </a:xfrm>
            <a:custGeom>
              <a:avLst/>
              <a:gdLst>
                <a:gd name="T0" fmla="*/ 18 w 43"/>
                <a:gd name="T1" fmla="*/ 0 h 86"/>
                <a:gd name="T2" fmla="*/ 20 w 43"/>
                <a:gd name="T3" fmla="*/ 4 h 86"/>
                <a:gd name="T4" fmla="*/ 28 w 43"/>
                <a:gd name="T5" fmla="*/ 4 h 86"/>
                <a:gd name="T6" fmla="*/ 31 w 43"/>
                <a:gd name="T7" fmla="*/ 3 h 86"/>
                <a:gd name="T8" fmla="*/ 40 w 43"/>
                <a:gd name="T9" fmla="*/ 3 h 86"/>
                <a:gd name="T10" fmla="*/ 40 w 43"/>
                <a:gd name="T11" fmla="*/ 4 h 86"/>
                <a:gd name="T12" fmla="*/ 43 w 43"/>
                <a:gd name="T13" fmla="*/ 9 h 86"/>
                <a:gd name="T14" fmla="*/ 43 w 43"/>
                <a:gd name="T15" fmla="*/ 10 h 86"/>
                <a:gd name="T16" fmla="*/ 36 w 43"/>
                <a:gd name="T17" fmla="*/ 19 h 86"/>
                <a:gd name="T18" fmla="*/ 34 w 43"/>
                <a:gd name="T19" fmla="*/ 32 h 86"/>
                <a:gd name="T20" fmla="*/ 34 w 43"/>
                <a:gd name="T21" fmla="*/ 38 h 86"/>
                <a:gd name="T22" fmla="*/ 28 w 43"/>
                <a:gd name="T23" fmla="*/ 43 h 86"/>
                <a:gd name="T24" fmla="*/ 33 w 43"/>
                <a:gd name="T25" fmla="*/ 53 h 86"/>
                <a:gd name="T26" fmla="*/ 30 w 43"/>
                <a:gd name="T27" fmla="*/ 62 h 86"/>
                <a:gd name="T28" fmla="*/ 34 w 43"/>
                <a:gd name="T29" fmla="*/ 69 h 86"/>
                <a:gd name="T30" fmla="*/ 33 w 43"/>
                <a:gd name="T31" fmla="*/ 69 h 86"/>
                <a:gd name="T32" fmla="*/ 27 w 43"/>
                <a:gd name="T33" fmla="*/ 77 h 86"/>
                <a:gd name="T34" fmla="*/ 28 w 43"/>
                <a:gd name="T35" fmla="*/ 83 h 86"/>
                <a:gd name="T36" fmla="*/ 22 w 43"/>
                <a:gd name="T37" fmla="*/ 83 h 86"/>
                <a:gd name="T38" fmla="*/ 20 w 43"/>
                <a:gd name="T39" fmla="*/ 84 h 86"/>
                <a:gd name="T40" fmla="*/ 15 w 43"/>
                <a:gd name="T41" fmla="*/ 84 h 86"/>
                <a:gd name="T42" fmla="*/ 12 w 43"/>
                <a:gd name="T43" fmla="*/ 86 h 86"/>
                <a:gd name="T44" fmla="*/ 8 w 43"/>
                <a:gd name="T45" fmla="*/ 86 h 86"/>
                <a:gd name="T46" fmla="*/ 9 w 43"/>
                <a:gd name="T47" fmla="*/ 62 h 86"/>
                <a:gd name="T48" fmla="*/ 5 w 43"/>
                <a:gd name="T49" fmla="*/ 63 h 86"/>
                <a:gd name="T50" fmla="*/ 3 w 43"/>
                <a:gd name="T51" fmla="*/ 63 h 86"/>
                <a:gd name="T52" fmla="*/ 0 w 43"/>
                <a:gd name="T53" fmla="*/ 57 h 86"/>
                <a:gd name="T54" fmla="*/ 9 w 43"/>
                <a:gd name="T55" fmla="*/ 20 h 86"/>
                <a:gd name="T56" fmla="*/ 8 w 43"/>
                <a:gd name="T57" fmla="*/ 6 h 86"/>
                <a:gd name="T58" fmla="*/ 18 w 43"/>
                <a:gd name="T5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" h="86">
                  <a:moveTo>
                    <a:pt x="18" y="0"/>
                  </a:moveTo>
                  <a:lnTo>
                    <a:pt x="20" y="4"/>
                  </a:lnTo>
                  <a:lnTo>
                    <a:pt x="28" y="4"/>
                  </a:lnTo>
                  <a:lnTo>
                    <a:pt x="31" y="3"/>
                  </a:lnTo>
                  <a:lnTo>
                    <a:pt x="40" y="3"/>
                  </a:lnTo>
                  <a:lnTo>
                    <a:pt x="40" y="4"/>
                  </a:lnTo>
                  <a:lnTo>
                    <a:pt x="43" y="9"/>
                  </a:lnTo>
                  <a:lnTo>
                    <a:pt x="43" y="10"/>
                  </a:lnTo>
                  <a:lnTo>
                    <a:pt x="36" y="19"/>
                  </a:lnTo>
                  <a:lnTo>
                    <a:pt x="34" y="32"/>
                  </a:lnTo>
                  <a:lnTo>
                    <a:pt x="34" y="38"/>
                  </a:lnTo>
                  <a:lnTo>
                    <a:pt x="28" y="43"/>
                  </a:lnTo>
                  <a:lnTo>
                    <a:pt x="33" y="53"/>
                  </a:lnTo>
                  <a:lnTo>
                    <a:pt x="30" y="62"/>
                  </a:lnTo>
                  <a:lnTo>
                    <a:pt x="34" y="69"/>
                  </a:lnTo>
                  <a:lnTo>
                    <a:pt x="33" y="69"/>
                  </a:lnTo>
                  <a:lnTo>
                    <a:pt x="27" y="77"/>
                  </a:lnTo>
                  <a:lnTo>
                    <a:pt x="28" y="83"/>
                  </a:lnTo>
                  <a:lnTo>
                    <a:pt x="22" y="83"/>
                  </a:lnTo>
                  <a:lnTo>
                    <a:pt x="20" y="84"/>
                  </a:lnTo>
                  <a:lnTo>
                    <a:pt x="15" y="84"/>
                  </a:lnTo>
                  <a:lnTo>
                    <a:pt x="12" y="86"/>
                  </a:lnTo>
                  <a:lnTo>
                    <a:pt x="8" y="86"/>
                  </a:lnTo>
                  <a:lnTo>
                    <a:pt x="9" y="62"/>
                  </a:lnTo>
                  <a:lnTo>
                    <a:pt x="5" y="63"/>
                  </a:lnTo>
                  <a:lnTo>
                    <a:pt x="3" y="63"/>
                  </a:lnTo>
                  <a:lnTo>
                    <a:pt x="0" y="57"/>
                  </a:lnTo>
                  <a:lnTo>
                    <a:pt x="9" y="20"/>
                  </a:lnTo>
                  <a:lnTo>
                    <a:pt x="8" y="6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" name="Spain">
              <a:extLst>
                <a:ext uri="{FF2B5EF4-FFF2-40B4-BE49-F238E27FC236}">
                  <a16:creationId xmlns:a16="http://schemas.microsoft.com/office/drawing/2014/main" id="{7F735A3C-BC2A-404B-9ED1-3EF892EFF5CF}"/>
                </a:ext>
              </a:extLst>
            </p:cNvPr>
            <p:cNvSpPr>
              <a:spLocks/>
            </p:cNvSpPr>
            <p:nvPr>
              <p:custDataLst>
                <p:tags r:id="rId62"/>
              </p:custDataLst>
            </p:nvPr>
          </p:nvSpPr>
          <p:spPr bwMode="auto">
            <a:xfrm>
              <a:off x="5610805" y="3441730"/>
              <a:ext cx="296358" cy="236726"/>
            </a:xfrm>
            <a:custGeom>
              <a:avLst/>
              <a:gdLst>
                <a:gd name="T0" fmla="*/ 19 w 164"/>
                <a:gd name="T1" fmla="*/ 0 h 131"/>
                <a:gd name="T2" fmla="*/ 47 w 164"/>
                <a:gd name="T3" fmla="*/ 3 h 131"/>
                <a:gd name="T4" fmla="*/ 81 w 164"/>
                <a:gd name="T5" fmla="*/ 5 h 131"/>
                <a:gd name="T6" fmla="*/ 98 w 164"/>
                <a:gd name="T7" fmla="*/ 6 h 131"/>
                <a:gd name="T8" fmla="*/ 126 w 164"/>
                <a:gd name="T9" fmla="*/ 20 h 131"/>
                <a:gd name="T10" fmla="*/ 139 w 164"/>
                <a:gd name="T11" fmla="*/ 20 h 131"/>
                <a:gd name="T12" fmla="*/ 142 w 164"/>
                <a:gd name="T13" fmla="*/ 21 h 131"/>
                <a:gd name="T14" fmla="*/ 161 w 164"/>
                <a:gd name="T15" fmla="*/ 23 h 131"/>
                <a:gd name="T16" fmla="*/ 161 w 164"/>
                <a:gd name="T17" fmla="*/ 35 h 131"/>
                <a:gd name="T18" fmla="*/ 118 w 164"/>
                <a:gd name="T19" fmla="*/ 76 h 131"/>
                <a:gd name="T20" fmla="*/ 124 w 164"/>
                <a:gd name="T21" fmla="*/ 85 h 131"/>
                <a:gd name="T22" fmla="*/ 123 w 164"/>
                <a:gd name="T23" fmla="*/ 89 h 131"/>
                <a:gd name="T24" fmla="*/ 112 w 164"/>
                <a:gd name="T25" fmla="*/ 106 h 131"/>
                <a:gd name="T26" fmla="*/ 96 w 164"/>
                <a:gd name="T27" fmla="*/ 119 h 131"/>
                <a:gd name="T28" fmla="*/ 65 w 164"/>
                <a:gd name="T29" fmla="*/ 121 h 131"/>
                <a:gd name="T30" fmla="*/ 50 w 164"/>
                <a:gd name="T31" fmla="*/ 131 h 131"/>
                <a:gd name="T32" fmla="*/ 35 w 164"/>
                <a:gd name="T33" fmla="*/ 115 h 131"/>
                <a:gd name="T34" fmla="*/ 23 w 164"/>
                <a:gd name="T35" fmla="*/ 106 h 131"/>
                <a:gd name="T36" fmla="*/ 29 w 164"/>
                <a:gd name="T37" fmla="*/ 98 h 131"/>
                <a:gd name="T38" fmla="*/ 26 w 164"/>
                <a:gd name="T39" fmla="*/ 89 h 131"/>
                <a:gd name="T40" fmla="*/ 25 w 164"/>
                <a:gd name="T41" fmla="*/ 72 h 131"/>
                <a:gd name="T42" fmla="*/ 31 w 164"/>
                <a:gd name="T43" fmla="*/ 61 h 131"/>
                <a:gd name="T44" fmla="*/ 40 w 164"/>
                <a:gd name="T45" fmla="*/ 38 h 131"/>
                <a:gd name="T46" fmla="*/ 29 w 164"/>
                <a:gd name="T47" fmla="*/ 33 h 131"/>
                <a:gd name="T48" fmla="*/ 18 w 164"/>
                <a:gd name="T49" fmla="*/ 35 h 131"/>
                <a:gd name="T50" fmla="*/ 16 w 164"/>
                <a:gd name="T51" fmla="*/ 30 h 131"/>
                <a:gd name="T52" fmla="*/ 6 w 164"/>
                <a:gd name="T53" fmla="*/ 36 h 131"/>
                <a:gd name="T54" fmla="*/ 7 w 164"/>
                <a:gd name="T55" fmla="*/ 27 h 131"/>
                <a:gd name="T56" fmla="*/ 6 w 164"/>
                <a:gd name="T57" fmla="*/ 26 h 131"/>
                <a:gd name="T58" fmla="*/ 6 w 164"/>
                <a:gd name="T59" fmla="*/ 20 h 131"/>
                <a:gd name="T60" fmla="*/ 0 w 164"/>
                <a:gd name="T61" fmla="*/ 12 h 131"/>
                <a:gd name="T62" fmla="*/ 12 w 164"/>
                <a:gd name="T63" fmla="*/ 8 h 131"/>
                <a:gd name="T64" fmla="*/ 15 w 164"/>
                <a:gd name="T6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4" h="131">
                  <a:moveTo>
                    <a:pt x="15" y="0"/>
                  </a:moveTo>
                  <a:lnTo>
                    <a:pt x="19" y="0"/>
                  </a:lnTo>
                  <a:lnTo>
                    <a:pt x="31" y="2"/>
                  </a:lnTo>
                  <a:lnTo>
                    <a:pt x="47" y="3"/>
                  </a:lnTo>
                  <a:lnTo>
                    <a:pt x="65" y="3"/>
                  </a:lnTo>
                  <a:lnTo>
                    <a:pt x="81" y="5"/>
                  </a:lnTo>
                  <a:lnTo>
                    <a:pt x="93" y="6"/>
                  </a:lnTo>
                  <a:lnTo>
                    <a:pt x="98" y="6"/>
                  </a:lnTo>
                  <a:lnTo>
                    <a:pt x="112" y="17"/>
                  </a:lnTo>
                  <a:lnTo>
                    <a:pt x="126" y="20"/>
                  </a:lnTo>
                  <a:lnTo>
                    <a:pt x="132" y="17"/>
                  </a:lnTo>
                  <a:lnTo>
                    <a:pt x="139" y="20"/>
                  </a:lnTo>
                  <a:lnTo>
                    <a:pt x="141" y="23"/>
                  </a:lnTo>
                  <a:lnTo>
                    <a:pt x="142" y="21"/>
                  </a:lnTo>
                  <a:lnTo>
                    <a:pt x="148" y="24"/>
                  </a:lnTo>
                  <a:lnTo>
                    <a:pt x="161" y="23"/>
                  </a:lnTo>
                  <a:lnTo>
                    <a:pt x="164" y="26"/>
                  </a:lnTo>
                  <a:lnTo>
                    <a:pt x="161" y="35"/>
                  </a:lnTo>
                  <a:lnTo>
                    <a:pt x="132" y="52"/>
                  </a:lnTo>
                  <a:lnTo>
                    <a:pt x="118" y="76"/>
                  </a:lnTo>
                  <a:lnTo>
                    <a:pt x="118" y="82"/>
                  </a:lnTo>
                  <a:lnTo>
                    <a:pt x="124" y="85"/>
                  </a:lnTo>
                  <a:lnTo>
                    <a:pt x="124" y="86"/>
                  </a:lnTo>
                  <a:lnTo>
                    <a:pt x="123" y="89"/>
                  </a:lnTo>
                  <a:lnTo>
                    <a:pt x="117" y="95"/>
                  </a:lnTo>
                  <a:lnTo>
                    <a:pt x="112" y="106"/>
                  </a:lnTo>
                  <a:lnTo>
                    <a:pt x="105" y="107"/>
                  </a:lnTo>
                  <a:lnTo>
                    <a:pt x="96" y="119"/>
                  </a:lnTo>
                  <a:lnTo>
                    <a:pt x="95" y="119"/>
                  </a:lnTo>
                  <a:lnTo>
                    <a:pt x="65" y="121"/>
                  </a:lnTo>
                  <a:lnTo>
                    <a:pt x="52" y="131"/>
                  </a:lnTo>
                  <a:lnTo>
                    <a:pt x="50" y="131"/>
                  </a:lnTo>
                  <a:lnTo>
                    <a:pt x="43" y="128"/>
                  </a:lnTo>
                  <a:lnTo>
                    <a:pt x="35" y="115"/>
                  </a:lnTo>
                  <a:lnTo>
                    <a:pt x="25" y="112"/>
                  </a:lnTo>
                  <a:lnTo>
                    <a:pt x="23" y="106"/>
                  </a:lnTo>
                  <a:lnTo>
                    <a:pt x="23" y="104"/>
                  </a:lnTo>
                  <a:lnTo>
                    <a:pt x="29" y="98"/>
                  </a:lnTo>
                  <a:lnTo>
                    <a:pt x="26" y="91"/>
                  </a:lnTo>
                  <a:lnTo>
                    <a:pt x="26" y="89"/>
                  </a:lnTo>
                  <a:lnTo>
                    <a:pt x="29" y="82"/>
                  </a:lnTo>
                  <a:lnTo>
                    <a:pt x="25" y="72"/>
                  </a:lnTo>
                  <a:lnTo>
                    <a:pt x="31" y="66"/>
                  </a:lnTo>
                  <a:lnTo>
                    <a:pt x="31" y="61"/>
                  </a:lnTo>
                  <a:lnTo>
                    <a:pt x="32" y="48"/>
                  </a:lnTo>
                  <a:lnTo>
                    <a:pt x="40" y="38"/>
                  </a:lnTo>
                  <a:lnTo>
                    <a:pt x="37" y="33"/>
                  </a:lnTo>
                  <a:lnTo>
                    <a:pt x="29" y="33"/>
                  </a:lnTo>
                  <a:lnTo>
                    <a:pt x="25" y="35"/>
                  </a:lnTo>
                  <a:lnTo>
                    <a:pt x="18" y="35"/>
                  </a:lnTo>
                  <a:lnTo>
                    <a:pt x="18" y="33"/>
                  </a:lnTo>
                  <a:lnTo>
                    <a:pt x="16" y="30"/>
                  </a:lnTo>
                  <a:lnTo>
                    <a:pt x="7" y="36"/>
                  </a:lnTo>
                  <a:lnTo>
                    <a:pt x="6" y="36"/>
                  </a:lnTo>
                  <a:lnTo>
                    <a:pt x="6" y="35"/>
                  </a:lnTo>
                  <a:lnTo>
                    <a:pt x="7" y="27"/>
                  </a:lnTo>
                  <a:lnTo>
                    <a:pt x="6" y="27"/>
                  </a:lnTo>
                  <a:lnTo>
                    <a:pt x="6" y="26"/>
                  </a:lnTo>
                  <a:lnTo>
                    <a:pt x="4" y="23"/>
                  </a:lnTo>
                  <a:lnTo>
                    <a:pt x="6" y="20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4" y="8"/>
                  </a:lnTo>
                  <a:lnTo>
                    <a:pt x="12" y="8"/>
                  </a:lnTo>
                  <a:lnTo>
                    <a:pt x="15" y="2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" name="France">
              <a:extLst>
                <a:ext uri="{FF2B5EF4-FFF2-40B4-BE49-F238E27FC236}">
                  <a16:creationId xmlns:a16="http://schemas.microsoft.com/office/drawing/2014/main" id="{CC436BC1-040A-47D3-ACF5-32726B305671}"/>
                </a:ext>
              </a:extLst>
            </p:cNvPr>
            <p:cNvSpPr>
              <a:spLocks/>
            </p:cNvSpPr>
            <p:nvPr>
              <p:custDataLst>
                <p:tags r:id="rId63"/>
              </p:custDataLst>
            </p:nvPr>
          </p:nvSpPr>
          <p:spPr bwMode="auto">
            <a:xfrm>
              <a:off x="5715614" y="3185127"/>
              <a:ext cx="301780" cy="303587"/>
            </a:xfrm>
            <a:custGeom>
              <a:avLst/>
              <a:gdLst>
                <a:gd name="T0" fmla="*/ 99 w 167"/>
                <a:gd name="T1" fmla="*/ 6 h 168"/>
                <a:gd name="T2" fmla="*/ 118 w 167"/>
                <a:gd name="T3" fmla="*/ 21 h 168"/>
                <a:gd name="T4" fmla="*/ 124 w 167"/>
                <a:gd name="T5" fmla="*/ 19 h 168"/>
                <a:gd name="T6" fmla="*/ 127 w 167"/>
                <a:gd name="T7" fmla="*/ 27 h 168"/>
                <a:gd name="T8" fmla="*/ 143 w 167"/>
                <a:gd name="T9" fmla="*/ 31 h 168"/>
                <a:gd name="T10" fmla="*/ 167 w 167"/>
                <a:gd name="T11" fmla="*/ 42 h 168"/>
                <a:gd name="T12" fmla="*/ 160 w 167"/>
                <a:gd name="T13" fmla="*/ 61 h 168"/>
                <a:gd name="T14" fmla="*/ 160 w 167"/>
                <a:gd name="T15" fmla="*/ 70 h 168"/>
                <a:gd name="T16" fmla="*/ 140 w 167"/>
                <a:gd name="T17" fmla="*/ 92 h 168"/>
                <a:gd name="T18" fmla="*/ 145 w 167"/>
                <a:gd name="T19" fmla="*/ 92 h 168"/>
                <a:gd name="T20" fmla="*/ 151 w 167"/>
                <a:gd name="T21" fmla="*/ 94 h 168"/>
                <a:gd name="T22" fmla="*/ 154 w 167"/>
                <a:gd name="T23" fmla="*/ 104 h 168"/>
                <a:gd name="T24" fmla="*/ 154 w 167"/>
                <a:gd name="T25" fmla="*/ 113 h 168"/>
                <a:gd name="T26" fmla="*/ 154 w 167"/>
                <a:gd name="T27" fmla="*/ 114 h 168"/>
                <a:gd name="T28" fmla="*/ 152 w 167"/>
                <a:gd name="T29" fmla="*/ 122 h 168"/>
                <a:gd name="T30" fmla="*/ 161 w 167"/>
                <a:gd name="T31" fmla="*/ 134 h 168"/>
                <a:gd name="T32" fmla="*/ 143 w 167"/>
                <a:gd name="T33" fmla="*/ 154 h 168"/>
                <a:gd name="T34" fmla="*/ 127 w 167"/>
                <a:gd name="T35" fmla="*/ 148 h 168"/>
                <a:gd name="T36" fmla="*/ 105 w 167"/>
                <a:gd name="T37" fmla="*/ 153 h 168"/>
                <a:gd name="T38" fmla="*/ 105 w 167"/>
                <a:gd name="T39" fmla="*/ 166 h 168"/>
                <a:gd name="T40" fmla="*/ 93 w 167"/>
                <a:gd name="T41" fmla="*/ 168 h 168"/>
                <a:gd name="T42" fmla="*/ 74 w 167"/>
                <a:gd name="T43" fmla="*/ 160 h 168"/>
                <a:gd name="T44" fmla="*/ 53 w 167"/>
                <a:gd name="T45" fmla="*/ 160 h 168"/>
                <a:gd name="T46" fmla="*/ 40 w 167"/>
                <a:gd name="T47" fmla="*/ 148 h 168"/>
                <a:gd name="T48" fmla="*/ 50 w 167"/>
                <a:gd name="T49" fmla="*/ 126 h 168"/>
                <a:gd name="T50" fmla="*/ 47 w 167"/>
                <a:gd name="T51" fmla="*/ 123 h 168"/>
                <a:gd name="T52" fmla="*/ 48 w 167"/>
                <a:gd name="T53" fmla="*/ 105 h 168"/>
                <a:gd name="T54" fmla="*/ 40 w 167"/>
                <a:gd name="T55" fmla="*/ 92 h 168"/>
                <a:gd name="T56" fmla="*/ 35 w 167"/>
                <a:gd name="T57" fmla="*/ 79 h 168"/>
                <a:gd name="T58" fmla="*/ 31 w 167"/>
                <a:gd name="T59" fmla="*/ 77 h 168"/>
                <a:gd name="T60" fmla="*/ 29 w 167"/>
                <a:gd name="T61" fmla="*/ 73 h 168"/>
                <a:gd name="T62" fmla="*/ 5 w 167"/>
                <a:gd name="T63" fmla="*/ 67 h 168"/>
                <a:gd name="T64" fmla="*/ 1 w 167"/>
                <a:gd name="T65" fmla="*/ 61 h 168"/>
                <a:gd name="T66" fmla="*/ 3 w 167"/>
                <a:gd name="T67" fmla="*/ 59 h 168"/>
                <a:gd name="T68" fmla="*/ 4 w 167"/>
                <a:gd name="T69" fmla="*/ 57 h 168"/>
                <a:gd name="T70" fmla="*/ 1 w 167"/>
                <a:gd name="T71" fmla="*/ 52 h 168"/>
                <a:gd name="T72" fmla="*/ 19 w 167"/>
                <a:gd name="T73" fmla="*/ 46 h 168"/>
                <a:gd name="T74" fmla="*/ 43 w 167"/>
                <a:gd name="T75" fmla="*/ 51 h 168"/>
                <a:gd name="T76" fmla="*/ 38 w 167"/>
                <a:gd name="T77" fmla="*/ 28 h 168"/>
                <a:gd name="T78" fmla="*/ 47 w 167"/>
                <a:gd name="T79" fmla="*/ 30 h 168"/>
                <a:gd name="T80" fmla="*/ 65 w 167"/>
                <a:gd name="T81" fmla="*/ 34 h 168"/>
                <a:gd name="T82" fmla="*/ 84 w 167"/>
                <a:gd name="T83" fmla="*/ 18 h 168"/>
                <a:gd name="T84" fmla="*/ 86 w 167"/>
                <a:gd name="T85" fmla="*/ 3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7" h="168">
                  <a:moveTo>
                    <a:pt x="99" y="0"/>
                  </a:moveTo>
                  <a:lnTo>
                    <a:pt x="99" y="6"/>
                  </a:lnTo>
                  <a:lnTo>
                    <a:pt x="115" y="15"/>
                  </a:lnTo>
                  <a:lnTo>
                    <a:pt x="118" y="21"/>
                  </a:lnTo>
                  <a:lnTo>
                    <a:pt x="121" y="21"/>
                  </a:lnTo>
                  <a:lnTo>
                    <a:pt x="124" y="19"/>
                  </a:lnTo>
                  <a:lnTo>
                    <a:pt x="127" y="19"/>
                  </a:lnTo>
                  <a:lnTo>
                    <a:pt x="127" y="27"/>
                  </a:lnTo>
                  <a:lnTo>
                    <a:pt x="137" y="30"/>
                  </a:lnTo>
                  <a:lnTo>
                    <a:pt x="143" y="31"/>
                  </a:lnTo>
                  <a:lnTo>
                    <a:pt x="149" y="37"/>
                  </a:lnTo>
                  <a:lnTo>
                    <a:pt x="167" y="42"/>
                  </a:lnTo>
                  <a:lnTo>
                    <a:pt x="167" y="43"/>
                  </a:lnTo>
                  <a:lnTo>
                    <a:pt x="160" y="61"/>
                  </a:lnTo>
                  <a:lnTo>
                    <a:pt x="161" y="70"/>
                  </a:lnTo>
                  <a:lnTo>
                    <a:pt x="160" y="70"/>
                  </a:lnTo>
                  <a:lnTo>
                    <a:pt x="152" y="73"/>
                  </a:lnTo>
                  <a:lnTo>
                    <a:pt x="140" y="92"/>
                  </a:lnTo>
                  <a:lnTo>
                    <a:pt x="140" y="97"/>
                  </a:lnTo>
                  <a:lnTo>
                    <a:pt x="145" y="92"/>
                  </a:lnTo>
                  <a:lnTo>
                    <a:pt x="151" y="92"/>
                  </a:lnTo>
                  <a:lnTo>
                    <a:pt x="151" y="94"/>
                  </a:lnTo>
                  <a:lnTo>
                    <a:pt x="154" y="102"/>
                  </a:lnTo>
                  <a:lnTo>
                    <a:pt x="154" y="104"/>
                  </a:lnTo>
                  <a:lnTo>
                    <a:pt x="151" y="104"/>
                  </a:lnTo>
                  <a:lnTo>
                    <a:pt x="154" y="113"/>
                  </a:lnTo>
                  <a:lnTo>
                    <a:pt x="155" y="114"/>
                  </a:lnTo>
                  <a:lnTo>
                    <a:pt x="154" y="114"/>
                  </a:lnTo>
                  <a:lnTo>
                    <a:pt x="151" y="120"/>
                  </a:lnTo>
                  <a:lnTo>
                    <a:pt x="152" y="122"/>
                  </a:lnTo>
                  <a:lnTo>
                    <a:pt x="154" y="134"/>
                  </a:lnTo>
                  <a:lnTo>
                    <a:pt x="161" y="134"/>
                  </a:lnTo>
                  <a:lnTo>
                    <a:pt x="161" y="141"/>
                  </a:lnTo>
                  <a:lnTo>
                    <a:pt x="143" y="154"/>
                  </a:lnTo>
                  <a:lnTo>
                    <a:pt x="142" y="154"/>
                  </a:lnTo>
                  <a:lnTo>
                    <a:pt x="127" y="148"/>
                  </a:lnTo>
                  <a:lnTo>
                    <a:pt x="115" y="147"/>
                  </a:lnTo>
                  <a:lnTo>
                    <a:pt x="105" y="153"/>
                  </a:lnTo>
                  <a:lnTo>
                    <a:pt x="103" y="159"/>
                  </a:lnTo>
                  <a:lnTo>
                    <a:pt x="105" y="166"/>
                  </a:lnTo>
                  <a:lnTo>
                    <a:pt x="96" y="166"/>
                  </a:lnTo>
                  <a:lnTo>
                    <a:pt x="93" y="168"/>
                  </a:lnTo>
                  <a:lnTo>
                    <a:pt x="88" y="168"/>
                  </a:lnTo>
                  <a:lnTo>
                    <a:pt x="74" y="160"/>
                  </a:lnTo>
                  <a:lnTo>
                    <a:pt x="69" y="163"/>
                  </a:lnTo>
                  <a:lnTo>
                    <a:pt x="53" y="160"/>
                  </a:lnTo>
                  <a:lnTo>
                    <a:pt x="40" y="150"/>
                  </a:lnTo>
                  <a:lnTo>
                    <a:pt x="40" y="148"/>
                  </a:lnTo>
                  <a:lnTo>
                    <a:pt x="45" y="144"/>
                  </a:lnTo>
                  <a:lnTo>
                    <a:pt x="50" y="126"/>
                  </a:lnTo>
                  <a:lnTo>
                    <a:pt x="47" y="125"/>
                  </a:lnTo>
                  <a:lnTo>
                    <a:pt x="47" y="123"/>
                  </a:lnTo>
                  <a:lnTo>
                    <a:pt x="50" y="108"/>
                  </a:lnTo>
                  <a:lnTo>
                    <a:pt x="48" y="105"/>
                  </a:lnTo>
                  <a:lnTo>
                    <a:pt x="47" y="95"/>
                  </a:lnTo>
                  <a:lnTo>
                    <a:pt x="40" y="92"/>
                  </a:lnTo>
                  <a:lnTo>
                    <a:pt x="37" y="86"/>
                  </a:lnTo>
                  <a:lnTo>
                    <a:pt x="35" y="79"/>
                  </a:lnTo>
                  <a:lnTo>
                    <a:pt x="35" y="77"/>
                  </a:lnTo>
                  <a:lnTo>
                    <a:pt x="31" y="77"/>
                  </a:lnTo>
                  <a:lnTo>
                    <a:pt x="31" y="76"/>
                  </a:lnTo>
                  <a:lnTo>
                    <a:pt x="29" y="73"/>
                  </a:lnTo>
                  <a:lnTo>
                    <a:pt x="11" y="67"/>
                  </a:lnTo>
                  <a:lnTo>
                    <a:pt x="5" y="67"/>
                  </a:lnTo>
                  <a:lnTo>
                    <a:pt x="1" y="62"/>
                  </a:lnTo>
                  <a:lnTo>
                    <a:pt x="1" y="61"/>
                  </a:lnTo>
                  <a:lnTo>
                    <a:pt x="4" y="61"/>
                  </a:lnTo>
                  <a:lnTo>
                    <a:pt x="3" y="59"/>
                  </a:lnTo>
                  <a:lnTo>
                    <a:pt x="3" y="58"/>
                  </a:lnTo>
                  <a:lnTo>
                    <a:pt x="4" y="57"/>
                  </a:lnTo>
                  <a:lnTo>
                    <a:pt x="0" y="57"/>
                  </a:lnTo>
                  <a:lnTo>
                    <a:pt x="1" y="52"/>
                  </a:lnTo>
                  <a:lnTo>
                    <a:pt x="17" y="46"/>
                  </a:lnTo>
                  <a:lnTo>
                    <a:pt x="19" y="46"/>
                  </a:lnTo>
                  <a:lnTo>
                    <a:pt x="29" y="51"/>
                  </a:lnTo>
                  <a:lnTo>
                    <a:pt x="43" y="51"/>
                  </a:lnTo>
                  <a:lnTo>
                    <a:pt x="38" y="30"/>
                  </a:lnTo>
                  <a:lnTo>
                    <a:pt x="38" y="28"/>
                  </a:lnTo>
                  <a:lnTo>
                    <a:pt x="47" y="28"/>
                  </a:lnTo>
                  <a:lnTo>
                    <a:pt x="47" y="30"/>
                  </a:lnTo>
                  <a:lnTo>
                    <a:pt x="50" y="34"/>
                  </a:lnTo>
                  <a:lnTo>
                    <a:pt x="65" y="34"/>
                  </a:lnTo>
                  <a:lnTo>
                    <a:pt x="66" y="28"/>
                  </a:lnTo>
                  <a:lnTo>
                    <a:pt x="84" y="18"/>
                  </a:lnTo>
                  <a:lnTo>
                    <a:pt x="86" y="5"/>
                  </a:lnTo>
                  <a:lnTo>
                    <a:pt x="86" y="3"/>
                  </a:lnTo>
                  <a:lnTo>
                    <a:pt x="99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" name="Ireland">
              <a:extLst>
                <a:ext uri="{FF2B5EF4-FFF2-40B4-BE49-F238E27FC236}">
                  <a16:creationId xmlns:a16="http://schemas.microsoft.com/office/drawing/2014/main" id="{06AD2A66-A745-411C-A9A9-A4FC69730D3F}"/>
                </a:ext>
              </a:extLst>
            </p:cNvPr>
            <p:cNvSpPr>
              <a:spLocks noEditPoints="1"/>
            </p:cNvSpPr>
            <p:nvPr>
              <p:custDataLst>
                <p:tags r:id="rId64"/>
              </p:custDataLst>
            </p:nvPr>
          </p:nvSpPr>
          <p:spPr bwMode="auto">
            <a:xfrm>
              <a:off x="5583698" y="3022491"/>
              <a:ext cx="104809" cy="149986"/>
            </a:xfrm>
            <a:custGeom>
              <a:avLst/>
              <a:gdLst>
                <a:gd name="T0" fmla="*/ 19 w 58"/>
                <a:gd name="T1" fmla="*/ 56 h 83"/>
                <a:gd name="T2" fmla="*/ 13 w 58"/>
                <a:gd name="T3" fmla="*/ 59 h 83"/>
                <a:gd name="T4" fmla="*/ 21 w 58"/>
                <a:gd name="T5" fmla="*/ 58 h 83"/>
                <a:gd name="T6" fmla="*/ 19 w 58"/>
                <a:gd name="T7" fmla="*/ 56 h 83"/>
                <a:gd name="T8" fmla="*/ 37 w 58"/>
                <a:gd name="T9" fmla="*/ 0 h 83"/>
                <a:gd name="T10" fmla="*/ 38 w 58"/>
                <a:gd name="T11" fmla="*/ 7 h 83"/>
                <a:gd name="T12" fmla="*/ 31 w 58"/>
                <a:gd name="T13" fmla="*/ 18 h 83"/>
                <a:gd name="T14" fmla="*/ 35 w 58"/>
                <a:gd name="T15" fmla="*/ 23 h 83"/>
                <a:gd name="T16" fmla="*/ 50 w 58"/>
                <a:gd name="T17" fmla="*/ 18 h 83"/>
                <a:gd name="T18" fmla="*/ 52 w 58"/>
                <a:gd name="T19" fmla="*/ 18 h 83"/>
                <a:gd name="T20" fmla="*/ 56 w 58"/>
                <a:gd name="T21" fmla="*/ 28 h 83"/>
                <a:gd name="T22" fmla="*/ 56 w 58"/>
                <a:gd name="T23" fmla="*/ 29 h 83"/>
                <a:gd name="T24" fmla="*/ 55 w 58"/>
                <a:gd name="T25" fmla="*/ 31 h 83"/>
                <a:gd name="T26" fmla="*/ 58 w 58"/>
                <a:gd name="T27" fmla="*/ 38 h 83"/>
                <a:gd name="T28" fmla="*/ 58 w 58"/>
                <a:gd name="T29" fmla="*/ 52 h 83"/>
                <a:gd name="T30" fmla="*/ 53 w 58"/>
                <a:gd name="T31" fmla="*/ 69 h 83"/>
                <a:gd name="T32" fmla="*/ 37 w 58"/>
                <a:gd name="T33" fmla="*/ 69 h 83"/>
                <a:gd name="T34" fmla="*/ 15 w 58"/>
                <a:gd name="T35" fmla="*/ 83 h 83"/>
                <a:gd name="T36" fmla="*/ 9 w 58"/>
                <a:gd name="T37" fmla="*/ 83 h 83"/>
                <a:gd name="T38" fmla="*/ 10 w 58"/>
                <a:gd name="T39" fmla="*/ 80 h 83"/>
                <a:gd name="T40" fmla="*/ 4 w 58"/>
                <a:gd name="T41" fmla="*/ 81 h 83"/>
                <a:gd name="T42" fmla="*/ 3 w 58"/>
                <a:gd name="T43" fmla="*/ 80 h 83"/>
                <a:gd name="T44" fmla="*/ 4 w 58"/>
                <a:gd name="T45" fmla="*/ 80 h 83"/>
                <a:gd name="T46" fmla="*/ 7 w 58"/>
                <a:gd name="T47" fmla="*/ 77 h 83"/>
                <a:gd name="T48" fmla="*/ 1 w 58"/>
                <a:gd name="T49" fmla="*/ 77 h 83"/>
                <a:gd name="T50" fmla="*/ 1 w 58"/>
                <a:gd name="T51" fmla="*/ 75 h 83"/>
                <a:gd name="T52" fmla="*/ 6 w 58"/>
                <a:gd name="T53" fmla="*/ 71 h 83"/>
                <a:gd name="T54" fmla="*/ 0 w 58"/>
                <a:gd name="T55" fmla="*/ 69 h 83"/>
                <a:gd name="T56" fmla="*/ 0 w 58"/>
                <a:gd name="T57" fmla="*/ 68 h 83"/>
                <a:gd name="T58" fmla="*/ 1 w 58"/>
                <a:gd name="T59" fmla="*/ 68 h 83"/>
                <a:gd name="T60" fmla="*/ 6 w 58"/>
                <a:gd name="T61" fmla="*/ 66 h 83"/>
                <a:gd name="T62" fmla="*/ 10 w 58"/>
                <a:gd name="T63" fmla="*/ 61 h 83"/>
                <a:gd name="T64" fmla="*/ 7 w 58"/>
                <a:gd name="T65" fmla="*/ 61 h 83"/>
                <a:gd name="T66" fmla="*/ 7 w 58"/>
                <a:gd name="T67" fmla="*/ 59 h 83"/>
                <a:gd name="T68" fmla="*/ 18 w 58"/>
                <a:gd name="T69" fmla="*/ 47 h 83"/>
                <a:gd name="T70" fmla="*/ 7 w 58"/>
                <a:gd name="T71" fmla="*/ 44 h 83"/>
                <a:gd name="T72" fmla="*/ 7 w 58"/>
                <a:gd name="T73" fmla="*/ 43 h 83"/>
                <a:gd name="T74" fmla="*/ 4 w 58"/>
                <a:gd name="T75" fmla="*/ 38 h 83"/>
                <a:gd name="T76" fmla="*/ 10 w 58"/>
                <a:gd name="T77" fmla="*/ 34 h 83"/>
                <a:gd name="T78" fmla="*/ 4 w 58"/>
                <a:gd name="T79" fmla="*/ 29 h 83"/>
                <a:gd name="T80" fmla="*/ 3 w 58"/>
                <a:gd name="T81" fmla="*/ 29 h 83"/>
                <a:gd name="T82" fmla="*/ 3 w 58"/>
                <a:gd name="T83" fmla="*/ 28 h 83"/>
                <a:gd name="T84" fmla="*/ 7 w 58"/>
                <a:gd name="T85" fmla="*/ 28 h 83"/>
                <a:gd name="T86" fmla="*/ 6 w 58"/>
                <a:gd name="T87" fmla="*/ 26 h 83"/>
                <a:gd name="T88" fmla="*/ 9 w 58"/>
                <a:gd name="T89" fmla="*/ 22 h 83"/>
                <a:gd name="T90" fmla="*/ 9 w 58"/>
                <a:gd name="T91" fmla="*/ 20 h 83"/>
                <a:gd name="T92" fmla="*/ 16 w 58"/>
                <a:gd name="T93" fmla="*/ 20 h 83"/>
                <a:gd name="T94" fmla="*/ 19 w 58"/>
                <a:gd name="T95" fmla="*/ 22 h 83"/>
                <a:gd name="T96" fmla="*/ 24 w 58"/>
                <a:gd name="T97" fmla="*/ 22 h 83"/>
                <a:gd name="T98" fmla="*/ 28 w 58"/>
                <a:gd name="T99" fmla="*/ 16 h 83"/>
                <a:gd name="T100" fmla="*/ 21 w 58"/>
                <a:gd name="T101" fmla="*/ 15 h 83"/>
                <a:gd name="T102" fmla="*/ 21 w 58"/>
                <a:gd name="T103" fmla="*/ 13 h 83"/>
                <a:gd name="T104" fmla="*/ 30 w 58"/>
                <a:gd name="T105" fmla="*/ 3 h 83"/>
                <a:gd name="T106" fmla="*/ 37 w 58"/>
                <a:gd name="T10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83">
                  <a:moveTo>
                    <a:pt x="19" y="56"/>
                  </a:moveTo>
                  <a:lnTo>
                    <a:pt x="13" y="59"/>
                  </a:lnTo>
                  <a:lnTo>
                    <a:pt x="21" y="58"/>
                  </a:lnTo>
                  <a:lnTo>
                    <a:pt x="19" y="56"/>
                  </a:lnTo>
                  <a:close/>
                  <a:moveTo>
                    <a:pt x="37" y="0"/>
                  </a:moveTo>
                  <a:lnTo>
                    <a:pt x="38" y="7"/>
                  </a:lnTo>
                  <a:lnTo>
                    <a:pt x="31" y="18"/>
                  </a:lnTo>
                  <a:lnTo>
                    <a:pt x="35" y="23"/>
                  </a:lnTo>
                  <a:lnTo>
                    <a:pt x="50" y="18"/>
                  </a:lnTo>
                  <a:lnTo>
                    <a:pt x="52" y="18"/>
                  </a:lnTo>
                  <a:lnTo>
                    <a:pt x="56" y="28"/>
                  </a:lnTo>
                  <a:lnTo>
                    <a:pt x="56" y="29"/>
                  </a:lnTo>
                  <a:lnTo>
                    <a:pt x="55" y="31"/>
                  </a:lnTo>
                  <a:lnTo>
                    <a:pt x="58" y="38"/>
                  </a:lnTo>
                  <a:lnTo>
                    <a:pt x="58" y="52"/>
                  </a:lnTo>
                  <a:lnTo>
                    <a:pt x="53" y="69"/>
                  </a:lnTo>
                  <a:lnTo>
                    <a:pt x="37" y="69"/>
                  </a:lnTo>
                  <a:lnTo>
                    <a:pt x="15" y="83"/>
                  </a:lnTo>
                  <a:lnTo>
                    <a:pt x="9" y="83"/>
                  </a:lnTo>
                  <a:lnTo>
                    <a:pt x="10" y="80"/>
                  </a:lnTo>
                  <a:lnTo>
                    <a:pt x="4" y="81"/>
                  </a:lnTo>
                  <a:lnTo>
                    <a:pt x="3" y="80"/>
                  </a:lnTo>
                  <a:lnTo>
                    <a:pt x="4" y="80"/>
                  </a:lnTo>
                  <a:lnTo>
                    <a:pt x="7" y="77"/>
                  </a:lnTo>
                  <a:lnTo>
                    <a:pt x="1" y="77"/>
                  </a:lnTo>
                  <a:lnTo>
                    <a:pt x="1" y="75"/>
                  </a:lnTo>
                  <a:lnTo>
                    <a:pt x="6" y="71"/>
                  </a:lnTo>
                  <a:lnTo>
                    <a:pt x="0" y="69"/>
                  </a:lnTo>
                  <a:lnTo>
                    <a:pt x="0" y="68"/>
                  </a:lnTo>
                  <a:lnTo>
                    <a:pt x="1" y="68"/>
                  </a:lnTo>
                  <a:lnTo>
                    <a:pt x="6" y="66"/>
                  </a:lnTo>
                  <a:lnTo>
                    <a:pt x="10" y="61"/>
                  </a:lnTo>
                  <a:lnTo>
                    <a:pt x="7" y="61"/>
                  </a:lnTo>
                  <a:lnTo>
                    <a:pt x="7" y="59"/>
                  </a:lnTo>
                  <a:lnTo>
                    <a:pt x="18" y="47"/>
                  </a:lnTo>
                  <a:lnTo>
                    <a:pt x="7" y="44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10" y="34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3" y="28"/>
                  </a:lnTo>
                  <a:lnTo>
                    <a:pt x="7" y="28"/>
                  </a:lnTo>
                  <a:lnTo>
                    <a:pt x="6" y="26"/>
                  </a:lnTo>
                  <a:lnTo>
                    <a:pt x="9" y="22"/>
                  </a:lnTo>
                  <a:lnTo>
                    <a:pt x="9" y="20"/>
                  </a:lnTo>
                  <a:lnTo>
                    <a:pt x="16" y="20"/>
                  </a:lnTo>
                  <a:lnTo>
                    <a:pt x="19" y="22"/>
                  </a:lnTo>
                  <a:lnTo>
                    <a:pt x="24" y="22"/>
                  </a:lnTo>
                  <a:lnTo>
                    <a:pt x="28" y="16"/>
                  </a:lnTo>
                  <a:lnTo>
                    <a:pt x="21" y="15"/>
                  </a:lnTo>
                  <a:lnTo>
                    <a:pt x="21" y="13"/>
                  </a:lnTo>
                  <a:lnTo>
                    <a:pt x="30" y="3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Austria">
              <a:extLst>
                <a:ext uri="{FF2B5EF4-FFF2-40B4-BE49-F238E27FC236}">
                  <a16:creationId xmlns:a16="http://schemas.microsoft.com/office/drawing/2014/main" id="{F90E05D0-AFAB-4A29-8824-C80FE3589380}"/>
                </a:ext>
              </a:extLst>
            </p:cNvPr>
            <p:cNvSpPr>
              <a:spLocks/>
            </p:cNvSpPr>
            <p:nvPr>
              <p:custDataLst>
                <p:tags r:id="rId65"/>
              </p:custDataLst>
            </p:nvPr>
          </p:nvSpPr>
          <p:spPr bwMode="auto">
            <a:xfrm>
              <a:off x="6049920" y="3261023"/>
              <a:ext cx="182514" cy="90353"/>
            </a:xfrm>
            <a:custGeom>
              <a:avLst/>
              <a:gdLst>
                <a:gd name="T0" fmla="*/ 72 w 101"/>
                <a:gd name="T1" fmla="*/ 0 h 50"/>
                <a:gd name="T2" fmla="*/ 74 w 101"/>
                <a:gd name="T3" fmla="*/ 0 h 50"/>
                <a:gd name="T4" fmla="*/ 95 w 101"/>
                <a:gd name="T5" fmla="*/ 4 h 50"/>
                <a:gd name="T6" fmla="*/ 101 w 101"/>
                <a:gd name="T7" fmla="*/ 19 h 50"/>
                <a:gd name="T8" fmla="*/ 99 w 101"/>
                <a:gd name="T9" fmla="*/ 25 h 50"/>
                <a:gd name="T10" fmla="*/ 99 w 101"/>
                <a:gd name="T11" fmla="*/ 26 h 50"/>
                <a:gd name="T12" fmla="*/ 93 w 101"/>
                <a:gd name="T13" fmla="*/ 26 h 50"/>
                <a:gd name="T14" fmla="*/ 92 w 101"/>
                <a:gd name="T15" fmla="*/ 38 h 50"/>
                <a:gd name="T16" fmla="*/ 92 w 101"/>
                <a:gd name="T17" fmla="*/ 40 h 50"/>
                <a:gd name="T18" fmla="*/ 87 w 101"/>
                <a:gd name="T19" fmla="*/ 43 h 50"/>
                <a:gd name="T20" fmla="*/ 67 w 101"/>
                <a:gd name="T21" fmla="*/ 50 h 50"/>
                <a:gd name="T22" fmla="*/ 55 w 101"/>
                <a:gd name="T23" fmla="*/ 50 h 50"/>
                <a:gd name="T24" fmla="*/ 40 w 101"/>
                <a:gd name="T25" fmla="*/ 46 h 50"/>
                <a:gd name="T26" fmla="*/ 34 w 101"/>
                <a:gd name="T27" fmla="*/ 38 h 50"/>
                <a:gd name="T28" fmla="*/ 12 w 101"/>
                <a:gd name="T29" fmla="*/ 43 h 50"/>
                <a:gd name="T30" fmla="*/ 3 w 101"/>
                <a:gd name="T31" fmla="*/ 40 h 50"/>
                <a:gd name="T32" fmla="*/ 1 w 101"/>
                <a:gd name="T33" fmla="*/ 40 h 50"/>
                <a:gd name="T34" fmla="*/ 0 w 101"/>
                <a:gd name="T35" fmla="*/ 31 h 50"/>
                <a:gd name="T36" fmla="*/ 0 w 101"/>
                <a:gd name="T37" fmla="*/ 29 h 50"/>
                <a:gd name="T38" fmla="*/ 4 w 101"/>
                <a:gd name="T39" fmla="*/ 28 h 50"/>
                <a:gd name="T40" fmla="*/ 10 w 101"/>
                <a:gd name="T41" fmla="*/ 32 h 50"/>
                <a:gd name="T42" fmla="*/ 13 w 101"/>
                <a:gd name="T43" fmla="*/ 28 h 50"/>
                <a:gd name="T44" fmla="*/ 15 w 101"/>
                <a:gd name="T45" fmla="*/ 28 h 50"/>
                <a:gd name="T46" fmla="*/ 22 w 101"/>
                <a:gd name="T47" fmla="*/ 31 h 50"/>
                <a:gd name="T48" fmla="*/ 37 w 101"/>
                <a:gd name="T49" fmla="*/ 25 h 50"/>
                <a:gd name="T50" fmla="*/ 43 w 101"/>
                <a:gd name="T51" fmla="*/ 28 h 50"/>
                <a:gd name="T52" fmla="*/ 46 w 101"/>
                <a:gd name="T53" fmla="*/ 26 h 50"/>
                <a:gd name="T54" fmla="*/ 44 w 101"/>
                <a:gd name="T55" fmla="*/ 16 h 50"/>
                <a:gd name="T56" fmla="*/ 44 w 101"/>
                <a:gd name="T57" fmla="*/ 15 h 50"/>
                <a:gd name="T58" fmla="*/ 56 w 101"/>
                <a:gd name="T59" fmla="*/ 6 h 50"/>
                <a:gd name="T60" fmla="*/ 59 w 101"/>
                <a:gd name="T61" fmla="*/ 6 h 50"/>
                <a:gd name="T62" fmla="*/ 64 w 101"/>
                <a:gd name="T63" fmla="*/ 7 h 50"/>
                <a:gd name="T64" fmla="*/ 67 w 101"/>
                <a:gd name="T65" fmla="*/ 7 h 50"/>
                <a:gd name="T66" fmla="*/ 72 w 101"/>
                <a:gd name="T6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50">
                  <a:moveTo>
                    <a:pt x="72" y="0"/>
                  </a:moveTo>
                  <a:lnTo>
                    <a:pt x="74" y="0"/>
                  </a:lnTo>
                  <a:lnTo>
                    <a:pt x="95" y="4"/>
                  </a:lnTo>
                  <a:lnTo>
                    <a:pt x="101" y="19"/>
                  </a:lnTo>
                  <a:lnTo>
                    <a:pt x="99" y="25"/>
                  </a:lnTo>
                  <a:lnTo>
                    <a:pt x="99" y="26"/>
                  </a:lnTo>
                  <a:lnTo>
                    <a:pt x="93" y="26"/>
                  </a:lnTo>
                  <a:lnTo>
                    <a:pt x="92" y="38"/>
                  </a:lnTo>
                  <a:lnTo>
                    <a:pt x="92" y="40"/>
                  </a:lnTo>
                  <a:lnTo>
                    <a:pt x="87" y="43"/>
                  </a:lnTo>
                  <a:lnTo>
                    <a:pt x="67" y="50"/>
                  </a:lnTo>
                  <a:lnTo>
                    <a:pt x="55" y="50"/>
                  </a:lnTo>
                  <a:lnTo>
                    <a:pt x="40" y="46"/>
                  </a:lnTo>
                  <a:lnTo>
                    <a:pt x="34" y="38"/>
                  </a:lnTo>
                  <a:lnTo>
                    <a:pt x="12" y="43"/>
                  </a:lnTo>
                  <a:lnTo>
                    <a:pt x="3" y="40"/>
                  </a:lnTo>
                  <a:lnTo>
                    <a:pt x="1" y="40"/>
                  </a:lnTo>
                  <a:lnTo>
                    <a:pt x="0" y="31"/>
                  </a:lnTo>
                  <a:lnTo>
                    <a:pt x="0" y="29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3" y="28"/>
                  </a:lnTo>
                  <a:lnTo>
                    <a:pt x="15" y="28"/>
                  </a:lnTo>
                  <a:lnTo>
                    <a:pt x="22" y="31"/>
                  </a:lnTo>
                  <a:lnTo>
                    <a:pt x="37" y="25"/>
                  </a:lnTo>
                  <a:lnTo>
                    <a:pt x="43" y="28"/>
                  </a:lnTo>
                  <a:lnTo>
                    <a:pt x="46" y="26"/>
                  </a:lnTo>
                  <a:lnTo>
                    <a:pt x="44" y="16"/>
                  </a:lnTo>
                  <a:lnTo>
                    <a:pt x="44" y="15"/>
                  </a:lnTo>
                  <a:lnTo>
                    <a:pt x="56" y="6"/>
                  </a:lnTo>
                  <a:lnTo>
                    <a:pt x="59" y="6"/>
                  </a:lnTo>
                  <a:lnTo>
                    <a:pt x="64" y="7"/>
                  </a:lnTo>
                  <a:lnTo>
                    <a:pt x="67" y="7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" name="Belgium">
              <a:extLst>
                <a:ext uri="{FF2B5EF4-FFF2-40B4-BE49-F238E27FC236}">
                  <a16:creationId xmlns:a16="http://schemas.microsoft.com/office/drawing/2014/main" id="{A4463B32-42E6-4DDE-A801-1D4A9C4D8A31}"/>
                </a:ext>
              </a:extLst>
            </p:cNvPr>
            <p:cNvSpPr>
              <a:spLocks/>
            </p:cNvSpPr>
            <p:nvPr>
              <p:custDataLst>
                <p:tags r:id="rId66"/>
              </p:custDataLst>
            </p:nvPr>
          </p:nvSpPr>
          <p:spPr bwMode="auto">
            <a:xfrm>
              <a:off x="5890898" y="3174285"/>
              <a:ext cx="83124" cy="66862"/>
            </a:xfrm>
            <a:custGeom>
              <a:avLst/>
              <a:gdLst>
                <a:gd name="T0" fmla="*/ 9 w 46"/>
                <a:gd name="T1" fmla="*/ 0 h 37"/>
                <a:gd name="T2" fmla="*/ 11 w 46"/>
                <a:gd name="T3" fmla="*/ 0 h 37"/>
                <a:gd name="T4" fmla="*/ 15 w 46"/>
                <a:gd name="T5" fmla="*/ 3 h 37"/>
                <a:gd name="T6" fmla="*/ 18 w 46"/>
                <a:gd name="T7" fmla="*/ 3 h 37"/>
                <a:gd name="T8" fmla="*/ 21 w 46"/>
                <a:gd name="T9" fmla="*/ 2 h 37"/>
                <a:gd name="T10" fmla="*/ 26 w 46"/>
                <a:gd name="T11" fmla="*/ 2 h 37"/>
                <a:gd name="T12" fmla="*/ 29 w 46"/>
                <a:gd name="T13" fmla="*/ 0 h 37"/>
                <a:gd name="T14" fmla="*/ 32 w 46"/>
                <a:gd name="T15" fmla="*/ 0 h 37"/>
                <a:gd name="T16" fmla="*/ 37 w 46"/>
                <a:gd name="T17" fmla="*/ 5 h 37"/>
                <a:gd name="T18" fmla="*/ 39 w 46"/>
                <a:gd name="T19" fmla="*/ 5 h 37"/>
                <a:gd name="T20" fmla="*/ 39 w 46"/>
                <a:gd name="T21" fmla="*/ 12 h 37"/>
                <a:gd name="T22" fmla="*/ 43 w 46"/>
                <a:gd name="T23" fmla="*/ 14 h 37"/>
                <a:gd name="T24" fmla="*/ 46 w 46"/>
                <a:gd name="T25" fmla="*/ 20 h 37"/>
                <a:gd name="T26" fmla="*/ 45 w 46"/>
                <a:gd name="T27" fmla="*/ 25 h 37"/>
                <a:gd name="T28" fmla="*/ 39 w 46"/>
                <a:gd name="T29" fmla="*/ 31 h 37"/>
                <a:gd name="T30" fmla="*/ 40 w 46"/>
                <a:gd name="T31" fmla="*/ 37 h 37"/>
                <a:gd name="T32" fmla="*/ 39 w 46"/>
                <a:gd name="T33" fmla="*/ 37 h 37"/>
                <a:gd name="T34" fmla="*/ 30 w 46"/>
                <a:gd name="T35" fmla="*/ 34 h 37"/>
                <a:gd name="T36" fmla="*/ 29 w 46"/>
                <a:gd name="T37" fmla="*/ 34 h 37"/>
                <a:gd name="T38" fmla="*/ 29 w 46"/>
                <a:gd name="T39" fmla="*/ 27 h 37"/>
                <a:gd name="T40" fmla="*/ 27 w 46"/>
                <a:gd name="T41" fmla="*/ 27 h 37"/>
                <a:gd name="T42" fmla="*/ 26 w 46"/>
                <a:gd name="T43" fmla="*/ 28 h 37"/>
                <a:gd name="T44" fmla="*/ 23 w 46"/>
                <a:gd name="T45" fmla="*/ 28 h 37"/>
                <a:gd name="T46" fmla="*/ 21 w 46"/>
                <a:gd name="T47" fmla="*/ 30 h 37"/>
                <a:gd name="T48" fmla="*/ 20 w 46"/>
                <a:gd name="T49" fmla="*/ 30 h 37"/>
                <a:gd name="T50" fmla="*/ 20 w 46"/>
                <a:gd name="T51" fmla="*/ 28 h 37"/>
                <a:gd name="T52" fmla="*/ 17 w 46"/>
                <a:gd name="T53" fmla="*/ 22 h 37"/>
                <a:gd name="T54" fmla="*/ 2 w 46"/>
                <a:gd name="T55" fmla="*/ 12 h 37"/>
                <a:gd name="T56" fmla="*/ 0 w 46"/>
                <a:gd name="T57" fmla="*/ 12 h 37"/>
                <a:gd name="T58" fmla="*/ 0 w 46"/>
                <a:gd name="T59" fmla="*/ 6 h 37"/>
                <a:gd name="T60" fmla="*/ 2 w 46"/>
                <a:gd name="T61" fmla="*/ 6 h 37"/>
                <a:gd name="T62" fmla="*/ 9 w 46"/>
                <a:gd name="T6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" h="37">
                  <a:moveTo>
                    <a:pt x="9" y="0"/>
                  </a:moveTo>
                  <a:lnTo>
                    <a:pt x="11" y="0"/>
                  </a:lnTo>
                  <a:lnTo>
                    <a:pt x="15" y="3"/>
                  </a:lnTo>
                  <a:lnTo>
                    <a:pt x="18" y="3"/>
                  </a:lnTo>
                  <a:lnTo>
                    <a:pt x="21" y="2"/>
                  </a:lnTo>
                  <a:lnTo>
                    <a:pt x="26" y="2"/>
                  </a:lnTo>
                  <a:lnTo>
                    <a:pt x="29" y="0"/>
                  </a:lnTo>
                  <a:lnTo>
                    <a:pt x="32" y="0"/>
                  </a:lnTo>
                  <a:lnTo>
                    <a:pt x="37" y="5"/>
                  </a:lnTo>
                  <a:lnTo>
                    <a:pt x="39" y="5"/>
                  </a:lnTo>
                  <a:lnTo>
                    <a:pt x="39" y="12"/>
                  </a:lnTo>
                  <a:lnTo>
                    <a:pt x="43" y="14"/>
                  </a:lnTo>
                  <a:lnTo>
                    <a:pt x="46" y="20"/>
                  </a:lnTo>
                  <a:lnTo>
                    <a:pt x="45" y="25"/>
                  </a:lnTo>
                  <a:lnTo>
                    <a:pt x="39" y="31"/>
                  </a:lnTo>
                  <a:lnTo>
                    <a:pt x="40" y="37"/>
                  </a:lnTo>
                  <a:lnTo>
                    <a:pt x="39" y="37"/>
                  </a:lnTo>
                  <a:lnTo>
                    <a:pt x="30" y="34"/>
                  </a:lnTo>
                  <a:lnTo>
                    <a:pt x="29" y="34"/>
                  </a:lnTo>
                  <a:lnTo>
                    <a:pt x="29" y="27"/>
                  </a:lnTo>
                  <a:lnTo>
                    <a:pt x="27" y="27"/>
                  </a:lnTo>
                  <a:lnTo>
                    <a:pt x="26" y="28"/>
                  </a:lnTo>
                  <a:lnTo>
                    <a:pt x="23" y="28"/>
                  </a:lnTo>
                  <a:lnTo>
                    <a:pt x="21" y="30"/>
                  </a:lnTo>
                  <a:lnTo>
                    <a:pt x="20" y="30"/>
                  </a:lnTo>
                  <a:lnTo>
                    <a:pt x="20" y="28"/>
                  </a:lnTo>
                  <a:lnTo>
                    <a:pt x="17" y="22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0" y="6"/>
                  </a:lnTo>
                  <a:lnTo>
                    <a:pt x="2" y="6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" name="Poland">
              <a:extLst>
                <a:ext uri="{FF2B5EF4-FFF2-40B4-BE49-F238E27FC236}">
                  <a16:creationId xmlns:a16="http://schemas.microsoft.com/office/drawing/2014/main" id="{F8132C53-98A6-4862-A05C-E0FEF382DE57}"/>
                </a:ext>
              </a:extLst>
            </p:cNvPr>
            <p:cNvSpPr>
              <a:spLocks/>
            </p:cNvSpPr>
            <p:nvPr>
              <p:custDataLst>
                <p:tags r:id="rId67"/>
              </p:custDataLst>
            </p:nvPr>
          </p:nvSpPr>
          <p:spPr bwMode="auto">
            <a:xfrm>
              <a:off x="6160151" y="3038754"/>
              <a:ext cx="234918" cy="222269"/>
            </a:xfrm>
            <a:custGeom>
              <a:avLst/>
              <a:gdLst>
                <a:gd name="T0" fmla="*/ 51 w 130"/>
                <a:gd name="T1" fmla="*/ 0 h 123"/>
                <a:gd name="T2" fmla="*/ 59 w 130"/>
                <a:gd name="T3" fmla="*/ 0 h 123"/>
                <a:gd name="T4" fmla="*/ 59 w 130"/>
                <a:gd name="T5" fmla="*/ 1 h 123"/>
                <a:gd name="T6" fmla="*/ 60 w 130"/>
                <a:gd name="T7" fmla="*/ 4 h 123"/>
                <a:gd name="T8" fmla="*/ 60 w 130"/>
                <a:gd name="T9" fmla="*/ 6 h 123"/>
                <a:gd name="T10" fmla="*/ 57 w 130"/>
                <a:gd name="T11" fmla="*/ 4 h 123"/>
                <a:gd name="T12" fmla="*/ 60 w 130"/>
                <a:gd name="T13" fmla="*/ 11 h 123"/>
                <a:gd name="T14" fmla="*/ 71 w 130"/>
                <a:gd name="T15" fmla="*/ 9 h 123"/>
                <a:gd name="T16" fmla="*/ 89 w 130"/>
                <a:gd name="T17" fmla="*/ 10 h 123"/>
                <a:gd name="T18" fmla="*/ 114 w 130"/>
                <a:gd name="T19" fmla="*/ 10 h 123"/>
                <a:gd name="T20" fmla="*/ 123 w 130"/>
                <a:gd name="T21" fmla="*/ 17 h 123"/>
                <a:gd name="T22" fmla="*/ 124 w 130"/>
                <a:gd name="T23" fmla="*/ 20 h 123"/>
                <a:gd name="T24" fmla="*/ 127 w 130"/>
                <a:gd name="T25" fmla="*/ 47 h 123"/>
                <a:gd name="T26" fmla="*/ 120 w 130"/>
                <a:gd name="T27" fmla="*/ 56 h 123"/>
                <a:gd name="T28" fmla="*/ 123 w 130"/>
                <a:gd name="T29" fmla="*/ 62 h 123"/>
                <a:gd name="T30" fmla="*/ 123 w 130"/>
                <a:gd name="T31" fmla="*/ 71 h 123"/>
                <a:gd name="T32" fmla="*/ 130 w 130"/>
                <a:gd name="T33" fmla="*/ 90 h 123"/>
                <a:gd name="T34" fmla="*/ 130 w 130"/>
                <a:gd name="T35" fmla="*/ 92 h 123"/>
                <a:gd name="T36" fmla="*/ 117 w 130"/>
                <a:gd name="T37" fmla="*/ 106 h 123"/>
                <a:gd name="T38" fmla="*/ 112 w 130"/>
                <a:gd name="T39" fmla="*/ 115 h 123"/>
                <a:gd name="T40" fmla="*/ 112 w 130"/>
                <a:gd name="T41" fmla="*/ 123 h 123"/>
                <a:gd name="T42" fmla="*/ 108 w 130"/>
                <a:gd name="T43" fmla="*/ 123 h 123"/>
                <a:gd name="T44" fmla="*/ 94 w 130"/>
                <a:gd name="T45" fmla="*/ 115 h 123"/>
                <a:gd name="T46" fmla="*/ 93 w 130"/>
                <a:gd name="T47" fmla="*/ 115 h 123"/>
                <a:gd name="T48" fmla="*/ 90 w 130"/>
                <a:gd name="T49" fmla="*/ 117 h 123"/>
                <a:gd name="T50" fmla="*/ 87 w 130"/>
                <a:gd name="T51" fmla="*/ 117 h 123"/>
                <a:gd name="T52" fmla="*/ 83 w 130"/>
                <a:gd name="T53" fmla="*/ 118 h 123"/>
                <a:gd name="T54" fmla="*/ 80 w 130"/>
                <a:gd name="T55" fmla="*/ 118 h 123"/>
                <a:gd name="T56" fmla="*/ 77 w 130"/>
                <a:gd name="T57" fmla="*/ 120 h 123"/>
                <a:gd name="T58" fmla="*/ 75 w 130"/>
                <a:gd name="T59" fmla="*/ 120 h 123"/>
                <a:gd name="T60" fmla="*/ 69 w 130"/>
                <a:gd name="T61" fmla="*/ 114 h 123"/>
                <a:gd name="T62" fmla="*/ 63 w 130"/>
                <a:gd name="T63" fmla="*/ 115 h 123"/>
                <a:gd name="T64" fmla="*/ 56 w 130"/>
                <a:gd name="T65" fmla="*/ 111 h 123"/>
                <a:gd name="T66" fmla="*/ 46 w 130"/>
                <a:gd name="T67" fmla="*/ 103 h 123"/>
                <a:gd name="T68" fmla="*/ 46 w 130"/>
                <a:gd name="T69" fmla="*/ 97 h 123"/>
                <a:gd name="T70" fmla="*/ 37 w 130"/>
                <a:gd name="T71" fmla="*/ 96 h 123"/>
                <a:gd name="T72" fmla="*/ 34 w 130"/>
                <a:gd name="T73" fmla="*/ 100 h 123"/>
                <a:gd name="T74" fmla="*/ 22 w 130"/>
                <a:gd name="T75" fmla="*/ 89 h 123"/>
                <a:gd name="T76" fmla="*/ 13 w 130"/>
                <a:gd name="T77" fmla="*/ 84 h 123"/>
                <a:gd name="T78" fmla="*/ 7 w 130"/>
                <a:gd name="T79" fmla="*/ 87 h 123"/>
                <a:gd name="T80" fmla="*/ 7 w 130"/>
                <a:gd name="T81" fmla="*/ 86 h 123"/>
                <a:gd name="T82" fmla="*/ 8 w 130"/>
                <a:gd name="T83" fmla="*/ 75 h 123"/>
                <a:gd name="T84" fmla="*/ 6 w 130"/>
                <a:gd name="T85" fmla="*/ 71 h 123"/>
                <a:gd name="T86" fmla="*/ 3 w 130"/>
                <a:gd name="T87" fmla="*/ 47 h 123"/>
                <a:gd name="T88" fmla="*/ 0 w 130"/>
                <a:gd name="T89" fmla="*/ 46 h 123"/>
                <a:gd name="T90" fmla="*/ 0 w 130"/>
                <a:gd name="T91" fmla="*/ 44 h 123"/>
                <a:gd name="T92" fmla="*/ 1 w 130"/>
                <a:gd name="T93" fmla="*/ 34 h 123"/>
                <a:gd name="T94" fmla="*/ 0 w 130"/>
                <a:gd name="T95" fmla="*/ 25 h 123"/>
                <a:gd name="T96" fmla="*/ 0 w 130"/>
                <a:gd name="T97" fmla="*/ 23 h 123"/>
                <a:gd name="T98" fmla="*/ 4 w 130"/>
                <a:gd name="T99" fmla="*/ 25 h 123"/>
                <a:gd name="T100" fmla="*/ 4 w 130"/>
                <a:gd name="T101" fmla="*/ 23 h 123"/>
                <a:gd name="T102" fmla="*/ 1 w 130"/>
                <a:gd name="T103" fmla="*/ 23 h 123"/>
                <a:gd name="T104" fmla="*/ 1 w 130"/>
                <a:gd name="T105" fmla="*/ 22 h 123"/>
                <a:gd name="T106" fmla="*/ 3 w 130"/>
                <a:gd name="T107" fmla="*/ 19 h 123"/>
                <a:gd name="T108" fmla="*/ 40 w 130"/>
                <a:gd name="T109" fmla="*/ 1 h 123"/>
                <a:gd name="T110" fmla="*/ 47 w 130"/>
                <a:gd name="T111" fmla="*/ 1 h 123"/>
                <a:gd name="T112" fmla="*/ 51 w 130"/>
                <a:gd name="T113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0" h="123">
                  <a:moveTo>
                    <a:pt x="51" y="0"/>
                  </a:moveTo>
                  <a:lnTo>
                    <a:pt x="59" y="0"/>
                  </a:lnTo>
                  <a:lnTo>
                    <a:pt x="59" y="1"/>
                  </a:lnTo>
                  <a:lnTo>
                    <a:pt x="60" y="4"/>
                  </a:lnTo>
                  <a:lnTo>
                    <a:pt x="60" y="6"/>
                  </a:lnTo>
                  <a:lnTo>
                    <a:pt x="57" y="4"/>
                  </a:lnTo>
                  <a:lnTo>
                    <a:pt x="60" y="11"/>
                  </a:lnTo>
                  <a:lnTo>
                    <a:pt x="71" y="9"/>
                  </a:lnTo>
                  <a:lnTo>
                    <a:pt x="89" y="10"/>
                  </a:lnTo>
                  <a:lnTo>
                    <a:pt x="114" y="10"/>
                  </a:lnTo>
                  <a:lnTo>
                    <a:pt x="123" y="17"/>
                  </a:lnTo>
                  <a:lnTo>
                    <a:pt x="124" y="20"/>
                  </a:lnTo>
                  <a:lnTo>
                    <a:pt x="127" y="47"/>
                  </a:lnTo>
                  <a:lnTo>
                    <a:pt x="120" y="56"/>
                  </a:lnTo>
                  <a:lnTo>
                    <a:pt x="123" y="62"/>
                  </a:lnTo>
                  <a:lnTo>
                    <a:pt x="123" y="71"/>
                  </a:lnTo>
                  <a:lnTo>
                    <a:pt x="130" y="90"/>
                  </a:lnTo>
                  <a:lnTo>
                    <a:pt x="130" y="92"/>
                  </a:lnTo>
                  <a:lnTo>
                    <a:pt x="117" y="106"/>
                  </a:lnTo>
                  <a:lnTo>
                    <a:pt x="112" y="115"/>
                  </a:lnTo>
                  <a:lnTo>
                    <a:pt x="112" y="123"/>
                  </a:lnTo>
                  <a:lnTo>
                    <a:pt x="108" y="123"/>
                  </a:lnTo>
                  <a:lnTo>
                    <a:pt x="94" y="115"/>
                  </a:lnTo>
                  <a:lnTo>
                    <a:pt x="93" y="115"/>
                  </a:lnTo>
                  <a:lnTo>
                    <a:pt x="90" y="117"/>
                  </a:lnTo>
                  <a:lnTo>
                    <a:pt x="87" y="117"/>
                  </a:lnTo>
                  <a:lnTo>
                    <a:pt x="83" y="118"/>
                  </a:lnTo>
                  <a:lnTo>
                    <a:pt x="80" y="118"/>
                  </a:lnTo>
                  <a:lnTo>
                    <a:pt x="77" y="120"/>
                  </a:lnTo>
                  <a:lnTo>
                    <a:pt x="75" y="120"/>
                  </a:lnTo>
                  <a:lnTo>
                    <a:pt x="69" y="114"/>
                  </a:lnTo>
                  <a:lnTo>
                    <a:pt x="63" y="115"/>
                  </a:lnTo>
                  <a:lnTo>
                    <a:pt x="56" y="111"/>
                  </a:lnTo>
                  <a:lnTo>
                    <a:pt x="46" y="103"/>
                  </a:lnTo>
                  <a:lnTo>
                    <a:pt x="46" y="97"/>
                  </a:lnTo>
                  <a:lnTo>
                    <a:pt x="37" y="96"/>
                  </a:lnTo>
                  <a:lnTo>
                    <a:pt x="34" y="100"/>
                  </a:lnTo>
                  <a:lnTo>
                    <a:pt x="22" y="89"/>
                  </a:lnTo>
                  <a:lnTo>
                    <a:pt x="13" y="84"/>
                  </a:lnTo>
                  <a:lnTo>
                    <a:pt x="7" y="87"/>
                  </a:lnTo>
                  <a:lnTo>
                    <a:pt x="7" y="86"/>
                  </a:lnTo>
                  <a:lnTo>
                    <a:pt x="8" y="75"/>
                  </a:lnTo>
                  <a:lnTo>
                    <a:pt x="6" y="71"/>
                  </a:lnTo>
                  <a:lnTo>
                    <a:pt x="3" y="47"/>
                  </a:lnTo>
                  <a:lnTo>
                    <a:pt x="0" y="46"/>
                  </a:lnTo>
                  <a:lnTo>
                    <a:pt x="0" y="44"/>
                  </a:lnTo>
                  <a:lnTo>
                    <a:pt x="1" y="34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4" y="25"/>
                  </a:lnTo>
                  <a:lnTo>
                    <a:pt x="4" y="23"/>
                  </a:lnTo>
                  <a:lnTo>
                    <a:pt x="1" y="23"/>
                  </a:lnTo>
                  <a:lnTo>
                    <a:pt x="1" y="22"/>
                  </a:lnTo>
                  <a:lnTo>
                    <a:pt x="3" y="19"/>
                  </a:lnTo>
                  <a:lnTo>
                    <a:pt x="40" y="1"/>
                  </a:lnTo>
                  <a:lnTo>
                    <a:pt x="47" y="1"/>
                  </a:lnTo>
                  <a:lnTo>
                    <a:pt x="51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Sardinia (Italy)">
              <a:extLst>
                <a:ext uri="{FF2B5EF4-FFF2-40B4-BE49-F238E27FC236}">
                  <a16:creationId xmlns:a16="http://schemas.microsoft.com/office/drawing/2014/main" id="{ED832B32-7098-41BB-BFD1-DF5EE562F8FD}"/>
                </a:ext>
              </a:extLst>
            </p:cNvPr>
            <p:cNvSpPr>
              <a:spLocks/>
            </p:cNvSpPr>
            <p:nvPr>
              <p:custDataLst>
                <p:tags r:id="rId68"/>
              </p:custDataLst>
            </p:nvPr>
          </p:nvSpPr>
          <p:spPr bwMode="auto">
            <a:xfrm>
              <a:off x="6021007" y="3517627"/>
              <a:ext cx="34334" cy="77705"/>
            </a:xfrm>
            <a:custGeom>
              <a:avLst/>
              <a:gdLst>
                <a:gd name="T0" fmla="*/ 11 w 19"/>
                <a:gd name="T1" fmla="*/ 0 h 43"/>
                <a:gd name="T2" fmla="*/ 13 w 19"/>
                <a:gd name="T3" fmla="*/ 0 h 43"/>
                <a:gd name="T4" fmla="*/ 17 w 19"/>
                <a:gd name="T5" fmla="*/ 3 h 43"/>
                <a:gd name="T6" fmla="*/ 19 w 19"/>
                <a:gd name="T7" fmla="*/ 10 h 43"/>
                <a:gd name="T8" fmla="*/ 19 w 19"/>
                <a:gd name="T9" fmla="*/ 34 h 43"/>
                <a:gd name="T10" fmla="*/ 17 w 19"/>
                <a:gd name="T11" fmla="*/ 37 h 43"/>
                <a:gd name="T12" fmla="*/ 17 w 19"/>
                <a:gd name="T13" fmla="*/ 39 h 43"/>
                <a:gd name="T14" fmla="*/ 16 w 19"/>
                <a:gd name="T15" fmla="*/ 39 h 43"/>
                <a:gd name="T16" fmla="*/ 14 w 19"/>
                <a:gd name="T17" fmla="*/ 37 h 43"/>
                <a:gd name="T18" fmla="*/ 13 w 19"/>
                <a:gd name="T19" fmla="*/ 37 h 43"/>
                <a:gd name="T20" fmla="*/ 8 w 19"/>
                <a:gd name="T21" fmla="*/ 43 h 43"/>
                <a:gd name="T22" fmla="*/ 7 w 19"/>
                <a:gd name="T23" fmla="*/ 43 h 43"/>
                <a:gd name="T24" fmla="*/ 2 w 19"/>
                <a:gd name="T25" fmla="*/ 36 h 43"/>
                <a:gd name="T26" fmla="*/ 2 w 19"/>
                <a:gd name="T27" fmla="*/ 25 h 43"/>
                <a:gd name="T28" fmla="*/ 0 w 19"/>
                <a:gd name="T29" fmla="*/ 7 h 43"/>
                <a:gd name="T30" fmla="*/ 0 w 19"/>
                <a:gd name="T31" fmla="*/ 6 h 43"/>
                <a:gd name="T32" fmla="*/ 4 w 19"/>
                <a:gd name="T33" fmla="*/ 7 h 43"/>
                <a:gd name="T34" fmla="*/ 11 w 19"/>
                <a:gd name="T35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43">
                  <a:moveTo>
                    <a:pt x="11" y="0"/>
                  </a:moveTo>
                  <a:lnTo>
                    <a:pt x="13" y="0"/>
                  </a:lnTo>
                  <a:lnTo>
                    <a:pt x="17" y="3"/>
                  </a:lnTo>
                  <a:lnTo>
                    <a:pt x="19" y="10"/>
                  </a:lnTo>
                  <a:lnTo>
                    <a:pt x="19" y="34"/>
                  </a:lnTo>
                  <a:lnTo>
                    <a:pt x="17" y="37"/>
                  </a:lnTo>
                  <a:lnTo>
                    <a:pt x="17" y="39"/>
                  </a:lnTo>
                  <a:lnTo>
                    <a:pt x="16" y="39"/>
                  </a:lnTo>
                  <a:lnTo>
                    <a:pt x="14" y="37"/>
                  </a:lnTo>
                  <a:lnTo>
                    <a:pt x="13" y="37"/>
                  </a:lnTo>
                  <a:lnTo>
                    <a:pt x="8" y="43"/>
                  </a:lnTo>
                  <a:lnTo>
                    <a:pt x="7" y="43"/>
                  </a:lnTo>
                  <a:lnTo>
                    <a:pt x="2" y="36"/>
                  </a:lnTo>
                  <a:lnTo>
                    <a:pt x="2" y="25"/>
                  </a:lnTo>
                  <a:lnTo>
                    <a:pt x="0" y="7"/>
                  </a:lnTo>
                  <a:lnTo>
                    <a:pt x="0" y="6"/>
                  </a:lnTo>
                  <a:lnTo>
                    <a:pt x="4" y="7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" name="Sicily (Italy)">
              <a:extLst>
                <a:ext uri="{FF2B5EF4-FFF2-40B4-BE49-F238E27FC236}">
                  <a16:creationId xmlns:a16="http://schemas.microsoft.com/office/drawing/2014/main" id="{145D304A-A2EB-4768-B42C-F7231FA3148B}"/>
                </a:ext>
              </a:extLst>
            </p:cNvPr>
            <p:cNvSpPr>
              <a:spLocks/>
            </p:cNvSpPr>
            <p:nvPr>
              <p:custDataLst>
                <p:tags r:id="rId69"/>
              </p:custDataLst>
            </p:nvPr>
          </p:nvSpPr>
          <p:spPr bwMode="auto">
            <a:xfrm>
              <a:off x="6122202" y="3611594"/>
              <a:ext cx="74090" cy="48791"/>
            </a:xfrm>
            <a:custGeom>
              <a:avLst/>
              <a:gdLst>
                <a:gd name="T0" fmla="*/ 7 w 41"/>
                <a:gd name="T1" fmla="*/ 0 h 27"/>
                <a:gd name="T2" fmla="*/ 16 w 41"/>
                <a:gd name="T3" fmla="*/ 4 h 27"/>
                <a:gd name="T4" fmla="*/ 21 w 41"/>
                <a:gd name="T5" fmla="*/ 4 h 27"/>
                <a:gd name="T6" fmla="*/ 28 w 41"/>
                <a:gd name="T7" fmla="*/ 1 h 27"/>
                <a:gd name="T8" fmla="*/ 37 w 41"/>
                <a:gd name="T9" fmla="*/ 0 h 27"/>
                <a:gd name="T10" fmla="*/ 41 w 41"/>
                <a:gd name="T11" fmla="*/ 0 h 27"/>
                <a:gd name="T12" fmla="*/ 41 w 41"/>
                <a:gd name="T13" fmla="*/ 1 h 27"/>
                <a:gd name="T14" fmla="*/ 34 w 41"/>
                <a:gd name="T15" fmla="*/ 15 h 27"/>
                <a:gd name="T16" fmla="*/ 35 w 41"/>
                <a:gd name="T17" fmla="*/ 21 h 27"/>
                <a:gd name="T18" fmla="*/ 34 w 41"/>
                <a:gd name="T19" fmla="*/ 25 h 27"/>
                <a:gd name="T20" fmla="*/ 34 w 41"/>
                <a:gd name="T21" fmla="*/ 27 h 27"/>
                <a:gd name="T22" fmla="*/ 28 w 41"/>
                <a:gd name="T23" fmla="*/ 27 h 27"/>
                <a:gd name="T24" fmla="*/ 24 w 41"/>
                <a:gd name="T25" fmla="*/ 22 h 27"/>
                <a:gd name="T26" fmla="*/ 1 w 41"/>
                <a:gd name="T27" fmla="*/ 12 h 27"/>
                <a:gd name="T28" fmla="*/ 0 w 41"/>
                <a:gd name="T29" fmla="*/ 6 h 27"/>
                <a:gd name="T30" fmla="*/ 1 w 41"/>
                <a:gd name="T31" fmla="*/ 1 h 27"/>
                <a:gd name="T32" fmla="*/ 7 w 41"/>
                <a:gd name="T3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27">
                  <a:moveTo>
                    <a:pt x="7" y="0"/>
                  </a:moveTo>
                  <a:lnTo>
                    <a:pt x="16" y="4"/>
                  </a:lnTo>
                  <a:lnTo>
                    <a:pt x="21" y="4"/>
                  </a:lnTo>
                  <a:lnTo>
                    <a:pt x="28" y="1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1" y="1"/>
                  </a:lnTo>
                  <a:lnTo>
                    <a:pt x="34" y="15"/>
                  </a:lnTo>
                  <a:lnTo>
                    <a:pt x="35" y="21"/>
                  </a:lnTo>
                  <a:lnTo>
                    <a:pt x="34" y="25"/>
                  </a:lnTo>
                  <a:lnTo>
                    <a:pt x="34" y="27"/>
                  </a:lnTo>
                  <a:lnTo>
                    <a:pt x="28" y="27"/>
                  </a:lnTo>
                  <a:lnTo>
                    <a:pt x="24" y="22"/>
                  </a:lnTo>
                  <a:lnTo>
                    <a:pt x="1" y="12"/>
                  </a:lnTo>
                  <a:lnTo>
                    <a:pt x="0" y="6"/>
                  </a:lnTo>
                  <a:lnTo>
                    <a:pt x="1" y="1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" name="Italy">
              <a:extLst>
                <a:ext uri="{FF2B5EF4-FFF2-40B4-BE49-F238E27FC236}">
                  <a16:creationId xmlns:a16="http://schemas.microsoft.com/office/drawing/2014/main" id="{9AC2BE8B-47E6-4193-AE81-D2B2E8108E98}"/>
                </a:ext>
              </a:extLst>
            </p:cNvPr>
            <p:cNvSpPr>
              <a:spLocks/>
            </p:cNvSpPr>
            <p:nvPr>
              <p:custDataLst>
                <p:tags r:id="rId70"/>
              </p:custDataLst>
            </p:nvPr>
          </p:nvSpPr>
          <p:spPr bwMode="auto">
            <a:xfrm>
              <a:off x="5984866" y="3327884"/>
              <a:ext cx="278288" cy="294552"/>
            </a:xfrm>
            <a:custGeom>
              <a:avLst/>
              <a:gdLst>
                <a:gd name="T0" fmla="*/ 71 w 154"/>
                <a:gd name="T1" fmla="*/ 0 h 163"/>
                <a:gd name="T2" fmla="*/ 76 w 154"/>
                <a:gd name="T3" fmla="*/ 9 h 163"/>
                <a:gd name="T4" fmla="*/ 92 w 154"/>
                <a:gd name="T5" fmla="*/ 12 h 163"/>
                <a:gd name="T6" fmla="*/ 91 w 154"/>
                <a:gd name="T7" fmla="*/ 13 h 163"/>
                <a:gd name="T8" fmla="*/ 91 w 154"/>
                <a:gd name="T9" fmla="*/ 16 h 163"/>
                <a:gd name="T10" fmla="*/ 95 w 154"/>
                <a:gd name="T11" fmla="*/ 28 h 163"/>
                <a:gd name="T12" fmla="*/ 94 w 154"/>
                <a:gd name="T13" fmla="*/ 29 h 163"/>
                <a:gd name="T14" fmla="*/ 91 w 154"/>
                <a:gd name="T15" fmla="*/ 29 h 163"/>
                <a:gd name="T16" fmla="*/ 83 w 154"/>
                <a:gd name="T17" fmla="*/ 26 h 163"/>
                <a:gd name="T18" fmla="*/ 74 w 154"/>
                <a:gd name="T19" fmla="*/ 38 h 163"/>
                <a:gd name="T20" fmla="*/ 76 w 154"/>
                <a:gd name="T21" fmla="*/ 41 h 163"/>
                <a:gd name="T22" fmla="*/ 76 w 154"/>
                <a:gd name="T23" fmla="*/ 55 h 163"/>
                <a:gd name="T24" fmla="*/ 98 w 154"/>
                <a:gd name="T25" fmla="*/ 83 h 163"/>
                <a:gd name="T26" fmla="*/ 111 w 154"/>
                <a:gd name="T27" fmla="*/ 96 h 163"/>
                <a:gd name="T28" fmla="*/ 114 w 154"/>
                <a:gd name="T29" fmla="*/ 95 h 163"/>
                <a:gd name="T30" fmla="*/ 120 w 154"/>
                <a:gd name="T31" fmla="*/ 93 h 163"/>
                <a:gd name="T32" fmla="*/ 122 w 154"/>
                <a:gd name="T33" fmla="*/ 95 h 163"/>
                <a:gd name="T34" fmla="*/ 123 w 154"/>
                <a:gd name="T35" fmla="*/ 96 h 163"/>
                <a:gd name="T36" fmla="*/ 147 w 154"/>
                <a:gd name="T37" fmla="*/ 115 h 163"/>
                <a:gd name="T38" fmla="*/ 154 w 154"/>
                <a:gd name="T39" fmla="*/ 127 h 163"/>
                <a:gd name="T40" fmla="*/ 151 w 154"/>
                <a:gd name="T41" fmla="*/ 132 h 163"/>
                <a:gd name="T42" fmla="*/ 137 w 154"/>
                <a:gd name="T43" fmla="*/ 120 h 163"/>
                <a:gd name="T44" fmla="*/ 129 w 154"/>
                <a:gd name="T45" fmla="*/ 132 h 163"/>
                <a:gd name="T46" fmla="*/ 137 w 154"/>
                <a:gd name="T47" fmla="*/ 145 h 163"/>
                <a:gd name="T48" fmla="*/ 129 w 154"/>
                <a:gd name="T49" fmla="*/ 155 h 163"/>
                <a:gd name="T50" fmla="*/ 117 w 154"/>
                <a:gd name="T51" fmla="*/ 163 h 163"/>
                <a:gd name="T52" fmla="*/ 119 w 154"/>
                <a:gd name="T53" fmla="*/ 151 h 163"/>
                <a:gd name="T54" fmla="*/ 123 w 154"/>
                <a:gd name="T55" fmla="*/ 148 h 163"/>
                <a:gd name="T56" fmla="*/ 114 w 154"/>
                <a:gd name="T57" fmla="*/ 130 h 163"/>
                <a:gd name="T58" fmla="*/ 113 w 154"/>
                <a:gd name="T59" fmla="*/ 129 h 163"/>
                <a:gd name="T60" fmla="*/ 105 w 154"/>
                <a:gd name="T61" fmla="*/ 118 h 163"/>
                <a:gd name="T62" fmla="*/ 91 w 154"/>
                <a:gd name="T63" fmla="*/ 108 h 163"/>
                <a:gd name="T64" fmla="*/ 64 w 154"/>
                <a:gd name="T65" fmla="*/ 89 h 163"/>
                <a:gd name="T66" fmla="*/ 49 w 154"/>
                <a:gd name="T67" fmla="*/ 75 h 163"/>
                <a:gd name="T68" fmla="*/ 27 w 154"/>
                <a:gd name="T69" fmla="*/ 52 h 163"/>
                <a:gd name="T70" fmla="*/ 12 w 154"/>
                <a:gd name="T71" fmla="*/ 62 h 163"/>
                <a:gd name="T72" fmla="*/ 11 w 154"/>
                <a:gd name="T73" fmla="*/ 56 h 163"/>
                <a:gd name="T74" fmla="*/ 5 w 154"/>
                <a:gd name="T75" fmla="*/ 55 h 163"/>
                <a:gd name="T76" fmla="*/ 0 w 154"/>
                <a:gd name="T77" fmla="*/ 43 h 163"/>
                <a:gd name="T78" fmla="*/ 3 w 154"/>
                <a:gd name="T79" fmla="*/ 35 h 163"/>
                <a:gd name="T80" fmla="*/ 3 w 154"/>
                <a:gd name="T81" fmla="*/ 23 h 163"/>
                <a:gd name="T82" fmla="*/ 22 w 154"/>
                <a:gd name="T83" fmla="*/ 13 h 163"/>
                <a:gd name="T84" fmla="*/ 30 w 154"/>
                <a:gd name="T85" fmla="*/ 22 h 163"/>
                <a:gd name="T86" fmla="*/ 34 w 154"/>
                <a:gd name="T87" fmla="*/ 12 h 163"/>
                <a:gd name="T88" fmla="*/ 43 w 154"/>
                <a:gd name="T89" fmla="*/ 9 h 163"/>
                <a:gd name="T90" fmla="*/ 48 w 154"/>
                <a:gd name="T91" fmla="*/ 4 h 163"/>
                <a:gd name="T92" fmla="*/ 55 w 154"/>
                <a:gd name="T93" fmla="*/ 3 h 163"/>
                <a:gd name="T94" fmla="*/ 63 w 154"/>
                <a:gd name="T95" fmla="*/ 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4" h="163">
                  <a:moveTo>
                    <a:pt x="67" y="0"/>
                  </a:moveTo>
                  <a:lnTo>
                    <a:pt x="71" y="0"/>
                  </a:lnTo>
                  <a:lnTo>
                    <a:pt x="71" y="1"/>
                  </a:lnTo>
                  <a:lnTo>
                    <a:pt x="76" y="9"/>
                  </a:lnTo>
                  <a:lnTo>
                    <a:pt x="91" y="12"/>
                  </a:lnTo>
                  <a:lnTo>
                    <a:pt x="92" y="12"/>
                  </a:lnTo>
                  <a:lnTo>
                    <a:pt x="92" y="13"/>
                  </a:lnTo>
                  <a:lnTo>
                    <a:pt x="91" y="13"/>
                  </a:lnTo>
                  <a:lnTo>
                    <a:pt x="89" y="16"/>
                  </a:lnTo>
                  <a:lnTo>
                    <a:pt x="91" y="16"/>
                  </a:lnTo>
                  <a:lnTo>
                    <a:pt x="92" y="23"/>
                  </a:lnTo>
                  <a:lnTo>
                    <a:pt x="95" y="28"/>
                  </a:lnTo>
                  <a:lnTo>
                    <a:pt x="95" y="29"/>
                  </a:lnTo>
                  <a:lnTo>
                    <a:pt x="94" y="29"/>
                  </a:lnTo>
                  <a:lnTo>
                    <a:pt x="91" y="31"/>
                  </a:lnTo>
                  <a:lnTo>
                    <a:pt x="91" y="29"/>
                  </a:lnTo>
                  <a:lnTo>
                    <a:pt x="89" y="26"/>
                  </a:lnTo>
                  <a:lnTo>
                    <a:pt x="83" y="26"/>
                  </a:lnTo>
                  <a:lnTo>
                    <a:pt x="74" y="34"/>
                  </a:lnTo>
                  <a:lnTo>
                    <a:pt x="74" y="38"/>
                  </a:lnTo>
                  <a:lnTo>
                    <a:pt x="76" y="40"/>
                  </a:lnTo>
                  <a:lnTo>
                    <a:pt x="76" y="41"/>
                  </a:lnTo>
                  <a:lnTo>
                    <a:pt x="74" y="47"/>
                  </a:lnTo>
                  <a:lnTo>
                    <a:pt x="76" y="55"/>
                  </a:lnTo>
                  <a:lnTo>
                    <a:pt x="89" y="65"/>
                  </a:lnTo>
                  <a:lnTo>
                    <a:pt x="98" y="83"/>
                  </a:lnTo>
                  <a:lnTo>
                    <a:pt x="104" y="92"/>
                  </a:lnTo>
                  <a:lnTo>
                    <a:pt x="111" y="96"/>
                  </a:lnTo>
                  <a:lnTo>
                    <a:pt x="113" y="96"/>
                  </a:lnTo>
                  <a:lnTo>
                    <a:pt x="114" y="95"/>
                  </a:lnTo>
                  <a:lnTo>
                    <a:pt x="119" y="95"/>
                  </a:lnTo>
                  <a:lnTo>
                    <a:pt x="120" y="93"/>
                  </a:lnTo>
                  <a:lnTo>
                    <a:pt x="122" y="93"/>
                  </a:lnTo>
                  <a:lnTo>
                    <a:pt x="122" y="95"/>
                  </a:lnTo>
                  <a:lnTo>
                    <a:pt x="123" y="95"/>
                  </a:lnTo>
                  <a:lnTo>
                    <a:pt x="123" y="96"/>
                  </a:lnTo>
                  <a:lnTo>
                    <a:pt x="122" y="102"/>
                  </a:lnTo>
                  <a:lnTo>
                    <a:pt x="147" y="115"/>
                  </a:lnTo>
                  <a:lnTo>
                    <a:pt x="154" y="126"/>
                  </a:lnTo>
                  <a:lnTo>
                    <a:pt x="154" y="127"/>
                  </a:lnTo>
                  <a:lnTo>
                    <a:pt x="153" y="132"/>
                  </a:lnTo>
                  <a:lnTo>
                    <a:pt x="151" y="132"/>
                  </a:lnTo>
                  <a:lnTo>
                    <a:pt x="146" y="124"/>
                  </a:lnTo>
                  <a:lnTo>
                    <a:pt x="137" y="120"/>
                  </a:lnTo>
                  <a:lnTo>
                    <a:pt x="132" y="123"/>
                  </a:lnTo>
                  <a:lnTo>
                    <a:pt x="129" y="132"/>
                  </a:lnTo>
                  <a:lnTo>
                    <a:pt x="137" y="138"/>
                  </a:lnTo>
                  <a:lnTo>
                    <a:pt x="137" y="145"/>
                  </a:lnTo>
                  <a:lnTo>
                    <a:pt x="131" y="148"/>
                  </a:lnTo>
                  <a:lnTo>
                    <a:pt x="129" y="155"/>
                  </a:lnTo>
                  <a:lnTo>
                    <a:pt x="123" y="163"/>
                  </a:lnTo>
                  <a:lnTo>
                    <a:pt x="117" y="163"/>
                  </a:lnTo>
                  <a:lnTo>
                    <a:pt x="116" y="158"/>
                  </a:lnTo>
                  <a:lnTo>
                    <a:pt x="119" y="151"/>
                  </a:lnTo>
                  <a:lnTo>
                    <a:pt x="119" y="149"/>
                  </a:lnTo>
                  <a:lnTo>
                    <a:pt x="123" y="148"/>
                  </a:lnTo>
                  <a:lnTo>
                    <a:pt x="116" y="129"/>
                  </a:lnTo>
                  <a:lnTo>
                    <a:pt x="114" y="130"/>
                  </a:lnTo>
                  <a:lnTo>
                    <a:pt x="113" y="130"/>
                  </a:lnTo>
                  <a:lnTo>
                    <a:pt x="113" y="129"/>
                  </a:lnTo>
                  <a:lnTo>
                    <a:pt x="108" y="126"/>
                  </a:lnTo>
                  <a:lnTo>
                    <a:pt x="105" y="118"/>
                  </a:lnTo>
                  <a:lnTo>
                    <a:pt x="100" y="118"/>
                  </a:lnTo>
                  <a:lnTo>
                    <a:pt x="91" y="108"/>
                  </a:lnTo>
                  <a:lnTo>
                    <a:pt x="82" y="108"/>
                  </a:lnTo>
                  <a:lnTo>
                    <a:pt x="64" y="89"/>
                  </a:lnTo>
                  <a:lnTo>
                    <a:pt x="58" y="87"/>
                  </a:lnTo>
                  <a:lnTo>
                    <a:pt x="49" y="75"/>
                  </a:lnTo>
                  <a:lnTo>
                    <a:pt x="45" y="59"/>
                  </a:lnTo>
                  <a:lnTo>
                    <a:pt x="27" y="52"/>
                  </a:lnTo>
                  <a:lnTo>
                    <a:pt x="20" y="61"/>
                  </a:lnTo>
                  <a:lnTo>
                    <a:pt x="12" y="62"/>
                  </a:lnTo>
                  <a:lnTo>
                    <a:pt x="11" y="62"/>
                  </a:lnTo>
                  <a:lnTo>
                    <a:pt x="11" y="56"/>
                  </a:lnTo>
                  <a:lnTo>
                    <a:pt x="5" y="56"/>
                  </a:lnTo>
                  <a:lnTo>
                    <a:pt x="5" y="55"/>
                  </a:lnTo>
                  <a:lnTo>
                    <a:pt x="2" y="43"/>
                  </a:lnTo>
                  <a:lnTo>
                    <a:pt x="0" y="43"/>
                  </a:lnTo>
                  <a:lnTo>
                    <a:pt x="0" y="41"/>
                  </a:lnTo>
                  <a:lnTo>
                    <a:pt x="3" y="35"/>
                  </a:lnTo>
                  <a:lnTo>
                    <a:pt x="0" y="25"/>
                  </a:lnTo>
                  <a:lnTo>
                    <a:pt x="3" y="23"/>
                  </a:lnTo>
                  <a:lnTo>
                    <a:pt x="15" y="22"/>
                  </a:lnTo>
                  <a:lnTo>
                    <a:pt x="22" y="13"/>
                  </a:lnTo>
                  <a:lnTo>
                    <a:pt x="22" y="15"/>
                  </a:lnTo>
                  <a:lnTo>
                    <a:pt x="30" y="22"/>
                  </a:lnTo>
                  <a:lnTo>
                    <a:pt x="33" y="12"/>
                  </a:lnTo>
                  <a:lnTo>
                    <a:pt x="34" y="12"/>
                  </a:lnTo>
                  <a:lnTo>
                    <a:pt x="43" y="15"/>
                  </a:lnTo>
                  <a:lnTo>
                    <a:pt x="43" y="9"/>
                  </a:lnTo>
                  <a:lnTo>
                    <a:pt x="48" y="9"/>
                  </a:lnTo>
                  <a:lnTo>
                    <a:pt x="48" y="4"/>
                  </a:lnTo>
                  <a:lnTo>
                    <a:pt x="51" y="4"/>
                  </a:lnTo>
                  <a:lnTo>
                    <a:pt x="55" y="3"/>
                  </a:lnTo>
                  <a:lnTo>
                    <a:pt x="58" y="1"/>
                  </a:lnTo>
                  <a:lnTo>
                    <a:pt x="63" y="1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Croatia">
              <a:extLst>
                <a:ext uri="{FF2B5EF4-FFF2-40B4-BE49-F238E27FC236}">
                  <a16:creationId xmlns:a16="http://schemas.microsoft.com/office/drawing/2014/main" id="{C08DBEC4-4F17-496D-8EB9-109D451EAC3F}"/>
                </a:ext>
              </a:extLst>
            </p:cNvPr>
            <p:cNvSpPr>
              <a:spLocks/>
            </p:cNvSpPr>
            <p:nvPr>
              <p:custDataLst>
                <p:tags r:id="rId71"/>
              </p:custDataLst>
            </p:nvPr>
          </p:nvSpPr>
          <p:spPr bwMode="auto">
            <a:xfrm>
              <a:off x="6145695" y="3340534"/>
              <a:ext cx="142758" cy="139145"/>
            </a:xfrm>
            <a:custGeom>
              <a:avLst/>
              <a:gdLst>
                <a:gd name="T0" fmla="*/ 36 w 79"/>
                <a:gd name="T1" fmla="*/ 0 h 77"/>
                <a:gd name="T2" fmla="*/ 37 w 79"/>
                <a:gd name="T3" fmla="*/ 0 h 77"/>
                <a:gd name="T4" fmla="*/ 58 w 79"/>
                <a:gd name="T5" fmla="*/ 18 h 77"/>
                <a:gd name="T6" fmla="*/ 67 w 79"/>
                <a:gd name="T7" fmla="*/ 15 h 77"/>
                <a:gd name="T8" fmla="*/ 68 w 79"/>
                <a:gd name="T9" fmla="*/ 15 h 77"/>
                <a:gd name="T10" fmla="*/ 71 w 79"/>
                <a:gd name="T11" fmla="*/ 24 h 77"/>
                <a:gd name="T12" fmla="*/ 79 w 79"/>
                <a:gd name="T13" fmla="*/ 28 h 77"/>
                <a:gd name="T14" fmla="*/ 79 w 79"/>
                <a:gd name="T15" fmla="*/ 30 h 77"/>
                <a:gd name="T16" fmla="*/ 76 w 79"/>
                <a:gd name="T17" fmla="*/ 31 h 77"/>
                <a:gd name="T18" fmla="*/ 74 w 79"/>
                <a:gd name="T19" fmla="*/ 34 h 77"/>
                <a:gd name="T20" fmla="*/ 73 w 79"/>
                <a:gd name="T21" fmla="*/ 34 h 77"/>
                <a:gd name="T22" fmla="*/ 71 w 79"/>
                <a:gd name="T23" fmla="*/ 36 h 77"/>
                <a:gd name="T24" fmla="*/ 70 w 79"/>
                <a:gd name="T25" fmla="*/ 36 h 77"/>
                <a:gd name="T26" fmla="*/ 67 w 79"/>
                <a:gd name="T27" fmla="*/ 30 h 77"/>
                <a:gd name="T28" fmla="*/ 45 w 79"/>
                <a:gd name="T29" fmla="*/ 25 h 77"/>
                <a:gd name="T30" fmla="*/ 37 w 79"/>
                <a:gd name="T31" fmla="*/ 31 h 77"/>
                <a:gd name="T32" fmla="*/ 36 w 79"/>
                <a:gd name="T33" fmla="*/ 31 h 77"/>
                <a:gd name="T34" fmla="*/ 36 w 79"/>
                <a:gd name="T35" fmla="*/ 30 h 77"/>
                <a:gd name="T36" fmla="*/ 31 w 79"/>
                <a:gd name="T37" fmla="*/ 25 h 77"/>
                <a:gd name="T38" fmla="*/ 28 w 79"/>
                <a:gd name="T39" fmla="*/ 31 h 77"/>
                <a:gd name="T40" fmla="*/ 33 w 79"/>
                <a:gd name="T41" fmla="*/ 36 h 77"/>
                <a:gd name="T42" fmla="*/ 49 w 79"/>
                <a:gd name="T43" fmla="*/ 61 h 77"/>
                <a:gd name="T44" fmla="*/ 65 w 79"/>
                <a:gd name="T45" fmla="*/ 73 h 77"/>
                <a:gd name="T46" fmla="*/ 65 w 79"/>
                <a:gd name="T47" fmla="*/ 74 h 77"/>
                <a:gd name="T48" fmla="*/ 62 w 79"/>
                <a:gd name="T49" fmla="*/ 77 h 77"/>
                <a:gd name="T50" fmla="*/ 61 w 79"/>
                <a:gd name="T51" fmla="*/ 77 h 77"/>
                <a:gd name="T52" fmla="*/ 57 w 79"/>
                <a:gd name="T53" fmla="*/ 73 h 77"/>
                <a:gd name="T54" fmla="*/ 46 w 79"/>
                <a:gd name="T55" fmla="*/ 70 h 77"/>
                <a:gd name="T56" fmla="*/ 46 w 79"/>
                <a:gd name="T57" fmla="*/ 68 h 77"/>
                <a:gd name="T58" fmla="*/ 51 w 79"/>
                <a:gd name="T59" fmla="*/ 68 h 77"/>
                <a:gd name="T60" fmla="*/ 43 w 79"/>
                <a:gd name="T61" fmla="*/ 62 h 77"/>
                <a:gd name="T62" fmla="*/ 33 w 79"/>
                <a:gd name="T63" fmla="*/ 61 h 77"/>
                <a:gd name="T64" fmla="*/ 21 w 79"/>
                <a:gd name="T65" fmla="*/ 49 h 77"/>
                <a:gd name="T66" fmla="*/ 21 w 79"/>
                <a:gd name="T67" fmla="*/ 48 h 77"/>
                <a:gd name="T68" fmla="*/ 24 w 79"/>
                <a:gd name="T69" fmla="*/ 45 h 77"/>
                <a:gd name="T70" fmla="*/ 19 w 79"/>
                <a:gd name="T71" fmla="*/ 42 h 77"/>
                <a:gd name="T72" fmla="*/ 16 w 79"/>
                <a:gd name="T73" fmla="*/ 31 h 77"/>
                <a:gd name="T74" fmla="*/ 14 w 79"/>
                <a:gd name="T75" fmla="*/ 28 h 77"/>
                <a:gd name="T76" fmla="*/ 12 w 79"/>
                <a:gd name="T77" fmla="*/ 28 h 77"/>
                <a:gd name="T78" fmla="*/ 8 w 79"/>
                <a:gd name="T79" fmla="*/ 36 h 77"/>
                <a:gd name="T80" fmla="*/ 6 w 79"/>
                <a:gd name="T81" fmla="*/ 37 h 77"/>
                <a:gd name="T82" fmla="*/ 5 w 79"/>
                <a:gd name="T83" fmla="*/ 36 h 77"/>
                <a:gd name="T84" fmla="*/ 3 w 79"/>
                <a:gd name="T85" fmla="*/ 36 h 77"/>
                <a:gd name="T86" fmla="*/ 0 w 79"/>
                <a:gd name="T87" fmla="*/ 30 h 77"/>
                <a:gd name="T88" fmla="*/ 2 w 79"/>
                <a:gd name="T89" fmla="*/ 22 h 77"/>
                <a:gd name="T90" fmla="*/ 12 w 79"/>
                <a:gd name="T91" fmla="*/ 18 h 77"/>
                <a:gd name="T92" fmla="*/ 21 w 79"/>
                <a:gd name="T93" fmla="*/ 19 h 77"/>
                <a:gd name="T94" fmla="*/ 25 w 79"/>
                <a:gd name="T95" fmla="*/ 8 h 77"/>
                <a:gd name="T96" fmla="*/ 34 w 79"/>
                <a:gd name="T97" fmla="*/ 3 h 77"/>
                <a:gd name="T98" fmla="*/ 36 w 79"/>
                <a:gd name="T9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9" h="77">
                  <a:moveTo>
                    <a:pt x="36" y="0"/>
                  </a:moveTo>
                  <a:lnTo>
                    <a:pt x="37" y="0"/>
                  </a:lnTo>
                  <a:lnTo>
                    <a:pt x="58" y="18"/>
                  </a:lnTo>
                  <a:lnTo>
                    <a:pt x="67" y="15"/>
                  </a:lnTo>
                  <a:lnTo>
                    <a:pt x="68" y="15"/>
                  </a:lnTo>
                  <a:lnTo>
                    <a:pt x="71" y="24"/>
                  </a:lnTo>
                  <a:lnTo>
                    <a:pt x="79" y="28"/>
                  </a:lnTo>
                  <a:lnTo>
                    <a:pt x="79" y="30"/>
                  </a:lnTo>
                  <a:lnTo>
                    <a:pt x="76" y="31"/>
                  </a:lnTo>
                  <a:lnTo>
                    <a:pt x="74" y="34"/>
                  </a:lnTo>
                  <a:lnTo>
                    <a:pt x="73" y="34"/>
                  </a:lnTo>
                  <a:lnTo>
                    <a:pt x="71" y="36"/>
                  </a:lnTo>
                  <a:lnTo>
                    <a:pt x="70" y="36"/>
                  </a:lnTo>
                  <a:lnTo>
                    <a:pt x="67" y="30"/>
                  </a:lnTo>
                  <a:lnTo>
                    <a:pt x="45" y="25"/>
                  </a:lnTo>
                  <a:lnTo>
                    <a:pt x="37" y="31"/>
                  </a:lnTo>
                  <a:lnTo>
                    <a:pt x="36" y="31"/>
                  </a:lnTo>
                  <a:lnTo>
                    <a:pt x="36" y="30"/>
                  </a:lnTo>
                  <a:lnTo>
                    <a:pt x="31" y="25"/>
                  </a:lnTo>
                  <a:lnTo>
                    <a:pt x="28" y="31"/>
                  </a:lnTo>
                  <a:lnTo>
                    <a:pt x="33" y="36"/>
                  </a:lnTo>
                  <a:lnTo>
                    <a:pt x="49" y="61"/>
                  </a:lnTo>
                  <a:lnTo>
                    <a:pt x="65" y="73"/>
                  </a:lnTo>
                  <a:lnTo>
                    <a:pt x="65" y="74"/>
                  </a:lnTo>
                  <a:lnTo>
                    <a:pt x="62" y="77"/>
                  </a:lnTo>
                  <a:lnTo>
                    <a:pt x="61" y="77"/>
                  </a:lnTo>
                  <a:lnTo>
                    <a:pt x="57" y="73"/>
                  </a:lnTo>
                  <a:lnTo>
                    <a:pt x="46" y="70"/>
                  </a:lnTo>
                  <a:lnTo>
                    <a:pt x="46" y="68"/>
                  </a:lnTo>
                  <a:lnTo>
                    <a:pt x="51" y="68"/>
                  </a:lnTo>
                  <a:lnTo>
                    <a:pt x="43" y="62"/>
                  </a:lnTo>
                  <a:lnTo>
                    <a:pt x="33" y="61"/>
                  </a:lnTo>
                  <a:lnTo>
                    <a:pt x="21" y="49"/>
                  </a:lnTo>
                  <a:lnTo>
                    <a:pt x="21" y="48"/>
                  </a:lnTo>
                  <a:lnTo>
                    <a:pt x="24" y="45"/>
                  </a:lnTo>
                  <a:lnTo>
                    <a:pt x="19" y="42"/>
                  </a:lnTo>
                  <a:lnTo>
                    <a:pt x="16" y="31"/>
                  </a:lnTo>
                  <a:lnTo>
                    <a:pt x="14" y="28"/>
                  </a:lnTo>
                  <a:lnTo>
                    <a:pt x="12" y="28"/>
                  </a:lnTo>
                  <a:lnTo>
                    <a:pt x="8" y="36"/>
                  </a:lnTo>
                  <a:lnTo>
                    <a:pt x="6" y="37"/>
                  </a:lnTo>
                  <a:lnTo>
                    <a:pt x="5" y="36"/>
                  </a:lnTo>
                  <a:lnTo>
                    <a:pt x="3" y="36"/>
                  </a:lnTo>
                  <a:lnTo>
                    <a:pt x="0" y="30"/>
                  </a:lnTo>
                  <a:lnTo>
                    <a:pt x="2" y="22"/>
                  </a:lnTo>
                  <a:lnTo>
                    <a:pt x="12" y="18"/>
                  </a:lnTo>
                  <a:lnTo>
                    <a:pt x="21" y="19"/>
                  </a:lnTo>
                  <a:lnTo>
                    <a:pt x="25" y="8"/>
                  </a:lnTo>
                  <a:lnTo>
                    <a:pt x="34" y="3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" name="Switzerland">
              <a:extLst>
                <a:ext uri="{FF2B5EF4-FFF2-40B4-BE49-F238E27FC236}">
                  <a16:creationId xmlns:a16="http://schemas.microsoft.com/office/drawing/2014/main" id="{96045DB6-7283-47F0-835F-23411514ADF0}"/>
                </a:ext>
              </a:extLst>
            </p:cNvPr>
            <p:cNvSpPr>
              <a:spLocks/>
            </p:cNvSpPr>
            <p:nvPr>
              <p:custDataLst>
                <p:tags r:id="rId72"/>
              </p:custDataLst>
            </p:nvPr>
          </p:nvSpPr>
          <p:spPr bwMode="auto">
            <a:xfrm>
              <a:off x="5966795" y="3308008"/>
              <a:ext cx="106617" cy="65054"/>
            </a:xfrm>
            <a:custGeom>
              <a:avLst/>
              <a:gdLst>
                <a:gd name="T0" fmla="*/ 21 w 59"/>
                <a:gd name="T1" fmla="*/ 0 h 36"/>
                <a:gd name="T2" fmla="*/ 37 w 59"/>
                <a:gd name="T3" fmla="*/ 0 h 36"/>
                <a:gd name="T4" fmla="*/ 46 w 59"/>
                <a:gd name="T5" fmla="*/ 3 h 36"/>
                <a:gd name="T6" fmla="*/ 49 w 59"/>
                <a:gd name="T7" fmla="*/ 12 h 36"/>
                <a:gd name="T8" fmla="*/ 58 w 59"/>
                <a:gd name="T9" fmla="*/ 15 h 36"/>
                <a:gd name="T10" fmla="*/ 59 w 59"/>
                <a:gd name="T11" fmla="*/ 15 h 36"/>
                <a:gd name="T12" fmla="*/ 59 w 59"/>
                <a:gd name="T13" fmla="*/ 20 h 36"/>
                <a:gd name="T14" fmla="*/ 58 w 59"/>
                <a:gd name="T15" fmla="*/ 21 h 36"/>
                <a:gd name="T16" fmla="*/ 55 w 59"/>
                <a:gd name="T17" fmla="*/ 21 h 36"/>
                <a:gd name="T18" fmla="*/ 55 w 59"/>
                <a:gd name="T19" fmla="*/ 27 h 36"/>
                <a:gd name="T20" fmla="*/ 44 w 59"/>
                <a:gd name="T21" fmla="*/ 24 h 36"/>
                <a:gd name="T22" fmla="*/ 40 w 59"/>
                <a:gd name="T23" fmla="*/ 34 h 36"/>
                <a:gd name="T24" fmla="*/ 32 w 59"/>
                <a:gd name="T25" fmla="*/ 27 h 36"/>
                <a:gd name="T26" fmla="*/ 25 w 59"/>
                <a:gd name="T27" fmla="*/ 34 h 36"/>
                <a:gd name="T28" fmla="*/ 22 w 59"/>
                <a:gd name="T29" fmla="*/ 34 h 36"/>
                <a:gd name="T30" fmla="*/ 18 w 59"/>
                <a:gd name="T31" fmla="*/ 36 h 36"/>
                <a:gd name="T32" fmla="*/ 13 w 59"/>
                <a:gd name="T33" fmla="*/ 36 h 36"/>
                <a:gd name="T34" fmla="*/ 13 w 59"/>
                <a:gd name="T35" fmla="*/ 34 h 36"/>
                <a:gd name="T36" fmla="*/ 10 w 59"/>
                <a:gd name="T37" fmla="*/ 26 h 36"/>
                <a:gd name="T38" fmla="*/ 6 w 59"/>
                <a:gd name="T39" fmla="*/ 26 h 36"/>
                <a:gd name="T40" fmla="*/ 1 w 59"/>
                <a:gd name="T41" fmla="*/ 30 h 36"/>
                <a:gd name="T42" fmla="*/ 0 w 59"/>
                <a:gd name="T43" fmla="*/ 24 h 36"/>
                <a:gd name="T44" fmla="*/ 13 w 59"/>
                <a:gd name="T45" fmla="*/ 3 h 36"/>
                <a:gd name="T46" fmla="*/ 21 w 59"/>
                <a:gd name="T4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" h="36">
                  <a:moveTo>
                    <a:pt x="21" y="0"/>
                  </a:moveTo>
                  <a:lnTo>
                    <a:pt x="37" y="0"/>
                  </a:lnTo>
                  <a:lnTo>
                    <a:pt x="46" y="3"/>
                  </a:lnTo>
                  <a:lnTo>
                    <a:pt x="49" y="12"/>
                  </a:lnTo>
                  <a:lnTo>
                    <a:pt x="58" y="15"/>
                  </a:lnTo>
                  <a:lnTo>
                    <a:pt x="59" y="15"/>
                  </a:lnTo>
                  <a:lnTo>
                    <a:pt x="59" y="20"/>
                  </a:lnTo>
                  <a:lnTo>
                    <a:pt x="58" y="21"/>
                  </a:lnTo>
                  <a:lnTo>
                    <a:pt x="55" y="21"/>
                  </a:lnTo>
                  <a:lnTo>
                    <a:pt x="55" y="27"/>
                  </a:lnTo>
                  <a:lnTo>
                    <a:pt x="44" y="24"/>
                  </a:lnTo>
                  <a:lnTo>
                    <a:pt x="40" y="34"/>
                  </a:lnTo>
                  <a:lnTo>
                    <a:pt x="32" y="27"/>
                  </a:lnTo>
                  <a:lnTo>
                    <a:pt x="25" y="34"/>
                  </a:lnTo>
                  <a:lnTo>
                    <a:pt x="22" y="34"/>
                  </a:lnTo>
                  <a:lnTo>
                    <a:pt x="18" y="36"/>
                  </a:lnTo>
                  <a:lnTo>
                    <a:pt x="13" y="36"/>
                  </a:lnTo>
                  <a:lnTo>
                    <a:pt x="13" y="34"/>
                  </a:lnTo>
                  <a:lnTo>
                    <a:pt x="10" y="26"/>
                  </a:lnTo>
                  <a:lnTo>
                    <a:pt x="6" y="26"/>
                  </a:lnTo>
                  <a:lnTo>
                    <a:pt x="1" y="30"/>
                  </a:lnTo>
                  <a:lnTo>
                    <a:pt x="0" y="24"/>
                  </a:lnTo>
                  <a:lnTo>
                    <a:pt x="13" y="3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" name="Latvia">
              <a:extLst>
                <a:ext uri="{FF2B5EF4-FFF2-40B4-BE49-F238E27FC236}">
                  <a16:creationId xmlns:a16="http://schemas.microsoft.com/office/drawing/2014/main" id="{9A324636-1442-4030-BFDA-361E01A2BDB6}"/>
                </a:ext>
              </a:extLst>
            </p:cNvPr>
            <p:cNvSpPr>
              <a:spLocks/>
            </p:cNvSpPr>
            <p:nvPr>
              <p:custDataLst>
                <p:tags r:id="rId73"/>
              </p:custDataLst>
            </p:nvPr>
          </p:nvSpPr>
          <p:spPr bwMode="auto">
            <a:xfrm>
              <a:off x="6317365" y="2901418"/>
              <a:ext cx="178900" cy="106617"/>
            </a:xfrm>
            <a:custGeom>
              <a:avLst/>
              <a:gdLst>
                <a:gd name="T0" fmla="*/ 59 w 99"/>
                <a:gd name="T1" fmla="*/ 0 h 59"/>
                <a:gd name="T2" fmla="*/ 71 w 99"/>
                <a:gd name="T3" fmla="*/ 6 h 59"/>
                <a:gd name="T4" fmla="*/ 77 w 99"/>
                <a:gd name="T5" fmla="*/ 12 h 59"/>
                <a:gd name="T6" fmla="*/ 83 w 99"/>
                <a:gd name="T7" fmla="*/ 10 h 59"/>
                <a:gd name="T8" fmla="*/ 89 w 99"/>
                <a:gd name="T9" fmla="*/ 12 h 59"/>
                <a:gd name="T10" fmla="*/ 93 w 99"/>
                <a:gd name="T11" fmla="*/ 18 h 59"/>
                <a:gd name="T12" fmla="*/ 93 w 99"/>
                <a:gd name="T13" fmla="*/ 19 h 59"/>
                <a:gd name="T14" fmla="*/ 92 w 99"/>
                <a:gd name="T15" fmla="*/ 27 h 59"/>
                <a:gd name="T16" fmla="*/ 95 w 99"/>
                <a:gd name="T17" fmla="*/ 30 h 59"/>
                <a:gd name="T18" fmla="*/ 99 w 99"/>
                <a:gd name="T19" fmla="*/ 36 h 59"/>
                <a:gd name="T20" fmla="*/ 99 w 99"/>
                <a:gd name="T21" fmla="*/ 47 h 59"/>
                <a:gd name="T22" fmla="*/ 95 w 99"/>
                <a:gd name="T23" fmla="*/ 47 h 59"/>
                <a:gd name="T24" fmla="*/ 89 w 99"/>
                <a:gd name="T25" fmla="*/ 55 h 59"/>
                <a:gd name="T26" fmla="*/ 89 w 99"/>
                <a:gd name="T27" fmla="*/ 56 h 59"/>
                <a:gd name="T28" fmla="*/ 85 w 99"/>
                <a:gd name="T29" fmla="*/ 55 h 59"/>
                <a:gd name="T30" fmla="*/ 80 w 99"/>
                <a:gd name="T31" fmla="*/ 59 h 59"/>
                <a:gd name="T32" fmla="*/ 79 w 99"/>
                <a:gd name="T33" fmla="*/ 59 h 59"/>
                <a:gd name="T34" fmla="*/ 74 w 99"/>
                <a:gd name="T35" fmla="*/ 56 h 59"/>
                <a:gd name="T36" fmla="*/ 64 w 99"/>
                <a:gd name="T37" fmla="*/ 47 h 59"/>
                <a:gd name="T38" fmla="*/ 58 w 99"/>
                <a:gd name="T39" fmla="*/ 46 h 59"/>
                <a:gd name="T40" fmla="*/ 53 w 99"/>
                <a:gd name="T41" fmla="*/ 40 h 59"/>
                <a:gd name="T42" fmla="*/ 47 w 99"/>
                <a:gd name="T43" fmla="*/ 43 h 59"/>
                <a:gd name="T44" fmla="*/ 46 w 99"/>
                <a:gd name="T45" fmla="*/ 43 h 59"/>
                <a:gd name="T46" fmla="*/ 39 w 99"/>
                <a:gd name="T47" fmla="*/ 42 h 59"/>
                <a:gd name="T48" fmla="*/ 19 w 99"/>
                <a:gd name="T49" fmla="*/ 40 h 59"/>
                <a:gd name="T50" fmla="*/ 10 w 99"/>
                <a:gd name="T51" fmla="*/ 44 h 59"/>
                <a:gd name="T52" fmla="*/ 6 w 99"/>
                <a:gd name="T53" fmla="*/ 47 h 59"/>
                <a:gd name="T54" fmla="*/ 6 w 99"/>
                <a:gd name="T55" fmla="*/ 49 h 59"/>
                <a:gd name="T56" fmla="*/ 4 w 99"/>
                <a:gd name="T57" fmla="*/ 49 h 59"/>
                <a:gd name="T58" fmla="*/ 2 w 99"/>
                <a:gd name="T59" fmla="*/ 46 h 59"/>
                <a:gd name="T60" fmla="*/ 0 w 99"/>
                <a:gd name="T61" fmla="*/ 46 h 59"/>
                <a:gd name="T62" fmla="*/ 0 w 99"/>
                <a:gd name="T63" fmla="*/ 44 h 59"/>
                <a:gd name="T64" fmla="*/ 2 w 99"/>
                <a:gd name="T65" fmla="*/ 33 h 59"/>
                <a:gd name="T66" fmla="*/ 10 w 99"/>
                <a:gd name="T67" fmla="*/ 13 h 59"/>
                <a:gd name="T68" fmla="*/ 22 w 99"/>
                <a:gd name="T69" fmla="*/ 7 h 59"/>
                <a:gd name="T70" fmla="*/ 33 w 99"/>
                <a:gd name="T71" fmla="*/ 24 h 59"/>
                <a:gd name="T72" fmla="*/ 42 w 99"/>
                <a:gd name="T73" fmla="*/ 27 h 59"/>
                <a:gd name="T74" fmla="*/ 45 w 99"/>
                <a:gd name="T75" fmla="*/ 21 h 59"/>
                <a:gd name="T76" fmla="*/ 46 w 99"/>
                <a:gd name="T77" fmla="*/ 6 h 59"/>
                <a:gd name="T78" fmla="*/ 46 w 99"/>
                <a:gd name="T79" fmla="*/ 4 h 59"/>
                <a:gd name="T80" fmla="*/ 59 w 99"/>
                <a:gd name="T8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9" h="59">
                  <a:moveTo>
                    <a:pt x="59" y="0"/>
                  </a:moveTo>
                  <a:lnTo>
                    <a:pt x="71" y="6"/>
                  </a:lnTo>
                  <a:lnTo>
                    <a:pt x="77" y="12"/>
                  </a:lnTo>
                  <a:lnTo>
                    <a:pt x="83" y="10"/>
                  </a:lnTo>
                  <a:lnTo>
                    <a:pt x="89" y="12"/>
                  </a:lnTo>
                  <a:lnTo>
                    <a:pt x="93" y="18"/>
                  </a:lnTo>
                  <a:lnTo>
                    <a:pt x="93" y="19"/>
                  </a:lnTo>
                  <a:lnTo>
                    <a:pt x="92" y="27"/>
                  </a:lnTo>
                  <a:lnTo>
                    <a:pt x="95" y="30"/>
                  </a:lnTo>
                  <a:lnTo>
                    <a:pt x="99" y="36"/>
                  </a:lnTo>
                  <a:lnTo>
                    <a:pt x="99" y="47"/>
                  </a:lnTo>
                  <a:lnTo>
                    <a:pt x="95" y="47"/>
                  </a:lnTo>
                  <a:lnTo>
                    <a:pt x="89" y="55"/>
                  </a:lnTo>
                  <a:lnTo>
                    <a:pt x="89" y="56"/>
                  </a:lnTo>
                  <a:lnTo>
                    <a:pt x="85" y="55"/>
                  </a:lnTo>
                  <a:lnTo>
                    <a:pt x="80" y="59"/>
                  </a:lnTo>
                  <a:lnTo>
                    <a:pt x="79" y="59"/>
                  </a:lnTo>
                  <a:lnTo>
                    <a:pt x="74" y="56"/>
                  </a:lnTo>
                  <a:lnTo>
                    <a:pt x="64" y="47"/>
                  </a:lnTo>
                  <a:lnTo>
                    <a:pt x="58" y="46"/>
                  </a:lnTo>
                  <a:lnTo>
                    <a:pt x="53" y="40"/>
                  </a:lnTo>
                  <a:lnTo>
                    <a:pt x="47" y="43"/>
                  </a:lnTo>
                  <a:lnTo>
                    <a:pt x="46" y="43"/>
                  </a:lnTo>
                  <a:lnTo>
                    <a:pt x="39" y="42"/>
                  </a:lnTo>
                  <a:lnTo>
                    <a:pt x="19" y="40"/>
                  </a:lnTo>
                  <a:lnTo>
                    <a:pt x="10" y="44"/>
                  </a:lnTo>
                  <a:lnTo>
                    <a:pt x="6" y="47"/>
                  </a:lnTo>
                  <a:lnTo>
                    <a:pt x="6" y="49"/>
                  </a:lnTo>
                  <a:lnTo>
                    <a:pt x="4" y="49"/>
                  </a:lnTo>
                  <a:lnTo>
                    <a:pt x="2" y="46"/>
                  </a:lnTo>
                  <a:lnTo>
                    <a:pt x="0" y="46"/>
                  </a:lnTo>
                  <a:lnTo>
                    <a:pt x="0" y="44"/>
                  </a:lnTo>
                  <a:lnTo>
                    <a:pt x="2" y="33"/>
                  </a:lnTo>
                  <a:lnTo>
                    <a:pt x="10" y="13"/>
                  </a:lnTo>
                  <a:lnTo>
                    <a:pt x="22" y="7"/>
                  </a:lnTo>
                  <a:lnTo>
                    <a:pt x="33" y="24"/>
                  </a:lnTo>
                  <a:lnTo>
                    <a:pt x="42" y="27"/>
                  </a:lnTo>
                  <a:lnTo>
                    <a:pt x="45" y="21"/>
                  </a:lnTo>
                  <a:lnTo>
                    <a:pt x="46" y="6"/>
                  </a:lnTo>
                  <a:lnTo>
                    <a:pt x="46" y="4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Lithuania">
              <a:extLst>
                <a:ext uri="{FF2B5EF4-FFF2-40B4-BE49-F238E27FC236}">
                  <a16:creationId xmlns:a16="http://schemas.microsoft.com/office/drawing/2014/main" id="{E52B75EB-DB61-4207-B2E5-EA76A63E0463}"/>
                </a:ext>
              </a:extLst>
            </p:cNvPr>
            <p:cNvSpPr>
              <a:spLocks/>
            </p:cNvSpPr>
            <p:nvPr>
              <p:custDataLst>
                <p:tags r:id="rId74"/>
              </p:custDataLst>
            </p:nvPr>
          </p:nvSpPr>
          <p:spPr bwMode="auto">
            <a:xfrm>
              <a:off x="6317365" y="2971894"/>
              <a:ext cx="144565" cy="106617"/>
            </a:xfrm>
            <a:custGeom>
              <a:avLst/>
              <a:gdLst>
                <a:gd name="T0" fmla="*/ 18 w 80"/>
                <a:gd name="T1" fmla="*/ 0 h 59"/>
                <a:gd name="T2" fmla="*/ 39 w 80"/>
                <a:gd name="T3" fmla="*/ 1 h 59"/>
                <a:gd name="T4" fmla="*/ 46 w 80"/>
                <a:gd name="T5" fmla="*/ 3 h 59"/>
                <a:gd name="T6" fmla="*/ 53 w 80"/>
                <a:gd name="T7" fmla="*/ 0 h 59"/>
                <a:gd name="T8" fmla="*/ 55 w 80"/>
                <a:gd name="T9" fmla="*/ 0 h 59"/>
                <a:gd name="T10" fmla="*/ 59 w 80"/>
                <a:gd name="T11" fmla="*/ 5 h 59"/>
                <a:gd name="T12" fmla="*/ 64 w 80"/>
                <a:gd name="T13" fmla="*/ 7 h 59"/>
                <a:gd name="T14" fmla="*/ 74 w 80"/>
                <a:gd name="T15" fmla="*/ 16 h 59"/>
                <a:gd name="T16" fmla="*/ 80 w 80"/>
                <a:gd name="T17" fmla="*/ 19 h 59"/>
                <a:gd name="T18" fmla="*/ 80 w 80"/>
                <a:gd name="T19" fmla="*/ 20 h 59"/>
                <a:gd name="T20" fmla="*/ 76 w 80"/>
                <a:gd name="T21" fmla="*/ 22 h 59"/>
                <a:gd name="T22" fmla="*/ 76 w 80"/>
                <a:gd name="T23" fmla="*/ 25 h 59"/>
                <a:gd name="T24" fmla="*/ 80 w 80"/>
                <a:gd name="T25" fmla="*/ 26 h 59"/>
                <a:gd name="T26" fmla="*/ 79 w 80"/>
                <a:gd name="T27" fmla="*/ 31 h 59"/>
                <a:gd name="T28" fmla="*/ 77 w 80"/>
                <a:gd name="T29" fmla="*/ 31 h 59"/>
                <a:gd name="T30" fmla="*/ 68 w 80"/>
                <a:gd name="T31" fmla="*/ 35 h 59"/>
                <a:gd name="T32" fmla="*/ 65 w 80"/>
                <a:gd name="T33" fmla="*/ 47 h 59"/>
                <a:gd name="T34" fmla="*/ 68 w 80"/>
                <a:gd name="T35" fmla="*/ 51 h 59"/>
                <a:gd name="T36" fmla="*/ 68 w 80"/>
                <a:gd name="T37" fmla="*/ 53 h 59"/>
                <a:gd name="T38" fmla="*/ 67 w 80"/>
                <a:gd name="T39" fmla="*/ 53 h 59"/>
                <a:gd name="T40" fmla="*/ 65 w 80"/>
                <a:gd name="T41" fmla="*/ 54 h 59"/>
                <a:gd name="T42" fmla="*/ 65 w 80"/>
                <a:gd name="T43" fmla="*/ 53 h 59"/>
                <a:gd name="T44" fmla="*/ 61 w 80"/>
                <a:gd name="T45" fmla="*/ 50 h 59"/>
                <a:gd name="T46" fmla="*/ 55 w 80"/>
                <a:gd name="T47" fmla="*/ 53 h 59"/>
                <a:gd name="T48" fmla="*/ 55 w 80"/>
                <a:gd name="T49" fmla="*/ 57 h 59"/>
                <a:gd name="T50" fmla="*/ 47 w 80"/>
                <a:gd name="T51" fmla="*/ 57 h 59"/>
                <a:gd name="T52" fmla="*/ 43 w 80"/>
                <a:gd name="T53" fmla="*/ 59 h 59"/>
                <a:gd name="T54" fmla="*/ 36 w 80"/>
                <a:gd name="T55" fmla="*/ 59 h 59"/>
                <a:gd name="T56" fmla="*/ 36 w 80"/>
                <a:gd name="T57" fmla="*/ 57 h 59"/>
                <a:gd name="T58" fmla="*/ 34 w 80"/>
                <a:gd name="T59" fmla="*/ 54 h 59"/>
                <a:gd name="T60" fmla="*/ 25 w 80"/>
                <a:gd name="T61" fmla="*/ 47 h 59"/>
                <a:gd name="T62" fmla="*/ 27 w 80"/>
                <a:gd name="T63" fmla="*/ 38 h 59"/>
                <a:gd name="T64" fmla="*/ 25 w 80"/>
                <a:gd name="T65" fmla="*/ 34 h 59"/>
                <a:gd name="T66" fmla="*/ 16 w 80"/>
                <a:gd name="T67" fmla="*/ 32 h 59"/>
                <a:gd name="T68" fmla="*/ 4 w 80"/>
                <a:gd name="T69" fmla="*/ 28 h 59"/>
                <a:gd name="T70" fmla="*/ 4 w 80"/>
                <a:gd name="T71" fmla="*/ 26 h 59"/>
                <a:gd name="T72" fmla="*/ 0 w 80"/>
                <a:gd name="T73" fmla="*/ 5 h 59"/>
                <a:gd name="T74" fmla="*/ 2 w 80"/>
                <a:gd name="T75" fmla="*/ 5 h 59"/>
                <a:gd name="T76" fmla="*/ 6 w 80"/>
                <a:gd name="T77" fmla="*/ 8 h 59"/>
                <a:gd name="T78" fmla="*/ 9 w 80"/>
                <a:gd name="T79" fmla="*/ 4 h 59"/>
                <a:gd name="T80" fmla="*/ 18 w 80"/>
                <a:gd name="T8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0" h="59">
                  <a:moveTo>
                    <a:pt x="18" y="0"/>
                  </a:moveTo>
                  <a:lnTo>
                    <a:pt x="39" y="1"/>
                  </a:lnTo>
                  <a:lnTo>
                    <a:pt x="46" y="3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9" y="5"/>
                  </a:lnTo>
                  <a:lnTo>
                    <a:pt x="64" y="7"/>
                  </a:lnTo>
                  <a:lnTo>
                    <a:pt x="74" y="16"/>
                  </a:lnTo>
                  <a:lnTo>
                    <a:pt x="80" y="19"/>
                  </a:lnTo>
                  <a:lnTo>
                    <a:pt x="80" y="20"/>
                  </a:lnTo>
                  <a:lnTo>
                    <a:pt x="76" y="22"/>
                  </a:lnTo>
                  <a:lnTo>
                    <a:pt x="76" y="25"/>
                  </a:lnTo>
                  <a:lnTo>
                    <a:pt x="80" y="26"/>
                  </a:lnTo>
                  <a:lnTo>
                    <a:pt x="79" y="31"/>
                  </a:lnTo>
                  <a:lnTo>
                    <a:pt x="77" y="31"/>
                  </a:lnTo>
                  <a:lnTo>
                    <a:pt x="68" y="35"/>
                  </a:lnTo>
                  <a:lnTo>
                    <a:pt x="65" y="47"/>
                  </a:lnTo>
                  <a:lnTo>
                    <a:pt x="68" y="51"/>
                  </a:lnTo>
                  <a:lnTo>
                    <a:pt x="68" y="53"/>
                  </a:lnTo>
                  <a:lnTo>
                    <a:pt x="67" y="53"/>
                  </a:lnTo>
                  <a:lnTo>
                    <a:pt x="65" y="54"/>
                  </a:lnTo>
                  <a:lnTo>
                    <a:pt x="65" y="53"/>
                  </a:lnTo>
                  <a:lnTo>
                    <a:pt x="61" y="50"/>
                  </a:lnTo>
                  <a:lnTo>
                    <a:pt x="55" y="53"/>
                  </a:lnTo>
                  <a:lnTo>
                    <a:pt x="55" y="57"/>
                  </a:lnTo>
                  <a:lnTo>
                    <a:pt x="47" y="57"/>
                  </a:lnTo>
                  <a:lnTo>
                    <a:pt x="43" y="59"/>
                  </a:lnTo>
                  <a:lnTo>
                    <a:pt x="36" y="59"/>
                  </a:lnTo>
                  <a:lnTo>
                    <a:pt x="36" y="57"/>
                  </a:lnTo>
                  <a:lnTo>
                    <a:pt x="34" y="54"/>
                  </a:lnTo>
                  <a:lnTo>
                    <a:pt x="25" y="47"/>
                  </a:lnTo>
                  <a:lnTo>
                    <a:pt x="27" y="38"/>
                  </a:lnTo>
                  <a:lnTo>
                    <a:pt x="25" y="34"/>
                  </a:lnTo>
                  <a:lnTo>
                    <a:pt x="16" y="32"/>
                  </a:lnTo>
                  <a:lnTo>
                    <a:pt x="4" y="28"/>
                  </a:lnTo>
                  <a:lnTo>
                    <a:pt x="4" y="26"/>
                  </a:lnTo>
                  <a:lnTo>
                    <a:pt x="0" y="5"/>
                  </a:lnTo>
                  <a:lnTo>
                    <a:pt x="2" y="5"/>
                  </a:lnTo>
                  <a:lnTo>
                    <a:pt x="6" y="8"/>
                  </a:lnTo>
                  <a:lnTo>
                    <a:pt x="9" y="4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" name="Czech Republic">
              <a:extLst>
                <a:ext uri="{FF2B5EF4-FFF2-40B4-BE49-F238E27FC236}">
                  <a16:creationId xmlns:a16="http://schemas.microsoft.com/office/drawing/2014/main" id="{A7F24B76-86B5-4CB3-B995-ED0B4D2B2D6A}"/>
                </a:ext>
              </a:extLst>
            </p:cNvPr>
            <p:cNvSpPr>
              <a:spLocks/>
            </p:cNvSpPr>
            <p:nvPr>
              <p:custDataLst>
                <p:tags r:id="rId75"/>
              </p:custDataLst>
            </p:nvPr>
          </p:nvSpPr>
          <p:spPr bwMode="auto">
            <a:xfrm>
              <a:off x="6107745" y="3183320"/>
              <a:ext cx="166250" cy="90353"/>
            </a:xfrm>
            <a:custGeom>
              <a:avLst/>
              <a:gdLst>
                <a:gd name="T0" fmla="*/ 30 w 92"/>
                <a:gd name="T1" fmla="*/ 0 h 50"/>
                <a:gd name="T2" fmla="*/ 36 w 92"/>
                <a:gd name="T3" fmla="*/ 6 h 50"/>
                <a:gd name="T4" fmla="*/ 42 w 92"/>
                <a:gd name="T5" fmla="*/ 3 h 50"/>
                <a:gd name="T6" fmla="*/ 52 w 92"/>
                <a:gd name="T7" fmla="*/ 9 h 50"/>
                <a:gd name="T8" fmla="*/ 63 w 92"/>
                <a:gd name="T9" fmla="*/ 19 h 50"/>
                <a:gd name="T10" fmla="*/ 66 w 92"/>
                <a:gd name="T11" fmla="*/ 16 h 50"/>
                <a:gd name="T12" fmla="*/ 75 w 92"/>
                <a:gd name="T13" fmla="*/ 17 h 50"/>
                <a:gd name="T14" fmla="*/ 76 w 92"/>
                <a:gd name="T15" fmla="*/ 22 h 50"/>
                <a:gd name="T16" fmla="*/ 86 w 92"/>
                <a:gd name="T17" fmla="*/ 31 h 50"/>
                <a:gd name="T18" fmla="*/ 92 w 92"/>
                <a:gd name="T19" fmla="*/ 35 h 50"/>
                <a:gd name="T20" fmla="*/ 86 w 92"/>
                <a:gd name="T21" fmla="*/ 38 h 50"/>
                <a:gd name="T22" fmla="*/ 83 w 92"/>
                <a:gd name="T23" fmla="*/ 46 h 50"/>
                <a:gd name="T24" fmla="*/ 63 w 92"/>
                <a:gd name="T25" fmla="*/ 49 h 50"/>
                <a:gd name="T26" fmla="*/ 42 w 92"/>
                <a:gd name="T27" fmla="*/ 43 h 50"/>
                <a:gd name="T28" fmla="*/ 35 w 92"/>
                <a:gd name="T29" fmla="*/ 50 h 50"/>
                <a:gd name="T30" fmla="*/ 24 w 92"/>
                <a:gd name="T31" fmla="*/ 49 h 50"/>
                <a:gd name="T32" fmla="*/ 8 w 92"/>
                <a:gd name="T33" fmla="*/ 34 h 50"/>
                <a:gd name="T34" fmla="*/ 0 w 92"/>
                <a:gd name="T35" fmla="*/ 17 h 50"/>
                <a:gd name="T36" fmla="*/ 5 w 92"/>
                <a:gd name="T37" fmla="*/ 20 h 50"/>
                <a:gd name="T38" fmla="*/ 29 w 92"/>
                <a:gd name="T39" fmla="*/ 6 h 50"/>
                <a:gd name="T40" fmla="*/ 30 w 92"/>
                <a:gd name="T4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2" h="50">
                  <a:moveTo>
                    <a:pt x="30" y="0"/>
                  </a:moveTo>
                  <a:lnTo>
                    <a:pt x="36" y="6"/>
                  </a:lnTo>
                  <a:lnTo>
                    <a:pt x="42" y="3"/>
                  </a:lnTo>
                  <a:lnTo>
                    <a:pt x="52" y="9"/>
                  </a:lnTo>
                  <a:lnTo>
                    <a:pt x="63" y="19"/>
                  </a:lnTo>
                  <a:lnTo>
                    <a:pt x="66" y="16"/>
                  </a:lnTo>
                  <a:lnTo>
                    <a:pt x="75" y="17"/>
                  </a:lnTo>
                  <a:lnTo>
                    <a:pt x="76" y="22"/>
                  </a:lnTo>
                  <a:lnTo>
                    <a:pt x="86" y="31"/>
                  </a:lnTo>
                  <a:lnTo>
                    <a:pt x="92" y="35"/>
                  </a:lnTo>
                  <a:lnTo>
                    <a:pt x="86" y="38"/>
                  </a:lnTo>
                  <a:lnTo>
                    <a:pt x="83" y="46"/>
                  </a:lnTo>
                  <a:lnTo>
                    <a:pt x="63" y="49"/>
                  </a:lnTo>
                  <a:lnTo>
                    <a:pt x="42" y="43"/>
                  </a:lnTo>
                  <a:lnTo>
                    <a:pt x="35" y="50"/>
                  </a:lnTo>
                  <a:lnTo>
                    <a:pt x="24" y="49"/>
                  </a:lnTo>
                  <a:lnTo>
                    <a:pt x="8" y="34"/>
                  </a:lnTo>
                  <a:lnTo>
                    <a:pt x="0" y="17"/>
                  </a:lnTo>
                  <a:lnTo>
                    <a:pt x="5" y="20"/>
                  </a:lnTo>
                  <a:lnTo>
                    <a:pt x="29" y="6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" name="Corsica (France)">
              <a:extLst>
                <a:ext uri="{FF2B5EF4-FFF2-40B4-BE49-F238E27FC236}">
                  <a16:creationId xmlns:a16="http://schemas.microsoft.com/office/drawing/2014/main" id="{229599A6-2638-484F-9380-9E723E635736}"/>
                </a:ext>
              </a:extLst>
            </p:cNvPr>
            <p:cNvSpPr>
              <a:spLocks/>
            </p:cNvSpPr>
            <p:nvPr>
              <p:custDataLst>
                <p:tags r:id="rId76"/>
              </p:custDataLst>
            </p:nvPr>
          </p:nvSpPr>
          <p:spPr bwMode="auto">
            <a:xfrm>
              <a:off x="6028235" y="3463415"/>
              <a:ext cx="23493" cy="56019"/>
            </a:xfrm>
            <a:custGeom>
              <a:avLst/>
              <a:gdLst>
                <a:gd name="T0" fmla="*/ 10 w 13"/>
                <a:gd name="T1" fmla="*/ 0 h 31"/>
                <a:gd name="T2" fmla="*/ 12 w 13"/>
                <a:gd name="T3" fmla="*/ 0 h 31"/>
                <a:gd name="T4" fmla="*/ 13 w 13"/>
                <a:gd name="T5" fmla="*/ 15 h 31"/>
                <a:gd name="T6" fmla="*/ 10 w 13"/>
                <a:gd name="T7" fmla="*/ 30 h 31"/>
                <a:gd name="T8" fmla="*/ 9 w 13"/>
                <a:gd name="T9" fmla="*/ 31 h 31"/>
                <a:gd name="T10" fmla="*/ 9 w 13"/>
                <a:gd name="T11" fmla="*/ 30 h 31"/>
                <a:gd name="T12" fmla="*/ 1 w 13"/>
                <a:gd name="T13" fmla="*/ 23 h 31"/>
                <a:gd name="T14" fmla="*/ 0 w 13"/>
                <a:gd name="T15" fmla="*/ 11 h 31"/>
                <a:gd name="T16" fmla="*/ 1 w 13"/>
                <a:gd name="T17" fmla="*/ 8 h 31"/>
                <a:gd name="T18" fmla="*/ 9 w 13"/>
                <a:gd name="T19" fmla="*/ 5 h 31"/>
                <a:gd name="T20" fmla="*/ 10 w 13"/>
                <a:gd name="T2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31">
                  <a:moveTo>
                    <a:pt x="10" y="0"/>
                  </a:moveTo>
                  <a:lnTo>
                    <a:pt x="12" y="0"/>
                  </a:lnTo>
                  <a:lnTo>
                    <a:pt x="13" y="15"/>
                  </a:lnTo>
                  <a:lnTo>
                    <a:pt x="10" y="30"/>
                  </a:lnTo>
                  <a:lnTo>
                    <a:pt x="9" y="31"/>
                  </a:lnTo>
                  <a:lnTo>
                    <a:pt x="9" y="30"/>
                  </a:lnTo>
                  <a:lnTo>
                    <a:pt x="1" y="23"/>
                  </a:lnTo>
                  <a:lnTo>
                    <a:pt x="0" y="11"/>
                  </a:lnTo>
                  <a:lnTo>
                    <a:pt x="1" y="8"/>
                  </a:lnTo>
                  <a:lnTo>
                    <a:pt x="9" y="5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Kaliningrad (Russia)">
              <a:extLst>
                <a:ext uri="{FF2B5EF4-FFF2-40B4-BE49-F238E27FC236}">
                  <a16:creationId xmlns:a16="http://schemas.microsoft.com/office/drawing/2014/main" id="{F58F0331-81B1-4A01-AD4D-398E9E4F7A13}"/>
                </a:ext>
              </a:extLst>
            </p:cNvPr>
            <p:cNvSpPr>
              <a:spLocks/>
            </p:cNvSpPr>
            <p:nvPr>
              <p:custDataLst>
                <p:tags r:id="rId77"/>
              </p:custDataLst>
            </p:nvPr>
          </p:nvSpPr>
          <p:spPr bwMode="auto">
            <a:xfrm>
              <a:off x="6288452" y="3018878"/>
              <a:ext cx="79511" cy="39755"/>
            </a:xfrm>
            <a:custGeom>
              <a:avLst/>
              <a:gdLst>
                <a:gd name="T0" fmla="*/ 20 w 44"/>
                <a:gd name="T1" fmla="*/ 0 h 22"/>
                <a:gd name="T2" fmla="*/ 22 w 44"/>
                <a:gd name="T3" fmla="*/ 0 h 22"/>
                <a:gd name="T4" fmla="*/ 32 w 44"/>
                <a:gd name="T5" fmla="*/ 5 h 22"/>
                <a:gd name="T6" fmla="*/ 41 w 44"/>
                <a:gd name="T7" fmla="*/ 6 h 22"/>
                <a:gd name="T8" fmla="*/ 44 w 44"/>
                <a:gd name="T9" fmla="*/ 12 h 22"/>
                <a:gd name="T10" fmla="*/ 43 w 44"/>
                <a:gd name="T11" fmla="*/ 21 h 22"/>
                <a:gd name="T12" fmla="*/ 43 w 44"/>
                <a:gd name="T13" fmla="*/ 22 h 22"/>
                <a:gd name="T14" fmla="*/ 18 w 44"/>
                <a:gd name="T15" fmla="*/ 22 h 22"/>
                <a:gd name="T16" fmla="*/ 0 w 44"/>
                <a:gd name="T17" fmla="*/ 21 h 22"/>
                <a:gd name="T18" fmla="*/ 0 w 44"/>
                <a:gd name="T19" fmla="*/ 20 h 22"/>
                <a:gd name="T20" fmla="*/ 4 w 44"/>
                <a:gd name="T21" fmla="*/ 8 h 22"/>
                <a:gd name="T22" fmla="*/ 15 w 44"/>
                <a:gd name="T23" fmla="*/ 3 h 22"/>
                <a:gd name="T24" fmla="*/ 16 w 44"/>
                <a:gd name="T25" fmla="*/ 3 h 22"/>
                <a:gd name="T26" fmla="*/ 16 w 44"/>
                <a:gd name="T27" fmla="*/ 5 h 22"/>
                <a:gd name="T28" fmla="*/ 15 w 44"/>
                <a:gd name="T29" fmla="*/ 6 h 22"/>
                <a:gd name="T30" fmla="*/ 19 w 44"/>
                <a:gd name="T31" fmla="*/ 8 h 22"/>
                <a:gd name="T32" fmla="*/ 20 w 44"/>
                <a:gd name="T33" fmla="*/ 2 h 22"/>
                <a:gd name="T34" fmla="*/ 20 w 44"/>
                <a:gd name="T3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4" h="22">
                  <a:moveTo>
                    <a:pt x="20" y="0"/>
                  </a:moveTo>
                  <a:lnTo>
                    <a:pt x="22" y="0"/>
                  </a:lnTo>
                  <a:lnTo>
                    <a:pt x="32" y="5"/>
                  </a:lnTo>
                  <a:lnTo>
                    <a:pt x="41" y="6"/>
                  </a:lnTo>
                  <a:lnTo>
                    <a:pt x="44" y="12"/>
                  </a:lnTo>
                  <a:lnTo>
                    <a:pt x="43" y="21"/>
                  </a:lnTo>
                  <a:lnTo>
                    <a:pt x="43" y="22"/>
                  </a:lnTo>
                  <a:lnTo>
                    <a:pt x="18" y="22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4" y="8"/>
                  </a:lnTo>
                  <a:lnTo>
                    <a:pt x="15" y="3"/>
                  </a:lnTo>
                  <a:lnTo>
                    <a:pt x="16" y="3"/>
                  </a:lnTo>
                  <a:lnTo>
                    <a:pt x="16" y="5"/>
                  </a:lnTo>
                  <a:lnTo>
                    <a:pt x="15" y="6"/>
                  </a:lnTo>
                  <a:lnTo>
                    <a:pt x="19" y="8"/>
                  </a:lnTo>
                  <a:lnTo>
                    <a:pt x="20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" name="Luxembourg">
              <a:extLst>
                <a:ext uri="{FF2B5EF4-FFF2-40B4-BE49-F238E27FC236}">
                  <a16:creationId xmlns:a16="http://schemas.microsoft.com/office/drawing/2014/main" id="{6AB4CC60-5107-414E-99D8-ED70291E1A90}"/>
                </a:ext>
              </a:extLst>
            </p:cNvPr>
            <p:cNvSpPr>
              <a:spLocks/>
            </p:cNvSpPr>
            <p:nvPr>
              <p:custDataLst>
                <p:tags r:id="rId78"/>
              </p:custDataLst>
            </p:nvPr>
          </p:nvSpPr>
          <p:spPr bwMode="auto">
            <a:xfrm>
              <a:off x="5957760" y="3217654"/>
              <a:ext cx="19879" cy="27107"/>
            </a:xfrm>
            <a:custGeom>
              <a:avLst/>
              <a:gdLst>
                <a:gd name="T0" fmla="*/ 6 w 11"/>
                <a:gd name="T1" fmla="*/ 0 h 15"/>
                <a:gd name="T2" fmla="*/ 8 w 11"/>
                <a:gd name="T3" fmla="*/ 1 h 15"/>
                <a:gd name="T4" fmla="*/ 11 w 11"/>
                <a:gd name="T5" fmla="*/ 9 h 15"/>
                <a:gd name="T6" fmla="*/ 9 w 11"/>
                <a:gd name="T7" fmla="*/ 13 h 15"/>
                <a:gd name="T8" fmla="*/ 9 w 11"/>
                <a:gd name="T9" fmla="*/ 15 h 15"/>
                <a:gd name="T10" fmla="*/ 2 w 11"/>
                <a:gd name="T11" fmla="*/ 13 h 15"/>
                <a:gd name="T12" fmla="*/ 0 w 11"/>
                <a:gd name="T13" fmla="*/ 7 h 15"/>
                <a:gd name="T14" fmla="*/ 0 w 11"/>
                <a:gd name="T15" fmla="*/ 6 h 15"/>
                <a:gd name="T16" fmla="*/ 6 w 11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5">
                  <a:moveTo>
                    <a:pt x="6" y="0"/>
                  </a:moveTo>
                  <a:lnTo>
                    <a:pt x="8" y="1"/>
                  </a:lnTo>
                  <a:lnTo>
                    <a:pt x="11" y="9"/>
                  </a:lnTo>
                  <a:lnTo>
                    <a:pt x="9" y="13"/>
                  </a:lnTo>
                  <a:lnTo>
                    <a:pt x="9" y="15"/>
                  </a:lnTo>
                  <a:lnTo>
                    <a:pt x="2" y="13"/>
                  </a:lnTo>
                  <a:lnTo>
                    <a:pt x="0" y="7"/>
                  </a:lnTo>
                  <a:lnTo>
                    <a:pt x="0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" name="Hungary">
              <a:extLst>
                <a:ext uri="{FF2B5EF4-FFF2-40B4-BE49-F238E27FC236}">
                  <a16:creationId xmlns:a16="http://schemas.microsoft.com/office/drawing/2014/main" id="{DDE9BD52-73F0-45CA-AC02-5108DDA7E29C}"/>
                </a:ext>
              </a:extLst>
            </p:cNvPr>
            <p:cNvSpPr>
              <a:spLocks/>
            </p:cNvSpPr>
            <p:nvPr>
              <p:custDataLst>
                <p:tags r:id="rId79"/>
              </p:custDataLst>
            </p:nvPr>
          </p:nvSpPr>
          <p:spPr bwMode="auto">
            <a:xfrm>
              <a:off x="6205327" y="3277287"/>
              <a:ext cx="160829" cy="97581"/>
            </a:xfrm>
            <a:custGeom>
              <a:avLst/>
              <a:gdLst>
                <a:gd name="T0" fmla="*/ 61 w 89"/>
                <a:gd name="T1" fmla="*/ 0 h 54"/>
                <a:gd name="T2" fmla="*/ 65 w 89"/>
                <a:gd name="T3" fmla="*/ 0 h 54"/>
                <a:gd name="T4" fmla="*/ 68 w 89"/>
                <a:gd name="T5" fmla="*/ 1 h 54"/>
                <a:gd name="T6" fmla="*/ 72 w 89"/>
                <a:gd name="T7" fmla="*/ 1 h 54"/>
                <a:gd name="T8" fmla="*/ 75 w 89"/>
                <a:gd name="T9" fmla="*/ 3 h 54"/>
                <a:gd name="T10" fmla="*/ 80 w 89"/>
                <a:gd name="T11" fmla="*/ 3 h 54"/>
                <a:gd name="T12" fmla="*/ 89 w 89"/>
                <a:gd name="T13" fmla="*/ 11 h 54"/>
                <a:gd name="T14" fmla="*/ 89 w 89"/>
                <a:gd name="T15" fmla="*/ 13 h 54"/>
                <a:gd name="T16" fmla="*/ 78 w 89"/>
                <a:gd name="T17" fmla="*/ 19 h 54"/>
                <a:gd name="T18" fmla="*/ 66 w 89"/>
                <a:gd name="T19" fmla="*/ 43 h 54"/>
                <a:gd name="T20" fmla="*/ 66 w 89"/>
                <a:gd name="T21" fmla="*/ 44 h 54"/>
                <a:gd name="T22" fmla="*/ 55 w 89"/>
                <a:gd name="T23" fmla="*/ 47 h 54"/>
                <a:gd name="T24" fmla="*/ 47 w 89"/>
                <a:gd name="T25" fmla="*/ 47 h 54"/>
                <a:gd name="T26" fmla="*/ 35 w 89"/>
                <a:gd name="T27" fmla="*/ 51 h 54"/>
                <a:gd name="T28" fmla="*/ 25 w 89"/>
                <a:gd name="T29" fmla="*/ 54 h 54"/>
                <a:gd name="T30" fmla="*/ 24 w 89"/>
                <a:gd name="T31" fmla="*/ 54 h 54"/>
                <a:gd name="T32" fmla="*/ 0 w 89"/>
                <a:gd name="T33" fmla="*/ 34 h 54"/>
                <a:gd name="T34" fmla="*/ 0 w 89"/>
                <a:gd name="T35" fmla="*/ 32 h 54"/>
                <a:gd name="T36" fmla="*/ 4 w 89"/>
                <a:gd name="T37" fmla="*/ 29 h 54"/>
                <a:gd name="T38" fmla="*/ 6 w 89"/>
                <a:gd name="T39" fmla="*/ 16 h 54"/>
                <a:gd name="T40" fmla="*/ 13 w 89"/>
                <a:gd name="T41" fmla="*/ 16 h 54"/>
                <a:gd name="T42" fmla="*/ 13 w 89"/>
                <a:gd name="T43" fmla="*/ 8 h 54"/>
                <a:gd name="T44" fmla="*/ 15 w 89"/>
                <a:gd name="T45" fmla="*/ 8 h 54"/>
                <a:gd name="T46" fmla="*/ 15 w 89"/>
                <a:gd name="T47" fmla="*/ 10 h 54"/>
                <a:gd name="T48" fmla="*/ 24 w 89"/>
                <a:gd name="T49" fmla="*/ 16 h 54"/>
                <a:gd name="T50" fmla="*/ 31 w 89"/>
                <a:gd name="T51" fmla="*/ 14 h 54"/>
                <a:gd name="T52" fmla="*/ 34 w 89"/>
                <a:gd name="T53" fmla="*/ 10 h 54"/>
                <a:gd name="T54" fmla="*/ 35 w 89"/>
                <a:gd name="T55" fmla="*/ 10 h 54"/>
                <a:gd name="T56" fmla="*/ 50 w 89"/>
                <a:gd name="T57" fmla="*/ 7 h 54"/>
                <a:gd name="T58" fmla="*/ 61 w 89"/>
                <a:gd name="T5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9" h="54">
                  <a:moveTo>
                    <a:pt x="61" y="0"/>
                  </a:moveTo>
                  <a:lnTo>
                    <a:pt x="65" y="0"/>
                  </a:lnTo>
                  <a:lnTo>
                    <a:pt x="68" y="1"/>
                  </a:lnTo>
                  <a:lnTo>
                    <a:pt x="72" y="1"/>
                  </a:lnTo>
                  <a:lnTo>
                    <a:pt x="75" y="3"/>
                  </a:lnTo>
                  <a:lnTo>
                    <a:pt x="80" y="3"/>
                  </a:lnTo>
                  <a:lnTo>
                    <a:pt x="89" y="11"/>
                  </a:lnTo>
                  <a:lnTo>
                    <a:pt x="89" y="13"/>
                  </a:lnTo>
                  <a:lnTo>
                    <a:pt x="78" y="19"/>
                  </a:lnTo>
                  <a:lnTo>
                    <a:pt x="66" y="43"/>
                  </a:lnTo>
                  <a:lnTo>
                    <a:pt x="66" y="44"/>
                  </a:lnTo>
                  <a:lnTo>
                    <a:pt x="55" y="47"/>
                  </a:lnTo>
                  <a:lnTo>
                    <a:pt x="47" y="47"/>
                  </a:lnTo>
                  <a:lnTo>
                    <a:pt x="35" y="51"/>
                  </a:lnTo>
                  <a:lnTo>
                    <a:pt x="25" y="54"/>
                  </a:lnTo>
                  <a:lnTo>
                    <a:pt x="24" y="54"/>
                  </a:lnTo>
                  <a:lnTo>
                    <a:pt x="0" y="34"/>
                  </a:lnTo>
                  <a:lnTo>
                    <a:pt x="0" y="32"/>
                  </a:lnTo>
                  <a:lnTo>
                    <a:pt x="4" y="29"/>
                  </a:lnTo>
                  <a:lnTo>
                    <a:pt x="6" y="16"/>
                  </a:lnTo>
                  <a:lnTo>
                    <a:pt x="13" y="16"/>
                  </a:lnTo>
                  <a:lnTo>
                    <a:pt x="13" y="8"/>
                  </a:lnTo>
                  <a:lnTo>
                    <a:pt x="15" y="8"/>
                  </a:lnTo>
                  <a:lnTo>
                    <a:pt x="15" y="10"/>
                  </a:lnTo>
                  <a:lnTo>
                    <a:pt x="24" y="16"/>
                  </a:lnTo>
                  <a:lnTo>
                    <a:pt x="31" y="14"/>
                  </a:lnTo>
                  <a:lnTo>
                    <a:pt x="34" y="10"/>
                  </a:lnTo>
                  <a:lnTo>
                    <a:pt x="35" y="10"/>
                  </a:lnTo>
                  <a:lnTo>
                    <a:pt x="50" y="7"/>
                  </a:lnTo>
                  <a:lnTo>
                    <a:pt x="61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" name="Romania">
              <a:extLst>
                <a:ext uri="{FF2B5EF4-FFF2-40B4-BE49-F238E27FC236}">
                  <a16:creationId xmlns:a16="http://schemas.microsoft.com/office/drawing/2014/main" id="{3D026A1B-B997-444F-ACF7-CCF4CA749B65}"/>
                </a:ext>
              </a:extLst>
            </p:cNvPr>
            <p:cNvSpPr>
              <a:spLocks/>
            </p:cNvSpPr>
            <p:nvPr>
              <p:custDataLst>
                <p:tags r:id="rId80"/>
              </p:custDataLst>
            </p:nvPr>
          </p:nvSpPr>
          <p:spPr bwMode="auto">
            <a:xfrm>
              <a:off x="6301102" y="3288129"/>
              <a:ext cx="225883" cy="157215"/>
            </a:xfrm>
            <a:custGeom>
              <a:avLst/>
              <a:gdLst>
                <a:gd name="T0" fmla="*/ 86 w 125"/>
                <a:gd name="T1" fmla="*/ 0 h 87"/>
                <a:gd name="T2" fmla="*/ 88 w 125"/>
                <a:gd name="T3" fmla="*/ 0 h 87"/>
                <a:gd name="T4" fmla="*/ 95 w 125"/>
                <a:gd name="T5" fmla="*/ 8 h 87"/>
                <a:gd name="T6" fmla="*/ 104 w 125"/>
                <a:gd name="T7" fmla="*/ 28 h 87"/>
                <a:gd name="T8" fmla="*/ 107 w 125"/>
                <a:gd name="T9" fmla="*/ 53 h 87"/>
                <a:gd name="T10" fmla="*/ 111 w 125"/>
                <a:gd name="T11" fmla="*/ 56 h 87"/>
                <a:gd name="T12" fmla="*/ 113 w 125"/>
                <a:gd name="T13" fmla="*/ 56 h 87"/>
                <a:gd name="T14" fmla="*/ 114 w 125"/>
                <a:gd name="T15" fmla="*/ 54 h 87"/>
                <a:gd name="T16" fmla="*/ 120 w 125"/>
                <a:gd name="T17" fmla="*/ 54 h 87"/>
                <a:gd name="T18" fmla="*/ 122 w 125"/>
                <a:gd name="T19" fmla="*/ 53 h 87"/>
                <a:gd name="T20" fmla="*/ 125 w 125"/>
                <a:gd name="T21" fmla="*/ 53 h 87"/>
                <a:gd name="T22" fmla="*/ 125 w 125"/>
                <a:gd name="T23" fmla="*/ 54 h 87"/>
                <a:gd name="T24" fmla="*/ 123 w 125"/>
                <a:gd name="T25" fmla="*/ 66 h 87"/>
                <a:gd name="T26" fmla="*/ 117 w 125"/>
                <a:gd name="T27" fmla="*/ 72 h 87"/>
                <a:gd name="T28" fmla="*/ 116 w 125"/>
                <a:gd name="T29" fmla="*/ 72 h 87"/>
                <a:gd name="T30" fmla="*/ 116 w 125"/>
                <a:gd name="T31" fmla="*/ 71 h 87"/>
                <a:gd name="T32" fmla="*/ 117 w 125"/>
                <a:gd name="T33" fmla="*/ 66 h 87"/>
                <a:gd name="T34" fmla="*/ 116 w 125"/>
                <a:gd name="T35" fmla="*/ 65 h 87"/>
                <a:gd name="T36" fmla="*/ 113 w 125"/>
                <a:gd name="T37" fmla="*/ 84 h 87"/>
                <a:gd name="T38" fmla="*/ 89 w 125"/>
                <a:gd name="T39" fmla="*/ 78 h 87"/>
                <a:gd name="T40" fmla="*/ 70 w 125"/>
                <a:gd name="T41" fmla="*/ 87 h 87"/>
                <a:gd name="T42" fmla="*/ 39 w 125"/>
                <a:gd name="T43" fmla="*/ 84 h 87"/>
                <a:gd name="T44" fmla="*/ 37 w 125"/>
                <a:gd name="T45" fmla="*/ 84 h 87"/>
                <a:gd name="T46" fmla="*/ 34 w 125"/>
                <a:gd name="T47" fmla="*/ 81 h 87"/>
                <a:gd name="T48" fmla="*/ 36 w 125"/>
                <a:gd name="T49" fmla="*/ 78 h 87"/>
                <a:gd name="T50" fmla="*/ 34 w 125"/>
                <a:gd name="T51" fmla="*/ 78 h 87"/>
                <a:gd name="T52" fmla="*/ 30 w 125"/>
                <a:gd name="T53" fmla="*/ 72 h 87"/>
                <a:gd name="T54" fmla="*/ 31 w 125"/>
                <a:gd name="T55" fmla="*/ 71 h 87"/>
                <a:gd name="T56" fmla="*/ 31 w 125"/>
                <a:gd name="T57" fmla="*/ 69 h 87"/>
                <a:gd name="T58" fmla="*/ 28 w 125"/>
                <a:gd name="T59" fmla="*/ 71 h 87"/>
                <a:gd name="T60" fmla="*/ 18 w 125"/>
                <a:gd name="T61" fmla="*/ 65 h 87"/>
                <a:gd name="T62" fmla="*/ 16 w 125"/>
                <a:gd name="T63" fmla="*/ 65 h 87"/>
                <a:gd name="T64" fmla="*/ 16 w 125"/>
                <a:gd name="T65" fmla="*/ 59 h 87"/>
                <a:gd name="T66" fmla="*/ 13 w 125"/>
                <a:gd name="T67" fmla="*/ 57 h 87"/>
                <a:gd name="T68" fmla="*/ 12 w 125"/>
                <a:gd name="T69" fmla="*/ 57 h 87"/>
                <a:gd name="T70" fmla="*/ 8 w 125"/>
                <a:gd name="T71" fmla="*/ 45 h 87"/>
                <a:gd name="T72" fmla="*/ 0 w 125"/>
                <a:gd name="T73" fmla="*/ 41 h 87"/>
                <a:gd name="T74" fmla="*/ 2 w 125"/>
                <a:gd name="T75" fmla="*/ 40 h 87"/>
                <a:gd name="T76" fmla="*/ 12 w 125"/>
                <a:gd name="T77" fmla="*/ 37 h 87"/>
                <a:gd name="T78" fmla="*/ 24 w 125"/>
                <a:gd name="T79" fmla="*/ 13 h 87"/>
                <a:gd name="T80" fmla="*/ 34 w 125"/>
                <a:gd name="T81" fmla="*/ 5 h 87"/>
                <a:gd name="T82" fmla="*/ 58 w 125"/>
                <a:gd name="T83" fmla="*/ 4 h 87"/>
                <a:gd name="T84" fmla="*/ 64 w 125"/>
                <a:gd name="T85" fmla="*/ 8 h 87"/>
                <a:gd name="T86" fmla="*/ 86 w 125"/>
                <a:gd name="T8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5" h="87">
                  <a:moveTo>
                    <a:pt x="86" y="0"/>
                  </a:moveTo>
                  <a:lnTo>
                    <a:pt x="88" y="0"/>
                  </a:lnTo>
                  <a:lnTo>
                    <a:pt x="95" y="8"/>
                  </a:lnTo>
                  <a:lnTo>
                    <a:pt x="104" y="28"/>
                  </a:lnTo>
                  <a:lnTo>
                    <a:pt x="107" y="53"/>
                  </a:lnTo>
                  <a:lnTo>
                    <a:pt x="111" y="56"/>
                  </a:lnTo>
                  <a:lnTo>
                    <a:pt x="113" y="56"/>
                  </a:lnTo>
                  <a:lnTo>
                    <a:pt x="114" y="54"/>
                  </a:lnTo>
                  <a:lnTo>
                    <a:pt x="120" y="54"/>
                  </a:lnTo>
                  <a:lnTo>
                    <a:pt x="122" y="53"/>
                  </a:lnTo>
                  <a:lnTo>
                    <a:pt x="125" y="53"/>
                  </a:lnTo>
                  <a:lnTo>
                    <a:pt x="125" y="54"/>
                  </a:lnTo>
                  <a:lnTo>
                    <a:pt x="123" y="66"/>
                  </a:lnTo>
                  <a:lnTo>
                    <a:pt x="117" y="72"/>
                  </a:lnTo>
                  <a:lnTo>
                    <a:pt x="116" y="72"/>
                  </a:lnTo>
                  <a:lnTo>
                    <a:pt x="116" y="71"/>
                  </a:lnTo>
                  <a:lnTo>
                    <a:pt x="117" y="66"/>
                  </a:lnTo>
                  <a:lnTo>
                    <a:pt x="116" y="65"/>
                  </a:lnTo>
                  <a:lnTo>
                    <a:pt x="113" y="84"/>
                  </a:lnTo>
                  <a:lnTo>
                    <a:pt x="89" y="78"/>
                  </a:lnTo>
                  <a:lnTo>
                    <a:pt x="70" y="87"/>
                  </a:lnTo>
                  <a:lnTo>
                    <a:pt x="39" y="84"/>
                  </a:lnTo>
                  <a:lnTo>
                    <a:pt x="37" y="84"/>
                  </a:lnTo>
                  <a:lnTo>
                    <a:pt x="34" y="81"/>
                  </a:lnTo>
                  <a:lnTo>
                    <a:pt x="36" y="78"/>
                  </a:lnTo>
                  <a:lnTo>
                    <a:pt x="34" y="78"/>
                  </a:lnTo>
                  <a:lnTo>
                    <a:pt x="30" y="72"/>
                  </a:lnTo>
                  <a:lnTo>
                    <a:pt x="31" y="71"/>
                  </a:lnTo>
                  <a:lnTo>
                    <a:pt x="31" y="69"/>
                  </a:lnTo>
                  <a:lnTo>
                    <a:pt x="28" y="71"/>
                  </a:lnTo>
                  <a:lnTo>
                    <a:pt x="18" y="65"/>
                  </a:lnTo>
                  <a:lnTo>
                    <a:pt x="16" y="65"/>
                  </a:lnTo>
                  <a:lnTo>
                    <a:pt x="16" y="59"/>
                  </a:lnTo>
                  <a:lnTo>
                    <a:pt x="13" y="57"/>
                  </a:lnTo>
                  <a:lnTo>
                    <a:pt x="12" y="57"/>
                  </a:lnTo>
                  <a:lnTo>
                    <a:pt x="8" y="45"/>
                  </a:lnTo>
                  <a:lnTo>
                    <a:pt x="0" y="41"/>
                  </a:lnTo>
                  <a:lnTo>
                    <a:pt x="2" y="40"/>
                  </a:lnTo>
                  <a:lnTo>
                    <a:pt x="12" y="37"/>
                  </a:lnTo>
                  <a:lnTo>
                    <a:pt x="24" y="13"/>
                  </a:lnTo>
                  <a:lnTo>
                    <a:pt x="34" y="5"/>
                  </a:lnTo>
                  <a:lnTo>
                    <a:pt x="58" y="4"/>
                  </a:lnTo>
                  <a:lnTo>
                    <a:pt x="64" y="8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" name="Slovenia">
              <a:extLst>
                <a:ext uri="{FF2B5EF4-FFF2-40B4-BE49-F238E27FC236}">
                  <a16:creationId xmlns:a16="http://schemas.microsoft.com/office/drawing/2014/main" id="{1CA4880D-C79F-4F45-9D2C-6E383C7991B1}"/>
                </a:ext>
              </a:extLst>
            </p:cNvPr>
            <p:cNvSpPr>
              <a:spLocks/>
            </p:cNvSpPr>
            <p:nvPr>
              <p:custDataLst>
                <p:tags r:id="rId81"/>
              </p:custDataLst>
            </p:nvPr>
          </p:nvSpPr>
          <p:spPr bwMode="auto">
            <a:xfrm>
              <a:off x="6140273" y="3335113"/>
              <a:ext cx="72283" cy="45177"/>
            </a:xfrm>
            <a:custGeom>
              <a:avLst/>
              <a:gdLst>
                <a:gd name="T0" fmla="*/ 36 w 40"/>
                <a:gd name="T1" fmla="*/ 0 h 25"/>
                <a:gd name="T2" fmla="*/ 37 w 40"/>
                <a:gd name="T3" fmla="*/ 0 h 25"/>
                <a:gd name="T4" fmla="*/ 40 w 40"/>
                <a:gd name="T5" fmla="*/ 3 h 25"/>
                <a:gd name="T6" fmla="*/ 40 w 40"/>
                <a:gd name="T7" fmla="*/ 5 h 25"/>
                <a:gd name="T8" fmla="*/ 39 w 40"/>
                <a:gd name="T9" fmla="*/ 8 h 25"/>
                <a:gd name="T10" fmla="*/ 30 w 40"/>
                <a:gd name="T11" fmla="*/ 12 h 25"/>
                <a:gd name="T12" fmla="*/ 25 w 40"/>
                <a:gd name="T13" fmla="*/ 24 h 25"/>
                <a:gd name="T14" fmla="*/ 15 w 40"/>
                <a:gd name="T15" fmla="*/ 22 h 25"/>
                <a:gd name="T16" fmla="*/ 8 w 40"/>
                <a:gd name="T17" fmla="*/ 25 h 25"/>
                <a:gd name="T18" fmla="*/ 8 w 40"/>
                <a:gd name="T19" fmla="*/ 24 h 25"/>
                <a:gd name="T20" fmla="*/ 5 w 40"/>
                <a:gd name="T21" fmla="*/ 19 h 25"/>
                <a:gd name="T22" fmla="*/ 3 w 40"/>
                <a:gd name="T23" fmla="*/ 14 h 25"/>
                <a:gd name="T24" fmla="*/ 0 w 40"/>
                <a:gd name="T25" fmla="*/ 14 h 25"/>
                <a:gd name="T26" fmla="*/ 0 w 40"/>
                <a:gd name="T27" fmla="*/ 12 h 25"/>
                <a:gd name="T28" fmla="*/ 5 w 40"/>
                <a:gd name="T29" fmla="*/ 8 h 25"/>
                <a:gd name="T30" fmla="*/ 17 w 40"/>
                <a:gd name="T31" fmla="*/ 8 h 25"/>
                <a:gd name="T32" fmla="*/ 36 w 40"/>
                <a:gd name="T3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25">
                  <a:moveTo>
                    <a:pt x="36" y="0"/>
                  </a:moveTo>
                  <a:lnTo>
                    <a:pt x="37" y="0"/>
                  </a:lnTo>
                  <a:lnTo>
                    <a:pt x="40" y="3"/>
                  </a:lnTo>
                  <a:lnTo>
                    <a:pt x="40" y="5"/>
                  </a:lnTo>
                  <a:lnTo>
                    <a:pt x="39" y="8"/>
                  </a:lnTo>
                  <a:lnTo>
                    <a:pt x="30" y="12"/>
                  </a:lnTo>
                  <a:lnTo>
                    <a:pt x="25" y="24"/>
                  </a:lnTo>
                  <a:lnTo>
                    <a:pt x="15" y="22"/>
                  </a:lnTo>
                  <a:lnTo>
                    <a:pt x="8" y="25"/>
                  </a:lnTo>
                  <a:lnTo>
                    <a:pt x="8" y="24"/>
                  </a:lnTo>
                  <a:lnTo>
                    <a:pt x="5" y="19"/>
                  </a:lnTo>
                  <a:lnTo>
                    <a:pt x="3" y="14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5" y="8"/>
                  </a:lnTo>
                  <a:lnTo>
                    <a:pt x="17" y="8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" name="Bosnia &amp; Herzegovina">
              <a:extLst>
                <a:ext uri="{FF2B5EF4-FFF2-40B4-BE49-F238E27FC236}">
                  <a16:creationId xmlns:a16="http://schemas.microsoft.com/office/drawing/2014/main" id="{A04A2421-B810-42EA-8D17-AE4AC0BFCB77}"/>
                </a:ext>
              </a:extLst>
            </p:cNvPr>
            <p:cNvSpPr>
              <a:spLocks/>
            </p:cNvSpPr>
            <p:nvPr>
              <p:custDataLst>
                <p:tags r:id="rId82"/>
              </p:custDataLst>
            </p:nvPr>
          </p:nvSpPr>
          <p:spPr bwMode="auto">
            <a:xfrm>
              <a:off x="6194485" y="3383904"/>
              <a:ext cx="95775" cy="90353"/>
            </a:xfrm>
            <a:custGeom>
              <a:avLst/>
              <a:gdLst>
                <a:gd name="T0" fmla="*/ 4 w 53"/>
                <a:gd name="T1" fmla="*/ 0 h 50"/>
                <a:gd name="T2" fmla="*/ 6 w 53"/>
                <a:gd name="T3" fmla="*/ 0 h 50"/>
                <a:gd name="T4" fmla="*/ 9 w 53"/>
                <a:gd name="T5" fmla="*/ 4 h 50"/>
                <a:gd name="T6" fmla="*/ 16 w 53"/>
                <a:gd name="T7" fmla="*/ 0 h 50"/>
                <a:gd name="T8" fmla="*/ 21 w 53"/>
                <a:gd name="T9" fmla="*/ 0 h 50"/>
                <a:gd name="T10" fmla="*/ 25 w 53"/>
                <a:gd name="T11" fmla="*/ 1 h 50"/>
                <a:gd name="T12" fmla="*/ 30 w 53"/>
                <a:gd name="T13" fmla="*/ 1 h 50"/>
                <a:gd name="T14" fmla="*/ 32 w 53"/>
                <a:gd name="T15" fmla="*/ 3 h 50"/>
                <a:gd name="T16" fmla="*/ 37 w 53"/>
                <a:gd name="T17" fmla="*/ 4 h 50"/>
                <a:gd name="T18" fmla="*/ 40 w 53"/>
                <a:gd name="T19" fmla="*/ 4 h 50"/>
                <a:gd name="T20" fmla="*/ 44 w 53"/>
                <a:gd name="T21" fmla="*/ 10 h 50"/>
                <a:gd name="T22" fmla="*/ 46 w 53"/>
                <a:gd name="T23" fmla="*/ 9 h 50"/>
                <a:gd name="T24" fmla="*/ 50 w 53"/>
                <a:gd name="T25" fmla="*/ 10 h 50"/>
                <a:gd name="T26" fmla="*/ 52 w 53"/>
                <a:gd name="T27" fmla="*/ 10 h 50"/>
                <a:gd name="T28" fmla="*/ 46 w 53"/>
                <a:gd name="T29" fmla="*/ 19 h 50"/>
                <a:gd name="T30" fmla="*/ 53 w 53"/>
                <a:gd name="T31" fmla="*/ 24 h 50"/>
                <a:gd name="T32" fmla="*/ 53 w 53"/>
                <a:gd name="T33" fmla="*/ 25 h 50"/>
                <a:gd name="T34" fmla="*/ 52 w 53"/>
                <a:gd name="T35" fmla="*/ 27 h 50"/>
                <a:gd name="T36" fmla="*/ 49 w 53"/>
                <a:gd name="T37" fmla="*/ 28 h 50"/>
                <a:gd name="T38" fmla="*/ 52 w 53"/>
                <a:gd name="T39" fmla="*/ 32 h 50"/>
                <a:gd name="T40" fmla="*/ 50 w 53"/>
                <a:gd name="T41" fmla="*/ 32 h 50"/>
                <a:gd name="T42" fmla="*/ 47 w 53"/>
                <a:gd name="T43" fmla="*/ 35 h 50"/>
                <a:gd name="T44" fmla="*/ 44 w 53"/>
                <a:gd name="T45" fmla="*/ 35 h 50"/>
                <a:gd name="T46" fmla="*/ 46 w 53"/>
                <a:gd name="T47" fmla="*/ 37 h 50"/>
                <a:gd name="T48" fmla="*/ 46 w 53"/>
                <a:gd name="T49" fmla="*/ 38 h 50"/>
                <a:gd name="T50" fmla="*/ 44 w 53"/>
                <a:gd name="T51" fmla="*/ 38 h 50"/>
                <a:gd name="T52" fmla="*/ 40 w 53"/>
                <a:gd name="T53" fmla="*/ 35 h 50"/>
                <a:gd name="T54" fmla="*/ 38 w 53"/>
                <a:gd name="T55" fmla="*/ 37 h 50"/>
                <a:gd name="T56" fmla="*/ 41 w 53"/>
                <a:gd name="T57" fmla="*/ 41 h 50"/>
                <a:gd name="T58" fmla="*/ 37 w 53"/>
                <a:gd name="T59" fmla="*/ 44 h 50"/>
                <a:gd name="T60" fmla="*/ 38 w 53"/>
                <a:gd name="T61" fmla="*/ 50 h 50"/>
                <a:gd name="T62" fmla="*/ 37 w 53"/>
                <a:gd name="T63" fmla="*/ 50 h 50"/>
                <a:gd name="T64" fmla="*/ 21 w 53"/>
                <a:gd name="T65" fmla="*/ 37 h 50"/>
                <a:gd name="T66" fmla="*/ 4 w 53"/>
                <a:gd name="T67" fmla="*/ 12 h 50"/>
                <a:gd name="T68" fmla="*/ 0 w 53"/>
                <a:gd name="T69" fmla="*/ 9 h 50"/>
                <a:gd name="T70" fmla="*/ 0 w 53"/>
                <a:gd name="T71" fmla="*/ 7 h 50"/>
                <a:gd name="T72" fmla="*/ 4 w 53"/>
                <a:gd name="T7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3" h="50">
                  <a:moveTo>
                    <a:pt x="4" y="0"/>
                  </a:moveTo>
                  <a:lnTo>
                    <a:pt x="6" y="0"/>
                  </a:lnTo>
                  <a:lnTo>
                    <a:pt x="9" y="4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5" y="1"/>
                  </a:lnTo>
                  <a:lnTo>
                    <a:pt x="30" y="1"/>
                  </a:lnTo>
                  <a:lnTo>
                    <a:pt x="32" y="3"/>
                  </a:lnTo>
                  <a:lnTo>
                    <a:pt x="37" y="4"/>
                  </a:lnTo>
                  <a:lnTo>
                    <a:pt x="40" y="4"/>
                  </a:lnTo>
                  <a:lnTo>
                    <a:pt x="44" y="10"/>
                  </a:lnTo>
                  <a:lnTo>
                    <a:pt x="46" y="9"/>
                  </a:lnTo>
                  <a:lnTo>
                    <a:pt x="50" y="10"/>
                  </a:lnTo>
                  <a:lnTo>
                    <a:pt x="52" y="10"/>
                  </a:lnTo>
                  <a:lnTo>
                    <a:pt x="46" y="19"/>
                  </a:lnTo>
                  <a:lnTo>
                    <a:pt x="53" y="24"/>
                  </a:lnTo>
                  <a:lnTo>
                    <a:pt x="53" y="25"/>
                  </a:lnTo>
                  <a:lnTo>
                    <a:pt x="52" y="27"/>
                  </a:lnTo>
                  <a:lnTo>
                    <a:pt x="49" y="28"/>
                  </a:lnTo>
                  <a:lnTo>
                    <a:pt x="52" y="32"/>
                  </a:lnTo>
                  <a:lnTo>
                    <a:pt x="50" y="32"/>
                  </a:lnTo>
                  <a:lnTo>
                    <a:pt x="47" y="35"/>
                  </a:lnTo>
                  <a:lnTo>
                    <a:pt x="44" y="35"/>
                  </a:lnTo>
                  <a:lnTo>
                    <a:pt x="46" y="37"/>
                  </a:lnTo>
                  <a:lnTo>
                    <a:pt x="46" y="38"/>
                  </a:lnTo>
                  <a:lnTo>
                    <a:pt x="44" y="38"/>
                  </a:lnTo>
                  <a:lnTo>
                    <a:pt x="40" y="35"/>
                  </a:lnTo>
                  <a:lnTo>
                    <a:pt x="38" y="37"/>
                  </a:lnTo>
                  <a:lnTo>
                    <a:pt x="41" y="41"/>
                  </a:lnTo>
                  <a:lnTo>
                    <a:pt x="37" y="44"/>
                  </a:lnTo>
                  <a:lnTo>
                    <a:pt x="38" y="50"/>
                  </a:lnTo>
                  <a:lnTo>
                    <a:pt x="37" y="50"/>
                  </a:lnTo>
                  <a:lnTo>
                    <a:pt x="21" y="37"/>
                  </a:lnTo>
                  <a:lnTo>
                    <a:pt x="4" y="12"/>
                  </a:lnTo>
                  <a:lnTo>
                    <a:pt x="0" y="9"/>
                  </a:lnTo>
                  <a:lnTo>
                    <a:pt x="0" y="7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" name="Serbia">
              <a:extLst>
                <a:ext uri="{FF2B5EF4-FFF2-40B4-BE49-F238E27FC236}">
                  <a16:creationId xmlns:a16="http://schemas.microsoft.com/office/drawing/2014/main" id="{5A9CD793-2B6D-47B6-AE97-63BF27E14D6B}"/>
                </a:ext>
              </a:extLst>
            </p:cNvPr>
            <p:cNvSpPr>
              <a:spLocks/>
            </p:cNvSpPr>
            <p:nvPr>
              <p:custDataLst>
                <p:tags r:id="rId83"/>
              </p:custDataLst>
            </p:nvPr>
          </p:nvSpPr>
          <p:spPr bwMode="auto">
            <a:xfrm>
              <a:off x="6266768" y="3360412"/>
              <a:ext cx="99389" cy="135531"/>
            </a:xfrm>
            <a:custGeom>
              <a:avLst/>
              <a:gdLst>
                <a:gd name="T0" fmla="*/ 13 w 55"/>
                <a:gd name="T1" fmla="*/ 0 h 75"/>
                <a:gd name="T2" fmla="*/ 21 w 55"/>
                <a:gd name="T3" fmla="*/ 0 h 75"/>
                <a:gd name="T4" fmla="*/ 27 w 55"/>
                <a:gd name="T5" fmla="*/ 5 h 75"/>
                <a:gd name="T6" fmla="*/ 32 w 55"/>
                <a:gd name="T7" fmla="*/ 16 h 75"/>
                <a:gd name="T8" fmla="*/ 37 w 55"/>
                <a:gd name="T9" fmla="*/ 17 h 75"/>
                <a:gd name="T10" fmla="*/ 37 w 55"/>
                <a:gd name="T11" fmla="*/ 23 h 75"/>
                <a:gd name="T12" fmla="*/ 47 w 55"/>
                <a:gd name="T13" fmla="*/ 29 h 75"/>
                <a:gd name="T14" fmla="*/ 49 w 55"/>
                <a:gd name="T15" fmla="*/ 26 h 75"/>
                <a:gd name="T16" fmla="*/ 50 w 55"/>
                <a:gd name="T17" fmla="*/ 26 h 75"/>
                <a:gd name="T18" fmla="*/ 50 w 55"/>
                <a:gd name="T19" fmla="*/ 28 h 75"/>
                <a:gd name="T20" fmla="*/ 53 w 55"/>
                <a:gd name="T21" fmla="*/ 29 h 75"/>
                <a:gd name="T22" fmla="*/ 53 w 55"/>
                <a:gd name="T23" fmla="*/ 31 h 75"/>
                <a:gd name="T24" fmla="*/ 52 w 55"/>
                <a:gd name="T25" fmla="*/ 31 h 75"/>
                <a:gd name="T26" fmla="*/ 50 w 55"/>
                <a:gd name="T27" fmla="*/ 32 h 75"/>
                <a:gd name="T28" fmla="*/ 53 w 55"/>
                <a:gd name="T29" fmla="*/ 37 h 75"/>
                <a:gd name="T30" fmla="*/ 55 w 55"/>
                <a:gd name="T31" fmla="*/ 37 h 75"/>
                <a:gd name="T32" fmla="*/ 55 w 55"/>
                <a:gd name="T33" fmla="*/ 38 h 75"/>
                <a:gd name="T34" fmla="*/ 53 w 55"/>
                <a:gd name="T35" fmla="*/ 38 h 75"/>
                <a:gd name="T36" fmla="*/ 50 w 55"/>
                <a:gd name="T37" fmla="*/ 40 h 75"/>
                <a:gd name="T38" fmla="*/ 49 w 55"/>
                <a:gd name="T39" fmla="*/ 44 h 75"/>
                <a:gd name="T40" fmla="*/ 50 w 55"/>
                <a:gd name="T41" fmla="*/ 48 h 75"/>
                <a:gd name="T42" fmla="*/ 55 w 55"/>
                <a:gd name="T43" fmla="*/ 56 h 75"/>
                <a:gd name="T44" fmla="*/ 55 w 55"/>
                <a:gd name="T45" fmla="*/ 57 h 75"/>
                <a:gd name="T46" fmla="*/ 50 w 55"/>
                <a:gd name="T47" fmla="*/ 66 h 75"/>
                <a:gd name="T48" fmla="*/ 50 w 55"/>
                <a:gd name="T49" fmla="*/ 69 h 75"/>
                <a:gd name="T50" fmla="*/ 46 w 55"/>
                <a:gd name="T51" fmla="*/ 69 h 75"/>
                <a:gd name="T52" fmla="*/ 43 w 55"/>
                <a:gd name="T53" fmla="*/ 68 h 75"/>
                <a:gd name="T54" fmla="*/ 35 w 55"/>
                <a:gd name="T55" fmla="*/ 68 h 75"/>
                <a:gd name="T56" fmla="*/ 27 w 55"/>
                <a:gd name="T57" fmla="*/ 75 h 75"/>
                <a:gd name="T58" fmla="*/ 25 w 55"/>
                <a:gd name="T59" fmla="*/ 75 h 75"/>
                <a:gd name="T60" fmla="*/ 25 w 55"/>
                <a:gd name="T61" fmla="*/ 74 h 75"/>
                <a:gd name="T62" fmla="*/ 19 w 55"/>
                <a:gd name="T63" fmla="*/ 68 h 75"/>
                <a:gd name="T64" fmla="*/ 15 w 55"/>
                <a:gd name="T65" fmla="*/ 66 h 75"/>
                <a:gd name="T66" fmla="*/ 15 w 55"/>
                <a:gd name="T67" fmla="*/ 60 h 75"/>
                <a:gd name="T68" fmla="*/ 16 w 55"/>
                <a:gd name="T69" fmla="*/ 60 h 75"/>
                <a:gd name="T70" fmla="*/ 18 w 55"/>
                <a:gd name="T71" fmla="*/ 62 h 75"/>
                <a:gd name="T72" fmla="*/ 19 w 55"/>
                <a:gd name="T73" fmla="*/ 59 h 75"/>
                <a:gd name="T74" fmla="*/ 6 w 55"/>
                <a:gd name="T75" fmla="*/ 50 h 75"/>
                <a:gd name="T76" fmla="*/ 6 w 55"/>
                <a:gd name="T77" fmla="*/ 47 h 75"/>
                <a:gd name="T78" fmla="*/ 7 w 55"/>
                <a:gd name="T79" fmla="*/ 47 h 75"/>
                <a:gd name="T80" fmla="*/ 10 w 55"/>
                <a:gd name="T81" fmla="*/ 45 h 75"/>
                <a:gd name="T82" fmla="*/ 7 w 55"/>
                <a:gd name="T83" fmla="*/ 40 h 75"/>
                <a:gd name="T84" fmla="*/ 12 w 55"/>
                <a:gd name="T85" fmla="*/ 38 h 75"/>
                <a:gd name="T86" fmla="*/ 6 w 55"/>
                <a:gd name="T87" fmla="*/ 34 h 75"/>
                <a:gd name="T88" fmla="*/ 4 w 55"/>
                <a:gd name="T89" fmla="*/ 34 h 75"/>
                <a:gd name="T90" fmla="*/ 4 w 55"/>
                <a:gd name="T91" fmla="*/ 32 h 75"/>
                <a:gd name="T92" fmla="*/ 9 w 55"/>
                <a:gd name="T93" fmla="*/ 25 h 75"/>
                <a:gd name="T94" fmla="*/ 6 w 55"/>
                <a:gd name="T95" fmla="*/ 23 h 75"/>
                <a:gd name="T96" fmla="*/ 6 w 55"/>
                <a:gd name="T97" fmla="*/ 22 h 75"/>
                <a:gd name="T98" fmla="*/ 7 w 55"/>
                <a:gd name="T99" fmla="*/ 19 h 75"/>
                <a:gd name="T100" fmla="*/ 10 w 55"/>
                <a:gd name="T101" fmla="*/ 17 h 75"/>
                <a:gd name="T102" fmla="*/ 3 w 55"/>
                <a:gd name="T103" fmla="*/ 14 h 75"/>
                <a:gd name="T104" fmla="*/ 0 w 55"/>
                <a:gd name="T105" fmla="*/ 4 h 75"/>
                <a:gd name="T106" fmla="*/ 13 w 55"/>
                <a:gd name="T10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5" h="75">
                  <a:moveTo>
                    <a:pt x="13" y="0"/>
                  </a:moveTo>
                  <a:lnTo>
                    <a:pt x="21" y="0"/>
                  </a:lnTo>
                  <a:lnTo>
                    <a:pt x="27" y="5"/>
                  </a:lnTo>
                  <a:lnTo>
                    <a:pt x="32" y="16"/>
                  </a:lnTo>
                  <a:lnTo>
                    <a:pt x="37" y="17"/>
                  </a:lnTo>
                  <a:lnTo>
                    <a:pt x="37" y="23"/>
                  </a:lnTo>
                  <a:lnTo>
                    <a:pt x="47" y="29"/>
                  </a:lnTo>
                  <a:lnTo>
                    <a:pt x="49" y="26"/>
                  </a:lnTo>
                  <a:lnTo>
                    <a:pt x="50" y="26"/>
                  </a:lnTo>
                  <a:lnTo>
                    <a:pt x="50" y="28"/>
                  </a:lnTo>
                  <a:lnTo>
                    <a:pt x="53" y="29"/>
                  </a:lnTo>
                  <a:lnTo>
                    <a:pt x="53" y="31"/>
                  </a:lnTo>
                  <a:lnTo>
                    <a:pt x="52" y="31"/>
                  </a:lnTo>
                  <a:lnTo>
                    <a:pt x="50" y="32"/>
                  </a:lnTo>
                  <a:lnTo>
                    <a:pt x="53" y="37"/>
                  </a:lnTo>
                  <a:lnTo>
                    <a:pt x="55" y="37"/>
                  </a:lnTo>
                  <a:lnTo>
                    <a:pt x="55" y="38"/>
                  </a:lnTo>
                  <a:lnTo>
                    <a:pt x="53" y="38"/>
                  </a:lnTo>
                  <a:lnTo>
                    <a:pt x="50" y="40"/>
                  </a:lnTo>
                  <a:lnTo>
                    <a:pt x="49" y="44"/>
                  </a:lnTo>
                  <a:lnTo>
                    <a:pt x="50" y="48"/>
                  </a:lnTo>
                  <a:lnTo>
                    <a:pt x="55" y="56"/>
                  </a:lnTo>
                  <a:lnTo>
                    <a:pt x="55" y="57"/>
                  </a:lnTo>
                  <a:lnTo>
                    <a:pt x="50" y="66"/>
                  </a:lnTo>
                  <a:lnTo>
                    <a:pt x="50" y="69"/>
                  </a:lnTo>
                  <a:lnTo>
                    <a:pt x="46" y="69"/>
                  </a:lnTo>
                  <a:lnTo>
                    <a:pt x="43" y="68"/>
                  </a:lnTo>
                  <a:lnTo>
                    <a:pt x="35" y="68"/>
                  </a:lnTo>
                  <a:lnTo>
                    <a:pt x="27" y="75"/>
                  </a:lnTo>
                  <a:lnTo>
                    <a:pt x="25" y="75"/>
                  </a:lnTo>
                  <a:lnTo>
                    <a:pt x="25" y="74"/>
                  </a:lnTo>
                  <a:lnTo>
                    <a:pt x="19" y="68"/>
                  </a:lnTo>
                  <a:lnTo>
                    <a:pt x="15" y="66"/>
                  </a:lnTo>
                  <a:lnTo>
                    <a:pt x="15" y="60"/>
                  </a:lnTo>
                  <a:lnTo>
                    <a:pt x="16" y="60"/>
                  </a:lnTo>
                  <a:lnTo>
                    <a:pt x="18" y="62"/>
                  </a:lnTo>
                  <a:lnTo>
                    <a:pt x="19" y="59"/>
                  </a:lnTo>
                  <a:lnTo>
                    <a:pt x="6" y="50"/>
                  </a:lnTo>
                  <a:lnTo>
                    <a:pt x="6" y="47"/>
                  </a:lnTo>
                  <a:lnTo>
                    <a:pt x="7" y="47"/>
                  </a:lnTo>
                  <a:lnTo>
                    <a:pt x="10" y="45"/>
                  </a:lnTo>
                  <a:lnTo>
                    <a:pt x="7" y="40"/>
                  </a:lnTo>
                  <a:lnTo>
                    <a:pt x="12" y="38"/>
                  </a:lnTo>
                  <a:lnTo>
                    <a:pt x="6" y="34"/>
                  </a:lnTo>
                  <a:lnTo>
                    <a:pt x="4" y="34"/>
                  </a:lnTo>
                  <a:lnTo>
                    <a:pt x="4" y="32"/>
                  </a:lnTo>
                  <a:lnTo>
                    <a:pt x="9" y="25"/>
                  </a:lnTo>
                  <a:lnTo>
                    <a:pt x="6" y="23"/>
                  </a:lnTo>
                  <a:lnTo>
                    <a:pt x="6" y="22"/>
                  </a:lnTo>
                  <a:lnTo>
                    <a:pt x="7" y="19"/>
                  </a:lnTo>
                  <a:lnTo>
                    <a:pt x="10" y="17"/>
                  </a:lnTo>
                  <a:lnTo>
                    <a:pt x="3" y="14"/>
                  </a:lnTo>
                  <a:lnTo>
                    <a:pt x="0" y="4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" name="Belarus">
              <a:extLst>
                <a:ext uri="{FF2B5EF4-FFF2-40B4-BE49-F238E27FC236}">
                  <a16:creationId xmlns:a16="http://schemas.microsoft.com/office/drawing/2014/main" id="{135D2B29-A6DF-4F3B-9DDD-514A945D2B7E}"/>
                </a:ext>
              </a:extLst>
            </p:cNvPr>
            <p:cNvSpPr>
              <a:spLocks/>
            </p:cNvSpPr>
            <p:nvPr>
              <p:custDataLst>
                <p:tags r:id="rId84"/>
              </p:custDataLst>
            </p:nvPr>
          </p:nvSpPr>
          <p:spPr bwMode="auto">
            <a:xfrm>
              <a:off x="6373385" y="2984542"/>
              <a:ext cx="231304" cy="193357"/>
            </a:xfrm>
            <a:custGeom>
              <a:avLst/>
              <a:gdLst>
                <a:gd name="T0" fmla="*/ 68 w 128"/>
                <a:gd name="T1" fmla="*/ 0 h 107"/>
                <a:gd name="T2" fmla="*/ 82 w 128"/>
                <a:gd name="T3" fmla="*/ 3 h 107"/>
                <a:gd name="T4" fmla="*/ 85 w 128"/>
                <a:gd name="T5" fmla="*/ 6 h 107"/>
                <a:gd name="T6" fmla="*/ 94 w 128"/>
                <a:gd name="T7" fmla="*/ 6 h 107"/>
                <a:gd name="T8" fmla="*/ 104 w 128"/>
                <a:gd name="T9" fmla="*/ 13 h 107"/>
                <a:gd name="T10" fmla="*/ 105 w 128"/>
                <a:gd name="T11" fmla="*/ 22 h 107"/>
                <a:gd name="T12" fmla="*/ 102 w 128"/>
                <a:gd name="T13" fmla="*/ 31 h 107"/>
                <a:gd name="T14" fmla="*/ 114 w 128"/>
                <a:gd name="T15" fmla="*/ 47 h 107"/>
                <a:gd name="T16" fmla="*/ 120 w 128"/>
                <a:gd name="T17" fmla="*/ 52 h 107"/>
                <a:gd name="T18" fmla="*/ 125 w 128"/>
                <a:gd name="T19" fmla="*/ 56 h 107"/>
                <a:gd name="T20" fmla="*/ 128 w 128"/>
                <a:gd name="T21" fmla="*/ 62 h 107"/>
                <a:gd name="T22" fmla="*/ 119 w 128"/>
                <a:gd name="T23" fmla="*/ 68 h 107"/>
                <a:gd name="T24" fmla="*/ 108 w 128"/>
                <a:gd name="T25" fmla="*/ 68 h 107"/>
                <a:gd name="T26" fmla="*/ 114 w 128"/>
                <a:gd name="T27" fmla="*/ 89 h 107"/>
                <a:gd name="T28" fmla="*/ 104 w 128"/>
                <a:gd name="T29" fmla="*/ 92 h 107"/>
                <a:gd name="T30" fmla="*/ 99 w 128"/>
                <a:gd name="T31" fmla="*/ 104 h 107"/>
                <a:gd name="T32" fmla="*/ 97 w 128"/>
                <a:gd name="T33" fmla="*/ 107 h 107"/>
                <a:gd name="T34" fmla="*/ 91 w 128"/>
                <a:gd name="T35" fmla="*/ 105 h 107"/>
                <a:gd name="T36" fmla="*/ 83 w 128"/>
                <a:gd name="T37" fmla="*/ 107 h 107"/>
                <a:gd name="T38" fmla="*/ 76 w 128"/>
                <a:gd name="T39" fmla="*/ 105 h 107"/>
                <a:gd name="T40" fmla="*/ 67 w 128"/>
                <a:gd name="T41" fmla="*/ 102 h 107"/>
                <a:gd name="T42" fmla="*/ 59 w 128"/>
                <a:gd name="T43" fmla="*/ 105 h 107"/>
                <a:gd name="T44" fmla="*/ 55 w 128"/>
                <a:gd name="T45" fmla="*/ 102 h 107"/>
                <a:gd name="T46" fmla="*/ 51 w 128"/>
                <a:gd name="T47" fmla="*/ 98 h 107"/>
                <a:gd name="T48" fmla="*/ 19 w 128"/>
                <a:gd name="T49" fmla="*/ 95 h 107"/>
                <a:gd name="T50" fmla="*/ 3 w 128"/>
                <a:gd name="T51" fmla="*/ 101 h 107"/>
                <a:gd name="T52" fmla="*/ 0 w 128"/>
                <a:gd name="T53" fmla="*/ 86 h 107"/>
                <a:gd name="T54" fmla="*/ 5 w 128"/>
                <a:gd name="T55" fmla="*/ 50 h 107"/>
                <a:gd name="T56" fmla="*/ 22 w 128"/>
                <a:gd name="T57" fmla="*/ 46 h 107"/>
                <a:gd name="T58" fmla="*/ 30 w 128"/>
                <a:gd name="T59" fmla="*/ 41 h 107"/>
                <a:gd name="T60" fmla="*/ 34 w 128"/>
                <a:gd name="T61" fmla="*/ 44 h 107"/>
                <a:gd name="T62" fmla="*/ 36 w 128"/>
                <a:gd name="T63" fmla="*/ 27 h 107"/>
                <a:gd name="T64" fmla="*/ 48 w 128"/>
                <a:gd name="T65" fmla="*/ 19 h 107"/>
                <a:gd name="T66" fmla="*/ 43 w 128"/>
                <a:gd name="T67" fmla="*/ 15 h 107"/>
                <a:gd name="T68" fmla="*/ 52 w 128"/>
                <a:gd name="T69" fmla="*/ 7 h 107"/>
                <a:gd name="T70" fmla="*/ 64 w 128"/>
                <a:gd name="T7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" h="107">
                  <a:moveTo>
                    <a:pt x="64" y="0"/>
                  </a:moveTo>
                  <a:lnTo>
                    <a:pt x="68" y="0"/>
                  </a:lnTo>
                  <a:lnTo>
                    <a:pt x="68" y="1"/>
                  </a:lnTo>
                  <a:lnTo>
                    <a:pt x="82" y="3"/>
                  </a:lnTo>
                  <a:lnTo>
                    <a:pt x="85" y="4"/>
                  </a:lnTo>
                  <a:lnTo>
                    <a:pt x="85" y="6"/>
                  </a:lnTo>
                  <a:lnTo>
                    <a:pt x="83" y="9"/>
                  </a:lnTo>
                  <a:lnTo>
                    <a:pt x="94" y="6"/>
                  </a:lnTo>
                  <a:lnTo>
                    <a:pt x="104" y="12"/>
                  </a:lnTo>
                  <a:lnTo>
                    <a:pt x="104" y="13"/>
                  </a:lnTo>
                  <a:lnTo>
                    <a:pt x="102" y="19"/>
                  </a:lnTo>
                  <a:lnTo>
                    <a:pt x="105" y="22"/>
                  </a:lnTo>
                  <a:lnTo>
                    <a:pt x="105" y="24"/>
                  </a:lnTo>
                  <a:lnTo>
                    <a:pt x="102" y="31"/>
                  </a:lnTo>
                  <a:lnTo>
                    <a:pt x="110" y="43"/>
                  </a:lnTo>
                  <a:lnTo>
                    <a:pt x="114" y="47"/>
                  </a:lnTo>
                  <a:lnTo>
                    <a:pt x="116" y="52"/>
                  </a:lnTo>
                  <a:lnTo>
                    <a:pt x="120" y="52"/>
                  </a:lnTo>
                  <a:lnTo>
                    <a:pt x="125" y="53"/>
                  </a:lnTo>
                  <a:lnTo>
                    <a:pt x="125" y="56"/>
                  </a:lnTo>
                  <a:lnTo>
                    <a:pt x="128" y="58"/>
                  </a:lnTo>
                  <a:lnTo>
                    <a:pt x="128" y="62"/>
                  </a:lnTo>
                  <a:lnTo>
                    <a:pt x="120" y="68"/>
                  </a:lnTo>
                  <a:lnTo>
                    <a:pt x="119" y="68"/>
                  </a:lnTo>
                  <a:lnTo>
                    <a:pt x="111" y="65"/>
                  </a:lnTo>
                  <a:lnTo>
                    <a:pt x="108" y="68"/>
                  </a:lnTo>
                  <a:lnTo>
                    <a:pt x="111" y="71"/>
                  </a:lnTo>
                  <a:lnTo>
                    <a:pt x="114" y="89"/>
                  </a:lnTo>
                  <a:lnTo>
                    <a:pt x="114" y="90"/>
                  </a:lnTo>
                  <a:lnTo>
                    <a:pt x="104" y="92"/>
                  </a:lnTo>
                  <a:lnTo>
                    <a:pt x="101" y="95"/>
                  </a:lnTo>
                  <a:lnTo>
                    <a:pt x="99" y="104"/>
                  </a:lnTo>
                  <a:lnTo>
                    <a:pt x="99" y="105"/>
                  </a:lnTo>
                  <a:lnTo>
                    <a:pt x="97" y="107"/>
                  </a:lnTo>
                  <a:lnTo>
                    <a:pt x="94" y="105"/>
                  </a:lnTo>
                  <a:lnTo>
                    <a:pt x="91" y="105"/>
                  </a:lnTo>
                  <a:lnTo>
                    <a:pt x="88" y="107"/>
                  </a:lnTo>
                  <a:lnTo>
                    <a:pt x="83" y="107"/>
                  </a:lnTo>
                  <a:lnTo>
                    <a:pt x="79" y="101"/>
                  </a:lnTo>
                  <a:lnTo>
                    <a:pt x="76" y="105"/>
                  </a:lnTo>
                  <a:lnTo>
                    <a:pt x="74" y="105"/>
                  </a:lnTo>
                  <a:lnTo>
                    <a:pt x="67" y="102"/>
                  </a:lnTo>
                  <a:lnTo>
                    <a:pt x="61" y="105"/>
                  </a:lnTo>
                  <a:lnTo>
                    <a:pt x="59" y="105"/>
                  </a:lnTo>
                  <a:lnTo>
                    <a:pt x="58" y="102"/>
                  </a:lnTo>
                  <a:lnTo>
                    <a:pt x="55" y="102"/>
                  </a:lnTo>
                  <a:lnTo>
                    <a:pt x="55" y="101"/>
                  </a:lnTo>
                  <a:lnTo>
                    <a:pt x="51" y="98"/>
                  </a:lnTo>
                  <a:lnTo>
                    <a:pt x="36" y="93"/>
                  </a:lnTo>
                  <a:lnTo>
                    <a:pt x="19" y="95"/>
                  </a:lnTo>
                  <a:lnTo>
                    <a:pt x="16" y="98"/>
                  </a:lnTo>
                  <a:lnTo>
                    <a:pt x="3" y="101"/>
                  </a:lnTo>
                  <a:lnTo>
                    <a:pt x="3" y="92"/>
                  </a:lnTo>
                  <a:lnTo>
                    <a:pt x="0" y="86"/>
                  </a:lnTo>
                  <a:lnTo>
                    <a:pt x="8" y="76"/>
                  </a:lnTo>
                  <a:lnTo>
                    <a:pt x="5" y="50"/>
                  </a:lnTo>
                  <a:lnTo>
                    <a:pt x="22" y="49"/>
                  </a:lnTo>
                  <a:lnTo>
                    <a:pt x="22" y="46"/>
                  </a:lnTo>
                  <a:lnTo>
                    <a:pt x="28" y="41"/>
                  </a:lnTo>
                  <a:lnTo>
                    <a:pt x="30" y="41"/>
                  </a:lnTo>
                  <a:lnTo>
                    <a:pt x="34" y="46"/>
                  </a:lnTo>
                  <a:lnTo>
                    <a:pt x="34" y="44"/>
                  </a:lnTo>
                  <a:lnTo>
                    <a:pt x="33" y="40"/>
                  </a:lnTo>
                  <a:lnTo>
                    <a:pt x="36" y="27"/>
                  </a:lnTo>
                  <a:lnTo>
                    <a:pt x="46" y="24"/>
                  </a:lnTo>
                  <a:lnTo>
                    <a:pt x="48" y="19"/>
                  </a:lnTo>
                  <a:lnTo>
                    <a:pt x="43" y="19"/>
                  </a:lnTo>
                  <a:lnTo>
                    <a:pt x="43" y="15"/>
                  </a:lnTo>
                  <a:lnTo>
                    <a:pt x="45" y="15"/>
                  </a:lnTo>
                  <a:lnTo>
                    <a:pt x="52" y="7"/>
                  </a:lnTo>
                  <a:lnTo>
                    <a:pt x="58" y="7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" name="Moldova">
              <a:extLst>
                <a:ext uri="{FF2B5EF4-FFF2-40B4-BE49-F238E27FC236}">
                  <a16:creationId xmlns:a16="http://schemas.microsoft.com/office/drawing/2014/main" id="{4FBDD6D6-4B03-4A59-ACF3-C4147BA4EE7E}"/>
                </a:ext>
              </a:extLst>
            </p:cNvPr>
            <p:cNvSpPr>
              <a:spLocks/>
            </p:cNvSpPr>
            <p:nvPr>
              <p:custDataLst>
                <p:tags r:id="rId85"/>
              </p:custDataLst>
            </p:nvPr>
          </p:nvSpPr>
          <p:spPr bwMode="auto">
            <a:xfrm>
              <a:off x="6456509" y="3279094"/>
              <a:ext cx="81319" cy="106617"/>
            </a:xfrm>
            <a:custGeom>
              <a:avLst/>
              <a:gdLst>
                <a:gd name="T0" fmla="*/ 11 w 45"/>
                <a:gd name="T1" fmla="*/ 0 h 59"/>
                <a:gd name="T2" fmla="*/ 22 w 45"/>
                <a:gd name="T3" fmla="*/ 6 h 59"/>
                <a:gd name="T4" fmla="*/ 27 w 45"/>
                <a:gd name="T5" fmla="*/ 6 h 59"/>
                <a:gd name="T6" fmla="*/ 34 w 45"/>
                <a:gd name="T7" fmla="*/ 9 h 59"/>
                <a:gd name="T8" fmla="*/ 34 w 45"/>
                <a:gd name="T9" fmla="*/ 18 h 59"/>
                <a:gd name="T10" fmla="*/ 39 w 45"/>
                <a:gd name="T11" fmla="*/ 21 h 59"/>
                <a:gd name="T12" fmla="*/ 42 w 45"/>
                <a:gd name="T13" fmla="*/ 30 h 59"/>
                <a:gd name="T14" fmla="*/ 45 w 45"/>
                <a:gd name="T15" fmla="*/ 33 h 59"/>
                <a:gd name="T16" fmla="*/ 45 w 45"/>
                <a:gd name="T17" fmla="*/ 40 h 59"/>
                <a:gd name="T18" fmla="*/ 34 w 45"/>
                <a:gd name="T19" fmla="*/ 40 h 59"/>
                <a:gd name="T20" fmla="*/ 31 w 45"/>
                <a:gd name="T21" fmla="*/ 48 h 59"/>
                <a:gd name="T22" fmla="*/ 27 w 45"/>
                <a:gd name="T23" fmla="*/ 53 h 59"/>
                <a:gd name="T24" fmla="*/ 25 w 45"/>
                <a:gd name="T25" fmla="*/ 56 h 59"/>
                <a:gd name="T26" fmla="*/ 25 w 45"/>
                <a:gd name="T27" fmla="*/ 58 h 59"/>
                <a:gd name="T28" fmla="*/ 19 w 45"/>
                <a:gd name="T29" fmla="*/ 59 h 59"/>
                <a:gd name="T30" fmla="*/ 19 w 45"/>
                <a:gd name="T31" fmla="*/ 58 h 59"/>
                <a:gd name="T32" fmla="*/ 16 w 45"/>
                <a:gd name="T33" fmla="*/ 33 h 59"/>
                <a:gd name="T34" fmla="*/ 8 w 45"/>
                <a:gd name="T35" fmla="*/ 13 h 59"/>
                <a:gd name="T36" fmla="*/ 0 w 45"/>
                <a:gd name="T37" fmla="*/ 6 h 59"/>
                <a:gd name="T38" fmla="*/ 0 w 45"/>
                <a:gd name="T39" fmla="*/ 5 h 59"/>
                <a:gd name="T40" fmla="*/ 3 w 45"/>
                <a:gd name="T41" fmla="*/ 2 h 59"/>
                <a:gd name="T42" fmla="*/ 5 w 45"/>
                <a:gd name="T43" fmla="*/ 2 h 59"/>
                <a:gd name="T44" fmla="*/ 11 w 45"/>
                <a:gd name="T45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5" h="59">
                  <a:moveTo>
                    <a:pt x="11" y="0"/>
                  </a:moveTo>
                  <a:lnTo>
                    <a:pt x="22" y="6"/>
                  </a:lnTo>
                  <a:lnTo>
                    <a:pt x="27" y="6"/>
                  </a:lnTo>
                  <a:lnTo>
                    <a:pt x="34" y="9"/>
                  </a:lnTo>
                  <a:lnTo>
                    <a:pt x="34" y="18"/>
                  </a:lnTo>
                  <a:lnTo>
                    <a:pt x="39" y="21"/>
                  </a:lnTo>
                  <a:lnTo>
                    <a:pt x="42" y="30"/>
                  </a:lnTo>
                  <a:lnTo>
                    <a:pt x="45" y="33"/>
                  </a:lnTo>
                  <a:lnTo>
                    <a:pt x="45" y="40"/>
                  </a:lnTo>
                  <a:lnTo>
                    <a:pt x="34" y="40"/>
                  </a:lnTo>
                  <a:lnTo>
                    <a:pt x="31" y="48"/>
                  </a:lnTo>
                  <a:lnTo>
                    <a:pt x="27" y="53"/>
                  </a:lnTo>
                  <a:lnTo>
                    <a:pt x="25" y="56"/>
                  </a:lnTo>
                  <a:lnTo>
                    <a:pt x="25" y="58"/>
                  </a:lnTo>
                  <a:lnTo>
                    <a:pt x="19" y="59"/>
                  </a:lnTo>
                  <a:lnTo>
                    <a:pt x="19" y="58"/>
                  </a:lnTo>
                  <a:lnTo>
                    <a:pt x="16" y="33"/>
                  </a:lnTo>
                  <a:lnTo>
                    <a:pt x="8" y="13"/>
                  </a:lnTo>
                  <a:lnTo>
                    <a:pt x="0" y="6"/>
                  </a:lnTo>
                  <a:lnTo>
                    <a:pt x="0" y="5"/>
                  </a:lnTo>
                  <a:lnTo>
                    <a:pt x="3" y="2"/>
                  </a:lnTo>
                  <a:lnTo>
                    <a:pt x="5" y="2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Ukraine">
              <a:extLst>
                <a:ext uri="{FF2B5EF4-FFF2-40B4-BE49-F238E27FC236}">
                  <a16:creationId xmlns:a16="http://schemas.microsoft.com/office/drawing/2014/main" id="{F5EE23D8-4564-4158-8002-BFB836602BEB}"/>
                </a:ext>
              </a:extLst>
            </p:cNvPr>
            <p:cNvSpPr>
              <a:spLocks noEditPoints="1"/>
            </p:cNvSpPr>
            <p:nvPr>
              <p:custDataLst>
                <p:tags r:id="rId86"/>
              </p:custDataLst>
            </p:nvPr>
          </p:nvSpPr>
          <p:spPr bwMode="auto">
            <a:xfrm>
              <a:off x="6346278" y="3134530"/>
              <a:ext cx="431888" cy="287324"/>
            </a:xfrm>
            <a:custGeom>
              <a:avLst/>
              <a:gdLst>
                <a:gd name="T0" fmla="*/ 156 w 239"/>
                <a:gd name="T1" fmla="*/ 126 h 159"/>
                <a:gd name="T2" fmla="*/ 159 w 239"/>
                <a:gd name="T3" fmla="*/ 125 h 159"/>
                <a:gd name="T4" fmla="*/ 156 w 239"/>
                <a:gd name="T5" fmla="*/ 1 h 159"/>
                <a:gd name="T6" fmla="*/ 160 w 239"/>
                <a:gd name="T7" fmla="*/ 16 h 159"/>
                <a:gd name="T8" fmla="*/ 171 w 239"/>
                <a:gd name="T9" fmla="*/ 24 h 159"/>
                <a:gd name="T10" fmla="*/ 177 w 239"/>
                <a:gd name="T11" fmla="*/ 39 h 159"/>
                <a:gd name="T12" fmla="*/ 189 w 239"/>
                <a:gd name="T13" fmla="*/ 43 h 159"/>
                <a:gd name="T14" fmla="*/ 202 w 239"/>
                <a:gd name="T15" fmla="*/ 40 h 159"/>
                <a:gd name="T16" fmla="*/ 221 w 239"/>
                <a:gd name="T17" fmla="*/ 52 h 159"/>
                <a:gd name="T18" fmla="*/ 239 w 239"/>
                <a:gd name="T19" fmla="*/ 58 h 159"/>
                <a:gd name="T20" fmla="*/ 239 w 239"/>
                <a:gd name="T21" fmla="*/ 65 h 159"/>
                <a:gd name="T22" fmla="*/ 235 w 239"/>
                <a:gd name="T23" fmla="*/ 70 h 159"/>
                <a:gd name="T24" fmla="*/ 233 w 239"/>
                <a:gd name="T25" fmla="*/ 76 h 159"/>
                <a:gd name="T26" fmla="*/ 233 w 239"/>
                <a:gd name="T27" fmla="*/ 93 h 159"/>
                <a:gd name="T28" fmla="*/ 223 w 239"/>
                <a:gd name="T29" fmla="*/ 92 h 159"/>
                <a:gd name="T30" fmla="*/ 214 w 239"/>
                <a:gd name="T31" fmla="*/ 101 h 159"/>
                <a:gd name="T32" fmla="*/ 175 w 239"/>
                <a:gd name="T33" fmla="*/ 125 h 159"/>
                <a:gd name="T34" fmla="*/ 172 w 239"/>
                <a:gd name="T35" fmla="*/ 122 h 159"/>
                <a:gd name="T36" fmla="*/ 168 w 239"/>
                <a:gd name="T37" fmla="*/ 130 h 159"/>
                <a:gd name="T38" fmla="*/ 165 w 239"/>
                <a:gd name="T39" fmla="*/ 129 h 159"/>
                <a:gd name="T40" fmla="*/ 168 w 239"/>
                <a:gd name="T41" fmla="*/ 135 h 159"/>
                <a:gd name="T42" fmla="*/ 175 w 239"/>
                <a:gd name="T43" fmla="*/ 141 h 159"/>
                <a:gd name="T44" fmla="*/ 186 w 239"/>
                <a:gd name="T45" fmla="*/ 138 h 159"/>
                <a:gd name="T46" fmla="*/ 190 w 239"/>
                <a:gd name="T47" fmla="*/ 147 h 159"/>
                <a:gd name="T48" fmla="*/ 177 w 239"/>
                <a:gd name="T49" fmla="*/ 145 h 159"/>
                <a:gd name="T50" fmla="*/ 149 w 239"/>
                <a:gd name="T51" fmla="*/ 145 h 159"/>
                <a:gd name="T52" fmla="*/ 153 w 239"/>
                <a:gd name="T53" fmla="*/ 130 h 159"/>
                <a:gd name="T54" fmla="*/ 128 w 239"/>
                <a:gd name="T55" fmla="*/ 125 h 159"/>
                <a:gd name="T56" fmla="*/ 125 w 239"/>
                <a:gd name="T57" fmla="*/ 119 h 159"/>
                <a:gd name="T58" fmla="*/ 114 w 239"/>
                <a:gd name="T59" fmla="*/ 120 h 159"/>
                <a:gd name="T60" fmla="*/ 110 w 239"/>
                <a:gd name="T61" fmla="*/ 129 h 159"/>
                <a:gd name="T62" fmla="*/ 100 w 239"/>
                <a:gd name="T63" fmla="*/ 139 h 159"/>
                <a:gd name="T64" fmla="*/ 88 w 239"/>
                <a:gd name="T65" fmla="*/ 141 h 159"/>
                <a:gd name="T66" fmla="*/ 80 w 239"/>
                <a:gd name="T67" fmla="*/ 139 h 159"/>
                <a:gd name="T68" fmla="*/ 86 w 239"/>
                <a:gd name="T69" fmla="*/ 132 h 159"/>
                <a:gd name="T70" fmla="*/ 94 w 239"/>
                <a:gd name="T71" fmla="*/ 119 h 159"/>
                <a:gd name="T72" fmla="*/ 101 w 239"/>
                <a:gd name="T73" fmla="*/ 110 h 159"/>
                <a:gd name="T74" fmla="*/ 94 w 239"/>
                <a:gd name="T75" fmla="*/ 90 h 159"/>
                <a:gd name="T76" fmla="*/ 72 w 239"/>
                <a:gd name="T77" fmla="*/ 82 h 159"/>
                <a:gd name="T78" fmla="*/ 39 w 239"/>
                <a:gd name="T79" fmla="*/ 95 h 159"/>
                <a:gd name="T80" fmla="*/ 33 w 239"/>
                <a:gd name="T81" fmla="*/ 90 h 159"/>
                <a:gd name="T82" fmla="*/ 0 w 239"/>
                <a:gd name="T83" fmla="*/ 82 h 159"/>
                <a:gd name="T84" fmla="*/ 8 w 239"/>
                <a:gd name="T85" fmla="*/ 62 h 159"/>
                <a:gd name="T86" fmla="*/ 18 w 239"/>
                <a:gd name="T87" fmla="*/ 18 h 159"/>
                <a:gd name="T88" fmla="*/ 34 w 239"/>
                <a:gd name="T89" fmla="*/ 10 h 159"/>
                <a:gd name="T90" fmla="*/ 70 w 239"/>
                <a:gd name="T91" fmla="*/ 18 h 159"/>
                <a:gd name="T92" fmla="*/ 82 w 239"/>
                <a:gd name="T93" fmla="*/ 18 h 159"/>
                <a:gd name="T94" fmla="*/ 95 w 239"/>
                <a:gd name="T95" fmla="*/ 16 h 159"/>
                <a:gd name="T96" fmla="*/ 106 w 239"/>
                <a:gd name="T97" fmla="*/ 21 h 159"/>
                <a:gd name="T98" fmla="*/ 113 w 239"/>
                <a:gd name="T99" fmla="*/ 21 h 159"/>
                <a:gd name="T100" fmla="*/ 122 w 239"/>
                <a:gd name="T101" fmla="*/ 7 h 159"/>
                <a:gd name="T102" fmla="*/ 132 w 239"/>
                <a:gd name="T103" fmla="*/ 7 h 159"/>
                <a:gd name="T104" fmla="*/ 149 w 239"/>
                <a:gd name="T105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9" h="159">
                  <a:moveTo>
                    <a:pt x="159" y="125"/>
                  </a:moveTo>
                  <a:lnTo>
                    <a:pt x="159" y="126"/>
                  </a:lnTo>
                  <a:lnTo>
                    <a:pt x="156" y="126"/>
                  </a:lnTo>
                  <a:lnTo>
                    <a:pt x="159" y="130"/>
                  </a:lnTo>
                  <a:lnTo>
                    <a:pt x="162" y="129"/>
                  </a:lnTo>
                  <a:lnTo>
                    <a:pt x="159" y="125"/>
                  </a:lnTo>
                  <a:close/>
                  <a:moveTo>
                    <a:pt x="149" y="0"/>
                  </a:moveTo>
                  <a:lnTo>
                    <a:pt x="155" y="0"/>
                  </a:lnTo>
                  <a:lnTo>
                    <a:pt x="156" y="1"/>
                  </a:lnTo>
                  <a:lnTo>
                    <a:pt x="163" y="12"/>
                  </a:lnTo>
                  <a:lnTo>
                    <a:pt x="163" y="15"/>
                  </a:lnTo>
                  <a:lnTo>
                    <a:pt x="160" y="16"/>
                  </a:lnTo>
                  <a:lnTo>
                    <a:pt x="162" y="22"/>
                  </a:lnTo>
                  <a:lnTo>
                    <a:pt x="168" y="25"/>
                  </a:lnTo>
                  <a:lnTo>
                    <a:pt x="171" y="24"/>
                  </a:lnTo>
                  <a:lnTo>
                    <a:pt x="172" y="24"/>
                  </a:lnTo>
                  <a:lnTo>
                    <a:pt x="177" y="28"/>
                  </a:lnTo>
                  <a:lnTo>
                    <a:pt x="177" y="39"/>
                  </a:lnTo>
                  <a:lnTo>
                    <a:pt x="180" y="40"/>
                  </a:lnTo>
                  <a:lnTo>
                    <a:pt x="187" y="40"/>
                  </a:lnTo>
                  <a:lnTo>
                    <a:pt x="189" y="43"/>
                  </a:lnTo>
                  <a:lnTo>
                    <a:pt x="192" y="43"/>
                  </a:lnTo>
                  <a:lnTo>
                    <a:pt x="200" y="40"/>
                  </a:lnTo>
                  <a:lnTo>
                    <a:pt x="202" y="40"/>
                  </a:lnTo>
                  <a:lnTo>
                    <a:pt x="211" y="49"/>
                  </a:lnTo>
                  <a:lnTo>
                    <a:pt x="215" y="49"/>
                  </a:lnTo>
                  <a:lnTo>
                    <a:pt x="221" y="52"/>
                  </a:lnTo>
                  <a:lnTo>
                    <a:pt x="224" y="52"/>
                  </a:lnTo>
                  <a:lnTo>
                    <a:pt x="238" y="58"/>
                  </a:lnTo>
                  <a:lnTo>
                    <a:pt x="239" y="58"/>
                  </a:lnTo>
                  <a:lnTo>
                    <a:pt x="239" y="59"/>
                  </a:lnTo>
                  <a:lnTo>
                    <a:pt x="238" y="59"/>
                  </a:lnTo>
                  <a:lnTo>
                    <a:pt x="239" y="65"/>
                  </a:lnTo>
                  <a:lnTo>
                    <a:pt x="238" y="68"/>
                  </a:lnTo>
                  <a:lnTo>
                    <a:pt x="238" y="70"/>
                  </a:lnTo>
                  <a:lnTo>
                    <a:pt x="235" y="70"/>
                  </a:lnTo>
                  <a:lnTo>
                    <a:pt x="238" y="73"/>
                  </a:lnTo>
                  <a:lnTo>
                    <a:pt x="238" y="74"/>
                  </a:lnTo>
                  <a:lnTo>
                    <a:pt x="233" y="76"/>
                  </a:lnTo>
                  <a:lnTo>
                    <a:pt x="233" y="83"/>
                  </a:lnTo>
                  <a:lnTo>
                    <a:pt x="236" y="83"/>
                  </a:lnTo>
                  <a:lnTo>
                    <a:pt x="233" y="93"/>
                  </a:lnTo>
                  <a:lnTo>
                    <a:pt x="233" y="95"/>
                  </a:lnTo>
                  <a:lnTo>
                    <a:pt x="226" y="95"/>
                  </a:lnTo>
                  <a:lnTo>
                    <a:pt x="223" y="92"/>
                  </a:lnTo>
                  <a:lnTo>
                    <a:pt x="218" y="96"/>
                  </a:lnTo>
                  <a:lnTo>
                    <a:pt x="215" y="98"/>
                  </a:lnTo>
                  <a:lnTo>
                    <a:pt x="214" y="101"/>
                  </a:lnTo>
                  <a:lnTo>
                    <a:pt x="214" y="108"/>
                  </a:lnTo>
                  <a:lnTo>
                    <a:pt x="180" y="119"/>
                  </a:lnTo>
                  <a:lnTo>
                    <a:pt x="175" y="125"/>
                  </a:lnTo>
                  <a:lnTo>
                    <a:pt x="174" y="125"/>
                  </a:lnTo>
                  <a:lnTo>
                    <a:pt x="174" y="123"/>
                  </a:lnTo>
                  <a:lnTo>
                    <a:pt x="172" y="122"/>
                  </a:lnTo>
                  <a:lnTo>
                    <a:pt x="169" y="126"/>
                  </a:lnTo>
                  <a:lnTo>
                    <a:pt x="169" y="130"/>
                  </a:lnTo>
                  <a:lnTo>
                    <a:pt x="168" y="130"/>
                  </a:lnTo>
                  <a:lnTo>
                    <a:pt x="165" y="128"/>
                  </a:lnTo>
                  <a:lnTo>
                    <a:pt x="163" y="129"/>
                  </a:lnTo>
                  <a:lnTo>
                    <a:pt x="165" y="129"/>
                  </a:lnTo>
                  <a:lnTo>
                    <a:pt x="165" y="130"/>
                  </a:lnTo>
                  <a:lnTo>
                    <a:pt x="163" y="133"/>
                  </a:lnTo>
                  <a:lnTo>
                    <a:pt x="168" y="135"/>
                  </a:lnTo>
                  <a:lnTo>
                    <a:pt x="169" y="135"/>
                  </a:lnTo>
                  <a:lnTo>
                    <a:pt x="171" y="141"/>
                  </a:lnTo>
                  <a:lnTo>
                    <a:pt x="175" y="141"/>
                  </a:lnTo>
                  <a:lnTo>
                    <a:pt x="178" y="139"/>
                  </a:lnTo>
                  <a:lnTo>
                    <a:pt x="183" y="139"/>
                  </a:lnTo>
                  <a:lnTo>
                    <a:pt x="186" y="138"/>
                  </a:lnTo>
                  <a:lnTo>
                    <a:pt x="192" y="138"/>
                  </a:lnTo>
                  <a:lnTo>
                    <a:pt x="192" y="139"/>
                  </a:lnTo>
                  <a:lnTo>
                    <a:pt x="190" y="147"/>
                  </a:lnTo>
                  <a:lnTo>
                    <a:pt x="186" y="147"/>
                  </a:lnTo>
                  <a:lnTo>
                    <a:pt x="183" y="145"/>
                  </a:lnTo>
                  <a:lnTo>
                    <a:pt x="177" y="145"/>
                  </a:lnTo>
                  <a:lnTo>
                    <a:pt x="156" y="159"/>
                  </a:lnTo>
                  <a:lnTo>
                    <a:pt x="149" y="157"/>
                  </a:lnTo>
                  <a:lnTo>
                    <a:pt x="149" y="145"/>
                  </a:lnTo>
                  <a:lnTo>
                    <a:pt x="137" y="141"/>
                  </a:lnTo>
                  <a:lnTo>
                    <a:pt x="137" y="139"/>
                  </a:lnTo>
                  <a:lnTo>
                    <a:pt x="153" y="130"/>
                  </a:lnTo>
                  <a:lnTo>
                    <a:pt x="152" y="129"/>
                  </a:lnTo>
                  <a:lnTo>
                    <a:pt x="128" y="126"/>
                  </a:lnTo>
                  <a:lnTo>
                    <a:pt x="128" y="125"/>
                  </a:lnTo>
                  <a:lnTo>
                    <a:pt x="129" y="123"/>
                  </a:lnTo>
                  <a:lnTo>
                    <a:pt x="125" y="120"/>
                  </a:lnTo>
                  <a:lnTo>
                    <a:pt x="125" y="119"/>
                  </a:lnTo>
                  <a:lnTo>
                    <a:pt x="132" y="119"/>
                  </a:lnTo>
                  <a:lnTo>
                    <a:pt x="129" y="116"/>
                  </a:lnTo>
                  <a:lnTo>
                    <a:pt x="114" y="120"/>
                  </a:lnTo>
                  <a:lnTo>
                    <a:pt x="112" y="126"/>
                  </a:lnTo>
                  <a:lnTo>
                    <a:pt x="109" y="125"/>
                  </a:lnTo>
                  <a:lnTo>
                    <a:pt x="110" y="129"/>
                  </a:lnTo>
                  <a:lnTo>
                    <a:pt x="101" y="136"/>
                  </a:lnTo>
                  <a:lnTo>
                    <a:pt x="100" y="135"/>
                  </a:lnTo>
                  <a:lnTo>
                    <a:pt x="100" y="139"/>
                  </a:lnTo>
                  <a:lnTo>
                    <a:pt x="97" y="139"/>
                  </a:lnTo>
                  <a:lnTo>
                    <a:pt x="95" y="141"/>
                  </a:lnTo>
                  <a:lnTo>
                    <a:pt x="88" y="141"/>
                  </a:lnTo>
                  <a:lnTo>
                    <a:pt x="86" y="142"/>
                  </a:lnTo>
                  <a:lnTo>
                    <a:pt x="85" y="142"/>
                  </a:lnTo>
                  <a:lnTo>
                    <a:pt x="80" y="139"/>
                  </a:lnTo>
                  <a:lnTo>
                    <a:pt x="80" y="138"/>
                  </a:lnTo>
                  <a:lnTo>
                    <a:pt x="85" y="136"/>
                  </a:lnTo>
                  <a:lnTo>
                    <a:pt x="86" y="132"/>
                  </a:lnTo>
                  <a:lnTo>
                    <a:pt x="91" y="128"/>
                  </a:lnTo>
                  <a:lnTo>
                    <a:pt x="94" y="120"/>
                  </a:lnTo>
                  <a:lnTo>
                    <a:pt x="94" y="119"/>
                  </a:lnTo>
                  <a:lnTo>
                    <a:pt x="104" y="119"/>
                  </a:lnTo>
                  <a:lnTo>
                    <a:pt x="104" y="113"/>
                  </a:lnTo>
                  <a:lnTo>
                    <a:pt x="101" y="110"/>
                  </a:lnTo>
                  <a:lnTo>
                    <a:pt x="98" y="102"/>
                  </a:lnTo>
                  <a:lnTo>
                    <a:pt x="94" y="99"/>
                  </a:lnTo>
                  <a:lnTo>
                    <a:pt x="94" y="90"/>
                  </a:lnTo>
                  <a:lnTo>
                    <a:pt x="88" y="87"/>
                  </a:lnTo>
                  <a:lnTo>
                    <a:pt x="83" y="87"/>
                  </a:lnTo>
                  <a:lnTo>
                    <a:pt x="72" y="82"/>
                  </a:lnTo>
                  <a:lnTo>
                    <a:pt x="66" y="82"/>
                  </a:lnTo>
                  <a:lnTo>
                    <a:pt x="63" y="86"/>
                  </a:lnTo>
                  <a:lnTo>
                    <a:pt x="39" y="95"/>
                  </a:lnTo>
                  <a:lnTo>
                    <a:pt x="37" y="95"/>
                  </a:lnTo>
                  <a:lnTo>
                    <a:pt x="37" y="93"/>
                  </a:lnTo>
                  <a:lnTo>
                    <a:pt x="33" y="90"/>
                  </a:lnTo>
                  <a:lnTo>
                    <a:pt x="9" y="92"/>
                  </a:lnTo>
                  <a:lnTo>
                    <a:pt x="0" y="83"/>
                  </a:lnTo>
                  <a:lnTo>
                    <a:pt x="0" y="82"/>
                  </a:lnTo>
                  <a:lnTo>
                    <a:pt x="5" y="68"/>
                  </a:lnTo>
                  <a:lnTo>
                    <a:pt x="8" y="68"/>
                  </a:lnTo>
                  <a:lnTo>
                    <a:pt x="8" y="62"/>
                  </a:lnTo>
                  <a:lnTo>
                    <a:pt x="12" y="52"/>
                  </a:lnTo>
                  <a:lnTo>
                    <a:pt x="26" y="37"/>
                  </a:lnTo>
                  <a:lnTo>
                    <a:pt x="18" y="18"/>
                  </a:lnTo>
                  <a:lnTo>
                    <a:pt x="18" y="16"/>
                  </a:lnTo>
                  <a:lnTo>
                    <a:pt x="31" y="13"/>
                  </a:lnTo>
                  <a:lnTo>
                    <a:pt x="34" y="10"/>
                  </a:lnTo>
                  <a:lnTo>
                    <a:pt x="52" y="9"/>
                  </a:lnTo>
                  <a:lnTo>
                    <a:pt x="67" y="13"/>
                  </a:lnTo>
                  <a:lnTo>
                    <a:pt x="70" y="18"/>
                  </a:lnTo>
                  <a:lnTo>
                    <a:pt x="74" y="18"/>
                  </a:lnTo>
                  <a:lnTo>
                    <a:pt x="76" y="21"/>
                  </a:lnTo>
                  <a:lnTo>
                    <a:pt x="82" y="18"/>
                  </a:lnTo>
                  <a:lnTo>
                    <a:pt x="89" y="21"/>
                  </a:lnTo>
                  <a:lnTo>
                    <a:pt x="94" y="16"/>
                  </a:lnTo>
                  <a:lnTo>
                    <a:pt x="95" y="16"/>
                  </a:lnTo>
                  <a:lnTo>
                    <a:pt x="100" y="22"/>
                  </a:lnTo>
                  <a:lnTo>
                    <a:pt x="103" y="22"/>
                  </a:lnTo>
                  <a:lnTo>
                    <a:pt x="106" y="21"/>
                  </a:lnTo>
                  <a:lnTo>
                    <a:pt x="109" y="21"/>
                  </a:lnTo>
                  <a:lnTo>
                    <a:pt x="112" y="22"/>
                  </a:lnTo>
                  <a:lnTo>
                    <a:pt x="113" y="21"/>
                  </a:lnTo>
                  <a:lnTo>
                    <a:pt x="114" y="12"/>
                  </a:lnTo>
                  <a:lnTo>
                    <a:pt x="119" y="7"/>
                  </a:lnTo>
                  <a:lnTo>
                    <a:pt x="122" y="7"/>
                  </a:lnTo>
                  <a:lnTo>
                    <a:pt x="126" y="6"/>
                  </a:lnTo>
                  <a:lnTo>
                    <a:pt x="129" y="6"/>
                  </a:lnTo>
                  <a:lnTo>
                    <a:pt x="132" y="7"/>
                  </a:lnTo>
                  <a:lnTo>
                    <a:pt x="137" y="1"/>
                  </a:lnTo>
                  <a:lnTo>
                    <a:pt x="144" y="1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" name="Albania">
              <a:extLst>
                <a:ext uri="{FF2B5EF4-FFF2-40B4-BE49-F238E27FC236}">
                  <a16:creationId xmlns:a16="http://schemas.microsoft.com/office/drawing/2014/main" id="{0723BE75-3064-41BD-B5F1-F1BD0BBCB86E}"/>
                </a:ext>
              </a:extLst>
            </p:cNvPr>
            <p:cNvSpPr>
              <a:spLocks/>
            </p:cNvSpPr>
            <p:nvPr>
              <p:custDataLst>
                <p:tags r:id="rId87"/>
              </p:custDataLst>
            </p:nvPr>
          </p:nvSpPr>
          <p:spPr bwMode="auto">
            <a:xfrm>
              <a:off x="6279416" y="3474256"/>
              <a:ext cx="45177" cy="97581"/>
            </a:xfrm>
            <a:custGeom>
              <a:avLst/>
              <a:gdLst>
                <a:gd name="T0" fmla="*/ 6 w 25"/>
                <a:gd name="T1" fmla="*/ 0 h 54"/>
                <a:gd name="T2" fmla="*/ 12 w 25"/>
                <a:gd name="T3" fmla="*/ 3 h 54"/>
                <a:gd name="T4" fmla="*/ 20 w 25"/>
                <a:gd name="T5" fmla="*/ 11 h 54"/>
                <a:gd name="T6" fmla="*/ 18 w 25"/>
                <a:gd name="T7" fmla="*/ 24 h 54"/>
                <a:gd name="T8" fmla="*/ 24 w 25"/>
                <a:gd name="T9" fmla="*/ 33 h 54"/>
                <a:gd name="T10" fmla="*/ 25 w 25"/>
                <a:gd name="T11" fmla="*/ 37 h 54"/>
                <a:gd name="T12" fmla="*/ 25 w 25"/>
                <a:gd name="T13" fmla="*/ 39 h 54"/>
                <a:gd name="T14" fmla="*/ 14 w 25"/>
                <a:gd name="T15" fmla="*/ 54 h 54"/>
                <a:gd name="T16" fmla="*/ 12 w 25"/>
                <a:gd name="T17" fmla="*/ 54 h 54"/>
                <a:gd name="T18" fmla="*/ 0 w 25"/>
                <a:gd name="T19" fmla="*/ 40 h 54"/>
                <a:gd name="T20" fmla="*/ 0 w 25"/>
                <a:gd name="T21" fmla="*/ 39 h 54"/>
                <a:gd name="T22" fmla="*/ 2 w 25"/>
                <a:gd name="T23" fmla="*/ 39 h 54"/>
                <a:gd name="T24" fmla="*/ 2 w 25"/>
                <a:gd name="T25" fmla="*/ 24 h 54"/>
                <a:gd name="T26" fmla="*/ 5 w 25"/>
                <a:gd name="T27" fmla="*/ 17 h 54"/>
                <a:gd name="T28" fmla="*/ 0 w 25"/>
                <a:gd name="T29" fmla="*/ 15 h 54"/>
                <a:gd name="T30" fmla="*/ 3 w 25"/>
                <a:gd name="T31" fmla="*/ 5 h 54"/>
                <a:gd name="T32" fmla="*/ 6 w 25"/>
                <a:gd name="T3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54">
                  <a:moveTo>
                    <a:pt x="6" y="0"/>
                  </a:moveTo>
                  <a:lnTo>
                    <a:pt x="12" y="3"/>
                  </a:lnTo>
                  <a:lnTo>
                    <a:pt x="20" y="11"/>
                  </a:lnTo>
                  <a:lnTo>
                    <a:pt x="18" y="24"/>
                  </a:lnTo>
                  <a:lnTo>
                    <a:pt x="24" y="33"/>
                  </a:lnTo>
                  <a:lnTo>
                    <a:pt x="25" y="37"/>
                  </a:lnTo>
                  <a:lnTo>
                    <a:pt x="25" y="39"/>
                  </a:lnTo>
                  <a:lnTo>
                    <a:pt x="14" y="54"/>
                  </a:lnTo>
                  <a:lnTo>
                    <a:pt x="12" y="54"/>
                  </a:lnTo>
                  <a:lnTo>
                    <a:pt x="0" y="40"/>
                  </a:lnTo>
                  <a:lnTo>
                    <a:pt x="0" y="39"/>
                  </a:lnTo>
                  <a:lnTo>
                    <a:pt x="2" y="39"/>
                  </a:lnTo>
                  <a:lnTo>
                    <a:pt x="2" y="24"/>
                  </a:lnTo>
                  <a:lnTo>
                    <a:pt x="5" y="17"/>
                  </a:lnTo>
                  <a:lnTo>
                    <a:pt x="0" y="15"/>
                  </a:lnTo>
                  <a:lnTo>
                    <a:pt x="3" y="5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Bulgaria">
              <a:extLst>
                <a:ext uri="{FF2B5EF4-FFF2-40B4-BE49-F238E27FC236}">
                  <a16:creationId xmlns:a16="http://schemas.microsoft.com/office/drawing/2014/main" id="{189FE032-0EAE-4437-AE15-7B775AEBCBF4}"/>
                </a:ext>
              </a:extLst>
            </p:cNvPr>
            <p:cNvSpPr>
              <a:spLocks/>
            </p:cNvSpPr>
            <p:nvPr>
              <p:custDataLst>
                <p:tags r:id="rId88"/>
              </p:custDataLst>
            </p:nvPr>
          </p:nvSpPr>
          <p:spPr bwMode="auto">
            <a:xfrm>
              <a:off x="6351698" y="3427272"/>
              <a:ext cx="153601" cy="95775"/>
            </a:xfrm>
            <a:custGeom>
              <a:avLst/>
              <a:gdLst>
                <a:gd name="T0" fmla="*/ 6 w 85"/>
                <a:gd name="T1" fmla="*/ 0 h 53"/>
                <a:gd name="T2" fmla="*/ 9 w 85"/>
                <a:gd name="T3" fmla="*/ 0 h 53"/>
                <a:gd name="T4" fmla="*/ 11 w 85"/>
                <a:gd name="T5" fmla="*/ 1 h 53"/>
                <a:gd name="T6" fmla="*/ 9 w 85"/>
                <a:gd name="T7" fmla="*/ 4 h 53"/>
                <a:gd name="T8" fmla="*/ 11 w 85"/>
                <a:gd name="T9" fmla="*/ 7 h 53"/>
                <a:gd name="T10" fmla="*/ 42 w 85"/>
                <a:gd name="T11" fmla="*/ 8 h 53"/>
                <a:gd name="T12" fmla="*/ 61 w 85"/>
                <a:gd name="T13" fmla="*/ 1 h 53"/>
                <a:gd name="T14" fmla="*/ 85 w 85"/>
                <a:gd name="T15" fmla="*/ 7 h 53"/>
                <a:gd name="T16" fmla="*/ 82 w 85"/>
                <a:gd name="T17" fmla="*/ 14 h 53"/>
                <a:gd name="T18" fmla="*/ 76 w 85"/>
                <a:gd name="T19" fmla="*/ 19 h 53"/>
                <a:gd name="T20" fmla="*/ 74 w 85"/>
                <a:gd name="T21" fmla="*/ 26 h 53"/>
                <a:gd name="T22" fmla="*/ 70 w 85"/>
                <a:gd name="T23" fmla="*/ 31 h 53"/>
                <a:gd name="T24" fmla="*/ 76 w 85"/>
                <a:gd name="T25" fmla="*/ 40 h 53"/>
                <a:gd name="T26" fmla="*/ 76 w 85"/>
                <a:gd name="T27" fmla="*/ 41 h 53"/>
                <a:gd name="T28" fmla="*/ 73 w 85"/>
                <a:gd name="T29" fmla="*/ 41 h 53"/>
                <a:gd name="T30" fmla="*/ 70 w 85"/>
                <a:gd name="T31" fmla="*/ 40 h 53"/>
                <a:gd name="T32" fmla="*/ 64 w 85"/>
                <a:gd name="T33" fmla="*/ 40 h 53"/>
                <a:gd name="T34" fmla="*/ 54 w 85"/>
                <a:gd name="T35" fmla="*/ 44 h 53"/>
                <a:gd name="T36" fmla="*/ 52 w 85"/>
                <a:gd name="T37" fmla="*/ 44 h 53"/>
                <a:gd name="T38" fmla="*/ 52 w 85"/>
                <a:gd name="T39" fmla="*/ 49 h 53"/>
                <a:gd name="T40" fmla="*/ 48 w 85"/>
                <a:gd name="T41" fmla="*/ 50 h 53"/>
                <a:gd name="T42" fmla="*/ 43 w 85"/>
                <a:gd name="T43" fmla="*/ 53 h 53"/>
                <a:gd name="T44" fmla="*/ 42 w 85"/>
                <a:gd name="T45" fmla="*/ 53 h 53"/>
                <a:gd name="T46" fmla="*/ 28 w 85"/>
                <a:gd name="T47" fmla="*/ 47 h 53"/>
                <a:gd name="T48" fmla="*/ 9 w 85"/>
                <a:gd name="T49" fmla="*/ 51 h 53"/>
                <a:gd name="T50" fmla="*/ 9 w 85"/>
                <a:gd name="T51" fmla="*/ 50 h 53"/>
                <a:gd name="T52" fmla="*/ 6 w 85"/>
                <a:gd name="T53" fmla="*/ 40 h 53"/>
                <a:gd name="T54" fmla="*/ 2 w 85"/>
                <a:gd name="T55" fmla="*/ 35 h 53"/>
                <a:gd name="T56" fmla="*/ 2 w 85"/>
                <a:gd name="T57" fmla="*/ 28 h 53"/>
                <a:gd name="T58" fmla="*/ 6 w 85"/>
                <a:gd name="T59" fmla="*/ 20 h 53"/>
                <a:gd name="T60" fmla="*/ 2 w 85"/>
                <a:gd name="T61" fmla="*/ 13 h 53"/>
                <a:gd name="T62" fmla="*/ 0 w 85"/>
                <a:gd name="T63" fmla="*/ 7 h 53"/>
                <a:gd name="T64" fmla="*/ 2 w 85"/>
                <a:gd name="T65" fmla="*/ 1 h 53"/>
                <a:gd name="T66" fmla="*/ 6 w 85"/>
                <a:gd name="T6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5" h="53">
                  <a:moveTo>
                    <a:pt x="6" y="0"/>
                  </a:moveTo>
                  <a:lnTo>
                    <a:pt x="9" y="0"/>
                  </a:lnTo>
                  <a:lnTo>
                    <a:pt x="11" y="1"/>
                  </a:lnTo>
                  <a:lnTo>
                    <a:pt x="9" y="4"/>
                  </a:lnTo>
                  <a:lnTo>
                    <a:pt x="11" y="7"/>
                  </a:lnTo>
                  <a:lnTo>
                    <a:pt x="42" y="8"/>
                  </a:lnTo>
                  <a:lnTo>
                    <a:pt x="61" y="1"/>
                  </a:lnTo>
                  <a:lnTo>
                    <a:pt x="85" y="7"/>
                  </a:lnTo>
                  <a:lnTo>
                    <a:pt x="82" y="14"/>
                  </a:lnTo>
                  <a:lnTo>
                    <a:pt x="76" y="19"/>
                  </a:lnTo>
                  <a:lnTo>
                    <a:pt x="74" y="26"/>
                  </a:lnTo>
                  <a:lnTo>
                    <a:pt x="70" y="31"/>
                  </a:lnTo>
                  <a:lnTo>
                    <a:pt x="76" y="40"/>
                  </a:lnTo>
                  <a:lnTo>
                    <a:pt x="76" y="41"/>
                  </a:lnTo>
                  <a:lnTo>
                    <a:pt x="73" y="41"/>
                  </a:lnTo>
                  <a:lnTo>
                    <a:pt x="70" y="40"/>
                  </a:lnTo>
                  <a:lnTo>
                    <a:pt x="64" y="40"/>
                  </a:lnTo>
                  <a:lnTo>
                    <a:pt x="54" y="44"/>
                  </a:lnTo>
                  <a:lnTo>
                    <a:pt x="52" y="44"/>
                  </a:lnTo>
                  <a:lnTo>
                    <a:pt x="52" y="49"/>
                  </a:lnTo>
                  <a:lnTo>
                    <a:pt x="48" y="50"/>
                  </a:lnTo>
                  <a:lnTo>
                    <a:pt x="43" y="53"/>
                  </a:lnTo>
                  <a:lnTo>
                    <a:pt x="42" y="53"/>
                  </a:lnTo>
                  <a:lnTo>
                    <a:pt x="28" y="47"/>
                  </a:lnTo>
                  <a:lnTo>
                    <a:pt x="9" y="51"/>
                  </a:lnTo>
                  <a:lnTo>
                    <a:pt x="9" y="50"/>
                  </a:lnTo>
                  <a:lnTo>
                    <a:pt x="6" y="40"/>
                  </a:lnTo>
                  <a:lnTo>
                    <a:pt x="2" y="35"/>
                  </a:lnTo>
                  <a:lnTo>
                    <a:pt x="2" y="28"/>
                  </a:lnTo>
                  <a:lnTo>
                    <a:pt x="6" y="20"/>
                  </a:lnTo>
                  <a:lnTo>
                    <a:pt x="2" y="13"/>
                  </a:lnTo>
                  <a:lnTo>
                    <a:pt x="0" y="7"/>
                  </a:lnTo>
                  <a:lnTo>
                    <a:pt x="2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" name="Cyprus">
              <a:extLst>
                <a:ext uri="{FF2B5EF4-FFF2-40B4-BE49-F238E27FC236}">
                  <a16:creationId xmlns:a16="http://schemas.microsoft.com/office/drawing/2014/main" id="{078ED157-88C6-43E8-A6A4-0D9274EB89F1}"/>
                </a:ext>
              </a:extLst>
            </p:cNvPr>
            <p:cNvSpPr>
              <a:spLocks/>
            </p:cNvSpPr>
            <p:nvPr>
              <p:custDataLst>
                <p:tags r:id="rId89"/>
              </p:custDataLst>
            </p:nvPr>
          </p:nvSpPr>
          <p:spPr bwMode="auto">
            <a:xfrm>
              <a:off x="6588424" y="3685683"/>
              <a:ext cx="56019" cy="36141"/>
            </a:xfrm>
            <a:custGeom>
              <a:avLst/>
              <a:gdLst>
                <a:gd name="T0" fmla="*/ 31 w 31"/>
                <a:gd name="T1" fmla="*/ 0 h 20"/>
                <a:gd name="T2" fmla="*/ 31 w 31"/>
                <a:gd name="T3" fmla="*/ 2 h 20"/>
                <a:gd name="T4" fmla="*/ 25 w 31"/>
                <a:gd name="T5" fmla="*/ 14 h 20"/>
                <a:gd name="T6" fmla="*/ 12 w 31"/>
                <a:gd name="T7" fmla="*/ 20 h 20"/>
                <a:gd name="T8" fmla="*/ 10 w 31"/>
                <a:gd name="T9" fmla="*/ 20 h 20"/>
                <a:gd name="T10" fmla="*/ 4 w 31"/>
                <a:gd name="T11" fmla="*/ 18 h 20"/>
                <a:gd name="T12" fmla="*/ 0 w 31"/>
                <a:gd name="T13" fmla="*/ 12 h 20"/>
                <a:gd name="T14" fmla="*/ 1 w 31"/>
                <a:gd name="T15" fmla="*/ 12 h 20"/>
                <a:gd name="T16" fmla="*/ 10 w 31"/>
                <a:gd name="T17" fmla="*/ 6 h 20"/>
                <a:gd name="T18" fmla="*/ 23 w 31"/>
                <a:gd name="T19" fmla="*/ 5 h 20"/>
                <a:gd name="T20" fmla="*/ 31 w 31"/>
                <a:gd name="T2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20">
                  <a:moveTo>
                    <a:pt x="31" y="0"/>
                  </a:moveTo>
                  <a:lnTo>
                    <a:pt x="31" y="2"/>
                  </a:lnTo>
                  <a:lnTo>
                    <a:pt x="25" y="14"/>
                  </a:lnTo>
                  <a:lnTo>
                    <a:pt x="12" y="20"/>
                  </a:lnTo>
                  <a:lnTo>
                    <a:pt x="10" y="20"/>
                  </a:lnTo>
                  <a:lnTo>
                    <a:pt x="4" y="18"/>
                  </a:lnTo>
                  <a:lnTo>
                    <a:pt x="0" y="12"/>
                  </a:lnTo>
                  <a:lnTo>
                    <a:pt x="1" y="12"/>
                  </a:lnTo>
                  <a:lnTo>
                    <a:pt x="10" y="6"/>
                  </a:lnTo>
                  <a:lnTo>
                    <a:pt x="23" y="5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" name="Kosovo">
              <a:extLst>
                <a:ext uri="{FF2B5EF4-FFF2-40B4-BE49-F238E27FC236}">
                  <a16:creationId xmlns:a16="http://schemas.microsoft.com/office/drawing/2014/main" id="{7A9D3D90-B379-4CE5-B69F-8917DD592EDB}"/>
                </a:ext>
              </a:extLst>
            </p:cNvPr>
            <p:cNvSpPr>
              <a:spLocks/>
            </p:cNvSpPr>
            <p:nvPr>
              <p:custDataLst>
                <p:tags r:id="rId90"/>
              </p:custDataLst>
            </p:nvPr>
          </p:nvSpPr>
          <p:spPr bwMode="auto">
            <a:xfrm>
              <a:off x="6293873" y="3457993"/>
              <a:ext cx="39755" cy="37948"/>
            </a:xfrm>
            <a:custGeom>
              <a:avLst/>
              <a:gdLst>
                <a:gd name="T0" fmla="*/ 9 w 22"/>
                <a:gd name="T1" fmla="*/ 0 h 21"/>
                <a:gd name="T2" fmla="*/ 15 w 22"/>
                <a:gd name="T3" fmla="*/ 0 h 21"/>
                <a:gd name="T4" fmla="*/ 15 w 22"/>
                <a:gd name="T5" fmla="*/ 2 h 21"/>
                <a:gd name="T6" fmla="*/ 17 w 22"/>
                <a:gd name="T7" fmla="*/ 8 h 21"/>
                <a:gd name="T8" fmla="*/ 22 w 22"/>
                <a:gd name="T9" fmla="*/ 8 h 21"/>
                <a:gd name="T10" fmla="*/ 22 w 22"/>
                <a:gd name="T11" fmla="*/ 14 h 21"/>
                <a:gd name="T12" fmla="*/ 12 w 22"/>
                <a:gd name="T13" fmla="*/ 21 h 21"/>
                <a:gd name="T14" fmla="*/ 10 w 22"/>
                <a:gd name="T15" fmla="*/ 21 h 21"/>
                <a:gd name="T16" fmla="*/ 10 w 22"/>
                <a:gd name="T17" fmla="*/ 20 h 21"/>
                <a:gd name="T18" fmla="*/ 4 w 22"/>
                <a:gd name="T19" fmla="*/ 14 h 21"/>
                <a:gd name="T20" fmla="*/ 0 w 22"/>
                <a:gd name="T21" fmla="*/ 12 h 21"/>
                <a:gd name="T22" fmla="*/ 0 w 22"/>
                <a:gd name="T23" fmla="*/ 6 h 21"/>
                <a:gd name="T24" fmla="*/ 1 w 22"/>
                <a:gd name="T25" fmla="*/ 6 h 21"/>
                <a:gd name="T26" fmla="*/ 3 w 22"/>
                <a:gd name="T27" fmla="*/ 8 h 21"/>
                <a:gd name="T28" fmla="*/ 4 w 22"/>
                <a:gd name="T29" fmla="*/ 5 h 21"/>
                <a:gd name="T30" fmla="*/ 9 w 22"/>
                <a:gd name="T3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21">
                  <a:moveTo>
                    <a:pt x="9" y="0"/>
                  </a:moveTo>
                  <a:lnTo>
                    <a:pt x="15" y="0"/>
                  </a:lnTo>
                  <a:lnTo>
                    <a:pt x="15" y="2"/>
                  </a:lnTo>
                  <a:lnTo>
                    <a:pt x="17" y="8"/>
                  </a:lnTo>
                  <a:lnTo>
                    <a:pt x="22" y="8"/>
                  </a:lnTo>
                  <a:lnTo>
                    <a:pt x="22" y="14"/>
                  </a:lnTo>
                  <a:lnTo>
                    <a:pt x="12" y="21"/>
                  </a:lnTo>
                  <a:lnTo>
                    <a:pt x="10" y="21"/>
                  </a:lnTo>
                  <a:lnTo>
                    <a:pt x="10" y="20"/>
                  </a:lnTo>
                  <a:lnTo>
                    <a:pt x="4" y="14"/>
                  </a:lnTo>
                  <a:lnTo>
                    <a:pt x="0" y="12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8"/>
                  </a:lnTo>
                  <a:lnTo>
                    <a:pt x="4" y="5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" name="Macedonia">
              <a:extLst>
                <a:ext uri="{FF2B5EF4-FFF2-40B4-BE49-F238E27FC236}">
                  <a16:creationId xmlns:a16="http://schemas.microsoft.com/office/drawing/2014/main" id="{FE306B5B-C49E-46D6-A84A-88BD64AC256F}"/>
                </a:ext>
              </a:extLst>
            </p:cNvPr>
            <p:cNvSpPr>
              <a:spLocks/>
            </p:cNvSpPr>
            <p:nvPr>
              <p:custDataLst>
                <p:tags r:id="rId91"/>
              </p:custDataLst>
            </p:nvPr>
          </p:nvSpPr>
          <p:spPr bwMode="auto">
            <a:xfrm>
              <a:off x="6310137" y="3479677"/>
              <a:ext cx="61440" cy="54212"/>
            </a:xfrm>
            <a:custGeom>
              <a:avLst/>
              <a:gdLst>
                <a:gd name="T0" fmla="*/ 11 w 34"/>
                <a:gd name="T1" fmla="*/ 0 h 30"/>
                <a:gd name="T2" fmla="*/ 25 w 34"/>
                <a:gd name="T3" fmla="*/ 2 h 30"/>
                <a:gd name="T4" fmla="*/ 26 w 34"/>
                <a:gd name="T5" fmla="*/ 2 h 30"/>
                <a:gd name="T6" fmla="*/ 26 w 34"/>
                <a:gd name="T7" fmla="*/ 5 h 30"/>
                <a:gd name="T8" fmla="*/ 31 w 34"/>
                <a:gd name="T9" fmla="*/ 9 h 30"/>
                <a:gd name="T10" fmla="*/ 34 w 34"/>
                <a:gd name="T11" fmla="*/ 21 h 30"/>
                <a:gd name="T12" fmla="*/ 32 w 34"/>
                <a:gd name="T13" fmla="*/ 21 h 30"/>
                <a:gd name="T14" fmla="*/ 7 w 34"/>
                <a:gd name="T15" fmla="*/ 30 h 30"/>
                <a:gd name="T16" fmla="*/ 6 w 34"/>
                <a:gd name="T17" fmla="*/ 30 h 30"/>
                <a:gd name="T18" fmla="*/ 0 w 34"/>
                <a:gd name="T19" fmla="*/ 21 h 30"/>
                <a:gd name="T20" fmla="*/ 1 w 34"/>
                <a:gd name="T21" fmla="*/ 8 h 30"/>
                <a:gd name="T22" fmla="*/ 11 w 34"/>
                <a:gd name="T2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30">
                  <a:moveTo>
                    <a:pt x="11" y="0"/>
                  </a:moveTo>
                  <a:lnTo>
                    <a:pt x="25" y="2"/>
                  </a:lnTo>
                  <a:lnTo>
                    <a:pt x="26" y="2"/>
                  </a:lnTo>
                  <a:lnTo>
                    <a:pt x="26" y="5"/>
                  </a:lnTo>
                  <a:lnTo>
                    <a:pt x="31" y="9"/>
                  </a:lnTo>
                  <a:lnTo>
                    <a:pt x="34" y="21"/>
                  </a:lnTo>
                  <a:lnTo>
                    <a:pt x="32" y="21"/>
                  </a:lnTo>
                  <a:lnTo>
                    <a:pt x="7" y="30"/>
                  </a:lnTo>
                  <a:lnTo>
                    <a:pt x="6" y="30"/>
                  </a:lnTo>
                  <a:lnTo>
                    <a:pt x="0" y="21"/>
                  </a:lnTo>
                  <a:lnTo>
                    <a:pt x="1" y="8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Slovakia">
              <a:extLst>
                <a:ext uri="{FF2B5EF4-FFF2-40B4-BE49-F238E27FC236}">
                  <a16:creationId xmlns:a16="http://schemas.microsoft.com/office/drawing/2014/main" id="{4F49F58D-45F4-4DB8-98E9-2A4517F478C4}"/>
                </a:ext>
              </a:extLst>
            </p:cNvPr>
            <p:cNvSpPr>
              <a:spLocks/>
            </p:cNvSpPr>
            <p:nvPr>
              <p:custDataLst>
                <p:tags r:id="rId92"/>
              </p:custDataLst>
            </p:nvPr>
          </p:nvSpPr>
          <p:spPr bwMode="auto">
            <a:xfrm>
              <a:off x="6221590" y="3241146"/>
              <a:ext cx="133723" cy="65054"/>
            </a:xfrm>
            <a:custGeom>
              <a:avLst/>
              <a:gdLst>
                <a:gd name="T0" fmla="*/ 35 w 74"/>
                <a:gd name="T1" fmla="*/ 0 h 36"/>
                <a:gd name="T2" fmla="*/ 41 w 74"/>
                <a:gd name="T3" fmla="*/ 6 h 36"/>
                <a:gd name="T4" fmla="*/ 60 w 74"/>
                <a:gd name="T5" fmla="*/ 3 h 36"/>
                <a:gd name="T6" fmla="*/ 74 w 74"/>
                <a:gd name="T7" fmla="*/ 9 h 36"/>
                <a:gd name="T8" fmla="*/ 71 w 74"/>
                <a:gd name="T9" fmla="*/ 23 h 36"/>
                <a:gd name="T10" fmla="*/ 52 w 74"/>
                <a:gd name="T11" fmla="*/ 21 h 36"/>
                <a:gd name="T12" fmla="*/ 41 w 74"/>
                <a:gd name="T13" fmla="*/ 28 h 36"/>
                <a:gd name="T14" fmla="*/ 26 w 74"/>
                <a:gd name="T15" fmla="*/ 30 h 36"/>
                <a:gd name="T16" fmla="*/ 22 w 74"/>
                <a:gd name="T17" fmla="*/ 36 h 36"/>
                <a:gd name="T18" fmla="*/ 13 w 74"/>
                <a:gd name="T19" fmla="*/ 36 h 36"/>
                <a:gd name="T20" fmla="*/ 4 w 74"/>
                <a:gd name="T21" fmla="*/ 30 h 36"/>
                <a:gd name="T22" fmla="*/ 0 w 74"/>
                <a:gd name="T23" fmla="*/ 17 h 36"/>
                <a:gd name="T24" fmla="*/ 20 w 74"/>
                <a:gd name="T25" fmla="*/ 14 h 36"/>
                <a:gd name="T26" fmla="*/ 23 w 74"/>
                <a:gd name="T27" fmla="*/ 6 h 36"/>
                <a:gd name="T28" fmla="*/ 35 w 74"/>
                <a:gd name="T2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4" h="36">
                  <a:moveTo>
                    <a:pt x="35" y="0"/>
                  </a:moveTo>
                  <a:lnTo>
                    <a:pt x="41" y="6"/>
                  </a:lnTo>
                  <a:lnTo>
                    <a:pt x="60" y="3"/>
                  </a:lnTo>
                  <a:lnTo>
                    <a:pt x="74" y="9"/>
                  </a:lnTo>
                  <a:lnTo>
                    <a:pt x="71" y="23"/>
                  </a:lnTo>
                  <a:lnTo>
                    <a:pt x="52" y="21"/>
                  </a:lnTo>
                  <a:lnTo>
                    <a:pt x="41" y="28"/>
                  </a:lnTo>
                  <a:lnTo>
                    <a:pt x="26" y="30"/>
                  </a:lnTo>
                  <a:lnTo>
                    <a:pt x="22" y="36"/>
                  </a:lnTo>
                  <a:lnTo>
                    <a:pt x="13" y="36"/>
                  </a:lnTo>
                  <a:lnTo>
                    <a:pt x="4" y="30"/>
                  </a:lnTo>
                  <a:lnTo>
                    <a:pt x="0" y="17"/>
                  </a:lnTo>
                  <a:lnTo>
                    <a:pt x="20" y="14"/>
                  </a:lnTo>
                  <a:lnTo>
                    <a:pt x="23" y="6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" name="Montenegro">
              <a:extLst>
                <a:ext uri="{FF2B5EF4-FFF2-40B4-BE49-F238E27FC236}">
                  <a16:creationId xmlns:a16="http://schemas.microsoft.com/office/drawing/2014/main" id="{CC3AA020-C50E-4A38-834B-CE81558AF243}"/>
                </a:ext>
              </a:extLst>
            </p:cNvPr>
            <p:cNvSpPr>
              <a:spLocks/>
            </p:cNvSpPr>
            <p:nvPr>
              <p:custDataLst>
                <p:tags r:id="rId93"/>
              </p:custDataLst>
            </p:nvPr>
          </p:nvSpPr>
          <p:spPr bwMode="auto">
            <a:xfrm>
              <a:off x="6255925" y="3445344"/>
              <a:ext cx="48791" cy="56019"/>
            </a:xfrm>
            <a:custGeom>
              <a:avLst/>
              <a:gdLst>
                <a:gd name="T0" fmla="*/ 6 w 27"/>
                <a:gd name="T1" fmla="*/ 0 h 31"/>
                <a:gd name="T2" fmla="*/ 9 w 27"/>
                <a:gd name="T3" fmla="*/ 1 h 31"/>
                <a:gd name="T4" fmla="*/ 9 w 27"/>
                <a:gd name="T5" fmla="*/ 0 h 31"/>
                <a:gd name="T6" fmla="*/ 13 w 27"/>
                <a:gd name="T7" fmla="*/ 0 h 31"/>
                <a:gd name="T8" fmla="*/ 13 w 27"/>
                <a:gd name="T9" fmla="*/ 1 h 31"/>
                <a:gd name="T10" fmla="*/ 27 w 27"/>
                <a:gd name="T11" fmla="*/ 12 h 31"/>
                <a:gd name="T12" fmla="*/ 25 w 27"/>
                <a:gd name="T13" fmla="*/ 16 h 31"/>
                <a:gd name="T14" fmla="*/ 24 w 27"/>
                <a:gd name="T15" fmla="*/ 16 h 31"/>
                <a:gd name="T16" fmla="*/ 22 w 27"/>
                <a:gd name="T17" fmla="*/ 15 h 31"/>
                <a:gd name="T18" fmla="*/ 22 w 27"/>
                <a:gd name="T19" fmla="*/ 19 h 31"/>
                <a:gd name="T20" fmla="*/ 19 w 27"/>
                <a:gd name="T21" fmla="*/ 18 h 31"/>
                <a:gd name="T22" fmla="*/ 16 w 27"/>
                <a:gd name="T23" fmla="*/ 21 h 31"/>
                <a:gd name="T24" fmla="*/ 15 w 27"/>
                <a:gd name="T25" fmla="*/ 31 h 31"/>
                <a:gd name="T26" fmla="*/ 13 w 27"/>
                <a:gd name="T27" fmla="*/ 31 h 31"/>
                <a:gd name="T28" fmla="*/ 0 w 27"/>
                <a:gd name="T29" fmla="*/ 19 h 31"/>
                <a:gd name="T30" fmla="*/ 0 w 27"/>
                <a:gd name="T31" fmla="*/ 18 h 31"/>
                <a:gd name="T32" fmla="*/ 3 w 27"/>
                <a:gd name="T33" fmla="*/ 16 h 31"/>
                <a:gd name="T34" fmla="*/ 1 w 27"/>
                <a:gd name="T35" fmla="*/ 10 h 31"/>
                <a:gd name="T36" fmla="*/ 1 w 27"/>
                <a:gd name="T37" fmla="*/ 9 h 31"/>
                <a:gd name="T38" fmla="*/ 6 w 27"/>
                <a:gd name="T39" fmla="*/ 7 h 31"/>
                <a:gd name="T40" fmla="*/ 3 w 27"/>
                <a:gd name="T41" fmla="*/ 3 h 31"/>
                <a:gd name="T42" fmla="*/ 3 w 27"/>
                <a:gd name="T43" fmla="*/ 1 h 31"/>
                <a:gd name="T44" fmla="*/ 6 w 27"/>
                <a:gd name="T4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7" h="31">
                  <a:moveTo>
                    <a:pt x="6" y="0"/>
                  </a:moveTo>
                  <a:lnTo>
                    <a:pt x="9" y="1"/>
                  </a:lnTo>
                  <a:lnTo>
                    <a:pt x="9" y="0"/>
                  </a:lnTo>
                  <a:lnTo>
                    <a:pt x="13" y="0"/>
                  </a:lnTo>
                  <a:lnTo>
                    <a:pt x="13" y="1"/>
                  </a:lnTo>
                  <a:lnTo>
                    <a:pt x="27" y="12"/>
                  </a:lnTo>
                  <a:lnTo>
                    <a:pt x="25" y="16"/>
                  </a:lnTo>
                  <a:lnTo>
                    <a:pt x="24" y="16"/>
                  </a:lnTo>
                  <a:lnTo>
                    <a:pt x="22" y="15"/>
                  </a:lnTo>
                  <a:lnTo>
                    <a:pt x="22" y="19"/>
                  </a:lnTo>
                  <a:lnTo>
                    <a:pt x="19" y="18"/>
                  </a:lnTo>
                  <a:lnTo>
                    <a:pt x="16" y="21"/>
                  </a:lnTo>
                  <a:lnTo>
                    <a:pt x="15" y="31"/>
                  </a:lnTo>
                  <a:lnTo>
                    <a:pt x="13" y="31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3" y="16"/>
                  </a:lnTo>
                  <a:lnTo>
                    <a:pt x="1" y="10"/>
                  </a:lnTo>
                  <a:lnTo>
                    <a:pt x="1" y="9"/>
                  </a:lnTo>
                  <a:lnTo>
                    <a:pt x="6" y="7"/>
                  </a:lnTo>
                  <a:lnTo>
                    <a:pt x="3" y="3"/>
                  </a:lnTo>
                  <a:lnTo>
                    <a:pt x="3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" name="Palma">
              <a:extLst>
                <a:ext uri="{FF2B5EF4-FFF2-40B4-BE49-F238E27FC236}">
                  <a16:creationId xmlns:a16="http://schemas.microsoft.com/office/drawing/2014/main" id="{625CAF89-F2F7-47F4-97FA-830587B50486}"/>
                </a:ext>
              </a:extLst>
            </p:cNvPr>
            <p:cNvSpPr>
              <a:spLocks/>
            </p:cNvSpPr>
            <p:nvPr>
              <p:custDataLst>
                <p:tags r:id="rId94"/>
              </p:custDataLst>
            </p:nvPr>
          </p:nvSpPr>
          <p:spPr bwMode="auto">
            <a:xfrm>
              <a:off x="5883670" y="3560996"/>
              <a:ext cx="27107" cy="23493"/>
            </a:xfrm>
            <a:custGeom>
              <a:avLst/>
              <a:gdLst>
                <a:gd name="T0" fmla="*/ 10 w 15"/>
                <a:gd name="T1" fmla="*/ 0 h 13"/>
                <a:gd name="T2" fmla="*/ 12 w 15"/>
                <a:gd name="T3" fmla="*/ 0 h 13"/>
                <a:gd name="T4" fmla="*/ 12 w 15"/>
                <a:gd name="T5" fmla="*/ 3 h 13"/>
                <a:gd name="T6" fmla="*/ 15 w 15"/>
                <a:gd name="T7" fmla="*/ 4 h 13"/>
                <a:gd name="T8" fmla="*/ 15 w 15"/>
                <a:gd name="T9" fmla="*/ 6 h 13"/>
                <a:gd name="T10" fmla="*/ 10 w 15"/>
                <a:gd name="T11" fmla="*/ 12 h 13"/>
                <a:gd name="T12" fmla="*/ 10 w 15"/>
                <a:gd name="T13" fmla="*/ 13 h 13"/>
                <a:gd name="T14" fmla="*/ 1 w 15"/>
                <a:gd name="T15" fmla="*/ 7 h 13"/>
                <a:gd name="T16" fmla="*/ 0 w 15"/>
                <a:gd name="T17" fmla="*/ 7 h 13"/>
                <a:gd name="T18" fmla="*/ 0 w 15"/>
                <a:gd name="T19" fmla="*/ 6 h 13"/>
                <a:gd name="T20" fmla="*/ 1 w 15"/>
                <a:gd name="T21" fmla="*/ 6 h 13"/>
                <a:gd name="T22" fmla="*/ 10 w 15"/>
                <a:gd name="T2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12" y="0"/>
                  </a:lnTo>
                  <a:lnTo>
                    <a:pt x="12" y="3"/>
                  </a:lnTo>
                  <a:lnTo>
                    <a:pt x="15" y="4"/>
                  </a:lnTo>
                  <a:lnTo>
                    <a:pt x="15" y="6"/>
                  </a:lnTo>
                  <a:lnTo>
                    <a:pt x="10" y="12"/>
                  </a:lnTo>
                  <a:lnTo>
                    <a:pt x="10" y="13"/>
                  </a:lnTo>
                  <a:lnTo>
                    <a:pt x="1" y="7"/>
                  </a:lnTo>
                  <a:lnTo>
                    <a:pt x="0" y="7"/>
                  </a:lnTo>
                  <a:lnTo>
                    <a:pt x="0" y="6"/>
                  </a:lnTo>
                  <a:lnTo>
                    <a:pt x="1" y="6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" name="Armenia">
              <a:extLst>
                <a:ext uri="{FF2B5EF4-FFF2-40B4-BE49-F238E27FC236}">
                  <a16:creationId xmlns:a16="http://schemas.microsoft.com/office/drawing/2014/main" id="{97F580AD-9FF2-4BD5-B657-CBD0F64C930B}"/>
                </a:ext>
              </a:extLst>
            </p:cNvPr>
            <p:cNvSpPr>
              <a:spLocks/>
            </p:cNvSpPr>
            <p:nvPr>
              <p:custDataLst>
                <p:tags r:id="rId95"/>
              </p:custDataLst>
            </p:nvPr>
          </p:nvSpPr>
          <p:spPr bwMode="auto">
            <a:xfrm>
              <a:off x="6850449" y="3517627"/>
              <a:ext cx="77705" cy="77705"/>
            </a:xfrm>
            <a:custGeom>
              <a:avLst/>
              <a:gdLst>
                <a:gd name="T0" fmla="*/ 19 w 43"/>
                <a:gd name="T1" fmla="*/ 0 h 43"/>
                <a:gd name="T2" fmla="*/ 22 w 43"/>
                <a:gd name="T3" fmla="*/ 0 h 43"/>
                <a:gd name="T4" fmla="*/ 25 w 43"/>
                <a:gd name="T5" fmla="*/ 4 h 43"/>
                <a:gd name="T6" fmla="*/ 28 w 43"/>
                <a:gd name="T7" fmla="*/ 6 h 43"/>
                <a:gd name="T8" fmla="*/ 30 w 43"/>
                <a:gd name="T9" fmla="*/ 6 h 43"/>
                <a:gd name="T10" fmla="*/ 28 w 43"/>
                <a:gd name="T11" fmla="*/ 13 h 43"/>
                <a:gd name="T12" fmla="*/ 34 w 43"/>
                <a:gd name="T13" fmla="*/ 18 h 43"/>
                <a:gd name="T14" fmla="*/ 33 w 43"/>
                <a:gd name="T15" fmla="*/ 24 h 43"/>
                <a:gd name="T16" fmla="*/ 37 w 43"/>
                <a:gd name="T17" fmla="*/ 28 h 43"/>
                <a:gd name="T18" fmla="*/ 42 w 43"/>
                <a:gd name="T19" fmla="*/ 28 h 43"/>
                <a:gd name="T20" fmla="*/ 42 w 43"/>
                <a:gd name="T21" fmla="*/ 37 h 43"/>
                <a:gd name="T22" fmla="*/ 40 w 43"/>
                <a:gd name="T23" fmla="*/ 37 h 43"/>
                <a:gd name="T24" fmla="*/ 43 w 43"/>
                <a:gd name="T25" fmla="*/ 42 h 43"/>
                <a:gd name="T26" fmla="*/ 43 w 43"/>
                <a:gd name="T27" fmla="*/ 43 h 43"/>
                <a:gd name="T28" fmla="*/ 34 w 43"/>
                <a:gd name="T29" fmla="*/ 43 h 43"/>
                <a:gd name="T30" fmla="*/ 31 w 43"/>
                <a:gd name="T31" fmla="*/ 31 h 43"/>
                <a:gd name="T32" fmla="*/ 27 w 43"/>
                <a:gd name="T33" fmla="*/ 31 h 43"/>
                <a:gd name="T34" fmla="*/ 22 w 43"/>
                <a:gd name="T35" fmla="*/ 28 h 43"/>
                <a:gd name="T36" fmla="*/ 18 w 43"/>
                <a:gd name="T37" fmla="*/ 30 h 43"/>
                <a:gd name="T38" fmla="*/ 16 w 43"/>
                <a:gd name="T39" fmla="*/ 30 h 43"/>
                <a:gd name="T40" fmla="*/ 15 w 43"/>
                <a:gd name="T41" fmla="*/ 27 h 43"/>
                <a:gd name="T42" fmla="*/ 6 w 43"/>
                <a:gd name="T43" fmla="*/ 21 h 43"/>
                <a:gd name="T44" fmla="*/ 0 w 43"/>
                <a:gd name="T45" fmla="*/ 6 h 43"/>
                <a:gd name="T46" fmla="*/ 2 w 43"/>
                <a:gd name="T47" fmla="*/ 6 h 43"/>
                <a:gd name="T48" fmla="*/ 19 w 43"/>
                <a:gd name="T4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3" h="43">
                  <a:moveTo>
                    <a:pt x="19" y="0"/>
                  </a:moveTo>
                  <a:lnTo>
                    <a:pt x="22" y="0"/>
                  </a:lnTo>
                  <a:lnTo>
                    <a:pt x="25" y="4"/>
                  </a:lnTo>
                  <a:lnTo>
                    <a:pt x="28" y="6"/>
                  </a:lnTo>
                  <a:lnTo>
                    <a:pt x="30" y="6"/>
                  </a:lnTo>
                  <a:lnTo>
                    <a:pt x="28" y="13"/>
                  </a:lnTo>
                  <a:lnTo>
                    <a:pt x="34" y="18"/>
                  </a:lnTo>
                  <a:lnTo>
                    <a:pt x="33" y="24"/>
                  </a:lnTo>
                  <a:lnTo>
                    <a:pt x="37" y="28"/>
                  </a:lnTo>
                  <a:lnTo>
                    <a:pt x="42" y="28"/>
                  </a:lnTo>
                  <a:lnTo>
                    <a:pt x="42" y="37"/>
                  </a:lnTo>
                  <a:lnTo>
                    <a:pt x="40" y="37"/>
                  </a:lnTo>
                  <a:lnTo>
                    <a:pt x="43" y="42"/>
                  </a:lnTo>
                  <a:lnTo>
                    <a:pt x="43" y="43"/>
                  </a:lnTo>
                  <a:lnTo>
                    <a:pt x="34" y="43"/>
                  </a:lnTo>
                  <a:lnTo>
                    <a:pt x="31" y="31"/>
                  </a:lnTo>
                  <a:lnTo>
                    <a:pt x="27" y="31"/>
                  </a:lnTo>
                  <a:lnTo>
                    <a:pt x="22" y="28"/>
                  </a:lnTo>
                  <a:lnTo>
                    <a:pt x="18" y="30"/>
                  </a:lnTo>
                  <a:lnTo>
                    <a:pt x="16" y="30"/>
                  </a:lnTo>
                  <a:lnTo>
                    <a:pt x="15" y="27"/>
                  </a:lnTo>
                  <a:lnTo>
                    <a:pt x="6" y="21"/>
                  </a:lnTo>
                  <a:lnTo>
                    <a:pt x="0" y="6"/>
                  </a:lnTo>
                  <a:lnTo>
                    <a:pt x="2" y="6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" name="Azerbaijan - West">
              <a:extLst>
                <a:ext uri="{FF2B5EF4-FFF2-40B4-BE49-F238E27FC236}">
                  <a16:creationId xmlns:a16="http://schemas.microsoft.com/office/drawing/2014/main" id="{19E5635C-483A-4740-8F43-6BBB70EC1E0B}"/>
                </a:ext>
              </a:extLst>
            </p:cNvPr>
            <p:cNvSpPr>
              <a:spLocks/>
            </p:cNvSpPr>
            <p:nvPr>
              <p:custDataLst>
                <p:tags r:id="rId96"/>
              </p:custDataLst>
            </p:nvPr>
          </p:nvSpPr>
          <p:spPr bwMode="auto">
            <a:xfrm>
              <a:off x="6879361" y="3566417"/>
              <a:ext cx="36141" cy="28913"/>
            </a:xfrm>
            <a:custGeom>
              <a:avLst/>
              <a:gdLst>
                <a:gd name="T0" fmla="*/ 5 w 20"/>
                <a:gd name="T1" fmla="*/ 0 h 16"/>
                <a:gd name="T2" fmla="*/ 6 w 20"/>
                <a:gd name="T3" fmla="*/ 0 h 16"/>
                <a:gd name="T4" fmla="*/ 11 w 20"/>
                <a:gd name="T5" fmla="*/ 3 h 16"/>
                <a:gd name="T6" fmla="*/ 17 w 20"/>
                <a:gd name="T7" fmla="*/ 3 h 16"/>
                <a:gd name="T8" fmla="*/ 20 w 20"/>
                <a:gd name="T9" fmla="*/ 15 h 16"/>
                <a:gd name="T10" fmla="*/ 20 w 20"/>
                <a:gd name="T11" fmla="*/ 16 h 16"/>
                <a:gd name="T12" fmla="*/ 11 w 20"/>
                <a:gd name="T13" fmla="*/ 16 h 16"/>
                <a:gd name="T14" fmla="*/ 11 w 20"/>
                <a:gd name="T15" fmla="*/ 15 h 16"/>
                <a:gd name="T16" fmla="*/ 0 w 20"/>
                <a:gd name="T17" fmla="*/ 3 h 16"/>
                <a:gd name="T18" fmla="*/ 0 w 20"/>
                <a:gd name="T19" fmla="*/ 1 h 16"/>
                <a:gd name="T20" fmla="*/ 2 w 20"/>
                <a:gd name="T21" fmla="*/ 1 h 16"/>
                <a:gd name="T22" fmla="*/ 5 w 20"/>
                <a:gd name="T2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16">
                  <a:moveTo>
                    <a:pt x="5" y="0"/>
                  </a:moveTo>
                  <a:lnTo>
                    <a:pt x="6" y="0"/>
                  </a:lnTo>
                  <a:lnTo>
                    <a:pt x="11" y="3"/>
                  </a:lnTo>
                  <a:lnTo>
                    <a:pt x="17" y="3"/>
                  </a:lnTo>
                  <a:lnTo>
                    <a:pt x="20" y="15"/>
                  </a:lnTo>
                  <a:lnTo>
                    <a:pt x="20" y="16"/>
                  </a:lnTo>
                  <a:lnTo>
                    <a:pt x="11" y="16"/>
                  </a:lnTo>
                  <a:lnTo>
                    <a:pt x="11" y="15"/>
                  </a:lnTo>
                  <a:lnTo>
                    <a:pt x="0" y="3"/>
                  </a:lnTo>
                  <a:lnTo>
                    <a:pt x="0" y="1"/>
                  </a:lnTo>
                  <a:lnTo>
                    <a:pt x="2" y="1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Azerbaijan - East">
              <a:extLst>
                <a:ext uri="{FF2B5EF4-FFF2-40B4-BE49-F238E27FC236}">
                  <a16:creationId xmlns:a16="http://schemas.microsoft.com/office/drawing/2014/main" id="{222D4589-AB29-41D2-ACED-D36C57B4E273}"/>
                </a:ext>
              </a:extLst>
            </p:cNvPr>
            <p:cNvSpPr>
              <a:spLocks/>
            </p:cNvSpPr>
            <p:nvPr>
              <p:custDataLst>
                <p:tags r:id="rId97"/>
              </p:custDataLst>
            </p:nvPr>
          </p:nvSpPr>
          <p:spPr bwMode="auto">
            <a:xfrm>
              <a:off x="6888396" y="3495942"/>
              <a:ext cx="124688" cy="112038"/>
            </a:xfrm>
            <a:custGeom>
              <a:avLst/>
              <a:gdLst>
                <a:gd name="T0" fmla="*/ 19 w 69"/>
                <a:gd name="T1" fmla="*/ 0 h 62"/>
                <a:gd name="T2" fmla="*/ 29 w 69"/>
                <a:gd name="T3" fmla="*/ 6 h 62"/>
                <a:gd name="T4" fmla="*/ 31 w 69"/>
                <a:gd name="T5" fmla="*/ 12 h 62"/>
                <a:gd name="T6" fmla="*/ 38 w 69"/>
                <a:gd name="T7" fmla="*/ 12 h 62"/>
                <a:gd name="T8" fmla="*/ 44 w 69"/>
                <a:gd name="T9" fmla="*/ 3 h 62"/>
                <a:gd name="T10" fmla="*/ 46 w 69"/>
                <a:gd name="T11" fmla="*/ 3 h 62"/>
                <a:gd name="T12" fmla="*/ 52 w 69"/>
                <a:gd name="T13" fmla="*/ 9 h 62"/>
                <a:gd name="T14" fmla="*/ 61 w 69"/>
                <a:gd name="T15" fmla="*/ 24 h 62"/>
                <a:gd name="T16" fmla="*/ 68 w 69"/>
                <a:gd name="T17" fmla="*/ 25 h 62"/>
                <a:gd name="T18" fmla="*/ 69 w 69"/>
                <a:gd name="T19" fmla="*/ 30 h 62"/>
                <a:gd name="T20" fmla="*/ 69 w 69"/>
                <a:gd name="T21" fmla="*/ 31 h 62"/>
                <a:gd name="T22" fmla="*/ 64 w 69"/>
                <a:gd name="T23" fmla="*/ 30 h 62"/>
                <a:gd name="T24" fmla="*/ 61 w 69"/>
                <a:gd name="T25" fmla="*/ 33 h 62"/>
                <a:gd name="T26" fmla="*/ 56 w 69"/>
                <a:gd name="T27" fmla="*/ 52 h 62"/>
                <a:gd name="T28" fmla="*/ 55 w 69"/>
                <a:gd name="T29" fmla="*/ 52 h 62"/>
                <a:gd name="T30" fmla="*/ 52 w 69"/>
                <a:gd name="T31" fmla="*/ 51 h 62"/>
                <a:gd name="T32" fmla="*/ 52 w 69"/>
                <a:gd name="T33" fmla="*/ 61 h 62"/>
                <a:gd name="T34" fmla="*/ 50 w 69"/>
                <a:gd name="T35" fmla="*/ 61 h 62"/>
                <a:gd name="T36" fmla="*/ 50 w 69"/>
                <a:gd name="T37" fmla="*/ 62 h 62"/>
                <a:gd name="T38" fmla="*/ 38 w 69"/>
                <a:gd name="T39" fmla="*/ 55 h 62"/>
                <a:gd name="T40" fmla="*/ 43 w 69"/>
                <a:gd name="T41" fmla="*/ 52 h 62"/>
                <a:gd name="T42" fmla="*/ 40 w 69"/>
                <a:gd name="T43" fmla="*/ 43 h 62"/>
                <a:gd name="T44" fmla="*/ 37 w 69"/>
                <a:gd name="T45" fmla="*/ 43 h 62"/>
                <a:gd name="T46" fmla="*/ 28 w 69"/>
                <a:gd name="T47" fmla="*/ 46 h 62"/>
                <a:gd name="T48" fmla="*/ 22 w 69"/>
                <a:gd name="T49" fmla="*/ 55 h 62"/>
                <a:gd name="T50" fmla="*/ 21 w 69"/>
                <a:gd name="T51" fmla="*/ 55 h 62"/>
                <a:gd name="T52" fmla="*/ 18 w 69"/>
                <a:gd name="T53" fmla="*/ 49 h 62"/>
                <a:gd name="T54" fmla="*/ 18 w 69"/>
                <a:gd name="T55" fmla="*/ 48 h 62"/>
                <a:gd name="T56" fmla="*/ 19 w 69"/>
                <a:gd name="T57" fmla="*/ 48 h 62"/>
                <a:gd name="T58" fmla="*/ 19 w 69"/>
                <a:gd name="T59" fmla="*/ 42 h 62"/>
                <a:gd name="T60" fmla="*/ 16 w 69"/>
                <a:gd name="T61" fmla="*/ 42 h 62"/>
                <a:gd name="T62" fmla="*/ 10 w 69"/>
                <a:gd name="T63" fmla="*/ 36 h 62"/>
                <a:gd name="T64" fmla="*/ 12 w 69"/>
                <a:gd name="T65" fmla="*/ 30 h 62"/>
                <a:gd name="T66" fmla="*/ 6 w 69"/>
                <a:gd name="T67" fmla="*/ 25 h 62"/>
                <a:gd name="T68" fmla="*/ 7 w 69"/>
                <a:gd name="T69" fmla="*/ 18 h 62"/>
                <a:gd name="T70" fmla="*/ 3 w 69"/>
                <a:gd name="T71" fmla="*/ 18 h 62"/>
                <a:gd name="T72" fmla="*/ 3 w 69"/>
                <a:gd name="T73" fmla="*/ 16 h 62"/>
                <a:gd name="T74" fmla="*/ 0 w 69"/>
                <a:gd name="T75" fmla="*/ 12 h 62"/>
                <a:gd name="T76" fmla="*/ 4 w 69"/>
                <a:gd name="T77" fmla="*/ 9 h 62"/>
                <a:gd name="T78" fmla="*/ 6 w 69"/>
                <a:gd name="T79" fmla="*/ 9 h 62"/>
                <a:gd name="T80" fmla="*/ 21 w 69"/>
                <a:gd name="T81" fmla="*/ 13 h 62"/>
                <a:gd name="T82" fmla="*/ 21 w 69"/>
                <a:gd name="T83" fmla="*/ 12 h 62"/>
                <a:gd name="T84" fmla="*/ 16 w 69"/>
                <a:gd name="T85" fmla="*/ 6 h 62"/>
                <a:gd name="T86" fmla="*/ 19 w 69"/>
                <a:gd name="T87" fmla="*/ 2 h 62"/>
                <a:gd name="T88" fmla="*/ 19 w 69"/>
                <a:gd name="T8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" h="62">
                  <a:moveTo>
                    <a:pt x="19" y="0"/>
                  </a:moveTo>
                  <a:lnTo>
                    <a:pt x="29" y="6"/>
                  </a:lnTo>
                  <a:lnTo>
                    <a:pt x="31" y="12"/>
                  </a:lnTo>
                  <a:lnTo>
                    <a:pt x="38" y="12"/>
                  </a:lnTo>
                  <a:lnTo>
                    <a:pt x="44" y="3"/>
                  </a:lnTo>
                  <a:lnTo>
                    <a:pt x="46" y="3"/>
                  </a:lnTo>
                  <a:lnTo>
                    <a:pt x="52" y="9"/>
                  </a:lnTo>
                  <a:lnTo>
                    <a:pt x="61" y="24"/>
                  </a:lnTo>
                  <a:lnTo>
                    <a:pt x="68" y="25"/>
                  </a:lnTo>
                  <a:lnTo>
                    <a:pt x="69" y="30"/>
                  </a:lnTo>
                  <a:lnTo>
                    <a:pt x="69" y="31"/>
                  </a:lnTo>
                  <a:lnTo>
                    <a:pt x="64" y="30"/>
                  </a:lnTo>
                  <a:lnTo>
                    <a:pt x="61" y="33"/>
                  </a:lnTo>
                  <a:lnTo>
                    <a:pt x="56" y="52"/>
                  </a:lnTo>
                  <a:lnTo>
                    <a:pt x="55" y="52"/>
                  </a:lnTo>
                  <a:lnTo>
                    <a:pt x="52" y="51"/>
                  </a:lnTo>
                  <a:lnTo>
                    <a:pt x="52" y="61"/>
                  </a:lnTo>
                  <a:lnTo>
                    <a:pt x="50" y="61"/>
                  </a:lnTo>
                  <a:lnTo>
                    <a:pt x="50" y="62"/>
                  </a:lnTo>
                  <a:lnTo>
                    <a:pt x="38" y="55"/>
                  </a:lnTo>
                  <a:lnTo>
                    <a:pt x="43" y="52"/>
                  </a:lnTo>
                  <a:lnTo>
                    <a:pt x="40" y="43"/>
                  </a:lnTo>
                  <a:lnTo>
                    <a:pt x="37" y="43"/>
                  </a:lnTo>
                  <a:lnTo>
                    <a:pt x="28" y="46"/>
                  </a:lnTo>
                  <a:lnTo>
                    <a:pt x="22" y="55"/>
                  </a:lnTo>
                  <a:lnTo>
                    <a:pt x="21" y="55"/>
                  </a:lnTo>
                  <a:lnTo>
                    <a:pt x="18" y="49"/>
                  </a:lnTo>
                  <a:lnTo>
                    <a:pt x="18" y="48"/>
                  </a:lnTo>
                  <a:lnTo>
                    <a:pt x="19" y="48"/>
                  </a:lnTo>
                  <a:lnTo>
                    <a:pt x="19" y="42"/>
                  </a:lnTo>
                  <a:lnTo>
                    <a:pt x="16" y="42"/>
                  </a:lnTo>
                  <a:lnTo>
                    <a:pt x="10" y="36"/>
                  </a:lnTo>
                  <a:lnTo>
                    <a:pt x="12" y="30"/>
                  </a:lnTo>
                  <a:lnTo>
                    <a:pt x="6" y="25"/>
                  </a:lnTo>
                  <a:lnTo>
                    <a:pt x="7" y="18"/>
                  </a:lnTo>
                  <a:lnTo>
                    <a:pt x="3" y="18"/>
                  </a:lnTo>
                  <a:lnTo>
                    <a:pt x="3" y="16"/>
                  </a:lnTo>
                  <a:lnTo>
                    <a:pt x="0" y="12"/>
                  </a:lnTo>
                  <a:lnTo>
                    <a:pt x="4" y="9"/>
                  </a:lnTo>
                  <a:lnTo>
                    <a:pt x="6" y="9"/>
                  </a:lnTo>
                  <a:lnTo>
                    <a:pt x="21" y="13"/>
                  </a:lnTo>
                  <a:lnTo>
                    <a:pt x="21" y="12"/>
                  </a:lnTo>
                  <a:lnTo>
                    <a:pt x="16" y="6"/>
                  </a:lnTo>
                  <a:lnTo>
                    <a:pt x="19" y="2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" name="Denmark">
              <a:extLst>
                <a:ext uri="{FF2B5EF4-FFF2-40B4-BE49-F238E27FC236}">
                  <a16:creationId xmlns:a16="http://schemas.microsoft.com/office/drawing/2014/main" id="{C262E54B-CD9E-4667-A70D-7D3EB560C78C}"/>
                </a:ext>
              </a:extLst>
            </p:cNvPr>
            <p:cNvSpPr>
              <a:spLocks/>
            </p:cNvSpPr>
            <p:nvPr>
              <p:custDataLst>
                <p:tags r:id="rId98"/>
              </p:custDataLst>
            </p:nvPr>
          </p:nvSpPr>
          <p:spPr bwMode="auto">
            <a:xfrm>
              <a:off x="6015586" y="2914068"/>
              <a:ext cx="112038" cy="137336"/>
            </a:xfrm>
            <a:custGeom>
              <a:avLst/>
              <a:gdLst/>
              <a:ahLst/>
              <a:cxnLst/>
              <a:rect l="l" t="t" r="r" b="b"/>
              <a:pathLst>
                <a:path w="112931" h="138431">
                  <a:moveTo>
                    <a:pt x="78324" y="120216"/>
                  </a:moveTo>
                  <a:lnTo>
                    <a:pt x="87431" y="122038"/>
                  </a:lnTo>
                  <a:lnTo>
                    <a:pt x="87431" y="125681"/>
                  </a:lnTo>
                  <a:lnTo>
                    <a:pt x="91074" y="132967"/>
                  </a:lnTo>
                  <a:lnTo>
                    <a:pt x="91074" y="136610"/>
                  </a:lnTo>
                  <a:lnTo>
                    <a:pt x="72859" y="131145"/>
                  </a:lnTo>
                  <a:lnTo>
                    <a:pt x="72859" y="122038"/>
                  </a:lnTo>
                  <a:close/>
                  <a:moveTo>
                    <a:pt x="61929" y="92894"/>
                  </a:moveTo>
                  <a:lnTo>
                    <a:pt x="63751" y="92894"/>
                  </a:lnTo>
                  <a:lnTo>
                    <a:pt x="69215" y="105645"/>
                  </a:lnTo>
                  <a:lnTo>
                    <a:pt x="69215" y="116574"/>
                  </a:lnTo>
                  <a:lnTo>
                    <a:pt x="69216" y="116574"/>
                  </a:lnTo>
                  <a:lnTo>
                    <a:pt x="67395" y="131147"/>
                  </a:lnTo>
                  <a:lnTo>
                    <a:pt x="67395" y="132968"/>
                  </a:lnTo>
                  <a:lnTo>
                    <a:pt x="63752" y="132968"/>
                  </a:lnTo>
                  <a:lnTo>
                    <a:pt x="63752" y="131147"/>
                  </a:lnTo>
                  <a:lnTo>
                    <a:pt x="61930" y="125682"/>
                  </a:lnTo>
                  <a:lnTo>
                    <a:pt x="67395" y="116574"/>
                  </a:lnTo>
                  <a:lnTo>
                    <a:pt x="61929" y="116574"/>
                  </a:lnTo>
                  <a:lnTo>
                    <a:pt x="56465" y="120217"/>
                  </a:lnTo>
                  <a:lnTo>
                    <a:pt x="47358" y="120217"/>
                  </a:lnTo>
                  <a:lnTo>
                    <a:pt x="47358" y="116574"/>
                  </a:lnTo>
                  <a:lnTo>
                    <a:pt x="40072" y="98359"/>
                  </a:lnTo>
                  <a:lnTo>
                    <a:pt x="41894" y="98359"/>
                  </a:lnTo>
                  <a:lnTo>
                    <a:pt x="47358" y="94716"/>
                  </a:lnTo>
                  <a:close/>
                  <a:moveTo>
                    <a:pt x="103824" y="71036"/>
                  </a:moveTo>
                  <a:lnTo>
                    <a:pt x="112931" y="89251"/>
                  </a:lnTo>
                  <a:lnTo>
                    <a:pt x="112931" y="92894"/>
                  </a:lnTo>
                  <a:lnTo>
                    <a:pt x="103824" y="98358"/>
                  </a:lnTo>
                  <a:lnTo>
                    <a:pt x="107467" y="109287"/>
                  </a:lnTo>
                  <a:lnTo>
                    <a:pt x="107467" y="111108"/>
                  </a:lnTo>
                  <a:lnTo>
                    <a:pt x="102002" y="111108"/>
                  </a:lnTo>
                  <a:lnTo>
                    <a:pt x="102002" y="120216"/>
                  </a:lnTo>
                  <a:lnTo>
                    <a:pt x="98360" y="122037"/>
                  </a:lnTo>
                  <a:lnTo>
                    <a:pt x="98355" y="122036"/>
                  </a:lnTo>
                  <a:lnTo>
                    <a:pt x="98360" y="122038"/>
                  </a:lnTo>
                  <a:lnTo>
                    <a:pt x="98360" y="125681"/>
                  </a:lnTo>
                  <a:lnTo>
                    <a:pt x="96539" y="136610"/>
                  </a:lnTo>
                  <a:lnTo>
                    <a:pt x="96539" y="138431"/>
                  </a:lnTo>
                  <a:lnTo>
                    <a:pt x="92896" y="138431"/>
                  </a:lnTo>
                  <a:lnTo>
                    <a:pt x="91074" y="122038"/>
                  </a:lnTo>
                  <a:lnTo>
                    <a:pt x="91074" y="120823"/>
                  </a:lnTo>
                  <a:lnTo>
                    <a:pt x="87431" y="120216"/>
                  </a:lnTo>
                  <a:lnTo>
                    <a:pt x="87431" y="114751"/>
                  </a:lnTo>
                  <a:lnTo>
                    <a:pt x="78324" y="111108"/>
                  </a:lnTo>
                  <a:lnTo>
                    <a:pt x="74681" y="94715"/>
                  </a:lnTo>
                  <a:lnTo>
                    <a:pt x="69216" y="89251"/>
                  </a:lnTo>
                  <a:lnTo>
                    <a:pt x="83788" y="81965"/>
                  </a:lnTo>
                  <a:lnTo>
                    <a:pt x="80145" y="78322"/>
                  </a:lnTo>
                  <a:lnTo>
                    <a:pt x="80145" y="76501"/>
                  </a:lnTo>
                  <a:lnTo>
                    <a:pt x="91074" y="76501"/>
                  </a:lnTo>
                  <a:lnTo>
                    <a:pt x="91074" y="83786"/>
                  </a:lnTo>
                  <a:lnTo>
                    <a:pt x="92895" y="81965"/>
                  </a:lnTo>
                  <a:lnTo>
                    <a:pt x="92895" y="76501"/>
                  </a:lnTo>
                  <a:close/>
                  <a:moveTo>
                    <a:pt x="56466" y="0"/>
                  </a:moveTo>
                  <a:lnTo>
                    <a:pt x="58287" y="0"/>
                  </a:lnTo>
                  <a:lnTo>
                    <a:pt x="58287" y="21858"/>
                  </a:lnTo>
                  <a:lnTo>
                    <a:pt x="51002" y="49180"/>
                  </a:lnTo>
                  <a:lnTo>
                    <a:pt x="56466" y="49180"/>
                  </a:lnTo>
                  <a:lnTo>
                    <a:pt x="52823" y="58287"/>
                  </a:lnTo>
                  <a:lnTo>
                    <a:pt x="58287" y="58287"/>
                  </a:lnTo>
                  <a:lnTo>
                    <a:pt x="61930" y="54644"/>
                  </a:lnTo>
                  <a:lnTo>
                    <a:pt x="67395" y="54644"/>
                  </a:lnTo>
                  <a:lnTo>
                    <a:pt x="67395" y="58287"/>
                  </a:lnTo>
                  <a:lnTo>
                    <a:pt x="69216" y="58287"/>
                  </a:lnTo>
                  <a:lnTo>
                    <a:pt x="69216" y="65573"/>
                  </a:lnTo>
                  <a:lnTo>
                    <a:pt x="67395" y="65573"/>
                  </a:lnTo>
                  <a:lnTo>
                    <a:pt x="58287" y="72859"/>
                  </a:lnTo>
                  <a:lnTo>
                    <a:pt x="56466" y="71038"/>
                  </a:lnTo>
                  <a:lnTo>
                    <a:pt x="56466" y="78324"/>
                  </a:lnTo>
                  <a:lnTo>
                    <a:pt x="52823" y="78324"/>
                  </a:lnTo>
                  <a:lnTo>
                    <a:pt x="45537" y="83788"/>
                  </a:lnTo>
                  <a:lnTo>
                    <a:pt x="45537" y="89253"/>
                  </a:lnTo>
                  <a:lnTo>
                    <a:pt x="40073" y="89253"/>
                  </a:lnTo>
                  <a:lnTo>
                    <a:pt x="40073" y="94717"/>
                  </a:lnTo>
                  <a:lnTo>
                    <a:pt x="34608" y="114753"/>
                  </a:lnTo>
                  <a:lnTo>
                    <a:pt x="40073" y="125682"/>
                  </a:lnTo>
                  <a:lnTo>
                    <a:pt x="14572" y="125682"/>
                  </a:lnTo>
                  <a:lnTo>
                    <a:pt x="14572" y="122039"/>
                  </a:lnTo>
                  <a:lnTo>
                    <a:pt x="12751" y="122039"/>
                  </a:lnTo>
                  <a:lnTo>
                    <a:pt x="12751" y="105646"/>
                  </a:lnTo>
                  <a:lnTo>
                    <a:pt x="1822" y="98360"/>
                  </a:lnTo>
                  <a:lnTo>
                    <a:pt x="0" y="94717"/>
                  </a:lnTo>
                  <a:lnTo>
                    <a:pt x="0" y="60109"/>
                  </a:lnTo>
                  <a:lnTo>
                    <a:pt x="5465" y="38251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" name="Germany">
              <a:extLst>
                <a:ext uri="{FF2B5EF4-FFF2-40B4-BE49-F238E27FC236}">
                  <a16:creationId xmlns:a16="http://schemas.microsoft.com/office/drawing/2014/main" id="{C6E13E74-707B-4180-926E-454EA739A17B}"/>
                </a:ext>
              </a:extLst>
            </p:cNvPr>
            <p:cNvSpPr>
              <a:spLocks/>
            </p:cNvSpPr>
            <p:nvPr>
              <p:custDataLst>
                <p:tags r:id="rId99"/>
              </p:custDataLst>
            </p:nvPr>
          </p:nvSpPr>
          <p:spPr bwMode="auto">
            <a:xfrm>
              <a:off x="5966795" y="3035140"/>
              <a:ext cx="211427" cy="287324"/>
            </a:xfrm>
            <a:custGeom>
              <a:avLst/>
              <a:gdLst/>
              <a:ahLst/>
              <a:cxnLst/>
              <a:rect l="l" t="t" r="r" b="b"/>
              <a:pathLst>
                <a:path w="213112" h="289614">
                  <a:moveTo>
                    <a:pt x="61930" y="0"/>
                  </a:moveTo>
                  <a:lnTo>
                    <a:pt x="85609" y="0"/>
                  </a:lnTo>
                  <a:lnTo>
                    <a:pt x="91073" y="3643"/>
                  </a:lnTo>
                  <a:lnTo>
                    <a:pt x="94716" y="5464"/>
                  </a:lnTo>
                  <a:lnTo>
                    <a:pt x="94716" y="16393"/>
                  </a:lnTo>
                  <a:lnTo>
                    <a:pt x="96538" y="21858"/>
                  </a:lnTo>
                  <a:lnTo>
                    <a:pt x="122038" y="21858"/>
                  </a:lnTo>
                  <a:lnTo>
                    <a:pt x="122038" y="23679"/>
                  </a:lnTo>
                  <a:lnTo>
                    <a:pt x="112931" y="38251"/>
                  </a:lnTo>
                  <a:lnTo>
                    <a:pt x="129324" y="38251"/>
                  </a:lnTo>
                  <a:lnTo>
                    <a:pt x="156646" y="20036"/>
                  </a:lnTo>
                  <a:lnTo>
                    <a:pt x="158468" y="20036"/>
                  </a:lnTo>
                  <a:lnTo>
                    <a:pt x="156646" y="23679"/>
                  </a:lnTo>
                  <a:lnTo>
                    <a:pt x="163932" y="21858"/>
                  </a:lnTo>
                  <a:lnTo>
                    <a:pt x="167575" y="21858"/>
                  </a:lnTo>
                  <a:lnTo>
                    <a:pt x="167575" y="21858"/>
                  </a:lnTo>
                  <a:lnTo>
                    <a:pt x="169397" y="16394"/>
                  </a:lnTo>
                  <a:lnTo>
                    <a:pt x="169397" y="14572"/>
                  </a:lnTo>
                  <a:lnTo>
                    <a:pt x="169397" y="10929"/>
                  </a:lnTo>
                  <a:lnTo>
                    <a:pt x="180326" y="14572"/>
                  </a:lnTo>
                  <a:lnTo>
                    <a:pt x="183969" y="14572"/>
                  </a:lnTo>
                  <a:lnTo>
                    <a:pt x="183969" y="27323"/>
                  </a:lnTo>
                  <a:lnTo>
                    <a:pt x="180326" y="27323"/>
                  </a:lnTo>
                  <a:lnTo>
                    <a:pt x="169854" y="23832"/>
                  </a:lnTo>
                  <a:lnTo>
                    <a:pt x="194898" y="45537"/>
                  </a:lnTo>
                  <a:lnTo>
                    <a:pt x="200362" y="65573"/>
                  </a:lnTo>
                  <a:lnTo>
                    <a:pt x="196719" y="83788"/>
                  </a:lnTo>
                  <a:lnTo>
                    <a:pt x="202183" y="89252"/>
                  </a:lnTo>
                  <a:lnTo>
                    <a:pt x="207648" y="129325"/>
                  </a:lnTo>
                  <a:lnTo>
                    <a:pt x="213112" y="140253"/>
                  </a:lnTo>
                  <a:lnTo>
                    <a:pt x="207648" y="162111"/>
                  </a:lnTo>
                  <a:lnTo>
                    <a:pt x="196719" y="151182"/>
                  </a:lnTo>
                  <a:lnTo>
                    <a:pt x="196719" y="160290"/>
                  </a:lnTo>
                  <a:lnTo>
                    <a:pt x="194898" y="160290"/>
                  </a:lnTo>
                  <a:lnTo>
                    <a:pt x="151182" y="185790"/>
                  </a:lnTo>
                  <a:lnTo>
                    <a:pt x="147539" y="183969"/>
                  </a:lnTo>
                  <a:lnTo>
                    <a:pt x="158468" y="211291"/>
                  </a:lnTo>
                  <a:lnTo>
                    <a:pt x="189433" y="238613"/>
                  </a:lnTo>
                  <a:lnTo>
                    <a:pt x="167575" y="256828"/>
                  </a:lnTo>
                  <a:lnTo>
                    <a:pt x="169397" y="278685"/>
                  </a:lnTo>
                  <a:lnTo>
                    <a:pt x="167575" y="278685"/>
                  </a:lnTo>
                  <a:lnTo>
                    <a:pt x="163932" y="280507"/>
                  </a:lnTo>
                  <a:lnTo>
                    <a:pt x="162111" y="280507"/>
                  </a:lnTo>
                  <a:lnTo>
                    <a:pt x="151182" y="275042"/>
                  </a:lnTo>
                  <a:lnTo>
                    <a:pt x="123860" y="285971"/>
                  </a:lnTo>
                  <a:lnTo>
                    <a:pt x="111109" y="280507"/>
                  </a:lnTo>
                  <a:lnTo>
                    <a:pt x="105645" y="289614"/>
                  </a:lnTo>
                  <a:lnTo>
                    <a:pt x="102002" y="289614"/>
                  </a:lnTo>
                  <a:lnTo>
                    <a:pt x="91073" y="280507"/>
                  </a:lnTo>
                  <a:lnTo>
                    <a:pt x="83787" y="284150"/>
                  </a:lnTo>
                  <a:lnTo>
                    <a:pt x="67394" y="278685"/>
                  </a:lnTo>
                  <a:lnTo>
                    <a:pt x="38251" y="278685"/>
                  </a:lnTo>
                  <a:lnTo>
                    <a:pt x="38251" y="262292"/>
                  </a:lnTo>
                  <a:lnTo>
                    <a:pt x="49179" y="229506"/>
                  </a:lnTo>
                  <a:lnTo>
                    <a:pt x="18214" y="222220"/>
                  </a:lnTo>
                  <a:lnTo>
                    <a:pt x="5464" y="211291"/>
                  </a:lnTo>
                  <a:lnTo>
                    <a:pt x="5464" y="207648"/>
                  </a:lnTo>
                  <a:lnTo>
                    <a:pt x="7286" y="202183"/>
                  </a:lnTo>
                  <a:lnTo>
                    <a:pt x="1821" y="185790"/>
                  </a:lnTo>
                  <a:lnTo>
                    <a:pt x="5464" y="176683"/>
                  </a:lnTo>
                  <a:lnTo>
                    <a:pt x="0" y="165754"/>
                  </a:lnTo>
                  <a:lnTo>
                    <a:pt x="0" y="118396"/>
                  </a:lnTo>
                  <a:lnTo>
                    <a:pt x="12750" y="118396"/>
                  </a:lnTo>
                  <a:lnTo>
                    <a:pt x="23679" y="105645"/>
                  </a:lnTo>
                  <a:lnTo>
                    <a:pt x="16393" y="94717"/>
                  </a:lnTo>
                  <a:lnTo>
                    <a:pt x="12750" y="92895"/>
                  </a:lnTo>
                  <a:lnTo>
                    <a:pt x="16393" y="92895"/>
                  </a:lnTo>
                  <a:lnTo>
                    <a:pt x="21857" y="87431"/>
                  </a:lnTo>
                  <a:lnTo>
                    <a:pt x="27322" y="67395"/>
                  </a:lnTo>
                  <a:lnTo>
                    <a:pt x="34608" y="67395"/>
                  </a:lnTo>
                  <a:lnTo>
                    <a:pt x="27322" y="61930"/>
                  </a:lnTo>
                  <a:lnTo>
                    <a:pt x="27322" y="60109"/>
                  </a:lnTo>
                  <a:lnTo>
                    <a:pt x="29143" y="51001"/>
                  </a:lnTo>
                  <a:lnTo>
                    <a:pt x="32786" y="51001"/>
                  </a:lnTo>
                  <a:lnTo>
                    <a:pt x="43715" y="49180"/>
                  </a:lnTo>
                  <a:lnTo>
                    <a:pt x="51001" y="51001"/>
                  </a:lnTo>
                  <a:lnTo>
                    <a:pt x="54644" y="60109"/>
                  </a:lnTo>
                  <a:lnTo>
                    <a:pt x="58287" y="56466"/>
                  </a:lnTo>
                  <a:lnTo>
                    <a:pt x="61930" y="56466"/>
                  </a:lnTo>
                  <a:lnTo>
                    <a:pt x="61930" y="45537"/>
                  </a:lnTo>
                  <a:lnTo>
                    <a:pt x="72859" y="43715"/>
                  </a:lnTo>
                  <a:lnTo>
                    <a:pt x="61930" y="23679"/>
                  </a:lnTo>
                  <a:lnTo>
                    <a:pt x="63751" y="23679"/>
                  </a:lnTo>
                  <a:lnTo>
                    <a:pt x="69216" y="16393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" name="Netherlands">
              <a:extLst>
                <a:ext uri="{FF2B5EF4-FFF2-40B4-BE49-F238E27FC236}">
                  <a16:creationId xmlns:a16="http://schemas.microsoft.com/office/drawing/2014/main" id="{F89E9925-B50B-47A0-8EB1-94DD5629D0BB}"/>
                </a:ext>
              </a:extLst>
            </p:cNvPr>
            <p:cNvSpPr>
              <a:spLocks/>
            </p:cNvSpPr>
            <p:nvPr>
              <p:custDataLst>
                <p:tags r:id="rId100"/>
              </p:custDataLst>
            </p:nvPr>
          </p:nvSpPr>
          <p:spPr bwMode="auto">
            <a:xfrm>
              <a:off x="5907161" y="3094774"/>
              <a:ext cx="86739" cy="106617"/>
            </a:xfrm>
            <a:custGeom>
              <a:avLst/>
              <a:gdLst/>
              <a:ahLst/>
              <a:cxnLst/>
              <a:rect l="l" t="t" r="r" b="b"/>
              <a:pathLst>
                <a:path w="87430" h="107467">
                  <a:moveTo>
                    <a:pt x="38252" y="7286"/>
                  </a:moveTo>
                  <a:lnTo>
                    <a:pt x="43716" y="7286"/>
                  </a:lnTo>
                  <a:lnTo>
                    <a:pt x="43716" y="10929"/>
                  </a:lnTo>
                  <a:lnTo>
                    <a:pt x="32787" y="21858"/>
                  </a:lnTo>
                  <a:lnTo>
                    <a:pt x="30965" y="21858"/>
                  </a:lnTo>
                  <a:lnTo>
                    <a:pt x="38252" y="10929"/>
                  </a:lnTo>
                  <a:close/>
                  <a:moveTo>
                    <a:pt x="78323" y="0"/>
                  </a:moveTo>
                  <a:lnTo>
                    <a:pt x="87430" y="7286"/>
                  </a:lnTo>
                  <a:lnTo>
                    <a:pt x="87430" y="10929"/>
                  </a:lnTo>
                  <a:lnTo>
                    <a:pt x="83787" y="29144"/>
                  </a:lnTo>
                  <a:lnTo>
                    <a:pt x="78323" y="34608"/>
                  </a:lnTo>
                  <a:lnTo>
                    <a:pt x="87430" y="45537"/>
                  </a:lnTo>
                  <a:lnTo>
                    <a:pt x="76501" y="61930"/>
                  </a:lnTo>
                  <a:lnTo>
                    <a:pt x="61930" y="61930"/>
                  </a:lnTo>
                  <a:lnTo>
                    <a:pt x="61930" y="107467"/>
                  </a:lnTo>
                  <a:lnTo>
                    <a:pt x="60108" y="107467"/>
                  </a:lnTo>
                  <a:lnTo>
                    <a:pt x="54644" y="102003"/>
                  </a:lnTo>
                  <a:lnTo>
                    <a:pt x="51001" y="102003"/>
                  </a:lnTo>
                  <a:lnTo>
                    <a:pt x="51001" y="89252"/>
                  </a:lnTo>
                  <a:lnTo>
                    <a:pt x="38251" y="83788"/>
                  </a:lnTo>
                  <a:lnTo>
                    <a:pt x="32786" y="83788"/>
                  </a:lnTo>
                  <a:lnTo>
                    <a:pt x="27322" y="85609"/>
                  </a:lnTo>
                  <a:lnTo>
                    <a:pt x="21857" y="85609"/>
                  </a:lnTo>
                  <a:lnTo>
                    <a:pt x="16393" y="89252"/>
                  </a:lnTo>
                  <a:lnTo>
                    <a:pt x="10929" y="89252"/>
                  </a:lnTo>
                  <a:lnTo>
                    <a:pt x="0" y="83788"/>
                  </a:lnTo>
                  <a:lnTo>
                    <a:pt x="0" y="80145"/>
                  </a:lnTo>
                  <a:lnTo>
                    <a:pt x="16393" y="80145"/>
                  </a:lnTo>
                  <a:lnTo>
                    <a:pt x="14571" y="78324"/>
                  </a:lnTo>
                  <a:lnTo>
                    <a:pt x="10929" y="78324"/>
                  </a:lnTo>
                  <a:lnTo>
                    <a:pt x="10929" y="74681"/>
                  </a:lnTo>
                  <a:lnTo>
                    <a:pt x="14571" y="74681"/>
                  </a:lnTo>
                  <a:lnTo>
                    <a:pt x="30965" y="69216"/>
                  </a:lnTo>
                  <a:lnTo>
                    <a:pt x="21857" y="69216"/>
                  </a:lnTo>
                  <a:lnTo>
                    <a:pt x="20036" y="61930"/>
                  </a:lnTo>
                  <a:lnTo>
                    <a:pt x="16393" y="61930"/>
                  </a:lnTo>
                  <a:lnTo>
                    <a:pt x="20036" y="58287"/>
                  </a:lnTo>
                  <a:lnTo>
                    <a:pt x="38251" y="21858"/>
                  </a:lnTo>
                  <a:lnTo>
                    <a:pt x="41894" y="21858"/>
                  </a:lnTo>
                  <a:lnTo>
                    <a:pt x="43715" y="29144"/>
                  </a:lnTo>
                  <a:lnTo>
                    <a:pt x="41894" y="34608"/>
                  </a:lnTo>
                  <a:lnTo>
                    <a:pt x="41894" y="40073"/>
                  </a:lnTo>
                  <a:lnTo>
                    <a:pt x="45537" y="41894"/>
                  </a:lnTo>
                  <a:lnTo>
                    <a:pt x="45537" y="38251"/>
                  </a:lnTo>
                  <a:lnTo>
                    <a:pt x="49180" y="23679"/>
                  </a:lnTo>
                  <a:lnTo>
                    <a:pt x="45537" y="23679"/>
                  </a:lnTo>
                  <a:lnTo>
                    <a:pt x="45537" y="21858"/>
                  </a:lnTo>
                  <a:lnTo>
                    <a:pt x="49180" y="7286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" name="Norway Mainland">
              <a:extLst>
                <a:ext uri="{FF2B5EF4-FFF2-40B4-BE49-F238E27FC236}">
                  <a16:creationId xmlns:a16="http://schemas.microsoft.com/office/drawing/2014/main" id="{4E0E5CB5-7D85-49BD-BD11-4748990B732A}"/>
                </a:ext>
              </a:extLst>
            </p:cNvPr>
            <p:cNvSpPr>
              <a:spLocks noEditPoints="1"/>
            </p:cNvSpPr>
            <p:nvPr>
              <p:custDataLst>
                <p:tags r:id="rId101"/>
              </p:custDataLst>
            </p:nvPr>
          </p:nvSpPr>
          <p:spPr bwMode="auto">
            <a:xfrm>
              <a:off x="5943304" y="2169558"/>
              <a:ext cx="614401" cy="731861"/>
            </a:xfrm>
            <a:custGeom>
              <a:avLst/>
              <a:gdLst>
                <a:gd name="T0" fmla="*/ 295 w 340"/>
                <a:gd name="T1" fmla="*/ 0 h 405"/>
                <a:gd name="T2" fmla="*/ 305 w 340"/>
                <a:gd name="T3" fmla="*/ 14 h 405"/>
                <a:gd name="T4" fmla="*/ 306 w 340"/>
                <a:gd name="T5" fmla="*/ 20 h 405"/>
                <a:gd name="T6" fmla="*/ 318 w 340"/>
                <a:gd name="T7" fmla="*/ 9 h 405"/>
                <a:gd name="T8" fmla="*/ 340 w 340"/>
                <a:gd name="T9" fmla="*/ 28 h 405"/>
                <a:gd name="T10" fmla="*/ 315 w 340"/>
                <a:gd name="T11" fmla="*/ 39 h 405"/>
                <a:gd name="T12" fmla="*/ 326 w 340"/>
                <a:gd name="T13" fmla="*/ 55 h 405"/>
                <a:gd name="T14" fmla="*/ 339 w 340"/>
                <a:gd name="T15" fmla="*/ 61 h 405"/>
                <a:gd name="T16" fmla="*/ 314 w 340"/>
                <a:gd name="T17" fmla="*/ 80 h 405"/>
                <a:gd name="T18" fmla="*/ 317 w 340"/>
                <a:gd name="T19" fmla="*/ 55 h 405"/>
                <a:gd name="T20" fmla="*/ 257 w 340"/>
                <a:gd name="T21" fmla="*/ 94 h 405"/>
                <a:gd name="T22" fmla="*/ 228 w 340"/>
                <a:gd name="T23" fmla="*/ 91 h 405"/>
                <a:gd name="T24" fmla="*/ 204 w 340"/>
                <a:gd name="T25" fmla="*/ 79 h 405"/>
                <a:gd name="T26" fmla="*/ 197 w 340"/>
                <a:gd name="T27" fmla="*/ 101 h 405"/>
                <a:gd name="T28" fmla="*/ 174 w 340"/>
                <a:gd name="T29" fmla="*/ 98 h 405"/>
                <a:gd name="T30" fmla="*/ 146 w 340"/>
                <a:gd name="T31" fmla="*/ 138 h 405"/>
                <a:gd name="T32" fmla="*/ 124 w 340"/>
                <a:gd name="T33" fmla="*/ 208 h 405"/>
                <a:gd name="T34" fmla="*/ 105 w 340"/>
                <a:gd name="T35" fmla="*/ 245 h 405"/>
                <a:gd name="T36" fmla="*/ 94 w 340"/>
                <a:gd name="T37" fmla="*/ 309 h 405"/>
                <a:gd name="T38" fmla="*/ 97 w 340"/>
                <a:gd name="T39" fmla="*/ 355 h 405"/>
                <a:gd name="T40" fmla="*/ 81 w 340"/>
                <a:gd name="T41" fmla="*/ 386 h 405"/>
                <a:gd name="T42" fmla="*/ 72 w 340"/>
                <a:gd name="T43" fmla="*/ 368 h 405"/>
                <a:gd name="T44" fmla="*/ 68 w 340"/>
                <a:gd name="T45" fmla="*/ 381 h 405"/>
                <a:gd name="T46" fmla="*/ 22 w 340"/>
                <a:gd name="T47" fmla="*/ 399 h 405"/>
                <a:gd name="T48" fmla="*/ 13 w 340"/>
                <a:gd name="T49" fmla="*/ 383 h 405"/>
                <a:gd name="T50" fmla="*/ 3 w 340"/>
                <a:gd name="T51" fmla="*/ 369 h 405"/>
                <a:gd name="T52" fmla="*/ 20 w 340"/>
                <a:gd name="T53" fmla="*/ 344 h 405"/>
                <a:gd name="T54" fmla="*/ 8 w 340"/>
                <a:gd name="T55" fmla="*/ 359 h 405"/>
                <a:gd name="T56" fmla="*/ 5 w 340"/>
                <a:gd name="T57" fmla="*/ 353 h 405"/>
                <a:gd name="T58" fmla="*/ 8 w 340"/>
                <a:gd name="T59" fmla="*/ 340 h 405"/>
                <a:gd name="T60" fmla="*/ 1 w 340"/>
                <a:gd name="T61" fmla="*/ 335 h 405"/>
                <a:gd name="T62" fmla="*/ 23 w 340"/>
                <a:gd name="T63" fmla="*/ 326 h 405"/>
                <a:gd name="T64" fmla="*/ 31 w 340"/>
                <a:gd name="T65" fmla="*/ 323 h 405"/>
                <a:gd name="T66" fmla="*/ 19 w 340"/>
                <a:gd name="T67" fmla="*/ 326 h 405"/>
                <a:gd name="T68" fmla="*/ 1 w 340"/>
                <a:gd name="T69" fmla="*/ 309 h 405"/>
                <a:gd name="T70" fmla="*/ 14 w 340"/>
                <a:gd name="T71" fmla="*/ 301 h 405"/>
                <a:gd name="T72" fmla="*/ 20 w 340"/>
                <a:gd name="T73" fmla="*/ 289 h 405"/>
                <a:gd name="T74" fmla="*/ 26 w 340"/>
                <a:gd name="T75" fmla="*/ 279 h 405"/>
                <a:gd name="T76" fmla="*/ 54 w 340"/>
                <a:gd name="T77" fmla="*/ 260 h 405"/>
                <a:gd name="T78" fmla="*/ 63 w 340"/>
                <a:gd name="T79" fmla="*/ 255 h 405"/>
                <a:gd name="T80" fmla="*/ 62 w 340"/>
                <a:gd name="T81" fmla="*/ 248 h 405"/>
                <a:gd name="T82" fmla="*/ 80 w 340"/>
                <a:gd name="T83" fmla="*/ 226 h 405"/>
                <a:gd name="T84" fmla="*/ 84 w 340"/>
                <a:gd name="T85" fmla="*/ 215 h 405"/>
                <a:gd name="T86" fmla="*/ 93 w 340"/>
                <a:gd name="T87" fmla="*/ 205 h 405"/>
                <a:gd name="T88" fmla="*/ 100 w 340"/>
                <a:gd name="T89" fmla="*/ 193 h 405"/>
                <a:gd name="T90" fmla="*/ 99 w 340"/>
                <a:gd name="T91" fmla="*/ 184 h 405"/>
                <a:gd name="T92" fmla="*/ 106 w 340"/>
                <a:gd name="T93" fmla="*/ 165 h 405"/>
                <a:gd name="T94" fmla="*/ 126 w 340"/>
                <a:gd name="T95" fmla="*/ 132 h 405"/>
                <a:gd name="T96" fmla="*/ 137 w 340"/>
                <a:gd name="T97" fmla="*/ 126 h 405"/>
                <a:gd name="T98" fmla="*/ 149 w 340"/>
                <a:gd name="T99" fmla="*/ 116 h 405"/>
                <a:gd name="T100" fmla="*/ 158 w 340"/>
                <a:gd name="T101" fmla="*/ 104 h 405"/>
                <a:gd name="T102" fmla="*/ 151 w 340"/>
                <a:gd name="T103" fmla="*/ 97 h 405"/>
                <a:gd name="T104" fmla="*/ 171 w 340"/>
                <a:gd name="T105" fmla="*/ 73 h 405"/>
                <a:gd name="T106" fmla="*/ 179 w 340"/>
                <a:gd name="T107" fmla="*/ 70 h 405"/>
                <a:gd name="T108" fmla="*/ 185 w 340"/>
                <a:gd name="T109" fmla="*/ 54 h 405"/>
                <a:gd name="T110" fmla="*/ 200 w 340"/>
                <a:gd name="T111" fmla="*/ 46 h 405"/>
                <a:gd name="T112" fmla="*/ 206 w 340"/>
                <a:gd name="T113" fmla="*/ 49 h 405"/>
                <a:gd name="T114" fmla="*/ 216 w 340"/>
                <a:gd name="T115" fmla="*/ 40 h 405"/>
                <a:gd name="T116" fmla="*/ 222 w 340"/>
                <a:gd name="T117" fmla="*/ 31 h 405"/>
                <a:gd name="T118" fmla="*/ 238 w 340"/>
                <a:gd name="T119" fmla="*/ 43 h 405"/>
                <a:gd name="T120" fmla="*/ 253 w 340"/>
                <a:gd name="T121" fmla="*/ 11 h 405"/>
                <a:gd name="T122" fmla="*/ 274 w 340"/>
                <a:gd name="T123" fmla="*/ 11 h 405"/>
                <a:gd name="T124" fmla="*/ 283 w 340"/>
                <a:gd name="T125" fmla="*/ 2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40" h="405">
                  <a:moveTo>
                    <a:pt x="105" y="183"/>
                  </a:moveTo>
                  <a:lnTo>
                    <a:pt x="103" y="184"/>
                  </a:lnTo>
                  <a:lnTo>
                    <a:pt x="106" y="186"/>
                  </a:lnTo>
                  <a:lnTo>
                    <a:pt x="105" y="183"/>
                  </a:lnTo>
                  <a:close/>
                  <a:moveTo>
                    <a:pt x="295" y="0"/>
                  </a:moveTo>
                  <a:lnTo>
                    <a:pt x="296" y="0"/>
                  </a:lnTo>
                  <a:lnTo>
                    <a:pt x="306" y="6"/>
                  </a:lnTo>
                  <a:lnTo>
                    <a:pt x="308" y="6"/>
                  </a:lnTo>
                  <a:lnTo>
                    <a:pt x="306" y="14"/>
                  </a:lnTo>
                  <a:lnTo>
                    <a:pt x="305" y="14"/>
                  </a:lnTo>
                  <a:lnTo>
                    <a:pt x="300" y="15"/>
                  </a:lnTo>
                  <a:lnTo>
                    <a:pt x="302" y="17"/>
                  </a:lnTo>
                  <a:lnTo>
                    <a:pt x="302" y="18"/>
                  </a:lnTo>
                  <a:lnTo>
                    <a:pt x="300" y="20"/>
                  </a:lnTo>
                  <a:lnTo>
                    <a:pt x="306" y="20"/>
                  </a:lnTo>
                  <a:lnTo>
                    <a:pt x="302" y="25"/>
                  </a:lnTo>
                  <a:lnTo>
                    <a:pt x="308" y="25"/>
                  </a:lnTo>
                  <a:lnTo>
                    <a:pt x="308" y="14"/>
                  </a:lnTo>
                  <a:lnTo>
                    <a:pt x="317" y="9"/>
                  </a:lnTo>
                  <a:lnTo>
                    <a:pt x="318" y="9"/>
                  </a:lnTo>
                  <a:lnTo>
                    <a:pt x="318" y="17"/>
                  </a:lnTo>
                  <a:lnTo>
                    <a:pt x="326" y="15"/>
                  </a:lnTo>
                  <a:lnTo>
                    <a:pt x="327" y="15"/>
                  </a:lnTo>
                  <a:lnTo>
                    <a:pt x="340" y="27"/>
                  </a:lnTo>
                  <a:lnTo>
                    <a:pt x="340" y="28"/>
                  </a:lnTo>
                  <a:lnTo>
                    <a:pt x="329" y="42"/>
                  </a:lnTo>
                  <a:lnTo>
                    <a:pt x="324" y="42"/>
                  </a:lnTo>
                  <a:lnTo>
                    <a:pt x="321" y="40"/>
                  </a:lnTo>
                  <a:lnTo>
                    <a:pt x="318" y="40"/>
                  </a:lnTo>
                  <a:lnTo>
                    <a:pt x="315" y="39"/>
                  </a:lnTo>
                  <a:lnTo>
                    <a:pt x="312" y="39"/>
                  </a:lnTo>
                  <a:lnTo>
                    <a:pt x="326" y="48"/>
                  </a:lnTo>
                  <a:lnTo>
                    <a:pt x="326" y="49"/>
                  </a:lnTo>
                  <a:lnTo>
                    <a:pt x="323" y="55"/>
                  </a:lnTo>
                  <a:lnTo>
                    <a:pt x="326" y="55"/>
                  </a:lnTo>
                  <a:lnTo>
                    <a:pt x="329" y="54"/>
                  </a:lnTo>
                  <a:lnTo>
                    <a:pt x="332" y="54"/>
                  </a:lnTo>
                  <a:lnTo>
                    <a:pt x="335" y="52"/>
                  </a:lnTo>
                  <a:lnTo>
                    <a:pt x="339" y="52"/>
                  </a:lnTo>
                  <a:lnTo>
                    <a:pt x="339" y="61"/>
                  </a:lnTo>
                  <a:lnTo>
                    <a:pt x="337" y="61"/>
                  </a:lnTo>
                  <a:lnTo>
                    <a:pt x="330" y="60"/>
                  </a:lnTo>
                  <a:lnTo>
                    <a:pt x="329" y="66"/>
                  </a:lnTo>
                  <a:lnTo>
                    <a:pt x="315" y="80"/>
                  </a:lnTo>
                  <a:lnTo>
                    <a:pt x="314" y="80"/>
                  </a:lnTo>
                  <a:lnTo>
                    <a:pt x="314" y="79"/>
                  </a:lnTo>
                  <a:lnTo>
                    <a:pt x="312" y="74"/>
                  </a:lnTo>
                  <a:lnTo>
                    <a:pt x="312" y="73"/>
                  </a:lnTo>
                  <a:lnTo>
                    <a:pt x="318" y="66"/>
                  </a:lnTo>
                  <a:lnTo>
                    <a:pt x="317" y="55"/>
                  </a:lnTo>
                  <a:lnTo>
                    <a:pt x="302" y="42"/>
                  </a:lnTo>
                  <a:lnTo>
                    <a:pt x="275" y="52"/>
                  </a:lnTo>
                  <a:lnTo>
                    <a:pt x="274" y="60"/>
                  </a:lnTo>
                  <a:lnTo>
                    <a:pt x="272" y="82"/>
                  </a:lnTo>
                  <a:lnTo>
                    <a:pt x="257" y="94"/>
                  </a:lnTo>
                  <a:lnTo>
                    <a:pt x="249" y="86"/>
                  </a:lnTo>
                  <a:lnTo>
                    <a:pt x="243" y="94"/>
                  </a:lnTo>
                  <a:lnTo>
                    <a:pt x="241" y="94"/>
                  </a:lnTo>
                  <a:lnTo>
                    <a:pt x="229" y="91"/>
                  </a:lnTo>
                  <a:lnTo>
                    <a:pt x="228" y="91"/>
                  </a:lnTo>
                  <a:lnTo>
                    <a:pt x="213" y="70"/>
                  </a:lnTo>
                  <a:lnTo>
                    <a:pt x="210" y="71"/>
                  </a:lnTo>
                  <a:lnTo>
                    <a:pt x="211" y="74"/>
                  </a:lnTo>
                  <a:lnTo>
                    <a:pt x="211" y="76"/>
                  </a:lnTo>
                  <a:lnTo>
                    <a:pt x="204" y="79"/>
                  </a:lnTo>
                  <a:lnTo>
                    <a:pt x="198" y="80"/>
                  </a:lnTo>
                  <a:lnTo>
                    <a:pt x="200" y="85"/>
                  </a:lnTo>
                  <a:lnTo>
                    <a:pt x="197" y="94"/>
                  </a:lnTo>
                  <a:lnTo>
                    <a:pt x="200" y="100"/>
                  </a:lnTo>
                  <a:lnTo>
                    <a:pt x="197" y="101"/>
                  </a:lnTo>
                  <a:lnTo>
                    <a:pt x="194" y="101"/>
                  </a:lnTo>
                  <a:lnTo>
                    <a:pt x="189" y="100"/>
                  </a:lnTo>
                  <a:lnTo>
                    <a:pt x="182" y="100"/>
                  </a:lnTo>
                  <a:lnTo>
                    <a:pt x="177" y="98"/>
                  </a:lnTo>
                  <a:lnTo>
                    <a:pt x="174" y="98"/>
                  </a:lnTo>
                  <a:lnTo>
                    <a:pt x="170" y="117"/>
                  </a:lnTo>
                  <a:lnTo>
                    <a:pt x="169" y="119"/>
                  </a:lnTo>
                  <a:lnTo>
                    <a:pt x="163" y="114"/>
                  </a:lnTo>
                  <a:lnTo>
                    <a:pt x="154" y="122"/>
                  </a:lnTo>
                  <a:lnTo>
                    <a:pt x="146" y="138"/>
                  </a:lnTo>
                  <a:lnTo>
                    <a:pt x="149" y="149"/>
                  </a:lnTo>
                  <a:lnTo>
                    <a:pt x="137" y="166"/>
                  </a:lnTo>
                  <a:lnTo>
                    <a:pt x="134" y="177"/>
                  </a:lnTo>
                  <a:lnTo>
                    <a:pt x="127" y="181"/>
                  </a:lnTo>
                  <a:lnTo>
                    <a:pt x="124" y="208"/>
                  </a:lnTo>
                  <a:lnTo>
                    <a:pt x="115" y="224"/>
                  </a:lnTo>
                  <a:lnTo>
                    <a:pt x="121" y="233"/>
                  </a:lnTo>
                  <a:lnTo>
                    <a:pt x="121" y="240"/>
                  </a:lnTo>
                  <a:lnTo>
                    <a:pt x="120" y="242"/>
                  </a:lnTo>
                  <a:lnTo>
                    <a:pt x="105" y="245"/>
                  </a:lnTo>
                  <a:lnTo>
                    <a:pt x="94" y="254"/>
                  </a:lnTo>
                  <a:lnTo>
                    <a:pt x="93" y="263"/>
                  </a:lnTo>
                  <a:lnTo>
                    <a:pt x="96" y="272"/>
                  </a:lnTo>
                  <a:lnTo>
                    <a:pt x="93" y="286"/>
                  </a:lnTo>
                  <a:lnTo>
                    <a:pt x="94" y="309"/>
                  </a:lnTo>
                  <a:lnTo>
                    <a:pt x="102" y="321"/>
                  </a:lnTo>
                  <a:lnTo>
                    <a:pt x="94" y="331"/>
                  </a:lnTo>
                  <a:lnTo>
                    <a:pt x="99" y="341"/>
                  </a:lnTo>
                  <a:lnTo>
                    <a:pt x="97" y="353"/>
                  </a:lnTo>
                  <a:lnTo>
                    <a:pt x="97" y="355"/>
                  </a:lnTo>
                  <a:lnTo>
                    <a:pt x="90" y="359"/>
                  </a:lnTo>
                  <a:lnTo>
                    <a:pt x="87" y="368"/>
                  </a:lnTo>
                  <a:lnTo>
                    <a:pt x="88" y="374"/>
                  </a:lnTo>
                  <a:lnTo>
                    <a:pt x="86" y="384"/>
                  </a:lnTo>
                  <a:lnTo>
                    <a:pt x="81" y="386"/>
                  </a:lnTo>
                  <a:lnTo>
                    <a:pt x="80" y="380"/>
                  </a:lnTo>
                  <a:lnTo>
                    <a:pt x="74" y="377"/>
                  </a:lnTo>
                  <a:lnTo>
                    <a:pt x="74" y="375"/>
                  </a:lnTo>
                  <a:lnTo>
                    <a:pt x="72" y="359"/>
                  </a:lnTo>
                  <a:lnTo>
                    <a:pt x="72" y="368"/>
                  </a:lnTo>
                  <a:lnTo>
                    <a:pt x="69" y="366"/>
                  </a:lnTo>
                  <a:lnTo>
                    <a:pt x="72" y="374"/>
                  </a:lnTo>
                  <a:lnTo>
                    <a:pt x="72" y="375"/>
                  </a:lnTo>
                  <a:lnTo>
                    <a:pt x="71" y="375"/>
                  </a:lnTo>
                  <a:lnTo>
                    <a:pt x="68" y="381"/>
                  </a:lnTo>
                  <a:lnTo>
                    <a:pt x="60" y="380"/>
                  </a:lnTo>
                  <a:lnTo>
                    <a:pt x="54" y="392"/>
                  </a:lnTo>
                  <a:lnTo>
                    <a:pt x="35" y="405"/>
                  </a:lnTo>
                  <a:lnTo>
                    <a:pt x="20" y="405"/>
                  </a:lnTo>
                  <a:lnTo>
                    <a:pt x="22" y="399"/>
                  </a:lnTo>
                  <a:lnTo>
                    <a:pt x="17" y="401"/>
                  </a:lnTo>
                  <a:lnTo>
                    <a:pt x="7" y="390"/>
                  </a:lnTo>
                  <a:lnTo>
                    <a:pt x="7" y="389"/>
                  </a:lnTo>
                  <a:lnTo>
                    <a:pt x="8" y="381"/>
                  </a:lnTo>
                  <a:lnTo>
                    <a:pt x="13" y="383"/>
                  </a:lnTo>
                  <a:lnTo>
                    <a:pt x="17" y="369"/>
                  </a:lnTo>
                  <a:lnTo>
                    <a:pt x="5" y="374"/>
                  </a:lnTo>
                  <a:lnTo>
                    <a:pt x="4" y="374"/>
                  </a:lnTo>
                  <a:lnTo>
                    <a:pt x="3" y="371"/>
                  </a:lnTo>
                  <a:lnTo>
                    <a:pt x="3" y="369"/>
                  </a:lnTo>
                  <a:lnTo>
                    <a:pt x="4" y="369"/>
                  </a:lnTo>
                  <a:lnTo>
                    <a:pt x="16" y="362"/>
                  </a:lnTo>
                  <a:lnTo>
                    <a:pt x="10" y="361"/>
                  </a:lnTo>
                  <a:lnTo>
                    <a:pt x="10" y="359"/>
                  </a:lnTo>
                  <a:lnTo>
                    <a:pt x="20" y="344"/>
                  </a:lnTo>
                  <a:lnTo>
                    <a:pt x="22" y="344"/>
                  </a:lnTo>
                  <a:lnTo>
                    <a:pt x="22" y="347"/>
                  </a:lnTo>
                  <a:lnTo>
                    <a:pt x="25" y="343"/>
                  </a:lnTo>
                  <a:lnTo>
                    <a:pt x="19" y="343"/>
                  </a:lnTo>
                  <a:lnTo>
                    <a:pt x="8" y="359"/>
                  </a:lnTo>
                  <a:lnTo>
                    <a:pt x="7" y="359"/>
                  </a:lnTo>
                  <a:lnTo>
                    <a:pt x="5" y="356"/>
                  </a:lnTo>
                  <a:lnTo>
                    <a:pt x="8" y="353"/>
                  </a:lnTo>
                  <a:lnTo>
                    <a:pt x="7" y="350"/>
                  </a:lnTo>
                  <a:lnTo>
                    <a:pt x="5" y="353"/>
                  </a:lnTo>
                  <a:lnTo>
                    <a:pt x="4" y="353"/>
                  </a:lnTo>
                  <a:lnTo>
                    <a:pt x="4" y="352"/>
                  </a:lnTo>
                  <a:lnTo>
                    <a:pt x="3" y="347"/>
                  </a:lnTo>
                  <a:lnTo>
                    <a:pt x="3" y="346"/>
                  </a:lnTo>
                  <a:lnTo>
                    <a:pt x="8" y="340"/>
                  </a:lnTo>
                  <a:lnTo>
                    <a:pt x="4" y="341"/>
                  </a:lnTo>
                  <a:lnTo>
                    <a:pt x="3" y="341"/>
                  </a:lnTo>
                  <a:lnTo>
                    <a:pt x="3" y="340"/>
                  </a:lnTo>
                  <a:lnTo>
                    <a:pt x="0" y="335"/>
                  </a:lnTo>
                  <a:lnTo>
                    <a:pt x="1" y="335"/>
                  </a:lnTo>
                  <a:lnTo>
                    <a:pt x="4" y="337"/>
                  </a:lnTo>
                  <a:lnTo>
                    <a:pt x="4" y="334"/>
                  </a:lnTo>
                  <a:lnTo>
                    <a:pt x="1" y="332"/>
                  </a:lnTo>
                  <a:lnTo>
                    <a:pt x="1" y="331"/>
                  </a:lnTo>
                  <a:lnTo>
                    <a:pt x="23" y="326"/>
                  </a:lnTo>
                  <a:lnTo>
                    <a:pt x="26" y="332"/>
                  </a:lnTo>
                  <a:lnTo>
                    <a:pt x="28" y="331"/>
                  </a:lnTo>
                  <a:lnTo>
                    <a:pt x="28" y="326"/>
                  </a:lnTo>
                  <a:lnTo>
                    <a:pt x="31" y="325"/>
                  </a:lnTo>
                  <a:lnTo>
                    <a:pt x="31" y="323"/>
                  </a:lnTo>
                  <a:lnTo>
                    <a:pt x="32" y="319"/>
                  </a:lnTo>
                  <a:lnTo>
                    <a:pt x="28" y="325"/>
                  </a:lnTo>
                  <a:lnTo>
                    <a:pt x="20" y="325"/>
                  </a:lnTo>
                  <a:lnTo>
                    <a:pt x="20" y="322"/>
                  </a:lnTo>
                  <a:lnTo>
                    <a:pt x="19" y="326"/>
                  </a:lnTo>
                  <a:lnTo>
                    <a:pt x="1" y="326"/>
                  </a:lnTo>
                  <a:lnTo>
                    <a:pt x="1" y="319"/>
                  </a:lnTo>
                  <a:lnTo>
                    <a:pt x="4" y="313"/>
                  </a:lnTo>
                  <a:lnTo>
                    <a:pt x="1" y="310"/>
                  </a:lnTo>
                  <a:lnTo>
                    <a:pt x="1" y="309"/>
                  </a:lnTo>
                  <a:lnTo>
                    <a:pt x="13" y="306"/>
                  </a:lnTo>
                  <a:lnTo>
                    <a:pt x="3" y="306"/>
                  </a:lnTo>
                  <a:lnTo>
                    <a:pt x="3" y="298"/>
                  </a:lnTo>
                  <a:lnTo>
                    <a:pt x="4" y="298"/>
                  </a:lnTo>
                  <a:lnTo>
                    <a:pt x="14" y="301"/>
                  </a:lnTo>
                  <a:lnTo>
                    <a:pt x="13" y="298"/>
                  </a:lnTo>
                  <a:lnTo>
                    <a:pt x="17" y="292"/>
                  </a:lnTo>
                  <a:lnTo>
                    <a:pt x="19" y="292"/>
                  </a:lnTo>
                  <a:lnTo>
                    <a:pt x="20" y="295"/>
                  </a:lnTo>
                  <a:lnTo>
                    <a:pt x="20" y="289"/>
                  </a:lnTo>
                  <a:lnTo>
                    <a:pt x="19" y="288"/>
                  </a:lnTo>
                  <a:lnTo>
                    <a:pt x="19" y="286"/>
                  </a:lnTo>
                  <a:lnTo>
                    <a:pt x="34" y="286"/>
                  </a:lnTo>
                  <a:lnTo>
                    <a:pt x="34" y="283"/>
                  </a:lnTo>
                  <a:lnTo>
                    <a:pt x="26" y="279"/>
                  </a:lnTo>
                  <a:lnTo>
                    <a:pt x="26" y="278"/>
                  </a:lnTo>
                  <a:lnTo>
                    <a:pt x="34" y="273"/>
                  </a:lnTo>
                  <a:lnTo>
                    <a:pt x="47" y="261"/>
                  </a:lnTo>
                  <a:lnTo>
                    <a:pt x="54" y="258"/>
                  </a:lnTo>
                  <a:lnTo>
                    <a:pt x="54" y="260"/>
                  </a:lnTo>
                  <a:lnTo>
                    <a:pt x="56" y="264"/>
                  </a:lnTo>
                  <a:lnTo>
                    <a:pt x="57" y="263"/>
                  </a:lnTo>
                  <a:lnTo>
                    <a:pt x="56" y="258"/>
                  </a:lnTo>
                  <a:lnTo>
                    <a:pt x="62" y="255"/>
                  </a:lnTo>
                  <a:lnTo>
                    <a:pt x="63" y="255"/>
                  </a:lnTo>
                  <a:lnTo>
                    <a:pt x="68" y="261"/>
                  </a:lnTo>
                  <a:lnTo>
                    <a:pt x="77" y="254"/>
                  </a:lnTo>
                  <a:lnTo>
                    <a:pt x="68" y="258"/>
                  </a:lnTo>
                  <a:lnTo>
                    <a:pt x="62" y="249"/>
                  </a:lnTo>
                  <a:lnTo>
                    <a:pt x="62" y="248"/>
                  </a:lnTo>
                  <a:lnTo>
                    <a:pt x="66" y="245"/>
                  </a:lnTo>
                  <a:lnTo>
                    <a:pt x="66" y="240"/>
                  </a:lnTo>
                  <a:lnTo>
                    <a:pt x="78" y="227"/>
                  </a:lnTo>
                  <a:lnTo>
                    <a:pt x="78" y="226"/>
                  </a:lnTo>
                  <a:lnTo>
                    <a:pt x="80" y="226"/>
                  </a:lnTo>
                  <a:lnTo>
                    <a:pt x="84" y="229"/>
                  </a:lnTo>
                  <a:lnTo>
                    <a:pt x="84" y="223"/>
                  </a:lnTo>
                  <a:lnTo>
                    <a:pt x="83" y="221"/>
                  </a:lnTo>
                  <a:lnTo>
                    <a:pt x="83" y="217"/>
                  </a:lnTo>
                  <a:lnTo>
                    <a:pt x="84" y="215"/>
                  </a:lnTo>
                  <a:lnTo>
                    <a:pt x="96" y="208"/>
                  </a:lnTo>
                  <a:lnTo>
                    <a:pt x="96" y="205"/>
                  </a:lnTo>
                  <a:lnTo>
                    <a:pt x="94" y="206"/>
                  </a:lnTo>
                  <a:lnTo>
                    <a:pt x="93" y="206"/>
                  </a:lnTo>
                  <a:lnTo>
                    <a:pt x="93" y="205"/>
                  </a:lnTo>
                  <a:lnTo>
                    <a:pt x="96" y="196"/>
                  </a:lnTo>
                  <a:lnTo>
                    <a:pt x="99" y="199"/>
                  </a:lnTo>
                  <a:lnTo>
                    <a:pt x="97" y="194"/>
                  </a:lnTo>
                  <a:lnTo>
                    <a:pt x="97" y="193"/>
                  </a:lnTo>
                  <a:lnTo>
                    <a:pt x="100" y="193"/>
                  </a:lnTo>
                  <a:lnTo>
                    <a:pt x="102" y="186"/>
                  </a:lnTo>
                  <a:lnTo>
                    <a:pt x="102" y="184"/>
                  </a:lnTo>
                  <a:lnTo>
                    <a:pt x="100" y="186"/>
                  </a:lnTo>
                  <a:lnTo>
                    <a:pt x="99" y="186"/>
                  </a:lnTo>
                  <a:lnTo>
                    <a:pt x="99" y="184"/>
                  </a:lnTo>
                  <a:lnTo>
                    <a:pt x="109" y="174"/>
                  </a:lnTo>
                  <a:lnTo>
                    <a:pt x="106" y="168"/>
                  </a:lnTo>
                  <a:lnTo>
                    <a:pt x="106" y="166"/>
                  </a:lnTo>
                  <a:lnTo>
                    <a:pt x="111" y="165"/>
                  </a:lnTo>
                  <a:lnTo>
                    <a:pt x="106" y="165"/>
                  </a:lnTo>
                  <a:lnTo>
                    <a:pt x="106" y="163"/>
                  </a:lnTo>
                  <a:lnTo>
                    <a:pt x="109" y="160"/>
                  </a:lnTo>
                  <a:lnTo>
                    <a:pt x="121" y="150"/>
                  </a:lnTo>
                  <a:lnTo>
                    <a:pt x="126" y="134"/>
                  </a:lnTo>
                  <a:lnTo>
                    <a:pt x="126" y="132"/>
                  </a:lnTo>
                  <a:lnTo>
                    <a:pt x="134" y="131"/>
                  </a:lnTo>
                  <a:lnTo>
                    <a:pt x="133" y="131"/>
                  </a:lnTo>
                  <a:lnTo>
                    <a:pt x="133" y="129"/>
                  </a:lnTo>
                  <a:lnTo>
                    <a:pt x="134" y="129"/>
                  </a:lnTo>
                  <a:lnTo>
                    <a:pt x="137" y="126"/>
                  </a:lnTo>
                  <a:lnTo>
                    <a:pt x="136" y="120"/>
                  </a:lnTo>
                  <a:lnTo>
                    <a:pt x="142" y="110"/>
                  </a:lnTo>
                  <a:lnTo>
                    <a:pt x="143" y="110"/>
                  </a:lnTo>
                  <a:lnTo>
                    <a:pt x="146" y="119"/>
                  </a:lnTo>
                  <a:lnTo>
                    <a:pt x="149" y="116"/>
                  </a:lnTo>
                  <a:lnTo>
                    <a:pt x="148" y="104"/>
                  </a:lnTo>
                  <a:lnTo>
                    <a:pt x="148" y="103"/>
                  </a:lnTo>
                  <a:lnTo>
                    <a:pt x="151" y="103"/>
                  </a:lnTo>
                  <a:lnTo>
                    <a:pt x="152" y="104"/>
                  </a:lnTo>
                  <a:lnTo>
                    <a:pt x="158" y="104"/>
                  </a:lnTo>
                  <a:lnTo>
                    <a:pt x="160" y="106"/>
                  </a:lnTo>
                  <a:lnTo>
                    <a:pt x="161" y="106"/>
                  </a:lnTo>
                  <a:lnTo>
                    <a:pt x="164" y="101"/>
                  </a:lnTo>
                  <a:lnTo>
                    <a:pt x="151" y="98"/>
                  </a:lnTo>
                  <a:lnTo>
                    <a:pt x="151" y="97"/>
                  </a:lnTo>
                  <a:lnTo>
                    <a:pt x="166" y="89"/>
                  </a:lnTo>
                  <a:lnTo>
                    <a:pt x="166" y="85"/>
                  </a:lnTo>
                  <a:lnTo>
                    <a:pt x="167" y="85"/>
                  </a:lnTo>
                  <a:lnTo>
                    <a:pt x="164" y="80"/>
                  </a:lnTo>
                  <a:lnTo>
                    <a:pt x="171" y="73"/>
                  </a:lnTo>
                  <a:lnTo>
                    <a:pt x="170" y="71"/>
                  </a:lnTo>
                  <a:lnTo>
                    <a:pt x="173" y="63"/>
                  </a:lnTo>
                  <a:lnTo>
                    <a:pt x="174" y="63"/>
                  </a:lnTo>
                  <a:lnTo>
                    <a:pt x="174" y="68"/>
                  </a:lnTo>
                  <a:lnTo>
                    <a:pt x="179" y="70"/>
                  </a:lnTo>
                  <a:lnTo>
                    <a:pt x="180" y="68"/>
                  </a:lnTo>
                  <a:lnTo>
                    <a:pt x="176" y="61"/>
                  </a:lnTo>
                  <a:lnTo>
                    <a:pt x="180" y="61"/>
                  </a:lnTo>
                  <a:lnTo>
                    <a:pt x="183" y="64"/>
                  </a:lnTo>
                  <a:lnTo>
                    <a:pt x="185" y="54"/>
                  </a:lnTo>
                  <a:lnTo>
                    <a:pt x="185" y="52"/>
                  </a:lnTo>
                  <a:lnTo>
                    <a:pt x="192" y="52"/>
                  </a:lnTo>
                  <a:lnTo>
                    <a:pt x="192" y="57"/>
                  </a:lnTo>
                  <a:lnTo>
                    <a:pt x="194" y="54"/>
                  </a:lnTo>
                  <a:lnTo>
                    <a:pt x="200" y="46"/>
                  </a:lnTo>
                  <a:lnTo>
                    <a:pt x="201" y="46"/>
                  </a:lnTo>
                  <a:lnTo>
                    <a:pt x="201" y="66"/>
                  </a:lnTo>
                  <a:lnTo>
                    <a:pt x="204" y="60"/>
                  </a:lnTo>
                  <a:lnTo>
                    <a:pt x="204" y="54"/>
                  </a:lnTo>
                  <a:lnTo>
                    <a:pt x="206" y="49"/>
                  </a:lnTo>
                  <a:lnTo>
                    <a:pt x="213" y="46"/>
                  </a:lnTo>
                  <a:lnTo>
                    <a:pt x="213" y="43"/>
                  </a:lnTo>
                  <a:lnTo>
                    <a:pt x="222" y="52"/>
                  </a:lnTo>
                  <a:lnTo>
                    <a:pt x="222" y="42"/>
                  </a:lnTo>
                  <a:lnTo>
                    <a:pt x="216" y="40"/>
                  </a:lnTo>
                  <a:lnTo>
                    <a:pt x="216" y="31"/>
                  </a:lnTo>
                  <a:lnTo>
                    <a:pt x="217" y="33"/>
                  </a:lnTo>
                  <a:lnTo>
                    <a:pt x="219" y="36"/>
                  </a:lnTo>
                  <a:lnTo>
                    <a:pt x="220" y="33"/>
                  </a:lnTo>
                  <a:lnTo>
                    <a:pt x="222" y="31"/>
                  </a:lnTo>
                  <a:lnTo>
                    <a:pt x="222" y="33"/>
                  </a:lnTo>
                  <a:lnTo>
                    <a:pt x="228" y="39"/>
                  </a:lnTo>
                  <a:lnTo>
                    <a:pt x="235" y="36"/>
                  </a:lnTo>
                  <a:lnTo>
                    <a:pt x="235" y="40"/>
                  </a:lnTo>
                  <a:lnTo>
                    <a:pt x="238" y="43"/>
                  </a:lnTo>
                  <a:lnTo>
                    <a:pt x="238" y="36"/>
                  </a:lnTo>
                  <a:lnTo>
                    <a:pt x="256" y="18"/>
                  </a:lnTo>
                  <a:lnTo>
                    <a:pt x="252" y="12"/>
                  </a:lnTo>
                  <a:lnTo>
                    <a:pt x="252" y="11"/>
                  </a:lnTo>
                  <a:lnTo>
                    <a:pt x="253" y="11"/>
                  </a:lnTo>
                  <a:lnTo>
                    <a:pt x="260" y="6"/>
                  </a:lnTo>
                  <a:lnTo>
                    <a:pt x="262" y="6"/>
                  </a:lnTo>
                  <a:lnTo>
                    <a:pt x="265" y="12"/>
                  </a:lnTo>
                  <a:lnTo>
                    <a:pt x="272" y="11"/>
                  </a:lnTo>
                  <a:lnTo>
                    <a:pt x="274" y="11"/>
                  </a:lnTo>
                  <a:lnTo>
                    <a:pt x="265" y="27"/>
                  </a:lnTo>
                  <a:lnTo>
                    <a:pt x="260" y="39"/>
                  </a:lnTo>
                  <a:lnTo>
                    <a:pt x="262" y="40"/>
                  </a:lnTo>
                  <a:lnTo>
                    <a:pt x="283" y="8"/>
                  </a:lnTo>
                  <a:lnTo>
                    <a:pt x="283" y="28"/>
                  </a:lnTo>
                  <a:lnTo>
                    <a:pt x="289" y="25"/>
                  </a:lnTo>
                  <a:lnTo>
                    <a:pt x="295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" name="Norway Offshore">
              <a:extLst>
                <a:ext uri="{FF2B5EF4-FFF2-40B4-BE49-F238E27FC236}">
                  <a16:creationId xmlns:a16="http://schemas.microsoft.com/office/drawing/2014/main" id="{114B2FB5-FB6A-448D-8803-1B2D04BD8B3F}"/>
                </a:ext>
              </a:extLst>
            </p:cNvPr>
            <p:cNvSpPr>
              <a:spLocks/>
            </p:cNvSpPr>
            <p:nvPr>
              <p:custDataLst>
                <p:tags r:id="rId102"/>
              </p:custDataLst>
            </p:nvPr>
          </p:nvSpPr>
          <p:spPr bwMode="auto">
            <a:xfrm>
              <a:off x="5961374" y="2169558"/>
              <a:ext cx="482486" cy="536698"/>
            </a:xfrm>
            <a:custGeom>
              <a:avLst/>
              <a:gdLst/>
              <a:ahLst/>
              <a:cxnLst/>
              <a:rect l="l" t="t" r="r" b="b"/>
              <a:pathLst>
                <a:path w="486332" h="540976">
                  <a:moveTo>
                    <a:pt x="7286" y="530047"/>
                  </a:moveTo>
                  <a:lnTo>
                    <a:pt x="7286" y="531869"/>
                  </a:lnTo>
                  <a:lnTo>
                    <a:pt x="5464" y="537333"/>
                  </a:lnTo>
                  <a:lnTo>
                    <a:pt x="5464" y="540976"/>
                  </a:lnTo>
                  <a:lnTo>
                    <a:pt x="1821" y="540976"/>
                  </a:lnTo>
                  <a:lnTo>
                    <a:pt x="1821" y="537333"/>
                  </a:lnTo>
                  <a:lnTo>
                    <a:pt x="0" y="531869"/>
                  </a:lnTo>
                  <a:lnTo>
                    <a:pt x="1821" y="531869"/>
                  </a:lnTo>
                  <a:close/>
                  <a:moveTo>
                    <a:pt x="234968" y="151181"/>
                  </a:moveTo>
                  <a:lnTo>
                    <a:pt x="236790" y="151181"/>
                  </a:lnTo>
                  <a:lnTo>
                    <a:pt x="242254" y="165753"/>
                  </a:lnTo>
                  <a:lnTo>
                    <a:pt x="242254" y="167574"/>
                  </a:lnTo>
                  <a:lnTo>
                    <a:pt x="247719" y="154824"/>
                  </a:lnTo>
                  <a:lnTo>
                    <a:pt x="251362" y="154824"/>
                  </a:lnTo>
                  <a:lnTo>
                    <a:pt x="258648" y="160289"/>
                  </a:lnTo>
                  <a:lnTo>
                    <a:pt x="258648" y="173039"/>
                  </a:lnTo>
                  <a:lnTo>
                    <a:pt x="236790" y="193075"/>
                  </a:lnTo>
                  <a:lnTo>
                    <a:pt x="236790" y="194897"/>
                  </a:lnTo>
                  <a:lnTo>
                    <a:pt x="234968" y="194897"/>
                  </a:lnTo>
                  <a:lnTo>
                    <a:pt x="234968" y="193075"/>
                  </a:lnTo>
                  <a:lnTo>
                    <a:pt x="231325" y="183968"/>
                  </a:lnTo>
                  <a:lnTo>
                    <a:pt x="205825" y="200361"/>
                  </a:lnTo>
                  <a:lnTo>
                    <a:pt x="202182" y="200361"/>
                  </a:lnTo>
                  <a:lnTo>
                    <a:pt x="205825" y="196718"/>
                  </a:lnTo>
                  <a:lnTo>
                    <a:pt x="225861" y="178503"/>
                  </a:lnTo>
                  <a:close/>
                  <a:moveTo>
                    <a:pt x="218576" y="145717"/>
                  </a:moveTo>
                  <a:lnTo>
                    <a:pt x="220397" y="145717"/>
                  </a:lnTo>
                  <a:lnTo>
                    <a:pt x="225862" y="167575"/>
                  </a:lnTo>
                  <a:lnTo>
                    <a:pt x="225862" y="171218"/>
                  </a:lnTo>
                  <a:lnTo>
                    <a:pt x="205825" y="171218"/>
                  </a:lnTo>
                  <a:lnTo>
                    <a:pt x="205825" y="167575"/>
                  </a:lnTo>
                  <a:lnTo>
                    <a:pt x="218576" y="156646"/>
                  </a:lnTo>
                  <a:close/>
                  <a:moveTo>
                    <a:pt x="247720" y="127503"/>
                  </a:moveTo>
                  <a:lnTo>
                    <a:pt x="251363" y="127503"/>
                  </a:lnTo>
                  <a:lnTo>
                    <a:pt x="251363" y="129325"/>
                  </a:lnTo>
                  <a:lnTo>
                    <a:pt x="242255" y="145718"/>
                  </a:lnTo>
                  <a:lnTo>
                    <a:pt x="242255" y="149361"/>
                  </a:lnTo>
                  <a:lnTo>
                    <a:pt x="240433" y="149361"/>
                  </a:lnTo>
                  <a:lnTo>
                    <a:pt x="234969" y="145718"/>
                  </a:lnTo>
                  <a:lnTo>
                    <a:pt x="231326" y="145718"/>
                  </a:lnTo>
                  <a:lnTo>
                    <a:pt x="231326" y="143897"/>
                  </a:lnTo>
                  <a:lnTo>
                    <a:pt x="236790" y="132968"/>
                  </a:lnTo>
                  <a:close/>
                  <a:moveTo>
                    <a:pt x="278683" y="109288"/>
                  </a:moveTo>
                  <a:lnTo>
                    <a:pt x="280505" y="109288"/>
                  </a:lnTo>
                  <a:lnTo>
                    <a:pt x="291433" y="122038"/>
                  </a:lnTo>
                  <a:lnTo>
                    <a:pt x="293255" y="122038"/>
                  </a:lnTo>
                  <a:lnTo>
                    <a:pt x="291433" y="134788"/>
                  </a:lnTo>
                  <a:lnTo>
                    <a:pt x="289612" y="134788"/>
                  </a:lnTo>
                  <a:lnTo>
                    <a:pt x="289612" y="138431"/>
                  </a:lnTo>
                  <a:lnTo>
                    <a:pt x="267755" y="145717"/>
                  </a:lnTo>
                  <a:lnTo>
                    <a:pt x="264112" y="145717"/>
                  </a:lnTo>
                  <a:lnTo>
                    <a:pt x="267755" y="134788"/>
                  </a:lnTo>
                  <a:lnTo>
                    <a:pt x="264112" y="132967"/>
                  </a:lnTo>
                  <a:lnTo>
                    <a:pt x="267755" y="122038"/>
                  </a:lnTo>
                  <a:close/>
                  <a:moveTo>
                    <a:pt x="309649" y="94716"/>
                  </a:moveTo>
                  <a:lnTo>
                    <a:pt x="315114" y="94716"/>
                  </a:lnTo>
                  <a:lnTo>
                    <a:pt x="315114" y="98359"/>
                  </a:lnTo>
                  <a:lnTo>
                    <a:pt x="302363" y="111110"/>
                  </a:lnTo>
                  <a:lnTo>
                    <a:pt x="293256" y="111110"/>
                  </a:lnTo>
                  <a:lnTo>
                    <a:pt x="293256" y="109289"/>
                  </a:lnTo>
                  <a:lnTo>
                    <a:pt x="296899" y="100181"/>
                  </a:lnTo>
                  <a:lnTo>
                    <a:pt x="296899" y="98359"/>
                  </a:lnTo>
                  <a:lnTo>
                    <a:pt x="302363" y="98359"/>
                  </a:lnTo>
                  <a:close/>
                  <a:moveTo>
                    <a:pt x="313293" y="76502"/>
                  </a:moveTo>
                  <a:lnTo>
                    <a:pt x="318757" y="76502"/>
                  </a:lnTo>
                  <a:lnTo>
                    <a:pt x="324222" y="78324"/>
                  </a:lnTo>
                  <a:lnTo>
                    <a:pt x="331508" y="78324"/>
                  </a:lnTo>
                  <a:lnTo>
                    <a:pt x="331508" y="81967"/>
                  </a:lnTo>
                  <a:lnTo>
                    <a:pt x="324222" y="92896"/>
                  </a:lnTo>
                  <a:lnTo>
                    <a:pt x="320579" y="94717"/>
                  </a:lnTo>
                  <a:lnTo>
                    <a:pt x="320579" y="92896"/>
                  </a:lnTo>
                  <a:close/>
                  <a:moveTo>
                    <a:pt x="357007" y="61930"/>
                  </a:moveTo>
                  <a:lnTo>
                    <a:pt x="358829" y="61930"/>
                  </a:lnTo>
                  <a:lnTo>
                    <a:pt x="358829" y="76502"/>
                  </a:lnTo>
                  <a:lnTo>
                    <a:pt x="357007" y="76502"/>
                  </a:lnTo>
                  <a:lnTo>
                    <a:pt x="351543" y="72859"/>
                  </a:lnTo>
                  <a:close/>
                  <a:moveTo>
                    <a:pt x="329685" y="61930"/>
                  </a:moveTo>
                  <a:lnTo>
                    <a:pt x="331506" y="61930"/>
                  </a:lnTo>
                  <a:lnTo>
                    <a:pt x="335149" y="67395"/>
                  </a:lnTo>
                  <a:lnTo>
                    <a:pt x="342436" y="72859"/>
                  </a:lnTo>
                  <a:lnTo>
                    <a:pt x="342436" y="76502"/>
                  </a:lnTo>
                  <a:lnTo>
                    <a:pt x="331506" y="76502"/>
                  </a:lnTo>
                  <a:lnTo>
                    <a:pt x="331506" y="72859"/>
                  </a:lnTo>
                  <a:close/>
                  <a:moveTo>
                    <a:pt x="397080" y="54644"/>
                  </a:moveTo>
                  <a:lnTo>
                    <a:pt x="408009" y="54644"/>
                  </a:lnTo>
                  <a:lnTo>
                    <a:pt x="409831" y="61930"/>
                  </a:lnTo>
                  <a:lnTo>
                    <a:pt x="404366" y="65573"/>
                  </a:lnTo>
                  <a:lnTo>
                    <a:pt x="397080" y="56466"/>
                  </a:lnTo>
                  <a:close/>
                  <a:moveTo>
                    <a:pt x="420759" y="38250"/>
                  </a:moveTo>
                  <a:lnTo>
                    <a:pt x="424402" y="38250"/>
                  </a:lnTo>
                  <a:lnTo>
                    <a:pt x="426224" y="45536"/>
                  </a:lnTo>
                  <a:lnTo>
                    <a:pt x="429867" y="45536"/>
                  </a:lnTo>
                  <a:lnTo>
                    <a:pt x="429867" y="49179"/>
                  </a:lnTo>
                  <a:lnTo>
                    <a:pt x="426224" y="49179"/>
                  </a:lnTo>
                  <a:lnTo>
                    <a:pt x="420759" y="56465"/>
                  </a:lnTo>
                  <a:lnTo>
                    <a:pt x="413473" y="60108"/>
                  </a:lnTo>
                  <a:lnTo>
                    <a:pt x="409830" y="60108"/>
                  </a:lnTo>
                  <a:lnTo>
                    <a:pt x="408009" y="49179"/>
                  </a:lnTo>
                  <a:lnTo>
                    <a:pt x="408009" y="45536"/>
                  </a:lnTo>
                  <a:lnTo>
                    <a:pt x="409830" y="45536"/>
                  </a:lnTo>
                  <a:close/>
                  <a:moveTo>
                    <a:pt x="393437" y="32786"/>
                  </a:moveTo>
                  <a:lnTo>
                    <a:pt x="404365" y="32786"/>
                  </a:lnTo>
                  <a:lnTo>
                    <a:pt x="409829" y="36429"/>
                  </a:lnTo>
                  <a:lnTo>
                    <a:pt x="415294" y="36429"/>
                  </a:lnTo>
                  <a:lnTo>
                    <a:pt x="393437" y="49180"/>
                  </a:lnTo>
                  <a:lnTo>
                    <a:pt x="386151" y="38251"/>
                  </a:lnTo>
                  <a:close/>
                  <a:moveTo>
                    <a:pt x="426223" y="30964"/>
                  </a:moveTo>
                  <a:lnTo>
                    <a:pt x="429866" y="30964"/>
                  </a:lnTo>
                  <a:lnTo>
                    <a:pt x="435330" y="32786"/>
                  </a:lnTo>
                  <a:lnTo>
                    <a:pt x="437152" y="32786"/>
                  </a:lnTo>
                  <a:lnTo>
                    <a:pt x="435330" y="43715"/>
                  </a:lnTo>
                  <a:lnTo>
                    <a:pt x="431687" y="43715"/>
                  </a:lnTo>
                  <a:close/>
                  <a:moveTo>
                    <a:pt x="477225" y="0"/>
                  </a:moveTo>
                  <a:lnTo>
                    <a:pt x="480868" y="3643"/>
                  </a:lnTo>
                  <a:lnTo>
                    <a:pt x="486332" y="10929"/>
                  </a:lnTo>
                  <a:lnTo>
                    <a:pt x="486332" y="14572"/>
                  </a:lnTo>
                  <a:lnTo>
                    <a:pt x="482689" y="14572"/>
                  </a:lnTo>
                  <a:lnTo>
                    <a:pt x="464474" y="9108"/>
                  </a:lnTo>
                  <a:lnTo>
                    <a:pt x="464474" y="5465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" name="Jan Mayen">
              <a:extLst>
                <a:ext uri="{FF2B5EF4-FFF2-40B4-BE49-F238E27FC236}">
                  <a16:creationId xmlns:a16="http://schemas.microsoft.com/office/drawing/2014/main" id="{7523C9A0-7097-40AD-AEA6-8F7581D543F0}"/>
                </a:ext>
              </a:extLst>
            </p:cNvPr>
            <p:cNvSpPr>
              <a:spLocks/>
            </p:cNvSpPr>
            <p:nvPr>
              <p:custDataLst>
                <p:tags r:id="rId103"/>
              </p:custDataLst>
            </p:nvPr>
          </p:nvSpPr>
          <p:spPr bwMode="auto">
            <a:xfrm>
              <a:off x="5610805" y="2164136"/>
              <a:ext cx="28913" cy="27107"/>
            </a:xfrm>
            <a:custGeom>
              <a:avLst/>
              <a:gdLst>
                <a:gd name="T0" fmla="*/ 16 w 16"/>
                <a:gd name="T1" fmla="*/ 0 h 15"/>
                <a:gd name="T2" fmla="*/ 13 w 16"/>
                <a:gd name="T3" fmla="*/ 8 h 15"/>
                <a:gd name="T4" fmla="*/ 1 w 16"/>
                <a:gd name="T5" fmla="*/ 15 h 15"/>
                <a:gd name="T6" fmla="*/ 0 w 16"/>
                <a:gd name="T7" fmla="*/ 15 h 15"/>
                <a:gd name="T8" fmla="*/ 0 w 16"/>
                <a:gd name="T9" fmla="*/ 14 h 15"/>
                <a:gd name="T10" fmla="*/ 9 w 16"/>
                <a:gd name="T11" fmla="*/ 3 h 15"/>
                <a:gd name="T12" fmla="*/ 16 w 16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5">
                  <a:moveTo>
                    <a:pt x="16" y="0"/>
                  </a:moveTo>
                  <a:lnTo>
                    <a:pt x="13" y="8"/>
                  </a:lnTo>
                  <a:lnTo>
                    <a:pt x="1" y="15"/>
                  </a:lnTo>
                  <a:lnTo>
                    <a:pt x="0" y="15"/>
                  </a:lnTo>
                  <a:lnTo>
                    <a:pt x="0" y="14"/>
                  </a:lnTo>
                  <a:lnTo>
                    <a:pt x="9" y="3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" name="European Island">
              <a:extLst>
                <a:ext uri="{FF2B5EF4-FFF2-40B4-BE49-F238E27FC236}">
                  <a16:creationId xmlns:a16="http://schemas.microsoft.com/office/drawing/2014/main" id="{0C4E27BB-8873-4D52-BB98-ADC03444C64F}"/>
                </a:ext>
              </a:extLst>
            </p:cNvPr>
            <p:cNvSpPr>
              <a:spLocks/>
            </p:cNvSpPr>
            <p:nvPr>
              <p:custDataLst>
                <p:tags r:id="rId104"/>
              </p:custDataLst>
            </p:nvPr>
          </p:nvSpPr>
          <p:spPr bwMode="auto">
            <a:xfrm>
              <a:off x="6272189" y="1900305"/>
              <a:ext cx="10843" cy="14457"/>
            </a:xfrm>
            <a:custGeom>
              <a:avLst/>
              <a:gdLst>
                <a:gd name="T0" fmla="*/ 3 w 6"/>
                <a:gd name="T1" fmla="*/ 0 h 8"/>
                <a:gd name="T2" fmla="*/ 6 w 6"/>
                <a:gd name="T3" fmla="*/ 0 h 8"/>
                <a:gd name="T4" fmla="*/ 6 w 6"/>
                <a:gd name="T5" fmla="*/ 1 h 8"/>
                <a:gd name="T6" fmla="*/ 3 w 6"/>
                <a:gd name="T7" fmla="*/ 7 h 8"/>
                <a:gd name="T8" fmla="*/ 3 w 6"/>
                <a:gd name="T9" fmla="*/ 8 h 8"/>
                <a:gd name="T10" fmla="*/ 1 w 6"/>
                <a:gd name="T11" fmla="*/ 7 h 8"/>
                <a:gd name="T12" fmla="*/ 0 w 6"/>
                <a:gd name="T13" fmla="*/ 1 h 8"/>
                <a:gd name="T14" fmla="*/ 1 w 6"/>
                <a:gd name="T15" fmla="*/ 1 h 8"/>
                <a:gd name="T16" fmla="*/ 3 w 6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8">
                  <a:moveTo>
                    <a:pt x="3" y="0"/>
                  </a:moveTo>
                  <a:lnTo>
                    <a:pt x="6" y="0"/>
                  </a:lnTo>
                  <a:lnTo>
                    <a:pt x="6" y="1"/>
                  </a:lnTo>
                  <a:lnTo>
                    <a:pt x="3" y="7"/>
                  </a:lnTo>
                  <a:lnTo>
                    <a:pt x="3" y="8"/>
                  </a:lnTo>
                  <a:lnTo>
                    <a:pt x="1" y="7"/>
                  </a:lnTo>
                  <a:lnTo>
                    <a:pt x="0" y="1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" name="Finland">
              <a:extLst>
                <a:ext uri="{FF2B5EF4-FFF2-40B4-BE49-F238E27FC236}">
                  <a16:creationId xmlns:a16="http://schemas.microsoft.com/office/drawing/2014/main" id="{A5206CCC-9B19-4305-B56E-D9BEBC174957}"/>
                </a:ext>
              </a:extLst>
            </p:cNvPr>
            <p:cNvSpPr>
              <a:spLocks/>
            </p:cNvSpPr>
            <p:nvPr>
              <p:custDataLst>
                <p:tags r:id="rId105"/>
              </p:custDataLst>
            </p:nvPr>
          </p:nvSpPr>
          <p:spPr bwMode="auto">
            <a:xfrm>
              <a:off x="6311944" y="2241840"/>
              <a:ext cx="256602" cy="574646"/>
            </a:xfrm>
            <a:custGeom>
              <a:avLst/>
              <a:gdLst/>
              <a:ahLst/>
              <a:cxnLst/>
              <a:rect l="l" t="t" r="r" b="b"/>
              <a:pathLst>
                <a:path w="258648" h="579227">
                  <a:moveTo>
                    <a:pt x="51001" y="559191"/>
                  </a:moveTo>
                  <a:lnTo>
                    <a:pt x="51001" y="562834"/>
                  </a:lnTo>
                  <a:lnTo>
                    <a:pt x="49180" y="573764"/>
                  </a:lnTo>
                  <a:lnTo>
                    <a:pt x="45537" y="575585"/>
                  </a:lnTo>
                  <a:lnTo>
                    <a:pt x="40072" y="575585"/>
                  </a:lnTo>
                  <a:lnTo>
                    <a:pt x="40072" y="573764"/>
                  </a:lnTo>
                  <a:close/>
                  <a:moveTo>
                    <a:pt x="178504" y="0"/>
                  </a:moveTo>
                  <a:lnTo>
                    <a:pt x="207647" y="25501"/>
                  </a:lnTo>
                  <a:lnTo>
                    <a:pt x="207647" y="27322"/>
                  </a:lnTo>
                  <a:lnTo>
                    <a:pt x="211290" y="47358"/>
                  </a:lnTo>
                  <a:lnTo>
                    <a:pt x="207647" y="49180"/>
                  </a:lnTo>
                  <a:lnTo>
                    <a:pt x="200361" y="61930"/>
                  </a:lnTo>
                  <a:lnTo>
                    <a:pt x="202183" y="71037"/>
                  </a:lnTo>
                  <a:lnTo>
                    <a:pt x="202183" y="72859"/>
                  </a:lnTo>
                  <a:lnTo>
                    <a:pt x="191254" y="83788"/>
                  </a:lnTo>
                  <a:lnTo>
                    <a:pt x="194897" y="83788"/>
                  </a:lnTo>
                  <a:lnTo>
                    <a:pt x="194897" y="87431"/>
                  </a:lnTo>
                  <a:lnTo>
                    <a:pt x="191254" y="114753"/>
                  </a:lnTo>
                  <a:lnTo>
                    <a:pt x="211290" y="132967"/>
                  </a:lnTo>
                  <a:lnTo>
                    <a:pt x="227683" y="165754"/>
                  </a:lnTo>
                  <a:lnTo>
                    <a:pt x="207647" y="205826"/>
                  </a:lnTo>
                  <a:lnTo>
                    <a:pt x="229505" y="273220"/>
                  </a:lnTo>
                  <a:lnTo>
                    <a:pt x="222219" y="302364"/>
                  </a:lnTo>
                  <a:lnTo>
                    <a:pt x="222219" y="324222"/>
                  </a:lnTo>
                  <a:lnTo>
                    <a:pt x="227683" y="327864"/>
                  </a:lnTo>
                  <a:lnTo>
                    <a:pt x="229505" y="346079"/>
                  </a:lnTo>
                  <a:lnTo>
                    <a:pt x="240434" y="357008"/>
                  </a:lnTo>
                  <a:lnTo>
                    <a:pt x="240434" y="358829"/>
                  </a:lnTo>
                  <a:lnTo>
                    <a:pt x="233148" y="389794"/>
                  </a:lnTo>
                  <a:lnTo>
                    <a:pt x="242255" y="406188"/>
                  </a:lnTo>
                  <a:lnTo>
                    <a:pt x="258648" y="422581"/>
                  </a:lnTo>
                  <a:lnTo>
                    <a:pt x="258648" y="440796"/>
                  </a:lnTo>
                  <a:lnTo>
                    <a:pt x="222219" y="497261"/>
                  </a:lnTo>
                  <a:lnTo>
                    <a:pt x="167575" y="548262"/>
                  </a:lnTo>
                  <a:lnTo>
                    <a:pt x="123860" y="553727"/>
                  </a:lnTo>
                  <a:lnTo>
                    <a:pt x="89252" y="573763"/>
                  </a:lnTo>
                  <a:lnTo>
                    <a:pt x="67394" y="579227"/>
                  </a:lnTo>
                  <a:lnTo>
                    <a:pt x="65573" y="573763"/>
                  </a:lnTo>
                  <a:lnTo>
                    <a:pt x="60109" y="575584"/>
                  </a:lnTo>
                  <a:lnTo>
                    <a:pt x="56466" y="575584"/>
                  </a:lnTo>
                  <a:lnTo>
                    <a:pt x="51001" y="559191"/>
                  </a:lnTo>
                  <a:lnTo>
                    <a:pt x="45537" y="562834"/>
                  </a:lnTo>
                  <a:lnTo>
                    <a:pt x="16393" y="546441"/>
                  </a:lnTo>
                  <a:lnTo>
                    <a:pt x="16393" y="542798"/>
                  </a:lnTo>
                  <a:lnTo>
                    <a:pt x="18215" y="537333"/>
                  </a:lnTo>
                  <a:lnTo>
                    <a:pt x="12751" y="526405"/>
                  </a:lnTo>
                  <a:lnTo>
                    <a:pt x="18215" y="515476"/>
                  </a:lnTo>
                  <a:lnTo>
                    <a:pt x="18215" y="500904"/>
                  </a:lnTo>
                  <a:lnTo>
                    <a:pt x="21858" y="500904"/>
                  </a:lnTo>
                  <a:lnTo>
                    <a:pt x="12751" y="475403"/>
                  </a:lnTo>
                  <a:lnTo>
                    <a:pt x="12751" y="464475"/>
                  </a:lnTo>
                  <a:lnTo>
                    <a:pt x="9108" y="442617"/>
                  </a:lnTo>
                  <a:lnTo>
                    <a:pt x="16393" y="424402"/>
                  </a:lnTo>
                  <a:lnTo>
                    <a:pt x="23679" y="424402"/>
                  </a:lnTo>
                  <a:lnTo>
                    <a:pt x="27322" y="413473"/>
                  </a:lnTo>
                  <a:lnTo>
                    <a:pt x="27322" y="411652"/>
                  </a:lnTo>
                  <a:lnTo>
                    <a:pt x="38251" y="411652"/>
                  </a:lnTo>
                  <a:lnTo>
                    <a:pt x="51001" y="397080"/>
                  </a:lnTo>
                  <a:lnTo>
                    <a:pt x="91073" y="344258"/>
                  </a:lnTo>
                  <a:lnTo>
                    <a:pt x="96538" y="327864"/>
                  </a:lnTo>
                  <a:lnTo>
                    <a:pt x="116574" y="318757"/>
                  </a:lnTo>
                  <a:lnTo>
                    <a:pt x="111110" y="291435"/>
                  </a:lnTo>
                  <a:lnTo>
                    <a:pt x="81966" y="265935"/>
                  </a:lnTo>
                  <a:lnTo>
                    <a:pt x="72859" y="240434"/>
                  </a:lnTo>
                  <a:lnTo>
                    <a:pt x="78323" y="216755"/>
                  </a:lnTo>
                  <a:lnTo>
                    <a:pt x="67394" y="193076"/>
                  </a:lnTo>
                  <a:lnTo>
                    <a:pt x="71037" y="140253"/>
                  </a:lnTo>
                  <a:lnTo>
                    <a:pt x="54644" y="116574"/>
                  </a:lnTo>
                  <a:lnTo>
                    <a:pt x="0" y="71037"/>
                  </a:lnTo>
                  <a:lnTo>
                    <a:pt x="0" y="67394"/>
                  </a:lnTo>
                  <a:lnTo>
                    <a:pt x="10929" y="61930"/>
                  </a:lnTo>
                  <a:lnTo>
                    <a:pt x="9108" y="56466"/>
                  </a:lnTo>
                  <a:lnTo>
                    <a:pt x="9108" y="54644"/>
                  </a:lnTo>
                  <a:lnTo>
                    <a:pt x="10929" y="54644"/>
                  </a:lnTo>
                  <a:lnTo>
                    <a:pt x="16393" y="51001"/>
                  </a:lnTo>
                  <a:lnTo>
                    <a:pt x="45537" y="89252"/>
                  </a:lnTo>
                  <a:lnTo>
                    <a:pt x="67394" y="94716"/>
                  </a:lnTo>
                  <a:lnTo>
                    <a:pt x="81966" y="81966"/>
                  </a:lnTo>
                  <a:lnTo>
                    <a:pt x="83788" y="81966"/>
                  </a:lnTo>
                  <a:lnTo>
                    <a:pt x="96538" y="94716"/>
                  </a:lnTo>
                  <a:lnTo>
                    <a:pt x="122038" y="72859"/>
                  </a:lnTo>
                  <a:lnTo>
                    <a:pt x="123860" y="36429"/>
                  </a:lnTo>
                  <a:lnTo>
                    <a:pt x="129324" y="20036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" name="Sweden Mainland">
              <a:extLst>
                <a:ext uri="{FF2B5EF4-FFF2-40B4-BE49-F238E27FC236}">
                  <a16:creationId xmlns:a16="http://schemas.microsoft.com/office/drawing/2014/main" id="{E1F60EDC-0E5A-47B5-AF1E-DD669AE41EE8}"/>
                </a:ext>
              </a:extLst>
            </p:cNvPr>
            <p:cNvSpPr>
              <a:spLocks noEditPoints="1"/>
            </p:cNvSpPr>
            <p:nvPr>
              <p:custDataLst>
                <p:tags r:id="rId106"/>
              </p:custDataLst>
            </p:nvPr>
          </p:nvSpPr>
          <p:spPr bwMode="auto">
            <a:xfrm>
              <a:off x="6087869" y="2308701"/>
              <a:ext cx="307200" cy="708369"/>
            </a:xfrm>
            <a:custGeom>
              <a:avLst/>
              <a:gdLst>
                <a:gd name="T0" fmla="*/ 74 w 170"/>
                <a:gd name="T1" fmla="*/ 273 h 392"/>
                <a:gd name="T2" fmla="*/ 126 w 170"/>
                <a:gd name="T3" fmla="*/ 0 h 392"/>
                <a:gd name="T4" fmla="*/ 163 w 170"/>
                <a:gd name="T5" fmla="*/ 69 h 392"/>
                <a:gd name="T6" fmla="*/ 170 w 170"/>
                <a:gd name="T7" fmla="*/ 109 h 392"/>
                <a:gd name="T8" fmla="*/ 167 w 170"/>
                <a:gd name="T9" fmla="*/ 115 h 392"/>
                <a:gd name="T10" fmla="*/ 157 w 170"/>
                <a:gd name="T11" fmla="*/ 112 h 392"/>
                <a:gd name="T12" fmla="*/ 149 w 170"/>
                <a:gd name="T13" fmla="*/ 110 h 392"/>
                <a:gd name="T14" fmla="*/ 142 w 170"/>
                <a:gd name="T15" fmla="*/ 117 h 392"/>
                <a:gd name="T16" fmla="*/ 137 w 170"/>
                <a:gd name="T17" fmla="*/ 134 h 392"/>
                <a:gd name="T18" fmla="*/ 123 w 170"/>
                <a:gd name="T19" fmla="*/ 175 h 392"/>
                <a:gd name="T20" fmla="*/ 90 w 170"/>
                <a:gd name="T21" fmla="*/ 203 h 392"/>
                <a:gd name="T22" fmla="*/ 87 w 170"/>
                <a:gd name="T23" fmla="*/ 208 h 392"/>
                <a:gd name="T24" fmla="*/ 81 w 170"/>
                <a:gd name="T25" fmla="*/ 211 h 392"/>
                <a:gd name="T26" fmla="*/ 78 w 170"/>
                <a:gd name="T27" fmla="*/ 235 h 392"/>
                <a:gd name="T28" fmla="*/ 84 w 170"/>
                <a:gd name="T29" fmla="*/ 261 h 392"/>
                <a:gd name="T30" fmla="*/ 94 w 170"/>
                <a:gd name="T31" fmla="*/ 272 h 392"/>
                <a:gd name="T32" fmla="*/ 97 w 170"/>
                <a:gd name="T33" fmla="*/ 291 h 392"/>
                <a:gd name="T34" fmla="*/ 77 w 170"/>
                <a:gd name="T35" fmla="*/ 291 h 392"/>
                <a:gd name="T36" fmla="*/ 86 w 170"/>
                <a:gd name="T37" fmla="*/ 297 h 392"/>
                <a:gd name="T38" fmla="*/ 97 w 170"/>
                <a:gd name="T39" fmla="*/ 297 h 392"/>
                <a:gd name="T40" fmla="*/ 89 w 170"/>
                <a:gd name="T41" fmla="*/ 307 h 392"/>
                <a:gd name="T42" fmla="*/ 77 w 170"/>
                <a:gd name="T43" fmla="*/ 313 h 392"/>
                <a:gd name="T44" fmla="*/ 74 w 170"/>
                <a:gd name="T45" fmla="*/ 315 h 392"/>
                <a:gd name="T46" fmla="*/ 74 w 170"/>
                <a:gd name="T47" fmla="*/ 321 h 392"/>
                <a:gd name="T48" fmla="*/ 71 w 170"/>
                <a:gd name="T49" fmla="*/ 332 h 392"/>
                <a:gd name="T50" fmla="*/ 62 w 170"/>
                <a:gd name="T51" fmla="*/ 374 h 392"/>
                <a:gd name="T52" fmla="*/ 20 w 170"/>
                <a:gd name="T53" fmla="*/ 392 h 392"/>
                <a:gd name="T54" fmla="*/ 16 w 170"/>
                <a:gd name="T55" fmla="*/ 374 h 392"/>
                <a:gd name="T56" fmla="*/ 20 w 170"/>
                <a:gd name="T57" fmla="*/ 371 h 392"/>
                <a:gd name="T58" fmla="*/ 22 w 170"/>
                <a:gd name="T59" fmla="*/ 364 h 392"/>
                <a:gd name="T60" fmla="*/ 7 w 170"/>
                <a:gd name="T61" fmla="*/ 335 h 392"/>
                <a:gd name="T62" fmla="*/ 3 w 170"/>
                <a:gd name="T63" fmla="*/ 327 h 392"/>
                <a:gd name="T64" fmla="*/ 0 w 170"/>
                <a:gd name="T65" fmla="*/ 318 h 392"/>
                <a:gd name="T66" fmla="*/ 1 w 170"/>
                <a:gd name="T67" fmla="*/ 303 h 392"/>
                <a:gd name="T68" fmla="*/ 7 w 170"/>
                <a:gd name="T69" fmla="*/ 297 h 392"/>
                <a:gd name="T70" fmla="*/ 16 w 170"/>
                <a:gd name="T71" fmla="*/ 276 h 392"/>
                <a:gd name="T72" fmla="*/ 20 w 170"/>
                <a:gd name="T73" fmla="*/ 244 h 392"/>
                <a:gd name="T74" fmla="*/ 16 w 170"/>
                <a:gd name="T75" fmla="*/ 195 h 392"/>
                <a:gd name="T76" fmla="*/ 25 w 170"/>
                <a:gd name="T77" fmla="*/ 168 h 392"/>
                <a:gd name="T78" fmla="*/ 34 w 170"/>
                <a:gd name="T79" fmla="*/ 149 h 392"/>
                <a:gd name="T80" fmla="*/ 46 w 170"/>
                <a:gd name="T81" fmla="*/ 104 h 392"/>
                <a:gd name="T82" fmla="*/ 56 w 170"/>
                <a:gd name="T83" fmla="*/ 88 h 392"/>
                <a:gd name="T84" fmla="*/ 72 w 170"/>
                <a:gd name="T85" fmla="*/ 43 h 392"/>
                <a:gd name="T86" fmla="*/ 93 w 170"/>
                <a:gd name="T87" fmla="*/ 21 h 392"/>
                <a:gd name="T88" fmla="*/ 102 w 170"/>
                <a:gd name="T89" fmla="*/ 21 h 392"/>
                <a:gd name="T90" fmla="*/ 118 w 170"/>
                <a:gd name="T91" fmla="*/ 23 h 392"/>
                <a:gd name="T92" fmla="*/ 118 w 170"/>
                <a:gd name="T93" fmla="*/ 8 h 392"/>
                <a:gd name="T94" fmla="*/ 121 w 170"/>
                <a:gd name="T95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0" h="392">
                  <a:moveTo>
                    <a:pt x="77" y="269"/>
                  </a:moveTo>
                  <a:lnTo>
                    <a:pt x="69" y="273"/>
                  </a:lnTo>
                  <a:lnTo>
                    <a:pt x="74" y="273"/>
                  </a:lnTo>
                  <a:lnTo>
                    <a:pt x="77" y="269"/>
                  </a:lnTo>
                  <a:close/>
                  <a:moveTo>
                    <a:pt x="121" y="0"/>
                  </a:moveTo>
                  <a:lnTo>
                    <a:pt x="126" y="0"/>
                  </a:lnTo>
                  <a:lnTo>
                    <a:pt x="155" y="27"/>
                  </a:lnTo>
                  <a:lnTo>
                    <a:pt x="164" y="40"/>
                  </a:lnTo>
                  <a:lnTo>
                    <a:pt x="163" y="69"/>
                  </a:lnTo>
                  <a:lnTo>
                    <a:pt x="169" y="82"/>
                  </a:lnTo>
                  <a:lnTo>
                    <a:pt x="166" y="95"/>
                  </a:lnTo>
                  <a:lnTo>
                    <a:pt x="170" y="109"/>
                  </a:lnTo>
                  <a:lnTo>
                    <a:pt x="169" y="113"/>
                  </a:lnTo>
                  <a:lnTo>
                    <a:pt x="169" y="115"/>
                  </a:lnTo>
                  <a:lnTo>
                    <a:pt x="167" y="115"/>
                  </a:lnTo>
                  <a:lnTo>
                    <a:pt x="164" y="113"/>
                  </a:lnTo>
                  <a:lnTo>
                    <a:pt x="161" y="113"/>
                  </a:lnTo>
                  <a:lnTo>
                    <a:pt x="157" y="112"/>
                  </a:lnTo>
                  <a:lnTo>
                    <a:pt x="154" y="112"/>
                  </a:lnTo>
                  <a:lnTo>
                    <a:pt x="151" y="110"/>
                  </a:lnTo>
                  <a:lnTo>
                    <a:pt x="149" y="110"/>
                  </a:lnTo>
                  <a:lnTo>
                    <a:pt x="146" y="119"/>
                  </a:lnTo>
                  <a:lnTo>
                    <a:pt x="145" y="119"/>
                  </a:lnTo>
                  <a:lnTo>
                    <a:pt x="142" y="117"/>
                  </a:lnTo>
                  <a:lnTo>
                    <a:pt x="143" y="120"/>
                  </a:lnTo>
                  <a:lnTo>
                    <a:pt x="136" y="126"/>
                  </a:lnTo>
                  <a:lnTo>
                    <a:pt x="137" y="134"/>
                  </a:lnTo>
                  <a:lnTo>
                    <a:pt x="131" y="143"/>
                  </a:lnTo>
                  <a:lnTo>
                    <a:pt x="137" y="156"/>
                  </a:lnTo>
                  <a:lnTo>
                    <a:pt x="123" y="175"/>
                  </a:lnTo>
                  <a:lnTo>
                    <a:pt x="100" y="189"/>
                  </a:lnTo>
                  <a:lnTo>
                    <a:pt x="94" y="198"/>
                  </a:lnTo>
                  <a:lnTo>
                    <a:pt x="90" y="203"/>
                  </a:lnTo>
                  <a:lnTo>
                    <a:pt x="89" y="203"/>
                  </a:lnTo>
                  <a:lnTo>
                    <a:pt x="87" y="202"/>
                  </a:lnTo>
                  <a:lnTo>
                    <a:pt x="87" y="208"/>
                  </a:lnTo>
                  <a:lnTo>
                    <a:pt x="86" y="212"/>
                  </a:lnTo>
                  <a:lnTo>
                    <a:pt x="84" y="212"/>
                  </a:lnTo>
                  <a:lnTo>
                    <a:pt x="81" y="211"/>
                  </a:lnTo>
                  <a:lnTo>
                    <a:pt x="84" y="218"/>
                  </a:lnTo>
                  <a:lnTo>
                    <a:pt x="81" y="235"/>
                  </a:lnTo>
                  <a:lnTo>
                    <a:pt x="78" y="235"/>
                  </a:lnTo>
                  <a:lnTo>
                    <a:pt x="78" y="266"/>
                  </a:lnTo>
                  <a:lnTo>
                    <a:pt x="83" y="261"/>
                  </a:lnTo>
                  <a:lnTo>
                    <a:pt x="84" y="261"/>
                  </a:lnTo>
                  <a:lnTo>
                    <a:pt x="96" y="270"/>
                  </a:lnTo>
                  <a:lnTo>
                    <a:pt x="96" y="272"/>
                  </a:lnTo>
                  <a:lnTo>
                    <a:pt x="94" y="272"/>
                  </a:lnTo>
                  <a:lnTo>
                    <a:pt x="100" y="281"/>
                  </a:lnTo>
                  <a:lnTo>
                    <a:pt x="100" y="282"/>
                  </a:lnTo>
                  <a:lnTo>
                    <a:pt x="97" y="291"/>
                  </a:lnTo>
                  <a:lnTo>
                    <a:pt x="96" y="291"/>
                  </a:lnTo>
                  <a:lnTo>
                    <a:pt x="87" y="295"/>
                  </a:lnTo>
                  <a:lnTo>
                    <a:pt x="77" y="291"/>
                  </a:lnTo>
                  <a:lnTo>
                    <a:pt x="69" y="292"/>
                  </a:lnTo>
                  <a:lnTo>
                    <a:pt x="80" y="297"/>
                  </a:lnTo>
                  <a:lnTo>
                    <a:pt x="86" y="297"/>
                  </a:lnTo>
                  <a:lnTo>
                    <a:pt x="90" y="295"/>
                  </a:lnTo>
                  <a:lnTo>
                    <a:pt x="97" y="295"/>
                  </a:lnTo>
                  <a:lnTo>
                    <a:pt x="97" y="297"/>
                  </a:lnTo>
                  <a:lnTo>
                    <a:pt x="93" y="298"/>
                  </a:lnTo>
                  <a:lnTo>
                    <a:pt x="93" y="301"/>
                  </a:lnTo>
                  <a:lnTo>
                    <a:pt x="89" y="307"/>
                  </a:lnTo>
                  <a:lnTo>
                    <a:pt x="87" y="307"/>
                  </a:lnTo>
                  <a:lnTo>
                    <a:pt x="83" y="304"/>
                  </a:lnTo>
                  <a:lnTo>
                    <a:pt x="77" y="313"/>
                  </a:lnTo>
                  <a:lnTo>
                    <a:pt x="75" y="313"/>
                  </a:lnTo>
                  <a:lnTo>
                    <a:pt x="69" y="315"/>
                  </a:lnTo>
                  <a:lnTo>
                    <a:pt x="74" y="315"/>
                  </a:lnTo>
                  <a:lnTo>
                    <a:pt x="74" y="316"/>
                  </a:lnTo>
                  <a:lnTo>
                    <a:pt x="69" y="318"/>
                  </a:lnTo>
                  <a:lnTo>
                    <a:pt x="74" y="321"/>
                  </a:lnTo>
                  <a:lnTo>
                    <a:pt x="74" y="322"/>
                  </a:lnTo>
                  <a:lnTo>
                    <a:pt x="72" y="331"/>
                  </a:lnTo>
                  <a:lnTo>
                    <a:pt x="71" y="332"/>
                  </a:lnTo>
                  <a:lnTo>
                    <a:pt x="72" y="343"/>
                  </a:lnTo>
                  <a:lnTo>
                    <a:pt x="63" y="374"/>
                  </a:lnTo>
                  <a:lnTo>
                    <a:pt x="62" y="374"/>
                  </a:lnTo>
                  <a:lnTo>
                    <a:pt x="43" y="377"/>
                  </a:lnTo>
                  <a:lnTo>
                    <a:pt x="40" y="392"/>
                  </a:lnTo>
                  <a:lnTo>
                    <a:pt x="20" y="392"/>
                  </a:lnTo>
                  <a:lnTo>
                    <a:pt x="20" y="390"/>
                  </a:lnTo>
                  <a:lnTo>
                    <a:pt x="23" y="386"/>
                  </a:lnTo>
                  <a:lnTo>
                    <a:pt x="16" y="374"/>
                  </a:lnTo>
                  <a:lnTo>
                    <a:pt x="16" y="372"/>
                  </a:lnTo>
                  <a:lnTo>
                    <a:pt x="17" y="372"/>
                  </a:lnTo>
                  <a:lnTo>
                    <a:pt x="20" y="371"/>
                  </a:lnTo>
                  <a:lnTo>
                    <a:pt x="19" y="368"/>
                  </a:lnTo>
                  <a:lnTo>
                    <a:pt x="19" y="367"/>
                  </a:lnTo>
                  <a:lnTo>
                    <a:pt x="22" y="364"/>
                  </a:lnTo>
                  <a:lnTo>
                    <a:pt x="8" y="344"/>
                  </a:lnTo>
                  <a:lnTo>
                    <a:pt x="8" y="335"/>
                  </a:lnTo>
                  <a:lnTo>
                    <a:pt x="7" y="335"/>
                  </a:lnTo>
                  <a:lnTo>
                    <a:pt x="7" y="328"/>
                  </a:lnTo>
                  <a:lnTo>
                    <a:pt x="3" y="328"/>
                  </a:lnTo>
                  <a:lnTo>
                    <a:pt x="3" y="327"/>
                  </a:lnTo>
                  <a:lnTo>
                    <a:pt x="6" y="322"/>
                  </a:lnTo>
                  <a:lnTo>
                    <a:pt x="3" y="324"/>
                  </a:lnTo>
                  <a:lnTo>
                    <a:pt x="0" y="318"/>
                  </a:lnTo>
                  <a:lnTo>
                    <a:pt x="0" y="301"/>
                  </a:lnTo>
                  <a:lnTo>
                    <a:pt x="1" y="301"/>
                  </a:lnTo>
                  <a:lnTo>
                    <a:pt x="1" y="303"/>
                  </a:lnTo>
                  <a:lnTo>
                    <a:pt x="3" y="307"/>
                  </a:lnTo>
                  <a:lnTo>
                    <a:pt x="4" y="306"/>
                  </a:lnTo>
                  <a:lnTo>
                    <a:pt x="7" y="297"/>
                  </a:lnTo>
                  <a:lnTo>
                    <a:pt x="6" y="291"/>
                  </a:lnTo>
                  <a:lnTo>
                    <a:pt x="8" y="282"/>
                  </a:lnTo>
                  <a:lnTo>
                    <a:pt x="16" y="276"/>
                  </a:lnTo>
                  <a:lnTo>
                    <a:pt x="17" y="264"/>
                  </a:lnTo>
                  <a:lnTo>
                    <a:pt x="13" y="254"/>
                  </a:lnTo>
                  <a:lnTo>
                    <a:pt x="20" y="244"/>
                  </a:lnTo>
                  <a:lnTo>
                    <a:pt x="13" y="232"/>
                  </a:lnTo>
                  <a:lnTo>
                    <a:pt x="11" y="209"/>
                  </a:lnTo>
                  <a:lnTo>
                    <a:pt x="16" y="195"/>
                  </a:lnTo>
                  <a:lnTo>
                    <a:pt x="11" y="186"/>
                  </a:lnTo>
                  <a:lnTo>
                    <a:pt x="13" y="177"/>
                  </a:lnTo>
                  <a:lnTo>
                    <a:pt x="25" y="168"/>
                  </a:lnTo>
                  <a:lnTo>
                    <a:pt x="40" y="163"/>
                  </a:lnTo>
                  <a:lnTo>
                    <a:pt x="40" y="156"/>
                  </a:lnTo>
                  <a:lnTo>
                    <a:pt x="34" y="149"/>
                  </a:lnTo>
                  <a:lnTo>
                    <a:pt x="34" y="147"/>
                  </a:lnTo>
                  <a:lnTo>
                    <a:pt x="43" y="131"/>
                  </a:lnTo>
                  <a:lnTo>
                    <a:pt x="46" y="104"/>
                  </a:lnTo>
                  <a:lnTo>
                    <a:pt x="46" y="103"/>
                  </a:lnTo>
                  <a:lnTo>
                    <a:pt x="53" y="100"/>
                  </a:lnTo>
                  <a:lnTo>
                    <a:pt x="56" y="88"/>
                  </a:lnTo>
                  <a:lnTo>
                    <a:pt x="68" y="72"/>
                  </a:lnTo>
                  <a:lnTo>
                    <a:pt x="65" y="61"/>
                  </a:lnTo>
                  <a:lnTo>
                    <a:pt x="72" y="43"/>
                  </a:lnTo>
                  <a:lnTo>
                    <a:pt x="83" y="36"/>
                  </a:lnTo>
                  <a:lnTo>
                    <a:pt x="89" y="39"/>
                  </a:lnTo>
                  <a:lnTo>
                    <a:pt x="93" y="21"/>
                  </a:lnTo>
                  <a:lnTo>
                    <a:pt x="93" y="20"/>
                  </a:lnTo>
                  <a:lnTo>
                    <a:pt x="97" y="20"/>
                  </a:lnTo>
                  <a:lnTo>
                    <a:pt x="102" y="21"/>
                  </a:lnTo>
                  <a:lnTo>
                    <a:pt x="109" y="21"/>
                  </a:lnTo>
                  <a:lnTo>
                    <a:pt x="114" y="23"/>
                  </a:lnTo>
                  <a:lnTo>
                    <a:pt x="118" y="23"/>
                  </a:lnTo>
                  <a:lnTo>
                    <a:pt x="115" y="18"/>
                  </a:lnTo>
                  <a:lnTo>
                    <a:pt x="115" y="17"/>
                  </a:lnTo>
                  <a:lnTo>
                    <a:pt x="118" y="8"/>
                  </a:lnTo>
                  <a:lnTo>
                    <a:pt x="117" y="2"/>
                  </a:lnTo>
                  <a:lnTo>
                    <a:pt x="120" y="2"/>
                  </a:lnTo>
                  <a:lnTo>
                    <a:pt x="121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" name="Sweden Offshore">
              <a:extLst>
                <a:ext uri="{FF2B5EF4-FFF2-40B4-BE49-F238E27FC236}">
                  <a16:creationId xmlns:a16="http://schemas.microsoft.com/office/drawing/2014/main" id="{4481836B-3D24-4494-91C5-06F03E8F8C92}"/>
                </a:ext>
              </a:extLst>
            </p:cNvPr>
            <p:cNvSpPr>
              <a:spLocks/>
            </p:cNvSpPr>
            <p:nvPr>
              <p:custDataLst>
                <p:tags r:id="rId107"/>
              </p:custDataLst>
            </p:nvPr>
          </p:nvSpPr>
          <p:spPr bwMode="auto">
            <a:xfrm>
              <a:off x="6170992" y="2794801"/>
              <a:ext cx="128301" cy="238534"/>
            </a:xfrm>
            <a:custGeom>
              <a:avLst/>
              <a:gdLst/>
              <a:ahLst/>
              <a:cxnLst/>
              <a:rect l="l" t="t" r="r" b="b"/>
              <a:pathLst>
                <a:path w="129324" h="240435">
                  <a:moveTo>
                    <a:pt x="0" y="225863"/>
                  </a:moveTo>
                  <a:lnTo>
                    <a:pt x="1822" y="225863"/>
                  </a:lnTo>
                  <a:lnTo>
                    <a:pt x="9108" y="236792"/>
                  </a:lnTo>
                  <a:lnTo>
                    <a:pt x="12751" y="240435"/>
                  </a:lnTo>
                  <a:lnTo>
                    <a:pt x="9108" y="240435"/>
                  </a:lnTo>
                  <a:lnTo>
                    <a:pt x="0" y="236792"/>
                  </a:lnTo>
                  <a:close/>
                  <a:moveTo>
                    <a:pt x="51003" y="151182"/>
                  </a:moveTo>
                  <a:lnTo>
                    <a:pt x="52824" y="153003"/>
                  </a:lnTo>
                  <a:lnTo>
                    <a:pt x="40073" y="185789"/>
                  </a:lnTo>
                  <a:lnTo>
                    <a:pt x="40073" y="187611"/>
                  </a:lnTo>
                  <a:lnTo>
                    <a:pt x="36430" y="185789"/>
                  </a:lnTo>
                  <a:lnTo>
                    <a:pt x="40073" y="169396"/>
                  </a:lnTo>
                  <a:lnTo>
                    <a:pt x="51003" y="153003"/>
                  </a:lnTo>
                  <a:close/>
                  <a:moveTo>
                    <a:pt x="92896" y="112932"/>
                  </a:moveTo>
                  <a:lnTo>
                    <a:pt x="102004" y="112932"/>
                  </a:lnTo>
                  <a:lnTo>
                    <a:pt x="103825" y="114753"/>
                  </a:lnTo>
                  <a:lnTo>
                    <a:pt x="98361" y="123861"/>
                  </a:lnTo>
                  <a:lnTo>
                    <a:pt x="102004" y="136611"/>
                  </a:lnTo>
                  <a:lnTo>
                    <a:pt x="81967" y="156647"/>
                  </a:lnTo>
                  <a:lnTo>
                    <a:pt x="80145" y="156647"/>
                  </a:lnTo>
                  <a:lnTo>
                    <a:pt x="81967" y="129325"/>
                  </a:lnTo>
                  <a:close/>
                  <a:moveTo>
                    <a:pt x="120217" y="0"/>
                  </a:moveTo>
                  <a:lnTo>
                    <a:pt x="129324" y="0"/>
                  </a:lnTo>
                  <a:lnTo>
                    <a:pt x="129324" y="18215"/>
                  </a:lnTo>
                  <a:lnTo>
                    <a:pt x="120217" y="12750"/>
                  </a:lnTo>
                  <a:lnTo>
                    <a:pt x="118395" y="1275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" name="Estonia">
              <a:extLst>
                <a:ext uri="{FF2B5EF4-FFF2-40B4-BE49-F238E27FC236}">
                  <a16:creationId xmlns:a16="http://schemas.microsoft.com/office/drawing/2014/main" id="{47A92516-F2EF-4E93-AA50-DE33C71A1793}"/>
                </a:ext>
              </a:extLst>
            </p:cNvPr>
            <p:cNvSpPr>
              <a:spLocks/>
            </p:cNvSpPr>
            <p:nvPr>
              <p:custDataLst>
                <p:tags r:id="rId108"/>
              </p:custDataLst>
            </p:nvPr>
          </p:nvSpPr>
          <p:spPr bwMode="auto">
            <a:xfrm>
              <a:off x="6340856" y="2823714"/>
              <a:ext cx="155409" cy="101195"/>
            </a:xfrm>
            <a:custGeom>
              <a:avLst/>
              <a:gdLst/>
              <a:ahLst/>
              <a:cxnLst/>
              <a:rect l="l" t="t" r="r" b="b"/>
              <a:pathLst>
                <a:path w="156648" h="102002">
                  <a:moveTo>
                    <a:pt x="27322" y="54644"/>
                  </a:moveTo>
                  <a:lnTo>
                    <a:pt x="32786" y="61930"/>
                  </a:lnTo>
                  <a:lnTo>
                    <a:pt x="10929" y="67394"/>
                  </a:lnTo>
                  <a:lnTo>
                    <a:pt x="5465" y="83787"/>
                  </a:lnTo>
                  <a:lnTo>
                    <a:pt x="5465" y="72859"/>
                  </a:lnTo>
                  <a:lnTo>
                    <a:pt x="0" y="67394"/>
                  </a:lnTo>
                  <a:lnTo>
                    <a:pt x="0" y="60108"/>
                  </a:lnTo>
                  <a:close/>
                  <a:moveTo>
                    <a:pt x="20037" y="34608"/>
                  </a:moveTo>
                  <a:lnTo>
                    <a:pt x="21858" y="34608"/>
                  </a:lnTo>
                  <a:lnTo>
                    <a:pt x="25501" y="43716"/>
                  </a:lnTo>
                  <a:lnTo>
                    <a:pt x="14572" y="51002"/>
                  </a:lnTo>
                  <a:lnTo>
                    <a:pt x="10929" y="51002"/>
                  </a:lnTo>
                  <a:lnTo>
                    <a:pt x="3643" y="40073"/>
                  </a:lnTo>
                  <a:close/>
                  <a:moveTo>
                    <a:pt x="145719" y="0"/>
                  </a:moveTo>
                  <a:lnTo>
                    <a:pt x="149362" y="0"/>
                  </a:lnTo>
                  <a:lnTo>
                    <a:pt x="154827" y="5464"/>
                  </a:lnTo>
                  <a:lnTo>
                    <a:pt x="156648" y="18215"/>
                  </a:lnTo>
                  <a:lnTo>
                    <a:pt x="145719" y="34608"/>
                  </a:lnTo>
                  <a:lnTo>
                    <a:pt x="127505" y="40072"/>
                  </a:lnTo>
                  <a:lnTo>
                    <a:pt x="132969" y="65573"/>
                  </a:lnTo>
                  <a:lnTo>
                    <a:pt x="136612" y="65573"/>
                  </a:lnTo>
                  <a:lnTo>
                    <a:pt x="138434" y="76502"/>
                  </a:lnTo>
                  <a:lnTo>
                    <a:pt x="143898" y="80145"/>
                  </a:lnTo>
                  <a:lnTo>
                    <a:pt x="145719" y="85609"/>
                  </a:lnTo>
                  <a:lnTo>
                    <a:pt x="145719" y="89252"/>
                  </a:lnTo>
                  <a:lnTo>
                    <a:pt x="138434" y="96538"/>
                  </a:lnTo>
                  <a:lnTo>
                    <a:pt x="138434" y="102002"/>
                  </a:lnTo>
                  <a:lnTo>
                    <a:pt x="136612" y="102002"/>
                  </a:lnTo>
                  <a:lnTo>
                    <a:pt x="127505" y="100181"/>
                  </a:lnTo>
                  <a:lnTo>
                    <a:pt x="122040" y="100181"/>
                  </a:lnTo>
                  <a:lnTo>
                    <a:pt x="120219" y="102002"/>
                  </a:lnTo>
                  <a:lnTo>
                    <a:pt x="114754" y="102002"/>
                  </a:lnTo>
                  <a:lnTo>
                    <a:pt x="103826" y="89252"/>
                  </a:lnTo>
                  <a:lnTo>
                    <a:pt x="83789" y="80145"/>
                  </a:lnTo>
                  <a:lnTo>
                    <a:pt x="60110" y="89252"/>
                  </a:lnTo>
                  <a:lnTo>
                    <a:pt x="61932" y="67394"/>
                  </a:lnTo>
                  <a:lnTo>
                    <a:pt x="43717" y="67394"/>
                  </a:lnTo>
                  <a:lnTo>
                    <a:pt x="38253" y="54644"/>
                  </a:lnTo>
                  <a:lnTo>
                    <a:pt x="38253" y="51001"/>
                  </a:lnTo>
                  <a:lnTo>
                    <a:pt x="43717" y="49180"/>
                  </a:lnTo>
                  <a:lnTo>
                    <a:pt x="36431" y="45537"/>
                  </a:lnTo>
                  <a:lnTo>
                    <a:pt x="36431" y="43715"/>
                  </a:lnTo>
                  <a:lnTo>
                    <a:pt x="38253" y="27322"/>
                  </a:lnTo>
                  <a:lnTo>
                    <a:pt x="89254" y="5464"/>
                  </a:lnTo>
                  <a:lnTo>
                    <a:pt x="140255" y="16393"/>
                  </a:lnTo>
                  <a:lnTo>
                    <a:pt x="143898" y="1275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" name="Greece">
              <a:extLst>
                <a:ext uri="{FF2B5EF4-FFF2-40B4-BE49-F238E27FC236}">
                  <a16:creationId xmlns:a16="http://schemas.microsoft.com/office/drawing/2014/main" id="{A27457A1-861E-40E7-96C0-E991A0D7435A}"/>
                </a:ext>
              </a:extLst>
            </p:cNvPr>
            <p:cNvSpPr>
              <a:spLocks/>
            </p:cNvSpPr>
            <p:nvPr>
              <p:custDataLst>
                <p:tags r:id="rId109"/>
              </p:custDataLst>
            </p:nvPr>
          </p:nvSpPr>
          <p:spPr bwMode="auto">
            <a:xfrm>
              <a:off x="6290258" y="3504977"/>
              <a:ext cx="206006" cy="207813"/>
            </a:xfrm>
            <a:custGeom>
              <a:avLst/>
              <a:gdLst/>
              <a:ahLst/>
              <a:cxnLst/>
              <a:rect l="l" t="t" r="r" b="b"/>
              <a:pathLst>
                <a:path w="207648" h="209470">
                  <a:moveTo>
                    <a:pt x="98359" y="185790"/>
                  </a:moveTo>
                  <a:lnTo>
                    <a:pt x="109288" y="185790"/>
                  </a:lnTo>
                  <a:lnTo>
                    <a:pt x="109288" y="187612"/>
                  </a:lnTo>
                  <a:lnTo>
                    <a:pt x="112931" y="193076"/>
                  </a:lnTo>
                  <a:lnTo>
                    <a:pt x="129324" y="193076"/>
                  </a:lnTo>
                  <a:lnTo>
                    <a:pt x="151182" y="198541"/>
                  </a:lnTo>
                  <a:lnTo>
                    <a:pt x="156646" y="196719"/>
                  </a:lnTo>
                  <a:lnTo>
                    <a:pt x="160289" y="196719"/>
                  </a:lnTo>
                  <a:lnTo>
                    <a:pt x="160289" y="198541"/>
                  </a:lnTo>
                  <a:lnTo>
                    <a:pt x="156646" y="207649"/>
                  </a:lnTo>
                  <a:lnTo>
                    <a:pt x="140253" y="207649"/>
                  </a:lnTo>
                  <a:lnTo>
                    <a:pt x="134788" y="209470"/>
                  </a:lnTo>
                  <a:lnTo>
                    <a:pt x="122038" y="209470"/>
                  </a:lnTo>
                  <a:lnTo>
                    <a:pt x="112931" y="202184"/>
                  </a:lnTo>
                  <a:lnTo>
                    <a:pt x="92894" y="202184"/>
                  </a:lnTo>
                  <a:lnTo>
                    <a:pt x="92894" y="198541"/>
                  </a:lnTo>
                  <a:lnTo>
                    <a:pt x="98359" y="187612"/>
                  </a:lnTo>
                  <a:close/>
                  <a:moveTo>
                    <a:pt x="205827" y="162111"/>
                  </a:moveTo>
                  <a:lnTo>
                    <a:pt x="207648" y="162111"/>
                  </a:lnTo>
                  <a:lnTo>
                    <a:pt x="207648" y="163933"/>
                  </a:lnTo>
                  <a:lnTo>
                    <a:pt x="202184" y="174862"/>
                  </a:lnTo>
                  <a:lnTo>
                    <a:pt x="194897" y="180326"/>
                  </a:lnTo>
                  <a:lnTo>
                    <a:pt x="191254" y="180326"/>
                  </a:lnTo>
                  <a:lnTo>
                    <a:pt x="191254" y="169397"/>
                  </a:lnTo>
                  <a:close/>
                  <a:moveTo>
                    <a:pt x="122038" y="114753"/>
                  </a:moveTo>
                  <a:lnTo>
                    <a:pt x="123860" y="114753"/>
                  </a:lnTo>
                  <a:lnTo>
                    <a:pt x="129324" y="118396"/>
                  </a:lnTo>
                  <a:lnTo>
                    <a:pt x="129324" y="129325"/>
                  </a:lnTo>
                  <a:lnTo>
                    <a:pt x="127503" y="129325"/>
                  </a:lnTo>
                  <a:lnTo>
                    <a:pt x="122038" y="118396"/>
                  </a:lnTo>
                  <a:close/>
                  <a:moveTo>
                    <a:pt x="25500" y="102002"/>
                  </a:moveTo>
                  <a:lnTo>
                    <a:pt x="25500" y="103823"/>
                  </a:lnTo>
                  <a:lnTo>
                    <a:pt x="27322" y="114753"/>
                  </a:lnTo>
                  <a:lnTo>
                    <a:pt x="25500" y="114753"/>
                  </a:lnTo>
                  <a:lnTo>
                    <a:pt x="16393" y="109288"/>
                  </a:lnTo>
                  <a:lnTo>
                    <a:pt x="16393" y="107467"/>
                  </a:lnTo>
                  <a:lnTo>
                    <a:pt x="21857" y="103823"/>
                  </a:lnTo>
                  <a:close/>
                  <a:moveTo>
                    <a:pt x="145718" y="96538"/>
                  </a:moveTo>
                  <a:lnTo>
                    <a:pt x="149361" y="96538"/>
                  </a:lnTo>
                  <a:lnTo>
                    <a:pt x="156647" y="98359"/>
                  </a:lnTo>
                  <a:lnTo>
                    <a:pt x="156647" y="102003"/>
                  </a:lnTo>
                  <a:lnTo>
                    <a:pt x="151183" y="109289"/>
                  </a:lnTo>
                  <a:lnTo>
                    <a:pt x="149361" y="109289"/>
                  </a:lnTo>
                  <a:close/>
                  <a:moveTo>
                    <a:pt x="89252" y="83787"/>
                  </a:moveTo>
                  <a:lnTo>
                    <a:pt x="92895" y="83787"/>
                  </a:lnTo>
                  <a:lnTo>
                    <a:pt x="111109" y="96537"/>
                  </a:lnTo>
                  <a:lnTo>
                    <a:pt x="118395" y="112931"/>
                  </a:lnTo>
                  <a:lnTo>
                    <a:pt x="118395" y="118395"/>
                  </a:lnTo>
                  <a:lnTo>
                    <a:pt x="112931" y="118395"/>
                  </a:lnTo>
                  <a:lnTo>
                    <a:pt x="109288" y="109288"/>
                  </a:lnTo>
                  <a:lnTo>
                    <a:pt x="81966" y="91073"/>
                  </a:lnTo>
                  <a:close/>
                  <a:moveTo>
                    <a:pt x="160291" y="74681"/>
                  </a:moveTo>
                  <a:lnTo>
                    <a:pt x="165755" y="83788"/>
                  </a:lnTo>
                  <a:lnTo>
                    <a:pt x="165755" y="85610"/>
                  </a:lnTo>
                  <a:lnTo>
                    <a:pt x="149361" y="83788"/>
                  </a:lnTo>
                  <a:lnTo>
                    <a:pt x="145718" y="83788"/>
                  </a:lnTo>
                  <a:lnTo>
                    <a:pt x="145718" y="80145"/>
                  </a:lnTo>
                  <a:close/>
                  <a:moveTo>
                    <a:pt x="0" y="63752"/>
                  </a:moveTo>
                  <a:lnTo>
                    <a:pt x="5464" y="63752"/>
                  </a:lnTo>
                  <a:lnTo>
                    <a:pt x="10929" y="74681"/>
                  </a:lnTo>
                  <a:lnTo>
                    <a:pt x="9107" y="74681"/>
                  </a:lnTo>
                  <a:lnTo>
                    <a:pt x="0" y="67395"/>
                  </a:lnTo>
                  <a:close/>
                  <a:moveTo>
                    <a:pt x="127503" y="56466"/>
                  </a:moveTo>
                  <a:lnTo>
                    <a:pt x="138432" y="56466"/>
                  </a:lnTo>
                  <a:lnTo>
                    <a:pt x="138432" y="58288"/>
                  </a:lnTo>
                  <a:lnTo>
                    <a:pt x="134789" y="58288"/>
                  </a:lnTo>
                  <a:lnTo>
                    <a:pt x="127503" y="61931"/>
                  </a:lnTo>
                  <a:close/>
                  <a:moveTo>
                    <a:pt x="122039" y="29143"/>
                  </a:moveTo>
                  <a:lnTo>
                    <a:pt x="122039" y="36429"/>
                  </a:lnTo>
                  <a:lnTo>
                    <a:pt x="118396" y="36429"/>
                  </a:lnTo>
                  <a:lnTo>
                    <a:pt x="112931" y="34607"/>
                  </a:lnTo>
                  <a:lnTo>
                    <a:pt x="112931" y="30964"/>
                  </a:lnTo>
                  <a:close/>
                  <a:moveTo>
                    <a:pt x="154825" y="0"/>
                  </a:moveTo>
                  <a:lnTo>
                    <a:pt x="160290" y="0"/>
                  </a:lnTo>
                  <a:lnTo>
                    <a:pt x="165754" y="7286"/>
                  </a:lnTo>
                  <a:lnTo>
                    <a:pt x="165754" y="10929"/>
                  </a:lnTo>
                  <a:lnTo>
                    <a:pt x="154825" y="30965"/>
                  </a:lnTo>
                  <a:lnTo>
                    <a:pt x="154825" y="34608"/>
                  </a:lnTo>
                  <a:lnTo>
                    <a:pt x="151182" y="34608"/>
                  </a:lnTo>
                  <a:lnTo>
                    <a:pt x="127503" y="25501"/>
                  </a:lnTo>
                  <a:lnTo>
                    <a:pt x="112932" y="25501"/>
                  </a:lnTo>
                  <a:lnTo>
                    <a:pt x="98360" y="36429"/>
                  </a:lnTo>
                  <a:lnTo>
                    <a:pt x="111110" y="47358"/>
                  </a:lnTo>
                  <a:lnTo>
                    <a:pt x="111110" y="51001"/>
                  </a:lnTo>
                  <a:lnTo>
                    <a:pt x="100181" y="47358"/>
                  </a:lnTo>
                  <a:lnTo>
                    <a:pt x="105646" y="56466"/>
                  </a:lnTo>
                  <a:lnTo>
                    <a:pt x="103824" y="56466"/>
                  </a:lnTo>
                  <a:lnTo>
                    <a:pt x="103824" y="58287"/>
                  </a:lnTo>
                  <a:lnTo>
                    <a:pt x="92895" y="51001"/>
                  </a:lnTo>
                  <a:lnTo>
                    <a:pt x="94717" y="56466"/>
                  </a:lnTo>
                  <a:lnTo>
                    <a:pt x="94717" y="58287"/>
                  </a:lnTo>
                  <a:lnTo>
                    <a:pt x="92895" y="58287"/>
                  </a:lnTo>
                  <a:lnTo>
                    <a:pt x="76502" y="41894"/>
                  </a:lnTo>
                  <a:lnTo>
                    <a:pt x="72859" y="41894"/>
                  </a:lnTo>
                  <a:lnTo>
                    <a:pt x="76502" y="40072"/>
                  </a:lnTo>
                  <a:lnTo>
                    <a:pt x="72859" y="40072"/>
                  </a:lnTo>
                  <a:lnTo>
                    <a:pt x="72859" y="41894"/>
                  </a:lnTo>
                  <a:lnTo>
                    <a:pt x="72859" y="56466"/>
                  </a:lnTo>
                  <a:lnTo>
                    <a:pt x="87431" y="78323"/>
                  </a:lnTo>
                  <a:lnTo>
                    <a:pt x="87431" y="80145"/>
                  </a:lnTo>
                  <a:lnTo>
                    <a:pt x="83788" y="80145"/>
                  </a:lnTo>
                  <a:lnTo>
                    <a:pt x="78324" y="78323"/>
                  </a:lnTo>
                  <a:lnTo>
                    <a:pt x="81967" y="85609"/>
                  </a:lnTo>
                  <a:lnTo>
                    <a:pt x="81967" y="89252"/>
                  </a:lnTo>
                  <a:lnTo>
                    <a:pt x="72859" y="89252"/>
                  </a:lnTo>
                  <a:lnTo>
                    <a:pt x="103824" y="109289"/>
                  </a:lnTo>
                  <a:lnTo>
                    <a:pt x="105646" y="109289"/>
                  </a:lnTo>
                  <a:lnTo>
                    <a:pt x="105646" y="129325"/>
                  </a:lnTo>
                  <a:lnTo>
                    <a:pt x="94717" y="118396"/>
                  </a:lnTo>
                  <a:lnTo>
                    <a:pt x="83788" y="115968"/>
                  </a:lnTo>
                  <a:lnTo>
                    <a:pt x="83788" y="118396"/>
                  </a:lnTo>
                  <a:lnTo>
                    <a:pt x="92895" y="131146"/>
                  </a:lnTo>
                  <a:lnTo>
                    <a:pt x="92895" y="134789"/>
                  </a:lnTo>
                  <a:lnTo>
                    <a:pt x="83788" y="140254"/>
                  </a:lnTo>
                  <a:lnTo>
                    <a:pt x="81966" y="140254"/>
                  </a:lnTo>
                  <a:lnTo>
                    <a:pt x="76502" y="134789"/>
                  </a:lnTo>
                  <a:lnTo>
                    <a:pt x="83788" y="163933"/>
                  </a:lnTo>
                  <a:lnTo>
                    <a:pt x="81966" y="163933"/>
                  </a:lnTo>
                  <a:lnTo>
                    <a:pt x="72859" y="156647"/>
                  </a:lnTo>
                  <a:lnTo>
                    <a:pt x="65573" y="163933"/>
                  </a:lnTo>
                  <a:lnTo>
                    <a:pt x="61930" y="163933"/>
                  </a:lnTo>
                  <a:lnTo>
                    <a:pt x="56466" y="147540"/>
                  </a:lnTo>
                  <a:lnTo>
                    <a:pt x="51001" y="156647"/>
                  </a:lnTo>
                  <a:lnTo>
                    <a:pt x="45537" y="151183"/>
                  </a:lnTo>
                  <a:lnTo>
                    <a:pt x="45537" y="136611"/>
                  </a:lnTo>
                  <a:lnTo>
                    <a:pt x="34608" y="123860"/>
                  </a:lnTo>
                  <a:lnTo>
                    <a:pt x="34608" y="120218"/>
                  </a:lnTo>
                  <a:lnTo>
                    <a:pt x="40073" y="109289"/>
                  </a:lnTo>
                  <a:lnTo>
                    <a:pt x="56466" y="107467"/>
                  </a:lnTo>
                  <a:lnTo>
                    <a:pt x="79149" y="113516"/>
                  </a:lnTo>
                  <a:lnTo>
                    <a:pt x="81967" y="109289"/>
                  </a:lnTo>
                  <a:lnTo>
                    <a:pt x="71038" y="103824"/>
                  </a:lnTo>
                  <a:lnTo>
                    <a:pt x="56466" y="103824"/>
                  </a:lnTo>
                  <a:lnTo>
                    <a:pt x="49180" y="107467"/>
                  </a:lnTo>
                  <a:lnTo>
                    <a:pt x="34608" y="107467"/>
                  </a:lnTo>
                  <a:lnTo>
                    <a:pt x="25501" y="91074"/>
                  </a:lnTo>
                  <a:lnTo>
                    <a:pt x="25501" y="89252"/>
                  </a:lnTo>
                  <a:lnTo>
                    <a:pt x="32786" y="89252"/>
                  </a:lnTo>
                  <a:lnTo>
                    <a:pt x="25501" y="85609"/>
                  </a:lnTo>
                  <a:lnTo>
                    <a:pt x="10929" y="67395"/>
                  </a:lnTo>
                  <a:lnTo>
                    <a:pt x="10929" y="63752"/>
                  </a:lnTo>
                  <a:lnTo>
                    <a:pt x="32786" y="36429"/>
                  </a:lnTo>
                  <a:lnTo>
                    <a:pt x="30965" y="29144"/>
                  </a:lnTo>
                  <a:lnTo>
                    <a:pt x="30965" y="25501"/>
                  </a:lnTo>
                  <a:lnTo>
                    <a:pt x="32786" y="25501"/>
                  </a:lnTo>
                  <a:lnTo>
                    <a:pt x="78324" y="12750"/>
                  </a:lnTo>
                  <a:lnTo>
                    <a:pt x="112932" y="5464"/>
                  </a:lnTo>
                  <a:lnTo>
                    <a:pt x="140254" y="14572"/>
                  </a:lnTo>
                  <a:lnTo>
                    <a:pt x="145718" y="12750"/>
                  </a:lnTo>
                  <a:lnTo>
                    <a:pt x="154825" y="7286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" name="Ibiza">
              <a:extLst>
                <a:ext uri="{FF2B5EF4-FFF2-40B4-BE49-F238E27FC236}">
                  <a16:creationId xmlns:a16="http://schemas.microsoft.com/office/drawing/2014/main" id="{632B68C4-8F71-42B1-BF9F-E8C13AFC098B}"/>
                </a:ext>
              </a:extLst>
            </p:cNvPr>
            <p:cNvSpPr>
              <a:spLocks/>
            </p:cNvSpPr>
            <p:nvPr>
              <p:custDataLst>
                <p:tags r:id="rId110"/>
              </p:custDataLst>
            </p:nvPr>
          </p:nvSpPr>
          <p:spPr bwMode="auto">
            <a:xfrm>
              <a:off x="5860179" y="3588101"/>
              <a:ext cx="7228" cy="7228"/>
            </a:xfrm>
            <a:custGeom>
              <a:avLst/>
              <a:gdLst>
                <a:gd name="T0" fmla="*/ 3 w 4"/>
                <a:gd name="T1" fmla="*/ 0 h 4"/>
                <a:gd name="T2" fmla="*/ 4 w 4"/>
                <a:gd name="T3" fmla="*/ 0 h 4"/>
                <a:gd name="T4" fmla="*/ 4 w 4"/>
                <a:gd name="T5" fmla="*/ 1 h 4"/>
                <a:gd name="T6" fmla="*/ 3 w 4"/>
                <a:gd name="T7" fmla="*/ 4 h 4"/>
                <a:gd name="T8" fmla="*/ 0 w 4"/>
                <a:gd name="T9" fmla="*/ 4 h 4"/>
                <a:gd name="T10" fmla="*/ 0 w 4"/>
                <a:gd name="T11" fmla="*/ 3 h 4"/>
                <a:gd name="T12" fmla="*/ 3 w 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3" y="0"/>
                  </a:moveTo>
                  <a:lnTo>
                    <a:pt x="4" y="0"/>
                  </a:lnTo>
                  <a:lnTo>
                    <a:pt x="4" y="1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" name="Menorca">
              <a:extLst>
                <a:ext uri="{FF2B5EF4-FFF2-40B4-BE49-F238E27FC236}">
                  <a16:creationId xmlns:a16="http://schemas.microsoft.com/office/drawing/2014/main" id="{34ADB0F7-FC52-4C58-A1BA-23328EED5D52}"/>
                </a:ext>
              </a:extLst>
            </p:cNvPr>
            <p:cNvSpPr>
              <a:spLocks/>
            </p:cNvSpPr>
            <p:nvPr>
              <p:custDataLst>
                <p:tags r:id="rId111"/>
              </p:custDataLst>
            </p:nvPr>
          </p:nvSpPr>
          <p:spPr bwMode="auto">
            <a:xfrm>
              <a:off x="5918005" y="3557382"/>
              <a:ext cx="14457" cy="9036"/>
            </a:xfrm>
            <a:custGeom>
              <a:avLst/>
              <a:gdLst>
                <a:gd name="T0" fmla="*/ 0 w 8"/>
                <a:gd name="T1" fmla="*/ 0 h 5"/>
                <a:gd name="T2" fmla="*/ 6 w 8"/>
                <a:gd name="T3" fmla="*/ 0 h 5"/>
                <a:gd name="T4" fmla="*/ 8 w 8"/>
                <a:gd name="T5" fmla="*/ 3 h 5"/>
                <a:gd name="T6" fmla="*/ 8 w 8"/>
                <a:gd name="T7" fmla="*/ 5 h 5"/>
                <a:gd name="T8" fmla="*/ 6 w 8"/>
                <a:gd name="T9" fmla="*/ 5 h 5"/>
                <a:gd name="T10" fmla="*/ 2 w 8"/>
                <a:gd name="T11" fmla="*/ 2 h 5"/>
                <a:gd name="T12" fmla="*/ 0 w 8"/>
                <a:gd name="T13" fmla="*/ 2 h 5"/>
                <a:gd name="T14" fmla="*/ 0 w 8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lnTo>
                    <a:pt x="6" y="0"/>
                  </a:lnTo>
                  <a:lnTo>
                    <a:pt x="8" y="3"/>
                  </a:lnTo>
                  <a:lnTo>
                    <a:pt x="8" y="5"/>
                  </a:lnTo>
                  <a:lnTo>
                    <a:pt x="6" y="5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" name="Island">
              <a:extLst>
                <a:ext uri="{FF2B5EF4-FFF2-40B4-BE49-F238E27FC236}">
                  <a16:creationId xmlns:a16="http://schemas.microsoft.com/office/drawing/2014/main" id="{1AC6D430-AEFE-42D2-BF50-333FC0EC7340}"/>
                </a:ext>
              </a:extLst>
            </p:cNvPr>
            <p:cNvSpPr>
              <a:spLocks/>
            </p:cNvSpPr>
            <p:nvPr>
              <p:custDataLst>
                <p:tags r:id="rId112"/>
              </p:custDataLst>
            </p:nvPr>
          </p:nvSpPr>
          <p:spPr bwMode="auto">
            <a:xfrm>
              <a:off x="5182530" y="3595329"/>
              <a:ext cx="7228" cy="7228"/>
            </a:xfrm>
            <a:custGeom>
              <a:avLst/>
              <a:gdLst>
                <a:gd name="T0" fmla="*/ 4 w 4"/>
                <a:gd name="T1" fmla="*/ 0 h 4"/>
                <a:gd name="T2" fmla="*/ 4 w 4"/>
                <a:gd name="T3" fmla="*/ 4 h 4"/>
                <a:gd name="T4" fmla="*/ 3 w 4"/>
                <a:gd name="T5" fmla="*/ 4 h 4"/>
                <a:gd name="T6" fmla="*/ 0 w 4"/>
                <a:gd name="T7" fmla="*/ 3 h 4"/>
                <a:gd name="T8" fmla="*/ 0 w 4"/>
                <a:gd name="T9" fmla="*/ 1 h 4"/>
                <a:gd name="T10" fmla="*/ 4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4" y="4"/>
                  </a:lnTo>
                  <a:lnTo>
                    <a:pt x="3" y="4"/>
                  </a:lnTo>
                  <a:lnTo>
                    <a:pt x="0" y="3"/>
                  </a:lnTo>
                  <a:lnTo>
                    <a:pt x="0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" name="Sao Miguel">
              <a:extLst>
                <a:ext uri="{FF2B5EF4-FFF2-40B4-BE49-F238E27FC236}">
                  <a16:creationId xmlns:a16="http://schemas.microsoft.com/office/drawing/2014/main" id="{28F93A2B-9E63-4A9F-9022-8E6C8690FDDC}"/>
                </a:ext>
              </a:extLst>
            </p:cNvPr>
            <p:cNvSpPr>
              <a:spLocks/>
            </p:cNvSpPr>
            <p:nvPr>
              <p:custDataLst>
                <p:tags r:id="rId113"/>
              </p:custDataLst>
            </p:nvPr>
          </p:nvSpPr>
          <p:spPr bwMode="auto">
            <a:xfrm>
              <a:off x="5218672" y="3624243"/>
              <a:ext cx="19879" cy="9036"/>
            </a:xfrm>
            <a:custGeom>
              <a:avLst/>
              <a:gdLst>
                <a:gd name="T0" fmla="*/ 0 w 11"/>
                <a:gd name="T1" fmla="*/ 0 h 5"/>
                <a:gd name="T2" fmla="*/ 11 w 11"/>
                <a:gd name="T3" fmla="*/ 0 h 5"/>
                <a:gd name="T4" fmla="*/ 11 w 11"/>
                <a:gd name="T5" fmla="*/ 2 h 5"/>
                <a:gd name="T6" fmla="*/ 6 w 11"/>
                <a:gd name="T7" fmla="*/ 3 h 5"/>
                <a:gd name="T8" fmla="*/ 6 w 11"/>
                <a:gd name="T9" fmla="*/ 5 h 5"/>
                <a:gd name="T10" fmla="*/ 5 w 11"/>
                <a:gd name="T11" fmla="*/ 5 h 5"/>
                <a:gd name="T12" fmla="*/ 5 w 11"/>
                <a:gd name="T13" fmla="*/ 3 h 5"/>
                <a:gd name="T14" fmla="*/ 0 w 11"/>
                <a:gd name="T15" fmla="*/ 2 h 5"/>
                <a:gd name="T16" fmla="*/ 0 w 11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5">
                  <a:moveTo>
                    <a:pt x="0" y="0"/>
                  </a:moveTo>
                  <a:lnTo>
                    <a:pt x="11" y="0"/>
                  </a:lnTo>
                  <a:lnTo>
                    <a:pt x="11" y="2"/>
                  </a:lnTo>
                  <a:lnTo>
                    <a:pt x="6" y="3"/>
                  </a:lnTo>
                  <a:lnTo>
                    <a:pt x="6" y="5"/>
                  </a:lnTo>
                  <a:lnTo>
                    <a:pt x="5" y="5"/>
                  </a:lnTo>
                  <a:lnTo>
                    <a:pt x="5" y="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" name="United Kingdom">
              <a:extLst>
                <a:ext uri="{FF2B5EF4-FFF2-40B4-BE49-F238E27FC236}">
                  <a16:creationId xmlns:a16="http://schemas.microsoft.com/office/drawing/2014/main" id="{5CC6E0FD-AE1D-48A3-925E-4E696DBEFE3F}"/>
                </a:ext>
              </a:extLst>
            </p:cNvPr>
            <p:cNvSpPr>
              <a:spLocks/>
            </p:cNvSpPr>
            <p:nvPr>
              <p:custDataLst>
                <p:tags r:id="rId114"/>
              </p:custDataLst>
            </p:nvPr>
          </p:nvSpPr>
          <p:spPr bwMode="auto">
            <a:xfrm>
              <a:off x="5637909" y="2780343"/>
              <a:ext cx="233112" cy="448152"/>
            </a:xfrm>
            <a:custGeom>
              <a:avLst/>
              <a:gdLst/>
              <a:ahLst/>
              <a:cxnLst/>
              <a:rect l="l" t="t" r="r" b="b"/>
              <a:pathLst>
                <a:path w="234970" h="451724">
                  <a:moveTo>
                    <a:pt x="85610" y="278685"/>
                  </a:moveTo>
                  <a:lnTo>
                    <a:pt x="87432" y="278685"/>
                  </a:lnTo>
                  <a:lnTo>
                    <a:pt x="87432" y="291436"/>
                  </a:lnTo>
                  <a:lnTo>
                    <a:pt x="80145" y="295079"/>
                  </a:lnTo>
                  <a:lnTo>
                    <a:pt x="78324" y="295079"/>
                  </a:lnTo>
                  <a:lnTo>
                    <a:pt x="78324" y="291436"/>
                  </a:lnTo>
                  <a:close/>
                  <a:moveTo>
                    <a:pt x="18215" y="240434"/>
                  </a:moveTo>
                  <a:lnTo>
                    <a:pt x="25501" y="244077"/>
                  </a:lnTo>
                  <a:lnTo>
                    <a:pt x="29144" y="244077"/>
                  </a:lnTo>
                  <a:lnTo>
                    <a:pt x="29144" y="245899"/>
                  </a:lnTo>
                  <a:lnTo>
                    <a:pt x="23679" y="251363"/>
                  </a:lnTo>
                  <a:lnTo>
                    <a:pt x="45537" y="245899"/>
                  </a:lnTo>
                  <a:lnTo>
                    <a:pt x="47359" y="245899"/>
                  </a:lnTo>
                  <a:lnTo>
                    <a:pt x="52823" y="256827"/>
                  </a:lnTo>
                  <a:lnTo>
                    <a:pt x="52823" y="267756"/>
                  </a:lnTo>
                  <a:lnTo>
                    <a:pt x="61930" y="276864"/>
                  </a:lnTo>
                  <a:lnTo>
                    <a:pt x="63752" y="276864"/>
                  </a:lnTo>
                  <a:lnTo>
                    <a:pt x="61930" y="280507"/>
                  </a:lnTo>
                  <a:lnTo>
                    <a:pt x="61930" y="284150"/>
                  </a:lnTo>
                  <a:lnTo>
                    <a:pt x="47359" y="296900"/>
                  </a:lnTo>
                  <a:lnTo>
                    <a:pt x="45537" y="296900"/>
                  </a:lnTo>
                  <a:lnTo>
                    <a:pt x="36430" y="278685"/>
                  </a:lnTo>
                  <a:lnTo>
                    <a:pt x="9107" y="289614"/>
                  </a:lnTo>
                  <a:lnTo>
                    <a:pt x="0" y="276864"/>
                  </a:lnTo>
                  <a:lnTo>
                    <a:pt x="12750" y="255006"/>
                  </a:lnTo>
                  <a:close/>
                  <a:moveTo>
                    <a:pt x="52822" y="207647"/>
                  </a:moveTo>
                  <a:lnTo>
                    <a:pt x="61930" y="207647"/>
                  </a:lnTo>
                  <a:lnTo>
                    <a:pt x="51001" y="222219"/>
                  </a:lnTo>
                  <a:lnTo>
                    <a:pt x="47722" y="222219"/>
                  </a:lnTo>
                  <a:lnTo>
                    <a:pt x="51001" y="227685"/>
                  </a:lnTo>
                  <a:lnTo>
                    <a:pt x="51001" y="229506"/>
                  </a:lnTo>
                  <a:lnTo>
                    <a:pt x="47358" y="229506"/>
                  </a:lnTo>
                  <a:lnTo>
                    <a:pt x="40072" y="227685"/>
                  </a:lnTo>
                  <a:lnTo>
                    <a:pt x="36429" y="227685"/>
                  </a:lnTo>
                  <a:lnTo>
                    <a:pt x="36429" y="224041"/>
                  </a:lnTo>
                  <a:lnTo>
                    <a:pt x="41893" y="216755"/>
                  </a:lnTo>
                  <a:lnTo>
                    <a:pt x="45536" y="216755"/>
                  </a:lnTo>
                  <a:lnTo>
                    <a:pt x="45536" y="218577"/>
                  </a:lnTo>
                  <a:lnTo>
                    <a:pt x="47358" y="221613"/>
                  </a:lnTo>
                  <a:lnTo>
                    <a:pt x="47358" y="218576"/>
                  </a:lnTo>
                  <a:close/>
                  <a:moveTo>
                    <a:pt x="41895" y="138431"/>
                  </a:moveTo>
                  <a:lnTo>
                    <a:pt x="41895" y="140253"/>
                  </a:lnTo>
                  <a:lnTo>
                    <a:pt x="51002" y="156646"/>
                  </a:lnTo>
                  <a:lnTo>
                    <a:pt x="56467" y="156646"/>
                  </a:lnTo>
                  <a:lnTo>
                    <a:pt x="56467" y="160290"/>
                  </a:lnTo>
                  <a:lnTo>
                    <a:pt x="52824" y="165754"/>
                  </a:lnTo>
                  <a:lnTo>
                    <a:pt x="30966" y="154825"/>
                  </a:lnTo>
                  <a:lnTo>
                    <a:pt x="30966" y="151182"/>
                  </a:lnTo>
                  <a:close/>
                  <a:moveTo>
                    <a:pt x="41895" y="103824"/>
                  </a:moveTo>
                  <a:lnTo>
                    <a:pt x="45538" y="103824"/>
                  </a:lnTo>
                  <a:lnTo>
                    <a:pt x="45538" y="116575"/>
                  </a:lnTo>
                  <a:lnTo>
                    <a:pt x="40073" y="120218"/>
                  </a:lnTo>
                  <a:lnTo>
                    <a:pt x="41895" y="123861"/>
                  </a:lnTo>
                  <a:lnTo>
                    <a:pt x="25501" y="134790"/>
                  </a:lnTo>
                  <a:lnTo>
                    <a:pt x="23680" y="134790"/>
                  </a:lnTo>
                  <a:lnTo>
                    <a:pt x="23680" y="114753"/>
                  </a:lnTo>
                  <a:close/>
                  <a:moveTo>
                    <a:pt x="112931" y="94716"/>
                  </a:moveTo>
                  <a:lnTo>
                    <a:pt x="118396" y="98359"/>
                  </a:lnTo>
                  <a:lnTo>
                    <a:pt x="118396" y="111109"/>
                  </a:lnTo>
                  <a:lnTo>
                    <a:pt x="96538" y="129324"/>
                  </a:lnTo>
                  <a:lnTo>
                    <a:pt x="102002" y="132967"/>
                  </a:lnTo>
                  <a:lnTo>
                    <a:pt x="102002" y="134788"/>
                  </a:lnTo>
                  <a:lnTo>
                    <a:pt x="91074" y="140253"/>
                  </a:lnTo>
                  <a:lnTo>
                    <a:pt x="92895" y="143896"/>
                  </a:lnTo>
                  <a:lnTo>
                    <a:pt x="98359" y="143896"/>
                  </a:lnTo>
                  <a:lnTo>
                    <a:pt x="112931" y="140253"/>
                  </a:lnTo>
                  <a:lnTo>
                    <a:pt x="129324" y="140253"/>
                  </a:lnTo>
                  <a:lnTo>
                    <a:pt x="142075" y="138431"/>
                  </a:lnTo>
                  <a:lnTo>
                    <a:pt x="147539" y="138431"/>
                  </a:lnTo>
                  <a:lnTo>
                    <a:pt x="147539" y="140253"/>
                  </a:lnTo>
                  <a:lnTo>
                    <a:pt x="151182" y="151182"/>
                  </a:lnTo>
                  <a:lnTo>
                    <a:pt x="140253" y="176682"/>
                  </a:lnTo>
                  <a:lnTo>
                    <a:pt x="131146" y="193075"/>
                  </a:lnTo>
                  <a:lnTo>
                    <a:pt x="129324" y="193075"/>
                  </a:lnTo>
                  <a:lnTo>
                    <a:pt x="123860" y="194897"/>
                  </a:lnTo>
                  <a:lnTo>
                    <a:pt x="131146" y="202183"/>
                  </a:lnTo>
                  <a:lnTo>
                    <a:pt x="131146" y="205826"/>
                  </a:lnTo>
                  <a:lnTo>
                    <a:pt x="129324" y="205826"/>
                  </a:lnTo>
                  <a:lnTo>
                    <a:pt x="120217" y="211290"/>
                  </a:lnTo>
                  <a:lnTo>
                    <a:pt x="131146" y="211290"/>
                  </a:lnTo>
                  <a:lnTo>
                    <a:pt x="156647" y="229505"/>
                  </a:lnTo>
                  <a:lnTo>
                    <a:pt x="165754" y="267756"/>
                  </a:lnTo>
                  <a:lnTo>
                    <a:pt x="176683" y="273220"/>
                  </a:lnTo>
                  <a:lnTo>
                    <a:pt x="196719" y="302364"/>
                  </a:lnTo>
                  <a:lnTo>
                    <a:pt x="196719" y="313292"/>
                  </a:lnTo>
                  <a:lnTo>
                    <a:pt x="187612" y="311471"/>
                  </a:lnTo>
                  <a:lnTo>
                    <a:pt x="202184" y="324221"/>
                  </a:lnTo>
                  <a:lnTo>
                    <a:pt x="196719" y="340614"/>
                  </a:lnTo>
                  <a:lnTo>
                    <a:pt x="202184" y="340614"/>
                  </a:lnTo>
                  <a:lnTo>
                    <a:pt x="207648" y="338793"/>
                  </a:lnTo>
                  <a:lnTo>
                    <a:pt x="213113" y="338793"/>
                  </a:lnTo>
                  <a:lnTo>
                    <a:pt x="218577" y="335150"/>
                  </a:lnTo>
                  <a:lnTo>
                    <a:pt x="224041" y="335150"/>
                  </a:lnTo>
                  <a:lnTo>
                    <a:pt x="224041" y="338793"/>
                  </a:lnTo>
                  <a:lnTo>
                    <a:pt x="231327" y="346079"/>
                  </a:lnTo>
                  <a:lnTo>
                    <a:pt x="234970" y="346079"/>
                  </a:lnTo>
                  <a:lnTo>
                    <a:pt x="231327" y="369758"/>
                  </a:lnTo>
                  <a:lnTo>
                    <a:pt x="207648" y="395259"/>
                  </a:lnTo>
                  <a:lnTo>
                    <a:pt x="209470" y="397080"/>
                  </a:lnTo>
                  <a:lnTo>
                    <a:pt x="225863" y="400723"/>
                  </a:lnTo>
                  <a:lnTo>
                    <a:pt x="214934" y="413473"/>
                  </a:lnTo>
                  <a:lnTo>
                    <a:pt x="174862" y="424402"/>
                  </a:lnTo>
                  <a:lnTo>
                    <a:pt x="158468" y="418938"/>
                  </a:lnTo>
                  <a:lnTo>
                    <a:pt x="156647" y="424402"/>
                  </a:lnTo>
                  <a:lnTo>
                    <a:pt x="134789" y="429867"/>
                  </a:lnTo>
                  <a:lnTo>
                    <a:pt x="125681" y="424402"/>
                  </a:lnTo>
                  <a:lnTo>
                    <a:pt x="112931" y="428045"/>
                  </a:lnTo>
                  <a:lnTo>
                    <a:pt x="107467" y="440795"/>
                  </a:lnTo>
                  <a:lnTo>
                    <a:pt x="98359" y="440795"/>
                  </a:lnTo>
                  <a:lnTo>
                    <a:pt x="91074" y="437152"/>
                  </a:lnTo>
                  <a:lnTo>
                    <a:pt x="80145" y="437152"/>
                  </a:lnTo>
                  <a:lnTo>
                    <a:pt x="72859" y="448081"/>
                  </a:lnTo>
                  <a:lnTo>
                    <a:pt x="69216" y="451724"/>
                  </a:lnTo>
                  <a:lnTo>
                    <a:pt x="58287" y="451724"/>
                  </a:lnTo>
                  <a:lnTo>
                    <a:pt x="58287" y="448081"/>
                  </a:lnTo>
                  <a:lnTo>
                    <a:pt x="92895" y="406187"/>
                  </a:lnTo>
                  <a:lnTo>
                    <a:pt x="120217" y="402544"/>
                  </a:lnTo>
                  <a:lnTo>
                    <a:pt x="129324" y="391616"/>
                  </a:lnTo>
                  <a:lnTo>
                    <a:pt x="112931" y="400723"/>
                  </a:lnTo>
                  <a:lnTo>
                    <a:pt x="109288" y="400723"/>
                  </a:lnTo>
                  <a:lnTo>
                    <a:pt x="102002" y="389794"/>
                  </a:lnTo>
                  <a:lnTo>
                    <a:pt x="91074" y="391616"/>
                  </a:lnTo>
                  <a:lnTo>
                    <a:pt x="87431" y="391616"/>
                  </a:lnTo>
                  <a:lnTo>
                    <a:pt x="87431" y="389794"/>
                  </a:lnTo>
                  <a:lnTo>
                    <a:pt x="85609" y="384330"/>
                  </a:lnTo>
                  <a:lnTo>
                    <a:pt x="74680" y="389794"/>
                  </a:lnTo>
                  <a:lnTo>
                    <a:pt x="72859" y="389794"/>
                  </a:lnTo>
                  <a:lnTo>
                    <a:pt x="67395" y="380687"/>
                  </a:lnTo>
                  <a:lnTo>
                    <a:pt x="67395" y="378865"/>
                  </a:lnTo>
                  <a:lnTo>
                    <a:pt x="92895" y="362472"/>
                  </a:lnTo>
                  <a:lnTo>
                    <a:pt x="96538" y="355186"/>
                  </a:lnTo>
                  <a:lnTo>
                    <a:pt x="92895" y="340614"/>
                  </a:lnTo>
                  <a:lnTo>
                    <a:pt x="80145" y="344257"/>
                  </a:lnTo>
                  <a:lnTo>
                    <a:pt x="80145" y="340614"/>
                  </a:lnTo>
                  <a:lnTo>
                    <a:pt x="95445" y="327864"/>
                  </a:lnTo>
                  <a:lnTo>
                    <a:pt x="91074" y="327864"/>
                  </a:lnTo>
                  <a:lnTo>
                    <a:pt x="85610" y="318757"/>
                  </a:lnTo>
                  <a:lnTo>
                    <a:pt x="85610" y="316935"/>
                  </a:lnTo>
                  <a:lnTo>
                    <a:pt x="96539" y="324221"/>
                  </a:lnTo>
                  <a:lnTo>
                    <a:pt x="98361" y="324221"/>
                  </a:lnTo>
                  <a:lnTo>
                    <a:pt x="98361" y="325434"/>
                  </a:lnTo>
                  <a:lnTo>
                    <a:pt x="102002" y="322400"/>
                  </a:lnTo>
                  <a:lnTo>
                    <a:pt x="120217" y="318757"/>
                  </a:lnTo>
                  <a:lnTo>
                    <a:pt x="120217" y="316935"/>
                  </a:lnTo>
                  <a:lnTo>
                    <a:pt x="123860" y="306007"/>
                  </a:lnTo>
                  <a:lnTo>
                    <a:pt x="120217" y="306007"/>
                  </a:lnTo>
                  <a:lnTo>
                    <a:pt x="120217" y="302364"/>
                  </a:lnTo>
                  <a:lnTo>
                    <a:pt x="125681" y="289613"/>
                  </a:lnTo>
                  <a:lnTo>
                    <a:pt x="114753" y="291435"/>
                  </a:lnTo>
                  <a:lnTo>
                    <a:pt x="103824" y="276863"/>
                  </a:lnTo>
                  <a:lnTo>
                    <a:pt x="114753" y="260470"/>
                  </a:lnTo>
                  <a:lnTo>
                    <a:pt x="91074" y="262291"/>
                  </a:lnTo>
                  <a:lnTo>
                    <a:pt x="87431" y="267756"/>
                  </a:lnTo>
                  <a:lnTo>
                    <a:pt x="87431" y="271399"/>
                  </a:lnTo>
                  <a:lnTo>
                    <a:pt x="85609" y="271399"/>
                  </a:lnTo>
                  <a:lnTo>
                    <a:pt x="85609" y="267756"/>
                  </a:lnTo>
                  <a:lnTo>
                    <a:pt x="78323" y="262291"/>
                  </a:lnTo>
                  <a:lnTo>
                    <a:pt x="74680" y="267756"/>
                  </a:lnTo>
                  <a:lnTo>
                    <a:pt x="74680" y="271399"/>
                  </a:lnTo>
                  <a:lnTo>
                    <a:pt x="72859" y="271399"/>
                  </a:lnTo>
                  <a:lnTo>
                    <a:pt x="72859" y="267756"/>
                  </a:lnTo>
                  <a:lnTo>
                    <a:pt x="67395" y="256827"/>
                  </a:lnTo>
                  <a:lnTo>
                    <a:pt x="72859" y="256827"/>
                  </a:lnTo>
                  <a:lnTo>
                    <a:pt x="80145" y="234969"/>
                  </a:lnTo>
                  <a:lnTo>
                    <a:pt x="74680" y="227683"/>
                  </a:lnTo>
                  <a:lnTo>
                    <a:pt x="74680" y="224040"/>
                  </a:lnTo>
                  <a:lnTo>
                    <a:pt x="80145" y="216755"/>
                  </a:lnTo>
                  <a:lnTo>
                    <a:pt x="74680" y="213112"/>
                  </a:lnTo>
                  <a:lnTo>
                    <a:pt x="69216" y="218576"/>
                  </a:lnTo>
                  <a:lnTo>
                    <a:pt x="67395" y="218576"/>
                  </a:lnTo>
                  <a:lnTo>
                    <a:pt x="67395" y="207647"/>
                  </a:lnTo>
                  <a:lnTo>
                    <a:pt x="63752" y="213112"/>
                  </a:lnTo>
                  <a:lnTo>
                    <a:pt x="67395" y="218576"/>
                  </a:lnTo>
                  <a:lnTo>
                    <a:pt x="67395" y="224040"/>
                  </a:lnTo>
                  <a:lnTo>
                    <a:pt x="67394" y="224041"/>
                  </a:lnTo>
                  <a:lnTo>
                    <a:pt x="72860" y="224041"/>
                  </a:lnTo>
                  <a:lnTo>
                    <a:pt x="69217" y="234970"/>
                  </a:lnTo>
                  <a:lnTo>
                    <a:pt x="69217" y="238613"/>
                  </a:lnTo>
                  <a:lnTo>
                    <a:pt x="67395" y="238613"/>
                  </a:lnTo>
                  <a:lnTo>
                    <a:pt x="64156" y="228898"/>
                  </a:lnTo>
                  <a:lnTo>
                    <a:pt x="56466" y="240434"/>
                  </a:lnTo>
                  <a:lnTo>
                    <a:pt x="56466" y="244077"/>
                  </a:lnTo>
                  <a:lnTo>
                    <a:pt x="52823" y="244077"/>
                  </a:lnTo>
                  <a:lnTo>
                    <a:pt x="52823" y="240434"/>
                  </a:lnTo>
                  <a:lnTo>
                    <a:pt x="67395" y="189433"/>
                  </a:lnTo>
                  <a:lnTo>
                    <a:pt x="58287" y="194897"/>
                  </a:lnTo>
                  <a:lnTo>
                    <a:pt x="56466" y="194897"/>
                  </a:lnTo>
                  <a:lnTo>
                    <a:pt x="56463" y="194894"/>
                  </a:lnTo>
                  <a:lnTo>
                    <a:pt x="56466" y="194898"/>
                  </a:lnTo>
                  <a:lnTo>
                    <a:pt x="56466" y="198541"/>
                  </a:lnTo>
                  <a:lnTo>
                    <a:pt x="47358" y="198541"/>
                  </a:lnTo>
                  <a:lnTo>
                    <a:pt x="41894" y="189434"/>
                  </a:lnTo>
                  <a:lnTo>
                    <a:pt x="41894" y="187612"/>
                  </a:lnTo>
                  <a:lnTo>
                    <a:pt x="49181" y="187612"/>
                  </a:lnTo>
                  <a:lnTo>
                    <a:pt x="45537" y="183968"/>
                  </a:lnTo>
                  <a:lnTo>
                    <a:pt x="45537" y="182147"/>
                  </a:lnTo>
                  <a:lnTo>
                    <a:pt x="52823" y="178504"/>
                  </a:lnTo>
                  <a:lnTo>
                    <a:pt x="61930" y="156646"/>
                  </a:lnTo>
                  <a:lnTo>
                    <a:pt x="52823" y="154825"/>
                  </a:lnTo>
                  <a:lnTo>
                    <a:pt x="52823" y="143896"/>
                  </a:lnTo>
                  <a:lnTo>
                    <a:pt x="56466" y="143896"/>
                  </a:lnTo>
                  <a:lnTo>
                    <a:pt x="52823" y="134788"/>
                  </a:lnTo>
                  <a:lnTo>
                    <a:pt x="52823" y="132967"/>
                  </a:lnTo>
                  <a:lnTo>
                    <a:pt x="56466" y="132967"/>
                  </a:lnTo>
                  <a:lnTo>
                    <a:pt x="67395" y="127503"/>
                  </a:lnTo>
                  <a:lnTo>
                    <a:pt x="61930" y="122038"/>
                  </a:lnTo>
                  <a:lnTo>
                    <a:pt x="63752" y="116574"/>
                  </a:lnTo>
                  <a:lnTo>
                    <a:pt x="63752" y="114752"/>
                  </a:lnTo>
                  <a:lnTo>
                    <a:pt x="69216" y="114752"/>
                  </a:lnTo>
                  <a:lnTo>
                    <a:pt x="74680" y="100181"/>
                  </a:lnTo>
                  <a:lnTo>
                    <a:pt x="74680" y="98359"/>
                  </a:lnTo>
                  <a:close/>
                  <a:moveTo>
                    <a:pt x="160290" y="0"/>
                  </a:moveTo>
                  <a:lnTo>
                    <a:pt x="163933" y="0"/>
                  </a:lnTo>
                  <a:lnTo>
                    <a:pt x="163933" y="3643"/>
                  </a:lnTo>
                  <a:lnTo>
                    <a:pt x="165754" y="14572"/>
                  </a:lnTo>
                  <a:lnTo>
                    <a:pt x="165754" y="32787"/>
                  </a:lnTo>
                  <a:lnTo>
                    <a:pt x="160290" y="38251"/>
                  </a:lnTo>
                  <a:lnTo>
                    <a:pt x="158468" y="38251"/>
                  </a:lnTo>
                  <a:lnTo>
                    <a:pt x="160290" y="25501"/>
                  </a:lnTo>
                  <a:lnTo>
                    <a:pt x="153003" y="21858"/>
                  </a:lnTo>
                  <a:lnTo>
                    <a:pt x="153003" y="20036"/>
                  </a:lnTo>
                  <a:lnTo>
                    <a:pt x="160290" y="3643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" name="Sri Lanka">
              <a:extLst>
                <a:ext uri="{FF2B5EF4-FFF2-40B4-BE49-F238E27FC236}">
                  <a16:creationId xmlns:a16="http://schemas.microsoft.com/office/drawing/2014/main" id="{C8645D56-DD18-4314-8C3B-FEBB5F11752E}"/>
                </a:ext>
              </a:extLst>
            </p:cNvPr>
            <p:cNvSpPr>
              <a:spLocks/>
            </p:cNvSpPr>
            <p:nvPr>
              <p:custDataLst>
                <p:tags r:id="rId115"/>
              </p:custDataLst>
            </p:nvPr>
          </p:nvSpPr>
          <p:spPr bwMode="auto">
            <a:xfrm>
              <a:off x="7705188" y="4356102"/>
              <a:ext cx="54212" cy="93967"/>
            </a:xfrm>
            <a:custGeom>
              <a:avLst/>
              <a:gdLst>
                <a:gd name="T0" fmla="*/ 4 w 30"/>
                <a:gd name="T1" fmla="*/ 0 h 52"/>
                <a:gd name="T2" fmla="*/ 6 w 30"/>
                <a:gd name="T3" fmla="*/ 0 h 52"/>
                <a:gd name="T4" fmla="*/ 9 w 30"/>
                <a:gd name="T5" fmla="*/ 2 h 52"/>
                <a:gd name="T6" fmla="*/ 16 w 30"/>
                <a:gd name="T7" fmla="*/ 9 h 52"/>
                <a:gd name="T8" fmla="*/ 30 w 30"/>
                <a:gd name="T9" fmla="*/ 30 h 52"/>
                <a:gd name="T10" fmla="*/ 28 w 30"/>
                <a:gd name="T11" fmla="*/ 42 h 52"/>
                <a:gd name="T12" fmla="*/ 15 w 30"/>
                <a:gd name="T13" fmla="*/ 52 h 52"/>
                <a:gd name="T14" fmla="*/ 7 w 30"/>
                <a:gd name="T15" fmla="*/ 50 h 52"/>
                <a:gd name="T16" fmla="*/ 6 w 30"/>
                <a:gd name="T17" fmla="*/ 50 h 52"/>
                <a:gd name="T18" fmla="*/ 1 w 30"/>
                <a:gd name="T19" fmla="*/ 40 h 52"/>
                <a:gd name="T20" fmla="*/ 0 w 30"/>
                <a:gd name="T21" fmla="*/ 22 h 52"/>
                <a:gd name="T22" fmla="*/ 1 w 30"/>
                <a:gd name="T23" fmla="*/ 22 h 52"/>
                <a:gd name="T24" fmla="*/ 4 w 30"/>
                <a:gd name="T25" fmla="*/ 6 h 52"/>
                <a:gd name="T26" fmla="*/ 6 w 30"/>
                <a:gd name="T27" fmla="*/ 6 h 52"/>
                <a:gd name="T28" fmla="*/ 7 w 30"/>
                <a:gd name="T29" fmla="*/ 5 h 52"/>
                <a:gd name="T30" fmla="*/ 4 w 30"/>
                <a:gd name="T31" fmla="*/ 2 h 52"/>
                <a:gd name="T32" fmla="*/ 4 w 30"/>
                <a:gd name="T3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52">
                  <a:moveTo>
                    <a:pt x="4" y="0"/>
                  </a:moveTo>
                  <a:lnTo>
                    <a:pt x="6" y="0"/>
                  </a:lnTo>
                  <a:lnTo>
                    <a:pt x="9" y="2"/>
                  </a:lnTo>
                  <a:lnTo>
                    <a:pt x="16" y="9"/>
                  </a:lnTo>
                  <a:lnTo>
                    <a:pt x="30" y="30"/>
                  </a:lnTo>
                  <a:lnTo>
                    <a:pt x="28" y="42"/>
                  </a:lnTo>
                  <a:lnTo>
                    <a:pt x="15" y="52"/>
                  </a:lnTo>
                  <a:lnTo>
                    <a:pt x="7" y="50"/>
                  </a:lnTo>
                  <a:lnTo>
                    <a:pt x="6" y="50"/>
                  </a:lnTo>
                  <a:lnTo>
                    <a:pt x="1" y="40"/>
                  </a:lnTo>
                  <a:lnTo>
                    <a:pt x="0" y="22"/>
                  </a:lnTo>
                  <a:lnTo>
                    <a:pt x="1" y="22"/>
                  </a:lnTo>
                  <a:lnTo>
                    <a:pt x="4" y="6"/>
                  </a:lnTo>
                  <a:lnTo>
                    <a:pt x="6" y="6"/>
                  </a:lnTo>
                  <a:lnTo>
                    <a:pt x="7" y="5"/>
                  </a:lnTo>
                  <a:lnTo>
                    <a:pt x="4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" name="Afghanistan">
              <a:extLst>
                <a:ext uri="{FF2B5EF4-FFF2-40B4-BE49-F238E27FC236}">
                  <a16:creationId xmlns:a16="http://schemas.microsoft.com/office/drawing/2014/main" id="{B8F7227F-8DC4-4DC8-97DC-2FA0DCBC0E1E}"/>
                </a:ext>
              </a:extLst>
            </p:cNvPr>
            <p:cNvSpPr>
              <a:spLocks noEditPoints="1"/>
            </p:cNvSpPr>
            <p:nvPr>
              <p:custDataLst>
                <p:tags r:id="rId116"/>
              </p:custDataLst>
            </p:nvPr>
          </p:nvSpPr>
          <p:spPr bwMode="auto">
            <a:xfrm>
              <a:off x="7251616" y="3607980"/>
              <a:ext cx="341535" cy="258410"/>
            </a:xfrm>
            <a:custGeom>
              <a:avLst/>
              <a:gdLst>
                <a:gd name="T0" fmla="*/ 12 w 189"/>
                <a:gd name="T1" fmla="*/ 46 h 143"/>
                <a:gd name="T2" fmla="*/ 12 w 189"/>
                <a:gd name="T3" fmla="*/ 43 h 143"/>
                <a:gd name="T4" fmla="*/ 143 w 189"/>
                <a:gd name="T5" fmla="*/ 3 h 143"/>
                <a:gd name="T6" fmla="*/ 146 w 189"/>
                <a:gd name="T7" fmla="*/ 9 h 143"/>
                <a:gd name="T8" fmla="*/ 147 w 189"/>
                <a:gd name="T9" fmla="*/ 30 h 143"/>
                <a:gd name="T10" fmla="*/ 174 w 189"/>
                <a:gd name="T11" fmla="*/ 17 h 143"/>
                <a:gd name="T12" fmla="*/ 184 w 189"/>
                <a:gd name="T13" fmla="*/ 18 h 143"/>
                <a:gd name="T14" fmla="*/ 184 w 189"/>
                <a:gd name="T15" fmla="*/ 23 h 143"/>
                <a:gd name="T16" fmla="*/ 174 w 189"/>
                <a:gd name="T17" fmla="*/ 26 h 143"/>
                <a:gd name="T18" fmla="*/ 143 w 189"/>
                <a:gd name="T19" fmla="*/ 37 h 143"/>
                <a:gd name="T20" fmla="*/ 147 w 189"/>
                <a:gd name="T21" fmla="*/ 49 h 143"/>
                <a:gd name="T22" fmla="*/ 138 w 189"/>
                <a:gd name="T23" fmla="*/ 64 h 143"/>
                <a:gd name="T24" fmla="*/ 138 w 189"/>
                <a:gd name="T25" fmla="*/ 72 h 143"/>
                <a:gd name="T26" fmla="*/ 129 w 189"/>
                <a:gd name="T27" fmla="*/ 82 h 143"/>
                <a:gd name="T28" fmla="*/ 114 w 189"/>
                <a:gd name="T29" fmla="*/ 98 h 143"/>
                <a:gd name="T30" fmla="*/ 112 w 189"/>
                <a:gd name="T31" fmla="*/ 110 h 143"/>
                <a:gd name="T32" fmla="*/ 101 w 189"/>
                <a:gd name="T33" fmla="*/ 106 h 143"/>
                <a:gd name="T34" fmla="*/ 97 w 189"/>
                <a:gd name="T35" fmla="*/ 113 h 143"/>
                <a:gd name="T36" fmla="*/ 79 w 189"/>
                <a:gd name="T37" fmla="*/ 121 h 143"/>
                <a:gd name="T38" fmla="*/ 76 w 189"/>
                <a:gd name="T39" fmla="*/ 137 h 143"/>
                <a:gd name="T40" fmla="*/ 52 w 189"/>
                <a:gd name="T41" fmla="*/ 140 h 143"/>
                <a:gd name="T42" fmla="*/ 39 w 189"/>
                <a:gd name="T43" fmla="*/ 140 h 143"/>
                <a:gd name="T44" fmla="*/ 6 w 189"/>
                <a:gd name="T45" fmla="*/ 137 h 143"/>
                <a:gd name="T46" fmla="*/ 17 w 189"/>
                <a:gd name="T47" fmla="*/ 116 h 143"/>
                <a:gd name="T48" fmla="*/ 5 w 189"/>
                <a:gd name="T49" fmla="*/ 106 h 143"/>
                <a:gd name="T50" fmla="*/ 5 w 189"/>
                <a:gd name="T51" fmla="*/ 79 h 143"/>
                <a:gd name="T52" fmla="*/ 0 w 189"/>
                <a:gd name="T53" fmla="*/ 69 h 143"/>
                <a:gd name="T54" fmla="*/ 9 w 189"/>
                <a:gd name="T55" fmla="*/ 58 h 143"/>
                <a:gd name="T56" fmla="*/ 15 w 189"/>
                <a:gd name="T57" fmla="*/ 49 h 143"/>
                <a:gd name="T58" fmla="*/ 34 w 189"/>
                <a:gd name="T59" fmla="*/ 49 h 143"/>
                <a:gd name="T60" fmla="*/ 36 w 189"/>
                <a:gd name="T61" fmla="*/ 43 h 143"/>
                <a:gd name="T62" fmla="*/ 60 w 189"/>
                <a:gd name="T63" fmla="*/ 20 h 143"/>
                <a:gd name="T64" fmla="*/ 70 w 189"/>
                <a:gd name="T65" fmla="*/ 15 h 143"/>
                <a:gd name="T66" fmla="*/ 95 w 189"/>
                <a:gd name="T67" fmla="*/ 20 h 143"/>
                <a:gd name="T68" fmla="*/ 112 w 189"/>
                <a:gd name="T69" fmla="*/ 18 h 143"/>
                <a:gd name="T70" fmla="*/ 119 w 189"/>
                <a:gd name="T71" fmla="*/ 14 h 143"/>
                <a:gd name="T72" fmla="*/ 129 w 189"/>
                <a:gd name="T73" fmla="*/ 12 h 143"/>
                <a:gd name="T74" fmla="*/ 137 w 189"/>
                <a:gd name="T7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9" h="143">
                  <a:moveTo>
                    <a:pt x="12" y="43"/>
                  </a:moveTo>
                  <a:lnTo>
                    <a:pt x="12" y="46"/>
                  </a:lnTo>
                  <a:lnTo>
                    <a:pt x="11" y="46"/>
                  </a:lnTo>
                  <a:lnTo>
                    <a:pt x="12" y="43"/>
                  </a:lnTo>
                  <a:close/>
                  <a:moveTo>
                    <a:pt x="137" y="0"/>
                  </a:moveTo>
                  <a:lnTo>
                    <a:pt x="143" y="3"/>
                  </a:lnTo>
                  <a:lnTo>
                    <a:pt x="141" y="8"/>
                  </a:lnTo>
                  <a:lnTo>
                    <a:pt x="146" y="9"/>
                  </a:lnTo>
                  <a:lnTo>
                    <a:pt x="144" y="23"/>
                  </a:lnTo>
                  <a:lnTo>
                    <a:pt x="147" y="30"/>
                  </a:lnTo>
                  <a:lnTo>
                    <a:pt x="171" y="17"/>
                  </a:lnTo>
                  <a:lnTo>
                    <a:pt x="174" y="17"/>
                  </a:lnTo>
                  <a:lnTo>
                    <a:pt x="175" y="20"/>
                  </a:lnTo>
                  <a:lnTo>
                    <a:pt x="184" y="18"/>
                  </a:lnTo>
                  <a:lnTo>
                    <a:pt x="189" y="18"/>
                  </a:lnTo>
                  <a:lnTo>
                    <a:pt x="184" y="23"/>
                  </a:lnTo>
                  <a:lnTo>
                    <a:pt x="186" y="24"/>
                  </a:lnTo>
                  <a:lnTo>
                    <a:pt x="174" y="26"/>
                  </a:lnTo>
                  <a:lnTo>
                    <a:pt x="160" y="27"/>
                  </a:lnTo>
                  <a:lnTo>
                    <a:pt x="143" y="37"/>
                  </a:lnTo>
                  <a:lnTo>
                    <a:pt x="141" y="39"/>
                  </a:lnTo>
                  <a:lnTo>
                    <a:pt x="147" y="49"/>
                  </a:lnTo>
                  <a:lnTo>
                    <a:pt x="147" y="54"/>
                  </a:lnTo>
                  <a:lnTo>
                    <a:pt x="138" y="64"/>
                  </a:lnTo>
                  <a:lnTo>
                    <a:pt x="141" y="67"/>
                  </a:lnTo>
                  <a:lnTo>
                    <a:pt x="138" y="72"/>
                  </a:lnTo>
                  <a:lnTo>
                    <a:pt x="125" y="72"/>
                  </a:lnTo>
                  <a:lnTo>
                    <a:pt x="129" y="82"/>
                  </a:lnTo>
                  <a:lnTo>
                    <a:pt x="119" y="86"/>
                  </a:lnTo>
                  <a:lnTo>
                    <a:pt x="114" y="98"/>
                  </a:lnTo>
                  <a:lnTo>
                    <a:pt x="116" y="106"/>
                  </a:lnTo>
                  <a:lnTo>
                    <a:pt x="112" y="110"/>
                  </a:lnTo>
                  <a:lnTo>
                    <a:pt x="107" y="106"/>
                  </a:lnTo>
                  <a:lnTo>
                    <a:pt x="101" y="106"/>
                  </a:lnTo>
                  <a:lnTo>
                    <a:pt x="94" y="112"/>
                  </a:lnTo>
                  <a:lnTo>
                    <a:pt x="97" y="113"/>
                  </a:lnTo>
                  <a:lnTo>
                    <a:pt x="83" y="115"/>
                  </a:lnTo>
                  <a:lnTo>
                    <a:pt x="79" y="121"/>
                  </a:lnTo>
                  <a:lnTo>
                    <a:pt x="77" y="135"/>
                  </a:lnTo>
                  <a:lnTo>
                    <a:pt x="76" y="137"/>
                  </a:lnTo>
                  <a:lnTo>
                    <a:pt x="61" y="140"/>
                  </a:lnTo>
                  <a:lnTo>
                    <a:pt x="52" y="140"/>
                  </a:lnTo>
                  <a:lnTo>
                    <a:pt x="48" y="143"/>
                  </a:lnTo>
                  <a:lnTo>
                    <a:pt x="39" y="140"/>
                  </a:lnTo>
                  <a:lnTo>
                    <a:pt x="26" y="143"/>
                  </a:lnTo>
                  <a:lnTo>
                    <a:pt x="6" y="137"/>
                  </a:lnTo>
                  <a:lnTo>
                    <a:pt x="15" y="123"/>
                  </a:lnTo>
                  <a:lnTo>
                    <a:pt x="17" y="116"/>
                  </a:lnTo>
                  <a:lnTo>
                    <a:pt x="12" y="110"/>
                  </a:lnTo>
                  <a:lnTo>
                    <a:pt x="5" y="106"/>
                  </a:lnTo>
                  <a:lnTo>
                    <a:pt x="2" y="88"/>
                  </a:lnTo>
                  <a:lnTo>
                    <a:pt x="5" y="79"/>
                  </a:lnTo>
                  <a:lnTo>
                    <a:pt x="0" y="76"/>
                  </a:lnTo>
                  <a:lnTo>
                    <a:pt x="0" y="69"/>
                  </a:lnTo>
                  <a:lnTo>
                    <a:pt x="6" y="67"/>
                  </a:lnTo>
                  <a:lnTo>
                    <a:pt x="9" y="58"/>
                  </a:lnTo>
                  <a:lnTo>
                    <a:pt x="12" y="46"/>
                  </a:lnTo>
                  <a:lnTo>
                    <a:pt x="15" y="49"/>
                  </a:lnTo>
                  <a:lnTo>
                    <a:pt x="30" y="52"/>
                  </a:lnTo>
                  <a:lnTo>
                    <a:pt x="34" y="49"/>
                  </a:lnTo>
                  <a:lnTo>
                    <a:pt x="37" y="45"/>
                  </a:lnTo>
                  <a:lnTo>
                    <a:pt x="36" y="43"/>
                  </a:lnTo>
                  <a:lnTo>
                    <a:pt x="54" y="35"/>
                  </a:lnTo>
                  <a:lnTo>
                    <a:pt x="60" y="20"/>
                  </a:lnTo>
                  <a:lnTo>
                    <a:pt x="66" y="20"/>
                  </a:lnTo>
                  <a:lnTo>
                    <a:pt x="70" y="15"/>
                  </a:lnTo>
                  <a:lnTo>
                    <a:pt x="80" y="17"/>
                  </a:lnTo>
                  <a:lnTo>
                    <a:pt x="95" y="20"/>
                  </a:lnTo>
                  <a:lnTo>
                    <a:pt x="100" y="24"/>
                  </a:lnTo>
                  <a:lnTo>
                    <a:pt x="112" y="18"/>
                  </a:lnTo>
                  <a:lnTo>
                    <a:pt x="117" y="23"/>
                  </a:lnTo>
                  <a:lnTo>
                    <a:pt x="119" y="14"/>
                  </a:lnTo>
                  <a:lnTo>
                    <a:pt x="128" y="15"/>
                  </a:lnTo>
                  <a:lnTo>
                    <a:pt x="129" y="12"/>
                  </a:lnTo>
                  <a:lnTo>
                    <a:pt x="128" y="9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" name="Iraq">
              <a:extLst>
                <a:ext uri="{FF2B5EF4-FFF2-40B4-BE49-F238E27FC236}">
                  <a16:creationId xmlns:a16="http://schemas.microsoft.com/office/drawing/2014/main" id="{A48F75EC-62A4-4CEB-8A0E-C0449382091C}"/>
                </a:ext>
              </a:extLst>
            </p:cNvPr>
            <p:cNvSpPr>
              <a:spLocks/>
            </p:cNvSpPr>
            <p:nvPr>
              <p:custDataLst>
                <p:tags r:id="rId117"/>
              </p:custDataLst>
            </p:nvPr>
          </p:nvSpPr>
          <p:spPr bwMode="auto">
            <a:xfrm>
              <a:off x="6738411" y="3635085"/>
              <a:ext cx="234918" cy="238532"/>
            </a:xfrm>
            <a:custGeom>
              <a:avLst/>
              <a:gdLst>
                <a:gd name="T0" fmla="*/ 56 w 130"/>
                <a:gd name="T1" fmla="*/ 0 h 132"/>
                <a:gd name="T2" fmla="*/ 59 w 130"/>
                <a:gd name="T3" fmla="*/ 0 h 132"/>
                <a:gd name="T4" fmla="*/ 62 w 130"/>
                <a:gd name="T5" fmla="*/ 2 h 132"/>
                <a:gd name="T6" fmla="*/ 66 w 130"/>
                <a:gd name="T7" fmla="*/ 2 h 132"/>
                <a:gd name="T8" fmla="*/ 69 w 130"/>
                <a:gd name="T9" fmla="*/ 3 h 132"/>
                <a:gd name="T10" fmla="*/ 74 w 130"/>
                <a:gd name="T11" fmla="*/ 3 h 132"/>
                <a:gd name="T12" fmla="*/ 75 w 130"/>
                <a:gd name="T13" fmla="*/ 5 h 132"/>
                <a:gd name="T14" fmla="*/ 78 w 130"/>
                <a:gd name="T15" fmla="*/ 3 h 132"/>
                <a:gd name="T16" fmla="*/ 81 w 130"/>
                <a:gd name="T17" fmla="*/ 3 h 132"/>
                <a:gd name="T18" fmla="*/ 81 w 130"/>
                <a:gd name="T19" fmla="*/ 12 h 132"/>
                <a:gd name="T20" fmla="*/ 90 w 130"/>
                <a:gd name="T21" fmla="*/ 24 h 132"/>
                <a:gd name="T22" fmla="*/ 99 w 130"/>
                <a:gd name="T23" fmla="*/ 27 h 132"/>
                <a:gd name="T24" fmla="*/ 101 w 130"/>
                <a:gd name="T25" fmla="*/ 27 h 132"/>
                <a:gd name="T26" fmla="*/ 101 w 130"/>
                <a:gd name="T27" fmla="*/ 28 h 132"/>
                <a:gd name="T28" fmla="*/ 98 w 130"/>
                <a:gd name="T29" fmla="*/ 33 h 132"/>
                <a:gd name="T30" fmla="*/ 98 w 130"/>
                <a:gd name="T31" fmla="*/ 37 h 132"/>
                <a:gd name="T32" fmla="*/ 90 w 130"/>
                <a:gd name="T33" fmla="*/ 49 h 132"/>
                <a:gd name="T34" fmla="*/ 89 w 130"/>
                <a:gd name="T35" fmla="*/ 57 h 132"/>
                <a:gd name="T36" fmla="*/ 96 w 130"/>
                <a:gd name="T37" fmla="*/ 70 h 132"/>
                <a:gd name="T38" fmla="*/ 112 w 130"/>
                <a:gd name="T39" fmla="*/ 80 h 132"/>
                <a:gd name="T40" fmla="*/ 118 w 130"/>
                <a:gd name="T41" fmla="*/ 91 h 132"/>
                <a:gd name="T42" fmla="*/ 117 w 130"/>
                <a:gd name="T43" fmla="*/ 103 h 132"/>
                <a:gd name="T44" fmla="*/ 120 w 130"/>
                <a:gd name="T45" fmla="*/ 104 h 132"/>
                <a:gd name="T46" fmla="*/ 121 w 130"/>
                <a:gd name="T47" fmla="*/ 104 h 132"/>
                <a:gd name="T48" fmla="*/ 123 w 130"/>
                <a:gd name="T49" fmla="*/ 111 h 132"/>
                <a:gd name="T50" fmla="*/ 130 w 130"/>
                <a:gd name="T51" fmla="*/ 117 h 132"/>
                <a:gd name="T52" fmla="*/ 130 w 130"/>
                <a:gd name="T53" fmla="*/ 119 h 132"/>
                <a:gd name="T54" fmla="*/ 127 w 130"/>
                <a:gd name="T55" fmla="*/ 120 h 132"/>
                <a:gd name="T56" fmla="*/ 121 w 130"/>
                <a:gd name="T57" fmla="*/ 119 h 132"/>
                <a:gd name="T58" fmla="*/ 112 w 130"/>
                <a:gd name="T59" fmla="*/ 119 h 132"/>
                <a:gd name="T60" fmla="*/ 104 w 130"/>
                <a:gd name="T61" fmla="*/ 132 h 132"/>
                <a:gd name="T62" fmla="*/ 90 w 130"/>
                <a:gd name="T63" fmla="*/ 128 h 132"/>
                <a:gd name="T64" fmla="*/ 81 w 130"/>
                <a:gd name="T65" fmla="*/ 131 h 132"/>
                <a:gd name="T66" fmla="*/ 80 w 130"/>
                <a:gd name="T67" fmla="*/ 131 h 132"/>
                <a:gd name="T68" fmla="*/ 65 w 130"/>
                <a:gd name="T69" fmla="*/ 125 h 132"/>
                <a:gd name="T70" fmla="*/ 65 w 130"/>
                <a:gd name="T71" fmla="*/ 123 h 132"/>
                <a:gd name="T72" fmla="*/ 64 w 130"/>
                <a:gd name="T73" fmla="*/ 114 h 132"/>
                <a:gd name="T74" fmla="*/ 58 w 130"/>
                <a:gd name="T75" fmla="*/ 113 h 132"/>
                <a:gd name="T76" fmla="*/ 56 w 130"/>
                <a:gd name="T77" fmla="*/ 113 h 132"/>
                <a:gd name="T78" fmla="*/ 53 w 130"/>
                <a:gd name="T79" fmla="*/ 107 h 132"/>
                <a:gd name="T80" fmla="*/ 40 w 130"/>
                <a:gd name="T81" fmla="*/ 103 h 132"/>
                <a:gd name="T82" fmla="*/ 25 w 130"/>
                <a:gd name="T83" fmla="*/ 91 h 132"/>
                <a:gd name="T84" fmla="*/ 6 w 130"/>
                <a:gd name="T85" fmla="*/ 85 h 132"/>
                <a:gd name="T86" fmla="*/ 4 w 130"/>
                <a:gd name="T87" fmla="*/ 85 h 132"/>
                <a:gd name="T88" fmla="*/ 0 w 130"/>
                <a:gd name="T89" fmla="*/ 68 h 132"/>
                <a:gd name="T90" fmla="*/ 0 w 130"/>
                <a:gd name="T91" fmla="*/ 67 h 132"/>
                <a:gd name="T92" fmla="*/ 31 w 130"/>
                <a:gd name="T93" fmla="*/ 49 h 132"/>
                <a:gd name="T94" fmla="*/ 32 w 130"/>
                <a:gd name="T95" fmla="*/ 43 h 132"/>
                <a:gd name="T96" fmla="*/ 34 w 130"/>
                <a:gd name="T97" fmla="*/ 18 h 132"/>
                <a:gd name="T98" fmla="*/ 34 w 130"/>
                <a:gd name="T99" fmla="*/ 17 h 132"/>
                <a:gd name="T100" fmla="*/ 43 w 130"/>
                <a:gd name="T101" fmla="*/ 15 h 132"/>
                <a:gd name="T102" fmla="*/ 50 w 130"/>
                <a:gd name="T103" fmla="*/ 5 h 132"/>
                <a:gd name="T104" fmla="*/ 56 w 130"/>
                <a:gd name="T105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0" h="132">
                  <a:moveTo>
                    <a:pt x="56" y="0"/>
                  </a:moveTo>
                  <a:lnTo>
                    <a:pt x="59" y="0"/>
                  </a:lnTo>
                  <a:lnTo>
                    <a:pt x="62" y="2"/>
                  </a:lnTo>
                  <a:lnTo>
                    <a:pt x="66" y="2"/>
                  </a:lnTo>
                  <a:lnTo>
                    <a:pt x="69" y="3"/>
                  </a:lnTo>
                  <a:lnTo>
                    <a:pt x="74" y="3"/>
                  </a:lnTo>
                  <a:lnTo>
                    <a:pt x="75" y="5"/>
                  </a:lnTo>
                  <a:lnTo>
                    <a:pt x="78" y="3"/>
                  </a:lnTo>
                  <a:lnTo>
                    <a:pt x="81" y="3"/>
                  </a:lnTo>
                  <a:lnTo>
                    <a:pt x="81" y="12"/>
                  </a:lnTo>
                  <a:lnTo>
                    <a:pt x="90" y="24"/>
                  </a:lnTo>
                  <a:lnTo>
                    <a:pt x="99" y="27"/>
                  </a:lnTo>
                  <a:lnTo>
                    <a:pt x="101" y="27"/>
                  </a:lnTo>
                  <a:lnTo>
                    <a:pt x="101" y="28"/>
                  </a:lnTo>
                  <a:lnTo>
                    <a:pt x="98" y="33"/>
                  </a:lnTo>
                  <a:lnTo>
                    <a:pt x="98" y="37"/>
                  </a:lnTo>
                  <a:lnTo>
                    <a:pt x="90" y="49"/>
                  </a:lnTo>
                  <a:lnTo>
                    <a:pt x="89" y="57"/>
                  </a:lnTo>
                  <a:lnTo>
                    <a:pt x="96" y="70"/>
                  </a:lnTo>
                  <a:lnTo>
                    <a:pt x="112" y="80"/>
                  </a:lnTo>
                  <a:lnTo>
                    <a:pt x="118" y="91"/>
                  </a:lnTo>
                  <a:lnTo>
                    <a:pt x="117" y="103"/>
                  </a:lnTo>
                  <a:lnTo>
                    <a:pt x="120" y="104"/>
                  </a:lnTo>
                  <a:lnTo>
                    <a:pt x="121" y="104"/>
                  </a:lnTo>
                  <a:lnTo>
                    <a:pt x="123" y="111"/>
                  </a:lnTo>
                  <a:lnTo>
                    <a:pt x="130" y="117"/>
                  </a:lnTo>
                  <a:lnTo>
                    <a:pt x="130" y="119"/>
                  </a:lnTo>
                  <a:lnTo>
                    <a:pt x="127" y="120"/>
                  </a:lnTo>
                  <a:lnTo>
                    <a:pt x="121" y="119"/>
                  </a:lnTo>
                  <a:lnTo>
                    <a:pt x="112" y="119"/>
                  </a:lnTo>
                  <a:lnTo>
                    <a:pt x="104" y="132"/>
                  </a:lnTo>
                  <a:lnTo>
                    <a:pt x="90" y="128"/>
                  </a:lnTo>
                  <a:lnTo>
                    <a:pt x="81" y="131"/>
                  </a:lnTo>
                  <a:lnTo>
                    <a:pt x="80" y="131"/>
                  </a:lnTo>
                  <a:lnTo>
                    <a:pt x="65" y="125"/>
                  </a:lnTo>
                  <a:lnTo>
                    <a:pt x="65" y="123"/>
                  </a:lnTo>
                  <a:lnTo>
                    <a:pt x="64" y="114"/>
                  </a:lnTo>
                  <a:lnTo>
                    <a:pt x="58" y="113"/>
                  </a:lnTo>
                  <a:lnTo>
                    <a:pt x="56" y="113"/>
                  </a:lnTo>
                  <a:lnTo>
                    <a:pt x="53" y="107"/>
                  </a:lnTo>
                  <a:lnTo>
                    <a:pt x="40" y="103"/>
                  </a:lnTo>
                  <a:lnTo>
                    <a:pt x="25" y="91"/>
                  </a:lnTo>
                  <a:lnTo>
                    <a:pt x="6" y="85"/>
                  </a:lnTo>
                  <a:lnTo>
                    <a:pt x="4" y="85"/>
                  </a:lnTo>
                  <a:lnTo>
                    <a:pt x="0" y="68"/>
                  </a:lnTo>
                  <a:lnTo>
                    <a:pt x="0" y="67"/>
                  </a:lnTo>
                  <a:lnTo>
                    <a:pt x="31" y="49"/>
                  </a:lnTo>
                  <a:lnTo>
                    <a:pt x="32" y="43"/>
                  </a:lnTo>
                  <a:lnTo>
                    <a:pt x="34" y="18"/>
                  </a:lnTo>
                  <a:lnTo>
                    <a:pt x="34" y="17"/>
                  </a:lnTo>
                  <a:lnTo>
                    <a:pt x="43" y="15"/>
                  </a:lnTo>
                  <a:lnTo>
                    <a:pt x="50" y="5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" name="Jordan">
              <a:extLst>
                <a:ext uri="{FF2B5EF4-FFF2-40B4-BE49-F238E27FC236}">
                  <a16:creationId xmlns:a16="http://schemas.microsoft.com/office/drawing/2014/main" id="{CACCD7DA-9140-4C0B-83CC-3D4CDBFD75CF}"/>
                </a:ext>
              </a:extLst>
            </p:cNvPr>
            <p:cNvSpPr>
              <a:spLocks/>
            </p:cNvSpPr>
            <p:nvPr>
              <p:custDataLst>
                <p:tags r:id="rId118"/>
              </p:custDataLst>
            </p:nvPr>
          </p:nvSpPr>
          <p:spPr bwMode="auto">
            <a:xfrm>
              <a:off x="6646250" y="3756157"/>
              <a:ext cx="103003" cy="117460"/>
            </a:xfrm>
            <a:custGeom>
              <a:avLst/>
              <a:gdLst>
                <a:gd name="T0" fmla="*/ 51 w 57"/>
                <a:gd name="T1" fmla="*/ 0 h 65"/>
                <a:gd name="T2" fmla="*/ 52 w 57"/>
                <a:gd name="T3" fmla="*/ 0 h 65"/>
                <a:gd name="T4" fmla="*/ 52 w 57"/>
                <a:gd name="T5" fmla="*/ 1 h 65"/>
                <a:gd name="T6" fmla="*/ 57 w 57"/>
                <a:gd name="T7" fmla="*/ 18 h 65"/>
                <a:gd name="T8" fmla="*/ 54 w 57"/>
                <a:gd name="T9" fmla="*/ 24 h 65"/>
                <a:gd name="T10" fmla="*/ 52 w 57"/>
                <a:gd name="T11" fmla="*/ 24 h 65"/>
                <a:gd name="T12" fmla="*/ 30 w 57"/>
                <a:gd name="T13" fmla="*/ 28 h 65"/>
                <a:gd name="T14" fmla="*/ 42 w 57"/>
                <a:gd name="T15" fmla="*/ 43 h 65"/>
                <a:gd name="T16" fmla="*/ 37 w 57"/>
                <a:gd name="T17" fmla="*/ 47 h 65"/>
                <a:gd name="T18" fmla="*/ 36 w 57"/>
                <a:gd name="T19" fmla="*/ 52 h 65"/>
                <a:gd name="T20" fmla="*/ 34 w 57"/>
                <a:gd name="T21" fmla="*/ 52 h 65"/>
                <a:gd name="T22" fmla="*/ 26 w 57"/>
                <a:gd name="T23" fmla="*/ 55 h 65"/>
                <a:gd name="T24" fmla="*/ 17 w 57"/>
                <a:gd name="T25" fmla="*/ 65 h 65"/>
                <a:gd name="T26" fmla="*/ 2 w 57"/>
                <a:gd name="T27" fmla="*/ 64 h 65"/>
                <a:gd name="T28" fmla="*/ 2 w 57"/>
                <a:gd name="T29" fmla="*/ 61 h 65"/>
                <a:gd name="T30" fmla="*/ 8 w 57"/>
                <a:gd name="T31" fmla="*/ 31 h 65"/>
                <a:gd name="T32" fmla="*/ 0 w 57"/>
                <a:gd name="T33" fmla="*/ 31 h 65"/>
                <a:gd name="T34" fmla="*/ 3 w 57"/>
                <a:gd name="T35" fmla="*/ 25 h 65"/>
                <a:gd name="T36" fmla="*/ 2 w 57"/>
                <a:gd name="T37" fmla="*/ 24 h 65"/>
                <a:gd name="T38" fmla="*/ 0 w 57"/>
                <a:gd name="T39" fmla="*/ 24 h 65"/>
                <a:gd name="T40" fmla="*/ 0 w 57"/>
                <a:gd name="T41" fmla="*/ 18 h 65"/>
                <a:gd name="T42" fmla="*/ 5 w 57"/>
                <a:gd name="T43" fmla="*/ 13 h 65"/>
                <a:gd name="T44" fmla="*/ 5 w 57"/>
                <a:gd name="T45" fmla="*/ 12 h 65"/>
                <a:gd name="T46" fmla="*/ 9 w 57"/>
                <a:gd name="T47" fmla="*/ 15 h 65"/>
                <a:gd name="T48" fmla="*/ 9 w 57"/>
                <a:gd name="T49" fmla="*/ 10 h 65"/>
                <a:gd name="T50" fmla="*/ 12 w 57"/>
                <a:gd name="T51" fmla="*/ 10 h 65"/>
                <a:gd name="T52" fmla="*/ 23 w 57"/>
                <a:gd name="T53" fmla="*/ 16 h 65"/>
                <a:gd name="T54" fmla="*/ 51 w 57"/>
                <a:gd name="T5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7" h="65">
                  <a:moveTo>
                    <a:pt x="51" y="0"/>
                  </a:moveTo>
                  <a:lnTo>
                    <a:pt x="52" y="0"/>
                  </a:lnTo>
                  <a:lnTo>
                    <a:pt x="52" y="1"/>
                  </a:lnTo>
                  <a:lnTo>
                    <a:pt x="57" y="18"/>
                  </a:lnTo>
                  <a:lnTo>
                    <a:pt x="54" y="24"/>
                  </a:lnTo>
                  <a:lnTo>
                    <a:pt x="52" y="24"/>
                  </a:lnTo>
                  <a:lnTo>
                    <a:pt x="30" y="28"/>
                  </a:lnTo>
                  <a:lnTo>
                    <a:pt x="42" y="43"/>
                  </a:lnTo>
                  <a:lnTo>
                    <a:pt x="37" y="47"/>
                  </a:lnTo>
                  <a:lnTo>
                    <a:pt x="36" y="52"/>
                  </a:lnTo>
                  <a:lnTo>
                    <a:pt x="34" y="52"/>
                  </a:lnTo>
                  <a:lnTo>
                    <a:pt x="26" y="55"/>
                  </a:lnTo>
                  <a:lnTo>
                    <a:pt x="17" y="65"/>
                  </a:lnTo>
                  <a:lnTo>
                    <a:pt x="2" y="64"/>
                  </a:lnTo>
                  <a:lnTo>
                    <a:pt x="2" y="61"/>
                  </a:lnTo>
                  <a:lnTo>
                    <a:pt x="8" y="31"/>
                  </a:lnTo>
                  <a:lnTo>
                    <a:pt x="0" y="31"/>
                  </a:lnTo>
                  <a:lnTo>
                    <a:pt x="3" y="25"/>
                  </a:lnTo>
                  <a:lnTo>
                    <a:pt x="2" y="24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5" y="13"/>
                  </a:lnTo>
                  <a:lnTo>
                    <a:pt x="5" y="12"/>
                  </a:lnTo>
                  <a:lnTo>
                    <a:pt x="9" y="15"/>
                  </a:lnTo>
                  <a:lnTo>
                    <a:pt x="9" y="10"/>
                  </a:lnTo>
                  <a:lnTo>
                    <a:pt x="12" y="10"/>
                  </a:lnTo>
                  <a:lnTo>
                    <a:pt x="23" y="16"/>
                  </a:lnTo>
                  <a:lnTo>
                    <a:pt x="51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" name="Saudi Arabia">
              <a:extLst>
                <a:ext uri="{FF2B5EF4-FFF2-40B4-BE49-F238E27FC236}">
                  <a16:creationId xmlns:a16="http://schemas.microsoft.com/office/drawing/2014/main" id="{347E0DFC-36B3-46FB-95B9-FD9B38AAEA39}"/>
                </a:ext>
              </a:extLst>
            </p:cNvPr>
            <p:cNvSpPr>
              <a:spLocks/>
            </p:cNvSpPr>
            <p:nvPr>
              <p:custDataLst>
                <p:tags r:id="rId119"/>
              </p:custDataLst>
            </p:nvPr>
          </p:nvSpPr>
          <p:spPr bwMode="auto">
            <a:xfrm>
              <a:off x="6644443" y="3785071"/>
              <a:ext cx="498749" cy="433695"/>
            </a:xfrm>
            <a:custGeom>
              <a:avLst/>
              <a:gdLst>
                <a:gd name="T0" fmla="*/ 77 w 276"/>
                <a:gd name="T1" fmla="*/ 8 h 240"/>
                <a:gd name="T2" fmla="*/ 107 w 276"/>
                <a:gd name="T3" fmla="*/ 23 h 240"/>
                <a:gd name="T4" fmla="*/ 116 w 276"/>
                <a:gd name="T5" fmla="*/ 30 h 240"/>
                <a:gd name="T6" fmla="*/ 118 w 276"/>
                <a:gd name="T7" fmla="*/ 40 h 240"/>
                <a:gd name="T8" fmla="*/ 142 w 276"/>
                <a:gd name="T9" fmla="*/ 54 h 240"/>
                <a:gd name="T10" fmla="*/ 166 w 276"/>
                <a:gd name="T11" fmla="*/ 51 h 240"/>
                <a:gd name="T12" fmla="*/ 179 w 276"/>
                <a:gd name="T13" fmla="*/ 57 h 240"/>
                <a:gd name="T14" fmla="*/ 191 w 276"/>
                <a:gd name="T15" fmla="*/ 73 h 240"/>
                <a:gd name="T16" fmla="*/ 201 w 276"/>
                <a:gd name="T17" fmla="*/ 83 h 240"/>
                <a:gd name="T18" fmla="*/ 201 w 276"/>
                <a:gd name="T19" fmla="*/ 97 h 240"/>
                <a:gd name="T20" fmla="*/ 215 w 276"/>
                <a:gd name="T21" fmla="*/ 114 h 240"/>
                <a:gd name="T22" fmla="*/ 227 w 276"/>
                <a:gd name="T23" fmla="*/ 137 h 240"/>
                <a:gd name="T24" fmla="*/ 268 w 276"/>
                <a:gd name="T25" fmla="*/ 141 h 240"/>
                <a:gd name="T26" fmla="*/ 276 w 276"/>
                <a:gd name="T27" fmla="*/ 153 h 240"/>
                <a:gd name="T28" fmla="*/ 225 w 276"/>
                <a:gd name="T29" fmla="*/ 194 h 240"/>
                <a:gd name="T30" fmla="*/ 153 w 276"/>
                <a:gd name="T31" fmla="*/ 240 h 240"/>
                <a:gd name="T32" fmla="*/ 151 w 276"/>
                <a:gd name="T33" fmla="*/ 226 h 240"/>
                <a:gd name="T34" fmla="*/ 114 w 276"/>
                <a:gd name="T35" fmla="*/ 220 h 240"/>
                <a:gd name="T36" fmla="*/ 104 w 276"/>
                <a:gd name="T37" fmla="*/ 229 h 240"/>
                <a:gd name="T38" fmla="*/ 90 w 276"/>
                <a:gd name="T39" fmla="*/ 208 h 240"/>
                <a:gd name="T40" fmla="*/ 80 w 276"/>
                <a:gd name="T41" fmla="*/ 187 h 240"/>
                <a:gd name="T42" fmla="*/ 59 w 276"/>
                <a:gd name="T43" fmla="*/ 171 h 240"/>
                <a:gd name="T44" fmla="*/ 56 w 276"/>
                <a:gd name="T45" fmla="*/ 146 h 240"/>
                <a:gd name="T46" fmla="*/ 40 w 276"/>
                <a:gd name="T47" fmla="*/ 120 h 240"/>
                <a:gd name="T48" fmla="*/ 35 w 276"/>
                <a:gd name="T49" fmla="*/ 119 h 240"/>
                <a:gd name="T50" fmla="*/ 6 w 276"/>
                <a:gd name="T51" fmla="*/ 66 h 240"/>
                <a:gd name="T52" fmla="*/ 3 w 276"/>
                <a:gd name="T53" fmla="*/ 43 h 240"/>
                <a:gd name="T54" fmla="*/ 4 w 276"/>
                <a:gd name="T55" fmla="*/ 46 h 240"/>
                <a:gd name="T56" fmla="*/ 25 w 276"/>
                <a:gd name="T57" fmla="*/ 37 h 240"/>
                <a:gd name="T58" fmla="*/ 37 w 276"/>
                <a:gd name="T59" fmla="*/ 30 h 240"/>
                <a:gd name="T60" fmla="*/ 28 w 276"/>
                <a:gd name="T61" fmla="*/ 12 h 240"/>
                <a:gd name="T62" fmla="*/ 30 w 276"/>
                <a:gd name="T63" fmla="*/ 11 h 240"/>
                <a:gd name="T64" fmla="*/ 56 w 276"/>
                <a:gd name="T65" fmla="*/ 2 h 240"/>
                <a:gd name="T66" fmla="*/ 58 w 276"/>
                <a:gd name="T6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6" h="240">
                  <a:moveTo>
                    <a:pt x="58" y="0"/>
                  </a:moveTo>
                  <a:lnTo>
                    <a:pt x="77" y="8"/>
                  </a:lnTo>
                  <a:lnTo>
                    <a:pt x="93" y="18"/>
                  </a:lnTo>
                  <a:lnTo>
                    <a:pt x="107" y="23"/>
                  </a:lnTo>
                  <a:lnTo>
                    <a:pt x="110" y="28"/>
                  </a:lnTo>
                  <a:lnTo>
                    <a:pt x="116" y="30"/>
                  </a:lnTo>
                  <a:lnTo>
                    <a:pt x="117" y="30"/>
                  </a:lnTo>
                  <a:lnTo>
                    <a:pt x="118" y="40"/>
                  </a:lnTo>
                  <a:lnTo>
                    <a:pt x="133" y="46"/>
                  </a:lnTo>
                  <a:lnTo>
                    <a:pt x="142" y="54"/>
                  </a:lnTo>
                  <a:lnTo>
                    <a:pt x="156" y="48"/>
                  </a:lnTo>
                  <a:lnTo>
                    <a:pt x="166" y="51"/>
                  </a:lnTo>
                  <a:lnTo>
                    <a:pt x="170" y="57"/>
                  </a:lnTo>
                  <a:lnTo>
                    <a:pt x="179" y="57"/>
                  </a:lnTo>
                  <a:lnTo>
                    <a:pt x="184" y="67"/>
                  </a:lnTo>
                  <a:lnTo>
                    <a:pt x="191" y="73"/>
                  </a:lnTo>
                  <a:lnTo>
                    <a:pt x="193" y="77"/>
                  </a:lnTo>
                  <a:lnTo>
                    <a:pt x="201" y="83"/>
                  </a:lnTo>
                  <a:lnTo>
                    <a:pt x="203" y="91"/>
                  </a:lnTo>
                  <a:lnTo>
                    <a:pt x="201" y="97"/>
                  </a:lnTo>
                  <a:lnTo>
                    <a:pt x="210" y="111"/>
                  </a:lnTo>
                  <a:lnTo>
                    <a:pt x="215" y="114"/>
                  </a:lnTo>
                  <a:lnTo>
                    <a:pt x="222" y="126"/>
                  </a:lnTo>
                  <a:lnTo>
                    <a:pt x="227" y="137"/>
                  </a:lnTo>
                  <a:lnTo>
                    <a:pt x="265" y="143"/>
                  </a:lnTo>
                  <a:lnTo>
                    <a:pt x="268" y="141"/>
                  </a:lnTo>
                  <a:lnTo>
                    <a:pt x="276" y="151"/>
                  </a:lnTo>
                  <a:lnTo>
                    <a:pt x="276" y="153"/>
                  </a:lnTo>
                  <a:lnTo>
                    <a:pt x="265" y="180"/>
                  </a:lnTo>
                  <a:lnTo>
                    <a:pt x="225" y="194"/>
                  </a:lnTo>
                  <a:lnTo>
                    <a:pt x="185" y="203"/>
                  </a:lnTo>
                  <a:lnTo>
                    <a:pt x="153" y="240"/>
                  </a:lnTo>
                  <a:lnTo>
                    <a:pt x="151" y="240"/>
                  </a:lnTo>
                  <a:lnTo>
                    <a:pt x="151" y="226"/>
                  </a:lnTo>
                  <a:lnTo>
                    <a:pt x="127" y="217"/>
                  </a:lnTo>
                  <a:lnTo>
                    <a:pt x="114" y="220"/>
                  </a:lnTo>
                  <a:lnTo>
                    <a:pt x="104" y="230"/>
                  </a:lnTo>
                  <a:lnTo>
                    <a:pt x="104" y="229"/>
                  </a:lnTo>
                  <a:lnTo>
                    <a:pt x="98" y="214"/>
                  </a:lnTo>
                  <a:lnTo>
                    <a:pt x="90" y="208"/>
                  </a:lnTo>
                  <a:lnTo>
                    <a:pt x="83" y="197"/>
                  </a:lnTo>
                  <a:lnTo>
                    <a:pt x="80" y="187"/>
                  </a:lnTo>
                  <a:lnTo>
                    <a:pt x="73" y="180"/>
                  </a:lnTo>
                  <a:lnTo>
                    <a:pt x="59" y="171"/>
                  </a:lnTo>
                  <a:lnTo>
                    <a:pt x="55" y="153"/>
                  </a:lnTo>
                  <a:lnTo>
                    <a:pt x="56" y="146"/>
                  </a:lnTo>
                  <a:lnTo>
                    <a:pt x="47" y="126"/>
                  </a:lnTo>
                  <a:lnTo>
                    <a:pt x="40" y="120"/>
                  </a:lnTo>
                  <a:lnTo>
                    <a:pt x="35" y="120"/>
                  </a:lnTo>
                  <a:lnTo>
                    <a:pt x="35" y="119"/>
                  </a:lnTo>
                  <a:lnTo>
                    <a:pt x="30" y="103"/>
                  </a:lnTo>
                  <a:lnTo>
                    <a:pt x="6" y="66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4" y="43"/>
                  </a:lnTo>
                  <a:lnTo>
                    <a:pt x="4" y="46"/>
                  </a:lnTo>
                  <a:lnTo>
                    <a:pt x="18" y="48"/>
                  </a:lnTo>
                  <a:lnTo>
                    <a:pt x="25" y="37"/>
                  </a:lnTo>
                  <a:lnTo>
                    <a:pt x="35" y="34"/>
                  </a:lnTo>
                  <a:lnTo>
                    <a:pt x="37" y="30"/>
                  </a:lnTo>
                  <a:lnTo>
                    <a:pt x="41" y="27"/>
                  </a:lnTo>
                  <a:lnTo>
                    <a:pt x="28" y="12"/>
                  </a:lnTo>
                  <a:lnTo>
                    <a:pt x="28" y="11"/>
                  </a:lnTo>
                  <a:lnTo>
                    <a:pt x="30" y="11"/>
                  </a:lnTo>
                  <a:lnTo>
                    <a:pt x="53" y="6"/>
                  </a:lnTo>
                  <a:lnTo>
                    <a:pt x="56" y="2"/>
                  </a:lnTo>
                  <a:lnTo>
                    <a:pt x="58" y="2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" name="Syria">
              <a:extLst>
                <a:ext uri="{FF2B5EF4-FFF2-40B4-BE49-F238E27FC236}">
                  <a16:creationId xmlns:a16="http://schemas.microsoft.com/office/drawing/2014/main" id="{7B03D93B-C1A7-4170-BC9C-23DE87C9DB22}"/>
                </a:ext>
              </a:extLst>
            </p:cNvPr>
            <p:cNvSpPr>
              <a:spLocks/>
            </p:cNvSpPr>
            <p:nvPr>
              <p:custDataLst>
                <p:tags r:id="rId120"/>
              </p:custDataLst>
            </p:nvPr>
          </p:nvSpPr>
          <p:spPr bwMode="auto">
            <a:xfrm>
              <a:off x="6662514" y="3640505"/>
              <a:ext cx="169864" cy="148179"/>
            </a:xfrm>
            <a:custGeom>
              <a:avLst/>
              <a:gdLst>
                <a:gd name="T0" fmla="*/ 88 w 94"/>
                <a:gd name="T1" fmla="*/ 0 h 82"/>
                <a:gd name="T2" fmla="*/ 89 w 94"/>
                <a:gd name="T3" fmla="*/ 0 h 82"/>
                <a:gd name="T4" fmla="*/ 92 w 94"/>
                <a:gd name="T5" fmla="*/ 2 h 82"/>
                <a:gd name="T6" fmla="*/ 94 w 94"/>
                <a:gd name="T7" fmla="*/ 2 h 82"/>
                <a:gd name="T8" fmla="*/ 94 w 94"/>
                <a:gd name="T9" fmla="*/ 3 h 82"/>
                <a:gd name="T10" fmla="*/ 85 w 94"/>
                <a:gd name="T11" fmla="*/ 12 h 82"/>
                <a:gd name="T12" fmla="*/ 77 w 94"/>
                <a:gd name="T13" fmla="*/ 15 h 82"/>
                <a:gd name="T14" fmla="*/ 76 w 94"/>
                <a:gd name="T15" fmla="*/ 40 h 82"/>
                <a:gd name="T16" fmla="*/ 74 w 94"/>
                <a:gd name="T17" fmla="*/ 46 h 82"/>
                <a:gd name="T18" fmla="*/ 74 w 94"/>
                <a:gd name="T19" fmla="*/ 48 h 82"/>
                <a:gd name="T20" fmla="*/ 43 w 94"/>
                <a:gd name="T21" fmla="*/ 65 h 82"/>
                <a:gd name="T22" fmla="*/ 14 w 94"/>
                <a:gd name="T23" fmla="*/ 82 h 82"/>
                <a:gd name="T24" fmla="*/ 3 w 94"/>
                <a:gd name="T25" fmla="*/ 74 h 82"/>
                <a:gd name="T26" fmla="*/ 0 w 94"/>
                <a:gd name="T27" fmla="*/ 76 h 82"/>
                <a:gd name="T28" fmla="*/ 0 w 94"/>
                <a:gd name="T29" fmla="*/ 65 h 82"/>
                <a:gd name="T30" fmla="*/ 8 w 94"/>
                <a:gd name="T31" fmla="*/ 61 h 82"/>
                <a:gd name="T32" fmla="*/ 8 w 94"/>
                <a:gd name="T33" fmla="*/ 57 h 82"/>
                <a:gd name="T34" fmla="*/ 11 w 94"/>
                <a:gd name="T35" fmla="*/ 55 h 82"/>
                <a:gd name="T36" fmla="*/ 11 w 94"/>
                <a:gd name="T37" fmla="*/ 54 h 82"/>
                <a:gd name="T38" fmla="*/ 15 w 94"/>
                <a:gd name="T39" fmla="*/ 51 h 82"/>
                <a:gd name="T40" fmla="*/ 12 w 94"/>
                <a:gd name="T41" fmla="*/ 46 h 82"/>
                <a:gd name="T42" fmla="*/ 12 w 94"/>
                <a:gd name="T43" fmla="*/ 43 h 82"/>
                <a:gd name="T44" fmla="*/ 6 w 94"/>
                <a:gd name="T45" fmla="*/ 43 h 82"/>
                <a:gd name="T46" fmla="*/ 6 w 94"/>
                <a:gd name="T47" fmla="*/ 21 h 82"/>
                <a:gd name="T48" fmla="*/ 9 w 94"/>
                <a:gd name="T49" fmla="*/ 24 h 82"/>
                <a:gd name="T50" fmla="*/ 12 w 94"/>
                <a:gd name="T51" fmla="*/ 18 h 82"/>
                <a:gd name="T52" fmla="*/ 15 w 94"/>
                <a:gd name="T53" fmla="*/ 18 h 82"/>
                <a:gd name="T54" fmla="*/ 14 w 94"/>
                <a:gd name="T55" fmla="*/ 15 h 82"/>
                <a:gd name="T56" fmla="*/ 14 w 94"/>
                <a:gd name="T57" fmla="*/ 14 h 82"/>
                <a:gd name="T58" fmla="*/ 15 w 94"/>
                <a:gd name="T59" fmla="*/ 8 h 82"/>
                <a:gd name="T60" fmla="*/ 17 w 94"/>
                <a:gd name="T61" fmla="*/ 8 h 82"/>
                <a:gd name="T62" fmla="*/ 27 w 94"/>
                <a:gd name="T63" fmla="*/ 11 h 82"/>
                <a:gd name="T64" fmla="*/ 39 w 94"/>
                <a:gd name="T65" fmla="*/ 6 h 82"/>
                <a:gd name="T66" fmla="*/ 49 w 94"/>
                <a:gd name="T67" fmla="*/ 11 h 82"/>
                <a:gd name="T68" fmla="*/ 68 w 94"/>
                <a:gd name="T69" fmla="*/ 2 h 82"/>
                <a:gd name="T70" fmla="*/ 83 w 94"/>
                <a:gd name="T71" fmla="*/ 3 h 82"/>
                <a:gd name="T72" fmla="*/ 88 w 94"/>
                <a:gd name="T7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4" h="82">
                  <a:moveTo>
                    <a:pt x="88" y="0"/>
                  </a:moveTo>
                  <a:lnTo>
                    <a:pt x="89" y="0"/>
                  </a:lnTo>
                  <a:lnTo>
                    <a:pt x="92" y="2"/>
                  </a:lnTo>
                  <a:lnTo>
                    <a:pt x="94" y="2"/>
                  </a:lnTo>
                  <a:lnTo>
                    <a:pt x="94" y="3"/>
                  </a:lnTo>
                  <a:lnTo>
                    <a:pt x="85" y="12"/>
                  </a:lnTo>
                  <a:lnTo>
                    <a:pt x="77" y="15"/>
                  </a:lnTo>
                  <a:lnTo>
                    <a:pt x="76" y="40"/>
                  </a:lnTo>
                  <a:lnTo>
                    <a:pt x="74" y="46"/>
                  </a:lnTo>
                  <a:lnTo>
                    <a:pt x="74" y="48"/>
                  </a:lnTo>
                  <a:lnTo>
                    <a:pt x="43" y="65"/>
                  </a:lnTo>
                  <a:lnTo>
                    <a:pt x="14" y="82"/>
                  </a:lnTo>
                  <a:lnTo>
                    <a:pt x="3" y="74"/>
                  </a:lnTo>
                  <a:lnTo>
                    <a:pt x="0" y="76"/>
                  </a:lnTo>
                  <a:lnTo>
                    <a:pt x="0" y="65"/>
                  </a:lnTo>
                  <a:lnTo>
                    <a:pt x="8" y="61"/>
                  </a:lnTo>
                  <a:lnTo>
                    <a:pt x="8" y="57"/>
                  </a:lnTo>
                  <a:lnTo>
                    <a:pt x="11" y="55"/>
                  </a:lnTo>
                  <a:lnTo>
                    <a:pt x="11" y="54"/>
                  </a:lnTo>
                  <a:lnTo>
                    <a:pt x="15" y="51"/>
                  </a:lnTo>
                  <a:lnTo>
                    <a:pt x="12" y="46"/>
                  </a:lnTo>
                  <a:lnTo>
                    <a:pt x="12" y="43"/>
                  </a:lnTo>
                  <a:lnTo>
                    <a:pt x="6" y="43"/>
                  </a:lnTo>
                  <a:lnTo>
                    <a:pt x="6" y="21"/>
                  </a:lnTo>
                  <a:lnTo>
                    <a:pt x="9" y="24"/>
                  </a:lnTo>
                  <a:lnTo>
                    <a:pt x="12" y="18"/>
                  </a:lnTo>
                  <a:lnTo>
                    <a:pt x="15" y="18"/>
                  </a:lnTo>
                  <a:lnTo>
                    <a:pt x="14" y="15"/>
                  </a:lnTo>
                  <a:lnTo>
                    <a:pt x="14" y="14"/>
                  </a:lnTo>
                  <a:lnTo>
                    <a:pt x="15" y="8"/>
                  </a:lnTo>
                  <a:lnTo>
                    <a:pt x="17" y="8"/>
                  </a:lnTo>
                  <a:lnTo>
                    <a:pt x="27" y="11"/>
                  </a:lnTo>
                  <a:lnTo>
                    <a:pt x="39" y="6"/>
                  </a:lnTo>
                  <a:lnTo>
                    <a:pt x="49" y="11"/>
                  </a:lnTo>
                  <a:lnTo>
                    <a:pt x="68" y="2"/>
                  </a:lnTo>
                  <a:lnTo>
                    <a:pt x="83" y="3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" name="United Arab Emirates">
              <a:extLst>
                <a:ext uri="{FF2B5EF4-FFF2-40B4-BE49-F238E27FC236}">
                  <a16:creationId xmlns:a16="http://schemas.microsoft.com/office/drawing/2014/main" id="{72DB7439-BEC7-41F2-A42C-720DE95B82CA}"/>
                </a:ext>
              </a:extLst>
            </p:cNvPr>
            <p:cNvSpPr>
              <a:spLocks/>
            </p:cNvSpPr>
            <p:nvPr>
              <p:custDataLst>
                <p:tags r:id="rId121"/>
              </p:custDataLst>
            </p:nvPr>
          </p:nvSpPr>
          <p:spPr bwMode="auto">
            <a:xfrm>
              <a:off x="7029347" y="3954935"/>
              <a:ext cx="126495" cy="93967"/>
            </a:xfrm>
            <a:custGeom>
              <a:avLst/>
              <a:gdLst>
                <a:gd name="T0" fmla="*/ 66 w 70"/>
                <a:gd name="T1" fmla="*/ 0 h 52"/>
                <a:gd name="T2" fmla="*/ 67 w 70"/>
                <a:gd name="T3" fmla="*/ 0 h 52"/>
                <a:gd name="T4" fmla="*/ 67 w 70"/>
                <a:gd name="T5" fmla="*/ 4 h 52"/>
                <a:gd name="T6" fmla="*/ 69 w 70"/>
                <a:gd name="T7" fmla="*/ 6 h 52"/>
                <a:gd name="T8" fmla="*/ 70 w 70"/>
                <a:gd name="T9" fmla="*/ 16 h 52"/>
                <a:gd name="T10" fmla="*/ 70 w 70"/>
                <a:gd name="T11" fmla="*/ 17 h 52"/>
                <a:gd name="T12" fmla="*/ 63 w 70"/>
                <a:gd name="T13" fmla="*/ 17 h 52"/>
                <a:gd name="T14" fmla="*/ 66 w 70"/>
                <a:gd name="T15" fmla="*/ 28 h 52"/>
                <a:gd name="T16" fmla="*/ 58 w 70"/>
                <a:gd name="T17" fmla="*/ 31 h 52"/>
                <a:gd name="T18" fmla="*/ 55 w 70"/>
                <a:gd name="T19" fmla="*/ 47 h 52"/>
                <a:gd name="T20" fmla="*/ 52 w 70"/>
                <a:gd name="T21" fmla="*/ 50 h 52"/>
                <a:gd name="T22" fmla="*/ 52 w 70"/>
                <a:gd name="T23" fmla="*/ 52 h 52"/>
                <a:gd name="T24" fmla="*/ 12 w 70"/>
                <a:gd name="T25" fmla="*/ 44 h 52"/>
                <a:gd name="T26" fmla="*/ 8 w 70"/>
                <a:gd name="T27" fmla="*/ 32 h 52"/>
                <a:gd name="T28" fmla="*/ 0 w 70"/>
                <a:gd name="T29" fmla="*/ 22 h 52"/>
                <a:gd name="T30" fmla="*/ 0 w 70"/>
                <a:gd name="T31" fmla="*/ 20 h 52"/>
                <a:gd name="T32" fmla="*/ 5 w 70"/>
                <a:gd name="T33" fmla="*/ 19 h 52"/>
                <a:gd name="T34" fmla="*/ 6 w 70"/>
                <a:gd name="T35" fmla="*/ 19 h 52"/>
                <a:gd name="T36" fmla="*/ 6 w 70"/>
                <a:gd name="T37" fmla="*/ 25 h 52"/>
                <a:gd name="T38" fmla="*/ 9 w 70"/>
                <a:gd name="T39" fmla="*/ 25 h 52"/>
                <a:gd name="T40" fmla="*/ 11 w 70"/>
                <a:gd name="T41" fmla="*/ 28 h 52"/>
                <a:gd name="T42" fmla="*/ 17 w 70"/>
                <a:gd name="T43" fmla="*/ 28 h 52"/>
                <a:gd name="T44" fmla="*/ 21 w 70"/>
                <a:gd name="T45" fmla="*/ 25 h 52"/>
                <a:gd name="T46" fmla="*/ 39 w 70"/>
                <a:gd name="T47" fmla="*/ 26 h 52"/>
                <a:gd name="T48" fmla="*/ 43 w 70"/>
                <a:gd name="T49" fmla="*/ 25 h 52"/>
                <a:gd name="T50" fmla="*/ 43 w 70"/>
                <a:gd name="T51" fmla="*/ 22 h 52"/>
                <a:gd name="T52" fmla="*/ 66 w 70"/>
                <a:gd name="T5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52">
                  <a:moveTo>
                    <a:pt x="66" y="0"/>
                  </a:moveTo>
                  <a:lnTo>
                    <a:pt x="67" y="0"/>
                  </a:lnTo>
                  <a:lnTo>
                    <a:pt x="67" y="4"/>
                  </a:lnTo>
                  <a:lnTo>
                    <a:pt x="69" y="6"/>
                  </a:lnTo>
                  <a:lnTo>
                    <a:pt x="70" y="16"/>
                  </a:lnTo>
                  <a:lnTo>
                    <a:pt x="70" y="17"/>
                  </a:lnTo>
                  <a:lnTo>
                    <a:pt x="63" y="17"/>
                  </a:lnTo>
                  <a:lnTo>
                    <a:pt x="66" y="28"/>
                  </a:lnTo>
                  <a:lnTo>
                    <a:pt x="58" y="31"/>
                  </a:lnTo>
                  <a:lnTo>
                    <a:pt x="55" y="47"/>
                  </a:lnTo>
                  <a:lnTo>
                    <a:pt x="52" y="50"/>
                  </a:lnTo>
                  <a:lnTo>
                    <a:pt x="52" y="52"/>
                  </a:lnTo>
                  <a:lnTo>
                    <a:pt x="12" y="44"/>
                  </a:lnTo>
                  <a:lnTo>
                    <a:pt x="8" y="32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5" y="19"/>
                  </a:lnTo>
                  <a:lnTo>
                    <a:pt x="6" y="19"/>
                  </a:lnTo>
                  <a:lnTo>
                    <a:pt x="6" y="25"/>
                  </a:lnTo>
                  <a:lnTo>
                    <a:pt x="9" y="25"/>
                  </a:lnTo>
                  <a:lnTo>
                    <a:pt x="11" y="28"/>
                  </a:lnTo>
                  <a:lnTo>
                    <a:pt x="17" y="28"/>
                  </a:lnTo>
                  <a:lnTo>
                    <a:pt x="21" y="25"/>
                  </a:lnTo>
                  <a:lnTo>
                    <a:pt x="39" y="26"/>
                  </a:lnTo>
                  <a:lnTo>
                    <a:pt x="43" y="25"/>
                  </a:lnTo>
                  <a:lnTo>
                    <a:pt x="43" y="22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" name="Yemen">
              <a:extLst>
                <a:ext uri="{FF2B5EF4-FFF2-40B4-BE49-F238E27FC236}">
                  <a16:creationId xmlns:a16="http://schemas.microsoft.com/office/drawing/2014/main" id="{865409EA-1FFF-4CD5-B498-9B3A9E1577A4}"/>
                </a:ext>
              </a:extLst>
            </p:cNvPr>
            <p:cNvSpPr>
              <a:spLocks/>
            </p:cNvSpPr>
            <p:nvPr>
              <p:custDataLst>
                <p:tags r:id="rId122"/>
              </p:custDataLst>
            </p:nvPr>
          </p:nvSpPr>
          <p:spPr bwMode="auto">
            <a:xfrm>
              <a:off x="6828764" y="4133834"/>
              <a:ext cx="249374" cy="155407"/>
            </a:xfrm>
            <a:custGeom>
              <a:avLst/>
              <a:gdLst>
                <a:gd name="T0" fmla="*/ 123 w 138"/>
                <a:gd name="T1" fmla="*/ 0 h 86"/>
                <a:gd name="T2" fmla="*/ 125 w 138"/>
                <a:gd name="T3" fmla="*/ 0 h 86"/>
                <a:gd name="T4" fmla="*/ 138 w 138"/>
                <a:gd name="T5" fmla="*/ 33 h 86"/>
                <a:gd name="T6" fmla="*/ 129 w 138"/>
                <a:gd name="T7" fmla="*/ 39 h 86"/>
                <a:gd name="T8" fmla="*/ 128 w 138"/>
                <a:gd name="T9" fmla="*/ 46 h 86"/>
                <a:gd name="T10" fmla="*/ 128 w 138"/>
                <a:gd name="T11" fmla="*/ 47 h 86"/>
                <a:gd name="T12" fmla="*/ 92 w 138"/>
                <a:gd name="T13" fmla="*/ 59 h 86"/>
                <a:gd name="T14" fmla="*/ 86 w 138"/>
                <a:gd name="T15" fmla="*/ 62 h 86"/>
                <a:gd name="T16" fmla="*/ 82 w 138"/>
                <a:gd name="T17" fmla="*/ 67 h 86"/>
                <a:gd name="T18" fmla="*/ 70 w 138"/>
                <a:gd name="T19" fmla="*/ 70 h 86"/>
                <a:gd name="T20" fmla="*/ 56 w 138"/>
                <a:gd name="T21" fmla="*/ 77 h 86"/>
                <a:gd name="T22" fmla="*/ 43 w 138"/>
                <a:gd name="T23" fmla="*/ 77 h 86"/>
                <a:gd name="T24" fmla="*/ 31 w 138"/>
                <a:gd name="T25" fmla="*/ 86 h 86"/>
                <a:gd name="T26" fmla="*/ 12 w 138"/>
                <a:gd name="T27" fmla="*/ 86 h 86"/>
                <a:gd name="T28" fmla="*/ 9 w 138"/>
                <a:gd name="T29" fmla="*/ 79 h 86"/>
                <a:gd name="T30" fmla="*/ 3 w 138"/>
                <a:gd name="T31" fmla="*/ 53 h 86"/>
                <a:gd name="T32" fmla="*/ 0 w 138"/>
                <a:gd name="T33" fmla="*/ 50 h 86"/>
                <a:gd name="T34" fmla="*/ 3 w 138"/>
                <a:gd name="T35" fmla="*/ 42 h 86"/>
                <a:gd name="T36" fmla="*/ 2 w 138"/>
                <a:gd name="T37" fmla="*/ 36 h 86"/>
                <a:gd name="T38" fmla="*/ 12 w 138"/>
                <a:gd name="T39" fmla="*/ 27 h 86"/>
                <a:gd name="T40" fmla="*/ 25 w 138"/>
                <a:gd name="T41" fmla="*/ 22 h 86"/>
                <a:gd name="T42" fmla="*/ 49 w 138"/>
                <a:gd name="T43" fmla="*/ 31 h 86"/>
                <a:gd name="T44" fmla="*/ 51 w 138"/>
                <a:gd name="T45" fmla="*/ 31 h 86"/>
                <a:gd name="T46" fmla="*/ 51 w 138"/>
                <a:gd name="T47" fmla="*/ 44 h 86"/>
                <a:gd name="T48" fmla="*/ 82 w 138"/>
                <a:gd name="T49" fmla="*/ 9 h 86"/>
                <a:gd name="T50" fmla="*/ 123 w 138"/>
                <a:gd name="T5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8" h="86">
                  <a:moveTo>
                    <a:pt x="123" y="0"/>
                  </a:moveTo>
                  <a:lnTo>
                    <a:pt x="125" y="0"/>
                  </a:lnTo>
                  <a:lnTo>
                    <a:pt x="138" y="33"/>
                  </a:lnTo>
                  <a:lnTo>
                    <a:pt x="129" y="39"/>
                  </a:lnTo>
                  <a:lnTo>
                    <a:pt x="128" y="46"/>
                  </a:lnTo>
                  <a:lnTo>
                    <a:pt x="128" y="47"/>
                  </a:lnTo>
                  <a:lnTo>
                    <a:pt x="92" y="59"/>
                  </a:lnTo>
                  <a:lnTo>
                    <a:pt x="86" y="62"/>
                  </a:lnTo>
                  <a:lnTo>
                    <a:pt x="82" y="67"/>
                  </a:lnTo>
                  <a:lnTo>
                    <a:pt x="70" y="70"/>
                  </a:lnTo>
                  <a:lnTo>
                    <a:pt x="56" y="77"/>
                  </a:lnTo>
                  <a:lnTo>
                    <a:pt x="43" y="77"/>
                  </a:lnTo>
                  <a:lnTo>
                    <a:pt x="31" y="86"/>
                  </a:lnTo>
                  <a:lnTo>
                    <a:pt x="12" y="86"/>
                  </a:lnTo>
                  <a:lnTo>
                    <a:pt x="9" y="79"/>
                  </a:lnTo>
                  <a:lnTo>
                    <a:pt x="3" y="53"/>
                  </a:lnTo>
                  <a:lnTo>
                    <a:pt x="0" y="50"/>
                  </a:lnTo>
                  <a:lnTo>
                    <a:pt x="3" y="42"/>
                  </a:lnTo>
                  <a:lnTo>
                    <a:pt x="2" y="36"/>
                  </a:lnTo>
                  <a:lnTo>
                    <a:pt x="12" y="27"/>
                  </a:lnTo>
                  <a:lnTo>
                    <a:pt x="25" y="22"/>
                  </a:lnTo>
                  <a:lnTo>
                    <a:pt x="49" y="31"/>
                  </a:lnTo>
                  <a:lnTo>
                    <a:pt x="51" y="31"/>
                  </a:lnTo>
                  <a:lnTo>
                    <a:pt x="51" y="44"/>
                  </a:lnTo>
                  <a:lnTo>
                    <a:pt x="82" y="9"/>
                  </a:lnTo>
                  <a:lnTo>
                    <a:pt x="123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" name="Iran">
              <a:extLst>
                <a:ext uri="{FF2B5EF4-FFF2-40B4-BE49-F238E27FC236}">
                  <a16:creationId xmlns:a16="http://schemas.microsoft.com/office/drawing/2014/main" id="{C1C49CA9-E1D2-4679-A00E-35BFA0A404B9}"/>
                </a:ext>
              </a:extLst>
            </p:cNvPr>
            <p:cNvSpPr>
              <a:spLocks/>
            </p:cNvSpPr>
            <p:nvPr>
              <p:custDataLst>
                <p:tags r:id="rId123"/>
              </p:custDataLst>
            </p:nvPr>
          </p:nvSpPr>
          <p:spPr bwMode="auto">
            <a:xfrm>
              <a:off x="6866711" y="3562803"/>
              <a:ext cx="451766" cy="415624"/>
            </a:xfrm>
            <a:custGeom>
              <a:avLst/>
              <a:gdLst>
                <a:gd name="T0" fmla="*/ 7 w 250"/>
                <a:gd name="T1" fmla="*/ 0 h 230"/>
                <a:gd name="T2" fmla="*/ 9 w 250"/>
                <a:gd name="T3" fmla="*/ 3 h 230"/>
                <a:gd name="T4" fmla="*/ 34 w 250"/>
                <a:gd name="T5" fmla="*/ 17 h 230"/>
                <a:gd name="T6" fmla="*/ 49 w 250"/>
                <a:gd name="T7" fmla="*/ 5 h 230"/>
                <a:gd name="T8" fmla="*/ 56 w 250"/>
                <a:gd name="T9" fmla="*/ 15 h 230"/>
                <a:gd name="T10" fmla="*/ 52 w 250"/>
                <a:gd name="T11" fmla="*/ 18 h 230"/>
                <a:gd name="T12" fmla="*/ 64 w 250"/>
                <a:gd name="T13" fmla="*/ 24 h 230"/>
                <a:gd name="T14" fmla="*/ 78 w 250"/>
                <a:gd name="T15" fmla="*/ 42 h 230"/>
                <a:gd name="T16" fmla="*/ 99 w 250"/>
                <a:gd name="T17" fmla="*/ 55 h 230"/>
                <a:gd name="T18" fmla="*/ 129 w 250"/>
                <a:gd name="T19" fmla="*/ 49 h 230"/>
                <a:gd name="T20" fmla="*/ 127 w 250"/>
                <a:gd name="T21" fmla="*/ 40 h 230"/>
                <a:gd name="T22" fmla="*/ 136 w 250"/>
                <a:gd name="T23" fmla="*/ 39 h 230"/>
                <a:gd name="T24" fmla="*/ 151 w 250"/>
                <a:gd name="T25" fmla="*/ 30 h 230"/>
                <a:gd name="T26" fmla="*/ 167 w 250"/>
                <a:gd name="T27" fmla="*/ 25 h 230"/>
                <a:gd name="T28" fmla="*/ 175 w 250"/>
                <a:gd name="T29" fmla="*/ 31 h 230"/>
                <a:gd name="T30" fmla="*/ 199 w 250"/>
                <a:gd name="T31" fmla="*/ 39 h 230"/>
                <a:gd name="T32" fmla="*/ 216 w 250"/>
                <a:gd name="T33" fmla="*/ 55 h 230"/>
                <a:gd name="T34" fmla="*/ 225 w 250"/>
                <a:gd name="T35" fmla="*/ 68 h 230"/>
                <a:gd name="T36" fmla="*/ 219 w 250"/>
                <a:gd name="T37" fmla="*/ 92 h 230"/>
                <a:gd name="T38" fmla="*/ 215 w 250"/>
                <a:gd name="T39" fmla="*/ 101 h 230"/>
                <a:gd name="T40" fmla="*/ 215 w 250"/>
                <a:gd name="T41" fmla="*/ 114 h 230"/>
                <a:gd name="T42" fmla="*/ 225 w 250"/>
                <a:gd name="T43" fmla="*/ 134 h 230"/>
                <a:gd name="T44" fmla="*/ 231 w 250"/>
                <a:gd name="T45" fmla="*/ 141 h 230"/>
                <a:gd name="T46" fmla="*/ 221 w 250"/>
                <a:gd name="T47" fmla="*/ 162 h 230"/>
                <a:gd name="T48" fmla="*/ 244 w 250"/>
                <a:gd name="T49" fmla="*/ 186 h 230"/>
                <a:gd name="T50" fmla="*/ 250 w 250"/>
                <a:gd name="T51" fmla="*/ 200 h 230"/>
                <a:gd name="T52" fmla="*/ 247 w 250"/>
                <a:gd name="T53" fmla="*/ 208 h 230"/>
                <a:gd name="T54" fmla="*/ 233 w 250"/>
                <a:gd name="T55" fmla="*/ 217 h 230"/>
                <a:gd name="T56" fmla="*/ 228 w 250"/>
                <a:gd name="T57" fmla="*/ 230 h 230"/>
                <a:gd name="T58" fmla="*/ 167 w 250"/>
                <a:gd name="T59" fmla="*/ 205 h 230"/>
                <a:gd name="T60" fmla="*/ 138 w 250"/>
                <a:gd name="T61" fmla="*/ 211 h 230"/>
                <a:gd name="T62" fmla="*/ 123 w 250"/>
                <a:gd name="T63" fmla="*/ 208 h 230"/>
                <a:gd name="T64" fmla="*/ 113 w 250"/>
                <a:gd name="T65" fmla="*/ 202 h 230"/>
                <a:gd name="T66" fmla="*/ 96 w 250"/>
                <a:gd name="T67" fmla="*/ 191 h 230"/>
                <a:gd name="T68" fmla="*/ 95 w 250"/>
                <a:gd name="T69" fmla="*/ 190 h 230"/>
                <a:gd name="T70" fmla="*/ 84 w 250"/>
                <a:gd name="T71" fmla="*/ 172 h 230"/>
                <a:gd name="T72" fmla="*/ 71 w 250"/>
                <a:gd name="T73" fmla="*/ 160 h 230"/>
                <a:gd name="T74" fmla="*/ 59 w 250"/>
                <a:gd name="T75" fmla="*/ 159 h 230"/>
                <a:gd name="T76" fmla="*/ 49 w 250"/>
                <a:gd name="T77" fmla="*/ 146 h 230"/>
                <a:gd name="T78" fmla="*/ 44 w 250"/>
                <a:gd name="T79" fmla="*/ 144 h 230"/>
                <a:gd name="T80" fmla="*/ 46 w 250"/>
                <a:gd name="T81" fmla="*/ 131 h 230"/>
                <a:gd name="T82" fmla="*/ 25 w 250"/>
                <a:gd name="T83" fmla="*/ 111 h 230"/>
                <a:gd name="T84" fmla="*/ 19 w 250"/>
                <a:gd name="T85" fmla="*/ 88 h 230"/>
                <a:gd name="T86" fmla="*/ 25 w 250"/>
                <a:gd name="T87" fmla="*/ 73 h 230"/>
                <a:gd name="T88" fmla="*/ 18 w 250"/>
                <a:gd name="T89" fmla="*/ 64 h 230"/>
                <a:gd name="T90" fmla="*/ 9 w 250"/>
                <a:gd name="T91" fmla="*/ 40 h 230"/>
                <a:gd name="T92" fmla="*/ 1 w 250"/>
                <a:gd name="T93" fmla="*/ 36 h 230"/>
                <a:gd name="T94" fmla="*/ 0 w 250"/>
                <a:gd name="T95" fmla="*/ 9 h 230"/>
                <a:gd name="T96" fmla="*/ 6 w 250"/>
                <a:gd name="T97" fmla="*/ 2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0" h="230">
                  <a:moveTo>
                    <a:pt x="6" y="0"/>
                  </a:moveTo>
                  <a:lnTo>
                    <a:pt x="7" y="0"/>
                  </a:lnTo>
                  <a:lnTo>
                    <a:pt x="7" y="2"/>
                  </a:lnTo>
                  <a:lnTo>
                    <a:pt x="9" y="3"/>
                  </a:lnTo>
                  <a:lnTo>
                    <a:pt x="18" y="17"/>
                  </a:lnTo>
                  <a:lnTo>
                    <a:pt x="34" y="17"/>
                  </a:lnTo>
                  <a:lnTo>
                    <a:pt x="38" y="8"/>
                  </a:lnTo>
                  <a:lnTo>
                    <a:pt x="49" y="5"/>
                  </a:lnTo>
                  <a:lnTo>
                    <a:pt x="53" y="6"/>
                  </a:lnTo>
                  <a:lnTo>
                    <a:pt x="56" y="15"/>
                  </a:lnTo>
                  <a:lnTo>
                    <a:pt x="55" y="15"/>
                  </a:lnTo>
                  <a:lnTo>
                    <a:pt x="52" y="18"/>
                  </a:lnTo>
                  <a:lnTo>
                    <a:pt x="62" y="24"/>
                  </a:lnTo>
                  <a:lnTo>
                    <a:pt x="64" y="24"/>
                  </a:lnTo>
                  <a:lnTo>
                    <a:pt x="67" y="39"/>
                  </a:lnTo>
                  <a:lnTo>
                    <a:pt x="78" y="42"/>
                  </a:lnTo>
                  <a:lnTo>
                    <a:pt x="87" y="49"/>
                  </a:lnTo>
                  <a:lnTo>
                    <a:pt x="99" y="55"/>
                  </a:lnTo>
                  <a:lnTo>
                    <a:pt x="120" y="51"/>
                  </a:lnTo>
                  <a:lnTo>
                    <a:pt x="129" y="49"/>
                  </a:lnTo>
                  <a:lnTo>
                    <a:pt x="127" y="42"/>
                  </a:lnTo>
                  <a:lnTo>
                    <a:pt x="127" y="40"/>
                  </a:lnTo>
                  <a:lnTo>
                    <a:pt x="129" y="40"/>
                  </a:lnTo>
                  <a:lnTo>
                    <a:pt x="136" y="39"/>
                  </a:lnTo>
                  <a:lnTo>
                    <a:pt x="147" y="30"/>
                  </a:lnTo>
                  <a:lnTo>
                    <a:pt x="151" y="30"/>
                  </a:lnTo>
                  <a:lnTo>
                    <a:pt x="159" y="27"/>
                  </a:lnTo>
                  <a:lnTo>
                    <a:pt x="167" y="25"/>
                  </a:lnTo>
                  <a:lnTo>
                    <a:pt x="170" y="25"/>
                  </a:lnTo>
                  <a:lnTo>
                    <a:pt x="175" y="31"/>
                  </a:lnTo>
                  <a:lnTo>
                    <a:pt x="199" y="37"/>
                  </a:lnTo>
                  <a:lnTo>
                    <a:pt x="199" y="39"/>
                  </a:lnTo>
                  <a:lnTo>
                    <a:pt x="202" y="45"/>
                  </a:lnTo>
                  <a:lnTo>
                    <a:pt x="216" y="55"/>
                  </a:lnTo>
                  <a:lnTo>
                    <a:pt x="224" y="55"/>
                  </a:lnTo>
                  <a:lnTo>
                    <a:pt x="225" y="68"/>
                  </a:lnTo>
                  <a:lnTo>
                    <a:pt x="222" y="83"/>
                  </a:lnTo>
                  <a:lnTo>
                    <a:pt x="219" y="92"/>
                  </a:lnTo>
                  <a:lnTo>
                    <a:pt x="215" y="95"/>
                  </a:lnTo>
                  <a:lnTo>
                    <a:pt x="215" y="101"/>
                  </a:lnTo>
                  <a:lnTo>
                    <a:pt x="218" y="104"/>
                  </a:lnTo>
                  <a:lnTo>
                    <a:pt x="215" y="114"/>
                  </a:lnTo>
                  <a:lnTo>
                    <a:pt x="218" y="131"/>
                  </a:lnTo>
                  <a:lnTo>
                    <a:pt x="225" y="134"/>
                  </a:lnTo>
                  <a:lnTo>
                    <a:pt x="230" y="141"/>
                  </a:lnTo>
                  <a:lnTo>
                    <a:pt x="231" y="141"/>
                  </a:lnTo>
                  <a:lnTo>
                    <a:pt x="228" y="150"/>
                  </a:lnTo>
                  <a:lnTo>
                    <a:pt x="221" y="162"/>
                  </a:lnTo>
                  <a:lnTo>
                    <a:pt x="230" y="177"/>
                  </a:lnTo>
                  <a:lnTo>
                    <a:pt x="244" y="186"/>
                  </a:lnTo>
                  <a:lnTo>
                    <a:pt x="244" y="197"/>
                  </a:lnTo>
                  <a:lnTo>
                    <a:pt x="250" y="200"/>
                  </a:lnTo>
                  <a:lnTo>
                    <a:pt x="250" y="202"/>
                  </a:lnTo>
                  <a:lnTo>
                    <a:pt x="247" y="208"/>
                  </a:lnTo>
                  <a:lnTo>
                    <a:pt x="237" y="212"/>
                  </a:lnTo>
                  <a:lnTo>
                    <a:pt x="233" y="217"/>
                  </a:lnTo>
                  <a:lnTo>
                    <a:pt x="230" y="230"/>
                  </a:lnTo>
                  <a:lnTo>
                    <a:pt x="228" y="230"/>
                  </a:lnTo>
                  <a:lnTo>
                    <a:pt x="173" y="223"/>
                  </a:lnTo>
                  <a:lnTo>
                    <a:pt x="167" y="205"/>
                  </a:lnTo>
                  <a:lnTo>
                    <a:pt x="161" y="202"/>
                  </a:lnTo>
                  <a:lnTo>
                    <a:pt x="138" y="211"/>
                  </a:lnTo>
                  <a:lnTo>
                    <a:pt x="124" y="208"/>
                  </a:lnTo>
                  <a:lnTo>
                    <a:pt x="123" y="208"/>
                  </a:lnTo>
                  <a:lnTo>
                    <a:pt x="121" y="205"/>
                  </a:lnTo>
                  <a:lnTo>
                    <a:pt x="113" y="202"/>
                  </a:lnTo>
                  <a:lnTo>
                    <a:pt x="108" y="196"/>
                  </a:lnTo>
                  <a:lnTo>
                    <a:pt x="96" y="191"/>
                  </a:lnTo>
                  <a:lnTo>
                    <a:pt x="95" y="191"/>
                  </a:lnTo>
                  <a:lnTo>
                    <a:pt x="95" y="190"/>
                  </a:lnTo>
                  <a:lnTo>
                    <a:pt x="89" y="177"/>
                  </a:lnTo>
                  <a:lnTo>
                    <a:pt x="84" y="172"/>
                  </a:lnTo>
                  <a:lnTo>
                    <a:pt x="77" y="157"/>
                  </a:lnTo>
                  <a:lnTo>
                    <a:pt x="71" y="160"/>
                  </a:lnTo>
                  <a:lnTo>
                    <a:pt x="62" y="151"/>
                  </a:lnTo>
                  <a:lnTo>
                    <a:pt x="59" y="159"/>
                  </a:lnTo>
                  <a:lnTo>
                    <a:pt x="50" y="151"/>
                  </a:lnTo>
                  <a:lnTo>
                    <a:pt x="49" y="146"/>
                  </a:lnTo>
                  <a:lnTo>
                    <a:pt x="46" y="144"/>
                  </a:lnTo>
                  <a:lnTo>
                    <a:pt x="44" y="144"/>
                  </a:lnTo>
                  <a:lnTo>
                    <a:pt x="44" y="143"/>
                  </a:lnTo>
                  <a:lnTo>
                    <a:pt x="46" y="131"/>
                  </a:lnTo>
                  <a:lnTo>
                    <a:pt x="41" y="122"/>
                  </a:lnTo>
                  <a:lnTo>
                    <a:pt x="25" y="111"/>
                  </a:lnTo>
                  <a:lnTo>
                    <a:pt x="16" y="97"/>
                  </a:lnTo>
                  <a:lnTo>
                    <a:pt x="19" y="88"/>
                  </a:lnTo>
                  <a:lnTo>
                    <a:pt x="25" y="77"/>
                  </a:lnTo>
                  <a:lnTo>
                    <a:pt x="25" y="73"/>
                  </a:lnTo>
                  <a:lnTo>
                    <a:pt x="28" y="68"/>
                  </a:lnTo>
                  <a:lnTo>
                    <a:pt x="18" y="64"/>
                  </a:lnTo>
                  <a:lnTo>
                    <a:pt x="9" y="52"/>
                  </a:lnTo>
                  <a:lnTo>
                    <a:pt x="9" y="40"/>
                  </a:lnTo>
                  <a:lnTo>
                    <a:pt x="3" y="36"/>
                  </a:lnTo>
                  <a:lnTo>
                    <a:pt x="1" y="36"/>
                  </a:lnTo>
                  <a:lnTo>
                    <a:pt x="1" y="15"/>
                  </a:lnTo>
                  <a:lnTo>
                    <a:pt x="0" y="9"/>
                  </a:lnTo>
                  <a:lnTo>
                    <a:pt x="0" y="8"/>
                  </a:lnTo>
                  <a:lnTo>
                    <a:pt x="6" y="2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" name="Bangladesh">
              <a:extLst>
                <a:ext uri="{FF2B5EF4-FFF2-40B4-BE49-F238E27FC236}">
                  <a16:creationId xmlns:a16="http://schemas.microsoft.com/office/drawing/2014/main" id="{4E2BCA7E-2090-467A-A4BA-A59C8E14397B}"/>
                </a:ext>
              </a:extLst>
            </p:cNvPr>
            <p:cNvSpPr>
              <a:spLocks/>
            </p:cNvSpPr>
            <p:nvPr>
              <p:custDataLst>
                <p:tags r:id="rId124"/>
              </p:custDataLst>
            </p:nvPr>
          </p:nvSpPr>
          <p:spPr bwMode="auto">
            <a:xfrm>
              <a:off x="7898543" y="3940479"/>
              <a:ext cx="113845" cy="148179"/>
            </a:xfrm>
            <a:custGeom>
              <a:avLst/>
              <a:gdLst>
                <a:gd name="T0" fmla="*/ 7 w 63"/>
                <a:gd name="T1" fmla="*/ 0 h 82"/>
                <a:gd name="T2" fmla="*/ 8 w 63"/>
                <a:gd name="T3" fmla="*/ 0 h 82"/>
                <a:gd name="T4" fmla="*/ 11 w 63"/>
                <a:gd name="T5" fmla="*/ 6 h 82"/>
                <a:gd name="T6" fmla="*/ 14 w 63"/>
                <a:gd name="T7" fmla="*/ 2 h 82"/>
                <a:gd name="T8" fmla="*/ 17 w 63"/>
                <a:gd name="T9" fmla="*/ 8 h 82"/>
                <a:gd name="T10" fmla="*/ 20 w 63"/>
                <a:gd name="T11" fmla="*/ 8 h 82"/>
                <a:gd name="T12" fmla="*/ 20 w 63"/>
                <a:gd name="T13" fmla="*/ 5 h 82"/>
                <a:gd name="T14" fmla="*/ 22 w 63"/>
                <a:gd name="T15" fmla="*/ 5 h 82"/>
                <a:gd name="T16" fmla="*/ 25 w 63"/>
                <a:gd name="T17" fmla="*/ 15 h 82"/>
                <a:gd name="T18" fmla="*/ 29 w 63"/>
                <a:gd name="T19" fmla="*/ 18 h 82"/>
                <a:gd name="T20" fmla="*/ 57 w 63"/>
                <a:gd name="T21" fmla="*/ 21 h 82"/>
                <a:gd name="T22" fmla="*/ 57 w 63"/>
                <a:gd name="T23" fmla="*/ 22 h 82"/>
                <a:gd name="T24" fmla="*/ 43 w 63"/>
                <a:gd name="T25" fmla="*/ 39 h 82"/>
                <a:gd name="T26" fmla="*/ 46 w 63"/>
                <a:gd name="T27" fmla="*/ 46 h 82"/>
                <a:gd name="T28" fmla="*/ 49 w 63"/>
                <a:gd name="T29" fmla="*/ 49 h 82"/>
                <a:gd name="T30" fmla="*/ 56 w 63"/>
                <a:gd name="T31" fmla="*/ 40 h 82"/>
                <a:gd name="T32" fmla="*/ 57 w 63"/>
                <a:gd name="T33" fmla="*/ 40 h 82"/>
                <a:gd name="T34" fmla="*/ 63 w 63"/>
                <a:gd name="T35" fmla="*/ 67 h 82"/>
                <a:gd name="T36" fmla="*/ 63 w 63"/>
                <a:gd name="T37" fmla="*/ 76 h 82"/>
                <a:gd name="T38" fmla="*/ 59 w 63"/>
                <a:gd name="T39" fmla="*/ 76 h 82"/>
                <a:gd name="T40" fmla="*/ 59 w 63"/>
                <a:gd name="T41" fmla="*/ 82 h 82"/>
                <a:gd name="T42" fmla="*/ 57 w 63"/>
                <a:gd name="T43" fmla="*/ 82 h 82"/>
                <a:gd name="T44" fmla="*/ 57 w 63"/>
                <a:gd name="T45" fmla="*/ 80 h 82"/>
                <a:gd name="T46" fmla="*/ 51 w 63"/>
                <a:gd name="T47" fmla="*/ 63 h 82"/>
                <a:gd name="T48" fmla="*/ 49 w 63"/>
                <a:gd name="T49" fmla="*/ 57 h 82"/>
                <a:gd name="T50" fmla="*/ 41 w 63"/>
                <a:gd name="T51" fmla="*/ 57 h 82"/>
                <a:gd name="T52" fmla="*/ 38 w 63"/>
                <a:gd name="T53" fmla="*/ 54 h 82"/>
                <a:gd name="T54" fmla="*/ 35 w 63"/>
                <a:gd name="T55" fmla="*/ 57 h 82"/>
                <a:gd name="T56" fmla="*/ 35 w 63"/>
                <a:gd name="T57" fmla="*/ 63 h 82"/>
                <a:gd name="T58" fmla="*/ 32 w 63"/>
                <a:gd name="T59" fmla="*/ 68 h 82"/>
                <a:gd name="T60" fmla="*/ 31 w 63"/>
                <a:gd name="T61" fmla="*/ 68 h 82"/>
                <a:gd name="T62" fmla="*/ 28 w 63"/>
                <a:gd name="T63" fmla="*/ 65 h 82"/>
                <a:gd name="T64" fmla="*/ 25 w 63"/>
                <a:gd name="T65" fmla="*/ 70 h 82"/>
                <a:gd name="T66" fmla="*/ 23 w 63"/>
                <a:gd name="T67" fmla="*/ 70 h 82"/>
                <a:gd name="T68" fmla="*/ 23 w 63"/>
                <a:gd name="T69" fmla="*/ 68 h 82"/>
                <a:gd name="T70" fmla="*/ 22 w 63"/>
                <a:gd name="T71" fmla="*/ 68 h 82"/>
                <a:gd name="T72" fmla="*/ 14 w 63"/>
                <a:gd name="T73" fmla="*/ 71 h 82"/>
                <a:gd name="T74" fmla="*/ 13 w 63"/>
                <a:gd name="T75" fmla="*/ 71 h 82"/>
                <a:gd name="T76" fmla="*/ 7 w 63"/>
                <a:gd name="T77" fmla="*/ 42 h 82"/>
                <a:gd name="T78" fmla="*/ 7 w 63"/>
                <a:gd name="T79" fmla="*/ 33 h 82"/>
                <a:gd name="T80" fmla="*/ 0 w 63"/>
                <a:gd name="T81" fmla="*/ 27 h 82"/>
                <a:gd name="T82" fmla="*/ 0 w 63"/>
                <a:gd name="T83" fmla="*/ 25 h 82"/>
                <a:gd name="T84" fmla="*/ 4 w 63"/>
                <a:gd name="T85" fmla="*/ 20 h 82"/>
                <a:gd name="T86" fmla="*/ 10 w 63"/>
                <a:gd name="T87" fmla="*/ 20 h 82"/>
                <a:gd name="T88" fmla="*/ 8 w 63"/>
                <a:gd name="T89" fmla="*/ 15 h 82"/>
                <a:gd name="T90" fmla="*/ 4 w 63"/>
                <a:gd name="T91" fmla="*/ 15 h 82"/>
                <a:gd name="T92" fmla="*/ 3 w 63"/>
                <a:gd name="T93" fmla="*/ 11 h 82"/>
                <a:gd name="T94" fmla="*/ 7 w 63"/>
                <a:gd name="T95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3" h="82">
                  <a:moveTo>
                    <a:pt x="7" y="0"/>
                  </a:moveTo>
                  <a:lnTo>
                    <a:pt x="8" y="0"/>
                  </a:lnTo>
                  <a:lnTo>
                    <a:pt x="11" y="6"/>
                  </a:lnTo>
                  <a:lnTo>
                    <a:pt x="14" y="2"/>
                  </a:lnTo>
                  <a:lnTo>
                    <a:pt x="17" y="8"/>
                  </a:lnTo>
                  <a:lnTo>
                    <a:pt x="20" y="8"/>
                  </a:lnTo>
                  <a:lnTo>
                    <a:pt x="20" y="5"/>
                  </a:lnTo>
                  <a:lnTo>
                    <a:pt x="22" y="5"/>
                  </a:lnTo>
                  <a:lnTo>
                    <a:pt x="25" y="15"/>
                  </a:lnTo>
                  <a:lnTo>
                    <a:pt x="29" y="18"/>
                  </a:lnTo>
                  <a:lnTo>
                    <a:pt x="57" y="21"/>
                  </a:lnTo>
                  <a:lnTo>
                    <a:pt x="57" y="22"/>
                  </a:lnTo>
                  <a:lnTo>
                    <a:pt x="43" y="39"/>
                  </a:lnTo>
                  <a:lnTo>
                    <a:pt x="46" y="46"/>
                  </a:lnTo>
                  <a:lnTo>
                    <a:pt x="49" y="49"/>
                  </a:lnTo>
                  <a:lnTo>
                    <a:pt x="56" y="40"/>
                  </a:lnTo>
                  <a:lnTo>
                    <a:pt x="57" y="40"/>
                  </a:lnTo>
                  <a:lnTo>
                    <a:pt x="63" y="67"/>
                  </a:lnTo>
                  <a:lnTo>
                    <a:pt x="63" y="76"/>
                  </a:lnTo>
                  <a:lnTo>
                    <a:pt x="59" y="76"/>
                  </a:lnTo>
                  <a:lnTo>
                    <a:pt x="59" y="82"/>
                  </a:lnTo>
                  <a:lnTo>
                    <a:pt x="57" y="82"/>
                  </a:lnTo>
                  <a:lnTo>
                    <a:pt x="57" y="80"/>
                  </a:lnTo>
                  <a:lnTo>
                    <a:pt x="51" y="63"/>
                  </a:lnTo>
                  <a:lnTo>
                    <a:pt x="49" y="57"/>
                  </a:lnTo>
                  <a:lnTo>
                    <a:pt x="41" y="57"/>
                  </a:lnTo>
                  <a:lnTo>
                    <a:pt x="38" y="54"/>
                  </a:lnTo>
                  <a:lnTo>
                    <a:pt x="35" y="57"/>
                  </a:lnTo>
                  <a:lnTo>
                    <a:pt x="35" y="63"/>
                  </a:lnTo>
                  <a:lnTo>
                    <a:pt x="32" y="68"/>
                  </a:lnTo>
                  <a:lnTo>
                    <a:pt x="31" y="68"/>
                  </a:lnTo>
                  <a:lnTo>
                    <a:pt x="28" y="65"/>
                  </a:lnTo>
                  <a:lnTo>
                    <a:pt x="25" y="70"/>
                  </a:lnTo>
                  <a:lnTo>
                    <a:pt x="23" y="70"/>
                  </a:lnTo>
                  <a:lnTo>
                    <a:pt x="23" y="68"/>
                  </a:lnTo>
                  <a:lnTo>
                    <a:pt x="22" y="68"/>
                  </a:lnTo>
                  <a:lnTo>
                    <a:pt x="14" y="71"/>
                  </a:lnTo>
                  <a:lnTo>
                    <a:pt x="13" y="71"/>
                  </a:lnTo>
                  <a:lnTo>
                    <a:pt x="7" y="42"/>
                  </a:lnTo>
                  <a:lnTo>
                    <a:pt x="7" y="33"/>
                  </a:lnTo>
                  <a:lnTo>
                    <a:pt x="0" y="27"/>
                  </a:lnTo>
                  <a:lnTo>
                    <a:pt x="0" y="25"/>
                  </a:lnTo>
                  <a:lnTo>
                    <a:pt x="4" y="20"/>
                  </a:lnTo>
                  <a:lnTo>
                    <a:pt x="10" y="20"/>
                  </a:lnTo>
                  <a:lnTo>
                    <a:pt x="8" y="15"/>
                  </a:lnTo>
                  <a:lnTo>
                    <a:pt x="4" y="15"/>
                  </a:lnTo>
                  <a:lnTo>
                    <a:pt x="3" y="11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" name="Bhutan">
              <a:extLst>
                <a:ext uri="{FF2B5EF4-FFF2-40B4-BE49-F238E27FC236}">
                  <a16:creationId xmlns:a16="http://schemas.microsoft.com/office/drawing/2014/main" id="{0525E05C-4BBE-47DC-8FBE-35213678A433}"/>
                </a:ext>
              </a:extLst>
            </p:cNvPr>
            <p:cNvSpPr>
              <a:spLocks/>
            </p:cNvSpPr>
            <p:nvPr>
              <p:custDataLst>
                <p:tags r:id="rId125"/>
              </p:custDataLst>
            </p:nvPr>
          </p:nvSpPr>
          <p:spPr bwMode="auto">
            <a:xfrm>
              <a:off x="7918421" y="3895302"/>
              <a:ext cx="83124" cy="43369"/>
            </a:xfrm>
            <a:custGeom>
              <a:avLst/>
              <a:gdLst>
                <a:gd name="T0" fmla="*/ 17 w 46"/>
                <a:gd name="T1" fmla="*/ 0 h 24"/>
                <a:gd name="T2" fmla="*/ 36 w 46"/>
                <a:gd name="T3" fmla="*/ 5 h 24"/>
                <a:gd name="T4" fmla="*/ 40 w 46"/>
                <a:gd name="T5" fmla="*/ 7 h 24"/>
                <a:gd name="T6" fmla="*/ 40 w 46"/>
                <a:gd name="T7" fmla="*/ 10 h 24"/>
                <a:gd name="T8" fmla="*/ 46 w 46"/>
                <a:gd name="T9" fmla="*/ 13 h 24"/>
                <a:gd name="T10" fmla="*/ 46 w 46"/>
                <a:gd name="T11" fmla="*/ 15 h 24"/>
                <a:gd name="T12" fmla="*/ 43 w 46"/>
                <a:gd name="T13" fmla="*/ 21 h 24"/>
                <a:gd name="T14" fmla="*/ 40 w 46"/>
                <a:gd name="T15" fmla="*/ 21 h 24"/>
                <a:gd name="T16" fmla="*/ 33 w 46"/>
                <a:gd name="T17" fmla="*/ 22 h 24"/>
                <a:gd name="T18" fmla="*/ 23 w 46"/>
                <a:gd name="T19" fmla="*/ 22 h 24"/>
                <a:gd name="T20" fmla="*/ 15 w 46"/>
                <a:gd name="T21" fmla="*/ 24 h 24"/>
                <a:gd name="T22" fmla="*/ 12 w 46"/>
                <a:gd name="T23" fmla="*/ 24 h 24"/>
                <a:gd name="T24" fmla="*/ 2 w 46"/>
                <a:gd name="T25" fmla="*/ 21 h 24"/>
                <a:gd name="T26" fmla="*/ 0 w 46"/>
                <a:gd name="T27" fmla="*/ 18 h 24"/>
                <a:gd name="T28" fmla="*/ 0 w 46"/>
                <a:gd name="T29" fmla="*/ 16 h 24"/>
                <a:gd name="T30" fmla="*/ 17 w 46"/>
                <a:gd name="T3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24">
                  <a:moveTo>
                    <a:pt x="17" y="0"/>
                  </a:moveTo>
                  <a:lnTo>
                    <a:pt x="36" y="5"/>
                  </a:lnTo>
                  <a:lnTo>
                    <a:pt x="40" y="7"/>
                  </a:lnTo>
                  <a:lnTo>
                    <a:pt x="40" y="10"/>
                  </a:lnTo>
                  <a:lnTo>
                    <a:pt x="46" y="13"/>
                  </a:lnTo>
                  <a:lnTo>
                    <a:pt x="46" y="15"/>
                  </a:lnTo>
                  <a:lnTo>
                    <a:pt x="43" y="21"/>
                  </a:lnTo>
                  <a:lnTo>
                    <a:pt x="40" y="21"/>
                  </a:lnTo>
                  <a:lnTo>
                    <a:pt x="33" y="22"/>
                  </a:lnTo>
                  <a:lnTo>
                    <a:pt x="23" y="22"/>
                  </a:lnTo>
                  <a:lnTo>
                    <a:pt x="15" y="24"/>
                  </a:lnTo>
                  <a:lnTo>
                    <a:pt x="12" y="24"/>
                  </a:lnTo>
                  <a:lnTo>
                    <a:pt x="2" y="21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" name="Myanmar">
              <a:extLst>
                <a:ext uri="{FF2B5EF4-FFF2-40B4-BE49-F238E27FC236}">
                  <a16:creationId xmlns:a16="http://schemas.microsoft.com/office/drawing/2014/main" id="{884E9B8B-1762-45D1-A9C3-575D2D785776}"/>
                </a:ext>
              </a:extLst>
            </p:cNvPr>
            <p:cNvSpPr>
              <a:spLocks/>
            </p:cNvSpPr>
            <p:nvPr>
              <p:custDataLst>
                <p:tags r:id="rId126"/>
              </p:custDataLst>
            </p:nvPr>
          </p:nvSpPr>
          <p:spPr bwMode="auto">
            <a:xfrm>
              <a:off x="8001547" y="3895302"/>
              <a:ext cx="211427" cy="455380"/>
            </a:xfrm>
            <a:custGeom>
              <a:avLst/>
              <a:gdLst>
                <a:gd name="T0" fmla="*/ 72 w 117"/>
                <a:gd name="T1" fmla="*/ 0 h 252"/>
                <a:gd name="T2" fmla="*/ 80 w 117"/>
                <a:gd name="T3" fmla="*/ 10 h 252"/>
                <a:gd name="T4" fmla="*/ 83 w 117"/>
                <a:gd name="T5" fmla="*/ 12 h 252"/>
                <a:gd name="T6" fmla="*/ 86 w 117"/>
                <a:gd name="T7" fmla="*/ 33 h 252"/>
                <a:gd name="T8" fmla="*/ 72 w 117"/>
                <a:gd name="T9" fmla="*/ 64 h 252"/>
                <a:gd name="T10" fmla="*/ 88 w 117"/>
                <a:gd name="T11" fmla="*/ 59 h 252"/>
                <a:gd name="T12" fmla="*/ 89 w 117"/>
                <a:gd name="T13" fmla="*/ 71 h 252"/>
                <a:gd name="T14" fmla="*/ 97 w 117"/>
                <a:gd name="T15" fmla="*/ 77 h 252"/>
                <a:gd name="T16" fmla="*/ 101 w 117"/>
                <a:gd name="T17" fmla="*/ 89 h 252"/>
                <a:gd name="T18" fmla="*/ 115 w 117"/>
                <a:gd name="T19" fmla="*/ 92 h 252"/>
                <a:gd name="T20" fmla="*/ 106 w 117"/>
                <a:gd name="T21" fmla="*/ 108 h 252"/>
                <a:gd name="T22" fmla="*/ 88 w 117"/>
                <a:gd name="T23" fmla="*/ 123 h 252"/>
                <a:gd name="T24" fmla="*/ 73 w 117"/>
                <a:gd name="T25" fmla="*/ 141 h 252"/>
                <a:gd name="T26" fmla="*/ 83 w 117"/>
                <a:gd name="T27" fmla="*/ 157 h 252"/>
                <a:gd name="T28" fmla="*/ 86 w 117"/>
                <a:gd name="T29" fmla="*/ 171 h 252"/>
                <a:gd name="T30" fmla="*/ 88 w 117"/>
                <a:gd name="T31" fmla="*/ 172 h 252"/>
                <a:gd name="T32" fmla="*/ 80 w 117"/>
                <a:gd name="T33" fmla="*/ 193 h 252"/>
                <a:gd name="T34" fmla="*/ 91 w 117"/>
                <a:gd name="T35" fmla="*/ 212 h 252"/>
                <a:gd name="T36" fmla="*/ 88 w 117"/>
                <a:gd name="T37" fmla="*/ 242 h 252"/>
                <a:gd name="T38" fmla="*/ 86 w 117"/>
                <a:gd name="T39" fmla="*/ 252 h 252"/>
                <a:gd name="T40" fmla="*/ 85 w 117"/>
                <a:gd name="T41" fmla="*/ 251 h 252"/>
                <a:gd name="T42" fmla="*/ 82 w 117"/>
                <a:gd name="T43" fmla="*/ 249 h 252"/>
                <a:gd name="T44" fmla="*/ 83 w 117"/>
                <a:gd name="T45" fmla="*/ 228 h 252"/>
                <a:gd name="T46" fmla="*/ 82 w 117"/>
                <a:gd name="T47" fmla="*/ 227 h 252"/>
                <a:gd name="T48" fmla="*/ 83 w 117"/>
                <a:gd name="T49" fmla="*/ 215 h 252"/>
                <a:gd name="T50" fmla="*/ 79 w 117"/>
                <a:gd name="T51" fmla="*/ 206 h 252"/>
                <a:gd name="T52" fmla="*/ 73 w 117"/>
                <a:gd name="T53" fmla="*/ 187 h 252"/>
                <a:gd name="T54" fmla="*/ 61 w 117"/>
                <a:gd name="T55" fmla="*/ 162 h 252"/>
                <a:gd name="T56" fmla="*/ 60 w 117"/>
                <a:gd name="T57" fmla="*/ 165 h 252"/>
                <a:gd name="T58" fmla="*/ 37 w 117"/>
                <a:gd name="T59" fmla="*/ 176 h 252"/>
                <a:gd name="T60" fmla="*/ 30 w 117"/>
                <a:gd name="T61" fmla="*/ 175 h 252"/>
                <a:gd name="T62" fmla="*/ 27 w 117"/>
                <a:gd name="T63" fmla="*/ 174 h 252"/>
                <a:gd name="T64" fmla="*/ 26 w 117"/>
                <a:gd name="T65" fmla="*/ 172 h 252"/>
                <a:gd name="T66" fmla="*/ 27 w 117"/>
                <a:gd name="T67" fmla="*/ 141 h 252"/>
                <a:gd name="T68" fmla="*/ 23 w 117"/>
                <a:gd name="T69" fmla="*/ 133 h 252"/>
                <a:gd name="T70" fmla="*/ 17 w 117"/>
                <a:gd name="T71" fmla="*/ 129 h 252"/>
                <a:gd name="T72" fmla="*/ 20 w 117"/>
                <a:gd name="T73" fmla="*/ 126 h 252"/>
                <a:gd name="T74" fmla="*/ 9 w 117"/>
                <a:gd name="T75" fmla="*/ 119 h 252"/>
                <a:gd name="T76" fmla="*/ 0 w 117"/>
                <a:gd name="T77" fmla="*/ 99 h 252"/>
                <a:gd name="T78" fmla="*/ 5 w 117"/>
                <a:gd name="T79" fmla="*/ 90 h 252"/>
                <a:gd name="T80" fmla="*/ 9 w 117"/>
                <a:gd name="T81" fmla="*/ 80 h 252"/>
                <a:gd name="T82" fmla="*/ 11 w 117"/>
                <a:gd name="T83" fmla="*/ 77 h 252"/>
                <a:gd name="T84" fmla="*/ 14 w 117"/>
                <a:gd name="T85" fmla="*/ 65 h 252"/>
                <a:gd name="T86" fmla="*/ 26 w 117"/>
                <a:gd name="T87" fmla="*/ 62 h 252"/>
                <a:gd name="T88" fmla="*/ 39 w 117"/>
                <a:gd name="T89" fmla="*/ 36 h 252"/>
                <a:gd name="T90" fmla="*/ 51 w 117"/>
                <a:gd name="T91" fmla="*/ 16 h 252"/>
                <a:gd name="T92" fmla="*/ 63 w 117"/>
                <a:gd name="T93" fmla="*/ 7 h 252"/>
                <a:gd name="T94" fmla="*/ 67 w 117"/>
                <a:gd name="T95" fmla="*/ 5 h 252"/>
                <a:gd name="T96" fmla="*/ 70 w 117"/>
                <a:gd name="T9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7" h="252">
                  <a:moveTo>
                    <a:pt x="70" y="0"/>
                  </a:moveTo>
                  <a:lnTo>
                    <a:pt x="72" y="0"/>
                  </a:lnTo>
                  <a:lnTo>
                    <a:pt x="75" y="2"/>
                  </a:lnTo>
                  <a:lnTo>
                    <a:pt x="80" y="10"/>
                  </a:lnTo>
                  <a:lnTo>
                    <a:pt x="83" y="10"/>
                  </a:lnTo>
                  <a:lnTo>
                    <a:pt x="83" y="12"/>
                  </a:lnTo>
                  <a:lnTo>
                    <a:pt x="86" y="24"/>
                  </a:lnTo>
                  <a:lnTo>
                    <a:pt x="86" y="33"/>
                  </a:lnTo>
                  <a:lnTo>
                    <a:pt x="75" y="47"/>
                  </a:lnTo>
                  <a:lnTo>
                    <a:pt x="72" y="64"/>
                  </a:lnTo>
                  <a:lnTo>
                    <a:pt x="80" y="59"/>
                  </a:lnTo>
                  <a:lnTo>
                    <a:pt x="88" y="59"/>
                  </a:lnTo>
                  <a:lnTo>
                    <a:pt x="88" y="61"/>
                  </a:lnTo>
                  <a:lnTo>
                    <a:pt x="89" y="71"/>
                  </a:lnTo>
                  <a:lnTo>
                    <a:pt x="97" y="76"/>
                  </a:lnTo>
                  <a:lnTo>
                    <a:pt x="97" y="77"/>
                  </a:lnTo>
                  <a:lnTo>
                    <a:pt x="94" y="86"/>
                  </a:lnTo>
                  <a:lnTo>
                    <a:pt x="101" y="89"/>
                  </a:lnTo>
                  <a:lnTo>
                    <a:pt x="106" y="95"/>
                  </a:lnTo>
                  <a:lnTo>
                    <a:pt x="115" y="92"/>
                  </a:lnTo>
                  <a:lnTo>
                    <a:pt x="117" y="95"/>
                  </a:lnTo>
                  <a:lnTo>
                    <a:pt x="106" y="108"/>
                  </a:lnTo>
                  <a:lnTo>
                    <a:pt x="101" y="114"/>
                  </a:lnTo>
                  <a:lnTo>
                    <a:pt x="88" y="123"/>
                  </a:lnTo>
                  <a:lnTo>
                    <a:pt x="77" y="125"/>
                  </a:lnTo>
                  <a:lnTo>
                    <a:pt x="73" y="141"/>
                  </a:lnTo>
                  <a:lnTo>
                    <a:pt x="76" y="151"/>
                  </a:lnTo>
                  <a:lnTo>
                    <a:pt x="83" y="157"/>
                  </a:lnTo>
                  <a:lnTo>
                    <a:pt x="83" y="168"/>
                  </a:lnTo>
                  <a:lnTo>
                    <a:pt x="86" y="171"/>
                  </a:lnTo>
                  <a:lnTo>
                    <a:pt x="88" y="171"/>
                  </a:lnTo>
                  <a:lnTo>
                    <a:pt x="88" y="172"/>
                  </a:lnTo>
                  <a:lnTo>
                    <a:pt x="80" y="188"/>
                  </a:lnTo>
                  <a:lnTo>
                    <a:pt x="80" y="193"/>
                  </a:lnTo>
                  <a:lnTo>
                    <a:pt x="91" y="200"/>
                  </a:lnTo>
                  <a:lnTo>
                    <a:pt x="91" y="212"/>
                  </a:lnTo>
                  <a:lnTo>
                    <a:pt x="98" y="228"/>
                  </a:lnTo>
                  <a:lnTo>
                    <a:pt x="88" y="242"/>
                  </a:lnTo>
                  <a:lnTo>
                    <a:pt x="86" y="251"/>
                  </a:lnTo>
                  <a:lnTo>
                    <a:pt x="86" y="252"/>
                  </a:lnTo>
                  <a:lnTo>
                    <a:pt x="85" y="252"/>
                  </a:lnTo>
                  <a:lnTo>
                    <a:pt x="85" y="251"/>
                  </a:lnTo>
                  <a:lnTo>
                    <a:pt x="83" y="249"/>
                  </a:lnTo>
                  <a:lnTo>
                    <a:pt x="82" y="249"/>
                  </a:lnTo>
                  <a:lnTo>
                    <a:pt x="86" y="230"/>
                  </a:lnTo>
                  <a:lnTo>
                    <a:pt x="83" y="228"/>
                  </a:lnTo>
                  <a:lnTo>
                    <a:pt x="82" y="228"/>
                  </a:lnTo>
                  <a:lnTo>
                    <a:pt x="82" y="227"/>
                  </a:lnTo>
                  <a:lnTo>
                    <a:pt x="85" y="225"/>
                  </a:lnTo>
                  <a:lnTo>
                    <a:pt x="83" y="215"/>
                  </a:lnTo>
                  <a:lnTo>
                    <a:pt x="80" y="205"/>
                  </a:lnTo>
                  <a:lnTo>
                    <a:pt x="79" y="206"/>
                  </a:lnTo>
                  <a:lnTo>
                    <a:pt x="79" y="205"/>
                  </a:lnTo>
                  <a:lnTo>
                    <a:pt x="73" y="187"/>
                  </a:lnTo>
                  <a:lnTo>
                    <a:pt x="72" y="166"/>
                  </a:lnTo>
                  <a:lnTo>
                    <a:pt x="61" y="162"/>
                  </a:lnTo>
                  <a:lnTo>
                    <a:pt x="60" y="159"/>
                  </a:lnTo>
                  <a:lnTo>
                    <a:pt x="60" y="165"/>
                  </a:lnTo>
                  <a:lnTo>
                    <a:pt x="40" y="176"/>
                  </a:lnTo>
                  <a:lnTo>
                    <a:pt x="37" y="176"/>
                  </a:lnTo>
                  <a:lnTo>
                    <a:pt x="33" y="175"/>
                  </a:lnTo>
                  <a:lnTo>
                    <a:pt x="30" y="175"/>
                  </a:lnTo>
                  <a:lnTo>
                    <a:pt x="30" y="172"/>
                  </a:lnTo>
                  <a:lnTo>
                    <a:pt x="27" y="174"/>
                  </a:lnTo>
                  <a:lnTo>
                    <a:pt x="26" y="174"/>
                  </a:lnTo>
                  <a:lnTo>
                    <a:pt x="26" y="172"/>
                  </a:lnTo>
                  <a:lnTo>
                    <a:pt x="30" y="157"/>
                  </a:lnTo>
                  <a:lnTo>
                    <a:pt x="27" y="141"/>
                  </a:lnTo>
                  <a:lnTo>
                    <a:pt x="23" y="132"/>
                  </a:lnTo>
                  <a:lnTo>
                    <a:pt x="23" y="133"/>
                  </a:lnTo>
                  <a:lnTo>
                    <a:pt x="21" y="133"/>
                  </a:lnTo>
                  <a:lnTo>
                    <a:pt x="17" y="129"/>
                  </a:lnTo>
                  <a:lnTo>
                    <a:pt x="18" y="126"/>
                  </a:lnTo>
                  <a:lnTo>
                    <a:pt x="20" y="126"/>
                  </a:lnTo>
                  <a:lnTo>
                    <a:pt x="18" y="123"/>
                  </a:lnTo>
                  <a:lnTo>
                    <a:pt x="9" y="119"/>
                  </a:lnTo>
                  <a:lnTo>
                    <a:pt x="0" y="105"/>
                  </a:lnTo>
                  <a:lnTo>
                    <a:pt x="0" y="99"/>
                  </a:lnTo>
                  <a:lnTo>
                    <a:pt x="5" y="99"/>
                  </a:lnTo>
                  <a:lnTo>
                    <a:pt x="5" y="90"/>
                  </a:lnTo>
                  <a:lnTo>
                    <a:pt x="11" y="88"/>
                  </a:lnTo>
                  <a:lnTo>
                    <a:pt x="9" y="80"/>
                  </a:lnTo>
                  <a:lnTo>
                    <a:pt x="11" y="79"/>
                  </a:lnTo>
                  <a:lnTo>
                    <a:pt x="11" y="77"/>
                  </a:lnTo>
                  <a:lnTo>
                    <a:pt x="14" y="77"/>
                  </a:lnTo>
                  <a:lnTo>
                    <a:pt x="14" y="65"/>
                  </a:lnTo>
                  <a:lnTo>
                    <a:pt x="15" y="65"/>
                  </a:lnTo>
                  <a:lnTo>
                    <a:pt x="26" y="62"/>
                  </a:lnTo>
                  <a:lnTo>
                    <a:pt x="32" y="45"/>
                  </a:lnTo>
                  <a:lnTo>
                    <a:pt x="39" y="36"/>
                  </a:lnTo>
                  <a:lnTo>
                    <a:pt x="39" y="27"/>
                  </a:lnTo>
                  <a:lnTo>
                    <a:pt x="51" y="16"/>
                  </a:lnTo>
                  <a:lnTo>
                    <a:pt x="63" y="15"/>
                  </a:lnTo>
                  <a:lnTo>
                    <a:pt x="63" y="7"/>
                  </a:lnTo>
                  <a:lnTo>
                    <a:pt x="64" y="7"/>
                  </a:lnTo>
                  <a:lnTo>
                    <a:pt x="67" y="5"/>
                  </a:lnTo>
                  <a:lnTo>
                    <a:pt x="67" y="2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" name="Laos">
              <a:extLst>
                <a:ext uri="{FF2B5EF4-FFF2-40B4-BE49-F238E27FC236}">
                  <a16:creationId xmlns:a16="http://schemas.microsoft.com/office/drawing/2014/main" id="{F66A378A-2C35-4105-BC06-04B3229AC3CA}"/>
                </a:ext>
              </a:extLst>
            </p:cNvPr>
            <p:cNvSpPr>
              <a:spLocks/>
            </p:cNvSpPr>
            <p:nvPr>
              <p:custDataLst>
                <p:tags r:id="rId127"/>
              </p:custDataLst>
            </p:nvPr>
          </p:nvSpPr>
          <p:spPr bwMode="auto">
            <a:xfrm>
              <a:off x="8189480" y="4045289"/>
              <a:ext cx="175286" cy="215041"/>
            </a:xfrm>
            <a:custGeom>
              <a:avLst/>
              <a:gdLst>
                <a:gd name="T0" fmla="*/ 21 w 97"/>
                <a:gd name="T1" fmla="*/ 0 h 119"/>
                <a:gd name="T2" fmla="*/ 22 w 97"/>
                <a:gd name="T3" fmla="*/ 0 h 119"/>
                <a:gd name="T4" fmla="*/ 28 w 97"/>
                <a:gd name="T5" fmla="*/ 2 h 119"/>
                <a:gd name="T6" fmla="*/ 36 w 97"/>
                <a:gd name="T7" fmla="*/ 12 h 119"/>
                <a:gd name="T8" fmla="*/ 37 w 97"/>
                <a:gd name="T9" fmla="*/ 19 h 119"/>
                <a:gd name="T10" fmla="*/ 40 w 97"/>
                <a:gd name="T11" fmla="*/ 22 h 119"/>
                <a:gd name="T12" fmla="*/ 54 w 97"/>
                <a:gd name="T13" fmla="*/ 22 h 119"/>
                <a:gd name="T14" fmla="*/ 56 w 97"/>
                <a:gd name="T15" fmla="*/ 25 h 119"/>
                <a:gd name="T16" fmla="*/ 61 w 97"/>
                <a:gd name="T17" fmla="*/ 36 h 119"/>
                <a:gd name="T18" fmla="*/ 56 w 97"/>
                <a:gd name="T19" fmla="*/ 40 h 119"/>
                <a:gd name="T20" fmla="*/ 52 w 97"/>
                <a:gd name="T21" fmla="*/ 40 h 119"/>
                <a:gd name="T22" fmla="*/ 51 w 97"/>
                <a:gd name="T23" fmla="*/ 45 h 119"/>
                <a:gd name="T24" fmla="*/ 65 w 97"/>
                <a:gd name="T25" fmla="*/ 53 h 119"/>
                <a:gd name="T26" fmla="*/ 76 w 97"/>
                <a:gd name="T27" fmla="*/ 68 h 119"/>
                <a:gd name="T28" fmla="*/ 82 w 97"/>
                <a:gd name="T29" fmla="*/ 71 h 119"/>
                <a:gd name="T30" fmla="*/ 82 w 97"/>
                <a:gd name="T31" fmla="*/ 73 h 119"/>
                <a:gd name="T32" fmla="*/ 83 w 97"/>
                <a:gd name="T33" fmla="*/ 82 h 119"/>
                <a:gd name="T34" fmla="*/ 92 w 97"/>
                <a:gd name="T35" fmla="*/ 86 h 119"/>
                <a:gd name="T36" fmla="*/ 97 w 97"/>
                <a:gd name="T37" fmla="*/ 99 h 119"/>
                <a:gd name="T38" fmla="*/ 95 w 97"/>
                <a:gd name="T39" fmla="*/ 107 h 119"/>
                <a:gd name="T40" fmla="*/ 95 w 97"/>
                <a:gd name="T41" fmla="*/ 108 h 119"/>
                <a:gd name="T42" fmla="*/ 89 w 97"/>
                <a:gd name="T43" fmla="*/ 113 h 119"/>
                <a:gd name="T44" fmla="*/ 86 w 97"/>
                <a:gd name="T45" fmla="*/ 113 h 119"/>
                <a:gd name="T46" fmla="*/ 85 w 97"/>
                <a:gd name="T47" fmla="*/ 111 h 119"/>
                <a:gd name="T48" fmla="*/ 82 w 97"/>
                <a:gd name="T49" fmla="*/ 111 h 119"/>
                <a:gd name="T50" fmla="*/ 76 w 97"/>
                <a:gd name="T51" fmla="*/ 117 h 119"/>
                <a:gd name="T52" fmla="*/ 76 w 97"/>
                <a:gd name="T53" fmla="*/ 119 h 119"/>
                <a:gd name="T54" fmla="*/ 74 w 97"/>
                <a:gd name="T55" fmla="*/ 119 h 119"/>
                <a:gd name="T56" fmla="*/ 65 w 97"/>
                <a:gd name="T57" fmla="*/ 113 h 119"/>
                <a:gd name="T58" fmla="*/ 68 w 97"/>
                <a:gd name="T59" fmla="*/ 110 h 119"/>
                <a:gd name="T60" fmla="*/ 68 w 97"/>
                <a:gd name="T61" fmla="*/ 95 h 119"/>
                <a:gd name="T62" fmla="*/ 59 w 97"/>
                <a:gd name="T63" fmla="*/ 86 h 119"/>
                <a:gd name="T64" fmla="*/ 56 w 97"/>
                <a:gd name="T65" fmla="*/ 68 h 119"/>
                <a:gd name="T66" fmla="*/ 48 w 97"/>
                <a:gd name="T67" fmla="*/ 58 h 119"/>
                <a:gd name="T68" fmla="*/ 43 w 97"/>
                <a:gd name="T69" fmla="*/ 58 h 119"/>
                <a:gd name="T70" fmla="*/ 39 w 97"/>
                <a:gd name="T71" fmla="*/ 59 h 119"/>
                <a:gd name="T72" fmla="*/ 37 w 97"/>
                <a:gd name="T73" fmla="*/ 62 h 119"/>
                <a:gd name="T74" fmla="*/ 33 w 97"/>
                <a:gd name="T75" fmla="*/ 64 h 119"/>
                <a:gd name="T76" fmla="*/ 31 w 97"/>
                <a:gd name="T77" fmla="*/ 64 h 119"/>
                <a:gd name="T78" fmla="*/ 22 w 97"/>
                <a:gd name="T79" fmla="*/ 61 h 119"/>
                <a:gd name="T80" fmla="*/ 11 w 97"/>
                <a:gd name="T81" fmla="*/ 68 h 119"/>
                <a:gd name="T82" fmla="*/ 9 w 97"/>
                <a:gd name="T83" fmla="*/ 68 h 119"/>
                <a:gd name="T84" fmla="*/ 12 w 97"/>
                <a:gd name="T85" fmla="*/ 42 h 119"/>
                <a:gd name="T86" fmla="*/ 6 w 97"/>
                <a:gd name="T87" fmla="*/ 40 h 119"/>
                <a:gd name="T88" fmla="*/ 5 w 97"/>
                <a:gd name="T89" fmla="*/ 40 h 119"/>
                <a:gd name="T90" fmla="*/ 5 w 97"/>
                <a:gd name="T91" fmla="*/ 31 h 119"/>
                <a:gd name="T92" fmla="*/ 0 w 97"/>
                <a:gd name="T93" fmla="*/ 30 h 119"/>
                <a:gd name="T94" fmla="*/ 0 w 97"/>
                <a:gd name="T95" fmla="*/ 28 h 119"/>
                <a:gd name="T96" fmla="*/ 2 w 97"/>
                <a:gd name="T97" fmla="*/ 25 h 119"/>
                <a:gd name="T98" fmla="*/ 12 w 97"/>
                <a:gd name="T99" fmla="*/ 12 h 119"/>
                <a:gd name="T100" fmla="*/ 13 w 97"/>
                <a:gd name="T101" fmla="*/ 12 h 119"/>
                <a:gd name="T102" fmla="*/ 15 w 97"/>
                <a:gd name="T103" fmla="*/ 18 h 119"/>
                <a:gd name="T104" fmla="*/ 19 w 97"/>
                <a:gd name="T105" fmla="*/ 16 h 119"/>
                <a:gd name="T106" fmla="*/ 18 w 97"/>
                <a:gd name="T107" fmla="*/ 2 h 119"/>
                <a:gd name="T108" fmla="*/ 21 w 97"/>
                <a:gd name="T109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" h="119">
                  <a:moveTo>
                    <a:pt x="21" y="0"/>
                  </a:moveTo>
                  <a:lnTo>
                    <a:pt x="22" y="0"/>
                  </a:lnTo>
                  <a:lnTo>
                    <a:pt x="28" y="2"/>
                  </a:lnTo>
                  <a:lnTo>
                    <a:pt x="36" y="12"/>
                  </a:lnTo>
                  <a:lnTo>
                    <a:pt x="37" y="19"/>
                  </a:lnTo>
                  <a:lnTo>
                    <a:pt x="40" y="22"/>
                  </a:lnTo>
                  <a:lnTo>
                    <a:pt x="54" y="22"/>
                  </a:lnTo>
                  <a:lnTo>
                    <a:pt x="56" y="25"/>
                  </a:lnTo>
                  <a:lnTo>
                    <a:pt x="61" y="36"/>
                  </a:lnTo>
                  <a:lnTo>
                    <a:pt x="56" y="40"/>
                  </a:lnTo>
                  <a:lnTo>
                    <a:pt x="52" y="40"/>
                  </a:lnTo>
                  <a:lnTo>
                    <a:pt x="51" y="45"/>
                  </a:lnTo>
                  <a:lnTo>
                    <a:pt x="65" y="53"/>
                  </a:lnTo>
                  <a:lnTo>
                    <a:pt x="76" y="68"/>
                  </a:lnTo>
                  <a:lnTo>
                    <a:pt x="82" y="71"/>
                  </a:lnTo>
                  <a:lnTo>
                    <a:pt x="82" y="73"/>
                  </a:lnTo>
                  <a:lnTo>
                    <a:pt x="83" y="82"/>
                  </a:lnTo>
                  <a:lnTo>
                    <a:pt x="92" y="86"/>
                  </a:lnTo>
                  <a:lnTo>
                    <a:pt x="97" y="99"/>
                  </a:lnTo>
                  <a:lnTo>
                    <a:pt x="95" y="107"/>
                  </a:lnTo>
                  <a:lnTo>
                    <a:pt x="95" y="108"/>
                  </a:lnTo>
                  <a:lnTo>
                    <a:pt x="89" y="113"/>
                  </a:lnTo>
                  <a:lnTo>
                    <a:pt x="86" y="113"/>
                  </a:lnTo>
                  <a:lnTo>
                    <a:pt x="85" y="111"/>
                  </a:lnTo>
                  <a:lnTo>
                    <a:pt x="82" y="111"/>
                  </a:lnTo>
                  <a:lnTo>
                    <a:pt x="76" y="117"/>
                  </a:lnTo>
                  <a:lnTo>
                    <a:pt x="76" y="119"/>
                  </a:lnTo>
                  <a:lnTo>
                    <a:pt x="74" y="119"/>
                  </a:lnTo>
                  <a:lnTo>
                    <a:pt x="65" y="113"/>
                  </a:lnTo>
                  <a:lnTo>
                    <a:pt x="68" y="110"/>
                  </a:lnTo>
                  <a:lnTo>
                    <a:pt x="68" y="95"/>
                  </a:lnTo>
                  <a:lnTo>
                    <a:pt x="59" y="86"/>
                  </a:lnTo>
                  <a:lnTo>
                    <a:pt x="56" y="68"/>
                  </a:lnTo>
                  <a:lnTo>
                    <a:pt x="48" y="58"/>
                  </a:lnTo>
                  <a:lnTo>
                    <a:pt x="43" y="58"/>
                  </a:lnTo>
                  <a:lnTo>
                    <a:pt x="39" y="59"/>
                  </a:lnTo>
                  <a:lnTo>
                    <a:pt x="37" y="62"/>
                  </a:lnTo>
                  <a:lnTo>
                    <a:pt x="33" y="64"/>
                  </a:lnTo>
                  <a:lnTo>
                    <a:pt x="31" y="64"/>
                  </a:lnTo>
                  <a:lnTo>
                    <a:pt x="22" y="61"/>
                  </a:lnTo>
                  <a:lnTo>
                    <a:pt x="11" y="68"/>
                  </a:lnTo>
                  <a:lnTo>
                    <a:pt x="9" y="68"/>
                  </a:lnTo>
                  <a:lnTo>
                    <a:pt x="12" y="42"/>
                  </a:lnTo>
                  <a:lnTo>
                    <a:pt x="6" y="40"/>
                  </a:lnTo>
                  <a:lnTo>
                    <a:pt x="5" y="40"/>
                  </a:lnTo>
                  <a:lnTo>
                    <a:pt x="5" y="31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2" y="25"/>
                  </a:lnTo>
                  <a:lnTo>
                    <a:pt x="12" y="12"/>
                  </a:lnTo>
                  <a:lnTo>
                    <a:pt x="13" y="12"/>
                  </a:lnTo>
                  <a:lnTo>
                    <a:pt x="15" y="18"/>
                  </a:lnTo>
                  <a:lnTo>
                    <a:pt x="19" y="16"/>
                  </a:lnTo>
                  <a:lnTo>
                    <a:pt x="18" y="2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" name="Malaysia - East">
              <a:extLst>
                <a:ext uri="{FF2B5EF4-FFF2-40B4-BE49-F238E27FC236}">
                  <a16:creationId xmlns:a16="http://schemas.microsoft.com/office/drawing/2014/main" id="{0C64229F-85D2-43AD-92CE-94F9ED42B1B7}"/>
                </a:ext>
              </a:extLst>
            </p:cNvPr>
            <p:cNvSpPr>
              <a:spLocks/>
            </p:cNvSpPr>
            <p:nvPr>
              <p:custDataLst>
                <p:tags r:id="rId128"/>
              </p:custDataLst>
            </p:nvPr>
          </p:nvSpPr>
          <p:spPr bwMode="auto">
            <a:xfrm>
              <a:off x="8411748" y="4426578"/>
              <a:ext cx="231304" cy="140950"/>
            </a:xfrm>
            <a:custGeom>
              <a:avLst/>
              <a:gdLst>
                <a:gd name="T0" fmla="*/ 94 w 128"/>
                <a:gd name="T1" fmla="*/ 0 h 78"/>
                <a:gd name="T2" fmla="*/ 95 w 128"/>
                <a:gd name="T3" fmla="*/ 0 h 78"/>
                <a:gd name="T4" fmla="*/ 95 w 128"/>
                <a:gd name="T5" fmla="*/ 3 h 78"/>
                <a:gd name="T6" fmla="*/ 98 w 128"/>
                <a:gd name="T7" fmla="*/ 0 h 78"/>
                <a:gd name="T8" fmla="*/ 99 w 128"/>
                <a:gd name="T9" fmla="*/ 0 h 78"/>
                <a:gd name="T10" fmla="*/ 102 w 128"/>
                <a:gd name="T11" fmla="*/ 4 h 78"/>
                <a:gd name="T12" fmla="*/ 105 w 128"/>
                <a:gd name="T13" fmla="*/ 6 h 78"/>
                <a:gd name="T14" fmla="*/ 107 w 128"/>
                <a:gd name="T15" fmla="*/ 6 h 78"/>
                <a:gd name="T16" fmla="*/ 107 w 128"/>
                <a:gd name="T17" fmla="*/ 11 h 78"/>
                <a:gd name="T18" fmla="*/ 111 w 128"/>
                <a:gd name="T19" fmla="*/ 11 h 78"/>
                <a:gd name="T20" fmla="*/ 111 w 128"/>
                <a:gd name="T21" fmla="*/ 16 h 78"/>
                <a:gd name="T22" fmla="*/ 114 w 128"/>
                <a:gd name="T23" fmla="*/ 14 h 78"/>
                <a:gd name="T24" fmla="*/ 128 w 128"/>
                <a:gd name="T25" fmla="*/ 22 h 78"/>
                <a:gd name="T26" fmla="*/ 128 w 128"/>
                <a:gd name="T27" fmla="*/ 23 h 78"/>
                <a:gd name="T28" fmla="*/ 120 w 128"/>
                <a:gd name="T29" fmla="*/ 26 h 78"/>
                <a:gd name="T30" fmla="*/ 114 w 128"/>
                <a:gd name="T31" fmla="*/ 26 h 78"/>
                <a:gd name="T32" fmla="*/ 119 w 128"/>
                <a:gd name="T33" fmla="*/ 32 h 78"/>
                <a:gd name="T34" fmla="*/ 119 w 128"/>
                <a:gd name="T35" fmla="*/ 34 h 78"/>
                <a:gd name="T36" fmla="*/ 117 w 128"/>
                <a:gd name="T37" fmla="*/ 34 h 78"/>
                <a:gd name="T38" fmla="*/ 111 w 128"/>
                <a:gd name="T39" fmla="*/ 37 h 78"/>
                <a:gd name="T40" fmla="*/ 107 w 128"/>
                <a:gd name="T41" fmla="*/ 34 h 78"/>
                <a:gd name="T42" fmla="*/ 105 w 128"/>
                <a:gd name="T43" fmla="*/ 37 h 78"/>
                <a:gd name="T44" fmla="*/ 98 w 128"/>
                <a:gd name="T45" fmla="*/ 34 h 78"/>
                <a:gd name="T46" fmla="*/ 82 w 128"/>
                <a:gd name="T47" fmla="*/ 34 h 78"/>
                <a:gd name="T48" fmla="*/ 68 w 128"/>
                <a:gd name="T49" fmla="*/ 65 h 78"/>
                <a:gd name="T50" fmla="*/ 65 w 128"/>
                <a:gd name="T51" fmla="*/ 69 h 78"/>
                <a:gd name="T52" fmla="*/ 61 w 128"/>
                <a:gd name="T53" fmla="*/ 72 h 78"/>
                <a:gd name="T54" fmla="*/ 51 w 128"/>
                <a:gd name="T55" fmla="*/ 75 h 78"/>
                <a:gd name="T56" fmla="*/ 43 w 128"/>
                <a:gd name="T57" fmla="*/ 71 h 78"/>
                <a:gd name="T58" fmla="*/ 37 w 128"/>
                <a:gd name="T59" fmla="*/ 71 h 78"/>
                <a:gd name="T60" fmla="*/ 28 w 128"/>
                <a:gd name="T61" fmla="*/ 78 h 78"/>
                <a:gd name="T62" fmla="*/ 14 w 128"/>
                <a:gd name="T63" fmla="*/ 78 h 78"/>
                <a:gd name="T64" fmla="*/ 6 w 128"/>
                <a:gd name="T65" fmla="*/ 75 h 78"/>
                <a:gd name="T66" fmla="*/ 0 w 128"/>
                <a:gd name="T67" fmla="*/ 63 h 78"/>
                <a:gd name="T68" fmla="*/ 2 w 128"/>
                <a:gd name="T69" fmla="*/ 62 h 78"/>
                <a:gd name="T70" fmla="*/ 8 w 128"/>
                <a:gd name="T71" fmla="*/ 66 h 78"/>
                <a:gd name="T72" fmla="*/ 19 w 128"/>
                <a:gd name="T73" fmla="*/ 68 h 78"/>
                <a:gd name="T74" fmla="*/ 21 w 128"/>
                <a:gd name="T75" fmla="*/ 60 h 78"/>
                <a:gd name="T76" fmla="*/ 21 w 128"/>
                <a:gd name="T77" fmla="*/ 59 h 78"/>
                <a:gd name="T78" fmla="*/ 24 w 128"/>
                <a:gd name="T79" fmla="*/ 59 h 78"/>
                <a:gd name="T80" fmla="*/ 27 w 128"/>
                <a:gd name="T81" fmla="*/ 53 h 78"/>
                <a:gd name="T82" fmla="*/ 27 w 128"/>
                <a:gd name="T83" fmla="*/ 51 h 78"/>
                <a:gd name="T84" fmla="*/ 43 w 128"/>
                <a:gd name="T85" fmla="*/ 50 h 78"/>
                <a:gd name="T86" fmla="*/ 55 w 128"/>
                <a:gd name="T87" fmla="*/ 35 h 78"/>
                <a:gd name="T88" fmla="*/ 58 w 128"/>
                <a:gd name="T89" fmla="*/ 29 h 78"/>
                <a:gd name="T90" fmla="*/ 65 w 128"/>
                <a:gd name="T91" fmla="*/ 37 h 78"/>
                <a:gd name="T92" fmla="*/ 70 w 128"/>
                <a:gd name="T93" fmla="*/ 28 h 78"/>
                <a:gd name="T94" fmla="*/ 70 w 128"/>
                <a:gd name="T95" fmla="*/ 26 h 78"/>
                <a:gd name="T96" fmla="*/ 71 w 128"/>
                <a:gd name="T97" fmla="*/ 26 h 78"/>
                <a:gd name="T98" fmla="*/ 74 w 128"/>
                <a:gd name="T99" fmla="*/ 31 h 78"/>
                <a:gd name="T100" fmla="*/ 73 w 128"/>
                <a:gd name="T101" fmla="*/ 26 h 78"/>
                <a:gd name="T102" fmla="*/ 77 w 128"/>
                <a:gd name="T103" fmla="*/ 22 h 78"/>
                <a:gd name="T104" fmla="*/ 77 w 128"/>
                <a:gd name="T105" fmla="*/ 19 h 78"/>
                <a:gd name="T106" fmla="*/ 82 w 128"/>
                <a:gd name="T107" fmla="*/ 17 h 78"/>
                <a:gd name="T108" fmla="*/ 94 w 128"/>
                <a:gd name="T10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8" h="78">
                  <a:moveTo>
                    <a:pt x="94" y="0"/>
                  </a:moveTo>
                  <a:lnTo>
                    <a:pt x="95" y="0"/>
                  </a:lnTo>
                  <a:lnTo>
                    <a:pt x="95" y="3"/>
                  </a:lnTo>
                  <a:lnTo>
                    <a:pt x="98" y="0"/>
                  </a:lnTo>
                  <a:lnTo>
                    <a:pt x="99" y="0"/>
                  </a:lnTo>
                  <a:lnTo>
                    <a:pt x="102" y="4"/>
                  </a:lnTo>
                  <a:lnTo>
                    <a:pt x="105" y="6"/>
                  </a:lnTo>
                  <a:lnTo>
                    <a:pt x="107" y="6"/>
                  </a:lnTo>
                  <a:lnTo>
                    <a:pt x="107" y="11"/>
                  </a:lnTo>
                  <a:lnTo>
                    <a:pt x="111" y="11"/>
                  </a:lnTo>
                  <a:lnTo>
                    <a:pt x="111" y="16"/>
                  </a:lnTo>
                  <a:lnTo>
                    <a:pt x="114" y="14"/>
                  </a:lnTo>
                  <a:lnTo>
                    <a:pt x="128" y="22"/>
                  </a:lnTo>
                  <a:lnTo>
                    <a:pt x="128" y="23"/>
                  </a:lnTo>
                  <a:lnTo>
                    <a:pt x="120" y="26"/>
                  </a:lnTo>
                  <a:lnTo>
                    <a:pt x="114" y="26"/>
                  </a:lnTo>
                  <a:lnTo>
                    <a:pt x="119" y="32"/>
                  </a:lnTo>
                  <a:lnTo>
                    <a:pt x="119" y="34"/>
                  </a:lnTo>
                  <a:lnTo>
                    <a:pt x="117" y="34"/>
                  </a:lnTo>
                  <a:lnTo>
                    <a:pt x="111" y="37"/>
                  </a:lnTo>
                  <a:lnTo>
                    <a:pt x="107" y="34"/>
                  </a:lnTo>
                  <a:lnTo>
                    <a:pt x="105" y="37"/>
                  </a:lnTo>
                  <a:lnTo>
                    <a:pt x="98" y="34"/>
                  </a:lnTo>
                  <a:lnTo>
                    <a:pt x="82" y="34"/>
                  </a:lnTo>
                  <a:lnTo>
                    <a:pt x="68" y="65"/>
                  </a:lnTo>
                  <a:lnTo>
                    <a:pt x="65" y="69"/>
                  </a:lnTo>
                  <a:lnTo>
                    <a:pt x="61" y="72"/>
                  </a:lnTo>
                  <a:lnTo>
                    <a:pt x="51" y="75"/>
                  </a:lnTo>
                  <a:lnTo>
                    <a:pt x="43" y="71"/>
                  </a:lnTo>
                  <a:lnTo>
                    <a:pt x="37" y="71"/>
                  </a:lnTo>
                  <a:lnTo>
                    <a:pt x="28" y="78"/>
                  </a:lnTo>
                  <a:lnTo>
                    <a:pt x="14" y="78"/>
                  </a:lnTo>
                  <a:lnTo>
                    <a:pt x="6" y="75"/>
                  </a:lnTo>
                  <a:lnTo>
                    <a:pt x="0" y="63"/>
                  </a:lnTo>
                  <a:lnTo>
                    <a:pt x="2" y="62"/>
                  </a:lnTo>
                  <a:lnTo>
                    <a:pt x="8" y="66"/>
                  </a:lnTo>
                  <a:lnTo>
                    <a:pt x="19" y="68"/>
                  </a:lnTo>
                  <a:lnTo>
                    <a:pt x="21" y="60"/>
                  </a:lnTo>
                  <a:lnTo>
                    <a:pt x="21" y="59"/>
                  </a:lnTo>
                  <a:lnTo>
                    <a:pt x="24" y="59"/>
                  </a:lnTo>
                  <a:lnTo>
                    <a:pt x="27" y="53"/>
                  </a:lnTo>
                  <a:lnTo>
                    <a:pt x="27" y="51"/>
                  </a:lnTo>
                  <a:lnTo>
                    <a:pt x="43" y="50"/>
                  </a:lnTo>
                  <a:lnTo>
                    <a:pt x="55" y="35"/>
                  </a:lnTo>
                  <a:lnTo>
                    <a:pt x="58" y="29"/>
                  </a:lnTo>
                  <a:lnTo>
                    <a:pt x="65" y="37"/>
                  </a:lnTo>
                  <a:lnTo>
                    <a:pt x="70" y="28"/>
                  </a:lnTo>
                  <a:lnTo>
                    <a:pt x="70" y="26"/>
                  </a:lnTo>
                  <a:lnTo>
                    <a:pt x="71" y="26"/>
                  </a:lnTo>
                  <a:lnTo>
                    <a:pt x="74" y="31"/>
                  </a:lnTo>
                  <a:lnTo>
                    <a:pt x="73" y="26"/>
                  </a:lnTo>
                  <a:lnTo>
                    <a:pt x="77" y="22"/>
                  </a:lnTo>
                  <a:lnTo>
                    <a:pt x="77" y="19"/>
                  </a:lnTo>
                  <a:lnTo>
                    <a:pt x="82" y="17"/>
                  </a:lnTo>
                  <a:lnTo>
                    <a:pt x="94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" name="Malaysia - West">
              <a:extLst>
                <a:ext uri="{FF2B5EF4-FFF2-40B4-BE49-F238E27FC236}">
                  <a16:creationId xmlns:a16="http://schemas.microsoft.com/office/drawing/2014/main" id="{50608B26-5790-4328-A272-B1413F752036}"/>
                </a:ext>
              </a:extLst>
            </p:cNvPr>
            <p:cNvSpPr>
              <a:spLocks/>
            </p:cNvSpPr>
            <p:nvPr>
              <p:custDataLst>
                <p:tags r:id="rId129"/>
              </p:custDataLst>
            </p:nvPr>
          </p:nvSpPr>
          <p:spPr bwMode="auto">
            <a:xfrm>
              <a:off x="8189480" y="4428386"/>
              <a:ext cx="99389" cy="126494"/>
            </a:xfrm>
            <a:custGeom>
              <a:avLst/>
              <a:gdLst>
                <a:gd name="T0" fmla="*/ 0 w 55"/>
                <a:gd name="T1" fmla="*/ 0 h 70"/>
                <a:gd name="T2" fmla="*/ 2 w 55"/>
                <a:gd name="T3" fmla="*/ 0 h 70"/>
                <a:gd name="T4" fmla="*/ 12 w 55"/>
                <a:gd name="T5" fmla="*/ 5 h 70"/>
                <a:gd name="T6" fmla="*/ 15 w 55"/>
                <a:gd name="T7" fmla="*/ 13 h 70"/>
                <a:gd name="T8" fmla="*/ 19 w 55"/>
                <a:gd name="T9" fmla="*/ 10 h 70"/>
                <a:gd name="T10" fmla="*/ 24 w 55"/>
                <a:gd name="T11" fmla="*/ 10 h 70"/>
                <a:gd name="T12" fmla="*/ 27 w 55"/>
                <a:gd name="T13" fmla="*/ 8 h 70"/>
                <a:gd name="T14" fmla="*/ 30 w 55"/>
                <a:gd name="T15" fmla="*/ 8 h 70"/>
                <a:gd name="T16" fmla="*/ 39 w 55"/>
                <a:gd name="T17" fmla="*/ 15 h 70"/>
                <a:gd name="T18" fmla="*/ 45 w 55"/>
                <a:gd name="T19" fmla="*/ 22 h 70"/>
                <a:gd name="T20" fmla="*/ 45 w 55"/>
                <a:gd name="T21" fmla="*/ 46 h 70"/>
                <a:gd name="T22" fmla="*/ 55 w 55"/>
                <a:gd name="T23" fmla="*/ 64 h 70"/>
                <a:gd name="T24" fmla="*/ 54 w 55"/>
                <a:gd name="T25" fmla="*/ 70 h 70"/>
                <a:gd name="T26" fmla="*/ 52 w 55"/>
                <a:gd name="T27" fmla="*/ 70 h 70"/>
                <a:gd name="T28" fmla="*/ 48 w 55"/>
                <a:gd name="T29" fmla="*/ 68 h 70"/>
                <a:gd name="T30" fmla="*/ 43 w 55"/>
                <a:gd name="T31" fmla="*/ 70 h 70"/>
                <a:gd name="T32" fmla="*/ 16 w 55"/>
                <a:gd name="T33" fmla="*/ 52 h 70"/>
                <a:gd name="T34" fmla="*/ 6 w 55"/>
                <a:gd name="T35" fmla="*/ 33 h 70"/>
                <a:gd name="T36" fmla="*/ 0 w 55"/>
                <a:gd name="T37" fmla="*/ 5 h 70"/>
                <a:gd name="T38" fmla="*/ 0 w 55"/>
                <a:gd name="T3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70">
                  <a:moveTo>
                    <a:pt x="0" y="0"/>
                  </a:moveTo>
                  <a:lnTo>
                    <a:pt x="2" y="0"/>
                  </a:lnTo>
                  <a:lnTo>
                    <a:pt x="12" y="5"/>
                  </a:lnTo>
                  <a:lnTo>
                    <a:pt x="15" y="13"/>
                  </a:lnTo>
                  <a:lnTo>
                    <a:pt x="19" y="10"/>
                  </a:lnTo>
                  <a:lnTo>
                    <a:pt x="24" y="10"/>
                  </a:lnTo>
                  <a:lnTo>
                    <a:pt x="27" y="8"/>
                  </a:lnTo>
                  <a:lnTo>
                    <a:pt x="30" y="8"/>
                  </a:lnTo>
                  <a:lnTo>
                    <a:pt x="39" y="15"/>
                  </a:lnTo>
                  <a:lnTo>
                    <a:pt x="45" y="22"/>
                  </a:lnTo>
                  <a:lnTo>
                    <a:pt x="45" y="46"/>
                  </a:lnTo>
                  <a:lnTo>
                    <a:pt x="55" y="64"/>
                  </a:lnTo>
                  <a:lnTo>
                    <a:pt x="54" y="70"/>
                  </a:lnTo>
                  <a:lnTo>
                    <a:pt x="52" y="70"/>
                  </a:lnTo>
                  <a:lnTo>
                    <a:pt x="48" y="68"/>
                  </a:lnTo>
                  <a:lnTo>
                    <a:pt x="43" y="70"/>
                  </a:lnTo>
                  <a:lnTo>
                    <a:pt x="16" y="52"/>
                  </a:lnTo>
                  <a:lnTo>
                    <a:pt x="6" y="33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" name="Nepal">
              <a:extLst>
                <a:ext uri="{FF2B5EF4-FFF2-40B4-BE49-F238E27FC236}">
                  <a16:creationId xmlns:a16="http://schemas.microsoft.com/office/drawing/2014/main" id="{D4BB91A9-5D92-474E-91B5-D2763E8B0373}"/>
                </a:ext>
              </a:extLst>
            </p:cNvPr>
            <p:cNvSpPr>
              <a:spLocks/>
            </p:cNvSpPr>
            <p:nvPr>
              <p:custDataLst>
                <p:tags r:id="rId130"/>
              </p:custDataLst>
            </p:nvPr>
          </p:nvSpPr>
          <p:spPr bwMode="auto">
            <a:xfrm>
              <a:off x="7712416" y="3841090"/>
              <a:ext cx="193357" cy="108424"/>
            </a:xfrm>
            <a:custGeom>
              <a:avLst/>
              <a:gdLst>
                <a:gd name="T0" fmla="*/ 15 w 107"/>
                <a:gd name="T1" fmla="*/ 0 h 60"/>
                <a:gd name="T2" fmla="*/ 15 w 107"/>
                <a:gd name="T3" fmla="*/ 2 h 60"/>
                <a:gd name="T4" fmla="*/ 18 w 107"/>
                <a:gd name="T5" fmla="*/ 3 h 60"/>
                <a:gd name="T6" fmla="*/ 18 w 107"/>
                <a:gd name="T7" fmla="*/ 0 h 60"/>
                <a:gd name="T8" fmla="*/ 26 w 107"/>
                <a:gd name="T9" fmla="*/ 0 h 60"/>
                <a:gd name="T10" fmla="*/ 28 w 107"/>
                <a:gd name="T11" fmla="*/ 2 h 60"/>
                <a:gd name="T12" fmla="*/ 31 w 107"/>
                <a:gd name="T13" fmla="*/ 2 h 60"/>
                <a:gd name="T14" fmla="*/ 43 w 107"/>
                <a:gd name="T15" fmla="*/ 11 h 60"/>
                <a:gd name="T16" fmla="*/ 48 w 107"/>
                <a:gd name="T17" fmla="*/ 18 h 60"/>
                <a:gd name="T18" fmla="*/ 55 w 107"/>
                <a:gd name="T19" fmla="*/ 15 h 60"/>
                <a:gd name="T20" fmla="*/ 57 w 107"/>
                <a:gd name="T21" fmla="*/ 15 h 60"/>
                <a:gd name="T22" fmla="*/ 55 w 107"/>
                <a:gd name="T23" fmla="*/ 23 h 60"/>
                <a:gd name="T24" fmla="*/ 68 w 107"/>
                <a:gd name="T25" fmla="*/ 26 h 60"/>
                <a:gd name="T26" fmla="*/ 68 w 107"/>
                <a:gd name="T27" fmla="*/ 29 h 60"/>
                <a:gd name="T28" fmla="*/ 76 w 107"/>
                <a:gd name="T29" fmla="*/ 32 h 60"/>
                <a:gd name="T30" fmla="*/ 79 w 107"/>
                <a:gd name="T31" fmla="*/ 36 h 60"/>
                <a:gd name="T32" fmla="*/ 88 w 107"/>
                <a:gd name="T33" fmla="*/ 35 h 60"/>
                <a:gd name="T34" fmla="*/ 97 w 107"/>
                <a:gd name="T35" fmla="*/ 37 h 60"/>
                <a:gd name="T36" fmla="*/ 100 w 107"/>
                <a:gd name="T37" fmla="*/ 37 h 60"/>
                <a:gd name="T38" fmla="*/ 104 w 107"/>
                <a:gd name="T39" fmla="*/ 36 h 60"/>
                <a:gd name="T40" fmla="*/ 107 w 107"/>
                <a:gd name="T41" fmla="*/ 36 h 60"/>
                <a:gd name="T42" fmla="*/ 106 w 107"/>
                <a:gd name="T43" fmla="*/ 46 h 60"/>
                <a:gd name="T44" fmla="*/ 104 w 107"/>
                <a:gd name="T45" fmla="*/ 49 h 60"/>
                <a:gd name="T46" fmla="*/ 107 w 107"/>
                <a:gd name="T47" fmla="*/ 52 h 60"/>
                <a:gd name="T48" fmla="*/ 107 w 107"/>
                <a:gd name="T49" fmla="*/ 54 h 60"/>
                <a:gd name="T50" fmla="*/ 106 w 107"/>
                <a:gd name="T51" fmla="*/ 58 h 60"/>
                <a:gd name="T52" fmla="*/ 103 w 107"/>
                <a:gd name="T53" fmla="*/ 58 h 60"/>
                <a:gd name="T54" fmla="*/ 100 w 107"/>
                <a:gd name="T55" fmla="*/ 60 h 60"/>
                <a:gd name="T56" fmla="*/ 94 w 107"/>
                <a:gd name="T57" fmla="*/ 60 h 60"/>
                <a:gd name="T58" fmla="*/ 66 w 107"/>
                <a:gd name="T59" fmla="*/ 52 h 60"/>
                <a:gd name="T60" fmla="*/ 57 w 107"/>
                <a:gd name="T61" fmla="*/ 45 h 60"/>
                <a:gd name="T62" fmla="*/ 37 w 107"/>
                <a:gd name="T63" fmla="*/ 45 h 60"/>
                <a:gd name="T64" fmla="*/ 2 w 107"/>
                <a:gd name="T65" fmla="*/ 24 h 60"/>
                <a:gd name="T66" fmla="*/ 0 w 107"/>
                <a:gd name="T67" fmla="*/ 24 h 60"/>
                <a:gd name="T68" fmla="*/ 0 w 107"/>
                <a:gd name="T69" fmla="*/ 23 h 60"/>
                <a:gd name="T70" fmla="*/ 5 w 107"/>
                <a:gd name="T71" fmla="*/ 8 h 60"/>
                <a:gd name="T72" fmla="*/ 14 w 107"/>
                <a:gd name="T73" fmla="*/ 2 h 60"/>
                <a:gd name="T74" fmla="*/ 15 w 107"/>
                <a:gd name="T7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7" h="60">
                  <a:moveTo>
                    <a:pt x="15" y="0"/>
                  </a:moveTo>
                  <a:lnTo>
                    <a:pt x="15" y="2"/>
                  </a:lnTo>
                  <a:lnTo>
                    <a:pt x="18" y="3"/>
                  </a:lnTo>
                  <a:lnTo>
                    <a:pt x="18" y="0"/>
                  </a:lnTo>
                  <a:lnTo>
                    <a:pt x="26" y="0"/>
                  </a:lnTo>
                  <a:lnTo>
                    <a:pt x="28" y="2"/>
                  </a:lnTo>
                  <a:lnTo>
                    <a:pt x="31" y="2"/>
                  </a:lnTo>
                  <a:lnTo>
                    <a:pt x="43" y="11"/>
                  </a:lnTo>
                  <a:lnTo>
                    <a:pt x="48" y="18"/>
                  </a:lnTo>
                  <a:lnTo>
                    <a:pt x="55" y="15"/>
                  </a:lnTo>
                  <a:lnTo>
                    <a:pt x="57" y="15"/>
                  </a:lnTo>
                  <a:lnTo>
                    <a:pt x="55" y="23"/>
                  </a:lnTo>
                  <a:lnTo>
                    <a:pt x="68" y="26"/>
                  </a:lnTo>
                  <a:lnTo>
                    <a:pt x="68" y="29"/>
                  </a:lnTo>
                  <a:lnTo>
                    <a:pt x="76" y="32"/>
                  </a:lnTo>
                  <a:lnTo>
                    <a:pt x="79" y="36"/>
                  </a:lnTo>
                  <a:lnTo>
                    <a:pt x="88" y="35"/>
                  </a:lnTo>
                  <a:lnTo>
                    <a:pt x="97" y="37"/>
                  </a:lnTo>
                  <a:lnTo>
                    <a:pt x="100" y="37"/>
                  </a:lnTo>
                  <a:lnTo>
                    <a:pt x="104" y="36"/>
                  </a:lnTo>
                  <a:lnTo>
                    <a:pt x="107" y="36"/>
                  </a:lnTo>
                  <a:lnTo>
                    <a:pt x="106" y="46"/>
                  </a:lnTo>
                  <a:lnTo>
                    <a:pt x="104" y="49"/>
                  </a:lnTo>
                  <a:lnTo>
                    <a:pt x="107" y="52"/>
                  </a:lnTo>
                  <a:lnTo>
                    <a:pt x="107" y="54"/>
                  </a:lnTo>
                  <a:lnTo>
                    <a:pt x="106" y="58"/>
                  </a:lnTo>
                  <a:lnTo>
                    <a:pt x="103" y="58"/>
                  </a:lnTo>
                  <a:lnTo>
                    <a:pt x="100" y="60"/>
                  </a:lnTo>
                  <a:lnTo>
                    <a:pt x="94" y="60"/>
                  </a:lnTo>
                  <a:lnTo>
                    <a:pt x="66" y="52"/>
                  </a:lnTo>
                  <a:lnTo>
                    <a:pt x="57" y="45"/>
                  </a:lnTo>
                  <a:lnTo>
                    <a:pt x="37" y="45"/>
                  </a:lnTo>
                  <a:lnTo>
                    <a:pt x="2" y="24"/>
                  </a:lnTo>
                  <a:lnTo>
                    <a:pt x="0" y="24"/>
                  </a:lnTo>
                  <a:lnTo>
                    <a:pt x="0" y="23"/>
                  </a:lnTo>
                  <a:lnTo>
                    <a:pt x="5" y="8"/>
                  </a:lnTo>
                  <a:lnTo>
                    <a:pt x="14" y="2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" name="Vietnam">
              <a:extLst>
                <a:ext uri="{FF2B5EF4-FFF2-40B4-BE49-F238E27FC236}">
                  <a16:creationId xmlns:a16="http://schemas.microsoft.com/office/drawing/2014/main" id="{34965E59-0F67-467A-9103-10F911779B95}"/>
                </a:ext>
              </a:extLst>
            </p:cNvPr>
            <p:cNvSpPr>
              <a:spLocks/>
            </p:cNvSpPr>
            <p:nvPr>
              <p:custDataLst>
                <p:tags r:id="rId131"/>
              </p:custDataLst>
            </p:nvPr>
          </p:nvSpPr>
          <p:spPr bwMode="auto">
            <a:xfrm>
              <a:off x="8238270" y="4027218"/>
              <a:ext cx="168057" cy="357799"/>
            </a:xfrm>
            <a:custGeom>
              <a:avLst/>
              <a:gdLst>
                <a:gd name="T0" fmla="*/ 56 w 93"/>
                <a:gd name="T1" fmla="*/ 6 h 198"/>
                <a:gd name="T2" fmla="*/ 61 w 93"/>
                <a:gd name="T3" fmla="*/ 19 h 198"/>
                <a:gd name="T4" fmla="*/ 75 w 93"/>
                <a:gd name="T5" fmla="*/ 25 h 198"/>
                <a:gd name="T6" fmla="*/ 68 w 93"/>
                <a:gd name="T7" fmla="*/ 28 h 198"/>
                <a:gd name="T8" fmla="*/ 49 w 93"/>
                <a:gd name="T9" fmla="*/ 47 h 198"/>
                <a:gd name="T10" fmla="*/ 46 w 93"/>
                <a:gd name="T11" fmla="*/ 65 h 198"/>
                <a:gd name="T12" fmla="*/ 56 w 93"/>
                <a:gd name="T13" fmla="*/ 77 h 198"/>
                <a:gd name="T14" fmla="*/ 72 w 93"/>
                <a:gd name="T15" fmla="*/ 95 h 198"/>
                <a:gd name="T16" fmla="*/ 80 w 93"/>
                <a:gd name="T17" fmla="*/ 98 h 198"/>
                <a:gd name="T18" fmla="*/ 87 w 93"/>
                <a:gd name="T19" fmla="*/ 108 h 198"/>
                <a:gd name="T20" fmla="*/ 92 w 93"/>
                <a:gd name="T21" fmla="*/ 148 h 198"/>
                <a:gd name="T22" fmla="*/ 89 w 93"/>
                <a:gd name="T23" fmla="*/ 163 h 198"/>
                <a:gd name="T24" fmla="*/ 67 w 93"/>
                <a:gd name="T25" fmla="*/ 175 h 198"/>
                <a:gd name="T26" fmla="*/ 56 w 93"/>
                <a:gd name="T27" fmla="*/ 181 h 198"/>
                <a:gd name="T28" fmla="*/ 55 w 93"/>
                <a:gd name="T29" fmla="*/ 187 h 198"/>
                <a:gd name="T30" fmla="*/ 52 w 93"/>
                <a:gd name="T31" fmla="*/ 188 h 198"/>
                <a:gd name="T32" fmla="*/ 34 w 93"/>
                <a:gd name="T33" fmla="*/ 198 h 198"/>
                <a:gd name="T34" fmla="*/ 37 w 93"/>
                <a:gd name="T35" fmla="*/ 179 h 198"/>
                <a:gd name="T36" fmla="*/ 29 w 93"/>
                <a:gd name="T37" fmla="*/ 173 h 198"/>
                <a:gd name="T38" fmla="*/ 35 w 93"/>
                <a:gd name="T39" fmla="*/ 169 h 198"/>
                <a:gd name="T40" fmla="*/ 47 w 93"/>
                <a:gd name="T41" fmla="*/ 164 h 198"/>
                <a:gd name="T42" fmla="*/ 55 w 93"/>
                <a:gd name="T43" fmla="*/ 157 h 198"/>
                <a:gd name="T44" fmla="*/ 68 w 93"/>
                <a:gd name="T45" fmla="*/ 148 h 198"/>
                <a:gd name="T46" fmla="*/ 68 w 93"/>
                <a:gd name="T47" fmla="*/ 109 h 198"/>
                <a:gd name="T48" fmla="*/ 56 w 93"/>
                <a:gd name="T49" fmla="*/ 93 h 198"/>
                <a:gd name="T50" fmla="*/ 55 w 93"/>
                <a:gd name="T51" fmla="*/ 92 h 198"/>
                <a:gd name="T52" fmla="*/ 47 w 93"/>
                <a:gd name="T53" fmla="*/ 80 h 198"/>
                <a:gd name="T54" fmla="*/ 22 w 93"/>
                <a:gd name="T55" fmla="*/ 56 h 198"/>
                <a:gd name="T56" fmla="*/ 24 w 93"/>
                <a:gd name="T57" fmla="*/ 50 h 198"/>
                <a:gd name="T58" fmla="*/ 29 w 93"/>
                <a:gd name="T59" fmla="*/ 49 h 198"/>
                <a:gd name="T60" fmla="*/ 28 w 93"/>
                <a:gd name="T61" fmla="*/ 35 h 198"/>
                <a:gd name="T62" fmla="*/ 12 w 93"/>
                <a:gd name="T63" fmla="*/ 34 h 198"/>
                <a:gd name="T64" fmla="*/ 7 w 93"/>
                <a:gd name="T65" fmla="*/ 22 h 198"/>
                <a:gd name="T66" fmla="*/ 0 w 93"/>
                <a:gd name="T67" fmla="*/ 12 h 198"/>
                <a:gd name="T68" fmla="*/ 3 w 93"/>
                <a:gd name="T69" fmla="*/ 6 h 198"/>
                <a:gd name="T70" fmla="*/ 15 w 93"/>
                <a:gd name="T71" fmla="*/ 7 h 198"/>
                <a:gd name="T72" fmla="*/ 21 w 93"/>
                <a:gd name="T73" fmla="*/ 9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3" h="198">
                  <a:moveTo>
                    <a:pt x="38" y="0"/>
                  </a:moveTo>
                  <a:lnTo>
                    <a:pt x="56" y="6"/>
                  </a:lnTo>
                  <a:lnTo>
                    <a:pt x="56" y="7"/>
                  </a:lnTo>
                  <a:lnTo>
                    <a:pt x="61" y="19"/>
                  </a:lnTo>
                  <a:lnTo>
                    <a:pt x="67" y="23"/>
                  </a:lnTo>
                  <a:lnTo>
                    <a:pt x="75" y="25"/>
                  </a:lnTo>
                  <a:lnTo>
                    <a:pt x="75" y="26"/>
                  </a:lnTo>
                  <a:lnTo>
                    <a:pt x="68" y="28"/>
                  </a:lnTo>
                  <a:lnTo>
                    <a:pt x="58" y="37"/>
                  </a:lnTo>
                  <a:lnTo>
                    <a:pt x="49" y="47"/>
                  </a:lnTo>
                  <a:lnTo>
                    <a:pt x="46" y="59"/>
                  </a:lnTo>
                  <a:lnTo>
                    <a:pt x="46" y="65"/>
                  </a:lnTo>
                  <a:lnTo>
                    <a:pt x="53" y="71"/>
                  </a:lnTo>
                  <a:lnTo>
                    <a:pt x="56" y="77"/>
                  </a:lnTo>
                  <a:lnTo>
                    <a:pt x="64" y="86"/>
                  </a:lnTo>
                  <a:lnTo>
                    <a:pt x="72" y="95"/>
                  </a:lnTo>
                  <a:lnTo>
                    <a:pt x="78" y="98"/>
                  </a:lnTo>
                  <a:lnTo>
                    <a:pt x="80" y="98"/>
                  </a:lnTo>
                  <a:lnTo>
                    <a:pt x="81" y="103"/>
                  </a:lnTo>
                  <a:lnTo>
                    <a:pt x="87" y="108"/>
                  </a:lnTo>
                  <a:lnTo>
                    <a:pt x="93" y="142"/>
                  </a:lnTo>
                  <a:lnTo>
                    <a:pt x="92" y="148"/>
                  </a:lnTo>
                  <a:lnTo>
                    <a:pt x="92" y="158"/>
                  </a:lnTo>
                  <a:lnTo>
                    <a:pt x="89" y="163"/>
                  </a:lnTo>
                  <a:lnTo>
                    <a:pt x="75" y="172"/>
                  </a:lnTo>
                  <a:lnTo>
                    <a:pt x="67" y="175"/>
                  </a:lnTo>
                  <a:lnTo>
                    <a:pt x="61" y="175"/>
                  </a:lnTo>
                  <a:lnTo>
                    <a:pt x="56" y="181"/>
                  </a:lnTo>
                  <a:lnTo>
                    <a:pt x="56" y="187"/>
                  </a:lnTo>
                  <a:lnTo>
                    <a:pt x="55" y="187"/>
                  </a:lnTo>
                  <a:lnTo>
                    <a:pt x="50" y="184"/>
                  </a:lnTo>
                  <a:lnTo>
                    <a:pt x="52" y="188"/>
                  </a:lnTo>
                  <a:lnTo>
                    <a:pt x="38" y="198"/>
                  </a:lnTo>
                  <a:lnTo>
                    <a:pt x="34" y="198"/>
                  </a:lnTo>
                  <a:lnTo>
                    <a:pt x="34" y="188"/>
                  </a:lnTo>
                  <a:lnTo>
                    <a:pt x="37" y="179"/>
                  </a:lnTo>
                  <a:lnTo>
                    <a:pt x="29" y="175"/>
                  </a:lnTo>
                  <a:lnTo>
                    <a:pt x="29" y="173"/>
                  </a:lnTo>
                  <a:lnTo>
                    <a:pt x="34" y="172"/>
                  </a:lnTo>
                  <a:lnTo>
                    <a:pt x="35" y="169"/>
                  </a:lnTo>
                  <a:lnTo>
                    <a:pt x="35" y="167"/>
                  </a:lnTo>
                  <a:lnTo>
                    <a:pt x="47" y="164"/>
                  </a:lnTo>
                  <a:lnTo>
                    <a:pt x="47" y="157"/>
                  </a:lnTo>
                  <a:lnTo>
                    <a:pt x="55" y="157"/>
                  </a:lnTo>
                  <a:lnTo>
                    <a:pt x="55" y="154"/>
                  </a:lnTo>
                  <a:lnTo>
                    <a:pt x="68" y="148"/>
                  </a:lnTo>
                  <a:lnTo>
                    <a:pt x="67" y="117"/>
                  </a:lnTo>
                  <a:lnTo>
                    <a:pt x="68" y="109"/>
                  </a:lnTo>
                  <a:lnTo>
                    <a:pt x="64" y="96"/>
                  </a:lnTo>
                  <a:lnTo>
                    <a:pt x="56" y="93"/>
                  </a:lnTo>
                  <a:lnTo>
                    <a:pt x="55" y="93"/>
                  </a:lnTo>
                  <a:lnTo>
                    <a:pt x="55" y="92"/>
                  </a:lnTo>
                  <a:lnTo>
                    <a:pt x="53" y="83"/>
                  </a:lnTo>
                  <a:lnTo>
                    <a:pt x="47" y="80"/>
                  </a:lnTo>
                  <a:lnTo>
                    <a:pt x="37" y="65"/>
                  </a:lnTo>
                  <a:lnTo>
                    <a:pt x="22" y="56"/>
                  </a:lnTo>
                  <a:lnTo>
                    <a:pt x="22" y="55"/>
                  </a:lnTo>
                  <a:lnTo>
                    <a:pt x="24" y="50"/>
                  </a:lnTo>
                  <a:lnTo>
                    <a:pt x="24" y="49"/>
                  </a:lnTo>
                  <a:lnTo>
                    <a:pt x="29" y="49"/>
                  </a:lnTo>
                  <a:lnTo>
                    <a:pt x="32" y="46"/>
                  </a:lnTo>
                  <a:lnTo>
                    <a:pt x="28" y="35"/>
                  </a:lnTo>
                  <a:lnTo>
                    <a:pt x="25" y="34"/>
                  </a:lnTo>
                  <a:lnTo>
                    <a:pt x="12" y="34"/>
                  </a:lnTo>
                  <a:lnTo>
                    <a:pt x="9" y="29"/>
                  </a:lnTo>
                  <a:lnTo>
                    <a:pt x="7" y="22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3" y="7"/>
                  </a:lnTo>
                  <a:lnTo>
                    <a:pt x="3" y="6"/>
                  </a:lnTo>
                  <a:lnTo>
                    <a:pt x="12" y="9"/>
                  </a:lnTo>
                  <a:lnTo>
                    <a:pt x="15" y="7"/>
                  </a:lnTo>
                  <a:lnTo>
                    <a:pt x="16" y="7"/>
                  </a:lnTo>
                  <a:lnTo>
                    <a:pt x="21" y="9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" name="India">
              <a:extLst>
                <a:ext uri="{FF2B5EF4-FFF2-40B4-BE49-F238E27FC236}">
                  <a16:creationId xmlns:a16="http://schemas.microsoft.com/office/drawing/2014/main" id="{B3D20910-9C58-40BB-BC72-78E157DEEBC4}"/>
                </a:ext>
              </a:extLst>
            </p:cNvPr>
            <p:cNvSpPr>
              <a:spLocks/>
            </p:cNvSpPr>
            <p:nvPr>
              <p:custDataLst>
                <p:tags r:id="rId132"/>
              </p:custDataLst>
            </p:nvPr>
          </p:nvSpPr>
          <p:spPr bwMode="auto">
            <a:xfrm>
              <a:off x="7428708" y="3680262"/>
              <a:ext cx="697525" cy="719211"/>
            </a:xfrm>
            <a:custGeom>
              <a:avLst/>
              <a:gdLst>
                <a:gd name="T0" fmla="*/ 162 w 386"/>
                <a:gd name="T1" fmla="*/ 8 h 398"/>
                <a:gd name="T2" fmla="*/ 153 w 386"/>
                <a:gd name="T3" fmla="*/ 26 h 398"/>
                <a:gd name="T4" fmla="*/ 145 w 386"/>
                <a:gd name="T5" fmla="*/ 42 h 398"/>
                <a:gd name="T6" fmla="*/ 145 w 386"/>
                <a:gd name="T7" fmla="*/ 60 h 398"/>
                <a:gd name="T8" fmla="*/ 140 w 386"/>
                <a:gd name="T9" fmla="*/ 55 h 398"/>
                <a:gd name="T10" fmla="*/ 151 w 386"/>
                <a:gd name="T11" fmla="*/ 78 h 398"/>
                <a:gd name="T12" fmla="*/ 194 w 386"/>
                <a:gd name="T13" fmla="*/ 132 h 398"/>
                <a:gd name="T14" fmla="*/ 261 w 386"/>
                <a:gd name="T15" fmla="*/ 146 h 398"/>
                <a:gd name="T16" fmla="*/ 263 w 386"/>
                <a:gd name="T17" fmla="*/ 125 h 398"/>
                <a:gd name="T18" fmla="*/ 273 w 386"/>
                <a:gd name="T19" fmla="*/ 131 h 398"/>
                <a:gd name="T20" fmla="*/ 274 w 386"/>
                <a:gd name="T21" fmla="*/ 140 h 398"/>
                <a:gd name="T22" fmla="*/ 310 w 386"/>
                <a:gd name="T23" fmla="*/ 131 h 398"/>
                <a:gd name="T24" fmla="*/ 357 w 386"/>
                <a:gd name="T25" fmla="*/ 104 h 398"/>
                <a:gd name="T26" fmla="*/ 372 w 386"/>
                <a:gd name="T27" fmla="*/ 109 h 398"/>
                <a:gd name="T28" fmla="*/ 386 w 386"/>
                <a:gd name="T29" fmla="*/ 121 h 398"/>
                <a:gd name="T30" fmla="*/ 380 w 386"/>
                <a:gd name="T31" fmla="*/ 135 h 398"/>
                <a:gd name="T32" fmla="*/ 350 w 386"/>
                <a:gd name="T33" fmla="*/ 165 h 398"/>
                <a:gd name="T34" fmla="*/ 332 w 386"/>
                <a:gd name="T35" fmla="*/ 198 h 398"/>
                <a:gd name="T36" fmla="*/ 329 w 386"/>
                <a:gd name="T37" fmla="*/ 208 h 398"/>
                <a:gd name="T38" fmla="*/ 310 w 386"/>
                <a:gd name="T39" fmla="*/ 195 h 398"/>
                <a:gd name="T40" fmla="*/ 304 w 386"/>
                <a:gd name="T41" fmla="*/ 192 h 398"/>
                <a:gd name="T42" fmla="*/ 288 w 386"/>
                <a:gd name="T43" fmla="*/ 164 h 398"/>
                <a:gd name="T44" fmla="*/ 276 w 386"/>
                <a:gd name="T45" fmla="*/ 153 h 398"/>
                <a:gd name="T46" fmla="*/ 268 w 386"/>
                <a:gd name="T47" fmla="*/ 147 h 398"/>
                <a:gd name="T48" fmla="*/ 270 w 386"/>
                <a:gd name="T49" fmla="*/ 159 h 398"/>
                <a:gd name="T50" fmla="*/ 261 w 386"/>
                <a:gd name="T51" fmla="*/ 169 h 398"/>
                <a:gd name="T52" fmla="*/ 274 w 386"/>
                <a:gd name="T53" fmla="*/ 215 h 398"/>
                <a:gd name="T54" fmla="*/ 263 w 386"/>
                <a:gd name="T55" fmla="*/ 209 h 398"/>
                <a:gd name="T56" fmla="*/ 240 w 386"/>
                <a:gd name="T57" fmla="*/ 238 h 398"/>
                <a:gd name="T58" fmla="*/ 185 w 386"/>
                <a:gd name="T59" fmla="*/ 285 h 398"/>
                <a:gd name="T60" fmla="*/ 159 w 386"/>
                <a:gd name="T61" fmla="*/ 301 h 398"/>
                <a:gd name="T62" fmla="*/ 156 w 386"/>
                <a:gd name="T63" fmla="*/ 368 h 398"/>
                <a:gd name="T64" fmla="*/ 134 w 386"/>
                <a:gd name="T65" fmla="*/ 384 h 398"/>
                <a:gd name="T66" fmla="*/ 113 w 386"/>
                <a:gd name="T67" fmla="*/ 386 h 398"/>
                <a:gd name="T68" fmla="*/ 79 w 386"/>
                <a:gd name="T69" fmla="*/ 306 h 398"/>
                <a:gd name="T70" fmla="*/ 68 w 386"/>
                <a:gd name="T71" fmla="*/ 285 h 398"/>
                <a:gd name="T72" fmla="*/ 59 w 386"/>
                <a:gd name="T73" fmla="*/ 241 h 398"/>
                <a:gd name="T74" fmla="*/ 61 w 386"/>
                <a:gd name="T75" fmla="*/ 207 h 398"/>
                <a:gd name="T76" fmla="*/ 31 w 386"/>
                <a:gd name="T77" fmla="*/ 226 h 398"/>
                <a:gd name="T78" fmla="*/ 25 w 386"/>
                <a:gd name="T79" fmla="*/ 202 h 398"/>
                <a:gd name="T80" fmla="*/ 12 w 386"/>
                <a:gd name="T81" fmla="*/ 198 h 398"/>
                <a:gd name="T82" fmla="*/ 12 w 386"/>
                <a:gd name="T83" fmla="*/ 175 h 398"/>
                <a:gd name="T84" fmla="*/ 37 w 386"/>
                <a:gd name="T85" fmla="*/ 177 h 398"/>
                <a:gd name="T86" fmla="*/ 30 w 386"/>
                <a:gd name="T87" fmla="*/ 146 h 398"/>
                <a:gd name="T88" fmla="*/ 33 w 386"/>
                <a:gd name="T89" fmla="*/ 122 h 398"/>
                <a:gd name="T90" fmla="*/ 57 w 386"/>
                <a:gd name="T91" fmla="*/ 113 h 398"/>
                <a:gd name="T92" fmla="*/ 82 w 386"/>
                <a:gd name="T93" fmla="*/ 81 h 398"/>
                <a:gd name="T94" fmla="*/ 88 w 386"/>
                <a:gd name="T95" fmla="*/ 72 h 398"/>
                <a:gd name="T96" fmla="*/ 97 w 386"/>
                <a:gd name="T97" fmla="*/ 60 h 398"/>
                <a:gd name="T98" fmla="*/ 83 w 386"/>
                <a:gd name="T99" fmla="*/ 51 h 398"/>
                <a:gd name="T100" fmla="*/ 79 w 386"/>
                <a:gd name="T101" fmla="*/ 36 h 398"/>
                <a:gd name="T102" fmla="*/ 76 w 386"/>
                <a:gd name="T103" fmla="*/ 27 h 398"/>
                <a:gd name="T104" fmla="*/ 83 w 386"/>
                <a:gd name="T105" fmla="*/ 18 h 398"/>
                <a:gd name="T106" fmla="*/ 119 w 386"/>
                <a:gd name="T107" fmla="*/ 15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6" h="398">
                  <a:moveTo>
                    <a:pt x="148" y="0"/>
                  </a:moveTo>
                  <a:lnTo>
                    <a:pt x="159" y="6"/>
                  </a:lnTo>
                  <a:lnTo>
                    <a:pt x="159" y="9"/>
                  </a:lnTo>
                  <a:lnTo>
                    <a:pt x="162" y="8"/>
                  </a:lnTo>
                  <a:lnTo>
                    <a:pt x="163" y="8"/>
                  </a:lnTo>
                  <a:lnTo>
                    <a:pt x="163" y="9"/>
                  </a:lnTo>
                  <a:lnTo>
                    <a:pt x="159" y="21"/>
                  </a:lnTo>
                  <a:lnTo>
                    <a:pt x="153" y="26"/>
                  </a:lnTo>
                  <a:lnTo>
                    <a:pt x="153" y="32"/>
                  </a:lnTo>
                  <a:lnTo>
                    <a:pt x="151" y="32"/>
                  </a:lnTo>
                  <a:lnTo>
                    <a:pt x="144" y="33"/>
                  </a:lnTo>
                  <a:lnTo>
                    <a:pt x="145" y="42"/>
                  </a:lnTo>
                  <a:lnTo>
                    <a:pt x="151" y="45"/>
                  </a:lnTo>
                  <a:lnTo>
                    <a:pt x="153" y="52"/>
                  </a:lnTo>
                  <a:lnTo>
                    <a:pt x="145" y="58"/>
                  </a:lnTo>
                  <a:lnTo>
                    <a:pt x="145" y="60"/>
                  </a:lnTo>
                  <a:lnTo>
                    <a:pt x="144" y="60"/>
                  </a:lnTo>
                  <a:lnTo>
                    <a:pt x="144" y="58"/>
                  </a:lnTo>
                  <a:lnTo>
                    <a:pt x="141" y="54"/>
                  </a:lnTo>
                  <a:lnTo>
                    <a:pt x="140" y="55"/>
                  </a:lnTo>
                  <a:lnTo>
                    <a:pt x="142" y="64"/>
                  </a:lnTo>
                  <a:lnTo>
                    <a:pt x="142" y="72"/>
                  </a:lnTo>
                  <a:lnTo>
                    <a:pt x="145" y="78"/>
                  </a:lnTo>
                  <a:lnTo>
                    <a:pt x="151" y="78"/>
                  </a:lnTo>
                  <a:lnTo>
                    <a:pt x="172" y="91"/>
                  </a:lnTo>
                  <a:lnTo>
                    <a:pt x="163" y="98"/>
                  </a:lnTo>
                  <a:lnTo>
                    <a:pt x="159" y="112"/>
                  </a:lnTo>
                  <a:lnTo>
                    <a:pt x="194" y="132"/>
                  </a:lnTo>
                  <a:lnTo>
                    <a:pt x="215" y="132"/>
                  </a:lnTo>
                  <a:lnTo>
                    <a:pt x="223" y="141"/>
                  </a:lnTo>
                  <a:lnTo>
                    <a:pt x="251" y="147"/>
                  </a:lnTo>
                  <a:lnTo>
                    <a:pt x="261" y="146"/>
                  </a:lnTo>
                  <a:lnTo>
                    <a:pt x="263" y="141"/>
                  </a:lnTo>
                  <a:lnTo>
                    <a:pt x="260" y="138"/>
                  </a:lnTo>
                  <a:lnTo>
                    <a:pt x="261" y="135"/>
                  </a:lnTo>
                  <a:lnTo>
                    <a:pt x="263" y="125"/>
                  </a:lnTo>
                  <a:lnTo>
                    <a:pt x="264" y="125"/>
                  </a:lnTo>
                  <a:lnTo>
                    <a:pt x="271" y="122"/>
                  </a:lnTo>
                  <a:lnTo>
                    <a:pt x="273" y="122"/>
                  </a:lnTo>
                  <a:lnTo>
                    <a:pt x="273" y="131"/>
                  </a:lnTo>
                  <a:lnTo>
                    <a:pt x="274" y="132"/>
                  </a:lnTo>
                  <a:lnTo>
                    <a:pt x="274" y="134"/>
                  </a:lnTo>
                  <a:lnTo>
                    <a:pt x="273" y="135"/>
                  </a:lnTo>
                  <a:lnTo>
                    <a:pt x="274" y="140"/>
                  </a:lnTo>
                  <a:lnTo>
                    <a:pt x="283" y="141"/>
                  </a:lnTo>
                  <a:lnTo>
                    <a:pt x="313" y="138"/>
                  </a:lnTo>
                  <a:lnTo>
                    <a:pt x="316" y="134"/>
                  </a:lnTo>
                  <a:lnTo>
                    <a:pt x="310" y="131"/>
                  </a:lnTo>
                  <a:lnTo>
                    <a:pt x="310" y="126"/>
                  </a:lnTo>
                  <a:lnTo>
                    <a:pt x="328" y="119"/>
                  </a:lnTo>
                  <a:lnTo>
                    <a:pt x="347" y="104"/>
                  </a:lnTo>
                  <a:lnTo>
                    <a:pt x="357" y="104"/>
                  </a:lnTo>
                  <a:lnTo>
                    <a:pt x="366" y="101"/>
                  </a:lnTo>
                  <a:lnTo>
                    <a:pt x="368" y="101"/>
                  </a:lnTo>
                  <a:lnTo>
                    <a:pt x="371" y="109"/>
                  </a:lnTo>
                  <a:lnTo>
                    <a:pt x="372" y="109"/>
                  </a:lnTo>
                  <a:lnTo>
                    <a:pt x="372" y="116"/>
                  </a:lnTo>
                  <a:lnTo>
                    <a:pt x="381" y="118"/>
                  </a:lnTo>
                  <a:lnTo>
                    <a:pt x="384" y="121"/>
                  </a:lnTo>
                  <a:lnTo>
                    <a:pt x="386" y="121"/>
                  </a:lnTo>
                  <a:lnTo>
                    <a:pt x="386" y="125"/>
                  </a:lnTo>
                  <a:lnTo>
                    <a:pt x="384" y="125"/>
                  </a:lnTo>
                  <a:lnTo>
                    <a:pt x="381" y="126"/>
                  </a:lnTo>
                  <a:lnTo>
                    <a:pt x="380" y="135"/>
                  </a:lnTo>
                  <a:lnTo>
                    <a:pt x="369" y="137"/>
                  </a:lnTo>
                  <a:lnTo>
                    <a:pt x="357" y="146"/>
                  </a:lnTo>
                  <a:lnTo>
                    <a:pt x="357" y="156"/>
                  </a:lnTo>
                  <a:lnTo>
                    <a:pt x="350" y="165"/>
                  </a:lnTo>
                  <a:lnTo>
                    <a:pt x="344" y="181"/>
                  </a:lnTo>
                  <a:lnTo>
                    <a:pt x="344" y="183"/>
                  </a:lnTo>
                  <a:lnTo>
                    <a:pt x="332" y="186"/>
                  </a:lnTo>
                  <a:lnTo>
                    <a:pt x="332" y="198"/>
                  </a:lnTo>
                  <a:lnTo>
                    <a:pt x="328" y="198"/>
                  </a:lnTo>
                  <a:lnTo>
                    <a:pt x="328" y="199"/>
                  </a:lnTo>
                  <a:lnTo>
                    <a:pt x="329" y="207"/>
                  </a:lnTo>
                  <a:lnTo>
                    <a:pt x="329" y="208"/>
                  </a:lnTo>
                  <a:lnTo>
                    <a:pt x="323" y="211"/>
                  </a:lnTo>
                  <a:lnTo>
                    <a:pt x="322" y="211"/>
                  </a:lnTo>
                  <a:lnTo>
                    <a:pt x="316" y="187"/>
                  </a:lnTo>
                  <a:lnTo>
                    <a:pt x="310" y="195"/>
                  </a:lnTo>
                  <a:lnTo>
                    <a:pt x="310" y="196"/>
                  </a:lnTo>
                  <a:lnTo>
                    <a:pt x="309" y="196"/>
                  </a:lnTo>
                  <a:lnTo>
                    <a:pt x="309" y="195"/>
                  </a:lnTo>
                  <a:lnTo>
                    <a:pt x="304" y="192"/>
                  </a:lnTo>
                  <a:lnTo>
                    <a:pt x="301" y="183"/>
                  </a:lnTo>
                  <a:lnTo>
                    <a:pt x="301" y="181"/>
                  </a:lnTo>
                  <a:lnTo>
                    <a:pt x="316" y="166"/>
                  </a:lnTo>
                  <a:lnTo>
                    <a:pt x="288" y="164"/>
                  </a:lnTo>
                  <a:lnTo>
                    <a:pt x="283" y="159"/>
                  </a:lnTo>
                  <a:lnTo>
                    <a:pt x="282" y="152"/>
                  </a:lnTo>
                  <a:lnTo>
                    <a:pt x="280" y="153"/>
                  </a:lnTo>
                  <a:lnTo>
                    <a:pt x="276" y="153"/>
                  </a:lnTo>
                  <a:lnTo>
                    <a:pt x="274" y="149"/>
                  </a:lnTo>
                  <a:lnTo>
                    <a:pt x="273" y="152"/>
                  </a:lnTo>
                  <a:lnTo>
                    <a:pt x="271" y="152"/>
                  </a:lnTo>
                  <a:lnTo>
                    <a:pt x="268" y="147"/>
                  </a:lnTo>
                  <a:lnTo>
                    <a:pt x="264" y="155"/>
                  </a:lnTo>
                  <a:lnTo>
                    <a:pt x="266" y="158"/>
                  </a:lnTo>
                  <a:lnTo>
                    <a:pt x="270" y="158"/>
                  </a:lnTo>
                  <a:lnTo>
                    <a:pt x="270" y="159"/>
                  </a:lnTo>
                  <a:lnTo>
                    <a:pt x="271" y="164"/>
                  </a:lnTo>
                  <a:lnTo>
                    <a:pt x="271" y="165"/>
                  </a:lnTo>
                  <a:lnTo>
                    <a:pt x="266" y="165"/>
                  </a:lnTo>
                  <a:lnTo>
                    <a:pt x="261" y="169"/>
                  </a:lnTo>
                  <a:lnTo>
                    <a:pt x="268" y="177"/>
                  </a:lnTo>
                  <a:lnTo>
                    <a:pt x="268" y="186"/>
                  </a:lnTo>
                  <a:lnTo>
                    <a:pt x="274" y="214"/>
                  </a:lnTo>
                  <a:lnTo>
                    <a:pt x="274" y="215"/>
                  </a:lnTo>
                  <a:lnTo>
                    <a:pt x="270" y="215"/>
                  </a:lnTo>
                  <a:lnTo>
                    <a:pt x="266" y="217"/>
                  </a:lnTo>
                  <a:lnTo>
                    <a:pt x="264" y="217"/>
                  </a:lnTo>
                  <a:lnTo>
                    <a:pt x="263" y="209"/>
                  </a:lnTo>
                  <a:lnTo>
                    <a:pt x="261" y="212"/>
                  </a:lnTo>
                  <a:lnTo>
                    <a:pt x="249" y="218"/>
                  </a:lnTo>
                  <a:lnTo>
                    <a:pt x="249" y="229"/>
                  </a:lnTo>
                  <a:lnTo>
                    <a:pt x="240" y="238"/>
                  </a:lnTo>
                  <a:lnTo>
                    <a:pt x="223" y="248"/>
                  </a:lnTo>
                  <a:lnTo>
                    <a:pt x="212" y="261"/>
                  </a:lnTo>
                  <a:lnTo>
                    <a:pt x="188" y="279"/>
                  </a:lnTo>
                  <a:lnTo>
                    <a:pt x="185" y="285"/>
                  </a:lnTo>
                  <a:lnTo>
                    <a:pt x="174" y="288"/>
                  </a:lnTo>
                  <a:lnTo>
                    <a:pt x="169" y="297"/>
                  </a:lnTo>
                  <a:lnTo>
                    <a:pt x="162" y="297"/>
                  </a:lnTo>
                  <a:lnTo>
                    <a:pt x="159" y="301"/>
                  </a:lnTo>
                  <a:lnTo>
                    <a:pt x="159" y="324"/>
                  </a:lnTo>
                  <a:lnTo>
                    <a:pt x="162" y="330"/>
                  </a:lnTo>
                  <a:lnTo>
                    <a:pt x="156" y="350"/>
                  </a:lnTo>
                  <a:lnTo>
                    <a:pt x="156" y="368"/>
                  </a:lnTo>
                  <a:lnTo>
                    <a:pt x="148" y="368"/>
                  </a:lnTo>
                  <a:lnTo>
                    <a:pt x="144" y="377"/>
                  </a:lnTo>
                  <a:lnTo>
                    <a:pt x="144" y="381"/>
                  </a:lnTo>
                  <a:lnTo>
                    <a:pt x="134" y="384"/>
                  </a:lnTo>
                  <a:lnTo>
                    <a:pt x="132" y="392"/>
                  </a:lnTo>
                  <a:lnTo>
                    <a:pt x="128" y="398"/>
                  </a:lnTo>
                  <a:lnTo>
                    <a:pt x="122" y="398"/>
                  </a:lnTo>
                  <a:lnTo>
                    <a:pt x="113" y="386"/>
                  </a:lnTo>
                  <a:lnTo>
                    <a:pt x="101" y="353"/>
                  </a:lnTo>
                  <a:lnTo>
                    <a:pt x="92" y="341"/>
                  </a:lnTo>
                  <a:lnTo>
                    <a:pt x="88" y="324"/>
                  </a:lnTo>
                  <a:lnTo>
                    <a:pt x="79" y="306"/>
                  </a:lnTo>
                  <a:lnTo>
                    <a:pt x="77" y="300"/>
                  </a:lnTo>
                  <a:lnTo>
                    <a:pt x="74" y="300"/>
                  </a:lnTo>
                  <a:lnTo>
                    <a:pt x="73" y="295"/>
                  </a:lnTo>
                  <a:lnTo>
                    <a:pt x="68" y="285"/>
                  </a:lnTo>
                  <a:lnTo>
                    <a:pt x="62" y="260"/>
                  </a:lnTo>
                  <a:lnTo>
                    <a:pt x="64" y="251"/>
                  </a:lnTo>
                  <a:lnTo>
                    <a:pt x="62" y="251"/>
                  </a:lnTo>
                  <a:lnTo>
                    <a:pt x="59" y="241"/>
                  </a:lnTo>
                  <a:lnTo>
                    <a:pt x="62" y="230"/>
                  </a:lnTo>
                  <a:lnTo>
                    <a:pt x="58" y="211"/>
                  </a:lnTo>
                  <a:lnTo>
                    <a:pt x="58" y="209"/>
                  </a:lnTo>
                  <a:lnTo>
                    <a:pt x="61" y="207"/>
                  </a:lnTo>
                  <a:lnTo>
                    <a:pt x="55" y="205"/>
                  </a:lnTo>
                  <a:lnTo>
                    <a:pt x="52" y="221"/>
                  </a:lnTo>
                  <a:lnTo>
                    <a:pt x="42" y="226"/>
                  </a:lnTo>
                  <a:lnTo>
                    <a:pt x="31" y="226"/>
                  </a:lnTo>
                  <a:lnTo>
                    <a:pt x="14" y="208"/>
                  </a:lnTo>
                  <a:lnTo>
                    <a:pt x="12" y="205"/>
                  </a:lnTo>
                  <a:lnTo>
                    <a:pt x="12" y="204"/>
                  </a:lnTo>
                  <a:lnTo>
                    <a:pt x="25" y="202"/>
                  </a:lnTo>
                  <a:lnTo>
                    <a:pt x="30" y="199"/>
                  </a:lnTo>
                  <a:lnTo>
                    <a:pt x="30" y="195"/>
                  </a:lnTo>
                  <a:lnTo>
                    <a:pt x="22" y="198"/>
                  </a:lnTo>
                  <a:lnTo>
                    <a:pt x="12" y="198"/>
                  </a:lnTo>
                  <a:lnTo>
                    <a:pt x="0" y="184"/>
                  </a:lnTo>
                  <a:lnTo>
                    <a:pt x="5" y="181"/>
                  </a:lnTo>
                  <a:lnTo>
                    <a:pt x="11" y="181"/>
                  </a:lnTo>
                  <a:lnTo>
                    <a:pt x="12" y="175"/>
                  </a:lnTo>
                  <a:lnTo>
                    <a:pt x="27" y="178"/>
                  </a:lnTo>
                  <a:lnTo>
                    <a:pt x="33" y="174"/>
                  </a:lnTo>
                  <a:lnTo>
                    <a:pt x="34" y="174"/>
                  </a:lnTo>
                  <a:lnTo>
                    <a:pt x="37" y="177"/>
                  </a:lnTo>
                  <a:lnTo>
                    <a:pt x="42" y="175"/>
                  </a:lnTo>
                  <a:lnTo>
                    <a:pt x="34" y="158"/>
                  </a:lnTo>
                  <a:lnTo>
                    <a:pt x="28" y="155"/>
                  </a:lnTo>
                  <a:lnTo>
                    <a:pt x="30" y="146"/>
                  </a:lnTo>
                  <a:lnTo>
                    <a:pt x="21" y="144"/>
                  </a:lnTo>
                  <a:lnTo>
                    <a:pt x="19" y="143"/>
                  </a:lnTo>
                  <a:lnTo>
                    <a:pt x="21" y="137"/>
                  </a:lnTo>
                  <a:lnTo>
                    <a:pt x="33" y="122"/>
                  </a:lnTo>
                  <a:lnTo>
                    <a:pt x="34" y="122"/>
                  </a:lnTo>
                  <a:lnTo>
                    <a:pt x="39" y="126"/>
                  </a:lnTo>
                  <a:lnTo>
                    <a:pt x="51" y="124"/>
                  </a:lnTo>
                  <a:lnTo>
                    <a:pt x="57" y="113"/>
                  </a:lnTo>
                  <a:lnTo>
                    <a:pt x="64" y="109"/>
                  </a:lnTo>
                  <a:lnTo>
                    <a:pt x="71" y="95"/>
                  </a:lnTo>
                  <a:lnTo>
                    <a:pt x="76" y="92"/>
                  </a:lnTo>
                  <a:lnTo>
                    <a:pt x="82" y="81"/>
                  </a:lnTo>
                  <a:lnTo>
                    <a:pt x="89" y="78"/>
                  </a:lnTo>
                  <a:lnTo>
                    <a:pt x="86" y="76"/>
                  </a:lnTo>
                  <a:lnTo>
                    <a:pt x="86" y="75"/>
                  </a:lnTo>
                  <a:lnTo>
                    <a:pt x="88" y="72"/>
                  </a:lnTo>
                  <a:lnTo>
                    <a:pt x="86" y="70"/>
                  </a:lnTo>
                  <a:lnTo>
                    <a:pt x="86" y="69"/>
                  </a:lnTo>
                  <a:lnTo>
                    <a:pt x="88" y="64"/>
                  </a:lnTo>
                  <a:lnTo>
                    <a:pt x="97" y="60"/>
                  </a:lnTo>
                  <a:lnTo>
                    <a:pt x="95" y="57"/>
                  </a:lnTo>
                  <a:lnTo>
                    <a:pt x="88" y="57"/>
                  </a:lnTo>
                  <a:lnTo>
                    <a:pt x="88" y="52"/>
                  </a:lnTo>
                  <a:lnTo>
                    <a:pt x="83" y="51"/>
                  </a:lnTo>
                  <a:lnTo>
                    <a:pt x="77" y="45"/>
                  </a:lnTo>
                  <a:lnTo>
                    <a:pt x="77" y="43"/>
                  </a:lnTo>
                  <a:lnTo>
                    <a:pt x="82" y="40"/>
                  </a:lnTo>
                  <a:lnTo>
                    <a:pt x="79" y="36"/>
                  </a:lnTo>
                  <a:lnTo>
                    <a:pt x="82" y="33"/>
                  </a:lnTo>
                  <a:lnTo>
                    <a:pt x="77" y="30"/>
                  </a:lnTo>
                  <a:lnTo>
                    <a:pt x="79" y="27"/>
                  </a:lnTo>
                  <a:lnTo>
                    <a:pt x="76" y="27"/>
                  </a:lnTo>
                  <a:lnTo>
                    <a:pt x="76" y="26"/>
                  </a:lnTo>
                  <a:lnTo>
                    <a:pt x="77" y="20"/>
                  </a:lnTo>
                  <a:lnTo>
                    <a:pt x="79" y="20"/>
                  </a:lnTo>
                  <a:lnTo>
                    <a:pt x="83" y="18"/>
                  </a:lnTo>
                  <a:lnTo>
                    <a:pt x="100" y="23"/>
                  </a:lnTo>
                  <a:lnTo>
                    <a:pt x="110" y="20"/>
                  </a:lnTo>
                  <a:lnTo>
                    <a:pt x="116" y="20"/>
                  </a:lnTo>
                  <a:lnTo>
                    <a:pt x="119" y="15"/>
                  </a:lnTo>
                  <a:lnTo>
                    <a:pt x="126" y="9"/>
                  </a:lnTo>
                  <a:lnTo>
                    <a:pt x="148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" name="Mongolia">
              <a:extLst>
                <a:ext uri="{FF2B5EF4-FFF2-40B4-BE49-F238E27FC236}">
                  <a16:creationId xmlns:a16="http://schemas.microsoft.com/office/drawing/2014/main" id="{FAB9CADD-F16B-4183-A35C-1FAE82555608}"/>
                </a:ext>
              </a:extLst>
            </p:cNvPr>
            <p:cNvSpPr>
              <a:spLocks/>
            </p:cNvSpPr>
            <p:nvPr>
              <p:custDataLst>
                <p:tags r:id="rId133"/>
              </p:custDataLst>
            </p:nvPr>
          </p:nvSpPr>
          <p:spPr bwMode="auto">
            <a:xfrm>
              <a:off x="7894931" y="3145371"/>
              <a:ext cx="749931" cy="366834"/>
            </a:xfrm>
            <a:custGeom>
              <a:avLst/>
              <a:gdLst>
                <a:gd name="T0" fmla="*/ 151 w 415"/>
                <a:gd name="T1" fmla="*/ 0 h 203"/>
                <a:gd name="T2" fmla="*/ 187 w 415"/>
                <a:gd name="T3" fmla="*/ 15 h 203"/>
                <a:gd name="T4" fmla="*/ 200 w 415"/>
                <a:gd name="T5" fmla="*/ 37 h 203"/>
                <a:gd name="T6" fmla="*/ 225 w 415"/>
                <a:gd name="T7" fmla="*/ 31 h 203"/>
                <a:gd name="T8" fmla="*/ 265 w 415"/>
                <a:gd name="T9" fmla="*/ 49 h 203"/>
                <a:gd name="T10" fmla="*/ 292 w 415"/>
                <a:gd name="T11" fmla="*/ 59 h 203"/>
                <a:gd name="T12" fmla="*/ 331 w 415"/>
                <a:gd name="T13" fmla="*/ 53 h 203"/>
                <a:gd name="T14" fmla="*/ 351 w 415"/>
                <a:gd name="T15" fmla="*/ 40 h 203"/>
                <a:gd name="T16" fmla="*/ 369 w 415"/>
                <a:gd name="T17" fmla="*/ 47 h 203"/>
                <a:gd name="T18" fmla="*/ 375 w 415"/>
                <a:gd name="T19" fmla="*/ 46 h 203"/>
                <a:gd name="T20" fmla="*/ 365 w 415"/>
                <a:gd name="T21" fmla="*/ 62 h 203"/>
                <a:gd name="T22" fmla="*/ 366 w 415"/>
                <a:gd name="T23" fmla="*/ 90 h 203"/>
                <a:gd name="T24" fmla="*/ 397 w 415"/>
                <a:gd name="T25" fmla="*/ 83 h 203"/>
                <a:gd name="T26" fmla="*/ 411 w 415"/>
                <a:gd name="T27" fmla="*/ 96 h 203"/>
                <a:gd name="T28" fmla="*/ 415 w 415"/>
                <a:gd name="T29" fmla="*/ 110 h 203"/>
                <a:gd name="T30" fmla="*/ 381 w 415"/>
                <a:gd name="T31" fmla="*/ 114 h 203"/>
                <a:gd name="T32" fmla="*/ 354 w 415"/>
                <a:gd name="T33" fmla="*/ 133 h 203"/>
                <a:gd name="T34" fmla="*/ 337 w 415"/>
                <a:gd name="T35" fmla="*/ 147 h 203"/>
                <a:gd name="T36" fmla="*/ 317 w 415"/>
                <a:gd name="T37" fmla="*/ 144 h 203"/>
                <a:gd name="T38" fmla="*/ 317 w 415"/>
                <a:gd name="T39" fmla="*/ 164 h 203"/>
                <a:gd name="T40" fmla="*/ 279 w 415"/>
                <a:gd name="T41" fmla="*/ 190 h 203"/>
                <a:gd name="T42" fmla="*/ 224 w 415"/>
                <a:gd name="T43" fmla="*/ 203 h 203"/>
                <a:gd name="T44" fmla="*/ 171 w 415"/>
                <a:gd name="T45" fmla="*/ 182 h 203"/>
                <a:gd name="T46" fmla="*/ 135 w 415"/>
                <a:gd name="T47" fmla="*/ 184 h 203"/>
                <a:gd name="T48" fmla="*/ 108 w 415"/>
                <a:gd name="T49" fmla="*/ 172 h 203"/>
                <a:gd name="T50" fmla="*/ 68 w 415"/>
                <a:gd name="T51" fmla="*/ 142 h 203"/>
                <a:gd name="T52" fmla="*/ 39 w 415"/>
                <a:gd name="T53" fmla="*/ 136 h 203"/>
                <a:gd name="T54" fmla="*/ 40 w 415"/>
                <a:gd name="T55" fmla="*/ 113 h 203"/>
                <a:gd name="T56" fmla="*/ 31 w 415"/>
                <a:gd name="T57" fmla="*/ 90 h 203"/>
                <a:gd name="T58" fmla="*/ 5 w 415"/>
                <a:gd name="T59" fmla="*/ 76 h 203"/>
                <a:gd name="T60" fmla="*/ 0 w 415"/>
                <a:gd name="T61" fmla="*/ 65 h 203"/>
                <a:gd name="T62" fmla="*/ 39 w 415"/>
                <a:gd name="T63" fmla="*/ 38 h 203"/>
                <a:gd name="T64" fmla="*/ 86 w 415"/>
                <a:gd name="T65" fmla="*/ 36 h 203"/>
                <a:gd name="T66" fmla="*/ 132 w 415"/>
                <a:gd name="T67" fmla="*/ 44 h 203"/>
                <a:gd name="T68" fmla="*/ 134 w 415"/>
                <a:gd name="T69" fmla="*/ 36 h 203"/>
                <a:gd name="T70" fmla="*/ 132 w 415"/>
                <a:gd name="T71" fmla="*/ 16 h 203"/>
                <a:gd name="T72" fmla="*/ 150 w 415"/>
                <a:gd name="T73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5" h="203">
                  <a:moveTo>
                    <a:pt x="150" y="0"/>
                  </a:moveTo>
                  <a:lnTo>
                    <a:pt x="151" y="0"/>
                  </a:lnTo>
                  <a:lnTo>
                    <a:pt x="185" y="13"/>
                  </a:lnTo>
                  <a:lnTo>
                    <a:pt x="187" y="15"/>
                  </a:lnTo>
                  <a:lnTo>
                    <a:pt x="190" y="30"/>
                  </a:lnTo>
                  <a:lnTo>
                    <a:pt x="200" y="37"/>
                  </a:lnTo>
                  <a:lnTo>
                    <a:pt x="208" y="40"/>
                  </a:lnTo>
                  <a:lnTo>
                    <a:pt x="225" y="31"/>
                  </a:lnTo>
                  <a:lnTo>
                    <a:pt x="234" y="33"/>
                  </a:lnTo>
                  <a:lnTo>
                    <a:pt x="265" y="49"/>
                  </a:lnTo>
                  <a:lnTo>
                    <a:pt x="274" y="56"/>
                  </a:lnTo>
                  <a:lnTo>
                    <a:pt x="292" y="59"/>
                  </a:lnTo>
                  <a:lnTo>
                    <a:pt x="302" y="62"/>
                  </a:lnTo>
                  <a:lnTo>
                    <a:pt x="331" y="53"/>
                  </a:lnTo>
                  <a:lnTo>
                    <a:pt x="350" y="40"/>
                  </a:lnTo>
                  <a:lnTo>
                    <a:pt x="351" y="40"/>
                  </a:lnTo>
                  <a:lnTo>
                    <a:pt x="366" y="47"/>
                  </a:lnTo>
                  <a:lnTo>
                    <a:pt x="369" y="47"/>
                  </a:lnTo>
                  <a:lnTo>
                    <a:pt x="372" y="46"/>
                  </a:lnTo>
                  <a:lnTo>
                    <a:pt x="375" y="46"/>
                  </a:lnTo>
                  <a:lnTo>
                    <a:pt x="375" y="47"/>
                  </a:lnTo>
                  <a:lnTo>
                    <a:pt x="365" y="62"/>
                  </a:lnTo>
                  <a:lnTo>
                    <a:pt x="363" y="83"/>
                  </a:lnTo>
                  <a:lnTo>
                    <a:pt x="366" y="90"/>
                  </a:lnTo>
                  <a:lnTo>
                    <a:pt x="383" y="93"/>
                  </a:lnTo>
                  <a:lnTo>
                    <a:pt x="397" y="83"/>
                  </a:lnTo>
                  <a:lnTo>
                    <a:pt x="399" y="83"/>
                  </a:lnTo>
                  <a:lnTo>
                    <a:pt x="411" y="96"/>
                  </a:lnTo>
                  <a:lnTo>
                    <a:pt x="412" y="105"/>
                  </a:lnTo>
                  <a:lnTo>
                    <a:pt x="415" y="110"/>
                  </a:lnTo>
                  <a:lnTo>
                    <a:pt x="415" y="111"/>
                  </a:lnTo>
                  <a:lnTo>
                    <a:pt x="381" y="114"/>
                  </a:lnTo>
                  <a:lnTo>
                    <a:pt x="365" y="130"/>
                  </a:lnTo>
                  <a:lnTo>
                    <a:pt x="354" y="133"/>
                  </a:lnTo>
                  <a:lnTo>
                    <a:pt x="338" y="147"/>
                  </a:lnTo>
                  <a:lnTo>
                    <a:pt x="337" y="147"/>
                  </a:lnTo>
                  <a:lnTo>
                    <a:pt x="322" y="141"/>
                  </a:lnTo>
                  <a:lnTo>
                    <a:pt x="317" y="144"/>
                  </a:lnTo>
                  <a:lnTo>
                    <a:pt x="311" y="156"/>
                  </a:lnTo>
                  <a:lnTo>
                    <a:pt x="317" y="164"/>
                  </a:lnTo>
                  <a:lnTo>
                    <a:pt x="294" y="187"/>
                  </a:lnTo>
                  <a:lnTo>
                    <a:pt x="279" y="190"/>
                  </a:lnTo>
                  <a:lnTo>
                    <a:pt x="261" y="190"/>
                  </a:lnTo>
                  <a:lnTo>
                    <a:pt x="224" y="203"/>
                  </a:lnTo>
                  <a:lnTo>
                    <a:pt x="193" y="194"/>
                  </a:lnTo>
                  <a:lnTo>
                    <a:pt x="171" y="182"/>
                  </a:lnTo>
                  <a:lnTo>
                    <a:pt x="147" y="182"/>
                  </a:lnTo>
                  <a:lnTo>
                    <a:pt x="135" y="184"/>
                  </a:lnTo>
                  <a:lnTo>
                    <a:pt x="122" y="184"/>
                  </a:lnTo>
                  <a:lnTo>
                    <a:pt x="108" y="172"/>
                  </a:lnTo>
                  <a:lnTo>
                    <a:pt x="98" y="156"/>
                  </a:lnTo>
                  <a:lnTo>
                    <a:pt x="68" y="142"/>
                  </a:lnTo>
                  <a:lnTo>
                    <a:pt x="59" y="144"/>
                  </a:lnTo>
                  <a:lnTo>
                    <a:pt x="39" y="136"/>
                  </a:lnTo>
                  <a:lnTo>
                    <a:pt x="40" y="129"/>
                  </a:lnTo>
                  <a:lnTo>
                    <a:pt x="40" y="113"/>
                  </a:lnTo>
                  <a:lnTo>
                    <a:pt x="33" y="93"/>
                  </a:lnTo>
                  <a:lnTo>
                    <a:pt x="31" y="90"/>
                  </a:lnTo>
                  <a:lnTo>
                    <a:pt x="15" y="87"/>
                  </a:lnTo>
                  <a:lnTo>
                    <a:pt x="5" y="76"/>
                  </a:lnTo>
                  <a:lnTo>
                    <a:pt x="0" y="67"/>
                  </a:lnTo>
                  <a:lnTo>
                    <a:pt x="0" y="65"/>
                  </a:lnTo>
                  <a:lnTo>
                    <a:pt x="8" y="56"/>
                  </a:lnTo>
                  <a:lnTo>
                    <a:pt x="39" y="38"/>
                  </a:lnTo>
                  <a:lnTo>
                    <a:pt x="53" y="33"/>
                  </a:lnTo>
                  <a:lnTo>
                    <a:pt x="86" y="36"/>
                  </a:lnTo>
                  <a:lnTo>
                    <a:pt x="93" y="44"/>
                  </a:lnTo>
                  <a:lnTo>
                    <a:pt x="132" y="44"/>
                  </a:lnTo>
                  <a:lnTo>
                    <a:pt x="134" y="43"/>
                  </a:lnTo>
                  <a:lnTo>
                    <a:pt x="134" y="36"/>
                  </a:lnTo>
                  <a:lnTo>
                    <a:pt x="135" y="31"/>
                  </a:lnTo>
                  <a:lnTo>
                    <a:pt x="132" y="16"/>
                  </a:lnTo>
                  <a:lnTo>
                    <a:pt x="132" y="15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" name="Georgia">
              <a:extLst>
                <a:ext uri="{FF2B5EF4-FFF2-40B4-BE49-F238E27FC236}">
                  <a16:creationId xmlns:a16="http://schemas.microsoft.com/office/drawing/2014/main" id="{0BE6CDC2-F657-4EA6-B8AC-9F8612236657}"/>
                </a:ext>
              </a:extLst>
            </p:cNvPr>
            <p:cNvSpPr>
              <a:spLocks/>
            </p:cNvSpPr>
            <p:nvPr>
              <p:custDataLst>
                <p:tags r:id="rId134"/>
              </p:custDataLst>
            </p:nvPr>
          </p:nvSpPr>
          <p:spPr bwMode="auto">
            <a:xfrm>
              <a:off x="6765516" y="3445344"/>
              <a:ext cx="162635" cy="84933"/>
            </a:xfrm>
            <a:custGeom>
              <a:avLst/>
              <a:gdLst>
                <a:gd name="T0" fmla="*/ 11 w 90"/>
                <a:gd name="T1" fmla="*/ 0 h 47"/>
                <a:gd name="T2" fmla="*/ 26 w 90"/>
                <a:gd name="T3" fmla="*/ 6 h 47"/>
                <a:gd name="T4" fmla="*/ 41 w 90"/>
                <a:gd name="T5" fmla="*/ 6 h 47"/>
                <a:gd name="T6" fmla="*/ 56 w 90"/>
                <a:gd name="T7" fmla="*/ 16 h 47"/>
                <a:gd name="T8" fmla="*/ 65 w 90"/>
                <a:gd name="T9" fmla="*/ 13 h 47"/>
                <a:gd name="T10" fmla="*/ 71 w 90"/>
                <a:gd name="T11" fmla="*/ 15 h 47"/>
                <a:gd name="T12" fmla="*/ 78 w 90"/>
                <a:gd name="T13" fmla="*/ 18 h 47"/>
                <a:gd name="T14" fmla="*/ 78 w 90"/>
                <a:gd name="T15" fmla="*/ 24 h 47"/>
                <a:gd name="T16" fmla="*/ 87 w 90"/>
                <a:gd name="T17" fmla="*/ 28 h 47"/>
                <a:gd name="T18" fmla="*/ 87 w 90"/>
                <a:gd name="T19" fmla="*/ 30 h 47"/>
                <a:gd name="T20" fmla="*/ 89 w 90"/>
                <a:gd name="T21" fmla="*/ 30 h 47"/>
                <a:gd name="T22" fmla="*/ 86 w 90"/>
                <a:gd name="T23" fmla="*/ 34 h 47"/>
                <a:gd name="T24" fmla="*/ 90 w 90"/>
                <a:gd name="T25" fmla="*/ 39 h 47"/>
                <a:gd name="T26" fmla="*/ 90 w 90"/>
                <a:gd name="T27" fmla="*/ 43 h 47"/>
                <a:gd name="T28" fmla="*/ 89 w 90"/>
                <a:gd name="T29" fmla="*/ 43 h 47"/>
                <a:gd name="T30" fmla="*/ 74 w 90"/>
                <a:gd name="T31" fmla="*/ 39 h 47"/>
                <a:gd name="T32" fmla="*/ 69 w 90"/>
                <a:gd name="T33" fmla="*/ 40 h 47"/>
                <a:gd name="T34" fmla="*/ 66 w 90"/>
                <a:gd name="T35" fmla="*/ 41 h 47"/>
                <a:gd name="T36" fmla="*/ 49 w 90"/>
                <a:gd name="T37" fmla="*/ 47 h 47"/>
                <a:gd name="T38" fmla="*/ 38 w 90"/>
                <a:gd name="T39" fmla="*/ 37 h 47"/>
                <a:gd name="T40" fmla="*/ 34 w 90"/>
                <a:gd name="T41" fmla="*/ 39 h 47"/>
                <a:gd name="T42" fmla="*/ 22 w 90"/>
                <a:gd name="T43" fmla="*/ 37 h 47"/>
                <a:gd name="T44" fmla="*/ 22 w 90"/>
                <a:gd name="T45" fmla="*/ 36 h 47"/>
                <a:gd name="T46" fmla="*/ 25 w 90"/>
                <a:gd name="T47" fmla="*/ 34 h 47"/>
                <a:gd name="T48" fmla="*/ 25 w 90"/>
                <a:gd name="T49" fmla="*/ 28 h 47"/>
                <a:gd name="T50" fmla="*/ 19 w 90"/>
                <a:gd name="T51" fmla="*/ 16 h 47"/>
                <a:gd name="T52" fmla="*/ 6 w 90"/>
                <a:gd name="T53" fmla="*/ 9 h 47"/>
                <a:gd name="T54" fmla="*/ 0 w 90"/>
                <a:gd name="T55" fmla="*/ 3 h 47"/>
                <a:gd name="T56" fmla="*/ 0 w 90"/>
                <a:gd name="T57" fmla="*/ 1 h 47"/>
                <a:gd name="T58" fmla="*/ 11 w 90"/>
                <a:gd name="T5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0" h="47">
                  <a:moveTo>
                    <a:pt x="11" y="0"/>
                  </a:moveTo>
                  <a:lnTo>
                    <a:pt x="26" y="6"/>
                  </a:lnTo>
                  <a:lnTo>
                    <a:pt x="41" y="6"/>
                  </a:lnTo>
                  <a:lnTo>
                    <a:pt x="56" y="16"/>
                  </a:lnTo>
                  <a:lnTo>
                    <a:pt x="65" y="13"/>
                  </a:lnTo>
                  <a:lnTo>
                    <a:pt x="71" y="15"/>
                  </a:lnTo>
                  <a:lnTo>
                    <a:pt x="78" y="18"/>
                  </a:lnTo>
                  <a:lnTo>
                    <a:pt x="78" y="24"/>
                  </a:lnTo>
                  <a:lnTo>
                    <a:pt x="87" y="28"/>
                  </a:lnTo>
                  <a:lnTo>
                    <a:pt x="87" y="30"/>
                  </a:lnTo>
                  <a:lnTo>
                    <a:pt x="89" y="30"/>
                  </a:lnTo>
                  <a:lnTo>
                    <a:pt x="86" y="34"/>
                  </a:lnTo>
                  <a:lnTo>
                    <a:pt x="90" y="39"/>
                  </a:lnTo>
                  <a:lnTo>
                    <a:pt x="90" y="43"/>
                  </a:lnTo>
                  <a:lnTo>
                    <a:pt x="89" y="43"/>
                  </a:lnTo>
                  <a:lnTo>
                    <a:pt x="74" y="39"/>
                  </a:lnTo>
                  <a:lnTo>
                    <a:pt x="69" y="40"/>
                  </a:lnTo>
                  <a:lnTo>
                    <a:pt x="66" y="41"/>
                  </a:lnTo>
                  <a:lnTo>
                    <a:pt x="49" y="47"/>
                  </a:lnTo>
                  <a:lnTo>
                    <a:pt x="38" y="37"/>
                  </a:lnTo>
                  <a:lnTo>
                    <a:pt x="34" y="39"/>
                  </a:lnTo>
                  <a:lnTo>
                    <a:pt x="22" y="37"/>
                  </a:lnTo>
                  <a:lnTo>
                    <a:pt x="22" y="36"/>
                  </a:lnTo>
                  <a:lnTo>
                    <a:pt x="25" y="34"/>
                  </a:lnTo>
                  <a:lnTo>
                    <a:pt x="25" y="28"/>
                  </a:lnTo>
                  <a:lnTo>
                    <a:pt x="19" y="16"/>
                  </a:lnTo>
                  <a:lnTo>
                    <a:pt x="6" y="9"/>
                  </a:lnTo>
                  <a:lnTo>
                    <a:pt x="0" y="3"/>
                  </a:lnTo>
                  <a:lnTo>
                    <a:pt x="0" y="1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" name="Turkmenistan">
              <a:extLst>
                <a:ext uri="{FF2B5EF4-FFF2-40B4-BE49-F238E27FC236}">
                  <a16:creationId xmlns:a16="http://schemas.microsoft.com/office/drawing/2014/main" id="{F0B3234E-24A6-4D3C-960B-665769E9926E}"/>
                </a:ext>
              </a:extLst>
            </p:cNvPr>
            <p:cNvSpPr>
              <a:spLocks/>
            </p:cNvSpPr>
            <p:nvPr>
              <p:custDataLst>
                <p:tags r:id="rId135"/>
              </p:custDataLst>
            </p:nvPr>
          </p:nvSpPr>
          <p:spPr bwMode="auto">
            <a:xfrm>
              <a:off x="7061874" y="3468835"/>
              <a:ext cx="339728" cy="236726"/>
            </a:xfrm>
            <a:custGeom>
              <a:avLst/>
              <a:gdLst>
                <a:gd name="T0" fmla="*/ 83 w 188"/>
                <a:gd name="T1" fmla="*/ 0 h 131"/>
                <a:gd name="T2" fmla="*/ 101 w 188"/>
                <a:gd name="T3" fmla="*/ 9 h 131"/>
                <a:gd name="T4" fmla="*/ 104 w 188"/>
                <a:gd name="T5" fmla="*/ 18 h 131"/>
                <a:gd name="T6" fmla="*/ 102 w 188"/>
                <a:gd name="T7" fmla="*/ 20 h 131"/>
                <a:gd name="T8" fmla="*/ 117 w 188"/>
                <a:gd name="T9" fmla="*/ 28 h 131"/>
                <a:gd name="T10" fmla="*/ 126 w 188"/>
                <a:gd name="T11" fmla="*/ 30 h 131"/>
                <a:gd name="T12" fmla="*/ 148 w 188"/>
                <a:gd name="T13" fmla="*/ 58 h 131"/>
                <a:gd name="T14" fmla="*/ 162 w 188"/>
                <a:gd name="T15" fmla="*/ 69 h 131"/>
                <a:gd name="T16" fmla="*/ 178 w 188"/>
                <a:gd name="T17" fmla="*/ 77 h 131"/>
                <a:gd name="T18" fmla="*/ 187 w 188"/>
                <a:gd name="T19" fmla="*/ 88 h 131"/>
                <a:gd name="T20" fmla="*/ 182 w 188"/>
                <a:gd name="T21" fmla="*/ 95 h 131"/>
                <a:gd name="T22" fmla="*/ 175 w 188"/>
                <a:gd name="T23" fmla="*/ 94 h 131"/>
                <a:gd name="T24" fmla="*/ 165 w 188"/>
                <a:gd name="T25" fmla="*/ 97 h 131"/>
                <a:gd name="T26" fmla="*/ 159 w 188"/>
                <a:gd name="T27" fmla="*/ 112 h 131"/>
                <a:gd name="T28" fmla="*/ 142 w 188"/>
                <a:gd name="T29" fmla="*/ 122 h 131"/>
                <a:gd name="T30" fmla="*/ 141 w 188"/>
                <a:gd name="T31" fmla="*/ 126 h 131"/>
                <a:gd name="T32" fmla="*/ 135 w 188"/>
                <a:gd name="T33" fmla="*/ 131 h 131"/>
                <a:gd name="T34" fmla="*/ 116 w 188"/>
                <a:gd name="T35" fmla="*/ 123 h 131"/>
                <a:gd name="T36" fmla="*/ 114 w 188"/>
                <a:gd name="T37" fmla="*/ 109 h 131"/>
                <a:gd name="T38" fmla="*/ 94 w 188"/>
                <a:gd name="T39" fmla="*/ 98 h 131"/>
                <a:gd name="T40" fmla="*/ 67 w 188"/>
                <a:gd name="T41" fmla="*/ 85 h 131"/>
                <a:gd name="T42" fmla="*/ 40 w 188"/>
                <a:gd name="T43" fmla="*/ 83 h 131"/>
                <a:gd name="T44" fmla="*/ 21 w 188"/>
                <a:gd name="T45" fmla="*/ 94 h 131"/>
                <a:gd name="T46" fmla="*/ 18 w 188"/>
                <a:gd name="T47" fmla="*/ 76 h 131"/>
                <a:gd name="T48" fmla="*/ 13 w 188"/>
                <a:gd name="T49" fmla="*/ 63 h 131"/>
                <a:gd name="T50" fmla="*/ 12 w 188"/>
                <a:gd name="T51" fmla="*/ 61 h 131"/>
                <a:gd name="T52" fmla="*/ 18 w 188"/>
                <a:gd name="T53" fmla="*/ 58 h 131"/>
                <a:gd name="T54" fmla="*/ 12 w 188"/>
                <a:gd name="T55" fmla="*/ 55 h 131"/>
                <a:gd name="T56" fmla="*/ 15 w 188"/>
                <a:gd name="T57" fmla="*/ 52 h 131"/>
                <a:gd name="T58" fmla="*/ 6 w 188"/>
                <a:gd name="T59" fmla="*/ 52 h 131"/>
                <a:gd name="T60" fmla="*/ 6 w 188"/>
                <a:gd name="T61" fmla="*/ 31 h 131"/>
                <a:gd name="T62" fmla="*/ 9 w 188"/>
                <a:gd name="T63" fmla="*/ 37 h 131"/>
                <a:gd name="T64" fmla="*/ 25 w 188"/>
                <a:gd name="T65" fmla="*/ 39 h 131"/>
                <a:gd name="T66" fmla="*/ 24 w 188"/>
                <a:gd name="T67" fmla="*/ 36 h 131"/>
                <a:gd name="T68" fmla="*/ 22 w 188"/>
                <a:gd name="T69" fmla="*/ 24 h 131"/>
                <a:gd name="T70" fmla="*/ 15 w 188"/>
                <a:gd name="T71" fmla="*/ 17 h 131"/>
                <a:gd name="T72" fmla="*/ 6 w 188"/>
                <a:gd name="T73" fmla="*/ 31 h 131"/>
                <a:gd name="T74" fmla="*/ 5 w 188"/>
                <a:gd name="T75" fmla="*/ 30 h 131"/>
                <a:gd name="T76" fmla="*/ 9 w 188"/>
                <a:gd name="T77" fmla="*/ 12 h 131"/>
                <a:gd name="T78" fmla="*/ 25 w 188"/>
                <a:gd name="T79" fmla="*/ 8 h 131"/>
                <a:gd name="T80" fmla="*/ 42 w 188"/>
                <a:gd name="T81" fmla="*/ 27 h 131"/>
                <a:gd name="T82" fmla="*/ 61 w 188"/>
                <a:gd name="T83" fmla="*/ 27 h 131"/>
                <a:gd name="T84" fmla="*/ 61 w 188"/>
                <a:gd name="T85" fmla="*/ 17 h 131"/>
                <a:gd name="T86" fmla="*/ 73 w 188"/>
                <a:gd name="T87" fmla="*/ 11 h 131"/>
                <a:gd name="T88" fmla="*/ 76 w 188"/>
                <a:gd name="T89" fmla="*/ 6 h 131"/>
                <a:gd name="T90" fmla="*/ 77 w 188"/>
                <a:gd name="T91" fmla="*/ 5 h 131"/>
                <a:gd name="T92" fmla="*/ 80 w 188"/>
                <a:gd name="T93" fmla="*/ 3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8" h="131">
                  <a:moveTo>
                    <a:pt x="82" y="0"/>
                  </a:moveTo>
                  <a:lnTo>
                    <a:pt x="83" y="0"/>
                  </a:lnTo>
                  <a:lnTo>
                    <a:pt x="92" y="9"/>
                  </a:lnTo>
                  <a:lnTo>
                    <a:pt x="101" y="9"/>
                  </a:lnTo>
                  <a:lnTo>
                    <a:pt x="101" y="15"/>
                  </a:lnTo>
                  <a:lnTo>
                    <a:pt x="104" y="18"/>
                  </a:lnTo>
                  <a:lnTo>
                    <a:pt x="104" y="20"/>
                  </a:lnTo>
                  <a:lnTo>
                    <a:pt x="102" y="20"/>
                  </a:lnTo>
                  <a:lnTo>
                    <a:pt x="104" y="26"/>
                  </a:lnTo>
                  <a:lnTo>
                    <a:pt x="117" y="28"/>
                  </a:lnTo>
                  <a:lnTo>
                    <a:pt x="122" y="26"/>
                  </a:lnTo>
                  <a:lnTo>
                    <a:pt x="126" y="30"/>
                  </a:lnTo>
                  <a:lnTo>
                    <a:pt x="136" y="52"/>
                  </a:lnTo>
                  <a:lnTo>
                    <a:pt x="148" y="58"/>
                  </a:lnTo>
                  <a:lnTo>
                    <a:pt x="154" y="66"/>
                  </a:lnTo>
                  <a:lnTo>
                    <a:pt x="162" y="69"/>
                  </a:lnTo>
                  <a:lnTo>
                    <a:pt x="174" y="77"/>
                  </a:lnTo>
                  <a:lnTo>
                    <a:pt x="178" y="77"/>
                  </a:lnTo>
                  <a:lnTo>
                    <a:pt x="188" y="83"/>
                  </a:lnTo>
                  <a:lnTo>
                    <a:pt x="187" y="88"/>
                  </a:lnTo>
                  <a:lnTo>
                    <a:pt x="187" y="95"/>
                  </a:lnTo>
                  <a:lnTo>
                    <a:pt x="182" y="95"/>
                  </a:lnTo>
                  <a:lnTo>
                    <a:pt x="178" y="94"/>
                  </a:lnTo>
                  <a:lnTo>
                    <a:pt x="175" y="94"/>
                  </a:lnTo>
                  <a:lnTo>
                    <a:pt x="171" y="97"/>
                  </a:lnTo>
                  <a:lnTo>
                    <a:pt x="165" y="97"/>
                  </a:lnTo>
                  <a:lnTo>
                    <a:pt x="160" y="112"/>
                  </a:lnTo>
                  <a:lnTo>
                    <a:pt x="159" y="112"/>
                  </a:lnTo>
                  <a:lnTo>
                    <a:pt x="141" y="120"/>
                  </a:lnTo>
                  <a:lnTo>
                    <a:pt x="142" y="122"/>
                  </a:lnTo>
                  <a:lnTo>
                    <a:pt x="142" y="123"/>
                  </a:lnTo>
                  <a:lnTo>
                    <a:pt x="141" y="126"/>
                  </a:lnTo>
                  <a:lnTo>
                    <a:pt x="136" y="131"/>
                  </a:lnTo>
                  <a:lnTo>
                    <a:pt x="135" y="131"/>
                  </a:lnTo>
                  <a:lnTo>
                    <a:pt x="120" y="126"/>
                  </a:lnTo>
                  <a:lnTo>
                    <a:pt x="116" y="123"/>
                  </a:lnTo>
                  <a:lnTo>
                    <a:pt x="116" y="119"/>
                  </a:lnTo>
                  <a:lnTo>
                    <a:pt x="114" y="109"/>
                  </a:lnTo>
                  <a:lnTo>
                    <a:pt x="108" y="109"/>
                  </a:lnTo>
                  <a:lnTo>
                    <a:pt x="94" y="98"/>
                  </a:lnTo>
                  <a:lnTo>
                    <a:pt x="89" y="91"/>
                  </a:lnTo>
                  <a:lnTo>
                    <a:pt x="67" y="85"/>
                  </a:lnTo>
                  <a:lnTo>
                    <a:pt x="62" y="79"/>
                  </a:lnTo>
                  <a:lnTo>
                    <a:pt x="40" y="83"/>
                  </a:lnTo>
                  <a:lnTo>
                    <a:pt x="28" y="92"/>
                  </a:lnTo>
                  <a:lnTo>
                    <a:pt x="21" y="94"/>
                  </a:lnTo>
                  <a:lnTo>
                    <a:pt x="19" y="94"/>
                  </a:lnTo>
                  <a:lnTo>
                    <a:pt x="18" y="76"/>
                  </a:lnTo>
                  <a:lnTo>
                    <a:pt x="21" y="67"/>
                  </a:lnTo>
                  <a:lnTo>
                    <a:pt x="13" y="63"/>
                  </a:lnTo>
                  <a:lnTo>
                    <a:pt x="12" y="63"/>
                  </a:lnTo>
                  <a:lnTo>
                    <a:pt x="12" y="61"/>
                  </a:lnTo>
                  <a:lnTo>
                    <a:pt x="13" y="61"/>
                  </a:lnTo>
                  <a:lnTo>
                    <a:pt x="18" y="58"/>
                  </a:lnTo>
                  <a:lnTo>
                    <a:pt x="13" y="55"/>
                  </a:lnTo>
                  <a:lnTo>
                    <a:pt x="12" y="55"/>
                  </a:lnTo>
                  <a:lnTo>
                    <a:pt x="12" y="54"/>
                  </a:lnTo>
                  <a:lnTo>
                    <a:pt x="15" y="52"/>
                  </a:lnTo>
                  <a:lnTo>
                    <a:pt x="13" y="51"/>
                  </a:lnTo>
                  <a:lnTo>
                    <a:pt x="6" y="52"/>
                  </a:lnTo>
                  <a:lnTo>
                    <a:pt x="5" y="45"/>
                  </a:lnTo>
                  <a:lnTo>
                    <a:pt x="6" y="31"/>
                  </a:lnTo>
                  <a:lnTo>
                    <a:pt x="8" y="31"/>
                  </a:lnTo>
                  <a:lnTo>
                    <a:pt x="9" y="37"/>
                  </a:lnTo>
                  <a:lnTo>
                    <a:pt x="24" y="39"/>
                  </a:lnTo>
                  <a:lnTo>
                    <a:pt x="25" y="39"/>
                  </a:lnTo>
                  <a:lnTo>
                    <a:pt x="24" y="37"/>
                  </a:lnTo>
                  <a:lnTo>
                    <a:pt x="24" y="36"/>
                  </a:lnTo>
                  <a:lnTo>
                    <a:pt x="30" y="31"/>
                  </a:lnTo>
                  <a:lnTo>
                    <a:pt x="22" y="24"/>
                  </a:lnTo>
                  <a:lnTo>
                    <a:pt x="18" y="17"/>
                  </a:lnTo>
                  <a:lnTo>
                    <a:pt x="15" y="17"/>
                  </a:lnTo>
                  <a:lnTo>
                    <a:pt x="6" y="21"/>
                  </a:lnTo>
                  <a:lnTo>
                    <a:pt x="6" y="31"/>
                  </a:lnTo>
                  <a:lnTo>
                    <a:pt x="5" y="31"/>
                  </a:lnTo>
                  <a:lnTo>
                    <a:pt x="5" y="30"/>
                  </a:lnTo>
                  <a:lnTo>
                    <a:pt x="0" y="18"/>
                  </a:lnTo>
                  <a:lnTo>
                    <a:pt x="9" y="12"/>
                  </a:lnTo>
                  <a:lnTo>
                    <a:pt x="24" y="8"/>
                  </a:lnTo>
                  <a:lnTo>
                    <a:pt x="25" y="8"/>
                  </a:lnTo>
                  <a:lnTo>
                    <a:pt x="33" y="12"/>
                  </a:lnTo>
                  <a:lnTo>
                    <a:pt x="42" y="27"/>
                  </a:lnTo>
                  <a:lnTo>
                    <a:pt x="49" y="26"/>
                  </a:lnTo>
                  <a:lnTo>
                    <a:pt x="61" y="27"/>
                  </a:lnTo>
                  <a:lnTo>
                    <a:pt x="62" y="27"/>
                  </a:lnTo>
                  <a:lnTo>
                    <a:pt x="61" y="17"/>
                  </a:lnTo>
                  <a:lnTo>
                    <a:pt x="65" y="12"/>
                  </a:lnTo>
                  <a:lnTo>
                    <a:pt x="73" y="11"/>
                  </a:lnTo>
                  <a:lnTo>
                    <a:pt x="74" y="6"/>
                  </a:lnTo>
                  <a:lnTo>
                    <a:pt x="76" y="6"/>
                  </a:lnTo>
                  <a:lnTo>
                    <a:pt x="79" y="8"/>
                  </a:lnTo>
                  <a:lnTo>
                    <a:pt x="77" y="5"/>
                  </a:lnTo>
                  <a:lnTo>
                    <a:pt x="77" y="3"/>
                  </a:lnTo>
                  <a:lnTo>
                    <a:pt x="80" y="3"/>
                  </a:lnTo>
                  <a:lnTo>
                    <a:pt x="82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" name="Uzbekistan">
              <a:extLst>
                <a:ext uri="{FF2B5EF4-FFF2-40B4-BE49-F238E27FC236}">
                  <a16:creationId xmlns:a16="http://schemas.microsoft.com/office/drawing/2014/main" id="{99CA342D-821C-4D4C-916D-4EAB9DCCD4AF}"/>
                </a:ext>
              </a:extLst>
            </p:cNvPr>
            <p:cNvSpPr>
              <a:spLocks/>
            </p:cNvSpPr>
            <p:nvPr>
              <p:custDataLst>
                <p:tags r:id="rId136"/>
              </p:custDataLst>
            </p:nvPr>
          </p:nvSpPr>
          <p:spPr bwMode="auto">
            <a:xfrm>
              <a:off x="7148613" y="3378482"/>
              <a:ext cx="406590" cy="265638"/>
            </a:xfrm>
            <a:custGeom>
              <a:avLst/>
              <a:gdLst>
                <a:gd name="T0" fmla="*/ 41 w 225"/>
                <a:gd name="T1" fmla="*/ 3 h 147"/>
                <a:gd name="T2" fmla="*/ 80 w 225"/>
                <a:gd name="T3" fmla="*/ 38 h 147"/>
                <a:gd name="T4" fmla="*/ 127 w 225"/>
                <a:gd name="T5" fmla="*/ 41 h 147"/>
                <a:gd name="T6" fmla="*/ 134 w 225"/>
                <a:gd name="T7" fmla="*/ 49 h 147"/>
                <a:gd name="T8" fmla="*/ 140 w 225"/>
                <a:gd name="T9" fmla="*/ 68 h 147"/>
                <a:gd name="T10" fmla="*/ 155 w 225"/>
                <a:gd name="T11" fmla="*/ 77 h 147"/>
                <a:gd name="T12" fmla="*/ 176 w 225"/>
                <a:gd name="T13" fmla="*/ 73 h 147"/>
                <a:gd name="T14" fmla="*/ 188 w 225"/>
                <a:gd name="T15" fmla="*/ 64 h 147"/>
                <a:gd name="T16" fmla="*/ 195 w 225"/>
                <a:gd name="T17" fmla="*/ 59 h 147"/>
                <a:gd name="T18" fmla="*/ 200 w 225"/>
                <a:gd name="T19" fmla="*/ 62 h 147"/>
                <a:gd name="T20" fmla="*/ 186 w 225"/>
                <a:gd name="T21" fmla="*/ 74 h 147"/>
                <a:gd name="T22" fmla="*/ 194 w 225"/>
                <a:gd name="T23" fmla="*/ 77 h 147"/>
                <a:gd name="T24" fmla="*/ 206 w 225"/>
                <a:gd name="T25" fmla="*/ 74 h 147"/>
                <a:gd name="T26" fmla="*/ 225 w 225"/>
                <a:gd name="T27" fmla="*/ 86 h 147"/>
                <a:gd name="T28" fmla="*/ 191 w 225"/>
                <a:gd name="T29" fmla="*/ 96 h 147"/>
                <a:gd name="T30" fmla="*/ 192 w 225"/>
                <a:gd name="T31" fmla="*/ 87 h 147"/>
                <a:gd name="T32" fmla="*/ 189 w 225"/>
                <a:gd name="T33" fmla="*/ 81 h 147"/>
                <a:gd name="T34" fmla="*/ 176 w 225"/>
                <a:gd name="T35" fmla="*/ 87 h 147"/>
                <a:gd name="T36" fmla="*/ 174 w 225"/>
                <a:gd name="T37" fmla="*/ 96 h 147"/>
                <a:gd name="T38" fmla="*/ 164 w 225"/>
                <a:gd name="T39" fmla="*/ 107 h 147"/>
                <a:gd name="T40" fmla="*/ 149 w 225"/>
                <a:gd name="T41" fmla="*/ 111 h 147"/>
                <a:gd name="T42" fmla="*/ 158 w 225"/>
                <a:gd name="T43" fmla="*/ 117 h 147"/>
                <a:gd name="T44" fmla="*/ 161 w 225"/>
                <a:gd name="T45" fmla="*/ 130 h 147"/>
                <a:gd name="T46" fmla="*/ 152 w 225"/>
                <a:gd name="T47" fmla="*/ 147 h 147"/>
                <a:gd name="T48" fmla="*/ 137 w 225"/>
                <a:gd name="T49" fmla="*/ 138 h 147"/>
                <a:gd name="T50" fmla="*/ 130 w 225"/>
                <a:gd name="T51" fmla="*/ 127 h 147"/>
                <a:gd name="T52" fmla="*/ 114 w 225"/>
                <a:gd name="T53" fmla="*/ 119 h 147"/>
                <a:gd name="T54" fmla="*/ 99 w 225"/>
                <a:gd name="T55" fmla="*/ 110 h 147"/>
                <a:gd name="T56" fmla="*/ 78 w 225"/>
                <a:gd name="T57" fmla="*/ 80 h 147"/>
                <a:gd name="T58" fmla="*/ 69 w 225"/>
                <a:gd name="T59" fmla="*/ 80 h 147"/>
                <a:gd name="T60" fmla="*/ 54 w 225"/>
                <a:gd name="T61" fmla="*/ 70 h 147"/>
                <a:gd name="T62" fmla="*/ 53 w 225"/>
                <a:gd name="T63" fmla="*/ 65 h 147"/>
                <a:gd name="T64" fmla="*/ 44 w 225"/>
                <a:gd name="T65" fmla="*/ 59 h 147"/>
                <a:gd name="T66" fmla="*/ 29 w 225"/>
                <a:gd name="T67" fmla="*/ 55 h 147"/>
                <a:gd name="T68" fmla="*/ 28 w 225"/>
                <a:gd name="T69" fmla="*/ 56 h 147"/>
                <a:gd name="T70" fmla="*/ 17 w 225"/>
                <a:gd name="T71" fmla="*/ 62 h 147"/>
                <a:gd name="T72" fmla="*/ 16 w 225"/>
                <a:gd name="T73" fmla="*/ 77 h 147"/>
                <a:gd name="T74" fmla="*/ 1 w 225"/>
                <a:gd name="T75" fmla="*/ 77 h 147"/>
                <a:gd name="T76" fmla="*/ 34 w 225"/>
                <a:gd name="T7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5" h="147">
                  <a:moveTo>
                    <a:pt x="34" y="0"/>
                  </a:moveTo>
                  <a:lnTo>
                    <a:pt x="41" y="3"/>
                  </a:lnTo>
                  <a:lnTo>
                    <a:pt x="54" y="13"/>
                  </a:lnTo>
                  <a:lnTo>
                    <a:pt x="80" y="38"/>
                  </a:lnTo>
                  <a:lnTo>
                    <a:pt x="118" y="34"/>
                  </a:lnTo>
                  <a:lnTo>
                    <a:pt x="127" y="41"/>
                  </a:lnTo>
                  <a:lnTo>
                    <a:pt x="130" y="49"/>
                  </a:lnTo>
                  <a:lnTo>
                    <a:pt x="134" y="49"/>
                  </a:lnTo>
                  <a:lnTo>
                    <a:pt x="133" y="67"/>
                  </a:lnTo>
                  <a:lnTo>
                    <a:pt x="140" y="68"/>
                  </a:lnTo>
                  <a:lnTo>
                    <a:pt x="143" y="78"/>
                  </a:lnTo>
                  <a:lnTo>
                    <a:pt x="155" y="77"/>
                  </a:lnTo>
                  <a:lnTo>
                    <a:pt x="167" y="81"/>
                  </a:lnTo>
                  <a:lnTo>
                    <a:pt x="176" y="73"/>
                  </a:lnTo>
                  <a:lnTo>
                    <a:pt x="185" y="68"/>
                  </a:lnTo>
                  <a:lnTo>
                    <a:pt x="188" y="64"/>
                  </a:lnTo>
                  <a:lnTo>
                    <a:pt x="192" y="64"/>
                  </a:lnTo>
                  <a:lnTo>
                    <a:pt x="195" y="59"/>
                  </a:lnTo>
                  <a:lnTo>
                    <a:pt x="198" y="61"/>
                  </a:lnTo>
                  <a:lnTo>
                    <a:pt x="200" y="62"/>
                  </a:lnTo>
                  <a:lnTo>
                    <a:pt x="186" y="71"/>
                  </a:lnTo>
                  <a:lnTo>
                    <a:pt x="186" y="74"/>
                  </a:lnTo>
                  <a:lnTo>
                    <a:pt x="192" y="74"/>
                  </a:lnTo>
                  <a:lnTo>
                    <a:pt x="194" y="77"/>
                  </a:lnTo>
                  <a:lnTo>
                    <a:pt x="201" y="80"/>
                  </a:lnTo>
                  <a:lnTo>
                    <a:pt x="206" y="74"/>
                  </a:lnTo>
                  <a:lnTo>
                    <a:pt x="212" y="81"/>
                  </a:lnTo>
                  <a:lnTo>
                    <a:pt x="225" y="86"/>
                  </a:lnTo>
                  <a:lnTo>
                    <a:pt x="209" y="96"/>
                  </a:lnTo>
                  <a:lnTo>
                    <a:pt x="191" y="96"/>
                  </a:lnTo>
                  <a:lnTo>
                    <a:pt x="189" y="90"/>
                  </a:lnTo>
                  <a:lnTo>
                    <a:pt x="192" y="87"/>
                  </a:lnTo>
                  <a:lnTo>
                    <a:pt x="192" y="81"/>
                  </a:lnTo>
                  <a:lnTo>
                    <a:pt x="189" y="81"/>
                  </a:lnTo>
                  <a:lnTo>
                    <a:pt x="180" y="89"/>
                  </a:lnTo>
                  <a:lnTo>
                    <a:pt x="176" y="87"/>
                  </a:lnTo>
                  <a:lnTo>
                    <a:pt x="174" y="90"/>
                  </a:lnTo>
                  <a:lnTo>
                    <a:pt x="174" y="96"/>
                  </a:lnTo>
                  <a:lnTo>
                    <a:pt x="167" y="99"/>
                  </a:lnTo>
                  <a:lnTo>
                    <a:pt x="164" y="107"/>
                  </a:lnTo>
                  <a:lnTo>
                    <a:pt x="152" y="107"/>
                  </a:lnTo>
                  <a:lnTo>
                    <a:pt x="149" y="111"/>
                  </a:lnTo>
                  <a:lnTo>
                    <a:pt x="154" y="116"/>
                  </a:lnTo>
                  <a:lnTo>
                    <a:pt x="158" y="117"/>
                  </a:lnTo>
                  <a:lnTo>
                    <a:pt x="158" y="121"/>
                  </a:lnTo>
                  <a:lnTo>
                    <a:pt x="161" y="130"/>
                  </a:lnTo>
                  <a:lnTo>
                    <a:pt x="155" y="139"/>
                  </a:lnTo>
                  <a:lnTo>
                    <a:pt x="152" y="147"/>
                  </a:lnTo>
                  <a:lnTo>
                    <a:pt x="137" y="144"/>
                  </a:lnTo>
                  <a:lnTo>
                    <a:pt x="137" y="138"/>
                  </a:lnTo>
                  <a:lnTo>
                    <a:pt x="140" y="133"/>
                  </a:lnTo>
                  <a:lnTo>
                    <a:pt x="130" y="127"/>
                  </a:lnTo>
                  <a:lnTo>
                    <a:pt x="124" y="129"/>
                  </a:lnTo>
                  <a:lnTo>
                    <a:pt x="114" y="119"/>
                  </a:lnTo>
                  <a:lnTo>
                    <a:pt x="106" y="116"/>
                  </a:lnTo>
                  <a:lnTo>
                    <a:pt x="99" y="110"/>
                  </a:lnTo>
                  <a:lnTo>
                    <a:pt x="87" y="102"/>
                  </a:lnTo>
                  <a:lnTo>
                    <a:pt x="78" y="80"/>
                  </a:lnTo>
                  <a:lnTo>
                    <a:pt x="74" y="77"/>
                  </a:lnTo>
                  <a:lnTo>
                    <a:pt x="69" y="80"/>
                  </a:lnTo>
                  <a:lnTo>
                    <a:pt x="54" y="77"/>
                  </a:lnTo>
                  <a:lnTo>
                    <a:pt x="54" y="70"/>
                  </a:lnTo>
                  <a:lnTo>
                    <a:pt x="56" y="68"/>
                  </a:lnTo>
                  <a:lnTo>
                    <a:pt x="53" y="65"/>
                  </a:lnTo>
                  <a:lnTo>
                    <a:pt x="51" y="61"/>
                  </a:lnTo>
                  <a:lnTo>
                    <a:pt x="44" y="59"/>
                  </a:lnTo>
                  <a:lnTo>
                    <a:pt x="35" y="52"/>
                  </a:lnTo>
                  <a:lnTo>
                    <a:pt x="29" y="55"/>
                  </a:lnTo>
                  <a:lnTo>
                    <a:pt x="32" y="59"/>
                  </a:lnTo>
                  <a:lnTo>
                    <a:pt x="28" y="56"/>
                  </a:lnTo>
                  <a:lnTo>
                    <a:pt x="25" y="61"/>
                  </a:lnTo>
                  <a:lnTo>
                    <a:pt x="17" y="62"/>
                  </a:lnTo>
                  <a:lnTo>
                    <a:pt x="14" y="67"/>
                  </a:lnTo>
                  <a:lnTo>
                    <a:pt x="16" y="77"/>
                  </a:lnTo>
                  <a:lnTo>
                    <a:pt x="13" y="78"/>
                  </a:lnTo>
                  <a:lnTo>
                    <a:pt x="1" y="77"/>
                  </a:lnTo>
                  <a:lnTo>
                    <a:pt x="0" y="12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" name="Kazakhstan">
              <a:extLst>
                <a:ext uri="{FF2B5EF4-FFF2-40B4-BE49-F238E27FC236}">
                  <a16:creationId xmlns:a16="http://schemas.microsoft.com/office/drawing/2014/main" id="{46D54DE3-1022-4E37-95D2-107DEE39DAD2}"/>
                </a:ext>
              </a:extLst>
            </p:cNvPr>
            <p:cNvSpPr>
              <a:spLocks/>
            </p:cNvSpPr>
            <p:nvPr>
              <p:custDataLst>
                <p:tags r:id="rId137"/>
              </p:custDataLst>
            </p:nvPr>
          </p:nvSpPr>
          <p:spPr bwMode="auto">
            <a:xfrm>
              <a:off x="6926344" y="3013456"/>
              <a:ext cx="961356" cy="515013"/>
            </a:xfrm>
            <a:custGeom>
              <a:avLst/>
              <a:gdLst>
                <a:gd name="T0" fmla="*/ 309 w 532"/>
                <a:gd name="T1" fmla="*/ 6 h 285"/>
                <a:gd name="T2" fmla="*/ 323 w 532"/>
                <a:gd name="T3" fmla="*/ 24 h 285"/>
                <a:gd name="T4" fmla="*/ 336 w 532"/>
                <a:gd name="T5" fmla="*/ 24 h 285"/>
                <a:gd name="T6" fmla="*/ 339 w 532"/>
                <a:gd name="T7" fmla="*/ 31 h 285"/>
                <a:gd name="T8" fmla="*/ 355 w 532"/>
                <a:gd name="T9" fmla="*/ 31 h 285"/>
                <a:gd name="T10" fmla="*/ 357 w 532"/>
                <a:gd name="T11" fmla="*/ 40 h 285"/>
                <a:gd name="T12" fmla="*/ 379 w 532"/>
                <a:gd name="T13" fmla="*/ 28 h 285"/>
                <a:gd name="T14" fmla="*/ 397 w 532"/>
                <a:gd name="T15" fmla="*/ 28 h 285"/>
                <a:gd name="T16" fmla="*/ 441 w 532"/>
                <a:gd name="T17" fmla="*/ 98 h 285"/>
                <a:gd name="T18" fmla="*/ 456 w 532"/>
                <a:gd name="T19" fmla="*/ 103 h 285"/>
                <a:gd name="T20" fmla="*/ 478 w 532"/>
                <a:gd name="T21" fmla="*/ 97 h 285"/>
                <a:gd name="T22" fmla="*/ 501 w 532"/>
                <a:gd name="T23" fmla="*/ 114 h 285"/>
                <a:gd name="T24" fmla="*/ 520 w 532"/>
                <a:gd name="T25" fmla="*/ 125 h 285"/>
                <a:gd name="T26" fmla="*/ 521 w 532"/>
                <a:gd name="T27" fmla="*/ 150 h 285"/>
                <a:gd name="T28" fmla="*/ 495 w 532"/>
                <a:gd name="T29" fmla="*/ 177 h 285"/>
                <a:gd name="T30" fmla="*/ 440 w 532"/>
                <a:gd name="T31" fmla="*/ 223 h 285"/>
                <a:gd name="T32" fmla="*/ 426 w 532"/>
                <a:gd name="T33" fmla="*/ 255 h 285"/>
                <a:gd name="T34" fmla="*/ 360 w 532"/>
                <a:gd name="T35" fmla="*/ 246 h 285"/>
                <a:gd name="T36" fmla="*/ 326 w 532"/>
                <a:gd name="T37" fmla="*/ 254 h 285"/>
                <a:gd name="T38" fmla="*/ 315 w 532"/>
                <a:gd name="T39" fmla="*/ 267 h 285"/>
                <a:gd name="T40" fmla="*/ 278 w 532"/>
                <a:gd name="T41" fmla="*/ 280 h 285"/>
                <a:gd name="T42" fmla="*/ 263 w 532"/>
                <a:gd name="T43" fmla="*/ 270 h 285"/>
                <a:gd name="T44" fmla="*/ 253 w 532"/>
                <a:gd name="T45" fmla="*/ 251 h 285"/>
                <a:gd name="T46" fmla="*/ 216 w 532"/>
                <a:gd name="T47" fmla="*/ 240 h 285"/>
                <a:gd name="T48" fmla="*/ 164 w 532"/>
                <a:gd name="T49" fmla="*/ 206 h 285"/>
                <a:gd name="T50" fmla="*/ 120 w 532"/>
                <a:gd name="T51" fmla="*/ 280 h 285"/>
                <a:gd name="T52" fmla="*/ 77 w 532"/>
                <a:gd name="T53" fmla="*/ 272 h 285"/>
                <a:gd name="T54" fmla="*/ 60 w 532"/>
                <a:gd name="T55" fmla="*/ 248 h 285"/>
                <a:gd name="T56" fmla="*/ 60 w 532"/>
                <a:gd name="T57" fmla="*/ 214 h 285"/>
                <a:gd name="T58" fmla="*/ 84 w 532"/>
                <a:gd name="T59" fmla="*/ 208 h 285"/>
                <a:gd name="T60" fmla="*/ 106 w 532"/>
                <a:gd name="T61" fmla="*/ 208 h 285"/>
                <a:gd name="T62" fmla="*/ 69 w 532"/>
                <a:gd name="T63" fmla="*/ 177 h 285"/>
                <a:gd name="T64" fmla="*/ 23 w 532"/>
                <a:gd name="T65" fmla="*/ 181 h 285"/>
                <a:gd name="T66" fmla="*/ 22 w 532"/>
                <a:gd name="T67" fmla="*/ 162 h 285"/>
                <a:gd name="T68" fmla="*/ 0 w 532"/>
                <a:gd name="T69" fmla="*/ 149 h 285"/>
                <a:gd name="T70" fmla="*/ 10 w 532"/>
                <a:gd name="T71" fmla="*/ 116 h 285"/>
                <a:gd name="T72" fmla="*/ 29 w 532"/>
                <a:gd name="T73" fmla="*/ 117 h 285"/>
                <a:gd name="T74" fmla="*/ 37 w 532"/>
                <a:gd name="T75" fmla="*/ 95 h 285"/>
                <a:gd name="T76" fmla="*/ 59 w 532"/>
                <a:gd name="T77" fmla="*/ 82 h 285"/>
                <a:gd name="T78" fmla="*/ 69 w 532"/>
                <a:gd name="T79" fmla="*/ 82 h 285"/>
                <a:gd name="T80" fmla="*/ 103 w 532"/>
                <a:gd name="T81" fmla="*/ 100 h 285"/>
                <a:gd name="T82" fmla="*/ 114 w 532"/>
                <a:gd name="T83" fmla="*/ 101 h 285"/>
                <a:gd name="T84" fmla="*/ 139 w 532"/>
                <a:gd name="T85" fmla="*/ 95 h 285"/>
                <a:gd name="T86" fmla="*/ 161 w 532"/>
                <a:gd name="T87" fmla="*/ 104 h 285"/>
                <a:gd name="T88" fmla="*/ 177 w 532"/>
                <a:gd name="T89" fmla="*/ 100 h 285"/>
                <a:gd name="T90" fmla="*/ 188 w 532"/>
                <a:gd name="T91" fmla="*/ 88 h 285"/>
                <a:gd name="T92" fmla="*/ 176 w 532"/>
                <a:gd name="T93" fmla="*/ 76 h 285"/>
                <a:gd name="T94" fmla="*/ 189 w 532"/>
                <a:gd name="T95" fmla="*/ 55 h 285"/>
                <a:gd name="T96" fmla="*/ 191 w 532"/>
                <a:gd name="T97" fmla="*/ 43 h 285"/>
                <a:gd name="T98" fmla="*/ 189 w 532"/>
                <a:gd name="T99" fmla="*/ 42 h 285"/>
                <a:gd name="T100" fmla="*/ 195 w 532"/>
                <a:gd name="T101" fmla="*/ 31 h 285"/>
                <a:gd name="T102" fmla="*/ 210 w 532"/>
                <a:gd name="T103" fmla="*/ 31 h 285"/>
                <a:gd name="T104" fmla="*/ 229 w 532"/>
                <a:gd name="T105" fmla="*/ 27 h 285"/>
                <a:gd name="T106" fmla="*/ 283 w 532"/>
                <a:gd name="T107" fmla="*/ 11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32" h="285">
                  <a:moveTo>
                    <a:pt x="293" y="0"/>
                  </a:moveTo>
                  <a:lnTo>
                    <a:pt x="296" y="0"/>
                  </a:lnTo>
                  <a:lnTo>
                    <a:pt x="299" y="2"/>
                  </a:lnTo>
                  <a:lnTo>
                    <a:pt x="302" y="2"/>
                  </a:lnTo>
                  <a:lnTo>
                    <a:pt x="309" y="6"/>
                  </a:lnTo>
                  <a:lnTo>
                    <a:pt x="315" y="3"/>
                  </a:lnTo>
                  <a:lnTo>
                    <a:pt x="320" y="6"/>
                  </a:lnTo>
                  <a:lnTo>
                    <a:pt x="321" y="15"/>
                  </a:lnTo>
                  <a:lnTo>
                    <a:pt x="324" y="18"/>
                  </a:lnTo>
                  <a:lnTo>
                    <a:pt x="323" y="24"/>
                  </a:lnTo>
                  <a:lnTo>
                    <a:pt x="321" y="27"/>
                  </a:lnTo>
                  <a:lnTo>
                    <a:pt x="323" y="30"/>
                  </a:lnTo>
                  <a:lnTo>
                    <a:pt x="333" y="28"/>
                  </a:lnTo>
                  <a:lnTo>
                    <a:pt x="333" y="24"/>
                  </a:lnTo>
                  <a:lnTo>
                    <a:pt x="336" y="24"/>
                  </a:lnTo>
                  <a:lnTo>
                    <a:pt x="336" y="25"/>
                  </a:lnTo>
                  <a:lnTo>
                    <a:pt x="339" y="30"/>
                  </a:lnTo>
                  <a:lnTo>
                    <a:pt x="339" y="33"/>
                  </a:lnTo>
                  <a:lnTo>
                    <a:pt x="340" y="33"/>
                  </a:lnTo>
                  <a:lnTo>
                    <a:pt x="339" y="31"/>
                  </a:lnTo>
                  <a:lnTo>
                    <a:pt x="340" y="30"/>
                  </a:lnTo>
                  <a:lnTo>
                    <a:pt x="342" y="30"/>
                  </a:lnTo>
                  <a:lnTo>
                    <a:pt x="349" y="34"/>
                  </a:lnTo>
                  <a:lnTo>
                    <a:pt x="354" y="31"/>
                  </a:lnTo>
                  <a:lnTo>
                    <a:pt x="355" y="31"/>
                  </a:lnTo>
                  <a:lnTo>
                    <a:pt x="355" y="37"/>
                  </a:lnTo>
                  <a:lnTo>
                    <a:pt x="352" y="37"/>
                  </a:lnTo>
                  <a:lnTo>
                    <a:pt x="351" y="42"/>
                  </a:lnTo>
                  <a:lnTo>
                    <a:pt x="351" y="43"/>
                  </a:lnTo>
                  <a:lnTo>
                    <a:pt x="357" y="40"/>
                  </a:lnTo>
                  <a:lnTo>
                    <a:pt x="358" y="40"/>
                  </a:lnTo>
                  <a:lnTo>
                    <a:pt x="364" y="42"/>
                  </a:lnTo>
                  <a:lnTo>
                    <a:pt x="364" y="39"/>
                  </a:lnTo>
                  <a:lnTo>
                    <a:pt x="373" y="36"/>
                  </a:lnTo>
                  <a:lnTo>
                    <a:pt x="379" y="28"/>
                  </a:lnTo>
                  <a:lnTo>
                    <a:pt x="385" y="28"/>
                  </a:lnTo>
                  <a:lnTo>
                    <a:pt x="394" y="24"/>
                  </a:lnTo>
                  <a:lnTo>
                    <a:pt x="395" y="24"/>
                  </a:lnTo>
                  <a:lnTo>
                    <a:pt x="397" y="27"/>
                  </a:lnTo>
                  <a:lnTo>
                    <a:pt x="397" y="28"/>
                  </a:lnTo>
                  <a:lnTo>
                    <a:pt x="392" y="30"/>
                  </a:lnTo>
                  <a:lnTo>
                    <a:pt x="392" y="33"/>
                  </a:lnTo>
                  <a:lnTo>
                    <a:pt x="410" y="49"/>
                  </a:lnTo>
                  <a:lnTo>
                    <a:pt x="438" y="101"/>
                  </a:lnTo>
                  <a:lnTo>
                    <a:pt x="441" y="98"/>
                  </a:lnTo>
                  <a:lnTo>
                    <a:pt x="444" y="92"/>
                  </a:lnTo>
                  <a:lnTo>
                    <a:pt x="447" y="91"/>
                  </a:lnTo>
                  <a:lnTo>
                    <a:pt x="453" y="95"/>
                  </a:lnTo>
                  <a:lnTo>
                    <a:pt x="453" y="98"/>
                  </a:lnTo>
                  <a:lnTo>
                    <a:pt x="456" y="103"/>
                  </a:lnTo>
                  <a:lnTo>
                    <a:pt x="471" y="103"/>
                  </a:lnTo>
                  <a:lnTo>
                    <a:pt x="472" y="100"/>
                  </a:lnTo>
                  <a:lnTo>
                    <a:pt x="474" y="98"/>
                  </a:lnTo>
                  <a:lnTo>
                    <a:pt x="477" y="98"/>
                  </a:lnTo>
                  <a:lnTo>
                    <a:pt x="478" y="97"/>
                  </a:lnTo>
                  <a:lnTo>
                    <a:pt x="480" y="97"/>
                  </a:lnTo>
                  <a:lnTo>
                    <a:pt x="483" y="98"/>
                  </a:lnTo>
                  <a:lnTo>
                    <a:pt x="493" y="104"/>
                  </a:lnTo>
                  <a:lnTo>
                    <a:pt x="495" y="113"/>
                  </a:lnTo>
                  <a:lnTo>
                    <a:pt x="501" y="114"/>
                  </a:lnTo>
                  <a:lnTo>
                    <a:pt x="501" y="116"/>
                  </a:lnTo>
                  <a:lnTo>
                    <a:pt x="502" y="119"/>
                  </a:lnTo>
                  <a:lnTo>
                    <a:pt x="506" y="125"/>
                  </a:lnTo>
                  <a:lnTo>
                    <a:pt x="518" y="128"/>
                  </a:lnTo>
                  <a:lnTo>
                    <a:pt x="520" y="125"/>
                  </a:lnTo>
                  <a:lnTo>
                    <a:pt x="524" y="123"/>
                  </a:lnTo>
                  <a:lnTo>
                    <a:pt x="532" y="134"/>
                  </a:lnTo>
                  <a:lnTo>
                    <a:pt x="532" y="135"/>
                  </a:lnTo>
                  <a:lnTo>
                    <a:pt x="527" y="141"/>
                  </a:lnTo>
                  <a:lnTo>
                    <a:pt x="521" y="150"/>
                  </a:lnTo>
                  <a:lnTo>
                    <a:pt x="512" y="152"/>
                  </a:lnTo>
                  <a:lnTo>
                    <a:pt x="509" y="162"/>
                  </a:lnTo>
                  <a:lnTo>
                    <a:pt x="509" y="177"/>
                  </a:lnTo>
                  <a:lnTo>
                    <a:pt x="499" y="181"/>
                  </a:lnTo>
                  <a:lnTo>
                    <a:pt x="495" y="177"/>
                  </a:lnTo>
                  <a:lnTo>
                    <a:pt x="475" y="175"/>
                  </a:lnTo>
                  <a:lnTo>
                    <a:pt x="466" y="197"/>
                  </a:lnTo>
                  <a:lnTo>
                    <a:pt x="466" y="211"/>
                  </a:lnTo>
                  <a:lnTo>
                    <a:pt x="437" y="218"/>
                  </a:lnTo>
                  <a:lnTo>
                    <a:pt x="440" y="223"/>
                  </a:lnTo>
                  <a:lnTo>
                    <a:pt x="446" y="245"/>
                  </a:lnTo>
                  <a:lnTo>
                    <a:pt x="441" y="261"/>
                  </a:lnTo>
                  <a:lnTo>
                    <a:pt x="440" y="261"/>
                  </a:lnTo>
                  <a:lnTo>
                    <a:pt x="431" y="260"/>
                  </a:lnTo>
                  <a:lnTo>
                    <a:pt x="426" y="255"/>
                  </a:lnTo>
                  <a:lnTo>
                    <a:pt x="398" y="251"/>
                  </a:lnTo>
                  <a:lnTo>
                    <a:pt x="394" y="252"/>
                  </a:lnTo>
                  <a:lnTo>
                    <a:pt x="376" y="252"/>
                  </a:lnTo>
                  <a:lnTo>
                    <a:pt x="367" y="251"/>
                  </a:lnTo>
                  <a:lnTo>
                    <a:pt x="360" y="246"/>
                  </a:lnTo>
                  <a:lnTo>
                    <a:pt x="352" y="251"/>
                  </a:lnTo>
                  <a:lnTo>
                    <a:pt x="351" y="260"/>
                  </a:lnTo>
                  <a:lnTo>
                    <a:pt x="349" y="260"/>
                  </a:lnTo>
                  <a:lnTo>
                    <a:pt x="335" y="255"/>
                  </a:lnTo>
                  <a:lnTo>
                    <a:pt x="326" y="254"/>
                  </a:lnTo>
                  <a:lnTo>
                    <a:pt x="321" y="254"/>
                  </a:lnTo>
                  <a:lnTo>
                    <a:pt x="321" y="258"/>
                  </a:lnTo>
                  <a:lnTo>
                    <a:pt x="318" y="263"/>
                  </a:lnTo>
                  <a:lnTo>
                    <a:pt x="315" y="266"/>
                  </a:lnTo>
                  <a:lnTo>
                    <a:pt x="315" y="267"/>
                  </a:lnTo>
                  <a:lnTo>
                    <a:pt x="312" y="267"/>
                  </a:lnTo>
                  <a:lnTo>
                    <a:pt x="309" y="272"/>
                  </a:lnTo>
                  <a:lnTo>
                    <a:pt x="300" y="276"/>
                  </a:lnTo>
                  <a:lnTo>
                    <a:pt x="290" y="285"/>
                  </a:lnTo>
                  <a:lnTo>
                    <a:pt x="278" y="280"/>
                  </a:lnTo>
                  <a:lnTo>
                    <a:pt x="272" y="280"/>
                  </a:lnTo>
                  <a:lnTo>
                    <a:pt x="269" y="282"/>
                  </a:lnTo>
                  <a:lnTo>
                    <a:pt x="265" y="282"/>
                  </a:lnTo>
                  <a:lnTo>
                    <a:pt x="265" y="280"/>
                  </a:lnTo>
                  <a:lnTo>
                    <a:pt x="263" y="270"/>
                  </a:lnTo>
                  <a:lnTo>
                    <a:pt x="256" y="269"/>
                  </a:lnTo>
                  <a:lnTo>
                    <a:pt x="254" y="269"/>
                  </a:lnTo>
                  <a:lnTo>
                    <a:pt x="256" y="252"/>
                  </a:lnTo>
                  <a:lnTo>
                    <a:pt x="253" y="252"/>
                  </a:lnTo>
                  <a:lnTo>
                    <a:pt x="253" y="251"/>
                  </a:lnTo>
                  <a:lnTo>
                    <a:pt x="249" y="243"/>
                  </a:lnTo>
                  <a:lnTo>
                    <a:pt x="240" y="237"/>
                  </a:lnTo>
                  <a:lnTo>
                    <a:pt x="235" y="237"/>
                  </a:lnTo>
                  <a:lnTo>
                    <a:pt x="226" y="239"/>
                  </a:lnTo>
                  <a:lnTo>
                    <a:pt x="216" y="240"/>
                  </a:lnTo>
                  <a:lnTo>
                    <a:pt x="207" y="242"/>
                  </a:lnTo>
                  <a:lnTo>
                    <a:pt x="203" y="242"/>
                  </a:lnTo>
                  <a:lnTo>
                    <a:pt x="203" y="240"/>
                  </a:lnTo>
                  <a:lnTo>
                    <a:pt x="176" y="215"/>
                  </a:lnTo>
                  <a:lnTo>
                    <a:pt x="164" y="206"/>
                  </a:lnTo>
                  <a:lnTo>
                    <a:pt x="157" y="203"/>
                  </a:lnTo>
                  <a:lnTo>
                    <a:pt x="124" y="214"/>
                  </a:lnTo>
                  <a:lnTo>
                    <a:pt x="124" y="279"/>
                  </a:lnTo>
                  <a:lnTo>
                    <a:pt x="121" y="279"/>
                  </a:lnTo>
                  <a:lnTo>
                    <a:pt x="120" y="280"/>
                  </a:lnTo>
                  <a:lnTo>
                    <a:pt x="115" y="280"/>
                  </a:lnTo>
                  <a:lnTo>
                    <a:pt x="106" y="264"/>
                  </a:lnTo>
                  <a:lnTo>
                    <a:pt x="99" y="261"/>
                  </a:lnTo>
                  <a:lnTo>
                    <a:pt x="85" y="266"/>
                  </a:lnTo>
                  <a:lnTo>
                    <a:pt x="77" y="272"/>
                  </a:lnTo>
                  <a:lnTo>
                    <a:pt x="75" y="272"/>
                  </a:lnTo>
                  <a:lnTo>
                    <a:pt x="75" y="270"/>
                  </a:lnTo>
                  <a:lnTo>
                    <a:pt x="78" y="255"/>
                  </a:lnTo>
                  <a:lnTo>
                    <a:pt x="62" y="248"/>
                  </a:lnTo>
                  <a:lnTo>
                    <a:pt x="60" y="248"/>
                  </a:lnTo>
                  <a:lnTo>
                    <a:pt x="57" y="233"/>
                  </a:lnTo>
                  <a:lnTo>
                    <a:pt x="45" y="223"/>
                  </a:lnTo>
                  <a:lnTo>
                    <a:pt x="63" y="223"/>
                  </a:lnTo>
                  <a:lnTo>
                    <a:pt x="60" y="215"/>
                  </a:lnTo>
                  <a:lnTo>
                    <a:pt x="60" y="214"/>
                  </a:lnTo>
                  <a:lnTo>
                    <a:pt x="62" y="211"/>
                  </a:lnTo>
                  <a:lnTo>
                    <a:pt x="69" y="211"/>
                  </a:lnTo>
                  <a:lnTo>
                    <a:pt x="72" y="206"/>
                  </a:lnTo>
                  <a:lnTo>
                    <a:pt x="77" y="206"/>
                  </a:lnTo>
                  <a:lnTo>
                    <a:pt x="84" y="208"/>
                  </a:lnTo>
                  <a:lnTo>
                    <a:pt x="94" y="211"/>
                  </a:lnTo>
                  <a:lnTo>
                    <a:pt x="102" y="212"/>
                  </a:lnTo>
                  <a:lnTo>
                    <a:pt x="105" y="212"/>
                  </a:lnTo>
                  <a:lnTo>
                    <a:pt x="103" y="208"/>
                  </a:lnTo>
                  <a:lnTo>
                    <a:pt x="106" y="208"/>
                  </a:lnTo>
                  <a:lnTo>
                    <a:pt x="105" y="205"/>
                  </a:lnTo>
                  <a:lnTo>
                    <a:pt x="96" y="197"/>
                  </a:lnTo>
                  <a:lnTo>
                    <a:pt x="85" y="180"/>
                  </a:lnTo>
                  <a:lnTo>
                    <a:pt x="78" y="175"/>
                  </a:lnTo>
                  <a:lnTo>
                    <a:pt x="69" y="177"/>
                  </a:lnTo>
                  <a:lnTo>
                    <a:pt x="57" y="174"/>
                  </a:lnTo>
                  <a:lnTo>
                    <a:pt x="48" y="181"/>
                  </a:lnTo>
                  <a:lnTo>
                    <a:pt x="26" y="186"/>
                  </a:lnTo>
                  <a:lnTo>
                    <a:pt x="23" y="186"/>
                  </a:lnTo>
                  <a:lnTo>
                    <a:pt x="23" y="181"/>
                  </a:lnTo>
                  <a:lnTo>
                    <a:pt x="25" y="181"/>
                  </a:lnTo>
                  <a:lnTo>
                    <a:pt x="25" y="180"/>
                  </a:lnTo>
                  <a:lnTo>
                    <a:pt x="31" y="180"/>
                  </a:lnTo>
                  <a:lnTo>
                    <a:pt x="26" y="168"/>
                  </a:lnTo>
                  <a:lnTo>
                    <a:pt x="22" y="162"/>
                  </a:lnTo>
                  <a:lnTo>
                    <a:pt x="11" y="162"/>
                  </a:lnTo>
                  <a:lnTo>
                    <a:pt x="11" y="163"/>
                  </a:lnTo>
                  <a:lnTo>
                    <a:pt x="8" y="160"/>
                  </a:lnTo>
                  <a:lnTo>
                    <a:pt x="5" y="152"/>
                  </a:lnTo>
                  <a:lnTo>
                    <a:pt x="0" y="149"/>
                  </a:lnTo>
                  <a:lnTo>
                    <a:pt x="2" y="138"/>
                  </a:lnTo>
                  <a:lnTo>
                    <a:pt x="7" y="135"/>
                  </a:lnTo>
                  <a:lnTo>
                    <a:pt x="4" y="131"/>
                  </a:lnTo>
                  <a:lnTo>
                    <a:pt x="5" y="119"/>
                  </a:lnTo>
                  <a:lnTo>
                    <a:pt x="10" y="116"/>
                  </a:lnTo>
                  <a:lnTo>
                    <a:pt x="11" y="107"/>
                  </a:lnTo>
                  <a:lnTo>
                    <a:pt x="13" y="106"/>
                  </a:lnTo>
                  <a:lnTo>
                    <a:pt x="13" y="107"/>
                  </a:lnTo>
                  <a:lnTo>
                    <a:pt x="25" y="120"/>
                  </a:lnTo>
                  <a:lnTo>
                    <a:pt x="29" y="117"/>
                  </a:lnTo>
                  <a:lnTo>
                    <a:pt x="26" y="106"/>
                  </a:lnTo>
                  <a:lnTo>
                    <a:pt x="26" y="104"/>
                  </a:lnTo>
                  <a:lnTo>
                    <a:pt x="29" y="104"/>
                  </a:lnTo>
                  <a:lnTo>
                    <a:pt x="37" y="100"/>
                  </a:lnTo>
                  <a:lnTo>
                    <a:pt x="37" y="95"/>
                  </a:lnTo>
                  <a:lnTo>
                    <a:pt x="38" y="94"/>
                  </a:lnTo>
                  <a:lnTo>
                    <a:pt x="48" y="91"/>
                  </a:lnTo>
                  <a:lnTo>
                    <a:pt x="53" y="83"/>
                  </a:lnTo>
                  <a:lnTo>
                    <a:pt x="57" y="83"/>
                  </a:lnTo>
                  <a:lnTo>
                    <a:pt x="59" y="82"/>
                  </a:lnTo>
                  <a:lnTo>
                    <a:pt x="62" y="82"/>
                  </a:lnTo>
                  <a:lnTo>
                    <a:pt x="63" y="85"/>
                  </a:lnTo>
                  <a:lnTo>
                    <a:pt x="66" y="85"/>
                  </a:lnTo>
                  <a:lnTo>
                    <a:pt x="68" y="86"/>
                  </a:lnTo>
                  <a:lnTo>
                    <a:pt x="69" y="82"/>
                  </a:lnTo>
                  <a:lnTo>
                    <a:pt x="71" y="80"/>
                  </a:lnTo>
                  <a:lnTo>
                    <a:pt x="77" y="80"/>
                  </a:lnTo>
                  <a:lnTo>
                    <a:pt x="80" y="86"/>
                  </a:lnTo>
                  <a:lnTo>
                    <a:pt x="91" y="86"/>
                  </a:lnTo>
                  <a:lnTo>
                    <a:pt x="103" y="100"/>
                  </a:lnTo>
                  <a:lnTo>
                    <a:pt x="105" y="106"/>
                  </a:lnTo>
                  <a:lnTo>
                    <a:pt x="106" y="106"/>
                  </a:lnTo>
                  <a:lnTo>
                    <a:pt x="106" y="97"/>
                  </a:lnTo>
                  <a:lnTo>
                    <a:pt x="109" y="95"/>
                  </a:lnTo>
                  <a:lnTo>
                    <a:pt x="114" y="101"/>
                  </a:lnTo>
                  <a:lnTo>
                    <a:pt x="120" y="104"/>
                  </a:lnTo>
                  <a:lnTo>
                    <a:pt x="128" y="97"/>
                  </a:lnTo>
                  <a:lnTo>
                    <a:pt x="133" y="97"/>
                  </a:lnTo>
                  <a:lnTo>
                    <a:pt x="133" y="95"/>
                  </a:lnTo>
                  <a:lnTo>
                    <a:pt x="139" y="95"/>
                  </a:lnTo>
                  <a:lnTo>
                    <a:pt x="143" y="98"/>
                  </a:lnTo>
                  <a:lnTo>
                    <a:pt x="148" y="95"/>
                  </a:lnTo>
                  <a:lnTo>
                    <a:pt x="154" y="94"/>
                  </a:lnTo>
                  <a:lnTo>
                    <a:pt x="157" y="95"/>
                  </a:lnTo>
                  <a:lnTo>
                    <a:pt x="161" y="104"/>
                  </a:lnTo>
                  <a:lnTo>
                    <a:pt x="169" y="104"/>
                  </a:lnTo>
                  <a:lnTo>
                    <a:pt x="170" y="106"/>
                  </a:lnTo>
                  <a:lnTo>
                    <a:pt x="173" y="106"/>
                  </a:lnTo>
                  <a:lnTo>
                    <a:pt x="176" y="100"/>
                  </a:lnTo>
                  <a:lnTo>
                    <a:pt x="177" y="100"/>
                  </a:lnTo>
                  <a:lnTo>
                    <a:pt x="183" y="104"/>
                  </a:lnTo>
                  <a:lnTo>
                    <a:pt x="194" y="101"/>
                  </a:lnTo>
                  <a:lnTo>
                    <a:pt x="197" y="91"/>
                  </a:lnTo>
                  <a:lnTo>
                    <a:pt x="189" y="88"/>
                  </a:lnTo>
                  <a:lnTo>
                    <a:pt x="188" y="88"/>
                  </a:lnTo>
                  <a:lnTo>
                    <a:pt x="186" y="85"/>
                  </a:lnTo>
                  <a:lnTo>
                    <a:pt x="180" y="83"/>
                  </a:lnTo>
                  <a:lnTo>
                    <a:pt x="179" y="80"/>
                  </a:lnTo>
                  <a:lnTo>
                    <a:pt x="176" y="79"/>
                  </a:lnTo>
                  <a:lnTo>
                    <a:pt x="176" y="76"/>
                  </a:lnTo>
                  <a:lnTo>
                    <a:pt x="188" y="70"/>
                  </a:lnTo>
                  <a:lnTo>
                    <a:pt x="189" y="67"/>
                  </a:lnTo>
                  <a:lnTo>
                    <a:pt x="185" y="61"/>
                  </a:lnTo>
                  <a:lnTo>
                    <a:pt x="185" y="60"/>
                  </a:lnTo>
                  <a:lnTo>
                    <a:pt x="189" y="55"/>
                  </a:lnTo>
                  <a:lnTo>
                    <a:pt x="203" y="55"/>
                  </a:lnTo>
                  <a:lnTo>
                    <a:pt x="204" y="54"/>
                  </a:lnTo>
                  <a:lnTo>
                    <a:pt x="200" y="49"/>
                  </a:lnTo>
                  <a:lnTo>
                    <a:pt x="191" y="49"/>
                  </a:lnTo>
                  <a:lnTo>
                    <a:pt x="191" y="43"/>
                  </a:lnTo>
                  <a:lnTo>
                    <a:pt x="195" y="42"/>
                  </a:lnTo>
                  <a:lnTo>
                    <a:pt x="192" y="42"/>
                  </a:lnTo>
                  <a:lnTo>
                    <a:pt x="191" y="43"/>
                  </a:lnTo>
                  <a:lnTo>
                    <a:pt x="189" y="43"/>
                  </a:lnTo>
                  <a:lnTo>
                    <a:pt x="189" y="42"/>
                  </a:lnTo>
                  <a:lnTo>
                    <a:pt x="191" y="37"/>
                  </a:lnTo>
                  <a:lnTo>
                    <a:pt x="188" y="34"/>
                  </a:lnTo>
                  <a:lnTo>
                    <a:pt x="188" y="33"/>
                  </a:lnTo>
                  <a:lnTo>
                    <a:pt x="189" y="33"/>
                  </a:lnTo>
                  <a:lnTo>
                    <a:pt x="195" y="31"/>
                  </a:lnTo>
                  <a:lnTo>
                    <a:pt x="197" y="31"/>
                  </a:lnTo>
                  <a:lnTo>
                    <a:pt x="197" y="33"/>
                  </a:lnTo>
                  <a:lnTo>
                    <a:pt x="209" y="33"/>
                  </a:lnTo>
                  <a:lnTo>
                    <a:pt x="210" y="34"/>
                  </a:lnTo>
                  <a:lnTo>
                    <a:pt x="210" y="31"/>
                  </a:lnTo>
                  <a:lnTo>
                    <a:pt x="217" y="31"/>
                  </a:lnTo>
                  <a:lnTo>
                    <a:pt x="223" y="27"/>
                  </a:lnTo>
                  <a:lnTo>
                    <a:pt x="225" y="27"/>
                  </a:lnTo>
                  <a:lnTo>
                    <a:pt x="229" y="28"/>
                  </a:lnTo>
                  <a:lnTo>
                    <a:pt x="229" y="27"/>
                  </a:lnTo>
                  <a:lnTo>
                    <a:pt x="235" y="24"/>
                  </a:lnTo>
                  <a:lnTo>
                    <a:pt x="243" y="24"/>
                  </a:lnTo>
                  <a:lnTo>
                    <a:pt x="244" y="20"/>
                  </a:lnTo>
                  <a:lnTo>
                    <a:pt x="254" y="18"/>
                  </a:lnTo>
                  <a:lnTo>
                    <a:pt x="283" y="11"/>
                  </a:lnTo>
                  <a:lnTo>
                    <a:pt x="284" y="6"/>
                  </a:lnTo>
                  <a:lnTo>
                    <a:pt x="287" y="5"/>
                  </a:lnTo>
                  <a:lnTo>
                    <a:pt x="293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" name="Kyrgyzstan">
              <a:extLst>
                <a:ext uri="{FF2B5EF4-FFF2-40B4-BE49-F238E27FC236}">
                  <a16:creationId xmlns:a16="http://schemas.microsoft.com/office/drawing/2014/main" id="{10038C27-49B2-46FC-8F9E-0721B8274CE3}"/>
                </a:ext>
              </a:extLst>
            </p:cNvPr>
            <p:cNvSpPr>
              <a:spLocks/>
            </p:cNvSpPr>
            <p:nvPr>
              <p:custDataLst>
                <p:tags r:id="rId138"/>
              </p:custDataLst>
            </p:nvPr>
          </p:nvSpPr>
          <p:spPr bwMode="auto">
            <a:xfrm>
              <a:off x="7461234" y="3456186"/>
              <a:ext cx="262024" cy="126495"/>
            </a:xfrm>
            <a:custGeom>
              <a:avLst/>
              <a:gdLst>
                <a:gd name="T0" fmla="*/ 65 w 145"/>
                <a:gd name="T1" fmla="*/ 0 h 70"/>
                <a:gd name="T2" fmla="*/ 80 w 145"/>
                <a:gd name="T3" fmla="*/ 6 h 70"/>
                <a:gd name="T4" fmla="*/ 102 w 145"/>
                <a:gd name="T5" fmla="*/ 4 h 70"/>
                <a:gd name="T6" fmla="*/ 135 w 145"/>
                <a:gd name="T7" fmla="*/ 13 h 70"/>
                <a:gd name="T8" fmla="*/ 145 w 145"/>
                <a:gd name="T9" fmla="*/ 16 h 70"/>
                <a:gd name="T10" fmla="*/ 142 w 145"/>
                <a:gd name="T11" fmla="*/ 25 h 70"/>
                <a:gd name="T12" fmla="*/ 117 w 145"/>
                <a:gd name="T13" fmla="*/ 40 h 70"/>
                <a:gd name="T14" fmla="*/ 99 w 145"/>
                <a:gd name="T15" fmla="*/ 44 h 70"/>
                <a:gd name="T16" fmla="*/ 92 w 145"/>
                <a:gd name="T17" fmla="*/ 53 h 70"/>
                <a:gd name="T18" fmla="*/ 84 w 145"/>
                <a:gd name="T19" fmla="*/ 52 h 70"/>
                <a:gd name="T20" fmla="*/ 77 w 145"/>
                <a:gd name="T21" fmla="*/ 50 h 70"/>
                <a:gd name="T22" fmla="*/ 73 w 145"/>
                <a:gd name="T23" fmla="*/ 53 h 70"/>
                <a:gd name="T24" fmla="*/ 61 w 145"/>
                <a:gd name="T25" fmla="*/ 67 h 70"/>
                <a:gd name="T26" fmla="*/ 52 w 145"/>
                <a:gd name="T27" fmla="*/ 68 h 70"/>
                <a:gd name="T28" fmla="*/ 44 w 145"/>
                <a:gd name="T29" fmla="*/ 70 h 70"/>
                <a:gd name="T30" fmla="*/ 33 w 145"/>
                <a:gd name="T31" fmla="*/ 65 h 70"/>
                <a:gd name="T32" fmla="*/ 22 w 145"/>
                <a:gd name="T33" fmla="*/ 67 h 70"/>
                <a:gd name="T34" fmla="*/ 1 w 145"/>
                <a:gd name="T35" fmla="*/ 65 h 70"/>
                <a:gd name="T36" fmla="*/ 0 w 145"/>
                <a:gd name="T37" fmla="*/ 58 h 70"/>
                <a:gd name="T38" fmla="*/ 12 w 145"/>
                <a:gd name="T39" fmla="*/ 53 h 70"/>
                <a:gd name="T40" fmla="*/ 22 w 145"/>
                <a:gd name="T41" fmla="*/ 52 h 70"/>
                <a:gd name="T42" fmla="*/ 50 w 145"/>
                <a:gd name="T43" fmla="*/ 43 h 70"/>
                <a:gd name="T44" fmla="*/ 33 w 145"/>
                <a:gd name="T45" fmla="*/ 33 h 70"/>
                <a:gd name="T46" fmla="*/ 30 w 145"/>
                <a:gd name="T47" fmla="*/ 38 h 70"/>
                <a:gd name="T48" fmla="*/ 21 w 145"/>
                <a:gd name="T49" fmla="*/ 35 h 70"/>
                <a:gd name="T50" fmla="*/ 13 w 145"/>
                <a:gd name="T51" fmla="*/ 31 h 70"/>
                <a:gd name="T52" fmla="*/ 25 w 145"/>
                <a:gd name="T53" fmla="*/ 19 h 70"/>
                <a:gd name="T54" fmla="*/ 21 w 145"/>
                <a:gd name="T55" fmla="*/ 18 h 70"/>
                <a:gd name="T56" fmla="*/ 24 w 145"/>
                <a:gd name="T57" fmla="*/ 13 h 70"/>
                <a:gd name="T58" fmla="*/ 30 w 145"/>
                <a:gd name="T59" fmla="*/ 7 h 70"/>
                <a:gd name="T60" fmla="*/ 53 w 145"/>
                <a:gd name="T61" fmla="*/ 13 h 70"/>
                <a:gd name="T62" fmla="*/ 64 w 145"/>
                <a:gd name="T63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5" h="70">
                  <a:moveTo>
                    <a:pt x="64" y="0"/>
                  </a:moveTo>
                  <a:lnTo>
                    <a:pt x="65" y="0"/>
                  </a:lnTo>
                  <a:lnTo>
                    <a:pt x="71" y="4"/>
                  </a:lnTo>
                  <a:lnTo>
                    <a:pt x="80" y="6"/>
                  </a:lnTo>
                  <a:lnTo>
                    <a:pt x="98" y="6"/>
                  </a:lnTo>
                  <a:lnTo>
                    <a:pt x="102" y="4"/>
                  </a:lnTo>
                  <a:lnTo>
                    <a:pt x="132" y="9"/>
                  </a:lnTo>
                  <a:lnTo>
                    <a:pt x="135" y="13"/>
                  </a:lnTo>
                  <a:lnTo>
                    <a:pt x="145" y="15"/>
                  </a:lnTo>
                  <a:lnTo>
                    <a:pt x="145" y="16"/>
                  </a:lnTo>
                  <a:lnTo>
                    <a:pt x="142" y="24"/>
                  </a:lnTo>
                  <a:lnTo>
                    <a:pt x="142" y="25"/>
                  </a:lnTo>
                  <a:lnTo>
                    <a:pt x="122" y="34"/>
                  </a:lnTo>
                  <a:lnTo>
                    <a:pt x="117" y="40"/>
                  </a:lnTo>
                  <a:lnTo>
                    <a:pt x="117" y="41"/>
                  </a:lnTo>
                  <a:lnTo>
                    <a:pt x="99" y="44"/>
                  </a:lnTo>
                  <a:lnTo>
                    <a:pt x="92" y="52"/>
                  </a:lnTo>
                  <a:lnTo>
                    <a:pt x="92" y="53"/>
                  </a:lnTo>
                  <a:lnTo>
                    <a:pt x="89" y="53"/>
                  </a:lnTo>
                  <a:lnTo>
                    <a:pt x="84" y="52"/>
                  </a:lnTo>
                  <a:lnTo>
                    <a:pt x="82" y="52"/>
                  </a:lnTo>
                  <a:lnTo>
                    <a:pt x="77" y="50"/>
                  </a:lnTo>
                  <a:lnTo>
                    <a:pt x="74" y="50"/>
                  </a:lnTo>
                  <a:lnTo>
                    <a:pt x="73" y="53"/>
                  </a:lnTo>
                  <a:lnTo>
                    <a:pt x="62" y="58"/>
                  </a:lnTo>
                  <a:lnTo>
                    <a:pt x="61" y="67"/>
                  </a:lnTo>
                  <a:lnTo>
                    <a:pt x="55" y="67"/>
                  </a:lnTo>
                  <a:lnTo>
                    <a:pt x="52" y="68"/>
                  </a:lnTo>
                  <a:lnTo>
                    <a:pt x="47" y="68"/>
                  </a:lnTo>
                  <a:lnTo>
                    <a:pt x="44" y="70"/>
                  </a:lnTo>
                  <a:lnTo>
                    <a:pt x="33" y="70"/>
                  </a:lnTo>
                  <a:lnTo>
                    <a:pt x="33" y="65"/>
                  </a:lnTo>
                  <a:lnTo>
                    <a:pt x="30" y="65"/>
                  </a:lnTo>
                  <a:lnTo>
                    <a:pt x="22" y="67"/>
                  </a:lnTo>
                  <a:lnTo>
                    <a:pt x="16" y="65"/>
                  </a:lnTo>
                  <a:lnTo>
                    <a:pt x="1" y="65"/>
                  </a:lnTo>
                  <a:lnTo>
                    <a:pt x="1" y="64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12" y="53"/>
                  </a:lnTo>
                  <a:lnTo>
                    <a:pt x="18" y="56"/>
                  </a:lnTo>
                  <a:lnTo>
                    <a:pt x="22" y="52"/>
                  </a:lnTo>
                  <a:lnTo>
                    <a:pt x="36" y="52"/>
                  </a:lnTo>
                  <a:lnTo>
                    <a:pt x="50" y="43"/>
                  </a:lnTo>
                  <a:lnTo>
                    <a:pt x="39" y="40"/>
                  </a:lnTo>
                  <a:lnTo>
                    <a:pt x="33" y="33"/>
                  </a:lnTo>
                  <a:lnTo>
                    <a:pt x="30" y="37"/>
                  </a:lnTo>
                  <a:lnTo>
                    <a:pt x="30" y="38"/>
                  </a:lnTo>
                  <a:lnTo>
                    <a:pt x="28" y="38"/>
                  </a:lnTo>
                  <a:lnTo>
                    <a:pt x="21" y="35"/>
                  </a:lnTo>
                  <a:lnTo>
                    <a:pt x="18" y="33"/>
                  </a:lnTo>
                  <a:lnTo>
                    <a:pt x="13" y="31"/>
                  </a:lnTo>
                  <a:lnTo>
                    <a:pt x="13" y="28"/>
                  </a:lnTo>
                  <a:lnTo>
                    <a:pt x="25" y="19"/>
                  </a:lnTo>
                  <a:lnTo>
                    <a:pt x="25" y="18"/>
                  </a:lnTo>
                  <a:lnTo>
                    <a:pt x="21" y="18"/>
                  </a:lnTo>
                  <a:lnTo>
                    <a:pt x="21" y="16"/>
                  </a:lnTo>
                  <a:lnTo>
                    <a:pt x="24" y="13"/>
                  </a:lnTo>
                  <a:lnTo>
                    <a:pt x="24" y="9"/>
                  </a:lnTo>
                  <a:lnTo>
                    <a:pt x="30" y="7"/>
                  </a:lnTo>
                  <a:lnTo>
                    <a:pt x="39" y="9"/>
                  </a:lnTo>
                  <a:lnTo>
                    <a:pt x="53" y="13"/>
                  </a:lnTo>
                  <a:lnTo>
                    <a:pt x="56" y="4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" name="Tajikistan">
              <a:extLst>
                <a:ext uri="{FF2B5EF4-FFF2-40B4-BE49-F238E27FC236}">
                  <a16:creationId xmlns:a16="http://schemas.microsoft.com/office/drawing/2014/main" id="{B70CF309-5D5B-42EC-B50F-1CA28CC9B2B5}"/>
                </a:ext>
              </a:extLst>
            </p:cNvPr>
            <p:cNvSpPr>
              <a:spLocks/>
            </p:cNvSpPr>
            <p:nvPr>
              <p:custDataLst>
                <p:tags r:id="rId139"/>
              </p:custDataLst>
            </p:nvPr>
          </p:nvSpPr>
          <p:spPr bwMode="auto">
            <a:xfrm>
              <a:off x="7417865" y="3524853"/>
              <a:ext cx="180706" cy="137337"/>
            </a:xfrm>
            <a:custGeom>
              <a:avLst/>
              <a:gdLst>
                <a:gd name="T0" fmla="*/ 43 w 100"/>
                <a:gd name="T1" fmla="*/ 0 h 76"/>
                <a:gd name="T2" fmla="*/ 40 w 100"/>
                <a:gd name="T3" fmla="*/ 9 h 76"/>
                <a:gd name="T4" fmla="*/ 48 w 100"/>
                <a:gd name="T5" fmla="*/ 14 h 76"/>
                <a:gd name="T6" fmla="*/ 42 w 100"/>
                <a:gd name="T7" fmla="*/ 20 h 76"/>
                <a:gd name="T8" fmla="*/ 25 w 100"/>
                <a:gd name="T9" fmla="*/ 20 h 76"/>
                <a:gd name="T10" fmla="*/ 42 w 100"/>
                <a:gd name="T11" fmla="*/ 26 h 76"/>
                <a:gd name="T12" fmla="*/ 54 w 100"/>
                <a:gd name="T13" fmla="*/ 26 h 76"/>
                <a:gd name="T14" fmla="*/ 58 w 100"/>
                <a:gd name="T15" fmla="*/ 30 h 76"/>
                <a:gd name="T16" fmla="*/ 71 w 100"/>
                <a:gd name="T17" fmla="*/ 29 h 76"/>
                <a:gd name="T18" fmla="*/ 79 w 100"/>
                <a:gd name="T19" fmla="*/ 27 h 76"/>
                <a:gd name="T20" fmla="*/ 85 w 100"/>
                <a:gd name="T21" fmla="*/ 29 h 76"/>
                <a:gd name="T22" fmla="*/ 85 w 100"/>
                <a:gd name="T23" fmla="*/ 45 h 76"/>
                <a:gd name="T24" fmla="*/ 97 w 100"/>
                <a:gd name="T25" fmla="*/ 46 h 76"/>
                <a:gd name="T26" fmla="*/ 100 w 100"/>
                <a:gd name="T27" fmla="*/ 67 h 76"/>
                <a:gd name="T28" fmla="*/ 95 w 100"/>
                <a:gd name="T29" fmla="*/ 66 h 76"/>
                <a:gd name="T30" fmla="*/ 83 w 100"/>
                <a:gd name="T31" fmla="*/ 67 h 76"/>
                <a:gd name="T32" fmla="*/ 79 w 100"/>
                <a:gd name="T33" fmla="*/ 63 h 76"/>
                <a:gd name="T34" fmla="*/ 51 w 100"/>
                <a:gd name="T35" fmla="*/ 69 h 76"/>
                <a:gd name="T36" fmla="*/ 49 w 100"/>
                <a:gd name="T37" fmla="*/ 54 h 76"/>
                <a:gd name="T38" fmla="*/ 45 w 100"/>
                <a:gd name="T39" fmla="*/ 46 h 76"/>
                <a:gd name="T40" fmla="*/ 37 w 100"/>
                <a:gd name="T41" fmla="*/ 58 h 76"/>
                <a:gd name="T42" fmla="*/ 27 w 100"/>
                <a:gd name="T43" fmla="*/ 60 h 76"/>
                <a:gd name="T44" fmla="*/ 24 w 100"/>
                <a:gd name="T45" fmla="*/ 69 h 76"/>
                <a:gd name="T46" fmla="*/ 9 w 100"/>
                <a:gd name="T47" fmla="*/ 72 h 76"/>
                <a:gd name="T48" fmla="*/ 2 w 100"/>
                <a:gd name="T49" fmla="*/ 66 h 76"/>
                <a:gd name="T50" fmla="*/ 12 w 100"/>
                <a:gd name="T51" fmla="*/ 49 h 76"/>
                <a:gd name="T52" fmla="*/ 9 w 100"/>
                <a:gd name="T53" fmla="*/ 36 h 76"/>
                <a:gd name="T54" fmla="*/ 0 w 100"/>
                <a:gd name="T55" fmla="*/ 30 h 76"/>
                <a:gd name="T56" fmla="*/ 3 w 100"/>
                <a:gd name="T57" fmla="*/ 26 h 76"/>
                <a:gd name="T58" fmla="*/ 18 w 100"/>
                <a:gd name="T59" fmla="*/ 18 h 76"/>
                <a:gd name="T60" fmla="*/ 24 w 100"/>
                <a:gd name="T61" fmla="*/ 15 h 76"/>
                <a:gd name="T62" fmla="*/ 25 w 100"/>
                <a:gd name="T63" fmla="*/ 6 h 76"/>
                <a:gd name="T64" fmla="*/ 40 w 100"/>
                <a:gd name="T6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" h="76">
                  <a:moveTo>
                    <a:pt x="40" y="0"/>
                  </a:moveTo>
                  <a:lnTo>
                    <a:pt x="43" y="0"/>
                  </a:lnTo>
                  <a:lnTo>
                    <a:pt x="45" y="6"/>
                  </a:lnTo>
                  <a:lnTo>
                    <a:pt x="40" y="9"/>
                  </a:lnTo>
                  <a:lnTo>
                    <a:pt x="42" y="14"/>
                  </a:lnTo>
                  <a:lnTo>
                    <a:pt x="48" y="14"/>
                  </a:lnTo>
                  <a:lnTo>
                    <a:pt x="48" y="15"/>
                  </a:lnTo>
                  <a:lnTo>
                    <a:pt x="42" y="20"/>
                  </a:lnTo>
                  <a:lnTo>
                    <a:pt x="36" y="17"/>
                  </a:lnTo>
                  <a:lnTo>
                    <a:pt x="25" y="20"/>
                  </a:lnTo>
                  <a:lnTo>
                    <a:pt x="27" y="26"/>
                  </a:lnTo>
                  <a:lnTo>
                    <a:pt x="42" y="26"/>
                  </a:lnTo>
                  <a:lnTo>
                    <a:pt x="46" y="27"/>
                  </a:lnTo>
                  <a:lnTo>
                    <a:pt x="54" y="26"/>
                  </a:lnTo>
                  <a:lnTo>
                    <a:pt x="58" y="27"/>
                  </a:lnTo>
                  <a:lnTo>
                    <a:pt x="58" y="30"/>
                  </a:lnTo>
                  <a:lnTo>
                    <a:pt x="68" y="30"/>
                  </a:lnTo>
                  <a:lnTo>
                    <a:pt x="71" y="29"/>
                  </a:lnTo>
                  <a:lnTo>
                    <a:pt x="76" y="29"/>
                  </a:lnTo>
                  <a:lnTo>
                    <a:pt x="79" y="27"/>
                  </a:lnTo>
                  <a:lnTo>
                    <a:pt x="85" y="27"/>
                  </a:lnTo>
                  <a:lnTo>
                    <a:pt x="85" y="29"/>
                  </a:lnTo>
                  <a:lnTo>
                    <a:pt x="82" y="39"/>
                  </a:lnTo>
                  <a:lnTo>
                    <a:pt x="85" y="45"/>
                  </a:lnTo>
                  <a:lnTo>
                    <a:pt x="95" y="45"/>
                  </a:lnTo>
                  <a:lnTo>
                    <a:pt x="97" y="46"/>
                  </a:lnTo>
                  <a:lnTo>
                    <a:pt x="100" y="66"/>
                  </a:lnTo>
                  <a:lnTo>
                    <a:pt x="100" y="67"/>
                  </a:lnTo>
                  <a:lnTo>
                    <a:pt x="95" y="67"/>
                  </a:lnTo>
                  <a:lnTo>
                    <a:pt x="95" y="66"/>
                  </a:lnTo>
                  <a:lnTo>
                    <a:pt x="92" y="66"/>
                  </a:lnTo>
                  <a:lnTo>
                    <a:pt x="83" y="67"/>
                  </a:lnTo>
                  <a:lnTo>
                    <a:pt x="82" y="64"/>
                  </a:lnTo>
                  <a:lnTo>
                    <a:pt x="79" y="63"/>
                  </a:lnTo>
                  <a:lnTo>
                    <a:pt x="55" y="76"/>
                  </a:lnTo>
                  <a:lnTo>
                    <a:pt x="51" y="69"/>
                  </a:lnTo>
                  <a:lnTo>
                    <a:pt x="52" y="57"/>
                  </a:lnTo>
                  <a:lnTo>
                    <a:pt x="49" y="54"/>
                  </a:lnTo>
                  <a:lnTo>
                    <a:pt x="49" y="49"/>
                  </a:lnTo>
                  <a:lnTo>
                    <a:pt x="45" y="46"/>
                  </a:lnTo>
                  <a:lnTo>
                    <a:pt x="37" y="55"/>
                  </a:lnTo>
                  <a:lnTo>
                    <a:pt x="37" y="58"/>
                  </a:lnTo>
                  <a:lnTo>
                    <a:pt x="36" y="63"/>
                  </a:lnTo>
                  <a:lnTo>
                    <a:pt x="27" y="60"/>
                  </a:lnTo>
                  <a:lnTo>
                    <a:pt x="25" y="69"/>
                  </a:lnTo>
                  <a:lnTo>
                    <a:pt x="24" y="69"/>
                  </a:lnTo>
                  <a:lnTo>
                    <a:pt x="20" y="66"/>
                  </a:lnTo>
                  <a:lnTo>
                    <a:pt x="9" y="72"/>
                  </a:lnTo>
                  <a:lnTo>
                    <a:pt x="8" y="72"/>
                  </a:lnTo>
                  <a:lnTo>
                    <a:pt x="2" y="66"/>
                  </a:lnTo>
                  <a:lnTo>
                    <a:pt x="6" y="58"/>
                  </a:lnTo>
                  <a:lnTo>
                    <a:pt x="12" y="49"/>
                  </a:lnTo>
                  <a:lnTo>
                    <a:pt x="8" y="42"/>
                  </a:lnTo>
                  <a:lnTo>
                    <a:pt x="9" y="36"/>
                  </a:lnTo>
                  <a:lnTo>
                    <a:pt x="5" y="35"/>
                  </a:lnTo>
                  <a:lnTo>
                    <a:pt x="0" y="30"/>
                  </a:lnTo>
                  <a:lnTo>
                    <a:pt x="2" y="26"/>
                  </a:lnTo>
                  <a:lnTo>
                    <a:pt x="3" y="26"/>
                  </a:lnTo>
                  <a:lnTo>
                    <a:pt x="15" y="24"/>
                  </a:lnTo>
                  <a:lnTo>
                    <a:pt x="18" y="18"/>
                  </a:lnTo>
                  <a:lnTo>
                    <a:pt x="18" y="17"/>
                  </a:lnTo>
                  <a:lnTo>
                    <a:pt x="24" y="15"/>
                  </a:lnTo>
                  <a:lnTo>
                    <a:pt x="24" y="9"/>
                  </a:lnTo>
                  <a:lnTo>
                    <a:pt x="25" y="6"/>
                  </a:lnTo>
                  <a:lnTo>
                    <a:pt x="31" y="6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" name="Israel">
              <a:extLst>
                <a:ext uri="{FF2B5EF4-FFF2-40B4-BE49-F238E27FC236}">
                  <a16:creationId xmlns:a16="http://schemas.microsoft.com/office/drawing/2014/main" id="{66B62033-E542-4485-A482-AB62FD205299}"/>
                </a:ext>
              </a:extLst>
            </p:cNvPr>
            <p:cNvSpPr>
              <a:spLocks/>
            </p:cNvSpPr>
            <p:nvPr>
              <p:custDataLst>
                <p:tags r:id="rId140"/>
              </p:custDataLst>
            </p:nvPr>
          </p:nvSpPr>
          <p:spPr bwMode="auto">
            <a:xfrm>
              <a:off x="6629987" y="3757965"/>
              <a:ext cx="36141" cy="110231"/>
            </a:xfrm>
            <a:custGeom>
              <a:avLst/>
              <a:gdLst>
                <a:gd name="T0" fmla="*/ 18 w 20"/>
                <a:gd name="T1" fmla="*/ 0 h 61"/>
                <a:gd name="T2" fmla="*/ 20 w 20"/>
                <a:gd name="T3" fmla="*/ 0 h 61"/>
                <a:gd name="T4" fmla="*/ 20 w 20"/>
                <a:gd name="T5" fmla="*/ 15 h 61"/>
                <a:gd name="T6" fmla="*/ 18 w 20"/>
                <a:gd name="T7" fmla="*/ 15 h 61"/>
                <a:gd name="T8" fmla="*/ 14 w 20"/>
                <a:gd name="T9" fmla="*/ 12 h 61"/>
                <a:gd name="T10" fmla="*/ 11 w 20"/>
                <a:gd name="T11" fmla="*/ 17 h 61"/>
                <a:gd name="T12" fmla="*/ 11 w 20"/>
                <a:gd name="T13" fmla="*/ 23 h 61"/>
                <a:gd name="T14" fmla="*/ 15 w 20"/>
                <a:gd name="T15" fmla="*/ 23 h 61"/>
                <a:gd name="T16" fmla="*/ 15 w 20"/>
                <a:gd name="T17" fmla="*/ 24 h 61"/>
                <a:gd name="T18" fmla="*/ 14 w 20"/>
                <a:gd name="T19" fmla="*/ 24 h 61"/>
                <a:gd name="T20" fmla="*/ 11 w 20"/>
                <a:gd name="T21" fmla="*/ 29 h 61"/>
                <a:gd name="T22" fmla="*/ 18 w 20"/>
                <a:gd name="T23" fmla="*/ 29 h 61"/>
                <a:gd name="T24" fmla="*/ 12 w 20"/>
                <a:gd name="T25" fmla="*/ 60 h 61"/>
                <a:gd name="T26" fmla="*/ 11 w 20"/>
                <a:gd name="T27" fmla="*/ 61 h 61"/>
                <a:gd name="T28" fmla="*/ 9 w 20"/>
                <a:gd name="T29" fmla="*/ 61 h 61"/>
                <a:gd name="T30" fmla="*/ 0 w 20"/>
                <a:gd name="T31" fmla="*/ 32 h 61"/>
                <a:gd name="T32" fmla="*/ 5 w 20"/>
                <a:gd name="T33" fmla="*/ 24 h 61"/>
                <a:gd name="T34" fmla="*/ 11 w 20"/>
                <a:gd name="T35" fmla="*/ 2 h 61"/>
                <a:gd name="T36" fmla="*/ 15 w 20"/>
                <a:gd name="T37" fmla="*/ 2 h 61"/>
                <a:gd name="T38" fmla="*/ 17 w 20"/>
                <a:gd name="T39" fmla="*/ 3 h 61"/>
                <a:gd name="T40" fmla="*/ 18 w 20"/>
                <a:gd name="T41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" h="61">
                  <a:moveTo>
                    <a:pt x="18" y="0"/>
                  </a:moveTo>
                  <a:lnTo>
                    <a:pt x="20" y="0"/>
                  </a:lnTo>
                  <a:lnTo>
                    <a:pt x="20" y="15"/>
                  </a:lnTo>
                  <a:lnTo>
                    <a:pt x="18" y="15"/>
                  </a:lnTo>
                  <a:lnTo>
                    <a:pt x="14" y="12"/>
                  </a:lnTo>
                  <a:lnTo>
                    <a:pt x="11" y="17"/>
                  </a:lnTo>
                  <a:lnTo>
                    <a:pt x="11" y="23"/>
                  </a:lnTo>
                  <a:lnTo>
                    <a:pt x="15" y="23"/>
                  </a:lnTo>
                  <a:lnTo>
                    <a:pt x="15" y="24"/>
                  </a:lnTo>
                  <a:lnTo>
                    <a:pt x="14" y="24"/>
                  </a:lnTo>
                  <a:lnTo>
                    <a:pt x="11" y="29"/>
                  </a:lnTo>
                  <a:lnTo>
                    <a:pt x="18" y="29"/>
                  </a:lnTo>
                  <a:lnTo>
                    <a:pt x="12" y="60"/>
                  </a:lnTo>
                  <a:lnTo>
                    <a:pt x="11" y="61"/>
                  </a:lnTo>
                  <a:lnTo>
                    <a:pt x="9" y="61"/>
                  </a:lnTo>
                  <a:lnTo>
                    <a:pt x="0" y="32"/>
                  </a:lnTo>
                  <a:lnTo>
                    <a:pt x="5" y="24"/>
                  </a:lnTo>
                  <a:lnTo>
                    <a:pt x="11" y="2"/>
                  </a:lnTo>
                  <a:lnTo>
                    <a:pt x="15" y="2"/>
                  </a:lnTo>
                  <a:lnTo>
                    <a:pt x="17" y="3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" name="Lebanon">
              <a:extLst>
                <a:ext uri="{FF2B5EF4-FFF2-40B4-BE49-F238E27FC236}">
                  <a16:creationId xmlns:a16="http://schemas.microsoft.com/office/drawing/2014/main" id="{1FC24F7C-BCB1-4034-A7EE-1BE6698CD539}"/>
                </a:ext>
              </a:extLst>
            </p:cNvPr>
            <p:cNvSpPr>
              <a:spLocks/>
            </p:cNvSpPr>
            <p:nvPr>
              <p:custDataLst>
                <p:tags r:id="rId141"/>
              </p:custDataLst>
            </p:nvPr>
          </p:nvSpPr>
          <p:spPr bwMode="auto">
            <a:xfrm>
              <a:off x="6649864" y="3716402"/>
              <a:ext cx="43369" cy="50598"/>
            </a:xfrm>
            <a:custGeom>
              <a:avLst/>
              <a:gdLst>
                <a:gd name="T0" fmla="*/ 13 w 24"/>
                <a:gd name="T1" fmla="*/ 0 h 28"/>
                <a:gd name="T2" fmla="*/ 22 w 24"/>
                <a:gd name="T3" fmla="*/ 0 h 28"/>
                <a:gd name="T4" fmla="*/ 22 w 24"/>
                <a:gd name="T5" fmla="*/ 1 h 28"/>
                <a:gd name="T6" fmla="*/ 21 w 24"/>
                <a:gd name="T7" fmla="*/ 3 h 28"/>
                <a:gd name="T8" fmla="*/ 24 w 24"/>
                <a:gd name="T9" fmla="*/ 9 h 28"/>
                <a:gd name="T10" fmla="*/ 19 w 24"/>
                <a:gd name="T11" fmla="*/ 13 h 28"/>
                <a:gd name="T12" fmla="*/ 21 w 24"/>
                <a:gd name="T13" fmla="*/ 13 h 28"/>
                <a:gd name="T14" fmla="*/ 21 w 24"/>
                <a:gd name="T15" fmla="*/ 15 h 28"/>
                <a:gd name="T16" fmla="*/ 19 w 24"/>
                <a:gd name="T17" fmla="*/ 15 h 28"/>
                <a:gd name="T18" fmla="*/ 16 w 24"/>
                <a:gd name="T19" fmla="*/ 16 h 28"/>
                <a:gd name="T20" fmla="*/ 16 w 24"/>
                <a:gd name="T21" fmla="*/ 19 h 28"/>
                <a:gd name="T22" fmla="*/ 15 w 24"/>
                <a:gd name="T23" fmla="*/ 19 h 28"/>
                <a:gd name="T24" fmla="*/ 15 w 24"/>
                <a:gd name="T25" fmla="*/ 20 h 28"/>
                <a:gd name="T26" fmla="*/ 9 w 24"/>
                <a:gd name="T27" fmla="*/ 25 h 28"/>
                <a:gd name="T28" fmla="*/ 7 w 24"/>
                <a:gd name="T29" fmla="*/ 26 h 28"/>
                <a:gd name="T30" fmla="*/ 7 w 24"/>
                <a:gd name="T31" fmla="*/ 28 h 28"/>
                <a:gd name="T32" fmla="*/ 1 w 24"/>
                <a:gd name="T33" fmla="*/ 26 h 28"/>
                <a:gd name="T34" fmla="*/ 0 w 24"/>
                <a:gd name="T35" fmla="*/ 26 h 28"/>
                <a:gd name="T36" fmla="*/ 0 w 24"/>
                <a:gd name="T37" fmla="*/ 25 h 28"/>
                <a:gd name="T38" fmla="*/ 13 w 24"/>
                <a:gd name="T3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" h="28">
                  <a:moveTo>
                    <a:pt x="13" y="0"/>
                  </a:moveTo>
                  <a:lnTo>
                    <a:pt x="22" y="0"/>
                  </a:lnTo>
                  <a:lnTo>
                    <a:pt x="22" y="1"/>
                  </a:lnTo>
                  <a:lnTo>
                    <a:pt x="21" y="3"/>
                  </a:lnTo>
                  <a:lnTo>
                    <a:pt x="24" y="9"/>
                  </a:lnTo>
                  <a:lnTo>
                    <a:pt x="19" y="13"/>
                  </a:lnTo>
                  <a:lnTo>
                    <a:pt x="21" y="13"/>
                  </a:lnTo>
                  <a:lnTo>
                    <a:pt x="21" y="15"/>
                  </a:lnTo>
                  <a:lnTo>
                    <a:pt x="19" y="15"/>
                  </a:lnTo>
                  <a:lnTo>
                    <a:pt x="16" y="16"/>
                  </a:lnTo>
                  <a:lnTo>
                    <a:pt x="16" y="19"/>
                  </a:lnTo>
                  <a:lnTo>
                    <a:pt x="15" y="19"/>
                  </a:lnTo>
                  <a:lnTo>
                    <a:pt x="15" y="20"/>
                  </a:lnTo>
                  <a:lnTo>
                    <a:pt x="9" y="25"/>
                  </a:lnTo>
                  <a:lnTo>
                    <a:pt x="7" y="26"/>
                  </a:lnTo>
                  <a:lnTo>
                    <a:pt x="7" y="28"/>
                  </a:lnTo>
                  <a:lnTo>
                    <a:pt x="1" y="26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" name="Pakistan">
              <a:extLst>
                <a:ext uri="{FF2B5EF4-FFF2-40B4-BE49-F238E27FC236}">
                  <a16:creationId xmlns:a16="http://schemas.microsoft.com/office/drawing/2014/main" id="{FC1E3749-AB2E-46E8-AB8A-6F017C1D967C}"/>
                </a:ext>
              </a:extLst>
            </p:cNvPr>
            <p:cNvSpPr>
              <a:spLocks/>
            </p:cNvSpPr>
            <p:nvPr>
              <p:custDataLst>
                <p:tags r:id="rId142"/>
              </p:custDataLst>
            </p:nvPr>
          </p:nvSpPr>
          <p:spPr bwMode="auto">
            <a:xfrm>
              <a:off x="7260651" y="3649541"/>
              <a:ext cx="399361" cy="363221"/>
            </a:xfrm>
            <a:custGeom>
              <a:avLst/>
              <a:gdLst>
                <a:gd name="T0" fmla="*/ 191 w 221"/>
                <a:gd name="T1" fmla="*/ 3 h 201"/>
                <a:gd name="T2" fmla="*/ 198 w 221"/>
                <a:gd name="T3" fmla="*/ 10 h 201"/>
                <a:gd name="T4" fmla="*/ 201 w 221"/>
                <a:gd name="T5" fmla="*/ 19 h 201"/>
                <a:gd name="T6" fmla="*/ 219 w 221"/>
                <a:gd name="T7" fmla="*/ 26 h 201"/>
                <a:gd name="T8" fmla="*/ 210 w 221"/>
                <a:gd name="T9" fmla="*/ 38 h 201"/>
                <a:gd name="T10" fmla="*/ 176 w 221"/>
                <a:gd name="T11" fmla="*/ 37 h 201"/>
                <a:gd name="T12" fmla="*/ 172 w 221"/>
                <a:gd name="T13" fmla="*/ 44 h 201"/>
                <a:gd name="T14" fmla="*/ 176 w 221"/>
                <a:gd name="T15" fmla="*/ 49 h 201"/>
                <a:gd name="T16" fmla="*/ 176 w 221"/>
                <a:gd name="T17" fmla="*/ 56 h 201"/>
                <a:gd name="T18" fmla="*/ 176 w 221"/>
                <a:gd name="T19" fmla="*/ 66 h 201"/>
                <a:gd name="T20" fmla="*/ 190 w 221"/>
                <a:gd name="T21" fmla="*/ 72 h 201"/>
                <a:gd name="T22" fmla="*/ 191 w 221"/>
                <a:gd name="T23" fmla="*/ 78 h 201"/>
                <a:gd name="T24" fmla="*/ 182 w 221"/>
                <a:gd name="T25" fmla="*/ 89 h 201"/>
                <a:gd name="T26" fmla="*/ 184 w 221"/>
                <a:gd name="T27" fmla="*/ 95 h 201"/>
                <a:gd name="T28" fmla="*/ 184 w 221"/>
                <a:gd name="T29" fmla="*/ 96 h 201"/>
                <a:gd name="T30" fmla="*/ 170 w 221"/>
                <a:gd name="T31" fmla="*/ 111 h 201"/>
                <a:gd name="T32" fmla="*/ 151 w 221"/>
                <a:gd name="T33" fmla="*/ 132 h 201"/>
                <a:gd name="T34" fmla="*/ 126 w 221"/>
                <a:gd name="T35" fmla="*/ 141 h 201"/>
                <a:gd name="T36" fmla="*/ 123 w 221"/>
                <a:gd name="T37" fmla="*/ 163 h 201"/>
                <a:gd name="T38" fmla="*/ 129 w 221"/>
                <a:gd name="T39" fmla="*/ 175 h 201"/>
                <a:gd name="T40" fmla="*/ 130 w 221"/>
                <a:gd name="T41" fmla="*/ 195 h 201"/>
                <a:gd name="T42" fmla="*/ 121 w 221"/>
                <a:gd name="T43" fmla="*/ 197 h 201"/>
                <a:gd name="T44" fmla="*/ 105 w 221"/>
                <a:gd name="T45" fmla="*/ 200 h 201"/>
                <a:gd name="T46" fmla="*/ 93 w 221"/>
                <a:gd name="T47" fmla="*/ 201 h 201"/>
                <a:gd name="T48" fmla="*/ 78 w 221"/>
                <a:gd name="T49" fmla="*/ 186 h 201"/>
                <a:gd name="T50" fmla="*/ 52 w 221"/>
                <a:gd name="T51" fmla="*/ 179 h 201"/>
                <a:gd name="T52" fmla="*/ 43 w 221"/>
                <a:gd name="T53" fmla="*/ 179 h 201"/>
                <a:gd name="T54" fmla="*/ 12 w 221"/>
                <a:gd name="T55" fmla="*/ 183 h 201"/>
                <a:gd name="T56" fmla="*/ 19 w 221"/>
                <a:gd name="T57" fmla="*/ 163 h 201"/>
                <a:gd name="T58" fmla="*/ 26 w 221"/>
                <a:gd name="T59" fmla="*/ 151 h 201"/>
                <a:gd name="T60" fmla="*/ 10 w 221"/>
                <a:gd name="T61" fmla="*/ 130 h 201"/>
                <a:gd name="T62" fmla="*/ 1 w 221"/>
                <a:gd name="T63" fmla="*/ 112 h 201"/>
                <a:gd name="T64" fmla="*/ 43 w 221"/>
                <a:gd name="T65" fmla="*/ 118 h 201"/>
                <a:gd name="T66" fmla="*/ 53 w 221"/>
                <a:gd name="T67" fmla="*/ 117 h 201"/>
                <a:gd name="T68" fmla="*/ 72 w 221"/>
                <a:gd name="T69" fmla="*/ 111 h 201"/>
                <a:gd name="T70" fmla="*/ 90 w 221"/>
                <a:gd name="T71" fmla="*/ 90 h 201"/>
                <a:gd name="T72" fmla="*/ 102 w 221"/>
                <a:gd name="T73" fmla="*/ 83 h 201"/>
                <a:gd name="T74" fmla="*/ 109 w 221"/>
                <a:gd name="T75" fmla="*/ 75 h 201"/>
                <a:gd name="T76" fmla="*/ 124 w 221"/>
                <a:gd name="T77" fmla="*/ 59 h 201"/>
                <a:gd name="T78" fmla="*/ 135 w 221"/>
                <a:gd name="T79" fmla="*/ 44 h 201"/>
                <a:gd name="T80" fmla="*/ 141 w 221"/>
                <a:gd name="T81" fmla="*/ 31 h 201"/>
                <a:gd name="T82" fmla="*/ 136 w 221"/>
                <a:gd name="T83" fmla="*/ 16 h 201"/>
                <a:gd name="T84" fmla="*/ 169 w 221"/>
                <a:gd name="T85" fmla="*/ 3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1" h="201">
                  <a:moveTo>
                    <a:pt x="181" y="0"/>
                  </a:moveTo>
                  <a:lnTo>
                    <a:pt x="191" y="1"/>
                  </a:lnTo>
                  <a:lnTo>
                    <a:pt x="191" y="3"/>
                  </a:lnTo>
                  <a:lnTo>
                    <a:pt x="193" y="6"/>
                  </a:lnTo>
                  <a:lnTo>
                    <a:pt x="197" y="6"/>
                  </a:lnTo>
                  <a:lnTo>
                    <a:pt x="198" y="10"/>
                  </a:lnTo>
                  <a:lnTo>
                    <a:pt x="200" y="10"/>
                  </a:lnTo>
                  <a:lnTo>
                    <a:pt x="198" y="16"/>
                  </a:lnTo>
                  <a:lnTo>
                    <a:pt x="201" y="19"/>
                  </a:lnTo>
                  <a:lnTo>
                    <a:pt x="206" y="19"/>
                  </a:lnTo>
                  <a:lnTo>
                    <a:pt x="209" y="22"/>
                  </a:lnTo>
                  <a:lnTo>
                    <a:pt x="219" y="26"/>
                  </a:lnTo>
                  <a:lnTo>
                    <a:pt x="221" y="26"/>
                  </a:lnTo>
                  <a:lnTo>
                    <a:pt x="212" y="32"/>
                  </a:lnTo>
                  <a:lnTo>
                    <a:pt x="210" y="38"/>
                  </a:lnTo>
                  <a:lnTo>
                    <a:pt x="204" y="38"/>
                  </a:lnTo>
                  <a:lnTo>
                    <a:pt x="193" y="41"/>
                  </a:lnTo>
                  <a:lnTo>
                    <a:pt x="176" y="37"/>
                  </a:lnTo>
                  <a:lnTo>
                    <a:pt x="172" y="38"/>
                  </a:lnTo>
                  <a:lnTo>
                    <a:pt x="170" y="43"/>
                  </a:lnTo>
                  <a:lnTo>
                    <a:pt x="172" y="44"/>
                  </a:lnTo>
                  <a:lnTo>
                    <a:pt x="173" y="44"/>
                  </a:lnTo>
                  <a:lnTo>
                    <a:pt x="172" y="47"/>
                  </a:lnTo>
                  <a:lnTo>
                    <a:pt x="176" y="49"/>
                  </a:lnTo>
                  <a:lnTo>
                    <a:pt x="176" y="50"/>
                  </a:lnTo>
                  <a:lnTo>
                    <a:pt x="173" y="53"/>
                  </a:lnTo>
                  <a:lnTo>
                    <a:pt x="176" y="56"/>
                  </a:lnTo>
                  <a:lnTo>
                    <a:pt x="176" y="57"/>
                  </a:lnTo>
                  <a:lnTo>
                    <a:pt x="172" y="62"/>
                  </a:lnTo>
                  <a:lnTo>
                    <a:pt x="176" y="66"/>
                  </a:lnTo>
                  <a:lnTo>
                    <a:pt x="182" y="68"/>
                  </a:lnTo>
                  <a:lnTo>
                    <a:pt x="182" y="72"/>
                  </a:lnTo>
                  <a:lnTo>
                    <a:pt x="190" y="72"/>
                  </a:lnTo>
                  <a:lnTo>
                    <a:pt x="190" y="74"/>
                  </a:lnTo>
                  <a:lnTo>
                    <a:pt x="191" y="77"/>
                  </a:lnTo>
                  <a:lnTo>
                    <a:pt x="191" y="78"/>
                  </a:lnTo>
                  <a:lnTo>
                    <a:pt x="182" y="83"/>
                  </a:lnTo>
                  <a:lnTo>
                    <a:pt x="181" y="86"/>
                  </a:lnTo>
                  <a:lnTo>
                    <a:pt x="182" y="89"/>
                  </a:lnTo>
                  <a:lnTo>
                    <a:pt x="182" y="90"/>
                  </a:lnTo>
                  <a:lnTo>
                    <a:pt x="181" y="93"/>
                  </a:lnTo>
                  <a:lnTo>
                    <a:pt x="184" y="95"/>
                  </a:lnTo>
                  <a:lnTo>
                    <a:pt x="185" y="95"/>
                  </a:lnTo>
                  <a:lnTo>
                    <a:pt x="185" y="96"/>
                  </a:lnTo>
                  <a:lnTo>
                    <a:pt x="184" y="96"/>
                  </a:lnTo>
                  <a:lnTo>
                    <a:pt x="176" y="99"/>
                  </a:lnTo>
                  <a:lnTo>
                    <a:pt x="172" y="106"/>
                  </a:lnTo>
                  <a:lnTo>
                    <a:pt x="170" y="111"/>
                  </a:lnTo>
                  <a:lnTo>
                    <a:pt x="164" y="114"/>
                  </a:lnTo>
                  <a:lnTo>
                    <a:pt x="158" y="126"/>
                  </a:lnTo>
                  <a:lnTo>
                    <a:pt x="151" y="132"/>
                  </a:lnTo>
                  <a:lnTo>
                    <a:pt x="145" y="142"/>
                  </a:lnTo>
                  <a:lnTo>
                    <a:pt x="132" y="145"/>
                  </a:lnTo>
                  <a:lnTo>
                    <a:pt x="126" y="141"/>
                  </a:lnTo>
                  <a:lnTo>
                    <a:pt x="115" y="155"/>
                  </a:lnTo>
                  <a:lnTo>
                    <a:pt x="114" y="160"/>
                  </a:lnTo>
                  <a:lnTo>
                    <a:pt x="123" y="163"/>
                  </a:lnTo>
                  <a:lnTo>
                    <a:pt x="124" y="163"/>
                  </a:lnTo>
                  <a:lnTo>
                    <a:pt x="123" y="172"/>
                  </a:lnTo>
                  <a:lnTo>
                    <a:pt x="129" y="175"/>
                  </a:lnTo>
                  <a:lnTo>
                    <a:pt x="136" y="192"/>
                  </a:lnTo>
                  <a:lnTo>
                    <a:pt x="135" y="194"/>
                  </a:lnTo>
                  <a:lnTo>
                    <a:pt x="130" y="195"/>
                  </a:lnTo>
                  <a:lnTo>
                    <a:pt x="129" y="195"/>
                  </a:lnTo>
                  <a:lnTo>
                    <a:pt x="126" y="192"/>
                  </a:lnTo>
                  <a:lnTo>
                    <a:pt x="121" y="197"/>
                  </a:lnTo>
                  <a:lnTo>
                    <a:pt x="120" y="197"/>
                  </a:lnTo>
                  <a:lnTo>
                    <a:pt x="105" y="194"/>
                  </a:lnTo>
                  <a:lnTo>
                    <a:pt x="105" y="200"/>
                  </a:lnTo>
                  <a:lnTo>
                    <a:pt x="98" y="200"/>
                  </a:lnTo>
                  <a:lnTo>
                    <a:pt x="95" y="201"/>
                  </a:lnTo>
                  <a:lnTo>
                    <a:pt x="93" y="201"/>
                  </a:lnTo>
                  <a:lnTo>
                    <a:pt x="87" y="200"/>
                  </a:lnTo>
                  <a:lnTo>
                    <a:pt x="81" y="188"/>
                  </a:lnTo>
                  <a:lnTo>
                    <a:pt x="78" y="186"/>
                  </a:lnTo>
                  <a:lnTo>
                    <a:pt x="74" y="179"/>
                  </a:lnTo>
                  <a:lnTo>
                    <a:pt x="55" y="181"/>
                  </a:lnTo>
                  <a:lnTo>
                    <a:pt x="52" y="179"/>
                  </a:lnTo>
                  <a:lnTo>
                    <a:pt x="50" y="182"/>
                  </a:lnTo>
                  <a:lnTo>
                    <a:pt x="49" y="182"/>
                  </a:lnTo>
                  <a:lnTo>
                    <a:pt x="43" y="179"/>
                  </a:lnTo>
                  <a:lnTo>
                    <a:pt x="18" y="182"/>
                  </a:lnTo>
                  <a:lnTo>
                    <a:pt x="13" y="183"/>
                  </a:lnTo>
                  <a:lnTo>
                    <a:pt x="12" y="183"/>
                  </a:lnTo>
                  <a:lnTo>
                    <a:pt x="10" y="182"/>
                  </a:lnTo>
                  <a:lnTo>
                    <a:pt x="13" y="167"/>
                  </a:lnTo>
                  <a:lnTo>
                    <a:pt x="19" y="163"/>
                  </a:lnTo>
                  <a:lnTo>
                    <a:pt x="28" y="158"/>
                  </a:lnTo>
                  <a:lnTo>
                    <a:pt x="31" y="154"/>
                  </a:lnTo>
                  <a:lnTo>
                    <a:pt x="26" y="151"/>
                  </a:lnTo>
                  <a:lnTo>
                    <a:pt x="25" y="151"/>
                  </a:lnTo>
                  <a:lnTo>
                    <a:pt x="25" y="139"/>
                  </a:lnTo>
                  <a:lnTo>
                    <a:pt x="10" y="130"/>
                  </a:lnTo>
                  <a:lnTo>
                    <a:pt x="0" y="114"/>
                  </a:lnTo>
                  <a:lnTo>
                    <a:pt x="0" y="112"/>
                  </a:lnTo>
                  <a:lnTo>
                    <a:pt x="1" y="112"/>
                  </a:lnTo>
                  <a:lnTo>
                    <a:pt x="21" y="120"/>
                  </a:lnTo>
                  <a:lnTo>
                    <a:pt x="34" y="117"/>
                  </a:lnTo>
                  <a:lnTo>
                    <a:pt x="43" y="118"/>
                  </a:lnTo>
                  <a:lnTo>
                    <a:pt x="46" y="115"/>
                  </a:lnTo>
                  <a:lnTo>
                    <a:pt x="50" y="115"/>
                  </a:lnTo>
                  <a:lnTo>
                    <a:pt x="53" y="117"/>
                  </a:lnTo>
                  <a:lnTo>
                    <a:pt x="56" y="117"/>
                  </a:lnTo>
                  <a:lnTo>
                    <a:pt x="71" y="112"/>
                  </a:lnTo>
                  <a:lnTo>
                    <a:pt x="72" y="111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90" y="90"/>
                  </a:lnTo>
                  <a:lnTo>
                    <a:pt x="89" y="89"/>
                  </a:lnTo>
                  <a:lnTo>
                    <a:pt x="95" y="83"/>
                  </a:lnTo>
                  <a:lnTo>
                    <a:pt x="102" y="83"/>
                  </a:lnTo>
                  <a:lnTo>
                    <a:pt x="105" y="86"/>
                  </a:lnTo>
                  <a:lnTo>
                    <a:pt x="111" y="81"/>
                  </a:lnTo>
                  <a:lnTo>
                    <a:pt x="109" y="75"/>
                  </a:lnTo>
                  <a:lnTo>
                    <a:pt x="112" y="63"/>
                  </a:lnTo>
                  <a:lnTo>
                    <a:pt x="114" y="63"/>
                  </a:lnTo>
                  <a:lnTo>
                    <a:pt x="124" y="59"/>
                  </a:lnTo>
                  <a:lnTo>
                    <a:pt x="118" y="49"/>
                  </a:lnTo>
                  <a:lnTo>
                    <a:pt x="133" y="49"/>
                  </a:lnTo>
                  <a:lnTo>
                    <a:pt x="135" y="44"/>
                  </a:lnTo>
                  <a:lnTo>
                    <a:pt x="133" y="43"/>
                  </a:lnTo>
                  <a:lnTo>
                    <a:pt x="133" y="41"/>
                  </a:lnTo>
                  <a:lnTo>
                    <a:pt x="141" y="31"/>
                  </a:lnTo>
                  <a:lnTo>
                    <a:pt x="142" y="26"/>
                  </a:lnTo>
                  <a:lnTo>
                    <a:pt x="136" y="17"/>
                  </a:lnTo>
                  <a:lnTo>
                    <a:pt x="136" y="16"/>
                  </a:lnTo>
                  <a:lnTo>
                    <a:pt x="138" y="14"/>
                  </a:lnTo>
                  <a:lnTo>
                    <a:pt x="154" y="3"/>
                  </a:lnTo>
                  <a:lnTo>
                    <a:pt x="169" y="3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" name="Cambodia">
              <a:extLst>
                <a:ext uri="{FF2B5EF4-FFF2-40B4-BE49-F238E27FC236}">
                  <a16:creationId xmlns:a16="http://schemas.microsoft.com/office/drawing/2014/main" id="{3DDF4BED-87DF-4FB2-90CE-C30ECA5295DA}"/>
                </a:ext>
              </a:extLst>
            </p:cNvPr>
            <p:cNvSpPr>
              <a:spLocks/>
            </p:cNvSpPr>
            <p:nvPr>
              <p:custDataLst>
                <p:tags r:id="rId143"/>
              </p:custDataLst>
            </p:nvPr>
          </p:nvSpPr>
          <p:spPr bwMode="auto">
            <a:xfrm>
              <a:off x="8238270" y="4238644"/>
              <a:ext cx="126495" cy="104809"/>
            </a:xfrm>
            <a:custGeom>
              <a:avLst/>
              <a:gdLst>
                <a:gd name="T0" fmla="*/ 68 w 70"/>
                <a:gd name="T1" fmla="*/ 0 h 58"/>
                <a:gd name="T2" fmla="*/ 70 w 70"/>
                <a:gd name="T3" fmla="*/ 31 h 58"/>
                <a:gd name="T4" fmla="*/ 56 w 70"/>
                <a:gd name="T5" fmla="*/ 38 h 58"/>
                <a:gd name="T6" fmla="*/ 56 w 70"/>
                <a:gd name="T7" fmla="*/ 40 h 58"/>
                <a:gd name="T8" fmla="*/ 55 w 70"/>
                <a:gd name="T9" fmla="*/ 40 h 58"/>
                <a:gd name="T10" fmla="*/ 55 w 70"/>
                <a:gd name="T11" fmla="*/ 41 h 58"/>
                <a:gd name="T12" fmla="*/ 49 w 70"/>
                <a:gd name="T13" fmla="*/ 41 h 58"/>
                <a:gd name="T14" fmla="*/ 49 w 70"/>
                <a:gd name="T15" fmla="*/ 49 h 58"/>
                <a:gd name="T16" fmla="*/ 37 w 70"/>
                <a:gd name="T17" fmla="*/ 52 h 58"/>
                <a:gd name="T18" fmla="*/ 35 w 70"/>
                <a:gd name="T19" fmla="*/ 55 h 58"/>
                <a:gd name="T20" fmla="*/ 29 w 70"/>
                <a:gd name="T21" fmla="*/ 58 h 58"/>
                <a:gd name="T22" fmla="*/ 18 w 70"/>
                <a:gd name="T23" fmla="*/ 56 h 58"/>
                <a:gd name="T24" fmla="*/ 18 w 70"/>
                <a:gd name="T25" fmla="*/ 50 h 58"/>
                <a:gd name="T26" fmla="*/ 13 w 70"/>
                <a:gd name="T27" fmla="*/ 52 h 58"/>
                <a:gd name="T28" fmla="*/ 12 w 70"/>
                <a:gd name="T29" fmla="*/ 52 h 58"/>
                <a:gd name="T30" fmla="*/ 9 w 70"/>
                <a:gd name="T31" fmla="*/ 41 h 58"/>
                <a:gd name="T32" fmla="*/ 7 w 70"/>
                <a:gd name="T33" fmla="*/ 34 h 58"/>
                <a:gd name="T34" fmla="*/ 3 w 70"/>
                <a:gd name="T35" fmla="*/ 28 h 58"/>
                <a:gd name="T36" fmla="*/ 0 w 70"/>
                <a:gd name="T37" fmla="*/ 21 h 58"/>
                <a:gd name="T38" fmla="*/ 4 w 70"/>
                <a:gd name="T39" fmla="*/ 12 h 58"/>
                <a:gd name="T40" fmla="*/ 13 w 70"/>
                <a:gd name="T41" fmla="*/ 4 h 58"/>
                <a:gd name="T42" fmla="*/ 38 w 70"/>
                <a:gd name="T43" fmla="*/ 4 h 58"/>
                <a:gd name="T44" fmla="*/ 47 w 70"/>
                <a:gd name="T45" fmla="*/ 9 h 58"/>
                <a:gd name="T46" fmla="*/ 53 w 70"/>
                <a:gd name="T47" fmla="*/ 3 h 58"/>
                <a:gd name="T48" fmla="*/ 58 w 70"/>
                <a:gd name="T49" fmla="*/ 3 h 58"/>
                <a:gd name="T50" fmla="*/ 59 w 70"/>
                <a:gd name="T51" fmla="*/ 4 h 58"/>
                <a:gd name="T52" fmla="*/ 62 w 70"/>
                <a:gd name="T53" fmla="*/ 4 h 58"/>
                <a:gd name="T54" fmla="*/ 68 w 70"/>
                <a:gd name="T5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0" h="58">
                  <a:moveTo>
                    <a:pt x="68" y="0"/>
                  </a:moveTo>
                  <a:lnTo>
                    <a:pt x="70" y="31"/>
                  </a:lnTo>
                  <a:lnTo>
                    <a:pt x="56" y="38"/>
                  </a:lnTo>
                  <a:lnTo>
                    <a:pt x="56" y="40"/>
                  </a:lnTo>
                  <a:lnTo>
                    <a:pt x="55" y="40"/>
                  </a:lnTo>
                  <a:lnTo>
                    <a:pt x="55" y="41"/>
                  </a:lnTo>
                  <a:lnTo>
                    <a:pt x="49" y="41"/>
                  </a:lnTo>
                  <a:lnTo>
                    <a:pt x="49" y="49"/>
                  </a:lnTo>
                  <a:lnTo>
                    <a:pt x="37" y="52"/>
                  </a:lnTo>
                  <a:lnTo>
                    <a:pt x="35" y="55"/>
                  </a:lnTo>
                  <a:lnTo>
                    <a:pt x="29" y="58"/>
                  </a:lnTo>
                  <a:lnTo>
                    <a:pt x="18" y="56"/>
                  </a:lnTo>
                  <a:lnTo>
                    <a:pt x="18" y="50"/>
                  </a:lnTo>
                  <a:lnTo>
                    <a:pt x="13" y="52"/>
                  </a:lnTo>
                  <a:lnTo>
                    <a:pt x="12" y="52"/>
                  </a:lnTo>
                  <a:lnTo>
                    <a:pt x="9" y="41"/>
                  </a:lnTo>
                  <a:lnTo>
                    <a:pt x="7" y="34"/>
                  </a:lnTo>
                  <a:lnTo>
                    <a:pt x="3" y="28"/>
                  </a:lnTo>
                  <a:lnTo>
                    <a:pt x="0" y="21"/>
                  </a:lnTo>
                  <a:lnTo>
                    <a:pt x="4" y="12"/>
                  </a:lnTo>
                  <a:lnTo>
                    <a:pt x="13" y="4"/>
                  </a:lnTo>
                  <a:lnTo>
                    <a:pt x="38" y="4"/>
                  </a:lnTo>
                  <a:lnTo>
                    <a:pt x="47" y="9"/>
                  </a:lnTo>
                  <a:lnTo>
                    <a:pt x="53" y="3"/>
                  </a:lnTo>
                  <a:lnTo>
                    <a:pt x="58" y="3"/>
                  </a:lnTo>
                  <a:lnTo>
                    <a:pt x="59" y="4"/>
                  </a:lnTo>
                  <a:lnTo>
                    <a:pt x="62" y="4"/>
                  </a:lnTo>
                  <a:lnTo>
                    <a:pt x="68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" name="Taiwan">
              <a:extLst>
                <a:ext uri="{FF2B5EF4-FFF2-40B4-BE49-F238E27FC236}">
                  <a16:creationId xmlns:a16="http://schemas.microsoft.com/office/drawing/2014/main" id="{48A1BAF4-2F00-4AF2-94BC-A8AB66B0E7B4}"/>
                </a:ext>
              </a:extLst>
            </p:cNvPr>
            <p:cNvSpPr>
              <a:spLocks/>
            </p:cNvSpPr>
            <p:nvPr>
              <p:custDataLst>
                <p:tags r:id="rId144"/>
              </p:custDataLst>
            </p:nvPr>
          </p:nvSpPr>
          <p:spPr bwMode="auto">
            <a:xfrm>
              <a:off x="8659317" y="3976620"/>
              <a:ext cx="41563" cy="84933"/>
            </a:xfrm>
            <a:custGeom>
              <a:avLst/>
              <a:gdLst>
                <a:gd name="T0" fmla="*/ 17 w 23"/>
                <a:gd name="T1" fmla="*/ 0 h 47"/>
                <a:gd name="T2" fmla="*/ 23 w 23"/>
                <a:gd name="T3" fmla="*/ 1 h 47"/>
                <a:gd name="T4" fmla="*/ 23 w 23"/>
                <a:gd name="T5" fmla="*/ 8 h 47"/>
                <a:gd name="T6" fmla="*/ 10 w 23"/>
                <a:gd name="T7" fmla="*/ 47 h 47"/>
                <a:gd name="T8" fmla="*/ 8 w 23"/>
                <a:gd name="T9" fmla="*/ 47 h 47"/>
                <a:gd name="T10" fmla="*/ 1 w 23"/>
                <a:gd name="T11" fmla="*/ 35 h 47"/>
                <a:gd name="T12" fmla="*/ 0 w 23"/>
                <a:gd name="T13" fmla="*/ 23 h 47"/>
                <a:gd name="T14" fmla="*/ 10 w 23"/>
                <a:gd name="T15" fmla="*/ 2 h 47"/>
                <a:gd name="T16" fmla="*/ 10 w 23"/>
                <a:gd name="T17" fmla="*/ 1 h 47"/>
                <a:gd name="T18" fmla="*/ 11 w 23"/>
                <a:gd name="T19" fmla="*/ 1 h 47"/>
                <a:gd name="T20" fmla="*/ 17 w 23"/>
                <a:gd name="T2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47">
                  <a:moveTo>
                    <a:pt x="17" y="0"/>
                  </a:moveTo>
                  <a:lnTo>
                    <a:pt x="23" y="1"/>
                  </a:lnTo>
                  <a:lnTo>
                    <a:pt x="23" y="8"/>
                  </a:lnTo>
                  <a:lnTo>
                    <a:pt x="10" y="47"/>
                  </a:lnTo>
                  <a:lnTo>
                    <a:pt x="8" y="47"/>
                  </a:lnTo>
                  <a:lnTo>
                    <a:pt x="1" y="35"/>
                  </a:lnTo>
                  <a:lnTo>
                    <a:pt x="0" y="23"/>
                  </a:lnTo>
                  <a:lnTo>
                    <a:pt x="10" y="2"/>
                  </a:lnTo>
                  <a:lnTo>
                    <a:pt x="10" y="1"/>
                  </a:lnTo>
                  <a:lnTo>
                    <a:pt x="11" y="1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" name="Unknown">
              <a:extLst>
                <a:ext uri="{FF2B5EF4-FFF2-40B4-BE49-F238E27FC236}">
                  <a16:creationId xmlns:a16="http://schemas.microsoft.com/office/drawing/2014/main" id="{7C1CC5FE-C56B-43BF-9C42-C482D7B9F842}"/>
                </a:ext>
              </a:extLst>
            </p:cNvPr>
            <p:cNvSpPr>
              <a:spLocks/>
            </p:cNvSpPr>
            <p:nvPr>
              <p:custDataLst>
                <p:tags r:id="rId145"/>
              </p:custDataLst>
            </p:nvPr>
          </p:nvSpPr>
          <p:spPr bwMode="auto">
            <a:xfrm>
              <a:off x="6882976" y="3862775"/>
              <a:ext cx="43369" cy="21685"/>
            </a:xfrm>
            <a:custGeom>
              <a:avLst/>
              <a:gdLst>
                <a:gd name="T0" fmla="*/ 10 w 24"/>
                <a:gd name="T1" fmla="*/ 0 h 12"/>
                <a:gd name="T2" fmla="*/ 24 w 24"/>
                <a:gd name="T3" fmla="*/ 5 h 12"/>
                <a:gd name="T4" fmla="*/ 24 w 24"/>
                <a:gd name="T5" fmla="*/ 6 h 12"/>
                <a:gd name="T6" fmla="*/ 10 w 24"/>
                <a:gd name="T7" fmla="*/ 12 h 12"/>
                <a:gd name="T8" fmla="*/ 0 w 24"/>
                <a:gd name="T9" fmla="*/ 5 h 12"/>
                <a:gd name="T10" fmla="*/ 0 w 24"/>
                <a:gd name="T11" fmla="*/ 3 h 12"/>
                <a:gd name="T12" fmla="*/ 10 w 24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2">
                  <a:moveTo>
                    <a:pt x="10" y="0"/>
                  </a:moveTo>
                  <a:lnTo>
                    <a:pt x="24" y="5"/>
                  </a:lnTo>
                  <a:lnTo>
                    <a:pt x="24" y="6"/>
                  </a:lnTo>
                  <a:lnTo>
                    <a:pt x="10" y="12"/>
                  </a:lnTo>
                  <a:lnTo>
                    <a:pt x="0" y="5"/>
                  </a:lnTo>
                  <a:lnTo>
                    <a:pt x="0" y="3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" name="Kuwait">
              <a:extLst>
                <a:ext uri="{FF2B5EF4-FFF2-40B4-BE49-F238E27FC236}">
                  <a16:creationId xmlns:a16="http://schemas.microsoft.com/office/drawing/2014/main" id="{97825E0B-8BAF-45CD-9A6F-D1F4D1EAC21E}"/>
                </a:ext>
              </a:extLst>
            </p:cNvPr>
            <p:cNvSpPr>
              <a:spLocks/>
            </p:cNvSpPr>
            <p:nvPr>
              <p:custDataLst>
                <p:tags r:id="rId146"/>
              </p:custDataLst>
            </p:nvPr>
          </p:nvSpPr>
          <p:spPr bwMode="auto">
            <a:xfrm>
              <a:off x="6922731" y="3846511"/>
              <a:ext cx="45177" cy="43369"/>
            </a:xfrm>
            <a:custGeom>
              <a:avLst/>
              <a:gdLst>
                <a:gd name="T0" fmla="*/ 10 w 25"/>
                <a:gd name="T1" fmla="*/ 0 h 24"/>
                <a:gd name="T2" fmla="*/ 21 w 25"/>
                <a:gd name="T3" fmla="*/ 0 h 24"/>
                <a:gd name="T4" fmla="*/ 21 w 25"/>
                <a:gd name="T5" fmla="*/ 2 h 24"/>
                <a:gd name="T6" fmla="*/ 24 w 25"/>
                <a:gd name="T7" fmla="*/ 6 h 24"/>
                <a:gd name="T8" fmla="*/ 24 w 25"/>
                <a:gd name="T9" fmla="*/ 8 h 24"/>
                <a:gd name="T10" fmla="*/ 18 w 25"/>
                <a:gd name="T11" fmla="*/ 12 h 24"/>
                <a:gd name="T12" fmla="*/ 21 w 25"/>
                <a:gd name="T13" fmla="*/ 12 h 24"/>
                <a:gd name="T14" fmla="*/ 25 w 25"/>
                <a:gd name="T15" fmla="*/ 23 h 24"/>
                <a:gd name="T16" fmla="*/ 25 w 25"/>
                <a:gd name="T17" fmla="*/ 24 h 24"/>
                <a:gd name="T18" fmla="*/ 15 w 25"/>
                <a:gd name="T19" fmla="*/ 24 h 24"/>
                <a:gd name="T20" fmla="*/ 12 w 25"/>
                <a:gd name="T21" fmla="*/ 18 h 24"/>
                <a:gd name="T22" fmla="*/ 2 w 25"/>
                <a:gd name="T23" fmla="*/ 15 h 24"/>
                <a:gd name="T24" fmla="*/ 0 w 25"/>
                <a:gd name="T25" fmla="*/ 14 h 24"/>
                <a:gd name="T26" fmla="*/ 2 w 25"/>
                <a:gd name="T27" fmla="*/ 14 h 24"/>
                <a:gd name="T28" fmla="*/ 10 w 25"/>
                <a:gd name="T2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" h="24">
                  <a:moveTo>
                    <a:pt x="10" y="0"/>
                  </a:moveTo>
                  <a:lnTo>
                    <a:pt x="21" y="0"/>
                  </a:lnTo>
                  <a:lnTo>
                    <a:pt x="21" y="2"/>
                  </a:lnTo>
                  <a:lnTo>
                    <a:pt x="24" y="6"/>
                  </a:lnTo>
                  <a:lnTo>
                    <a:pt x="24" y="8"/>
                  </a:lnTo>
                  <a:lnTo>
                    <a:pt x="18" y="12"/>
                  </a:lnTo>
                  <a:lnTo>
                    <a:pt x="21" y="12"/>
                  </a:lnTo>
                  <a:lnTo>
                    <a:pt x="25" y="23"/>
                  </a:lnTo>
                  <a:lnTo>
                    <a:pt x="25" y="24"/>
                  </a:lnTo>
                  <a:lnTo>
                    <a:pt x="15" y="24"/>
                  </a:lnTo>
                  <a:lnTo>
                    <a:pt x="12" y="18"/>
                  </a:lnTo>
                  <a:lnTo>
                    <a:pt x="2" y="15"/>
                  </a:lnTo>
                  <a:lnTo>
                    <a:pt x="0" y="14"/>
                  </a:lnTo>
                  <a:lnTo>
                    <a:pt x="2" y="14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" name="Qatar">
              <a:extLst>
                <a:ext uri="{FF2B5EF4-FFF2-40B4-BE49-F238E27FC236}">
                  <a16:creationId xmlns:a16="http://schemas.microsoft.com/office/drawing/2014/main" id="{B35F98AC-41DE-437F-BD89-89920B49B968}"/>
                </a:ext>
              </a:extLst>
            </p:cNvPr>
            <p:cNvSpPr>
              <a:spLocks/>
            </p:cNvSpPr>
            <p:nvPr>
              <p:custDataLst>
                <p:tags r:id="rId147"/>
              </p:custDataLst>
            </p:nvPr>
          </p:nvSpPr>
          <p:spPr bwMode="auto">
            <a:xfrm>
              <a:off x="7022118" y="3951321"/>
              <a:ext cx="21685" cy="43369"/>
            </a:xfrm>
            <a:custGeom>
              <a:avLst/>
              <a:gdLst>
                <a:gd name="T0" fmla="*/ 6 w 12"/>
                <a:gd name="T1" fmla="*/ 0 h 24"/>
                <a:gd name="T2" fmla="*/ 12 w 12"/>
                <a:gd name="T3" fmla="*/ 3 h 24"/>
                <a:gd name="T4" fmla="*/ 12 w 12"/>
                <a:gd name="T5" fmla="*/ 5 h 24"/>
                <a:gd name="T6" fmla="*/ 10 w 12"/>
                <a:gd name="T7" fmla="*/ 22 h 24"/>
                <a:gd name="T8" fmla="*/ 4 w 12"/>
                <a:gd name="T9" fmla="*/ 24 h 24"/>
                <a:gd name="T10" fmla="*/ 0 w 12"/>
                <a:gd name="T11" fmla="*/ 21 h 24"/>
                <a:gd name="T12" fmla="*/ 0 w 12"/>
                <a:gd name="T13" fmla="*/ 9 h 24"/>
                <a:gd name="T14" fmla="*/ 6 w 12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24">
                  <a:moveTo>
                    <a:pt x="6" y="0"/>
                  </a:moveTo>
                  <a:lnTo>
                    <a:pt x="12" y="3"/>
                  </a:lnTo>
                  <a:lnTo>
                    <a:pt x="12" y="5"/>
                  </a:lnTo>
                  <a:lnTo>
                    <a:pt x="10" y="22"/>
                  </a:lnTo>
                  <a:lnTo>
                    <a:pt x="4" y="24"/>
                  </a:lnTo>
                  <a:lnTo>
                    <a:pt x="0" y="21"/>
                  </a:lnTo>
                  <a:lnTo>
                    <a:pt x="0" y="9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Asian Island">
              <a:extLst>
                <a:ext uri="{FF2B5EF4-FFF2-40B4-BE49-F238E27FC236}">
                  <a16:creationId xmlns:a16="http://schemas.microsoft.com/office/drawing/2014/main" id="{6AE0D0D3-B7EC-4925-A486-8ED964833908}"/>
                </a:ext>
              </a:extLst>
            </p:cNvPr>
            <p:cNvSpPr>
              <a:spLocks/>
            </p:cNvSpPr>
            <p:nvPr>
              <p:custDataLst>
                <p:tags r:id="rId148"/>
              </p:custDataLst>
            </p:nvPr>
          </p:nvSpPr>
          <p:spPr bwMode="auto">
            <a:xfrm>
              <a:off x="9855591" y="4377787"/>
              <a:ext cx="10843" cy="12650"/>
            </a:xfrm>
            <a:custGeom>
              <a:avLst/>
              <a:gdLst>
                <a:gd name="T0" fmla="*/ 0 w 6"/>
                <a:gd name="T1" fmla="*/ 0 h 7"/>
                <a:gd name="T2" fmla="*/ 2 w 6"/>
                <a:gd name="T3" fmla="*/ 0 h 7"/>
                <a:gd name="T4" fmla="*/ 6 w 6"/>
                <a:gd name="T5" fmla="*/ 3 h 7"/>
                <a:gd name="T6" fmla="*/ 6 w 6"/>
                <a:gd name="T7" fmla="*/ 4 h 7"/>
                <a:gd name="T8" fmla="*/ 5 w 6"/>
                <a:gd name="T9" fmla="*/ 7 h 7"/>
                <a:gd name="T10" fmla="*/ 0 w 6"/>
                <a:gd name="T11" fmla="*/ 1 h 7"/>
                <a:gd name="T12" fmla="*/ 0 w 6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0" y="0"/>
                  </a:moveTo>
                  <a:lnTo>
                    <a:pt x="2" y="0"/>
                  </a:lnTo>
                  <a:lnTo>
                    <a:pt x="6" y="3"/>
                  </a:lnTo>
                  <a:lnTo>
                    <a:pt x="6" y="4"/>
                  </a:lnTo>
                  <a:lnTo>
                    <a:pt x="5" y="7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" name="Asian Island">
              <a:extLst>
                <a:ext uri="{FF2B5EF4-FFF2-40B4-BE49-F238E27FC236}">
                  <a16:creationId xmlns:a16="http://schemas.microsoft.com/office/drawing/2014/main" id="{500B11CA-D2D8-4CE8-A5D7-8425EF3A757B}"/>
                </a:ext>
              </a:extLst>
            </p:cNvPr>
            <p:cNvSpPr>
              <a:spLocks/>
            </p:cNvSpPr>
            <p:nvPr>
              <p:custDataLst>
                <p:tags r:id="rId149"/>
              </p:custDataLst>
            </p:nvPr>
          </p:nvSpPr>
          <p:spPr bwMode="auto">
            <a:xfrm>
              <a:off x="9759816" y="4318154"/>
              <a:ext cx="10843" cy="9036"/>
            </a:xfrm>
            <a:custGeom>
              <a:avLst/>
              <a:gdLst>
                <a:gd name="T0" fmla="*/ 0 w 6"/>
                <a:gd name="T1" fmla="*/ 0 h 5"/>
                <a:gd name="T2" fmla="*/ 6 w 6"/>
                <a:gd name="T3" fmla="*/ 0 h 5"/>
                <a:gd name="T4" fmla="*/ 6 w 6"/>
                <a:gd name="T5" fmla="*/ 2 h 5"/>
                <a:gd name="T6" fmla="*/ 1 w 6"/>
                <a:gd name="T7" fmla="*/ 5 h 5"/>
                <a:gd name="T8" fmla="*/ 0 w 6"/>
                <a:gd name="T9" fmla="*/ 5 h 5"/>
                <a:gd name="T10" fmla="*/ 0 w 6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0" y="0"/>
                  </a:moveTo>
                  <a:lnTo>
                    <a:pt x="6" y="0"/>
                  </a:lnTo>
                  <a:lnTo>
                    <a:pt x="6" y="2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Asian Island">
              <a:extLst>
                <a:ext uri="{FF2B5EF4-FFF2-40B4-BE49-F238E27FC236}">
                  <a16:creationId xmlns:a16="http://schemas.microsoft.com/office/drawing/2014/main" id="{8442B8AA-5111-454F-81FB-B398DCD03F10}"/>
                </a:ext>
              </a:extLst>
            </p:cNvPr>
            <p:cNvSpPr>
              <a:spLocks/>
            </p:cNvSpPr>
            <p:nvPr>
              <p:custDataLst>
                <p:tags r:id="rId150"/>
              </p:custDataLst>
            </p:nvPr>
          </p:nvSpPr>
          <p:spPr bwMode="auto">
            <a:xfrm>
              <a:off x="9765238" y="4368752"/>
              <a:ext cx="18071" cy="16264"/>
            </a:xfrm>
            <a:custGeom>
              <a:avLst/>
              <a:gdLst>
                <a:gd name="T0" fmla="*/ 0 w 10"/>
                <a:gd name="T1" fmla="*/ 0 h 9"/>
                <a:gd name="T2" fmla="*/ 7 w 10"/>
                <a:gd name="T3" fmla="*/ 0 h 9"/>
                <a:gd name="T4" fmla="*/ 10 w 10"/>
                <a:gd name="T5" fmla="*/ 8 h 9"/>
                <a:gd name="T6" fmla="*/ 10 w 10"/>
                <a:gd name="T7" fmla="*/ 9 h 9"/>
                <a:gd name="T8" fmla="*/ 9 w 10"/>
                <a:gd name="T9" fmla="*/ 9 h 9"/>
                <a:gd name="T10" fmla="*/ 6 w 10"/>
                <a:gd name="T11" fmla="*/ 3 h 9"/>
                <a:gd name="T12" fmla="*/ 0 w 10"/>
                <a:gd name="T13" fmla="*/ 2 h 9"/>
                <a:gd name="T14" fmla="*/ 0 w 10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9">
                  <a:moveTo>
                    <a:pt x="0" y="0"/>
                  </a:moveTo>
                  <a:lnTo>
                    <a:pt x="7" y="0"/>
                  </a:lnTo>
                  <a:lnTo>
                    <a:pt x="10" y="8"/>
                  </a:lnTo>
                  <a:lnTo>
                    <a:pt x="10" y="9"/>
                  </a:lnTo>
                  <a:lnTo>
                    <a:pt x="9" y="9"/>
                  </a:lnTo>
                  <a:lnTo>
                    <a:pt x="6" y="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Asian Island">
              <a:extLst>
                <a:ext uri="{FF2B5EF4-FFF2-40B4-BE49-F238E27FC236}">
                  <a16:creationId xmlns:a16="http://schemas.microsoft.com/office/drawing/2014/main" id="{902BDBA0-C9C0-4DB1-81C7-5D4CB43DCF29}"/>
                </a:ext>
              </a:extLst>
            </p:cNvPr>
            <p:cNvSpPr>
              <a:spLocks/>
            </p:cNvSpPr>
            <p:nvPr>
              <p:custDataLst>
                <p:tags r:id="rId151"/>
              </p:custDataLst>
            </p:nvPr>
          </p:nvSpPr>
          <p:spPr bwMode="auto">
            <a:xfrm>
              <a:off x="7455814" y="5893913"/>
              <a:ext cx="23493" cy="18071"/>
            </a:xfrm>
            <a:custGeom>
              <a:avLst/>
              <a:gdLst>
                <a:gd name="T0" fmla="*/ 4 w 13"/>
                <a:gd name="T1" fmla="*/ 0 h 10"/>
                <a:gd name="T2" fmla="*/ 7 w 13"/>
                <a:gd name="T3" fmla="*/ 3 h 10"/>
                <a:gd name="T4" fmla="*/ 6 w 13"/>
                <a:gd name="T5" fmla="*/ 7 h 10"/>
                <a:gd name="T6" fmla="*/ 13 w 13"/>
                <a:gd name="T7" fmla="*/ 7 h 10"/>
                <a:gd name="T8" fmla="*/ 10 w 13"/>
                <a:gd name="T9" fmla="*/ 10 h 10"/>
                <a:gd name="T10" fmla="*/ 3 w 13"/>
                <a:gd name="T11" fmla="*/ 10 h 10"/>
                <a:gd name="T12" fmla="*/ 0 w 13"/>
                <a:gd name="T13" fmla="*/ 5 h 10"/>
                <a:gd name="T14" fmla="*/ 4 w 13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0">
                  <a:moveTo>
                    <a:pt x="4" y="0"/>
                  </a:moveTo>
                  <a:lnTo>
                    <a:pt x="7" y="3"/>
                  </a:lnTo>
                  <a:lnTo>
                    <a:pt x="6" y="7"/>
                  </a:lnTo>
                  <a:lnTo>
                    <a:pt x="13" y="7"/>
                  </a:lnTo>
                  <a:lnTo>
                    <a:pt x="10" y="10"/>
                  </a:lnTo>
                  <a:lnTo>
                    <a:pt x="3" y="10"/>
                  </a:lnTo>
                  <a:lnTo>
                    <a:pt x="0" y="5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" name="Asian Island">
              <a:extLst>
                <a:ext uri="{FF2B5EF4-FFF2-40B4-BE49-F238E27FC236}">
                  <a16:creationId xmlns:a16="http://schemas.microsoft.com/office/drawing/2014/main" id="{41E941C5-97CF-45D3-9907-60D53B7EDBF3}"/>
                </a:ext>
              </a:extLst>
            </p:cNvPr>
            <p:cNvSpPr>
              <a:spLocks/>
            </p:cNvSpPr>
            <p:nvPr>
              <p:custDataLst>
                <p:tags r:id="rId152"/>
              </p:custDataLst>
            </p:nvPr>
          </p:nvSpPr>
          <p:spPr bwMode="auto">
            <a:xfrm>
              <a:off x="7461235" y="5910176"/>
              <a:ext cx="39755" cy="23493"/>
            </a:xfrm>
            <a:custGeom>
              <a:avLst/>
              <a:gdLst>
                <a:gd name="T0" fmla="*/ 18 w 22"/>
                <a:gd name="T1" fmla="*/ 0 h 13"/>
                <a:gd name="T2" fmla="*/ 22 w 22"/>
                <a:gd name="T3" fmla="*/ 0 h 13"/>
                <a:gd name="T4" fmla="*/ 22 w 22"/>
                <a:gd name="T5" fmla="*/ 1 h 13"/>
                <a:gd name="T6" fmla="*/ 19 w 22"/>
                <a:gd name="T7" fmla="*/ 7 h 13"/>
                <a:gd name="T8" fmla="*/ 15 w 22"/>
                <a:gd name="T9" fmla="*/ 7 h 13"/>
                <a:gd name="T10" fmla="*/ 19 w 22"/>
                <a:gd name="T11" fmla="*/ 12 h 13"/>
                <a:gd name="T12" fmla="*/ 18 w 22"/>
                <a:gd name="T13" fmla="*/ 12 h 13"/>
                <a:gd name="T14" fmla="*/ 10 w 22"/>
                <a:gd name="T15" fmla="*/ 10 h 13"/>
                <a:gd name="T16" fmla="*/ 9 w 22"/>
                <a:gd name="T17" fmla="*/ 12 h 13"/>
                <a:gd name="T18" fmla="*/ 7 w 22"/>
                <a:gd name="T19" fmla="*/ 12 h 13"/>
                <a:gd name="T20" fmla="*/ 6 w 22"/>
                <a:gd name="T21" fmla="*/ 10 h 13"/>
                <a:gd name="T22" fmla="*/ 3 w 22"/>
                <a:gd name="T23" fmla="*/ 13 h 13"/>
                <a:gd name="T24" fmla="*/ 1 w 22"/>
                <a:gd name="T25" fmla="*/ 13 h 13"/>
                <a:gd name="T26" fmla="*/ 0 w 22"/>
                <a:gd name="T27" fmla="*/ 10 h 13"/>
                <a:gd name="T28" fmla="*/ 1 w 22"/>
                <a:gd name="T29" fmla="*/ 3 h 13"/>
                <a:gd name="T30" fmla="*/ 3 w 22"/>
                <a:gd name="T31" fmla="*/ 3 h 13"/>
                <a:gd name="T32" fmla="*/ 13 w 22"/>
                <a:gd name="T33" fmla="*/ 1 h 13"/>
                <a:gd name="T34" fmla="*/ 16 w 22"/>
                <a:gd name="T35" fmla="*/ 1 h 13"/>
                <a:gd name="T36" fmla="*/ 18 w 22"/>
                <a:gd name="T3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" h="13">
                  <a:moveTo>
                    <a:pt x="18" y="0"/>
                  </a:moveTo>
                  <a:lnTo>
                    <a:pt x="22" y="0"/>
                  </a:lnTo>
                  <a:lnTo>
                    <a:pt x="22" y="1"/>
                  </a:lnTo>
                  <a:lnTo>
                    <a:pt x="19" y="7"/>
                  </a:lnTo>
                  <a:lnTo>
                    <a:pt x="15" y="7"/>
                  </a:lnTo>
                  <a:lnTo>
                    <a:pt x="19" y="12"/>
                  </a:lnTo>
                  <a:lnTo>
                    <a:pt x="18" y="12"/>
                  </a:lnTo>
                  <a:lnTo>
                    <a:pt x="10" y="10"/>
                  </a:lnTo>
                  <a:lnTo>
                    <a:pt x="9" y="12"/>
                  </a:lnTo>
                  <a:lnTo>
                    <a:pt x="7" y="12"/>
                  </a:lnTo>
                  <a:lnTo>
                    <a:pt x="6" y="10"/>
                  </a:lnTo>
                  <a:lnTo>
                    <a:pt x="3" y="13"/>
                  </a:lnTo>
                  <a:lnTo>
                    <a:pt x="1" y="13"/>
                  </a:lnTo>
                  <a:lnTo>
                    <a:pt x="0" y="10"/>
                  </a:lnTo>
                  <a:lnTo>
                    <a:pt x="1" y="3"/>
                  </a:lnTo>
                  <a:lnTo>
                    <a:pt x="3" y="3"/>
                  </a:lnTo>
                  <a:lnTo>
                    <a:pt x="13" y="1"/>
                  </a:lnTo>
                  <a:lnTo>
                    <a:pt x="16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Brunei">
              <a:extLst>
                <a:ext uri="{FF2B5EF4-FFF2-40B4-BE49-F238E27FC236}">
                  <a16:creationId xmlns:a16="http://schemas.microsoft.com/office/drawing/2014/main" id="{06DC7E1D-174E-48C6-8195-B93EF4FA13C2}"/>
                </a:ext>
              </a:extLst>
            </p:cNvPr>
            <p:cNvSpPr>
              <a:spLocks/>
            </p:cNvSpPr>
            <p:nvPr>
              <p:custDataLst>
                <p:tags r:id="rId153"/>
              </p:custDataLst>
            </p:nvPr>
          </p:nvSpPr>
          <p:spPr bwMode="auto">
            <a:xfrm>
              <a:off x="8516558" y="4468141"/>
              <a:ext cx="34334" cy="27107"/>
            </a:xfrm>
            <a:custGeom>
              <a:avLst/>
              <a:gdLst>
                <a:gd name="T0" fmla="*/ 12 w 19"/>
                <a:gd name="T1" fmla="*/ 0 h 15"/>
                <a:gd name="T2" fmla="*/ 13 w 19"/>
                <a:gd name="T3" fmla="*/ 0 h 15"/>
                <a:gd name="T4" fmla="*/ 16 w 19"/>
                <a:gd name="T5" fmla="*/ 3 h 15"/>
                <a:gd name="T6" fmla="*/ 19 w 19"/>
                <a:gd name="T7" fmla="*/ 9 h 15"/>
                <a:gd name="T8" fmla="*/ 19 w 19"/>
                <a:gd name="T9" fmla="*/ 11 h 15"/>
                <a:gd name="T10" fmla="*/ 18 w 19"/>
                <a:gd name="T11" fmla="*/ 11 h 15"/>
                <a:gd name="T12" fmla="*/ 13 w 19"/>
                <a:gd name="T13" fmla="*/ 6 h 15"/>
                <a:gd name="T14" fmla="*/ 9 w 19"/>
                <a:gd name="T15" fmla="*/ 15 h 15"/>
                <a:gd name="T16" fmla="*/ 7 w 19"/>
                <a:gd name="T17" fmla="*/ 15 h 15"/>
                <a:gd name="T18" fmla="*/ 0 w 19"/>
                <a:gd name="T19" fmla="*/ 8 h 15"/>
                <a:gd name="T20" fmla="*/ 0 w 19"/>
                <a:gd name="T21" fmla="*/ 6 h 15"/>
                <a:gd name="T22" fmla="*/ 12 w 19"/>
                <a:gd name="T2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15">
                  <a:moveTo>
                    <a:pt x="12" y="0"/>
                  </a:moveTo>
                  <a:lnTo>
                    <a:pt x="13" y="0"/>
                  </a:lnTo>
                  <a:lnTo>
                    <a:pt x="16" y="3"/>
                  </a:lnTo>
                  <a:lnTo>
                    <a:pt x="19" y="9"/>
                  </a:lnTo>
                  <a:lnTo>
                    <a:pt x="19" y="11"/>
                  </a:lnTo>
                  <a:lnTo>
                    <a:pt x="18" y="11"/>
                  </a:lnTo>
                  <a:lnTo>
                    <a:pt x="13" y="6"/>
                  </a:lnTo>
                  <a:lnTo>
                    <a:pt x="9" y="15"/>
                  </a:lnTo>
                  <a:lnTo>
                    <a:pt x="7" y="15"/>
                  </a:lnTo>
                  <a:lnTo>
                    <a:pt x="0" y="8"/>
                  </a:lnTo>
                  <a:lnTo>
                    <a:pt x="0" y="6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" name="Philippines">
              <a:extLst>
                <a:ext uri="{FF2B5EF4-FFF2-40B4-BE49-F238E27FC236}">
                  <a16:creationId xmlns:a16="http://schemas.microsoft.com/office/drawing/2014/main" id="{AE98C681-2486-4283-8A36-3222180186E0}"/>
                </a:ext>
              </a:extLst>
            </p:cNvPr>
            <p:cNvSpPr>
              <a:spLocks/>
            </p:cNvSpPr>
            <p:nvPr>
              <p:custDataLst>
                <p:tags r:id="rId154"/>
              </p:custDataLst>
            </p:nvPr>
          </p:nvSpPr>
          <p:spPr bwMode="auto">
            <a:xfrm>
              <a:off x="8590647" y="4144676"/>
              <a:ext cx="224076" cy="328885"/>
            </a:xfrm>
            <a:custGeom>
              <a:avLst/>
              <a:gdLst/>
              <a:ahLst/>
              <a:cxnLst/>
              <a:rect l="l" t="t" r="r" b="b"/>
              <a:pathLst>
                <a:path w="225862" h="331507">
                  <a:moveTo>
                    <a:pt x="65572" y="324221"/>
                  </a:moveTo>
                  <a:lnTo>
                    <a:pt x="74680" y="324221"/>
                  </a:lnTo>
                  <a:lnTo>
                    <a:pt x="74680" y="326043"/>
                  </a:lnTo>
                  <a:lnTo>
                    <a:pt x="65572" y="331507"/>
                  </a:lnTo>
                  <a:lnTo>
                    <a:pt x="63751" y="331507"/>
                  </a:lnTo>
                  <a:lnTo>
                    <a:pt x="63751" y="329686"/>
                  </a:lnTo>
                  <a:close/>
                  <a:moveTo>
                    <a:pt x="92894" y="302364"/>
                  </a:moveTo>
                  <a:lnTo>
                    <a:pt x="94715" y="302364"/>
                  </a:lnTo>
                  <a:lnTo>
                    <a:pt x="100180" y="307829"/>
                  </a:lnTo>
                  <a:lnTo>
                    <a:pt x="103823" y="307829"/>
                  </a:lnTo>
                  <a:lnTo>
                    <a:pt x="100180" y="309650"/>
                  </a:lnTo>
                  <a:lnTo>
                    <a:pt x="89251" y="309650"/>
                  </a:lnTo>
                  <a:lnTo>
                    <a:pt x="89251" y="307829"/>
                  </a:lnTo>
                  <a:close/>
                  <a:moveTo>
                    <a:pt x="109288" y="289614"/>
                  </a:moveTo>
                  <a:lnTo>
                    <a:pt x="125682" y="289614"/>
                  </a:lnTo>
                  <a:lnTo>
                    <a:pt x="125682" y="291436"/>
                  </a:lnTo>
                  <a:lnTo>
                    <a:pt x="114753" y="296900"/>
                  </a:lnTo>
                  <a:lnTo>
                    <a:pt x="109288" y="291436"/>
                  </a:lnTo>
                  <a:close/>
                  <a:moveTo>
                    <a:pt x="200361" y="200362"/>
                  </a:moveTo>
                  <a:lnTo>
                    <a:pt x="204004" y="200362"/>
                  </a:lnTo>
                  <a:lnTo>
                    <a:pt x="204004" y="216755"/>
                  </a:lnTo>
                  <a:lnTo>
                    <a:pt x="204005" y="216755"/>
                  </a:lnTo>
                  <a:lnTo>
                    <a:pt x="216755" y="229505"/>
                  </a:lnTo>
                  <a:lnTo>
                    <a:pt x="220398" y="240434"/>
                  </a:lnTo>
                  <a:lnTo>
                    <a:pt x="216755" y="242256"/>
                  </a:lnTo>
                  <a:lnTo>
                    <a:pt x="220398" y="245899"/>
                  </a:lnTo>
                  <a:lnTo>
                    <a:pt x="225862" y="269578"/>
                  </a:lnTo>
                  <a:lnTo>
                    <a:pt x="216755" y="296900"/>
                  </a:lnTo>
                  <a:lnTo>
                    <a:pt x="214933" y="296900"/>
                  </a:lnTo>
                  <a:lnTo>
                    <a:pt x="209469" y="275042"/>
                  </a:lnTo>
                  <a:lnTo>
                    <a:pt x="198540" y="285971"/>
                  </a:lnTo>
                  <a:lnTo>
                    <a:pt x="198540" y="291435"/>
                  </a:lnTo>
                  <a:lnTo>
                    <a:pt x="205826" y="302364"/>
                  </a:lnTo>
                  <a:lnTo>
                    <a:pt x="198540" y="315114"/>
                  </a:lnTo>
                  <a:lnTo>
                    <a:pt x="193076" y="304185"/>
                  </a:lnTo>
                  <a:lnTo>
                    <a:pt x="183968" y="309650"/>
                  </a:lnTo>
                  <a:lnTo>
                    <a:pt x="167575" y="300543"/>
                  </a:lnTo>
                  <a:lnTo>
                    <a:pt x="165754" y="300543"/>
                  </a:lnTo>
                  <a:lnTo>
                    <a:pt x="162111" y="284149"/>
                  </a:lnTo>
                  <a:lnTo>
                    <a:pt x="162111" y="280506"/>
                  </a:lnTo>
                  <a:lnTo>
                    <a:pt x="165754" y="273221"/>
                  </a:lnTo>
                  <a:lnTo>
                    <a:pt x="154825" y="262292"/>
                  </a:lnTo>
                  <a:lnTo>
                    <a:pt x="149360" y="273221"/>
                  </a:lnTo>
                  <a:lnTo>
                    <a:pt x="147539" y="273221"/>
                  </a:lnTo>
                  <a:lnTo>
                    <a:pt x="143896" y="267756"/>
                  </a:lnTo>
                  <a:lnTo>
                    <a:pt x="138431" y="275042"/>
                  </a:lnTo>
                  <a:lnTo>
                    <a:pt x="136610" y="275042"/>
                  </a:lnTo>
                  <a:lnTo>
                    <a:pt x="132967" y="267756"/>
                  </a:lnTo>
                  <a:lnTo>
                    <a:pt x="131145" y="267756"/>
                  </a:lnTo>
                  <a:lnTo>
                    <a:pt x="122038" y="284149"/>
                  </a:lnTo>
                  <a:lnTo>
                    <a:pt x="122038" y="285971"/>
                  </a:lnTo>
                  <a:lnTo>
                    <a:pt x="114752" y="285971"/>
                  </a:lnTo>
                  <a:lnTo>
                    <a:pt x="114752" y="284149"/>
                  </a:lnTo>
                  <a:lnTo>
                    <a:pt x="111109" y="278685"/>
                  </a:lnTo>
                  <a:lnTo>
                    <a:pt x="122038" y="256827"/>
                  </a:lnTo>
                  <a:lnTo>
                    <a:pt x="136610" y="251363"/>
                  </a:lnTo>
                  <a:lnTo>
                    <a:pt x="147539" y="240434"/>
                  </a:lnTo>
                  <a:lnTo>
                    <a:pt x="149360" y="240434"/>
                  </a:lnTo>
                  <a:lnTo>
                    <a:pt x="156646" y="242256"/>
                  </a:lnTo>
                  <a:lnTo>
                    <a:pt x="156646" y="256827"/>
                  </a:lnTo>
                  <a:lnTo>
                    <a:pt x="165754" y="253185"/>
                  </a:lnTo>
                  <a:lnTo>
                    <a:pt x="167575" y="245899"/>
                  </a:lnTo>
                  <a:lnTo>
                    <a:pt x="176682" y="245899"/>
                  </a:lnTo>
                  <a:lnTo>
                    <a:pt x="178504" y="234970"/>
                  </a:lnTo>
                  <a:lnTo>
                    <a:pt x="182147" y="234970"/>
                  </a:lnTo>
                  <a:lnTo>
                    <a:pt x="194897" y="231327"/>
                  </a:lnTo>
                  <a:lnTo>
                    <a:pt x="194897" y="216755"/>
                  </a:lnTo>
                  <a:lnTo>
                    <a:pt x="200361" y="216755"/>
                  </a:lnTo>
                  <a:lnTo>
                    <a:pt x="200361" y="213113"/>
                  </a:lnTo>
                  <a:lnTo>
                    <a:pt x="198539" y="207648"/>
                  </a:lnTo>
                  <a:lnTo>
                    <a:pt x="198539" y="205826"/>
                  </a:lnTo>
                  <a:close/>
                  <a:moveTo>
                    <a:pt x="142074" y="185790"/>
                  </a:moveTo>
                  <a:lnTo>
                    <a:pt x="143896" y="185790"/>
                  </a:lnTo>
                  <a:lnTo>
                    <a:pt x="153003" y="189433"/>
                  </a:lnTo>
                  <a:lnTo>
                    <a:pt x="153003" y="194897"/>
                  </a:lnTo>
                  <a:lnTo>
                    <a:pt x="143896" y="213112"/>
                  </a:lnTo>
                  <a:lnTo>
                    <a:pt x="143896" y="229506"/>
                  </a:lnTo>
                  <a:lnTo>
                    <a:pt x="142074" y="234970"/>
                  </a:lnTo>
                  <a:lnTo>
                    <a:pt x="125680" y="218577"/>
                  </a:lnTo>
                  <a:lnTo>
                    <a:pt x="125680" y="211290"/>
                  </a:lnTo>
                  <a:lnTo>
                    <a:pt x="127502" y="211290"/>
                  </a:lnTo>
                  <a:lnTo>
                    <a:pt x="131145" y="207648"/>
                  </a:lnTo>
                  <a:lnTo>
                    <a:pt x="136609" y="189433"/>
                  </a:lnTo>
                  <a:close/>
                  <a:moveTo>
                    <a:pt x="162110" y="180326"/>
                  </a:moveTo>
                  <a:lnTo>
                    <a:pt x="165753" y="180326"/>
                  </a:lnTo>
                  <a:lnTo>
                    <a:pt x="165753" y="200362"/>
                  </a:lnTo>
                  <a:lnTo>
                    <a:pt x="157272" y="212612"/>
                  </a:lnTo>
                  <a:lnTo>
                    <a:pt x="165754" y="205827"/>
                  </a:lnTo>
                  <a:lnTo>
                    <a:pt x="178504" y="205827"/>
                  </a:lnTo>
                  <a:lnTo>
                    <a:pt x="178504" y="207648"/>
                  </a:lnTo>
                  <a:lnTo>
                    <a:pt x="176683" y="218578"/>
                  </a:lnTo>
                  <a:lnTo>
                    <a:pt x="171218" y="218578"/>
                  </a:lnTo>
                  <a:lnTo>
                    <a:pt x="167575" y="222221"/>
                  </a:lnTo>
                  <a:lnTo>
                    <a:pt x="160289" y="222221"/>
                  </a:lnTo>
                  <a:lnTo>
                    <a:pt x="156748" y="213368"/>
                  </a:lnTo>
                  <a:lnTo>
                    <a:pt x="149360" y="224041"/>
                  </a:lnTo>
                  <a:lnTo>
                    <a:pt x="147538" y="224041"/>
                  </a:lnTo>
                  <a:lnTo>
                    <a:pt x="147538" y="213112"/>
                  </a:lnTo>
                  <a:close/>
                  <a:moveTo>
                    <a:pt x="52823" y="174861"/>
                  </a:moveTo>
                  <a:lnTo>
                    <a:pt x="54644" y="174861"/>
                  </a:lnTo>
                  <a:lnTo>
                    <a:pt x="54644" y="178504"/>
                  </a:lnTo>
                  <a:lnTo>
                    <a:pt x="60109" y="200361"/>
                  </a:lnTo>
                  <a:lnTo>
                    <a:pt x="60109" y="202183"/>
                  </a:lnTo>
                  <a:lnTo>
                    <a:pt x="58287" y="202183"/>
                  </a:lnTo>
                  <a:lnTo>
                    <a:pt x="41894" y="213112"/>
                  </a:lnTo>
                  <a:lnTo>
                    <a:pt x="41894" y="218577"/>
                  </a:lnTo>
                  <a:lnTo>
                    <a:pt x="20036" y="236791"/>
                  </a:lnTo>
                  <a:lnTo>
                    <a:pt x="3643" y="247720"/>
                  </a:lnTo>
                  <a:lnTo>
                    <a:pt x="0" y="247720"/>
                  </a:lnTo>
                  <a:lnTo>
                    <a:pt x="0" y="245899"/>
                  </a:lnTo>
                  <a:lnTo>
                    <a:pt x="5464" y="234970"/>
                  </a:lnTo>
                  <a:lnTo>
                    <a:pt x="47358" y="200361"/>
                  </a:lnTo>
                  <a:lnTo>
                    <a:pt x="52823" y="178504"/>
                  </a:lnTo>
                  <a:close/>
                  <a:moveTo>
                    <a:pt x="111109" y="163932"/>
                  </a:moveTo>
                  <a:lnTo>
                    <a:pt x="114752" y="163932"/>
                  </a:lnTo>
                  <a:lnTo>
                    <a:pt x="125681" y="169396"/>
                  </a:lnTo>
                  <a:lnTo>
                    <a:pt x="142075" y="173039"/>
                  </a:lnTo>
                  <a:lnTo>
                    <a:pt x="142075" y="183968"/>
                  </a:lnTo>
                  <a:lnTo>
                    <a:pt x="138432" y="183968"/>
                  </a:lnTo>
                  <a:lnTo>
                    <a:pt x="114752" y="202183"/>
                  </a:lnTo>
                  <a:lnTo>
                    <a:pt x="114752" y="200361"/>
                  </a:lnTo>
                  <a:close/>
                  <a:moveTo>
                    <a:pt x="171218" y="147540"/>
                  </a:moveTo>
                  <a:lnTo>
                    <a:pt x="193076" y="147540"/>
                  </a:lnTo>
                  <a:lnTo>
                    <a:pt x="193076" y="151183"/>
                  </a:lnTo>
                  <a:lnTo>
                    <a:pt x="198540" y="156647"/>
                  </a:lnTo>
                  <a:lnTo>
                    <a:pt x="198540" y="173040"/>
                  </a:lnTo>
                  <a:lnTo>
                    <a:pt x="205826" y="185791"/>
                  </a:lnTo>
                  <a:lnTo>
                    <a:pt x="204005" y="185791"/>
                  </a:lnTo>
                  <a:lnTo>
                    <a:pt x="193076" y="183969"/>
                  </a:lnTo>
                  <a:lnTo>
                    <a:pt x="189433" y="183969"/>
                  </a:lnTo>
                  <a:lnTo>
                    <a:pt x="187739" y="180921"/>
                  </a:lnTo>
                  <a:lnTo>
                    <a:pt x="193076" y="205826"/>
                  </a:lnTo>
                  <a:lnTo>
                    <a:pt x="193076" y="207648"/>
                  </a:lnTo>
                  <a:lnTo>
                    <a:pt x="187612" y="207648"/>
                  </a:lnTo>
                  <a:lnTo>
                    <a:pt x="187612" y="211291"/>
                  </a:lnTo>
                  <a:lnTo>
                    <a:pt x="183969" y="211291"/>
                  </a:lnTo>
                  <a:lnTo>
                    <a:pt x="178504" y="205826"/>
                  </a:lnTo>
                  <a:lnTo>
                    <a:pt x="176683" y="189433"/>
                  </a:lnTo>
                  <a:lnTo>
                    <a:pt x="173040" y="191255"/>
                  </a:lnTo>
                  <a:lnTo>
                    <a:pt x="173040" y="189433"/>
                  </a:lnTo>
                  <a:lnTo>
                    <a:pt x="171218" y="174861"/>
                  </a:lnTo>
                  <a:lnTo>
                    <a:pt x="171218" y="173040"/>
                  </a:lnTo>
                  <a:lnTo>
                    <a:pt x="187342" y="180206"/>
                  </a:lnTo>
                  <a:lnTo>
                    <a:pt x="171218" y="151183"/>
                  </a:lnTo>
                  <a:close/>
                  <a:moveTo>
                    <a:pt x="143896" y="145718"/>
                  </a:moveTo>
                  <a:lnTo>
                    <a:pt x="147539" y="145718"/>
                  </a:lnTo>
                  <a:lnTo>
                    <a:pt x="162111" y="162112"/>
                  </a:lnTo>
                  <a:lnTo>
                    <a:pt x="165754" y="167576"/>
                  </a:lnTo>
                  <a:lnTo>
                    <a:pt x="162111" y="167576"/>
                  </a:lnTo>
                  <a:lnTo>
                    <a:pt x="162111" y="169398"/>
                  </a:lnTo>
                  <a:lnTo>
                    <a:pt x="153003" y="158469"/>
                  </a:lnTo>
                  <a:lnTo>
                    <a:pt x="143896" y="162112"/>
                  </a:lnTo>
                  <a:lnTo>
                    <a:pt x="142074" y="162112"/>
                  </a:lnTo>
                  <a:lnTo>
                    <a:pt x="143896" y="147539"/>
                  </a:lnTo>
                  <a:close/>
                  <a:moveTo>
                    <a:pt x="116574" y="145718"/>
                  </a:moveTo>
                  <a:lnTo>
                    <a:pt x="120217" y="145718"/>
                  </a:lnTo>
                  <a:lnTo>
                    <a:pt x="120217" y="147539"/>
                  </a:lnTo>
                  <a:lnTo>
                    <a:pt x="116574" y="158469"/>
                  </a:lnTo>
                  <a:lnTo>
                    <a:pt x="114752" y="158469"/>
                  </a:lnTo>
                  <a:lnTo>
                    <a:pt x="114752" y="151182"/>
                  </a:lnTo>
                  <a:close/>
                  <a:moveTo>
                    <a:pt x="109288" y="123860"/>
                  </a:moveTo>
                  <a:lnTo>
                    <a:pt x="116574" y="123860"/>
                  </a:lnTo>
                  <a:lnTo>
                    <a:pt x="116574" y="127503"/>
                  </a:lnTo>
                  <a:lnTo>
                    <a:pt x="120217" y="127503"/>
                  </a:lnTo>
                  <a:lnTo>
                    <a:pt x="120217" y="132967"/>
                  </a:lnTo>
                  <a:lnTo>
                    <a:pt x="116574" y="134789"/>
                  </a:lnTo>
                  <a:lnTo>
                    <a:pt x="109288" y="127503"/>
                  </a:lnTo>
                  <a:close/>
                  <a:moveTo>
                    <a:pt x="87429" y="123860"/>
                  </a:moveTo>
                  <a:lnTo>
                    <a:pt x="92893" y="123860"/>
                  </a:lnTo>
                  <a:lnTo>
                    <a:pt x="92893" y="127503"/>
                  </a:lnTo>
                  <a:lnTo>
                    <a:pt x="103822" y="132967"/>
                  </a:lnTo>
                  <a:lnTo>
                    <a:pt x="103822" y="153003"/>
                  </a:lnTo>
                  <a:lnTo>
                    <a:pt x="98357" y="158468"/>
                  </a:lnTo>
                  <a:lnTo>
                    <a:pt x="94715" y="158468"/>
                  </a:lnTo>
                  <a:lnTo>
                    <a:pt x="94715" y="156646"/>
                  </a:lnTo>
                  <a:lnTo>
                    <a:pt x="81965" y="132967"/>
                  </a:lnTo>
                  <a:lnTo>
                    <a:pt x="76500" y="129324"/>
                  </a:lnTo>
                  <a:lnTo>
                    <a:pt x="74679" y="129324"/>
                  </a:lnTo>
                  <a:lnTo>
                    <a:pt x="74679" y="127503"/>
                  </a:lnTo>
                  <a:lnTo>
                    <a:pt x="81965" y="127503"/>
                  </a:lnTo>
                  <a:close/>
                  <a:moveTo>
                    <a:pt x="114753" y="85610"/>
                  </a:moveTo>
                  <a:lnTo>
                    <a:pt x="116574" y="85610"/>
                  </a:lnTo>
                  <a:lnTo>
                    <a:pt x="116574" y="96539"/>
                  </a:lnTo>
                  <a:lnTo>
                    <a:pt x="114753" y="96539"/>
                  </a:lnTo>
                  <a:lnTo>
                    <a:pt x="111109" y="89253"/>
                  </a:lnTo>
                  <a:close/>
                  <a:moveTo>
                    <a:pt x="83787" y="0"/>
                  </a:moveTo>
                  <a:lnTo>
                    <a:pt x="109287" y="5464"/>
                  </a:lnTo>
                  <a:lnTo>
                    <a:pt x="114752" y="5464"/>
                  </a:lnTo>
                  <a:lnTo>
                    <a:pt x="116574" y="0"/>
                  </a:lnTo>
                  <a:lnTo>
                    <a:pt x="122038" y="1821"/>
                  </a:lnTo>
                  <a:lnTo>
                    <a:pt x="120217" y="27322"/>
                  </a:lnTo>
                  <a:lnTo>
                    <a:pt x="127502" y="40072"/>
                  </a:lnTo>
                  <a:lnTo>
                    <a:pt x="127502" y="43715"/>
                  </a:lnTo>
                  <a:lnTo>
                    <a:pt x="120217" y="61930"/>
                  </a:lnTo>
                  <a:lnTo>
                    <a:pt x="109287" y="69216"/>
                  </a:lnTo>
                  <a:lnTo>
                    <a:pt x="103823" y="80144"/>
                  </a:lnTo>
                  <a:lnTo>
                    <a:pt x="109287" y="102002"/>
                  </a:lnTo>
                  <a:lnTo>
                    <a:pt x="114752" y="112931"/>
                  </a:lnTo>
                  <a:lnTo>
                    <a:pt x="120217" y="112931"/>
                  </a:lnTo>
                  <a:lnTo>
                    <a:pt x="120217" y="107466"/>
                  </a:lnTo>
                  <a:lnTo>
                    <a:pt x="131145" y="102002"/>
                  </a:lnTo>
                  <a:lnTo>
                    <a:pt x="132967" y="102002"/>
                  </a:lnTo>
                  <a:lnTo>
                    <a:pt x="132967" y="105645"/>
                  </a:lnTo>
                  <a:lnTo>
                    <a:pt x="142074" y="118395"/>
                  </a:lnTo>
                  <a:lnTo>
                    <a:pt x="143896" y="112931"/>
                  </a:lnTo>
                  <a:lnTo>
                    <a:pt x="147539" y="112931"/>
                  </a:lnTo>
                  <a:lnTo>
                    <a:pt x="160289" y="118395"/>
                  </a:lnTo>
                  <a:lnTo>
                    <a:pt x="160289" y="122038"/>
                  </a:lnTo>
                  <a:lnTo>
                    <a:pt x="154824" y="123860"/>
                  </a:lnTo>
                  <a:lnTo>
                    <a:pt x="160289" y="129324"/>
                  </a:lnTo>
                  <a:lnTo>
                    <a:pt x="160289" y="134789"/>
                  </a:lnTo>
                  <a:lnTo>
                    <a:pt x="165753" y="138431"/>
                  </a:lnTo>
                  <a:lnTo>
                    <a:pt x="165753" y="151182"/>
                  </a:lnTo>
                  <a:lnTo>
                    <a:pt x="162110" y="151182"/>
                  </a:lnTo>
                  <a:lnTo>
                    <a:pt x="156646" y="143896"/>
                  </a:lnTo>
                  <a:lnTo>
                    <a:pt x="160289" y="143896"/>
                  </a:lnTo>
                  <a:lnTo>
                    <a:pt x="147539" y="138431"/>
                  </a:lnTo>
                  <a:lnTo>
                    <a:pt x="131145" y="118395"/>
                  </a:lnTo>
                  <a:lnTo>
                    <a:pt x="127502" y="118395"/>
                  </a:lnTo>
                  <a:lnTo>
                    <a:pt x="132967" y="132967"/>
                  </a:lnTo>
                  <a:lnTo>
                    <a:pt x="132967" y="134789"/>
                  </a:lnTo>
                  <a:lnTo>
                    <a:pt x="131145" y="134789"/>
                  </a:lnTo>
                  <a:lnTo>
                    <a:pt x="114752" y="116574"/>
                  </a:lnTo>
                  <a:lnTo>
                    <a:pt x="105644" y="116574"/>
                  </a:lnTo>
                  <a:lnTo>
                    <a:pt x="100180" y="123860"/>
                  </a:lnTo>
                  <a:lnTo>
                    <a:pt x="94716" y="123860"/>
                  </a:lnTo>
                  <a:lnTo>
                    <a:pt x="89251" y="122038"/>
                  </a:lnTo>
                  <a:lnTo>
                    <a:pt x="83787" y="122038"/>
                  </a:lnTo>
                  <a:lnTo>
                    <a:pt x="83787" y="118395"/>
                  </a:lnTo>
                  <a:lnTo>
                    <a:pt x="81965" y="111109"/>
                  </a:lnTo>
                  <a:lnTo>
                    <a:pt x="87430" y="100181"/>
                  </a:lnTo>
                  <a:lnTo>
                    <a:pt x="83787" y="96538"/>
                  </a:lnTo>
                  <a:lnTo>
                    <a:pt x="81965" y="105645"/>
                  </a:lnTo>
                  <a:lnTo>
                    <a:pt x="78322" y="105645"/>
                  </a:lnTo>
                  <a:lnTo>
                    <a:pt x="69215" y="89252"/>
                  </a:lnTo>
                  <a:lnTo>
                    <a:pt x="60108" y="61930"/>
                  </a:lnTo>
                  <a:lnTo>
                    <a:pt x="60108" y="60108"/>
                  </a:lnTo>
                  <a:lnTo>
                    <a:pt x="74679" y="60108"/>
                  </a:lnTo>
                  <a:lnTo>
                    <a:pt x="81965" y="1821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Thailand">
              <a:extLst>
                <a:ext uri="{FF2B5EF4-FFF2-40B4-BE49-F238E27FC236}">
                  <a16:creationId xmlns:a16="http://schemas.microsoft.com/office/drawing/2014/main" id="{60A4BCC8-8DEA-4F85-8236-588E00352819}"/>
                </a:ext>
              </a:extLst>
            </p:cNvPr>
            <p:cNvSpPr>
              <a:spLocks/>
            </p:cNvSpPr>
            <p:nvPr>
              <p:custDataLst>
                <p:tags r:id="rId155"/>
              </p:custDataLst>
            </p:nvPr>
          </p:nvSpPr>
          <p:spPr bwMode="auto">
            <a:xfrm>
              <a:off x="8131654" y="4090464"/>
              <a:ext cx="184321" cy="365026"/>
            </a:xfrm>
            <a:custGeom>
              <a:avLst/>
              <a:gdLst/>
              <a:ahLst/>
              <a:cxnLst/>
              <a:rect l="l" t="t" r="r" b="b"/>
              <a:pathLst>
                <a:path w="185790" h="367936">
                  <a:moveTo>
                    <a:pt x="18215" y="218576"/>
                  </a:moveTo>
                  <a:lnTo>
                    <a:pt x="20036" y="218576"/>
                  </a:lnTo>
                  <a:lnTo>
                    <a:pt x="20036" y="227684"/>
                  </a:lnTo>
                  <a:lnTo>
                    <a:pt x="12750" y="227684"/>
                  </a:lnTo>
                  <a:lnTo>
                    <a:pt x="12750" y="224041"/>
                  </a:lnTo>
                  <a:close/>
                  <a:moveTo>
                    <a:pt x="61930" y="0"/>
                  </a:moveTo>
                  <a:lnTo>
                    <a:pt x="61930" y="5465"/>
                  </a:lnTo>
                  <a:lnTo>
                    <a:pt x="67395" y="9107"/>
                  </a:lnTo>
                  <a:lnTo>
                    <a:pt x="69216" y="9107"/>
                  </a:lnTo>
                  <a:lnTo>
                    <a:pt x="69216" y="25501"/>
                  </a:lnTo>
                  <a:lnTo>
                    <a:pt x="81966" y="27322"/>
                  </a:lnTo>
                  <a:lnTo>
                    <a:pt x="81966" y="30965"/>
                  </a:lnTo>
                  <a:lnTo>
                    <a:pt x="78323" y="76502"/>
                  </a:lnTo>
                  <a:lnTo>
                    <a:pt x="98360" y="61930"/>
                  </a:lnTo>
                  <a:lnTo>
                    <a:pt x="118396" y="67394"/>
                  </a:lnTo>
                  <a:lnTo>
                    <a:pt x="123860" y="65573"/>
                  </a:lnTo>
                  <a:lnTo>
                    <a:pt x="129325" y="60108"/>
                  </a:lnTo>
                  <a:lnTo>
                    <a:pt x="136611" y="56466"/>
                  </a:lnTo>
                  <a:lnTo>
                    <a:pt x="145718" y="56466"/>
                  </a:lnTo>
                  <a:lnTo>
                    <a:pt x="160290" y="78323"/>
                  </a:lnTo>
                  <a:lnTo>
                    <a:pt x="169397" y="111110"/>
                  </a:lnTo>
                  <a:lnTo>
                    <a:pt x="185790" y="127503"/>
                  </a:lnTo>
                  <a:lnTo>
                    <a:pt x="185790" y="154825"/>
                  </a:lnTo>
                  <a:lnTo>
                    <a:pt x="180326" y="160289"/>
                  </a:lnTo>
                  <a:lnTo>
                    <a:pt x="134789" y="160289"/>
                  </a:lnTo>
                  <a:lnTo>
                    <a:pt x="114753" y="173039"/>
                  </a:lnTo>
                  <a:lnTo>
                    <a:pt x="109288" y="187611"/>
                  </a:lnTo>
                  <a:lnTo>
                    <a:pt x="114753" y="200361"/>
                  </a:lnTo>
                  <a:lnTo>
                    <a:pt x="123860" y="211290"/>
                  </a:lnTo>
                  <a:lnTo>
                    <a:pt x="125682" y="224040"/>
                  </a:lnTo>
                  <a:lnTo>
                    <a:pt x="123860" y="227683"/>
                  </a:lnTo>
                  <a:lnTo>
                    <a:pt x="123860" y="224040"/>
                  </a:lnTo>
                  <a:lnTo>
                    <a:pt x="118396" y="213112"/>
                  </a:lnTo>
                  <a:lnTo>
                    <a:pt x="98360" y="202183"/>
                  </a:lnTo>
                  <a:lnTo>
                    <a:pt x="78323" y="202183"/>
                  </a:lnTo>
                  <a:lnTo>
                    <a:pt x="74681" y="200361"/>
                  </a:lnTo>
                  <a:lnTo>
                    <a:pt x="74681" y="182147"/>
                  </a:lnTo>
                  <a:lnTo>
                    <a:pt x="61930" y="178504"/>
                  </a:lnTo>
                  <a:lnTo>
                    <a:pt x="56466" y="182147"/>
                  </a:lnTo>
                  <a:lnTo>
                    <a:pt x="52823" y="211290"/>
                  </a:lnTo>
                  <a:lnTo>
                    <a:pt x="36430" y="260470"/>
                  </a:lnTo>
                  <a:lnTo>
                    <a:pt x="40073" y="280506"/>
                  </a:lnTo>
                  <a:lnTo>
                    <a:pt x="52823" y="280506"/>
                  </a:lnTo>
                  <a:lnTo>
                    <a:pt x="69216" y="327864"/>
                  </a:lnTo>
                  <a:lnTo>
                    <a:pt x="78323" y="335150"/>
                  </a:lnTo>
                  <a:lnTo>
                    <a:pt x="92895" y="338793"/>
                  </a:lnTo>
                  <a:lnTo>
                    <a:pt x="109288" y="355186"/>
                  </a:lnTo>
                  <a:lnTo>
                    <a:pt x="109288" y="357007"/>
                  </a:lnTo>
                  <a:lnTo>
                    <a:pt x="103824" y="362472"/>
                  </a:lnTo>
                  <a:lnTo>
                    <a:pt x="92895" y="362472"/>
                  </a:lnTo>
                  <a:lnTo>
                    <a:pt x="85609" y="367936"/>
                  </a:lnTo>
                  <a:lnTo>
                    <a:pt x="81966" y="367936"/>
                  </a:lnTo>
                  <a:lnTo>
                    <a:pt x="78323" y="349722"/>
                  </a:lnTo>
                  <a:lnTo>
                    <a:pt x="61930" y="346079"/>
                  </a:lnTo>
                  <a:lnTo>
                    <a:pt x="61930" y="349722"/>
                  </a:lnTo>
                  <a:lnTo>
                    <a:pt x="23679" y="306006"/>
                  </a:lnTo>
                  <a:lnTo>
                    <a:pt x="14572" y="307828"/>
                  </a:lnTo>
                  <a:lnTo>
                    <a:pt x="14572" y="289613"/>
                  </a:lnTo>
                  <a:lnTo>
                    <a:pt x="23679" y="260470"/>
                  </a:lnTo>
                  <a:lnTo>
                    <a:pt x="25501" y="244077"/>
                  </a:lnTo>
                  <a:lnTo>
                    <a:pt x="45537" y="218576"/>
                  </a:lnTo>
                  <a:lnTo>
                    <a:pt x="30965" y="189433"/>
                  </a:lnTo>
                  <a:lnTo>
                    <a:pt x="30965" y="167575"/>
                  </a:lnTo>
                  <a:lnTo>
                    <a:pt x="14572" y="154825"/>
                  </a:lnTo>
                  <a:lnTo>
                    <a:pt x="12751" y="145717"/>
                  </a:lnTo>
                  <a:lnTo>
                    <a:pt x="23679" y="116574"/>
                  </a:lnTo>
                  <a:lnTo>
                    <a:pt x="18215" y="111110"/>
                  </a:lnTo>
                  <a:lnTo>
                    <a:pt x="18215" y="92895"/>
                  </a:lnTo>
                  <a:lnTo>
                    <a:pt x="7286" y="78323"/>
                  </a:lnTo>
                  <a:lnTo>
                    <a:pt x="0" y="60108"/>
                  </a:lnTo>
                  <a:lnTo>
                    <a:pt x="7286" y="30965"/>
                  </a:lnTo>
                  <a:lnTo>
                    <a:pt x="7286" y="27322"/>
                  </a:lnTo>
                  <a:lnTo>
                    <a:pt x="25501" y="25501"/>
                  </a:lnTo>
                  <a:lnTo>
                    <a:pt x="52823" y="9107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" name="Andaman &amp; Nicobar Islands">
              <a:extLst>
                <a:ext uri="{FF2B5EF4-FFF2-40B4-BE49-F238E27FC236}">
                  <a16:creationId xmlns:a16="http://schemas.microsoft.com/office/drawing/2014/main" id="{2A02439A-F74B-4BCB-9CC3-CD73B51E505E}"/>
                </a:ext>
              </a:extLst>
            </p:cNvPr>
            <p:cNvSpPr>
              <a:spLocks/>
            </p:cNvSpPr>
            <p:nvPr>
              <p:custDataLst>
                <p:tags r:id="rId156"/>
              </p:custDataLst>
            </p:nvPr>
          </p:nvSpPr>
          <p:spPr bwMode="auto">
            <a:xfrm>
              <a:off x="8006968" y="4265750"/>
              <a:ext cx="14457" cy="50598"/>
            </a:xfrm>
            <a:custGeom>
              <a:avLst/>
              <a:gdLst>
                <a:gd name="T0" fmla="*/ 6 w 8"/>
                <a:gd name="T1" fmla="*/ 0 h 28"/>
                <a:gd name="T2" fmla="*/ 8 w 8"/>
                <a:gd name="T3" fmla="*/ 0 h 28"/>
                <a:gd name="T4" fmla="*/ 8 w 8"/>
                <a:gd name="T5" fmla="*/ 1 h 28"/>
                <a:gd name="T6" fmla="*/ 3 w 8"/>
                <a:gd name="T7" fmla="*/ 28 h 28"/>
                <a:gd name="T8" fmla="*/ 0 w 8"/>
                <a:gd name="T9" fmla="*/ 23 h 28"/>
                <a:gd name="T10" fmla="*/ 6 w 8"/>
                <a:gd name="T11" fmla="*/ 1 h 28"/>
                <a:gd name="T12" fmla="*/ 6 w 8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8">
                  <a:moveTo>
                    <a:pt x="6" y="0"/>
                  </a:moveTo>
                  <a:lnTo>
                    <a:pt x="8" y="0"/>
                  </a:lnTo>
                  <a:lnTo>
                    <a:pt x="8" y="1"/>
                  </a:lnTo>
                  <a:lnTo>
                    <a:pt x="3" y="28"/>
                  </a:lnTo>
                  <a:lnTo>
                    <a:pt x="0" y="23"/>
                  </a:lnTo>
                  <a:lnTo>
                    <a:pt x="6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Indonesia">
              <a:extLst>
                <a:ext uri="{FF2B5EF4-FFF2-40B4-BE49-F238E27FC236}">
                  <a16:creationId xmlns:a16="http://schemas.microsoft.com/office/drawing/2014/main" id="{C2EF7570-5B66-41C8-9791-948EEDF4961F}"/>
                </a:ext>
              </a:extLst>
            </p:cNvPr>
            <p:cNvSpPr>
              <a:spLocks/>
            </p:cNvSpPr>
            <p:nvPr>
              <p:custDataLst>
                <p:tags r:id="rId157"/>
              </p:custDataLst>
            </p:nvPr>
          </p:nvSpPr>
          <p:spPr bwMode="auto">
            <a:xfrm>
              <a:off x="8034073" y="4415735"/>
              <a:ext cx="1127607" cy="430083"/>
            </a:xfrm>
            <a:custGeom>
              <a:avLst/>
              <a:gdLst/>
              <a:ahLst/>
              <a:cxnLst/>
              <a:rect l="l" t="t" r="r" b="b"/>
              <a:pathLst>
                <a:path w="1136596" h="433511">
                  <a:moveTo>
                    <a:pt x="708552" y="420760"/>
                  </a:moveTo>
                  <a:lnTo>
                    <a:pt x="710373" y="420760"/>
                  </a:lnTo>
                  <a:lnTo>
                    <a:pt x="710373" y="422582"/>
                  </a:lnTo>
                  <a:lnTo>
                    <a:pt x="708552" y="431690"/>
                  </a:lnTo>
                  <a:lnTo>
                    <a:pt x="704909" y="431690"/>
                  </a:lnTo>
                  <a:lnTo>
                    <a:pt x="697622" y="433511"/>
                  </a:lnTo>
                  <a:lnTo>
                    <a:pt x="697622" y="431690"/>
                  </a:lnTo>
                  <a:close/>
                  <a:moveTo>
                    <a:pt x="621121" y="393437"/>
                  </a:moveTo>
                  <a:lnTo>
                    <a:pt x="630228" y="393437"/>
                  </a:lnTo>
                  <a:lnTo>
                    <a:pt x="642978" y="404366"/>
                  </a:lnTo>
                  <a:lnTo>
                    <a:pt x="650264" y="413474"/>
                  </a:lnTo>
                  <a:lnTo>
                    <a:pt x="650264" y="415296"/>
                  </a:lnTo>
                  <a:lnTo>
                    <a:pt x="637514" y="420760"/>
                  </a:lnTo>
                  <a:lnTo>
                    <a:pt x="621121" y="408010"/>
                  </a:lnTo>
                  <a:lnTo>
                    <a:pt x="608370" y="408010"/>
                  </a:lnTo>
                  <a:lnTo>
                    <a:pt x="604727" y="398902"/>
                  </a:lnTo>
                  <a:lnTo>
                    <a:pt x="604727" y="397080"/>
                  </a:lnTo>
                  <a:lnTo>
                    <a:pt x="613835" y="397080"/>
                  </a:lnTo>
                  <a:close/>
                  <a:moveTo>
                    <a:pt x="790516" y="371580"/>
                  </a:moveTo>
                  <a:lnTo>
                    <a:pt x="801445" y="371580"/>
                  </a:lnTo>
                  <a:lnTo>
                    <a:pt x="801445" y="375223"/>
                  </a:lnTo>
                  <a:lnTo>
                    <a:pt x="799624" y="380688"/>
                  </a:lnTo>
                  <a:lnTo>
                    <a:pt x="799624" y="382509"/>
                  </a:lnTo>
                  <a:lnTo>
                    <a:pt x="750444" y="398902"/>
                  </a:lnTo>
                  <a:lnTo>
                    <a:pt x="743159" y="413474"/>
                  </a:lnTo>
                  <a:lnTo>
                    <a:pt x="723123" y="420760"/>
                  </a:lnTo>
                  <a:lnTo>
                    <a:pt x="714015" y="420760"/>
                  </a:lnTo>
                  <a:lnTo>
                    <a:pt x="714015" y="417117"/>
                  </a:lnTo>
                  <a:lnTo>
                    <a:pt x="717658" y="402545"/>
                  </a:lnTo>
                  <a:lnTo>
                    <a:pt x="717658" y="398902"/>
                  </a:lnTo>
                  <a:lnTo>
                    <a:pt x="743159" y="387974"/>
                  </a:lnTo>
                  <a:lnTo>
                    <a:pt x="748623" y="377045"/>
                  </a:lnTo>
                  <a:lnTo>
                    <a:pt x="759552" y="377045"/>
                  </a:lnTo>
                  <a:close/>
                  <a:moveTo>
                    <a:pt x="734052" y="366116"/>
                  </a:moveTo>
                  <a:lnTo>
                    <a:pt x="739517" y="366116"/>
                  </a:lnTo>
                  <a:lnTo>
                    <a:pt x="744982" y="369759"/>
                  </a:lnTo>
                  <a:lnTo>
                    <a:pt x="750446" y="369759"/>
                  </a:lnTo>
                  <a:lnTo>
                    <a:pt x="750446" y="371581"/>
                  </a:lnTo>
                  <a:lnTo>
                    <a:pt x="739517" y="375224"/>
                  </a:lnTo>
                  <a:lnTo>
                    <a:pt x="737695" y="375224"/>
                  </a:lnTo>
                  <a:lnTo>
                    <a:pt x="734052" y="369759"/>
                  </a:lnTo>
                  <a:close/>
                  <a:moveTo>
                    <a:pt x="728588" y="366116"/>
                  </a:moveTo>
                  <a:lnTo>
                    <a:pt x="732231" y="366116"/>
                  </a:lnTo>
                  <a:lnTo>
                    <a:pt x="732231" y="369759"/>
                  </a:lnTo>
                  <a:lnTo>
                    <a:pt x="728588" y="377045"/>
                  </a:lnTo>
                  <a:lnTo>
                    <a:pt x="728588" y="380688"/>
                  </a:lnTo>
                  <a:lnTo>
                    <a:pt x="726766" y="380688"/>
                  </a:lnTo>
                  <a:lnTo>
                    <a:pt x="723123" y="375224"/>
                  </a:lnTo>
                  <a:close/>
                  <a:moveTo>
                    <a:pt x="710373" y="366116"/>
                  </a:moveTo>
                  <a:lnTo>
                    <a:pt x="714016" y="369759"/>
                  </a:lnTo>
                  <a:lnTo>
                    <a:pt x="715838" y="366116"/>
                  </a:lnTo>
                  <a:lnTo>
                    <a:pt x="717659" y="366116"/>
                  </a:lnTo>
                  <a:lnTo>
                    <a:pt x="717659" y="369759"/>
                  </a:lnTo>
                  <a:lnTo>
                    <a:pt x="715838" y="377045"/>
                  </a:lnTo>
                  <a:lnTo>
                    <a:pt x="708551" y="377045"/>
                  </a:lnTo>
                  <a:lnTo>
                    <a:pt x="710373" y="369759"/>
                  </a:lnTo>
                  <a:close/>
                  <a:moveTo>
                    <a:pt x="697624" y="364294"/>
                  </a:moveTo>
                  <a:lnTo>
                    <a:pt x="699445" y="364294"/>
                  </a:lnTo>
                  <a:lnTo>
                    <a:pt x="703088" y="371580"/>
                  </a:lnTo>
                  <a:lnTo>
                    <a:pt x="699445" y="371580"/>
                  </a:lnTo>
                  <a:lnTo>
                    <a:pt x="692159" y="382510"/>
                  </a:lnTo>
                  <a:lnTo>
                    <a:pt x="683052" y="382510"/>
                  </a:lnTo>
                  <a:lnTo>
                    <a:pt x="677587" y="386153"/>
                  </a:lnTo>
                  <a:lnTo>
                    <a:pt x="670301" y="386153"/>
                  </a:lnTo>
                  <a:lnTo>
                    <a:pt x="664837" y="387974"/>
                  </a:lnTo>
                  <a:lnTo>
                    <a:pt x="655730" y="387974"/>
                  </a:lnTo>
                  <a:lnTo>
                    <a:pt x="626586" y="386153"/>
                  </a:lnTo>
                  <a:lnTo>
                    <a:pt x="626586" y="382510"/>
                  </a:lnTo>
                  <a:lnTo>
                    <a:pt x="624764" y="382510"/>
                  </a:lnTo>
                  <a:lnTo>
                    <a:pt x="626586" y="375223"/>
                  </a:lnTo>
                  <a:lnTo>
                    <a:pt x="626586" y="371580"/>
                  </a:lnTo>
                  <a:lnTo>
                    <a:pt x="642979" y="366116"/>
                  </a:lnTo>
                  <a:lnTo>
                    <a:pt x="644801" y="366116"/>
                  </a:lnTo>
                  <a:lnTo>
                    <a:pt x="664837" y="377045"/>
                  </a:lnTo>
                  <a:lnTo>
                    <a:pt x="677587" y="371580"/>
                  </a:lnTo>
                  <a:lnTo>
                    <a:pt x="686695" y="377045"/>
                  </a:lnTo>
                  <a:lnTo>
                    <a:pt x="697624" y="369759"/>
                  </a:lnTo>
                  <a:close/>
                  <a:moveTo>
                    <a:pt x="581049" y="364294"/>
                  </a:moveTo>
                  <a:lnTo>
                    <a:pt x="582870" y="364294"/>
                  </a:lnTo>
                  <a:lnTo>
                    <a:pt x="588335" y="371580"/>
                  </a:lnTo>
                  <a:lnTo>
                    <a:pt x="591978" y="371580"/>
                  </a:lnTo>
                  <a:lnTo>
                    <a:pt x="593799" y="369759"/>
                  </a:lnTo>
                  <a:lnTo>
                    <a:pt x="597442" y="369759"/>
                  </a:lnTo>
                  <a:lnTo>
                    <a:pt x="597442" y="375223"/>
                  </a:lnTo>
                  <a:lnTo>
                    <a:pt x="602906" y="369759"/>
                  </a:lnTo>
                  <a:lnTo>
                    <a:pt x="604728" y="369759"/>
                  </a:lnTo>
                  <a:lnTo>
                    <a:pt x="610192" y="380688"/>
                  </a:lnTo>
                  <a:lnTo>
                    <a:pt x="610192" y="382510"/>
                  </a:lnTo>
                  <a:lnTo>
                    <a:pt x="597442" y="386153"/>
                  </a:lnTo>
                  <a:lnTo>
                    <a:pt x="593799" y="382510"/>
                  </a:lnTo>
                  <a:lnTo>
                    <a:pt x="559191" y="391617"/>
                  </a:lnTo>
                  <a:lnTo>
                    <a:pt x="557370" y="391617"/>
                  </a:lnTo>
                  <a:lnTo>
                    <a:pt x="552451" y="381780"/>
                  </a:lnTo>
                  <a:lnTo>
                    <a:pt x="551905" y="386153"/>
                  </a:lnTo>
                  <a:lnTo>
                    <a:pt x="531868" y="386153"/>
                  </a:lnTo>
                  <a:lnTo>
                    <a:pt x="535511" y="375224"/>
                  </a:lnTo>
                  <a:lnTo>
                    <a:pt x="540976" y="366116"/>
                  </a:lnTo>
                  <a:lnTo>
                    <a:pt x="542797" y="366116"/>
                  </a:lnTo>
                  <a:lnTo>
                    <a:pt x="551905" y="371581"/>
                  </a:lnTo>
                  <a:lnTo>
                    <a:pt x="553726" y="371581"/>
                  </a:lnTo>
                  <a:lnTo>
                    <a:pt x="553161" y="376103"/>
                  </a:lnTo>
                  <a:lnTo>
                    <a:pt x="559191" y="371580"/>
                  </a:lnTo>
                  <a:lnTo>
                    <a:pt x="571941" y="371580"/>
                  </a:lnTo>
                  <a:lnTo>
                    <a:pt x="581049" y="380688"/>
                  </a:lnTo>
                  <a:lnTo>
                    <a:pt x="582870" y="377045"/>
                  </a:lnTo>
                  <a:lnTo>
                    <a:pt x="577406" y="371580"/>
                  </a:lnTo>
                  <a:lnTo>
                    <a:pt x="581049" y="366116"/>
                  </a:lnTo>
                  <a:close/>
                  <a:moveTo>
                    <a:pt x="786875" y="349722"/>
                  </a:moveTo>
                  <a:lnTo>
                    <a:pt x="788697" y="349722"/>
                  </a:lnTo>
                  <a:lnTo>
                    <a:pt x="794161" y="355187"/>
                  </a:lnTo>
                  <a:lnTo>
                    <a:pt x="794161" y="358830"/>
                  </a:lnTo>
                  <a:lnTo>
                    <a:pt x="783232" y="364295"/>
                  </a:lnTo>
                  <a:lnTo>
                    <a:pt x="777767" y="364295"/>
                  </a:lnTo>
                  <a:lnTo>
                    <a:pt x="775946" y="366116"/>
                  </a:lnTo>
                  <a:lnTo>
                    <a:pt x="770481" y="366116"/>
                  </a:lnTo>
                  <a:lnTo>
                    <a:pt x="770481" y="355187"/>
                  </a:lnTo>
                  <a:close/>
                  <a:moveTo>
                    <a:pt x="901628" y="342436"/>
                  </a:moveTo>
                  <a:lnTo>
                    <a:pt x="907092" y="342436"/>
                  </a:lnTo>
                  <a:lnTo>
                    <a:pt x="907092" y="353365"/>
                  </a:lnTo>
                  <a:lnTo>
                    <a:pt x="899806" y="366116"/>
                  </a:lnTo>
                  <a:lnTo>
                    <a:pt x="896163" y="366116"/>
                  </a:lnTo>
                  <a:lnTo>
                    <a:pt x="894341" y="358830"/>
                  </a:lnTo>
                  <a:close/>
                  <a:moveTo>
                    <a:pt x="457189" y="336972"/>
                  </a:moveTo>
                  <a:lnTo>
                    <a:pt x="486334" y="336972"/>
                  </a:lnTo>
                  <a:lnTo>
                    <a:pt x="488155" y="342437"/>
                  </a:lnTo>
                  <a:lnTo>
                    <a:pt x="484512" y="342437"/>
                  </a:lnTo>
                  <a:lnTo>
                    <a:pt x="480869" y="344258"/>
                  </a:lnTo>
                  <a:lnTo>
                    <a:pt x="459011" y="344258"/>
                  </a:lnTo>
                  <a:lnTo>
                    <a:pt x="457189" y="338794"/>
                  </a:lnTo>
                  <a:close/>
                  <a:moveTo>
                    <a:pt x="515476" y="335150"/>
                  </a:moveTo>
                  <a:lnTo>
                    <a:pt x="520941" y="336972"/>
                  </a:lnTo>
                  <a:lnTo>
                    <a:pt x="524584" y="336972"/>
                  </a:lnTo>
                  <a:lnTo>
                    <a:pt x="520941" y="342436"/>
                  </a:lnTo>
                  <a:lnTo>
                    <a:pt x="519119" y="342436"/>
                  </a:lnTo>
                  <a:lnTo>
                    <a:pt x="515476" y="336972"/>
                  </a:lnTo>
                  <a:close/>
                  <a:moveTo>
                    <a:pt x="302364" y="313293"/>
                  </a:moveTo>
                  <a:lnTo>
                    <a:pt x="318758" y="315115"/>
                  </a:lnTo>
                  <a:lnTo>
                    <a:pt x="329686" y="313293"/>
                  </a:lnTo>
                  <a:lnTo>
                    <a:pt x="333329" y="318758"/>
                  </a:lnTo>
                  <a:lnTo>
                    <a:pt x="351544" y="320579"/>
                  </a:lnTo>
                  <a:lnTo>
                    <a:pt x="367937" y="335151"/>
                  </a:lnTo>
                  <a:lnTo>
                    <a:pt x="400724" y="336972"/>
                  </a:lnTo>
                  <a:lnTo>
                    <a:pt x="413474" y="324222"/>
                  </a:lnTo>
                  <a:lnTo>
                    <a:pt x="415296" y="324222"/>
                  </a:lnTo>
                  <a:lnTo>
                    <a:pt x="420760" y="331508"/>
                  </a:lnTo>
                  <a:lnTo>
                    <a:pt x="426224" y="329687"/>
                  </a:lnTo>
                  <a:lnTo>
                    <a:pt x="451725" y="336972"/>
                  </a:lnTo>
                  <a:lnTo>
                    <a:pt x="464475" y="353366"/>
                  </a:lnTo>
                  <a:lnTo>
                    <a:pt x="497262" y="358830"/>
                  </a:lnTo>
                  <a:lnTo>
                    <a:pt x="499083" y="358830"/>
                  </a:lnTo>
                  <a:lnTo>
                    <a:pt x="498400" y="364977"/>
                  </a:lnTo>
                  <a:lnTo>
                    <a:pt x="499083" y="364294"/>
                  </a:lnTo>
                  <a:lnTo>
                    <a:pt x="520940" y="364294"/>
                  </a:lnTo>
                  <a:lnTo>
                    <a:pt x="526404" y="369759"/>
                  </a:lnTo>
                  <a:lnTo>
                    <a:pt x="526404" y="371580"/>
                  </a:lnTo>
                  <a:lnTo>
                    <a:pt x="519118" y="386152"/>
                  </a:lnTo>
                  <a:lnTo>
                    <a:pt x="515476" y="386152"/>
                  </a:lnTo>
                  <a:lnTo>
                    <a:pt x="508190" y="375223"/>
                  </a:lnTo>
                  <a:lnTo>
                    <a:pt x="499083" y="371580"/>
                  </a:lnTo>
                  <a:lnTo>
                    <a:pt x="497667" y="371580"/>
                  </a:lnTo>
                  <a:lnTo>
                    <a:pt x="497262" y="375223"/>
                  </a:lnTo>
                  <a:lnTo>
                    <a:pt x="499083" y="382509"/>
                  </a:lnTo>
                  <a:lnTo>
                    <a:pt x="499083" y="386152"/>
                  </a:lnTo>
                  <a:lnTo>
                    <a:pt x="468118" y="371580"/>
                  </a:lnTo>
                  <a:lnTo>
                    <a:pt x="457189" y="375223"/>
                  </a:lnTo>
                  <a:lnTo>
                    <a:pt x="442618" y="371580"/>
                  </a:lnTo>
                  <a:lnTo>
                    <a:pt x="431689" y="375223"/>
                  </a:lnTo>
                  <a:lnTo>
                    <a:pt x="409831" y="369759"/>
                  </a:lnTo>
                  <a:lnTo>
                    <a:pt x="384331" y="358830"/>
                  </a:lnTo>
                  <a:lnTo>
                    <a:pt x="362473" y="355187"/>
                  </a:lnTo>
                  <a:lnTo>
                    <a:pt x="357009" y="360652"/>
                  </a:lnTo>
                  <a:lnTo>
                    <a:pt x="318758" y="349723"/>
                  </a:lnTo>
                  <a:lnTo>
                    <a:pt x="306007" y="344258"/>
                  </a:lnTo>
                  <a:lnTo>
                    <a:pt x="306007" y="342437"/>
                  </a:lnTo>
                  <a:lnTo>
                    <a:pt x="307829" y="342437"/>
                  </a:lnTo>
                  <a:lnTo>
                    <a:pt x="280507" y="336972"/>
                  </a:lnTo>
                  <a:lnTo>
                    <a:pt x="280507" y="335151"/>
                  </a:lnTo>
                  <a:lnTo>
                    <a:pt x="278685" y="331508"/>
                  </a:lnTo>
                  <a:lnTo>
                    <a:pt x="278685" y="329687"/>
                  </a:lnTo>
                  <a:lnTo>
                    <a:pt x="289614" y="329687"/>
                  </a:lnTo>
                  <a:lnTo>
                    <a:pt x="296900" y="315115"/>
                  </a:lnTo>
                  <a:close/>
                  <a:moveTo>
                    <a:pt x="972664" y="302364"/>
                  </a:moveTo>
                  <a:lnTo>
                    <a:pt x="974485" y="302364"/>
                  </a:lnTo>
                  <a:lnTo>
                    <a:pt x="978128" y="304186"/>
                  </a:lnTo>
                  <a:lnTo>
                    <a:pt x="978128" y="326044"/>
                  </a:lnTo>
                  <a:lnTo>
                    <a:pt x="975326" y="325484"/>
                  </a:lnTo>
                  <a:lnTo>
                    <a:pt x="978128" y="329688"/>
                  </a:lnTo>
                  <a:lnTo>
                    <a:pt x="978128" y="331509"/>
                  </a:lnTo>
                  <a:lnTo>
                    <a:pt x="974485" y="331509"/>
                  </a:lnTo>
                  <a:lnTo>
                    <a:pt x="969022" y="338794"/>
                  </a:lnTo>
                  <a:lnTo>
                    <a:pt x="967200" y="338794"/>
                  </a:lnTo>
                  <a:lnTo>
                    <a:pt x="963557" y="331508"/>
                  </a:lnTo>
                  <a:lnTo>
                    <a:pt x="963557" y="329687"/>
                  </a:lnTo>
                  <a:lnTo>
                    <a:pt x="967200" y="331508"/>
                  </a:lnTo>
                  <a:lnTo>
                    <a:pt x="963557" y="324222"/>
                  </a:lnTo>
                  <a:lnTo>
                    <a:pt x="963557" y="320579"/>
                  </a:lnTo>
                  <a:lnTo>
                    <a:pt x="967199" y="320579"/>
                  </a:lnTo>
                  <a:lnTo>
                    <a:pt x="967199" y="315115"/>
                  </a:lnTo>
                  <a:lnTo>
                    <a:pt x="969021" y="317392"/>
                  </a:lnTo>
                  <a:lnTo>
                    <a:pt x="969021" y="313293"/>
                  </a:lnTo>
                  <a:lnTo>
                    <a:pt x="967199" y="313293"/>
                  </a:lnTo>
                  <a:lnTo>
                    <a:pt x="967199" y="309650"/>
                  </a:lnTo>
                  <a:close/>
                  <a:moveTo>
                    <a:pt x="945342" y="298721"/>
                  </a:moveTo>
                  <a:lnTo>
                    <a:pt x="945342" y="302364"/>
                  </a:lnTo>
                  <a:lnTo>
                    <a:pt x="939878" y="313294"/>
                  </a:lnTo>
                  <a:lnTo>
                    <a:pt x="939878" y="315115"/>
                  </a:lnTo>
                  <a:lnTo>
                    <a:pt x="938056" y="315115"/>
                  </a:lnTo>
                  <a:lnTo>
                    <a:pt x="938056" y="302364"/>
                  </a:lnTo>
                  <a:lnTo>
                    <a:pt x="939878" y="302364"/>
                  </a:lnTo>
                  <a:close/>
                  <a:moveTo>
                    <a:pt x="699444" y="275042"/>
                  </a:moveTo>
                  <a:lnTo>
                    <a:pt x="703087" y="276864"/>
                  </a:lnTo>
                  <a:lnTo>
                    <a:pt x="704908" y="287793"/>
                  </a:lnTo>
                  <a:lnTo>
                    <a:pt x="703087" y="293257"/>
                  </a:lnTo>
                  <a:lnTo>
                    <a:pt x="704908" y="302364"/>
                  </a:lnTo>
                  <a:lnTo>
                    <a:pt x="697622" y="309650"/>
                  </a:lnTo>
                  <a:lnTo>
                    <a:pt x="693979" y="309650"/>
                  </a:lnTo>
                  <a:lnTo>
                    <a:pt x="692158" y="302368"/>
                  </a:lnTo>
                  <a:lnTo>
                    <a:pt x="692158" y="304186"/>
                  </a:lnTo>
                  <a:lnTo>
                    <a:pt x="681230" y="302365"/>
                  </a:lnTo>
                  <a:lnTo>
                    <a:pt x="681230" y="304186"/>
                  </a:lnTo>
                  <a:lnTo>
                    <a:pt x="677587" y="304186"/>
                  </a:lnTo>
                  <a:lnTo>
                    <a:pt x="672122" y="298722"/>
                  </a:lnTo>
                  <a:lnTo>
                    <a:pt x="675765" y="293257"/>
                  </a:lnTo>
                  <a:lnTo>
                    <a:pt x="677587" y="293257"/>
                  </a:lnTo>
                  <a:lnTo>
                    <a:pt x="681229" y="302363"/>
                  </a:lnTo>
                  <a:lnTo>
                    <a:pt x="683051" y="287793"/>
                  </a:lnTo>
                  <a:lnTo>
                    <a:pt x="683051" y="285971"/>
                  </a:lnTo>
                  <a:lnTo>
                    <a:pt x="692158" y="285971"/>
                  </a:lnTo>
                  <a:lnTo>
                    <a:pt x="692158" y="302358"/>
                  </a:lnTo>
                  <a:lnTo>
                    <a:pt x="693979" y="291436"/>
                  </a:lnTo>
                  <a:lnTo>
                    <a:pt x="699444" y="276864"/>
                  </a:lnTo>
                  <a:close/>
                  <a:moveTo>
                    <a:pt x="699443" y="269577"/>
                  </a:moveTo>
                  <a:lnTo>
                    <a:pt x="704908" y="269577"/>
                  </a:lnTo>
                  <a:lnTo>
                    <a:pt x="704908" y="275042"/>
                  </a:lnTo>
                  <a:close/>
                  <a:moveTo>
                    <a:pt x="540976" y="251363"/>
                  </a:moveTo>
                  <a:lnTo>
                    <a:pt x="542797" y="253185"/>
                  </a:lnTo>
                  <a:lnTo>
                    <a:pt x="546440" y="265936"/>
                  </a:lnTo>
                  <a:lnTo>
                    <a:pt x="540976" y="271400"/>
                  </a:lnTo>
                  <a:lnTo>
                    <a:pt x="537333" y="271400"/>
                  </a:lnTo>
                  <a:lnTo>
                    <a:pt x="535511" y="258649"/>
                  </a:lnTo>
                  <a:lnTo>
                    <a:pt x="540976" y="253185"/>
                  </a:lnTo>
                  <a:close/>
                  <a:moveTo>
                    <a:pt x="770480" y="245899"/>
                  </a:moveTo>
                  <a:lnTo>
                    <a:pt x="788696" y="245899"/>
                  </a:lnTo>
                  <a:lnTo>
                    <a:pt x="799625" y="251364"/>
                  </a:lnTo>
                  <a:lnTo>
                    <a:pt x="801446" y="251364"/>
                  </a:lnTo>
                  <a:lnTo>
                    <a:pt x="801446" y="258650"/>
                  </a:lnTo>
                  <a:lnTo>
                    <a:pt x="790517" y="265936"/>
                  </a:lnTo>
                  <a:lnTo>
                    <a:pt x="783231" y="265936"/>
                  </a:lnTo>
                  <a:lnTo>
                    <a:pt x="775945" y="258650"/>
                  </a:lnTo>
                  <a:lnTo>
                    <a:pt x="770480" y="247721"/>
                  </a:lnTo>
                  <a:close/>
                  <a:moveTo>
                    <a:pt x="823303" y="240434"/>
                  </a:moveTo>
                  <a:lnTo>
                    <a:pt x="856090" y="240434"/>
                  </a:lnTo>
                  <a:lnTo>
                    <a:pt x="877947" y="245899"/>
                  </a:lnTo>
                  <a:lnTo>
                    <a:pt x="879769" y="245899"/>
                  </a:lnTo>
                  <a:lnTo>
                    <a:pt x="888876" y="260471"/>
                  </a:lnTo>
                  <a:lnTo>
                    <a:pt x="888876" y="264114"/>
                  </a:lnTo>
                  <a:lnTo>
                    <a:pt x="885233" y="265935"/>
                  </a:lnTo>
                  <a:lnTo>
                    <a:pt x="859733" y="256828"/>
                  </a:lnTo>
                  <a:lnTo>
                    <a:pt x="848804" y="258649"/>
                  </a:lnTo>
                  <a:lnTo>
                    <a:pt x="839696" y="253185"/>
                  </a:lnTo>
                  <a:lnTo>
                    <a:pt x="832411" y="258649"/>
                  </a:lnTo>
                  <a:lnTo>
                    <a:pt x="828768" y="258649"/>
                  </a:lnTo>
                  <a:lnTo>
                    <a:pt x="828768" y="258650"/>
                  </a:lnTo>
                  <a:lnTo>
                    <a:pt x="826947" y="258650"/>
                  </a:lnTo>
                  <a:lnTo>
                    <a:pt x="821482" y="265936"/>
                  </a:lnTo>
                  <a:lnTo>
                    <a:pt x="817839" y="265936"/>
                  </a:lnTo>
                  <a:lnTo>
                    <a:pt x="817839" y="258650"/>
                  </a:lnTo>
                  <a:lnTo>
                    <a:pt x="821482" y="258650"/>
                  </a:lnTo>
                  <a:lnTo>
                    <a:pt x="826947" y="256828"/>
                  </a:lnTo>
                  <a:lnTo>
                    <a:pt x="823303" y="253185"/>
                  </a:lnTo>
                  <a:lnTo>
                    <a:pt x="817839" y="258649"/>
                  </a:lnTo>
                  <a:lnTo>
                    <a:pt x="816017" y="258649"/>
                  </a:lnTo>
                  <a:lnTo>
                    <a:pt x="816017" y="251363"/>
                  </a:lnTo>
                  <a:lnTo>
                    <a:pt x="823303" y="242256"/>
                  </a:lnTo>
                  <a:close/>
                  <a:moveTo>
                    <a:pt x="336972" y="234970"/>
                  </a:moveTo>
                  <a:lnTo>
                    <a:pt x="340615" y="234970"/>
                  </a:lnTo>
                  <a:lnTo>
                    <a:pt x="351544" y="236792"/>
                  </a:lnTo>
                  <a:lnTo>
                    <a:pt x="351544" y="247721"/>
                  </a:lnTo>
                  <a:lnTo>
                    <a:pt x="347901" y="251364"/>
                  </a:lnTo>
                  <a:lnTo>
                    <a:pt x="336972" y="247721"/>
                  </a:lnTo>
                  <a:lnTo>
                    <a:pt x="335150" y="247721"/>
                  </a:lnTo>
                  <a:lnTo>
                    <a:pt x="335150" y="245900"/>
                  </a:lnTo>
                  <a:close/>
                  <a:moveTo>
                    <a:pt x="868841" y="213113"/>
                  </a:moveTo>
                  <a:lnTo>
                    <a:pt x="874305" y="213113"/>
                  </a:lnTo>
                  <a:lnTo>
                    <a:pt x="874305" y="224043"/>
                  </a:lnTo>
                  <a:lnTo>
                    <a:pt x="867019" y="225864"/>
                  </a:lnTo>
                  <a:lnTo>
                    <a:pt x="867019" y="224043"/>
                  </a:lnTo>
                  <a:lnTo>
                    <a:pt x="861554" y="218578"/>
                  </a:lnTo>
                  <a:lnTo>
                    <a:pt x="861554" y="214935"/>
                  </a:lnTo>
                  <a:lnTo>
                    <a:pt x="867019" y="214935"/>
                  </a:lnTo>
                  <a:close/>
                  <a:moveTo>
                    <a:pt x="732230" y="213113"/>
                  </a:moveTo>
                  <a:lnTo>
                    <a:pt x="739516" y="213113"/>
                  </a:lnTo>
                  <a:lnTo>
                    <a:pt x="748624" y="214935"/>
                  </a:lnTo>
                  <a:lnTo>
                    <a:pt x="755909" y="214935"/>
                  </a:lnTo>
                  <a:lnTo>
                    <a:pt x="755909" y="214933"/>
                  </a:lnTo>
                  <a:lnTo>
                    <a:pt x="781410" y="214933"/>
                  </a:lnTo>
                  <a:lnTo>
                    <a:pt x="781410" y="218576"/>
                  </a:lnTo>
                  <a:lnTo>
                    <a:pt x="777767" y="218576"/>
                  </a:lnTo>
                  <a:lnTo>
                    <a:pt x="761374" y="224041"/>
                  </a:lnTo>
                  <a:lnTo>
                    <a:pt x="759552" y="224041"/>
                  </a:lnTo>
                  <a:lnTo>
                    <a:pt x="759552" y="220398"/>
                  </a:lnTo>
                  <a:lnTo>
                    <a:pt x="755910" y="218577"/>
                  </a:lnTo>
                  <a:lnTo>
                    <a:pt x="755910" y="218578"/>
                  </a:lnTo>
                  <a:lnTo>
                    <a:pt x="754089" y="218578"/>
                  </a:lnTo>
                  <a:lnTo>
                    <a:pt x="739516" y="224042"/>
                  </a:lnTo>
                  <a:lnTo>
                    <a:pt x="737695" y="224042"/>
                  </a:lnTo>
                  <a:lnTo>
                    <a:pt x="732230" y="214935"/>
                  </a:lnTo>
                  <a:close/>
                  <a:moveTo>
                    <a:pt x="1007272" y="209470"/>
                  </a:moveTo>
                  <a:lnTo>
                    <a:pt x="1029131" y="213113"/>
                  </a:lnTo>
                  <a:lnTo>
                    <a:pt x="1030952" y="218578"/>
                  </a:lnTo>
                  <a:lnTo>
                    <a:pt x="1029131" y="218578"/>
                  </a:lnTo>
                  <a:lnTo>
                    <a:pt x="999986" y="214935"/>
                  </a:lnTo>
                  <a:lnTo>
                    <a:pt x="999986" y="213113"/>
                  </a:lnTo>
                  <a:close/>
                  <a:moveTo>
                    <a:pt x="805088" y="207648"/>
                  </a:moveTo>
                  <a:lnTo>
                    <a:pt x="812374" y="207648"/>
                  </a:lnTo>
                  <a:lnTo>
                    <a:pt x="823303" y="209470"/>
                  </a:lnTo>
                  <a:lnTo>
                    <a:pt x="823303" y="213113"/>
                  </a:lnTo>
                  <a:lnTo>
                    <a:pt x="806910" y="214934"/>
                  </a:lnTo>
                  <a:lnTo>
                    <a:pt x="805088" y="214934"/>
                  </a:lnTo>
                  <a:lnTo>
                    <a:pt x="805088" y="209470"/>
                  </a:lnTo>
                  <a:lnTo>
                    <a:pt x="801445" y="209470"/>
                  </a:lnTo>
                  <a:close/>
                  <a:moveTo>
                    <a:pt x="295079" y="207648"/>
                  </a:moveTo>
                  <a:lnTo>
                    <a:pt x="296900" y="207648"/>
                  </a:lnTo>
                  <a:lnTo>
                    <a:pt x="296900" y="209470"/>
                  </a:lnTo>
                  <a:lnTo>
                    <a:pt x="306007" y="231327"/>
                  </a:lnTo>
                  <a:lnTo>
                    <a:pt x="316936" y="231327"/>
                  </a:lnTo>
                  <a:lnTo>
                    <a:pt x="316936" y="247720"/>
                  </a:lnTo>
                  <a:lnTo>
                    <a:pt x="313293" y="247720"/>
                  </a:lnTo>
                  <a:lnTo>
                    <a:pt x="300543" y="242256"/>
                  </a:lnTo>
                  <a:lnTo>
                    <a:pt x="291436" y="225863"/>
                  </a:lnTo>
                  <a:lnTo>
                    <a:pt x="278685" y="220398"/>
                  </a:lnTo>
                  <a:lnTo>
                    <a:pt x="284150" y="209470"/>
                  </a:lnTo>
                  <a:lnTo>
                    <a:pt x="291436" y="213113"/>
                  </a:lnTo>
                  <a:close/>
                  <a:moveTo>
                    <a:pt x="703087" y="202184"/>
                  </a:moveTo>
                  <a:lnTo>
                    <a:pt x="704908" y="204006"/>
                  </a:lnTo>
                  <a:lnTo>
                    <a:pt x="704908" y="207648"/>
                  </a:lnTo>
                  <a:lnTo>
                    <a:pt x="710372" y="204005"/>
                  </a:lnTo>
                  <a:lnTo>
                    <a:pt x="714015" y="204005"/>
                  </a:lnTo>
                  <a:lnTo>
                    <a:pt x="714015" y="209470"/>
                  </a:lnTo>
                  <a:lnTo>
                    <a:pt x="710372" y="213113"/>
                  </a:lnTo>
                  <a:lnTo>
                    <a:pt x="704908" y="213113"/>
                  </a:lnTo>
                  <a:lnTo>
                    <a:pt x="703542" y="209015"/>
                  </a:lnTo>
                  <a:lnTo>
                    <a:pt x="699444" y="213113"/>
                  </a:lnTo>
                  <a:lnTo>
                    <a:pt x="697622" y="213113"/>
                  </a:lnTo>
                  <a:lnTo>
                    <a:pt x="697622" y="204006"/>
                  </a:lnTo>
                  <a:close/>
                  <a:moveTo>
                    <a:pt x="123860" y="196719"/>
                  </a:moveTo>
                  <a:lnTo>
                    <a:pt x="132968" y="196719"/>
                  </a:lnTo>
                  <a:lnTo>
                    <a:pt x="138432" y="214934"/>
                  </a:lnTo>
                  <a:lnTo>
                    <a:pt x="127503" y="209470"/>
                  </a:lnTo>
                  <a:lnTo>
                    <a:pt x="123860" y="209470"/>
                  </a:lnTo>
                  <a:close/>
                  <a:moveTo>
                    <a:pt x="996343" y="191255"/>
                  </a:moveTo>
                  <a:lnTo>
                    <a:pt x="1007272" y="191255"/>
                  </a:lnTo>
                  <a:lnTo>
                    <a:pt x="1018201" y="202185"/>
                  </a:lnTo>
                  <a:lnTo>
                    <a:pt x="1018201" y="204006"/>
                  </a:lnTo>
                  <a:lnTo>
                    <a:pt x="1010915" y="204006"/>
                  </a:lnTo>
                  <a:lnTo>
                    <a:pt x="996343" y="193077"/>
                  </a:lnTo>
                  <a:close/>
                  <a:moveTo>
                    <a:pt x="923484" y="182147"/>
                  </a:moveTo>
                  <a:lnTo>
                    <a:pt x="934413" y="182147"/>
                  </a:lnTo>
                  <a:lnTo>
                    <a:pt x="947163" y="191255"/>
                  </a:lnTo>
                  <a:lnTo>
                    <a:pt x="963557" y="191255"/>
                  </a:lnTo>
                  <a:lnTo>
                    <a:pt x="969021" y="204005"/>
                  </a:lnTo>
                  <a:lnTo>
                    <a:pt x="969021" y="231327"/>
                  </a:lnTo>
                  <a:lnTo>
                    <a:pt x="972664" y="236791"/>
                  </a:lnTo>
                  <a:lnTo>
                    <a:pt x="972664" y="234970"/>
                  </a:lnTo>
                  <a:lnTo>
                    <a:pt x="978128" y="234970"/>
                  </a:lnTo>
                  <a:lnTo>
                    <a:pt x="983593" y="251363"/>
                  </a:lnTo>
                  <a:lnTo>
                    <a:pt x="990879" y="253184"/>
                  </a:lnTo>
                  <a:lnTo>
                    <a:pt x="999986" y="253184"/>
                  </a:lnTo>
                  <a:lnTo>
                    <a:pt x="1018201" y="225862"/>
                  </a:lnTo>
                  <a:lnTo>
                    <a:pt x="1034594" y="225862"/>
                  </a:lnTo>
                  <a:lnTo>
                    <a:pt x="1040058" y="214934"/>
                  </a:lnTo>
                  <a:lnTo>
                    <a:pt x="1052809" y="207648"/>
                  </a:lnTo>
                  <a:lnTo>
                    <a:pt x="1056452" y="207648"/>
                  </a:lnTo>
                  <a:lnTo>
                    <a:pt x="1096524" y="225862"/>
                  </a:lnTo>
                  <a:lnTo>
                    <a:pt x="1131132" y="234970"/>
                  </a:lnTo>
                  <a:lnTo>
                    <a:pt x="1134775" y="234970"/>
                  </a:lnTo>
                  <a:lnTo>
                    <a:pt x="1134775" y="293257"/>
                  </a:lnTo>
                  <a:lnTo>
                    <a:pt x="1131132" y="336972"/>
                  </a:lnTo>
                  <a:lnTo>
                    <a:pt x="1136596" y="391616"/>
                  </a:lnTo>
                  <a:lnTo>
                    <a:pt x="1136596" y="393437"/>
                  </a:lnTo>
                  <a:lnTo>
                    <a:pt x="1134775" y="393437"/>
                  </a:lnTo>
                  <a:lnTo>
                    <a:pt x="1103810" y="366115"/>
                  </a:lnTo>
                  <a:lnTo>
                    <a:pt x="1083774" y="369758"/>
                  </a:lnTo>
                  <a:lnTo>
                    <a:pt x="1080131" y="371580"/>
                  </a:lnTo>
                  <a:lnTo>
                    <a:pt x="1080131" y="375223"/>
                  </a:lnTo>
                  <a:lnTo>
                    <a:pt x="1050987" y="375223"/>
                  </a:lnTo>
                  <a:lnTo>
                    <a:pt x="1050987" y="371580"/>
                  </a:lnTo>
                  <a:lnTo>
                    <a:pt x="1052809" y="371580"/>
                  </a:lnTo>
                  <a:lnTo>
                    <a:pt x="1063737" y="349722"/>
                  </a:lnTo>
                  <a:lnTo>
                    <a:pt x="1074666" y="347901"/>
                  </a:lnTo>
                  <a:lnTo>
                    <a:pt x="1078309" y="349722"/>
                  </a:lnTo>
                  <a:lnTo>
                    <a:pt x="1078309" y="347901"/>
                  </a:lnTo>
                  <a:lnTo>
                    <a:pt x="1074666" y="347901"/>
                  </a:lnTo>
                  <a:lnTo>
                    <a:pt x="1074666" y="344258"/>
                  </a:lnTo>
                  <a:lnTo>
                    <a:pt x="1080131" y="344258"/>
                  </a:lnTo>
                  <a:lnTo>
                    <a:pt x="1069202" y="338793"/>
                  </a:lnTo>
                  <a:lnTo>
                    <a:pt x="1069202" y="336972"/>
                  </a:lnTo>
                  <a:lnTo>
                    <a:pt x="1074666" y="331507"/>
                  </a:lnTo>
                  <a:lnTo>
                    <a:pt x="1058273" y="302364"/>
                  </a:lnTo>
                  <a:lnTo>
                    <a:pt x="1025487" y="287792"/>
                  </a:lnTo>
                  <a:lnTo>
                    <a:pt x="989057" y="282328"/>
                  </a:lnTo>
                  <a:lnTo>
                    <a:pt x="979950" y="271399"/>
                  </a:lnTo>
                  <a:lnTo>
                    <a:pt x="969021" y="271399"/>
                  </a:lnTo>
                  <a:lnTo>
                    <a:pt x="956271" y="260470"/>
                  </a:lnTo>
                  <a:lnTo>
                    <a:pt x="956271" y="253184"/>
                  </a:lnTo>
                  <a:lnTo>
                    <a:pt x="950806" y="269578"/>
                  </a:lnTo>
                  <a:lnTo>
                    <a:pt x="945342" y="269578"/>
                  </a:lnTo>
                  <a:lnTo>
                    <a:pt x="941699" y="271399"/>
                  </a:lnTo>
                  <a:lnTo>
                    <a:pt x="938056" y="271399"/>
                  </a:lnTo>
                  <a:lnTo>
                    <a:pt x="932592" y="253184"/>
                  </a:lnTo>
                  <a:lnTo>
                    <a:pt x="916198" y="245899"/>
                  </a:lnTo>
                  <a:lnTo>
                    <a:pt x="912555" y="245899"/>
                  </a:lnTo>
                  <a:lnTo>
                    <a:pt x="912555" y="240434"/>
                  </a:lnTo>
                  <a:lnTo>
                    <a:pt x="916198" y="240434"/>
                  </a:lnTo>
                  <a:lnTo>
                    <a:pt x="932592" y="236791"/>
                  </a:lnTo>
                  <a:lnTo>
                    <a:pt x="941699" y="231327"/>
                  </a:lnTo>
                  <a:lnTo>
                    <a:pt x="952628" y="234970"/>
                  </a:lnTo>
                  <a:lnTo>
                    <a:pt x="956271" y="231327"/>
                  </a:lnTo>
                  <a:lnTo>
                    <a:pt x="956271" y="224041"/>
                  </a:lnTo>
                  <a:lnTo>
                    <a:pt x="923484" y="229505"/>
                  </a:lnTo>
                  <a:lnTo>
                    <a:pt x="916198" y="225862"/>
                  </a:lnTo>
                  <a:lnTo>
                    <a:pt x="907091" y="213112"/>
                  </a:lnTo>
                  <a:lnTo>
                    <a:pt x="888876" y="209469"/>
                  </a:lnTo>
                  <a:lnTo>
                    <a:pt x="888876" y="207648"/>
                  </a:lnTo>
                  <a:lnTo>
                    <a:pt x="890698" y="204005"/>
                  </a:lnTo>
                  <a:lnTo>
                    <a:pt x="883412" y="204005"/>
                  </a:lnTo>
                  <a:lnTo>
                    <a:pt x="883412" y="196719"/>
                  </a:lnTo>
                  <a:lnTo>
                    <a:pt x="890698" y="196719"/>
                  </a:lnTo>
                  <a:lnTo>
                    <a:pt x="890698" y="204004"/>
                  </a:lnTo>
                  <a:lnTo>
                    <a:pt x="894341" y="196719"/>
                  </a:lnTo>
                  <a:close/>
                  <a:moveTo>
                    <a:pt x="801445" y="182147"/>
                  </a:moveTo>
                  <a:lnTo>
                    <a:pt x="806910" y="182147"/>
                  </a:lnTo>
                  <a:lnTo>
                    <a:pt x="816017" y="196719"/>
                  </a:lnTo>
                  <a:lnTo>
                    <a:pt x="812374" y="196719"/>
                  </a:lnTo>
                  <a:lnTo>
                    <a:pt x="806910" y="193076"/>
                  </a:lnTo>
                  <a:lnTo>
                    <a:pt x="805088" y="193076"/>
                  </a:lnTo>
                  <a:lnTo>
                    <a:pt x="801445" y="185790"/>
                  </a:lnTo>
                  <a:close/>
                  <a:moveTo>
                    <a:pt x="262292" y="180326"/>
                  </a:moveTo>
                  <a:lnTo>
                    <a:pt x="264113" y="187612"/>
                  </a:lnTo>
                  <a:lnTo>
                    <a:pt x="256827" y="187612"/>
                  </a:lnTo>
                  <a:lnTo>
                    <a:pt x="256827" y="185791"/>
                  </a:lnTo>
                  <a:close/>
                  <a:moveTo>
                    <a:pt x="883412" y="174861"/>
                  </a:moveTo>
                  <a:lnTo>
                    <a:pt x="896162" y="180326"/>
                  </a:lnTo>
                  <a:lnTo>
                    <a:pt x="896162" y="182147"/>
                  </a:lnTo>
                  <a:lnTo>
                    <a:pt x="888876" y="185790"/>
                  </a:lnTo>
                  <a:lnTo>
                    <a:pt x="885233" y="185790"/>
                  </a:lnTo>
                  <a:lnTo>
                    <a:pt x="874304" y="180326"/>
                  </a:lnTo>
                  <a:lnTo>
                    <a:pt x="874304" y="178504"/>
                  </a:lnTo>
                  <a:lnTo>
                    <a:pt x="877947" y="178504"/>
                  </a:lnTo>
                  <a:close/>
                  <a:moveTo>
                    <a:pt x="256827" y="145718"/>
                  </a:moveTo>
                  <a:lnTo>
                    <a:pt x="258649" y="145718"/>
                  </a:lnTo>
                  <a:lnTo>
                    <a:pt x="264113" y="147540"/>
                  </a:lnTo>
                  <a:lnTo>
                    <a:pt x="264113" y="156647"/>
                  </a:lnTo>
                  <a:lnTo>
                    <a:pt x="262292" y="156647"/>
                  </a:lnTo>
                  <a:lnTo>
                    <a:pt x="262292" y="153004"/>
                  </a:lnTo>
                  <a:close/>
                  <a:moveTo>
                    <a:pt x="245899" y="136611"/>
                  </a:moveTo>
                  <a:lnTo>
                    <a:pt x="251363" y="136611"/>
                  </a:lnTo>
                  <a:lnTo>
                    <a:pt x="251363" y="140255"/>
                  </a:lnTo>
                  <a:lnTo>
                    <a:pt x="244077" y="142076"/>
                  </a:lnTo>
                  <a:lnTo>
                    <a:pt x="240434" y="142076"/>
                  </a:lnTo>
                  <a:lnTo>
                    <a:pt x="240434" y="140255"/>
                  </a:lnTo>
                  <a:close/>
                  <a:moveTo>
                    <a:pt x="94716" y="136611"/>
                  </a:moveTo>
                  <a:lnTo>
                    <a:pt x="107467" y="151183"/>
                  </a:lnTo>
                  <a:lnTo>
                    <a:pt x="107467" y="162112"/>
                  </a:lnTo>
                  <a:lnTo>
                    <a:pt x="105646" y="162112"/>
                  </a:lnTo>
                  <a:lnTo>
                    <a:pt x="87430" y="142076"/>
                  </a:lnTo>
                  <a:lnTo>
                    <a:pt x="87430" y="140254"/>
                  </a:lnTo>
                  <a:close/>
                  <a:moveTo>
                    <a:pt x="202183" y="134789"/>
                  </a:moveTo>
                  <a:lnTo>
                    <a:pt x="213112" y="134789"/>
                  </a:lnTo>
                  <a:lnTo>
                    <a:pt x="216755" y="136611"/>
                  </a:lnTo>
                  <a:lnTo>
                    <a:pt x="216755" y="142075"/>
                  </a:lnTo>
                  <a:lnTo>
                    <a:pt x="213112" y="142075"/>
                  </a:lnTo>
                  <a:lnTo>
                    <a:pt x="202183" y="136611"/>
                  </a:lnTo>
                  <a:close/>
                  <a:moveTo>
                    <a:pt x="748624" y="131146"/>
                  </a:moveTo>
                  <a:lnTo>
                    <a:pt x="754088" y="142075"/>
                  </a:lnTo>
                  <a:lnTo>
                    <a:pt x="732231" y="167576"/>
                  </a:lnTo>
                  <a:lnTo>
                    <a:pt x="704909" y="167576"/>
                  </a:lnTo>
                  <a:lnTo>
                    <a:pt x="686694" y="163933"/>
                  </a:lnTo>
                  <a:lnTo>
                    <a:pt x="639336" y="163933"/>
                  </a:lnTo>
                  <a:lnTo>
                    <a:pt x="637514" y="169397"/>
                  </a:lnTo>
                  <a:lnTo>
                    <a:pt x="635693" y="191255"/>
                  </a:lnTo>
                  <a:lnTo>
                    <a:pt x="644800" y="207648"/>
                  </a:lnTo>
                  <a:lnTo>
                    <a:pt x="653907" y="207648"/>
                  </a:lnTo>
                  <a:lnTo>
                    <a:pt x="666658" y="193076"/>
                  </a:lnTo>
                  <a:lnTo>
                    <a:pt x="670301" y="193076"/>
                  </a:lnTo>
                  <a:lnTo>
                    <a:pt x="672122" y="196719"/>
                  </a:lnTo>
                  <a:lnTo>
                    <a:pt x="677587" y="196719"/>
                  </a:lnTo>
                  <a:lnTo>
                    <a:pt x="677587" y="191255"/>
                  </a:lnTo>
                  <a:lnTo>
                    <a:pt x="697623" y="191255"/>
                  </a:lnTo>
                  <a:lnTo>
                    <a:pt x="703087" y="185790"/>
                  </a:lnTo>
                  <a:lnTo>
                    <a:pt x="710373" y="185790"/>
                  </a:lnTo>
                  <a:lnTo>
                    <a:pt x="710373" y="187612"/>
                  </a:lnTo>
                  <a:lnTo>
                    <a:pt x="714016" y="196719"/>
                  </a:lnTo>
                  <a:lnTo>
                    <a:pt x="710373" y="196719"/>
                  </a:lnTo>
                  <a:lnTo>
                    <a:pt x="697623" y="198541"/>
                  </a:lnTo>
                  <a:lnTo>
                    <a:pt x="686694" y="213112"/>
                  </a:lnTo>
                  <a:lnTo>
                    <a:pt x="670301" y="218577"/>
                  </a:lnTo>
                  <a:lnTo>
                    <a:pt x="664836" y="218577"/>
                  </a:lnTo>
                  <a:lnTo>
                    <a:pt x="688515" y="251363"/>
                  </a:lnTo>
                  <a:lnTo>
                    <a:pt x="686694" y="258649"/>
                  </a:lnTo>
                  <a:lnTo>
                    <a:pt x="692158" y="269578"/>
                  </a:lnTo>
                  <a:lnTo>
                    <a:pt x="697623" y="269578"/>
                  </a:lnTo>
                  <a:lnTo>
                    <a:pt x="697623" y="276864"/>
                  </a:lnTo>
                  <a:lnTo>
                    <a:pt x="683051" y="282328"/>
                  </a:lnTo>
                  <a:lnTo>
                    <a:pt x="675765" y="291436"/>
                  </a:lnTo>
                  <a:lnTo>
                    <a:pt x="666658" y="291436"/>
                  </a:lnTo>
                  <a:lnTo>
                    <a:pt x="666658" y="271399"/>
                  </a:lnTo>
                  <a:lnTo>
                    <a:pt x="653907" y="260471"/>
                  </a:lnTo>
                  <a:lnTo>
                    <a:pt x="650264" y="256828"/>
                  </a:lnTo>
                  <a:lnTo>
                    <a:pt x="650264" y="253185"/>
                  </a:lnTo>
                  <a:lnTo>
                    <a:pt x="653907" y="240434"/>
                  </a:lnTo>
                  <a:lnTo>
                    <a:pt x="648443" y="236791"/>
                  </a:lnTo>
                  <a:lnTo>
                    <a:pt x="637514" y="247720"/>
                  </a:lnTo>
                  <a:lnTo>
                    <a:pt x="639336" y="253185"/>
                  </a:lnTo>
                  <a:lnTo>
                    <a:pt x="639336" y="307829"/>
                  </a:lnTo>
                  <a:lnTo>
                    <a:pt x="635693" y="307829"/>
                  </a:lnTo>
                  <a:lnTo>
                    <a:pt x="626585" y="309650"/>
                  </a:lnTo>
                  <a:lnTo>
                    <a:pt x="621121" y="309650"/>
                  </a:lnTo>
                  <a:lnTo>
                    <a:pt x="613835" y="302364"/>
                  </a:lnTo>
                  <a:lnTo>
                    <a:pt x="613835" y="298721"/>
                  </a:lnTo>
                  <a:lnTo>
                    <a:pt x="621121" y="269578"/>
                  </a:lnTo>
                  <a:lnTo>
                    <a:pt x="615657" y="258649"/>
                  </a:lnTo>
                  <a:lnTo>
                    <a:pt x="604728" y="258649"/>
                  </a:lnTo>
                  <a:lnTo>
                    <a:pt x="602906" y="240434"/>
                  </a:lnTo>
                  <a:lnTo>
                    <a:pt x="613835" y="218577"/>
                  </a:lnTo>
                  <a:lnTo>
                    <a:pt x="613835" y="204005"/>
                  </a:lnTo>
                  <a:lnTo>
                    <a:pt x="621121" y="187612"/>
                  </a:lnTo>
                  <a:lnTo>
                    <a:pt x="621121" y="174862"/>
                  </a:lnTo>
                  <a:lnTo>
                    <a:pt x="630228" y="156647"/>
                  </a:lnTo>
                  <a:lnTo>
                    <a:pt x="635693" y="153004"/>
                  </a:lnTo>
                  <a:lnTo>
                    <a:pt x="642979" y="153004"/>
                  </a:lnTo>
                  <a:lnTo>
                    <a:pt x="644800" y="145718"/>
                  </a:lnTo>
                  <a:lnTo>
                    <a:pt x="648443" y="145718"/>
                  </a:lnTo>
                  <a:lnTo>
                    <a:pt x="653907" y="142075"/>
                  </a:lnTo>
                  <a:lnTo>
                    <a:pt x="697623" y="153004"/>
                  </a:lnTo>
                  <a:lnTo>
                    <a:pt x="721302" y="153004"/>
                  </a:lnTo>
                  <a:close/>
                  <a:moveTo>
                    <a:pt x="817839" y="120217"/>
                  </a:moveTo>
                  <a:lnTo>
                    <a:pt x="821254" y="144124"/>
                  </a:lnTo>
                  <a:lnTo>
                    <a:pt x="812374" y="153004"/>
                  </a:lnTo>
                  <a:lnTo>
                    <a:pt x="821481" y="145718"/>
                  </a:lnTo>
                  <a:lnTo>
                    <a:pt x="821254" y="144124"/>
                  </a:lnTo>
                  <a:lnTo>
                    <a:pt x="828767" y="136611"/>
                  </a:lnTo>
                  <a:lnTo>
                    <a:pt x="837875" y="142075"/>
                  </a:lnTo>
                  <a:lnTo>
                    <a:pt x="837875" y="151182"/>
                  </a:lnTo>
                  <a:lnTo>
                    <a:pt x="828767" y="156647"/>
                  </a:lnTo>
                  <a:lnTo>
                    <a:pt x="839696" y="167576"/>
                  </a:lnTo>
                  <a:lnTo>
                    <a:pt x="839696" y="169397"/>
                  </a:lnTo>
                  <a:lnTo>
                    <a:pt x="837875" y="169397"/>
                  </a:lnTo>
                  <a:lnTo>
                    <a:pt x="821481" y="163933"/>
                  </a:lnTo>
                  <a:lnTo>
                    <a:pt x="817839" y="167576"/>
                  </a:lnTo>
                  <a:lnTo>
                    <a:pt x="817839" y="180326"/>
                  </a:lnTo>
                  <a:lnTo>
                    <a:pt x="826946" y="196719"/>
                  </a:lnTo>
                  <a:lnTo>
                    <a:pt x="823303" y="196719"/>
                  </a:lnTo>
                  <a:lnTo>
                    <a:pt x="812374" y="180326"/>
                  </a:lnTo>
                  <a:lnTo>
                    <a:pt x="801445" y="147539"/>
                  </a:lnTo>
                  <a:lnTo>
                    <a:pt x="806910" y="131146"/>
                  </a:lnTo>
                  <a:close/>
                  <a:moveTo>
                    <a:pt x="832411" y="109288"/>
                  </a:moveTo>
                  <a:lnTo>
                    <a:pt x="834232" y="109288"/>
                  </a:lnTo>
                  <a:lnTo>
                    <a:pt x="837875" y="120218"/>
                  </a:lnTo>
                  <a:lnTo>
                    <a:pt x="834232" y="120218"/>
                  </a:lnTo>
                  <a:lnTo>
                    <a:pt x="826946" y="125682"/>
                  </a:lnTo>
                  <a:lnTo>
                    <a:pt x="823303" y="118396"/>
                  </a:lnTo>
                  <a:lnTo>
                    <a:pt x="823303" y="114753"/>
                  </a:lnTo>
                  <a:close/>
                  <a:moveTo>
                    <a:pt x="56466" y="103825"/>
                  </a:moveTo>
                  <a:lnTo>
                    <a:pt x="71038" y="118398"/>
                  </a:lnTo>
                  <a:lnTo>
                    <a:pt x="71038" y="120219"/>
                  </a:lnTo>
                  <a:lnTo>
                    <a:pt x="54644" y="109290"/>
                  </a:lnTo>
                  <a:lnTo>
                    <a:pt x="54644" y="107468"/>
                  </a:lnTo>
                  <a:close/>
                  <a:moveTo>
                    <a:pt x="530047" y="69216"/>
                  </a:moveTo>
                  <a:lnTo>
                    <a:pt x="559191" y="69216"/>
                  </a:lnTo>
                  <a:lnTo>
                    <a:pt x="571941" y="74681"/>
                  </a:lnTo>
                  <a:lnTo>
                    <a:pt x="571941" y="78324"/>
                  </a:lnTo>
                  <a:lnTo>
                    <a:pt x="570119" y="78324"/>
                  </a:lnTo>
                  <a:lnTo>
                    <a:pt x="577405" y="85609"/>
                  </a:lnTo>
                  <a:lnTo>
                    <a:pt x="577405" y="89252"/>
                  </a:lnTo>
                  <a:lnTo>
                    <a:pt x="564655" y="91074"/>
                  </a:lnTo>
                  <a:lnTo>
                    <a:pt x="582870" y="118396"/>
                  </a:lnTo>
                  <a:lnTo>
                    <a:pt x="582870" y="120217"/>
                  </a:lnTo>
                  <a:lnTo>
                    <a:pt x="581048" y="129325"/>
                  </a:lnTo>
                  <a:lnTo>
                    <a:pt x="604727" y="153004"/>
                  </a:lnTo>
                  <a:lnTo>
                    <a:pt x="604727" y="156647"/>
                  </a:lnTo>
                  <a:lnTo>
                    <a:pt x="591977" y="156647"/>
                  </a:lnTo>
                  <a:lnTo>
                    <a:pt x="582870" y="151182"/>
                  </a:lnTo>
                  <a:lnTo>
                    <a:pt x="582870" y="156647"/>
                  </a:lnTo>
                  <a:lnTo>
                    <a:pt x="571941" y="167576"/>
                  </a:lnTo>
                  <a:lnTo>
                    <a:pt x="570119" y="185790"/>
                  </a:lnTo>
                  <a:lnTo>
                    <a:pt x="561012" y="202183"/>
                  </a:lnTo>
                  <a:lnTo>
                    <a:pt x="542797" y="218577"/>
                  </a:lnTo>
                  <a:lnTo>
                    <a:pt x="551905" y="225863"/>
                  </a:lnTo>
                  <a:lnTo>
                    <a:pt x="551905" y="229505"/>
                  </a:lnTo>
                  <a:lnTo>
                    <a:pt x="535511" y="258649"/>
                  </a:lnTo>
                  <a:lnTo>
                    <a:pt x="508189" y="271399"/>
                  </a:lnTo>
                  <a:lnTo>
                    <a:pt x="502725" y="271399"/>
                  </a:lnTo>
                  <a:lnTo>
                    <a:pt x="497261" y="258649"/>
                  </a:lnTo>
                  <a:lnTo>
                    <a:pt x="493618" y="256827"/>
                  </a:lnTo>
                  <a:lnTo>
                    <a:pt x="488153" y="256827"/>
                  </a:lnTo>
                  <a:lnTo>
                    <a:pt x="486332" y="258649"/>
                  </a:lnTo>
                  <a:lnTo>
                    <a:pt x="479046" y="258649"/>
                  </a:lnTo>
                  <a:lnTo>
                    <a:pt x="479046" y="251363"/>
                  </a:lnTo>
                  <a:lnTo>
                    <a:pt x="464474" y="247720"/>
                  </a:lnTo>
                  <a:lnTo>
                    <a:pt x="453545" y="256827"/>
                  </a:lnTo>
                  <a:lnTo>
                    <a:pt x="437152" y="258649"/>
                  </a:lnTo>
                  <a:lnTo>
                    <a:pt x="435331" y="258649"/>
                  </a:lnTo>
                  <a:lnTo>
                    <a:pt x="431688" y="242256"/>
                  </a:lnTo>
                  <a:lnTo>
                    <a:pt x="418937" y="247720"/>
                  </a:lnTo>
                  <a:lnTo>
                    <a:pt x="400723" y="245899"/>
                  </a:lnTo>
                  <a:lnTo>
                    <a:pt x="397080" y="245899"/>
                  </a:lnTo>
                  <a:lnTo>
                    <a:pt x="389794" y="204005"/>
                  </a:lnTo>
                  <a:lnTo>
                    <a:pt x="384329" y="191255"/>
                  </a:lnTo>
                  <a:lnTo>
                    <a:pt x="373401" y="185790"/>
                  </a:lnTo>
                  <a:lnTo>
                    <a:pt x="364293" y="162111"/>
                  </a:lnTo>
                  <a:lnTo>
                    <a:pt x="369758" y="136611"/>
                  </a:lnTo>
                  <a:lnTo>
                    <a:pt x="378865" y="125682"/>
                  </a:lnTo>
                  <a:lnTo>
                    <a:pt x="380686" y="123860"/>
                  </a:lnTo>
                  <a:lnTo>
                    <a:pt x="384329" y="123860"/>
                  </a:lnTo>
                  <a:lnTo>
                    <a:pt x="384329" y="125682"/>
                  </a:lnTo>
                  <a:lnTo>
                    <a:pt x="395258" y="145718"/>
                  </a:lnTo>
                  <a:lnTo>
                    <a:pt x="406187" y="151182"/>
                  </a:lnTo>
                  <a:lnTo>
                    <a:pt x="429866" y="151182"/>
                  </a:lnTo>
                  <a:lnTo>
                    <a:pt x="446259" y="136611"/>
                  </a:lnTo>
                  <a:lnTo>
                    <a:pt x="459010" y="136611"/>
                  </a:lnTo>
                  <a:lnTo>
                    <a:pt x="473581" y="145718"/>
                  </a:lnTo>
                  <a:lnTo>
                    <a:pt x="491796" y="140254"/>
                  </a:lnTo>
                  <a:lnTo>
                    <a:pt x="497261" y="136611"/>
                  </a:lnTo>
                  <a:lnTo>
                    <a:pt x="502725" y="129325"/>
                  </a:lnTo>
                  <a:lnTo>
                    <a:pt x="530047" y="72859"/>
                  </a:lnTo>
                  <a:close/>
                  <a:moveTo>
                    <a:pt x="40072" y="40073"/>
                  </a:moveTo>
                  <a:lnTo>
                    <a:pt x="54644" y="40073"/>
                  </a:lnTo>
                  <a:lnTo>
                    <a:pt x="71037" y="47359"/>
                  </a:lnTo>
                  <a:lnTo>
                    <a:pt x="98359" y="51002"/>
                  </a:lnTo>
                  <a:lnTo>
                    <a:pt x="100181" y="51002"/>
                  </a:lnTo>
                  <a:lnTo>
                    <a:pt x="116574" y="74681"/>
                  </a:lnTo>
                  <a:lnTo>
                    <a:pt x="143896" y="91074"/>
                  </a:lnTo>
                  <a:lnTo>
                    <a:pt x="171218" y="120218"/>
                  </a:lnTo>
                  <a:lnTo>
                    <a:pt x="176682" y="123861"/>
                  </a:lnTo>
                  <a:lnTo>
                    <a:pt x="178504" y="120218"/>
                  </a:lnTo>
                  <a:lnTo>
                    <a:pt x="180325" y="120218"/>
                  </a:lnTo>
                  <a:lnTo>
                    <a:pt x="189433" y="131147"/>
                  </a:lnTo>
                  <a:lnTo>
                    <a:pt x="196087" y="133999"/>
                  </a:lnTo>
                  <a:lnTo>
                    <a:pt x="189433" y="125682"/>
                  </a:lnTo>
                  <a:lnTo>
                    <a:pt x="189433" y="123860"/>
                  </a:lnTo>
                  <a:lnTo>
                    <a:pt x="200362" y="123860"/>
                  </a:lnTo>
                  <a:lnTo>
                    <a:pt x="200362" y="125682"/>
                  </a:lnTo>
                  <a:lnTo>
                    <a:pt x="196719" y="131146"/>
                  </a:lnTo>
                  <a:lnTo>
                    <a:pt x="196719" y="134270"/>
                  </a:lnTo>
                  <a:lnTo>
                    <a:pt x="202183" y="136611"/>
                  </a:lnTo>
                  <a:lnTo>
                    <a:pt x="207647" y="142076"/>
                  </a:lnTo>
                  <a:lnTo>
                    <a:pt x="211290" y="142076"/>
                  </a:lnTo>
                  <a:lnTo>
                    <a:pt x="216755" y="147540"/>
                  </a:lnTo>
                  <a:lnTo>
                    <a:pt x="229505" y="147540"/>
                  </a:lnTo>
                  <a:lnTo>
                    <a:pt x="229505" y="163933"/>
                  </a:lnTo>
                  <a:lnTo>
                    <a:pt x="234969" y="162112"/>
                  </a:lnTo>
                  <a:lnTo>
                    <a:pt x="244077" y="167576"/>
                  </a:lnTo>
                  <a:lnTo>
                    <a:pt x="245898" y="173041"/>
                  </a:lnTo>
                  <a:lnTo>
                    <a:pt x="245898" y="174862"/>
                  </a:lnTo>
                  <a:lnTo>
                    <a:pt x="240434" y="178505"/>
                  </a:lnTo>
                  <a:lnTo>
                    <a:pt x="244077" y="180326"/>
                  </a:lnTo>
                  <a:lnTo>
                    <a:pt x="240434" y="191255"/>
                  </a:lnTo>
                  <a:lnTo>
                    <a:pt x="240434" y="193077"/>
                  </a:lnTo>
                  <a:lnTo>
                    <a:pt x="258648" y="198541"/>
                  </a:lnTo>
                  <a:lnTo>
                    <a:pt x="264113" y="218577"/>
                  </a:lnTo>
                  <a:lnTo>
                    <a:pt x="273220" y="220399"/>
                  </a:lnTo>
                  <a:lnTo>
                    <a:pt x="273220" y="224042"/>
                  </a:lnTo>
                  <a:lnTo>
                    <a:pt x="269577" y="229506"/>
                  </a:lnTo>
                  <a:lnTo>
                    <a:pt x="289613" y="231328"/>
                  </a:lnTo>
                  <a:lnTo>
                    <a:pt x="300542" y="245899"/>
                  </a:lnTo>
                  <a:lnTo>
                    <a:pt x="295078" y="313294"/>
                  </a:lnTo>
                  <a:lnTo>
                    <a:pt x="291435" y="313294"/>
                  </a:lnTo>
                  <a:lnTo>
                    <a:pt x="284149" y="307829"/>
                  </a:lnTo>
                  <a:lnTo>
                    <a:pt x="278685" y="313294"/>
                  </a:lnTo>
                  <a:lnTo>
                    <a:pt x="275042" y="313294"/>
                  </a:lnTo>
                  <a:lnTo>
                    <a:pt x="269577" y="307829"/>
                  </a:lnTo>
                  <a:lnTo>
                    <a:pt x="267756" y="307829"/>
                  </a:lnTo>
                  <a:lnTo>
                    <a:pt x="267756" y="315115"/>
                  </a:lnTo>
                  <a:lnTo>
                    <a:pt x="264113" y="315115"/>
                  </a:lnTo>
                  <a:lnTo>
                    <a:pt x="244077" y="293258"/>
                  </a:lnTo>
                  <a:lnTo>
                    <a:pt x="213112" y="271400"/>
                  </a:lnTo>
                  <a:lnTo>
                    <a:pt x="205826" y="258650"/>
                  </a:lnTo>
                  <a:lnTo>
                    <a:pt x="178504" y="229506"/>
                  </a:lnTo>
                  <a:lnTo>
                    <a:pt x="160289" y="191255"/>
                  </a:lnTo>
                  <a:lnTo>
                    <a:pt x="149360" y="174862"/>
                  </a:lnTo>
                  <a:lnTo>
                    <a:pt x="138432" y="169398"/>
                  </a:lnTo>
                  <a:lnTo>
                    <a:pt x="138432" y="167576"/>
                  </a:lnTo>
                  <a:lnTo>
                    <a:pt x="134789" y="167576"/>
                  </a:lnTo>
                  <a:lnTo>
                    <a:pt x="123860" y="134790"/>
                  </a:lnTo>
                  <a:lnTo>
                    <a:pt x="118395" y="125682"/>
                  </a:lnTo>
                  <a:lnTo>
                    <a:pt x="100181" y="120218"/>
                  </a:lnTo>
                  <a:lnTo>
                    <a:pt x="100181" y="118396"/>
                  </a:lnTo>
                  <a:lnTo>
                    <a:pt x="98359" y="107468"/>
                  </a:lnTo>
                  <a:lnTo>
                    <a:pt x="87430" y="91074"/>
                  </a:lnTo>
                  <a:lnTo>
                    <a:pt x="76502" y="85610"/>
                  </a:lnTo>
                  <a:lnTo>
                    <a:pt x="49180" y="61931"/>
                  </a:lnTo>
                  <a:lnTo>
                    <a:pt x="40072" y="41895"/>
                  </a:lnTo>
                  <a:close/>
                  <a:moveTo>
                    <a:pt x="5465" y="0"/>
                  </a:moveTo>
                  <a:lnTo>
                    <a:pt x="9108" y="0"/>
                  </a:lnTo>
                  <a:lnTo>
                    <a:pt x="9108" y="1821"/>
                  </a:lnTo>
                  <a:lnTo>
                    <a:pt x="5465" y="12751"/>
                  </a:lnTo>
                  <a:lnTo>
                    <a:pt x="3643" y="12751"/>
                  </a:lnTo>
                  <a:lnTo>
                    <a:pt x="0" y="1821"/>
                  </a:lnTo>
                  <a:lnTo>
                    <a:pt x="3643" y="1821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Socotra">
              <a:extLst>
                <a:ext uri="{FF2B5EF4-FFF2-40B4-BE49-F238E27FC236}">
                  <a16:creationId xmlns:a16="http://schemas.microsoft.com/office/drawing/2014/main" id="{0A233DA2-0959-46A8-9132-5A7C079715FB}"/>
                </a:ext>
              </a:extLst>
            </p:cNvPr>
            <p:cNvSpPr>
              <a:spLocks/>
            </p:cNvSpPr>
            <p:nvPr>
              <p:custDataLst>
                <p:tags r:id="rId158"/>
              </p:custDataLst>
            </p:nvPr>
          </p:nvSpPr>
          <p:spPr bwMode="auto">
            <a:xfrm>
              <a:off x="7085366" y="4287434"/>
              <a:ext cx="27107" cy="14457"/>
            </a:xfrm>
            <a:custGeom>
              <a:avLst/>
              <a:gdLst>
                <a:gd name="T0" fmla="*/ 3 w 15"/>
                <a:gd name="T1" fmla="*/ 0 h 8"/>
                <a:gd name="T2" fmla="*/ 6 w 15"/>
                <a:gd name="T3" fmla="*/ 0 h 8"/>
                <a:gd name="T4" fmla="*/ 11 w 15"/>
                <a:gd name="T5" fmla="*/ 1 h 8"/>
                <a:gd name="T6" fmla="*/ 15 w 15"/>
                <a:gd name="T7" fmla="*/ 1 h 8"/>
                <a:gd name="T8" fmla="*/ 15 w 15"/>
                <a:gd name="T9" fmla="*/ 2 h 8"/>
                <a:gd name="T10" fmla="*/ 14 w 15"/>
                <a:gd name="T11" fmla="*/ 4 h 8"/>
                <a:gd name="T12" fmla="*/ 14 w 15"/>
                <a:gd name="T13" fmla="*/ 5 h 8"/>
                <a:gd name="T14" fmla="*/ 9 w 15"/>
                <a:gd name="T15" fmla="*/ 8 h 8"/>
                <a:gd name="T16" fmla="*/ 2 w 15"/>
                <a:gd name="T17" fmla="*/ 4 h 8"/>
                <a:gd name="T18" fmla="*/ 0 w 15"/>
                <a:gd name="T19" fmla="*/ 4 h 8"/>
                <a:gd name="T20" fmla="*/ 3 w 15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8">
                  <a:moveTo>
                    <a:pt x="3" y="0"/>
                  </a:moveTo>
                  <a:lnTo>
                    <a:pt x="6" y="0"/>
                  </a:lnTo>
                  <a:lnTo>
                    <a:pt x="11" y="1"/>
                  </a:lnTo>
                  <a:lnTo>
                    <a:pt x="15" y="1"/>
                  </a:lnTo>
                  <a:lnTo>
                    <a:pt x="15" y="2"/>
                  </a:lnTo>
                  <a:lnTo>
                    <a:pt x="14" y="4"/>
                  </a:lnTo>
                  <a:lnTo>
                    <a:pt x="14" y="5"/>
                  </a:lnTo>
                  <a:lnTo>
                    <a:pt x="9" y="8"/>
                  </a:lnTo>
                  <a:lnTo>
                    <a:pt x="2" y="4"/>
                  </a:lnTo>
                  <a:lnTo>
                    <a:pt x="0" y="4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Bahrain">
              <a:extLst>
                <a:ext uri="{FF2B5EF4-FFF2-40B4-BE49-F238E27FC236}">
                  <a16:creationId xmlns:a16="http://schemas.microsoft.com/office/drawing/2014/main" id="{92C3E21A-8ABC-4A5C-8C09-757010DDB717}"/>
                </a:ext>
              </a:extLst>
            </p:cNvPr>
            <p:cNvSpPr>
              <a:spLocks/>
            </p:cNvSpPr>
            <p:nvPr>
              <p:custDataLst>
                <p:tags r:id="rId159"/>
              </p:custDataLst>
            </p:nvPr>
          </p:nvSpPr>
          <p:spPr bwMode="auto">
            <a:xfrm>
              <a:off x="7013084" y="3945900"/>
              <a:ext cx="9036" cy="10843"/>
            </a:xfrm>
            <a:custGeom>
              <a:avLst/>
              <a:gdLst>
                <a:gd name="T0" fmla="*/ 0 w 5"/>
                <a:gd name="T1" fmla="*/ 0 h 6"/>
                <a:gd name="T2" fmla="*/ 2 w 5"/>
                <a:gd name="T3" fmla="*/ 0 h 6"/>
                <a:gd name="T4" fmla="*/ 3 w 5"/>
                <a:gd name="T5" fmla="*/ 2 h 6"/>
                <a:gd name="T6" fmla="*/ 5 w 5"/>
                <a:gd name="T7" fmla="*/ 2 h 6"/>
                <a:gd name="T8" fmla="*/ 2 w 5"/>
                <a:gd name="T9" fmla="*/ 6 h 6"/>
                <a:gd name="T10" fmla="*/ 0 w 5"/>
                <a:gd name="T11" fmla="*/ 6 h 6"/>
                <a:gd name="T12" fmla="*/ 0 w 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0" y="0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5" y="2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Oman">
              <a:extLst>
                <a:ext uri="{FF2B5EF4-FFF2-40B4-BE49-F238E27FC236}">
                  <a16:creationId xmlns:a16="http://schemas.microsoft.com/office/drawing/2014/main" id="{2A76D804-6EE0-4930-8B8D-22C4CA5BB444}"/>
                </a:ext>
              </a:extLst>
            </p:cNvPr>
            <p:cNvSpPr>
              <a:spLocks/>
            </p:cNvSpPr>
            <p:nvPr>
              <p:custDataLst>
                <p:tags r:id="rId160"/>
              </p:custDataLst>
            </p:nvPr>
          </p:nvSpPr>
          <p:spPr bwMode="auto">
            <a:xfrm>
              <a:off x="7051032" y="3983847"/>
              <a:ext cx="187935" cy="209619"/>
            </a:xfrm>
            <a:custGeom>
              <a:avLst/>
              <a:gdLst>
                <a:gd name="T0" fmla="*/ 49 w 104"/>
                <a:gd name="T1" fmla="*/ 0 h 116"/>
                <a:gd name="T2" fmla="*/ 58 w 104"/>
                <a:gd name="T3" fmla="*/ 0 h 116"/>
                <a:gd name="T4" fmla="*/ 65 w 104"/>
                <a:gd name="T5" fmla="*/ 10 h 116"/>
                <a:gd name="T6" fmla="*/ 88 w 104"/>
                <a:gd name="T7" fmla="*/ 19 h 116"/>
                <a:gd name="T8" fmla="*/ 97 w 104"/>
                <a:gd name="T9" fmla="*/ 30 h 116"/>
                <a:gd name="T10" fmla="*/ 102 w 104"/>
                <a:gd name="T11" fmla="*/ 34 h 116"/>
                <a:gd name="T12" fmla="*/ 104 w 104"/>
                <a:gd name="T13" fmla="*/ 36 h 116"/>
                <a:gd name="T14" fmla="*/ 101 w 104"/>
                <a:gd name="T15" fmla="*/ 43 h 116"/>
                <a:gd name="T16" fmla="*/ 86 w 104"/>
                <a:gd name="T17" fmla="*/ 64 h 116"/>
                <a:gd name="T18" fmla="*/ 85 w 104"/>
                <a:gd name="T19" fmla="*/ 64 h 116"/>
                <a:gd name="T20" fmla="*/ 82 w 104"/>
                <a:gd name="T21" fmla="*/ 62 h 116"/>
                <a:gd name="T22" fmla="*/ 79 w 104"/>
                <a:gd name="T23" fmla="*/ 64 h 116"/>
                <a:gd name="T24" fmla="*/ 76 w 104"/>
                <a:gd name="T25" fmla="*/ 70 h 116"/>
                <a:gd name="T26" fmla="*/ 77 w 104"/>
                <a:gd name="T27" fmla="*/ 83 h 116"/>
                <a:gd name="T28" fmla="*/ 76 w 104"/>
                <a:gd name="T29" fmla="*/ 83 h 116"/>
                <a:gd name="T30" fmla="*/ 64 w 104"/>
                <a:gd name="T31" fmla="*/ 87 h 116"/>
                <a:gd name="T32" fmla="*/ 58 w 104"/>
                <a:gd name="T33" fmla="*/ 98 h 116"/>
                <a:gd name="T34" fmla="*/ 48 w 104"/>
                <a:gd name="T35" fmla="*/ 101 h 116"/>
                <a:gd name="T36" fmla="*/ 40 w 104"/>
                <a:gd name="T37" fmla="*/ 111 h 116"/>
                <a:gd name="T38" fmla="*/ 28 w 104"/>
                <a:gd name="T39" fmla="*/ 111 h 116"/>
                <a:gd name="T40" fmla="*/ 14 w 104"/>
                <a:gd name="T41" fmla="*/ 116 h 116"/>
                <a:gd name="T42" fmla="*/ 0 w 104"/>
                <a:gd name="T43" fmla="*/ 83 h 116"/>
                <a:gd name="T44" fmla="*/ 39 w 104"/>
                <a:gd name="T45" fmla="*/ 68 h 116"/>
                <a:gd name="T46" fmla="*/ 49 w 104"/>
                <a:gd name="T47" fmla="*/ 41 h 116"/>
                <a:gd name="T48" fmla="*/ 42 w 104"/>
                <a:gd name="T49" fmla="*/ 31 h 116"/>
                <a:gd name="T50" fmla="*/ 45 w 104"/>
                <a:gd name="T51" fmla="*/ 15 h 116"/>
                <a:gd name="T52" fmla="*/ 45 w 104"/>
                <a:gd name="T53" fmla="*/ 13 h 116"/>
                <a:gd name="T54" fmla="*/ 46 w 104"/>
                <a:gd name="T55" fmla="*/ 13 h 116"/>
                <a:gd name="T56" fmla="*/ 52 w 104"/>
                <a:gd name="T57" fmla="*/ 12 h 116"/>
                <a:gd name="T58" fmla="*/ 49 w 104"/>
                <a:gd name="T59" fmla="*/ 1 h 116"/>
                <a:gd name="T60" fmla="*/ 49 w 104"/>
                <a:gd name="T61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4" h="116">
                  <a:moveTo>
                    <a:pt x="49" y="0"/>
                  </a:moveTo>
                  <a:lnTo>
                    <a:pt x="58" y="0"/>
                  </a:lnTo>
                  <a:lnTo>
                    <a:pt x="65" y="10"/>
                  </a:lnTo>
                  <a:lnTo>
                    <a:pt x="88" y="19"/>
                  </a:lnTo>
                  <a:lnTo>
                    <a:pt x="97" y="30"/>
                  </a:lnTo>
                  <a:lnTo>
                    <a:pt x="102" y="34"/>
                  </a:lnTo>
                  <a:lnTo>
                    <a:pt x="104" y="36"/>
                  </a:lnTo>
                  <a:lnTo>
                    <a:pt x="101" y="43"/>
                  </a:lnTo>
                  <a:lnTo>
                    <a:pt x="86" y="64"/>
                  </a:lnTo>
                  <a:lnTo>
                    <a:pt x="85" y="64"/>
                  </a:lnTo>
                  <a:lnTo>
                    <a:pt x="82" y="62"/>
                  </a:lnTo>
                  <a:lnTo>
                    <a:pt x="79" y="64"/>
                  </a:lnTo>
                  <a:lnTo>
                    <a:pt x="76" y="70"/>
                  </a:lnTo>
                  <a:lnTo>
                    <a:pt x="77" y="83"/>
                  </a:lnTo>
                  <a:lnTo>
                    <a:pt x="76" y="83"/>
                  </a:lnTo>
                  <a:lnTo>
                    <a:pt x="64" y="87"/>
                  </a:lnTo>
                  <a:lnTo>
                    <a:pt x="58" y="98"/>
                  </a:lnTo>
                  <a:lnTo>
                    <a:pt x="48" y="101"/>
                  </a:lnTo>
                  <a:lnTo>
                    <a:pt x="40" y="111"/>
                  </a:lnTo>
                  <a:lnTo>
                    <a:pt x="28" y="111"/>
                  </a:lnTo>
                  <a:lnTo>
                    <a:pt x="14" y="116"/>
                  </a:lnTo>
                  <a:lnTo>
                    <a:pt x="0" y="83"/>
                  </a:lnTo>
                  <a:lnTo>
                    <a:pt x="39" y="68"/>
                  </a:lnTo>
                  <a:lnTo>
                    <a:pt x="49" y="41"/>
                  </a:lnTo>
                  <a:lnTo>
                    <a:pt x="42" y="31"/>
                  </a:lnTo>
                  <a:lnTo>
                    <a:pt x="45" y="15"/>
                  </a:lnTo>
                  <a:lnTo>
                    <a:pt x="45" y="13"/>
                  </a:lnTo>
                  <a:lnTo>
                    <a:pt x="46" y="13"/>
                  </a:lnTo>
                  <a:lnTo>
                    <a:pt x="52" y="12"/>
                  </a:lnTo>
                  <a:lnTo>
                    <a:pt x="49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Musandam Peninsula">
              <a:extLst>
                <a:ext uri="{FF2B5EF4-FFF2-40B4-BE49-F238E27FC236}">
                  <a16:creationId xmlns:a16="http://schemas.microsoft.com/office/drawing/2014/main" id="{B2DF1100-56F7-471A-AB6A-872AF83EC0A8}"/>
                </a:ext>
              </a:extLst>
            </p:cNvPr>
            <p:cNvSpPr>
              <a:spLocks/>
            </p:cNvSpPr>
            <p:nvPr>
              <p:custDataLst>
                <p:tags r:id="rId161"/>
              </p:custDataLst>
            </p:nvPr>
          </p:nvSpPr>
          <p:spPr bwMode="auto">
            <a:xfrm>
              <a:off x="7148613" y="3945900"/>
              <a:ext cx="7228" cy="21685"/>
            </a:xfrm>
            <a:custGeom>
              <a:avLst/>
              <a:gdLst>
                <a:gd name="T0" fmla="*/ 3 w 4"/>
                <a:gd name="T1" fmla="*/ 0 h 12"/>
                <a:gd name="T2" fmla="*/ 4 w 4"/>
                <a:gd name="T3" fmla="*/ 0 h 12"/>
                <a:gd name="T4" fmla="*/ 4 w 4"/>
                <a:gd name="T5" fmla="*/ 2 h 12"/>
                <a:gd name="T6" fmla="*/ 3 w 4"/>
                <a:gd name="T7" fmla="*/ 11 h 12"/>
                <a:gd name="T8" fmla="*/ 3 w 4"/>
                <a:gd name="T9" fmla="*/ 12 h 12"/>
                <a:gd name="T10" fmla="*/ 0 w 4"/>
                <a:gd name="T11" fmla="*/ 11 h 12"/>
                <a:gd name="T12" fmla="*/ 0 w 4"/>
                <a:gd name="T13" fmla="*/ 5 h 12"/>
                <a:gd name="T14" fmla="*/ 3 w 4"/>
                <a:gd name="T1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12">
                  <a:moveTo>
                    <a:pt x="3" y="0"/>
                  </a:moveTo>
                  <a:lnTo>
                    <a:pt x="4" y="0"/>
                  </a:lnTo>
                  <a:lnTo>
                    <a:pt x="4" y="2"/>
                  </a:lnTo>
                  <a:lnTo>
                    <a:pt x="3" y="11"/>
                  </a:lnTo>
                  <a:lnTo>
                    <a:pt x="3" y="12"/>
                  </a:lnTo>
                  <a:lnTo>
                    <a:pt x="0" y="11"/>
                  </a:lnTo>
                  <a:lnTo>
                    <a:pt x="0" y="5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Qeshm Island">
              <a:extLst>
                <a:ext uri="{FF2B5EF4-FFF2-40B4-BE49-F238E27FC236}">
                  <a16:creationId xmlns:a16="http://schemas.microsoft.com/office/drawing/2014/main" id="{3EED90A0-7CC2-453D-ADF6-4DAF0E072C0F}"/>
                </a:ext>
              </a:extLst>
            </p:cNvPr>
            <p:cNvSpPr>
              <a:spLocks/>
            </p:cNvSpPr>
            <p:nvPr>
              <p:custDataLst>
                <p:tags r:id="rId162"/>
              </p:custDataLst>
            </p:nvPr>
          </p:nvSpPr>
          <p:spPr bwMode="auto">
            <a:xfrm>
              <a:off x="7128736" y="3933250"/>
              <a:ext cx="25299" cy="12650"/>
            </a:xfrm>
            <a:custGeom>
              <a:avLst/>
              <a:gdLst>
                <a:gd name="T0" fmla="*/ 8 w 14"/>
                <a:gd name="T1" fmla="*/ 0 h 7"/>
                <a:gd name="T2" fmla="*/ 14 w 14"/>
                <a:gd name="T3" fmla="*/ 0 h 7"/>
                <a:gd name="T4" fmla="*/ 2 w 14"/>
                <a:gd name="T5" fmla="*/ 6 h 7"/>
                <a:gd name="T6" fmla="*/ 2 w 14"/>
                <a:gd name="T7" fmla="*/ 7 h 7"/>
                <a:gd name="T8" fmla="*/ 0 w 14"/>
                <a:gd name="T9" fmla="*/ 6 h 7"/>
                <a:gd name="T10" fmla="*/ 8 w 14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7">
                  <a:moveTo>
                    <a:pt x="8" y="0"/>
                  </a:moveTo>
                  <a:lnTo>
                    <a:pt x="14" y="0"/>
                  </a:lnTo>
                  <a:lnTo>
                    <a:pt x="2" y="6"/>
                  </a:lnTo>
                  <a:lnTo>
                    <a:pt x="2" y="7"/>
                  </a:lnTo>
                  <a:lnTo>
                    <a:pt x="0" y="6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China">
              <a:extLst>
                <a:ext uri="{FF2B5EF4-FFF2-40B4-BE49-F238E27FC236}">
                  <a16:creationId xmlns:a16="http://schemas.microsoft.com/office/drawing/2014/main" id="{44A48A31-B51F-4554-83C2-52E0EF6518C6}"/>
                </a:ext>
              </a:extLst>
            </p:cNvPr>
            <p:cNvSpPr>
              <a:spLocks/>
            </p:cNvSpPr>
            <p:nvPr>
              <p:custDataLst>
                <p:tags r:id="rId163"/>
              </p:custDataLst>
            </p:nvPr>
          </p:nvSpPr>
          <p:spPr bwMode="auto">
            <a:xfrm>
              <a:off x="7562428" y="3096580"/>
              <a:ext cx="1447457" cy="1058939"/>
            </a:xfrm>
            <a:custGeom>
              <a:avLst/>
              <a:gdLst/>
              <a:ahLst/>
              <a:cxnLst/>
              <a:rect l="l" t="t" r="r" b="b"/>
              <a:pathLst>
                <a:path w="1458996" h="1067381">
                  <a:moveTo>
                    <a:pt x="877948" y="1018201"/>
                  </a:moveTo>
                  <a:lnTo>
                    <a:pt x="888877" y="1018201"/>
                  </a:lnTo>
                  <a:lnTo>
                    <a:pt x="888877" y="1021844"/>
                  </a:lnTo>
                  <a:lnTo>
                    <a:pt x="890698" y="1029130"/>
                  </a:lnTo>
                  <a:lnTo>
                    <a:pt x="877948" y="1050988"/>
                  </a:lnTo>
                  <a:lnTo>
                    <a:pt x="859733" y="1067381"/>
                  </a:lnTo>
                  <a:lnTo>
                    <a:pt x="837876" y="1058274"/>
                  </a:lnTo>
                  <a:lnTo>
                    <a:pt x="832411" y="1038237"/>
                  </a:lnTo>
                  <a:lnTo>
                    <a:pt x="854269" y="1021844"/>
                  </a:lnTo>
                  <a:close/>
                  <a:moveTo>
                    <a:pt x="1191240" y="905270"/>
                  </a:moveTo>
                  <a:lnTo>
                    <a:pt x="1193062" y="905270"/>
                  </a:lnTo>
                  <a:lnTo>
                    <a:pt x="1196705" y="910734"/>
                  </a:lnTo>
                  <a:lnTo>
                    <a:pt x="1196705" y="912556"/>
                  </a:lnTo>
                  <a:lnTo>
                    <a:pt x="1191240" y="912556"/>
                  </a:lnTo>
                  <a:close/>
                  <a:moveTo>
                    <a:pt x="1183954" y="0"/>
                  </a:moveTo>
                  <a:lnTo>
                    <a:pt x="1191240" y="0"/>
                  </a:lnTo>
                  <a:lnTo>
                    <a:pt x="1209455" y="14572"/>
                  </a:lnTo>
                  <a:lnTo>
                    <a:pt x="1236777" y="20036"/>
                  </a:lnTo>
                  <a:lnTo>
                    <a:pt x="1240420" y="20036"/>
                  </a:lnTo>
                  <a:lnTo>
                    <a:pt x="1256813" y="43715"/>
                  </a:lnTo>
                  <a:lnTo>
                    <a:pt x="1262278" y="67394"/>
                  </a:lnTo>
                  <a:lnTo>
                    <a:pt x="1275028" y="100181"/>
                  </a:lnTo>
                  <a:lnTo>
                    <a:pt x="1282314" y="143896"/>
                  </a:lnTo>
                  <a:lnTo>
                    <a:pt x="1324208" y="151182"/>
                  </a:lnTo>
                  <a:lnTo>
                    <a:pt x="1355172" y="171218"/>
                  </a:lnTo>
                  <a:lnTo>
                    <a:pt x="1360637" y="187611"/>
                  </a:lnTo>
                  <a:lnTo>
                    <a:pt x="1360637" y="202183"/>
                  </a:lnTo>
                  <a:lnTo>
                    <a:pt x="1369744" y="213112"/>
                  </a:lnTo>
                  <a:lnTo>
                    <a:pt x="1391602" y="213112"/>
                  </a:lnTo>
                  <a:lnTo>
                    <a:pt x="1455353" y="187611"/>
                  </a:lnTo>
                  <a:lnTo>
                    <a:pt x="1458996" y="187611"/>
                  </a:lnTo>
                  <a:lnTo>
                    <a:pt x="1458996" y="189433"/>
                  </a:lnTo>
                  <a:lnTo>
                    <a:pt x="1453532" y="194897"/>
                  </a:lnTo>
                  <a:lnTo>
                    <a:pt x="1455353" y="218576"/>
                  </a:lnTo>
                  <a:lnTo>
                    <a:pt x="1444424" y="229505"/>
                  </a:lnTo>
                  <a:lnTo>
                    <a:pt x="1433496" y="271399"/>
                  </a:lnTo>
                  <a:lnTo>
                    <a:pt x="1417102" y="306006"/>
                  </a:lnTo>
                  <a:lnTo>
                    <a:pt x="1413459" y="311471"/>
                  </a:lnTo>
                  <a:lnTo>
                    <a:pt x="1409817" y="311471"/>
                  </a:lnTo>
                  <a:lnTo>
                    <a:pt x="1386137" y="302364"/>
                  </a:lnTo>
                  <a:lnTo>
                    <a:pt x="1366101" y="318757"/>
                  </a:lnTo>
                  <a:lnTo>
                    <a:pt x="1371566" y="335150"/>
                  </a:lnTo>
                  <a:lnTo>
                    <a:pt x="1371566" y="364293"/>
                  </a:lnTo>
                  <a:lnTo>
                    <a:pt x="1358815" y="380687"/>
                  </a:lnTo>
                  <a:lnTo>
                    <a:pt x="1358815" y="389794"/>
                  </a:lnTo>
                  <a:lnTo>
                    <a:pt x="1355172" y="389794"/>
                  </a:lnTo>
                  <a:lnTo>
                    <a:pt x="1344244" y="378865"/>
                  </a:lnTo>
                  <a:lnTo>
                    <a:pt x="1335136" y="397080"/>
                  </a:lnTo>
                  <a:lnTo>
                    <a:pt x="1320565" y="408009"/>
                  </a:lnTo>
                  <a:lnTo>
                    <a:pt x="1302350" y="408009"/>
                  </a:lnTo>
                  <a:lnTo>
                    <a:pt x="1302350" y="426223"/>
                  </a:lnTo>
                  <a:lnTo>
                    <a:pt x="1282314" y="429866"/>
                  </a:lnTo>
                  <a:lnTo>
                    <a:pt x="1269563" y="422580"/>
                  </a:lnTo>
                  <a:lnTo>
                    <a:pt x="1245884" y="446259"/>
                  </a:lnTo>
                  <a:lnTo>
                    <a:pt x="1220384" y="457188"/>
                  </a:lnTo>
                  <a:lnTo>
                    <a:pt x="1209455" y="473581"/>
                  </a:lnTo>
                  <a:lnTo>
                    <a:pt x="1185776" y="479046"/>
                  </a:lnTo>
                  <a:lnTo>
                    <a:pt x="1136596" y="510011"/>
                  </a:lnTo>
                  <a:lnTo>
                    <a:pt x="1134775" y="510011"/>
                  </a:lnTo>
                  <a:lnTo>
                    <a:pt x="1131132" y="508189"/>
                  </a:lnTo>
                  <a:lnTo>
                    <a:pt x="1131132" y="504546"/>
                  </a:lnTo>
                  <a:lnTo>
                    <a:pt x="1142061" y="500903"/>
                  </a:lnTo>
                  <a:lnTo>
                    <a:pt x="1142061" y="491796"/>
                  </a:lnTo>
                  <a:lnTo>
                    <a:pt x="1134775" y="486332"/>
                  </a:lnTo>
                  <a:lnTo>
                    <a:pt x="1134775" y="484510"/>
                  </a:lnTo>
                  <a:lnTo>
                    <a:pt x="1156632" y="457188"/>
                  </a:lnTo>
                  <a:lnTo>
                    <a:pt x="1147525" y="440795"/>
                  </a:lnTo>
                  <a:lnTo>
                    <a:pt x="1131132" y="442617"/>
                  </a:lnTo>
                  <a:lnTo>
                    <a:pt x="1114739" y="468117"/>
                  </a:lnTo>
                  <a:lnTo>
                    <a:pt x="1094703" y="479046"/>
                  </a:lnTo>
                  <a:lnTo>
                    <a:pt x="1085595" y="491796"/>
                  </a:lnTo>
                  <a:lnTo>
                    <a:pt x="1069202" y="500903"/>
                  </a:lnTo>
                  <a:lnTo>
                    <a:pt x="1058273" y="497261"/>
                  </a:lnTo>
                  <a:lnTo>
                    <a:pt x="1050987" y="510011"/>
                  </a:lnTo>
                  <a:lnTo>
                    <a:pt x="1047344" y="515475"/>
                  </a:lnTo>
                  <a:lnTo>
                    <a:pt x="1058273" y="526404"/>
                  </a:lnTo>
                  <a:lnTo>
                    <a:pt x="1074666" y="537333"/>
                  </a:lnTo>
                  <a:lnTo>
                    <a:pt x="1083774" y="551905"/>
                  </a:lnTo>
                  <a:lnTo>
                    <a:pt x="1094703" y="557369"/>
                  </a:lnTo>
                  <a:lnTo>
                    <a:pt x="1123846" y="537333"/>
                  </a:lnTo>
                  <a:lnTo>
                    <a:pt x="1125667" y="537333"/>
                  </a:lnTo>
                  <a:lnTo>
                    <a:pt x="1142061" y="548262"/>
                  </a:lnTo>
                  <a:lnTo>
                    <a:pt x="1167561" y="548262"/>
                  </a:lnTo>
                  <a:lnTo>
                    <a:pt x="1167561" y="551905"/>
                  </a:lnTo>
                  <a:lnTo>
                    <a:pt x="1162097" y="568298"/>
                  </a:lnTo>
                  <a:lnTo>
                    <a:pt x="1162097" y="570119"/>
                  </a:lnTo>
                  <a:lnTo>
                    <a:pt x="1158454" y="570119"/>
                  </a:lnTo>
                  <a:lnTo>
                    <a:pt x="1158454" y="568298"/>
                  </a:lnTo>
                  <a:lnTo>
                    <a:pt x="1156632" y="562833"/>
                  </a:lnTo>
                  <a:lnTo>
                    <a:pt x="1151168" y="562833"/>
                  </a:lnTo>
                  <a:lnTo>
                    <a:pt x="1145704" y="570119"/>
                  </a:lnTo>
                  <a:lnTo>
                    <a:pt x="1125667" y="573762"/>
                  </a:lnTo>
                  <a:lnTo>
                    <a:pt x="1125667" y="579227"/>
                  </a:lnTo>
                  <a:lnTo>
                    <a:pt x="1120203" y="588334"/>
                  </a:lnTo>
                  <a:lnTo>
                    <a:pt x="1118382" y="588334"/>
                  </a:lnTo>
                  <a:lnTo>
                    <a:pt x="1111096" y="586512"/>
                  </a:lnTo>
                  <a:lnTo>
                    <a:pt x="1111096" y="593798"/>
                  </a:lnTo>
                  <a:lnTo>
                    <a:pt x="1107453" y="593798"/>
                  </a:lnTo>
                  <a:lnTo>
                    <a:pt x="1096524" y="604727"/>
                  </a:lnTo>
                  <a:lnTo>
                    <a:pt x="1085595" y="624763"/>
                  </a:lnTo>
                  <a:lnTo>
                    <a:pt x="1111096" y="637514"/>
                  </a:lnTo>
                  <a:lnTo>
                    <a:pt x="1125667" y="683050"/>
                  </a:lnTo>
                  <a:lnTo>
                    <a:pt x="1151168" y="710372"/>
                  </a:lnTo>
                  <a:lnTo>
                    <a:pt x="1151168" y="714015"/>
                  </a:lnTo>
                  <a:lnTo>
                    <a:pt x="1118382" y="704908"/>
                  </a:lnTo>
                  <a:lnTo>
                    <a:pt x="1131132" y="714015"/>
                  </a:lnTo>
                  <a:lnTo>
                    <a:pt x="1151168" y="732230"/>
                  </a:lnTo>
                  <a:lnTo>
                    <a:pt x="1151168" y="735873"/>
                  </a:lnTo>
                  <a:lnTo>
                    <a:pt x="1118382" y="754088"/>
                  </a:lnTo>
                  <a:lnTo>
                    <a:pt x="1131132" y="750445"/>
                  </a:lnTo>
                  <a:lnTo>
                    <a:pt x="1151168" y="761373"/>
                  </a:lnTo>
                  <a:lnTo>
                    <a:pt x="1145704" y="766838"/>
                  </a:lnTo>
                  <a:lnTo>
                    <a:pt x="1147525" y="766838"/>
                  </a:lnTo>
                  <a:lnTo>
                    <a:pt x="1147525" y="781410"/>
                  </a:lnTo>
                  <a:lnTo>
                    <a:pt x="1140239" y="783231"/>
                  </a:lnTo>
                  <a:lnTo>
                    <a:pt x="1142061" y="786874"/>
                  </a:lnTo>
                  <a:lnTo>
                    <a:pt x="1136596" y="810553"/>
                  </a:lnTo>
                  <a:lnTo>
                    <a:pt x="1134775" y="810553"/>
                  </a:lnTo>
                  <a:lnTo>
                    <a:pt x="1129310" y="808732"/>
                  </a:lnTo>
                  <a:lnTo>
                    <a:pt x="1101988" y="854268"/>
                  </a:lnTo>
                  <a:lnTo>
                    <a:pt x="1100167" y="854268"/>
                  </a:lnTo>
                  <a:lnTo>
                    <a:pt x="1100167" y="848804"/>
                  </a:lnTo>
                  <a:lnTo>
                    <a:pt x="1094703" y="848804"/>
                  </a:lnTo>
                  <a:lnTo>
                    <a:pt x="1100167" y="859733"/>
                  </a:lnTo>
                  <a:lnTo>
                    <a:pt x="1091060" y="881590"/>
                  </a:lnTo>
                  <a:lnTo>
                    <a:pt x="1091060" y="883412"/>
                  </a:lnTo>
                  <a:lnTo>
                    <a:pt x="1089238" y="883412"/>
                  </a:lnTo>
                  <a:lnTo>
                    <a:pt x="1085595" y="881590"/>
                  </a:lnTo>
                  <a:lnTo>
                    <a:pt x="1072845" y="901626"/>
                  </a:lnTo>
                  <a:lnTo>
                    <a:pt x="1069202" y="901626"/>
                  </a:lnTo>
                  <a:lnTo>
                    <a:pt x="1058273" y="907091"/>
                  </a:lnTo>
                  <a:lnTo>
                    <a:pt x="1058273" y="916198"/>
                  </a:lnTo>
                  <a:lnTo>
                    <a:pt x="1047344" y="927127"/>
                  </a:lnTo>
                  <a:lnTo>
                    <a:pt x="1045523" y="927127"/>
                  </a:lnTo>
                  <a:lnTo>
                    <a:pt x="1032773" y="932591"/>
                  </a:lnTo>
                  <a:lnTo>
                    <a:pt x="1018201" y="945342"/>
                  </a:lnTo>
                  <a:lnTo>
                    <a:pt x="996343" y="954449"/>
                  </a:lnTo>
                  <a:lnTo>
                    <a:pt x="994522" y="954449"/>
                  </a:lnTo>
                  <a:lnTo>
                    <a:pt x="989057" y="948985"/>
                  </a:lnTo>
                  <a:lnTo>
                    <a:pt x="979950" y="956270"/>
                  </a:lnTo>
                  <a:lnTo>
                    <a:pt x="978129" y="956270"/>
                  </a:lnTo>
                  <a:lnTo>
                    <a:pt x="978129" y="954449"/>
                  </a:lnTo>
                  <a:lnTo>
                    <a:pt x="972664" y="959913"/>
                  </a:lnTo>
                  <a:lnTo>
                    <a:pt x="969021" y="956270"/>
                  </a:lnTo>
                  <a:lnTo>
                    <a:pt x="969021" y="961735"/>
                  </a:lnTo>
                  <a:lnTo>
                    <a:pt x="959914" y="961735"/>
                  </a:lnTo>
                  <a:lnTo>
                    <a:pt x="950807" y="950806"/>
                  </a:lnTo>
                  <a:lnTo>
                    <a:pt x="950807" y="965378"/>
                  </a:lnTo>
                  <a:lnTo>
                    <a:pt x="948985" y="965378"/>
                  </a:lnTo>
                  <a:lnTo>
                    <a:pt x="939878" y="956270"/>
                  </a:lnTo>
                  <a:lnTo>
                    <a:pt x="938056" y="972664"/>
                  </a:lnTo>
                  <a:lnTo>
                    <a:pt x="934413" y="972664"/>
                  </a:lnTo>
                  <a:lnTo>
                    <a:pt x="877948" y="985414"/>
                  </a:lnTo>
                  <a:lnTo>
                    <a:pt x="872483" y="996343"/>
                  </a:lnTo>
                  <a:lnTo>
                    <a:pt x="877948" y="1010914"/>
                  </a:lnTo>
                  <a:lnTo>
                    <a:pt x="877948" y="1012736"/>
                  </a:lnTo>
                  <a:lnTo>
                    <a:pt x="867019" y="1016379"/>
                  </a:lnTo>
                  <a:lnTo>
                    <a:pt x="856090" y="996343"/>
                  </a:lnTo>
                  <a:lnTo>
                    <a:pt x="856090" y="983592"/>
                  </a:lnTo>
                  <a:lnTo>
                    <a:pt x="845161" y="985414"/>
                  </a:lnTo>
                  <a:lnTo>
                    <a:pt x="832411" y="978128"/>
                  </a:lnTo>
                  <a:lnTo>
                    <a:pt x="823303" y="985414"/>
                  </a:lnTo>
                  <a:lnTo>
                    <a:pt x="823303" y="983592"/>
                  </a:lnTo>
                  <a:lnTo>
                    <a:pt x="821482" y="979950"/>
                  </a:lnTo>
                  <a:lnTo>
                    <a:pt x="817839" y="985414"/>
                  </a:lnTo>
                  <a:lnTo>
                    <a:pt x="816018" y="985414"/>
                  </a:lnTo>
                  <a:lnTo>
                    <a:pt x="803267" y="979950"/>
                  </a:lnTo>
                  <a:lnTo>
                    <a:pt x="788695" y="972664"/>
                  </a:lnTo>
                  <a:lnTo>
                    <a:pt x="783231" y="950806"/>
                  </a:lnTo>
                  <a:lnTo>
                    <a:pt x="750445" y="939877"/>
                  </a:lnTo>
                  <a:lnTo>
                    <a:pt x="719480" y="956270"/>
                  </a:lnTo>
                  <a:lnTo>
                    <a:pt x="710372" y="954449"/>
                  </a:lnTo>
                  <a:lnTo>
                    <a:pt x="703086" y="956270"/>
                  </a:lnTo>
                  <a:lnTo>
                    <a:pt x="699444" y="956270"/>
                  </a:lnTo>
                  <a:lnTo>
                    <a:pt x="686693" y="950806"/>
                  </a:lnTo>
                  <a:lnTo>
                    <a:pt x="683050" y="961735"/>
                  </a:lnTo>
                  <a:lnTo>
                    <a:pt x="681229" y="961735"/>
                  </a:lnTo>
                  <a:lnTo>
                    <a:pt x="670300" y="959913"/>
                  </a:lnTo>
                  <a:lnTo>
                    <a:pt x="666657" y="961735"/>
                  </a:lnTo>
                  <a:lnTo>
                    <a:pt x="670300" y="985414"/>
                  </a:lnTo>
                  <a:lnTo>
                    <a:pt x="666657" y="989057"/>
                  </a:lnTo>
                  <a:lnTo>
                    <a:pt x="659371" y="990878"/>
                  </a:lnTo>
                  <a:lnTo>
                    <a:pt x="655728" y="990878"/>
                  </a:lnTo>
                  <a:lnTo>
                    <a:pt x="653907" y="978128"/>
                  </a:lnTo>
                  <a:lnTo>
                    <a:pt x="652085" y="974485"/>
                  </a:lnTo>
                  <a:lnTo>
                    <a:pt x="635692" y="979950"/>
                  </a:lnTo>
                  <a:lnTo>
                    <a:pt x="624763" y="969021"/>
                  </a:lnTo>
                  <a:lnTo>
                    <a:pt x="610192" y="965378"/>
                  </a:lnTo>
                  <a:lnTo>
                    <a:pt x="615656" y="945342"/>
                  </a:lnTo>
                  <a:lnTo>
                    <a:pt x="604727" y="938056"/>
                  </a:lnTo>
                  <a:lnTo>
                    <a:pt x="602906" y="938056"/>
                  </a:lnTo>
                  <a:lnTo>
                    <a:pt x="599263" y="916198"/>
                  </a:lnTo>
                  <a:lnTo>
                    <a:pt x="588334" y="916198"/>
                  </a:lnTo>
                  <a:lnTo>
                    <a:pt x="573762" y="923484"/>
                  </a:lnTo>
                  <a:lnTo>
                    <a:pt x="570119" y="923484"/>
                  </a:lnTo>
                  <a:lnTo>
                    <a:pt x="579227" y="890698"/>
                  </a:lnTo>
                  <a:lnTo>
                    <a:pt x="597441" y="865197"/>
                  </a:lnTo>
                  <a:lnTo>
                    <a:pt x="597441" y="848804"/>
                  </a:lnTo>
                  <a:lnTo>
                    <a:pt x="591977" y="826946"/>
                  </a:lnTo>
                  <a:lnTo>
                    <a:pt x="586513" y="826946"/>
                  </a:lnTo>
                  <a:lnTo>
                    <a:pt x="579227" y="810553"/>
                  </a:lnTo>
                  <a:lnTo>
                    <a:pt x="570119" y="808732"/>
                  </a:lnTo>
                  <a:lnTo>
                    <a:pt x="564655" y="810553"/>
                  </a:lnTo>
                  <a:lnTo>
                    <a:pt x="559191" y="805089"/>
                  </a:lnTo>
                  <a:lnTo>
                    <a:pt x="540976" y="799624"/>
                  </a:lnTo>
                  <a:lnTo>
                    <a:pt x="540976" y="788695"/>
                  </a:lnTo>
                  <a:lnTo>
                    <a:pt x="537333" y="786874"/>
                  </a:lnTo>
                  <a:lnTo>
                    <a:pt x="531868" y="775945"/>
                  </a:lnTo>
                  <a:lnTo>
                    <a:pt x="515475" y="781410"/>
                  </a:lnTo>
                  <a:lnTo>
                    <a:pt x="500904" y="781410"/>
                  </a:lnTo>
                  <a:lnTo>
                    <a:pt x="462653" y="808732"/>
                  </a:lnTo>
                  <a:lnTo>
                    <a:pt x="431688" y="821482"/>
                  </a:lnTo>
                  <a:lnTo>
                    <a:pt x="429866" y="821482"/>
                  </a:lnTo>
                  <a:lnTo>
                    <a:pt x="429866" y="817839"/>
                  </a:lnTo>
                  <a:lnTo>
                    <a:pt x="424402" y="816017"/>
                  </a:lnTo>
                  <a:lnTo>
                    <a:pt x="389794" y="808732"/>
                  </a:lnTo>
                  <a:lnTo>
                    <a:pt x="364293" y="832411"/>
                  </a:lnTo>
                  <a:lnTo>
                    <a:pt x="358829" y="828768"/>
                  </a:lnTo>
                  <a:lnTo>
                    <a:pt x="358829" y="814196"/>
                  </a:lnTo>
                  <a:lnTo>
                    <a:pt x="346079" y="817839"/>
                  </a:lnTo>
                  <a:lnTo>
                    <a:pt x="327864" y="821482"/>
                  </a:lnTo>
                  <a:lnTo>
                    <a:pt x="311471" y="816017"/>
                  </a:lnTo>
                  <a:lnTo>
                    <a:pt x="306006" y="816017"/>
                  </a:lnTo>
                  <a:lnTo>
                    <a:pt x="300542" y="817839"/>
                  </a:lnTo>
                  <a:lnTo>
                    <a:pt x="291435" y="817839"/>
                  </a:lnTo>
                  <a:lnTo>
                    <a:pt x="285970" y="810553"/>
                  </a:lnTo>
                  <a:lnTo>
                    <a:pt x="273220" y="805089"/>
                  </a:lnTo>
                  <a:lnTo>
                    <a:pt x="273220" y="797803"/>
                  </a:lnTo>
                  <a:lnTo>
                    <a:pt x="251362" y="794160"/>
                  </a:lnTo>
                  <a:lnTo>
                    <a:pt x="249541" y="792338"/>
                  </a:lnTo>
                  <a:lnTo>
                    <a:pt x="251362" y="781410"/>
                  </a:lnTo>
                  <a:lnTo>
                    <a:pt x="238612" y="786874"/>
                  </a:lnTo>
                  <a:lnTo>
                    <a:pt x="234969" y="786874"/>
                  </a:lnTo>
                  <a:lnTo>
                    <a:pt x="227683" y="770481"/>
                  </a:lnTo>
                  <a:lnTo>
                    <a:pt x="207647" y="755909"/>
                  </a:lnTo>
                  <a:lnTo>
                    <a:pt x="187611" y="754088"/>
                  </a:lnTo>
                  <a:lnTo>
                    <a:pt x="183968" y="759552"/>
                  </a:lnTo>
                  <a:lnTo>
                    <a:pt x="176682" y="754088"/>
                  </a:lnTo>
                  <a:lnTo>
                    <a:pt x="140253" y="732230"/>
                  </a:lnTo>
                  <a:lnTo>
                    <a:pt x="127503" y="732230"/>
                  </a:lnTo>
                  <a:lnTo>
                    <a:pt x="122038" y="721301"/>
                  </a:lnTo>
                  <a:lnTo>
                    <a:pt x="122038" y="704908"/>
                  </a:lnTo>
                  <a:lnTo>
                    <a:pt x="114752" y="688515"/>
                  </a:lnTo>
                  <a:lnTo>
                    <a:pt x="116574" y="688515"/>
                  </a:lnTo>
                  <a:lnTo>
                    <a:pt x="122038" y="683050"/>
                  </a:lnTo>
                  <a:lnTo>
                    <a:pt x="123860" y="683050"/>
                  </a:lnTo>
                  <a:lnTo>
                    <a:pt x="129324" y="692158"/>
                  </a:lnTo>
                  <a:lnTo>
                    <a:pt x="140253" y="683050"/>
                  </a:lnTo>
                  <a:lnTo>
                    <a:pt x="138431" y="672121"/>
                  </a:lnTo>
                  <a:lnTo>
                    <a:pt x="127503" y="666657"/>
                  </a:lnTo>
                  <a:lnTo>
                    <a:pt x="127503" y="664836"/>
                  </a:lnTo>
                  <a:lnTo>
                    <a:pt x="123860" y="648442"/>
                  </a:lnTo>
                  <a:lnTo>
                    <a:pt x="123860" y="646621"/>
                  </a:lnTo>
                  <a:lnTo>
                    <a:pt x="127503" y="646621"/>
                  </a:lnTo>
                  <a:lnTo>
                    <a:pt x="140253" y="642978"/>
                  </a:lnTo>
                  <a:lnTo>
                    <a:pt x="140253" y="635692"/>
                  </a:lnTo>
                  <a:lnTo>
                    <a:pt x="151182" y="624763"/>
                  </a:lnTo>
                  <a:lnTo>
                    <a:pt x="160289" y="604727"/>
                  </a:lnTo>
                  <a:lnTo>
                    <a:pt x="154825" y="608370"/>
                  </a:lnTo>
                  <a:lnTo>
                    <a:pt x="151182" y="608370"/>
                  </a:lnTo>
                  <a:lnTo>
                    <a:pt x="151182" y="602906"/>
                  </a:lnTo>
                  <a:lnTo>
                    <a:pt x="134788" y="591977"/>
                  </a:lnTo>
                  <a:lnTo>
                    <a:pt x="98359" y="604727"/>
                  </a:lnTo>
                  <a:lnTo>
                    <a:pt x="94716" y="608370"/>
                  </a:lnTo>
                  <a:lnTo>
                    <a:pt x="94716" y="604727"/>
                  </a:lnTo>
                  <a:lnTo>
                    <a:pt x="76501" y="599263"/>
                  </a:lnTo>
                  <a:lnTo>
                    <a:pt x="71037" y="593798"/>
                  </a:lnTo>
                  <a:lnTo>
                    <a:pt x="60108" y="593798"/>
                  </a:lnTo>
                  <a:lnTo>
                    <a:pt x="54644" y="588334"/>
                  </a:lnTo>
                  <a:lnTo>
                    <a:pt x="54644" y="586512"/>
                  </a:lnTo>
                  <a:lnTo>
                    <a:pt x="56465" y="575584"/>
                  </a:lnTo>
                  <a:lnTo>
                    <a:pt x="51001" y="570119"/>
                  </a:lnTo>
                  <a:lnTo>
                    <a:pt x="43715" y="570119"/>
                  </a:lnTo>
                  <a:lnTo>
                    <a:pt x="41894" y="562833"/>
                  </a:lnTo>
                  <a:lnTo>
                    <a:pt x="25500" y="559190"/>
                  </a:lnTo>
                  <a:lnTo>
                    <a:pt x="20036" y="557369"/>
                  </a:lnTo>
                  <a:lnTo>
                    <a:pt x="20036" y="553726"/>
                  </a:lnTo>
                  <a:lnTo>
                    <a:pt x="27322" y="551905"/>
                  </a:lnTo>
                  <a:lnTo>
                    <a:pt x="32786" y="551905"/>
                  </a:lnTo>
                  <a:lnTo>
                    <a:pt x="27322" y="515475"/>
                  </a:lnTo>
                  <a:lnTo>
                    <a:pt x="9107" y="515475"/>
                  </a:lnTo>
                  <a:lnTo>
                    <a:pt x="0" y="504546"/>
                  </a:lnTo>
                  <a:lnTo>
                    <a:pt x="0" y="502725"/>
                  </a:lnTo>
                  <a:lnTo>
                    <a:pt x="5464" y="480867"/>
                  </a:lnTo>
                  <a:lnTo>
                    <a:pt x="9107" y="468117"/>
                  </a:lnTo>
                  <a:lnTo>
                    <a:pt x="27322" y="459010"/>
                  </a:lnTo>
                  <a:lnTo>
                    <a:pt x="30965" y="451724"/>
                  </a:lnTo>
                  <a:lnTo>
                    <a:pt x="38251" y="451724"/>
                  </a:lnTo>
                  <a:lnTo>
                    <a:pt x="47358" y="453545"/>
                  </a:lnTo>
                  <a:lnTo>
                    <a:pt x="51001" y="453545"/>
                  </a:lnTo>
                  <a:lnTo>
                    <a:pt x="60108" y="457188"/>
                  </a:lnTo>
                  <a:lnTo>
                    <a:pt x="65573" y="457188"/>
                  </a:lnTo>
                  <a:lnTo>
                    <a:pt x="78323" y="440795"/>
                  </a:lnTo>
                  <a:lnTo>
                    <a:pt x="109288" y="435331"/>
                  </a:lnTo>
                  <a:lnTo>
                    <a:pt x="120217" y="422580"/>
                  </a:lnTo>
                  <a:lnTo>
                    <a:pt x="154825" y="406187"/>
                  </a:lnTo>
                  <a:lnTo>
                    <a:pt x="160289" y="391615"/>
                  </a:lnTo>
                  <a:lnTo>
                    <a:pt x="167575" y="362472"/>
                  </a:lnTo>
                  <a:lnTo>
                    <a:pt x="156646" y="322400"/>
                  </a:lnTo>
                  <a:lnTo>
                    <a:pt x="149360" y="313292"/>
                  </a:lnTo>
                  <a:lnTo>
                    <a:pt x="149360" y="311471"/>
                  </a:lnTo>
                  <a:lnTo>
                    <a:pt x="151182" y="311471"/>
                  </a:lnTo>
                  <a:lnTo>
                    <a:pt x="205826" y="296899"/>
                  </a:lnTo>
                  <a:lnTo>
                    <a:pt x="205826" y="275041"/>
                  </a:lnTo>
                  <a:lnTo>
                    <a:pt x="222219" y="233148"/>
                  </a:lnTo>
                  <a:lnTo>
                    <a:pt x="240434" y="233148"/>
                  </a:lnTo>
                  <a:lnTo>
                    <a:pt x="245898" y="234969"/>
                  </a:lnTo>
                  <a:lnTo>
                    <a:pt x="262291" y="234969"/>
                  </a:lnTo>
                  <a:lnTo>
                    <a:pt x="267756" y="244077"/>
                  </a:lnTo>
                  <a:lnTo>
                    <a:pt x="284149" y="234969"/>
                  </a:lnTo>
                  <a:lnTo>
                    <a:pt x="284149" y="211290"/>
                  </a:lnTo>
                  <a:lnTo>
                    <a:pt x="289613" y="189433"/>
                  </a:lnTo>
                  <a:lnTo>
                    <a:pt x="291435" y="189433"/>
                  </a:lnTo>
                  <a:lnTo>
                    <a:pt x="307828" y="187611"/>
                  </a:lnTo>
                  <a:lnTo>
                    <a:pt x="316935" y="171218"/>
                  </a:lnTo>
                  <a:lnTo>
                    <a:pt x="318757" y="171218"/>
                  </a:lnTo>
                  <a:lnTo>
                    <a:pt x="327864" y="173039"/>
                  </a:lnTo>
                  <a:lnTo>
                    <a:pt x="335150" y="167575"/>
                  </a:lnTo>
                  <a:lnTo>
                    <a:pt x="338793" y="167575"/>
                  </a:lnTo>
                  <a:lnTo>
                    <a:pt x="338793" y="171218"/>
                  </a:lnTo>
                  <a:lnTo>
                    <a:pt x="346079" y="187611"/>
                  </a:lnTo>
                  <a:lnTo>
                    <a:pt x="362472" y="205826"/>
                  </a:lnTo>
                  <a:lnTo>
                    <a:pt x="391615" y="211290"/>
                  </a:lnTo>
                  <a:lnTo>
                    <a:pt x="395258" y="211290"/>
                  </a:lnTo>
                  <a:lnTo>
                    <a:pt x="397080" y="218576"/>
                  </a:lnTo>
                  <a:lnTo>
                    <a:pt x="408009" y="255005"/>
                  </a:lnTo>
                  <a:lnTo>
                    <a:pt x="411652" y="284149"/>
                  </a:lnTo>
                  <a:lnTo>
                    <a:pt x="408009" y="295078"/>
                  </a:lnTo>
                  <a:lnTo>
                    <a:pt x="446259" y="307828"/>
                  </a:lnTo>
                  <a:lnTo>
                    <a:pt x="459010" y="306006"/>
                  </a:lnTo>
                  <a:lnTo>
                    <a:pt x="515475" y="329686"/>
                  </a:lnTo>
                  <a:lnTo>
                    <a:pt x="535511" y="358829"/>
                  </a:lnTo>
                  <a:lnTo>
                    <a:pt x="559191" y="380687"/>
                  </a:lnTo>
                  <a:lnTo>
                    <a:pt x="646621" y="378865"/>
                  </a:lnTo>
                  <a:lnTo>
                    <a:pt x="686693" y="400723"/>
                  </a:lnTo>
                  <a:lnTo>
                    <a:pt x="743159" y="417116"/>
                  </a:lnTo>
                  <a:lnTo>
                    <a:pt x="810553" y="391615"/>
                  </a:lnTo>
                  <a:lnTo>
                    <a:pt x="839697" y="391615"/>
                  </a:lnTo>
                  <a:lnTo>
                    <a:pt x="867019" y="386151"/>
                  </a:lnTo>
                  <a:lnTo>
                    <a:pt x="910734" y="347900"/>
                  </a:lnTo>
                  <a:lnTo>
                    <a:pt x="899805" y="333328"/>
                  </a:lnTo>
                  <a:lnTo>
                    <a:pt x="899805" y="329686"/>
                  </a:lnTo>
                  <a:lnTo>
                    <a:pt x="910734" y="307828"/>
                  </a:lnTo>
                  <a:lnTo>
                    <a:pt x="912556" y="307828"/>
                  </a:lnTo>
                  <a:lnTo>
                    <a:pt x="921663" y="302364"/>
                  </a:lnTo>
                  <a:lnTo>
                    <a:pt x="948985" y="313292"/>
                  </a:lnTo>
                  <a:lnTo>
                    <a:pt x="978129" y="289613"/>
                  </a:lnTo>
                  <a:lnTo>
                    <a:pt x="999986" y="284149"/>
                  </a:lnTo>
                  <a:lnTo>
                    <a:pt x="1027308" y="255005"/>
                  </a:lnTo>
                  <a:lnTo>
                    <a:pt x="1029130" y="255005"/>
                  </a:lnTo>
                  <a:lnTo>
                    <a:pt x="1089238" y="249541"/>
                  </a:lnTo>
                  <a:lnTo>
                    <a:pt x="1083774" y="240434"/>
                  </a:lnTo>
                  <a:lnTo>
                    <a:pt x="1080131" y="224040"/>
                  </a:lnTo>
                  <a:lnTo>
                    <a:pt x="1061916" y="202183"/>
                  </a:lnTo>
                  <a:lnTo>
                    <a:pt x="1032773" y="222219"/>
                  </a:lnTo>
                  <a:lnTo>
                    <a:pt x="999986" y="216755"/>
                  </a:lnTo>
                  <a:lnTo>
                    <a:pt x="996343" y="202183"/>
                  </a:lnTo>
                  <a:lnTo>
                    <a:pt x="996343" y="162110"/>
                  </a:lnTo>
                  <a:lnTo>
                    <a:pt x="1016379" y="132967"/>
                  </a:lnTo>
                  <a:lnTo>
                    <a:pt x="1018201" y="132967"/>
                  </a:lnTo>
                  <a:lnTo>
                    <a:pt x="1052809" y="145717"/>
                  </a:lnTo>
                  <a:lnTo>
                    <a:pt x="1083774" y="127503"/>
                  </a:lnTo>
                  <a:lnTo>
                    <a:pt x="1085595" y="116574"/>
                  </a:lnTo>
                  <a:lnTo>
                    <a:pt x="1100167" y="72859"/>
                  </a:lnTo>
                  <a:lnTo>
                    <a:pt x="1118382" y="56465"/>
                  </a:lnTo>
                  <a:lnTo>
                    <a:pt x="1118382" y="40072"/>
                  </a:lnTo>
                  <a:lnTo>
                    <a:pt x="1101988" y="40072"/>
                  </a:lnTo>
                  <a:lnTo>
                    <a:pt x="1101988" y="38251"/>
                  </a:lnTo>
                  <a:lnTo>
                    <a:pt x="1105631" y="32786"/>
                  </a:lnTo>
                  <a:lnTo>
                    <a:pt x="1123846" y="9107"/>
                  </a:lnTo>
                  <a:lnTo>
                    <a:pt x="1129310" y="9107"/>
                  </a:lnTo>
                  <a:lnTo>
                    <a:pt x="1145704" y="5464"/>
                  </a:lnTo>
                  <a:lnTo>
                    <a:pt x="1167561" y="3643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Japan - Offshore">
              <a:extLst>
                <a:ext uri="{FF2B5EF4-FFF2-40B4-BE49-F238E27FC236}">
                  <a16:creationId xmlns:a16="http://schemas.microsoft.com/office/drawing/2014/main" id="{949E6EBB-A5CC-499A-9EA4-E08DD561A79B}"/>
                </a:ext>
              </a:extLst>
            </p:cNvPr>
            <p:cNvSpPr>
              <a:spLocks/>
            </p:cNvSpPr>
            <p:nvPr>
              <p:custDataLst>
                <p:tags r:id="rId164"/>
              </p:custDataLst>
            </p:nvPr>
          </p:nvSpPr>
          <p:spPr bwMode="auto">
            <a:xfrm>
              <a:off x="8838215" y="3362218"/>
              <a:ext cx="540313" cy="592718"/>
            </a:xfrm>
            <a:custGeom>
              <a:avLst/>
              <a:gdLst/>
              <a:ahLst/>
              <a:cxnLst/>
              <a:rect l="l" t="t" r="r" b="b"/>
              <a:pathLst>
                <a:path w="544620" h="597443">
                  <a:moveTo>
                    <a:pt x="10929" y="575585"/>
                  </a:moveTo>
                  <a:lnTo>
                    <a:pt x="12751" y="575585"/>
                  </a:lnTo>
                  <a:lnTo>
                    <a:pt x="1821" y="593800"/>
                  </a:lnTo>
                  <a:lnTo>
                    <a:pt x="1821" y="597443"/>
                  </a:lnTo>
                  <a:lnTo>
                    <a:pt x="0" y="597443"/>
                  </a:lnTo>
                  <a:lnTo>
                    <a:pt x="0" y="593800"/>
                  </a:lnTo>
                  <a:lnTo>
                    <a:pt x="1821" y="586514"/>
                  </a:lnTo>
                  <a:close/>
                  <a:moveTo>
                    <a:pt x="45538" y="530048"/>
                  </a:moveTo>
                  <a:lnTo>
                    <a:pt x="45538" y="531870"/>
                  </a:lnTo>
                  <a:lnTo>
                    <a:pt x="49181" y="531870"/>
                  </a:lnTo>
                  <a:lnTo>
                    <a:pt x="40073" y="540977"/>
                  </a:lnTo>
                  <a:lnTo>
                    <a:pt x="38252" y="540977"/>
                  </a:lnTo>
                  <a:lnTo>
                    <a:pt x="38252" y="535513"/>
                  </a:lnTo>
                  <a:lnTo>
                    <a:pt x="40073" y="531870"/>
                  </a:lnTo>
                  <a:close/>
                  <a:moveTo>
                    <a:pt x="67395" y="480869"/>
                  </a:moveTo>
                  <a:lnTo>
                    <a:pt x="69216" y="480869"/>
                  </a:lnTo>
                  <a:lnTo>
                    <a:pt x="72860" y="486334"/>
                  </a:lnTo>
                  <a:lnTo>
                    <a:pt x="67395" y="486334"/>
                  </a:lnTo>
                  <a:close/>
                  <a:moveTo>
                    <a:pt x="32787" y="404367"/>
                  </a:moveTo>
                  <a:lnTo>
                    <a:pt x="34608" y="404367"/>
                  </a:lnTo>
                  <a:lnTo>
                    <a:pt x="38251" y="408010"/>
                  </a:lnTo>
                  <a:lnTo>
                    <a:pt x="40073" y="408010"/>
                  </a:lnTo>
                  <a:lnTo>
                    <a:pt x="40073" y="409832"/>
                  </a:lnTo>
                  <a:lnTo>
                    <a:pt x="38251" y="409832"/>
                  </a:lnTo>
                  <a:lnTo>
                    <a:pt x="34608" y="413475"/>
                  </a:lnTo>
                  <a:lnTo>
                    <a:pt x="34608" y="415296"/>
                  </a:lnTo>
                  <a:lnTo>
                    <a:pt x="32787" y="415296"/>
                  </a:lnTo>
                  <a:close/>
                  <a:moveTo>
                    <a:pt x="74681" y="380688"/>
                  </a:moveTo>
                  <a:lnTo>
                    <a:pt x="78323" y="380688"/>
                  </a:lnTo>
                  <a:lnTo>
                    <a:pt x="85609" y="391617"/>
                  </a:lnTo>
                  <a:lnTo>
                    <a:pt x="89252" y="391617"/>
                  </a:lnTo>
                  <a:lnTo>
                    <a:pt x="91074" y="389795"/>
                  </a:lnTo>
                  <a:lnTo>
                    <a:pt x="96538" y="389795"/>
                  </a:lnTo>
                  <a:lnTo>
                    <a:pt x="96538" y="398903"/>
                  </a:lnTo>
                  <a:lnTo>
                    <a:pt x="100181" y="402546"/>
                  </a:lnTo>
                  <a:lnTo>
                    <a:pt x="102003" y="402546"/>
                  </a:lnTo>
                  <a:lnTo>
                    <a:pt x="105646" y="413474"/>
                  </a:lnTo>
                  <a:lnTo>
                    <a:pt x="89252" y="453546"/>
                  </a:lnTo>
                  <a:lnTo>
                    <a:pt x="74681" y="464475"/>
                  </a:lnTo>
                  <a:lnTo>
                    <a:pt x="72859" y="464475"/>
                  </a:lnTo>
                  <a:lnTo>
                    <a:pt x="72859" y="459011"/>
                  </a:lnTo>
                  <a:lnTo>
                    <a:pt x="69216" y="462654"/>
                  </a:lnTo>
                  <a:lnTo>
                    <a:pt x="61930" y="457189"/>
                  </a:lnTo>
                  <a:lnTo>
                    <a:pt x="61930" y="437153"/>
                  </a:lnTo>
                  <a:lnTo>
                    <a:pt x="69216" y="424403"/>
                  </a:lnTo>
                  <a:lnTo>
                    <a:pt x="63752" y="408010"/>
                  </a:lnTo>
                  <a:lnTo>
                    <a:pt x="63752" y="418939"/>
                  </a:lnTo>
                  <a:lnTo>
                    <a:pt x="58287" y="418939"/>
                  </a:lnTo>
                  <a:lnTo>
                    <a:pt x="56466" y="420760"/>
                  </a:lnTo>
                  <a:lnTo>
                    <a:pt x="49180" y="420760"/>
                  </a:lnTo>
                  <a:lnTo>
                    <a:pt x="49180" y="408010"/>
                  </a:lnTo>
                  <a:lnTo>
                    <a:pt x="51001" y="408010"/>
                  </a:lnTo>
                  <a:lnTo>
                    <a:pt x="54644" y="409831"/>
                  </a:lnTo>
                  <a:lnTo>
                    <a:pt x="49180" y="402546"/>
                  </a:lnTo>
                  <a:close/>
                  <a:moveTo>
                    <a:pt x="174861" y="362473"/>
                  </a:moveTo>
                  <a:lnTo>
                    <a:pt x="178504" y="362473"/>
                  </a:lnTo>
                  <a:lnTo>
                    <a:pt x="174861" y="373403"/>
                  </a:lnTo>
                  <a:lnTo>
                    <a:pt x="173039" y="373403"/>
                  </a:lnTo>
                  <a:lnTo>
                    <a:pt x="169396" y="375224"/>
                  </a:lnTo>
                  <a:lnTo>
                    <a:pt x="167835" y="375224"/>
                  </a:lnTo>
                  <a:lnTo>
                    <a:pt x="169397" y="386153"/>
                  </a:lnTo>
                  <a:lnTo>
                    <a:pt x="158468" y="402546"/>
                  </a:lnTo>
                  <a:lnTo>
                    <a:pt x="156646" y="402546"/>
                  </a:lnTo>
                  <a:lnTo>
                    <a:pt x="140253" y="397082"/>
                  </a:lnTo>
                  <a:lnTo>
                    <a:pt x="129324" y="415296"/>
                  </a:lnTo>
                  <a:lnTo>
                    <a:pt x="129324" y="418939"/>
                  </a:lnTo>
                  <a:lnTo>
                    <a:pt x="123860" y="418939"/>
                  </a:lnTo>
                  <a:lnTo>
                    <a:pt x="123860" y="415296"/>
                  </a:lnTo>
                  <a:lnTo>
                    <a:pt x="116574" y="398903"/>
                  </a:lnTo>
                  <a:lnTo>
                    <a:pt x="107467" y="398903"/>
                  </a:lnTo>
                  <a:lnTo>
                    <a:pt x="107467" y="397082"/>
                  </a:lnTo>
                  <a:lnTo>
                    <a:pt x="123860" y="378867"/>
                  </a:lnTo>
                  <a:lnTo>
                    <a:pt x="129324" y="378867"/>
                  </a:lnTo>
                  <a:lnTo>
                    <a:pt x="131146" y="380688"/>
                  </a:lnTo>
                  <a:lnTo>
                    <a:pt x="136610" y="380688"/>
                  </a:lnTo>
                  <a:lnTo>
                    <a:pt x="151182" y="367938"/>
                  </a:lnTo>
                  <a:lnTo>
                    <a:pt x="153004" y="367938"/>
                  </a:lnTo>
                  <a:lnTo>
                    <a:pt x="167575" y="373402"/>
                  </a:lnTo>
                  <a:close/>
                  <a:moveTo>
                    <a:pt x="258650" y="253185"/>
                  </a:moveTo>
                  <a:lnTo>
                    <a:pt x="262293" y="253185"/>
                  </a:lnTo>
                  <a:lnTo>
                    <a:pt x="258650" y="269579"/>
                  </a:lnTo>
                  <a:lnTo>
                    <a:pt x="253185" y="269579"/>
                  </a:lnTo>
                  <a:lnTo>
                    <a:pt x="253185" y="267758"/>
                  </a:lnTo>
                  <a:close/>
                  <a:moveTo>
                    <a:pt x="442619" y="60109"/>
                  </a:moveTo>
                  <a:lnTo>
                    <a:pt x="444440" y="65574"/>
                  </a:lnTo>
                  <a:lnTo>
                    <a:pt x="426225" y="83789"/>
                  </a:lnTo>
                  <a:lnTo>
                    <a:pt x="424403" y="78325"/>
                  </a:lnTo>
                  <a:close/>
                  <a:moveTo>
                    <a:pt x="320578" y="32788"/>
                  </a:moveTo>
                  <a:lnTo>
                    <a:pt x="324222" y="32788"/>
                  </a:lnTo>
                  <a:lnTo>
                    <a:pt x="326043" y="38253"/>
                  </a:lnTo>
                  <a:lnTo>
                    <a:pt x="320578" y="34610"/>
                  </a:lnTo>
                  <a:close/>
                  <a:moveTo>
                    <a:pt x="336972" y="23680"/>
                  </a:moveTo>
                  <a:lnTo>
                    <a:pt x="340615" y="23680"/>
                  </a:lnTo>
                  <a:lnTo>
                    <a:pt x="377044" y="65574"/>
                  </a:lnTo>
                  <a:lnTo>
                    <a:pt x="404366" y="76503"/>
                  </a:lnTo>
                  <a:lnTo>
                    <a:pt x="413473" y="71039"/>
                  </a:lnTo>
                  <a:lnTo>
                    <a:pt x="424402" y="65574"/>
                  </a:lnTo>
                  <a:lnTo>
                    <a:pt x="424402" y="67396"/>
                  </a:lnTo>
                  <a:lnTo>
                    <a:pt x="418938" y="80146"/>
                  </a:lnTo>
                  <a:lnTo>
                    <a:pt x="424402" y="94718"/>
                  </a:lnTo>
                  <a:lnTo>
                    <a:pt x="426223" y="94718"/>
                  </a:lnTo>
                  <a:lnTo>
                    <a:pt x="429866" y="91075"/>
                  </a:lnTo>
                  <a:lnTo>
                    <a:pt x="437152" y="91075"/>
                  </a:lnTo>
                  <a:lnTo>
                    <a:pt x="431688" y="96539"/>
                  </a:lnTo>
                  <a:lnTo>
                    <a:pt x="387973" y="112933"/>
                  </a:lnTo>
                  <a:lnTo>
                    <a:pt x="371580" y="140255"/>
                  </a:lnTo>
                  <a:lnTo>
                    <a:pt x="371580" y="143898"/>
                  </a:lnTo>
                  <a:lnTo>
                    <a:pt x="340615" y="123862"/>
                  </a:lnTo>
                  <a:lnTo>
                    <a:pt x="324222" y="127504"/>
                  </a:lnTo>
                  <a:lnTo>
                    <a:pt x="307828" y="123862"/>
                  </a:lnTo>
                  <a:lnTo>
                    <a:pt x="304185" y="127504"/>
                  </a:lnTo>
                  <a:lnTo>
                    <a:pt x="307828" y="132969"/>
                  </a:lnTo>
                  <a:lnTo>
                    <a:pt x="324222" y="143898"/>
                  </a:lnTo>
                  <a:lnTo>
                    <a:pt x="324222" y="145719"/>
                  </a:lnTo>
                  <a:lnTo>
                    <a:pt x="296900" y="156648"/>
                  </a:lnTo>
                  <a:lnTo>
                    <a:pt x="296900" y="140255"/>
                  </a:lnTo>
                  <a:lnTo>
                    <a:pt x="287792" y="132969"/>
                  </a:lnTo>
                  <a:lnTo>
                    <a:pt x="291435" y="122040"/>
                  </a:lnTo>
                  <a:lnTo>
                    <a:pt x="304185" y="107468"/>
                  </a:lnTo>
                  <a:lnTo>
                    <a:pt x="304185" y="96539"/>
                  </a:lnTo>
                  <a:lnTo>
                    <a:pt x="309650" y="96539"/>
                  </a:lnTo>
                  <a:lnTo>
                    <a:pt x="318757" y="100182"/>
                  </a:lnTo>
                  <a:lnTo>
                    <a:pt x="324222" y="100182"/>
                  </a:lnTo>
                  <a:lnTo>
                    <a:pt x="326043" y="91075"/>
                  </a:lnTo>
                  <a:lnTo>
                    <a:pt x="326043" y="83789"/>
                  </a:lnTo>
                  <a:lnTo>
                    <a:pt x="331507" y="72860"/>
                  </a:lnTo>
                  <a:lnTo>
                    <a:pt x="336972" y="49181"/>
                  </a:lnTo>
                  <a:lnTo>
                    <a:pt x="331507" y="32788"/>
                  </a:lnTo>
                  <a:lnTo>
                    <a:pt x="331507" y="29145"/>
                  </a:lnTo>
                  <a:lnTo>
                    <a:pt x="335150" y="29145"/>
                  </a:lnTo>
                  <a:close/>
                  <a:moveTo>
                    <a:pt x="504547" y="21858"/>
                  </a:moveTo>
                  <a:lnTo>
                    <a:pt x="508190" y="27323"/>
                  </a:lnTo>
                  <a:lnTo>
                    <a:pt x="460832" y="60109"/>
                  </a:lnTo>
                  <a:lnTo>
                    <a:pt x="482690" y="29144"/>
                  </a:lnTo>
                  <a:lnTo>
                    <a:pt x="491797" y="32787"/>
                  </a:lnTo>
                  <a:close/>
                  <a:moveTo>
                    <a:pt x="544620" y="0"/>
                  </a:moveTo>
                  <a:lnTo>
                    <a:pt x="522762" y="21858"/>
                  </a:lnTo>
                  <a:lnTo>
                    <a:pt x="533691" y="5464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Japan - Mainland">
              <a:extLst>
                <a:ext uri="{FF2B5EF4-FFF2-40B4-BE49-F238E27FC236}">
                  <a16:creationId xmlns:a16="http://schemas.microsoft.com/office/drawing/2014/main" id="{697B86CB-99DE-49D2-A2DC-FBD5BB6076F7}"/>
                </a:ext>
              </a:extLst>
            </p:cNvPr>
            <p:cNvSpPr>
              <a:spLocks noEditPoints="1"/>
            </p:cNvSpPr>
            <p:nvPr>
              <p:custDataLst>
                <p:tags r:id="rId165"/>
              </p:custDataLst>
            </p:nvPr>
          </p:nvSpPr>
          <p:spPr bwMode="auto">
            <a:xfrm>
              <a:off x="8917726" y="3515820"/>
              <a:ext cx="263831" cy="240340"/>
            </a:xfrm>
            <a:custGeom>
              <a:avLst/>
              <a:gdLst>
                <a:gd name="T0" fmla="*/ 112 w 146"/>
                <a:gd name="T1" fmla="*/ 103 h 133"/>
                <a:gd name="T2" fmla="*/ 117 w 146"/>
                <a:gd name="T3" fmla="*/ 97 h 133"/>
                <a:gd name="T4" fmla="*/ 137 w 146"/>
                <a:gd name="T5" fmla="*/ 2 h 133"/>
                <a:gd name="T6" fmla="*/ 138 w 146"/>
                <a:gd name="T7" fmla="*/ 14 h 133"/>
                <a:gd name="T8" fmla="*/ 144 w 146"/>
                <a:gd name="T9" fmla="*/ 41 h 133"/>
                <a:gd name="T10" fmla="*/ 138 w 146"/>
                <a:gd name="T11" fmla="*/ 56 h 133"/>
                <a:gd name="T12" fmla="*/ 129 w 146"/>
                <a:gd name="T13" fmla="*/ 59 h 133"/>
                <a:gd name="T14" fmla="*/ 132 w 146"/>
                <a:gd name="T15" fmla="*/ 77 h 133"/>
                <a:gd name="T16" fmla="*/ 131 w 146"/>
                <a:gd name="T17" fmla="*/ 97 h 133"/>
                <a:gd name="T18" fmla="*/ 125 w 146"/>
                <a:gd name="T19" fmla="*/ 105 h 133"/>
                <a:gd name="T20" fmla="*/ 109 w 146"/>
                <a:gd name="T21" fmla="*/ 109 h 133"/>
                <a:gd name="T22" fmla="*/ 107 w 146"/>
                <a:gd name="T23" fmla="*/ 109 h 133"/>
                <a:gd name="T24" fmla="*/ 101 w 146"/>
                <a:gd name="T25" fmla="*/ 114 h 133"/>
                <a:gd name="T26" fmla="*/ 98 w 146"/>
                <a:gd name="T27" fmla="*/ 108 h 133"/>
                <a:gd name="T28" fmla="*/ 95 w 146"/>
                <a:gd name="T29" fmla="*/ 117 h 133"/>
                <a:gd name="T30" fmla="*/ 76 w 146"/>
                <a:gd name="T31" fmla="*/ 112 h 133"/>
                <a:gd name="T32" fmla="*/ 74 w 146"/>
                <a:gd name="T33" fmla="*/ 112 h 133"/>
                <a:gd name="T34" fmla="*/ 79 w 146"/>
                <a:gd name="T35" fmla="*/ 120 h 133"/>
                <a:gd name="T36" fmla="*/ 67 w 146"/>
                <a:gd name="T37" fmla="*/ 131 h 133"/>
                <a:gd name="T38" fmla="*/ 58 w 146"/>
                <a:gd name="T39" fmla="*/ 131 h 133"/>
                <a:gd name="T40" fmla="*/ 51 w 146"/>
                <a:gd name="T41" fmla="*/ 123 h 133"/>
                <a:gd name="T42" fmla="*/ 58 w 146"/>
                <a:gd name="T43" fmla="*/ 115 h 133"/>
                <a:gd name="T44" fmla="*/ 54 w 146"/>
                <a:gd name="T45" fmla="*/ 115 h 133"/>
                <a:gd name="T46" fmla="*/ 49 w 146"/>
                <a:gd name="T47" fmla="*/ 112 h 133"/>
                <a:gd name="T48" fmla="*/ 40 w 146"/>
                <a:gd name="T49" fmla="*/ 118 h 133"/>
                <a:gd name="T50" fmla="*/ 36 w 146"/>
                <a:gd name="T51" fmla="*/ 117 h 133"/>
                <a:gd name="T52" fmla="*/ 23 w 146"/>
                <a:gd name="T53" fmla="*/ 121 h 133"/>
                <a:gd name="T54" fmla="*/ 18 w 146"/>
                <a:gd name="T55" fmla="*/ 127 h 133"/>
                <a:gd name="T56" fmla="*/ 0 w 146"/>
                <a:gd name="T57" fmla="*/ 123 h 133"/>
                <a:gd name="T58" fmla="*/ 8 w 146"/>
                <a:gd name="T59" fmla="*/ 117 h 133"/>
                <a:gd name="T60" fmla="*/ 23 w 146"/>
                <a:gd name="T61" fmla="*/ 97 h 133"/>
                <a:gd name="T62" fmla="*/ 28 w 146"/>
                <a:gd name="T63" fmla="*/ 94 h 133"/>
                <a:gd name="T64" fmla="*/ 30 w 146"/>
                <a:gd name="T65" fmla="*/ 99 h 133"/>
                <a:gd name="T66" fmla="*/ 55 w 146"/>
                <a:gd name="T67" fmla="*/ 96 h 133"/>
                <a:gd name="T68" fmla="*/ 66 w 146"/>
                <a:gd name="T69" fmla="*/ 97 h 133"/>
                <a:gd name="T70" fmla="*/ 67 w 146"/>
                <a:gd name="T71" fmla="*/ 84 h 133"/>
                <a:gd name="T72" fmla="*/ 74 w 146"/>
                <a:gd name="T73" fmla="*/ 71 h 133"/>
                <a:gd name="T74" fmla="*/ 83 w 146"/>
                <a:gd name="T75" fmla="*/ 66 h 133"/>
                <a:gd name="T76" fmla="*/ 85 w 146"/>
                <a:gd name="T77" fmla="*/ 69 h 133"/>
                <a:gd name="T78" fmla="*/ 80 w 146"/>
                <a:gd name="T79" fmla="*/ 72 h 133"/>
                <a:gd name="T80" fmla="*/ 98 w 146"/>
                <a:gd name="T81" fmla="*/ 71 h 133"/>
                <a:gd name="T82" fmla="*/ 103 w 146"/>
                <a:gd name="T83" fmla="*/ 60 h 133"/>
                <a:gd name="T84" fmla="*/ 119 w 146"/>
                <a:gd name="T85" fmla="*/ 32 h 133"/>
                <a:gd name="T86" fmla="*/ 114 w 146"/>
                <a:gd name="T87" fmla="*/ 29 h 133"/>
                <a:gd name="T88" fmla="*/ 117 w 146"/>
                <a:gd name="T89" fmla="*/ 25 h 133"/>
                <a:gd name="T90" fmla="*/ 120 w 146"/>
                <a:gd name="T91" fmla="*/ 13 h 133"/>
                <a:gd name="T92" fmla="*/ 132 w 146"/>
                <a:gd name="T93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6" h="133">
                  <a:moveTo>
                    <a:pt x="117" y="97"/>
                  </a:moveTo>
                  <a:lnTo>
                    <a:pt x="112" y="103"/>
                  </a:lnTo>
                  <a:lnTo>
                    <a:pt x="117" y="100"/>
                  </a:lnTo>
                  <a:lnTo>
                    <a:pt x="117" y="97"/>
                  </a:lnTo>
                  <a:close/>
                  <a:moveTo>
                    <a:pt x="132" y="0"/>
                  </a:moveTo>
                  <a:lnTo>
                    <a:pt x="137" y="2"/>
                  </a:lnTo>
                  <a:lnTo>
                    <a:pt x="138" y="2"/>
                  </a:lnTo>
                  <a:lnTo>
                    <a:pt x="138" y="14"/>
                  </a:lnTo>
                  <a:lnTo>
                    <a:pt x="146" y="31"/>
                  </a:lnTo>
                  <a:lnTo>
                    <a:pt x="144" y="41"/>
                  </a:lnTo>
                  <a:lnTo>
                    <a:pt x="138" y="47"/>
                  </a:lnTo>
                  <a:lnTo>
                    <a:pt x="138" y="56"/>
                  </a:lnTo>
                  <a:lnTo>
                    <a:pt x="135" y="53"/>
                  </a:lnTo>
                  <a:lnTo>
                    <a:pt x="129" y="59"/>
                  </a:lnTo>
                  <a:lnTo>
                    <a:pt x="132" y="65"/>
                  </a:lnTo>
                  <a:lnTo>
                    <a:pt x="132" y="77"/>
                  </a:lnTo>
                  <a:lnTo>
                    <a:pt x="126" y="86"/>
                  </a:lnTo>
                  <a:lnTo>
                    <a:pt x="131" y="97"/>
                  </a:lnTo>
                  <a:lnTo>
                    <a:pt x="125" y="100"/>
                  </a:lnTo>
                  <a:lnTo>
                    <a:pt x="125" y="105"/>
                  </a:lnTo>
                  <a:lnTo>
                    <a:pt x="119" y="109"/>
                  </a:lnTo>
                  <a:lnTo>
                    <a:pt x="109" y="109"/>
                  </a:lnTo>
                  <a:lnTo>
                    <a:pt x="109" y="106"/>
                  </a:lnTo>
                  <a:lnTo>
                    <a:pt x="107" y="109"/>
                  </a:lnTo>
                  <a:lnTo>
                    <a:pt x="103" y="114"/>
                  </a:lnTo>
                  <a:lnTo>
                    <a:pt x="101" y="114"/>
                  </a:lnTo>
                  <a:lnTo>
                    <a:pt x="103" y="108"/>
                  </a:lnTo>
                  <a:lnTo>
                    <a:pt x="98" y="108"/>
                  </a:lnTo>
                  <a:lnTo>
                    <a:pt x="95" y="115"/>
                  </a:lnTo>
                  <a:lnTo>
                    <a:pt x="95" y="117"/>
                  </a:lnTo>
                  <a:lnTo>
                    <a:pt x="83" y="112"/>
                  </a:lnTo>
                  <a:lnTo>
                    <a:pt x="76" y="112"/>
                  </a:lnTo>
                  <a:lnTo>
                    <a:pt x="76" y="109"/>
                  </a:lnTo>
                  <a:lnTo>
                    <a:pt x="74" y="112"/>
                  </a:lnTo>
                  <a:lnTo>
                    <a:pt x="79" y="118"/>
                  </a:lnTo>
                  <a:lnTo>
                    <a:pt x="79" y="120"/>
                  </a:lnTo>
                  <a:lnTo>
                    <a:pt x="70" y="121"/>
                  </a:lnTo>
                  <a:lnTo>
                    <a:pt x="67" y="131"/>
                  </a:lnTo>
                  <a:lnTo>
                    <a:pt x="67" y="133"/>
                  </a:lnTo>
                  <a:lnTo>
                    <a:pt x="58" y="131"/>
                  </a:lnTo>
                  <a:lnTo>
                    <a:pt x="52" y="124"/>
                  </a:lnTo>
                  <a:lnTo>
                    <a:pt x="51" y="123"/>
                  </a:lnTo>
                  <a:lnTo>
                    <a:pt x="52" y="123"/>
                  </a:lnTo>
                  <a:lnTo>
                    <a:pt x="58" y="115"/>
                  </a:lnTo>
                  <a:lnTo>
                    <a:pt x="58" y="112"/>
                  </a:lnTo>
                  <a:lnTo>
                    <a:pt x="54" y="115"/>
                  </a:lnTo>
                  <a:lnTo>
                    <a:pt x="52" y="115"/>
                  </a:lnTo>
                  <a:lnTo>
                    <a:pt x="49" y="112"/>
                  </a:lnTo>
                  <a:lnTo>
                    <a:pt x="46" y="112"/>
                  </a:lnTo>
                  <a:lnTo>
                    <a:pt x="40" y="118"/>
                  </a:lnTo>
                  <a:lnTo>
                    <a:pt x="39" y="118"/>
                  </a:lnTo>
                  <a:lnTo>
                    <a:pt x="36" y="117"/>
                  </a:lnTo>
                  <a:lnTo>
                    <a:pt x="23" y="123"/>
                  </a:lnTo>
                  <a:lnTo>
                    <a:pt x="23" y="121"/>
                  </a:lnTo>
                  <a:lnTo>
                    <a:pt x="20" y="120"/>
                  </a:lnTo>
                  <a:lnTo>
                    <a:pt x="18" y="127"/>
                  </a:lnTo>
                  <a:lnTo>
                    <a:pt x="17" y="127"/>
                  </a:lnTo>
                  <a:lnTo>
                    <a:pt x="0" y="123"/>
                  </a:lnTo>
                  <a:lnTo>
                    <a:pt x="0" y="117"/>
                  </a:lnTo>
                  <a:lnTo>
                    <a:pt x="8" y="117"/>
                  </a:lnTo>
                  <a:lnTo>
                    <a:pt x="23" y="102"/>
                  </a:lnTo>
                  <a:lnTo>
                    <a:pt x="23" y="97"/>
                  </a:lnTo>
                  <a:lnTo>
                    <a:pt x="24" y="97"/>
                  </a:lnTo>
                  <a:lnTo>
                    <a:pt x="28" y="94"/>
                  </a:lnTo>
                  <a:lnTo>
                    <a:pt x="30" y="94"/>
                  </a:lnTo>
                  <a:lnTo>
                    <a:pt x="30" y="99"/>
                  </a:lnTo>
                  <a:lnTo>
                    <a:pt x="42" y="96"/>
                  </a:lnTo>
                  <a:lnTo>
                    <a:pt x="55" y="96"/>
                  </a:lnTo>
                  <a:lnTo>
                    <a:pt x="61" y="102"/>
                  </a:lnTo>
                  <a:lnTo>
                    <a:pt x="66" y="97"/>
                  </a:lnTo>
                  <a:lnTo>
                    <a:pt x="66" y="84"/>
                  </a:lnTo>
                  <a:lnTo>
                    <a:pt x="67" y="84"/>
                  </a:lnTo>
                  <a:lnTo>
                    <a:pt x="74" y="83"/>
                  </a:lnTo>
                  <a:lnTo>
                    <a:pt x="74" y="71"/>
                  </a:lnTo>
                  <a:lnTo>
                    <a:pt x="76" y="71"/>
                  </a:lnTo>
                  <a:lnTo>
                    <a:pt x="83" y="66"/>
                  </a:lnTo>
                  <a:lnTo>
                    <a:pt x="85" y="66"/>
                  </a:lnTo>
                  <a:lnTo>
                    <a:pt x="85" y="69"/>
                  </a:lnTo>
                  <a:lnTo>
                    <a:pt x="83" y="71"/>
                  </a:lnTo>
                  <a:lnTo>
                    <a:pt x="80" y="72"/>
                  </a:lnTo>
                  <a:lnTo>
                    <a:pt x="80" y="78"/>
                  </a:lnTo>
                  <a:lnTo>
                    <a:pt x="98" y="71"/>
                  </a:lnTo>
                  <a:lnTo>
                    <a:pt x="103" y="62"/>
                  </a:lnTo>
                  <a:lnTo>
                    <a:pt x="103" y="60"/>
                  </a:lnTo>
                  <a:lnTo>
                    <a:pt x="110" y="57"/>
                  </a:lnTo>
                  <a:lnTo>
                    <a:pt x="119" y="32"/>
                  </a:lnTo>
                  <a:lnTo>
                    <a:pt x="116" y="29"/>
                  </a:lnTo>
                  <a:lnTo>
                    <a:pt x="114" y="29"/>
                  </a:lnTo>
                  <a:lnTo>
                    <a:pt x="114" y="25"/>
                  </a:lnTo>
                  <a:lnTo>
                    <a:pt x="117" y="25"/>
                  </a:lnTo>
                  <a:lnTo>
                    <a:pt x="117" y="13"/>
                  </a:lnTo>
                  <a:lnTo>
                    <a:pt x="120" y="13"/>
                  </a:lnTo>
                  <a:lnTo>
                    <a:pt x="122" y="4"/>
                  </a:lnTo>
                  <a:lnTo>
                    <a:pt x="132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Korea - South">
              <a:extLst>
                <a:ext uri="{FF2B5EF4-FFF2-40B4-BE49-F238E27FC236}">
                  <a16:creationId xmlns:a16="http://schemas.microsoft.com/office/drawing/2014/main" id="{10C53CC3-3BE3-433C-BA17-D146F8D66D30}"/>
                </a:ext>
              </a:extLst>
            </p:cNvPr>
            <p:cNvSpPr>
              <a:spLocks/>
            </p:cNvSpPr>
            <p:nvPr>
              <p:custDataLst>
                <p:tags r:id="rId166"/>
              </p:custDataLst>
            </p:nvPr>
          </p:nvSpPr>
          <p:spPr bwMode="auto">
            <a:xfrm>
              <a:off x="8800267" y="3606172"/>
              <a:ext cx="86739" cy="157215"/>
            </a:xfrm>
            <a:custGeom>
              <a:avLst/>
              <a:gdLst/>
              <a:ahLst/>
              <a:cxnLst/>
              <a:rect l="l" t="t" r="r" b="b"/>
              <a:pathLst>
                <a:path w="87430" h="158468">
                  <a:moveTo>
                    <a:pt x="5465" y="151182"/>
                  </a:moveTo>
                  <a:lnTo>
                    <a:pt x="21858" y="151182"/>
                  </a:lnTo>
                  <a:lnTo>
                    <a:pt x="21858" y="153004"/>
                  </a:lnTo>
                  <a:lnTo>
                    <a:pt x="10929" y="158468"/>
                  </a:lnTo>
                  <a:lnTo>
                    <a:pt x="3643" y="158468"/>
                  </a:lnTo>
                  <a:lnTo>
                    <a:pt x="3643" y="156647"/>
                  </a:lnTo>
                  <a:close/>
                  <a:moveTo>
                    <a:pt x="56465" y="0"/>
                  </a:moveTo>
                  <a:lnTo>
                    <a:pt x="78323" y="32787"/>
                  </a:lnTo>
                  <a:lnTo>
                    <a:pt x="87430" y="74680"/>
                  </a:lnTo>
                  <a:lnTo>
                    <a:pt x="78323" y="96538"/>
                  </a:lnTo>
                  <a:lnTo>
                    <a:pt x="71037" y="102002"/>
                  </a:lnTo>
                  <a:lnTo>
                    <a:pt x="71037" y="105645"/>
                  </a:lnTo>
                  <a:lnTo>
                    <a:pt x="67394" y="105645"/>
                  </a:lnTo>
                  <a:lnTo>
                    <a:pt x="60108" y="102002"/>
                  </a:lnTo>
                  <a:lnTo>
                    <a:pt x="54644" y="111110"/>
                  </a:lnTo>
                  <a:lnTo>
                    <a:pt x="45537" y="107467"/>
                  </a:lnTo>
                  <a:lnTo>
                    <a:pt x="38251" y="116574"/>
                  </a:lnTo>
                  <a:lnTo>
                    <a:pt x="34608" y="116574"/>
                  </a:lnTo>
                  <a:lnTo>
                    <a:pt x="32786" y="112931"/>
                  </a:lnTo>
                  <a:lnTo>
                    <a:pt x="32786" y="118396"/>
                  </a:lnTo>
                  <a:lnTo>
                    <a:pt x="29144" y="122039"/>
                  </a:lnTo>
                  <a:lnTo>
                    <a:pt x="27322" y="118396"/>
                  </a:lnTo>
                  <a:lnTo>
                    <a:pt x="27322" y="116574"/>
                  </a:lnTo>
                  <a:lnTo>
                    <a:pt x="21858" y="122039"/>
                  </a:lnTo>
                  <a:lnTo>
                    <a:pt x="16393" y="122039"/>
                  </a:lnTo>
                  <a:lnTo>
                    <a:pt x="10929" y="123860"/>
                  </a:lnTo>
                  <a:lnTo>
                    <a:pt x="3643" y="123860"/>
                  </a:lnTo>
                  <a:lnTo>
                    <a:pt x="5465" y="112931"/>
                  </a:lnTo>
                  <a:lnTo>
                    <a:pt x="10929" y="116574"/>
                  </a:lnTo>
                  <a:lnTo>
                    <a:pt x="10929" y="111110"/>
                  </a:lnTo>
                  <a:lnTo>
                    <a:pt x="5465" y="111110"/>
                  </a:lnTo>
                  <a:lnTo>
                    <a:pt x="5465" y="107467"/>
                  </a:lnTo>
                  <a:lnTo>
                    <a:pt x="16393" y="80145"/>
                  </a:lnTo>
                  <a:lnTo>
                    <a:pt x="10929" y="60109"/>
                  </a:lnTo>
                  <a:lnTo>
                    <a:pt x="9108" y="65573"/>
                  </a:lnTo>
                  <a:lnTo>
                    <a:pt x="5465" y="65573"/>
                  </a:lnTo>
                  <a:lnTo>
                    <a:pt x="5465" y="61930"/>
                  </a:lnTo>
                  <a:lnTo>
                    <a:pt x="0" y="54644"/>
                  </a:lnTo>
                  <a:lnTo>
                    <a:pt x="3643" y="54644"/>
                  </a:lnTo>
                  <a:lnTo>
                    <a:pt x="16393" y="45537"/>
                  </a:lnTo>
                  <a:lnTo>
                    <a:pt x="16393" y="49180"/>
                  </a:lnTo>
                  <a:lnTo>
                    <a:pt x="18215" y="49180"/>
                  </a:lnTo>
                  <a:lnTo>
                    <a:pt x="10929" y="27322"/>
                  </a:lnTo>
                  <a:lnTo>
                    <a:pt x="10929" y="23679"/>
                  </a:lnTo>
                  <a:lnTo>
                    <a:pt x="27322" y="10929"/>
                  </a:lnTo>
                  <a:lnTo>
                    <a:pt x="43715" y="10929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Korea - North">
              <a:extLst>
                <a:ext uri="{FF2B5EF4-FFF2-40B4-BE49-F238E27FC236}">
                  <a16:creationId xmlns:a16="http://schemas.microsoft.com/office/drawing/2014/main" id="{2C3908CA-26A1-4546-92D2-AD3C385B448B}"/>
                </a:ext>
              </a:extLst>
            </p:cNvPr>
            <p:cNvSpPr>
              <a:spLocks/>
            </p:cNvSpPr>
            <p:nvPr>
              <p:custDataLst>
                <p:tags r:id="rId167"/>
              </p:custDataLst>
            </p:nvPr>
          </p:nvSpPr>
          <p:spPr bwMode="auto">
            <a:xfrm>
              <a:off x="8760512" y="3468835"/>
              <a:ext cx="149986" cy="164443"/>
            </a:xfrm>
            <a:custGeom>
              <a:avLst/>
              <a:gdLst>
                <a:gd name="T0" fmla="*/ 74 w 83"/>
                <a:gd name="T1" fmla="*/ 0 h 91"/>
                <a:gd name="T2" fmla="*/ 75 w 83"/>
                <a:gd name="T3" fmla="*/ 0 h 91"/>
                <a:gd name="T4" fmla="*/ 81 w 83"/>
                <a:gd name="T5" fmla="*/ 6 h 91"/>
                <a:gd name="T6" fmla="*/ 83 w 83"/>
                <a:gd name="T7" fmla="*/ 11 h 91"/>
                <a:gd name="T8" fmla="*/ 71 w 83"/>
                <a:gd name="T9" fmla="*/ 24 h 91"/>
                <a:gd name="T10" fmla="*/ 71 w 83"/>
                <a:gd name="T11" fmla="*/ 37 h 91"/>
                <a:gd name="T12" fmla="*/ 53 w 83"/>
                <a:gd name="T13" fmla="*/ 51 h 91"/>
                <a:gd name="T14" fmla="*/ 41 w 83"/>
                <a:gd name="T15" fmla="*/ 57 h 91"/>
                <a:gd name="T16" fmla="*/ 41 w 83"/>
                <a:gd name="T17" fmla="*/ 66 h 91"/>
                <a:gd name="T18" fmla="*/ 53 w 83"/>
                <a:gd name="T19" fmla="*/ 76 h 91"/>
                <a:gd name="T20" fmla="*/ 53 w 83"/>
                <a:gd name="T21" fmla="*/ 77 h 91"/>
                <a:gd name="T22" fmla="*/ 46 w 83"/>
                <a:gd name="T23" fmla="*/ 83 h 91"/>
                <a:gd name="T24" fmla="*/ 37 w 83"/>
                <a:gd name="T25" fmla="*/ 83 h 91"/>
                <a:gd name="T26" fmla="*/ 30 w 83"/>
                <a:gd name="T27" fmla="*/ 91 h 91"/>
                <a:gd name="T28" fmla="*/ 28 w 83"/>
                <a:gd name="T29" fmla="*/ 91 h 91"/>
                <a:gd name="T30" fmla="*/ 18 w 83"/>
                <a:gd name="T31" fmla="*/ 86 h 91"/>
                <a:gd name="T32" fmla="*/ 18 w 83"/>
                <a:gd name="T33" fmla="*/ 89 h 91"/>
                <a:gd name="T34" fmla="*/ 16 w 83"/>
                <a:gd name="T35" fmla="*/ 89 h 91"/>
                <a:gd name="T36" fmla="*/ 12 w 83"/>
                <a:gd name="T37" fmla="*/ 91 h 91"/>
                <a:gd name="T38" fmla="*/ 9 w 83"/>
                <a:gd name="T39" fmla="*/ 86 h 91"/>
                <a:gd name="T40" fmla="*/ 10 w 83"/>
                <a:gd name="T41" fmla="*/ 85 h 91"/>
                <a:gd name="T42" fmla="*/ 4 w 83"/>
                <a:gd name="T43" fmla="*/ 85 h 91"/>
                <a:gd name="T44" fmla="*/ 9 w 83"/>
                <a:gd name="T45" fmla="*/ 77 h 91"/>
                <a:gd name="T46" fmla="*/ 13 w 83"/>
                <a:gd name="T47" fmla="*/ 74 h 91"/>
                <a:gd name="T48" fmla="*/ 12 w 83"/>
                <a:gd name="T49" fmla="*/ 73 h 91"/>
                <a:gd name="T50" fmla="*/ 10 w 83"/>
                <a:gd name="T51" fmla="*/ 73 h 91"/>
                <a:gd name="T52" fmla="*/ 13 w 83"/>
                <a:gd name="T53" fmla="*/ 61 h 91"/>
                <a:gd name="T54" fmla="*/ 4 w 83"/>
                <a:gd name="T55" fmla="*/ 60 h 91"/>
                <a:gd name="T56" fmla="*/ 3 w 83"/>
                <a:gd name="T57" fmla="*/ 60 h 91"/>
                <a:gd name="T58" fmla="*/ 0 w 83"/>
                <a:gd name="T59" fmla="*/ 54 h 91"/>
                <a:gd name="T60" fmla="*/ 7 w 83"/>
                <a:gd name="T61" fmla="*/ 43 h 91"/>
                <a:gd name="T62" fmla="*/ 19 w 83"/>
                <a:gd name="T63" fmla="*/ 37 h 91"/>
                <a:gd name="T64" fmla="*/ 32 w 83"/>
                <a:gd name="T65" fmla="*/ 24 h 91"/>
                <a:gd name="T66" fmla="*/ 34 w 83"/>
                <a:gd name="T67" fmla="*/ 24 h 91"/>
                <a:gd name="T68" fmla="*/ 41 w 83"/>
                <a:gd name="T69" fmla="*/ 28 h 91"/>
                <a:gd name="T70" fmla="*/ 50 w 83"/>
                <a:gd name="T71" fmla="*/ 27 h 91"/>
                <a:gd name="T72" fmla="*/ 50 w 83"/>
                <a:gd name="T73" fmla="*/ 17 h 91"/>
                <a:gd name="T74" fmla="*/ 61 w 83"/>
                <a:gd name="T75" fmla="*/ 17 h 91"/>
                <a:gd name="T76" fmla="*/ 68 w 83"/>
                <a:gd name="T77" fmla="*/ 11 h 91"/>
                <a:gd name="T78" fmla="*/ 74 w 83"/>
                <a:gd name="T7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3" h="91">
                  <a:moveTo>
                    <a:pt x="74" y="0"/>
                  </a:moveTo>
                  <a:lnTo>
                    <a:pt x="75" y="0"/>
                  </a:lnTo>
                  <a:lnTo>
                    <a:pt x="81" y="6"/>
                  </a:lnTo>
                  <a:lnTo>
                    <a:pt x="83" y="11"/>
                  </a:lnTo>
                  <a:lnTo>
                    <a:pt x="71" y="24"/>
                  </a:lnTo>
                  <a:lnTo>
                    <a:pt x="71" y="37"/>
                  </a:lnTo>
                  <a:lnTo>
                    <a:pt x="53" y="51"/>
                  </a:lnTo>
                  <a:lnTo>
                    <a:pt x="41" y="57"/>
                  </a:lnTo>
                  <a:lnTo>
                    <a:pt x="41" y="66"/>
                  </a:lnTo>
                  <a:lnTo>
                    <a:pt x="53" y="76"/>
                  </a:lnTo>
                  <a:lnTo>
                    <a:pt x="53" y="77"/>
                  </a:lnTo>
                  <a:lnTo>
                    <a:pt x="46" y="83"/>
                  </a:lnTo>
                  <a:lnTo>
                    <a:pt x="37" y="83"/>
                  </a:lnTo>
                  <a:lnTo>
                    <a:pt x="30" y="91"/>
                  </a:lnTo>
                  <a:lnTo>
                    <a:pt x="28" y="91"/>
                  </a:lnTo>
                  <a:lnTo>
                    <a:pt x="18" y="86"/>
                  </a:lnTo>
                  <a:lnTo>
                    <a:pt x="18" y="89"/>
                  </a:lnTo>
                  <a:lnTo>
                    <a:pt x="16" y="89"/>
                  </a:lnTo>
                  <a:lnTo>
                    <a:pt x="12" y="91"/>
                  </a:lnTo>
                  <a:lnTo>
                    <a:pt x="9" y="86"/>
                  </a:lnTo>
                  <a:lnTo>
                    <a:pt x="10" y="85"/>
                  </a:lnTo>
                  <a:lnTo>
                    <a:pt x="4" y="85"/>
                  </a:lnTo>
                  <a:lnTo>
                    <a:pt x="9" y="77"/>
                  </a:lnTo>
                  <a:lnTo>
                    <a:pt x="13" y="74"/>
                  </a:lnTo>
                  <a:lnTo>
                    <a:pt x="12" y="73"/>
                  </a:lnTo>
                  <a:lnTo>
                    <a:pt x="10" y="73"/>
                  </a:lnTo>
                  <a:lnTo>
                    <a:pt x="13" y="61"/>
                  </a:lnTo>
                  <a:lnTo>
                    <a:pt x="4" y="60"/>
                  </a:lnTo>
                  <a:lnTo>
                    <a:pt x="3" y="60"/>
                  </a:lnTo>
                  <a:lnTo>
                    <a:pt x="0" y="54"/>
                  </a:lnTo>
                  <a:lnTo>
                    <a:pt x="7" y="43"/>
                  </a:lnTo>
                  <a:lnTo>
                    <a:pt x="19" y="37"/>
                  </a:lnTo>
                  <a:lnTo>
                    <a:pt x="32" y="24"/>
                  </a:lnTo>
                  <a:lnTo>
                    <a:pt x="34" y="24"/>
                  </a:lnTo>
                  <a:lnTo>
                    <a:pt x="41" y="28"/>
                  </a:lnTo>
                  <a:lnTo>
                    <a:pt x="50" y="27"/>
                  </a:lnTo>
                  <a:lnTo>
                    <a:pt x="50" y="17"/>
                  </a:lnTo>
                  <a:lnTo>
                    <a:pt x="61" y="17"/>
                  </a:lnTo>
                  <a:lnTo>
                    <a:pt x="68" y="11"/>
                  </a:lnTo>
                  <a:lnTo>
                    <a:pt x="74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Russia - Offshore">
              <a:extLst>
                <a:ext uri="{FF2B5EF4-FFF2-40B4-BE49-F238E27FC236}">
                  <a16:creationId xmlns:a16="http://schemas.microsoft.com/office/drawing/2014/main" id="{FDEB7CF5-D300-4A56-A8FA-E8458E6BC316}"/>
                </a:ext>
              </a:extLst>
            </p:cNvPr>
            <p:cNvSpPr>
              <a:spLocks/>
            </p:cNvSpPr>
            <p:nvPr>
              <p:custDataLst>
                <p:tags r:id="rId168"/>
              </p:custDataLst>
            </p:nvPr>
          </p:nvSpPr>
          <p:spPr bwMode="auto">
            <a:xfrm>
              <a:off x="6962485" y="1109715"/>
              <a:ext cx="3371978" cy="2259732"/>
            </a:xfrm>
            <a:custGeom>
              <a:avLst/>
              <a:gdLst/>
              <a:ahLst/>
              <a:cxnLst/>
              <a:rect l="l" t="t" r="r" b="b"/>
              <a:pathLst>
                <a:path w="3398859" h="2277745">
                  <a:moveTo>
                    <a:pt x="2568269" y="2108349"/>
                  </a:moveTo>
                  <a:lnTo>
                    <a:pt x="2568269" y="2117457"/>
                  </a:lnTo>
                  <a:lnTo>
                    <a:pt x="2564626" y="2121100"/>
                  </a:lnTo>
                  <a:lnTo>
                    <a:pt x="2550054" y="2132029"/>
                  </a:lnTo>
                  <a:lnTo>
                    <a:pt x="2550054" y="2124743"/>
                  </a:lnTo>
                  <a:close/>
                  <a:moveTo>
                    <a:pt x="3172996" y="2062812"/>
                  </a:moveTo>
                  <a:lnTo>
                    <a:pt x="3178461" y="2062812"/>
                  </a:lnTo>
                  <a:lnTo>
                    <a:pt x="3180282" y="2064634"/>
                  </a:lnTo>
                  <a:lnTo>
                    <a:pt x="3189390" y="2064634"/>
                  </a:lnTo>
                  <a:lnTo>
                    <a:pt x="3186111" y="2070098"/>
                  </a:lnTo>
                  <a:lnTo>
                    <a:pt x="3189390" y="2070098"/>
                  </a:lnTo>
                  <a:lnTo>
                    <a:pt x="3200319" y="2062812"/>
                  </a:lnTo>
                  <a:lnTo>
                    <a:pt x="3202141" y="2062812"/>
                  </a:lnTo>
                  <a:lnTo>
                    <a:pt x="3202141" y="2064634"/>
                  </a:lnTo>
                  <a:lnTo>
                    <a:pt x="3200319" y="2070098"/>
                  </a:lnTo>
                  <a:lnTo>
                    <a:pt x="3189390" y="2073741"/>
                  </a:lnTo>
                  <a:lnTo>
                    <a:pt x="3185747" y="2073741"/>
                  </a:lnTo>
                  <a:lnTo>
                    <a:pt x="3185747" y="2070705"/>
                  </a:lnTo>
                  <a:lnTo>
                    <a:pt x="3183925" y="2073742"/>
                  </a:lnTo>
                  <a:lnTo>
                    <a:pt x="3183925" y="2075563"/>
                  </a:lnTo>
                  <a:lnTo>
                    <a:pt x="3180282" y="2075563"/>
                  </a:lnTo>
                  <a:lnTo>
                    <a:pt x="3172996" y="2064634"/>
                  </a:lnTo>
                  <a:close/>
                  <a:moveTo>
                    <a:pt x="3211247" y="2059169"/>
                  </a:moveTo>
                  <a:lnTo>
                    <a:pt x="3213068" y="2059169"/>
                  </a:lnTo>
                  <a:lnTo>
                    <a:pt x="3218533" y="2068277"/>
                  </a:lnTo>
                  <a:lnTo>
                    <a:pt x="3218533" y="2070098"/>
                  </a:lnTo>
                  <a:lnTo>
                    <a:pt x="3211247" y="2075563"/>
                  </a:lnTo>
                  <a:lnTo>
                    <a:pt x="3207604" y="2075563"/>
                  </a:lnTo>
                  <a:lnTo>
                    <a:pt x="3207604" y="2073742"/>
                  </a:lnTo>
                  <a:lnTo>
                    <a:pt x="3205782" y="2070098"/>
                  </a:lnTo>
                  <a:lnTo>
                    <a:pt x="3205782" y="2068277"/>
                  </a:lnTo>
                  <a:close/>
                  <a:moveTo>
                    <a:pt x="3121995" y="2057348"/>
                  </a:moveTo>
                  <a:lnTo>
                    <a:pt x="3123817" y="2057348"/>
                  </a:lnTo>
                  <a:lnTo>
                    <a:pt x="3123817" y="2059170"/>
                  </a:lnTo>
                  <a:lnTo>
                    <a:pt x="3127460" y="2059170"/>
                  </a:lnTo>
                  <a:lnTo>
                    <a:pt x="3127460" y="2062813"/>
                  </a:lnTo>
                  <a:lnTo>
                    <a:pt x="3123817" y="2062813"/>
                  </a:lnTo>
                  <a:lnTo>
                    <a:pt x="3123817" y="2064634"/>
                  </a:lnTo>
                  <a:lnTo>
                    <a:pt x="3121995" y="2064634"/>
                  </a:lnTo>
                  <a:close/>
                  <a:moveTo>
                    <a:pt x="3072816" y="2053705"/>
                  </a:moveTo>
                  <a:lnTo>
                    <a:pt x="3076458" y="2053705"/>
                  </a:lnTo>
                  <a:lnTo>
                    <a:pt x="3078280" y="2062813"/>
                  </a:lnTo>
                  <a:lnTo>
                    <a:pt x="3067351" y="2068277"/>
                  </a:lnTo>
                  <a:lnTo>
                    <a:pt x="3067351" y="2064634"/>
                  </a:lnTo>
                  <a:close/>
                  <a:moveTo>
                    <a:pt x="3307785" y="2042776"/>
                  </a:moveTo>
                  <a:lnTo>
                    <a:pt x="3311428" y="2042776"/>
                  </a:lnTo>
                  <a:lnTo>
                    <a:pt x="3316893" y="2046419"/>
                  </a:lnTo>
                  <a:lnTo>
                    <a:pt x="3316893" y="2048241"/>
                  </a:lnTo>
                  <a:lnTo>
                    <a:pt x="3307785" y="2048241"/>
                  </a:lnTo>
                  <a:close/>
                  <a:moveTo>
                    <a:pt x="3267713" y="2042776"/>
                  </a:moveTo>
                  <a:lnTo>
                    <a:pt x="3269534" y="2042776"/>
                  </a:lnTo>
                  <a:lnTo>
                    <a:pt x="3274999" y="2048241"/>
                  </a:lnTo>
                  <a:lnTo>
                    <a:pt x="3274999" y="2051884"/>
                  </a:lnTo>
                  <a:lnTo>
                    <a:pt x="3258605" y="2057348"/>
                  </a:lnTo>
                  <a:lnTo>
                    <a:pt x="3267713" y="2046419"/>
                  </a:lnTo>
                  <a:close/>
                  <a:moveTo>
                    <a:pt x="2950777" y="2022740"/>
                  </a:moveTo>
                  <a:lnTo>
                    <a:pt x="2959884" y="2022740"/>
                  </a:lnTo>
                  <a:lnTo>
                    <a:pt x="2967170" y="2024562"/>
                  </a:lnTo>
                  <a:lnTo>
                    <a:pt x="2972635" y="2024562"/>
                  </a:lnTo>
                  <a:lnTo>
                    <a:pt x="2972635" y="2028205"/>
                  </a:lnTo>
                  <a:lnTo>
                    <a:pt x="2965349" y="2030026"/>
                  </a:lnTo>
                  <a:lnTo>
                    <a:pt x="2965349" y="2033669"/>
                  </a:lnTo>
                  <a:lnTo>
                    <a:pt x="2961706" y="2033669"/>
                  </a:lnTo>
                  <a:lnTo>
                    <a:pt x="2950777" y="2024562"/>
                  </a:lnTo>
                  <a:close/>
                  <a:moveTo>
                    <a:pt x="3397037" y="2011811"/>
                  </a:moveTo>
                  <a:lnTo>
                    <a:pt x="3398859" y="2011811"/>
                  </a:lnTo>
                  <a:lnTo>
                    <a:pt x="3398859" y="2024562"/>
                  </a:lnTo>
                  <a:lnTo>
                    <a:pt x="3389751" y="2030026"/>
                  </a:lnTo>
                  <a:lnTo>
                    <a:pt x="3386108" y="2030026"/>
                  </a:lnTo>
                  <a:lnTo>
                    <a:pt x="3389751" y="2028205"/>
                  </a:lnTo>
                  <a:lnTo>
                    <a:pt x="3397037" y="2013633"/>
                  </a:lnTo>
                  <a:close/>
                  <a:moveTo>
                    <a:pt x="2247691" y="1968096"/>
                  </a:moveTo>
                  <a:lnTo>
                    <a:pt x="2254977" y="1975382"/>
                  </a:lnTo>
                  <a:lnTo>
                    <a:pt x="2265906" y="2028204"/>
                  </a:lnTo>
                  <a:lnTo>
                    <a:pt x="2260441" y="2048241"/>
                  </a:lnTo>
                  <a:lnTo>
                    <a:pt x="2262263" y="2075563"/>
                  </a:lnTo>
                  <a:lnTo>
                    <a:pt x="2287763" y="2157528"/>
                  </a:lnTo>
                  <a:lnTo>
                    <a:pt x="2298692" y="2181208"/>
                  </a:lnTo>
                  <a:lnTo>
                    <a:pt x="2276835" y="2159350"/>
                  </a:lnTo>
                  <a:lnTo>
                    <a:pt x="2256798" y="2164814"/>
                  </a:lnTo>
                  <a:lnTo>
                    <a:pt x="2247691" y="2221280"/>
                  </a:lnTo>
                  <a:lnTo>
                    <a:pt x="2260441" y="2246780"/>
                  </a:lnTo>
                  <a:lnTo>
                    <a:pt x="2267727" y="2252245"/>
                  </a:lnTo>
                  <a:lnTo>
                    <a:pt x="2271370" y="2270459"/>
                  </a:lnTo>
                  <a:lnTo>
                    <a:pt x="2267727" y="2275924"/>
                  </a:lnTo>
                  <a:lnTo>
                    <a:pt x="2265906" y="2257709"/>
                  </a:lnTo>
                  <a:lnTo>
                    <a:pt x="2247691" y="2254066"/>
                  </a:lnTo>
                  <a:lnTo>
                    <a:pt x="2236762" y="2277745"/>
                  </a:lnTo>
                  <a:lnTo>
                    <a:pt x="2233119" y="2275924"/>
                  </a:lnTo>
                  <a:lnTo>
                    <a:pt x="2231298" y="2254066"/>
                  </a:lnTo>
                  <a:lnTo>
                    <a:pt x="2238584" y="2204887"/>
                  </a:lnTo>
                  <a:lnTo>
                    <a:pt x="2231298" y="2181208"/>
                  </a:lnTo>
                  <a:lnTo>
                    <a:pt x="2238584" y="2135671"/>
                  </a:lnTo>
                  <a:lnTo>
                    <a:pt x="2236762" y="2108349"/>
                  </a:lnTo>
                  <a:lnTo>
                    <a:pt x="2236762" y="2090134"/>
                  </a:lnTo>
                  <a:lnTo>
                    <a:pt x="2225833" y="2070098"/>
                  </a:lnTo>
                  <a:lnTo>
                    <a:pt x="2225833" y="2046419"/>
                  </a:lnTo>
                  <a:lnTo>
                    <a:pt x="2231298" y="2000882"/>
                  </a:lnTo>
                  <a:lnTo>
                    <a:pt x="2244048" y="2002704"/>
                  </a:lnTo>
                  <a:lnTo>
                    <a:pt x="2249512" y="1991775"/>
                  </a:lnTo>
                  <a:lnTo>
                    <a:pt x="2242227" y="1969918"/>
                  </a:lnTo>
                  <a:close/>
                  <a:moveTo>
                    <a:pt x="2127474" y="1929845"/>
                  </a:moveTo>
                  <a:lnTo>
                    <a:pt x="2142046" y="1938953"/>
                  </a:lnTo>
                  <a:lnTo>
                    <a:pt x="2131117" y="1957168"/>
                  </a:lnTo>
                  <a:lnTo>
                    <a:pt x="2127474" y="1957168"/>
                  </a:lnTo>
                  <a:lnTo>
                    <a:pt x="2120188" y="1955347"/>
                  </a:lnTo>
                  <a:lnTo>
                    <a:pt x="2120188" y="1949882"/>
                  </a:lnTo>
                  <a:lnTo>
                    <a:pt x="2127474" y="1933488"/>
                  </a:lnTo>
                  <a:close/>
                  <a:moveTo>
                    <a:pt x="2803240" y="1928023"/>
                  </a:moveTo>
                  <a:lnTo>
                    <a:pt x="2808704" y="1928023"/>
                  </a:lnTo>
                  <a:lnTo>
                    <a:pt x="2815990" y="1951703"/>
                  </a:lnTo>
                  <a:lnTo>
                    <a:pt x="2808704" y="1946239"/>
                  </a:lnTo>
                  <a:lnTo>
                    <a:pt x="2797775" y="1929845"/>
                  </a:lnTo>
                  <a:close/>
                  <a:moveTo>
                    <a:pt x="2763168" y="1756806"/>
                  </a:moveTo>
                  <a:lnTo>
                    <a:pt x="2768632" y="1767735"/>
                  </a:lnTo>
                  <a:lnTo>
                    <a:pt x="2737666" y="1793235"/>
                  </a:lnTo>
                  <a:lnTo>
                    <a:pt x="2748595" y="1767735"/>
                  </a:lnTo>
                  <a:lnTo>
                    <a:pt x="2746774" y="1767735"/>
                  </a:lnTo>
                  <a:close/>
                  <a:moveTo>
                    <a:pt x="3329642" y="1527301"/>
                  </a:moveTo>
                  <a:lnTo>
                    <a:pt x="3351500" y="1536409"/>
                  </a:lnTo>
                  <a:lnTo>
                    <a:pt x="3364250" y="1532766"/>
                  </a:lnTo>
                  <a:lnTo>
                    <a:pt x="3367893" y="1532766"/>
                  </a:lnTo>
                  <a:lnTo>
                    <a:pt x="3386108" y="1549159"/>
                  </a:lnTo>
                  <a:lnTo>
                    <a:pt x="3398858" y="1552802"/>
                  </a:lnTo>
                  <a:lnTo>
                    <a:pt x="3398858" y="1558266"/>
                  </a:lnTo>
                  <a:lnTo>
                    <a:pt x="3378822" y="1569195"/>
                  </a:lnTo>
                  <a:lnTo>
                    <a:pt x="3325999" y="1543694"/>
                  </a:lnTo>
                  <a:close/>
                  <a:moveTo>
                    <a:pt x="25500" y="1184865"/>
                  </a:moveTo>
                  <a:lnTo>
                    <a:pt x="51001" y="1212187"/>
                  </a:lnTo>
                  <a:lnTo>
                    <a:pt x="20036" y="1239509"/>
                  </a:lnTo>
                  <a:lnTo>
                    <a:pt x="3643" y="1228580"/>
                  </a:lnTo>
                  <a:lnTo>
                    <a:pt x="3643" y="1239509"/>
                  </a:lnTo>
                  <a:lnTo>
                    <a:pt x="0" y="1228580"/>
                  </a:lnTo>
                  <a:lnTo>
                    <a:pt x="0" y="1206723"/>
                  </a:lnTo>
                  <a:lnTo>
                    <a:pt x="10929" y="1188508"/>
                  </a:lnTo>
                  <a:close/>
                  <a:moveTo>
                    <a:pt x="2852419" y="1150257"/>
                  </a:moveTo>
                  <a:lnTo>
                    <a:pt x="2881562" y="1163007"/>
                  </a:lnTo>
                  <a:lnTo>
                    <a:pt x="2877919" y="1179400"/>
                  </a:lnTo>
                  <a:lnTo>
                    <a:pt x="2861526" y="1177579"/>
                  </a:lnTo>
                  <a:lnTo>
                    <a:pt x="2846954" y="1155721"/>
                  </a:lnTo>
                  <a:close/>
                  <a:moveTo>
                    <a:pt x="256828" y="1117471"/>
                  </a:moveTo>
                  <a:lnTo>
                    <a:pt x="295079" y="1166651"/>
                  </a:lnTo>
                  <a:lnTo>
                    <a:pt x="278686" y="1172115"/>
                  </a:lnTo>
                  <a:lnTo>
                    <a:pt x="256828" y="1155722"/>
                  </a:lnTo>
                  <a:lnTo>
                    <a:pt x="260471" y="1163008"/>
                  </a:lnTo>
                  <a:lnTo>
                    <a:pt x="245899" y="1135686"/>
                  </a:lnTo>
                  <a:lnTo>
                    <a:pt x="255007" y="1135686"/>
                  </a:lnTo>
                  <a:lnTo>
                    <a:pt x="249542" y="1130221"/>
                  </a:lnTo>
                  <a:close/>
                  <a:moveTo>
                    <a:pt x="98361" y="1057362"/>
                  </a:moveTo>
                  <a:lnTo>
                    <a:pt x="114755" y="1057362"/>
                  </a:lnTo>
                  <a:lnTo>
                    <a:pt x="118398" y="1062827"/>
                  </a:lnTo>
                  <a:lnTo>
                    <a:pt x="118398" y="1084685"/>
                  </a:lnTo>
                  <a:close/>
                  <a:moveTo>
                    <a:pt x="3156602" y="1035504"/>
                  </a:moveTo>
                  <a:lnTo>
                    <a:pt x="3191210" y="1057362"/>
                  </a:lnTo>
                  <a:lnTo>
                    <a:pt x="3185746" y="1071933"/>
                  </a:lnTo>
                  <a:lnTo>
                    <a:pt x="3156602" y="1084684"/>
                  </a:lnTo>
                  <a:lnTo>
                    <a:pt x="3132923" y="1079219"/>
                  </a:lnTo>
                  <a:lnTo>
                    <a:pt x="3105601" y="1090148"/>
                  </a:lnTo>
                  <a:lnTo>
                    <a:pt x="3100137" y="1077398"/>
                  </a:lnTo>
                  <a:lnTo>
                    <a:pt x="3129280" y="1039147"/>
                  </a:lnTo>
                  <a:lnTo>
                    <a:pt x="3138388" y="1039147"/>
                  </a:lnTo>
                  <a:close/>
                  <a:moveTo>
                    <a:pt x="2111081" y="1031862"/>
                  </a:moveTo>
                  <a:lnTo>
                    <a:pt x="2132939" y="1035505"/>
                  </a:lnTo>
                  <a:lnTo>
                    <a:pt x="2122010" y="1044613"/>
                  </a:lnTo>
                  <a:lnTo>
                    <a:pt x="2105616" y="1035505"/>
                  </a:lnTo>
                  <a:close/>
                  <a:moveTo>
                    <a:pt x="2152976" y="1028219"/>
                  </a:moveTo>
                  <a:lnTo>
                    <a:pt x="2158440" y="1040970"/>
                  </a:lnTo>
                  <a:lnTo>
                    <a:pt x="2138404" y="1051899"/>
                  </a:lnTo>
                  <a:lnTo>
                    <a:pt x="2132939" y="1051899"/>
                  </a:lnTo>
                  <a:lnTo>
                    <a:pt x="2138404" y="1039148"/>
                  </a:lnTo>
                  <a:close/>
                  <a:moveTo>
                    <a:pt x="2165725" y="962646"/>
                  </a:moveTo>
                  <a:lnTo>
                    <a:pt x="2194868" y="962646"/>
                  </a:lnTo>
                  <a:lnTo>
                    <a:pt x="2189404" y="979040"/>
                  </a:lnTo>
                  <a:lnTo>
                    <a:pt x="2158439" y="979040"/>
                  </a:lnTo>
                  <a:close/>
                  <a:moveTo>
                    <a:pt x="2203976" y="849715"/>
                  </a:moveTo>
                  <a:lnTo>
                    <a:pt x="2216726" y="849715"/>
                  </a:lnTo>
                  <a:lnTo>
                    <a:pt x="2244048" y="855180"/>
                  </a:lnTo>
                  <a:lnTo>
                    <a:pt x="2265906" y="878859"/>
                  </a:lnTo>
                  <a:lnTo>
                    <a:pt x="2267727" y="906181"/>
                  </a:lnTo>
                  <a:lnTo>
                    <a:pt x="2178476" y="893431"/>
                  </a:lnTo>
                  <a:lnTo>
                    <a:pt x="2176654" y="887966"/>
                  </a:lnTo>
                  <a:lnTo>
                    <a:pt x="2193047" y="882502"/>
                  </a:lnTo>
                  <a:close/>
                  <a:moveTo>
                    <a:pt x="2076473" y="820571"/>
                  </a:moveTo>
                  <a:lnTo>
                    <a:pt x="2091046" y="833321"/>
                  </a:lnTo>
                  <a:lnTo>
                    <a:pt x="2096510" y="844250"/>
                  </a:lnTo>
                  <a:lnTo>
                    <a:pt x="2091046" y="849714"/>
                  </a:lnTo>
                  <a:close/>
                  <a:moveTo>
                    <a:pt x="2194869" y="815107"/>
                  </a:moveTo>
                  <a:lnTo>
                    <a:pt x="2205798" y="827857"/>
                  </a:lnTo>
                  <a:lnTo>
                    <a:pt x="2194869" y="849715"/>
                  </a:lnTo>
                  <a:lnTo>
                    <a:pt x="2187583" y="844251"/>
                  </a:lnTo>
                  <a:lnTo>
                    <a:pt x="2187583" y="826036"/>
                  </a:lnTo>
                  <a:close/>
                  <a:moveTo>
                    <a:pt x="2333300" y="698534"/>
                  </a:moveTo>
                  <a:lnTo>
                    <a:pt x="2387944" y="714927"/>
                  </a:lnTo>
                  <a:lnTo>
                    <a:pt x="2378837" y="727678"/>
                  </a:lnTo>
                  <a:lnTo>
                    <a:pt x="2449874" y="742249"/>
                  </a:lnTo>
                  <a:lnTo>
                    <a:pt x="2438945" y="765929"/>
                  </a:lnTo>
                  <a:lnTo>
                    <a:pt x="2400695" y="775036"/>
                  </a:lnTo>
                  <a:lnTo>
                    <a:pt x="2351515" y="744071"/>
                  </a:lnTo>
                  <a:close/>
                  <a:moveTo>
                    <a:pt x="2076474" y="671211"/>
                  </a:moveTo>
                  <a:lnTo>
                    <a:pt x="2087403" y="693069"/>
                  </a:lnTo>
                  <a:lnTo>
                    <a:pt x="2085582" y="698533"/>
                  </a:lnTo>
                  <a:lnTo>
                    <a:pt x="2081939" y="720391"/>
                  </a:lnTo>
                  <a:lnTo>
                    <a:pt x="2074652" y="709462"/>
                  </a:lnTo>
                  <a:close/>
                  <a:moveTo>
                    <a:pt x="2216726" y="642068"/>
                  </a:moveTo>
                  <a:lnTo>
                    <a:pt x="2315085" y="707641"/>
                  </a:lnTo>
                  <a:lnTo>
                    <a:pt x="2295049" y="709463"/>
                  </a:lnTo>
                  <a:lnTo>
                    <a:pt x="2298692" y="725856"/>
                  </a:lnTo>
                  <a:lnTo>
                    <a:pt x="2287763" y="742249"/>
                  </a:lnTo>
                  <a:lnTo>
                    <a:pt x="2254977" y="742249"/>
                  </a:lnTo>
                  <a:lnTo>
                    <a:pt x="2238584" y="713106"/>
                  </a:lnTo>
                  <a:lnTo>
                    <a:pt x="2247691" y="676676"/>
                  </a:lnTo>
                  <a:close/>
                  <a:moveTo>
                    <a:pt x="2158439" y="634782"/>
                  </a:moveTo>
                  <a:lnTo>
                    <a:pt x="2182119" y="671211"/>
                  </a:lnTo>
                  <a:lnTo>
                    <a:pt x="2193047" y="674854"/>
                  </a:lnTo>
                  <a:lnTo>
                    <a:pt x="2189404" y="693069"/>
                  </a:lnTo>
                  <a:lnTo>
                    <a:pt x="2200333" y="696712"/>
                  </a:lnTo>
                  <a:lnTo>
                    <a:pt x="2205798" y="680319"/>
                  </a:lnTo>
                  <a:lnTo>
                    <a:pt x="2200333" y="654818"/>
                  </a:lnTo>
                  <a:lnTo>
                    <a:pt x="2220369" y="654818"/>
                  </a:lnTo>
                  <a:lnTo>
                    <a:pt x="2242227" y="685783"/>
                  </a:lnTo>
                  <a:lnTo>
                    <a:pt x="2236763" y="713105"/>
                  </a:lnTo>
                  <a:lnTo>
                    <a:pt x="2238584" y="733141"/>
                  </a:lnTo>
                  <a:lnTo>
                    <a:pt x="2262263" y="754999"/>
                  </a:lnTo>
                  <a:lnTo>
                    <a:pt x="2236763" y="765927"/>
                  </a:lnTo>
                  <a:lnTo>
                    <a:pt x="2225834" y="744070"/>
                  </a:lnTo>
                  <a:lnTo>
                    <a:pt x="2178476" y="769570"/>
                  </a:lnTo>
                  <a:lnTo>
                    <a:pt x="2176654" y="765927"/>
                  </a:lnTo>
                  <a:lnTo>
                    <a:pt x="2182119" y="764106"/>
                  </a:lnTo>
                  <a:lnTo>
                    <a:pt x="2176654" y="744070"/>
                  </a:lnTo>
                  <a:lnTo>
                    <a:pt x="2169368" y="749534"/>
                  </a:lnTo>
                  <a:lnTo>
                    <a:pt x="2169368" y="758641"/>
                  </a:lnTo>
                  <a:lnTo>
                    <a:pt x="2171190" y="758641"/>
                  </a:lnTo>
                  <a:lnTo>
                    <a:pt x="2165725" y="776856"/>
                  </a:lnTo>
                  <a:lnTo>
                    <a:pt x="2132939" y="765927"/>
                  </a:lnTo>
                  <a:lnTo>
                    <a:pt x="2103795" y="720391"/>
                  </a:lnTo>
                  <a:lnTo>
                    <a:pt x="2120188" y="718569"/>
                  </a:lnTo>
                  <a:lnTo>
                    <a:pt x="2109260" y="696712"/>
                  </a:lnTo>
                  <a:lnTo>
                    <a:pt x="2122010" y="676676"/>
                  </a:lnTo>
                  <a:lnTo>
                    <a:pt x="2116546" y="660283"/>
                  </a:lnTo>
                  <a:close/>
                  <a:moveTo>
                    <a:pt x="457189" y="561923"/>
                  </a:moveTo>
                  <a:lnTo>
                    <a:pt x="480868" y="563745"/>
                  </a:lnTo>
                  <a:lnTo>
                    <a:pt x="495440" y="592888"/>
                  </a:lnTo>
                  <a:lnTo>
                    <a:pt x="491797" y="609281"/>
                  </a:lnTo>
                  <a:lnTo>
                    <a:pt x="495440" y="609281"/>
                  </a:lnTo>
                  <a:lnTo>
                    <a:pt x="480868" y="642068"/>
                  </a:lnTo>
                  <a:lnTo>
                    <a:pt x="373402" y="696712"/>
                  </a:lnTo>
                  <a:lnTo>
                    <a:pt x="367938" y="685783"/>
                  </a:lnTo>
                  <a:lnTo>
                    <a:pt x="313293" y="744070"/>
                  </a:lnTo>
                  <a:lnTo>
                    <a:pt x="291436" y="744070"/>
                  </a:lnTo>
                  <a:lnTo>
                    <a:pt x="289614" y="753178"/>
                  </a:lnTo>
                  <a:lnTo>
                    <a:pt x="300543" y="760463"/>
                  </a:lnTo>
                  <a:lnTo>
                    <a:pt x="285971" y="782321"/>
                  </a:lnTo>
                  <a:lnTo>
                    <a:pt x="267757" y="776857"/>
                  </a:lnTo>
                  <a:lnTo>
                    <a:pt x="278686" y="796893"/>
                  </a:lnTo>
                  <a:lnTo>
                    <a:pt x="256828" y="785964"/>
                  </a:lnTo>
                  <a:lnTo>
                    <a:pt x="262292" y="798714"/>
                  </a:lnTo>
                  <a:lnTo>
                    <a:pt x="255007" y="806000"/>
                  </a:lnTo>
                  <a:lnTo>
                    <a:pt x="240435" y="793250"/>
                  </a:lnTo>
                  <a:lnTo>
                    <a:pt x="251364" y="822393"/>
                  </a:lnTo>
                  <a:lnTo>
                    <a:pt x="238613" y="844251"/>
                  </a:lnTo>
                  <a:lnTo>
                    <a:pt x="222220" y="822393"/>
                  </a:lnTo>
                  <a:lnTo>
                    <a:pt x="216756" y="838787"/>
                  </a:lnTo>
                  <a:lnTo>
                    <a:pt x="229506" y="849715"/>
                  </a:lnTo>
                  <a:lnTo>
                    <a:pt x="229506" y="864287"/>
                  </a:lnTo>
                  <a:lnTo>
                    <a:pt x="205827" y="855180"/>
                  </a:lnTo>
                  <a:lnTo>
                    <a:pt x="222220" y="875216"/>
                  </a:lnTo>
                  <a:lnTo>
                    <a:pt x="205827" y="869752"/>
                  </a:lnTo>
                  <a:lnTo>
                    <a:pt x="213113" y="889788"/>
                  </a:lnTo>
                  <a:lnTo>
                    <a:pt x="202184" y="906181"/>
                  </a:lnTo>
                  <a:lnTo>
                    <a:pt x="165755" y="889788"/>
                  </a:lnTo>
                  <a:lnTo>
                    <a:pt x="159931" y="891244"/>
                  </a:lnTo>
                  <a:lnTo>
                    <a:pt x="163058" y="890540"/>
                  </a:lnTo>
                  <a:lnTo>
                    <a:pt x="194774" y="908790"/>
                  </a:lnTo>
                  <a:lnTo>
                    <a:pt x="175867" y="928835"/>
                  </a:lnTo>
                  <a:lnTo>
                    <a:pt x="190809" y="924946"/>
                  </a:lnTo>
                  <a:lnTo>
                    <a:pt x="190809" y="934819"/>
                  </a:lnTo>
                  <a:lnTo>
                    <a:pt x="174342" y="944692"/>
                  </a:lnTo>
                  <a:lnTo>
                    <a:pt x="182271" y="947086"/>
                  </a:lnTo>
                  <a:lnTo>
                    <a:pt x="170377" y="968926"/>
                  </a:lnTo>
                  <a:lnTo>
                    <a:pt x="170377" y="1006922"/>
                  </a:lnTo>
                  <a:lnTo>
                    <a:pt x="186845" y="1059578"/>
                  </a:lnTo>
                  <a:lnTo>
                    <a:pt x="222220" y="1095779"/>
                  </a:lnTo>
                  <a:lnTo>
                    <a:pt x="207277" y="1101763"/>
                  </a:lnTo>
                  <a:lnTo>
                    <a:pt x="214901" y="1106550"/>
                  </a:lnTo>
                  <a:lnTo>
                    <a:pt x="210937" y="1110140"/>
                  </a:lnTo>
                  <a:lnTo>
                    <a:pt x="200263" y="1092488"/>
                  </a:lnTo>
                  <a:lnTo>
                    <a:pt x="190809" y="1097275"/>
                  </a:lnTo>
                  <a:lnTo>
                    <a:pt x="194469" y="1106550"/>
                  </a:lnTo>
                  <a:lnTo>
                    <a:pt x="170377" y="1097275"/>
                  </a:lnTo>
                  <a:lnTo>
                    <a:pt x="162753" y="1108046"/>
                  </a:lnTo>
                  <a:lnTo>
                    <a:pt x="151775" y="1095480"/>
                  </a:lnTo>
                  <a:lnTo>
                    <a:pt x="159399" y="1091890"/>
                  </a:lnTo>
                  <a:lnTo>
                    <a:pt x="129513" y="1089497"/>
                  </a:lnTo>
                  <a:lnTo>
                    <a:pt x="126158" y="1073640"/>
                  </a:lnTo>
                  <a:lnTo>
                    <a:pt x="143236" y="1067955"/>
                  </a:lnTo>
                  <a:lnTo>
                    <a:pt x="126158" y="1057185"/>
                  </a:lnTo>
                  <a:lnTo>
                    <a:pt x="135612" y="1040730"/>
                  </a:lnTo>
                  <a:lnTo>
                    <a:pt x="120973" y="1053595"/>
                  </a:lnTo>
                  <a:lnTo>
                    <a:pt x="120669" y="1035943"/>
                  </a:lnTo>
                  <a:lnTo>
                    <a:pt x="79804" y="1031754"/>
                  </a:lnTo>
                  <a:lnTo>
                    <a:pt x="74620" y="1019488"/>
                  </a:lnTo>
                  <a:lnTo>
                    <a:pt x="78279" y="997647"/>
                  </a:lnTo>
                  <a:lnTo>
                    <a:pt x="97187" y="1001238"/>
                  </a:lnTo>
                  <a:lnTo>
                    <a:pt x="113350" y="954565"/>
                  </a:lnTo>
                  <a:lnTo>
                    <a:pt x="107555" y="959352"/>
                  </a:lnTo>
                  <a:lnTo>
                    <a:pt x="100236" y="939905"/>
                  </a:lnTo>
                  <a:lnTo>
                    <a:pt x="120059" y="928835"/>
                  </a:lnTo>
                  <a:lnTo>
                    <a:pt x="114874" y="925245"/>
                  </a:lnTo>
                  <a:lnTo>
                    <a:pt x="119144" y="923450"/>
                  </a:lnTo>
                  <a:lnTo>
                    <a:pt x="115179" y="912081"/>
                  </a:lnTo>
                  <a:lnTo>
                    <a:pt x="129818" y="898020"/>
                  </a:lnTo>
                  <a:lnTo>
                    <a:pt x="144258" y="894770"/>
                  </a:lnTo>
                  <a:lnTo>
                    <a:pt x="165755" y="866109"/>
                  </a:lnTo>
                  <a:lnTo>
                    <a:pt x="138433" y="875216"/>
                  </a:lnTo>
                  <a:lnTo>
                    <a:pt x="129325" y="860644"/>
                  </a:lnTo>
                  <a:lnTo>
                    <a:pt x="165755" y="827858"/>
                  </a:lnTo>
                  <a:lnTo>
                    <a:pt x="189434" y="838787"/>
                  </a:lnTo>
                  <a:lnTo>
                    <a:pt x="165755" y="822393"/>
                  </a:lnTo>
                  <a:lnTo>
                    <a:pt x="178505" y="816929"/>
                  </a:lnTo>
                  <a:lnTo>
                    <a:pt x="167576" y="806000"/>
                  </a:lnTo>
                  <a:lnTo>
                    <a:pt x="187612" y="804179"/>
                  </a:lnTo>
                  <a:lnTo>
                    <a:pt x="176683" y="785964"/>
                  </a:lnTo>
                  <a:lnTo>
                    <a:pt x="202184" y="782321"/>
                  </a:lnTo>
                  <a:lnTo>
                    <a:pt x="178505" y="776857"/>
                  </a:lnTo>
                  <a:lnTo>
                    <a:pt x="183969" y="758642"/>
                  </a:lnTo>
                  <a:lnTo>
                    <a:pt x="176683" y="758642"/>
                  </a:lnTo>
                  <a:lnTo>
                    <a:pt x="173040" y="749535"/>
                  </a:lnTo>
                  <a:lnTo>
                    <a:pt x="176683" y="736784"/>
                  </a:lnTo>
                  <a:lnTo>
                    <a:pt x="189434" y="747713"/>
                  </a:lnTo>
                  <a:lnTo>
                    <a:pt x="222220" y="725855"/>
                  </a:lnTo>
                  <a:lnTo>
                    <a:pt x="251364" y="676676"/>
                  </a:lnTo>
                  <a:lnTo>
                    <a:pt x="291436" y="645711"/>
                  </a:lnTo>
                  <a:lnTo>
                    <a:pt x="296900" y="647532"/>
                  </a:lnTo>
                  <a:lnTo>
                    <a:pt x="289614" y="660282"/>
                  </a:lnTo>
                  <a:lnTo>
                    <a:pt x="306008" y="652997"/>
                  </a:lnTo>
                  <a:lnTo>
                    <a:pt x="306008" y="629317"/>
                  </a:lnTo>
                  <a:lnTo>
                    <a:pt x="338794" y="642068"/>
                  </a:lnTo>
                  <a:lnTo>
                    <a:pt x="384331" y="625675"/>
                  </a:lnTo>
                  <a:close/>
                  <a:moveTo>
                    <a:pt x="1301439" y="254094"/>
                  </a:moveTo>
                  <a:lnTo>
                    <a:pt x="1317832" y="267755"/>
                  </a:lnTo>
                  <a:lnTo>
                    <a:pt x="1315100" y="303274"/>
                  </a:lnTo>
                  <a:lnTo>
                    <a:pt x="1334225" y="292345"/>
                  </a:lnTo>
                  <a:lnTo>
                    <a:pt x="1364280" y="330596"/>
                  </a:lnTo>
                  <a:lnTo>
                    <a:pt x="1377940" y="371579"/>
                  </a:lnTo>
                  <a:lnTo>
                    <a:pt x="1358816" y="398901"/>
                  </a:lnTo>
                  <a:lnTo>
                    <a:pt x="1296887" y="415415"/>
                  </a:lnTo>
                  <a:lnTo>
                    <a:pt x="1296887" y="418027"/>
                  </a:lnTo>
                  <a:lnTo>
                    <a:pt x="1293244" y="418027"/>
                  </a:lnTo>
                  <a:lnTo>
                    <a:pt x="1258637" y="425313"/>
                  </a:lnTo>
                  <a:lnTo>
                    <a:pt x="1231314" y="452636"/>
                  </a:lnTo>
                  <a:lnTo>
                    <a:pt x="1214920" y="441707"/>
                  </a:lnTo>
                  <a:lnTo>
                    <a:pt x="1224028" y="414384"/>
                  </a:lnTo>
                  <a:lnTo>
                    <a:pt x="1229381" y="414384"/>
                  </a:lnTo>
                  <a:cubicBezTo>
                    <a:pt x="1235052" y="397333"/>
                    <a:pt x="1248615" y="371968"/>
                    <a:pt x="1244063" y="366114"/>
                  </a:cubicBezTo>
                  <a:lnTo>
                    <a:pt x="1260456" y="333328"/>
                  </a:lnTo>
                  <a:lnTo>
                    <a:pt x="1279581" y="275952"/>
                  </a:lnTo>
                  <a:close/>
                  <a:moveTo>
                    <a:pt x="1186686" y="158467"/>
                  </a:moveTo>
                  <a:lnTo>
                    <a:pt x="1203079" y="185790"/>
                  </a:lnTo>
                  <a:lnTo>
                    <a:pt x="1219473" y="174861"/>
                  </a:lnTo>
                  <a:lnTo>
                    <a:pt x="1246794" y="213111"/>
                  </a:lnTo>
                  <a:lnTo>
                    <a:pt x="1235865" y="289613"/>
                  </a:lnTo>
                  <a:lnTo>
                    <a:pt x="1252259" y="322399"/>
                  </a:lnTo>
                  <a:lnTo>
                    <a:pt x="1216741" y="341525"/>
                  </a:lnTo>
                  <a:lnTo>
                    <a:pt x="1189418" y="338793"/>
                  </a:lnTo>
                  <a:lnTo>
                    <a:pt x="1153900" y="314203"/>
                  </a:lnTo>
                  <a:lnTo>
                    <a:pt x="1115649" y="300542"/>
                  </a:lnTo>
                  <a:lnTo>
                    <a:pt x="1091059" y="248631"/>
                  </a:lnTo>
                  <a:lnTo>
                    <a:pt x="1115649" y="174861"/>
                  </a:lnTo>
                  <a:close/>
                  <a:moveTo>
                    <a:pt x="1151168" y="0"/>
                  </a:moveTo>
                  <a:lnTo>
                    <a:pt x="1164829" y="51912"/>
                  </a:lnTo>
                  <a:lnTo>
                    <a:pt x="1194883" y="65573"/>
                  </a:lnTo>
                  <a:lnTo>
                    <a:pt x="1197615" y="92894"/>
                  </a:lnTo>
                  <a:lnTo>
                    <a:pt x="1170293" y="98359"/>
                  </a:lnTo>
                  <a:lnTo>
                    <a:pt x="1186686" y="147538"/>
                  </a:lnTo>
                  <a:cubicBezTo>
                    <a:pt x="1170293" y="153003"/>
                    <a:pt x="1148436" y="150270"/>
                    <a:pt x="1132043" y="155735"/>
                  </a:cubicBezTo>
                  <a:lnTo>
                    <a:pt x="1096524" y="180325"/>
                  </a:lnTo>
                  <a:lnTo>
                    <a:pt x="1039147" y="147538"/>
                  </a:lnTo>
                  <a:lnTo>
                    <a:pt x="1082862" y="76502"/>
                  </a:lnTo>
                  <a:lnTo>
                    <a:pt x="1071934" y="57376"/>
                  </a:lnTo>
                  <a:lnTo>
                    <a:pt x="1134774" y="5464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Russia - Mainland">
              <a:extLst>
                <a:ext uri="{FF2B5EF4-FFF2-40B4-BE49-F238E27FC236}">
                  <a16:creationId xmlns:a16="http://schemas.microsoft.com/office/drawing/2014/main" id="{96F8529F-21FE-4681-AC45-02FC2F8B20A6}"/>
                </a:ext>
              </a:extLst>
            </p:cNvPr>
            <p:cNvSpPr>
              <a:spLocks noEditPoints="1"/>
            </p:cNvSpPr>
            <p:nvPr>
              <p:custDataLst>
                <p:tags r:id="rId169"/>
              </p:custDataLst>
            </p:nvPr>
          </p:nvSpPr>
          <p:spPr bwMode="auto">
            <a:xfrm>
              <a:off x="6465544" y="1584069"/>
              <a:ext cx="3854463" cy="1935364"/>
            </a:xfrm>
            <a:custGeom>
              <a:avLst/>
              <a:gdLst>
                <a:gd name="T0" fmla="*/ 1071 w 2133"/>
                <a:gd name="T1" fmla="*/ 56 h 1071"/>
                <a:gd name="T2" fmla="*/ 1107 w 2133"/>
                <a:gd name="T3" fmla="*/ 161 h 1071"/>
                <a:gd name="T4" fmla="*/ 1089 w 2133"/>
                <a:gd name="T5" fmla="*/ 210 h 1071"/>
                <a:gd name="T6" fmla="*/ 1128 w 2133"/>
                <a:gd name="T7" fmla="*/ 235 h 1071"/>
                <a:gd name="T8" fmla="*/ 1304 w 2133"/>
                <a:gd name="T9" fmla="*/ 219 h 1071"/>
                <a:gd name="T10" fmla="*/ 1406 w 2133"/>
                <a:gd name="T11" fmla="*/ 315 h 1071"/>
                <a:gd name="T12" fmla="*/ 1593 w 2133"/>
                <a:gd name="T13" fmla="*/ 302 h 1071"/>
                <a:gd name="T14" fmla="*/ 1801 w 2133"/>
                <a:gd name="T15" fmla="*/ 384 h 1071"/>
                <a:gd name="T16" fmla="*/ 1996 w 2133"/>
                <a:gd name="T17" fmla="*/ 407 h 1071"/>
                <a:gd name="T18" fmla="*/ 2054 w 2133"/>
                <a:gd name="T19" fmla="*/ 450 h 1071"/>
                <a:gd name="T20" fmla="*/ 2093 w 2133"/>
                <a:gd name="T21" fmla="*/ 475 h 1071"/>
                <a:gd name="T22" fmla="*/ 2093 w 2133"/>
                <a:gd name="T23" fmla="*/ 548 h 1071"/>
                <a:gd name="T24" fmla="*/ 2050 w 2133"/>
                <a:gd name="T25" fmla="*/ 539 h 1071"/>
                <a:gd name="T26" fmla="*/ 1978 w 2133"/>
                <a:gd name="T27" fmla="*/ 554 h 1071"/>
                <a:gd name="T28" fmla="*/ 1965 w 2133"/>
                <a:gd name="T29" fmla="*/ 609 h 1071"/>
                <a:gd name="T30" fmla="*/ 1870 w 2133"/>
                <a:gd name="T31" fmla="*/ 683 h 1071"/>
                <a:gd name="T32" fmla="*/ 1763 w 2133"/>
                <a:gd name="T33" fmla="*/ 738 h 1071"/>
                <a:gd name="T34" fmla="*/ 1756 w 2133"/>
                <a:gd name="T35" fmla="*/ 815 h 1071"/>
                <a:gd name="T36" fmla="*/ 1715 w 2133"/>
                <a:gd name="T37" fmla="*/ 729 h 1071"/>
                <a:gd name="T38" fmla="*/ 1778 w 2133"/>
                <a:gd name="T39" fmla="*/ 637 h 1071"/>
                <a:gd name="T40" fmla="*/ 1660 w 2133"/>
                <a:gd name="T41" fmla="*/ 686 h 1071"/>
                <a:gd name="T42" fmla="*/ 1590 w 2133"/>
                <a:gd name="T43" fmla="*/ 696 h 1071"/>
                <a:gd name="T44" fmla="*/ 1433 w 2133"/>
                <a:gd name="T45" fmla="*/ 811 h 1071"/>
                <a:gd name="T46" fmla="*/ 1491 w 2133"/>
                <a:gd name="T47" fmla="*/ 855 h 1071"/>
                <a:gd name="T48" fmla="*/ 1360 w 2133"/>
                <a:gd name="T49" fmla="*/ 1051 h 1071"/>
                <a:gd name="T50" fmla="*/ 1353 w 2133"/>
                <a:gd name="T51" fmla="*/ 940 h 1071"/>
                <a:gd name="T52" fmla="*/ 1184 w 2133"/>
                <a:gd name="T53" fmla="*/ 919 h 1071"/>
                <a:gd name="T54" fmla="*/ 923 w 2133"/>
                <a:gd name="T55" fmla="*/ 910 h 1071"/>
                <a:gd name="T56" fmla="*/ 754 w 2133"/>
                <a:gd name="T57" fmla="*/ 907 h 1071"/>
                <a:gd name="T58" fmla="*/ 650 w 2133"/>
                <a:gd name="T59" fmla="*/ 818 h 1071"/>
                <a:gd name="T60" fmla="*/ 592 w 2133"/>
                <a:gd name="T61" fmla="*/ 825 h 1071"/>
                <a:gd name="T62" fmla="*/ 548 w 2133"/>
                <a:gd name="T63" fmla="*/ 793 h 1071"/>
                <a:gd name="T64" fmla="*/ 447 w 2133"/>
                <a:gd name="T65" fmla="*/ 827 h 1071"/>
                <a:gd name="T66" fmla="*/ 435 w 2133"/>
                <a:gd name="T67" fmla="*/ 870 h 1071"/>
                <a:gd name="T68" fmla="*/ 398 w 2133"/>
                <a:gd name="T69" fmla="*/ 891 h 1071"/>
                <a:gd name="T70" fmla="*/ 323 w 2133"/>
                <a:gd name="T71" fmla="*/ 879 h 1071"/>
                <a:gd name="T72" fmla="*/ 263 w 2133"/>
                <a:gd name="T73" fmla="*/ 925 h 1071"/>
                <a:gd name="T74" fmla="*/ 271 w 2133"/>
                <a:gd name="T75" fmla="*/ 983 h 1071"/>
                <a:gd name="T76" fmla="*/ 243 w 2133"/>
                <a:gd name="T77" fmla="*/ 1055 h 1071"/>
                <a:gd name="T78" fmla="*/ 142 w 2133"/>
                <a:gd name="T79" fmla="*/ 986 h 1071"/>
                <a:gd name="T80" fmla="*/ 166 w 2133"/>
                <a:gd name="T81" fmla="*/ 934 h 1071"/>
                <a:gd name="T82" fmla="*/ 102 w 2133"/>
                <a:gd name="T83" fmla="*/ 885 h 1071"/>
                <a:gd name="T84" fmla="*/ 75 w 2133"/>
                <a:gd name="T85" fmla="*/ 833 h 1071"/>
                <a:gd name="T86" fmla="*/ 11 w 2133"/>
                <a:gd name="T87" fmla="*/ 759 h 1071"/>
                <a:gd name="T88" fmla="*/ 16 w 2133"/>
                <a:gd name="T89" fmla="*/ 665 h 1071"/>
                <a:gd name="T90" fmla="*/ 29 w 2133"/>
                <a:gd name="T91" fmla="*/ 437 h 1071"/>
                <a:gd name="T92" fmla="*/ 77 w 2133"/>
                <a:gd name="T93" fmla="*/ 385 h 1071"/>
                <a:gd name="T94" fmla="*/ 94 w 2133"/>
                <a:gd name="T95" fmla="*/ 486 h 1071"/>
                <a:gd name="T96" fmla="*/ 124 w 2133"/>
                <a:gd name="T97" fmla="*/ 550 h 1071"/>
                <a:gd name="T98" fmla="*/ 219 w 2133"/>
                <a:gd name="T99" fmla="*/ 504 h 1071"/>
                <a:gd name="T100" fmla="*/ 320 w 2133"/>
                <a:gd name="T101" fmla="*/ 425 h 1071"/>
                <a:gd name="T102" fmla="*/ 352 w 2133"/>
                <a:gd name="T103" fmla="*/ 430 h 1071"/>
                <a:gd name="T104" fmla="*/ 538 w 2133"/>
                <a:gd name="T105" fmla="*/ 432 h 1071"/>
                <a:gd name="T106" fmla="*/ 552 w 2133"/>
                <a:gd name="T107" fmla="*/ 247 h 1071"/>
                <a:gd name="T108" fmla="*/ 587 w 2133"/>
                <a:gd name="T109" fmla="*/ 477 h 1071"/>
                <a:gd name="T110" fmla="*/ 655 w 2133"/>
                <a:gd name="T111" fmla="*/ 431 h 1071"/>
                <a:gd name="T112" fmla="*/ 625 w 2133"/>
                <a:gd name="T113" fmla="*/ 277 h 1071"/>
                <a:gd name="T114" fmla="*/ 658 w 2133"/>
                <a:gd name="T115" fmla="*/ 320 h 1071"/>
                <a:gd name="T116" fmla="*/ 721 w 2133"/>
                <a:gd name="T117" fmla="*/ 358 h 1071"/>
                <a:gd name="T118" fmla="*/ 698 w 2133"/>
                <a:gd name="T119" fmla="*/ 234 h 1071"/>
                <a:gd name="T120" fmla="*/ 794 w 2133"/>
                <a:gd name="T121" fmla="*/ 145 h 1071"/>
                <a:gd name="T122" fmla="*/ 933 w 2133"/>
                <a:gd name="T123" fmla="*/ 84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33" h="1071">
                  <a:moveTo>
                    <a:pt x="1117" y="111"/>
                  </a:moveTo>
                  <a:lnTo>
                    <a:pt x="1122" y="120"/>
                  </a:lnTo>
                  <a:lnTo>
                    <a:pt x="1126" y="121"/>
                  </a:lnTo>
                  <a:lnTo>
                    <a:pt x="1117" y="111"/>
                  </a:lnTo>
                  <a:close/>
                  <a:moveTo>
                    <a:pt x="1005" y="0"/>
                  </a:moveTo>
                  <a:lnTo>
                    <a:pt x="1006" y="0"/>
                  </a:lnTo>
                  <a:lnTo>
                    <a:pt x="1027" y="10"/>
                  </a:lnTo>
                  <a:lnTo>
                    <a:pt x="1031" y="23"/>
                  </a:lnTo>
                  <a:lnTo>
                    <a:pt x="1013" y="41"/>
                  </a:lnTo>
                  <a:lnTo>
                    <a:pt x="1027" y="34"/>
                  </a:lnTo>
                  <a:lnTo>
                    <a:pt x="1027" y="40"/>
                  </a:lnTo>
                  <a:lnTo>
                    <a:pt x="1046" y="43"/>
                  </a:lnTo>
                  <a:lnTo>
                    <a:pt x="1048" y="43"/>
                  </a:lnTo>
                  <a:lnTo>
                    <a:pt x="1048" y="44"/>
                  </a:lnTo>
                  <a:lnTo>
                    <a:pt x="1049" y="49"/>
                  </a:lnTo>
                  <a:lnTo>
                    <a:pt x="1046" y="57"/>
                  </a:lnTo>
                  <a:lnTo>
                    <a:pt x="1033" y="72"/>
                  </a:lnTo>
                  <a:lnTo>
                    <a:pt x="1048" y="72"/>
                  </a:lnTo>
                  <a:lnTo>
                    <a:pt x="1058" y="56"/>
                  </a:lnTo>
                  <a:lnTo>
                    <a:pt x="1071" y="56"/>
                  </a:lnTo>
                  <a:lnTo>
                    <a:pt x="1083" y="57"/>
                  </a:lnTo>
                  <a:lnTo>
                    <a:pt x="1096" y="57"/>
                  </a:lnTo>
                  <a:lnTo>
                    <a:pt x="1096" y="59"/>
                  </a:lnTo>
                  <a:lnTo>
                    <a:pt x="1119" y="81"/>
                  </a:lnTo>
                  <a:lnTo>
                    <a:pt x="1116" y="87"/>
                  </a:lnTo>
                  <a:lnTo>
                    <a:pt x="1119" y="93"/>
                  </a:lnTo>
                  <a:lnTo>
                    <a:pt x="1123" y="86"/>
                  </a:lnTo>
                  <a:lnTo>
                    <a:pt x="1129" y="102"/>
                  </a:lnTo>
                  <a:lnTo>
                    <a:pt x="1132" y="102"/>
                  </a:lnTo>
                  <a:lnTo>
                    <a:pt x="1134" y="109"/>
                  </a:lnTo>
                  <a:lnTo>
                    <a:pt x="1128" y="121"/>
                  </a:lnTo>
                  <a:lnTo>
                    <a:pt x="1132" y="123"/>
                  </a:lnTo>
                  <a:lnTo>
                    <a:pt x="1132" y="124"/>
                  </a:lnTo>
                  <a:lnTo>
                    <a:pt x="1131" y="127"/>
                  </a:lnTo>
                  <a:lnTo>
                    <a:pt x="1132" y="136"/>
                  </a:lnTo>
                  <a:lnTo>
                    <a:pt x="1123" y="149"/>
                  </a:lnTo>
                  <a:lnTo>
                    <a:pt x="1113" y="157"/>
                  </a:lnTo>
                  <a:lnTo>
                    <a:pt x="1114" y="158"/>
                  </a:lnTo>
                  <a:lnTo>
                    <a:pt x="1114" y="160"/>
                  </a:lnTo>
                  <a:lnTo>
                    <a:pt x="1107" y="161"/>
                  </a:lnTo>
                  <a:lnTo>
                    <a:pt x="1107" y="169"/>
                  </a:lnTo>
                  <a:lnTo>
                    <a:pt x="1089" y="176"/>
                  </a:lnTo>
                  <a:lnTo>
                    <a:pt x="1059" y="219"/>
                  </a:lnTo>
                  <a:lnTo>
                    <a:pt x="1046" y="219"/>
                  </a:lnTo>
                  <a:lnTo>
                    <a:pt x="1025" y="249"/>
                  </a:lnTo>
                  <a:lnTo>
                    <a:pt x="1030" y="246"/>
                  </a:lnTo>
                  <a:lnTo>
                    <a:pt x="1031" y="246"/>
                  </a:lnTo>
                  <a:lnTo>
                    <a:pt x="1034" y="249"/>
                  </a:lnTo>
                  <a:lnTo>
                    <a:pt x="1034" y="237"/>
                  </a:lnTo>
                  <a:lnTo>
                    <a:pt x="1043" y="237"/>
                  </a:lnTo>
                  <a:lnTo>
                    <a:pt x="1046" y="238"/>
                  </a:lnTo>
                  <a:lnTo>
                    <a:pt x="1051" y="238"/>
                  </a:lnTo>
                  <a:lnTo>
                    <a:pt x="1071" y="228"/>
                  </a:lnTo>
                  <a:lnTo>
                    <a:pt x="1073" y="226"/>
                  </a:lnTo>
                  <a:lnTo>
                    <a:pt x="1070" y="220"/>
                  </a:lnTo>
                  <a:lnTo>
                    <a:pt x="1070" y="219"/>
                  </a:lnTo>
                  <a:lnTo>
                    <a:pt x="1071" y="220"/>
                  </a:lnTo>
                  <a:lnTo>
                    <a:pt x="1079" y="225"/>
                  </a:lnTo>
                  <a:lnTo>
                    <a:pt x="1093" y="215"/>
                  </a:lnTo>
                  <a:lnTo>
                    <a:pt x="1089" y="210"/>
                  </a:lnTo>
                  <a:lnTo>
                    <a:pt x="1079" y="219"/>
                  </a:lnTo>
                  <a:lnTo>
                    <a:pt x="1077" y="219"/>
                  </a:lnTo>
                  <a:lnTo>
                    <a:pt x="1077" y="218"/>
                  </a:lnTo>
                  <a:lnTo>
                    <a:pt x="1074" y="209"/>
                  </a:lnTo>
                  <a:lnTo>
                    <a:pt x="1082" y="198"/>
                  </a:lnTo>
                  <a:lnTo>
                    <a:pt x="1083" y="198"/>
                  </a:lnTo>
                  <a:lnTo>
                    <a:pt x="1092" y="204"/>
                  </a:lnTo>
                  <a:lnTo>
                    <a:pt x="1101" y="198"/>
                  </a:lnTo>
                  <a:lnTo>
                    <a:pt x="1101" y="200"/>
                  </a:lnTo>
                  <a:lnTo>
                    <a:pt x="1099" y="203"/>
                  </a:lnTo>
                  <a:lnTo>
                    <a:pt x="1099" y="209"/>
                  </a:lnTo>
                  <a:lnTo>
                    <a:pt x="1114" y="213"/>
                  </a:lnTo>
                  <a:lnTo>
                    <a:pt x="1119" y="209"/>
                  </a:lnTo>
                  <a:lnTo>
                    <a:pt x="1117" y="198"/>
                  </a:lnTo>
                  <a:lnTo>
                    <a:pt x="1119" y="198"/>
                  </a:lnTo>
                  <a:lnTo>
                    <a:pt x="1126" y="216"/>
                  </a:lnTo>
                  <a:lnTo>
                    <a:pt x="1125" y="229"/>
                  </a:lnTo>
                  <a:lnTo>
                    <a:pt x="1129" y="231"/>
                  </a:lnTo>
                  <a:lnTo>
                    <a:pt x="1125" y="234"/>
                  </a:lnTo>
                  <a:lnTo>
                    <a:pt x="1128" y="235"/>
                  </a:lnTo>
                  <a:lnTo>
                    <a:pt x="1136" y="231"/>
                  </a:lnTo>
                  <a:lnTo>
                    <a:pt x="1128" y="223"/>
                  </a:lnTo>
                  <a:lnTo>
                    <a:pt x="1128" y="222"/>
                  </a:lnTo>
                  <a:lnTo>
                    <a:pt x="1156" y="213"/>
                  </a:lnTo>
                  <a:lnTo>
                    <a:pt x="1199" y="222"/>
                  </a:lnTo>
                  <a:lnTo>
                    <a:pt x="1199" y="223"/>
                  </a:lnTo>
                  <a:lnTo>
                    <a:pt x="1193" y="226"/>
                  </a:lnTo>
                  <a:lnTo>
                    <a:pt x="1194" y="237"/>
                  </a:lnTo>
                  <a:lnTo>
                    <a:pt x="1227" y="247"/>
                  </a:lnTo>
                  <a:lnTo>
                    <a:pt x="1255" y="243"/>
                  </a:lnTo>
                  <a:lnTo>
                    <a:pt x="1258" y="238"/>
                  </a:lnTo>
                  <a:lnTo>
                    <a:pt x="1254" y="225"/>
                  </a:lnTo>
                  <a:lnTo>
                    <a:pt x="1257" y="212"/>
                  </a:lnTo>
                  <a:lnTo>
                    <a:pt x="1257" y="210"/>
                  </a:lnTo>
                  <a:lnTo>
                    <a:pt x="1261" y="212"/>
                  </a:lnTo>
                  <a:lnTo>
                    <a:pt x="1262" y="206"/>
                  </a:lnTo>
                  <a:lnTo>
                    <a:pt x="1264" y="206"/>
                  </a:lnTo>
                  <a:lnTo>
                    <a:pt x="1300" y="225"/>
                  </a:lnTo>
                  <a:lnTo>
                    <a:pt x="1304" y="220"/>
                  </a:lnTo>
                  <a:lnTo>
                    <a:pt x="1304" y="219"/>
                  </a:lnTo>
                  <a:lnTo>
                    <a:pt x="1305" y="219"/>
                  </a:lnTo>
                  <a:lnTo>
                    <a:pt x="1320" y="223"/>
                  </a:lnTo>
                  <a:lnTo>
                    <a:pt x="1338" y="246"/>
                  </a:lnTo>
                  <a:lnTo>
                    <a:pt x="1335" y="263"/>
                  </a:lnTo>
                  <a:lnTo>
                    <a:pt x="1340" y="272"/>
                  </a:lnTo>
                  <a:lnTo>
                    <a:pt x="1337" y="280"/>
                  </a:lnTo>
                  <a:lnTo>
                    <a:pt x="1338" y="281"/>
                  </a:lnTo>
                  <a:lnTo>
                    <a:pt x="1328" y="293"/>
                  </a:lnTo>
                  <a:lnTo>
                    <a:pt x="1329" y="304"/>
                  </a:lnTo>
                  <a:lnTo>
                    <a:pt x="1332" y="302"/>
                  </a:lnTo>
                  <a:lnTo>
                    <a:pt x="1344" y="327"/>
                  </a:lnTo>
                  <a:lnTo>
                    <a:pt x="1356" y="332"/>
                  </a:lnTo>
                  <a:lnTo>
                    <a:pt x="1357" y="332"/>
                  </a:lnTo>
                  <a:lnTo>
                    <a:pt x="1360" y="341"/>
                  </a:lnTo>
                  <a:lnTo>
                    <a:pt x="1369" y="323"/>
                  </a:lnTo>
                  <a:lnTo>
                    <a:pt x="1371" y="308"/>
                  </a:lnTo>
                  <a:lnTo>
                    <a:pt x="1378" y="289"/>
                  </a:lnTo>
                  <a:lnTo>
                    <a:pt x="1380" y="289"/>
                  </a:lnTo>
                  <a:lnTo>
                    <a:pt x="1391" y="312"/>
                  </a:lnTo>
                  <a:lnTo>
                    <a:pt x="1406" y="315"/>
                  </a:lnTo>
                  <a:lnTo>
                    <a:pt x="1408" y="305"/>
                  </a:lnTo>
                  <a:lnTo>
                    <a:pt x="1409" y="304"/>
                  </a:lnTo>
                  <a:lnTo>
                    <a:pt x="1417" y="304"/>
                  </a:lnTo>
                  <a:lnTo>
                    <a:pt x="1448" y="323"/>
                  </a:lnTo>
                  <a:lnTo>
                    <a:pt x="1467" y="308"/>
                  </a:lnTo>
                  <a:lnTo>
                    <a:pt x="1473" y="309"/>
                  </a:lnTo>
                  <a:lnTo>
                    <a:pt x="1470" y="299"/>
                  </a:lnTo>
                  <a:lnTo>
                    <a:pt x="1471" y="295"/>
                  </a:lnTo>
                  <a:lnTo>
                    <a:pt x="1470" y="287"/>
                  </a:lnTo>
                  <a:lnTo>
                    <a:pt x="1470" y="286"/>
                  </a:lnTo>
                  <a:lnTo>
                    <a:pt x="1488" y="263"/>
                  </a:lnTo>
                  <a:lnTo>
                    <a:pt x="1485" y="256"/>
                  </a:lnTo>
                  <a:lnTo>
                    <a:pt x="1488" y="252"/>
                  </a:lnTo>
                  <a:lnTo>
                    <a:pt x="1489" y="252"/>
                  </a:lnTo>
                  <a:lnTo>
                    <a:pt x="1597" y="278"/>
                  </a:lnTo>
                  <a:lnTo>
                    <a:pt x="1602" y="281"/>
                  </a:lnTo>
                  <a:lnTo>
                    <a:pt x="1606" y="295"/>
                  </a:lnTo>
                  <a:lnTo>
                    <a:pt x="1605" y="295"/>
                  </a:lnTo>
                  <a:lnTo>
                    <a:pt x="1597" y="293"/>
                  </a:lnTo>
                  <a:lnTo>
                    <a:pt x="1593" y="302"/>
                  </a:lnTo>
                  <a:lnTo>
                    <a:pt x="1608" y="304"/>
                  </a:lnTo>
                  <a:lnTo>
                    <a:pt x="1615" y="312"/>
                  </a:lnTo>
                  <a:lnTo>
                    <a:pt x="1618" y="312"/>
                  </a:lnTo>
                  <a:lnTo>
                    <a:pt x="1623" y="311"/>
                  </a:lnTo>
                  <a:lnTo>
                    <a:pt x="1626" y="311"/>
                  </a:lnTo>
                  <a:lnTo>
                    <a:pt x="1636" y="321"/>
                  </a:lnTo>
                  <a:lnTo>
                    <a:pt x="1636" y="323"/>
                  </a:lnTo>
                  <a:lnTo>
                    <a:pt x="1630" y="330"/>
                  </a:lnTo>
                  <a:lnTo>
                    <a:pt x="1639" y="336"/>
                  </a:lnTo>
                  <a:lnTo>
                    <a:pt x="1666" y="330"/>
                  </a:lnTo>
                  <a:lnTo>
                    <a:pt x="1720" y="330"/>
                  </a:lnTo>
                  <a:lnTo>
                    <a:pt x="1720" y="332"/>
                  </a:lnTo>
                  <a:lnTo>
                    <a:pt x="1735" y="352"/>
                  </a:lnTo>
                  <a:lnTo>
                    <a:pt x="1737" y="360"/>
                  </a:lnTo>
                  <a:lnTo>
                    <a:pt x="1732" y="375"/>
                  </a:lnTo>
                  <a:lnTo>
                    <a:pt x="1752" y="385"/>
                  </a:lnTo>
                  <a:lnTo>
                    <a:pt x="1752" y="390"/>
                  </a:lnTo>
                  <a:lnTo>
                    <a:pt x="1766" y="379"/>
                  </a:lnTo>
                  <a:lnTo>
                    <a:pt x="1787" y="376"/>
                  </a:lnTo>
                  <a:lnTo>
                    <a:pt x="1801" y="384"/>
                  </a:lnTo>
                  <a:lnTo>
                    <a:pt x="1824" y="387"/>
                  </a:lnTo>
                  <a:lnTo>
                    <a:pt x="1836" y="376"/>
                  </a:lnTo>
                  <a:lnTo>
                    <a:pt x="1838" y="376"/>
                  </a:lnTo>
                  <a:lnTo>
                    <a:pt x="1838" y="378"/>
                  </a:lnTo>
                  <a:lnTo>
                    <a:pt x="1842" y="384"/>
                  </a:lnTo>
                  <a:lnTo>
                    <a:pt x="1844" y="397"/>
                  </a:lnTo>
                  <a:lnTo>
                    <a:pt x="1864" y="413"/>
                  </a:lnTo>
                  <a:lnTo>
                    <a:pt x="1879" y="401"/>
                  </a:lnTo>
                  <a:lnTo>
                    <a:pt x="1873" y="385"/>
                  </a:lnTo>
                  <a:lnTo>
                    <a:pt x="1867" y="384"/>
                  </a:lnTo>
                  <a:lnTo>
                    <a:pt x="1866" y="384"/>
                  </a:lnTo>
                  <a:lnTo>
                    <a:pt x="1866" y="382"/>
                  </a:lnTo>
                  <a:lnTo>
                    <a:pt x="1870" y="378"/>
                  </a:lnTo>
                  <a:lnTo>
                    <a:pt x="1870" y="367"/>
                  </a:lnTo>
                  <a:lnTo>
                    <a:pt x="1872" y="367"/>
                  </a:lnTo>
                  <a:lnTo>
                    <a:pt x="1876" y="366"/>
                  </a:lnTo>
                  <a:lnTo>
                    <a:pt x="1907" y="375"/>
                  </a:lnTo>
                  <a:lnTo>
                    <a:pt x="1946" y="373"/>
                  </a:lnTo>
                  <a:lnTo>
                    <a:pt x="1975" y="390"/>
                  </a:lnTo>
                  <a:lnTo>
                    <a:pt x="1996" y="407"/>
                  </a:lnTo>
                  <a:lnTo>
                    <a:pt x="2001" y="410"/>
                  </a:lnTo>
                  <a:lnTo>
                    <a:pt x="2011" y="415"/>
                  </a:lnTo>
                  <a:lnTo>
                    <a:pt x="2012" y="422"/>
                  </a:lnTo>
                  <a:lnTo>
                    <a:pt x="2020" y="425"/>
                  </a:lnTo>
                  <a:lnTo>
                    <a:pt x="2023" y="431"/>
                  </a:lnTo>
                  <a:lnTo>
                    <a:pt x="2030" y="432"/>
                  </a:lnTo>
                  <a:lnTo>
                    <a:pt x="2036" y="437"/>
                  </a:lnTo>
                  <a:lnTo>
                    <a:pt x="2038" y="441"/>
                  </a:lnTo>
                  <a:lnTo>
                    <a:pt x="2036" y="443"/>
                  </a:lnTo>
                  <a:lnTo>
                    <a:pt x="2047" y="446"/>
                  </a:lnTo>
                  <a:lnTo>
                    <a:pt x="2048" y="446"/>
                  </a:lnTo>
                  <a:lnTo>
                    <a:pt x="2048" y="447"/>
                  </a:lnTo>
                  <a:lnTo>
                    <a:pt x="2047" y="447"/>
                  </a:lnTo>
                  <a:lnTo>
                    <a:pt x="2044" y="452"/>
                  </a:lnTo>
                  <a:lnTo>
                    <a:pt x="2054" y="458"/>
                  </a:lnTo>
                  <a:lnTo>
                    <a:pt x="2048" y="450"/>
                  </a:lnTo>
                  <a:lnTo>
                    <a:pt x="2050" y="450"/>
                  </a:lnTo>
                  <a:lnTo>
                    <a:pt x="2050" y="449"/>
                  </a:lnTo>
                  <a:lnTo>
                    <a:pt x="2053" y="449"/>
                  </a:lnTo>
                  <a:lnTo>
                    <a:pt x="2054" y="450"/>
                  </a:lnTo>
                  <a:lnTo>
                    <a:pt x="2057" y="450"/>
                  </a:lnTo>
                  <a:lnTo>
                    <a:pt x="2057" y="452"/>
                  </a:lnTo>
                  <a:lnTo>
                    <a:pt x="2064" y="461"/>
                  </a:lnTo>
                  <a:lnTo>
                    <a:pt x="2064" y="462"/>
                  </a:lnTo>
                  <a:lnTo>
                    <a:pt x="2061" y="464"/>
                  </a:lnTo>
                  <a:lnTo>
                    <a:pt x="2066" y="483"/>
                  </a:lnTo>
                  <a:lnTo>
                    <a:pt x="2072" y="487"/>
                  </a:lnTo>
                  <a:lnTo>
                    <a:pt x="2072" y="477"/>
                  </a:lnTo>
                  <a:lnTo>
                    <a:pt x="2067" y="474"/>
                  </a:lnTo>
                  <a:lnTo>
                    <a:pt x="2067" y="473"/>
                  </a:lnTo>
                  <a:lnTo>
                    <a:pt x="2070" y="473"/>
                  </a:lnTo>
                  <a:lnTo>
                    <a:pt x="2073" y="474"/>
                  </a:lnTo>
                  <a:lnTo>
                    <a:pt x="2076" y="474"/>
                  </a:lnTo>
                  <a:lnTo>
                    <a:pt x="2078" y="471"/>
                  </a:lnTo>
                  <a:lnTo>
                    <a:pt x="2078" y="470"/>
                  </a:lnTo>
                  <a:lnTo>
                    <a:pt x="2085" y="474"/>
                  </a:lnTo>
                  <a:lnTo>
                    <a:pt x="2082" y="477"/>
                  </a:lnTo>
                  <a:lnTo>
                    <a:pt x="2084" y="478"/>
                  </a:lnTo>
                  <a:lnTo>
                    <a:pt x="2085" y="475"/>
                  </a:lnTo>
                  <a:lnTo>
                    <a:pt x="2093" y="475"/>
                  </a:lnTo>
                  <a:lnTo>
                    <a:pt x="2097" y="477"/>
                  </a:lnTo>
                  <a:lnTo>
                    <a:pt x="2104" y="477"/>
                  </a:lnTo>
                  <a:lnTo>
                    <a:pt x="2122" y="498"/>
                  </a:lnTo>
                  <a:lnTo>
                    <a:pt x="2121" y="501"/>
                  </a:lnTo>
                  <a:lnTo>
                    <a:pt x="2131" y="504"/>
                  </a:lnTo>
                  <a:lnTo>
                    <a:pt x="2133" y="504"/>
                  </a:lnTo>
                  <a:lnTo>
                    <a:pt x="2133" y="505"/>
                  </a:lnTo>
                  <a:lnTo>
                    <a:pt x="2121" y="511"/>
                  </a:lnTo>
                  <a:lnTo>
                    <a:pt x="2119" y="520"/>
                  </a:lnTo>
                  <a:lnTo>
                    <a:pt x="2119" y="521"/>
                  </a:lnTo>
                  <a:lnTo>
                    <a:pt x="2110" y="514"/>
                  </a:lnTo>
                  <a:lnTo>
                    <a:pt x="2110" y="518"/>
                  </a:lnTo>
                  <a:lnTo>
                    <a:pt x="2113" y="524"/>
                  </a:lnTo>
                  <a:lnTo>
                    <a:pt x="2103" y="524"/>
                  </a:lnTo>
                  <a:lnTo>
                    <a:pt x="2098" y="532"/>
                  </a:lnTo>
                  <a:lnTo>
                    <a:pt x="2094" y="532"/>
                  </a:lnTo>
                  <a:lnTo>
                    <a:pt x="2100" y="538"/>
                  </a:lnTo>
                  <a:lnTo>
                    <a:pt x="2088" y="545"/>
                  </a:lnTo>
                  <a:lnTo>
                    <a:pt x="2093" y="547"/>
                  </a:lnTo>
                  <a:lnTo>
                    <a:pt x="2093" y="548"/>
                  </a:lnTo>
                  <a:lnTo>
                    <a:pt x="2090" y="550"/>
                  </a:lnTo>
                  <a:lnTo>
                    <a:pt x="2097" y="556"/>
                  </a:lnTo>
                  <a:lnTo>
                    <a:pt x="2097" y="557"/>
                  </a:lnTo>
                  <a:lnTo>
                    <a:pt x="2090" y="557"/>
                  </a:lnTo>
                  <a:lnTo>
                    <a:pt x="2088" y="563"/>
                  </a:lnTo>
                  <a:lnTo>
                    <a:pt x="2082" y="561"/>
                  </a:lnTo>
                  <a:lnTo>
                    <a:pt x="2082" y="556"/>
                  </a:lnTo>
                  <a:lnTo>
                    <a:pt x="2081" y="560"/>
                  </a:lnTo>
                  <a:lnTo>
                    <a:pt x="2079" y="560"/>
                  </a:lnTo>
                  <a:lnTo>
                    <a:pt x="2078" y="557"/>
                  </a:lnTo>
                  <a:lnTo>
                    <a:pt x="2075" y="559"/>
                  </a:lnTo>
                  <a:lnTo>
                    <a:pt x="2073" y="559"/>
                  </a:lnTo>
                  <a:lnTo>
                    <a:pt x="2073" y="557"/>
                  </a:lnTo>
                  <a:lnTo>
                    <a:pt x="2072" y="551"/>
                  </a:lnTo>
                  <a:lnTo>
                    <a:pt x="2064" y="548"/>
                  </a:lnTo>
                  <a:lnTo>
                    <a:pt x="2064" y="547"/>
                  </a:lnTo>
                  <a:lnTo>
                    <a:pt x="2063" y="547"/>
                  </a:lnTo>
                  <a:lnTo>
                    <a:pt x="2063" y="548"/>
                  </a:lnTo>
                  <a:lnTo>
                    <a:pt x="2057" y="547"/>
                  </a:lnTo>
                  <a:lnTo>
                    <a:pt x="2050" y="539"/>
                  </a:lnTo>
                  <a:lnTo>
                    <a:pt x="2048" y="539"/>
                  </a:lnTo>
                  <a:lnTo>
                    <a:pt x="2048" y="526"/>
                  </a:lnTo>
                  <a:lnTo>
                    <a:pt x="2042" y="521"/>
                  </a:lnTo>
                  <a:lnTo>
                    <a:pt x="2030" y="521"/>
                  </a:lnTo>
                  <a:lnTo>
                    <a:pt x="2021" y="523"/>
                  </a:lnTo>
                  <a:lnTo>
                    <a:pt x="2015" y="523"/>
                  </a:lnTo>
                  <a:lnTo>
                    <a:pt x="2010" y="505"/>
                  </a:lnTo>
                  <a:lnTo>
                    <a:pt x="2015" y="504"/>
                  </a:lnTo>
                  <a:lnTo>
                    <a:pt x="2015" y="499"/>
                  </a:lnTo>
                  <a:lnTo>
                    <a:pt x="2011" y="504"/>
                  </a:lnTo>
                  <a:lnTo>
                    <a:pt x="2010" y="504"/>
                  </a:lnTo>
                  <a:lnTo>
                    <a:pt x="2007" y="498"/>
                  </a:lnTo>
                  <a:lnTo>
                    <a:pt x="2005" y="498"/>
                  </a:lnTo>
                  <a:lnTo>
                    <a:pt x="2005" y="504"/>
                  </a:lnTo>
                  <a:lnTo>
                    <a:pt x="1998" y="505"/>
                  </a:lnTo>
                  <a:lnTo>
                    <a:pt x="1999" y="511"/>
                  </a:lnTo>
                  <a:lnTo>
                    <a:pt x="2007" y="523"/>
                  </a:lnTo>
                  <a:lnTo>
                    <a:pt x="1998" y="538"/>
                  </a:lnTo>
                  <a:lnTo>
                    <a:pt x="1995" y="541"/>
                  </a:lnTo>
                  <a:lnTo>
                    <a:pt x="1978" y="554"/>
                  </a:lnTo>
                  <a:lnTo>
                    <a:pt x="1977" y="554"/>
                  </a:lnTo>
                  <a:lnTo>
                    <a:pt x="1977" y="553"/>
                  </a:lnTo>
                  <a:lnTo>
                    <a:pt x="1972" y="548"/>
                  </a:lnTo>
                  <a:lnTo>
                    <a:pt x="1964" y="548"/>
                  </a:lnTo>
                  <a:lnTo>
                    <a:pt x="1965" y="557"/>
                  </a:lnTo>
                  <a:lnTo>
                    <a:pt x="1971" y="561"/>
                  </a:lnTo>
                  <a:lnTo>
                    <a:pt x="1974" y="559"/>
                  </a:lnTo>
                  <a:lnTo>
                    <a:pt x="1978" y="567"/>
                  </a:lnTo>
                  <a:lnTo>
                    <a:pt x="1977" y="567"/>
                  </a:lnTo>
                  <a:lnTo>
                    <a:pt x="1975" y="569"/>
                  </a:lnTo>
                  <a:lnTo>
                    <a:pt x="1980" y="570"/>
                  </a:lnTo>
                  <a:lnTo>
                    <a:pt x="1981" y="585"/>
                  </a:lnTo>
                  <a:lnTo>
                    <a:pt x="1989" y="597"/>
                  </a:lnTo>
                  <a:lnTo>
                    <a:pt x="1989" y="599"/>
                  </a:lnTo>
                  <a:lnTo>
                    <a:pt x="1984" y="599"/>
                  </a:lnTo>
                  <a:lnTo>
                    <a:pt x="1990" y="606"/>
                  </a:lnTo>
                  <a:lnTo>
                    <a:pt x="1990" y="607"/>
                  </a:lnTo>
                  <a:lnTo>
                    <a:pt x="1984" y="618"/>
                  </a:lnTo>
                  <a:lnTo>
                    <a:pt x="1983" y="618"/>
                  </a:lnTo>
                  <a:lnTo>
                    <a:pt x="1965" y="609"/>
                  </a:lnTo>
                  <a:lnTo>
                    <a:pt x="1964" y="612"/>
                  </a:lnTo>
                  <a:lnTo>
                    <a:pt x="1962" y="612"/>
                  </a:lnTo>
                  <a:lnTo>
                    <a:pt x="1959" y="606"/>
                  </a:lnTo>
                  <a:lnTo>
                    <a:pt x="1961" y="612"/>
                  </a:lnTo>
                  <a:lnTo>
                    <a:pt x="1961" y="613"/>
                  </a:lnTo>
                  <a:lnTo>
                    <a:pt x="1959" y="613"/>
                  </a:lnTo>
                  <a:lnTo>
                    <a:pt x="1932" y="624"/>
                  </a:lnTo>
                  <a:lnTo>
                    <a:pt x="1931" y="628"/>
                  </a:lnTo>
                  <a:lnTo>
                    <a:pt x="1931" y="630"/>
                  </a:lnTo>
                  <a:lnTo>
                    <a:pt x="1916" y="637"/>
                  </a:lnTo>
                  <a:lnTo>
                    <a:pt x="1912" y="636"/>
                  </a:lnTo>
                  <a:lnTo>
                    <a:pt x="1907" y="645"/>
                  </a:lnTo>
                  <a:lnTo>
                    <a:pt x="1897" y="650"/>
                  </a:lnTo>
                  <a:lnTo>
                    <a:pt x="1898" y="653"/>
                  </a:lnTo>
                  <a:lnTo>
                    <a:pt x="1897" y="653"/>
                  </a:lnTo>
                  <a:lnTo>
                    <a:pt x="1897" y="655"/>
                  </a:lnTo>
                  <a:lnTo>
                    <a:pt x="1894" y="653"/>
                  </a:lnTo>
                  <a:lnTo>
                    <a:pt x="1894" y="658"/>
                  </a:lnTo>
                  <a:lnTo>
                    <a:pt x="1873" y="670"/>
                  </a:lnTo>
                  <a:lnTo>
                    <a:pt x="1870" y="683"/>
                  </a:lnTo>
                  <a:lnTo>
                    <a:pt x="1869" y="683"/>
                  </a:lnTo>
                  <a:lnTo>
                    <a:pt x="1857" y="668"/>
                  </a:lnTo>
                  <a:lnTo>
                    <a:pt x="1842" y="665"/>
                  </a:lnTo>
                  <a:lnTo>
                    <a:pt x="1827" y="671"/>
                  </a:lnTo>
                  <a:lnTo>
                    <a:pt x="1817" y="686"/>
                  </a:lnTo>
                  <a:lnTo>
                    <a:pt x="1815" y="686"/>
                  </a:lnTo>
                  <a:lnTo>
                    <a:pt x="1817" y="670"/>
                  </a:lnTo>
                  <a:lnTo>
                    <a:pt x="1815" y="670"/>
                  </a:lnTo>
                  <a:lnTo>
                    <a:pt x="1803" y="677"/>
                  </a:lnTo>
                  <a:lnTo>
                    <a:pt x="1801" y="686"/>
                  </a:lnTo>
                  <a:lnTo>
                    <a:pt x="1795" y="682"/>
                  </a:lnTo>
                  <a:lnTo>
                    <a:pt x="1790" y="686"/>
                  </a:lnTo>
                  <a:lnTo>
                    <a:pt x="1789" y="686"/>
                  </a:lnTo>
                  <a:lnTo>
                    <a:pt x="1787" y="683"/>
                  </a:lnTo>
                  <a:lnTo>
                    <a:pt x="1781" y="686"/>
                  </a:lnTo>
                  <a:lnTo>
                    <a:pt x="1777" y="705"/>
                  </a:lnTo>
                  <a:lnTo>
                    <a:pt x="1774" y="705"/>
                  </a:lnTo>
                  <a:lnTo>
                    <a:pt x="1762" y="726"/>
                  </a:lnTo>
                  <a:lnTo>
                    <a:pt x="1762" y="735"/>
                  </a:lnTo>
                  <a:lnTo>
                    <a:pt x="1763" y="738"/>
                  </a:lnTo>
                  <a:lnTo>
                    <a:pt x="1769" y="732"/>
                  </a:lnTo>
                  <a:lnTo>
                    <a:pt x="1771" y="732"/>
                  </a:lnTo>
                  <a:lnTo>
                    <a:pt x="1778" y="736"/>
                  </a:lnTo>
                  <a:lnTo>
                    <a:pt x="1778" y="738"/>
                  </a:lnTo>
                  <a:lnTo>
                    <a:pt x="1771" y="753"/>
                  </a:lnTo>
                  <a:lnTo>
                    <a:pt x="1772" y="762"/>
                  </a:lnTo>
                  <a:lnTo>
                    <a:pt x="1778" y="765"/>
                  </a:lnTo>
                  <a:lnTo>
                    <a:pt x="1778" y="773"/>
                  </a:lnTo>
                  <a:lnTo>
                    <a:pt x="1775" y="781"/>
                  </a:lnTo>
                  <a:lnTo>
                    <a:pt x="1774" y="781"/>
                  </a:lnTo>
                  <a:lnTo>
                    <a:pt x="1769" y="775"/>
                  </a:lnTo>
                  <a:lnTo>
                    <a:pt x="1772" y="769"/>
                  </a:lnTo>
                  <a:lnTo>
                    <a:pt x="1766" y="772"/>
                  </a:lnTo>
                  <a:lnTo>
                    <a:pt x="1768" y="775"/>
                  </a:lnTo>
                  <a:lnTo>
                    <a:pt x="1768" y="776"/>
                  </a:lnTo>
                  <a:lnTo>
                    <a:pt x="1761" y="782"/>
                  </a:lnTo>
                  <a:lnTo>
                    <a:pt x="1758" y="791"/>
                  </a:lnTo>
                  <a:lnTo>
                    <a:pt x="1763" y="809"/>
                  </a:lnTo>
                  <a:lnTo>
                    <a:pt x="1762" y="809"/>
                  </a:lnTo>
                  <a:lnTo>
                    <a:pt x="1756" y="815"/>
                  </a:lnTo>
                  <a:lnTo>
                    <a:pt x="1755" y="815"/>
                  </a:lnTo>
                  <a:lnTo>
                    <a:pt x="1747" y="814"/>
                  </a:lnTo>
                  <a:lnTo>
                    <a:pt x="1735" y="825"/>
                  </a:lnTo>
                  <a:lnTo>
                    <a:pt x="1735" y="845"/>
                  </a:lnTo>
                  <a:lnTo>
                    <a:pt x="1734" y="845"/>
                  </a:lnTo>
                  <a:lnTo>
                    <a:pt x="1731" y="843"/>
                  </a:lnTo>
                  <a:lnTo>
                    <a:pt x="1718" y="849"/>
                  </a:lnTo>
                  <a:lnTo>
                    <a:pt x="1713" y="871"/>
                  </a:lnTo>
                  <a:lnTo>
                    <a:pt x="1694" y="892"/>
                  </a:lnTo>
                  <a:lnTo>
                    <a:pt x="1678" y="811"/>
                  </a:lnTo>
                  <a:lnTo>
                    <a:pt x="1678" y="793"/>
                  </a:lnTo>
                  <a:lnTo>
                    <a:pt x="1682" y="763"/>
                  </a:lnTo>
                  <a:lnTo>
                    <a:pt x="1694" y="754"/>
                  </a:lnTo>
                  <a:lnTo>
                    <a:pt x="1697" y="744"/>
                  </a:lnTo>
                  <a:lnTo>
                    <a:pt x="1694" y="736"/>
                  </a:lnTo>
                  <a:lnTo>
                    <a:pt x="1694" y="735"/>
                  </a:lnTo>
                  <a:lnTo>
                    <a:pt x="1697" y="735"/>
                  </a:lnTo>
                  <a:lnTo>
                    <a:pt x="1698" y="736"/>
                  </a:lnTo>
                  <a:lnTo>
                    <a:pt x="1701" y="736"/>
                  </a:lnTo>
                  <a:lnTo>
                    <a:pt x="1715" y="729"/>
                  </a:lnTo>
                  <a:lnTo>
                    <a:pt x="1741" y="693"/>
                  </a:lnTo>
                  <a:lnTo>
                    <a:pt x="1758" y="676"/>
                  </a:lnTo>
                  <a:lnTo>
                    <a:pt x="1761" y="670"/>
                  </a:lnTo>
                  <a:lnTo>
                    <a:pt x="1761" y="668"/>
                  </a:lnTo>
                  <a:lnTo>
                    <a:pt x="1783" y="658"/>
                  </a:lnTo>
                  <a:lnTo>
                    <a:pt x="1781" y="652"/>
                  </a:lnTo>
                  <a:lnTo>
                    <a:pt x="1784" y="647"/>
                  </a:lnTo>
                  <a:lnTo>
                    <a:pt x="1784" y="640"/>
                  </a:lnTo>
                  <a:lnTo>
                    <a:pt x="1787" y="636"/>
                  </a:lnTo>
                  <a:lnTo>
                    <a:pt x="1789" y="622"/>
                  </a:lnTo>
                  <a:lnTo>
                    <a:pt x="1789" y="621"/>
                  </a:lnTo>
                  <a:lnTo>
                    <a:pt x="1790" y="621"/>
                  </a:lnTo>
                  <a:lnTo>
                    <a:pt x="1799" y="615"/>
                  </a:lnTo>
                  <a:lnTo>
                    <a:pt x="1799" y="613"/>
                  </a:lnTo>
                  <a:lnTo>
                    <a:pt x="1793" y="609"/>
                  </a:lnTo>
                  <a:lnTo>
                    <a:pt x="1783" y="613"/>
                  </a:lnTo>
                  <a:lnTo>
                    <a:pt x="1775" y="624"/>
                  </a:lnTo>
                  <a:lnTo>
                    <a:pt x="1775" y="633"/>
                  </a:lnTo>
                  <a:lnTo>
                    <a:pt x="1778" y="636"/>
                  </a:lnTo>
                  <a:lnTo>
                    <a:pt x="1778" y="637"/>
                  </a:lnTo>
                  <a:lnTo>
                    <a:pt x="1775" y="640"/>
                  </a:lnTo>
                  <a:lnTo>
                    <a:pt x="1772" y="637"/>
                  </a:lnTo>
                  <a:lnTo>
                    <a:pt x="1766" y="639"/>
                  </a:lnTo>
                  <a:lnTo>
                    <a:pt x="1738" y="667"/>
                  </a:lnTo>
                  <a:lnTo>
                    <a:pt x="1737" y="667"/>
                  </a:lnTo>
                  <a:lnTo>
                    <a:pt x="1737" y="665"/>
                  </a:lnTo>
                  <a:lnTo>
                    <a:pt x="1740" y="656"/>
                  </a:lnTo>
                  <a:lnTo>
                    <a:pt x="1732" y="656"/>
                  </a:lnTo>
                  <a:lnTo>
                    <a:pt x="1732" y="655"/>
                  </a:lnTo>
                  <a:lnTo>
                    <a:pt x="1735" y="650"/>
                  </a:lnTo>
                  <a:lnTo>
                    <a:pt x="1734" y="646"/>
                  </a:lnTo>
                  <a:lnTo>
                    <a:pt x="1738" y="639"/>
                  </a:lnTo>
                  <a:lnTo>
                    <a:pt x="1740" y="631"/>
                  </a:lnTo>
                  <a:lnTo>
                    <a:pt x="1734" y="637"/>
                  </a:lnTo>
                  <a:lnTo>
                    <a:pt x="1722" y="631"/>
                  </a:lnTo>
                  <a:lnTo>
                    <a:pt x="1700" y="637"/>
                  </a:lnTo>
                  <a:lnTo>
                    <a:pt x="1683" y="662"/>
                  </a:lnTo>
                  <a:lnTo>
                    <a:pt x="1669" y="674"/>
                  </a:lnTo>
                  <a:lnTo>
                    <a:pt x="1663" y="686"/>
                  </a:lnTo>
                  <a:lnTo>
                    <a:pt x="1660" y="686"/>
                  </a:lnTo>
                  <a:lnTo>
                    <a:pt x="1663" y="692"/>
                  </a:lnTo>
                  <a:lnTo>
                    <a:pt x="1661" y="695"/>
                  </a:lnTo>
                  <a:lnTo>
                    <a:pt x="1672" y="698"/>
                  </a:lnTo>
                  <a:lnTo>
                    <a:pt x="1673" y="702"/>
                  </a:lnTo>
                  <a:lnTo>
                    <a:pt x="1672" y="704"/>
                  </a:lnTo>
                  <a:lnTo>
                    <a:pt x="1669" y="704"/>
                  </a:lnTo>
                  <a:lnTo>
                    <a:pt x="1652" y="702"/>
                  </a:lnTo>
                  <a:lnTo>
                    <a:pt x="1642" y="710"/>
                  </a:lnTo>
                  <a:lnTo>
                    <a:pt x="1637" y="707"/>
                  </a:lnTo>
                  <a:lnTo>
                    <a:pt x="1623" y="711"/>
                  </a:lnTo>
                  <a:lnTo>
                    <a:pt x="1620" y="705"/>
                  </a:lnTo>
                  <a:lnTo>
                    <a:pt x="1620" y="704"/>
                  </a:lnTo>
                  <a:lnTo>
                    <a:pt x="1632" y="699"/>
                  </a:lnTo>
                  <a:lnTo>
                    <a:pt x="1623" y="693"/>
                  </a:lnTo>
                  <a:lnTo>
                    <a:pt x="1617" y="696"/>
                  </a:lnTo>
                  <a:lnTo>
                    <a:pt x="1596" y="689"/>
                  </a:lnTo>
                  <a:lnTo>
                    <a:pt x="1593" y="690"/>
                  </a:lnTo>
                  <a:lnTo>
                    <a:pt x="1594" y="695"/>
                  </a:lnTo>
                  <a:lnTo>
                    <a:pt x="1594" y="696"/>
                  </a:lnTo>
                  <a:lnTo>
                    <a:pt x="1590" y="696"/>
                  </a:lnTo>
                  <a:lnTo>
                    <a:pt x="1590" y="702"/>
                  </a:lnTo>
                  <a:lnTo>
                    <a:pt x="1586" y="702"/>
                  </a:lnTo>
                  <a:lnTo>
                    <a:pt x="1583" y="698"/>
                  </a:lnTo>
                  <a:lnTo>
                    <a:pt x="1572" y="702"/>
                  </a:lnTo>
                  <a:lnTo>
                    <a:pt x="1559" y="696"/>
                  </a:lnTo>
                  <a:lnTo>
                    <a:pt x="1554" y="704"/>
                  </a:lnTo>
                  <a:lnTo>
                    <a:pt x="1553" y="704"/>
                  </a:lnTo>
                  <a:lnTo>
                    <a:pt x="1546" y="698"/>
                  </a:lnTo>
                  <a:lnTo>
                    <a:pt x="1516" y="699"/>
                  </a:lnTo>
                  <a:lnTo>
                    <a:pt x="1504" y="705"/>
                  </a:lnTo>
                  <a:lnTo>
                    <a:pt x="1486" y="726"/>
                  </a:lnTo>
                  <a:lnTo>
                    <a:pt x="1480" y="738"/>
                  </a:lnTo>
                  <a:lnTo>
                    <a:pt x="1464" y="750"/>
                  </a:lnTo>
                  <a:lnTo>
                    <a:pt x="1445" y="776"/>
                  </a:lnTo>
                  <a:lnTo>
                    <a:pt x="1414" y="805"/>
                  </a:lnTo>
                  <a:lnTo>
                    <a:pt x="1414" y="808"/>
                  </a:lnTo>
                  <a:lnTo>
                    <a:pt x="1420" y="812"/>
                  </a:lnTo>
                  <a:lnTo>
                    <a:pt x="1423" y="812"/>
                  </a:lnTo>
                  <a:lnTo>
                    <a:pt x="1427" y="811"/>
                  </a:lnTo>
                  <a:lnTo>
                    <a:pt x="1433" y="811"/>
                  </a:lnTo>
                  <a:lnTo>
                    <a:pt x="1433" y="830"/>
                  </a:lnTo>
                  <a:lnTo>
                    <a:pt x="1437" y="827"/>
                  </a:lnTo>
                  <a:lnTo>
                    <a:pt x="1437" y="821"/>
                  </a:lnTo>
                  <a:lnTo>
                    <a:pt x="1443" y="818"/>
                  </a:lnTo>
                  <a:lnTo>
                    <a:pt x="1445" y="818"/>
                  </a:lnTo>
                  <a:lnTo>
                    <a:pt x="1445" y="819"/>
                  </a:lnTo>
                  <a:lnTo>
                    <a:pt x="1440" y="822"/>
                  </a:lnTo>
                  <a:lnTo>
                    <a:pt x="1445" y="828"/>
                  </a:lnTo>
                  <a:lnTo>
                    <a:pt x="1440" y="834"/>
                  </a:lnTo>
                  <a:lnTo>
                    <a:pt x="1451" y="831"/>
                  </a:lnTo>
                  <a:lnTo>
                    <a:pt x="1454" y="828"/>
                  </a:lnTo>
                  <a:lnTo>
                    <a:pt x="1454" y="833"/>
                  </a:lnTo>
                  <a:lnTo>
                    <a:pt x="1457" y="830"/>
                  </a:lnTo>
                  <a:lnTo>
                    <a:pt x="1457" y="818"/>
                  </a:lnTo>
                  <a:lnTo>
                    <a:pt x="1473" y="818"/>
                  </a:lnTo>
                  <a:lnTo>
                    <a:pt x="1480" y="831"/>
                  </a:lnTo>
                  <a:lnTo>
                    <a:pt x="1494" y="840"/>
                  </a:lnTo>
                  <a:lnTo>
                    <a:pt x="1494" y="842"/>
                  </a:lnTo>
                  <a:lnTo>
                    <a:pt x="1489" y="849"/>
                  </a:lnTo>
                  <a:lnTo>
                    <a:pt x="1491" y="855"/>
                  </a:lnTo>
                  <a:lnTo>
                    <a:pt x="1491" y="859"/>
                  </a:lnTo>
                  <a:lnTo>
                    <a:pt x="1494" y="864"/>
                  </a:lnTo>
                  <a:lnTo>
                    <a:pt x="1494" y="865"/>
                  </a:lnTo>
                  <a:lnTo>
                    <a:pt x="1486" y="880"/>
                  </a:lnTo>
                  <a:lnTo>
                    <a:pt x="1482" y="895"/>
                  </a:lnTo>
                  <a:lnTo>
                    <a:pt x="1483" y="908"/>
                  </a:lnTo>
                  <a:lnTo>
                    <a:pt x="1479" y="941"/>
                  </a:lnTo>
                  <a:lnTo>
                    <a:pt x="1467" y="954"/>
                  </a:lnTo>
                  <a:lnTo>
                    <a:pt x="1457" y="971"/>
                  </a:lnTo>
                  <a:lnTo>
                    <a:pt x="1451" y="986"/>
                  </a:lnTo>
                  <a:lnTo>
                    <a:pt x="1411" y="1036"/>
                  </a:lnTo>
                  <a:lnTo>
                    <a:pt x="1397" y="1046"/>
                  </a:lnTo>
                  <a:lnTo>
                    <a:pt x="1387" y="1049"/>
                  </a:lnTo>
                  <a:lnTo>
                    <a:pt x="1375" y="1046"/>
                  </a:lnTo>
                  <a:lnTo>
                    <a:pt x="1374" y="1046"/>
                  </a:lnTo>
                  <a:lnTo>
                    <a:pt x="1374" y="1039"/>
                  </a:lnTo>
                  <a:lnTo>
                    <a:pt x="1371" y="1042"/>
                  </a:lnTo>
                  <a:lnTo>
                    <a:pt x="1368" y="1036"/>
                  </a:lnTo>
                  <a:lnTo>
                    <a:pt x="1360" y="1049"/>
                  </a:lnTo>
                  <a:lnTo>
                    <a:pt x="1360" y="1051"/>
                  </a:lnTo>
                  <a:lnTo>
                    <a:pt x="1354" y="1051"/>
                  </a:lnTo>
                  <a:lnTo>
                    <a:pt x="1354" y="1054"/>
                  </a:lnTo>
                  <a:lnTo>
                    <a:pt x="1353" y="1054"/>
                  </a:lnTo>
                  <a:lnTo>
                    <a:pt x="1351" y="1051"/>
                  </a:lnTo>
                  <a:lnTo>
                    <a:pt x="1351" y="1046"/>
                  </a:lnTo>
                  <a:lnTo>
                    <a:pt x="1359" y="1036"/>
                  </a:lnTo>
                  <a:lnTo>
                    <a:pt x="1359" y="1021"/>
                  </a:lnTo>
                  <a:lnTo>
                    <a:pt x="1356" y="1012"/>
                  </a:lnTo>
                  <a:lnTo>
                    <a:pt x="1368" y="1002"/>
                  </a:lnTo>
                  <a:lnTo>
                    <a:pt x="1381" y="1006"/>
                  </a:lnTo>
                  <a:lnTo>
                    <a:pt x="1384" y="1003"/>
                  </a:lnTo>
                  <a:lnTo>
                    <a:pt x="1393" y="986"/>
                  </a:lnTo>
                  <a:lnTo>
                    <a:pt x="1399" y="963"/>
                  </a:lnTo>
                  <a:lnTo>
                    <a:pt x="1405" y="957"/>
                  </a:lnTo>
                  <a:lnTo>
                    <a:pt x="1403" y="944"/>
                  </a:lnTo>
                  <a:lnTo>
                    <a:pt x="1405" y="941"/>
                  </a:lnTo>
                  <a:lnTo>
                    <a:pt x="1371" y="956"/>
                  </a:lnTo>
                  <a:lnTo>
                    <a:pt x="1357" y="956"/>
                  </a:lnTo>
                  <a:lnTo>
                    <a:pt x="1353" y="948"/>
                  </a:lnTo>
                  <a:lnTo>
                    <a:pt x="1353" y="940"/>
                  </a:lnTo>
                  <a:lnTo>
                    <a:pt x="1350" y="932"/>
                  </a:lnTo>
                  <a:lnTo>
                    <a:pt x="1332" y="922"/>
                  </a:lnTo>
                  <a:lnTo>
                    <a:pt x="1311" y="917"/>
                  </a:lnTo>
                  <a:lnTo>
                    <a:pt x="1310" y="917"/>
                  </a:lnTo>
                  <a:lnTo>
                    <a:pt x="1305" y="892"/>
                  </a:lnTo>
                  <a:lnTo>
                    <a:pt x="1298" y="874"/>
                  </a:lnTo>
                  <a:lnTo>
                    <a:pt x="1297" y="862"/>
                  </a:lnTo>
                  <a:lnTo>
                    <a:pt x="1286" y="849"/>
                  </a:lnTo>
                  <a:lnTo>
                    <a:pt x="1271" y="846"/>
                  </a:lnTo>
                  <a:lnTo>
                    <a:pt x="1260" y="839"/>
                  </a:lnTo>
                  <a:lnTo>
                    <a:pt x="1224" y="843"/>
                  </a:lnTo>
                  <a:lnTo>
                    <a:pt x="1215" y="855"/>
                  </a:lnTo>
                  <a:lnTo>
                    <a:pt x="1214" y="858"/>
                  </a:lnTo>
                  <a:lnTo>
                    <a:pt x="1222" y="858"/>
                  </a:lnTo>
                  <a:lnTo>
                    <a:pt x="1222" y="870"/>
                  </a:lnTo>
                  <a:lnTo>
                    <a:pt x="1212" y="879"/>
                  </a:lnTo>
                  <a:lnTo>
                    <a:pt x="1205" y="901"/>
                  </a:lnTo>
                  <a:lnTo>
                    <a:pt x="1203" y="908"/>
                  </a:lnTo>
                  <a:lnTo>
                    <a:pt x="1185" y="919"/>
                  </a:lnTo>
                  <a:lnTo>
                    <a:pt x="1184" y="919"/>
                  </a:lnTo>
                  <a:lnTo>
                    <a:pt x="1165" y="911"/>
                  </a:lnTo>
                  <a:lnTo>
                    <a:pt x="1156" y="913"/>
                  </a:lnTo>
                  <a:lnTo>
                    <a:pt x="1142" y="905"/>
                  </a:lnTo>
                  <a:lnTo>
                    <a:pt x="1122" y="919"/>
                  </a:lnTo>
                  <a:lnTo>
                    <a:pt x="1093" y="928"/>
                  </a:lnTo>
                  <a:lnTo>
                    <a:pt x="1083" y="925"/>
                  </a:lnTo>
                  <a:lnTo>
                    <a:pt x="1065" y="922"/>
                  </a:lnTo>
                  <a:lnTo>
                    <a:pt x="1055" y="914"/>
                  </a:lnTo>
                  <a:lnTo>
                    <a:pt x="1025" y="898"/>
                  </a:lnTo>
                  <a:lnTo>
                    <a:pt x="1016" y="897"/>
                  </a:lnTo>
                  <a:lnTo>
                    <a:pt x="999" y="905"/>
                  </a:lnTo>
                  <a:lnTo>
                    <a:pt x="990" y="902"/>
                  </a:lnTo>
                  <a:lnTo>
                    <a:pt x="979" y="895"/>
                  </a:lnTo>
                  <a:lnTo>
                    <a:pt x="976" y="879"/>
                  </a:lnTo>
                  <a:lnTo>
                    <a:pt x="942" y="865"/>
                  </a:lnTo>
                  <a:lnTo>
                    <a:pt x="925" y="880"/>
                  </a:lnTo>
                  <a:lnTo>
                    <a:pt x="927" y="895"/>
                  </a:lnTo>
                  <a:lnTo>
                    <a:pt x="925" y="900"/>
                  </a:lnTo>
                  <a:lnTo>
                    <a:pt x="926" y="908"/>
                  </a:lnTo>
                  <a:lnTo>
                    <a:pt x="923" y="910"/>
                  </a:lnTo>
                  <a:lnTo>
                    <a:pt x="884" y="910"/>
                  </a:lnTo>
                  <a:lnTo>
                    <a:pt x="877" y="901"/>
                  </a:lnTo>
                  <a:lnTo>
                    <a:pt x="844" y="898"/>
                  </a:lnTo>
                  <a:lnTo>
                    <a:pt x="830" y="902"/>
                  </a:lnTo>
                  <a:lnTo>
                    <a:pt x="799" y="922"/>
                  </a:lnTo>
                  <a:lnTo>
                    <a:pt x="793" y="931"/>
                  </a:lnTo>
                  <a:lnTo>
                    <a:pt x="788" y="934"/>
                  </a:lnTo>
                  <a:lnTo>
                    <a:pt x="788" y="935"/>
                  </a:lnTo>
                  <a:lnTo>
                    <a:pt x="787" y="935"/>
                  </a:lnTo>
                  <a:lnTo>
                    <a:pt x="787" y="934"/>
                  </a:lnTo>
                  <a:lnTo>
                    <a:pt x="781" y="932"/>
                  </a:lnTo>
                  <a:lnTo>
                    <a:pt x="781" y="931"/>
                  </a:lnTo>
                  <a:lnTo>
                    <a:pt x="785" y="926"/>
                  </a:lnTo>
                  <a:lnTo>
                    <a:pt x="779" y="916"/>
                  </a:lnTo>
                  <a:lnTo>
                    <a:pt x="776" y="916"/>
                  </a:lnTo>
                  <a:lnTo>
                    <a:pt x="775" y="919"/>
                  </a:lnTo>
                  <a:lnTo>
                    <a:pt x="773" y="920"/>
                  </a:lnTo>
                  <a:lnTo>
                    <a:pt x="760" y="916"/>
                  </a:lnTo>
                  <a:lnTo>
                    <a:pt x="756" y="910"/>
                  </a:lnTo>
                  <a:lnTo>
                    <a:pt x="754" y="907"/>
                  </a:lnTo>
                  <a:lnTo>
                    <a:pt x="748" y="904"/>
                  </a:lnTo>
                  <a:lnTo>
                    <a:pt x="747" y="897"/>
                  </a:lnTo>
                  <a:lnTo>
                    <a:pt x="738" y="889"/>
                  </a:lnTo>
                  <a:lnTo>
                    <a:pt x="735" y="889"/>
                  </a:lnTo>
                  <a:lnTo>
                    <a:pt x="732" y="891"/>
                  </a:lnTo>
                  <a:lnTo>
                    <a:pt x="729" y="891"/>
                  </a:lnTo>
                  <a:lnTo>
                    <a:pt x="727" y="894"/>
                  </a:lnTo>
                  <a:lnTo>
                    <a:pt x="727" y="895"/>
                  </a:lnTo>
                  <a:lnTo>
                    <a:pt x="710" y="895"/>
                  </a:lnTo>
                  <a:lnTo>
                    <a:pt x="710" y="894"/>
                  </a:lnTo>
                  <a:lnTo>
                    <a:pt x="707" y="889"/>
                  </a:lnTo>
                  <a:lnTo>
                    <a:pt x="707" y="886"/>
                  </a:lnTo>
                  <a:lnTo>
                    <a:pt x="702" y="883"/>
                  </a:lnTo>
                  <a:lnTo>
                    <a:pt x="701" y="883"/>
                  </a:lnTo>
                  <a:lnTo>
                    <a:pt x="698" y="891"/>
                  </a:lnTo>
                  <a:lnTo>
                    <a:pt x="693" y="894"/>
                  </a:lnTo>
                  <a:lnTo>
                    <a:pt x="664" y="840"/>
                  </a:lnTo>
                  <a:lnTo>
                    <a:pt x="646" y="825"/>
                  </a:lnTo>
                  <a:lnTo>
                    <a:pt x="646" y="821"/>
                  </a:lnTo>
                  <a:lnTo>
                    <a:pt x="650" y="818"/>
                  </a:lnTo>
                  <a:lnTo>
                    <a:pt x="649" y="816"/>
                  </a:lnTo>
                  <a:lnTo>
                    <a:pt x="640" y="821"/>
                  </a:lnTo>
                  <a:lnTo>
                    <a:pt x="635" y="821"/>
                  </a:lnTo>
                  <a:lnTo>
                    <a:pt x="630" y="828"/>
                  </a:lnTo>
                  <a:lnTo>
                    <a:pt x="621" y="831"/>
                  </a:lnTo>
                  <a:lnTo>
                    <a:pt x="621" y="836"/>
                  </a:lnTo>
                  <a:lnTo>
                    <a:pt x="619" y="836"/>
                  </a:lnTo>
                  <a:lnTo>
                    <a:pt x="619" y="834"/>
                  </a:lnTo>
                  <a:lnTo>
                    <a:pt x="613" y="833"/>
                  </a:lnTo>
                  <a:lnTo>
                    <a:pt x="606" y="836"/>
                  </a:lnTo>
                  <a:lnTo>
                    <a:pt x="604" y="833"/>
                  </a:lnTo>
                  <a:lnTo>
                    <a:pt x="604" y="831"/>
                  </a:lnTo>
                  <a:lnTo>
                    <a:pt x="606" y="828"/>
                  </a:lnTo>
                  <a:lnTo>
                    <a:pt x="609" y="827"/>
                  </a:lnTo>
                  <a:lnTo>
                    <a:pt x="609" y="824"/>
                  </a:lnTo>
                  <a:lnTo>
                    <a:pt x="606" y="827"/>
                  </a:lnTo>
                  <a:lnTo>
                    <a:pt x="604" y="827"/>
                  </a:lnTo>
                  <a:lnTo>
                    <a:pt x="595" y="822"/>
                  </a:lnTo>
                  <a:lnTo>
                    <a:pt x="597" y="825"/>
                  </a:lnTo>
                  <a:lnTo>
                    <a:pt x="592" y="825"/>
                  </a:lnTo>
                  <a:lnTo>
                    <a:pt x="592" y="821"/>
                  </a:lnTo>
                  <a:lnTo>
                    <a:pt x="591" y="816"/>
                  </a:lnTo>
                  <a:lnTo>
                    <a:pt x="590" y="816"/>
                  </a:lnTo>
                  <a:lnTo>
                    <a:pt x="590" y="819"/>
                  </a:lnTo>
                  <a:lnTo>
                    <a:pt x="588" y="821"/>
                  </a:lnTo>
                  <a:lnTo>
                    <a:pt x="584" y="821"/>
                  </a:lnTo>
                  <a:lnTo>
                    <a:pt x="581" y="822"/>
                  </a:lnTo>
                  <a:lnTo>
                    <a:pt x="576" y="822"/>
                  </a:lnTo>
                  <a:lnTo>
                    <a:pt x="576" y="821"/>
                  </a:lnTo>
                  <a:lnTo>
                    <a:pt x="575" y="818"/>
                  </a:lnTo>
                  <a:lnTo>
                    <a:pt x="578" y="814"/>
                  </a:lnTo>
                  <a:lnTo>
                    <a:pt x="578" y="809"/>
                  </a:lnTo>
                  <a:lnTo>
                    <a:pt x="575" y="808"/>
                  </a:lnTo>
                  <a:lnTo>
                    <a:pt x="575" y="806"/>
                  </a:lnTo>
                  <a:lnTo>
                    <a:pt x="573" y="797"/>
                  </a:lnTo>
                  <a:lnTo>
                    <a:pt x="570" y="796"/>
                  </a:lnTo>
                  <a:lnTo>
                    <a:pt x="564" y="799"/>
                  </a:lnTo>
                  <a:lnTo>
                    <a:pt x="563" y="799"/>
                  </a:lnTo>
                  <a:lnTo>
                    <a:pt x="557" y="794"/>
                  </a:lnTo>
                  <a:lnTo>
                    <a:pt x="548" y="793"/>
                  </a:lnTo>
                  <a:lnTo>
                    <a:pt x="544" y="797"/>
                  </a:lnTo>
                  <a:lnTo>
                    <a:pt x="539" y="797"/>
                  </a:lnTo>
                  <a:lnTo>
                    <a:pt x="539" y="803"/>
                  </a:lnTo>
                  <a:lnTo>
                    <a:pt x="538" y="803"/>
                  </a:lnTo>
                  <a:lnTo>
                    <a:pt x="509" y="811"/>
                  </a:lnTo>
                  <a:lnTo>
                    <a:pt x="501" y="812"/>
                  </a:lnTo>
                  <a:lnTo>
                    <a:pt x="498" y="816"/>
                  </a:lnTo>
                  <a:lnTo>
                    <a:pt x="490" y="816"/>
                  </a:lnTo>
                  <a:lnTo>
                    <a:pt x="486" y="819"/>
                  </a:lnTo>
                  <a:lnTo>
                    <a:pt x="484" y="821"/>
                  </a:lnTo>
                  <a:lnTo>
                    <a:pt x="478" y="819"/>
                  </a:lnTo>
                  <a:lnTo>
                    <a:pt x="472" y="824"/>
                  </a:lnTo>
                  <a:lnTo>
                    <a:pt x="466" y="824"/>
                  </a:lnTo>
                  <a:lnTo>
                    <a:pt x="465" y="827"/>
                  </a:lnTo>
                  <a:lnTo>
                    <a:pt x="464" y="827"/>
                  </a:lnTo>
                  <a:lnTo>
                    <a:pt x="462" y="825"/>
                  </a:lnTo>
                  <a:lnTo>
                    <a:pt x="452" y="825"/>
                  </a:lnTo>
                  <a:lnTo>
                    <a:pt x="450" y="824"/>
                  </a:lnTo>
                  <a:lnTo>
                    <a:pt x="446" y="825"/>
                  </a:lnTo>
                  <a:lnTo>
                    <a:pt x="447" y="827"/>
                  </a:lnTo>
                  <a:lnTo>
                    <a:pt x="447" y="828"/>
                  </a:lnTo>
                  <a:lnTo>
                    <a:pt x="446" y="833"/>
                  </a:lnTo>
                  <a:lnTo>
                    <a:pt x="449" y="831"/>
                  </a:lnTo>
                  <a:lnTo>
                    <a:pt x="450" y="831"/>
                  </a:lnTo>
                  <a:lnTo>
                    <a:pt x="452" y="833"/>
                  </a:lnTo>
                  <a:lnTo>
                    <a:pt x="452" y="834"/>
                  </a:lnTo>
                  <a:lnTo>
                    <a:pt x="447" y="836"/>
                  </a:lnTo>
                  <a:lnTo>
                    <a:pt x="447" y="839"/>
                  </a:lnTo>
                  <a:lnTo>
                    <a:pt x="455" y="840"/>
                  </a:lnTo>
                  <a:lnTo>
                    <a:pt x="461" y="843"/>
                  </a:lnTo>
                  <a:lnTo>
                    <a:pt x="461" y="845"/>
                  </a:lnTo>
                  <a:lnTo>
                    <a:pt x="458" y="846"/>
                  </a:lnTo>
                  <a:lnTo>
                    <a:pt x="446" y="848"/>
                  </a:lnTo>
                  <a:lnTo>
                    <a:pt x="441" y="852"/>
                  </a:lnTo>
                  <a:lnTo>
                    <a:pt x="446" y="857"/>
                  </a:lnTo>
                  <a:lnTo>
                    <a:pt x="446" y="858"/>
                  </a:lnTo>
                  <a:lnTo>
                    <a:pt x="444" y="861"/>
                  </a:lnTo>
                  <a:lnTo>
                    <a:pt x="444" y="862"/>
                  </a:lnTo>
                  <a:lnTo>
                    <a:pt x="432" y="868"/>
                  </a:lnTo>
                  <a:lnTo>
                    <a:pt x="435" y="870"/>
                  </a:lnTo>
                  <a:lnTo>
                    <a:pt x="437" y="873"/>
                  </a:lnTo>
                  <a:lnTo>
                    <a:pt x="441" y="874"/>
                  </a:lnTo>
                  <a:lnTo>
                    <a:pt x="443" y="874"/>
                  </a:lnTo>
                  <a:lnTo>
                    <a:pt x="444" y="879"/>
                  </a:lnTo>
                  <a:lnTo>
                    <a:pt x="453" y="880"/>
                  </a:lnTo>
                  <a:lnTo>
                    <a:pt x="453" y="882"/>
                  </a:lnTo>
                  <a:lnTo>
                    <a:pt x="450" y="892"/>
                  </a:lnTo>
                  <a:lnTo>
                    <a:pt x="450" y="894"/>
                  </a:lnTo>
                  <a:lnTo>
                    <a:pt x="449" y="894"/>
                  </a:lnTo>
                  <a:lnTo>
                    <a:pt x="438" y="897"/>
                  </a:lnTo>
                  <a:lnTo>
                    <a:pt x="432" y="892"/>
                  </a:lnTo>
                  <a:lnTo>
                    <a:pt x="428" y="898"/>
                  </a:lnTo>
                  <a:lnTo>
                    <a:pt x="424" y="898"/>
                  </a:lnTo>
                  <a:lnTo>
                    <a:pt x="422" y="897"/>
                  </a:lnTo>
                  <a:lnTo>
                    <a:pt x="415" y="897"/>
                  </a:lnTo>
                  <a:lnTo>
                    <a:pt x="415" y="895"/>
                  </a:lnTo>
                  <a:lnTo>
                    <a:pt x="410" y="888"/>
                  </a:lnTo>
                  <a:lnTo>
                    <a:pt x="409" y="886"/>
                  </a:lnTo>
                  <a:lnTo>
                    <a:pt x="403" y="888"/>
                  </a:lnTo>
                  <a:lnTo>
                    <a:pt x="398" y="891"/>
                  </a:lnTo>
                  <a:lnTo>
                    <a:pt x="394" y="888"/>
                  </a:lnTo>
                  <a:lnTo>
                    <a:pt x="389" y="888"/>
                  </a:lnTo>
                  <a:lnTo>
                    <a:pt x="389" y="889"/>
                  </a:lnTo>
                  <a:lnTo>
                    <a:pt x="388" y="891"/>
                  </a:lnTo>
                  <a:lnTo>
                    <a:pt x="386" y="889"/>
                  </a:lnTo>
                  <a:lnTo>
                    <a:pt x="385" y="889"/>
                  </a:lnTo>
                  <a:lnTo>
                    <a:pt x="376" y="897"/>
                  </a:lnTo>
                  <a:lnTo>
                    <a:pt x="375" y="897"/>
                  </a:lnTo>
                  <a:lnTo>
                    <a:pt x="367" y="894"/>
                  </a:lnTo>
                  <a:lnTo>
                    <a:pt x="363" y="888"/>
                  </a:lnTo>
                  <a:lnTo>
                    <a:pt x="363" y="897"/>
                  </a:lnTo>
                  <a:lnTo>
                    <a:pt x="361" y="897"/>
                  </a:lnTo>
                  <a:lnTo>
                    <a:pt x="360" y="898"/>
                  </a:lnTo>
                  <a:lnTo>
                    <a:pt x="358" y="892"/>
                  </a:lnTo>
                  <a:lnTo>
                    <a:pt x="346" y="879"/>
                  </a:lnTo>
                  <a:lnTo>
                    <a:pt x="333" y="879"/>
                  </a:lnTo>
                  <a:lnTo>
                    <a:pt x="333" y="877"/>
                  </a:lnTo>
                  <a:lnTo>
                    <a:pt x="330" y="873"/>
                  </a:lnTo>
                  <a:lnTo>
                    <a:pt x="326" y="873"/>
                  </a:lnTo>
                  <a:lnTo>
                    <a:pt x="323" y="879"/>
                  </a:lnTo>
                  <a:lnTo>
                    <a:pt x="321" y="877"/>
                  </a:lnTo>
                  <a:lnTo>
                    <a:pt x="320" y="877"/>
                  </a:lnTo>
                  <a:lnTo>
                    <a:pt x="318" y="879"/>
                  </a:lnTo>
                  <a:lnTo>
                    <a:pt x="317" y="877"/>
                  </a:lnTo>
                  <a:lnTo>
                    <a:pt x="317" y="874"/>
                  </a:lnTo>
                  <a:lnTo>
                    <a:pt x="309" y="876"/>
                  </a:lnTo>
                  <a:lnTo>
                    <a:pt x="303" y="882"/>
                  </a:lnTo>
                  <a:lnTo>
                    <a:pt x="293" y="886"/>
                  </a:lnTo>
                  <a:lnTo>
                    <a:pt x="292" y="892"/>
                  </a:lnTo>
                  <a:lnTo>
                    <a:pt x="286" y="897"/>
                  </a:lnTo>
                  <a:lnTo>
                    <a:pt x="283" y="897"/>
                  </a:lnTo>
                  <a:lnTo>
                    <a:pt x="286" y="908"/>
                  </a:lnTo>
                  <a:lnTo>
                    <a:pt x="280" y="914"/>
                  </a:lnTo>
                  <a:lnTo>
                    <a:pt x="280" y="913"/>
                  </a:lnTo>
                  <a:lnTo>
                    <a:pt x="268" y="900"/>
                  </a:lnTo>
                  <a:lnTo>
                    <a:pt x="266" y="907"/>
                  </a:lnTo>
                  <a:lnTo>
                    <a:pt x="266" y="908"/>
                  </a:lnTo>
                  <a:lnTo>
                    <a:pt x="262" y="911"/>
                  </a:lnTo>
                  <a:lnTo>
                    <a:pt x="260" y="922"/>
                  </a:lnTo>
                  <a:lnTo>
                    <a:pt x="263" y="925"/>
                  </a:lnTo>
                  <a:lnTo>
                    <a:pt x="263" y="926"/>
                  </a:lnTo>
                  <a:lnTo>
                    <a:pt x="259" y="931"/>
                  </a:lnTo>
                  <a:lnTo>
                    <a:pt x="256" y="940"/>
                  </a:lnTo>
                  <a:lnTo>
                    <a:pt x="262" y="941"/>
                  </a:lnTo>
                  <a:lnTo>
                    <a:pt x="262" y="943"/>
                  </a:lnTo>
                  <a:lnTo>
                    <a:pt x="265" y="951"/>
                  </a:lnTo>
                  <a:lnTo>
                    <a:pt x="277" y="951"/>
                  </a:lnTo>
                  <a:lnTo>
                    <a:pt x="277" y="953"/>
                  </a:lnTo>
                  <a:lnTo>
                    <a:pt x="278" y="953"/>
                  </a:lnTo>
                  <a:lnTo>
                    <a:pt x="283" y="959"/>
                  </a:lnTo>
                  <a:lnTo>
                    <a:pt x="287" y="972"/>
                  </a:lnTo>
                  <a:lnTo>
                    <a:pt x="280" y="972"/>
                  </a:lnTo>
                  <a:lnTo>
                    <a:pt x="280" y="975"/>
                  </a:lnTo>
                  <a:lnTo>
                    <a:pt x="281" y="975"/>
                  </a:lnTo>
                  <a:lnTo>
                    <a:pt x="287" y="980"/>
                  </a:lnTo>
                  <a:lnTo>
                    <a:pt x="287" y="981"/>
                  </a:lnTo>
                  <a:lnTo>
                    <a:pt x="281" y="983"/>
                  </a:lnTo>
                  <a:lnTo>
                    <a:pt x="275" y="990"/>
                  </a:lnTo>
                  <a:lnTo>
                    <a:pt x="274" y="990"/>
                  </a:lnTo>
                  <a:lnTo>
                    <a:pt x="271" y="983"/>
                  </a:lnTo>
                  <a:lnTo>
                    <a:pt x="268" y="981"/>
                  </a:lnTo>
                  <a:lnTo>
                    <a:pt x="269" y="984"/>
                  </a:lnTo>
                  <a:lnTo>
                    <a:pt x="268" y="993"/>
                  </a:lnTo>
                  <a:lnTo>
                    <a:pt x="265" y="993"/>
                  </a:lnTo>
                  <a:lnTo>
                    <a:pt x="265" y="1000"/>
                  </a:lnTo>
                  <a:lnTo>
                    <a:pt x="256" y="1014"/>
                  </a:lnTo>
                  <a:lnTo>
                    <a:pt x="262" y="1020"/>
                  </a:lnTo>
                  <a:lnTo>
                    <a:pt x="266" y="1028"/>
                  </a:lnTo>
                  <a:lnTo>
                    <a:pt x="266" y="1026"/>
                  </a:lnTo>
                  <a:lnTo>
                    <a:pt x="268" y="1026"/>
                  </a:lnTo>
                  <a:lnTo>
                    <a:pt x="268" y="1040"/>
                  </a:lnTo>
                  <a:lnTo>
                    <a:pt x="278" y="1060"/>
                  </a:lnTo>
                  <a:lnTo>
                    <a:pt x="280" y="1061"/>
                  </a:lnTo>
                  <a:lnTo>
                    <a:pt x="280" y="1063"/>
                  </a:lnTo>
                  <a:lnTo>
                    <a:pt x="272" y="1071"/>
                  </a:lnTo>
                  <a:lnTo>
                    <a:pt x="263" y="1071"/>
                  </a:lnTo>
                  <a:lnTo>
                    <a:pt x="262" y="1066"/>
                  </a:lnTo>
                  <a:lnTo>
                    <a:pt x="253" y="1060"/>
                  </a:lnTo>
                  <a:lnTo>
                    <a:pt x="244" y="1055"/>
                  </a:lnTo>
                  <a:lnTo>
                    <a:pt x="243" y="1055"/>
                  </a:lnTo>
                  <a:lnTo>
                    <a:pt x="243" y="1049"/>
                  </a:lnTo>
                  <a:lnTo>
                    <a:pt x="237" y="1046"/>
                  </a:lnTo>
                  <a:lnTo>
                    <a:pt x="231" y="1045"/>
                  </a:lnTo>
                  <a:lnTo>
                    <a:pt x="222" y="1048"/>
                  </a:lnTo>
                  <a:lnTo>
                    <a:pt x="220" y="1048"/>
                  </a:lnTo>
                  <a:lnTo>
                    <a:pt x="207" y="1037"/>
                  </a:lnTo>
                  <a:lnTo>
                    <a:pt x="192" y="1037"/>
                  </a:lnTo>
                  <a:lnTo>
                    <a:pt x="177" y="1031"/>
                  </a:lnTo>
                  <a:lnTo>
                    <a:pt x="174" y="1031"/>
                  </a:lnTo>
                  <a:lnTo>
                    <a:pt x="170" y="1033"/>
                  </a:lnTo>
                  <a:lnTo>
                    <a:pt x="166" y="1033"/>
                  </a:lnTo>
                  <a:lnTo>
                    <a:pt x="152" y="1020"/>
                  </a:lnTo>
                  <a:lnTo>
                    <a:pt x="137" y="1011"/>
                  </a:lnTo>
                  <a:lnTo>
                    <a:pt x="136" y="1011"/>
                  </a:lnTo>
                  <a:lnTo>
                    <a:pt x="134" y="1012"/>
                  </a:lnTo>
                  <a:lnTo>
                    <a:pt x="124" y="1002"/>
                  </a:lnTo>
                  <a:lnTo>
                    <a:pt x="124" y="1000"/>
                  </a:lnTo>
                  <a:lnTo>
                    <a:pt x="127" y="997"/>
                  </a:lnTo>
                  <a:lnTo>
                    <a:pt x="134" y="997"/>
                  </a:lnTo>
                  <a:lnTo>
                    <a:pt x="142" y="986"/>
                  </a:lnTo>
                  <a:lnTo>
                    <a:pt x="148" y="984"/>
                  </a:lnTo>
                  <a:lnTo>
                    <a:pt x="139" y="977"/>
                  </a:lnTo>
                  <a:lnTo>
                    <a:pt x="140" y="974"/>
                  </a:lnTo>
                  <a:lnTo>
                    <a:pt x="148" y="972"/>
                  </a:lnTo>
                  <a:lnTo>
                    <a:pt x="148" y="971"/>
                  </a:lnTo>
                  <a:lnTo>
                    <a:pt x="160" y="966"/>
                  </a:lnTo>
                  <a:lnTo>
                    <a:pt x="158" y="965"/>
                  </a:lnTo>
                  <a:lnTo>
                    <a:pt x="148" y="966"/>
                  </a:lnTo>
                  <a:lnTo>
                    <a:pt x="146" y="966"/>
                  </a:lnTo>
                  <a:lnTo>
                    <a:pt x="146" y="959"/>
                  </a:lnTo>
                  <a:lnTo>
                    <a:pt x="148" y="954"/>
                  </a:lnTo>
                  <a:lnTo>
                    <a:pt x="152" y="953"/>
                  </a:lnTo>
                  <a:lnTo>
                    <a:pt x="155" y="948"/>
                  </a:lnTo>
                  <a:lnTo>
                    <a:pt x="157" y="948"/>
                  </a:lnTo>
                  <a:lnTo>
                    <a:pt x="160" y="951"/>
                  </a:lnTo>
                  <a:lnTo>
                    <a:pt x="166" y="951"/>
                  </a:lnTo>
                  <a:lnTo>
                    <a:pt x="169" y="943"/>
                  </a:lnTo>
                  <a:lnTo>
                    <a:pt x="167" y="941"/>
                  </a:lnTo>
                  <a:lnTo>
                    <a:pt x="166" y="941"/>
                  </a:lnTo>
                  <a:lnTo>
                    <a:pt x="166" y="934"/>
                  </a:lnTo>
                  <a:lnTo>
                    <a:pt x="170" y="931"/>
                  </a:lnTo>
                  <a:lnTo>
                    <a:pt x="166" y="928"/>
                  </a:lnTo>
                  <a:lnTo>
                    <a:pt x="170" y="926"/>
                  </a:lnTo>
                  <a:lnTo>
                    <a:pt x="172" y="923"/>
                  </a:lnTo>
                  <a:lnTo>
                    <a:pt x="170" y="917"/>
                  </a:lnTo>
                  <a:lnTo>
                    <a:pt x="158" y="911"/>
                  </a:lnTo>
                  <a:lnTo>
                    <a:pt x="154" y="911"/>
                  </a:lnTo>
                  <a:lnTo>
                    <a:pt x="148" y="908"/>
                  </a:lnTo>
                  <a:lnTo>
                    <a:pt x="145" y="910"/>
                  </a:lnTo>
                  <a:lnTo>
                    <a:pt x="143" y="910"/>
                  </a:lnTo>
                  <a:lnTo>
                    <a:pt x="143" y="908"/>
                  </a:lnTo>
                  <a:lnTo>
                    <a:pt x="134" y="900"/>
                  </a:lnTo>
                  <a:lnTo>
                    <a:pt x="126" y="902"/>
                  </a:lnTo>
                  <a:lnTo>
                    <a:pt x="123" y="902"/>
                  </a:lnTo>
                  <a:lnTo>
                    <a:pt x="120" y="900"/>
                  </a:lnTo>
                  <a:lnTo>
                    <a:pt x="112" y="900"/>
                  </a:lnTo>
                  <a:lnTo>
                    <a:pt x="109" y="897"/>
                  </a:lnTo>
                  <a:lnTo>
                    <a:pt x="109" y="888"/>
                  </a:lnTo>
                  <a:lnTo>
                    <a:pt x="106" y="883"/>
                  </a:lnTo>
                  <a:lnTo>
                    <a:pt x="102" y="885"/>
                  </a:lnTo>
                  <a:lnTo>
                    <a:pt x="96" y="882"/>
                  </a:lnTo>
                  <a:lnTo>
                    <a:pt x="94" y="882"/>
                  </a:lnTo>
                  <a:lnTo>
                    <a:pt x="94" y="880"/>
                  </a:lnTo>
                  <a:lnTo>
                    <a:pt x="93" y="873"/>
                  </a:lnTo>
                  <a:lnTo>
                    <a:pt x="96" y="871"/>
                  </a:lnTo>
                  <a:lnTo>
                    <a:pt x="96" y="870"/>
                  </a:lnTo>
                  <a:lnTo>
                    <a:pt x="89" y="859"/>
                  </a:lnTo>
                  <a:lnTo>
                    <a:pt x="72" y="861"/>
                  </a:lnTo>
                  <a:lnTo>
                    <a:pt x="66" y="867"/>
                  </a:lnTo>
                  <a:lnTo>
                    <a:pt x="63" y="865"/>
                  </a:lnTo>
                  <a:lnTo>
                    <a:pt x="63" y="864"/>
                  </a:lnTo>
                  <a:lnTo>
                    <a:pt x="62" y="864"/>
                  </a:lnTo>
                  <a:lnTo>
                    <a:pt x="59" y="848"/>
                  </a:lnTo>
                  <a:lnTo>
                    <a:pt x="56" y="843"/>
                  </a:lnTo>
                  <a:lnTo>
                    <a:pt x="56" y="842"/>
                  </a:lnTo>
                  <a:lnTo>
                    <a:pt x="59" y="839"/>
                  </a:lnTo>
                  <a:lnTo>
                    <a:pt x="60" y="839"/>
                  </a:lnTo>
                  <a:lnTo>
                    <a:pt x="68" y="842"/>
                  </a:lnTo>
                  <a:lnTo>
                    <a:pt x="75" y="836"/>
                  </a:lnTo>
                  <a:lnTo>
                    <a:pt x="75" y="833"/>
                  </a:lnTo>
                  <a:lnTo>
                    <a:pt x="74" y="833"/>
                  </a:lnTo>
                  <a:lnTo>
                    <a:pt x="72" y="830"/>
                  </a:lnTo>
                  <a:lnTo>
                    <a:pt x="69" y="828"/>
                  </a:lnTo>
                  <a:lnTo>
                    <a:pt x="63" y="828"/>
                  </a:lnTo>
                  <a:lnTo>
                    <a:pt x="62" y="824"/>
                  </a:lnTo>
                  <a:lnTo>
                    <a:pt x="57" y="819"/>
                  </a:lnTo>
                  <a:lnTo>
                    <a:pt x="50" y="806"/>
                  </a:lnTo>
                  <a:lnTo>
                    <a:pt x="53" y="799"/>
                  </a:lnTo>
                  <a:lnTo>
                    <a:pt x="50" y="794"/>
                  </a:lnTo>
                  <a:lnTo>
                    <a:pt x="51" y="788"/>
                  </a:lnTo>
                  <a:lnTo>
                    <a:pt x="43" y="782"/>
                  </a:lnTo>
                  <a:lnTo>
                    <a:pt x="32" y="785"/>
                  </a:lnTo>
                  <a:lnTo>
                    <a:pt x="31" y="785"/>
                  </a:lnTo>
                  <a:lnTo>
                    <a:pt x="32" y="781"/>
                  </a:lnTo>
                  <a:lnTo>
                    <a:pt x="29" y="779"/>
                  </a:lnTo>
                  <a:lnTo>
                    <a:pt x="17" y="778"/>
                  </a:lnTo>
                  <a:lnTo>
                    <a:pt x="17" y="776"/>
                  </a:lnTo>
                  <a:lnTo>
                    <a:pt x="16" y="775"/>
                  </a:lnTo>
                  <a:lnTo>
                    <a:pt x="16" y="766"/>
                  </a:lnTo>
                  <a:lnTo>
                    <a:pt x="11" y="759"/>
                  </a:lnTo>
                  <a:lnTo>
                    <a:pt x="8" y="757"/>
                  </a:lnTo>
                  <a:lnTo>
                    <a:pt x="10" y="748"/>
                  </a:lnTo>
                  <a:lnTo>
                    <a:pt x="6" y="742"/>
                  </a:lnTo>
                  <a:lnTo>
                    <a:pt x="6" y="739"/>
                  </a:lnTo>
                  <a:lnTo>
                    <a:pt x="10" y="733"/>
                  </a:lnTo>
                  <a:lnTo>
                    <a:pt x="7" y="728"/>
                  </a:lnTo>
                  <a:lnTo>
                    <a:pt x="6" y="723"/>
                  </a:lnTo>
                  <a:lnTo>
                    <a:pt x="4" y="723"/>
                  </a:lnTo>
                  <a:lnTo>
                    <a:pt x="3" y="722"/>
                  </a:lnTo>
                  <a:lnTo>
                    <a:pt x="0" y="708"/>
                  </a:lnTo>
                  <a:lnTo>
                    <a:pt x="10" y="704"/>
                  </a:lnTo>
                  <a:lnTo>
                    <a:pt x="16" y="696"/>
                  </a:lnTo>
                  <a:lnTo>
                    <a:pt x="14" y="689"/>
                  </a:lnTo>
                  <a:lnTo>
                    <a:pt x="26" y="680"/>
                  </a:lnTo>
                  <a:lnTo>
                    <a:pt x="40" y="682"/>
                  </a:lnTo>
                  <a:lnTo>
                    <a:pt x="35" y="677"/>
                  </a:lnTo>
                  <a:lnTo>
                    <a:pt x="19" y="673"/>
                  </a:lnTo>
                  <a:lnTo>
                    <a:pt x="17" y="673"/>
                  </a:lnTo>
                  <a:lnTo>
                    <a:pt x="16" y="667"/>
                  </a:lnTo>
                  <a:lnTo>
                    <a:pt x="16" y="665"/>
                  </a:lnTo>
                  <a:lnTo>
                    <a:pt x="17" y="665"/>
                  </a:lnTo>
                  <a:lnTo>
                    <a:pt x="19" y="667"/>
                  </a:lnTo>
                  <a:lnTo>
                    <a:pt x="19" y="662"/>
                  </a:lnTo>
                  <a:lnTo>
                    <a:pt x="7" y="665"/>
                  </a:lnTo>
                  <a:lnTo>
                    <a:pt x="6" y="664"/>
                  </a:lnTo>
                  <a:lnTo>
                    <a:pt x="7" y="664"/>
                  </a:lnTo>
                  <a:lnTo>
                    <a:pt x="37" y="636"/>
                  </a:lnTo>
                  <a:lnTo>
                    <a:pt x="56" y="606"/>
                  </a:lnTo>
                  <a:lnTo>
                    <a:pt x="56" y="597"/>
                  </a:lnTo>
                  <a:lnTo>
                    <a:pt x="48" y="587"/>
                  </a:lnTo>
                  <a:lnTo>
                    <a:pt x="41" y="578"/>
                  </a:lnTo>
                  <a:lnTo>
                    <a:pt x="46" y="561"/>
                  </a:lnTo>
                  <a:lnTo>
                    <a:pt x="40" y="554"/>
                  </a:lnTo>
                  <a:lnTo>
                    <a:pt x="38" y="545"/>
                  </a:lnTo>
                  <a:lnTo>
                    <a:pt x="35" y="544"/>
                  </a:lnTo>
                  <a:lnTo>
                    <a:pt x="35" y="530"/>
                  </a:lnTo>
                  <a:lnTo>
                    <a:pt x="40" y="514"/>
                  </a:lnTo>
                  <a:lnTo>
                    <a:pt x="28" y="477"/>
                  </a:lnTo>
                  <a:lnTo>
                    <a:pt x="38" y="455"/>
                  </a:lnTo>
                  <a:lnTo>
                    <a:pt x="29" y="437"/>
                  </a:lnTo>
                  <a:lnTo>
                    <a:pt x="19" y="428"/>
                  </a:lnTo>
                  <a:lnTo>
                    <a:pt x="19" y="427"/>
                  </a:lnTo>
                  <a:lnTo>
                    <a:pt x="20" y="412"/>
                  </a:lnTo>
                  <a:lnTo>
                    <a:pt x="19" y="410"/>
                  </a:lnTo>
                  <a:lnTo>
                    <a:pt x="19" y="409"/>
                  </a:lnTo>
                  <a:lnTo>
                    <a:pt x="38" y="390"/>
                  </a:lnTo>
                  <a:lnTo>
                    <a:pt x="41" y="382"/>
                  </a:lnTo>
                  <a:lnTo>
                    <a:pt x="41" y="381"/>
                  </a:lnTo>
                  <a:lnTo>
                    <a:pt x="48" y="384"/>
                  </a:lnTo>
                  <a:lnTo>
                    <a:pt x="48" y="376"/>
                  </a:lnTo>
                  <a:lnTo>
                    <a:pt x="50" y="376"/>
                  </a:lnTo>
                  <a:lnTo>
                    <a:pt x="59" y="381"/>
                  </a:lnTo>
                  <a:lnTo>
                    <a:pt x="60" y="376"/>
                  </a:lnTo>
                  <a:lnTo>
                    <a:pt x="62" y="376"/>
                  </a:lnTo>
                  <a:lnTo>
                    <a:pt x="62" y="370"/>
                  </a:lnTo>
                  <a:lnTo>
                    <a:pt x="63" y="370"/>
                  </a:lnTo>
                  <a:lnTo>
                    <a:pt x="78" y="378"/>
                  </a:lnTo>
                  <a:lnTo>
                    <a:pt x="80" y="378"/>
                  </a:lnTo>
                  <a:lnTo>
                    <a:pt x="80" y="379"/>
                  </a:lnTo>
                  <a:lnTo>
                    <a:pt x="77" y="385"/>
                  </a:lnTo>
                  <a:lnTo>
                    <a:pt x="75" y="385"/>
                  </a:lnTo>
                  <a:lnTo>
                    <a:pt x="66" y="379"/>
                  </a:lnTo>
                  <a:lnTo>
                    <a:pt x="65" y="385"/>
                  </a:lnTo>
                  <a:lnTo>
                    <a:pt x="77" y="390"/>
                  </a:lnTo>
                  <a:lnTo>
                    <a:pt x="77" y="392"/>
                  </a:lnTo>
                  <a:lnTo>
                    <a:pt x="80" y="391"/>
                  </a:lnTo>
                  <a:lnTo>
                    <a:pt x="83" y="397"/>
                  </a:lnTo>
                  <a:lnTo>
                    <a:pt x="115" y="398"/>
                  </a:lnTo>
                  <a:lnTo>
                    <a:pt x="149" y="431"/>
                  </a:lnTo>
                  <a:lnTo>
                    <a:pt x="169" y="437"/>
                  </a:lnTo>
                  <a:lnTo>
                    <a:pt x="182" y="453"/>
                  </a:lnTo>
                  <a:lnTo>
                    <a:pt x="183" y="468"/>
                  </a:lnTo>
                  <a:lnTo>
                    <a:pt x="188" y="470"/>
                  </a:lnTo>
                  <a:lnTo>
                    <a:pt x="188" y="471"/>
                  </a:lnTo>
                  <a:lnTo>
                    <a:pt x="185" y="483"/>
                  </a:lnTo>
                  <a:lnTo>
                    <a:pt x="170" y="499"/>
                  </a:lnTo>
                  <a:lnTo>
                    <a:pt x="154" y="505"/>
                  </a:lnTo>
                  <a:lnTo>
                    <a:pt x="96" y="492"/>
                  </a:lnTo>
                  <a:lnTo>
                    <a:pt x="96" y="490"/>
                  </a:lnTo>
                  <a:lnTo>
                    <a:pt x="94" y="486"/>
                  </a:lnTo>
                  <a:lnTo>
                    <a:pt x="84" y="484"/>
                  </a:lnTo>
                  <a:lnTo>
                    <a:pt x="83" y="484"/>
                  </a:lnTo>
                  <a:lnTo>
                    <a:pt x="69" y="471"/>
                  </a:lnTo>
                  <a:lnTo>
                    <a:pt x="65" y="474"/>
                  </a:lnTo>
                  <a:lnTo>
                    <a:pt x="102" y="511"/>
                  </a:lnTo>
                  <a:lnTo>
                    <a:pt x="102" y="513"/>
                  </a:lnTo>
                  <a:lnTo>
                    <a:pt x="100" y="526"/>
                  </a:lnTo>
                  <a:lnTo>
                    <a:pt x="100" y="527"/>
                  </a:lnTo>
                  <a:lnTo>
                    <a:pt x="96" y="530"/>
                  </a:lnTo>
                  <a:lnTo>
                    <a:pt x="102" y="544"/>
                  </a:lnTo>
                  <a:lnTo>
                    <a:pt x="103" y="551"/>
                  </a:lnTo>
                  <a:lnTo>
                    <a:pt x="100" y="557"/>
                  </a:lnTo>
                  <a:lnTo>
                    <a:pt x="112" y="559"/>
                  </a:lnTo>
                  <a:lnTo>
                    <a:pt x="120" y="569"/>
                  </a:lnTo>
                  <a:lnTo>
                    <a:pt x="136" y="576"/>
                  </a:lnTo>
                  <a:lnTo>
                    <a:pt x="145" y="573"/>
                  </a:lnTo>
                  <a:lnTo>
                    <a:pt x="140" y="557"/>
                  </a:lnTo>
                  <a:lnTo>
                    <a:pt x="134" y="560"/>
                  </a:lnTo>
                  <a:lnTo>
                    <a:pt x="133" y="560"/>
                  </a:lnTo>
                  <a:lnTo>
                    <a:pt x="124" y="550"/>
                  </a:lnTo>
                  <a:lnTo>
                    <a:pt x="123" y="544"/>
                  </a:lnTo>
                  <a:lnTo>
                    <a:pt x="123" y="542"/>
                  </a:lnTo>
                  <a:lnTo>
                    <a:pt x="129" y="533"/>
                  </a:lnTo>
                  <a:lnTo>
                    <a:pt x="148" y="544"/>
                  </a:lnTo>
                  <a:lnTo>
                    <a:pt x="148" y="545"/>
                  </a:lnTo>
                  <a:lnTo>
                    <a:pt x="145" y="547"/>
                  </a:lnTo>
                  <a:lnTo>
                    <a:pt x="145" y="550"/>
                  </a:lnTo>
                  <a:lnTo>
                    <a:pt x="149" y="545"/>
                  </a:lnTo>
                  <a:lnTo>
                    <a:pt x="179" y="556"/>
                  </a:lnTo>
                  <a:lnTo>
                    <a:pt x="167" y="530"/>
                  </a:lnTo>
                  <a:lnTo>
                    <a:pt x="166" y="520"/>
                  </a:lnTo>
                  <a:lnTo>
                    <a:pt x="167" y="520"/>
                  </a:lnTo>
                  <a:lnTo>
                    <a:pt x="188" y="505"/>
                  </a:lnTo>
                  <a:lnTo>
                    <a:pt x="198" y="490"/>
                  </a:lnTo>
                  <a:lnTo>
                    <a:pt x="200" y="490"/>
                  </a:lnTo>
                  <a:lnTo>
                    <a:pt x="216" y="499"/>
                  </a:lnTo>
                  <a:lnTo>
                    <a:pt x="216" y="501"/>
                  </a:lnTo>
                  <a:lnTo>
                    <a:pt x="215" y="505"/>
                  </a:lnTo>
                  <a:lnTo>
                    <a:pt x="217" y="504"/>
                  </a:lnTo>
                  <a:lnTo>
                    <a:pt x="219" y="504"/>
                  </a:lnTo>
                  <a:lnTo>
                    <a:pt x="222" y="508"/>
                  </a:lnTo>
                  <a:lnTo>
                    <a:pt x="222" y="499"/>
                  </a:lnTo>
                  <a:lnTo>
                    <a:pt x="228" y="477"/>
                  </a:lnTo>
                  <a:lnTo>
                    <a:pt x="217" y="465"/>
                  </a:lnTo>
                  <a:lnTo>
                    <a:pt x="222" y="450"/>
                  </a:lnTo>
                  <a:lnTo>
                    <a:pt x="222" y="431"/>
                  </a:lnTo>
                  <a:lnTo>
                    <a:pt x="212" y="418"/>
                  </a:lnTo>
                  <a:lnTo>
                    <a:pt x="244" y="424"/>
                  </a:lnTo>
                  <a:lnTo>
                    <a:pt x="253" y="434"/>
                  </a:lnTo>
                  <a:lnTo>
                    <a:pt x="256" y="447"/>
                  </a:lnTo>
                  <a:lnTo>
                    <a:pt x="256" y="449"/>
                  </a:lnTo>
                  <a:lnTo>
                    <a:pt x="240" y="452"/>
                  </a:lnTo>
                  <a:lnTo>
                    <a:pt x="235" y="461"/>
                  </a:lnTo>
                  <a:lnTo>
                    <a:pt x="247" y="480"/>
                  </a:lnTo>
                  <a:lnTo>
                    <a:pt x="255" y="480"/>
                  </a:lnTo>
                  <a:lnTo>
                    <a:pt x="256" y="486"/>
                  </a:lnTo>
                  <a:lnTo>
                    <a:pt x="268" y="475"/>
                  </a:lnTo>
                  <a:lnTo>
                    <a:pt x="268" y="470"/>
                  </a:lnTo>
                  <a:lnTo>
                    <a:pt x="272" y="456"/>
                  </a:lnTo>
                  <a:lnTo>
                    <a:pt x="320" y="425"/>
                  </a:lnTo>
                  <a:lnTo>
                    <a:pt x="327" y="424"/>
                  </a:lnTo>
                  <a:lnTo>
                    <a:pt x="330" y="428"/>
                  </a:lnTo>
                  <a:lnTo>
                    <a:pt x="333" y="424"/>
                  </a:lnTo>
                  <a:lnTo>
                    <a:pt x="330" y="422"/>
                  </a:lnTo>
                  <a:lnTo>
                    <a:pt x="330" y="421"/>
                  </a:lnTo>
                  <a:lnTo>
                    <a:pt x="335" y="415"/>
                  </a:lnTo>
                  <a:lnTo>
                    <a:pt x="336" y="415"/>
                  </a:lnTo>
                  <a:lnTo>
                    <a:pt x="339" y="419"/>
                  </a:lnTo>
                  <a:lnTo>
                    <a:pt x="340" y="419"/>
                  </a:lnTo>
                  <a:lnTo>
                    <a:pt x="340" y="415"/>
                  </a:lnTo>
                  <a:lnTo>
                    <a:pt x="342" y="410"/>
                  </a:lnTo>
                  <a:lnTo>
                    <a:pt x="343" y="410"/>
                  </a:lnTo>
                  <a:lnTo>
                    <a:pt x="358" y="406"/>
                  </a:lnTo>
                  <a:lnTo>
                    <a:pt x="358" y="407"/>
                  </a:lnTo>
                  <a:lnTo>
                    <a:pt x="349" y="412"/>
                  </a:lnTo>
                  <a:lnTo>
                    <a:pt x="352" y="413"/>
                  </a:lnTo>
                  <a:lnTo>
                    <a:pt x="354" y="413"/>
                  </a:lnTo>
                  <a:lnTo>
                    <a:pt x="354" y="415"/>
                  </a:lnTo>
                  <a:lnTo>
                    <a:pt x="351" y="421"/>
                  </a:lnTo>
                  <a:lnTo>
                    <a:pt x="352" y="430"/>
                  </a:lnTo>
                  <a:lnTo>
                    <a:pt x="360" y="435"/>
                  </a:lnTo>
                  <a:lnTo>
                    <a:pt x="370" y="421"/>
                  </a:lnTo>
                  <a:lnTo>
                    <a:pt x="382" y="421"/>
                  </a:lnTo>
                  <a:lnTo>
                    <a:pt x="391" y="422"/>
                  </a:lnTo>
                  <a:lnTo>
                    <a:pt x="394" y="422"/>
                  </a:lnTo>
                  <a:lnTo>
                    <a:pt x="415" y="404"/>
                  </a:lnTo>
                  <a:lnTo>
                    <a:pt x="424" y="416"/>
                  </a:lnTo>
                  <a:lnTo>
                    <a:pt x="419" y="425"/>
                  </a:lnTo>
                  <a:lnTo>
                    <a:pt x="424" y="430"/>
                  </a:lnTo>
                  <a:lnTo>
                    <a:pt x="428" y="425"/>
                  </a:lnTo>
                  <a:lnTo>
                    <a:pt x="428" y="416"/>
                  </a:lnTo>
                  <a:lnTo>
                    <a:pt x="440" y="409"/>
                  </a:lnTo>
                  <a:lnTo>
                    <a:pt x="441" y="401"/>
                  </a:lnTo>
                  <a:lnTo>
                    <a:pt x="434" y="384"/>
                  </a:lnTo>
                  <a:lnTo>
                    <a:pt x="434" y="382"/>
                  </a:lnTo>
                  <a:lnTo>
                    <a:pt x="444" y="375"/>
                  </a:lnTo>
                  <a:lnTo>
                    <a:pt x="446" y="375"/>
                  </a:lnTo>
                  <a:lnTo>
                    <a:pt x="484" y="385"/>
                  </a:lnTo>
                  <a:lnTo>
                    <a:pt x="523" y="412"/>
                  </a:lnTo>
                  <a:lnTo>
                    <a:pt x="538" y="432"/>
                  </a:lnTo>
                  <a:lnTo>
                    <a:pt x="548" y="412"/>
                  </a:lnTo>
                  <a:lnTo>
                    <a:pt x="541" y="406"/>
                  </a:lnTo>
                  <a:lnTo>
                    <a:pt x="535" y="392"/>
                  </a:lnTo>
                  <a:lnTo>
                    <a:pt x="535" y="388"/>
                  </a:lnTo>
                  <a:lnTo>
                    <a:pt x="520" y="384"/>
                  </a:lnTo>
                  <a:lnTo>
                    <a:pt x="518" y="384"/>
                  </a:lnTo>
                  <a:lnTo>
                    <a:pt x="520" y="367"/>
                  </a:lnTo>
                  <a:lnTo>
                    <a:pt x="524" y="364"/>
                  </a:lnTo>
                  <a:lnTo>
                    <a:pt x="523" y="358"/>
                  </a:lnTo>
                  <a:lnTo>
                    <a:pt x="526" y="342"/>
                  </a:lnTo>
                  <a:lnTo>
                    <a:pt x="515" y="338"/>
                  </a:lnTo>
                  <a:lnTo>
                    <a:pt x="520" y="329"/>
                  </a:lnTo>
                  <a:lnTo>
                    <a:pt x="515" y="329"/>
                  </a:lnTo>
                  <a:lnTo>
                    <a:pt x="515" y="327"/>
                  </a:lnTo>
                  <a:lnTo>
                    <a:pt x="518" y="318"/>
                  </a:lnTo>
                  <a:lnTo>
                    <a:pt x="539" y="296"/>
                  </a:lnTo>
                  <a:lnTo>
                    <a:pt x="545" y="262"/>
                  </a:lnTo>
                  <a:lnTo>
                    <a:pt x="551" y="249"/>
                  </a:lnTo>
                  <a:lnTo>
                    <a:pt x="551" y="247"/>
                  </a:lnTo>
                  <a:lnTo>
                    <a:pt x="552" y="247"/>
                  </a:lnTo>
                  <a:lnTo>
                    <a:pt x="594" y="256"/>
                  </a:lnTo>
                  <a:lnTo>
                    <a:pt x="594" y="258"/>
                  </a:lnTo>
                  <a:lnTo>
                    <a:pt x="595" y="280"/>
                  </a:lnTo>
                  <a:lnTo>
                    <a:pt x="584" y="309"/>
                  </a:lnTo>
                  <a:lnTo>
                    <a:pt x="594" y="321"/>
                  </a:lnTo>
                  <a:lnTo>
                    <a:pt x="597" y="335"/>
                  </a:lnTo>
                  <a:lnTo>
                    <a:pt x="597" y="352"/>
                  </a:lnTo>
                  <a:lnTo>
                    <a:pt x="592" y="358"/>
                  </a:lnTo>
                  <a:lnTo>
                    <a:pt x="595" y="375"/>
                  </a:lnTo>
                  <a:lnTo>
                    <a:pt x="592" y="404"/>
                  </a:lnTo>
                  <a:lnTo>
                    <a:pt x="606" y="421"/>
                  </a:lnTo>
                  <a:lnTo>
                    <a:pt x="606" y="427"/>
                  </a:lnTo>
                  <a:lnTo>
                    <a:pt x="601" y="437"/>
                  </a:lnTo>
                  <a:lnTo>
                    <a:pt x="601" y="452"/>
                  </a:lnTo>
                  <a:lnTo>
                    <a:pt x="600" y="452"/>
                  </a:lnTo>
                  <a:lnTo>
                    <a:pt x="595" y="456"/>
                  </a:lnTo>
                  <a:lnTo>
                    <a:pt x="590" y="471"/>
                  </a:lnTo>
                  <a:lnTo>
                    <a:pt x="581" y="471"/>
                  </a:lnTo>
                  <a:lnTo>
                    <a:pt x="587" y="475"/>
                  </a:lnTo>
                  <a:lnTo>
                    <a:pt x="587" y="477"/>
                  </a:lnTo>
                  <a:lnTo>
                    <a:pt x="585" y="477"/>
                  </a:lnTo>
                  <a:lnTo>
                    <a:pt x="567" y="486"/>
                  </a:lnTo>
                  <a:lnTo>
                    <a:pt x="561" y="484"/>
                  </a:lnTo>
                  <a:lnTo>
                    <a:pt x="563" y="496"/>
                  </a:lnTo>
                  <a:lnTo>
                    <a:pt x="587" y="499"/>
                  </a:lnTo>
                  <a:lnTo>
                    <a:pt x="590" y="499"/>
                  </a:lnTo>
                  <a:lnTo>
                    <a:pt x="590" y="489"/>
                  </a:lnTo>
                  <a:lnTo>
                    <a:pt x="591" y="489"/>
                  </a:lnTo>
                  <a:lnTo>
                    <a:pt x="604" y="480"/>
                  </a:lnTo>
                  <a:lnTo>
                    <a:pt x="610" y="464"/>
                  </a:lnTo>
                  <a:lnTo>
                    <a:pt x="621" y="452"/>
                  </a:lnTo>
                  <a:lnTo>
                    <a:pt x="621" y="441"/>
                  </a:lnTo>
                  <a:lnTo>
                    <a:pt x="615" y="428"/>
                  </a:lnTo>
                  <a:lnTo>
                    <a:pt x="619" y="415"/>
                  </a:lnTo>
                  <a:lnTo>
                    <a:pt x="646" y="406"/>
                  </a:lnTo>
                  <a:lnTo>
                    <a:pt x="646" y="407"/>
                  </a:lnTo>
                  <a:lnTo>
                    <a:pt x="649" y="416"/>
                  </a:lnTo>
                  <a:lnTo>
                    <a:pt x="656" y="424"/>
                  </a:lnTo>
                  <a:lnTo>
                    <a:pt x="656" y="425"/>
                  </a:lnTo>
                  <a:lnTo>
                    <a:pt x="655" y="431"/>
                  </a:lnTo>
                  <a:lnTo>
                    <a:pt x="658" y="434"/>
                  </a:lnTo>
                  <a:lnTo>
                    <a:pt x="658" y="435"/>
                  </a:lnTo>
                  <a:lnTo>
                    <a:pt x="655" y="450"/>
                  </a:lnTo>
                  <a:lnTo>
                    <a:pt x="661" y="456"/>
                  </a:lnTo>
                  <a:lnTo>
                    <a:pt x="673" y="456"/>
                  </a:lnTo>
                  <a:lnTo>
                    <a:pt x="658" y="450"/>
                  </a:lnTo>
                  <a:lnTo>
                    <a:pt x="658" y="437"/>
                  </a:lnTo>
                  <a:lnTo>
                    <a:pt x="659" y="437"/>
                  </a:lnTo>
                  <a:lnTo>
                    <a:pt x="665" y="431"/>
                  </a:lnTo>
                  <a:lnTo>
                    <a:pt x="659" y="412"/>
                  </a:lnTo>
                  <a:lnTo>
                    <a:pt x="638" y="398"/>
                  </a:lnTo>
                  <a:lnTo>
                    <a:pt x="627" y="404"/>
                  </a:lnTo>
                  <a:lnTo>
                    <a:pt x="609" y="400"/>
                  </a:lnTo>
                  <a:lnTo>
                    <a:pt x="609" y="398"/>
                  </a:lnTo>
                  <a:lnTo>
                    <a:pt x="610" y="388"/>
                  </a:lnTo>
                  <a:lnTo>
                    <a:pt x="606" y="375"/>
                  </a:lnTo>
                  <a:lnTo>
                    <a:pt x="615" y="342"/>
                  </a:lnTo>
                  <a:lnTo>
                    <a:pt x="598" y="308"/>
                  </a:lnTo>
                  <a:lnTo>
                    <a:pt x="603" y="295"/>
                  </a:lnTo>
                  <a:lnTo>
                    <a:pt x="625" y="277"/>
                  </a:lnTo>
                  <a:lnTo>
                    <a:pt x="621" y="253"/>
                  </a:lnTo>
                  <a:lnTo>
                    <a:pt x="621" y="252"/>
                  </a:lnTo>
                  <a:lnTo>
                    <a:pt x="622" y="252"/>
                  </a:lnTo>
                  <a:lnTo>
                    <a:pt x="625" y="250"/>
                  </a:lnTo>
                  <a:lnTo>
                    <a:pt x="627" y="250"/>
                  </a:lnTo>
                  <a:lnTo>
                    <a:pt x="627" y="252"/>
                  </a:lnTo>
                  <a:lnTo>
                    <a:pt x="634" y="265"/>
                  </a:lnTo>
                  <a:lnTo>
                    <a:pt x="634" y="266"/>
                  </a:lnTo>
                  <a:lnTo>
                    <a:pt x="633" y="266"/>
                  </a:lnTo>
                  <a:lnTo>
                    <a:pt x="634" y="277"/>
                  </a:lnTo>
                  <a:lnTo>
                    <a:pt x="628" y="289"/>
                  </a:lnTo>
                  <a:lnTo>
                    <a:pt x="633" y="305"/>
                  </a:lnTo>
                  <a:lnTo>
                    <a:pt x="633" y="312"/>
                  </a:lnTo>
                  <a:lnTo>
                    <a:pt x="630" y="312"/>
                  </a:lnTo>
                  <a:lnTo>
                    <a:pt x="631" y="315"/>
                  </a:lnTo>
                  <a:lnTo>
                    <a:pt x="670" y="330"/>
                  </a:lnTo>
                  <a:lnTo>
                    <a:pt x="664" y="315"/>
                  </a:lnTo>
                  <a:lnTo>
                    <a:pt x="659" y="318"/>
                  </a:lnTo>
                  <a:lnTo>
                    <a:pt x="659" y="320"/>
                  </a:lnTo>
                  <a:lnTo>
                    <a:pt x="658" y="320"/>
                  </a:lnTo>
                  <a:lnTo>
                    <a:pt x="658" y="318"/>
                  </a:lnTo>
                  <a:lnTo>
                    <a:pt x="641" y="306"/>
                  </a:lnTo>
                  <a:lnTo>
                    <a:pt x="638" y="293"/>
                  </a:lnTo>
                  <a:lnTo>
                    <a:pt x="643" y="290"/>
                  </a:lnTo>
                  <a:lnTo>
                    <a:pt x="644" y="290"/>
                  </a:lnTo>
                  <a:lnTo>
                    <a:pt x="649" y="301"/>
                  </a:lnTo>
                  <a:lnTo>
                    <a:pt x="655" y="299"/>
                  </a:lnTo>
                  <a:lnTo>
                    <a:pt x="664" y="290"/>
                  </a:lnTo>
                  <a:lnTo>
                    <a:pt x="656" y="287"/>
                  </a:lnTo>
                  <a:lnTo>
                    <a:pt x="656" y="281"/>
                  </a:lnTo>
                  <a:lnTo>
                    <a:pt x="658" y="281"/>
                  </a:lnTo>
                  <a:lnTo>
                    <a:pt x="681" y="272"/>
                  </a:lnTo>
                  <a:lnTo>
                    <a:pt x="702" y="286"/>
                  </a:lnTo>
                  <a:lnTo>
                    <a:pt x="711" y="299"/>
                  </a:lnTo>
                  <a:lnTo>
                    <a:pt x="733" y="302"/>
                  </a:lnTo>
                  <a:lnTo>
                    <a:pt x="735" y="302"/>
                  </a:lnTo>
                  <a:lnTo>
                    <a:pt x="732" y="315"/>
                  </a:lnTo>
                  <a:lnTo>
                    <a:pt x="721" y="323"/>
                  </a:lnTo>
                  <a:lnTo>
                    <a:pt x="723" y="341"/>
                  </a:lnTo>
                  <a:lnTo>
                    <a:pt x="721" y="358"/>
                  </a:lnTo>
                  <a:lnTo>
                    <a:pt x="732" y="364"/>
                  </a:lnTo>
                  <a:lnTo>
                    <a:pt x="732" y="357"/>
                  </a:lnTo>
                  <a:lnTo>
                    <a:pt x="738" y="354"/>
                  </a:lnTo>
                  <a:lnTo>
                    <a:pt x="738" y="344"/>
                  </a:lnTo>
                  <a:lnTo>
                    <a:pt x="733" y="320"/>
                  </a:lnTo>
                  <a:lnTo>
                    <a:pt x="738" y="305"/>
                  </a:lnTo>
                  <a:lnTo>
                    <a:pt x="736" y="296"/>
                  </a:lnTo>
                  <a:lnTo>
                    <a:pt x="720" y="287"/>
                  </a:lnTo>
                  <a:lnTo>
                    <a:pt x="720" y="286"/>
                  </a:lnTo>
                  <a:lnTo>
                    <a:pt x="721" y="281"/>
                  </a:lnTo>
                  <a:lnTo>
                    <a:pt x="720" y="280"/>
                  </a:lnTo>
                  <a:lnTo>
                    <a:pt x="704" y="269"/>
                  </a:lnTo>
                  <a:lnTo>
                    <a:pt x="702" y="269"/>
                  </a:lnTo>
                  <a:lnTo>
                    <a:pt x="701" y="258"/>
                  </a:lnTo>
                  <a:lnTo>
                    <a:pt x="704" y="250"/>
                  </a:lnTo>
                  <a:lnTo>
                    <a:pt x="695" y="238"/>
                  </a:lnTo>
                  <a:lnTo>
                    <a:pt x="693" y="238"/>
                  </a:lnTo>
                  <a:lnTo>
                    <a:pt x="693" y="237"/>
                  </a:lnTo>
                  <a:lnTo>
                    <a:pt x="695" y="237"/>
                  </a:lnTo>
                  <a:lnTo>
                    <a:pt x="698" y="234"/>
                  </a:lnTo>
                  <a:lnTo>
                    <a:pt x="695" y="232"/>
                  </a:lnTo>
                  <a:lnTo>
                    <a:pt x="695" y="231"/>
                  </a:lnTo>
                  <a:lnTo>
                    <a:pt x="701" y="225"/>
                  </a:lnTo>
                  <a:lnTo>
                    <a:pt x="698" y="220"/>
                  </a:lnTo>
                  <a:lnTo>
                    <a:pt x="698" y="219"/>
                  </a:lnTo>
                  <a:lnTo>
                    <a:pt x="704" y="218"/>
                  </a:lnTo>
                  <a:lnTo>
                    <a:pt x="776" y="204"/>
                  </a:lnTo>
                  <a:lnTo>
                    <a:pt x="776" y="197"/>
                  </a:lnTo>
                  <a:lnTo>
                    <a:pt x="779" y="197"/>
                  </a:lnTo>
                  <a:lnTo>
                    <a:pt x="776" y="188"/>
                  </a:lnTo>
                  <a:lnTo>
                    <a:pt x="766" y="182"/>
                  </a:lnTo>
                  <a:lnTo>
                    <a:pt x="776" y="173"/>
                  </a:lnTo>
                  <a:lnTo>
                    <a:pt x="764" y="167"/>
                  </a:lnTo>
                  <a:lnTo>
                    <a:pt x="767" y="158"/>
                  </a:lnTo>
                  <a:lnTo>
                    <a:pt x="778" y="166"/>
                  </a:lnTo>
                  <a:lnTo>
                    <a:pt x="782" y="152"/>
                  </a:lnTo>
                  <a:lnTo>
                    <a:pt x="784" y="152"/>
                  </a:lnTo>
                  <a:lnTo>
                    <a:pt x="790" y="149"/>
                  </a:lnTo>
                  <a:lnTo>
                    <a:pt x="781" y="145"/>
                  </a:lnTo>
                  <a:lnTo>
                    <a:pt x="794" y="145"/>
                  </a:lnTo>
                  <a:lnTo>
                    <a:pt x="810" y="126"/>
                  </a:lnTo>
                  <a:lnTo>
                    <a:pt x="864" y="106"/>
                  </a:lnTo>
                  <a:lnTo>
                    <a:pt x="865" y="102"/>
                  </a:lnTo>
                  <a:lnTo>
                    <a:pt x="858" y="102"/>
                  </a:lnTo>
                  <a:lnTo>
                    <a:pt x="858" y="94"/>
                  </a:lnTo>
                  <a:lnTo>
                    <a:pt x="862" y="94"/>
                  </a:lnTo>
                  <a:lnTo>
                    <a:pt x="871" y="93"/>
                  </a:lnTo>
                  <a:lnTo>
                    <a:pt x="883" y="92"/>
                  </a:lnTo>
                  <a:lnTo>
                    <a:pt x="892" y="90"/>
                  </a:lnTo>
                  <a:lnTo>
                    <a:pt x="896" y="90"/>
                  </a:lnTo>
                  <a:lnTo>
                    <a:pt x="901" y="93"/>
                  </a:lnTo>
                  <a:lnTo>
                    <a:pt x="896" y="103"/>
                  </a:lnTo>
                  <a:lnTo>
                    <a:pt x="904" y="97"/>
                  </a:lnTo>
                  <a:lnTo>
                    <a:pt x="908" y="99"/>
                  </a:lnTo>
                  <a:lnTo>
                    <a:pt x="908" y="100"/>
                  </a:lnTo>
                  <a:lnTo>
                    <a:pt x="907" y="105"/>
                  </a:lnTo>
                  <a:lnTo>
                    <a:pt x="922" y="99"/>
                  </a:lnTo>
                  <a:lnTo>
                    <a:pt x="920" y="94"/>
                  </a:lnTo>
                  <a:lnTo>
                    <a:pt x="920" y="93"/>
                  </a:lnTo>
                  <a:lnTo>
                    <a:pt x="933" y="84"/>
                  </a:lnTo>
                  <a:lnTo>
                    <a:pt x="933" y="83"/>
                  </a:lnTo>
                  <a:lnTo>
                    <a:pt x="935" y="83"/>
                  </a:lnTo>
                  <a:lnTo>
                    <a:pt x="935" y="84"/>
                  </a:lnTo>
                  <a:lnTo>
                    <a:pt x="947" y="96"/>
                  </a:lnTo>
                  <a:lnTo>
                    <a:pt x="948" y="86"/>
                  </a:lnTo>
                  <a:lnTo>
                    <a:pt x="936" y="74"/>
                  </a:lnTo>
                  <a:lnTo>
                    <a:pt x="936" y="72"/>
                  </a:lnTo>
                  <a:lnTo>
                    <a:pt x="966" y="68"/>
                  </a:lnTo>
                  <a:lnTo>
                    <a:pt x="966" y="60"/>
                  </a:lnTo>
                  <a:lnTo>
                    <a:pt x="967" y="62"/>
                  </a:lnTo>
                  <a:lnTo>
                    <a:pt x="962" y="53"/>
                  </a:lnTo>
                  <a:lnTo>
                    <a:pt x="967" y="37"/>
                  </a:lnTo>
                  <a:lnTo>
                    <a:pt x="990" y="6"/>
                  </a:lnTo>
                  <a:lnTo>
                    <a:pt x="1005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urkey">
              <a:extLst>
                <a:ext uri="{FF2B5EF4-FFF2-40B4-BE49-F238E27FC236}">
                  <a16:creationId xmlns:a16="http://schemas.microsoft.com/office/drawing/2014/main" id="{3DA7D016-0C22-4A21-AF51-259F5AEC9523}"/>
                </a:ext>
              </a:extLst>
            </p:cNvPr>
            <p:cNvSpPr>
              <a:spLocks/>
            </p:cNvSpPr>
            <p:nvPr>
              <p:custDataLst>
                <p:tags r:id="rId170"/>
              </p:custDataLst>
            </p:nvPr>
          </p:nvSpPr>
          <p:spPr bwMode="auto">
            <a:xfrm>
              <a:off x="6440245" y="3495941"/>
              <a:ext cx="444537" cy="189742"/>
            </a:xfrm>
            <a:custGeom>
              <a:avLst/>
              <a:gdLst/>
              <a:ahLst/>
              <a:cxnLst/>
              <a:rect l="l" t="t" r="r" b="b"/>
              <a:pathLst>
                <a:path w="448081" h="191255">
                  <a:moveTo>
                    <a:pt x="176683" y="0"/>
                  </a:moveTo>
                  <a:lnTo>
                    <a:pt x="218576" y="0"/>
                  </a:lnTo>
                  <a:lnTo>
                    <a:pt x="229505" y="10929"/>
                  </a:lnTo>
                  <a:lnTo>
                    <a:pt x="240434" y="10929"/>
                  </a:lnTo>
                  <a:lnTo>
                    <a:pt x="249541" y="23679"/>
                  </a:lnTo>
                  <a:lnTo>
                    <a:pt x="285971" y="34608"/>
                  </a:lnTo>
                  <a:lnTo>
                    <a:pt x="316936" y="29144"/>
                  </a:lnTo>
                  <a:lnTo>
                    <a:pt x="340615" y="32787"/>
                  </a:lnTo>
                  <a:lnTo>
                    <a:pt x="367937" y="14572"/>
                  </a:lnTo>
                  <a:lnTo>
                    <a:pt x="378865" y="14572"/>
                  </a:lnTo>
                  <a:lnTo>
                    <a:pt x="384330" y="16393"/>
                  </a:lnTo>
                  <a:lnTo>
                    <a:pt x="389794" y="16393"/>
                  </a:lnTo>
                  <a:lnTo>
                    <a:pt x="397080" y="14572"/>
                  </a:lnTo>
                  <a:lnTo>
                    <a:pt x="400723" y="14572"/>
                  </a:lnTo>
                  <a:lnTo>
                    <a:pt x="417116" y="32787"/>
                  </a:lnTo>
                  <a:lnTo>
                    <a:pt x="424402" y="56466"/>
                  </a:lnTo>
                  <a:lnTo>
                    <a:pt x="442617" y="67395"/>
                  </a:lnTo>
                  <a:lnTo>
                    <a:pt x="442617" y="71038"/>
                  </a:lnTo>
                  <a:lnTo>
                    <a:pt x="431688" y="83788"/>
                  </a:lnTo>
                  <a:lnTo>
                    <a:pt x="435331" y="94717"/>
                  </a:lnTo>
                  <a:lnTo>
                    <a:pt x="435331" y="129325"/>
                  </a:lnTo>
                  <a:lnTo>
                    <a:pt x="448081" y="140254"/>
                  </a:lnTo>
                  <a:lnTo>
                    <a:pt x="448081" y="149361"/>
                  </a:lnTo>
                  <a:lnTo>
                    <a:pt x="440795" y="149361"/>
                  </a:lnTo>
                  <a:lnTo>
                    <a:pt x="437152" y="151183"/>
                  </a:lnTo>
                  <a:lnTo>
                    <a:pt x="435331" y="151183"/>
                  </a:lnTo>
                  <a:lnTo>
                    <a:pt x="431688" y="145718"/>
                  </a:lnTo>
                  <a:lnTo>
                    <a:pt x="402545" y="143897"/>
                  </a:lnTo>
                  <a:lnTo>
                    <a:pt x="395259" y="151183"/>
                  </a:lnTo>
                  <a:lnTo>
                    <a:pt x="391616" y="151183"/>
                  </a:lnTo>
                  <a:lnTo>
                    <a:pt x="386151" y="149361"/>
                  </a:lnTo>
                  <a:lnTo>
                    <a:pt x="375223" y="154826"/>
                  </a:lnTo>
                  <a:lnTo>
                    <a:pt x="351543" y="151183"/>
                  </a:lnTo>
                  <a:lnTo>
                    <a:pt x="313293" y="167576"/>
                  </a:lnTo>
                  <a:lnTo>
                    <a:pt x="295078" y="160290"/>
                  </a:lnTo>
                  <a:lnTo>
                    <a:pt x="273220" y="167576"/>
                  </a:lnTo>
                  <a:lnTo>
                    <a:pt x="255006" y="162112"/>
                  </a:lnTo>
                  <a:lnTo>
                    <a:pt x="251363" y="171219"/>
                  </a:lnTo>
                  <a:lnTo>
                    <a:pt x="255006" y="178505"/>
                  </a:lnTo>
                  <a:lnTo>
                    <a:pt x="255006" y="180326"/>
                  </a:lnTo>
                  <a:lnTo>
                    <a:pt x="249541" y="180326"/>
                  </a:lnTo>
                  <a:lnTo>
                    <a:pt x="244077" y="191255"/>
                  </a:lnTo>
                  <a:lnTo>
                    <a:pt x="240434" y="191255"/>
                  </a:lnTo>
                  <a:lnTo>
                    <a:pt x="234970" y="185791"/>
                  </a:lnTo>
                  <a:lnTo>
                    <a:pt x="234970" y="171219"/>
                  </a:lnTo>
                  <a:lnTo>
                    <a:pt x="240434" y="165754"/>
                  </a:lnTo>
                  <a:lnTo>
                    <a:pt x="238613" y="162112"/>
                  </a:lnTo>
                  <a:lnTo>
                    <a:pt x="227684" y="171219"/>
                  </a:lnTo>
                  <a:lnTo>
                    <a:pt x="224041" y="171219"/>
                  </a:lnTo>
                  <a:lnTo>
                    <a:pt x="211290" y="165754"/>
                  </a:lnTo>
                  <a:lnTo>
                    <a:pt x="202183" y="167576"/>
                  </a:lnTo>
                  <a:lnTo>
                    <a:pt x="194897" y="176683"/>
                  </a:lnTo>
                  <a:lnTo>
                    <a:pt x="165754" y="185791"/>
                  </a:lnTo>
                  <a:lnTo>
                    <a:pt x="162111" y="185791"/>
                  </a:lnTo>
                  <a:lnTo>
                    <a:pt x="116574" y="160290"/>
                  </a:lnTo>
                  <a:lnTo>
                    <a:pt x="111110" y="162112"/>
                  </a:lnTo>
                  <a:lnTo>
                    <a:pt x="109288" y="178505"/>
                  </a:lnTo>
                  <a:lnTo>
                    <a:pt x="92895" y="183969"/>
                  </a:lnTo>
                  <a:lnTo>
                    <a:pt x="78323" y="178505"/>
                  </a:lnTo>
                  <a:lnTo>
                    <a:pt x="72859" y="167576"/>
                  </a:lnTo>
                  <a:lnTo>
                    <a:pt x="67395" y="171219"/>
                  </a:lnTo>
                  <a:lnTo>
                    <a:pt x="67395" y="167576"/>
                  </a:lnTo>
                  <a:lnTo>
                    <a:pt x="61930" y="162112"/>
                  </a:lnTo>
                  <a:lnTo>
                    <a:pt x="51001" y="171219"/>
                  </a:lnTo>
                  <a:lnTo>
                    <a:pt x="49180" y="171219"/>
                  </a:lnTo>
                  <a:lnTo>
                    <a:pt x="49180" y="165754"/>
                  </a:lnTo>
                  <a:lnTo>
                    <a:pt x="36430" y="167576"/>
                  </a:lnTo>
                  <a:lnTo>
                    <a:pt x="36430" y="165754"/>
                  </a:lnTo>
                  <a:lnTo>
                    <a:pt x="51001" y="156647"/>
                  </a:lnTo>
                  <a:lnTo>
                    <a:pt x="32787" y="156647"/>
                  </a:lnTo>
                  <a:lnTo>
                    <a:pt x="32787" y="154826"/>
                  </a:lnTo>
                  <a:lnTo>
                    <a:pt x="36430" y="149361"/>
                  </a:lnTo>
                  <a:lnTo>
                    <a:pt x="30965" y="145718"/>
                  </a:lnTo>
                  <a:lnTo>
                    <a:pt x="30965" y="138432"/>
                  </a:lnTo>
                  <a:lnTo>
                    <a:pt x="25501" y="134789"/>
                  </a:lnTo>
                  <a:lnTo>
                    <a:pt x="27322" y="127503"/>
                  </a:lnTo>
                  <a:lnTo>
                    <a:pt x="9108" y="118396"/>
                  </a:lnTo>
                  <a:lnTo>
                    <a:pt x="5465" y="118396"/>
                  </a:lnTo>
                  <a:lnTo>
                    <a:pt x="10929" y="105646"/>
                  </a:lnTo>
                  <a:lnTo>
                    <a:pt x="16394" y="111110"/>
                  </a:lnTo>
                  <a:lnTo>
                    <a:pt x="25501" y="111110"/>
                  </a:lnTo>
                  <a:lnTo>
                    <a:pt x="16394" y="107467"/>
                  </a:lnTo>
                  <a:lnTo>
                    <a:pt x="16394" y="105646"/>
                  </a:lnTo>
                  <a:lnTo>
                    <a:pt x="21858" y="100181"/>
                  </a:lnTo>
                  <a:lnTo>
                    <a:pt x="16394" y="89252"/>
                  </a:lnTo>
                  <a:lnTo>
                    <a:pt x="20036" y="81967"/>
                  </a:lnTo>
                  <a:lnTo>
                    <a:pt x="3643" y="81967"/>
                  </a:lnTo>
                  <a:lnTo>
                    <a:pt x="9108" y="65573"/>
                  </a:lnTo>
                  <a:lnTo>
                    <a:pt x="16394" y="56466"/>
                  </a:lnTo>
                  <a:lnTo>
                    <a:pt x="40073" y="54644"/>
                  </a:lnTo>
                  <a:lnTo>
                    <a:pt x="40073" y="49180"/>
                  </a:lnTo>
                  <a:lnTo>
                    <a:pt x="54644" y="49180"/>
                  </a:lnTo>
                  <a:lnTo>
                    <a:pt x="60109" y="51001"/>
                  </a:lnTo>
                  <a:lnTo>
                    <a:pt x="71038" y="51001"/>
                  </a:lnTo>
                  <a:lnTo>
                    <a:pt x="67395" y="45537"/>
                  </a:lnTo>
                  <a:lnTo>
                    <a:pt x="67395" y="43716"/>
                  </a:lnTo>
                  <a:lnTo>
                    <a:pt x="72859" y="43716"/>
                  </a:lnTo>
                  <a:lnTo>
                    <a:pt x="83788" y="40073"/>
                  </a:lnTo>
                  <a:lnTo>
                    <a:pt x="76502" y="40073"/>
                  </a:lnTo>
                  <a:lnTo>
                    <a:pt x="71038" y="34608"/>
                  </a:lnTo>
                  <a:lnTo>
                    <a:pt x="71038" y="32787"/>
                  </a:lnTo>
                  <a:lnTo>
                    <a:pt x="76502" y="27322"/>
                  </a:lnTo>
                  <a:lnTo>
                    <a:pt x="76502" y="23679"/>
                  </a:lnTo>
                  <a:lnTo>
                    <a:pt x="87431" y="23679"/>
                  </a:lnTo>
                  <a:lnTo>
                    <a:pt x="100181" y="27322"/>
                  </a:lnTo>
                  <a:lnTo>
                    <a:pt x="116574" y="32787"/>
                  </a:lnTo>
                  <a:lnTo>
                    <a:pt x="122039" y="32787"/>
                  </a:lnTo>
                  <a:lnTo>
                    <a:pt x="151182" y="10929"/>
                  </a:lnTo>
                  <a:close/>
                  <a:moveTo>
                    <a:pt x="27322" y="0"/>
                  </a:moveTo>
                  <a:lnTo>
                    <a:pt x="49180" y="3643"/>
                  </a:lnTo>
                  <a:lnTo>
                    <a:pt x="54644" y="14572"/>
                  </a:lnTo>
                  <a:lnTo>
                    <a:pt x="72859" y="23679"/>
                  </a:lnTo>
                  <a:lnTo>
                    <a:pt x="72859" y="27322"/>
                  </a:lnTo>
                  <a:lnTo>
                    <a:pt x="67395" y="32787"/>
                  </a:lnTo>
                  <a:lnTo>
                    <a:pt x="67395" y="34608"/>
                  </a:lnTo>
                  <a:lnTo>
                    <a:pt x="38251" y="34608"/>
                  </a:lnTo>
                  <a:lnTo>
                    <a:pt x="5465" y="61930"/>
                  </a:lnTo>
                  <a:lnTo>
                    <a:pt x="3643" y="61930"/>
                  </a:lnTo>
                  <a:lnTo>
                    <a:pt x="5465" y="51001"/>
                  </a:lnTo>
                  <a:lnTo>
                    <a:pt x="10929" y="45537"/>
                  </a:lnTo>
                  <a:lnTo>
                    <a:pt x="0" y="43715"/>
                  </a:lnTo>
                  <a:lnTo>
                    <a:pt x="0" y="40072"/>
                  </a:lnTo>
                  <a:lnTo>
                    <a:pt x="10929" y="20036"/>
                  </a:lnTo>
                  <a:lnTo>
                    <a:pt x="5465" y="9107"/>
                  </a:lnTo>
                  <a:lnTo>
                    <a:pt x="9108" y="9107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3" name="African Island">
              <a:extLst>
                <a:ext uri="{FF2B5EF4-FFF2-40B4-BE49-F238E27FC236}">
                  <a16:creationId xmlns:a16="http://schemas.microsoft.com/office/drawing/2014/main" id="{F976C7C8-89F2-4C59-A0ED-44248CD59F22}"/>
                </a:ext>
              </a:extLst>
            </p:cNvPr>
            <p:cNvSpPr>
              <a:spLocks/>
            </p:cNvSpPr>
            <p:nvPr>
              <p:custDataLst>
                <p:tags r:id="rId171"/>
              </p:custDataLst>
            </p:nvPr>
          </p:nvSpPr>
          <p:spPr bwMode="auto">
            <a:xfrm>
              <a:off x="5229514" y="4179011"/>
              <a:ext cx="10843" cy="9036"/>
            </a:xfrm>
            <a:custGeom>
              <a:avLst/>
              <a:gdLst>
                <a:gd name="T0" fmla="*/ 0 w 6"/>
                <a:gd name="T1" fmla="*/ 0 h 5"/>
                <a:gd name="T2" fmla="*/ 6 w 6"/>
                <a:gd name="T3" fmla="*/ 0 h 5"/>
                <a:gd name="T4" fmla="*/ 6 w 6"/>
                <a:gd name="T5" fmla="*/ 2 h 5"/>
                <a:gd name="T6" fmla="*/ 2 w 6"/>
                <a:gd name="T7" fmla="*/ 5 h 5"/>
                <a:gd name="T8" fmla="*/ 0 w 6"/>
                <a:gd name="T9" fmla="*/ 5 h 5"/>
                <a:gd name="T10" fmla="*/ 0 w 6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0" y="0"/>
                  </a:moveTo>
                  <a:lnTo>
                    <a:pt x="6" y="0"/>
                  </a:lnTo>
                  <a:lnTo>
                    <a:pt x="6" y="2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African Island">
              <a:extLst>
                <a:ext uri="{FF2B5EF4-FFF2-40B4-BE49-F238E27FC236}">
                  <a16:creationId xmlns:a16="http://schemas.microsoft.com/office/drawing/2014/main" id="{63345795-489F-4699-9CB0-DB184F35C9D6}"/>
                </a:ext>
              </a:extLst>
            </p:cNvPr>
            <p:cNvSpPr>
              <a:spLocks/>
            </p:cNvSpPr>
            <p:nvPr>
              <p:custDataLst>
                <p:tags r:id="rId172"/>
              </p:custDataLst>
            </p:nvPr>
          </p:nvSpPr>
          <p:spPr bwMode="auto">
            <a:xfrm>
              <a:off x="5267462" y="4224187"/>
              <a:ext cx="7228" cy="14457"/>
            </a:xfrm>
            <a:custGeom>
              <a:avLst/>
              <a:gdLst>
                <a:gd name="T0" fmla="*/ 0 w 4"/>
                <a:gd name="T1" fmla="*/ 0 h 8"/>
                <a:gd name="T2" fmla="*/ 1 w 4"/>
                <a:gd name="T3" fmla="*/ 0 h 8"/>
                <a:gd name="T4" fmla="*/ 1 w 4"/>
                <a:gd name="T5" fmla="*/ 2 h 8"/>
                <a:gd name="T6" fmla="*/ 4 w 4"/>
                <a:gd name="T7" fmla="*/ 6 h 8"/>
                <a:gd name="T8" fmla="*/ 4 w 4"/>
                <a:gd name="T9" fmla="*/ 8 h 8"/>
                <a:gd name="T10" fmla="*/ 0 w 4"/>
                <a:gd name="T11" fmla="*/ 8 h 8"/>
                <a:gd name="T12" fmla="*/ 0 w 4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8">
                  <a:moveTo>
                    <a:pt x="0" y="0"/>
                  </a:moveTo>
                  <a:lnTo>
                    <a:pt x="1" y="0"/>
                  </a:lnTo>
                  <a:lnTo>
                    <a:pt x="1" y="2"/>
                  </a:lnTo>
                  <a:lnTo>
                    <a:pt x="4" y="6"/>
                  </a:lnTo>
                  <a:lnTo>
                    <a:pt x="4" y="8"/>
                  </a:ln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African Island">
              <a:extLst>
                <a:ext uri="{FF2B5EF4-FFF2-40B4-BE49-F238E27FC236}">
                  <a16:creationId xmlns:a16="http://schemas.microsoft.com/office/drawing/2014/main" id="{DA439400-DD2F-415A-9391-26EEF70B0DDD}"/>
                </a:ext>
              </a:extLst>
            </p:cNvPr>
            <p:cNvSpPr>
              <a:spLocks/>
            </p:cNvSpPr>
            <p:nvPr>
              <p:custDataLst>
                <p:tags r:id="rId173"/>
              </p:custDataLst>
            </p:nvPr>
          </p:nvSpPr>
          <p:spPr bwMode="auto">
            <a:xfrm>
              <a:off x="5285533" y="4204310"/>
              <a:ext cx="9036" cy="7228"/>
            </a:xfrm>
            <a:custGeom>
              <a:avLst/>
              <a:gdLst>
                <a:gd name="T0" fmla="*/ 0 w 5"/>
                <a:gd name="T1" fmla="*/ 0 h 4"/>
                <a:gd name="T2" fmla="*/ 2 w 5"/>
                <a:gd name="T3" fmla="*/ 0 h 4"/>
                <a:gd name="T4" fmla="*/ 5 w 5"/>
                <a:gd name="T5" fmla="*/ 1 h 4"/>
                <a:gd name="T6" fmla="*/ 5 w 5"/>
                <a:gd name="T7" fmla="*/ 3 h 4"/>
                <a:gd name="T8" fmla="*/ 2 w 5"/>
                <a:gd name="T9" fmla="*/ 4 h 4"/>
                <a:gd name="T10" fmla="*/ 0 w 5"/>
                <a:gd name="T11" fmla="*/ 4 h 4"/>
                <a:gd name="T12" fmla="*/ 0 w 5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lnTo>
                    <a:pt x="2" y="0"/>
                  </a:lnTo>
                  <a:lnTo>
                    <a:pt x="5" y="1"/>
                  </a:lnTo>
                  <a:lnTo>
                    <a:pt x="5" y="3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African Island">
              <a:extLst>
                <a:ext uri="{FF2B5EF4-FFF2-40B4-BE49-F238E27FC236}">
                  <a16:creationId xmlns:a16="http://schemas.microsoft.com/office/drawing/2014/main" id="{83DE85D5-6DC7-4355-983B-47261D2A559B}"/>
                </a:ext>
              </a:extLst>
            </p:cNvPr>
            <p:cNvSpPr>
              <a:spLocks/>
            </p:cNvSpPr>
            <p:nvPr>
              <p:custDataLst>
                <p:tags r:id="rId174"/>
              </p:custDataLst>
            </p:nvPr>
          </p:nvSpPr>
          <p:spPr bwMode="auto">
            <a:xfrm>
              <a:off x="5424676" y="3772422"/>
              <a:ext cx="10843" cy="7228"/>
            </a:xfrm>
            <a:custGeom>
              <a:avLst/>
              <a:gdLst>
                <a:gd name="T0" fmla="*/ 2 w 6"/>
                <a:gd name="T1" fmla="*/ 0 h 4"/>
                <a:gd name="T2" fmla="*/ 3 w 6"/>
                <a:gd name="T3" fmla="*/ 0 h 4"/>
                <a:gd name="T4" fmla="*/ 6 w 6"/>
                <a:gd name="T5" fmla="*/ 3 h 4"/>
                <a:gd name="T6" fmla="*/ 3 w 6"/>
                <a:gd name="T7" fmla="*/ 4 h 4"/>
                <a:gd name="T8" fmla="*/ 0 w 6"/>
                <a:gd name="T9" fmla="*/ 1 h 4"/>
                <a:gd name="T10" fmla="*/ 2 w 6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2" y="0"/>
                  </a:moveTo>
                  <a:lnTo>
                    <a:pt x="3" y="0"/>
                  </a:lnTo>
                  <a:lnTo>
                    <a:pt x="6" y="3"/>
                  </a:lnTo>
                  <a:lnTo>
                    <a:pt x="3" y="4"/>
                  </a:lnTo>
                  <a:lnTo>
                    <a:pt x="0" y="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African Island">
              <a:extLst>
                <a:ext uri="{FF2B5EF4-FFF2-40B4-BE49-F238E27FC236}">
                  <a16:creationId xmlns:a16="http://schemas.microsoft.com/office/drawing/2014/main" id="{FBCC4276-14B6-498C-9B5D-7865FA7AFCA0}"/>
                </a:ext>
              </a:extLst>
            </p:cNvPr>
            <p:cNvSpPr>
              <a:spLocks/>
            </p:cNvSpPr>
            <p:nvPr>
              <p:custDataLst>
                <p:tags r:id="rId175"/>
              </p:custDataLst>
            </p:nvPr>
          </p:nvSpPr>
          <p:spPr bwMode="auto">
            <a:xfrm>
              <a:off x="5430098" y="3888073"/>
              <a:ext cx="16264" cy="16264"/>
            </a:xfrm>
            <a:custGeom>
              <a:avLst/>
              <a:gdLst>
                <a:gd name="T0" fmla="*/ 9 w 9"/>
                <a:gd name="T1" fmla="*/ 0 h 9"/>
                <a:gd name="T2" fmla="*/ 9 w 9"/>
                <a:gd name="T3" fmla="*/ 1 h 9"/>
                <a:gd name="T4" fmla="*/ 6 w 9"/>
                <a:gd name="T5" fmla="*/ 9 h 9"/>
                <a:gd name="T6" fmla="*/ 0 w 9"/>
                <a:gd name="T7" fmla="*/ 7 h 9"/>
                <a:gd name="T8" fmla="*/ 0 w 9"/>
                <a:gd name="T9" fmla="*/ 4 h 9"/>
                <a:gd name="T10" fmla="*/ 9 w 9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9">
                  <a:moveTo>
                    <a:pt x="9" y="0"/>
                  </a:moveTo>
                  <a:lnTo>
                    <a:pt x="9" y="1"/>
                  </a:lnTo>
                  <a:lnTo>
                    <a:pt x="6" y="9"/>
                  </a:lnTo>
                  <a:lnTo>
                    <a:pt x="0" y="7"/>
                  </a:lnTo>
                  <a:lnTo>
                    <a:pt x="0" y="4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African Island">
              <a:extLst>
                <a:ext uri="{FF2B5EF4-FFF2-40B4-BE49-F238E27FC236}">
                  <a16:creationId xmlns:a16="http://schemas.microsoft.com/office/drawing/2014/main" id="{63D76000-C01A-41F9-8FE7-D62697664F02}"/>
                </a:ext>
              </a:extLst>
            </p:cNvPr>
            <p:cNvSpPr>
              <a:spLocks/>
            </p:cNvSpPr>
            <p:nvPr>
              <p:custDataLst>
                <p:tags r:id="rId176"/>
              </p:custDataLst>
            </p:nvPr>
          </p:nvSpPr>
          <p:spPr bwMode="auto">
            <a:xfrm>
              <a:off x="5487924" y="3884460"/>
              <a:ext cx="14457" cy="19879"/>
            </a:xfrm>
            <a:custGeom>
              <a:avLst/>
              <a:gdLst>
                <a:gd name="T0" fmla="*/ 7 w 8"/>
                <a:gd name="T1" fmla="*/ 0 h 11"/>
                <a:gd name="T2" fmla="*/ 8 w 8"/>
                <a:gd name="T3" fmla="*/ 0 h 11"/>
                <a:gd name="T4" fmla="*/ 7 w 8"/>
                <a:gd name="T5" fmla="*/ 6 h 11"/>
                <a:gd name="T6" fmla="*/ 7 w 8"/>
                <a:gd name="T7" fmla="*/ 8 h 11"/>
                <a:gd name="T8" fmla="*/ 1 w 8"/>
                <a:gd name="T9" fmla="*/ 11 h 11"/>
                <a:gd name="T10" fmla="*/ 0 w 8"/>
                <a:gd name="T11" fmla="*/ 11 h 11"/>
                <a:gd name="T12" fmla="*/ 0 w 8"/>
                <a:gd name="T13" fmla="*/ 9 h 11"/>
                <a:gd name="T14" fmla="*/ 1 w 8"/>
                <a:gd name="T15" fmla="*/ 9 h 11"/>
                <a:gd name="T16" fmla="*/ 7 w 8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1">
                  <a:moveTo>
                    <a:pt x="7" y="0"/>
                  </a:moveTo>
                  <a:lnTo>
                    <a:pt x="8" y="0"/>
                  </a:lnTo>
                  <a:lnTo>
                    <a:pt x="7" y="6"/>
                  </a:lnTo>
                  <a:lnTo>
                    <a:pt x="7" y="8"/>
                  </a:lnTo>
                  <a:lnTo>
                    <a:pt x="1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1" y="9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9" name="African Island">
              <a:extLst>
                <a:ext uri="{FF2B5EF4-FFF2-40B4-BE49-F238E27FC236}">
                  <a16:creationId xmlns:a16="http://schemas.microsoft.com/office/drawing/2014/main" id="{07F6099F-5F1B-4A96-AF66-0F8072C7D292}"/>
                </a:ext>
              </a:extLst>
            </p:cNvPr>
            <p:cNvSpPr>
              <a:spLocks/>
            </p:cNvSpPr>
            <p:nvPr>
              <p:custDataLst>
                <p:tags r:id="rId177"/>
              </p:custDataLst>
            </p:nvPr>
          </p:nvSpPr>
          <p:spPr bwMode="auto">
            <a:xfrm>
              <a:off x="5455397" y="3898916"/>
              <a:ext cx="12650" cy="12650"/>
            </a:xfrm>
            <a:custGeom>
              <a:avLst/>
              <a:gdLst>
                <a:gd name="T0" fmla="*/ 3 w 7"/>
                <a:gd name="T1" fmla="*/ 0 h 7"/>
                <a:gd name="T2" fmla="*/ 3 w 7"/>
                <a:gd name="T3" fmla="*/ 1 h 7"/>
                <a:gd name="T4" fmla="*/ 6 w 7"/>
                <a:gd name="T5" fmla="*/ 3 h 7"/>
                <a:gd name="T6" fmla="*/ 7 w 7"/>
                <a:gd name="T7" fmla="*/ 3 h 7"/>
                <a:gd name="T8" fmla="*/ 6 w 7"/>
                <a:gd name="T9" fmla="*/ 4 h 7"/>
                <a:gd name="T10" fmla="*/ 4 w 7"/>
                <a:gd name="T11" fmla="*/ 7 h 7"/>
                <a:gd name="T12" fmla="*/ 0 w 7"/>
                <a:gd name="T13" fmla="*/ 7 h 7"/>
                <a:gd name="T14" fmla="*/ 1 w 7"/>
                <a:gd name="T15" fmla="*/ 1 h 7"/>
                <a:gd name="T16" fmla="*/ 3 w 7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3" y="0"/>
                  </a:moveTo>
                  <a:lnTo>
                    <a:pt x="3" y="1"/>
                  </a:lnTo>
                  <a:lnTo>
                    <a:pt x="6" y="3"/>
                  </a:lnTo>
                  <a:lnTo>
                    <a:pt x="7" y="3"/>
                  </a:lnTo>
                  <a:lnTo>
                    <a:pt x="6" y="4"/>
                  </a:lnTo>
                  <a:lnTo>
                    <a:pt x="4" y="7"/>
                  </a:lnTo>
                  <a:lnTo>
                    <a:pt x="0" y="7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African Island">
              <a:extLst>
                <a:ext uri="{FF2B5EF4-FFF2-40B4-BE49-F238E27FC236}">
                  <a16:creationId xmlns:a16="http://schemas.microsoft.com/office/drawing/2014/main" id="{278C46EF-29E3-4B9B-968E-D8E41AF1B47B}"/>
                </a:ext>
              </a:extLst>
            </p:cNvPr>
            <p:cNvSpPr>
              <a:spLocks/>
            </p:cNvSpPr>
            <p:nvPr>
              <p:custDataLst>
                <p:tags r:id="rId178"/>
              </p:custDataLst>
            </p:nvPr>
          </p:nvSpPr>
          <p:spPr bwMode="auto">
            <a:xfrm>
              <a:off x="6024620" y="4498860"/>
              <a:ext cx="14457" cy="12650"/>
            </a:xfrm>
            <a:custGeom>
              <a:avLst/>
              <a:gdLst>
                <a:gd name="T0" fmla="*/ 2 w 8"/>
                <a:gd name="T1" fmla="*/ 0 h 7"/>
                <a:gd name="T2" fmla="*/ 3 w 8"/>
                <a:gd name="T3" fmla="*/ 0 h 7"/>
                <a:gd name="T4" fmla="*/ 8 w 8"/>
                <a:gd name="T5" fmla="*/ 1 h 7"/>
                <a:gd name="T6" fmla="*/ 8 w 8"/>
                <a:gd name="T7" fmla="*/ 3 h 7"/>
                <a:gd name="T8" fmla="*/ 6 w 8"/>
                <a:gd name="T9" fmla="*/ 7 h 7"/>
                <a:gd name="T10" fmla="*/ 0 w 8"/>
                <a:gd name="T11" fmla="*/ 7 h 7"/>
                <a:gd name="T12" fmla="*/ 2 w 8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7">
                  <a:moveTo>
                    <a:pt x="2" y="0"/>
                  </a:moveTo>
                  <a:lnTo>
                    <a:pt x="3" y="0"/>
                  </a:lnTo>
                  <a:lnTo>
                    <a:pt x="8" y="1"/>
                  </a:lnTo>
                  <a:lnTo>
                    <a:pt x="8" y="3"/>
                  </a:lnTo>
                  <a:lnTo>
                    <a:pt x="6" y="7"/>
                  </a:lnTo>
                  <a:lnTo>
                    <a:pt x="0" y="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1" name="African Island">
              <a:extLst>
                <a:ext uri="{FF2B5EF4-FFF2-40B4-BE49-F238E27FC236}">
                  <a16:creationId xmlns:a16="http://schemas.microsoft.com/office/drawing/2014/main" id="{C805C590-4C6A-4A97-9195-D25C5AAD3E41}"/>
                </a:ext>
              </a:extLst>
            </p:cNvPr>
            <p:cNvSpPr>
              <a:spLocks/>
            </p:cNvSpPr>
            <p:nvPr>
              <p:custDataLst>
                <p:tags r:id="rId179"/>
              </p:custDataLst>
            </p:nvPr>
          </p:nvSpPr>
          <p:spPr bwMode="auto">
            <a:xfrm>
              <a:off x="5977637" y="4576564"/>
              <a:ext cx="10843" cy="10843"/>
            </a:xfrm>
            <a:custGeom>
              <a:avLst/>
              <a:gdLst>
                <a:gd name="T0" fmla="*/ 3 w 6"/>
                <a:gd name="T1" fmla="*/ 0 h 6"/>
                <a:gd name="T2" fmla="*/ 6 w 6"/>
                <a:gd name="T3" fmla="*/ 3 h 6"/>
                <a:gd name="T4" fmla="*/ 3 w 6"/>
                <a:gd name="T5" fmla="*/ 6 h 6"/>
                <a:gd name="T6" fmla="*/ 1 w 6"/>
                <a:gd name="T7" fmla="*/ 6 h 6"/>
                <a:gd name="T8" fmla="*/ 0 w 6"/>
                <a:gd name="T9" fmla="*/ 3 h 6"/>
                <a:gd name="T10" fmla="*/ 3 w 6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lnTo>
                    <a:pt x="6" y="3"/>
                  </a:lnTo>
                  <a:lnTo>
                    <a:pt x="3" y="6"/>
                  </a:lnTo>
                  <a:lnTo>
                    <a:pt x="1" y="6"/>
                  </a:lnTo>
                  <a:lnTo>
                    <a:pt x="0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2" name="African Island">
              <a:extLst>
                <a:ext uri="{FF2B5EF4-FFF2-40B4-BE49-F238E27FC236}">
                  <a16:creationId xmlns:a16="http://schemas.microsoft.com/office/drawing/2014/main" id="{0FD5C453-3A84-4E0D-81FF-62FD3FF997A5}"/>
                </a:ext>
              </a:extLst>
            </p:cNvPr>
            <p:cNvSpPr>
              <a:spLocks/>
            </p:cNvSpPr>
            <p:nvPr>
              <p:custDataLst>
                <p:tags r:id="rId180"/>
              </p:custDataLst>
            </p:nvPr>
          </p:nvSpPr>
          <p:spPr bwMode="auto">
            <a:xfrm>
              <a:off x="7177525" y="5066278"/>
              <a:ext cx="10843" cy="16264"/>
            </a:xfrm>
            <a:custGeom>
              <a:avLst/>
              <a:gdLst>
                <a:gd name="T0" fmla="*/ 1 w 6"/>
                <a:gd name="T1" fmla="*/ 0 h 9"/>
                <a:gd name="T2" fmla="*/ 6 w 6"/>
                <a:gd name="T3" fmla="*/ 0 h 9"/>
                <a:gd name="T4" fmla="*/ 6 w 6"/>
                <a:gd name="T5" fmla="*/ 7 h 9"/>
                <a:gd name="T6" fmla="*/ 1 w 6"/>
                <a:gd name="T7" fmla="*/ 9 h 9"/>
                <a:gd name="T8" fmla="*/ 0 w 6"/>
                <a:gd name="T9" fmla="*/ 9 h 9"/>
                <a:gd name="T10" fmla="*/ 0 w 6"/>
                <a:gd name="T11" fmla="*/ 7 h 9"/>
                <a:gd name="T12" fmla="*/ 1 w 6"/>
                <a:gd name="T13" fmla="*/ 1 h 9"/>
                <a:gd name="T14" fmla="*/ 1 w 6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9">
                  <a:moveTo>
                    <a:pt x="1" y="0"/>
                  </a:moveTo>
                  <a:lnTo>
                    <a:pt x="6" y="0"/>
                  </a:lnTo>
                  <a:lnTo>
                    <a:pt x="6" y="7"/>
                  </a:lnTo>
                  <a:lnTo>
                    <a:pt x="1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1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3" name="African Island">
              <a:extLst>
                <a:ext uri="{FF2B5EF4-FFF2-40B4-BE49-F238E27FC236}">
                  <a16:creationId xmlns:a16="http://schemas.microsoft.com/office/drawing/2014/main" id="{C43FDC1D-03D8-41DA-92AD-6E4973CB2A90}"/>
                </a:ext>
              </a:extLst>
            </p:cNvPr>
            <p:cNvSpPr>
              <a:spLocks/>
            </p:cNvSpPr>
            <p:nvPr>
              <p:custDataLst>
                <p:tags r:id="rId181"/>
              </p:custDataLst>
            </p:nvPr>
          </p:nvSpPr>
          <p:spPr bwMode="auto">
            <a:xfrm>
              <a:off x="6754673" y="4722936"/>
              <a:ext cx="10843" cy="19879"/>
            </a:xfrm>
            <a:custGeom>
              <a:avLst/>
              <a:gdLst>
                <a:gd name="T0" fmla="*/ 0 w 6"/>
                <a:gd name="T1" fmla="*/ 0 h 11"/>
                <a:gd name="T2" fmla="*/ 1 w 6"/>
                <a:gd name="T3" fmla="*/ 0 h 11"/>
                <a:gd name="T4" fmla="*/ 6 w 6"/>
                <a:gd name="T5" fmla="*/ 9 h 11"/>
                <a:gd name="T6" fmla="*/ 4 w 6"/>
                <a:gd name="T7" fmla="*/ 11 h 11"/>
                <a:gd name="T8" fmla="*/ 1 w 6"/>
                <a:gd name="T9" fmla="*/ 8 h 11"/>
                <a:gd name="T10" fmla="*/ 0 w 6"/>
                <a:gd name="T11" fmla="*/ 8 h 11"/>
                <a:gd name="T12" fmla="*/ 0 w 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1">
                  <a:moveTo>
                    <a:pt x="0" y="0"/>
                  </a:moveTo>
                  <a:lnTo>
                    <a:pt x="1" y="0"/>
                  </a:lnTo>
                  <a:lnTo>
                    <a:pt x="6" y="9"/>
                  </a:lnTo>
                  <a:lnTo>
                    <a:pt x="4" y="11"/>
                  </a:lnTo>
                  <a:lnTo>
                    <a:pt x="1" y="8"/>
                  </a:ln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4" name="African Island">
              <a:extLst>
                <a:ext uri="{FF2B5EF4-FFF2-40B4-BE49-F238E27FC236}">
                  <a16:creationId xmlns:a16="http://schemas.microsoft.com/office/drawing/2014/main" id="{CA9F3D25-D935-4C52-936C-6D929A5493EE}"/>
                </a:ext>
              </a:extLst>
            </p:cNvPr>
            <p:cNvSpPr>
              <a:spLocks/>
            </p:cNvSpPr>
            <p:nvPr>
              <p:custDataLst>
                <p:tags r:id="rId182"/>
              </p:custDataLst>
            </p:nvPr>
          </p:nvSpPr>
          <p:spPr bwMode="auto">
            <a:xfrm>
              <a:off x="6765516" y="4701251"/>
              <a:ext cx="5422" cy="16264"/>
            </a:xfrm>
            <a:custGeom>
              <a:avLst/>
              <a:gdLst>
                <a:gd name="T0" fmla="*/ 0 w 3"/>
                <a:gd name="T1" fmla="*/ 0 h 9"/>
                <a:gd name="T2" fmla="*/ 1 w 3"/>
                <a:gd name="T3" fmla="*/ 0 h 9"/>
                <a:gd name="T4" fmla="*/ 3 w 3"/>
                <a:gd name="T5" fmla="*/ 3 h 9"/>
                <a:gd name="T6" fmla="*/ 3 w 3"/>
                <a:gd name="T7" fmla="*/ 9 h 9"/>
                <a:gd name="T8" fmla="*/ 1 w 3"/>
                <a:gd name="T9" fmla="*/ 9 h 9"/>
                <a:gd name="T10" fmla="*/ 1 w 3"/>
                <a:gd name="T11" fmla="*/ 8 h 9"/>
                <a:gd name="T12" fmla="*/ 0 w 3"/>
                <a:gd name="T13" fmla="*/ 2 h 9"/>
                <a:gd name="T14" fmla="*/ 0 w 3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9">
                  <a:moveTo>
                    <a:pt x="0" y="0"/>
                  </a:moveTo>
                  <a:lnTo>
                    <a:pt x="1" y="0"/>
                  </a:lnTo>
                  <a:lnTo>
                    <a:pt x="3" y="3"/>
                  </a:lnTo>
                  <a:lnTo>
                    <a:pt x="3" y="9"/>
                  </a:lnTo>
                  <a:lnTo>
                    <a:pt x="1" y="9"/>
                  </a:lnTo>
                  <a:lnTo>
                    <a:pt x="1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5" name="African Island">
              <a:extLst>
                <a:ext uri="{FF2B5EF4-FFF2-40B4-BE49-F238E27FC236}">
                  <a16:creationId xmlns:a16="http://schemas.microsoft.com/office/drawing/2014/main" id="{CC47ED0A-F2B6-41CD-BD3E-68C2B0E80332}"/>
                </a:ext>
              </a:extLst>
            </p:cNvPr>
            <p:cNvSpPr>
              <a:spLocks/>
            </p:cNvSpPr>
            <p:nvPr>
              <p:custDataLst>
                <p:tags r:id="rId183"/>
              </p:custDataLst>
            </p:nvPr>
          </p:nvSpPr>
          <p:spPr bwMode="auto">
            <a:xfrm>
              <a:off x="6845026" y="4854852"/>
              <a:ext cx="9036" cy="16264"/>
            </a:xfrm>
            <a:custGeom>
              <a:avLst/>
              <a:gdLst>
                <a:gd name="T0" fmla="*/ 3 w 5"/>
                <a:gd name="T1" fmla="*/ 0 h 9"/>
                <a:gd name="T2" fmla="*/ 5 w 5"/>
                <a:gd name="T3" fmla="*/ 0 h 9"/>
                <a:gd name="T4" fmla="*/ 5 w 5"/>
                <a:gd name="T5" fmla="*/ 9 h 9"/>
                <a:gd name="T6" fmla="*/ 3 w 5"/>
                <a:gd name="T7" fmla="*/ 9 h 9"/>
                <a:gd name="T8" fmla="*/ 2 w 5"/>
                <a:gd name="T9" fmla="*/ 6 h 9"/>
                <a:gd name="T10" fmla="*/ 0 w 5"/>
                <a:gd name="T11" fmla="*/ 6 h 9"/>
                <a:gd name="T12" fmla="*/ 0 w 5"/>
                <a:gd name="T13" fmla="*/ 4 h 9"/>
                <a:gd name="T14" fmla="*/ 3 w 5"/>
                <a:gd name="T15" fmla="*/ 1 h 9"/>
                <a:gd name="T16" fmla="*/ 3 w 5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9">
                  <a:moveTo>
                    <a:pt x="3" y="0"/>
                  </a:moveTo>
                  <a:lnTo>
                    <a:pt x="5" y="0"/>
                  </a:lnTo>
                  <a:lnTo>
                    <a:pt x="5" y="9"/>
                  </a:lnTo>
                  <a:lnTo>
                    <a:pt x="3" y="9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African Island">
              <a:extLst>
                <a:ext uri="{FF2B5EF4-FFF2-40B4-BE49-F238E27FC236}">
                  <a16:creationId xmlns:a16="http://schemas.microsoft.com/office/drawing/2014/main" id="{AD432105-1DBC-4E96-94B1-C98F1480DE43}"/>
                </a:ext>
              </a:extLst>
            </p:cNvPr>
            <p:cNvSpPr>
              <a:spLocks/>
            </p:cNvSpPr>
            <p:nvPr>
              <p:custDataLst>
                <p:tags r:id="rId184"/>
              </p:custDataLst>
            </p:nvPr>
          </p:nvSpPr>
          <p:spPr bwMode="auto">
            <a:xfrm>
              <a:off x="6868519" y="4872923"/>
              <a:ext cx="10843" cy="10843"/>
            </a:xfrm>
            <a:custGeom>
              <a:avLst/>
              <a:gdLst>
                <a:gd name="T0" fmla="*/ 5 w 6"/>
                <a:gd name="T1" fmla="*/ 0 h 6"/>
                <a:gd name="T2" fmla="*/ 6 w 6"/>
                <a:gd name="T3" fmla="*/ 0 h 6"/>
                <a:gd name="T4" fmla="*/ 6 w 6"/>
                <a:gd name="T5" fmla="*/ 5 h 6"/>
                <a:gd name="T6" fmla="*/ 5 w 6"/>
                <a:gd name="T7" fmla="*/ 6 h 6"/>
                <a:gd name="T8" fmla="*/ 2 w 6"/>
                <a:gd name="T9" fmla="*/ 3 h 6"/>
                <a:gd name="T10" fmla="*/ 0 w 6"/>
                <a:gd name="T11" fmla="*/ 3 h 6"/>
                <a:gd name="T12" fmla="*/ 0 w 6"/>
                <a:gd name="T13" fmla="*/ 2 h 6"/>
                <a:gd name="T14" fmla="*/ 2 w 6"/>
                <a:gd name="T15" fmla="*/ 2 h 6"/>
                <a:gd name="T16" fmla="*/ 5 w 6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6">
                  <a:moveTo>
                    <a:pt x="5" y="0"/>
                  </a:moveTo>
                  <a:lnTo>
                    <a:pt x="6" y="0"/>
                  </a:lnTo>
                  <a:lnTo>
                    <a:pt x="6" y="5"/>
                  </a:lnTo>
                  <a:lnTo>
                    <a:pt x="5" y="6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7" name="African Island">
              <a:extLst>
                <a:ext uri="{FF2B5EF4-FFF2-40B4-BE49-F238E27FC236}">
                  <a16:creationId xmlns:a16="http://schemas.microsoft.com/office/drawing/2014/main" id="{6294B100-9141-40EF-A195-F53D1577ED97}"/>
                </a:ext>
              </a:extLst>
            </p:cNvPr>
            <p:cNvSpPr>
              <a:spLocks/>
            </p:cNvSpPr>
            <p:nvPr>
              <p:custDataLst>
                <p:tags r:id="rId185"/>
              </p:custDataLst>
            </p:nvPr>
          </p:nvSpPr>
          <p:spPr bwMode="auto">
            <a:xfrm>
              <a:off x="6890204" y="4887379"/>
              <a:ext cx="5422" cy="10843"/>
            </a:xfrm>
            <a:custGeom>
              <a:avLst/>
              <a:gdLst>
                <a:gd name="T0" fmla="*/ 0 w 3"/>
                <a:gd name="T1" fmla="*/ 0 h 6"/>
                <a:gd name="T2" fmla="*/ 3 w 3"/>
                <a:gd name="T3" fmla="*/ 1 h 6"/>
                <a:gd name="T4" fmla="*/ 3 w 3"/>
                <a:gd name="T5" fmla="*/ 3 h 6"/>
                <a:gd name="T6" fmla="*/ 2 w 3"/>
                <a:gd name="T7" fmla="*/ 4 h 6"/>
                <a:gd name="T8" fmla="*/ 2 w 3"/>
                <a:gd name="T9" fmla="*/ 6 h 6"/>
                <a:gd name="T10" fmla="*/ 0 w 3"/>
                <a:gd name="T11" fmla="*/ 6 h 6"/>
                <a:gd name="T12" fmla="*/ 0 w 3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6">
                  <a:moveTo>
                    <a:pt x="0" y="0"/>
                  </a:moveTo>
                  <a:lnTo>
                    <a:pt x="3" y="1"/>
                  </a:lnTo>
                  <a:lnTo>
                    <a:pt x="3" y="3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African Island">
              <a:extLst>
                <a:ext uri="{FF2B5EF4-FFF2-40B4-BE49-F238E27FC236}">
                  <a16:creationId xmlns:a16="http://schemas.microsoft.com/office/drawing/2014/main" id="{DC1786EB-B084-4E07-A4EC-F63C27A41AD4}"/>
                </a:ext>
              </a:extLst>
            </p:cNvPr>
            <p:cNvSpPr>
              <a:spLocks/>
            </p:cNvSpPr>
            <p:nvPr>
              <p:custDataLst>
                <p:tags r:id="rId186"/>
              </p:custDataLst>
            </p:nvPr>
          </p:nvSpPr>
          <p:spPr bwMode="auto">
            <a:xfrm>
              <a:off x="7126928" y="5089770"/>
              <a:ext cx="16264" cy="14457"/>
            </a:xfrm>
            <a:custGeom>
              <a:avLst/>
              <a:gdLst>
                <a:gd name="T0" fmla="*/ 1 w 9"/>
                <a:gd name="T1" fmla="*/ 0 h 8"/>
                <a:gd name="T2" fmla="*/ 7 w 9"/>
                <a:gd name="T3" fmla="*/ 0 h 8"/>
                <a:gd name="T4" fmla="*/ 7 w 9"/>
                <a:gd name="T5" fmla="*/ 2 h 8"/>
                <a:gd name="T6" fmla="*/ 9 w 9"/>
                <a:gd name="T7" fmla="*/ 6 h 8"/>
                <a:gd name="T8" fmla="*/ 9 w 9"/>
                <a:gd name="T9" fmla="*/ 8 h 8"/>
                <a:gd name="T10" fmla="*/ 7 w 9"/>
                <a:gd name="T11" fmla="*/ 8 h 8"/>
                <a:gd name="T12" fmla="*/ 4 w 9"/>
                <a:gd name="T13" fmla="*/ 6 h 8"/>
                <a:gd name="T14" fmla="*/ 3 w 9"/>
                <a:gd name="T15" fmla="*/ 6 h 8"/>
                <a:gd name="T16" fmla="*/ 0 w 9"/>
                <a:gd name="T17" fmla="*/ 2 h 8"/>
                <a:gd name="T18" fmla="*/ 1 w 9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8">
                  <a:moveTo>
                    <a:pt x="1" y="0"/>
                  </a:moveTo>
                  <a:lnTo>
                    <a:pt x="7" y="0"/>
                  </a:lnTo>
                  <a:lnTo>
                    <a:pt x="7" y="2"/>
                  </a:lnTo>
                  <a:lnTo>
                    <a:pt x="9" y="6"/>
                  </a:lnTo>
                  <a:lnTo>
                    <a:pt x="9" y="8"/>
                  </a:lnTo>
                  <a:lnTo>
                    <a:pt x="7" y="8"/>
                  </a:lnTo>
                  <a:lnTo>
                    <a:pt x="4" y="6"/>
                  </a:lnTo>
                  <a:lnTo>
                    <a:pt x="3" y="6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Zimbabwe">
              <a:extLst>
                <a:ext uri="{FF2B5EF4-FFF2-40B4-BE49-F238E27FC236}">
                  <a16:creationId xmlns:a16="http://schemas.microsoft.com/office/drawing/2014/main" id="{80C727C1-3315-4790-B1FA-ADC132A7F918}"/>
                </a:ext>
              </a:extLst>
            </p:cNvPr>
            <p:cNvSpPr>
              <a:spLocks/>
            </p:cNvSpPr>
            <p:nvPr>
              <p:custDataLst>
                <p:tags r:id="rId187"/>
              </p:custDataLst>
            </p:nvPr>
          </p:nvSpPr>
          <p:spPr bwMode="auto">
            <a:xfrm>
              <a:off x="6418560" y="4956048"/>
              <a:ext cx="187935" cy="178900"/>
            </a:xfrm>
            <a:custGeom>
              <a:avLst/>
              <a:gdLst>
                <a:gd name="T0" fmla="*/ 61 w 104"/>
                <a:gd name="T1" fmla="*/ 0 h 99"/>
                <a:gd name="T2" fmla="*/ 69 w 104"/>
                <a:gd name="T3" fmla="*/ 2 h 99"/>
                <a:gd name="T4" fmla="*/ 69 w 104"/>
                <a:gd name="T5" fmla="*/ 5 h 99"/>
                <a:gd name="T6" fmla="*/ 82 w 104"/>
                <a:gd name="T7" fmla="*/ 6 h 99"/>
                <a:gd name="T8" fmla="*/ 100 w 104"/>
                <a:gd name="T9" fmla="*/ 14 h 99"/>
                <a:gd name="T10" fmla="*/ 104 w 104"/>
                <a:gd name="T11" fmla="*/ 27 h 99"/>
                <a:gd name="T12" fmla="*/ 104 w 104"/>
                <a:gd name="T13" fmla="*/ 37 h 99"/>
                <a:gd name="T14" fmla="*/ 100 w 104"/>
                <a:gd name="T15" fmla="*/ 48 h 99"/>
                <a:gd name="T16" fmla="*/ 103 w 104"/>
                <a:gd name="T17" fmla="*/ 61 h 99"/>
                <a:gd name="T18" fmla="*/ 92 w 104"/>
                <a:gd name="T19" fmla="*/ 86 h 99"/>
                <a:gd name="T20" fmla="*/ 86 w 104"/>
                <a:gd name="T21" fmla="*/ 92 h 99"/>
                <a:gd name="T22" fmla="*/ 85 w 104"/>
                <a:gd name="T23" fmla="*/ 98 h 99"/>
                <a:gd name="T24" fmla="*/ 85 w 104"/>
                <a:gd name="T25" fmla="*/ 99 h 99"/>
                <a:gd name="T26" fmla="*/ 83 w 104"/>
                <a:gd name="T27" fmla="*/ 98 h 99"/>
                <a:gd name="T28" fmla="*/ 74 w 104"/>
                <a:gd name="T29" fmla="*/ 92 h 99"/>
                <a:gd name="T30" fmla="*/ 55 w 104"/>
                <a:gd name="T31" fmla="*/ 92 h 99"/>
                <a:gd name="T32" fmla="*/ 36 w 104"/>
                <a:gd name="T33" fmla="*/ 83 h 99"/>
                <a:gd name="T34" fmla="*/ 36 w 104"/>
                <a:gd name="T35" fmla="*/ 82 h 99"/>
                <a:gd name="T36" fmla="*/ 34 w 104"/>
                <a:gd name="T37" fmla="*/ 71 h 99"/>
                <a:gd name="T38" fmla="*/ 12 w 104"/>
                <a:gd name="T39" fmla="*/ 54 h 99"/>
                <a:gd name="T40" fmla="*/ 0 w 104"/>
                <a:gd name="T41" fmla="*/ 31 h 99"/>
                <a:gd name="T42" fmla="*/ 0 w 104"/>
                <a:gd name="T43" fmla="*/ 30 h 99"/>
                <a:gd name="T44" fmla="*/ 3 w 104"/>
                <a:gd name="T45" fmla="*/ 30 h 99"/>
                <a:gd name="T46" fmla="*/ 8 w 104"/>
                <a:gd name="T47" fmla="*/ 31 h 99"/>
                <a:gd name="T48" fmla="*/ 15 w 104"/>
                <a:gd name="T49" fmla="*/ 31 h 99"/>
                <a:gd name="T50" fmla="*/ 20 w 104"/>
                <a:gd name="T51" fmla="*/ 33 h 99"/>
                <a:gd name="T52" fmla="*/ 23 w 104"/>
                <a:gd name="T53" fmla="*/ 33 h 99"/>
                <a:gd name="T54" fmla="*/ 34 w 104"/>
                <a:gd name="T55" fmla="*/ 19 h 99"/>
                <a:gd name="T56" fmla="*/ 45 w 104"/>
                <a:gd name="T57" fmla="*/ 15 h 99"/>
                <a:gd name="T58" fmla="*/ 46 w 104"/>
                <a:gd name="T59" fmla="*/ 6 h 99"/>
                <a:gd name="T60" fmla="*/ 48 w 104"/>
                <a:gd name="T61" fmla="*/ 5 h 99"/>
                <a:gd name="T62" fmla="*/ 61 w 104"/>
                <a:gd name="T6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4" h="99">
                  <a:moveTo>
                    <a:pt x="61" y="0"/>
                  </a:moveTo>
                  <a:lnTo>
                    <a:pt x="69" y="2"/>
                  </a:lnTo>
                  <a:lnTo>
                    <a:pt x="69" y="5"/>
                  </a:lnTo>
                  <a:lnTo>
                    <a:pt x="82" y="6"/>
                  </a:lnTo>
                  <a:lnTo>
                    <a:pt x="100" y="14"/>
                  </a:lnTo>
                  <a:lnTo>
                    <a:pt x="104" y="27"/>
                  </a:lnTo>
                  <a:lnTo>
                    <a:pt x="104" y="37"/>
                  </a:lnTo>
                  <a:lnTo>
                    <a:pt x="100" y="48"/>
                  </a:lnTo>
                  <a:lnTo>
                    <a:pt x="103" y="61"/>
                  </a:lnTo>
                  <a:lnTo>
                    <a:pt x="92" y="86"/>
                  </a:lnTo>
                  <a:lnTo>
                    <a:pt x="86" y="92"/>
                  </a:lnTo>
                  <a:lnTo>
                    <a:pt x="85" y="98"/>
                  </a:lnTo>
                  <a:lnTo>
                    <a:pt x="85" y="99"/>
                  </a:lnTo>
                  <a:lnTo>
                    <a:pt x="83" y="98"/>
                  </a:lnTo>
                  <a:lnTo>
                    <a:pt x="74" y="92"/>
                  </a:lnTo>
                  <a:lnTo>
                    <a:pt x="55" y="92"/>
                  </a:lnTo>
                  <a:lnTo>
                    <a:pt x="36" y="83"/>
                  </a:lnTo>
                  <a:lnTo>
                    <a:pt x="36" y="82"/>
                  </a:lnTo>
                  <a:lnTo>
                    <a:pt x="34" y="71"/>
                  </a:lnTo>
                  <a:lnTo>
                    <a:pt x="12" y="54"/>
                  </a:lnTo>
                  <a:lnTo>
                    <a:pt x="0" y="31"/>
                  </a:lnTo>
                  <a:lnTo>
                    <a:pt x="0" y="30"/>
                  </a:lnTo>
                  <a:lnTo>
                    <a:pt x="3" y="30"/>
                  </a:lnTo>
                  <a:lnTo>
                    <a:pt x="8" y="31"/>
                  </a:lnTo>
                  <a:lnTo>
                    <a:pt x="15" y="31"/>
                  </a:lnTo>
                  <a:lnTo>
                    <a:pt x="20" y="33"/>
                  </a:lnTo>
                  <a:lnTo>
                    <a:pt x="23" y="33"/>
                  </a:lnTo>
                  <a:lnTo>
                    <a:pt x="34" y="19"/>
                  </a:lnTo>
                  <a:lnTo>
                    <a:pt x="45" y="15"/>
                  </a:lnTo>
                  <a:lnTo>
                    <a:pt x="46" y="6"/>
                  </a:lnTo>
                  <a:lnTo>
                    <a:pt x="48" y="5"/>
                  </a:lnTo>
                  <a:lnTo>
                    <a:pt x="61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Zambia">
              <a:extLst>
                <a:ext uri="{FF2B5EF4-FFF2-40B4-BE49-F238E27FC236}">
                  <a16:creationId xmlns:a16="http://schemas.microsoft.com/office/drawing/2014/main" id="{94814D94-28B2-4DC0-8E52-BA6F5AA1FDE4}"/>
                </a:ext>
              </a:extLst>
            </p:cNvPr>
            <p:cNvSpPr>
              <a:spLocks/>
            </p:cNvSpPr>
            <p:nvPr>
              <p:custDataLst>
                <p:tags r:id="rId188"/>
              </p:custDataLst>
            </p:nvPr>
          </p:nvSpPr>
          <p:spPr bwMode="auto">
            <a:xfrm>
              <a:off x="6344472" y="4778956"/>
              <a:ext cx="278287" cy="238533"/>
            </a:xfrm>
            <a:custGeom>
              <a:avLst/>
              <a:gdLst>
                <a:gd name="T0" fmla="*/ 114 w 154"/>
                <a:gd name="T1" fmla="*/ 0 h 132"/>
                <a:gd name="T2" fmla="*/ 118 w 154"/>
                <a:gd name="T3" fmla="*/ 8 h 132"/>
                <a:gd name="T4" fmla="*/ 145 w 154"/>
                <a:gd name="T5" fmla="*/ 17 h 132"/>
                <a:gd name="T6" fmla="*/ 154 w 154"/>
                <a:gd name="T7" fmla="*/ 33 h 132"/>
                <a:gd name="T8" fmla="*/ 151 w 154"/>
                <a:gd name="T9" fmla="*/ 37 h 132"/>
                <a:gd name="T10" fmla="*/ 150 w 154"/>
                <a:gd name="T11" fmla="*/ 54 h 132"/>
                <a:gd name="T12" fmla="*/ 151 w 154"/>
                <a:gd name="T13" fmla="*/ 58 h 132"/>
                <a:gd name="T14" fmla="*/ 142 w 154"/>
                <a:gd name="T15" fmla="*/ 73 h 132"/>
                <a:gd name="T16" fmla="*/ 107 w 154"/>
                <a:gd name="T17" fmla="*/ 94 h 132"/>
                <a:gd name="T18" fmla="*/ 110 w 154"/>
                <a:gd name="T19" fmla="*/ 101 h 132"/>
                <a:gd name="T20" fmla="*/ 105 w 154"/>
                <a:gd name="T21" fmla="*/ 100 h 132"/>
                <a:gd name="T22" fmla="*/ 89 w 154"/>
                <a:gd name="T23" fmla="*/ 104 h 132"/>
                <a:gd name="T24" fmla="*/ 77 w 154"/>
                <a:gd name="T25" fmla="*/ 119 h 132"/>
                <a:gd name="T26" fmla="*/ 64 w 154"/>
                <a:gd name="T27" fmla="*/ 132 h 132"/>
                <a:gd name="T28" fmla="*/ 37 w 154"/>
                <a:gd name="T29" fmla="*/ 126 h 132"/>
                <a:gd name="T30" fmla="*/ 27 w 154"/>
                <a:gd name="T31" fmla="*/ 125 h 132"/>
                <a:gd name="T32" fmla="*/ 21 w 154"/>
                <a:gd name="T33" fmla="*/ 126 h 132"/>
                <a:gd name="T34" fmla="*/ 16 w 154"/>
                <a:gd name="T35" fmla="*/ 128 h 132"/>
                <a:gd name="T36" fmla="*/ 0 w 154"/>
                <a:gd name="T37" fmla="*/ 64 h 132"/>
                <a:gd name="T38" fmla="*/ 25 w 154"/>
                <a:gd name="T39" fmla="*/ 63 h 132"/>
                <a:gd name="T40" fmla="*/ 30 w 154"/>
                <a:gd name="T41" fmla="*/ 36 h 132"/>
                <a:gd name="T42" fmla="*/ 31 w 154"/>
                <a:gd name="T43" fmla="*/ 36 h 132"/>
                <a:gd name="T44" fmla="*/ 43 w 154"/>
                <a:gd name="T45" fmla="*/ 39 h 132"/>
                <a:gd name="T46" fmla="*/ 58 w 154"/>
                <a:gd name="T47" fmla="*/ 49 h 132"/>
                <a:gd name="T48" fmla="*/ 61 w 154"/>
                <a:gd name="T49" fmla="*/ 48 h 132"/>
                <a:gd name="T50" fmla="*/ 65 w 154"/>
                <a:gd name="T51" fmla="*/ 46 h 132"/>
                <a:gd name="T52" fmla="*/ 68 w 154"/>
                <a:gd name="T53" fmla="*/ 48 h 132"/>
                <a:gd name="T54" fmla="*/ 80 w 154"/>
                <a:gd name="T55" fmla="*/ 54 h 132"/>
                <a:gd name="T56" fmla="*/ 102 w 154"/>
                <a:gd name="T57" fmla="*/ 69 h 132"/>
                <a:gd name="T58" fmla="*/ 92 w 154"/>
                <a:gd name="T59" fmla="*/ 55 h 132"/>
                <a:gd name="T60" fmla="*/ 90 w 154"/>
                <a:gd name="T61" fmla="*/ 30 h 132"/>
                <a:gd name="T62" fmla="*/ 95 w 154"/>
                <a:gd name="T63" fmla="*/ 5 h 132"/>
                <a:gd name="T64" fmla="*/ 98 w 154"/>
                <a:gd name="T65" fmla="*/ 3 h 132"/>
                <a:gd name="T66" fmla="*/ 105 w 154"/>
                <a:gd name="T67" fmla="*/ 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4" h="132">
                  <a:moveTo>
                    <a:pt x="110" y="0"/>
                  </a:moveTo>
                  <a:lnTo>
                    <a:pt x="114" y="0"/>
                  </a:lnTo>
                  <a:lnTo>
                    <a:pt x="114" y="6"/>
                  </a:lnTo>
                  <a:lnTo>
                    <a:pt x="118" y="8"/>
                  </a:lnTo>
                  <a:lnTo>
                    <a:pt x="120" y="6"/>
                  </a:lnTo>
                  <a:lnTo>
                    <a:pt x="145" y="17"/>
                  </a:lnTo>
                  <a:lnTo>
                    <a:pt x="147" y="17"/>
                  </a:lnTo>
                  <a:lnTo>
                    <a:pt x="154" y="33"/>
                  </a:lnTo>
                  <a:lnTo>
                    <a:pt x="154" y="34"/>
                  </a:lnTo>
                  <a:lnTo>
                    <a:pt x="151" y="37"/>
                  </a:lnTo>
                  <a:lnTo>
                    <a:pt x="150" y="46"/>
                  </a:lnTo>
                  <a:lnTo>
                    <a:pt x="150" y="54"/>
                  </a:lnTo>
                  <a:lnTo>
                    <a:pt x="151" y="57"/>
                  </a:lnTo>
                  <a:lnTo>
                    <a:pt x="151" y="58"/>
                  </a:lnTo>
                  <a:lnTo>
                    <a:pt x="147" y="61"/>
                  </a:lnTo>
                  <a:lnTo>
                    <a:pt x="142" y="73"/>
                  </a:lnTo>
                  <a:lnTo>
                    <a:pt x="147" y="79"/>
                  </a:lnTo>
                  <a:lnTo>
                    <a:pt x="107" y="94"/>
                  </a:lnTo>
                  <a:lnTo>
                    <a:pt x="110" y="100"/>
                  </a:lnTo>
                  <a:lnTo>
                    <a:pt x="110" y="101"/>
                  </a:lnTo>
                  <a:lnTo>
                    <a:pt x="107" y="101"/>
                  </a:lnTo>
                  <a:lnTo>
                    <a:pt x="105" y="100"/>
                  </a:lnTo>
                  <a:lnTo>
                    <a:pt x="102" y="100"/>
                  </a:lnTo>
                  <a:lnTo>
                    <a:pt x="89" y="104"/>
                  </a:lnTo>
                  <a:lnTo>
                    <a:pt x="87" y="114"/>
                  </a:lnTo>
                  <a:lnTo>
                    <a:pt x="77" y="119"/>
                  </a:lnTo>
                  <a:lnTo>
                    <a:pt x="65" y="132"/>
                  </a:lnTo>
                  <a:lnTo>
                    <a:pt x="64" y="132"/>
                  </a:lnTo>
                  <a:lnTo>
                    <a:pt x="41" y="129"/>
                  </a:lnTo>
                  <a:lnTo>
                    <a:pt x="37" y="126"/>
                  </a:lnTo>
                  <a:lnTo>
                    <a:pt x="28" y="125"/>
                  </a:lnTo>
                  <a:lnTo>
                    <a:pt x="27" y="125"/>
                  </a:lnTo>
                  <a:lnTo>
                    <a:pt x="25" y="126"/>
                  </a:lnTo>
                  <a:lnTo>
                    <a:pt x="21" y="126"/>
                  </a:lnTo>
                  <a:lnTo>
                    <a:pt x="18" y="128"/>
                  </a:lnTo>
                  <a:lnTo>
                    <a:pt x="16" y="128"/>
                  </a:lnTo>
                  <a:lnTo>
                    <a:pt x="0" y="113"/>
                  </a:lnTo>
                  <a:lnTo>
                    <a:pt x="0" y="64"/>
                  </a:lnTo>
                  <a:lnTo>
                    <a:pt x="27" y="64"/>
                  </a:lnTo>
                  <a:lnTo>
                    <a:pt x="25" y="63"/>
                  </a:lnTo>
                  <a:lnTo>
                    <a:pt x="27" y="36"/>
                  </a:lnTo>
                  <a:lnTo>
                    <a:pt x="30" y="36"/>
                  </a:lnTo>
                  <a:lnTo>
                    <a:pt x="31" y="34"/>
                  </a:lnTo>
                  <a:lnTo>
                    <a:pt x="31" y="36"/>
                  </a:lnTo>
                  <a:lnTo>
                    <a:pt x="34" y="42"/>
                  </a:lnTo>
                  <a:lnTo>
                    <a:pt x="43" y="39"/>
                  </a:lnTo>
                  <a:lnTo>
                    <a:pt x="47" y="43"/>
                  </a:lnTo>
                  <a:lnTo>
                    <a:pt x="58" y="49"/>
                  </a:lnTo>
                  <a:lnTo>
                    <a:pt x="59" y="49"/>
                  </a:lnTo>
                  <a:lnTo>
                    <a:pt x="61" y="48"/>
                  </a:lnTo>
                  <a:lnTo>
                    <a:pt x="64" y="48"/>
                  </a:lnTo>
                  <a:lnTo>
                    <a:pt x="65" y="46"/>
                  </a:lnTo>
                  <a:lnTo>
                    <a:pt x="68" y="46"/>
                  </a:lnTo>
                  <a:lnTo>
                    <a:pt x="68" y="48"/>
                  </a:lnTo>
                  <a:lnTo>
                    <a:pt x="73" y="52"/>
                  </a:lnTo>
                  <a:lnTo>
                    <a:pt x="80" y="54"/>
                  </a:lnTo>
                  <a:lnTo>
                    <a:pt x="92" y="66"/>
                  </a:lnTo>
                  <a:lnTo>
                    <a:pt x="102" y="69"/>
                  </a:lnTo>
                  <a:lnTo>
                    <a:pt x="101" y="55"/>
                  </a:lnTo>
                  <a:lnTo>
                    <a:pt x="92" y="55"/>
                  </a:lnTo>
                  <a:lnTo>
                    <a:pt x="86" y="48"/>
                  </a:lnTo>
                  <a:lnTo>
                    <a:pt x="90" y="30"/>
                  </a:lnTo>
                  <a:lnTo>
                    <a:pt x="89" y="14"/>
                  </a:lnTo>
                  <a:lnTo>
                    <a:pt x="95" y="5"/>
                  </a:lnTo>
                  <a:lnTo>
                    <a:pt x="95" y="3"/>
                  </a:lnTo>
                  <a:lnTo>
                    <a:pt x="98" y="3"/>
                  </a:lnTo>
                  <a:lnTo>
                    <a:pt x="102" y="2"/>
                  </a:lnTo>
                  <a:lnTo>
                    <a:pt x="105" y="2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1" name="Western Sahara">
              <a:extLst>
                <a:ext uri="{FF2B5EF4-FFF2-40B4-BE49-F238E27FC236}">
                  <a16:creationId xmlns:a16="http://schemas.microsoft.com/office/drawing/2014/main" id="{FB04A8F7-FEAF-4FA1-8E3E-2BD6F24116A8}"/>
                </a:ext>
              </a:extLst>
            </p:cNvPr>
            <p:cNvSpPr>
              <a:spLocks/>
            </p:cNvSpPr>
            <p:nvPr>
              <p:custDataLst>
                <p:tags r:id="rId189"/>
              </p:custDataLst>
            </p:nvPr>
          </p:nvSpPr>
          <p:spPr bwMode="auto">
            <a:xfrm>
              <a:off x="5428290" y="3907952"/>
              <a:ext cx="198776" cy="177092"/>
            </a:xfrm>
            <a:custGeom>
              <a:avLst/>
              <a:gdLst>
                <a:gd name="T0" fmla="*/ 52 w 110"/>
                <a:gd name="T1" fmla="*/ 0 h 98"/>
                <a:gd name="T2" fmla="*/ 110 w 110"/>
                <a:gd name="T3" fmla="*/ 0 h 98"/>
                <a:gd name="T4" fmla="*/ 110 w 110"/>
                <a:gd name="T5" fmla="*/ 8 h 98"/>
                <a:gd name="T6" fmla="*/ 108 w 110"/>
                <a:gd name="T7" fmla="*/ 27 h 98"/>
                <a:gd name="T8" fmla="*/ 68 w 110"/>
                <a:gd name="T9" fmla="*/ 27 h 98"/>
                <a:gd name="T10" fmla="*/ 67 w 110"/>
                <a:gd name="T11" fmla="*/ 63 h 98"/>
                <a:gd name="T12" fmla="*/ 55 w 110"/>
                <a:gd name="T13" fmla="*/ 66 h 98"/>
                <a:gd name="T14" fmla="*/ 52 w 110"/>
                <a:gd name="T15" fmla="*/ 72 h 98"/>
                <a:gd name="T16" fmla="*/ 53 w 110"/>
                <a:gd name="T17" fmla="*/ 91 h 98"/>
                <a:gd name="T18" fmla="*/ 53 w 110"/>
                <a:gd name="T19" fmla="*/ 92 h 98"/>
                <a:gd name="T20" fmla="*/ 4 w 110"/>
                <a:gd name="T21" fmla="*/ 92 h 98"/>
                <a:gd name="T22" fmla="*/ 1 w 110"/>
                <a:gd name="T23" fmla="*/ 98 h 98"/>
                <a:gd name="T24" fmla="*/ 0 w 110"/>
                <a:gd name="T25" fmla="*/ 98 h 98"/>
                <a:gd name="T26" fmla="*/ 0 w 110"/>
                <a:gd name="T27" fmla="*/ 97 h 98"/>
                <a:gd name="T28" fmla="*/ 3 w 110"/>
                <a:gd name="T29" fmla="*/ 81 h 98"/>
                <a:gd name="T30" fmla="*/ 3 w 110"/>
                <a:gd name="T31" fmla="*/ 79 h 98"/>
                <a:gd name="T32" fmla="*/ 6 w 110"/>
                <a:gd name="T33" fmla="*/ 78 h 98"/>
                <a:gd name="T34" fmla="*/ 16 w 110"/>
                <a:gd name="T35" fmla="*/ 55 h 98"/>
                <a:gd name="T36" fmla="*/ 28 w 110"/>
                <a:gd name="T37" fmla="*/ 40 h 98"/>
                <a:gd name="T38" fmla="*/ 33 w 110"/>
                <a:gd name="T39" fmla="*/ 26 h 98"/>
                <a:gd name="T40" fmla="*/ 46 w 110"/>
                <a:gd name="T41" fmla="*/ 15 h 98"/>
                <a:gd name="T42" fmla="*/ 52 w 110"/>
                <a:gd name="T43" fmla="*/ 2 h 98"/>
                <a:gd name="T44" fmla="*/ 52 w 110"/>
                <a:gd name="T45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0" h="98">
                  <a:moveTo>
                    <a:pt x="52" y="0"/>
                  </a:moveTo>
                  <a:lnTo>
                    <a:pt x="110" y="0"/>
                  </a:lnTo>
                  <a:lnTo>
                    <a:pt x="110" y="8"/>
                  </a:lnTo>
                  <a:lnTo>
                    <a:pt x="108" y="27"/>
                  </a:lnTo>
                  <a:lnTo>
                    <a:pt x="68" y="27"/>
                  </a:lnTo>
                  <a:lnTo>
                    <a:pt x="67" y="63"/>
                  </a:lnTo>
                  <a:lnTo>
                    <a:pt x="55" y="66"/>
                  </a:lnTo>
                  <a:lnTo>
                    <a:pt x="52" y="72"/>
                  </a:lnTo>
                  <a:lnTo>
                    <a:pt x="53" y="91"/>
                  </a:lnTo>
                  <a:lnTo>
                    <a:pt x="53" y="92"/>
                  </a:lnTo>
                  <a:lnTo>
                    <a:pt x="4" y="92"/>
                  </a:lnTo>
                  <a:lnTo>
                    <a:pt x="1" y="98"/>
                  </a:lnTo>
                  <a:lnTo>
                    <a:pt x="0" y="98"/>
                  </a:lnTo>
                  <a:lnTo>
                    <a:pt x="0" y="97"/>
                  </a:lnTo>
                  <a:lnTo>
                    <a:pt x="3" y="81"/>
                  </a:lnTo>
                  <a:lnTo>
                    <a:pt x="3" y="79"/>
                  </a:lnTo>
                  <a:lnTo>
                    <a:pt x="6" y="78"/>
                  </a:lnTo>
                  <a:lnTo>
                    <a:pt x="16" y="55"/>
                  </a:lnTo>
                  <a:lnTo>
                    <a:pt x="28" y="40"/>
                  </a:lnTo>
                  <a:lnTo>
                    <a:pt x="33" y="26"/>
                  </a:lnTo>
                  <a:lnTo>
                    <a:pt x="46" y="15"/>
                  </a:lnTo>
                  <a:lnTo>
                    <a:pt x="52" y="2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2" name="Uganda">
              <a:extLst>
                <a:ext uri="{FF2B5EF4-FFF2-40B4-BE49-F238E27FC236}">
                  <a16:creationId xmlns:a16="http://schemas.microsoft.com/office/drawing/2014/main" id="{0CBC5BA0-68FB-4290-A3D8-5DFFAF5E6851}"/>
                </a:ext>
              </a:extLst>
            </p:cNvPr>
            <p:cNvSpPr>
              <a:spLocks/>
            </p:cNvSpPr>
            <p:nvPr>
              <p:custDataLst>
                <p:tags r:id="rId190"/>
              </p:custDataLst>
            </p:nvPr>
          </p:nvSpPr>
          <p:spPr bwMode="auto">
            <a:xfrm>
              <a:off x="6528791" y="4493441"/>
              <a:ext cx="128302" cy="128302"/>
            </a:xfrm>
            <a:custGeom>
              <a:avLst/>
              <a:gdLst>
                <a:gd name="T0" fmla="*/ 55 w 71"/>
                <a:gd name="T1" fmla="*/ 0 h 71"/>
                <a:gd name="T2" fmla="*/ 61 w 71"/>
                <a:gd name="T3" fmla="*/ 1 h 71"/>
                <a:gd name="T4" fmla="*/ 64 w 71"/>
                <a:gd name="T5" fmla="*/ 12 h 71"/>
                <a:gd name="T6" fmla="*/ 68 w 71"/>
                <a:gd name="T7" fmla="*/ 16 h 71"/>
                <a:gd name="T8" fmla="*/ 71 w 71"/>
                <a:gd name="T9" fmla="*/ 25 h 71"/>
                <a:gd name="T10" fmla="*/ 68 w 71"/>
                <a:gd name="T11" fmla="*/ 34 h 71"/>
                <a:gd name="T12" fmla="*/ 56 w 71"/>
                <a:gd name="T13" fmla="*/ 50 h 71"/>
                <a:gd name="T14" fmla="*/ 54 w 71"/>
                <a:gd name="T15" fmla="*/ 50 h 71"/>
                <a:gd name="T16" fmla="*/ 51 w 71"/>
                <a:gd name="T17" fmla="*/ 49 h 71"/>
                <a:gd name="T18" fmla="*/ 48 w 71"/>
                <a:gd name="T19" fmla="*/ 49 h 71"/>
                <a:gd name="T20" fmla="*/ 45 w 71"/>
                <a:gd name="T21" fmla="*/ 53 h 71"/>
                <a:gd name="T22" fmla="*/ 43 w 71"/>
                <a:gd name="T23" fmla="*/ 53 h 71"/>
                <a:gd name="T24" fmla="*/ 39 w 71"/>
                <a:gd name="T25" fmla="*/ 52 h 71"/>
                <a:gd name="T26" fmla="*/ 30 w 71"/>
                <a:gd name="T27" fmla="*/ 55 h 71"/>
                <a:gd name="T28" fmla="*/ 28 w 71"/>
                <a:gd name="T29" fmla="*/ 65 h 71"/>
                <a:gd name="T30" fmla="*/ 28 w 71"/>
                <a:gd name="T31" fmla="*/ 66 h 71"/>
                <a:gd name="T32" fmla="*/ 11 w 71"/>
                <a:gd name="T33" fmla="*/ 66 h 71"/>
                <a:gd name="T34" fmla="*/ 6 w 71"/>
                <a:gd name="T35" fmla="*/ 71 h 71"/>
                <a:gd name="T36" fmla="*/ 5 w 71"/>
                <a:gd name="T37" fmla="*/ 71 h 71"/>
                <a:gd name="T38" fmla="*/ 0 w 71"/>
                <a:gd name="T39" fmla="*/ 69 h 71"/>
                <a:gd name="T40" fmla="*/ 2 w 71"/>
                <a:gd name="T41" fmla="*/ 47 h 71"/>
                <a:gd name="T42" fmla="*/ 11 w 71"/>
                <a:gd name="T43" fmla="*/ 37 h 71"/>
                <a:gd name="T44" fmla="*/ 12 w 71"/>
                <a:gd name="T45" fmla="*/ 37 h 71"/>
                <a:gd name="T46" fmla="*/ 13 w 71"/>
                <a:gd name="T47" fmla="*/ 38 h 71"/>
                <a:gd name="T48" fmla="*/ 19 w 71"/>
                <a:gd name="T49" fmla="*/ 31 h 71"/>
                <a:gd name="T50" fmla="*/ 19 w 71"/>
                <a:gd name="T51" fmla="*/ 23 h 71"/>
                <a:gd name="T52" fmla="*/ 15 w 71"/>
                <a:gd name="T53" fmla="*/ 19 h 71"/>
                <a:gd name="T54" fmla="*/ 13 w 71"/>
                <a:gd name="T55" fmla="*/ 19 h 71"/>
                <a:gd name="T56" fmla="*/ 15 w 71"/>
                <a:gd name="T57" fmla="*/ 6 h 71"/>
                <a:gd name="T58" fmla="*/ 49 w 71"/>
                <a:gd name="T59" fmla="*/ 3 h 71"/>
                <a:gd name="T60" fmla="*/ 55 w 71"/>
                <a:gd name="T6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" h="71">
                  <a:moveTo>
                    <a:pt x="55" y="0"/>
                  </a:moveTo>
                  <a:lnTo>
                    <a:pt x="61" y="1"/>
                  </a:lnTo>
                  <a:lnTo>
                    <a:pt x="64" y="12"/>
                  </a:lnTo>
                  <a:lnTo>
                    <a:pt x="68" y="16"/>
                  </a:lnTo>
                  <a:lnTo>
                    <a:pt x="71" y="25"/>
                  </a:lnTo>
                  <a:lnTo>
                    <a:pt x="68" y="34"/>
                  </a:lnTo>
                  <a:lnTo>
                    <a:pt x="56" y="50"/>
                  </a:lnTo>
                  <a:lnTo>
                    <a:pt x="54" y="50"/>
                  </a:lnTo>
                  <a:lnTo>
                    <a:pt x="51" y="49"/>
                  </a:lnTo>
                  <a:lnTo>
                    <a:pt x="48" y="49"/>
                  </a:lnTo>
                  <a:lnTo>
                    <a:pt x="45" y="53"/>
                  </a:lnTo>
                  <a:lnTo>
                    <a:pt x="43" y="53"/>
                  </a:lnTo>
                  <a:lnTo>
                    <a:pt x="39" y="52"/>
                  </a:lnTo>
                  <a:lnTo>
                    <a:pt x="30" y="55"/>
                  </a:lnTo>
                  <a:lnTo>
                    <a:pt x="28" y="65"/>
                  </a:lnTo>
                  <a:lnTo>
                    <a:pt x="28" y="66"/>
                  </a:lnTo>
                  <a:lnTo>
                    <a:pt x="11" y="66"/>
                  </a:lnTo>
                  <a:lnTo>
                    <a:pt x="6" y="71"/>
                  </a:lnTo>
                  <a:lnTo>
                    <a:pt x="5" y="71"/>
                  </a:lnTo>
                  <a:lnTo>
                    <a:pt x="0" y="69"/>
                  </a:lnTo>
                  <a:lnTo>
                    <a:pt x="2" y="47"/>
                  </a:lnTo>
                  <a:lnTo>
                    <a:pt x="11" y="37"/>
                  </a:lnTo>
                  <a:lnTo>
                    <a:pt x="12" y="37"/>
                  </a:lnTo>
                  <a:lnTo>
                    <a:pt x="13" y="38"/>
                  </a:lnTo>
                  <a:lnTo>
                    <a:pt x="19" y="31"/>
                  </a:lnTo>
                  <a:lnTo>
                    <a:pt x="19" y="23"/>
                  </a:lnTo>
                  <a:lnTo>
                    <a:pt x="15" y="19"/>
                  </a:lnTo>
                  <a:lnTo>
                    <a:pt x="13" y="19"/>
                  </a:lnTo>
                  <a:lnTo>
                    <a:pt x="15" y="6"/>
                  </a:lnTo>
                  <a:lnTo>
                    <a:pt x="49" y="3"/>
                  </a:lnTo>
                  <a:lnTo>
                    <a:pt x="55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3" name="Tunisia">
              <a:extLst>
                <a:ext uri="{FF2B5EF4-FFF2-40B4-BE49-F238E27FC236}">
                  <a16:creationId xmlns:a16="http://schemas.microsoft.com/office/drawing/2014/main" id="{7C74CF32-7726-45E4-A226-25632903F5C9}"/>
                </a:ext>
              </a:extLst>
            </p:cNvPr>
            <p:cNvSpPr>
              <a:spLocks/>
            </p:cNvSpPr>
            <p:nvPr>
              <p:custDataLst>
                <p:tags r:id="rId191"/>
              </p:custDataLst>
            </p:nvPr>
          </p:nvSpPr>
          <p:spPr bwMode="auto">
            <a:xfrm>
              <a:off x="6001130" y="3640507"/>
              <a:ext cx="93967" cy="200584"/>
            </a:xfrm>
            <a:custGeom>
              <a:avLst/>
              <a:gdLst>
                <a:gd name="T0" fmla="*/ 30 w 52"/>
                <a:gd name="T1" fmla="*/ 0 h 111"/>
                <a:gd name="T2" fmla="*/ 37 w 52"/>
                <a:gd name="T3" fmla="*/ 2 h 111"/>
                <a:gd name="T4" fmla="*/ 39 w 52"/>
                <a:gd name="T5" fmla="*/ 3 h 111"/>
                <a:gd name="T6" fmla="*/ 39 w 52"/>
                <a:gd name="T7" fmla="*/ 9 h 111"/>
                <a:gd name="T8" fmla="*/ 40 w 52"/>
                <a:gd name="T9" fmla="*/ 11 h 111"/>
                <a:gd name="T10" fmla="*/ 48 w 52"/>
                <a:gd name="T11" fmla="*/ 5 h 111"/>
                <a:gd name="T12" fmla="*/ 49 w 52"/>
                <a:gd name="T13" fmla="*/ 5 h 111"/>
                <a:gd name="T14" fmla="*/ 49 w 52"/>
                <a:gd name="T15" fmla="*/ 9 h 111"/>
                <a:gd name="T16" fmla="*/ 42 w 52"/>
                <a:gd name="T17" fmla="*/ 21 h 111"/>
                <a:gd name="T18" fmla="*/ 43 w 52"/>
                <a:gd name="T19" fmla="*/ 25 h 111"/>
                <a:gd name="T20" fmla="*/ 49 w 52"/>
                <a:gd name="T21" fmla="*/ 28 h 111"/>
                <a:gd name="T22" fmla="*/ 49 w 52"/>
                <a:gd name="T23" fmla="*/ 34 h 111"/>
                <a:gd name="T24" fmla="*/ 46 w 52"/>
                <a:gd name="T25" fmla="*/ 42 h 111"/>
                <a:gd name="T26" fmla="*/ 37 w 52"/>
                <a:gd name="T27" fmla="*/ 49 h 111"/>
                <a:gd name="T28" fmla="*/ 36 w 52"/>
                <a:gd name="T29" fmla="*/ 54 h 111"/>
                <a:gd name="T30" fmla="*/ 36 w 52"/>
                <a:gd name="T31" fmla="*/ 55 h 111"/>
                <a:gd name="T32" fmla="*/ 34 w 52"/>
                <a:gd name="T33" fmla="*/ 54 h 111"/>
                <a:gd name="T34" fmla="*/ 33 w 52"/>
                <a:gd name="T35" fmla="*/ 54 h 111"/>
                <a:gd name="T36" fmla="*/ 33 w 52"/>
                <a:gd name="T37" fmla="*/ 55 h 111"/>
                <a:gd name="T38" fmla="*/ 37 w 52"/>
                <a:gd name="T39" fmla="*/ 60 h 111"/>
                <a:gd name="T40" fmla="*/ 42 w 52"/>
                <a:gd name="T41" fmla="*/ 61 h 111"/>
                <a:gd name="T42" fmla="*/ 46 w 52"/>
                <a:gd name="T43" fmla="*/ 61 h 111"/>
                <a:gd name="T44" fmla="*/ 49 w 52"/>
                <a:gd name="T45" fmla="*/ 67 h 111"/>
                <a:gd name="T46" fmla="*/ 52 w 52"/>
                <a:gd name="T47" fmla="*/ 67 h 111"/>
                <a:gd name="T48" fmla="*/ 52 w 52"/>
                <a:gd name="T49" fmla="*/ 80 h 111"/>
                <a:gd name="T50" fmla="*/ 51 w 52"/>
                <a:gd name="T51" fmla="*/ 80 h 111"/>
                <a:gd name="T52" fmla="*/ 36 w 52"/>
                <a:gd name="T53" fmla="*/ 92 h 111"/>
                <a:gd name="T54" fmla="*/ 36 w 52"/>
                <a:gd name="T55" fmla="*/ 105 h 111"/>
                <a:gd name="T56" fmla="*/ 27 w 52"/>
                <a:gd name="T57" fmla="*/ 111 h 111"/>
                <a:gd name="T58" fmla="*/ 21 w 52"/>
                <a:gd name="T59" fmla="*/ 85 h 111"/>
                <a:gd name="T60" fmla="*/ 11 w 52"/>
                <a:gd name="T61" fmla="*/ 79 h 111"/>
                <a:gd name="T62" fmla="*/ 9 w 52"/>
                <a:gd name="T63" fmla="*/ 70 h 111"/>
                <a:gd name="T64" fmla="*/ 3 w 52"/>
                <a:gd name="T65" fmla="*/ 67 h 111"/>
                <a:gd name="T66" fmla="*/ 2 w 52"/>
                <a:gd name="T67" fmla="*/ 67 h 111"/>
                <a:gd name="T68" fmla="*/ 0 w 52"/>
                <a:gd name="T69" fmla="*/ 55 h 111"/>
                <a:gd name="T70" fmla="*/ 11 w 52"/>
                <a:gd name="T71" fmla="*/ 45 h 111"/>
                <a:gd name="T72" fmla="*/ 13 w 52"/>
                <a:gd name="T73" fmla="*/ 36 h 111"/>
                <a:gd name="T74" fmla="*/ 12 w 52"/>
                <a:gd name="T75" fmla="*/ 25 h 111"/>
                <a:gd name="T76" fmla="*/ 13 w 52"/>
                <a:gd name="T77" fmla="*/ 17 h 111"/>
                <a:gd name="T78" fmla="*/ 12 w 52"/>
                <a:gd name="T79" fmla="*/ 15 h 111"/>
                <a:gd name="T80" fmla="*/ 11 w 52"/>
                <a:gd name="T81" fmla="*/ 15 h 111"/>
                <a:gd name="T82" fmla="*/ 11 w 52"/>
                <a:gd name="T83" fmla="*/ 14 h 111"/>
                <a:gd name="T84" fmla="*/ 16 w 52"/>
                <a:gd name="T85" fmla="*/ 8 h 111"/>
                <a:gd name="T86" fmla="*/ 30 w 52"/>
                <a:gd name="T8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2" h="111">
                  <a:moveTo>
                    <a:pt x="30" y="0"/>
                  </a:moveTo>
                  <a:lnTo>
                    <a:pt x="37" y="2"/>
                  </a:lnTo>
                  <a:lnTo>
                    <a:pt x="39" y="3"/>
                  </a:lnTo>
                  <a:lnTo>
                    <a:pt x="39" y="9"/>
                  </a:lnTo>
                  <a:lnTo>
                    <a:pt x="40" y="11"/>
                  </a:lnTo>
                  <a:lnTo>
                    <a:pt x="48" y="5"/>
                  </a:lnTo>
                  <a:lnTo>
                    <a:pt x="49" y="5"/>
                  </a:lnTo>
                  <a:lnTo>
                    <a:pt x="49" y="9"/>
                  </a:lnTo>
                  <a:lnTo>
                    <a:pt x="42" y="21"/>
                  </a:lnTo>
                  <a:lnTo>
                    <a:pt x="43" y="25"/>
                  </a:lnTo>
                  <a:lnTo>
                    <a:pt x="49" y="28"/>
                  </a:lnTo>
                  <a:lnTo>
                    <a:pt x="49" y="34"/>
                  </a:lnTo>
                  <a:lnTo>
                    <a:pt x="46" y="42"/>
                  </a:lnTo>
                  <a:lnTo>
                    <a:pt x="37" y="49"/>
                  </a:lnTo>
                  <a:lnTo>
                    <a:pt x="36" y="54"/>
                  </a:lnTo>
                  <a:lnTo>
                    <a:pt x="36" y="55"/>
                  </a:lnTo>
                  <a:lnTo>
                    <a:pt x="34" y="54"/>
                  </a:lnTo>
                  <a:lnTo>
                    <a:pt x="33" y="54"/>
                  </a:lnTo>
                  <a:lnTo>
                    <a:pt x="33" y="55"/>
                  </a:lnTo>
                  <a:lnTo>
                    <a:pt x="37" y="60"/>
                  </a:lnTo>
                  <a:lnTo>
                    <a:pt x="42" y="61"/>
                  </a:lnTo>
                  <a:lnTo>
                    <a:pt x="46" y="61"/>
                  </a:lnTo>
                  <a:lnTo>
                    <a:pt x="49" y="67"/>
                  </a:lnTo>
                  <a:lnTo>
                    <a:pt x="52" y="67"/>
                  </a:lnTo>
                  <a:lnTo>
                    <a:pt x="52" y="80"/>
                  </a:lnTo>
                  <a:lnTo>
                    <a:pt x="51" y="80"/>
                  </a:lnTo>
                  <a:lnTo>
                    <a:pt x="36" y="92"/>
                  </a:lnTo>
                  <a:lnTo>
                    <a:pt x="36" y="105"/>
                  </a:lnTo>
                  <a:lnTo>
                    <a:pt x="27" y="111"/>
                  </a:lnTo>
                  <a:lnTo>
                    <a:pt x="21" y="85"/>
                  </a:lnTo>
                  <a:lnTo>
                    <a:pt x="11" y="79"/>
                  </a:lnTo>
                  <a:lnTo>
                    <a:pt x="9" y="70"/>
                  </a:lnTo>
                  <a:lnTo>
                    <a:pt x="3" y="67"/>
                  </a:lnTo>
                  <a:lnTo>
                    <a:pt x="2" y="67"/>
                  </a:lnTo>
                  <a:lnTo>
                    <a:pt x="0" y="55"/>
                  </a:lnTo>
                  <a:lnTo>
                    <a:pt x="11" y="45"/>
                  </a:lnTo>
                  <a:lnTo>
                    <a:pt x="13" y="36"/>
                  </a:lnTo>
                  <a:lnTo>
                    <a:pt x="12" y="25"/>
                  </a:lnTo>
                  <a:lnTo>
                    <a:pt x="13" y="17"/>
                  </a:lnTo>
                  <a:lnTo>
                    <a:pt x="12" y="15"/>
                  </a:lnTo>
                  <a:lnTo>
                    <a:pt x="11" y="15"/>
                  </a:lnTo>
                  <a:lnTo>
                    <a:pt x="11" y="14"/>
                  </a:lnTo>
                  <a:lnTo>
                    <a:pt x="16" y="8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4" name="Togo">
              <a:extLst>
                <a:ext uri="{FF2B5EF4-FFF2-40B4-BE49-F238E27FC236}">
                  <a16:creationId xmlns:a16="http://schemas.microsoft.com/office/drawing/2014/main" id="{0A00E529-63CD-45CB-911E-16E9E2C68D7A}"/>
                </a:ext>
              </a:extLst>
            </p:cNvPr>
            <p:cNvSpPr>
              <a:spLocks/>
            </p:cNvSpPr>
            <p:nvPr>
              <p:custDataLst>
                <p:tags r:id="rId192"/>
              </p:custDataLst>
            </p:nvPr>
          </p:nvSpPr>
          <p:spPr bwMode="auto">
            <a:xfrm>
              <a:off x="5822230" y="4323577"/>
              <a:ext cx="52405" cy="122880"/>
            </a:xfrm>
            <a:custGeom>
              <a:avLst/>
              <a:gdLst>
                <a:gd name="T0" fmla="*/ 0 w 29"/>
                <a:gd name="T1" fmla="*/ 0 h 68"/>
                <a:gd name="T2" fmla="*/ 1 w 29"/>
                <a:gd name="T3" fmla="*/ 0 h 68"/>
                <a:gd name="T4" fmla="*/ 10 w 29"/>
                <a:gd name="T5" fmla="*/ 3 h 68"/>
                <a:gd name="T6" fmla="*/ 12 w 29"/>
                <a:gd name="T7" fmla="*/ 3 h 68"/>
                <a:gd name="T8" fmla="*/ 15 w 29"/>
                <a:gd name="T9" fmla="*/ 2 h 68"/>
                <a:gd name="T10" fmla="*/ 15 w 29"/>
                <a:gd name="T11" fmla="*/ 11 h 68"/>
                <a:gd name="T12" fmla="*/ 21 w 29"/>
                <a:gd name="T13" fmla="*/ 17 h 68"/>
                <a:gd name="T14" fmla="*/ 27 w 29"/>
                <a:gd name="T15" fmla="*/ 33 h 68"/>
                <a:gd name="T16" fmla="*/ 27 w 29"/>
                <a:gd name="T17" fmla="*/ 60 h 68"/>
                <a:gd name="T18" fmla="*/ 29 w 29"/>
                <a:gd name="T19" fmla="*/ 66 h 68"/>
                <a:gd name="T20" fmla="*/ 29 w 29"/>
                <a:gd name="T21" fmla="*/ 67 h 68"/>
                <a:gd name="T22" fmla="*/ 28 w 29"/>
                <a:gd name="T23" fmla="*/ 67 h 68"/>
                <a:gd name="T24" fmla="*/ 21 w 29"/>
                <a:gd name="T25" fmla="*/ 68 h 68"/>
                <a:gd name="T26" fmla="*/ 19 w 29"/>
                <a:gd name="T27" fmla="*/ 68 h 68"/>
                <a:gd name="T28" fmla="*/ 12 w 29"/>
                <a:gd name="T29" fmla="*/ 58 h 68"/>
                <a:gd name="T30" fmla="*/ 9 w 29"/>
                <a:gd name="T31" fmla="*/ 25 h 68"/>
                <a:gd name="T32" fmla="*/ 7 w 29"/>
                <a:gd name="T33" fmla="*/ 14 h 68"/>
                <a:gd name="T34" fmla="*/ 1 w 29"/>
                <a:gd name="T35" fmla="*/ 8 h 68"/>
                <a:gd name="T36" fmla="*/ 1 w 29"/>
                <a:gd name="T37" fmla="*/ 3 h 68"/>
                <a:gd name="T38" fmla="*/ 0 w 29"/>
                <a:gd name="T39" fmla="*/ 2 h 68"/>
                <a:gd name="T40" fmla="*/ 0 w 29"/>
                <a:gd name="T4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68">
                  <a:moveTo>
                    <a:pt x="0" y="0"/>
                  </a:moveTo>
                  <a:lnTo>
                    <a:pt x="1" y="0"/>
                  </a:lnTo>
                  <a:lnTo>
                    <a:pt x="10" y="3"/>
                  </a:lnTo>
                  <a:lnTo>
                    <a:pt x="12" y="3"/>
                  </a:lnTo>
                  <a:lnTo>
                    <a:pt x="15" y="2"/>
                  </a:lnTo>
                  <a:lnTo>
                    <a:pt x="15" y="11"/>
                  </a:lnTo>
                  <a:lnTo>
                    <a:pt x="21" y="17"/>
                  </a:lnTo>
                  <a:lnTo>
                    <a:pt x="27" y="33"/>
                  </a:lnTo>
                  <a:lnTo>
                    <a:pt x="27" y="60"/>
                  </a:lnTo>
                  <a:lnTo>
                    <a:pt x="29" y="66"/>
                  </a:lnTo>
                  <a:lnTo>
                    <a:pt x="29" y="67"/>
                  </a:lnTo>
                  <a:lnTo>
                    <a:pt x="28" y="67"/>
                  </a:lnTo>
                  <a:lnTo>
                    <a:pt x="21" y="68"/>
                  </a:lnTo>
                  <a:lnTo>
                    <a:pt x="19" y="68"/>
                  </a:lnTo>
                  <a:lnTo>
                    <a:pt x="12" y="58"/>
                  </a:lnTo>
                  <a:lnTo>
                    <a:pt x="9" y="25"/>
                  </a:lnTo>
                  <a:lnTo>
                    <a:pt x="7" y="14"/>
                  </a:lnTo>
                  <a:lnTo>
                    <a:pt x="1" y="8"/>
                  </a:lnTo>
                  <a:lnTo>
                    <a:pt x="1" y="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5" name="Tanzania">
              <a:extLst>
                <a:ext uri="{FF2B5EF4-FFF2-40B4-BE49-F238E27FC236}">
                  <a16:creationId xmlns:a16="http://schemas.microsoft.com/office/drawing/2014/main" id="{7425F6F3-AB91-4E05-BCAA-D66617FADD5F}"/>
                </a:ext>
              </a:extLst>
            </p:cNvPr>
            <p:cNvSpPr>
              <a:spLocks/>
            </p:cNvSpPr>
            <p:nvPr>
              <p:custDataLst>
                <p:tags r:id="rId193"/>
              </p:custDataLst>
            </p:nvPr>
          </p:nvSpPr>
          <p:spPr bwMode="auto">
            <a:xfrm>
              <a:off x="6526984" y="4610898"/>
              <a:ext cx="256602" cy="254796"/>
            </a:xfrm>
            <a:custGeom>
              <a:avLst/>
              <a:gdLst>
                <a:gd name="T0" fmla="*/ 10 w 142"/>
                <a:gd name="T1" fmla="*/ 0 h 141"/>
                <a:gd name="T2" fmla="*/ 29 w 142"/>
                <a:gd name="T3" fmla="*/ 0 h 141"/>
                <a:gd name="T4" fmla="*/ 28 w 142"/>
                <a:gd name="T5" fmla="*/ 15 h 141"/>
                <a:gd name="T6" fmla="*/ 29 w 142"/>
                <a:gd name="T7" fmla="*/ 22 h 141"/>
                <a:gd name="T8" fmla="*/ 34 w 142"/>
                <a:gd name="T9" fmla="*/ 21 h 141"/>
                <a:gd name="T10" fmla="*/ 34 w 142"/>
                <a:gd name="T11" fmla="*/ 16 h 141"/>
                <a:gd name="T12" fmla="*/ 35 w 142"/>
                <a:gd name="T13" fmla="*/ 16 h 141"/>
                <a:gd name="T14" fmla="*/ 40 w 142"/>
                <a:gd name="T15" fmla="*/ 21 h 141"/>
                <a:gd name="T16" fmla="*/ 43 w 142"/>
                <a:gd name="T17" fmla="*/ 21 h 141"/>
                <a:gd name="T18" fmla="*/ 43 w 142"/>
                <a:gd name="T19" fmla="*/ 22 h 141"/>
                <a:gd name="T20" fmla="*/ 44 w 142"/>
                <a:gd name="T21" fmla="*/ 19 h 141"/>
                <a:gd name="T22" fmla="*/ 53 w 142"/>
                <a:gd name="T23" fmla="*/ 16 h 141"/>
                <a:gd name="T24" fmla="*/ 49 w 142"/>
                <a:gd name="T25" fmla="*/ 15 h 141"/>
                <a:gd name="T26" fmla="*/ 47 w 142"/>
                <a:gd name="T27" fmla="*/ 15 h 141"/>
                <a:gd name="T28" fmla="*/ 47 w 142"/>
                <a:gd name="T29" fmla="*/ 13 h 141"/>
                <a:gd name="T30" fmla="*/ 59 w 142"/>
                <a:gd name="T31" fmla="*/ 0 h 141"/>
                <a:gd name="T32" fmla="*/ 60 w 142"/>
                <a:gd name="T33" fmla="*/ 0 h 141"/>
                <a:gd name="T34" fmla="*/ 105 w 142"/>
                <a:gd name="T35" fmla="*/ 27 h 141"/>
                <a:gd name="T36" fmla="*/ 106 w 142"/>
                <a:gd name="T37" fmla="*/ 27 h 141"/>
                <a:gd name="T38" fmla="*/ 109 w 142"/>
                <a:gd name="T39" fmla="*/ 37 h 141"/>
                <a:gd name="T40" fmla="*/ 127 w 142"/>
                <a:gd name="T41" fmla="*/ 47 h 141"/>
                <a:gd name="T42" fmla="*/ 127 w 142"/>
                <a:gd name="T43" fmla="*/ 49 h 141"/>
                <a:gd name="T44" fmla="*/ 123 w 142"/>
                <a:gd name="T45" fmla="*/ 70 h 141"/>
                <a:gd name="T46" fmla="*/ 132 w 142"/>
                <a:gd name="T47" fmla="*/ 80 h 141"/>
                <a:gd name="T48" fmla="*/ 127 w 142"/>
                <a:gd name="T49" fmla="*/ 96 h 141"/>
                <a:gd name="T50" fmla="*/ 129 w 142"/>
                <a:gd name="T51" fmla="*/ 104 h 141"/>
                <a:gd name="T52" fmla="*/ 135 w 142"/>
                <a:gd name="T53" fmla="*/ 119 h 141"/>
                <a:gd name="T54" fmla="*/ 142 w 142"/>
                <a:gd name="T55" fmla="*/ 123 h 141"/>
                <a:gd name="T56" fmla="*/ 142 w 142"/>
                <a:gd name="T57" fmla="*/ 126 h 141"/>
                <a:gd name="T58" fmla="*/ 136 w 142"/>
                <a:gd name="T59" fmla="*/ 132 h 141"/>
                <a:gd name="T60" fmla="*/ 121 w 142"/>
                <a:gd name="T61" fmla="*/ 136 h 141"/>
                <a:gd name="T62" fmla="*/ 114 w 142"/>
                <a:gd name="T63" fmla="*/ 135 h 141"/>
                <a:gd name="T64" fmla="*/ 105 w 142"/>
                <a:gd name="T65" fmla="*/ 139 h 141"/>
                <a:gd name="T66" fmla="*/ 99 w 142"/>
                <a:gd name="T67" fmla="*/ 139 h 141"/>
                <a:gd name="T68" fmla="*/ 95 w 142"/>
                <a:gd name="T69" fmla="*/ 141 h 141"/>
                <a:gd name="T70" fmla="*/ 89 w 142"/>
                <a:gd name="T71" fmla="*/ 141 h 141"/>
                <a:gd name="T72" fmla="*/ 83 w 142"/>
                <a:gd name="T73" fmla="*/ 138 h 141"/>
                <a:gd name="T74" fmla="*/ 80 w 142"/>
                <a:gd name="T75" fmla="*/ 138 h 141"/>
                <a:gd name="T76" fmla="*/ 77 w 142"/>
                <a:gd name="T77" fmla="*/ 139 h 141"/>
                <a:gd name="T78" fmla="*/ 69 w 142"/>
                <a:gd name="T79" fmla="*/ 139 h 141"/>
                <a:gd name="T80" fmla="*/ 65 w 142"/>
                <a:gd name="T81" fmla="*/ 133 h 141"/>
                <a:gd name="T82" fmla="*/ 62 w 142"/>
                <a:gd name="T83" fmla="*/ 119 h 141"/>
                <a:gd name="T84" fmla="*/ 56 w 142"/>
                <a:gd name="T85" fmla="*/ 114 h 141"/>
                <a:gd name="T86" fmla="*/ 52 w 142"/>
                <a:gd name="T87" fmla="*/ 114 h 141"/>
                <a:gd name="T88" fmla="*/ 44 w 142"/>
                <a:gd name="T89" fmla="*/ 111 h 141"/>
                <a:gd name="T90" fmla="*/ 19 w 142"/>
                <a:gd name="T91" fmla="*/ 101 h 141"/>
                <a:gd name="T92" fmla="*/ 19 w 142"/>
                <a:gd name="T93" fmla="*/ 99 h 141"/>
                <a:gd name="T94" fmla="*/ 12 w 142"/>
                <a:gd name="T95" fmla="*/ 84 h 141"/>
                <a:gd name="T96" fmla="*/ 12 w 142"/>
                <a:gd name="T97" fmla="*/ 78 h 141"/>
                <a:gd name="T98" fmla="*/ 3 w 142"/>
                <a:gd name="T99" fmla="*/ 71 h 141"/>
                <a:gd name="T100" fmla="*/ 3 w 142"/>
                <a:gd name="T101" fmla="*/ 70 h 141"/>
                <a:gd name="T102" fmla="*/ 4 w 142"/>
                <a:gd name="T103" fmla="*/ 64 h 141"/>
                <a:gd name="T104" fmla="*/ 0 w 142"/>
                <a:gd name="T105" fmla="*/ 44 h 141"/>
                <a:gd name="T106" fmla="*/ 1 w 142"/>
                <a:gd name="T107" fmla="*/ 44 h 141"/>
                <a:gd name="T108" fmla="*/ 7 w 142"/>
                <a:gd name="T109" fmla="*/ 41 h 141"/>
                <a:gd name="T110" fmla="*/ 14 w 142"/>
                <a:gd name="T111" fmla="*/ 30 h 141"/>
                <a:gd name="T112" fmla="*/ 12 w 142"/>
                <a:gd name="T113" fmla="*/ 24 h 141"/>
                <a:gd name="T114" fmla="*/ 12 w 142"/>
                <a:gd name="T115" fmla="*/ 22 h 141"/>
                <a:gd name="T116" fmla="*/ 13 w 142"/>
                <a:gd name="T117" fmla="*/ 18 h 141"/>
                <a:gd name="T118" fmla="*/ 16 w 142"/>
                <a:gd name="T119" fmla="*/ 13 h 141"/>
                <a:gd name="T120" fmla="*/ 10 w 142"/>
                <a:gd name="T121" fmla="*/ 1 h 141"/>
                <a:gd name="T122" fmla="*/ 10 w 142"/>
                <a:gd name="T12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" h="141">
                  <a:moveTo>
                    <a:pt x="10" y="0"/>
                  </a:moveTo>
                  <a:lnTo>
                    <a:pt x="29" y="0"/>
                  </a:lnTo>
                  <a:lnTo>
                    <a:pt x="28" y="15"/>
                  </a:lnTo>
                  <a:lnTo>
                    <a:pt x="29" y="22"/>
                  </a:lnTo>
                  <a:lnTo>
                    <a:pt x="34" y="21"/>
                  </a:lnTo>
                  <a:lnTo>
                    <a:pt x="34" y="16"/>
                  </a:lnTo>
                  <a:lnTo>
                    <a:pt x="35" y="16"/>
                  </a:lnTo>
                  <a:lnTo>
                    <a:pt x="40" y="21"/>
                  </a:lnTo>
                  <a:lnTo>
                    <a:pt x="43" y="21"/>
                  </a:lnTo>
                  <a:lnTo>
                    <a:pt x="43" y="22"/>
                  </a:lnTo>
                  <a:lnTo>
                    <a:pt x="44" y="19"/>
                  </a:lnTo>
                  <a:lnTo>
                    <a:pt x="53" y="16"/>
                  </a:lnTo>
                  <a:lnTo>
                    <a:pt x="49" y="15"/>
                  </a:lnTo>
                  <a:lnTo>
                    <a:pt x="47" y="15"/>
                  </a:lnTo>
                  <a:lnTo>
                    <a:pt x="47" y="13"/>
                  </a:lnTo>
                  <a:lnTo>
                    <a:pt x="59" y="0"/>
                  </a:lnTo>
                  <a:lnTo>
                    <a:pt x="60" y="0"/>
                  </a:lnTo>
                  <a:lnTo>
                    <a:pt x="105" y="27"/>
                  </a:lnTo>
                  <a:lnTo>
                    <a:pt x="106" y="27"/>
                  </a:lnTo>
                  <a:lnTo>
                    <a:pt x="109" y="37"/>
                  </a:lnTo>
                  <a:lnTo>
                    <a:pt x="127" y="47"/>
                  </a:lnTo>
                  <a:lnTo>
                    <a:pt x="127" y="49"/>
                  </a:lnTo>
                  <a:lnTo>
                    <a:pt x="123" y="70"/>
                  </a:lnTo>
                  <a:lnTo>
                    <a:pt x="132" y="80"/>
                  </a:lnTo>
                  <a:lnTo>
                    <a:pt x="127" y="96"/>
                  </a:lnTo>
                  <a:lnTo>
                    <a:pt x="129" y="104"/>
                  </a:lnTo>
                  <a:lnTo>
                    <a:pt x="135" y="119"/>
                  </a:lnTo>
                  <a:lnTo>
                    <a:pt x="142" y="123"/>
                  </a:lnTo>
                  <a:lnTo>
                    <a:pt x="142" y="126"/>
                  </a:lnTo>
                  <a:lnTo>
                    <a:pt x="136" y="132"/>
                  </a:lnTo>
                  <a:lnTo>
                    <a:pt x="121" y="136"/>
                  </a:lnTo>
                  <a:lnTo>
                    <a:pt x="114" y="135"/>
                  </a:lnTo>
                  <a:lnTo>
                    <a:pt x="105" y="139"/>
                  </a:lnTo>
                  <a:lnTo>
                    <a:pt x="99" y="139"/>
                  </a:lnTo>
                  <a:lnTo>
                    <a:pt x="95" y="141"/>
                  </a:lnTo>
                  <a:lnTo>
                    <a:pt x="89" y="141"/>
                  </a:lnTo>
                  <a:lnTo>
                    <a:pt x="83" y="138"/>
                  </a:lnTo>
                  <a:lnTo>
                    <a:pt x="80" y="138"/>
                  </a:lnTo>
                  <a:lnTo>
                    <a:pt x="77" y="139"/>
                  </a:lnTo>
                  <a:lnTo>
                    <a:pt x="69" y="139"/>
                  </a:lnTo>
                  <a:lnTo>
                    <a:pt x="65" y="133"/>
                  </a:lnTo>
                  <a:lnTo>
                    <a:pt x="62" y="119"/>
                  </a:lnTo>
                  <a:lnTo>
                    <a:pt x="56" y="114"/>
                  </a:lnTo>
                  <a:lnTo>
                    <a:pt x="52" y="114"/>
                  </a:lnTo>
                  <a:lnTo>
                    <a:pt x="44" y="111"/>
                  </a:lnTo>
                  <a:lnTo>
                    <a:pt x="19" y="101"/>
                  </a:lnTo>
                  <a:lnTo>
                    <a:pt x="19" y="99"/>
                  </a:lnTo>
                  <a:lnTo>
                    <a:pt x="12" y="84"/>
                  </a:lnTo>
                  <a:lnTo>
                    <a:pt x="12" y="78"/>
                  </a:lnTo>
                  <a:lnTo>
                    <a:pt x="3" y="71"/>
                  </a:lnTo>
                  <a:lnTo>
                    <a:pt x="3" y="70"/>
                  </a:lnTo>
                  <a:lnTo>
                    <a:pt x="4" y="64"/>
                  </a:lnTo>
                  <a:lnTo>
                    <a:pt x="0" y="44"/>
                  </a:lnTo>
                  <a:lnTo>
                    <a:pt x="1" y="44"/>
                  </a:lnTo>
                  <a:lnTo>
                    <a:pt x="7" y="41"/>
                  </a:lnTo>
                  <a:lnTo>
                    <a:pt x="14" y="30"/>
                  </a:lnTo>
                  <a:lnTo>
                    <a:pt x="12" y="24"/>
                  </a:lnTo>
                  <a:lnTo>
                    <a:pt x="12" y="22"/>
                  </a:lnTo>
                  <a:lnTo>
                    <a:pt x="13" y="18"/>
                  </a:lnTo>
                  <a:lnTo>
                    <a:pt x="16" y="13"/>
                  </a:lnTo>
                  <a:lnTo>
                    <a:pt x="10" y="1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6" name="Swaziland">
              <a:extLst>
                <a:ext uri="{FF2B5EF4-FFF2-40B4-BE49-F238E27FC236}">
                  <a16:creationId xmlns:a16="http://schemas.microsoft.com/office/drawing/2014/main" id="{DA7F71C4-B606-44C7-9EC6-0E5CE1428601}"/>
                </a:ext>
              </a:extLst>
            </p:cNvPr>
            <p:cNvSpPr>
              <a:spLocks/>
            </p:cNvSpPr>
            <p:nvPr>
              <p:custDataLst>
                <p:tags r:id="rId194"/>
              </p:custDataLst>
            </p:nvPr>
          </p:nvSpPr>
          <p:spPr bwMode="auto">
            <a:xfrm>
              <a:off x="6552283" y="5210844"/>
              <a:ext cx="32527" cy="43369"/>
            </a:xfrm>
            <a:custGeom>
              <a:avLst/>
              <a:gdLst>
                <a:gd name="T0" fmla="*/ 9 w 18"/>
                <a:gd name="T1" fmla="*/ 0 h 24"/>
                <a:gd name="T2" fmla="*/ 14 w 18"/>
                <a:gd name="T3" fmla="*/ 3 h 24"/>
                <a:gd name="T4" fmla="*/ 15 w 18"/>
                <a:gd name="T5" fmla="*/ 3 h 24"/>
                <a:gd name="T6" fmla="*/ 15 w 18"/>
                <a:gd name="T7" fmla="*/ 1 h 24"/>
                <a:gd name="T8" fmla="*/ 17 w 18"/>
                <a:gd name="T9" fmla="*/ 1 h 24"/>
                <a:gd name="T10" fmla="*/ 17 w 18"/>
                <a:gd name="T11" fmla="*/ 3 h 24"/>
                <a:gd name="T12" fmla="*/ 18 w 18"/>
                <a:gd name="T13" fmla="*/ 16 h 24"/>
                <a:gd name="T14" fmla="*/ 14 w 18"/>
                <a:gd name="T15" fmla="*/ 24 h 24"/>
                <a:gd name="T16" fmla="*/ 9 w 18"/>
                <a:gd name="T17" fmla="*/ 24 h 24"/>
                <a:gd name="T18" fmla="*/ 3 w 18"/>
                <a:gd name="T19" fmla="*/ 22 h 24"/>
                <a:gd name="T20" fmla="*/ 0 w 18"/>
                <a:gd name="T21" fmla="*/ 15 h 24"/>
                <a:gd name="T22" fmla="*/ 0 w 18"/>
                <a:gd name="T23" fmla="*/ 13 h 24"/>
                <a:gd name="T24" fmla="*/ 6 w 18"/>
                <a:gd name="T25" fmla="*/ 3 h 24"/>
                <a:gd name="T26" fmla="*/ 9 w 18"/>
                <a:gd name="T2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" h="24">
                  <a:moveTo>
                    <a:pt x="9" y="0"/>
                  </a:moveTo>
                  <a:lnTo>
                    <a:pt x="14" y="3"/>
                  </a:lnTo>
                  <a:lnTo>
                    <a:pt x="15" y="3"/>
                  </a:lnTo>
                  <a:lnTo>
                    <a:pt x="15" y="1"/>
                  </a:lnTo>
                  <a:lnTo>
                    <a:pt x="17" y="1"/>
                  </a:lnTo>
                  <a:lnTo>
                    <a:pt x="17" y="3"/>
                  </a:lnTo>
                  <a:lnTo>
                    <a:pt x="18" y="16"/>
                  </a:lnTo>
                  <a:lnTo>
                    <a:pt x="14" y="24"/>
                  </a:lnTo>
                  <a:lnTo>
                    <a:pt x="9" y="24"/>
                  </a:lnTo>
                  <a:lnTo>
                    <a:pt x="3" y="22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6" y="3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Sudan">
              <a:extLst>
                <a:ext uri="{FF2B5EF4-FFF2-40B4-BE49-F238E27FC236}">
                  <a16:creationId xmlns:a16="http://schemas.microsoft.com/office/drawing/2014/main" id="{1537BAFC-4C79-4E4C-8C89-5A6BCB822427}"/>
                </a:ext>
              </a:extLst>
            </p:cNvPr>
            <p:cNvSpPr>
              <a:spLocks/>
            </p:cNvSpPr>
            <p:nvPr>
              <p:custDataLst>
                <p:tags r:id="rId195"/>
              </p:custDataLst>
            </p:nvPr>
          </p:nvSpPr>
          <p:spPr bwMode="auto">
            <a:xfrm>
              <a:off x="6340857" y="4032639"/>
              <a:ext cx="393940" cy="338292"/>
            </a:xfrm>
            <a:custGeom>
              <a:avLst/>
              <a:gdLst>
                <a:gd name="connsiteX0" fmla="*/ 4413035 w 5344675"/>
                <a:gd name="connsiteY0" fmla="*/ 0 h 4589698"/>
                <a:gd name="connsiteX1" fmla="*/ 4437552 w 5344675"/>
                <a:gd name="connsiteY1" fmla="*/ 0 h 4589698"/>
                <a:gd name="connsiteX2" fmla="*/ 4854338 w 5344675"/>
                <a:gd name="connsiteY2" fmla="*/ 343236 h 4589698"/>
                <a:gd name="connsiteX3" fmla="*/ 4878855 w 5344675"/>
                <a:gd name="connsiteY3" fmla="*/ 539370 h 4589698"/>
                <a:gd name="connsiteX4" fmla="*/ 4952406 w 5344675"/>
                <a:gd name="connsiteY4" fmla="*/ 637438 h 4589698"/>
                <a:gd name="connsiteX5" fmla="*/ 5025956 w 5344675"/>
                <a:gd name="connsiteY5" fmla="*/ 1397459 h 4589698"/>
                <a:gd name="connsiteX6" fmla="*/ 5344675 w 5344675"/>
                <a:gd name="connsiteY6" fmla="*/ 1691661 h 4589698"/>
                <a:gd name="connsiteX7" fmla="*/ 5320158 w 5344675"/>
                <a:gd name="connsiteY7" fmla="*/ 1838762 h 4589698"/>
                <a:gd name="connsiteX8" fmla="*/ 4878855 w 5344675"/>
                <a:gd name="connsiteY8" fmla="*/ 2034897 h 4589698"/>
                <a:gd name="connsiteX9" fmla="*/ 4731754 w 5344675"/>
                <a:gd name="connsiteY9" fmla="*/ 2745885 h 4589698"/>
                <a:gd name="connsiteX10" fmla="*/ 4731754 w 5344675"/>
                <a:gd name="connsiteY10" fmla="*/ 3040087 h 4589698"/>
                <a:gd name="connsiteX11" fmla="*/ 4633686 w 5344675"/>
                <a:gd name="connsiteY11" fmla="*/ 3407839 h 4589698"/>
                <a:gd name="connsiteX12" fmla="*/ 4265934 w 5344675"/>
                <a:gd name="connsiteY12" fmla="*/ 3800109 h 4589698"/>
                <a:gd name="connsiteX13" fmla="*/ 4216900 w 5344675"/>
                <a:gd name="connsiteY13" fmla="*/ 4020760 h 4589698"/>
                <a:gd name="connsiteX14" fmla="*/ 4216900 w 5344675"/>
                <a:gd name="connsiteY14" fmla="*/ 4069794 h 4589698"/>
                <a:gd name="connsiteX15" fmla="*/ 3996248 w 5344675"/>
                <a:gd name="connsiteY15" fmla="*/ 4216895 h 4589698"/>
                <a:gd name="connsiteX16" fmla="*/ 3982381 w 5344675"/>
                <a:gd name="connsiteY16" fmla="*/ 4535837 h 4589698"/>
                <a:gd name="connsiteX17" fmla="*/ 3896876 w 5344675"/>
                <a:gd name="connsiteY17" fmla="*/ 4532548 h 4589698"/>
                <a:gd name="connsiteX18" fmla="*/ 3906401 w 5344675"/>
                <a:gd name="connsiteY18" fmla="*/ 4332523 h 4589698"/>
                <a:gd name="connsiteX19" fmla="*/ 3706376 w 5344675"/>
                <a:gd name="connsiteY19" fmla="*/ 4122973 h 4589698"/>
                <a:gd name="connsiteX20" fmla="*/ 3649226 w 5344675"/>
                <a:gd name="connsiteY20" fmla="*/ 3846748 h 4589698"/>
                <a:gd name="connsiteX21" fmla="*/ 3696851 w 5344675"/>
                <a:gd name="connsiteY21" fmla="*/ 3646723 h 4589698"/>
                <a:gd name="connsiteX22" fmla="*/ 3534926 w 5344675"/>
                <a:gd name="connsiteY22" fmla="*/ 3646723 h 4589698"/>
                <a:gd name="connsiteX23" fmla="*/ 3534926 w 5344675"/>
                <a:gd name="connsiteY23" fmla="*/ 3722923 h 4589698"/>
                <a:gd name="connsiteX24" fmla="*/ 3325376 w 5344675"/>
                <a:gd name="connsiteY24" fmla="*/ 3741973 h 4589698"/>
                <a:gd name="connsiteX25" fmla="*/ 3420626 w 5344675"/>
                <a:gd name="connsiteY25" fmla="*/ 3818173 h 4589698"/>
                <a:gd name="connsiteX26" fmla="*/ 3420626 w 5344675"/>
                <a:gd name="connsiteY26" fmla="*/ 4037248 h 4589698"/>
                <a:gd name="connsiteX27" fmla="*/ 3068201 w 5344675"/>
                <a:gd name="connsiteY27" fmla="*/ 4446823 h 4589698"/>
                <a:gd name="connsiteX28" fmla="*/ 2906276 w 5344675"/>
                <a:gd name="connsiteY28" fmla="*/ 4465873 h 4589698"/>
                <a:gd name="connsiteX29" fmla="*/ 2620526 w 5344675"/>
                <a:gd name="connsiteY29" fmla="*/ 4275373 h 4589698"/>
                <a:gd name="connsiteX30" fmla="*/ 2487176 w 5344675"/>
                <a:gd name="connsiteY30" fmla="*/ 4342048 h 4589698"/>
                <a:gd name="connsiteX31" fmla="*/ 2487176 w 5344675"/>
                <a:gd name="connsiteY31" fmla="*/ 4456348 h 4589698"/>
                <a:gd name="connsiteX32" fmla="*/ 2325251 w 5344675"/>
                <a:gd name="connsiteY32" fmla="*/ 4456348 h 4589698"/>
                <a:gd name="connsiteX33" fmla="*/ 2239526 w 5344675"/>
                <a:gd name="connsiteY33" fmla="*/ 4589698 h 4589698"/>
                <a:gd name="connsiteX34" fmla="*/ 2049026 w 5344675"/>
                <a:gd name="connsiteY34" fmla="*/ 4589698 h 4589698"/>
                <a:gd name="connsiteX35" fmla="*/ 1963301 w 5344675"/>
                <a:gd name="connsiteY35" fmla="*/ 4503973 h 4589698"/>
                <a:gd name="connsiteX36" fmla="*/ 1706126 w 5344675"/>
                <a:gd name="connsiteY36" fmla="*/ 4503973 h 4589698"/>
                <a:gd name="connsiteX37" fmla="*/ 1591826 w 5344675"/>
                <a:gd name="connsiteY37" fmla="*/ 4561123 h 4589698"/>
                <a:gd name="connsiteX38" fmla="*/ 1448951 w 5344675"/>
                <a:gd name="connsiteY38" fmla="*/ 4494448 h 4589698"/>
                <a:gd name="connsiteX39" fmla="*/ 1296551 w 5344675"/>
                <a:gd name="connsiteY39" fmla="*/ 4237273 h 4589698"/>
                <a:gd name="connsiteX40" fmla="*/ 1067951 w 5344675"/>
                <a:gd name="connsiteY40" fmla="*/ 4284898 h 4589698"/>
                <a:gd name="connsiteX41" fmla="*/ 1029851 w 5344675"/>
                <a:gd name="connsiteY41" fmla="*/ 4427773 h 4589698"/>
                <a:gd name="connsiteX42" fmla="*/ 563888 w 5344675"/>
                <a:gd name="connsiteY42" fmla="*/ 4494339 h 4589698"/>
                <a:gd name="connsiteX43" fmla="*/ 563888 w 5344675"/>
                <a:gd name="connsiteY43" fmla="*/ 4314962 h 4589698"/>
                <a:gd name="connsiteX44" fmla="*/ 294202 w 5344675"/>
                <a:gd name="connsiteY44" fmla="*/ 4020760 h 4589698"/>
                <a:gd name="connsiteX45" fmla="*/ 343236 w 5344675"/>
                <a:gd name="connsiteY45" fmla="*/ 3947209 h 4589698"/>
                <a:gd name="connsiteX46" fmla="*/ 196135 w 5344675"/>
                <a:gd name="connsiteY46" fmla="*/ 3628491 h 4589698"/>
                <a:gd name="connsiteX47" fmla="*/ 147101 w 5344675"/>
                <a:gd name="connsiteY47" fmla="*/ 3481390 h 4589698"/>
                <a:gd name="connsiteX48" fmla="*/ 0 w 5344675"/>
                <a:gd name="connsiteY48" fmla="*/ 3481390 h 4589698"/>
                <a:gd name="connsiteX49" fmla="*/ 0 w 5344675"/>
                <a:gd name="connsiteY49" fmla="*/ 3383323 h 4589698"/>
                <a:gd name="connsiteX50" fmla="*/ 122584 w 5344675"/>
                <a:gd name="connsiteY50" fmla="*/ 3089120 h 4589698"/>
                <a:gd name="connsiteX51" fmla="*/ 147101 w 5344675"/>
                <a:gd name="connsiteY51" fmla="*/ 3015570 h 4589698"/>
                <a:gd name="connsiteX52" fmla="*/ 147101 w 5344675"/>
                <a:gd name="connsiteY52" fmla="*/ 2892986 h 4589698"/>
                <a:gd name="connsiteX53" fmla="*/ 343236 w 5344675"/>
                <a:gd name="connsiteY53" fmla="*/ 2647818 h 4589698"/>
                <a:gd name="connsiteX54" fmla="*/ 367753 w 5344675"/>
                <a:gd name="connsiteY54" fmla="*/ 2500717 h 4589698"/>
                <a:gd name="connsiteX55" fmla="*/ 367753 w 5344675"/>
                <a:gd name="connsiteY55" fmla="*/ 2451683 h 4589698"/>
                <a:gd name="connsiteX56" fmla="*/ 710989 w 5344675"/>
                <a:gd name="connsiteY56" fmla="*/ 2427166 h 4589698"/>
                <a:gd name="connsiteX57" fmla="*/ 710989 w 5344675"/>
                <a:gd name="connsiteY57" fmla="*/ 1005190 h 4589698"/>
                <a:gd name="connsiteX58" fmla="*/ 1029708 w 5344675"/>
                <a:gd name="connsiteY58" fmla="*/ 1005190 h 4589698"/>
                <a:gd name="connsiteX59" fmla="*/ 1029708 w 5344675"/>
                <a:gd name="connsiteY59" fmla="*/ 343236 h 4589698"/>
                <a:gd name="connsiteX60" fmla="*/ 3015574 w 5344675"/>
                <a:gd name="connsiteY60" fmla="*/ 343236 h 4589698"/>
                <a:gd name="connsiteX61" fmla="*/ 3064607 w 5344675"/>
                <a:gd name="connsiteY61" fmla="*/ 294202 h 4589698"/>
                <a:gd name="connsiteX62" fmla="*/ 3138158 w 5344675"/>
                <a:gd name="connsiteY62" fmla="*/ 294202 h 4589698"/>
                <a:gd name="connsiteX63" fmla="*/ 3138158 w 5344675"/>
                <a:gd name="connsiteY63" fmla="*/ 343236 h 4589698"/>
                <a:gd name="connsiteX64" fmla="*/ 3653012 w 5344675"/>
                <a:gd name="connsiteY64" fmla="*/ 343236 h 4589698"/>
                <a:gd name="connsiteX65" fmla="*/ 3800113 w 5344675"/>
                <a:gd name="connsiteY65" fmla="*/ 416786 h 4589698"/>
                <a:gd name="connsiteX66" fmla="*/ 3898181 w 5344675"/>
                <a:gd name="connsiteY66" fmla="*/ 416786 h 4589698"/>
                <a:gd name="connsiteX67" fmla="*/ 3971731 w 5344675"/>
                <a:gd name="connsiteY67" fmla="*/ 294202 h 4589698"/>
                <a:gd name="connsiteX68" fmla="*/ 4118832 w 5344675"/>
                <a:gd name="connsiteY68" fmla="*/ 245168 h 4589698"/>
                <a:gd name="connsiteX69" fmla="*/ 4192383 w 5344675"/>
                <a:gd name="connsiteY69" fmla="*/ 73551 h 4589698"/>
                <a:gd name="connsiteX70" fmla="*/ 4290450 w 5344675"/>
                <a:gd name="connsiteY70" fmla="*/ 73551 h 4589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5344675" h="4589698">
                  <a:moveTo>
                    <a:pt x="4413035" y="0"/>
                  </a:moveTo>
                  <a:lnTo>
                    <a:pt x="4437552" y="0"/>
                  </a:lnTo>
                  <a:lnTo>
                    <a:pt x="4854338" y="343236"/>
                  </a:lnTo>
                  <a:lnTo>
                    <a:pt x="4878855" y="539370"/>
                  </a:lnTo>
                  <a:lnTo>
                    <a:pt x="4952406" y="637438"/>
                  </a:lnTo>
                  <a:lnTo>
                    <a:pt x="5025956" y="1397459"/>
                  </a:lnTo>
                  <a:lnTo>
                    <a:pt x="5344675" y="1691661"/>
                  </a:lnTo>
                  <a:lnTo>
                    <a:pt x="5320158" y="1838762"/>
                  </a:lnTo>
                  <a:lnTo>
                    <a:pt x="4878855" y="2034897"/>
                  </a:lnTo>
                  <a:lnTo>
                    <a:pt x="4731754" y="2745885"/>
                  </a:lnTo>
                  <a:lnTo>
                    <a:pt x="4731754" y="3040087"/>
                  </a:lnTo>
                  <a:lnTo>
                    <a:pt x="4633686" y="3407839"/>
                  </a:lnTo>
                  <a:lnTo>
                    <a:pt x="4265934" y="3800109"/>
                  </a:lnTo>
                  <a:lnTo>
                    <a:pt x="4216900" y="4020760"/>
                  </a:lnTo>
                  <a:lnTo>
                    <a:pt x="4216900" y="4069794"/>
                  </a:lnTo>
                  <a:lnTo>
                    <a:pt x="3996248" y="4216895"/>
                  </a:lnTo>
                  <a:lnTo>
                    <a:pt x="3982381" y="4535837"/>
                  </a:lnTo>
                  <a:lnTo>
                    <a:pt x="3896876" y="4532548"/>
                  </a:lnTo>
                  <a:lnTo>
                    <a:pt x="3906401" y="4332523"/>
                  </a:lnTo>
                  <a:lnTo>
                    <a:pt x="3706376" y="4122973"/>
                  </a:lnTo>
                  <a:lnTo>
                    <a:pt x="3649226" y="3846748"/>
                  </a:lnTo>
                  <a:lnTo>
                    <a:pt x="3696851" y="3646723"/>
                  </a:lnTo>
                  <a:lnTo>
                    <a:pt x="3534926" y="3646723"/>
                  </a:lnTo>
                  <a:lnTo>
                    <a:pt x="3534926" y="3722923"/>
                  </a:lnTo>
                  <a:lnTo>
                    <a:pt x="3325376" y="3741973"/>
                  </a:lnTo>
                  <a:lnTo>
                    <a:pt x="3420626" y="3818173"/>
                  </a:lnTo>
                  <a:lnTo>
                    <a:pt x="3420626" y="4037248"/>
                  </a:lnTo>
                  <a:lnTo>
                    <a:pt x="3068201" y="4446823"/>
                  </a:lnTo>
                  <a:lnTo>
                    <a:pt x="2906276" y="4465873"/>
                  </a:lnTo>
                  <a:lnTo>
                    <a:pt x="2620526" y="4275373"/>
                  </a:lnTo>
                  <a:lnTo>
                    <a:pt x="2487176" y="4342048"/>
                  </a:lnTo>
                  <a:lnTo>
                    <a:pt x="2487176" y="4456348"/>
                  </a:lnTo>
                  <a:lnTo>
                    <a:pt x="2325251" y="4456348"/>
                  </a:lnTo>
                  <a:lnTo>
                    <a:pt x="2239526" y="4589698"/>
                  </a:lnTo>
                  <a:lnTo>
                    <a:pt x="2049026" y="4589698"/>
                  </a:lnTo>
                  <a:lnTo>
                    <a:pt x="1963301" y="4503973"/>
                  </a:lnTo>
                  <a:lnTo>
                    <a:pt x="1706126" y="4503973"/>
                  </a:lnTo>
                  <a:lnTo>
                    <a:pt x="1591826" y="4561123"/>
                  </a:lnTo>
                  <a:lnTo>
                    <a:pt x="1448951" y="4494448"/>
                  </a:lnTo>
                  <a:lnTo>
                    <a:pt x="1296551" y="4237273"/>
                  </a:lnTo>
                  <a:lnTo>
                    <a:pt x="1067951" y="4284898"/>
                  </a:lnTo>
                  <a:lnTo>
                    <a:pt x="1029851" y="4427773"/>
                  </a:lnTo>
                  <a:lnTo>
                    <a:pt x="563888" y="4494339"/>
                  </a:lnTo>
                  <a:lnTo>
                    <a:pt x="563888" y="4314962"/>
                  </a:lnTo>
                  <a:lnTo>
                    <a:pt x="294202" y="4020760"/>
                  </a:lnTo>
                  <a:lnTo>
                    <a:pt x="343236" y="3947209"/>
                  </a:lnTo>
                  <a:lnTo>
                    <a:pt x="196135" y="3628491"/>
                  </a:lnTo>
                  <a:lnTo>
                    <a:pt x="147101" y="3481390"/>
                  </a:lnTo>
                  <a:lnTo>
                    <a:pt x="0" y="3481390"/>
                  </a:lnTo>
                  <a:lnTo>
                    <a:pt x="0" y="3383323"/>
                  </a:lnTo>
                  <a:lnTo>
                    <a:pt x="122584" y="3089120"/>
                  </a:lnTo>
                  <a:lnTo>
                    <a:pt x="147101" y="3015570"/>
                  </a:lnTo>
                  <a:lnTo>
                    <a:pt x="147101" y="2892986"/>
                  </a:lnTo>
                  <a:lnTo>
                    <a:pt x="343236" y="2647818"/>
                  </a:lnTo>
                  <a:lnTo>
                    <a:pt x="367753" y="2500717"/>
                  </a:lnTo>
                  <a:lnTo>
                    <a:pt x="367753" y="2451683"/>
                  </a:lnTo>
                  <a:lnTo>
                    <a:pt x="710989" y="2427166"/>
                  </a:lnTo>
                  <a:lnTo>
                    <a:pt x="710989" y="1005190"/>
                  </a:lnTo>
                  <a:lnTo>
                    <a:pt x="1029708" y="1005190"/>
                  </a:lnTo>
                  <a:lnTo>
                    <a:pt x="1029708" y="343236"/>
                  </a:lnTo>
                  <a:lnTo>
                    <a:pt x="3015574" y="343236"/>
                  </a:lnTo>
                  <a:lnTo>
                    <a:pt x="3064607" y="294202"/>
                  </a:lnTo>
                  <a:lnTo>
                    <a:pt x="3138158" y="294202"/>
                  </a:lnTo>
                  <a:lnTo>
                    <a:pt x="3138158" y="343236"/>
                  </a:lnTo>
                  <a:lnTo>
                    <a:pt x="3653012" y="343236"/>
                  </a:lnTo>
                  <a:lnTo>
                    <a:pt x="3800113" y="416786"/>
                  </a:lnTo>
                  <a:lnTo>
                    <a:pt x="3898181" y="416786"/>
                  </a:lnTo>
                  <a:lnTo>
                    <a:pt x="3971731" y="294202"/>
                  </a:lnTo>
                  <a:lnTo>
                    <a:pt x="4118832" y="245168"/>
                  </a:lnTo>
                  <a:lnTo>
                    <a:pt x="4192383" y="73551"/>
                  </a:lnTo>
                  <a:lnTo>
                    <a:pt x="4290450" y="73551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8" name="South Sudan">
              <a:extLst>
                <a:ext uri="{FF2B5EF4-FFF2-40B4-BE49-F238E27FC236}">
                  <a16:creationId xmlns:a16="http://schemas.microsoft.com/office/drawing/2014/main" id="{D6CBAA8E-6E78-4388-B889-79391AEF3A3D}"/>
                </a:ext>
              </a:extLst>
            </p:cNvPr>
            <p:cNvSpPr>
              <a:spLocks/>
            </p:cNvSpPr>
            <p:nvPr>
              <p:custDataLst>
                <p:tags r:id="rId196"/>
              </p:custDataLst>
            </p:nvPr>
          </p:nvSpPr>
          <p:spPr bwMode="auto">
            <a:xfrm>
              <a:off x="6382420" y="4301427"/>
              <a:ext cx="294551" cy="204662"/>
            </a:xfrm>
            <a:custGeom>
              <a:avLst/>
              <a:gdLst>
                <a:gd name="connsiteX0" fmla="*/ 2971038 w 3996248"/>
                <a:gd name="connsiteY0" fmla="*/ 0 h 2776686"/>
                <a:gd name="connsiteX1" fmla="*/ 3132963 w 3996248"/>
                <a:gd name="connsiteY1" fmla="*/ 0 h 2776686"/>
                <a:gd name="connsiteX2" fmla="*/ 3085338 w 3996248"/>
                <a:gd name="connsiteY2" fmla="*/ 200025 h 2776686"/>
                <a:gd name="connsiteX3" fmla="*/ 3142488 w 3996248"/>
                <a:gd name="connsiteY3" fmla="*/ 476250 h 2776686"/>
                <a:gd name="connsiteX4" fmla="*/ 3342513 w 3996248"/>
                <a:gd name="connsiteY4" fmla="*/ 685800 h 2776686"/>
                <a:gd name="connsiteX5" fmla="*/ 3332988 w 3996248"/>
                <a:gd name="connsiteY5" fmla="*/ 885825 h 2776686"/>
                <a:gd name="connsiteX6" fmla="*/ 3418493 w 3996248"/>
                <a:gd name="connsiteY6" fmla="*/ 889114 h 2776686"/>
                <a:gd name="connsiteX7" fmla="*/ 3407843 w 3996248"/>
                <a:gd name="connsiteY7" fmla="*/ 1134059 h 2776686"/>
                <a:gd name="connsiteX8" fmla="*/ 3309776 w 3996248"/>
                <a:gd name="connsiteY8" fmla="*/ 1207609 h 2776686"/>
                <a:gd name="connsiteX9" fmla="*/ 3113641 w 3996248"/>
                <a:gd name="connsiteY9" fmla="*/ 1256643 h 2776686"/>
                <a:gd name="connsiteX10" fmla="*/ 3089124 w 3996248"/>
                <a:gd name="connsiteY10" fmla="*/ 1354710 h 2776686"/>
                <a:gd name="connsiteX11" fmla="*/ 3309776 w 3996248"/>
                <a:gd name="connsiteY11" fmla="*/ 1477294 h 2776686"/>
                <a:gd name="connsiteX12" fmla="*/ 3407843 w 3996248"/>
                <a:gd name="connsiteY12" fmla="*/ 1624395 h 2776686"/>
                <a:gd name="connsiteX13" fmla="*/ 3628495 w 3996248"/>
                <a:gd name="connsiteY13" fmla="*/ 1771496 h 2776686"/>
                <a:gd name="connsiteX14" fmla="*/ 3726562 w 3996248"/>
                <a:gd name="connsiteY14" fmla="*/ 2090215 h 2776686"/>
                <a:gd name="connsiteX15" fmla="*/ 3947214 w 3996248"/>
                <a:gd name="connsiteY15" fmla="*/ 2163766 h 2776686"/>
                <a:gd name="connsiteX16" fmla="*/ 3996248 w 3996248"/>
                <a:gd name="connsiteY16" fmla="*/ 2188282 h 2776686"/>
                <a:gd name="connsiteX17" fmla="*/ 3996248 w 3996248"/>
                <a:gd name="connsiteY17" fmla="*/ 2457967 h 2776686"/>
                <a:gd name="connsiteX18" fmla="*/ 3505911 w 3996248"/>
                <a:gd name="connsiteY18" fmla="*/ 2457967 h 2776686"/>
                <a:gd name="connsiteX19" fmla="*/ 3358809 w 3996248"/>
                <a:gd name="connsiteY19" fmla="*/ 2605068 h 2776686"/>
                <a:gd name="connsiteX20" fmla="*/ 3187191 w 3996248"/>
                <a:gd name="connsiteY20" fmla="*/ 2703136 h 2776686"/>
                <a:gd name="connsiteX21" fmla="*/ 3113641 w 3996248"/>
                <a:gd name="connsiteY21" fmla="*/ 2703136 h 2776686"/>
                <a:gd name="connsiteX22" fmla="*/ 2892989 w 3996248"/>
                <a:gd name="connsiteY22" fmla="*/ 2752169 h 2776686"/>
                <a:gd name="connsiteX23" fmla="*/ 2647820 w 3996248"/>
                <a:gd name="connsiteY23" fmla="*/ 2752169 h 2776686"/>
                <a:gd name="connsiteX24" fmla="*/ 2427169 w 3996248"/>
                <a:gd name="connsiteY24" fmla="*/ 2776686 h 2776686"/>
                <a:gd name="connsiteX25" fmla="*/ 2353618 w 3996248"/>
                <a:gd name="connsiteY25" fmla="*/ 2776686 h 2776686"/>
                <a:gd name="connsiteX26" fmla="*/ 2353618 w 3996248"/>
                <a:gd name="connsiteY26" fmla="*/ 2752169 h 2776686"/>
                <a:gd name="connsiteX27" fmla="*/ 1985865 w 3996248"/>
                <a:gd name="connsiteY27" fmla="*/ 2457967 h 2776686"/>
                <a:gd name="connsiteX28" fmla="*/ 1887798 w 3996248"/>
                <a:gd name="connsiteY28" fmla="*/ 2482484 h 2776686"/>
                <a:gd name="connsiteX29" fmla="*/ 1691663 w 3996248"/>
                <a:gd name="connsiteY29" fmla="*/ 2482484 h 2776686"/>
                <a:gd name="connsiteX30" fmla="*/ 1618112 w 3996248"/>
                <a:gd name="connsiteY30" fmla="*/ 2531518 h 2776686"/>
                <a:gd name="connsiteX31" fmla="*/ 1593596 w 3996248"/>
                <a:gd name="connsiteY31" fmla="*/ 2531518 h 2776686"/>
                <a:gd name="connsiteX32" fmla="*/ 1446495 w 3996248"/>
                <a:gd name="connsiteY32" fmla="*/ 2457967 h 2776686"/>
                <a:gd name="connsiteX33" fmla="*/ 1299393 w 3996248"/>
                <a:gd name="connsiteY33" fmla="*/ 2261833 h 2776686"/>
                <a:gd name="connsiteX34" fmla="*/ 1201326 w 3996248"/>
                <a:gd name="connsiteY34" fmla="*/ 2090215 h 2776686"/>
                <a:gd name="connsiteX35" fmla="*/ 1005191 w 3996248"/>
                <a:gd name="connsiteY35" fmla="*/ 1967631 h 2776686"/>
                <a:gd name="connsiteX36" fmla="*/ 858090 w 3996248"/>
                <a:gd name="connsiteY36" fmla="*/ 1722463 h 2776686"/>
                <a:gd name="connsiteX37" fmla="*/ 563888 w 3996248"/>
                <a:gd name="connsiteY37" fmla="*/ 1501811 h 2776686"/>
                <a:gd name="connsiteX38" fmla="*/ 539371 w 3996248"/>
                <a:gd name="connsiteY38" fmla="*/ 1501811 h 2776686"/>
                <a:gd name="connsiteX39" fmla="*/ 539371 w 3996248"/>
                <a:gd name="connsiteY39" fmla="*/ 1477294 h 2776686"/>
                <a:gd name="connsiteX40" fmla="*/ 490337 w 3996248"/>
                <a:gd name="connsiteY40" fmla="*/ 1330193 h 2776686"/>
                <a:gd name="connsiteX41" fmla="*/ 220652 w 3996248"/>
                <a:gd name="connsiteY41" fmla="*/ 1256643 h 2776686"/>
                <a:gd name="connsiteX42" fmla="*/ 220652 w 3996248"/>
                <a:gd name="connsiteY42" fmla="*/ 1207609 h 2776686"/>
                <a:gd name="connsiteX43" fmla="*/ 171618 w 3996248"/>
                <a:gd name="connsiteY43" fmla="*/ 1134059 h 2776686"/>
                <a:gd name="connsiteX44" fmla="*/ 0 w 3996248"/>
                <a:gd name="connsiteY44" fmla="*/ 1060508 h 2776686"/>
                <a:gd name="connsiteX45" fmla="*/ 0 w 3996248"/>
                <a:gd name="connsiteY45" fmla="*/ 847616 h 2776686"/>
                <a:gd name="connsiteX46" fmla="*/ 465963 w 3996248"/>
                <a:gd name="connsiteY46" fmla="*/ 781050 h 2776686"/>
                <a:gd name="connsiteX47" fmla="*/ 504063 w 3996248"/>
                <a:gd name="connsiteY47" fmla="*/ 638175 h 2776686"/>
                <a:gd name="connsiteX48" fmla="*/ 732663 w 3996248"/>
                <a:gd name="connsiteY48" fmla="*/ 590550 h 2776686"/>
                <a:gd name="connsiteX49" fmla="*/ 885063 w 3996248"/>
                <a:gd name="connsiteY49" fmla="*/ 847725 h 2776686"/>
                <a:gd name="connsiteX50" fmla="*/ 1027938 w 3996248"/>
                <a:gd name="connsiteY50" fmla="*/ 914400 h 2776686"/>
                <a:gd name="connsiteX51" fmla="*/ 1142238 w 3996248"/>
                <a:gd name="connsiteY51" fmla="*/ 857250 h 2776686"/>
                <a:gd name="connsiteX52" fmla="*/ 1399413 w 3996248"/>
                <a:gd name="connsiteY52" fmla="*/ 857250 h 2776686"/>
                <a:gd name="connsiteX53" fmla="*/ 1485138 w 3996248"/>
                <a:gd name="connsiteY53" fmla="*/ 942975 h 2776686"/>
                <a:gd name="connsiteX54" fmla="*/ 1675638 w 3996248"/>
                <a:gd name="connsiteY54" fmla="*/ 942975 h 2776686"/>
                <a:gd name="connsiteX55" fmla="*/ 1761363 w 3996248"/>
                <a:gd name="connsiteY55" fmla="*/ 809625 h 2776686"/>
                <a:gd name="connsiteX56" fmla="*/ 1923288 w 3996248"/>
                <a:gd name="connsiteY56" fmla="*/ 809625 h 2776686"/>
                <a:gd name="connsiteX57" fmla="*/ 1923288 w 3996248"/>
                <a:gd name="connsiteY57" fmla="*/ 695325 h 2776686"/>
                <a:gd name="connsiteX58" fmla="*/ 2056638 w 3996248"/>
                <a:gd name="connsiteY58" fmla="*/ 628650 h 2776686"/>
                <a:gd name="connsiteX59" fmla="*/ 2342388 w 3996248"/>
                <a:gd name="connsiteY59" fmla="*/ 819150 h 2776686"/>
                <a:gd name="connsiteX60" fmla="*/ 2504313 w 3996248"/>
                <a:gd name="connsiteY60" fmla="*/ 800100 h 2776686"/>
                <a:gd name="connsiteX61" fmla="*/ 2856738 w 3996248"/>
                <a:gd name="connsiteY61" fmla="*/ 390525 h 2776686"/>
                <a:gd name="connsiteX62" fmla="*/ 2856738 w 3996248"/>
                <a:gd name="connsiteY62" fmla="*/ 171450 h 2776686"/>
                <a:gd name="connsiteX63" fmla="*/ 2761488 w 3996248"/>
                <a:gd name="connsiteY63" fmla="*/ 95250 h 2776686"/>
                <a:gd name="connsiteX64" fmla="*/ 2971038 w 3996248"/>
                <a:gd name="connsiteY64" fmla="*/ 76200 h 2776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96248" h="2776686">
                  <a:moveTo>
                    <a:pt x="2971038" y="0"/>
                  </a:moveTo>
                  <a:lnTo>
                    <a:pt x="3132963" y="0"/>
                  </a:lnTo>
                  <a:lnTo>
                    <a:pt x="3085338" y="200025"/>
                  </a:lnTo>
                  <a:lnTo>
                    <a:pt x="3142488" y="476250"/>
                  </a:lnTo>
                  <a:lnTo>
                    <a:pt x="3342513" y="685800"/>
                  </a:lnTo>
                  <a:lnTo>
                    <a:pt x="3332988" y="885825"/>
                  </a:lnTo>
                  <a:lnTo>
                    <a:pt x="3418493" y="889114"/>
                  </a:lnTo>
                  <a:lnTo>
                    <a:pt x="3407843" y="1134059"/>
                  </a:lnTo>
                  <a:lnTo>
                    <a:pt x="3309776" y="1207609"/>
                  </a:lnTo>
                  <a:lnTo>
                    <a:pt x="3113641" y="1256643"/>
                  </a:lnTo>
                  <a:lnTo>
                    <a:pt x="3089124" y="1354710"/>
                  </a:lnTo>
                  <a:lnTo>
                    <a:pt x="3309776" y="1477294"/>
                  </a:lnTo>
                  <a:lnTo>
                    <a:pt x="3407843" y="1624395"/>
                  </a:lnTo>
                  <a:lnTo>
                    <a:pt x="3628495" y="1771496"/>
                  </a:lnTo>
                  <a:lnTo>
                    <a:pt x="3726562" y="2090215"/>
                  </a:lnTo>
                  <a:lnTo>
                    <a:pt x="3947214" y="2163766"/>
                  </a:lnTo>
                  <a:lnTo>
                    <a:pt x="3996248" y="2188282"/>
                  </a:lnTo>
                  <a:lnTo>
                    <a:pt x="3996248" y="2457967"/>
                  </a:lnTo>
                  <a:lnTo>
                    <a:pt x="3505911" y="2457967"/>
                  </a:lnTo>
                  <a:lnTo>
                    <a:pt x="3358809" y="2605068"/>
                  </a:lnTo>
                  <a:lnTo>
                    <a:pt x="3187191" y="2703136"/>
                  </a:lnTo>
                  <a:lnTo>
                    <a:pt x="3113641" y="2703136"/>
                  </a:lnTo>
                  <a:lnTo>
                    <a:pt x="2892989" y="2752169"/>
                  </a:lnTo>
                  <a:lnTo>
                    <a:pt x="2647820" y="2752169"/>
                  </a:lnTo>
                  <a:lnTo>
                    <a:pt x="2427169" y="2776686"/>
                  </a:lnTo>
                  <a:lnTo>
                    <a:pt x="2353618" y="2776686"/>
                  </a:lnTo>
                  <a:lnTo>
                    <a:pt x="2353618" y="2752169"/>
                  </a:lnTo>
                  <a:lnTo>
                    <a:pt x="1985865" y="2457967"/>
                  </a:lnTo>
                  <a:lnTo>
                    <a:pt x="1887798" y="2482484"/>
                  </a:lnTo>
                  <a:lnTo>
                    <a:pt x="1691663" y="2482484"/>
                  </a:lnTo>
                  <a:lnTo>
                    <a:pt x="1618112" y="2531518"/>
                  </a:lnTo>
                  <a:lnTo>
                    <a:pt x="1593596" y="2531518"/>
                  </a:lnTo>
                  <a:lnTo>
                    <a:pt x="1446495" y="2457967"/>
                  </a:lnTo>
                  <a:lnTo>
                    <a:pt x="1299393" y="2261833"/>
                  </a:lnTo>
                  <a:lnTo>
                    <a:pt x="1201326" y="2090215"/>
                  </a:lnTo>
                  <a:lnTo>
                    <a:pt x="1005191" y="1967631"/>
                  </a:lnTo>
                  <a:lnTo>
                    <a:pt x="858090" y="1722463"/>
                  </a:lnTo>
                  <a:lnTo>
                    <a:pt x="563888" y="1501811"/>
                  </a:lnTo>
                  <a:lnTo>
                    <a:pt x="539371" y="1501811"/>
                  </a:lnTo>
                  <a:lnTo>
                    <a:pt x="539371" y="1477294"/>
                  </a:lnTo>
                  <a:lnTo>
                    <a:pt x="490337" y="1330193"/>
                  </a:lnTo>
                  <a:lnTo>
                    <a:pt x="220652" y="1256643"/>
                  </a:lnTo>
                  <a:lnTo>
                    <a:pt x="220652" y="1207609"/>
                  </a:lnTo>
                  <a:lnTo>
                    <a:pt x="171618" y="1134059"/>
                  </a:lnTo>
                  <a:lnTo>
                    <a:pt x="0" y="1060508"/>
                  </a:lnTo>
                  <a:lnTo>
                    <a:pt x="0" y="847616"/>
                  </a:lnTo>
                  <a:lnTo>
                    <a:pt x="465963" y="781050"/>
                  </a:lnTo>
                  <a:lnTo>
                    <a:pt x="504063" y="638175"/>
                  </a:lnTo>
                  <a:lnTo>
                    <a:pt x="732663" y="590550"/>
                  </a:lnTo>
                  <a:lnTo>
                    <a:pt x="885063" y="847725"/>
                  </a:lnTo>
                  <a:lnTo>
                    <a:pt x="1027938" y="914400"/>
                  </a:lnTo>
                  <a:lnTo>
                    <a:pt x="1142238" y="857250"/>
                  </a:lnTo>
                  <a:lnTo>
                    <a:pt x="1399413" y="857250"/>
                  </a:lnTo>
                  <a:lnTo>
                    <a:pt x="1485138" y="942975"/>
                  </a:lnTo>
                  <a:lnTo>
                    <a:pt x="1675638" y="942975"/>
                  </a:lnTo>
                  <a:lnTo>
                    <a:pt x="1761363" y="809625"/>
                  </a:lnTo>
                  <a:lnTo>
                    <a:pt x="1923288" y="809625"/>
                  </a:lnTo>
                  <a:lnTo>
                    <a:pt x="1923288" y="695325"/>
                  </a:lnTo>
                  <a:lnTo>
                    <a:pt x="2056638" y="628650"/>
                  </a:lnTo>
                  <a:lnTo>
                    <a:pt x="2342388" y="819150"/>
                  </a:lnTo>
                  <a:lnTo>
                    <a:pt x="2504313" y="800100"/>
                  </a:lnTo>
                  <a:lnTo>
                    <a:pt x="2856738" y="390525"/>
                  </a:lnTo>
                  <a:lnTo>
                    <a:pt x="2856738" y="171450"/>
                  </a:lnTo>
                  <a:lnTo>
                    <a:pt x="2761488" y="95250"/>
                  </a:lnTo>
                  <a:lnTo>
                    <a:pt x="2971038" y="7620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" name="South Africa">
              <a:extLst>
                <a:ext uri="{FF2B5EF4-FFF2-40B4-BE49-F238E27FC236}">
                  <a16:creationId xmlns:a16="http://schemas.microsoft.com/office/drawing/2014/main" id="{6DDCBD49-A046-4E24-BA01-AFF417FD7941}"/>
                </a:ext>
              </a:extLst>
            </p:cNvPr>
            <p:cNvSpPr>
              <a:spLocks/>
            </p:cNvSpPr>
            <p:nvPr>
              <p:custDataLst>
                <p:tags r:id="rId197"/>
              </p:custDataLst>
            </p:nvPr>
          </p:nvSpPr>
          <p:spPr bwMode="auto">
            <a:xfrm>
              <a:off x="6212555" y="5120490"/>
              <a:ext cx="392133" cy="339728"/>
            </a:xfrm>
            <a:custGeom>
              <a:avLst/>
              <a:gdLst>
                <a:gd name="T0" fmla="*/ 188 w 217"/>
                <a:gd name="T1" fmla="*/ 1 h 188"/>
                <a:gd name="T2" fmla="*/ 203 w 217"/>
                <a:gd name="T3" fmla="*/ 31 h 188"/>
                <a:gd name="T4" fmla="*/ 203 w 217"/>
                <a:gd name="T5" fmla="*/ 54 h 188"/>
                <a:gd name="T6" fmla="*/ 197 w 217"/>
                <a:gd name="T7" fmla="*/ 51 h 188"/>
                <a:gd name="T8" fmla="*/ 190 w 217"/>
                <a:gd name="T9" fmla="*/ 63 h 188"/>
                <a:gd name="T10" fmla="*/ 197 w 217"/>
                <a:gd name="T11" fmla="*/ 72 h 188"/>
                <a:gd name="T12" fmla="*/ 205 w 217"/>
                <a:gd name="T13" fmla="*/ 66 h 188"/>
                <a:gd name="T14" fmla="*/ 217 w 217"/>
                <a:gd name="T15" fmla="*/ 65 h 188"/>
                <a:gd name="T16" fmla="*/ 211 w 217"/>
                <a:gd name="T17" fmla="*/ 92 h 188"/>
                <a:gd name="T18" fmla="*/ 180 w 217"/>
                <a:gd name="T19" fmla="*/ 133 h 188"/>
                <a:gd name="T20" fmla="*/ 143 w 217"/>
                <a:gd name="T21" fmla="*/ 170 h 188"/>
                <a:gd name="T22" fmla="*/ 123 w 217"/>
                <a:gd name="T23" fmla="*/ 178 h 188"/>
                <a:gd name="T24" fmla="*/ 116 w 217"/>
                <a:gd name="T25" fmla="*/ 176 h 188"/>
                <a:gd name="T26" fmla="*/ 111 w 217"/>
                <a:gd name="T27" fmla="*/ 179 h 188"/>
                <a:gd name="T28" fmla="*/ 107 w 217"/>
                <a:gd name="T29" fmla="*/ 180 h 188"/>
                <a:gd name="T30" fmla="*/ 91 w 217"/>
                <a:gd name="T31" fmla="*/ 179 h 188"/>
                <a:gd name="T32" fmla="*/ 80 w 217"/>
                <a:gd name="T33" fmla="*/ 178 h 188"/>
                <a:gd name="T34" fmla="*/ 54 w 217"/>
                <a:gd name="T35" fmla="*/ 183 h 188"/>
                <a:gd name="T36" fmla="*/ 31 w 217"/>
                <a:gd name="T37" fmla="*/ 182 h 188"/>
                <a:gd name="T38" fmla="*/ 27 w 217"/>
                <a:gd name="T39" fmla="*/ 178 h 188"/>
                <a:gd name="T40" fmla="*/ 20 w 217"/>
                <a:gd name="T41" fmla="*/ 160 h 188"/>
                <a:gd name="T42" fmla="*/ 22 w 217"/>
                <a:gd name="T43" fmla="*/ 155 h 188"/>
                <a:gd name="T44" fmla="*/ 24 w 217"/>
                <a:gd name="T45" fmla="*/ 143 h 188"/>
                <a:gd name="T46" fmla="*/ 0 w 217"/>
                <a:gd name="T47" fmla="*/ 94 h 188"/>
                <a:gd name="T48" fmla="*/ 9 w 217"/>
                <a:gd name="T49" fmla="*/ 89 h 188"/>
                <a:gd name="T50" fmla="*/ 18 w 217"/>
                <a:gd name="T51" fmla="*/ 99 h 188"/>
                <a:gd name="T52" fmla="*/ 46 w 217"/>
                <a:gd name="T53" fmla="*/ 92 h 188"/>
                <a:gd name="T54" fmla="*/ 58 w 217"/>
                <a:gd name="T55" fmla="*/ 50 h 188"/>
                <a:gd name="T56" fmla="*/ 67 w 217"/>
                <a:gd name="T57" fmla="*/ 66 h 188"/>
                <a:gd name="T58" fmla="*/ 91 w 217"/>
                <a:gd name="T59" fmla="*/ 47 h 188"/>
                <a:gd name="T60" fmla="*/ 97 w 217"/>
                <a:gd name="T61" fmla="*/ 46 h 188"/>
                <a:gd name="T62" fmla="*/ 119 w 217"/>
                <a:gd name="T63" fmla="*/ 49 h 188"/>
                <a:gd name="T64" fmla="*/ 146 w 217"/>
                <a:gd name="T65" fmla="*/ 1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7" h="188">
                  <a:moveTo>
                    <a:pt x="169" y="0"/>
                  </a:moveTo>
                  <a:lnTo>
                    <a:pt x="188" y="1"/>
                  </a:lnTo>
                  <a:lnTo>
                    <a:pt x="199" y="7"/>
                  </a:lnTo>
                  <a:lnTo>
                    <a:pt x="203" y="31"/>
                  </a:lnTo>
                  <a:lnTo>
                    <a:pt x="205" y="53"/>
                  </a:lnTo>
                  <a:lnTo>
                    <a:pt x="203" y="54"/>
                  </a:lnTo>
                  <a:lnTo>
                    <a:pt x="202" y="54"/>
                  </a:lnTo>
                  <a:lnTo>
                    <a:pt x="197" y="51"/>
                  </a:lnTo>
                  <a:lnTo>
                    <a:pt x="194" y="53"/>
                  </a:lnTo>
                  <a:lnTo>
                    <a:pt x="190" y="63"/>
                  </a:lnTo>
                  <a:lnTo>
                    <a:pt x="193" y="71"/>
                  </a:lnTo>
                  <a:lnTo>
                    <a:pt x="197" y="72"/>
                  </a:lnTo>
                  <a:lnTo>
                    <a:pt x="200" y="72"/>
                  </a:lnTo>
                  <a:lnTo>
                    <a:pt x="205" y="66"/>
                  </a:lnTo>
                  <a:lnTo>
                    <a:pt x="205" y="65"/>
                  </a:lnTo>
                  <a:lnTo>
                    <a:pt x="217" y="65"/>
                  </a:lnTo>
                  <a:lnTo>
                    <a:pt x="217" y="66"/>
                  </a:lnTo>
                  <a:lnTo>
                    <a:pt x="211" y="92"/>
                  </a:lnTo>
                  <a:lnTo>
                    <a:pt x="197" y="103"/>
                  </a:lnTo>
                  <a:lnTo>
                    <a:pt x="180" y="133"/>
                  </a:lnTo>
                  <a:lnTo>
                    <a:pt x="160" y="155"/>
                  </a:lnTo>
                  <a:lnTo>
                    <a:pt x="143" y="170"/>
                  </a:lnTo>
                  <a:lnTo>
                    <a:pt x="123" y="173"/>
                  </a:lnTo>
                  <a:lnTo>
                    <a:pt x="123" y="178"/>
                  </a:lnTo>
                  <a:lnTo>
                    <a:pt x="119" y="178"/>
                  </a:lnTo>
                  <a:lnTo>
                    <a:pt x="116" y="176"/>
                  </a:lnTo>
                  <a:lnTo>
                    <a:pt x="113" y="176"/>
                  </a:lnTo>
                  <a:lnTo>
                    <a:pt x="111" y="179"/>
                  </a:lnTo>
                  <a:lnTo>
                    <a:pt x="111" y="180"/>
                  </a:lnTo>
                  <a:lnTo>
                    <a:pt x="107" y="180"/>
                  </a:lnTo>
                  <a:lnTo>
                    <a:pt x="100" y="179"/>
                  </a:lnTo>
                  <a:lnTo>
                    <a:pt x="91" y="179"/>
                  </a:lnTo>
                  <a:lnTo>
                    <a:pt x="83" y="178"/>
                  </a:lnTo>
                  <a:lnTo>
                    <a:pt x="80" y="178"/>
                  </a:lnTo>
                  <a:lnTo>
                    <a:pt x="71" y="182"/>
                  </a:lnTo>
                  <a:lnTo>
                    <a:pt x="54" y="183"/>
                  </a:lnTo>
                  <a:lnTo>
                    <a:pt x="48" y="188"/>
                  </a:lnTo>
                  <a:lnTo>
                    <a:pt x="31" y="182"/>
                  </a:lnTo>
                  <a:lnTo>
                    <a:pt x="31" y="178"/>
                  </a:lnTo>
                  <a:lnTo>
                    <a:pt x="27" y="178"/>
                  </a:lnTo>
                  <a:lnTo>
                    <a:pt x="27" y="172"/>
                  </a:lnTo>
                  <a:lnTo>
                    <a:pt x="20" y="160"/>
                  </a:lnTo>
                  <a:lnTo>
                    <a:pt x="20" y="155"/>
                  </a:lnTo>
                  <a:lnTo>
                    <a:pt x="22" y="155"/>
                  </a:lnTo>
                  <a:lnTo>
                    <a:pt x="24" y="152"/>
                  </a:lnTo>
                  <a:lnTo>
                    <a:pt x="24" y="143"/>
                  </a:lnTo>
                  <a:lnTo>
                    <a:pt x="14" y="124"/>
                  </a:lnTo>
                  <a:lnTo>
                    <a:pt x="0" y="94"/>
                  </a:lnTo>
                  <a:lnTo>
                    <a:pt x="0" y="93"/>
                  </a:lnTo>
                  <a:lnTo>
                    <a:pt x="9" y="89"/>
                  </a:lnTo>
                  <a:lnTo>
                    <a:pt x="17" y="93"/>
                  </a:lnTo>
                  <a:lnTo>
                    <a:pt x="18" y="99"/>
                  </a:lnTo>
                  <a:lnTo>
                    <a:pt x="36" y="99"/>
                  </a:lnTo>
                  <a:lnTo>
                    <a:pt x="46" y="92"/>
                  </a:lnTo>
                  <a:lnTo>
                    <a:pt x="46" y="37"/>
                  </a:lnTo>
                  <a:lnTo>
                    <a:pt x="58" y="50"/>
                  </a:lnTo>
                  <a:lnTo>
                    <a:pt x="58" y="65"/>
                  </a:lnTo>
                  <a:lnTo>
                    <a:pt x="67" y="66"/>
                  </a:lnTo>
                  <a:lnTo>
                    <a:pt x="76" y="63"/>
                  </a:lnTo>
                  <a:lnTo>
                    <a:pt x="91" y="47"/>
                  </a:lnTo>
                  <a:lnTo>
                    <a:pt x="91" y="46"/>
                  </a:lnTo>
                  <a:lnTo>
                    <a:pt x="97" y="46"/>
                  </a:lnTo>
                  <a:lnTo>
                    <a:pt x="110" y="50"/>
                  </a:lnTo>
                  <a:lnTo>
                    <a:pt x="119" y="49"/>
                  </a:lnTo>
                  <a:lnTo>
                    <a:pt x="123" y="38"/>
                  </a:lnTo>
                  <a:lnTo>
                    <a:pt x="146" y="14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0" name="Somalia">
              <a:extLst>
                <a:ext uri="{FF2B5EF4-FFF2-40B4-BE49-F238E27FC236}">
                  <a16:creationId xmlns:a16="http://schemas.microsoft.com/office/drawing/2014/main" id="{E96C7D8A-C90F-4D27-8A96-1F6276F08C4E}"/>
                </a:ext>
              </a:extLst>
            </p:cNvPr>
            <p:cNvSpPr>
              <a:spLocks/>
            </p:cNvSpPr>
            <p:nvPr>
              <p:custDataLst>
                <p:tags r:id="rId198"/>
              </p:custDataLst>
            </p:nvPr>
          </p:nvSpPr>
          <p:spPr bwMode="auto">
            <a:xfrm>
              <a:off x="6794428" y="4305506"/>
              <a:ext cx="243954" cy="323464"/>
            </a:xfrm>
            <a:custGeom>
              <a:avLst/>
              <a:gdLst>
                <a:gd name="T0" fmla="*/ 126 w 135"/>
                <a:gd name="T1" fmla="*/ 0 h 179"/>
                <a:gd name="T2" fmla="*/ 133 w 135"/>
                <a:gd name="T3" fmla="*/ 3 h 179"/>
                <a:gd name="T4" fmla="*/ 133 w 135"/>
                <a:gd name="T5" fmla="*/ 4 h 179"/>
                <a:gd name="T6" fmla="*/ 132 w 135"/>
                <a:gd name="T7" fmla="*/ 10 h 179"/>
                <a:gd name="T8" fmla="*/ 133 w 135"/>
                <a:gd name="T9" fmla="*/ 19 h 179"/>
                <a:gd name="T10" fmla="*/ 132 w 135"/>
                <a:gd name="T11" fmla="*/ 21 h 179"/>
                <a:gd name="T12" fmla="*/ 135 w 135"/>
                <a:gd name="T13" fmla="*/ 22 h 179"/>
                <a:gd name="T14" fmla="*/ 135 w 135"/>
                <a:gd name="T15" fmla="*/ 24 h 179"/>
                <a:gd name="T16" fmla="*/ 129 w 135"/>
                <a:gd name="T17" fmla="*/ 24 h 179"/>
                <a:gd name="T18" fmla="*/ 127 w 135"/>
                <a:gd name="T19" fmla="*/ 38 h 179"/>
                <a:gd name="T20" fmla="*/ 120 w 135"/>
                <a:gd name="T21" fmla="*/ 50 h 179"/>
                <a:gd name="T22" fmla="*/ 116 w 135"/>
                <a:gd name="T23" fmla="*/ 53 h 179"/>
                <a:gd name="T24" fmla="*/ 104 w 135"/>
                <a:gd name="T25" fmla="*/ 83 h 179"/>
                <a:gd name="T26" fmla="*/ 96 w 135"/>
                <a:gd name="T27" fmla="*/ 92 h 179"/>
                <a:gd name="T28" fmla="*/ 87 w 135"/>
                <a:gd name="T29" fmla="*/ 105 h 179"/>
                <a:gd name="T30" fmla="*/ 64 w 135"/>
                <a:gd name="T31" fmla="*/ 127 h 179"/>
                <a:gd name="T32" fmla="*/ 52 w 135"/>
                <a:gd name="T33" fmla="*/ 135 h 179"/>
                <a:gd name="T34" fmla="*/ 27 w 135"/>
                <a:gd name="T35" fmla="*/ 159 h 179"/>
                <a:gd name="T36" fmla="*/ 22 w 135"/>
                <a:gd name="T37" fmla="*/ 160 h 179"/>
                <a:gd name="T38" fmla="*/ 21 w 135"/>
                <a:gd name="T39" fmla="*/ 164 h 179"/>
                <a:gd name="T40" fmla="*/ 9 w 135"/>
                <a:gd name="T41" fmla="*/ 179 h 179"/>
                <a:gd name="T42" fmla="*/ 7 w 135"/>
                <a:gd name="T43" fmla="*/ 179 h 179"/>
                <a:gd name="T44" fmla="*/ 0 w 135"/>
                <a:gd name="T45" fmla="*/ 169 h 179"/>
                <a:gd name="T46" fmla="*/ 0 w 135"/>
                <a:gd name="T47" fmla="*/ 120 h 179"/>
                <a:gd name="T48" fmla="*/ 12 w 135"/>
                <a:gd name="T49" fmla="*/ 105 h 179"/>
                <a:gd name="T50" fmla="*/ 38 w 135"/>
                <a:gd name="T51" fmla="*/ 92 h 179"/>
                <a:gd name="T52" fmla="*/ 53 w 135"/>
                <a:gd name="T53" fmla="*/ 90 h 179"/>
                <a:gd name="T54" fmla="*/ 89 w 135"/>
                <a:gd name="T55" fmla="*/ 56 h 179"/>
                <a:gd name="T56" fmla="*/ 90 w 135"/>
                <a:gd name="T57" fmla="*/ 52 h 179"/>
                <a:gd name="T58" fmla="*/ 80 w 135"/>
                <a:gd name="T59" fmla="*/ 53 h 179"/>
                <a:gd name="T60" fmla="*/ 40 w 135"/>
                <a:gd name="T61" fmla="*/ 38 h 179"/>
                <a:gd name="T62" fmla="*/ 25 w 135"/>
                <a:gd name="T63" fmla="*/ 24 h 179"/>
                <a:gd name="T64" fmla="*/ 25 w 135"/>
                <a:gd name="T65" fmla="*/ 15 h 179"/>
                <a:gd name="T66" fmla="*/ 28 w 135"/>
                <a:gd name="T67" fmla="*/ 7 h 179"/>
                <a:gd name="T68" fmla="*/ 30 w 135"/>
                <a:gd name="T69" fmla="*/ 6 h 179"/>
                <a:gd name="T70" fmla="*/ 46 w 135"/>
                <a:gd name="T71" fmla="*/ 21 h 179"/>
                <a:gd name="T72" fmla="*/ 52 w 135"/>
                <a:gd name="T73" fmla="*/ 21 h 179"/>
                <a:gd name="T74" fmla="*/ 62 w 135"/>
                <a:gd name="T75" fmla="*/ 15 h 179"/>
                <a:gd name="T76" fmla="*/ 73 w 135"/>
                <a:gd name="T77" fmla="*/ 16 h 179"/>
                <a:gd name="T78" fmla="*/ 81 w 135"/>
                <a:gd name="T79" fmla="*/ 12 h 179"/>
                <a:gd name="T80" fmla="*/ 107 w 135"/>
                <a:gd name="T81" fmla="*/ 7 h 179"/>
                <a:gd name="T82" fmla="*/ 118 w 135"/>
                <a:gd name="T83" fmla="*/ 6 h 179"/>
                <a:gd name="T84" fmla="*/ 126 w 135"/>
                <a:gd name="T85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5" h="179">
                  <a:moveTo>
                    <a:pt x="126" y="0"/>
                  </a:moveTo>
                  <a:lnTo>
                    <a:pt x="133" y="3"/>
                  </a:lnTo>
                  <a:lnTo>
                    <a:pt x="133" y="4"/>
                  </a:lnTo>
                  <a:lnTo>
                    <a:pt x="132" y="10"/>
                  </a:lnTo>
                  <a:lnTo>
                    <a:pt x="133" y="19"/>
                  </a:lnTo>
                  <a:lnTo>
                    <a:pt x="132" y="21"/>
                  </a:lnTo>
                  <a:lnTo>
                    <a:pt x="135" y="22"/>
                  </a:lnTo>
                  <a:lnTo>
                    <a:pt x="135" y="24"/>
                  </a:lnTo>
                  <a:lnTo>
                    <a:pt x="129" y="24"/>
                  </a:lnTo>
                  <a:lnTo>
                    <a:pt x="127" y="38"/>
                  </a:lnTo>
                  <a:lnTo>
                    <a:pt x="120" y="50"/>
                  </a:lnTo>
                  <a:lnTo>
                    <a:pt x="116" y="53"/>
                  </a:lnTo>
                  <a:lnTo>
                    <a:pt x="104" y="83"/>
                  </a:lnTo>
                  <a:lnTo>
                    <a:pt x="96" y="92"/>
                  </a:lnTo>
                  <a:lnTo>
                    <a:pt x="87" y="105"/>
                  </a:lnTo>
                  <a:lnTo>
                    <a:pt x="64" y="127"/>
                  </a:lnTo>
                  <a:lnTo>
                    <a:pt x="52" y="135"/>
                  </a:lnTo>
                  <a:lnTo>
                    <a:pt x="27" y="159"/>
                  </a:lnTo>
                  <a:lnTo>
                    <a:pt x="22" y="160"/>
                  </a:lnTo>
                  <a:lnTo>
                    <a:pt x="21" y="164"/>
                  </a:lnTo>
                  <a:lnTo>
                    <a:pt x="9" y="179"/>
                  </a:lnTo>
                  <a:lnTo>
                    <a:pt x="7" y="179"/>
                  </a:lnTo>
                  <a:lnTo>
                    <a:pt x="0" y="169"/>
                  </a:lnTo>
                  <a:lnTo>
                    <a:pt x="0" y="120"/>
                  </a:lnTo>
                  <a:lnTo>
                    <a:pt x="12" y="105"/>
                  </a:lnTo>
                  <a:lnTo>
                    <a:pt x="38" y="92"/>
                  </a:lnTo>
                  <a:lnTo>
                    <a:pt x="53" y="90"/>
                  </a:lnTo>
                  <a:lnTo>
                    <a:pt x="89" y="56"/>
                  </a:lnTo>
                  <a:lnTo>
                    <a:pt x="90" y="52"/>
                  </a:lnTo>
                  <a:lnTo>
                    <a:pt x="80" y="53"/>
                  </a:lnTo>
                  <a:lnTo>
                    <a:pt x="40" y="38"/>
                  </a:lnTo>
                  <a:lnTo>
                    <a:pt x="25" y="24"/>
                  </a:lnTo>
                  <a:lnTo>
                    <a:pt x="25" y="15"/>
                  </a:lnTo>
                  <a:lnTo>
                    <a:pt x="28" y="7"/>
                  </a:lnTo>
                  <a:lnTo>
                    <a:pt x="30" y="6"/>
                  </a:lnTo>
                  <a:lnTo>
                    <a:pt x="46" y="21"/>
                  </a:lnTo>
                  <a:lnTo>
                    <a:pt x="52" y="21"/>
                  </a:lnTo>
                  <a:lnTo>
                    <a:pt x="62" y="15"/>
                  </a:lnTo>
                  <a:lnTo>
                    <a:pt x="73" y="16"/>
                  </a:lnTo>
                  <a:lnTo>
                    <a:pt x="81" y="12"/>
                  </a:lnTo>
                  <a:lnTo>
                    <a:pt x="107" y="7"/>
                  </a:lnTo>
                  <a:lnTo>
                    <a:pt x="118" y="6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Senegal">
              <a:extLst>
                <a:ext uri="{FF2B5EF4-FFF2-40B4-BE49-F238E27FC236}">
                  <a16:creationId xmlns:a16="http://schemas.microsoft.com/office/drawing/2014/main" id="{D6210D9B-90C9-49C5-9590-F8B00629A4EE}"/>
                </a:ext>
              </a:extLst>
            </p:cNvPr>
            <p:cNvSpPr>
              <a:spLocks/>
            </p:cNvSpPr>
            <p:nvPr>
              <p:custDataLst>
                <p:tags r:id="rId199"/>
              </p:custDataLst>
            </p:nvPr>
          </p:nvSpPr>
          <p:spPr bwMode="auto">
            <a:xfrm>
              <a:off x="5412028" y="4189854"/>
              <a:ext cx="149986" cy="106617"/>
            </a:xfrm>
            <a:custGeom>
              <a:avLst/>
              <a:gdLst>
                <a:gd name="T0" fmla="*/ 39 w 83"/>
                <a:gd name="T1" fmla="*/ 0 h 59"/>
                <a:gd name="T2" fmla="*/ 43 w 83"/>
                <a:gd name="T3" fmla="*/ 0 h 59"/>
                <a:gd name="T4" fmla="*/ 50 w 83"/>
                <a:gd name="T5" fmla="*/ 8 h 59"/>
                <a:gd name="T6" fmla="*/ 55 w 83"/>
                <a:gd name="T7" fmla="*/ 8 h 59"/>
                <a:gd name="T8" fmla="*/ 62 w 83"/>
                <a:gd name="T9" fmla="*/ 19 h 59"/>
                <a:gd name="T10" fmla="*/ 73 w 83"/>
                <a:gd name="T11" fmla="*/ 25 h 59"/>
                <a:gd name="T12" fmla="*/ 76 w 83"/>
                <a:gd name="T13" fmla="*/ 37 h 59"/>
                <a:gd name="T14" fmla="*/ 74 w 83"/>
                <a:gd name="T15" fmla="*/ 42 h 59"/>
                <a:gd name="T16" fmla="*/ 83 w 83"/>
                <a:gd name="T17" fmla="*/ 51 h 59"/>
                <a:gd name="T18" fmla="*/ 83 w 83"/>
                <a:gd name="T19" fmla="*/ 58 h 59"/>
                <a:gd name="T20" fmla="*/ 80 w 83"/>
                <a:gd name="T21" fmla="*/ 58 h 59"/>
                <a:gd name="T22" fmla="*/ 76 w 83"/>
                <a:gd name="T23" fmla="*/ 59 h 59"/>
                <a:gd name="T24" fmla="*/ 70 w 83"/>
                <a:gd name="T25" fmla="*/ 59 h 59"/>
                <a:gd name="T26" fmla="*/ 50 w 83"/>
                <a:gd name="T27" fmla="*/ 55 h 59"/>
                <a:gd name="T28" fmla="*/ 33 w 83"/>
                <a:gd name="T29" fmla="*/ 55 h 59"/>
                <a:gd name="T30" fmla="*/ 25 w 83"/>
                <a:gd name="T31" fmla="*/ 58 h 59"/>
                <a:gd name="T32" fmla="*/ 10 w 83"/>
                <a:gd name="T33" fmla="*/ 58 h 59"/>
                <a:gd name="T34" fmla="*/ 10 w 83"/>
                <a:gd name="T35" fmla="*/ 49 h 59"/>
                <a:gd name="T36" fmla="*/ 22 w 83"/>
                <a:gd name="T37" fmla="*/ 46 h 59"/>
                <a:gd name="T38" fmla="*/ 33 w 83"/>
                <a:gd name="T39" fmla="*/ 42 h 59"/>
                <a:gd name="T40" fmla="*/ 46 w 83"/>
                <a:gd name="T41" fmla="*/ 46 h 59"/>
                <a:gd name="T42" fmla="*/ 49 w 83"/>
                <a:gd name="T43" fmla="*/ 45 h 59"/>
                <a:gd name="T44" fmla="*/ 49 w 83"/>
                <a:gd name="T45" fmla="*/ 43 h 59"/>
                <a:gd name="T46" fmla="*/ 43 w 83"/>
                <a:gd name="T47" fmla="*/ 45 h 59"/>
                <a:gd name="T48" fmla="*/ 34 w 83"/>
                <a:gd name="T49" fmla="*/ 40 h 59"/>
                <a:gd name="T50" fmla="*/ 27 w 83"/>
                <a:gd name="T51" fmla="*/ 43 h 59"/>
                <a:gd name="T52" fmla="*/ 13 w 83"/>
                <a:gd name="T53" fmla="*/ 43 h 59"/>
                <a:gd name="T54" fmla="*/ 13 w 83"/>
                <a:gd name="T55" fmla="*/ 42 h 59"/>
                <a:gd name="T56" fmla="*/ 3 w 83"/>
                <a:gd name="T57" fmla="*/ 28 h 59"/>
                <a:gd name="T58" fmla="*/ 0 w 83"/>
                <a:gd name="T59" fmla="*/ 27 h 59"/>
                <a:gd name="T60" fmla="*/ 0 w 83"/>
                <a:gd name="T61" fmla="*/ 25 h 59"/>
                <a:gd name="T62" fmla="*/ 9 w 83"/>
                <a:gd name="T63" fmla="*/ 21 h 59"/>
                <a:gd name="T64" fmla="*/ 13 w 83"/>
                <a:gd name="T65" fmla="*/ 13 h 59"/>
                <a:gd name="T66" fmla="*/ 13 w 83"/>
                <a:gd name="T67" fmla="*/ 8 h 59"/>
                <a:gd name="T68" fmla="*/ 16 w 83"/>
                <a:gd name="T69" fmla="*/ 3 h 59"/>
                <a:gd name="T70" fmla="*/ 16 w 83"/>
                <a:gd name="T71" fmla="*/ 2 h 59"/>
                <a:gd name="T72" fmla="*/ 30 w 83"/>
                <a:gd name="T73" fmla="*/ 2 h 59"/>
                <a:gd name="T74" fmla="*/ 39 w 83"/>
                <a:gd name="T75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3" h="59">
                  <a:moveTo>
                    <a:pt x="39" y="0"/>
                  </a:moveTo>
                  <a:lnTo>
                    <a:pt x="43" y="0"/>
                  </a:lnTo>
                  <a:lnTo>
                    <a:pt x="50" y="8"/>
                  </a:lnTo>
                  <a:lnTo>
                    <a:pt x="55" y="8"/>
                  </a:lnTo>
                  <a:lnTo>
                    <a:pt x="62" y="19"/>
                  </a:lnTo>
                  <a:lnTo>
                    <a:pt x="73" y="25"/>
                  </a:lnTo>
                  <a:lnTo>
                    <a:pt x="76" y="37"/>
                  </a:lnTo>
                  <a:lnTo>
                    <a:pt x="74" y="42"/>
                  </a:lnTo>
                  <a:lnTo>
                    <a:pt x="83" y="51"/>
                  </a:lnTo>
                  <a:lnTo>
                    <a:pt x="83" y="58"/>
                  </a:lnTo>
                  <a:lnTo>
                    <a:pt x="80" y="58"/>
                  </a:lnTo>
                  <a:lnTo>
                    <a:pt x="76" y="59"/>
                  </a:lnTo>
                  <a:lnTo>
                    <a:pt x="70" y="59"/>
                  </a:lnTo>
                  <a:lnTo>
                    <a:pt x="50" y="55"/>
                  </a:lnTo>
                  <a:lnTo>
                    <a:pt x="33" y="55"/>
                  </a:lnTo>
                  <a:lnTo>
                    <a:pt x="25" y="58"/>
                  </a:lnTo>
                  <a:lnTo>
                    <a:pt x="10" y="58"/>
                  </a:lnTo>
                  <a:lnTo>
                    <a:pt x="10" y="49"/>
                  </a:lnTo>
                  <a:lnTo>
                    <a:pt x="22" y="46"/>
                  </a:lnTo>
                  <a:lnTo>
                    <a:pt x="33" y="42"/>
                  </a:lnTo>
                  <a:lnTo>
                    <a:pt x="46" y="46"/>
                  </a:lnTo>
                  <a:lnTo>
                    <a:pt x="49" y="45"/>
                  </a:lnTo>
                  <a:lnTo>
                    <a:pt x="49" y="43"/>
                  </a:lnTo>
                  <a:lnTo>
                    <a:pt x="43" y="45"/>
                  </a:lnTo>
                  <a:lnTo>
                    <a:pt x="34" y="40"/>
                  </a:lnTo>
                  <a:lnTo>
                    <a:pt x="27" y="43"/>
                  </a:lnTo>
                  <a:lnTo>
                    <a:pt x="13" y="43"/>
                  </a:lnTo>
                  <a:lnTo>
                    <a:pt x="13" y="42"/>
                  </a:lnTo>
                  <a:lnTo>
                    <a:pt x="3" y="28"/>
                  </a:lnTo>
                  <a:lnTo>
                    <a:pt x="0" y="27"/>
                  </a:lnTo>
                  <a:lnTo>
                    <a:pt x="0" y="25"/>
                  </a:lnTo>
                  <a:lnTo>
                    <a:pt x="9" y="21"/>
                  </a:lnTo>
                  <a:lnTo>
                    <a:pt x="13" y="13"/>
                  </a:lnTo>
                  <a:lnTo>
                    <a:pt x="13" y="8"/>
                  </a:lnTo>
                  <a:lnTo>
                    <a:pt x="16" y="3"/>
                  </a:lnTo>
                  <a:lnTo>
                    <a:pt x="16" y="2"/>
                  </a:lnTo>
                  <a:lnTo>
                    <a:pt x="30" y="2"/>
                  </a:lnTo>
                  <a:lnTo>
                    <a:pt x="39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Sierra Leone">
              <a:extLst>
                <a:ext uri="{FF2B5EF4-FFF2-40B4-BE49-F238E27FC236}">
                  <a16:creationId xmlns:a16="http://schemas.microsoft.com/office/drawing/2014/main" id="{6406B631-9794-43A6-8B28-C39BCAA40E9C}"/>
                </a:ext>
              </a:extLst>
            </p:cNvPr>
            <p:cNvSpPr>
              <a:spLocks/>
            </p:cNvSpPr>
            <p:nvPr>
              <p:custDataLst>
                <p:tags r:id="rId200"/>
              </p:custDataLst>
            </p:nvPr>
          </p:nvSpPr>
          <p:spPr bwMode="auto">
            <a:xfrm>
              <a:off x="5513223" y="4354296"/>
              <a:ext cx="72283" cy="72283"/>
            </a:xfrm>
            <a:custGeom>
              <a:avLst/>
              <a:gdLst>
                <a:gd name="T0" fmla="*/ 12 w 40"/>
                <a:gd name="T1" fmla="*/ 0 h 40"/>
                <a:gd name="T2" fmla="*/ 29 w 40"/>
                <a:gd name="T3" fmla="*/ 0 h 40"/>
                <a:gd name="T4" fmla="*/ 37 w 40"/>
                <a:gd name="T5" fmla="*/ 13 h 40"/>
                <a:gd name="T6" fmla="*/ 34 w 40"/>
                <a:gd name="T7" fmla="*/ 20 h 40"/>
                <a:gd name="T8" fmla="*/ 39 w 40"/>
                <a:gd name="T9" fmla="*/ 19 h 40"/>
                <a:gd name="T10" fmla="*/ 40 w 40"/>
                <a:gd name="T11" fmla="*/ 19 h 40"/>
                <a:gd name="T12" fmla="*/ 40 w 40"/>
                <a:gd name="T13" fmla="*/ 23 h 40"/>
                <a:gd name="T14" fmla="*/ 37 w 40"/>
                <a:gd name="T15" fmla="*/ 25 h 40"/>
                <a:gd name="T16" fmla="*/ 37 w 40"/>
                <a:gd name="T17" fmla="*/ 29 h 40"/>
                <a:gd name="T18" fmla="*/ 36 w 40"/>
                <a:gd name="T19" fmla="*/ 29 h 40"/>
                <a:gd name="T20" fmla="*/ 24 w 40"/>
                <a:gd name="T21" fmla="*/ 40 h 40"/>
                <a:gd name="T22" fmla="*/ 12 w 40"/>
                <a:gd name="T23" fmla="*/ 34 h 40"/>
                <a:gd name="T24" fmla="*/ 0 w 40"/>
                <a:gd name="T25" fmla="*/ 22 h 40"/>
                <a:gd name="T26" fmla="*/ 0 w 40"/>
                <a:gd name="T27" fmla="*/ 20 h 40"/>
                <a:gd name="T28" fmla="*/ 2 w 40"/>
                <a:gd name="T29" fmla="*/ 20 h 40"/>
                <a:gd name="T30" fmla="*/ 3 w 40"/>
                <a:gd name="T31" fmla="*/ 19 h 40"/>
                <a:gd name="T32" fmla="*/ 0 w 40"/>
                <a:gd name="T33" fmla="*/ 11 h 40"/>
                <a:gd name="T34" fmla="*/ 0 w 40"/>
                <a:gd name="T35" fmla="*/ 10 h 40"/>
                <a:gd name="T36" fmla="*/ 3 w 40"/>
                <a:gd name="T37" fmla="*/ 10 h 40"/>
                <a:gd name="T38" fmla="*/ 12 w 40"/>
                <a:gd name="T3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" h="40">
                  <a:moveTo>
                    <a:pt x="12" y="0"/>
                  </a:moveTo>
                  <a:lnTo>
                    <a:pt x="29" y="0"/>
                  </a:lnTo>
                  <a:lnTo>
                    <a:pt x="37" y="13"/>
                  </a:lnTo>
                  <a:lnTo>
                    <a:pt x="34" y="20"/>
                  </a:lnTo>
                  <a:lnTo>
                    <a:pt x="39" y="19"/>
                  </a:lnTo>
                  <a:lnTo>
                    <a:pt x="40" y="19"/>
                  </a:lnTo>
                  <a:lnTo>
                    <a:pt x="40" y="23"/>
                  </a:lnTo>
                  <a:lnTo>
                    <a:pt x="37" y="25"/>
                  </a:lnTo>
                  <a:lnTo>
                    <a:pt x="37" y="29"/>
                  </a:lnTo>
                  <a:lnTo>
                    <a:pt x="36" y="29"/>
                  </a:lnTo>
                  <a:lnTo>
                    <a:pt x="24" y="40"/>
                  </a:lnTo>
                  <a:lnTo>
                    <a:pt x="12" y="34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2" y="20"/>
                  </a:lnTo>
                  <a:lnTo>
                    <a:pt x="3" y="19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3" y="1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Rwanda">
              <a:extLst>
                <a:ext uri="{FF2B5EF4-FFF2-40B4-BE49-F238E27FC236}">
                  <a16:creationId xmlns:a16="http://schemas.microsoft.com/office/drawing/2014/main" id="{4DAFF145-E4B4-4A35-B179-DDEB59D52AD9}"/>
                </a:ext>
              </a:extLst>
            </p:cNvPr>
            <p:cNvSpPr>
              <a:spLocks/>
            </p:cNvSpPr>
            <p:nvPr>
              <p:custDataLst>
                <p:tags r:id="rId201"/>
              </p:custDataLst>
            </p:nvPr>
          </p:nvSpPr>
          <p:spPr bwMode="auto">
            <a:xfrm>
              <a:off x="6510721" y="4610898"/>
              <a:ext cx="46983" cy="43369"/>
            </a:xfrm>
            <a:custGeom>
              <a:avLst/>
              <a:gdLst>
                <a:gd name="T0" fmla="*/ 21 w 26"/>
                <a:gd name="T1" fmla="*/ 0 h 24"/>
                <a:gd name="T2" fmla="*/ 21 w 26"/>
                <a:gd name="T3" fmla="*/ 1 h 24"/>
                <a:gd name="T4" fmla="*/ 26 w 26"/>
                <a:gd name="T5" fmla="*/ 13 h 24"/>
                <a:gd name="T6" fmla="*/ 23 w 26"/>
                <a:gd name="T7" fmla="*/ 19 h 24"/>
                <a:gd name="T8" fmla="*/ 15 w 26"/>
                <a:gd name="T9" fmla="*/ 19 h 24"/>
                <a:gd name="T10" fmla="*/ 13 w 26"/>
                <a:gd name="T11" fmla="*/ 24 h 24"/>
                <a:gd name="T12" fmla="*/ 7 w 26"/>
                <a:gd name="T13" fmla="*/ 24 h 24"/>
                <a:gd name="T14" fmla="*/ 4 w 26"/>
                <a:gd name="T15" fmla="*/ 21 h 24"/>
                <a:gd name="T16" fmla="*/ 4 w 26"/>
                <a:gd name="T17" fmla="*/ 24 h 24"/>
                <a:gd name="T18" fmla="*/ 3 w 26"/>
                <a:gd name="T19" fmla="*/ 24 h 24"/>
                <a:gd name="T20" fmla="*/ 0 w 26"/>
                <a:gd name="T21" fmla="*/ 19 h 24"/>
                <a:gd name="T22" fmla="*/ 0 w 26"/>
                <a:gd name="T23" fmla="*/ 18 h 24"/>
                <a:gd name="T24" fmla="*/ 10 w 26"/>
                <a:gd name="T25" fmla="*/ 4 h 24"/>
                <a:gd name="T26" fmla="*/ 10 w 26"/>
                <a:gd name="T27" fmla="*/ 3 h 24"/>
                <a:gd name="T28" fmla="*/ 13 w 26"/>
                <a:gd name="T29" fmla="*/ 4 h 24"/>
                <a:gd name="T30" fmla="*/ 15 w 26"/>
                <a:gd name="T31" fmla="*/ 4 h 24"/>
                <a:gd name="T32" fmla="*/ 21 w 26"/>
                <a:gd name="T3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24">
                  <a:moveTo>
                    <a:pt x="21" y="0"/>
                  </a:moveTo>
                  <a:lnTo>
                    <a:pt x="21" y="1"/>
                  </a:lnTo>
                  <a:lnTo>
                    <a:pt x="26" y="13"/>
                  </a:lnTo>
                  <a:lnTo>
                    <a:pt x="23" y="19"/>
                  </a:lnTo>
                  <a:lnTo>
                    <a:pt x="15" y="19"/>
                  </a:lnTo>
                  <a:lnTo>
                    <a:pt x="13" y="24"/>
                  </a:lnTo>
                  <a:lnTo>
                    <a:pt x="7" y="24"/>
                  </a:lnTo>
                  <a:lnTo>
                    <a:pt x="4" y="21"/>
                  </a:lnTo>
                  <a:lnTo>
                    <a:pt x="4" y="24"/>
                  </a:lnTo>
                  <a:lnTo>
                    <a:pt x="3" y="24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10" y="4"/>
                  </a:lnTo>
                  <a:lnTo>
                    <a:pt x="10" y="3"/>
                  </a:lnTo>
                  <a:lnTo>
                    <a:pt x="13" y="4"/>
                  </a:lnTo>
                  <a:lnTo>
                    <a:pt x="15" y="4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Nigeria">
              <a:extLst>
                <a:ext uri="{FF2B5EF4-FFF2-40B4-BE49-F238E27FC236}">
                  <a16:creationId xmlns:a16="http://schemas.microsoft.com/office/drawing/2014/main" id="{220289F5-C85F-4E89-85F1-470C79303129}"/>
                </a:ext>
              </a:extLst>
            </p:cNvPr>
            <p:cNvSpPr>
              <a:spLocks/>
            </p:cNvSpPr>
            <p:nvPr>
              <p:custDataLst>
                <p:tags r:id="rId202"/>
              </p:custDataLst>
            </p:nvPr>
          </p:nvSpPr>
          <p:spPr bwMode="auto">
            <a:xfrm>
              <a:off x="5890898" y="4260329"/>
              <a:ext cx="276481" cy="233112"/>
            </a:xfrm>
            <a:custGeom>
              <a:avLst/>
              <a:gdLst>
                <a:gd name="T0" fmla="*/ 36 w 153"/>
                <a:gd name="T1" fmla="*/ 0 h 129"/>
                <a:gd name="T2" fmla="*/ 39 w 153"/>
                <a:gd name="T3" fmla="*/ 0 h 129"/>
                <a:gd name="T4" fmla="*/ 55 w 153"/>
                <a:gd name="T5" fmla="*/ 12 h 129"/>
                <a:gd name="T6" fmla="*/ 69 w 153"/>
                <a:gd name="T7" fmla="*/ 6 h 129"/>
                <a:gd name="T8" fmla="*/ 77 w 153"/>
                <a:gd name="T9" fmla="*/ 12 h 129"/>
                <a:gd name="T10" fmla="*/ 86 w 153"/>
                <a:gd name="T11" fmla="*/ 15 h 129"/>
                <a:gd name="T12" fmla="*/ 98 w 153"/>
                <a:gd name="T13" fmla="*/ 6 h 129"/>
                <a:gd name="T14" fmla="*/ 116 w 153"/>
                <a:gd name="T15" fmla="*/ 6 h 129"/>
                <a:gd name="T16" fmla="*/ 125 w 153"/>
                <a:gd name="T17" fmla="*/ 9 h 129"/>
                <a:gd name="T18" fmla="*/ 134 w 153"/>
                <a:gd name="T19" fmla="*/ 3 h 129"/>
                <a:gd name="T20" fmla="*/ 135 w 153"/>
                <a:gd name="T21" fmla="*/ 0 h 129"/>
                <a:gd name="T22" fmla="*/ 150 w 153"/>
                <a:gd name="T23" fmla="*/ 17 h 129"/>
                <a:gd name="T24" fmla="*/ 153 w 153"/>
                <a:gd name="T25" fmla="*/ 22 h 129"/>
                <a:gd name="T26" fmla="*/ 153 w 153"/>
                <a:gd name="T27" fmla="*/ 29 h 129"/>
                <a:gd name="T28" fmla="*/ 141 w 153"/>
                <a:gd name="T29" fmla="*/ 40 h 129"/>
                <a:gd name="T30" fmla="*/ 132 w 153"/>
                <a:gd name="T31" fmla="*/ 66 h 129"/>
                <a:gd name="T32" fmla="*/ 125 w 153"/>
                <a:gd name="T33" fmla="*/ 72 h 129"/>
                <a:gd name="T34" fmla="*/ 115 w 153"/>
                <a:gd name="T35" fmla="*/ 96 h 129"/>
                <a:gd name="T36" fmla="*/ 115 w 153"/>
                <a:gd name="T37" fmla="*/ 98 h 129"/>
                <a:gd name="T38" fmla="*/ 109 w 153"/>
                <a:gd name="T39" fmla="*/ 99 h 129"/>
                <a:gd name="T40" fmla="*/ 109 w 153"/>
                <a:gd name="T41" fmla="*/ 98 h 129"/>
                <a:gd name="T42" fmla="*/ 103 w 153"/>
                <a:gd name="T43" fmla="*/ 93 h 129"/>
                <a:gd name="T44" fmla="*/ 89 w 153"/>
                <a:gd name="T45" fmla="*/ 93 h 129"/>
                <a:gd name="T46" fmla="*/ 80 w 153"/>
                <a:gd name="T47" fmla="*/ 106 h 129"/>
                <a:gd name="T48" fmla="*/ 76 w 153"/>
                <a:gd name="T49" fmla="*/ 121 h 129"/>
                <a:gd name="T50" fmla="*/ 74 w 153"/>
                <a:gd name="T51" fmla="*/ 121 h 129"/>
                <a:gd name="T52" fmla="*/ 73 w 153"/>
                <a:gd name="T53" fmla="*/ 120 h 129"/>
                <a:gd name="T54" fmla="*/ 72 w 153"/>
                <a:gd name="T55" fmla="*/ 124 h 129"/>
                <a:gd name="T56" fmla="*/ 64 w 153"/>
                <a:gd name="T57" fmla="*/ 124 h 129"/>
                <a:gd name="T58" fmla="*/ 61 w 153"/>
                <a:gd name="T59" fmla="*/ 123 h 129"/>
                <a:gd name="T60" fmla="*/ 58 w 153"/>
                <a:gd name="T61" fmla="*/ 123 h 129"/>
                <a:gd name="T62" fmla="*/ 55 w 153"/>
                <a:gd name="T63" fmla="*/ 126 h 129"/>
                <a:gd name="T64" fmla="*/ 46 w 153"/>
                <a:gd name="T65" fmla="*/ 129 h 129"/>
                <a:gd name="T66" fmla="*/ 36 w 153"/>
                <a:gd name="T67" fmla="*/ 120 h 129"/>
                <a:gd name="T68" fmla="*/ 36 w 153"/>
                <a:gd name="T69" fmla="*/ 112 h 129"/>
                <a:gd name="T70" fmla="*/ 27 w 153"/>
                <a:gd name="T71" fmla="*/ 103 h 129"/>
                <a:gd name="T72" fmla="*/ 20 w 153"/>
                <a:gd name="T73" fmla="*/ 99 h 129"/>
                <a:gd name="T74" fmla="*/ 12 w 153"/>
                <a:gd name="T75" fmla="*/ 99 h 129"/>
                <a:gd name="T76" fmla="*/ 9 w 153"/>
                <a:gd name="T77" fmla="*/ 101 h 129"/>
                <a:gd name="T78" fmla="*/ 0 w 153"/>
                <a:gd name="T79" fmla="*/ 101 h 129"/>
                <a:gd name="T80" fmla="*/ 0 w 153"/>
                <a:gd name="T81" fmla="*/ 71 h 129"/>
                <a:gd name="T82" fmla="*/ 6 w 153"/>
                <a:gd name="T83" fmla="*/ 56 h 129"/>
                <a:gd name="T84" fmla="*/ 11 w 153"/>
                <a:gd name="T85" fmla="*/ 52 h 129"/>
                <a:gd name="T86" fmla="*/ 11 w 153"/>
                <a:gd name="T87" fmla="*/ 46 h 129"/>
                <a:gd name="T88" fmla="*/ 12 w 153"/>
                <a:gd name="T89" fmla="*/ 44 h 129"/>
                <a:gd name="T90" fmla="*/ 12 w 153"/>
                <a:gd name="T91" fmla="*/ 37 h 129"/>
                <a:gd name="T92" fmla="*/ 9 w 153"/>
                <a:gd name="T93" fmla="*/ 34 h 129"/>
                <a:gd name="T94" fmla="*/ 9 w 153"/>
                <a:gd name="T95" fmla="*/ 32 h 129"/>
                <a:gd name="T96" fmla="*/ 11 w 153"/>
                <a:gd name="T97" fmla="*/ 29 h 129"/>
                <a:gd name="T98" fmla="*/ 11 w 153"/>
                <a:gd name="T99" fmla="*/ 19 h 129"/>
                <a:gd name="T100" fmla="*/ 15 w 153"/>
                <a:gd name="T101" fmla="*/ 13 h 129"/>
                <a:gd name="T102" fmla="*/ 18 w 153"/>
                <a:gd name="T103" fmla="*/ 6 h 129"/>
                <a:gd name="T104" fmla="*/ 29 w 153"/>
                <a:gd name="T105" fmla="*/ 1 h 129"/>
                <a:gd name="T106" fmla="*/ 32 w 153"/>
                <a:gd name="T107" fmla="*/ 1 h 129"/>
                <a:gd name="T108" fmla="*/ 36 w 153"/>
                <a:gd name="T10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3" h="129">
                  <a:moveTo>
                    <a:pt x="36" y="0"/>
                  </a:moveTo>
                  <a:lnTo>
                    <a:pt x="39" y="0"/>
                  </a:lnTo>
                  <a:lnTo>
                    <a:pt x="55" y="12"/>
                  </a:lnTo>
                  <a:lnTo>
                    <a:pt x="69" y="6"/>
                  </a:lnTo>
                  <a:lnTo>
                    <a:pt x="77" y="12"/>
                  </a:lnTo>
                  <a:lnTo>
                    <a:pt x="86" y="15"/>
                  </a:lnTo>
                  <a:lnTo>
                    <a:pt x="98" y="6"/>
                  </a:lnTo>
                  <a:lnTo>
                    <a:pt x="116" y="6"/>
                  </a:lnTo>
                  <a:lnTo>
                    <a:pt x="125" y="9"/>
                  </a:lnTo>
                  <a:lnTo>
                    <a:pt x="134" y="3"/>
                  </a:lnTo>
                  <a:lnTo>
                    <a:pt x="135" y="0"/>
                  </a:lnTo>
                  <a:lnTo>
                    <a:pt x="150" y="17"/>
                  </a:lnTo>
                  <a:lnTo>
                    <a:pt x="153" y="22"/>
                  </a:lnTo>
                  <a:lnTo>
                    <a:pt x="153" y="29"/>
                  </a:lnTo>
                  <a:lnTo>
                    <a:pt x="141" y="40"/>
                  </a:lnTo>
                  <a:lnTo>
                    <a:pt x="132" y="66"/>
                  </a:lnTo>
                  <a:lnTo>
                    <a:pt x="125" y="72"/>
                  </a:lnTo>
                  <a:lnTo>
                    <a:pt x="115" y="96"/>
                  </a:lnTo>
                  <a:lnTo>
                    <a:pt x="115" y="98"/>
                  </a:lnTo>
                  <a:lnTo>
                    <a:pt x="109" y="99"/>
                  </a:lnTo>
                  <a:lnTo>
                    <a:pt x="109" y="98"/>
                  </a:lnTo>
                  <a:lnTo>
                    <a:pt x="103" y="93"/>
                  </a:lnTo>
                  <a:lnTo>
                    <a:pt x="89" y="93"/>
                  </a:lnTo>
                  <a:lnTo>
                    <a:pt x="80" y="106"/>
                  </a:lnTo>
                  <a:lnTo>
                    <a:pt x="76" y="121"/>
                  </a:lnTo>
                  <a:lnTo>
                    <a:pt x="74" y="121"/>
                  </a:lnTo>
                  <a:lnTo>
                    <a:pt x="73" y="120"/>
                  </a:lnTo>
                  <a:lnTo>
                    <a:pt x="72" y="124"/>
                  </a:lnTo>
                  <a:lnTo>
                    <a:pt x="64" y="124"/>
                  </a:lnTo>
                  <a:lnTo>
                    <a:pt x="61" y="123"/>
                  </a:lnTo>
                  <a:lnTo>
                    <a:pt x="58" y="123"/>
                  </a:lnTo>
                  <a:lnTo>
                    <a:pt x="55" y="126"/>
                  </a:lnTo>
                  <a:lnTo>
                    <a:pt x="46" y="129"/>
                  </a:lnTo>
                  <a:lnTo>
                    <a:pt x="36" y="120"/>
                  </a:lnTo>
                  <a:lnTo>
                    <a:pt x="36" y="112"/>
                  </a:lnTo>
                  <a:lnTo>
                    <a:pt x="27" y="103"/>
                  </a:lnTo>
                  <a:lnTo>
                    <a:pt x="20" y="99"/>
                  </a:lnTo>
                  <a:lnTo>
                    <a:pt x="12" y="99"/>
                  </a:lnTo>
                  <a:lnTo>
                    <a:pt x="9" y="101"/>
                  </a:lnTo>
                  <a:lnTo>
                    <a:pt x="0" y="101"/>
                  </a:lnTo>
                  <a:lnTo>
                    <a:pt x="0" y="71"/>
                  </a:lnTo>
                  <a:lnTo>
                    <a:pt x="6" y="56"/>
                  </a:lnTo>
                  <a:lnTo>
                    <a:pt x="11" y="52"/>
                  </a:lnTo>
                  <a:lnTo>
                    <a:pt x="11" y="46"/>
                  </a:lnTo>
                  <a:lnTo>
                    <a:pt x="12" y="44"/>
                  </a:lnTo>
                  <a:lnTo>
                    <a:pt x="12" y="37"/>
                  </a:lnTo>
                  <a:lnTo>
                    <a:pt x="9" y="34"/>
                  </a:lnTo>
                  <a:lnTo>
                    <a:pt x="9" y="32"/>
                  </a:lnTo>
                  <a:lnTo>
                    <a:pt x="11" y="29"/>
                  </a:lnTo>
                  <a:lnTo>
                    <a:pt x="11" y="19"/>
                  </a:lnTo>
                  <a:lnTo>
                    <a:pt x="15" y="13"/>
                  </a:lnTo>
                  <a:lnTo>
                    <a:pt x="18" y="6"/>
                  </a:lnTo>
                  <a:lnTo>
                    <a:pt x="29" y="1"/>
                  </a:lnTo>
                  <a:lnTo>
                    <a:pt x="32" y="1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Niger">
              <a:extLst>
                <a:ext uri="{FF2B5EF4-FFF2-40B4-BE49-F238E27FC236}">
                  <a16:creationId xmlns:a16="http://schemas.microsoft.com/office/drawing/2014/main" id="{D6C5432A-3E2D-4BC2-840E-6CB25979CEE2}"/>
                </a:ext>
              </a:extLst>
            </p:cNvPr>
            <p:cNvSpPr>
              <a:spLocks/>
            </p:cNvSpPr>
            <p:nvPr>
              <p:custDataLst>
                <p:tags r:id="rId203"/>
              </p:custDataLst>
            </p:nvPr>
          </p:nvSpPr>
          <p:spPr bwMode="auto">
            <a:xfrm>
              <a:off x="5827652" y="4021797"/>
              <a:ext cx="379483" cy="290938"/>
            </a:xfrm>
            <a:custGeom>
              <a:avLst/>
              <a:gdLst>
                <a:gd name="T0" fmla="*/ 152 w 210"/>
                <a:gd name="T1" fmla="*/ 0 h 161"/>
                <a:gd name="T2" fmla="*/ 181 w 210"/>
                <a:gd name="T3" fmla="*/ 0 h 161"/>
                <a:gd name="T4" fmla="*/ 192 w 210"/>
                <a:gd name="T5" fmla="*/ 7 h 161"/>
                <a:gd name="T6" fmla="*/ 195 w 210"/>
                <a:gd name="T7" fmla="*/ 6 h 161"/>
                <a:gd name="T8" fmla="*/ 197 w 210"/>
                <a:gd name="T9" fmla="*/ 6 h 161"/>
                <a:gd name="T10" fmla="*/ 197 w 210"/>
                <a:gd name="T11" fmla="*/ 28 h 161"/>
                <a:gd name="T12" fmla="*/ 201 w 210"/>
                <a:gd name="T13" fmla="*/ 35 h 161"/>
                <a:gd name="T14" fmla="*/ 209 w 210"/>
                <a:gd name="T15" fmla="*/ 41 h 161"/>
                <a:gd name="T16" fmla="*/ 210 w 210"/>
                <a:gd name="T17" fmla="*/ 41 h 161"/>
                <a:gd name="T18" fmla="*/ 210 w 210"/>
                <a:gd name="T19" fmla="*/ 43 h 161"/>
                <a:gd name="T20" fmla="*/ 209 w 210"/>
                <a:gd name="T21" fmla="*/ 43 h 161"/>
                <a:gd name="T22" fmla="*/ 206 w 210"/>
                <a:gd name="T23" fmla="*/ 49 h 161"/>
                <a:gd name="T24" fmla="*/ 203 w 210"/>
                <a:gd name="T25" fmla="*/ 68 h 161"/>
                <a:gd name="T26" fmla="*/ 201 w 210"/>
                <a:gd name="T27" fmla="*/ 90 h 161"/>
                <a:gd name="T28" fmla="*/ 178 w 210"/>
                <a:gd name="T29" fmla="*/ 115 h 161"/>
                <a:gd name="T30" fmla="*/ 175 w 210"/>
                <a:gd name="T31" fmla="*/ 124 h 161"/>
                <a:gd name="T32" fmla="*/ 178 w 210"/>
                <a:gd name="T33" fmla="*/ 124 h 161"/>
                <a:gd name="T34" fmla="*/ 178 w 210"/>
                <a:gd name="T35" fmla="*/ 126 h 161"/>
                <a:gd name="T36" fmla="*/ 170 w 210"/>
                <a:gd name="T37" fmla="*/ 126 h 161"/>
                <a:gd name="T38" fmla="*/ 170 w 210"/>
                <a:gd name="T39" fmla="*/ 136 h 161"/>
                <a:gd name="T40" fmla="*/ 161 w 210"/>
                <a:gd name="T41" fmla="*/ 142 h 161"/>
                <a:gd name="T42" fmla="*/ 160 w 210"/>
                <a:gd name="T43" fmla="*/ 142 h 161"/>
                <a:gd name="T44" fmla="*/ 151 w 210"/>
                <a:gd name="T45" fmla="*/ 139 h 161"/>
                <a:gd name="T46" fmla="*/ 135 w 210"/>
                <a:gd name="T47" fmla="*/ 139 h 161"/>
                <a:gd name="T48" fmla="*/ 121 w 210"/>
                <a:gd name="T49" fmla="*/ 148 h 161"/>
                <a:gd name="T50" fmla="*/ 112 w 210"/>
                <a:gd name="T51" fmla="*/ 145 h 161"/>
                <a:gd name="T52" fmla="*/ 104 w 210"/>
                <a:gd name="T53" fmla="*/ 139 h 161"/>
                <a:gd name="T54" fmla="*/ 90 w 210"/>
                <a:gd name="T55" fmla="*/ 145 h 161"/>
                <a:gd name="T56" fmla="*/ 74 w 210"/>
                <a:gd name="T57" fmla="*/ 133 h 161"/>
                <a:gd name="T58" fmla="*/ 64 w 210"/>
                <a:gd name="T59" fmla="*/ 135 h 161"/>
                <a:gd name="T60" fmla="*/ 55 w 210"/>
                <a:gd name="T61" fmla="*/ 138 h 161"/>
                <a:gd name="T62" fmla="*/ 52 w 210"/>
                <a:gd name="T63" fmla="*/ 145 h 161"/>
                <a:gd name="T64" fmla="*/ 47 w 210"/>
                <a:gd name="T65" fmla="*/ 151 h 161"/>
                <a:gd name="T66" fmla="*/ 47 w 210"/>
                <a:gd name="T67" fmla="*/ 161 h 161"/>
                <a:gd name="T68" fmla="*/ 46 w 210"/>
                <a:gd name="T69" fmla="*/ 161 h 161"/>
                <a:gd name="T70" fmla="*/ 37 w 210"/>
                <a:gd name="T71" fmla="*/ 152 h 161"/>
                <a:gd name="T72" fmla="*/ 32 w 210"/>
                <a:gd name="T73" fmla="*/ 154 h 161"/>
                <a:gd name="T74" fmla="*/ 32 w 210"/>
                <a:gd name="T75" fmla="*/ 157 h 161"/>
                <a:gd name="T76" fmla="*/ 31 w 210"/>
                <a:gd name="T77" fmla="*/ 158 h 161"/>
                <a:gd name="T78" fmla="*/ 26 w 210"/>
                <a:gd name="T79" fmla="*/ 154 h 161"/>
                <a:gd name="T80" fmla="*/ 26 w 210"/>
                <a:gd name="T81" fmla="*/ 152 h 161"/>
                <a:gd name="T82" fmla="*/ 28 w 210"/>
                <a:gd name="T83" fmla="*/ 151 h 161"/>
                <a:gd name="T84" fmla="*/ 26 w 210"/>
                <a:gd name="T85" fmla="*/ 148 h 161"/>
                <a:gd name="T86" fmla="*/ 18 w 210"/>
                <a:gd name="T87" fmla="*/ 148 h 161"/>
                <a:gd name="T88" fmla="*/ 4 w 210"/>
                <a:gd name="T89" fmla="*/ 130 h 161"/>
                <a:gd name="T90" fmla="*/ 0 w 210"/>
                <a:gd name="T91" fmla="*/ 123 h 161"/>
                <a:gd name="T92" fmla="*/ 1 w 210"/>
                <a:gd name="T93" fmla="*/ 117 h 161"/>
                <a:gd name="T94" fmla="*/ 10 w 210"/>
                <a:gd name="T95" fmla="*/ 117 h 161"/>
                <a:gd name="T96" fmla="*/ 16 w 210"/>
                <a:gd name="T97" fmla="*/ 111 h 161"/>
                <a:gd name="T98" fmla="*/ 44 w 210"/>
                <a:gd name="T99" fmla="*/ 111 h 161"/>
                <a:gd name="T100" fmla="*/ 50 w 210"/>
                <a:gd name="T101" fmla="*/ 104 h 161"/>
                <a:gd name="T102" fmla="*/ 53 w 210"/>
                <a:gd name="T103" fmla="*/ 102 h 161"/>
                <a:gd name="T104" fmla="*/ 53 w 210"/>
                <a:gd name="T105" fmla="*/ 59 h 161"/>
                <a:gd name="T106" fmla="*/ 74 w 210"/>
                <a:gd name="T107" fmla="*/ 55 h 161"/>
                <a:gd name="T108" fmla="*/ 102 w 210"/>
                <a:gd name="T109" fmla="*/ 32 h 161"/>
                <a:gd name="T110" fmla="*/ 152 w 210"/>
                <a:gd name="T111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0" h="161">
                  <a:moveTo>
                    <a:pt x="152" y="0"/>
                  </a:moveTo>
                  <a:lnTo>
                    <a:pt x="181" y="0"/>
                  </a:lnTo>
                  <a:lnTo>
                    <a:pt x="192" y="7"/>
                  </a:lnTo>
                  <a:lnTo>
                    <a:pt x="195" y="6"/>
                  </a:lnTo>
                  <a:lnTo>
                    <a:pt x="197" y="6"/>
                  </a:lnTo>
                  <a:lnTo>
                    <a:pt x="197" y="28"/>
                  </a:lnTo>
                  <a:lnTo>
                    <a:pt x="201" y="35"/>
                  </a:lnTo>
                  <a:lnTo>
                    <a:pt x="209" y="41"/>
                  </a:lnTo>
                  <a:lnTo>
                    <a:pt x="210" y="41"/>
                  </a:lnTo>
                  <a:lnTo>
                    <a:pt x="210" y="43"/>
                  </a:lnTo>
                  <a:lnTo>
                    <a:pt x="209" y="43"/>
                  </a:lnTo>
                  <a:lnTo>
                    <a:pt x="206" y="49"/>
                  </a:lnTo>
                  <a:lnTo>
                    <a:pt x="203" y="68"/>
                  </a:lnTo>
                  <a:lnTo>
                    <a:pt x="201" y="90"/>
                  </a:lnTo>
                  <a:lnTo>
                    <a:pt x="178" y="115"/>
                  </a:lnTo>
                  <a:lnTo>
                    <a:pt x="175" y="124"/>
                  </a:lnTo>
                  <a:lnTo>
                    <a:pt x="178" y="124"/>
                  </a:lnTo>
                  <a:lnTo>
                    <a:pt x="178" y="126"/>
                  </a:lnTo>
                  <a:lnTo>
                    <a:pt x="170" y="126"/>
                  </a:lnTo>
                  <a:lnTo>
                    <a:pt x="170" y="136"/>
                  </a:lnTo>
                  <a:lnTo>
                    <a:pt x="161" y="142"/>
                  </a:lnTo>
                  <a:lnTo>
                    <a:pt x="160" y="142"/>
                  </a:lnTo>
                  <a:lnTo>
                    <a:pt x="151" y="139"/>
                  </a:lnTo>
                  <a:lnTo>
                    <a:pt x="135" y="139"/>
                  </a:lnTo>
                  <a:lnTo>
                    <a:pt x="121" y="148"/>
                  </a:lnTo>
                  <a:lnTo>
                    <a:pt x="112" y="145"/>
                  </a:lnTo>
                  <a:lnTo>
                    <a:pt x="104" y="139"/>
                  </a:lnTo>
                  <a:lnTo>
                    <a:pt x="90" y="145"/>
                  </a:lnTo>
                  <a:lnTo>
                    <a:pt x="74" y="133"/>
                  </a:lnTo>
                  <a:lnTo>
                    <a:pt x="64" y="135"/>
                  </a:lnTo>
                  <a:lnTo>
                    <a:pt x="55" y="138"/>
                  </a:lnTo>
                  <a:lnTo>
                    <a:pt x="52" y="145"/>
                  </a:lnTo>
                  <a:lnTo>
                    <a:pt x="47" y="151"/>
                  </a:lnTo>
                  <a:lnTo>
                    <a:pt x="47" y="161"/>
                  </a:lnTo>
                  <a:lnTo>
                    <a:pt x="46" y="161"/>
                  </a:lnTo>
                  <a:lnTo>
                    <a:pt x="37" y="152"/>
                  </a:lnTo>
                  <a:lnTo>
                    <a:pt x="32" y="154"/>
                  </a:lnTo>
                  <a:lnTo>
                    <a:pt x="32" y="157"/>
                  </a:lnTo>
                  <a:lnTo>
                    <a:pt x="31" y="158"/>
                  </a:lnTo>
                  <a:lnTo>
                    <a:pt x="26" y="154"/>
                  </a:lnTo>
                  <a:lnTo>
                    <a:pt x="26" y="152"/>
                  </a:lnTo>
                  <a:lnTo>
                    <a:pt x="28" y="151"/>
                  </a:lnTo>
                  <a:lnTo>
                    <a:pt x="26" y="148"/>
                  </a:lnTo>
                  <a:lnTo>
                    <a:pt x="18" y="148"/>
                  </a:lnTo>
                  <a:lnTo>
                    <a:pt x="4" y="130"/>
                  </a:lnTo>
                  <a:lnTo>
                    <a:pt x="0" y="123"/>
                  </a:lnTo>
                  <a:lnTo>
                    <a:pt x="1" y="117"/>
                  </a:lnTo>
                  <a:lnTo>
                    <a:pt x="10" y="117"/>
                  </a:lnTo>
                  <a:lnTo>
                    <a:pt x="16" y="111"/>
                  </a:lnTo>
                  <a:lnTo>
                    <a:pt x="44" y="111"/>
                  </a:lnTo>
                  <a:lnTo>
                    <a:pt x="50" y="104"/>
                  </a:lnTo>
                  <a:lnTo>
                    <a:pt x="53" y="102"/>
                  </a:lnTo>
                  <a:lnTo>
                    <a:pt x="53" y="59"/>
                  </a:lnTo>
                  <a:lnTo>
                    <a:pt x="74" y="55"/>
                  </a:lnTo>
                  <a:lnTo>
                    <a:pt x="102" y="32"/>
                  </a:lnTo>
                  <a:lnTo>
                    <a:pt x="152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Namibia">
              <a:extLst>
                <a:ext uri="{FF2B5EF4-FFF2-40B4-BE49-F238E27FC236}">
                  <a16:creationId xmlns:a16="http://schemas.microsoft.com/office/drawing/2014/main" id="{CBA03640-4736-4880-B6D5-A494710D2F37}"/>
                </a:ext>
              </a:extLst>
            </p:cNvPr>
            <p:cNvSpPr>
              <a:spLocks/>
            </p:cNvSpPr>
            <p:nvPr>
              <p:custDataLst>
                <p:tags r:id="rId204"/>
              </p:custDataLst>
            </p:nvPr>
          </p:nvSpPr>
          <p:spPr bwMode="auto">
            <a:xfrm>
              <a:off x="6100517" y="4988576"/>
              <a:ext cx="321657" cy="312622"/>
            </a:xfrm>
            <a:custGeom>
              <a:avLst/>
              <a:gdLst>
                <a:gd name="T0" fmla="*/ 13 w 178"/>
                <a:gd name="T1" fmla="*/ 0 h 173"/>
                <a:gd name="T2" fmla="*/ 19 w 178"/>
                <a:gd name="T3" fmla="*/ 0 h 173"/>
                <a:gd name="T4" fmla="*/ 30 w 178"/>
                <a:gd name="T5" fmla="*/ 6 h 173"/>
                <a:gd name="T6" fmla="*/ 87 w 178"/>
                <a:gd name="T7" fmla="*/ 6 h 173"/>
                <a:gd name="T8" fmla="*/ 98 w 178"/>
                <a:gd name="T9" fmla="*/ 12 h 173"/>
                <a:gd name="T10" fmla="*/ 111 w 178"/>
                <a:gd name="T11" fmla="*/ 12 h 173"/>
                <a:gd name="T12" fmla="*/ 129 w 178"/>
                <a:gd name="T13" fmla="*/ 16 h 173"/>
                <a:gd name="T14" fmla="*/ 151 w 178"/>
                <a:gd name="T15" fmla="*/ 10 h 173"/>
                <a:gd name="T16" fmla="*/ 163 w 178"/>
                <a:gd name="T17" fmla="*/ 7 h 173"/>
                <a:gd name="T18" fmla="*/ 172 w 178"/>
                <a:gd name="T19" fmla="*/ 9 h 173"/>
                <a:gd name="T20" fmla="*/ 178 w 178"/>
                <a:gd name="T21" fmla="*/ 13 h 173"/>
                <a:gd name="T22" fmla="*/ 172 w 178"/>
                <a:gd name="T23" fmla="*/ 13 h 173"/>
                <a:gd name="T24" fmla="*/ 165 w 178"/>
                <a:gd name="T25" fmla="*/ 18 h 173"/>
                <a:gd name="T26" fmla="*/ 157 w 178"/>
                <a:gd name="T27" fmla="*/ 25 h 173"/>
                <a:gd name="T28" fmla="*/ 156 w 178"/>
                <a:gd name="T29" fmla="*/ 25 h 173"/>
                <a:gd name="T30" fmla="*/ 153 w 178"/>
                <a:gd name="T31" fmla="*/ 19 h 173"/>
                <a:gd name="T32" fmla="*/ 147 w 178"/>
                <a:gd name="T33" fmla="*/ 18 h 173"/>
                <a:gd name="T34" fmla="*/ 122 w 178"/>
                <a:gd name="T35" fmla="*/ 24 h 173"/>
                <a:gd name="T36" fmla="*/ 122 w 178"/>
                <a:gd name="T37" fmla="*/ 71 h 173"/>
                <a:gd name="T38" fmla="*/ 110 w 178"/>
                <a:gd name="T39" fmla="*/ 71 h 173"/>
                <a:gd name="T40" fmla="*/ 110 w 178"/>
                <a:gd name="T41" fmla="*/ 166 h 173"/>
                <a:gd name="T42" fmla="*/ 108 w 178"/>
                <a:gd name="T43" fmla="*/ 166 h 173"/>
                <a:gd name="T44" fmla="*/ 98 w 178"/>
                <a:gd name="T45" fmla="*/ 173 h 173"/>
                <a:gd name="T46" fmla="*/ 80 w 178"/>
                <a:gd name="T47" fmla="*/ 173 h 173"/>
                <a:gd name="T48" fmla="*/ 79 w 178"/>
                <a:gd name="T49" fmla="*/ 172 h 173"/>
                <a:gd name="T50" fmla="*/ 77 w 178"/>
                <a:gd name="T51" fmla="*/ 166 h 173"/>
                <a:gd name="T52" fmla="*/ 71 w 178"/>
                <a:gd name="T53" fmla="*/ 163 h 173"/>
                <a:gd name="T54" fmla="*/ 64 w 178"/>
                <a:gd name="T55" fmla="*/ 167 h 173"/>
                <a:gd name="T56" fmla="*/ 62 w 178"/>
                <a:gd name="T57" fmla="*/ 167 h 173"/>
                <a:gd name="T58" fmla="*/ 53 w 178"/>
                <a:gd name="T59" fmla="*/ 160 h 173"/>
                <a:gd name="T60" fmla="*/ 46 w 178"/>
                <a:gd name="T61" fmla="*/ 150 h 173"/>
                <a:gd name="T62" fmla="*/ 41 w 178"/>
                <a:gd name="T63" fmla="*/ 124 h 173"/>
                <a:gd name="T64" fmla="*/ 40 w 178"/>
                <a:gd name="T65" fmla="*/ 114 h 173"/>
                <a:gd name="T66" fmla="*/ 36 w 178"/>
                <a:gd name="T67" fmla="*/ 102 h 173"/>
                <a:gd name="T68" fmla="*/ 36 w 178"/>
                <a:gd name="T69" fmla="*/ 80 h 173"/>
                <a:gd name="T70" fmla="*/ 13 w 178"/>
                <a:gd name="T71" fmla="*/ 37 h 173"/>
                <a:gd name="T72" fmla="*/ 0 w 178"/>
                <a:gd name="T73" fmla="*/ 18 h 173"/>
                <a:gd name="T74" fmla="*/ 0 w 178"/>
                <a:gd name="T75" fmla="*/ 6 h 173"/>
                <a:gd name="T76" fmla="*/ 6 w 178"/>
                <a:gd name="T77" fmla="*/ 3 h 173"/>
                <a:gd name="T78" fmla="*/ 7 w 178"/>
                <a:gd name="T79" fmla="*/ 3 h 173"/>
                <a:gd name="T80" fmla="*/ 13 w 178"/>
                <a:gd name="T8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8" h="173">
                  <a:moveTo>
                    <a:pt x="13" y="0"/>
                  </a:moveTo>
                  <a:lnTo>
                    <a:pt x="19" y="0"/>
                  </a:lnTo>
                  <a:lnTo>
                    <a:pt x="30" y="6"/>
                  </a:lnTo>
                  <a:lnTo>
                    <a:pt x="87" y="6"/>
                  </a:lnTo>
                  <a:lnTo>
                    <a:pt x="98" y="12"/>
                  </a:lnTo>
                  <a:lnTo>
                    <a:pt x="111" y="12"/>
                  </a:lnTo>
                  <a:lnTo>
                    <a:pt x="129" y="16"/>
                  </a:lnTo>
                  <a:lnTo>
                    <a:pt x="151" y="10"/>
                  </a:lnTo>
                  <a:lnTo>
                    <a:pt x="163" y="7"/>
                  </a:lnTo>
                  <a:lnTo>
                    <a:pt x="172" y="9"/>
                  </a:lnTo>
                  <a:lnTo>
                    <a:pt x="178" y="13"/>
                  </a:lnTo>
                  <a:lnTo>
                    <a:pt x="172" y="13"/>
                  </a:lnTo>
                  <a:lnTo>
                    <a:pt x="165" y="18"/>
                  </a:lnTo>
                  <a:lnTo>
                    <a:pt x="157" y="25"/>
                  </a:lnTo>
                  <a:lnTo>
                    <a:pt x="156" y="25"/>
                  </a:lnTo>
                  <a:lnTo>
                    <a:pt x="153" y="19"/>
                  </a:lnTo>
                  <a:lnTo>
                    <a:pt x="147" y="18"/>
                  </a:lnTo>
                  <a:lnTo>
                    <a:pt x="122" y="24"/>
                  </a:lnTo>
                  <a:lnTo>
                    <a:pt x="122" y="71"/>
                  </a:lnTo>
                  <a:lnTo>
                    <a:pt x="110" y="71"/>
                  </a:lnTo>
                  <a:lnTo>
                    <a:pt x="110" y="166"/>
                  </a:lnTo>
                  <a:lnTo>
                    <a:pt x="108" y="166"/>
                  </a:lnTo>
                  <a:lnTo>
                    <a:pt x="98" y="173"/>
                  </a:lnTo>
                  <a:lnTo>
                    <a:pt x="80" y="173"/>
                  </a:lnTo>
                  <a:lnTo>
                    <a:pt x="79" y="172"/>
                  </a:lnTo>
                  <a:lnTo>
                    <a:pt x="77" y="166"/>
                  </a:lnTo>
                  <a:lnTo>
                    <a:pt x="71" y="163"/>
                  </a:lnTo>
                  <a:lnTo>
                    <a:pt x="64" y="167"/>
                  </a:lnTo>
                  <a:lnTo>
                    <a:pt x="62" y="167"/>
                  </a:lnTo>
                  <a:lnTo>
                    <a:pt x="53" y="160"/>
                  </a:lnTo>
                  <a:lnTo>
                    <a:pt x="46" y="150"/>
                  </a:lnTo>
                  <a:lnTo>
                    <a:pt x="41" y="124"/>
                  </a:lnTo>
                  <a:lnTo>
                    <a:pt x="40" y="114"/>
                  </a:lnTo>
                  <a:lnTo>
                    <a:pt x="36" y="102"/>
                  </a:lnTo>
                  <a:lnTo>
                    <a:pt x="36" y="80"/>
                  </a:lnTo>
                  <a:lnTo>
                    <a:pt x="13" y="37"/>
                  </a:lnTo>
                  <a:lnTo>
                    <a:pt x="0" y="18"/>
                  </a:lnTo>
                  <a:lnTo>
                    <a:pt x="0" y="6"/>
                  </a:lnTo>
                  <a:lnTo>
                    <a:pt x="6" y="3"/>
                  </a:lnTo>
                  <a:lnTo>
                    <a:pt x="7" y="3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Mali">
              <a:extLst>
                <a:ext uri="{FF2B5EF4-FFF2-40B4-BE49-F238E27FC236}">
                  <a16:creationId xmlns:a16="http://schemas.microsoft.com/office/drawing/2014/main" id="{388C7EEA-3374-4D0A-94DB-F6EBBCF63449}"/>
                </a:ext>
              </a:extLst>
            </p:cNvPr>
            <p:cNvSpPr>
              <a:spLocks/>
            </p:cNvSpPr>
            <p:nvPr>
              <p:custDataLst>
                <p:tags r:id="rId205"/>
              </p:custDataLst>
            </p:nvPr>
          </p:nvSpPr>
          <p:spPr bwMode="auto">
            <a:xfrm>
              <a:off x="5540328" y="3980235"/>
              <a:ext cx="386711" cy="370448"/>
            </a:xfrm>
            <a:custGeom>
              <a:avLst/>
              <a:gdLst>
                <a:gd name="T0" fmla="*/ 95 w 214"/>
                <a:gd name="T1" fmla="*/ 0 h 205"/>
                <a:gd name="T2" fmla="*/ 175 w 214"/>
                <a:gd name="T3" fmla="*/ 58 h 205"/>
                <a:gd name="T4" fmla="*/ 184 w 214"/>
                <a:gd name="T5" fmla="*/ 66 h 205"/>
                <a:gd name="T6" fmla="*/ 202 w 214"/>
                <a:gd name="T7" fmla="*/ 73 h 205"/>
                <a:gd name="T8" fmla="*/ 202 w 214"/>
                <a:gd name="T9" fmla="*/ 85 h 205"/>
                <a:gd name="T10" fmla="*/ 214 w 214"/>
                <a:gd name="T11" fmla="*/ 82 h 205"/>
                <a:gd name="T12" fmla="*/ 211 w 214"/>
                <a:gd name="T13" fmla="*/ 128 h 205"/>
                <a:gd name="T14" fmla="*/ 177 w 214"/>
                <a:gd name="T15" fmla="*/ 135 h 205"/>
                <a:gd name="T16" fmla="*/ 160 w 214"/>
                <a:gd name="T17" fmla="*/ 141 h 205"/>
                <a:gd name="T18" fmla="*/ 128 w 214"/>
                <a:gd name="T19" fmla="*/ 159 h 205"/>
                <a:gd name="T20" fmla="*/ 104 w 214"/>
                <a:gd name="T21" fmla="*/ 177 h 205"/>
                <a:gd name="T22" fmla="*/ 92 w 214"/>
                <a:gd name="T23" fmla="*/ 202 h 205"/>
                <a:gd name="T24" fmla="*/ 86 w 214"/>
                <a:gd name="T25" fmla="*/ 201 h 205"/>
                <a:gd name="T26" fmla="*/ 79 w 214"/>
                <a:gd name="T27" fmla="*/ 204 h 205"/>
                <a:gd name="T28" fmla="*/ 77 w 214"/>
                <a:gd name="T29" fmla="*/ 198 h 205"/>
                <a:gd name="T30" fmla="*/ 71 w 214"/>
                <a:gd name="T31" fmla="*/ 201 h 205"/>
                <a:gd name="T32" fmla="*/ 68 w 214"/>
                <a:gd name="T33" fmla="*/ 204 h 205"/>
                <a:gd name="T34" fmla="*/ 61 w 214"/>
                <a:gd name="T35" fmla="*/ 201 h 205"/>
                <a:gd name="T36" fmla="*/ 55 w 214"/>
                <a:gd name="T37" fmla="*/ 205 h 205"/>
                <a:gd name="T38" fmla="*/ 51 w 214"/>
                <a:gd name="T39" fmla="*/ 199 h 205"/>
                <a:gd name="T40" fmla="*/ 46 w 214"/>
                <a:gd name="T41" fmla="*/ 195 h 205"/>
                <a:gd name="T42" fmla="*/ 45 w 214"/>
                <a:gd name="T43" fmla="*/ 193 h 205"/>
                <a:gd name="T44" fmla="*/ 43 w 214"/>
                <a:gd name="T45" fmla="*/ 184 h 205"/>
                <a:gd name="T46" fmla="*/ 37 w 214"/>
                <a:gd name="T47" fmla="*/ 174 h 205"/>
                <a:gd name="T48" fmla="*/ 33 w 214"/>
                <a:gd name="T49" fmla="*/ 180 h 205"/>
                <a:gd name="T50" fmla="*/ 25 w 214"/>
                <a:gd name="T51" fmla="*/ 177 h 205"/>
                <a:gd name="T52" fmla="*/ 17 w 214"/>
                <a:gd name="T53" fmla="*/ 177 h 205"/>
                <a:gd name="T54" fmla="*/ 11 w 214"/>
                <a:gd name="T55" fmla="*/ 167 h 205"/>
                <a:gd name="T56" fmla="*/ 3 w 214"/>
                <a:gd name="T57" fmla="*/ 153 h 205"/>
                <a:gd name="T58" fmla="*/ 0 w 214"/>
                <a:gd name="T59" fmla="*/ 141 h 205"/>
                <a:gd name="T60" fmla="*/ 9 w 214"/>
                <a:gd name="T61" fmla="*/ 127 h 205"/>
                <a:gd name="T62" fmla="*/ 14 w 214"/>
                <a:gd name="T63" fmla="*/ 128 h 205"/>
                <a:gd name="T64" fmla="*/ 21 w 214"/>
                <a:gd name="T65" fmla="*/ 137 h 205"/>
                <a:gd name="T66" fmla="*/ 86 w 214"/>
                <a:gd name="T67" fmla="*/ 132 h 205"/>
                <a:gd name="T68" fmla="*/ 85 w 214"/>
                <a:gd name="T69" fmla="*/ 122 h 205"/>
                <a:gd name="T70" fmla="*/ 71 w 214"/>
                <a:gd name="T71" fmla="*/ 2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4" h="205">
                  <a:moveTo>
                    <a:pt x="71" y="0"/>
                  </a:moveTo>
                  <a:lnTo>
                    <a:pt x="95" y="0"/>
                  </a:lnTo>
                  <a:lnTo>
                    <a:pt x="174" y="54"/>
                  </a:lnTo>
                  <a:lnTo>
                    <a:pt x="175" y="58"/>
                  </a:lnTo>
                  <a:lnTo>
                    <a:pt x="180" y="61"/>
                  </a:lnTo>
                  <a:lnTo>
                    <a:pt x="184" y="66"/>
                  </a:lnTo>
                  <a:lnTo>
                    <a:pt x="200" y="73"/>
                  </a:lnTo>
                  <a:lnTo>
                    <a:pt x="202" y="73"/>
                  </a:lnTo>
                  <a:lnTo>
                    <a:pt x="200" y="84"/>
                  </a:lnTo>
                  <a:lnTo>
                    <a:pt x="202" y="85"/>
                  </a:lnTo>
                  <a:lnTo>
                    <a:pt x="212" y="82"/>
                  </a:lnTo>
                  <a:lnTo>
                    <a:pt x="214" y="82"/>
                  </a:lnTo>
                  <a:lnTo>
                    <a:pt x="214" y="127"/>
                  </a:lnTo>
                  <a:lnTo>
                    <a:pt x="211" y="128"/>
                  </a:lnTo>
                  <a:lnTo>
                    <a:pt x="205" y="135"/>
                  </a:lnTo>
                  <a:lnTo>
                    <a:pt x="177" y="135"/>
                  </a:lnTo>
                  <a:lnTo>
                    <a:pt x="171" y="141"/>
                  </a:lnTo>
                  <a:lnTo>
                    <a:pt x="160" y="141"/>
                  </a:lnTo>
                  <a:lnTo>
                    <a:pt x="148" y="143"/>
                  </a:lnTo>
                  <a:lnTo>
                    <a:pt x="128" y="159"/>
                  </a:lnTo>
                  <a:lnTo>
                    <a:pt x="108" y="165"/>
                  </a:lnTo>
                  <a:lnTo>
                    <a:pt x="104" y="177"/>
                  </a:lnTo>
                  <a:lnTo>
                    <a:pt x="94" y="187"/>
                  </a:lnTo>
                  <a:lnTo>
                    <a:pt x="92" y="202"/>
                  </a:lnTo>
                  <a:lnTo>
                    <a:pt x="88" y="202"/>
                  </a:lnTo>
                  <a:lnTo>
                    <a:pt x="86" y="201"/>
                  </a:lnTo>
                  <a:lnTo>
                    <a:pt x="83" y="201"/>
                  </a:lnTo>
                  <a:lnTo>
                    <a:pt x="79" y="204"/>
                  </a:lnTo>
                  <a:lnTo>
                    <a:pt x="77" y="204"/>
                  </a:lnTo>
                  <a:lnTo>
                    <a:pt x="77" y="198"/>
                  </a:lnTo>
                  <a:lnTo>
                    <a:pt x="73" y="198"/>
                  </a:lnTo>
                  <a:lnTo>
                    <a:pt x="71" y="201"/>
                  </a:lnTo>
                  <a:lnTo>
                    <a:pt x="71" y="202"/>
                  </a:lnTo>
                  <a:lnTo>
                    <a:pt x="68" y="204"/>
                  </a:lnTo>
                  <a:lnTo>
                    <a:pt x="67" y="204"/>
                  </a:lnTo>
                  <a:lnTo>
                    <a:pt x="61" y="201"/>
                  </a:lnTo>
                  <a:lnTo>
                    <a:pt x="55" y="204"/>
                  </a:lnTo>
                  <a:lnTo>
                    <a:pt x="55" y="205"/>
                  </a:lnTo>
                  <a:lnTo>
                    <a:pt x="54" y="204"/>
                  </a:lnTo>
                  <a:lnTo>
                    <a:pt x="51" y="199"/>
                  </a:lnTo>
                  <a:lnTo>
                    <a:pt x="51" y="193"/>
                  </a:lnTo>
                  <a:lnTo>
                    <a:pt x="46" y="195"/>
                  </a:lnTo>
                  <a:lnTo>
                    <a:pt x="45" y="195"/>
                  </a:lnTo>
                  <a:lnTo>
                    <a:pt x="45" y="193"/>
                  </a:lnTo>
                  <a:lnTo>
                    <a:pt x="49" y="187"/>
                  </a:lnTo>
                  <a:lnTo>
                    <a:pt x="43" y="184"/>
                  </a:lnTo>
                  <a:lnTo>
                    <a:pt x="40" y="174"/>
                  </a:lnTo>
                  <a:lnTo>
                    <a:pt x="37" y="174"/>
                  </a:lnTo>
                  <a:lnTo>
                    <a:pt x="33" y="178"/>
                  </a:lnTo>
                  <a:lnTo>
                    <a:pt x="33" y="180"/>
                  </a:lnTo>
                  <a:lnTo>
                    <a:pt x="31" y="180"/>
                  </a:lnTo>
                  <a:lnTo>
                    <a:pt x="25" y="177"/>
                  </a:lnTo>
                  <a:lnTo>
                    <a:pt x="21" y="181"/>
                  </a:lnTo>
                  <a:lnTo>
                    <a:pt x="17" y="177"/>
                  </a:lnTo>
                  <a:lnTo>
                    <a:pt x="11" y="180"/>
                  </a:lnTo>
                  <a:lnTo>
                    <a:pt x="11" y="167"/>
                  </a:lnTo>
                  <a:lnTo>
                    <a:pt x="2" y="158"/>
                  </a:lnTo>
                  <a:lnTo>
                    <a:pt x="3" y="153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5" y="137"/>
                  </a:lnTo>
                  <a:lnTo>
                    <a:pt x="9" y="127"/>
                  </a:lnTo>
                  <a:lnTo>
                    <a:pt x="11" y="127"/>
                  </a:lnTo>
                  <a:lnTo>
                    <a:pt x="14" y="128"/>
                  </a:lnTo>
                  <a:lnTo>
                    <a:pt x="18" y="135"/>
                  </a:lnTo>
                  <a:lnTo>
                    <a:pt x="21" y="137"/>
                  </a:lnTo>
                  <a:lnTo>
                    <a:pt x="27" y="131"/>
                  </a:lnTo>
                  <a:lnTo>
                    <a:pt x="86" y="132"/>
                  </a:lnTo>
                  <a:lnTo>
                    <a:pt x="89" y="122"/>
                  </a:lnTo>
                  <a:lnTo>
                    <a:pt x="85" y="122"/>
                  </a:lnTo>
                  <a:lnTo>
                    <a:pt x="83" y="121"/>
                  </a:lnTo>
                  <a:lnTo>
                    <a:pt x="71" y="2"/>
                  </a:lnTo>
                  <a:lnTo>
                    <a:pt x="71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Madagascar">
              <a:extLst>
                <a:ext uri="{FF2B5EF4-FFF2-40B4-BE49-F238E27FC236}">
                  <a16:creationId xmlns:a16="http://schemas.microsoft.com/office/drawing/2014/main" id="{888BFEAB-A1AD-4650-83D2-2CF09D2F1694}"/>
                </a:ext>
              </a:extLst>
            </p:cNvPr>
            <p:cNvSpPr>
              <a:spLocks/>
            </p:cNvSpPr>
            <p:nvPr>
              <p:custDataLst>
                <p:tags r:id="rId206"/>
              </p:custDataLst>
            </p:nvPr>
          </p:nvSpPr>
          <p:spPr bwMode="auto">
            <a:xfrm>
              <a:off x="6843220" y="4876538"/>
              <a:ext cx="169864" cy="336114"/>
            </a:xfrm>
            <a:custGeom>
              <a:avLst/>
              <a:gdLst>
                <a:gd name="T0" fmla="*/ 78 w 94"/>
                <a:gd name="T1" fmla="*/ 0 h 186"/>
                <a:gd name="T2" fmla="*/ 87 w 94"/>
                <a:gd name="T3" fmla="*/ 12 h 186"/>
                <a:gd name="T4" fmla="*/ 94 w 94"/>
                <a:gd name="T5" fmla="*/ 43 h 186"/>
                <a:gd name="T6" fmla="*/ 93 w 94"/>
                <a:gd name="T7" fmla="*/ 50 h 186"/>
                <a:gd name="T8" fmla="*/ 90 w 94"/>
                <a:gd name="T9" fmla="*/ 50 h 186"/>
                <a:gd name="T10" fmla="*/ 89 w 94"/>
                <a:gd name="T11" fmla="*/ 44 h 186"/>
                <a:gd name="T12" fmla="*/ 87 w 94"/>
                <a:gd name="T13" fmla="*/ 44 h 186"/>
                <a:gd name="T14" fmla="*/ 87 w 94"/>
                <a:gd name="T15" fmla="*/ 59 h 186"/>
                <a:gd name="T16" fmla="*/ 83 w 94"/>
                <a:gd name="T17" fmla="*/ 66 h 186"/>
                <a:gd name="T18" fmla="*/ 80 w 94"/>
                <a:gd name="T19" fmla="*/ 87 h 186"/>
                <a:gd name="T20" fmla="*/ 54 w 94"/>
                <a:gd name="T21" fmla="*/ 170 h 186"/>
                <a:gd name="T22" fmla="*/ 47 w 94"/>
                <a:gd name="T23" fmla="*/ 179 h 186"/>
                <a:gd name="T24" fmla="*/ 38 w 94"/>
                <a:gd name="T25" fmla="*/ 181 h 186"/>
                <a:gd name="T26" fmla="*/ 26 w 94"/>
                <a:gd name="T27" fmla="*/ 186 h 186"/>
                <a:gd name="T28" fmla="*/ 26 w 94"/>
                <a:gd name="T29" fmla="*/ 185 h 186"/>
                <a:gd name="T30" fmla="*/ 11 w 94"/>
                <a:gd name="T31" fmla="*/ 176 h 186"/>
                <a:gd name="T32" fmla="*/ 8 w 94"/>
                <a:gd name="T33" fmla="*/ 172 h 186"/>
                <a:gd name="T34" fmla="*/ 7 w 94"/>
                <a:gd name="T35" fmla="*/ 155 h 186"/>
                <a:gd name="T36" fmla="*/ 1 w 94"/>
                <a:gd name="T37" fmla="*/ 143 h 186"/>
                <a:gd name="T38" fmla="*/ 0 w 94"/>
                <a:gd name="T39" fmla="*/ 132 h 186"/>
                <a:gd name="T40" fmla="*/ 17 w 94"/>
                <a:gd name="T41" fmla="*/ 103 h 186"/>
                <a:gd name="T42" fmla="*/ 8 w 94"/>
                <a:gd name="T43" fmla="*/ 72 h 186"/>
                <a:gd name="T44" fmla="*/ 8 w 94"/>
                <a:gd name="T45" fmla="*/ 71 h 186"/>
                <a:gd name="T46" fmla="*/ 16 w 94"/>
                <a:gd name="T47" fmla="*/ 59 h 186"/>
                <a:gd name="T48" fmla="*/ 16 w 94"/>
                <a:gd name="T49" fmla="*/ 55 h 186"/>
                <a:gd name="T50" fmla="*/ 26 w 94"/>
                <a:gd name="T51" fmla="*/ 50 h 186"/>
                <a:gd name="T52" fmla="*/ 28 w 94"/>
                <a:gd name="T53" fmla="*/ 52 h 186"/>
                <a:gd name="T54" fmla="*/ 37 w 94"/>
                <a:gd name="T55" fmla="*/ 47 h 186"/>
                <a:gd name="T56" fmla="*/ 38 w 94"/>
                <a:gd name="T57" fmla="*/ 47 h 186"/>
                <a:gd name="T58" fmla="*/ 41 w 94"/>
                <a:gd name="T59" fmla="*/ 52 h 186"/>
                <a:gd name="T60" fmla="*/ 44 w 94"/>
                <a:gd name="T61" fmla="*/ 52 h 186"/>
                <a:gd name="T62" fmla="*/ 41 w 94"/>
                <a:gd name="T63" fmla="*/ 46 h 186"/>
                <a:gd name="T64" fmla="*/ 41 w 94"/>
                <a:gd name="T65" fmla="*/ 44 h 186"/>
                <a:gd name="T66" fmla="*/ 47 w 94"/>
                <a:gd name="T67" fmla="*/ 41 h 186"/>
                <a:gd name="T68" fmla="*/ 48 w 94"/>
                <a:gd name="T69" fmla="*/ 41 h 186"/>
                <a:gd name="T70" fmla="*/ 50 w 94"/>
                <a:gd name="T71" fmla="*/ 44 h 186"/>
                <a:gd name="T72" fmla="*/ 51 w 94"/>
                <a:gd name="T73" fmla="*/ 44 h 186"/>
                <a:gd name="T74" fmla="*/ 50 w 94"/>
                <a:gd name="T75" fmla="*/ 40 h 186"/>
                <a:gd name="T76" fmla="*/ 53 w 94"/>
                <a:gd name="T77" fmla="*/ 35 h 186"/>
                <a:gd name="T78" fmla="*/ 54 w 94"/>
                <a:gd name="T79" fmla="*/ 32 h 186"/>
                <a:gd name="T80" fmla="*/ 56 w 94"/>
                <a:gd name="T81" fmla="*/ 32 h 186"/>
                <a:gd name="T82" fmla="*/ 56 w 94"/>
                <a:gd name="T83" fmla="*/ 37 h 186"/>
                <a:gd name="T84" fmla="*/ 59 w 94"/>
                <a:gd name="T85" fmla="*/ 32 h 186"/>
                <a:gd name="T86" fmla="*/ 62 w 94"/>
                <a:gd name="T87" fmla="*/ 32 h 186"/>
                <a:gd name="T88" fmla="*/ 59 w 94"/>
                <a:gd name="T89" fmla="*/ 29 h 186"/>
                <a:gd name="T90" fmla="*/ 57 w 94"/>
                <a:gd name="T91" fmla="*/ 29 h 186"/>
                <a:gd name="T92" fmla="*/ 60 w 94"/>
                <a:gd name="T93" fmla="*/ 25 h 186"/>
                <a:gd name="T94" fmla="*/ 62 w 94"/>
                <a:gd name="T95" fmla="*/ 25 h 186"/>
                <a:gd name="T96" fmla="*/ 60 w 94"/>
                <a:gd name="T97" fmla="*/ 19 h 186"/>
                <a:gd name="T98" fmla="*/ 65 w 94"/>
                <a:gd name="T99" fmla="*/ 19 h 186"/>
                <a:gd name="T100" fmla="*/ 65 w 94"/>
                <a:gd name="T101" fmla="*/ 20 h 186"/>
                <a:gd name="T102" fmla="*/ 68 w 94"/>
                <a:gd name="T103" fmla="*/ 15 h 186"/>
                <a:gd name="T104" fmla="*/ 72 w 94"/>
                <a:gd name="T105" fmla="*/ 15 h 186"/>
                <a:gd name="T106" fmla="*/ 72 w 94"/>
                <a:gd name="T107" fmla="*/ 3 h 186"/>
                <a:gd name="T108" fmla="*/ 78 w 94"/>
                <a:gd name="T109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4" h="186">
                  <a:moveTo>
                    <a:pt x="78" y="0"/>
                  </a:moveTo>
                  <a:lnTo>
                    <a:pt x="87" y="12"/>
                  </a:lnTo>
                  <a:lnTo>
                    <a:pt x="94" y="43"/>
                  </a:lnTo>
                  <a:lnTo>
                    <a:pt x="93" y="50"/>
                  </a:lnTo>
                  <a:lnTo>
                    <a:pt x="90" y="50"/>
                  </a:lnTo>
                  <a:lnTo>
                    <a:pt x="89" y="44"/>
                  </a:lnTo>
                  <a:lnTo>
                    <a:pt x="87" y="44"/>
                  </a:lnTo>
                  <a:lnTo>
                    <a:pt x="87" y="59"/>
                  </a:lnTo>
                  <a:lnTo>
                    <a:pt x="83" y="66"/>
                  </a:lnTo>
                  <a:lnTo>
                    <a:pt x="80" y="87"/>
                  </a:lnTo>
                  <a:lnTo>
                    <a:pt x="54" y="170"/>
                  </a:lnTo>
                  <a:lnTo>
                    <a:pt x="47" y="179"/>
                  </a:lnTo>
                  <a:lnTo>
                    <a:pt x="38" y="181"/>
                  </a:lnTo>
                  <a:lnTo>
                    <a:pt x="26" y="186"/>
                  </a:lnTo>
                  <a:lnTo>
                    <a:pt x="26" y="185"/>
                  </a:lnTo>
                  <a:lnTo>
                    <a:pt x="11" y="176"/>
                  </a:lnTo>
                  <a:lnTo>
                    <a:pt x="8" y="172"/>
                  </a:lnTo>
                  <a:lnTo>
                    <a:pt x="7" y="155"/>
                  </a:lnTo>
                  <a:lnTo>
                    <a:pt x="1" y="143"/>
                  </a:lnTo>
                  <a:lnTo>
                    <a:pt x="0" y="132"/>
                  </a:lnTo>
                  <a:lnTo>
                    <a:pt x="17" y="103"/>
                  </a:lnTo>
                  <a:lnTo>
                    <a:pt x="8" y="72"/>
                  </a:lnTo>
                  <a:lnTo>
                    <a:pt x="8" y="71"/>
                  </a:lnTo>
                  <a:lnTo>
                    <a:pt x="16" y="59"/>
                  </a:lnTo>
                  <a:lnTo>
                    <a:pt x="16" y="55"/>
                  </a:lnTo>
                  <a:lnTo>
                    <a:pt x="26" y="50"/>
                  </a:lnTo>
                  <a:lnTo>
                    <a:pt x="28" y="52"/>
                  </a:lnTo>
                  <a:lnTo>
                    <a:pt x="37" y="47"/>
                  </a:lnTo>
                  <a:lnTo>
                    <a:pt x="38" y="47"/>
                  </a:lnTo>
                  <a:lnTo>
                    <a:pt x="41" y="52"/>
                  </a:lnTo>
                  <a:lnTo>
                    <a:pt x="44" y="52"/>
                  </a:lnTo>
                  <a:lnTo>
                    <a:pt x="41" y="46"/>
                  </a:lnTo>
                  <a:lnTo>
                    <a:pt x="41" y="44"/>
                  </a:lnTo>
                  <a:lnTo>
                    <a:pt x="47" y="41"/>
                  </a:lnTo>
                  <a:lnTo>
                    <a:pt x="48" y="41"/>
                  </a:lnTo>
                  <a:lnTo>
                    <a:pt x="50" y="44"/>
                  </a:lnTo>
                  <a:lnTo>
                    <a:pt x="51" y="44"/>
                  </a:lnTo>
                  <a:lnTo>
                    <a:pt x="50" y="40"/>
                  </a:lnTo>
                  <a:lnTo>
                    <a:pt x="53" y="35"/>
                  </a:lnTo>
                  <a:lnTo>
                    <a:pt x="54" y="32"/>
                  </a:lnTo>
                  <a:lnTo>
                    <a:pt x="56" y="32"/>
                  </a:lnTo>
                  <a:lnTo>
                    <a:pt x="56" y="37"/>
                  </a:lnTo>
                  <a:lnTo>
                    <a:pt x="59" y="32"/>
                  </a:lnTo>
                  <a:lnTo>
                    <a:pt x="62" y="32"/>
                  </a:lnTo>
                  <a:lnTo>
                    <a:pt x="59" y="29"/>
                  </a:lnTo>
                  <a:lnTo>
                    <a:pt x="57" y="29"/>
                  </a:lnTo>
                  <a:lnTo>
                    <a:pt x="60" y="25"/>
                  </a:lnTo>
                  <a:lnTo>
                    <a:pt x="62" y="25"/>
                  </a:lnTo>
                  <a:lnTo>
                    <a:pt x="60" y="19"/>
                  </a:lnTo>
                  <a:lnTo>
                    <a:pt x="65" y="19"/>
                  </a:lnTo>
                  <a:lnTo>
                    <a:pt x="65" y="20"/>
                  </a:lnTo>
                  <a:lnTo>
                    <a:pt x="68" y="15"/>
                  </a:lnTo>
                  <a:lnTo>
                    <a:pt x="72" y="15"/>
                  </a:lnTo>
                  <a:lnTo>
                    <a:pt x="72" y="3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Mauritania">
              <a:extLst>
                <a:ext uri="{FF2B5EF4-FFF2-40B4-BE49-F238E27FC236}">
                  <a16:creationId xmlns:a16="http://schemas.microsoft.com/office/drawing/2014/main" id="{C1E53FD9-B175-46A1-AFD5-0353807B7924}"/>
                </a:ext>
              </a:extLst>
            </p:cNvPr>
            <p:cNvSpPr>
              <a:spLocks/>
            </p:cNvSpPr>
            <p:nvPr>
              <p:custDataLst>
                <p:tags r:id="rId207"/>
              </p:custDataLst>
            </p:nvPr>
          </p:nvSpPr>
          <p:spPr bwMode="auto">
            <a:xfrm>
              <a:off x="5428290" y="3922409"/>
              <a:ext cx="287323" cy="316236"/>
            </a:xfrm>
            <a:custGeom>
              <a:avLst/>
              <a:gdLst>
                <a:gd name="T0" fmla="*/ 108 w 159"/>
                <a:gd name="T1" fmla="*/ 0 h 175"/>
                <a:gd name="T2" fmla="*/ 110 w 159"/>
                <a:gd name="T3" fmla="*/ 0 h 175"/>
                <a:gd name="T4" fmla="*/ 157 w 159"/>
                <a:gd name="T5" fmla="*/ 32 h 175"/>
                <a:gd name="T6" fmla="*/ 159 w 159"/>
                <a:gd name="T7" fmla="*/ 34 h 175"/>
                <a:gd name="T8" fmla="*/ 135 w 159"/>
                <a:gd name="T9" fmla="*/ 34 h 175"/>
                <a:gd name="T10" fmla="*/ 147 w 159"/>
                <a:gd name="T11" fmla="*/ 153 h 175"/>
                <a:gd name="T12" fmla="*/ 153 w 159"/>
                <a:gd name="T13" fmla="*/ 154 h 175"/>
                <a:gd name="T14" fmla="*/ 150 w 159"/>
                <a:gd name="T15" fmla="*/ 166 h 175"/>
                <a:gd name="T16" fmla="*/ 119 w 159"/>
                <a:gd name="T17" fmla="*/ 166 h 175"/>
                <a:gd name="T18" fmla="*/ 105 w 159"/>
                <a:gd name="T19" fmla="*/ 164 h 175"/>
                <a:gd name="T20" fmla="*/ 89 w 159"/>
                <a:gd name="T21" fmla="*/ 164 h 175"/>
                <a:gd name="T22" fmla="*/ 83 w 159"/>
                <a:gd name="T23" fmla="*/ 170 h 175"/>
                <a:gd name="T24" fmla="*/ 80 w 159"/>
                <a:gd name="T25" fmla="*/ 170 h 175"/>
                <a:gd name="T26" fmla="*/ 79 w 159"/>
                <a:gd name="T27" fmla="*/ 169 h 175"/>
                <a:gd name="T28" fmla="*/ 74 w 159"/>
                <a:gd name="T29" fmla="*/ 161 h 175"/>
                <a:gd name="T30" fmla="*/ 73 w 159"/>
                <a:gd name="T31" fmla="*/ 160 h 175"/>
                <a:gd name="T32" fmla="*/ 68 w 159"/>
                <a:gd name="T33" fmla="*/ 170 h 175"/>
                <a:gd name="T34" fmla="*/ 64 w 159"/>
                <a:gd name="T35" fmla="*/ 175 h 175"/>
                <a:gd name="T36" fmla="*/ 62 w 159"/>
                <a:gd name="T37" fmla="*/ 175 h 175"/>
                <a:gd name="T38" fmla="*/ 53 w 159"/>
                <a:gd name="T39" fmla="*/ 167 h 175"/>
                <a:gd name="T40" fmla="*/ 46 w 159"/>
                <a:gd name="T41" fmla="*/ 157 h 175"/>
                <a:gd name="T42" fmla="*/ 40 w 159"/>
                <a:gd name="T43" fmla="*/ 157 h 175"/>
                <a:gd name="T44" fmla="*/ 33 w 159"/>
                <a:gd name="T45" fmla="*/ 150 h 175"/>
                <a:gd name="T46" fmla="*/ 9 w 159"/>
                <a:gd name="T47" fmla="*/ 151 h 175"/>
                <a:gd name="T48" fmla="*/ 6 w 159"/>
                <a:gd name="T49" fmla="*/ 157 h 175"/>
                <a:gd name="T50" fmla="*/ 4 w 159"/>
                <a:gd name="T51" fmla="*/ 157 h 175"/>
                <a:gd name="T52" fmla="*/ 4 w 159"/>
                <a:gd name="T53" fmla="*/ 156 h 175"/>
                <a:gd name="T54" fmla="*/ 10 w 159"/>
                <a:gd name="T55" fmla="*/ 135 h 175"/>
                <a:gd name="T56" fmla="*/ 10 w 159"/>
                <a:gd name="T57" fmla="*/ 124 h 175"/>
                <a:gd name="T58" fmla="*/ 6 w 159"/>
                <a:gd name="T59" fmla="*/ 111 h 175"/>
                <a:gd name="T60" fmla="*/ 9 w 159"/>
                <a:gd name="T61" fmla="*/ 105 h 175"/>
                <a:gd name="T62" fmla="*/ 7 w 159"/>
                <a:gd name="T63" fmla="*/ 99 h 175"/>
                <a:gd name="T64" fmla="*/ 1 w 159"/>
                <a:gd name="T65" fmla="*/ 89 h 175"/>
                <a:gd name="T66" fmla="*/ 0 w 159"/>
                <a:gd name="T67" fmla="*/ 90 h 175"/>
                <a:gd name="T68" fmla="*/ 0 w 159"/>
                <a:gd name="T69" fmla="*/ 89 h 175"/>
                <a:gd name="T70" fmla="*/ 3 w 159"/>
                <a:gd name="T71" fmla="*/ 83 h 175"/>
                <a:gd name="T72" fmla="*/ 52 w 159"/>
                <a:gd name="T73" fmla="*/ 83 h 175"/>
                <a:gd name="T74" fmla="*/ 50 w 159"/>
                <a:gd name="T75" fmla="*/ 62 h 175"/>
                <a:gd name="T76" fmla="*/ 53 w 159"/>
                <a:gd name="T77" fmla="*/ 58 h 175"/>
                <a:gd name="T78" fmla="*/ 65 w 159"/>
                <a:gd name="T79" fmla="*/ 53 h 175"/>
                <a:gd name="T80" fmla="*/ 67 w 159"/>
                <a:gd name="T81" fmla="*/ 18 h 175"/>
                <a:gd name="T82" fmla="*/ 108 w 159"/>
                <a:gd name="T83" fmla="*/ 18 h 175"/>
                <a:gd name="T84" fmla="*/ 108 w 159"/>
                <a:gd name="T8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9" h="175">
                  <a:moveTo>
                    <a:pt x="108" y="0"/>
                  </a:moveTo>
                  <a:lnTo>
                    <a:pt x="110" y="0"/>
                  </a:lnTo>
                  <a:lnTo>
                    <a:pt x="157" y="32"/>
                  </a:lnTo>
                  <a:lnTo>
                    <a:pt x="159" y="34"/>
                  </a:lnTo>
                  <a:lnTo>
                    <a:pt x="135" y="34"/>
                  </a:lnTo>
                  <a:lnTo>
                    <a:pt x="147" y="153"/>
                  </a:lnTo>
                  <a:lnTo>
                    <a:pt x="153" y="154"/>
                  </a:lnTo>
                  <a:lnTo>
                    <a:pt x="150" y="166"/>
                  </a:lnTo>
                  <a:lnTo>
                    <a:pt x="119" y="166"/>
                  </a:lnTo>
                  <a:lnTo>
                    <a:pt x="105" y="164"/>
                  </a:lnTo>
                  <a:lnTo>
                    <a:pt x="89" y="164"/>
                  </a:lnTo>
                  <a:lnTo>
                    <a:pt x="83" y="170"/>
                  </a:lnTo>
                  <a:lnTo>
                    <a:pt x="80" y="170"/>
                  </a:lnTo>
                  <a:lnTo>
                    <a:pt x="79" y="169"/>
                  </a:lnTo>
                  <a:lnTo>
                    <a:pt x="74" y="161"/>
                  </a:lnTo>
                  <a:lnTo>
                    <a:pt x="73" y="160"/>
                  </a:lnTo>
                  <a:lnTo>
                    <a:pt x="68" y="170"/>
                  </a:lnTo>
                  <a:lnTo>
                    <a:pt x="64" y="175"/>
                  </a:lnTo>
                  <a:lnTo>
                    <a:pt x="62" y="175"/>
                  </a:lnTo>
                  <a:lnTo>
                    <a:pt x="53" y="167"/>
                  </a:lnTo>
                  <a:lnTo>
                    <a:pt x="46" y="157"/>
                  </a:lnTo>
                  <a:lnTo>
                    <a:pt x="40" y="157"/>
                  </a:lnTo>
                  <a:lnTo>
                    <a:pt x="33" y="150"/>
                  </a:lnTo>
                  <a:lnTo>
                    <a:pt x="9" y="151"/>
                  </a:lnTo>
                  <a:lnTo>
                    <a:pt x="6" y="157"/>
                  </a:lnTo>
                  <a:lnTo>
                    <a:pt x="4" y="157"/>
                  </a:lnTo>
                  <a:lnTo>
                    <a:pt x="4" y="156"/>
                  </a:lnTo>
                  <a:lnTo>
                    <a:pt x="10" y="135"/>
                  </a:lnTo>
                  <a:lnTo>
                    <a:pt x="10" y="124"/>
                  </a:lnTo>
                  <a:lnTo>
                    <a:pt x="6" y="111"/>
                  </a:lnTo>
                  <a:lnTo>
                    <a:pt x="9" y="105"/>
                  </a:lnTo>
                  <a:lnTo>
                    <a:pt x="7" y="99"/>
                  </a:lnTo>
                  <a:lnTo>
                    <a:pt x="1" y="89"/>
                  </a:lnTo>
                  <a:lnTo>
                    <a:pt x="0" y="90"/>
                  </a:lnTo>
                  <a:lnTo>
                    <a:pt x="0" y="89"/>
                  </a:lnTo>
                  <a:lnTo>
                    <a:pt x="3" y="83"/>
                  </a:lnTo>
                  <a:lnTo>
                    <a:pt x="52" y="83"/>
                  </a:lnTo>
                  <a:lnTo>
                    <a:pt x="50" y="62"/>
                  </a:lnTo>
                  <a:lnTo>
                    <a:pt x="53" y="58"/>
                  </a:lnTo>
                  <a:lnTo>
                    <a:pt x="65" y="53"/>
                  </a:lnTo>
                  <a:lnTo>
                    <a:pt x="67" y="18"/>
                  </a:lnTo>
                  <a:lnTo>
                    <a:pt x="108" y="18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Mozambique">
              <a:extLst>
                <a:ext uri="{FF2B5EF4-FFF2-40B4-BE49-F238E27FC236}">
                  <a16:creationId xmlns:a16="http://schemas.microsoft.com/office/drawing/2014/main" id="{1FB748E8-EDE9-48DF-91BD-E6235F4D7270}"/>
                </a:ext>
              </a:extLst>
            </p:cNvPr>
            <p:cNvSpPr>
              <a:spLocks/>
            </p:cNvSpPr>
            <p:nvPr>
              <p:custDataLst>
                <p:tags r:id="rId208"/>
              </p:custDataLst>
            </p:nvPr>
          </p:nvSpPr>
          <p:spPr bwMode="auto">
            <a:xfrm>
              <a:off x="6534212" y="4833168"/>
              <a:ext cx="254796" cy="406590"/>
            </a:xfrm>
            <a:custGeom>
              <a:avLst/>
              <a:gdLst>
                <a:gd name="T0" fmla="*/ 138 w 141"/>
                <a:gd name="T1" fmla="*/ 0 h 225"/>
                <a:gd name="T2" fmla="*/ 136 w 141"/>
                <a:gd name="T3" fmla="*/ 19 h 225"/>
                <a:gd name="T4" fmla="*/ 138 w 141"/>
                <a:gd name="T5" fmla="*/ 50 h 225"/>
                <a:gd name="T6" fmla="*/ 136 w 141"/>
                <a:gd name="T7" fmla="*/ 64 h 225"/>
                <a:gd name="T8" fmla="*/ 138 w 141"/>
                <a:gd name="T9" fmla="*/ 70 h 225"/>
                <a:gd name="T10" fmla="*/ 128 w 141"/>
                <a:gd name="T11" fmla="*/ 83 h 225"/>
                <a:gd name="T12" fmla="*/ 96 w 141"/>
                <a:gd name="T13" fmla="*/ 98 h 225"/>
                <a:gd name="T14" fmla="*/ 88 w 141"/>
                <a:gd name="T15" fmla="*/ 107 h 225"/>
                <a:gd name="T16" fmla="*/ 82 w 141"/>
                <a:gd name="T17" fmla="*/ 116 h 225"/>
                <a:gd name="T18" fmla="*/ 79 w 141"/>
                <a:gd name="T19" fmla="*/ 113 h 225"/>
                <a:gd name="T20" fmla="*/ 61 w 141"/>
                <a:gd name="T21" fmla="*/ 129 h 225"/>
                <a:gd name="T22" fmla="*/ 65 w 141"/>
                <a:gd name="T23" fmla="*/ 142 h 225"/>
                <a:gd name="T24" fmla="*/ 73 w 141"/>
                <a:gd name="T25" fmla="*/ 160 h 225"/>
                <a:gd name="T26" fmla="*/ 70 w 141"/>
                <a:gd name="T27" fmla="*/ 184 h 225"/>
                <a:gd name="T28" fmla="*/ 71 w 141"/>
                <a:gd name="T29" fmla="*/ 188 h 225"/>
                <a:gd name="T30" fmla="*/ 37 w 141"/>
                <a:gd name="T31" fmla="*/ 209 h 225"/>
                <a:gd name="T32" fmla="*/ 36 w 141"/>
                <a:gd name="T33" fmla="*/ 218 h 225"/>
                <a:gd name="T34" fmla="*/ 39 w 141"/>
                <a:gd name="T35" fmla="*/ 215 h 225"/>
                <a:gd name="T36" fmla="*/ 27 w 141"/>
                <a:gd name="T37" fmla="*/ 225 h 225"/>
                <a:gd name="T38" fmla="*/ 24 w 141"/>
                <a:gd name="T39" fmla="*/ 190 h 225"/>
                <a:gd name="T40" fmla="*/ 21 w 141"/>
                <a:gd name="T41" fmla="*/ 159 h 225"/>
                <a:gd name="T42" fmla="*/ 37 w 141"/>
                <a:gd name="T43" fmla="*/ 129 h 225"/>
                <a:gd name="T44" fmla="*/ 39 w 141"/>
                <a:gd name="T45" fmla="*/ 105 h 225"/>
                <a:gd name="T46" fmla="*/ 34 w 141"/>
                <a:gd name="T47" fmla="*/ 83 h 225"/>
                <a:gd name="T48" fmla="*/ 5 w 141"/>
                <a:gd name="T49" fmla="*/ 74 h 225"/>
                <a:gd name="T50" fmla="*/ 3 w 141"/>
                <a:gd name="T51" fmla="*/ 70 h 225"/>
                <a:gd name="T52" fmla="*/ 0 w 141"/>
                <a:gd name="T53" fmla="*/ 62 h 225"/>
                <a:gd name="T54" fmla="*/ 48 w 141"/>
                <a:gd name="T55" fmla="*/ 55 h 225"/>
                <a:gd name="T56" fmla="*/ 55 w 141"/>
                <a:gd name="T57" fmla="*/ 53 h 225"/>
                <a:gd name="T58" fmla="*/ 59 w 141"/>
                <a:gd name="T59" fmla="*/ 56 h 225"/>
                <a:gd name="T60" fmla="*/ 58 w 141"/>
                <a:gd name="T61" fmla="*/ 74 h 225"/>
                <a:gd name="T62" fmla="*/ 68 w 141"/>
                <a:gd name="T63" fmla="*/ 86 h 225"/>
                <a:gd name="T64" fmla="*/ 70 w 141"/>
                <a:gd name="T65" fmla="*/ 89 h 225"/>
                <a:gd name="T66" fmla="*/ 70 w 141"/>
                <a:gd name="T67" fmla="*/ 79 h 225"/>
                <a:gd name="T68" fmla="*/ 77 w 141"/>
                <a:gd name="T69" fmla="*/ 61 h 225"/>
                <a:gd name="T70" fmla="*/ 61 w 141"/>
                <a:gd name="T71" fmla="*/ 27 h 225"/>
                <a:gd name="T72" fmla="*/ 79 w 141"/>
                <a:gd name="T73" fmla="*/ 13 h 225"/>
                <a:gd name="T74" fmla="*/ 101 w 141"/>
                <a:gd name="T75" fmla="*/ 15 h 225"/>
                <a:gd name="T76" fmla="*/ 117 w 141"/>
                <a:gd name="T77" fmla="*/ 12 h 225"/>
                <a:gd name="T78" fmla="*/ 136 w 141"/>
                <a:gd name="T79" fmla="*/ 1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1" h="225">
                  <a:moveTo>
                    <a:pt x="136" y="0"/>
                  </a:moveTo>
                  <a:lnTo>
                    <a:pt x="138" y="0"/>
                  </a:lnTo>
                  <a:lnTo>
                    <a:pt x="141" y="7"/>
                  </a:lnTo>
                  <a:lnTo>
                    <a:pt x="136" y="19"/>
                  </a:lnTo>
                  <a:lnTo>
                    <a:pt x="136" y="50"/>
                  </a:lnTo>
                  <a:lnTo>
                    <a:pt x="138" y="50"/>
                  </a:lnTo>
                  <a:lnTo>
                    <a:pt x="141" y="58"/>
                  </a:lnTo>
                  <a:lnTo>
                    <a:pt x="136" y="64"/>
                  </a:lnTo>
                  <a:lnTo>
                    <a:pt x="138" y="65"/>
                  </a:lnTo>
                  <a:lnTo>
                    <a:pt x="138" y="70"/>
                  </a:lnTo>
                  <a:lnTo>
                    <a:pt x="128" y="80"/>
                  </a:lnTo>
                  <a:lnTo>
                    <a:pt x="128" y="83"/>
                  </a:lnTo>
                  <a:lnTo>
                    <a:pt x="117" y="90"/>
                  </a:lnTo>
                  <a:lnTo>
                    <a:pt x="96" y="98"/>
                  </a:lnTo>
                  <a:lnTo>
                    <a:pt x="86" y="105"/>
                  </a:lnTo>
                  <a:lnTo>
                    <a:pt x="88" y="107"/>
                  </a:lnTo>
                  <a:lnTo>
                    <a:pt x="88" y="108"/>
                  </a:lnTo>
                  <a:lnTo>
                    <a:pt x="82" y="116"/>
                  </a:lnTo>
                  <a:lnTo>
                    <a:pt x="80" y="116"/>
                  </a:lnTo>
                  <a:lnTo>
                    <a:pt x="79" y="113"/>
                  </a:lnTo>
                  <a:lnTo>
                    <a:pt x="79" y="116"/>
                  </a:lnTo>
                  <a:lnTo>
                    <a:pt x="61" y="129"/>
                  </a:lnTo>
                  <a:lnTo>
                    <a:pt x="61" y="138"/>
                  </a:lnTo>
                  <a:lnTo>
                    <a:pt x="65" y="142"/>
                  </a:lnTo>
                  <a:lnTo>
                    <a:pt x="70" y="160"/>
                  </a:lnTo>
                  <a:lnTo>
                    <a:pt x="73" y="160"/>
                  </a:lnTo>
                  <a:lnTo>
                    <a:pt x="68" y="185"/>
                  </a:lnTo>
                  <a:lnTo>
                    <a:pt x="70" y="184"/>
                  </a:lnTo>
                  <a:lnTo>
                    <a:pt x="71" y="184"/>
                  </a:lnTo>
                  <a:lnTo>
                    <a:pt x="71" y="188"/>
                  </a:lnTo>
                  <a:lnTo>
                    <a:pt x="62" y="197"/>
                  </a:lnTo>
                  <a:lnTo>
                    <a:pt x="37" y="209"/>
                  </a:lnTo>
                  <a:lnTo>
                    <a:pt x="33" y="215"/>
                  </a:lnTo>
                  <a:lnTo>
                    <a:pt x="36" y="218"/>
                  </a:lnTo>
                  <a:lnTo>
                    <a:pt x="37" y="215"/>
                  </a:lnTo>
                  <a:lnTo>
                    <a:pt x="39" y="215"/>
                  </a:lnTo>
                  <a:lnTo>
                    <a:pt x="39" y="225"/>
                  </a:lnTo>
                  <a:lnTo>
                    <a:pt x="27" y="225"/>
                  </a:lnTo>
                  <a:lnTo>
                    <a:pt x="25" y="212"/>
                  </a:lnTo>
                  <a:lnTo>
                    <a:pt x="24" y="190"/>
                  </a:lnTo>
                  <a:lnTo>
                    <a:pt x="19" y="166"/>
                  </a:lnTo>
                  <a:lnTo>
                    <a:pt x="21" y="159"/>
                  </a:lnTo>
                  <a:lnTo>
                    <a:pt x="27" y="153"/>
                  </a:lnTo>
                  <a:lnTo>
                    <a:pt x="37" y="129"/>
                  </a:lnTo>
                  <a:lnTo>
                    <a:pt x="34" y="116"/>
                  </a:lnTo>
                  <a:lnTo>
                    <a:pt x="39" y="105"/>
                  </a:lnTo>
                  <a:lnTo>
                    <a:pt x="39" y="95"/>
                  </a:lnTo>
                  <a:lnTo>
                    <a:pt x="34" y="83"/>
                  </a:lnTo>
                  <a:lnTo>
                    <a:pt x="18" y="76"/>
                  </a:lnTo>
                  <a:lnTo>
                    <a:pt x="5" y="74"/>
                  </a:lnTo>
                  <a:lnTo>
                    <a:pt x="3" y="74"/>
                  </a:lnTo>
                  <a:lnTo>
                    <a:pt x="3" y="70"/>
                  </a:lnTo>
                  <a:lnTo>
                    <a:pt x="0" y="64"/>
                  </a:lnTo>
                  <a:lnTo>
                    <a:pt x="0" y="62"/>
                  </a:lnTo>
                  <a:lnTo>
                    <a:pt x="42" y="49"/>
                  </a:lnTo>
                  <a:lnTo>
                    <a:pt x="48" y="55"/>
                  </a:lnTo>
                  <a:lnTo>
                    <a:pt x="51" y="55"/>
                  </a:lnTo>
                  <a:lnTo>
                    <a:pt x="55" y="53"/>
                  </a:lnTo>
                  <a:lnTo>
                    <a:pt x="58" y="53"/>
                  </a:lnTo>
                  <a:lnTo>
                    <a:pt x="59" y="56"/>
                  </a:lnTo>
                  <a:lnTo>
                    <a:pt x="61" y="65"/>
                  </a:lnTo>
                  <a:lnTo>
                    <a:pt x="58" y="74"/>
                  </a:lnTo>
                  <a:lnTo>
                    <a:pt x="59" y="79"/>
                  </a:lnTo>
                  <a:lnTo>
                    <a:pt x="68" y="86"/>
                  </a:lnTo>
                  <a:lnTo>
                    <a:pt x="68" y="89"/>
                  </a:lnTo>
                  <a:lnTo>
                    <a:pt x="70" y="89"/>
                  </a:lnTo>
                  <a:lnTo>
                    <a:pt x="68" y="83"/>
                  </a:lnTo>
                  <a:lnTo>
                    <a:pt x="70" y="79"/>
                  </a:lnTo>
                  <a:lnTo>
                    <a:pt x="76" y="74"/>
                  </a:lnTo>
                  <a:lnTo>
                    <a:pt x="77" y="61"/>
                  </a:lnTo>
                  <a:lnTo>
                    <a:pt x="64" y="43"/>
                  </a:lnTo>
                  <a:lnTo>
                    <a:pt x="61" y="27"/>
                  </a:lnTo>
                  <a:lnTo>
                    <a:pt x="65" y="15"/>
                  </a:lnTo>
                  <a:lnTo>
                    <a:pt x="79" y="13"/>
                  </a:lnTo>
                  <a:lnTo>
                    <a:pt x="85" y="18"/>
                  </a:lnTo>
                  <a:lnTo>
                    <a:pt x="101" y="15"/>
                  </a:lnTo>
                  <a:lnTo>
                    <a:pt x="110" y="10"/>
                  </a:lnTo>
                  <a:lnTo>
                    <a:pt x="117" y="12"/>
                  </a:lnTo>
                  <a:lnTo>
                    <a:pt x="131" y="7"/>
                  </a:lnTo>
                  <a:lnTo>
                    <a:pt x="136" y="1"/>
                  </a:lnTo>
                  <a:lnTo>
                    <a:pt x="136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Morocco">
              <a:extLst>
                <a:ext uri="{FF2B5EF4-FFF2-40B4-BE49-F238E27FC236}">
                  <a16:creationId xmlns:a16="http://schemas.microsoft.com/office/drawing/2014/main" id="{09A47A47-F79C-45DC-8ABE-480E9899B967}"/>
                </a:ext>
              </a:extLst>
            </p:cNvPr>
            <p:cNvSpPr>
              <a:spLocks/>
            </p:cNvSpPr>
            <p:nvPr>
              <p:custDataLst>
                <p:tags r:id="rId209"/>
              </p:custDataLst>
            </p:nvPr>
          </p:nvSpPr>
          <p:spPr bwMode="auto">
            <a:xfrm>
              <a:off x="5522258" y="3683876"/>
              <a:ext cx="280095" cy="227690"/>
            </a:xfrm>
            <a:custGeom>
              <a:avLst/>
              <a:gdLst>
                <a:gd name="T0" fmla="*/ 99 w 155"/>
                <a:gd name="T1" fmla="*/ 0 h 126"/>
                <a:gd name="T2" fmla="*/ 101 w 155"/>
                <a:gd name="T3" fmla="*/ 0 h 126"/>
                <a:gd name="T4" fmla="*/ 105 w 155"/>
                <a:gd name="T5" fmla="*/ 7 h 126"/>
                <a:gd name="T6" fmla="*/ 114 w 155"/>
                <a:gd name="T7" fmla="*/ 12 h 126"/>
                <a:gd name="T8" fmla="*/ 130 w 155"/>
                <a:gd name="T9" fmla="*/ 9 h 126"/>
                <a:gd name="T10" fmla="*/ 144 w 155"/>
                <a:gd name="T11" fmla="*/ 13 h 126"/>
                <a:gd name="T12" fmla="*/ 144 w 155"/>
                <a:gd name="T13" fmla="*/ 15 h 126"/>
                <a:gd name="T14" fmla="*/ 142 w 155"/>
                <a:gd name="T15" fmla="*/ 15 h 126"/>
                <a:gd name="T16" fmla="*/ 147 w 155"/>
                <a:gd name="T17" fmla="*/ 18 h 126"/>
                <a:gd name="T18" fmla="*/ 148 w 155"/>
                <a:gd name="T19" fmla="*/ 18 h 126"/>
                <a:gd name="T20" fmla="*/ 150 w 155"/>
                <a:gd name="T21" fmla="*/ 44 h 126"/>
                <a:gd name="T22" fmla="*/ 155 w 155"/>
                <a:gd name="T23" fmla="*/ 53 h 126"/>
                <a:gd name="T24" fmla="*/ 154 w 155"/>
                <a:gd name="T25" fmla="*/ 56 h 126"/>
                <a:gd name="T26" fmla="*/ 155 w 155"/>
                <a:gd name="T27" fmla="*/ 58 h 126"/>
                <a:gd name="T28" fmla="*/ 155 w 155"/>
                <a:gd name="T29" fmla="*/ 59 h 126"/>
                <a:gd name="T30" fmla="*/ 154 w 155"/>
                <a:gd name="T31" fmla="*/ 59 h 126"/>
                <a:gd name="T32" fmla="*/ 132 w 155"/>
                <a:gd name="T33" fmla="*/ 61 h 126"/>
                <a:gd name="T34" fmla="*/ 130 w 155"/>
                <a:gd name="T35" fmla="*/ 64 h 126"/>
                <a:gd name="T36" fmla="*/ 120 w 155"/>
                <a:gd name="T37" fmla="*/ 67 h 126"/>
                <a:gd name="T38" fmla="*/ 120 w 155"/>
                <a:gd name="T39" fmla="*/ 74 h 126"/>
                <a:gd name="T40" fmla="*/ 123 w 155"/>
                <a:gd name="T41" fmla="*/ 77 h 126"/>
                <a:gd name="T42" fmla="*/ 121 w 155"/>
                <a:gd name="T43" fmla="*/ 77 h 126"/>
                <a:gd name="T44" fmla="*/ 107 w 155"/>
                <a:gd name="T45" fmla="*/ 84 h 126"/>
                <a:gd name="T46" fmla="*/ 96 w 155"/>
                <a:gd name="T47" fmla="*/ 93 h 126"/>
                <a:gd name="T48" fmla="*/ 84 w 155"/>
                <a:gd name="T49" fmla="*/ 95 h 126"/>
                <a:gd name="T50" fmla="*/ 83 w 155"/>
                <a:gd name="T51" fmla="*/ 98 h 126"/>
                <a:gd name="T52" fmla="*/ 77 w 155"/>
                <a:gd name="T53" fmla="*/ 98 h 126"/>
                <a:gd name="T54" fmla="*/ 64 w 155"/>
                <a:gd name="T55" fmla="*/ 105 h 126"/>
                <a:gd name="T56" fmla="*/ 58 w 155"/>
                <a:gd name="T57" fmla="*/ 110 h 126"/>
                <a:gd name="T58" fmla="*/ 58 w 155"/>
                <a:gd name="T59" fmla="*/ 126 h 126"/>
                <a:gd name="T60" fmla="*/ 0 w 155"/>
                <a:gd name="T61" fmla="*/ 126 h 126"/>
                <a:gd name="T62" fmla="*/ 0 w 155"/>
                <a:gd name="T63" fmla="*/ 123 h 126"/>
                <a:gd name="T64" fmla="*/ 1 w 155"/>
                <a:gd name="T65" fmla="*/ 123 h 126"/>
                <a:gd name="T66" fmla="*/ 18 w 155"/>
                <a:gd name="T67" fmla="*/ 117 h 126"/>
                <a:gd name="T68" fmla="*/ 34 w 155"/>
                <a:gd name="T69" fmla="*/ 104 h 126"/>
                <a:gd name="T70" fmla="*/ 38 w 155"/>
                <a:gd name="T71" fmla="*/ 98 h 126"/>
                <a:gd name="T72" fmla="*/ 43 w 155"/>
                <a:gd name="T73" fmla="*/ 90 h 126"/>
                <a:gd name="T74" fmla="*/ 40 w 155"/>
                <a:gd name="T75" fmla="*/ 83 h 126"/>
                <a:gd name="T76" fmla="*/ 41 w 155"/>
                <a:gd name="T77" fmla="*/ 71 h 126"/>
                <a:gd name="T78" fmla="*/ 49 w 155"/>
                <a:gd name="T79" fmla="*/ 61 h 126"/>
                <a:gd name="T80" fmla="*/ 50 w 155"/>
                <a:gd name="T81" fmla="*/ 53 h 126"/>
                <a:gd name="T82" fmla="*/ 61 w 155"/>
                <a:gd name="T83" fmla="*/ 41 h 126"/>
                <a:gd name="T84" fmla="*/ 83 w 155"/>
                <a:gd name="T85" fmla="*/ 28 h 126"/>
                <a:gd name="T86" fmla="*/ 93 w 155"/>
                <a:gd name="T87" fmla="*/ 3 h 126"/>
                <a:gd name="T88" fmla="*/ 99 w 155"/>
                <a:gd name="T89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5" h="126">
                  <a:moveTo>
                    <a:pt x="99" y="0"/>
                  </a:moveTo>
                  <a:lnTo>
                    <a:pt x="101" y="0"/>
                  </a:lnTo>
                  <a:lnTo>
                    <a:pt x="105" y="7"/>
                  </a:lnTo>
                  <a:lnTo>
                    <a:pt x="114" y="12"/>
                  </a:lnTo>
                  <a:lnTo>
                    <a:pt x="130" y="9"/>
                  </a:lnTo>
                  <a:lnTo>
                    <a:pt x="144" y="13"/>
                  </a:lnTo>
                  <a:lnTo>
                    <a:pt x="144" y="15"/>
                  </a:lnTo>
                  <a:lnTo>
                    <a:pt x="142" y="15"/>
                  </a:lnTo>
                  <a:lnTo>
                    <a:pt x="147" y="18"/>
                  </a:lnTo>
                  <a:lnTo>
                    <a:pt x="148" y="18"/>
                  </a:lnTo>
                  <a:lnTo>
                    <a:pt x="150" y="44"/>
                  </a:lnTo>
                  <a:lnTo>
                    <a:pt x="155" y="53"/>
                  </a:lnTo>
                  <a:lnTo>
                    <a:pt x="154" y="56"/>
                  </a:lnTo>
                  <a:lnTo>
                    <a:pt x="155" y="58"/>
                  </a:lnTo>
                  <a:lnTo>
                    <a:pt x="155" y="59"/>
                  </a:lnTo>
                  <a:lnTo>
                    <a:pt x="154" y="59"/>
                  </a:lnTo>
                  <a:lnTo>
                    <a:pt x="132" y="61"/>
                  </a:lnTo>
                  <a:lnTo>
                    <a:pt x="130" y="64"/>
                  </a:lnTo>
                  <a:lnTo>
                    <a:pt x="120" y="67"/>
                  </a:lnTo>
                  <a:lnTo>
                    <a:pt x="120" y="74"/>
                  </a:lnTo>
                  <a:lnTo>
                    <a:pt x="123" y="77"/>
                  </a:lnTo>
                  <a:lnTo>
                    <a:pt x="121" y="77"/>
                  </a:lnTo>
                  <a:lnTo>
                    <a:pt x="107" y="84"/>
                  </a:lnTo>
                  <a:lnTo>
                    <a:pt x="96" y="93"/>
                  </a:lnTo>
                  <a:lnTo>
                    <a:pt x="84" y="95"/>
                  </a:lnTo>
                  <a:lnTo>
                    <a:pt x="83" y="98"/>
                  </a:lnTo>
                  <a:lnTo>
                    <a:pt x="77" y="98"/>
                  </a:lnTo>
                  <a:lnTo>
                    <a:pt x="64" y="105"/>
                  </a:lnTo>
                  <a:lnTo>
                    <a:pt x="58" y="110"/>
                  </a:lnTo>
                  <a:lnTo>
                    <a:pt x="58" y="126"/>
                  </a:lnTo>
                  <a:lnTo>
                    <a:pt x="0" y="126"/>
                  </a:lnTo>
                  <a:lnTo>
                    <a:pt x="0" y="123"/>
                  </a:lnTo>
                  <a:lnTo>
                    <a:pt x="1" y="123"/>
                  </a:lnTo>
                  <a:lnTo>
                    <a:pt x="18" y="117"/>
                  </a:lnTo>
                  <a:lnTo>
                    <a:pt x="34" y="104"/>
                  </a:lnTo>
                  <a:lnTo>
                    <a:pt x="38" y="98"/>
                  </a:lnTo>
                  <a:lnTo>
                    <a:pt x="43" y="90"/>
                  </a:lnTo>
                  <a:lnTo>
                    <a:pt x="40" y="83"/>
                  </a:lnTo>
                  <a:lnTo>
                    <a:pt x="41" y="71"/>
                  </a:lnTo>
                  <a:lnTo>
                    <a:pt x="49" y="61"/>
                  </a:lnTo>
                  <a:lnTo>
                    <a:pt x="50" y="53"/>
                  </a:lnTo>
                  <a:lnTo>
                    <a:pt x="61" y="41"/>
                  </a:lnTo>
                  <a:lnTo>
                    <a:pt x="83" y="28"/>
                  </a:lnTo>
                  <a:lnTo>
                    <a:pt x="93" y="3"/>
                  </a:lnTo>
                  <a:lnTo>
                    <a:pt x="99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Malawi">
              <a:extLst>
                <a:ext uri="{FF2B5EF4-FFF2-40B4-BE49-F238E27FC236}">
                  <a16:creationId xmlns:a16="http://schemas.microsoft.com/office/drawing/2014/main" id="{FB5B9D2E-3778-4CC3-89AF-1A6F8791BBC7}"/>
                </a:ext>
              </a:extLst>
            </p:cNvPr>
            <p:cNvSpPr>
              <a:spLocks/>
            </p:cNvSpPr>
            <p:nvPr>
              <p:custDataLst>
                <p:tags r:id="rId210"/>
              </p:custDataLst>
            </p:nvPr>
          </p:nvSpPr>
          <p:spPr bwMode="auto">
            <a:xfrm>
              <a:off x="6599266" y="4809676"/>
              <a:ext cx="77705" cy="186128"/>
            </a:xfrm>
            <a:custGeom>
              <a:avLst/>
              <a:gdLst>
                <a:gd name="T0" fmla="*/ 4 w 43"/>
                <a:gd name="T1" fmla="*/ 0 h 103"/>
                <a:gd name="T2" fmla="*/ 12 w 43"/>
                <a:gd name="T3" fmla="*/ 3 h 103"/>
                <a:gd name="T4" fmla="*/ 17 w 43"/>
                <a:gd name="T5" fmla="*/ 3 h 103"/>
                <a:gd name="T6" fmla="*/ 16 w 43"/>
                <a:gd name="T7" fmla="*/ 7 h 103"/>
                <a:gd name="T8" fmla="*/ 20 w 43"/>
                <a:gd name="T9" fmla="*/ 13 h 103"/>
                <a:gd name="T10" fmla="*/ 20 w 43"/>
                <a:gd name="T11" fmla="*/ 31 h 103"/>
                <a:gd name="T12" fmla="*/ 17 w 43"/>
                <a:gd name="T13" fmla="*/ 40 h 103"/>
                <a:gd name="T14" fmla="*/ 25 w 43"/>
                <a:gd name="T15" fmla="*/ 59 h 103"/>
                <a:gd name="T16" fmla="*/ 25 w 43"/>
                <a:gd name="T17" fmla="*/ 63 h 103"/>
                <a:gd name="T18" fmla="*/ 28 w 43"/>
                <a:gd name="T19" fmla="*/ 62 h 103"/>
                <a:gd name="T20" fmla="*/ 29 w 43"/>
                <a:gd name="T21" fmla="*/ 62 h 103"/>
                <a:gd name="T22" fmla="*/ 32 w 43"/>
                <a:gd name="T23" fmla="*/ 65 h 103"/>
                <a:gd name="T24" fmla="*/ 28 w 43"/>
                <a:gd name="T25" fmla="*/ 56 h 103"/>
                <a:gd name="T26" fmla="*/ 28 w 43"/>
                <a:gd name="T27" fmla="*/ 54 h 103"/>
                <a:gd name="T28" fmla="*/ 29 w 43"/>
                <a:gd name="T29" fmla="*/ 54 h 103"/>
                <a:gd name="T30" fmla="*/ 43 w 43"/>
                <a:gd name="T31" fmla="*/ 72 h 103"/>
                <a:gd name="T32" fmla="*/ 43 w 43"/>
                <a:gd name="T33" fmla="*/ 74 h 103"/>
                <a:gd name="T34" fmla="*/ 41 w 43"/>
                <a:gd name="T35" fmla="*/ 87 h 103"/>
                <a:gd name="T36" fmla="*/ 35 w 43"/>
                <a:gd name="T37" fmla="*/ 92 h 103"/>
                <a:gd name="T38" fmla="*/ 34 w 43"/>
                <a:gd name="T39" fmla="*/ 96 h 103"/>
                <a:gd name="T40" fmla="*/ 35 w 43"/>
                <a:gd name="T41" fmla="*/ 103 h 103"/>
                <a:gd name="T42" fmla="*/ 31 w 43"/>
                <a:gd name="T43" fmla="*/ 103 h 103"/>
                <a:gd name="T44" fmla="*/ 31 w 43"/>
                <a:gd name="T45" fmla="*/ 100 h 103"/>
                <a:gd name="T46" fmla="*/ 22 w 43"/>
                <a:gd name="T47" fmla="*/ 92 h 103"/>
                <a:gd name="T48" fmla="*/ 20 w 43"/>
                <a:gd name="T49" fmla="*/ 87 h 103"/>
                <a:gd name="T50" fmla="*/ 25 w 43"/>
                <a:gd name="T51" fmla="*/ 78 h 103"/>
                <a:gd name="T52" fmla="*/ 22 w 43"/>
                <a:gd name="T53" fmla="*/ 69 h 103"/>
                <a:gd name="T54" fmla="*/ 22 w 43"/>
                <a:gd name="T55" fmla="*/ 68 h 103"/>
                <a:gd name="T56" fmla="*/ 19 w 43"/>
                <a:gd name="T57" fmla="*/ 68 h 103"/>
                <a:gd name="T58" fmla="*/ 15 w 43"/>
                <a:gd name="T59" fmla="*/ 69 h 103"/>
                <a:gd name="T60" fmla="*/ 12 w 43"/>
                <a:gd name="T61" fmla="*/ 69 h 103"/>
                <a:gd name="T62" fmla="*/ 6 w 43"/>
                <a:gd name="T63" fmla="*/ 62 h 103"/>
                <a:gd name="T64" fmla="*/ 1 w 43"/>
                <a:gd name="T65" fmla="*/ 57 h 103"/>
                <a:gd name="T66" fmla="*/ 0 w 43"/>
                <a:gd name="T67" fmla="*/ 57 h 103"/>
                <a:gd name="T68" fmla="*/ 0 w 43"/>
                <a:gd name="T69" fmla="*/ 56 h 103"/>
                <a:gd name="T70" fmla="*/ 4 w 43"/>
                <a:gd name="T71" fmla="*/ 44 h 103"/>
                <a:gd name="T72" fmla="*/ 9 w 43"/>
                <a:gd name="T73" fmla="*/ 41 h 103"/>
                <a:gd name="T74" fmla="*/ 7 w 43"/>
                <a:gd name="T75" fmla="*/ 38 h 103"/>
                <a:gd name="T76" fmla="*/ 7 w 43"/>
                <a:gd name="T77" fmla="*/ 29 h 103"/>
                <a:gd name="T78" fmla="*/ 9 w 43"/>
                <a:gd name="T79" fmla="*/ 20 h 103"/>
                <a:gd name="T80" fmla="*/ 12 w 43"/>
                <a:gd name="T81" fmla="*/ 17 h 103"/>
                <a:gd name="T82" fmla="*/ 4 w 43"/>
                <a:gd name="T83" fmla="*/ 1 h 103"/>
                <a:gd name="T84" fmla="*/ 4 w 43"/>
                <a:gd name="T85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3" h="103">
                  <a:moveTo>
                    <a:pt x="4" y="0"/>
                  </a:moveTo>
                  <a:lnTo>
                    <a:pt x="12" y="3"/>
                  </a:lnTo>
                  <a:lnTo>
                    <a:pt x="17" y="3"/>
                  </a:lnTo>
                  <a:lnTo>
                    <a:pt x="16" y="7"/>
                  </a:lnTo>
                  <a:lnTo>
                    <a:pt x="20" y="13"/>
                  </a:lnTo>
                  <a:lnTo>
                    <a:pt x="20" y="31"/>
                  </a:lnTo>
                  <a:lnTo>
                    <a:pt x="17" y="40"/>
                  </a:lnTo>
                  <a:lnTo>
                    <a:pt x="25" y="59"/>
                  </a:lnTo>
                  <a:lnTo>
                    <a:pt x="25" y="63"/>
                  </a:lnTo>
                  <a:lnTo>
                    <a:pt x="28" y="62"/>
                  </a:lnTo>
                  <a:lnTo>
                    <a:pt x="29" y="62"/>
                  </a:lnTo>
                  <a:lnTo>
                    <a:pt x="32" y="65"/>
                  </a:lnTo>
                  <a:lnTo>
                    <a:pt x="28" y="56"/>
                  </a:lnTo>
                  <a:lnTo>
                    <a:pt x="28" y="54"/>
                  </a:lnTo>
                  <a:lnTo>
                    <a:pt x="29" y="54"/>
                  </a:lnTo>
                  <a:lnTo>
                    <a:pt x="43" y="72"/>
                  </a:lnTo>
                  <a:lnTo>
                    <a:pt x="43" y="74"/>
                  </a:lnTo>
                  <a:lnTo>
                    <a:pt x="41" y="87"/>
                  </a:lnTo>
                  <a:lnTo>
                    <a:pt x="35" y="92"/>
                  </a:lnTo>
                  <a:lnTo>
                    <a:pt x="34" y="96"/>
                  </a:lnTo>
                  <a:lnTo>
                    <a:pt x="35" y="103"/>
                  </a:lnTo>
                  <a:lnTo>
                    <a:pt x="31" y="103"/>
                  </a:lnTo>
                  <a:lnTo>
                    <a:pt x="31" y="100"/>
                  </a:lnTo>
                  <a:lnTo>
                    <a:pt x="22" y="92"/>
                  </a:lnTo>
                  <a:lnTo>
                    <a:pt x="20" y="87"/>
                  </a:lnTo>
                  <a:lnTo>
                    <a:pt x="25" y="78"/>
                  </a:lnTo>
                  <a:lnTo>
                    <a:pt x="22" y="69"/>
                  </a:lnTo>
                  <a:lnTo>
                    <a:pt x="22" y="68"/>
                  </a:lnTo>
                  <a:lnTo>
                    <a:pt x="19" y="68"/>
                  </a:lnTo>
                  <a:lnTo>
                    <a:pt x="15" y="69"/>
                  </a:lnTo>
                  <a:lnTo>
                    <a:pt x="12" y="69"/>
                  </a:lnTo>
                  <a:lnTo>
                    <a:pt x="6" y="62"/>
                  </a:lnTo>
                  <a:lnTo>
                    <a:pt x="1" y="57"/>
                  </a:lnTo>
                  <a:lnTo>
                    <a:pt x="0" y="57"/>
                  </a:lnTo>
                  <a:lnTo>
                    <a:pt x="0" y="56"/>
                  </a:lnTo>
                  <a:lnTo>
                    <a:pt x="4" y="44"/>
                  </a:lnTo>
                  <a:lnTo>
                    <a:pt x="9" y="41"/>
                  </a:lnTo>
                  <a:lnTo>
                    <a:pt x="7" y="38"/>
                  </a:lnTo>
                  <a:lnTo>
                    <a:pt x="7" y="29"/>
                  </a:lnTo>
                  <a:lnTo>
                    <a:pt x="9" y="20"/>
                  </a:lnTo>
                  <a:lnTo>
                    <a:pt x="12" y="17"/>
                  </a:lnTo>
                  <a:lnTo>
                    <a:pt x="4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Libya">
              <a:extLst>
                <a:ext uri="{FF2B5EF4-FFF2-40B4-BE49-F238E27FC236}">
                  <a16:creationId xmlns:a16="http://schemas.microsoft.com/office/drawing/2014/main" id="{B720BEA9-D08C-4CAF-90AF-EFAE3E30849E}"/>
                </a:ext>
              </a:extLst>
            </p:cNvPr>
            <p:cNvSpPr>
              <a:spLocks/>
            </p:cNvSpPr>
            <p:nvPr>
              <p:custDataLst>
                <p:tags r:id="rId211"/>
              </p:custDataLst>
            </p:nvPr>
          </p:nvSpPr>
          <p:spPr bwMode="auto">
            <a:xfrm>
              <a:off x="6040885" y="3761580"/>
              <a:ext cx="377676" cy="361412"/>
            </a:xfrm>
            <a:custGeom>
              <a:avLst/>
              <a:gdLst>
                <a:gd name="T0" fmla="*/ 29 w 209"/>
                <a:gd name="T1" fmla="*/ 0 h 200"/>
                <a:gd name="T2" fmla="*/ 30 w 209"/>
                <a:gd name="T3" fmla="*/ 0 h 200"/>
                <a:gd name="T4" fmla="*/ 42 w 209"/>
                <a:gd name="T5" fmla="*/ 6 h 200"/>
                <a:gd name="T6" fmla="*/ 61 w 209"/>
                <a:gd name="T7" fmla="*/ 6 h 200"/>
                <a:gd name="T8" fmla="*/ 79 w 209"/>
                <a:gd name="T9" fmla="*/ 13 h 200"/>
                <a:gd name="T10" fmla="*/ 86 w 209"/>
                <a:gd name="T11" fmla="*/ 28 h 200"/>
                <a:gd name="T12" fmla="*/ 112 w 209"/>
                <a:gd name="T13" fmla="*/ 34 h 200"/>
                <a:gd name="T14" fmla="*/ 126 w 209"/>
                <a:gd name="T15" fmla="*/ 44 h 200"/>
                <a:gd name="T16" fmla="*/ 138 w 209"/>
                <a:gd name="T17" fmla="*/ 38 h 200"/>
                <a:gd name="T18" fmla="*/ 141 w 209"/>
                <a:gd name="T19" fmla="*/ 33 h 200"/>
                <a:gd name="T20" fmla="*/ 140 w 209"/>
                <a:gd name="T21" fmla="*/ 25 h 200"/>
                <a:gd name="T22" fmla="*/ 141 w 209"/>
                <a:gd name="T23" fmla="*/ 18 h 200"/>
                <a:gd name="T24" fmla="*/ 155 w 209"/>
                <a:gd name="T25" fmla="*/ 6 h 200"/>
                <a:gd name="T26" fmla="*/ 168 w 209"/>
                <a:gd name="T27" fmla="*/ 4 h 200"/>
                <a:gd name="T28" fmla="*/ 180 w 209"/>
                <a:gd name="T29" fmla="*/ 7 h 200"/>
                <a:gd name="T30" fmla="*/ 184 w 209"/>
                <a:gd name="T31" fmla="*/ 15 h 200"/>
                <a:gd name="T32" fmla="*/ 205 w 209"/>
                <a:gd name="T33" fmla="*/ 19 h 200"/>
                <a:gd name="T34" fmla="*/ 206 w 209"/>
                <a:gd name="T35" fmla="*/ 19 h 200"/>
                <a:gd name="T36" fmla="*/ 209 w 209"/>
                <a:gd name="T37" fmla="*/ 24 h 200"/>
                <a:gd name="T38" fmla="*/ 209 w 209"/>
                <a:gd name="T39" fmla="*/ 25 h 200"/>
                <a:gd name="T40" fmla="*/ 205 w 209"/>
                <a:gd name="T41" fmla="*/ 30 h 200"/>
                <a:gd name="T42" fmla="*/ 206 w 209"/>
                <a:gd name="T43" fmla="*/ 44 h 200"/>
                <a:gd name="T44" fmla="*/ 203 w 209"/>
                <a:gd name="T45" fmla="*/ 47 h 200"/>
                <a:gd name="T46" fmla="*/ 205 w 209"/>
                <a:gd name="T47" fmla="*/ 59 h 200"/>
                <a:gd name="T48" fmla="*/ 208 w 209"/>
                <a:gd name="T49" fmla="*/ 62 h 200"/>
                <a:gd name="T50" fmla="*/ 209 w 209"/>
                <a:gd name="T51" fmla="*/ 62 h 200"/>
                <a:gd name="T52" fmla="*/ 209 w 209"/>
                <a:gd name="T53" fmla="*/ 193 h 200"/>
                <a:gd name="T54" fmla="*/ 196 w 209"/>
                <a:gd name="T55" fmla="*/ 193 h 200"/>
                <a:gd name="T56" fmla="*/ 196 w 209"/>
                <a:gd name="T57" fmla="*/ 200 h 200"/>
                <a:gd name="T58" fmla="*/ 195 w 209"/>
                <a:gd name="T59" fmla="*/ 200 h 200"/>
                <a:gd name="T60" fmla="*/ 91 w 209"/>
                <a:gd name="T61" fmla="*/ 147 h 200"/>
                <a:gd name="T62" fmla="*/ 79 w 209"/>
                <a:gd name="T63" fmla="*/ 151 h 200"/>
                <a:gd name="T64" fmla="*/ 74 w 209"/>
                <a:gd name="T65" fmla="*/ 153 h 200"/>
                <a:gd name="T66" fmla="*/ 73 w 209"/>
                <a:gd name="T67" fmla="*/ 153 h 200"/>
                <a:gd name="T68" fmla="*/ 63 w 209"/>
                <a:gd name="T69" fmla="*/ 144 h 200"/>
                <a:gd name="T70" fmla="*/ 36 w 209"/>
                <a:gd name="T71" fmla="*/ 145 h 200"/>
                <a:gd name="T72" fmla="*/ 34 w 209"/>
                <a:gd name="T73" fmla="*/ 145 h 200"/>
                <a:gd name="T74" fmla="*/ 34 w 209"/>
                <a:gd name="T75" fmla="*/ 144 h 200"/>
                <a:gd name="T76" fmla="*/ 29 w 209"/>
                <a:gd name="T77" fmla="*/ 132 h 200"/>
                <a:gd name="T78" fmla="*/ 15 w 209"/>
                <a:gd name="T79" fmla="*/ 129 h 200"/>
                <a:gd name="T80" fmla="*/ 12 w 209"/>
                <a:gd name="T81" fmla="*/ 126 h 200"/>
                <a:gd name="T82" fmla="*/ 9 w 209"/>
                <a:gd name="T83" fmla="*/ 117 h 200"/>
                <a:gd name="T84" fmla="*/ 2 w 209"/>
                <a:gd name="T85" fmla="*/ 105 h 200"/>
                <a:gd name="T86" fmla="*/ 6 w 209"/>
                <a:gd name="T87" fmla="*/ 101 h 200"/>
                <a:gd name="T88" fmla="*/ 8 w 209"/>
                <a:gd name="T89" fmla="*/ 81 h 200"/>
                <a:gd name="T90" fmla="*/ 6 w 209"/>
                <a:gd name="T91" fmla="*/ 59 h 200"/>
                <a:gd name="T92" fmla="*/ 0 w 209"/>
                <a:gd name="T93" fmla="*/ 50 h 200"/>
                <a:gd name="T94" fmla="*/ 5 w 209"/>
                <a:gd name="T95" fmla="*/ 44 h 200"/>
                <a:gd name="T96" fmla="*/ 12 w 209"/>
                <a:gd name="T97" fmla="*/ 37 h 200"/>
                <a:gd name="T98" fmla="*/ 12 w 209"/>
                <a:gd name="T99" fmla="*/ 24 h 200"/>
                <a:gd name="T100" fmla="*/ 14 w 209"/>
                <a:gd name="T101" fmla="*/ 24 h 200"/>
                <a:gd name="T102" fmla="*/ 29 w 209"/>
                <a:gd name="T103" fmla="*/ 13 h 200"/>
                <a:gd name="T104" fmla="*/ 29 w 209"/>
                <a:gd name="T105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9" h="200">
                  <a:moveTo>
                    <a:pt x="29" y="0"/>
                  </a:moveTo>
                  <a:lnTo>
                    <a:pt x="30" y="0"/>
                  </a:lnTo>
                  <a:lnTo>
                    <a:pt x="42" y="6"/>
                  </a:lnTo>
                  <a:lnTo>
                    <a:pt x="61" y="6"/>
                  </a:lnTo>
                  <a:lnTo>
                    <a:pt x="79" y="13"/>
                  </a:lnTo>
                  <a:lnTo>
                    <a:pt x="86" y="28"/>
                  </a:lnTo>
                  <a:lnTo>
                    <a:pt x="112" y="34"/>
                  </a:lnTo>
                  <a:lnTo>
                    <a:pt x="126" y="44"/>
                  </a:lnTo>
                  <a:lnTo>
                    <a:pt x="138" y="38"/>
                  </a:lnTo>
                  <a:lnTo>
                    <a:pt x="141" y="33"/>
                  </a:lnTo>
                  <a:lnTo>
                    <a:pt x="140" y="25"/>
                  </a:lnTo>
                  <a:lnTo>
                    <a:pt x="141" y="18"/>
                  </a:lnTo>
                  <a:lnTo>
                    <a:pt x="155" y="6"/>
                  </a:lnTo>
                  <a:lnTo>
                    <a:pt x="168" y="4"/>
                  </a:lnTo>
                  <a:lnTo>
                    <a:pt x="180" y="7"/>
                  </a:lnTo>
                  <a:lnTo>
                    <a:pt x="184" y="15"/>
                  </a:lnTo>
                  <a:lnTo>
                    <a:pt x="205" y="19"/>
                  </a:lnTo>
                  <a:lnTo>
                    <a:pt x="206" y="19"/>
                  </a:lnTo>
                  <a:lnTo>
                    <a:pt x="209" y="24"/>
                  </a:lnTo>
                  <a:lnTo>
                    <a:pt x="209" y="25"/>
                  </a:lnTo>
                  <a:lnTo>
                    <a:pt x="205" y="30"/>
                  </a:lnTo>
                  <a:lnTo>
                    <a:pt x="206" y="44"/>
                  </a:lnTo>
                  <a:lnTo>
                    <a:pt x="203" y="47"/>
                  </a:lnTo>
                  <a:lnTo>
                    <a:pt x="205" y="59"/>
                  </a:lnTo>
                  <a:lnTo>
                    <a:pt x="208" y="62"/>
                  </a:lnTo>
                  <a:lnTo>
                    <a:pt x="209" y="62"/>
                  </a:lnTo>
                  <a:lnTo>
                    <a:pt x="209" y="193"/>
                  </a:lnTo>
                  <a:lnTo>
                    <a:pt x="196" y="193"/>
                  </a:lnTo>
                  <a:lnTo>
                    <a:pt x="196" y="200"/>
                  </a:lnTo>
                  <a:lnTo>
                    <a:pt x="195" y="200"/>
                  </a:lnTo>
                  <a:lnTo>
                    <a:pt x="91" y="147"/>
                  </a:lnTo>
                  <a:lnTo>
                    <a:pt x="79" y="151"/>
                  </a:lnTo>
                  <a:lnTo>
                    <a:pt x="74" y="153"/>
                  </a:lnTo>
                  <a:lnTo>
                    <a:pt x="73" y="153"/>
                  </a:lnTo>
                  <a:lnTo>
                    <a:pt x="63" y="144"/>
                  </a:lnTo>
                  <a:lnTo>
                    <a:pt x="36" y="145"/>
                  </a:lnTo>
                  <a:lnTo>
                    <a:pt x="34" y="145"/>
                  </a:lnTo>
                  <a:lnTo>
                    <a:pt x="34" y="144"/>
                  </a:lnTo>
                  <a:lnTo>
                    <a:pt x="29" y="132"/>
                  </a:lnTo>
                  <a:lnTo>
                    <a:pt x="15" y="129"/>
                  </a:lnTo>
                  <a:lnTo>
                    <a:pt x="12" y="126"/>
                  </a:lnTo>
                  <a:lnTo>
                    <a:pt x="9" y="117"/>
                  </a:lnTo>
                  <a:lnTo>
                    <a:pt x="2" y="105"/>
                  </a:lnTo>
                  <a:lnTo>
                    <a:pt x="6" y="101"/>
                  </a:lnTo>
                  <a:lnTo>
                    <a:pt x="8" y="81"/>
                  </a:lnTo>
                  <a:lnTo>
                    <a:pt x="6" y="59"/>
                  </a:lnTo>
                  <a:lnTo>
                    <a:pt x="0" y="50"/>
                  </a:lnTo>
                  <a:lnTo>
                    <a:pt x="5" y="44"/>
                  </a:lnTo>
                  <a:lnTo>
                    <a:pt x="12" y="37"/>
                  </a:lnTo>
                  <a:lnTo>
                    <a:pt x="12" y="24"/>
                  </a:lnTo>
                  <a:lnTo>
                    <a:pt x="14" y="24"/>
                  </a:lnTo>
                  <a:lnTo>
                    <a:pt x="29" y="13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Liberia">
              <a:extLst>
                <a:ext uri="{FF2B5EF4-FFF2-40B4-BE49-F238E27FC236}">
                  <a16:creationId xmlns:a16="http://schemas.microsoft.com/office/drawing/2014/main" id="{7DD57930-582F-46DB-AB0C-02C7BC774ADD}"/>
                </a:ext>
              </a:extLst>
            </p:cNvPr>
            <p:cNvSpPr>
              <a:spLocks/>
            </p:cNvSpPr>
            <p:nvPr>
              <p:custDataLst>
                <p:tags r:id="rId212"/>
              </p:custDataLst>
            </p:nvPr>
          </p:nvSpPr>
          <p:spPr bwMode="auto">
            <a:xfrm>
              <a:off x="5554785" y="4385017"/>
              <a:ext cx="97581" cy="103003"/>
            </a:xfrm>
            <a:custGeom>
              <a:avLst/>
              <a:gdLst>
                <a:gd name="T0" fmla="*/ 23 w 54"/>
                <a:gd name="T1" fmla="*/ 0 h 57"/>
                <a:gd name="T2" fmla="*/ 25 w 54"/>
                <a:gd name="T3" fmla="*/ 0 h 57"/>
                <a:gd name="T4" fmla="*/ 28 w 54"/>
                <a:gd name="T5" fmla="*/ 3 h 57"/>
                <a:gd name="T6" fmla="*/ 29 w 54"/>
                <a:gd name="T7" fmla="*/ 11 h 57"/>
                <a:gd name="T8" fmla="*/ 28 w 54"/>
                <a:gd name="T9" fmla="*/ 17 h 57"/>
                <a:gd name="T10" fmla="*/ 34 w 54"/>
                <a:gd name="T11" fmla="*/ 18 h 57"/>
                <a:gd name="T12" fmla="*/ 37 w 54"/>
                <a:gd name="T13" fmla="*/ 12 h 57"/>
                <a:gd name="T14" fmla="*/ 38 w 54"/>
                <a:gd name="T15" fmla="*/ 12 h 57"/>
                <a:gd name="T16" fmla="*/ 41 w 54"/>
                <a:gd name="T17" fmla="*/ 14 h 57"/>
                <a:gd name="T18" fmla="*/ 44 w 54"/>
                <a:gd name="T19" fmla="*/ 20 h 57"/>
                <a:gd name="T20" fmla="*/ 41 w 54"/>
                <a:gd name="T21" fmla="*/ 29 h 57"/>
                <a:gd name="T22" fmla="*/ 47 w 54"/>
                <a:gd name="T23" fmla="*/ 30 h 57"/>
                <a:gd name="T24" fmla="*/ 49 w 54"/>
                <a:gd name="T25" fmla="*/ 30 h 57"/>
                <a:gd name="T26" fmla="*/ 50 w 54"/>
                <a:gd name="T27" fmla="*/ 36 h 57"/>
                <a:gd name="T28" fmla="*/ 54 w 54"/>
                <a:gd name="T29" fmla="*/ 36 h 57"/>
                <a:gd name="T30" fmla="*/ 53 w 54"/>
                <a:gd name="T31" fmla="*/ 55 h 57"/>
                <a:gd name="T32" fmla="*/ 53 w 54"/>
                <a:gd name="T33" fmla="*/ 57 h 57"/>
                <a:gd name="T34" fmla="*/ 29 w 54"/>
                <a:gd name="T35" fmla="*/ 46 h 57"/>
                <a:gd name="T36" fmla="*/ 1 w 54"/>
                <a:gd name="T37" fmla="*/ 23 h 57"/>
                <a:gd name="T38" fmla="*/ 0 w 54"/>
                <a:gd name="T39" fmla="*/ 23 h 57"/>
                <a:gd name="T40" fmla="*/ 0 w 54"/>
                <a:gd name="T41" fmla="*/ 21 h 57"/>
                <a:gd name="T42" fmla="*/ 1 w 54"/>
                <a:gd name="T43" fmla="*/ 21 h 57"/>
                <a:gd name="T44" fmla="*/ 13 w 54"/>
                <a:gd name="T45" fmla="*/ 12 h 57"/>
                <a:gd name="T46" fmla="*/ 13 w 54"/>
                <a:gd name="T47" fmla="*/ 6 h 57"/>
                <a:gd name="T48" fmla="*/ 16 w 54"/>
                <a:gd name="T49" fmla="*/ 6 h 57"/>
                <a:gd name="T50" fmla="*/ 16 w 54"/>
                <a:gd name="T51" fmla="*/ 3 h 57"/>
                <a:gd name="T52" fmla="*/ 23 w 54"/>
                <a:gd name="T5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4" h="57">
                  <a:moveTo>
                    <a:pt x="23" y="0"/>
                  </a:moveTo>
                  <a:lnTo>
                    <a:pt x="25" y="0"/>
                  </a:lnTo>
                  <a:lnTo>
                    <a:pt x="28" y="3"/>
                  </a:lnTo>
                  <a:lnTo>
                    <a:pt x="29" y="11"/>
                  </a:lnTo>
                  <a:lnTo>
                    <a:pt x="28" y="17"/>
                  </a:lnTo>
                  <a:lnTo>
                    <a:pt x="34" y="18"/>
                  </a:lnTo>
                  <a:lnTo>
                    <a:pt x="37" y="12"/>
                  </a:lnTo>
                  <a:lnTo>
                    <a:pt x="38" y="12"/>
                  </a:lnTo>
                  <a:lnTo>
                    <a:pt x="41" y="14"/>
                  </a:lnTo>
                  <a:lnTo>
                    <a:pt x="44" y="20"/>
                  </a:lnTo>
                  <a:lnTo>
                    <a:pt x="41" y="29"/>
                  </a:lnTo>
                  <a:lnTo>
                    <a:pt x="47" y="30"/>
                  </a:lnTo>
                  <a:lnTo>
                    <a:pt x="49" y="30"/>
                  </a:lnTo>
                  <a:lnTo>
                    <a:pt x="50" y="36"/>
                  </a:lnTo>
                  <a:lnTo>
                    <a:pt x="54" y="36"/>
                  </a:lnTo>
                  <a:lnTo>
                    <a:pt x="53" y="55"/>
                  </a:lnTo>
                  <a:lnTo>
                    <a:pt x="53" y="57"/>
                  </a:lnTo>
                  <a:lnTo>
                    <a:pt x="29" y="46"/>
                  </a:lnTo>
                  <a:lnTo>
                    <a:pt x="1" y="23"/>
                  </a:lnTo>
                  <a:lnTo>
                    <a:pt x="0" y="23"/>
                  </a:lnTo>
                  <a:lnTo>
                    <a:pt x="0" y="21"/>
                  </a:lnTo>
                  <a:lnTo>
                    <a:pt x="1" y="21"/>
                  </a:lnTo>
                  <a:lnTo>
                    <a:pt x="13" y="12"/>
                  </a:lnTo>
                  <a:lnTo>
                    <a:pt x="13" y="6"/>
                  </a:lnTo>
                  <a:lnTo>
                    <a:pt x="16" y="6"/>
                  </a:lnTo>
                  <a:lnTo>
                    <a:pt x="16" y="3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Lesotho">
              <a:extLst>
                <a:ext uri="{FF2B5EF4-FFF2-40B4-BE49-F238E27FC236}">
                  <a16:creationId xmlns:a16="http://schemas.microsoft.com/office/drawing/2014/main" id="{E85D21AA-25B7-4569-B351-4CD3AC1D8415}"/>
                </a:ext>
              </a:extLst>
            </p:cNvPr>
            <p:cNvSpPr>
              <a:spLocks/>
            </p:cNvSpPr>
            <p:nvPr>
              <p:custDataLst>
                <p:tags r:id="rId213"/>
              </p:custDataLst>
            </p:nvPr>
          </p:nvSpPr>
          <p:spPr bwMode="auto">
            <a:xfrm>
              <a:off x="6465543" y="5286740"/>
              <a:ext cx="56019" cy="56019"/>
            </a:xfrm>
            <a:custGeom>
              <a:avLst/>
              <a:gdLst>
                <a:gd name="T0" fmla="*/ 16 w 31"/>
                <a:gd name="T1" fmla="*/ 0 h 31"/>
                <a:gd name="T2" fmla="*/ 23 w 31"/>
                <a:gd name="T3" fmla="*/ 1 h 31"/>
                <a:gd name="T4" fmla="*/ 31 w 31"/>
                <a:gd name="T5" fmla="*/ 11 h 31"/>
                <a:gd name="T6" fmla="*/ 26 w 31"/>
                <a:gd name="T7" fmla="*/ 23 h 31"/>
                <a:gd name="T8" fmla="*/ 14 w 31"/>
                <a:gd name="T9" fmla="*/ 31 h 31"/>
                <a:gd name="T10" fmla="*/ 13 w 31"/>
                <a:gd name="T11" fmla="*/ 31 h 31"/>
                <a:gd name="T12" fmla="*/ 6 w 31"/>
                <a:gd name="T13" fmla="*/ 28 h 31"/>
                <a:gd name="T14" fmla="*/ 0 w 31"/>
                <a:gd name="T15" fmla="*/ 17 h 31"/>
                <a:gd name="T16" fmla="*/ 6 w 31"/>
                <a:gd name="T17" fmla="*/ 5 h 31"/>
                <a:gd name="T18" fmla="*/ 16 w 31"/>
                <a:gd name="T1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0"/>
                  </a:moveTo>
                  <a:lnTo>
                    <a:pt x="23" y="1"/>
                  </a:lnTo>
                  <a:lnTo>
                    <a:pt x="31" y="11"/>
                  </a:lnTo>
                  <a:lnTo>
                    <a:pt x="26" y="23"/>
                  </a:lnTo>
                  <a:lnTo>
                    <a:pt x="14" y="31"/>
                  </a:lnTo>
                  <a:lnTo>
                    <a:pt x="13" y="31"/>
                  </a:lnTo>
                  <a:lnTo>
                    <a:pt x="6" y="28"/>
                  </a:lnTo>
                  <a:lnTo>
                    <a:pt x="0" y="17"/>
                  </a:lnTo>
                  <a:lnTo>
                    <a:pt x="6" y="5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Kenya">
              <a:extLst>
                <a:ext uri="{FF2B5EF4-FFF2-40B4-BE49-F238E27FC236}">
                  <a16:creationId xmlns:a16="http://schemas.microsoft.com/office/drawing/2014/main" id="{39AFC37B-2138-4A95-A90D-1262AA1FDD31}"/>
                </a:ext>
              </a:extLst>
            </p:cNvPr>
            <p:cNvSpPr>
              <a:spLocks/>
            </p:cNvSpPr>
            <p:nvPr>
              <p:custDataLst>
                <p:tags r:id="rId214"/>
              </p:custDataLst>
            </p:nvPr>
          </p:nvSpPr>
          <p:spPr bwMode="auto">
            <a:xfrm>
              <a:off x="6628179" y="4478984"/>
              <a:ext cx="189742" cy="220462"/>
            </a:xfrm>
            <a:custGeom>
              <a:avLst/>
              <a:gdLst>
                <a:gd name="T0" fmla="*/ 6 w 105"/>
                <a:gd name="T1" fmla="*/ 0 h 122"/>
                <a:gd name="T2" fmla="*/ 25 w 105"/>
                <a:gd name="T3" fmla="*/ 0 h 122"/>
                <a:gd name="T4" fmla="*/ 36 w 105"/>
                <a:gd name="T5" fmla="*/ 2 h 122"/>
                <a:gd name="T6" fmla="*/ 52 w 105"/>
                <a:gd name="T7" fmla="*/ 11 h 122"/>
                <a:gd name="T8" fmla="*/ 65 w 105"/>
                <a:gd name="T9" fmla="*/ 14 h 122"/>
                <a:gd name="T10" fmla="*/ 71 w 105"/>
                <a:gd name="T11" fmla="*/ 14 h 122"/>
                <a:gd name="T12" fmla="*/ 80 w 105"/>
                <a:gd name="T13" fmla="*/ 8 h 122"/>
                <a:gd name="T14" fmla="*/ 90 w 105"/>
                <a:gd name="T15" fmla="*/ 6 h 122"/>
                <a:gd name="T16" fmla="*/ 98 w 105"/>
                <a:gd name="T17" fmla="*/ 9 h 122"/>
                <a:gd name="T18" fmla="*/ 105 w 105"/>
                <a:gd name="T19" fmla="*/ 9 h 122"/>
                <a:gd name="T20" fmla="*/ 105 w 105"/>
                <a:gd name="T21" fmla="*/ 11 h 122"/>
                <a:gd name="T22" fmla="*/ 93 w 105"/>
                <a:gd name="T23" fmla="*/ 25 h 122"/>
                <a:gd name="T24" fmla="*/ 93 w 105"/>
                <a:gd name="T25" fmla="*/ 73 h 122"/>
                <a:gd name="T26" fmla="*/ 101 w 105"/>
                <a:gd name="T27" fmla="*/ 82 h 122"/>
                <a:gd name="T28" fmla="*/ 101 w 105"/>
                <a:gd name="T29" fmla="*/ 83 h 122"/>
                <a:gd name="T30" fmla="*/ 84 w 105"/>
                <a:gd name="T31" fmla="*/ 97 h 122"/>
                <a:gd name="T32" fmla="*/ 76 w 105"/>
                <a:gd name="T33" fmla="*/ 117 h 122"/>
                <a:gd name="T34" fmla="*/ 71 w 105"/>
                <a:gd name="T35" fmla="*/ 122 h 122"/>
                <a:gd name="T36" fmla="*/ 52 w 105"/>
                <a:gd name="T37" fmla="*/ 110 h 122"/>
                <a:gd name="T38" fmla="*/ 49 w 105"/>
                <a:gd name="T39" fmla="*/ 100 h 122"/>
                <a:gd name="T40" fmla="*/ 4 w 105"/>
                <a:gd name="T41" fmla="*/ 74 h 122"/>
                <a:gd name="T42" fmla="*/ 1 w 105"/>
                <a:gd name="T43" fmla="*/ 71 h 122"/>
                <a:gd name="T44" fmla="*/ 1 w 105"/>
                <a:gd name="T45" fmla="*/ 70 h 122"/>
                <a:gd name="T46" fmla="*/ 3 w 105"/>
                <a:gd name="T47" fmla="*/ 67 h 122"/>
                <a:gd name="T48" fmla="*/ 7 w 105"/>
                <a:gd name="T49" fmla="*/ 65 h 122"/>
                <a:gd name="T50" fmla="*/ 1 w 105"/>
                <a:gd name="T51" fmla="*/ 65 h 122"/>
                <a:gd name="T52" fmla="*/ 1 w 105"/>
                <a:gd name="T53" fmla="*/ 57 h 122"/>
                <a:gd name="T54" fmla="*/ 12 w 105"/>
                <a:gd name="T55" fmla="*/ 40 h 122"/>
                <a:gd name="T56" fmla="*/ 15 w 105"/>
                <a:gd name="T57" fmla="*/ 33 h 122"/>
                <a:gd name="T58" fmla="*/ 12 w 105"/>
                <a:gd name="T59" fmla="*/ 24 h 122"/>
                <a:gd name="T60" fmla="*/ 7 w 105"/>
                <a:gd name="T61" fmla="*/ 21 h 122"/>
                <a:gd name="T62" fmla="*/ 4 w 105"/>
                <a:gd name="T63" fmla="*/ 11 h 122"/>
                <a:gd name="T64" fmla="*/ 0 w 105"/>
                <a:gd name="T65" fmla="*/ 9 h 122"/>
                <a:gd name="T66" fmla="*/ 0 w 105"/>
                <a:gd name="T67" fmla="*/ 8 h 122"/>
                <a:gd name="T68" fmla="*/ 6 w 105"/>
                <a:gd name="T6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5" h="122">
                  <a:moveTo>
                    <a:pt x="6" y="0"/>
                  </a:moveTo>
                  <a:lnTo>
                    <a:pt x="25" y="0"/>
                  </a:lnTo>
                  <a:lnTo>
                    <a:pt x="36" y="2"/>
                  </a:lnTo>
                  <a:lnTo>
                    <a:pt x="52" y="11"/>
                  </a:lnTo>
                  <a:lnTo>
                    <a:pt x="65" y="14"/>
                  </a:lnTo>
                  <a:lnTo>
                    <a:pt x="71" y="14"/>
                  </a:lnTo>
                  <a:lnTo>
                    <a:pt x="80" y="8"/>
                  </a:lnTo>
                  <a:lnTo>
                    <a:pt x="90" y="6"/>
                  </a:lnTo>
                  <a:lnTo>
                    <a:pt x="98" y="9"/>
                  </a:lnTo>
                  <a:lnTo>
                    <a:pt x="105" y="9"/>
                  </a:lnTo>
                  <a:lnTo>
                    <a:pt x="105" y="11"/>
                  </a:lnTo>
                  <a:lnTo>
                    <a:pt x="93" y="25"/>
                  </a:lnTo>
                  <a:lnTo>
                    <a:pt x="93" y="73"/>
                  </a:lnTo>
                  <a:lnTo>
                    <a:pt x="101" y="82"/>
                  </a:lnTo>
                  <a:lnTo>
                    <a:pt x="101" y="83"/>
                  </a:lnTo>
                  <a:lnTo>
                    <a:pt x="84" y="97"/>
                  </a:lnTo>
                  <a:lnTo>
                    <a:pt x="76" y="117"/>
                  </a:lnTo>
                  <a:lnTo>
                    <a:pt x="71" y="122"/>
                  </a:lnTo>
                  <a:lnTo>
                    <a:pt x="52" y="110"/>
                  </a:lnTo>
                  <a:lnTo>
                    <a:pt x="49" y="100"/>
                  </a:lnTo>
                  <a:lnTo>
                    <a:pt x="4" y="74"/>
                  </a:lnTo>
                  <a:lnTo>
                    <a:pt x="1" y="71"/>
                  </a:lnTo>
                  <a:lnTo>
                    <a:pt x="1" y="70"/>
                  </a:lnTo>
                  <a:lnTo>
                    <a:pt x="3" y="67"/>
                  </a:lnTo>
                  <a:lnTo>
                    <a:pt x="7" y="65"/>
                  </a:lnTo>
                  <a:lnTo>
                    <a:pt x="1" y="65"/>
                  </a:lnTo>
                  <a:lnTo>
                    <a:pt x="1" y="57"/>
                  </a:lnTo>
                  <a:lnTo>
                    <a:pt x="12" y="40"/>
                  </a:lnTo>
                  <a:lnTo>
                    <a:pt x="15" y="33"/>
                  </a:lnTo>
                  <a:lnTo>
                    <a:pt x="12" y="24"/>
                  </a:lnTo>
                  <a:lnTo>
                    <a:pt x="7" y="21"/>
                  </a:lnTo>
                  <a:lnTo>
                    <a:pt x="4" y="11"/>
                  </a:lnTo>
                  <a:lnTo>
                    <a:pt x="0" y="9"/>
                  </a:lnTo>
                  <a:lnTo>
                    <a:pt x="0" y="8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7" name="Guinea">
              <a:extLst>
                <a:ext uri="{FF2B5EF4-FFF2-40B4-BE49-F238E27FC236}">
                  <a16:creationId xmlns:a16="http://schemas.microsoft.com/office/drawing/2014/main" id="{1BF9A731-4EEE-4FED-ADDC-7680521BCF65}"/>
                </a:ext>
              </a:extLst>
            </p:cNvPr>
            <p:cNvSpPr>
              <a:spLocks/>
            </p:cNvSpPr>
            <p:nvPr>
              <p:custDataLst>
                <p:tags r:id="rId215"/>
              </p:custDataLst>
            </p:nvPr>
          </p:nvSpPr>
          <p:spPr bwMode="auto">
            <a:xfrm>
              <a:off x="5471661" y="4287435"/>
              <a:ext cx="175286" cy="133723"/>
            </a:xfrm>
            <a:custGeom>
              <a:avLst/>
              <a:gdLst>
                <a:gd name="T0" fmla="*/ 37 w 97"/>
                <a:gd name="T1" fmla="*/ 4 h 74"/>
                <a:gd name="T2" fmla="*/ 47 w 97"/>
                <a:gd name="T3" fmla="*/ 2 h 74"/>
                <a:gd name="T4" fmla="*/ 50 w 97"/>
                <a:gd name="T5" fmla="*/ 7 h 74"/>
                <a:gd name="T6" fmla="*/ 56 w 97"/>
                <a:gd name="T7" fmla="*/ 5 h 74"/>
                <a:gd name="T8" fmla="*/ 62 w 97"/>
                <a:gd name="T9" fmla="*/ 5 h 74"/>
                <a:gd name="T10" fmla="*/ 69 w 97"/>
                <a:gd name="T11" fmla="*/ 7 h 74"/>
                <a:gd name="T12" fmla="*/ 80 w 97"/>
                <a:gd name="T13" fmla="*/ 2 h 74"/>
                <a:gd name="T14" fmla="*/ 89 w 97"/>
                <a:gd name="T15" fmla="*/ 17 h 74"/>
                <a:gd name="T16" fmla="*/ 86 w 97"/>
                <a:gd name="T17" fmla="*/ 22 h 74"/>
                <a:gd name="T18" fmla="*/ 90 w 97"/>
                <a:gd name="T19" fmla="*/ 28 h 74"/>
                <a:gd name="T20" fmla="*/ 92 w 97"/>
                <a:gd name="T21" fmla="*/ 37 h 74"/>
                <a:gd name="T22" fmla="*/ 95 w 97"/>
                <a:gd name="T23" fmla="*/ 44 h 74"/>
                <a:gd name="T24" fmla="*/ 97 w 97"/>
                <a:gd name="T25" fmla="*/ 50 h 74"/>
                <a:gd name="T26" fmla="*/ 95 w 97"/>
                <a:gd name="T27" fmla="*/ 51 h 74"/>
                <a:gd name="T28" fmla="*/ 96 w 97"/>
                <a:gd name="T29" fmla="*/ 53 h 74"/>
                <a:gd name="T30" fmla="*/ 97 w 97"/>
                <a:gd name="T31" fmla="*/ 59 h 74"/>
                <a:gd name="T32" fmla="*/ 92 w 97"/>
                <a:gd name="T33" fmla="*/ 57 h 74"/>
                <a:gd name="T34" fmla="*/ 90 w 97"/>
                <a:gd name="T35" fmla="*/ 59 h 74"/>
                <a:gd name="T36" fmla="*/ 93 w 97"/>
                <a:gd name="T37" fmla="*/ 62 h 74"/>
                <a:gd name="T38" fmla="*/ 90 w 97"/>
                <a:gd name="T39" fmla="*/ 69 h 74"/>
                <a:gd name="T40" fmla="*/ 84 w 97"/>
                <a:gd name="T41" fmla="*/ 68 h 74"/>
                <a:gd name="T42" fmla="*/ 72 w 97"/>
                <a:gd name="T43" fmla="*/ 72 h 74"/>
                <a:gd name="T44" fmla="*/ 74 w 97"/>
                <a:gd name="T45" fmla="*/ 65 h 74"/>
                <a:gd name="T46" fmla="*/ 69 w 97"/>
                <a:gd name="T47" fmla="*/ 56 h 74"/>
                <a:gd name="T48" fmla="*/ 62 w 97"/>
                <a:gd name="T49" fmla="*/ 57 h 74"/>
                <a:gd name="T50" fmla="*/ 56 w 97"/>
                <a:gd name="T51" fmla="*/ 59 h 74"/>
                <a:gd name="T52" fmla="*/ 59 w 97"/>
                <a:gd name="T53" fmla="*/ 50 h 74"/>
                <a:gd name="T54" fmla="*/ 35 w 97"/>
                <a:gd name="T55" fmla="*/ 38 h 74"/>
                <a:gd name="T56" fmla="*/ 23 w 97"/>
                <a:gd name="T57" fmla="*/ 48 h 74"/>
                <a:gd name="T58" fmla="*/ 10 w 97"/>
                <a:gd name="T59" fmla="*/ 35 h 74"/>
                <a:gd name="T60" fmla="*/ 3 w 97"/>
                <a:gd name="T61" fmla="*/ 26 h 74"/>
                <a:gd name="T62" fmla="*/ 1 w 97"/>
                <a:gd name="T63" fmla="*/ 28 h 74"/>
                <a:gd name="T64" fmla="*/ 0 w 97"/>
                <a:gd name="T65" fmla="*/ 25 h 74"/>
                <a:gd name="T66" fmla="*/ 6 w 97"/>
                <a:gd name="T67" fmla="*/ 16 h 74"/>
                <a:gd name="T68" fmla="*/ 14 w 97"/>
                <a:gd name="T69" fmla="*/ 7 h 74"/>
                <a:gd name="T70" fmla="*/ 19 w 97"/>
                <a:gd name="T71" fmla="*/ 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7" h="74">
                  <a:moveTo>
                    <a:pt x="17" y="0"/>
                  </a:moveTo>
                  <a:lnTo>
                    <a:pt x="37" y="4"/>
                  </a:lnTo>
                  <a:lnTo>
                    <a:pt x="43" y="4"/>
                  </a:lnTo>
                  <a:lnTo>
                    <a:pt x="47" y="2"/>
                  </a:lnTo>
                  <a:lnTo>
                    <a:pt x="50" y="2"/>
                  </a:lnTo>
                  <a:lnTo>
                    <a:pt x="50" y="7"/>
                  </a:lnTo>
                  <a:lnTo>
                    <a:pt x="55" y="5"/>
                  </a:lnTo>
                  <a:lnTo>
                    <a:pt x="56" y="5"/>
                  </a:lnTo>
                  <a:lnTo>
                    <a:pt x="59" y="10"/>
                  </a:lnTo>
                  <a:lnTo>
                    <a:pt x="62" y="5"/>
                  </a:lnTo>
                  <a:lnTo>
                    <a:pt x="63" y="5"/>
                  </a:lnTo>
                  <a:lnTo>
                    <a:pt x="69" y="7"/>
                  </a:lnTo>
                  <a:lnTo>
                    <a:pt x="75" y="2"/>
                  </a:lnTo>
                  <a:lnTo>
                    <a:pt x="80" y="2"/>
                  </a:lnTo>
                  <a:lnTo>
                    <a:pt x="83" y="13"/>
                  </a:lnTo>
                  <a:lnTo>
                    <a:pt x="89" y="17"/>
                  </a:lnTo>
                  <a:lnTo>
                    <a:pt x="89" y="19"/>
                  </a:lnTo>
                  <a:lnTo>
                    <a:pt x="86" y="22"/>
                  </a:lnTo>
                  <a:lnTo>
                    <a:pt x="90" y="22"/>
                  </a:lnTo>
                  <a:lnTo>
                    <a:pt x="90" y="28"/>
                  </a:lnTo>
                  <a:lnTo>
                    <a:pt x="93" y="34"/>
                  </a:lnTo>
                  <a:lnTo>
                    <a:pt x="92" y="37"/>
                  </a:lnTo>
                  <a:lnTo>
                    <a:pt x="92" y="43"/>
                  </a:lnTo>
                  <a:lnTo>
                    <a:pt x="95" y="44"/>
                  </a:lnTo>
                  <a:lnTo>
                    <a:pt x="96" y="44"/>
                  </a:lnTo>
                  <a:lnTo>
                    <a:pt x="97" y="50"/>
                  </a:lnTo>
                  <a:lnTo>
                    <a:pt x="96" y="50"/>
                  </a:lnTo>
                  <a:lnTo>
                    <a:pt x="95" y="51"/>
                  </a:lnTo>
                  <a:lnTo>
                    <a:pt x="96" y="51"/>
                  </a:lnTo>
                  <a:lnTo>
                    <a:pt x="96" y="53"/>
                  </a:lnTo>
                  <a:lnTo>
                    <a:pt x="97" y="57"/>
                  </a:lnTo>
                  <a:lnTo>
                    <a:pt x="97" y="59"/>
                  </a:lnTo>
                  <a:lnTo>
                    <a:pt x="93" y="59"/>
                  </a:lnTo>
                  <a:lnTo>
                    <a:pt x="92" y="57"/>
                  </a:lnTo>
                  <a:lnTo>
                    <a:pt x="90" y="57"/>
                  </a:lnTo>
                  <a:lnTo>
                    <a:pt x="90" y="59"/>
                  </a:lnTo>
                  <a:lnTo>
                    <a:pt x="93" y="60"/>
                  </a:lnTo>
                  <a:lnTo>
                    <a:pt x="93" y="62"/>
                  </a:lnTo>
                  <a:lnTo>
                    <a:pt x="90" y="68"/>
                  </a:lnTo>
                  <a:lnTo>
                    <a:pt x="90" y="69"/>
                  </a:lnTo>
                  <a:lnTo>
                    <a:pt x="86" y="69"/>
                  </a:lnTo>
                  <a:lnTo>
                    <a:pt x="84" y="68"/>
                  </a:lnTo>
                  <a:lnTo>
                    <a:pt x="80" y="74"/>
                  </a:lnTo>
                  <a:lnTo>
                    <a:pt x="72" y="72"/>
                  </a:lnTo>
                  <a:lnTo>
                    <a:pt x="72" y="71"/>
                  </a:lnTo>
                  <a:lnTo>
                    <a:pt x="74" y="65"/>
                  </a:lnTo>
                  <a:lnTo>
                    <a:pt x="72" y="59"/>
                  </a:lnTo>
                  <a:lnTo>
                    <a:pt x="69" y="56"/>
                  </a:lnTo>
                  <a:lnTo>
                    <a:pt x="62" y="59"/>
                  </a:lnTo>
                  <a:lnTo>
                    <a:pt x="62" y="57"/>
                  </a:lnTo>
                  <a:lnTo>
                    <a:pt x="57" y="59"/>
                  </a:lnTo>
                  <a:lnTo>
                    <a:pt x="56" y="59"/>
                  </a:lnTo>
                  <a:lnTo>
                    <a:pt x="56" y="57"/>
                  </a:lnTo>
                  <a:lnTo>
                    <a:pt x="59" y="50"/>
                  </a:lnTo>
                  <a:lnTo>
                    <a:pt x="50" y="38"/>
                  </a:lnTo>
                  <a:lnTo>
                    <a:pt x="35" y="38"/>
                  </a:lnTo>
                  <a:lnTo>
                    <a:pt x="28" y="48"/>
                  </a:lnTo>
                  <a:lnTo>
                    <a:pt x="23" y="48"/>
                  </a:lnTo>
                  <a:lnTo>
                    <a:pt x="16" y="38"/>
                  </a:lnTo>
                  <a:lnTo>
                    <a:pt x="10" y="35"/>
                  </a:lnTo>
                  <a:lnTo>
                    <a:pt x="4" y="25"/>
                  </a:lnTo>
                  <a:lnTo>
                    <a:pt x="3" y="26"/>
                  </a:lnTo>
                  <a:lnTo>
                    <a:pt x="3" y="28"/>
                  </a:lnTo>
                  <a:lnTo>
                    <a:pt x="1" y="28"/>
                  </a:lnTo>
                  <a:lnTo>
                    <a:pt x="1" y="26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6" y="16"/>
                  </a:lnTo>
                  <a:lnTo>
                    <a:pt x="17" y="13"/>
                  </a:lnTo>
                  <a:lnTo>
                    <a:pt x="14" y="7"/>
                  </a:lnTo>
                  <a:lnTo>
                    <a:pt x="16" y="7"/>
                  </a:lnTo>
                  <a:lnTo>
                    <a:pt x="19" y="4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8" name="Guinea-Bissau">
              <a:extLst>
                <a:ext uri="{FF2B5EF4-FFF2-40B4-BE49-F238E27FC236}">
                  <a16:creationId xmlns:a16="http://schemas.microsoft.com/office/drawing/2014/main" id="{87340E23-1C56-4EC5-B188-197E856D9D95}"/>
                </a:ext>
              </a:extLst>
            </p:cNvPr>
            <p:cNvSpPr>
              <a:spLocks/>
            </p:cNvSpPr>
            <p:nvPr>
              <p:custDataLst>
                <p:tags r:id="rId216"/>
              </p:custDataLst>
            </p:nvPr>
          </p:nvSpPr>
          <p:spPr bwMode="auto">
            <a:xfrm>
              <a:off x="5430098" y="4287435"/>
              <a:ext cx="77705" cy="45177"/>
            </a:xfrm>
            <a:custGeom>
              <a:avLst/>
              <a:gdLst>
                <a:gd name="T0" fmla="*/ 23 w 43"/>
                <a:gd name="T1" fmla="*/ 0 h 25"/>
                <a:gd name="T2" fmla="*/ 42 w 43"/>
                <a:gd name="T3" fmla="*/ 0 h 25"/>
                <a:gd name="T4" fmla="*/ 43 w 43"/>
                <a:gd name="T5" fmla="*/ 4 h 25"/>
                <a:gd name="T6" fmla="*/ 43 w 43"/>
                <a:gd name="T7" fmla="*/ 5 h 25"/>
                <a:gd name="T8" fmla="*/ 40 w 43"/>
                <a:gd name="T9" fmla="*/ 7 h 25"/>
                <a:gd name="T10" fmla="*/ 42 w 43"/>
                <a:gd name="T11" fmla="*/ 13 h 25"/>
                <a:gd name="T12" fmla="*/ 42 w 43"/>
                <a:gd name="T13" fmla="*/ 14 h 25"/>
                <a:gd name="T14" fmla="*/ 40 w 43"/>
                <a:gd name="T15" fmla="*/ 14 h 25"/>
                <a:gd name="T16" fmla="*/ 30 w 43"/>
                <a:gd name="T17" fmla="*/ 17 h 25"/>
                <a:gd name="T18" fmla="*/ 24 w 43"/>
                <a:gd name="T19" fmla="*/ 25 h 25"/>
                <a:gd name="T20" fmla="*/ 23 w 43"/>
                <a:gd name="T21" fmla="*/ 25 h 25"/>
                <a:gd name="T22" fmla="*/ 20 w 43"/>
                <a:gd name="T23" fmla="*/ 20 h 25"/>
                <a:gd name="T24" fmla="*/ 18 w 43"/>
                <a:gd name="T25" fmla="*/ 14 h 25"/>
                <a:gd name="T26" fmla="*/ 18 w 43"/>
                <a:gd name="T27" fmla="*/ 13 h 25"/>
                <a:gd name="T28" fmla="*/ 14 w 43"/>
                <a:gd name="T29" fmla="*/ 14 h 25"/>
                <a:gd name="T30" fmla="*/ 12 w 43"/>
                <a:gd name="T31" fmla="*/ 14 h 25"/>
                <a:gd name="T32" fmla="*/ 0 w 43"/>
                <a:gd name="T33" fmla="*/ 4 h 25"/>
                <a:gd name="T34" fmla="*/ 0 w 43"/>
                <a:gd name="T35" fmla="*/ 2 h 25"/>
                <a:gd name="T36" fmla="*/ 14 w 43"/>
                <a:gd name="T37" fmla="*/ 2 h 25"/>
                <a:gd name="T38" fmla="*/ 23 w 43"/>
                <a:gd name="T3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25">
                  <a:moveTo>
                    <a:pt x="23" y="0"/>
                  </a:moveTo>
                  <a:lnTo>
                    <a:pt x="42" y="0"/>
                  </a:lnTo>
                  <a:lnTo>
                    <a:pt x="43" y="4"/>
                  </a:lnTo>
                  <a:lnTo>
                    <a:pt x="43" y="5"/>
                  </a:lnTo>
                  <a:lnTo>
                    <a:pt x="40" y="7"/>
                  </a:lnTo>
                  <a:lnTo>
                    <a:pt x="42" y="13"/>
                  </a:lnTo>
                  <a:lnTo>
                    <a:pt x="42" y="14"/>
                  </a:lnTo>
                  <a:lnTo>
                    <a:pt x="40" y="14"/>
                  </a:lnTo>
                  <a:lnTo>
                    <a:pt x="30" y="17"/>
                  </a:lnTo>
                  <a:lnTo>
                    <a:pt x="24" y="25"/>
                  </a:lnTo>
                  <a:lnTo>
                    <a:pt x="23" y="25"/>
                  </a:lnTo>
                  <a:lnTo>
                    <a:pt x="20" y="20"/>
                  </a:lnTo>
                  <a:lnTo>
                    <a:pt x="18" y="14"/>
                  </a:lnTo>
                  <a:lnTo>
                    <a:pt x="18" y="13"/>
                  </a:lnTo>
                  <a:lnTo>
                    <a:pt x="14" y="14"/>
                  </a:lnTo>
                  <a:lnTo>
                    <a:pt x="12" y="14"/>
                  </a:lnTo>
                  <a:lnTo>
                    <a:pt x="0" y="4"/>
                  </a:lnTo>
                  <a:lnTo>
                    <a:pt x="0" y="2"/>
                  </a:lnTo>
                  <a:lnTo>
                    <a:pt x="14" y="2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Ghana">
              <a:extLst>
                <a:ext uri="{FF2B5EF4-FFF2-40B4-BE49-F238E27FC236}">
                  <a16:creationId xmlns:a16="http://schemas.microsoft.com/office/drawing/2014/main" id="{9F135FFB-03B6-49F4-BC34-22FF365CB43D}"/>
                </a:ext>
              </a:extLst>
            </p:cNvPr>
            <p:cNvSpPr>
              <a:spLocks/>
            </p:cNvSpPr>
            <p:nvPr>
              <p:custDataLst>
                <p:tags r:id="rId217"/>
              </p:custDataLst>
            </p:nvPr>
          </p:nvSpPr>
          <p:spPr bwMode="auto">
            <a:xfrm>
              <a:off x="5751755" y="4323577"/>
              <a:ext cx="108424" cy="159021"/>
            </a:xfrm>
            <a:custGeom>
              <a:avLst/>
              <a:gdLst>
                <a:gd name="T0" fmla="*/ 39 w 60"/>
                <a:gd name="T1" fmla="*/ 0 h 88"/>
                <a:gd name="T2" fmla="*/ 40 w 60"/>
                <a:gd name="T3" fmla="*/ 0 h 88"/>
                <a:gd name="T4" fmla="*/ 42 w 60"/>
                <a:gd name="T5" fmla="*/ 3 h 88"/>
                <a:gd name="T6" fmla="*/ 42 w 60"/>
                <a:gd name="T7" fmla="*/ 8 h 88"/>
                <a:gd name="T8" fmla="*/ 46 w 60"/>
                <a:gd name="T9" fmla="*/ 14 h 88"/>
                <a:gd name="T10" fmla="*/ 49 w 60"/>
                <a:gd name="T11" fmla="*/ 25 h 88"/>
                <a:gd name="T12" fmla="*/ 52 w 60"/>
                <a:gd name="T13" fmla="*/ 58 h 88"/>
                <a:gd name="T14" fmla="*/ 60 w 60"/>
                <a:gd name="T15" fmla="*/ 67 h 88"/>
                <a:gd name="T16" fmla="*/ 60 w 60"/>
                <a:gd name="T17" fmla="*/ 68 h 88"/>
                <a:gd name="T18" fmla="*/ 55 w 60"/>
                <a:gd name="T19" fmla="*/ 73 h 88"/>
                <a:gd name="T20" fmla="*/ 45 w 60"/>
                <a:gd name="T21" fmla="*/ 74 h 88"/>
                <a:gd name="T22" fmla="*/ 17 w 60"/>
                <a:gd name="T23" fmla="*/ 88 h 88"/>
                <a:gd name="T24" fmla="*/ 0 w 60"/>
                <a:gd name="T25" fmla="*/ 82 h 88"/>
                <a:gd name="T26" fmla="*/ 0 w 60"/>
                <a:gd name="T27" fmla="*/ 80 h 88"/>
                <a:gd name="T28" fmla="*/ 2 w 60"/>
                <a:gd name="T29" fmla="*/ 80 h 88"/>
                <a:gd name="T30" fmla="*/ 6 w 60"/>
                <a:gd name="T31" fmla="*/ 79 h 88"/>
                <a:gd name="T32" fmla="*/ 6 w 60"/>
                <a:gd name="T33" fmla="*/ 74 h 88"/>
                <a:gd name="T34" fmla="*/ 3 w 60"/>
                <a:gd name="T35" fmla="*/ 71 h 88"/>
                <a:gd name="T36" fmla="*/ 0 w 60"/>
                <a:gd name="T37" fmla="*/ 61 h 88"/>
                <a:gd name="T38" fmla="*/ 6 w 60"/>
                <a:gd name="T39" fmla="*/ 43 h 88"/>
                <a:gd name="T40" fmla="*/ 9 w 60"/>
                <a:gd name="T41" fmla="*/ 39 h 88"/>
                <a:gd name="T42" fmla="*/ 6 w 60"/>
                <a:gd name="T43" fmla="*/ 28 h 88"/>
                <a:gd name="T44" fmla="*/ 6 w 60"/>
                <a:gd name="T45" fmla="*/ 23 h 88"/>
                <a:gd name="T46" fmla="*/ 3 w 60"/>
                <a:gd name="T47" fmla="*/ 8 h 88"/>
                <a:gd name="T48" fmla="*/ 3 w 60"/>
                <a:gd name="T49" fmla="*/ 3 h 88"/>
                <a:gd name="T50" fmla="*/ 5 w 60"/>
                <a:gd name="T51" fmla="*/ 2 h 88"/>
                <a:gd name="T52" fmla="*/ 9 w 60"/>
                <a:gd name="T53" fmla="*/ 2 h 88"/>
                <a:gd name="T54" fmla="*/ 18 w 60"/>
                <a:gd name="T55" fmla="*/ 3 h 88"/>
                <a:gd name="T56" fmla="*/ 31 w 60"/>
                <a:gd name="T57" fmla="*/ 3 h 88"/>
                <a:gd name="T58" fmla="*/ 39 w 60"/>
                <a:gd name="T5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" h="88">
                  <a:moveTo>
                    <a:pt x="39" y="0"/>
                  </a:moveTo>
                  <a:lnTo>
                    <a:pt x="40" y="0"/>
                  </a:lnTo>
                  <a:lnTo>
                    <a:pt x="42" y="3"/>
                  </a:lnTo>
                  <a:lnTo>
                    <a:pt x="42" y="8"/>
                  </a:lnTo>
                  <a:lnTo>
                    <a:pt x="46" y="14"/>
                  </a:lnTo>
                  <a:lnTo>
                    <a:pt x="49" y="25"/>
                  </a:lnTo>
                  <a:lnTo>
                    <a:pt x="52" y="58"/>
                  </a:lnTo>
                  <a:lnTo>
                    <a:pt x="60" y="67"/>
                  </a:lnTo>
                  <a:lnTo>
                    <a:pt x="60" y="68"/>
                  </a:lnTo>
                  <a:lnTo>
                    <a:pt x="55" y="73"/>
                  </a:lnTo>
                  <a:lnTo>
                    <a:pt x="45" y="74"/>
                  </a:lnTo>
                  <a:lnTo>
                    <a:pt x="17" y="88"/>
                  </a:lnTo>
                  <a:lnTo>
                    <a:pt x="0" y="82"/>
                  </a:lnTo>
                  <a:lnTo>
                    <a:pt x="0" y="80"/>
                  </a:lnTo>
                  <a:lnTo>
                    <a:pt x="2" y="80"/>
                  </a:lnTo>
                  <a:lnTo>
                    <a:pt x="6" y="79"/>
                  </a:lnTo>
                  <a:lnTo>
                    <a:pt x="6" y="74"/>
                  </a:lnTo>
                  <a:lnTo>
                    <a:pt x="3" y="71"/>
                  </a:lnTo>
                  <a:lnTo>
                    <a:pt x="0" y="61"/>
                  </a:lnTo>
                  <a:lnTo>
                    <a:pt x="6" y="43"/>
                  </a:lnTo>
                  <a:lnTo>
                    <a:pt x="9" y="39"/>
                  </a:lnTo>
                  <a:lnTo>
                    <a:pt x="6" y="28"/>
                  </a:lnTo>
                  <a:lnTo>
                    <a:pt x="6" y="23"/>
                  </a:lnTo>
                  <a:lnTo>
                    <a:pt x="3" y="8"/>
                  </a:lnTo>
                  <a:lnTo>
                    <a:pt x="3" y="3"/>
                  </a:lnTo>
                  <a:lnTo>
                    <a:pt x="5" y="2"/>
                  </a:lnTo>
                  <a:lnTo>
                    <a:pt x="9" y="2"/>
                  </a:lnTo>
                  <a:lnTo>
                    <a:pt x="18" y="3"/>
                  </a:lnTo>
                  <a:lnTo>
                    <a:pt x="31" y="3"/>
                  </a:lnTo>
                  <a:lnTo>
                    <a:pt x="39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0" name="The Gambia">
              <a:extLst>
                <a:ext uri="{FF2B5EF4-FFF2-40B4-BE49-F238E27FC236}">
                  <a16:creationId xmlns:a16="http://schemas.microsoft.com/office/drawing/2014/main" id="{54BB2C78-C5A7-4DDC-A886-48184470ADFD}"/>
                </a:ext>
              </a:extLst>
            </p:cNvPr>
            <p:cNvSpPr>
              <a:spLocks/>
            </p:cNvSpPr>
            <p:nvPr>
              <p:custDataLst>
                <p:tags r:id="rId218"/>
              </p:custDataLst>
            </p:nvPr>
          </p:nvSpPr>
          <p:spPr bwMode="auto">
            <a:xfrm>
              <a:off x="5430098" y="4256715"/>
              <a:ext cx="72283" cy="25299"/>
            </a:xfrm>
            <a:custGeom>
              <a:avLst/>
              <a:gdLst>
                <a:gd name="T0" fmla="*/ 24 w 40"/>
                <a:gd name="T1" fmla="*/ 0 h 14"/>
                <a:gd name="T2" fmla="*/ 24 w 40"/>
                <a:gd name="T3" fmla="*/ 2 h 14"/>
                <a:gd name="T4" fmla="*/ 33 w 40"/>
                <a:gd name="T5" fmla="*/ 6 h 14"/>
                <a:gd name="T6" fmla="*/ 40 w 40"/>
                <a:gd name="T7" fmla="*/ 5 h 14"/>
                <a:gd name="T8" fmla="*/ 40 w 40"/>
                <a:gd name="T9" fmla="*/ 8 h 14"/>
                <a:gd name="T10" fmla="*/ 36 w 40"/>
                <a:gd name="T11" fmla="*/ 11 h 14"/>
                <a:gd name="T12" fmla="*/ 23 w 40"/>
                <a:gd name="T13" fmla="*/ 6 h 14"/>
                <a:gd name="T14" fmla="*/ 14 w 40"/>
                <a:gd name="T15" fmla="*/ 11 h 14"/>
                <a:gd name="T16" fmla="*/ 12 w 40"/>
                <a:gd name="T17" fmla="*/ 11 h 14"/>
                <a:gd name="T18" fmla="*/ 11 w 40"/>
                <a:gd name="T19" fmla="*/ 12 h 14"/>
                <a:gd name="T20" fmla="*/ 5 w 40"/>
                <a:gd name="T21" fmla="*/ 12 h 14"/>
                <a:gd name="T22" fmla="*/ 3 w 40"/>
                <a:gd name="T23" fmla="*/ 14 h 14"/>
                <a:gd name="T24" fmla="*/ 0 w 40"/>
                <a:gd name="T25" fmla="*/ 14 h 14"/>
                <a:gd name="T26" fmla="*/ 0 w 40"/>
                <a:gd name="T27" fmla="*/ 8 h 14"/>
                <a:gd name="T28" fmla="*/ 3 w 40"/>
                <a:gd name="T29" fmla="*/ 5 h 14"/>
                <a:gd name="T30" fmla="*/ 17 w 40"/>
                <a:gd name="T31" fmla="*/ 5 h 14"/>
                <a:gd name="T32" fmla="*/ 23 w 40"/>
                <a:gd name="T33" fmla="*/ 2 h 14"/>
                <a:gd name="T34" fmla="*/ 24 w 40"/>
                <a:gd name="T3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14">
                  <a:moveTo>
                    <a:pt x="24" y="0"/>
                  </a:moveTo>
                  <a:lnTo>
                    <a:pt x="24" y="2"/>
                  </a:lnTo>
                  <a:lnTo>
                    <a:pt x="33" y="6"/>
                  </a:lnTo>
                  <a:lnTo>
                    <a:pt x="40" y="5"/>
                  </a:lnTo>
                  <a:lnTo>
                    <a:pt x="40" y="8"/>
                  </a:lnTo>
                  <a:lnTo>
                    <a:pt x="36" y="11"/>
                  </a:lnTo>
                  <a:lnTo>
                    <a:pt x="23" y="6"/>
                  </a:lnTo>
                  <a:lnTo>
                    <a:pt x="14" y="11"/>
                  </a:lnTo>
                  <a:lnTo>
                    <a:pt x="12" y="11"/>
                  </a:lnTo>
                  <a:lnTo>
                    <a:pt x="11" y="12"/>
                  </a:lnTo>
                  <a:lnTo>
                    <a:pt x="5" y="12"/>
                  </a:lnTo>
                  <a:lnTo>
                    <a:pt x="3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3" y="5"/>
                  </a:lnTo>
                  <a:lnTo>
                    <a:pt x="17" y="5"/>
                  </a:lnTo>
                  <a:lnTo>
                    <a:pt x="23" y="2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1" name="Gabon">
              <a:extLst>
                <a:ext uri="{FF2B5EF4-FFF2-40B4-BE49-F238E27FC236}">
                  <a16:creationId xmlns:a16="http://schemas.microsoft.com/office/drawing/2014/main" id="{4E8C7735-610A-4BE1-8F83-2B89EAA475BF}"/>
                </a:ext>
              </a:extLst>
            </p:cNvPr>
            <p:cNvSpPr>
              <a:spLocks/>
            </p:cNvSpPr>
            <p:nvPr>
              <p:custDataLst>
                <p:tags r:id="rId219"/>
              </p:custDataLst>
            </p:nvPr>
          </p:nvSpPr>
          <p:spPr bwMode="auto">
            <a:xfrm>
              <a:off x="6033656" y="4535002"/>
              <a:ext cx="131916" cy="148179"/>
            </a:xfrm>
            <a:custGeom>
              <a:avLst/>
              <a:gdLst>
                <a:gd name="T0" fmla="*/ 33 w 73"/>
                <a:gd name="T1" fmla="*/ 0 h 82"/>
                <a:gd name="T2" fmla="*/ 37 w 73"/>
                <a:gd name="T3" fmla="*/ 0 h 82"/>
                <a:gd name="T4" fmla="*/ 46 w 73"/>
                <a:gd name="T5" fmla="*/ 2 h 82"/>
                <a:gd name="T6" fmla="*/ 59 w 73"/>
                <a:gd name="T7" fmla="*/ 2 h 82"/>
                <a:gd name="T8" fmla="*/ 56 w 73"/>
                <a:gd name="T9" fmla="*/ 14 h 82"/>
                <a:gd name="T10" fmla="*/ 59 w 73"/>
                <a:gd name="T11" fmla="*/ 14 h 82"/>
                <a:gd name="T12" fmla="*/ 62 w 73"/>
                <a:gd name="T13" fmla="*/ 9 h 82"/>
                <a:gd name="T14" fmla="*/ 62 w 73"/>
                <a:gd name="T15" fmla="*/ 8 h 82"/>
                <a:gd name="T16" fmla="*/ 65 w 73"/>
                <a:gd name="T17" fmla="*/ 8 h 82"/>
                <a:gd name="T18" fmla="*/ 67 w 73"/>
                <a:gd name="T19" fmla="*/ 9 h 82"/>
                <a:gd name="T20" fmla="*/ 70 w 73"/>
                <a:gd name="T21" fmla="*/ 9 h 82"/>
                <a:gd name="T22" fmla="*/ 73 w 73"/>
                <a:gd name="T23" fmla="*/ 14 h 82"/>
                <a:gd name="T24" fmla="*/ 73 w 73"/>
                <a:gd name="T25" fmla="*/ 20 h 82"/>
                <a:gd name="T26" fmla="*/ 70 w 73"/>
                <a:gd name="T27" fmla="*/ 27 h 82"/>
                <a:gd name="T28" fmla="*/ 71 w 73"/>
                <a:gd name="T29" fmla="*/ 40 h 82"/>
                <a:gd name="T30" fmla="*/ 70 w 73"/>
                <a:gd name="T31" fmla="*/ 60 h 82"/>
                <a:gd name="T32" fmla="*/ 65 w 73"/>
                <a:gd name="T33" fmla="*/ 63 h 82"/>
                <a:gd name="T34" fmla="*/ 64 w 73"/>
                <a:gd name="T35" fmla="*/ 63 h 82"/>
                <a:gd name="T36" fmla="*/ 50 w 73"/>
                <a:gd name="T37" fmla="*/ 54 h 82"/>
                <a:gd name="T38" fmla="*/ 38 w 73"/>
                <a:gd name="T39" fmla="*/ 63 h 82"/>
                <a:gd name="T40" fmla="*/ 38 w 73"/>
                <a:gd name="T41" fmla="*/ 76 h 82"/>
                <a:gd name="T42" fmla="*/ 33 w 73"/>
                <a:gd name="T43" fmla="*/ 76 h 82"/>
                <a:gd name="T44" fmla="*/ 31 w 73"/>
                <a:gd name="T45" fmla="*/ 82 h 82"/>
                <a:gd name="T46" fmla="*/ 30 w 73"/>
                <a:gd name="T47" fmla="*/ 82 h 82"/>
                <a:gd name="T48" fmla="*/ 6 w 73"/>
                <a:gd name="T49" fmla="*/ 55 h 82"/>
                <a:gd name="T50" fmla="*/ 0 w 73"/>
                <a:gd name="T51" fmla="*/ 40 h 82"/>
                <a:gd name="T52" fmla="*/ 0 w 73"/>
                <a:gd name="T53" fmla="*/ 39 h 82"/>
                <a:gd name="T54" fmla="*/ 6 w 73"/>
                <a:gd name="T55" fmla="*/ 36 h 82"/>
                <a:gd name="T56" fmla="*/ 6 w 73"/>
                <a:gd name="T57" fmla="*/ 26 h 82"/>
                <a:gd name="T58" fmla="*/ 7 w 73"/>
                <a:gd name="T59" fmla="*/ 26 h 82"/>
                <a:gd name="T60" fmla="*/ 10 w 73"/>
                <a:gd name="T61" fmla="*/ 27 h 82"/>
                <a:gd name="T62" fmla="*/ 7 w 73"/>
                <a:gd name="T63" fmla="*/ 24 h 82"/>
                <a:gd name="T64" fmla="*/ 7 w 73"/>
                <a:gd name="T65" fmla="*/ 23 h 82"/>
                <a:gd name="T66" fmla="*/ 9 w 73"/>
                <a:gd name="T67" fmla="*/ 20 h 82"/>
                <a:gd name="T68" fmla="*/ 9 w 73"/>
                <a:gd name="T69" fmla="*/ 17 h 82"/>
                <a:gd name="T70" fmla="*/ 10 w 73"/>
                <a:gd name="T71" fmla="*/ 17 h 82"/>
                <a:gd name="T72" fmla="*/ 33 w 73"/>
                <a:gd name="T73" fmla="*/ 15 h 82"/>
                <a:gd name="T74" fmla="*/ 33 w 73"/>
                <a:gd name="T75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3" h="82">
                  <a:moveTo>
                    <a:pt x="33" y="0"/>
                  </a:moveTo>
                  <a:lnTo>
                    <a:pt x="37" y="0"/>
                  </a:lnTo>
                  <a:lnTo>
                    <a:pt x="46" y="2"/>
                  </a:lnTo>
                  <a:lnTo>
                    <a:pt x="59" y="2"/>
                  </a:lnTo>
                  <a:lnTo>
                    <a:pt x="56" y="14"/>
                  </a:lnTo>
                  <a:lnTo>
                    <a:pt x="59" y="14"/>
                  </a:lnTo>
                  <a:lnTo>
                    <a:pt x="62" y="9"/>
                  </a:lnTo>
                  <a:lnTo>
                    <a:pt x="62" y="8"/>
                  </a:lnTo>
                  <a:lnTo>
                    <a:pt x="65" y="8"/>
                  </a:lnTo>
                  <a:lnTo>
                    <a:pt x="67" y="9"/>
                  </a:lnTo>
                  <a:lnTo>
                    <a:pt x="70" y="9"/>
                  </a:lnTo>
                  <a:lnTo>
                    <a:pt x="73" y="14"/>
                  </a:lnTo>
                  <a:lnTo>
                    <a:pt x="73" y="20"/>
                  </a:lnTo>
                  <a:lnTo>
                    <a:pt x="70" y="27"/>
                  </a:lnTo>
                  <a:lnTo>
                    <a:pt x="71" y="40"/>
                  </a:lnTo>
                  <a:lnTo>
                    <a:pt x="70" y="60"/>
                  </a:lnTo>
                  <a:lnTo>
                    <a:pt x="65" y="63"/>
                  </a:lnTo>
                  <a:lnTo>
                    <a:pt x="64" y="63"/>
                  </a:lnTo>
                  <a:lnTo>
                    <a:pt x="50" y="54"/>
                  </a:lnTo>
                  <a:lnTo>
                    <a:pt x="38" y="63"/>
                  </a:lnTo>
                  <a:lnTo>
                    <a:pt x="38" y="76"/>
                  </a:lnTo>
                  <a:lnTo>
                    <a:pt x="33" y="76"/>
                  </a:lnTo>
                  <a:lnTo>
                    <a:pt x="31" y="82"/>
                  </a:lnTo>
                  <a:lnTo>
                    <a:pt x="30" y="82"/>
                  </a:lnTo>
                  <a:lnTo>
                    <a:pt x="6" y="55"/>
                  </a:lnTo>
                  <a:lnTo>
                    <a:pt x="0" y="40"/>
                  </a:lnTo>
                  <a:lnTo>
                    <a:pt x="0" y="39"/>
                  </a:lnTo>
                  <a:lnTo>
                    <a:pt x="6" y="36"/>
                  </a:lnTo>
                  <a:lnTo>
                    <a:pt x="6" y="26"/>
                  </a:lnTo>
                  <a:lnTo>
                    <a:pt x="7" y="26"/>
                  </a:lnTo>
                  <a:lnTo>
                    <a:pt x="10" y="27"/>
                  </a:lnTo>
                  <a:lnTo>
                    <a:pt x="7" y="24"/>
                  </a:lnTo>
                  <a:lnTo>
                    <a:pt x="7" y="23"/>
                  </a:lnTo>
                  <a:lnTo>
                    <a:pt x="9" y="20"/>
                  </a:lnTo>
                  <a:lnTo>
                    <a:pt x="9" y="17"/>
                  </a:lnTo>
                  <a:lnTo>
                    <a:pt x="10" y="17"/>
                  </a:lnTo>
                  <a:lnTo>
                    <a:pt x="33" y="15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2" name="Eritrea">
              <a:extLst>
                <a:ext uri="{FF2B5EF4-FFF2-40B4-BE49-F238E27FC236}">
                  <a16:creationId xmlns:a16="http://schemas.microsoft.com/office/drawing/2014/main" id="{F6E3C8F1-2283-450B-AE55-8C97FA28CF1A}"/>
                </a:ext>
              </a:extLst>
            </p:cNvPr>
            <p:cNvSpPr>
              <a:spLocks/>
            </p:cNvSpPr>
            <p:nvPr>
              <p:custDataLst>
                <p:tags r:id="rId220"/>
              </p:custDataLst>
            </p:nvPr>
          </p:nvSpPr>
          <p:spPr bwMode="auto">
            <a:xfrm>
              <a:off x="6687811" y="4157326"/>
              <a:ext cx="155407" cy="142758"/>
            </a:xfrm>
            <a:custGeom>
              <a:avLst/>
              <a:gdLst>
                <a:gd name="T0" fmla="*/ 25 w 86"/>
                <a:gd name="T1" fmla="*/ 0 h 79"/>
                <a:gd name="T2" fmla="*/ 31 w 86"/>
                <a:gd name="T3" fmla="*/ 8 h 79"/>
                <a:gd name="T4" fmla="*/ 35 w 86"/>
                <a:gd name="T5" fmla="*/ 29 h 79"/>
                <a:gd name="T6" fmla="*/ 43 w 86"/>
                <a:gd name="T7" fmla="*/ 39 h 79"/>
                <a:gd name="T8" fmla="*/ 44 w 86"/>
                <a:gd name="T9" fmla="*/ 40 h 79"/>
                <a:gd name="T10" fmla="*/ 44 w 86"/>
                <a:gd name="T11" fmla="*/ 36 h 79"/>
                <a:gd name="T12" fmla="*/ 49 w 86"/>
                <a:gd name="T13" fmla="*/ 43 h 79"/>
                <a:gd name="T14" fmla="*/ 53 w 86"/>
                <a:gd name="T15" fmla="*/ 43 h 79"/>
                <a:gd name="T16" fmla="*/ 63 w 86"/>
                <a:gd name="T17" fmla="*/ 48 h 79"/>
                <a:gd name="T18" fmla="*/ 78 w 86"/>
                <a:gd name="T19" fmla="*/ 66 h 79"/>
                <a:gd name="T20" fmla="*/ 86 w 86"/>
                <a:gd name="T21" fmla="*/ 72 h 79"/>
                <a:gd name="T22" fmla="*/ 75 w 86"/>
                <a:gd name="T23" fmla="*/ 79 h 79"/>
                <a:gd name="T24" fmla="*/ 59 w 86"/>
                <a:gd name="T25" fmla="*/ 57 h 79"/>
                <a:gd name="T26" fmla="*/ 47 w 86"/>
                <a:gd name="T27" fmla="*/ 51 h 79"/>
                <a:gd name="T28" fmla="*/ 34 w 86"/>
                <a:gd name="T29" fmla="*/ 51 h 79"/>
                <a:gd name="T30" fmla="*/ 23 w 86"/>
                <a:gd name="T31" fmla="*/ 49 h 79"/>
                <a:gd name="T32" fmla="*/ 17 w 86"/>
                <a:gd name="T33" fmla="*/ 58 h 79"/>
                <a:gd name="T34" fmla="*/ 14 w 86"/>
                <a:gd name="T35" fmla="*/ 54 h 79"/>
                <a:gd name="T36" fmla="*/ 1 w 86"/>
                <a:gd name="T37" fmla="*/ 55 h 79"/>
                <a:gd name="T38" fmla="*/ 0 w 86"/>
                <a:gd name="T39" fmla="*/ 43 h 79"/>
                <a:gd name="T40" fmla="*/ 7 w 86"/>
                <a:gd name="T41" fmla="*/ 14 h 79"/>
                <a:gd name="T42" fmla="*/ 25 w 86"/>
                <a:gd name="T43" fmla="*/ 6 h 79"/>
                <a:gd name="T44" fmla="*/ 25 w 86"/>
                <a:gd name="T4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6" h="79">
                  <a:moveTo>
                    <a:pt x="25" y="0"/>
                  </a:moveTo>
                  <a:lnTo>
                    <a:pt x="31" y="8"/>
                  </a:lnTo>
                  <a:lnTo>
                    <a:pt x="35" y="29"/>
                  </a:lnTo>
                  <a:lnTo>
                    <a:pt x="43" y="39"/>
                  </a:lnTo>
                  <a:lnTo>
                    <a:pt x="44" y="40"/>
                  </a:lnTo>
                  <a:lnTo>
                    <a:pt x="44" y="36"/>
                  </a:lnTo>
                  <a:lnTo>
                    <a:pt x="49" y="43"/>
                  </a:lnTo>
                  <a:lnTo>
                    <a:pt x="53" y="43"/>
                  </a:lnTo>
                  <a:lnTo>
                    <a:pt x="63" y="48"/>
                  </a:lnTo>
                  <a:lnTo>
                    <a:pt x="78" y="66"/>
                  </a:lnTo>
                  <a:lnTo>
                    <a:pt x="86" y="72"/>
                  </a:lnTo>
                  <a:lnTo>
                    <a:pt x="75" y="79"/>
                  </a:lnTo>
                  <a:lnTo>
                    <a:pt x="59" y="57"/>
                  </a:lnTo>
                  <a:lnTo>
                    <a:pt x="47" y="51"/>
                  </a:lnTo>
                  <a:lnTo>
                    <a:pt x="34" y="51"/>
                  </a:lnTo>
                  <a:lnTo>
                    <a:pt x="23" y="49"/>
                  </a:lnTo>
                  <a:lnTo>
                    <a:pt x="17" y="58"/>
                  </a:lnTo>
                  <a:lnTo>
                    <a:pt x="14" y="54"/>
                  </a:lnTo>
                  <a:lnTo>
                    <a:pt x="1" y="55"/>
                  </a:lnTo>
                  <a:lnTo>
                    <a:pt x="0" y="43"/>
                  </a:lnTo>
                  <a:lnTo>
                    <a:pt x="7" y="14"/>
                  </a:lnTo>
                  <a:lnTo>
                    <a:pt x="25" y="6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3" name="Equatorial Guinea">
              <a:extLst>
                <a:ext uri="{FF2B5EF4-FFF2-40B4-BE49-F238E27FC236}">
                  <a16:creationId xmlns:a16="http://schemas.microsoft.com/office/drawing/2014/main" id="{FDD3C73C-9BDD-4FE9-9F74-1B5D526B5A3C}"/>
                </a:ext>
              </a:extLst>
            </p:cNvPr>
            <p:cNvSpPr>
              <a:spLocks/>
            </p:cNvSpPr>
            <p:nvPr>
              <p:custDataLst>
                <p:tags r:id="rId221"/>
              </p:custDataLst>
            </p:nvPr>
          </p:nvSpPr>
          <p:spPr bwMode="auto">
            <a:xfrm>
              <a:off x="6046306" y="4535002"/>
              <a:ext cx="48791" cy="32527"/>
            </a:xfrm>
            <a:custGeom>
              <a:avLst/>
              <a:gdLst>
                <a:gd name="T0" fmla="*/ 17 w 27"/>
                <a:gd name="T1" fmla="*/ 0 h 18"/>
                <a:gd name="T2" fmla="*/ 27 w 27"/>
                <a:gd name="T3" fmla="*/ 0 h 18"/>
                <a:gd name="T4" fmla="*/ 27 w 27"/>
                <a:gd name="T5" fmla="*/ 17 h 18"/>
                <a:gd name="T6" fmla="*/ 17 w 27"/>
                <a:gd name="T7" fmla="*/ 17 h 18"/>
                <a:gd name="T8" fmla="*/ 12 w 27"/>
                <a:gd name="T9" fmla="*/ 18 h 18"/>
                <a:gd name="T10" fmla="*/ 3 w 27"/>
                <a:gd name="T11" fmla="*/ 18 h 18"/>
                <a:gd name="T12" fmla="*/ 0 w 27"/>
                <a:gd name="T13" fmla="*/ 14 h 18"/>
                <a:gd name="T14" fmla="*/ 3 w 27"/>
                <a:gd name="T15" fmla="*/ 2 h 18"/>
                <a:gd name="T16" fmla="*/ 14 w 27"/>
                <a:gd name="T17" fmla="*/ 2 h 18"/>
                <a:gd name="T18" fmla="*/ 17 w 27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18">
                  <a:moveTo>
                    <a:pt x="17" y="0"/>
                  </a:moveTo>
                  <a:lnTo>
                    <a:pt x="27" y="0"/>
                  </a:lnTo>
                  <a:lnTo>
                    <a:pt x="27" y="17"/>
                  </a:lnTo>
                  <a:lnTo>
                    <a:pt x="17" y="17"/>
                  </a:lnTo>
                  <a:lnTo>
                    <a:pt x="12" y="18"/>
                  </a:lnTo>
                  <a:lnTo>
                    <a:pt x="3" y="18"/>
                  </a:lnTo>
                  <a:lnTo>
                    <a:pt x="0" y="14"/>
                  </a:lnTo>
                  <a:lnTo>
                    <a:pt x="3" y="2"/>
                  </a:lnTo>
                  <a:lnTo>
                    <a:pt x="14" y="2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4" name="Ethiopia">
              <a:extLst>
                <a:ext uri="{FF2B5EF4-FFF2-40B4-BE49-F238E27FC236}">
                  <a16:creationId xmlns:a16="http://schemas.microsoft.com/office/drawing/2014/main" id="{2EFDBF57-7EA3-4C11-B0B7-B9F534C4A4DE}"/>
                </a:ext>
              </a:extLst>
            </p:cNvPr>
            <p:cNvSpPr>
              <a:spLocks/>
            </p:cNvSpPr>
            <p:nvPr>
              <p:custDataLst>
                <p:tags r:id="rId222"/>
              </p:custDataLst>
            </p:nvPr>
          </p:nvSpPr>
          <p:spPr bwMode="auto">
            <a:xfrm>
              <a:off x="6606495" y="4245872"/>
              <a:ext cx="354183" cy="260217"/>
            </a:xfrm>
            <a:custGeom>
              <a:avLst/>
              <a:gdLst>
                <a:gd name="T0" fmla="*/ 68 w 196"/>
                <a:gd name="T1" fmla="*/ 0 h 144"/>
                <a:gd name="T2" fmla="*/ 79 w 196"/>
                <a:gd name="T3" fmla="*/ 2 h 144"/>
                <a:gd name="T4" fmla="*/ 92 w 196"/>
                <a:gd name="T5" fmla="*/ 2 h 144"/>
                <a:gd name="T6" fmla="*/ 104 w 196"/>
                <a:gd name="T7" fmla="*/ 8 h 144"/>
                <a:gd name="T8" fmla="*/ 120 w 196"/>
                <a:gd name="T9" fmla="*/ 30 h 144"/>
                <a:gd name="T10" fmla="*/ 116 w 196"/>
                <a:gd name="T11" fmla="*/ 43 h 144"/>
                <a:gd name="T12" fmla="*/ 117 w 196"/>
                <a:gd name="T13" fmla="*/ 48 h 144"/>
                <a:gd name="T14" fmla="*/ 126 w 196"/>
                <a:gd name="T15" fmla="*/ 45 h 144"/>
                <a:gd name="T16" fmla="*/ 129 w 196"/>
                <a:gd name="T17" fmla="*/ 48 h 144"/>
                <a:gd name="T18" fmla="*/ 129 w 196"/>
                <a:gd name="T19" fmla="*/ 57 h 144"/>
                <a:gd name="T20" fmla="*/ 144 w 196"/>
                <a:gd name="T21" fmla="*/ 71 h 144"/>
                <a:gd name="T22" fmla="*/ 184 w 196"/>
                <a:gd name="T23" fmla="*/ 86 h 144"/>
                <a:gd name="T24" fmla="*/ 196 w 196"/>
                <a:gd name="T25" fmla="*/ 85 h 144"/>
                <a:gd name="T26" fmla="*/ 194 w 196"/>
                <a:gd name="T27" fmla="*/ 89 h 144"/>
                <a:gd name="T28" fmla="*/ 157 w 196"/>
                <a:gd name="T29" fmla="*/ 125 h 144"/>
                <a:gd name="T30" fmla="*/ 142 w 196"/>
                <a:gd name="T31" fmla="*/ 125 h 144"/>
                <a:gd name="T32" fmla="*/ 116 w 196"/>
                <a:gd name="T33" fmla="*/ 138 h 144"/>
                <a:gd name="T34" fmla="*/ 110 w 196"/>
                <a:gd name="T35" fmla="*/ 140 h 144"/>
                <a:gd name="T36" fmla="*/ 102 w 196"/>
                <a:gd name="T37" fmla="*/ 135 h 144"/>
                <a:gd name="T38" fmla="*/ 94 w 196"/>
                <a:gd name="T39" fmla="*/ 138 h 144"/>
                <a:gd name="T40" fmla="*/ 83 w 196"/>
                <a:gd name="T41" fmla="*/ 144 h 144"/>
                <a:gd name="T42" fmla="*/ 77 w 196"/>
                <a:gd name="T43" fmla="*/ 144 h 144"/>
                <a:gd name="T44" fmla="*/ 64 w 196"/>
                <a:gd name="T45" fmla="*/ 141 h 144"/>
                <a:gd name="T46" fmla="*/ 48 w 196"/>
                <a:gd name="T47" fmla="*/ 131 h 144"/>
                <a:gd name="T48" fmla="*/ 37 w 196"/>
                <a:gd name="T49" fmla="*/ 131 h 144"/>
                <a:gd name="T50" fmla="*/ 37 w 196"/>
                <a:gd name="T51" fmla="*/ 120 h 144"/>
                <a:gd name="T52" fmla="*/ 28 w 196"/>
                <a:gd name="T53" fmla="*/ 117 h 144"/>
                <a:gd name="T54" fmla="*/ 22 w 196"/>
                <a:gd name="T55" fmla="*/ 103 h 144"/>
                <a:gd name="T56" fmla="*/ 15 w 196"/>
                <a:gd name="T57" fmla="*/ 98 h 144"/>
                <a:gd name="T58" fmla="*/ 11 w 196"/>
                <a:gd name="T59" fmla="*/ 91 h 144"/>
                <a:gd name="T60" fmla="*/ 0 w 196"/>
                <a:gd name="T61" fmla="*/ 88 h 144"/>
                <a:gd name="T62" fmla="*/ 3 w 196"/>
                <a:gd name="T63" fmla="*/ 80 h 144"/>
                <a:gd name="T64" fmla="*/ 11 w 196"/>
                <a:gd name="T65" fmla="*/ 80 h 144"/>
                <a:gd name="T66" fmla="*/ 15 w 196"/>
                <a:gd name="T67" fmla="*/ 77 h 144"/>
                <a:gd name="T68" fmla="*/ 16 w 196"/>
                <a:gd name="T69" fmla="*/ 52 h 144"/>
                <a:gd name="T70" fmla="*/ 25 w 196"/>
                <a:gd name="T71" fmla="*/ 46 h 144"/>
                <a:gd name="T72" fmla="*/ 27 w 196"/>
                <a:gd name="T73" fmla="*/ 37 h 144"/>
                <a:gd name="T74" fmla="*/ 42 w 196"/>
                <a:gd name="T75" fmla="*/ 20 h 144"/>
                <a:gd name="T76" fmla="*/ 46 w 196"/>
                <a:gd name="T77" fmla="*/ 6 h 144"/>
                <a:gd name="T78" fmla="*/ 59 w 196"/>
                <a:gd name="T79" fmla="*/ 5 h 144"/>
                <a:gd name="T80" fmla="*/ 62 w 196"/>
                <a:gd name="T81" fmla="*/ 9 h 144"/>
                <a:gd name="T82" fmla="*/ 68 w 196"/>
                <a:gd name="T83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6" h="144">
                  <a:moveTo>
                    <a:pt x="68" y="0"/>
                  </a:moveTo>
                  <a:lnTo>
                    <a:pt x="79" y="2"/>
                  </a:lnTo>
                  <a:lnTo>
                    <a:pt x="92" y="2"/>
                  </a:lnTo>
                  <a:lnTo>
                    <a:pt x="104" y="8"/>
                  </a:lnTo>
                  <a:lnTo>
                    <a:pt x="120" y="30"/>
                  </a:lnTo>
                  <a:lnTo>
                    <a:pt x="116" y="43"/>
                  </a:lnTo>
                  <a:lnTo>
                    <a:pt x="117" y="48"/>
                  </a:lnTo>
                  <a:lnTo>
                    <a:pt x="126" y="45"/>
                  </a:lnTo>
                  <a:lnTo>
                    <a:pt x="129" y="48"/>
                  </a:lnTo>
                  <a:lnTo>
                    <a:pt x="129" y="57"/>
                  </a:lnTo>
                  <a:lnTo>
                    <a:pt x="144" y="71"/>
                  </a:lnTo>
                  <a:lnTo>
                    <a:pt x="184" y="86"/>
                  </a:lnTo>
                  <a:lnTo>
                    <a:pt x="196" y="85"/>
                  </a:lnTo>
                  <a:lnTo>
                    <a:pt x="194" y="89"/>
                  </a:lnTo>
                  <a:lnTo>
                    <a:pt x="157" y="125"/>
                  </a:lnTo>
                  <a:lnTo>
                    <a:pt x="142" y="125"/>
                  </a:lnTo>
                  <a:lnTo>
                    <a:pt x="116" y="138"/>
                  </a:lnTo>
                  <a:lnTo>
                    <a:pt x="110" y="140"/>
                  </a:lnTo>
                  <a:lnTo>
                    <a:pt x="102" y="135"/>
                  </a:lnTo>
                  <a:lnTo>
                    <a:pt x="94" y="138"/>
                  </a:lnTo>
                  <a:lnTo>
                    <a:pt x="83" y="144"/>
                  </a:lnTo>
                  <a:lnTo>
                    <a:pt x="77" y="144"/>
                  </a:lnTo>
                  <a:lnTo>
                    <a:pt x="64" y="141"/>
                  </a:lnTo>
                  <a:lnTo>
                    <a:pt x="48" y="131"/>
                  </a:lnTo>
                  <a:lnTo>
                    <a:pt x="37" y="131"/>
                  </a:lnTo>
                  <a:lnTo>
                    <a:pt x="37" y="120"/>
                  </a:lnTo>
                  <a:lnTo>
                    <a:pt x="28" y="117"/>
                  </a:lnTo>
                  <a:lnTo>
                    <a:pt x="22" y="103"/>
                  </a:lnTo>
                  <a:lnTo>
                    <a:pt x="15" y="98"/>
                  </a:lnTo>
                  <a:lnTo>
                    <a:pt x="11" y="91"/>
                  </a:lnTo>
                  <a:lnTo>
                    <a:pt x="0" y="88"/>
                  </a:lnTo>
                  <a:lnTo>
                    <a:pt x="3" y="80"/>
                  </a:lnTo>
                  <a:lnTo>
                    <a:pt x="11" y="80"/>
                  </a:lnTo>
                  <a:lnTo>
                    <a:pt x="15" y="77"/>
                  </a:lnTo>
                  <a:lnTo>
                    <a:pt x="16" y="52"/>
                  </a:lnTo>
                  <a:lnTo>
                    <a:pt x="25" y="46"/>
                  </a:lnTo>
                  <a:lnTo>
                    <a:pt x="27" y="37"/>
                  </a:lnTo>
                  <a:lnTo>
                    <a:pt x="42" y="20"/>
                  </a:lnTo>
                  <a:lnTo>
                    <a:pt x="46" y="6"/>
                  </a:lnTo>
                  <a:lnTo>
                    <a:pt x="59" y="5"/>
                  </a:lnTo>
                  <a:lnTo>
                    <a:pt x="62" y="9"/>
                  </a:lnTo>
                  <a:lnTo>
                    <a:pt x="68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5" name="Egypt">
              <a:extLst>
                <a:ext uri="{FF2B5EF4-FFF2-40B4-BE49-F238E27FC236}">
                  <a16:creationId xmlns:a16="http://schemas.microsoft.com/office/drawing/2014/main" id="{62C48886-2D45-4FC2-9F31-012F8B4ADD92}"/>
                </a:ext>
              </a:extLst>
            </p:cNvPr>
            <p:cNvSpPr>
              <a:spLocks/>
            </p:cNvSpPr>
            <p:nvPr>
              <p:custDataLst>
                <p:tags r:id="rId223"/>
              </p:custDataLst>
            </p:nvPr>
          </p:nvSpPr>
          <p:spPr bwMode="auto">
            <a:xfrm>
              <a:off x="6405911" y="3804949"/>
              <a:ext cx="267445" cy="262024"/>
            </a:xfrm>
            <a:custGeom>
              <a:avLst/>
              <a:gdLst>
                <a:gd name="T0" fmla="*/ 6 w 148"/>
                <a:gd name="T1" fmla="*/ 0 h 145"/>
                <a:gd name="T2" fmla="*/ 10 w 148"/>
                <a:gd name="T3" fmla="*/ 0 h 145"/>
                <a:gd name="T4" fmla="*/ 15 w 148"/>
                <a:gd name="T5" fmla="*/ 1 h 145"/>
                <a:gd name="T6" fmla="*/ 22 w 148"/>
                <a:gd name="T7" fmla="*/ 1 h 145"/>
                <a:gd name="T8" fmla="*/ 27 w 148"/>
                <a:gd name="T9" fmla="*/ 3 h 145"/>
                <a:gd name="T10" fmla="*/ 30 w 148"/>
                <a:gd name="T11" fmla="*/ 3 h 145"/>
                <a:gd name="T12" fmla="*/ 58 w 148"/>
                <a:gd name="T13" fmla="*/ 12 h 145"/>
                <a:gd name="T14" fmla="*/ 80 w 148"/>
                <a:gd name="T15" fmla="*/ 3 h 145"/>
                <a:gd name="T16" fmla="*/ 87 w 148"/>
                <a:gd name="T17" fmla="*/ 3 h 145"/>
                <a:gd name="T18" fmla="*/ 92 w 148"/>
                <a:gd name="T19" fmla="*/ 1 h 145"/>
                <a:gd name="T20" fmla="*/ 96 w 148"/>
                <a:gd name="T21" fmla="*/ 1 h 145"/>
                <a:gd name="T22" fmla="*/ 99 w 148"/>
                <a:gd name="T23" fmla="*/ 6 h 145"/>
                <a:gd name="T24" fmla="*/ 105 w 148"/>
                <a:gd name="T25" fmla="*/ 10 h 145"/>
                <a:gd name="T26" fmla="*/ 113 w 148"/>
                <a:gd name="T27" fmla="*/ 9 h 145"/>
                <a:gd name="T28" fmla="*/ 124 w 148"/>
                <a:gd name="T29" fmla="*/ 6 h 145"/>
                <a:gd name="T30" fmla="*/ 126 w 148"/>
                <a:gd name="T31" fmla="*/ 6 h 145"/>
                <a:gd name="T32" fmla="*/ 135 w 148"/>
                <a:gd name="T33" fmla="*/ 35 h 145"/>
                <a:gd name="T34" fmla="*/ 129 w 148"/>
                <a:gd name="T35" fmla="*/ 56 h 145"/>
                <a:gd name="T36" fmla="*/ 129 w 148"/>
                <a:gd name="T37" fmla="*/ 57 h 145"/>
                <a:gd name="T38" fmla="*/ 124 w 148"/>
                <a:gd name="T39" fmla="*/ 59 h 145"/>
                <a:gd name="T40" fmla="*/ 124 w 148"/>
                <a:gd name="T41" fmla="*/ 57 h 145"/>
                <a:gd name="T42" fmla="*/ 114 w 148"/>
                <a:gd name="T43" fmla="*/ 47 h 145"/>
                <a:gd name="T44" fmla="*/ 105 w 148"/>
                <a:gd name="T45" fmla="*/ 26 h 145"/>
                <a:gd name="T46" fmla="*/ 102 w 148"/>
                <a:gd name="T47" fmla="*/ 31 h 145"/>
                <a:gd name="T48" fmla="*/ 107 w 148"/>
                <a:gd name="T49" fmla="*/ 43 h 145"/>
                <a:gd name="T50" fmla="*/ 117 w 148"/>
                <a:gd name="T51" fmla="*/ 55 h 145"/>
                <a:gd name="T52" fmla="*/ 124 w 148"/>
                <a:gd name="T53" fmla="*/ 77 h 145"/>
                <a:gd name="T54" fmla="*/ 139 w 148"/>
                <a:gd name="T55" fmla="*/ 105 h 145"/>
                <a:gd name="T56" fmla="*/ 148 w 148"/>
                <a:gd name="T57" fmla="*/ 112 h 145"/>
                <a:gd name="T58" fmla="*/ 148 w 148"/>
                <a:gd name="T59" fmla="*/ 114 h 145"/>
                <a:gd name="T60" fmla="*/ 147 w 148"/>
                <a:gd name="T61" fmla="*/ 114 h 145"/>
                <a:gd name="T62" fmla="*/ 144 w 148"/>
                <a:gd name="T63" fmla="*/ 115 h 145"/>
                <a:gd name="T64" fmla="*/ 145 w 148"/>
                <a:gd name="T65" fmla="*/ 126 h 145"/>
                <a:gd name="T66" fmla="*/ 139 w 148"/>
                <a:gd name="T67" fmla="*/ 130 h 145"/>
                <a:gd name="T68" fmla="*/ 136 w 148"/>
                <a:gd name="T69" fmla="*/ 130 h 145"/>
                <a:gd name="T70" fmla="*/ 133 w 148"/>
                <a:gd name="T71" fmla="*/ 136 h 145"/>
                <a:gd name="T72" fmla="*/ 133 w 148"/>
                <a:gd name="T73" fmla="*/ 138 h 145"/>
                <a:gd name="T74" fmla="*/ 126 w 148"/>
                <a:gd name="T75" fmla="*/ 139 h 145"/>
                <a:gd name="T76" fmla="*/ 124 w 148"/>
                <a:gd name="T77" fmla="*/ 143 h 145"/>
                <a:gd name="T78" fmla="*/ 124 w 148"/>
                <a:gd name="T79" fmla="*/ 145 h 145"/>
                <a:gd name="T80" fmla="*/ 119 w 148"/>
                <a:gd name="T81" fmla="*/ 145 h 145"/>
                <a:gd name="T82" fmla="*/ 113 w 148"/>
                <a:gd name="T83" fmla="*/ 142 h 145"/>
                <a:gd name="T84" fmla="*/ 6 w 148"/>
                <a:gd name="T85" fmla="*/ 142 h 145"/>
                <a:gd name="T86" fmla="*/ 6 w 148"/>
                <a:gd name="T87" fmla="*/ 40 h 145"/>
                <a:gd name="T88" fmla="*/ 3 w 148"/>
                <a:gd name="T89" fmla="*/ 37 h 145"/>
                <a:gd name="T90" fmla="*/ 0 w 148"/>
                <a:gd name="T91" fmla="*/ 23 h 145"/>
                <a:gd name="T92" fmla="*/ 3 w 148"/>
                <a:gd name="T93" fmla="*/ 20 h 145"/>
                <a:gd name="T94" fmla="*/ 1 w 148"/>
                <a:gd name="T95" fmla="*/ 4 h 145"/>
                <a:gd name="T96" fmla="*/ 3 w 148"/>
                <a:gd name="T97" fmla="*/ 4 h 145"/>
                <a:gd name="T98" fmla="*/ 6 w 148"/>
                <a:gd name="T9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8" h="145">
                  <a:moveTo>
                    <a:pt x="6" y="0"/>
                  </a:moveTo>
                  <a:lnTo>
                    <a:pt x="10" y="0"/>
                  </a:lnTo>
                  <a:lnTo>
                    <a:pt x="15" y="1"/>
                  </a:lnTo>
                  <a:lnTo>
                    <a:pt x="22" y="1"/>
                  </a:lnTo>
                  <a:lnTo>
                    <a:pt x="27" y="3"/>
                  </a:lnTo>
                  <a:lnTo>
                    <a:pt x="30" y="3"/>
                  </a:lnTo>
                  <a:lnTo>
                    <a:pt x="58" y="12"/>
                  </a:lnTo>
                  <a:lnTo>
                    <a:pt x="80" y="3"/>
                  </a:lnTo>
                  <a:lnTo>
                    <a:pt x="87" y="3"/>
                  </a:lnTo>
                  <a:lnTo>
                    <a:pt x="92" y="1"/>
                  </a:lnTo>
                  <a:lnTo>
                    <a:pt x="96" y="1"/>
                  </a:lnTo>
                  <a:lnTo>
                    <a:pt x="99" y="6"/>
                  </a:lnTo>
                  <a:lnTo>
                    <a:pt x="105" y="10"/>
                  </a:lnTo>
                  <a:lnTo>
                    <a:pt x="113" y="9"/>
                  </a:lnTo>
                  <a:lnTo>
                    <a:pt x="124" y="6"/>
                  </a:lnTo>
                  <a:lnTo>
                    <a:pt x="126" y="6"/>
                  </a:lnTo>
                  <a:lnTo>
                    <a:pt x="135" y="35"/>
                  </a:lnTo>
                  <a:lnTo>
                    <a:pt x="129" y="56"/>
                  </a:lnTo>
                  <a:lnTo>
                    <a:pt x="129" y="57"/>
                  </a:lnTo>
                  <a:lnTo>
                    <a:pt x="124" y="59"/>
                  </a:lnTo>
                  <a:lnTo>
                    <a:pt x="124" y="57"/>
                  </a:lnTo>
                  <a:lnTo>
                    <a:pt x="114" y="47"/>
                  </a:lnTo>
                  <a:lnTo>
                    <a:pt x="105" y="26"/>
                  </a:lnTo>
                  <a:lnTo>
                    <a:pt x="102" y="31"/>
                  </a:lnTo>
                  <a:lnTo>
                    <a:pt x="107" y="43"/>
                  </a:lnTo>
                  <a:lnTo>
                    <a:pt x="117" y="55"/>
                  </a:lnTo>
                  <a:lnTo>
                    <a:pt x="124" y="77"/>
                  </a:lnTo>
                  <a:lnTo>
                    <a:pt x="139" y="105"/>
                  </a:lnTo>
                  <a:lnTo>
                    <a:pt x="148" y="112"/>
                  </a:lnTo>
                  <a:lnTo>
                    <a:pt x="148" y="114"/>
                  </a:lnTo>
                  <a:lnTo>
                    <a:pt x="147" y="114"/>
                  </a:lnTo>
                  <a:lnTo>
                    <a:pt x="144" y="115"/>
                  </a:lnTo>
                  <a:lnTo>
                    <a:pt x="145" y="126"/>
                  </a:lnTo>
                  <a:lnTo>
                    <a:pt x="139" y="130"/>
                  </a:lnTo>
                  <a:lnTo>
                    <a:pt x="136" y="130"/>
                  </a:lnTo>
                  <a:lnTo>
                    <a:pt x="133" y="136"/>
                  </a:lnTo>
                  <a:lnTo>
                    <a:pt x="133" y="138"/>
                  </a:lnTo>
                  <a:lnTo>
                    <a:pt x="126" y="139"/>
                  </a:lnTo>
                  <a:lnTo>
                    <a:pt x="124" y="143"/>
                  </a:lnTo>
                  <a:lnTo>
                    <a:pt x="124" y="145"/>
                  </a:lnTo>
                  <a:lnTo>
                    <a:pt x="119" y="145"/>
                  </a:lnTo>
                  <a:lnTo>
                    <a:pt x="113" y="142"/>
                  </a:lnTo>
                  <a:lnTo>
                    <a:pt x="6" y="142"/>
                  </a:lnTo>
                  <a:lnTo>
                    <a:pt x="6" y="40"/>
                  </a:lnTo>
                  <a:lnTo>
                    <a:pt x="3" y="37"/>
                  </a:lnTo>
                  <a:lnTo>
                    <a:pt x="0" y="23"/>
                  </a:lnTo>
                  <a:lnTo>
                    <a:pt x="3" y="20"/>
                  </a:lnTo>
                  <a:lnTo>
                    <a:pt x="1" y="4"/>
                  </a:lnTo>
                  <a:lnTo>
                    <a:pt x="3" y="4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6" name="Djibouti">
              <a:extLst>
                <a:ext uri="{FF2B5EF4-FFF2-40B4-BE49-F238E27FC236}">
                  <a16:creationId xmlns:a16="http://schemas.microsoft.com/office/drawing/2014/main" id="{24AF89F2-F80E-43DB-B6BB-476556E61B35}"/>
                </a:ext>
              </a:extLst>
            </p:cNvPr>
            <p:cNvSpPr>
              <a:spLocks/>
            </p:cNvSpPr>
            <p:nvPr>
              <p:custDataLst>
                <p:tags r:id="rId224"/>
              </p:custDataLst>
            </p:nvPr>
          </p:nvSpPr>
          <p:spPr bwMode="auto">
            <a:xfrm>
              <a:off x="6812499" y="4287435"/>
              <a:ext cx="41563" cy="45177"/>
            </a:xfrm>
            <a:custGeom>
              <a:avLst/>
              <a:gdLst>
                <a:gd name="T0" fmla="*/ 17 w 23"/>
                <a:gd name="T1" fmla="*/ 0 h 25"/>
                <a:gd name="T2" fmla="*/ 18 w 23"/>
                <a:gd name="T3" fmla="*/ 0 h 25"/>
                <a:gd name="T4" fmla="*/ 21 w 23"/>
                <a:gd name="T5" fmla="*/ 4 h 25"/>
                <a:gd name="T6" fmla="*/ 23 w 23"/>
                <a:gd name="T7" fmla="*/ 10 h 25"/>
                <a:gd name="T8" fmla="*/ 23 w 23"/>
                <a:gd name="T9" fmla="*/ 11 h 25"/>
                <a:gd name="T10" fmla="*/ 12 w 23"/>
                <a:gd name="T11" fmla="*/ 16 h 25"/>
                <a:gd name="T12" fmla="*/ 20 w 23"/>
                <a:gd name="T13" fmla="*/ 16 h 25"/>
                <a:gd name="T14" fmla="*/ 20 w 23"/>
                <a:gd name="T15" fmla="*/ 17 h 25"/>
                <a:gd name="T16" fmla="*/ 17 w 23"/>
                <a:gd name="T17" fmla="*/ 25 h 25"/>
                <a:gd name="T18" fmla="*/ 15 w 23"/>
                <a:gd name="T19" fmla="*/ 25 h 25"/>
                <a:gd name="T20" fmla="*/ 12 w 23"/>
                <a:gd name="T21" fmla="*/ 23 h 25"/>
                <a:gd name="T22" fmla="*/ 3 w 23"/>
                <a:gd name="T23" fmla="*/ 25 h 25"/>
                <a:gd name="T24" fmla="*/ 2 w 23"/>
                <a:gd name="T25" fmla="*/ 25 h 25"/>
                <a:gd name="T26" fmla="*/ 0 w 23"/>
                <a:gd name="T27" fmla="*/ 20 h 25"/>
                <a:gd name="T28" fmla="*/ 6 w 23"/>
                <a:gd name="T29" fmla="*/ 7 h 25"/>
                <a:gd name="T30" fmla="*/ 17 w 23"/>
                <a:gd name="T3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" h="25">
                  <a:moveTo>
                    <a:pt x="17" y="0"/>
                  </a:moveTo>
                  <a:lnTo>
                    <a:pt x="18" y="0"/>
                  </a:lnTo>
                  <a:lnTo>
                    <a:pt x="21" y="4"/>
                  </a:lnTo>
                  <a:lnTo>
                    <a:pt x="23" y="10"/>
                  </a:lnTo>
                  <a:lnTo>
                    <a:pt x="23" y="11"/>
                  </a:lnTo>
                  <a:lnTo>
                    <a:pt x="12" y="16"/>
                  </a:lnTo>
                  <a:lnTo>
                    <a:pt x="20" y="16"/>
                  </a:lnTo>
                  <a:lnTo>
                    <a:pt x="20" y="17"/>
                  </a:lnTo>
                  <a:lnTo>
                    <a:pt x="17" y="25"/>
                  </a:lnTo>
                  <a:lnTo>
                    <a:pt x="15" y="25"/>
                  </a:lnTo>
                  <a:lnTo>
                    <a:pt x="12" y="23"/>
                  </a:lnTo>
                  <a:lnTo>
                    <a:pt x="3" y="25"/>
                  </a:lnTo>
                  <a:lnTo>
                    <a:pt x="2" y="25"/>
                  </a:lnTo>
                  <a:lnTo>
                    <a:pt x="0" y="20"/>
                  </a:lnTo>
                  <a:lnTo>
                    <a:pt x="6" y="7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7" name="Democratic Republic of the Congo">
              <a:extLst>
                <a:ext uri="{FF2B5EF4-FFF2-40B4-BE49-F238E27FC236}">
                  <a16:creationId xmlns:a16="http://schemas.microsoft.com/office/drawing/2014/main" id="{CE02D9B2-40D6-4AEC-AC0A-8C0FE7B2309F}"/>
                </a:ext>
              </a:extLst>
            </p:cNvPr>
            <p:cNvSpPr>
              <a:spLocks/>
            </p:cNvSpPr>
            <p:nvPr>
              <p:custDataLst>
                <p:tags r:id="rId225"/>
              </p:custDataLst>
            </p:nvPr>
          </p:nvSpPr>
          <p:spPr bwMode="auto">
            <a:xfrm>
              <a:off x="6116782" y="4462720"/>
              <a:ext cx="449959" cy="442731"/>
            </a:xfrm>
            <a:custGeom>
              <a:avLst/>
              <a:gdLst>
                <a:gd name="T0" fmla="*/ 184 w 249"/>
                <a:gd name="T1" fmla="*/ 0 h 245"/>
                <a:gd name="T2" fmla="*/ 188 w 249"/>
                <a:gd name="T3" fmla="*/ 2 h 245"/>
                <a:gd name="T4" fmla="*/ 191 w 249"/>
                <a:gd name="T5" fmla="*/ 3 h 245"/>
                <a:gd name="T6" fmla="*/ 200 w 249"/>
                <a:gd name="T7" fmla="*/ 2 h 245"/>
                <a:gd name="T8" fmla="*/ 212 w 249"/>
                <a:gd name="T9" fmla="*/ 12 h 245"/>
                <a:gd name="T10" fmla="*/ 224 w 249"/>
                <a:gd name="T11" fmla="*/ 11 h 245"/>
                <a:gd name="T12" fmla="*/ 228 w 249"/>
                <a:gd name="T13" fmla="*/ 9 h 245"/>
                <a:gd name="T14" fmla="*/ 243 w 249"/>
                <a:gd name="T15" fmla="*/ 34 h 245"/>
                <a:gd name="T16" fmla="*/ 249 w 249"/>
                <a:gd name="T17" fmla="*/ 42 h 245"/>
                <a:gd name="T18" fmla="*/ 240 w 249"/>
                <a:gd name="T19" fmla="*/ 54 h 245"/>
                <a:gd name="T20" fmla="*/ 230 w 249"/>
                <a:gd name="T21" fmla="*/ 86 h 245"/>
                <a:gd name="T22" fmla="*/ 222 w 249"/>
                <a:gd name="T23" fmla="*/ 104 h 245"/>
                <a:gd name="T24" fmla="*/ 222 w 249"/>
                <a:gd name="T25" fmla="*/ 137 h 245"/>
                <a:gd name="T26" fmla="*/ 224 w 249"/>
                <a:gd name="T27" fmla="*/ 153 h 245"/>
                <a:gd name="T28" fmla="*/ 237 w 249"/>
                <a:gd name="T29" fmla="*/ 168 h 245"/>
                <a:gd name="T30" fmla="*/ 240 w 249"/>
                <a:gd name="T31" fmla="*/ 177 h 245"/>
                <a:gd name="T32" fmla="*/ 222 w 249"/>
                <a:gd name="T33" fmla="*/ 180 h 245"/>
                <a:gd name="T34" fmla="*/ 218 w 249"/>
                <a:gd name="T35" fmla="*/ 205 h 245"/>
                <a:gd name="T36" fmla="*/ 219 w 249"/>
                <a:gd name="T37" fmla="*/ 229 h 245"/>
                <a:gd name="T38" fmla="*/ 230 w 249"/>
                <a:gd name="T39" fmla="*/ 244 h 245"/>
                <a:gd name="T40" fmla="*/ 228 w 249"/>
                <a:gd name="T41" fmla="*/ 245 h 245"/>
                <a:gd name="T42" fmla="*/ 206 w 249"/>
                <a:gd name="T43" fmla="*/ 230 h 245"/>
                <a:gd name="T44" fmla="*/ 193 w 249"/>
                <a:gd name="T45" fmla="*/ 224 h 245"/>
                <a:gd name="T46" fmla="*/ 172 w 249"/>
                <a:gd name="T47" fmla="*/ 220 h 245"/>
                <a:gd name="T48" fmla="*/ 160 w 249"/>
                <a:gd name="T49" fmla="*/ 218 h 245"/>
                <a:gd name="T50" fmla="*/ 154 w 249"/>
                <a:gd name="T51" fmla="*/ 212 h 245"/>
                <a:gd name="T52" fmla="*/ 130 w 249"/>
                <a:gd name="T53" fmla="*/ 218 h 245"/>
                <a:gd name="T54" fmla="*/ 126 w 249"/>
                <a:gd name="T55" fmla="*/ 214 h 245"/>
                <a:gd name="T56" fmla="*/ 124 w 249"/>
                <a:gd name="T57" fmla="*/ 193 h 245"/>
                <a:gd name="T58" fmla="*/ 121 w 249"/>
                <a:gd name="T59" fmla="*/ 165 h 245"/>
                <a:gd name="T60" fmla="*/ 110 w 249"/>
                <a:gd name="T61" fmla="*/ 160 h 245"/>
                <a:gd name="T62" fmla="*/ 92 w 249"/>
                <a:gd name="T63" fmla="*/ 174 h 245"/>
                <a:gd name="T64" fmla="*/ 83 w 249"/>
                <a:gd name="T65" fmla="*/ 175 h 245"/>
                <a:gd name="T66" fmla="*/ 75 w 249"/>
                <a:gd name="T67" fmla="*/ 177 h 245"/>
                <a:gd name="T68" fmla="*/ 61 w 249"/>
                <a:gd name="T69" fmla="*/ 165 h 245"/>
                <a:gd name="T70" fmla="*/ 52 w 249"/>
                <a:gd name="T71" fmla="*/ 146 h 245"/>
                <a:gd name="T72" fmla="*/ 1 w 249"/>
                <a:gd name="T73" fmla="*/ 152 h 245"/>
                <a:gd name="T74" fmla="*/ 0 w 249"/>
                <a:gd name="T75" fmla="*/ 146 h 245"/>
                <a:gd name="T76" fmla="*/ 3 w 249"/>
                <a:gd name="T77" fmla="*/ 135 h 245"/>
                <a:gd name="T78" fmla="*/ 9 w 249"/>
                <a:gd name="T79" fmla="*/ 129 h 245"/>
                <a:gd name="T80" fmla="*/ 19 w 249"/>
                <a:gd name="T81" fmla="*/ 128 h 245"/>
                <a:gd name="T82" fmla="*/ 27 w 249"/>
                <a:gd name="T83" fmla="*/ 126 h 245"/>
                <a:gd name="T84" fmla="*/ 30 w 249"/>
                <a:gd name="T85" fmla="*/ 132 h 245"/>
                <a:gd name="T86" fmla="*/ 50 w 249"/>
                <a:gd name="T87" fmla="*/ 112 h 245"/>
                <a:gd name="T88" fmla="*/ 58 w 249"/>
                <a:gd name="T89" fmla="*/ 88 h 245"/>
                <a:gd name="T90" fmla="*/ 74 w 249"/>
                <a:gd name="T91" fmla="*/ 43 h 245"/>
                <a:gd name="T92" fmla="*/ 83 w 249"/>
                <a:gd name="T93" fmla="*/ 23 h 245"/>
                <a:gd name="T94" fmla="*/ 86 w 249"/>
                <a:gd name="T95" fmla="*/ 20 h 245"/>
                <a:gd name="T96" fmla="*/ 93 w 249"/>
                <a:gd name="T97" fmla="*/ 2 h 245"/>
                <a:gd name="T98" fmla="*/ 110 w 249"/>
                <a:gd name="T99" fmla="*/ 9 h 245"/>
                <a:gd name="T100" fmla="*/ 121 w 249"/>
                <a:gd name="T101" fmla="*/ 12 h 245"/>
                <a:gd name="T102" fmla="*/ 138 w 249"/>
                <a:gd name="T103" fmla="*/ 6 h 245"/>
                <a:gd name="T104" fmla="*/ 145 w 249"/>
                <a:gd name="T105" fmla="*/ 8 h 245"/>
                <a:gd name="T106" fmla="*/ 164 w 249"/>
                <a:gd name="T107" fmla="*/ 5 h 245"/>
                <a:gd name="T108" fmla="*/ 169 w 249"/>
                <a:gd name="T109" fmla="*/ 2 h 245"/>
                <a:gd name="T110" fmla="*/ 179 w 249"/>
                <a:gd name="T111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49" h="245">
                  <a:moveTo>
                    <a:pt x="179" y="0"/>
                  </a:moveTo>
                  <a:lnTo>
                    <a:pt x="184" y="0"/>
                  </a:lnTo>
                  <a:lnTo>
                    <a:pt x="187" y="3"/>
                  </a:lnTo>
                  <a:lnTo>
                    <a:pt x="188" y="2"/>
                  </a:lnTo>
                  <a:lnTo>
                    <a:pt x="190" y="2"/>
                  </a:lnTo>
                  <a:lnTo>
                    <a:pt x="191" y="3"/>
                  </a:lnTo>
                  <a:lnTo>
                    <a:pt x="193" y="2"/>
                  </a:lnTo>
                  <a:lnTo>
                    <a:pt x="200" y="2"/>
                  </a:lnTo>
                  <a:lnTo>
                    <a:pt x="207" y="11"/>
                  </a:lnTo>
                  <a:lnTo>
                    <a:pt x="212" y="12"/>
                  </a:lnTo>
                  <a:lnTo>
                    <a:pt x="215" y="11"/>
                  </a:lnTo>
                  <a:lnTo>
                    <a:pt x="224" y="11"/>
                  </a:lnTo>
                  <a:lnTo>
                    <a:pt x="227" y="9"/>
                  </a:lnTo>
                  <a:lnTo>
                    <a:pt x="228" y="9"/>
                  </a:lnTo>
                  <a:lnTo>
                    <a:pt x="244" y="23"/>
                  </a:lnTo>
                  <a:lnTo>
                    <a:pt x="243" y="34"/>
                  </a:lnTo>
                  <a:lnTo>
                    <a:pt x="249" y="40"/>
                  </a:lnTo>
                  <a:lnTo>
                    <a:pt x="249" y="42"/>
                  </a:lnTo>
                  <a:lnTo>
                    <a:pt x="240" y="51"/>
                  </a:lnTo>
                  <a:lnTo>
                    <a:pt x="240" y="54"/>
                  </a:lnTo>
                  <a:lnTo>
                    <a:pt x="231" y="64"/>
                  </a:lnTo>
                  <a:lnTo>
                    <a:pt x="230" y="86"/>
                  </a:lnTo>
                  <a:lnTo>
                    <a:pt x="219" y="100"/>
                  </a:lnTo>
                  <a:lnTo>
                    <a:pt x="222" y="104"/>
                  </a:lnTo>
                  <a:lnTo>
                    <a:pt x="224" y="113"/>
                  </a:lnTo>
                  <a:lnTo>
                    <a:pt x="222" y="137"/>
                  </a:lnTo>
                  <a:lnTo>
                    <a:pt x="224" y="143"/>
                  </a:lnTo>
                  <a:lnTo>
                    <a:pt x="224" y="153"/>
                  </a:lnTo>
                  <a:lnTo>
                    <a:pt x="230" y="160"/>
                  </a:lnTo>
                  <a:lnTo>
                    <a:pt x="237" y="168"/>
                  </a:lnTo>
                  <a:lnTo>
                    <a:pt x="240" y="175"/>
                  </a:lnTo>
                  <a:lnTo>
                    <a:pt x="240" y="177"/>
                  </a:lnTo>
                  <a:lnTo>
                    <a:pt x="239" y="177"/>
                  </a:lnTo>
                  <a:lnTo>
                    <a:pt x="222" y="180"/>
                  </a:lnTo>
                  <a:lnTo>
                    <a:pt x="216" y="189"/>
                  </a:lnTo>
                  <a:lnTo>
                    <a:pt x="218" y="205"/>
                  </a:lnTo>
                  <a:lnTo>
                    <a:pt x="213" y="223"/>
                  </a:lnTo>
                  <a:lnTo>
                    <a:pt x="219" y="229"/>
                  </a:lnTo>
                  <a:lnTo>
                    <a:pt x="228" y="229"/>
                  </a:lnTo>
                  <a:lnTo>
                    <a:pt x="230" y="244"/>
                  </a:lnTo>
                  <a:lnTo>
                    <a:pt x="230" y="245"/>
                  </a:lnTo>
                  <a:lnTo>
                    <a:pt x="228" y="245"/>
                  </a:lnTo>
                  <a:lnTo>
                    <a:pt x="216" y="242"/>
                  </a:lnTo>
                  <a:lnTo>
                    <a:pt x="206" y="230"/>
                  </a:lnTo>
                  <a:lnTo>
                    <a:pt x="199" y="229"/>
                  </a:lnTo>
                  <a:lnTo>
                    <a:pt x="193" y="224"/>
                  </a:lnTo>
                  <a:lnTo>
                    <a:pt x="182" y="226"/>
                  </a:lnTo>
                  <a:lnTo>
                    <a:pt x="172" y="220"/>
                  </a:lnTo>
                  <a:lnTo>
                    <a:pt x="169" y="215"/>
                  </a:lnTo>
                  <a:lnTo>
                    <a:pt x="160" y="218"/>
                  </a:lnTo>
                  <a:lnTo>
                    <a:pt x="157" y="211"/>
                  </a:lnTo>
                  <a:lnTo>
                    <a:pt x="154" y="212"/>
                  </a:lnTo>
                  <a:lnTo>
                    <a:pt x="135" y="214"/>
                  </a:lnTo>
                  <a:lnTo>
                    <a:pt x="130" y="218"/>
                  </a:lnTo>
                  <a:lnTo>
                    <a:pt x="126" y="215"/>
                  </a:lnTo>
                  <a:lnTo>
                    <a:pt x="126" y="214"/>
                  </a:lnTo>
                  <a:lnTo>
                    <a:pt x="129" y="208"/>
                  </a:lnTo>
                  <a:lnTo>
                    <a:pt x="124" y="193"/>
                  </a:lnTo>
                  <a:lnTo>
                    <a:pt x="123" y="168"/>
                  </a:lnTo>
                  <a:lnTo>
                    <a:pt x="121" y="165"/>
                  </a:lnTo>
                  <a:lnTo>
                    <a:pt x="110" y="165"/>
                  </a:lnTo>
                  <a:lnTo>
                    <a:pt x="110" y="160"/>
                  </a:lnTo>
                  <a:lnTo>
                    <a:pt x="96" y="162"/>
                  </a:lnTo>
                  <a:lnTo>
                    <a:pt x="92" y="174"/>
                  </a:lnTo>
                  <a:lnTo>
                    <a:pt x="87" y="174"/>
                  </a:lnTo>
                  <a:lnTo>
                    <a:pt x="83" y="175"/>
                  </a:lnTo>
                  <a:lnTo>
                    <a:pt x="80" y="175"/>
                  </a:lnTo>
                  <a:lnTo>
                    <a:pt x="75" y="177"/>
                  </a:lnTo>
                  <a:lnTo>
                    <a:pt x="71" y="177"/>
                  </a:lnTo>
                  <a:lnTo>
                    <a:pt x="61" y="165"/>
                  </a:lnTo>
                  <a:lnTo>
                    <a:pt x="56" y="150"/>
                  </a:lnTo>
                  <a:lnTo>
                    <a:pt x="52" y="146"/>
                  </a:lnTo>
                  <a:lnTo>
                    <a:pt x="13" y="147"/>
                  </a:lnTo>
                  <a:lnTo>
                    <a:pt x="1" y="152"/>
                  </a:lnTo>
                  <a:lnTo>
                    <a:pt x="0" y="152"/>
                  </a:lnTo>
                  <a:lnTo>
                    <a:pt x="0" y="146"/>
                  </a:lnTo>
                  <a:lnTo>
                    <a:pt x="1" y="144"/>
                  </a:lnTo>
                  <a:lnTo>
                    <a:pt x="3" y="135"/>
                  </a:lnTo>
                  <a:lnTo>
                    <a:pt x="3" y="134"/>
                  </a:lnTo>
                  <a:lnTo>
                    <a:pt x="9" y="129"/>
                  </a:lnTo>
                  <a:lnTo>
                    <a:pt x="16" y="131"/>
                  </a:lnTo>
                  <a:lnTo>
                    <a:pt x="19" y="128"/>
                  </a:lnTo>
                  <a:lnTo>
                    <a:pt x="27" y="125"/>
                  </a:lnTo>
                  <a:lnTo>
                    <a:pt x="27" y="126"/>
                  </a:lnTo>
                  <a:lnTo>
                    <a:pt x="28" y="131"/>
                  </a:lnTo>
                  <a:lnTo>
                    <a:pt x="30" y="132"/>
                  </a:lnTo>
                  <a:lnTo>
                    <a:pt x="46" y="119"/>
                  </a:lnTo>
                  <a:lnTo>
                    <a:pt x="50" y="112"/>
                  </a:lnTo>
                  <a:lnTo>
                    <a:pt x="53" y="97"/>
                  </a:lnTo>
                  <a:lnTo>
                    <a:pt x="58" y="88"/>
                  </a:lnTo>
                  <a:lnTo>
                    <a:pt x="70" y="79"/>
                  </a:lnTo>
                  <a:lnTo>
                    <a:pt x="74" y="43"/>
                  </a:lnTo>
                  <a:lnTo>
                    <a:pt x="81" y="30"/>
                  </a:lnTo>
                  <a:lnTo>
                    <a:pt x="83" y="23"/>
                  </a:lnTo>
                  <a:lnTo>
                    <a:pt x="83" y="21"/>
                  </a:lnTo>
                  <a:lnTo>
                    <a:pt x="86" y="20"/>
                  </a:lnTo>
                  <a:lnTo>
                    <a:pt x="86" y="11"/>
                  </a:lnTo>
                  <a:lnTo>
                    <a:pt x="93" y="2"/>
                  </a:lnTo>
                  <a:lnTo>
                    <a:pt x="102" y="2"/>
                  </a:lnTo>
                  <a:lnTo>
                    <a:pt x="110" y="9"/>
                  </a:lnTo>
                  <a:lnTo>
                    <a:pt x="113" y="9"/>
                  </a:lnTo>
                  <a:lnTo>
                    <a:pt x="121" y="12"/>
                  </a:lnTo>
                  <a:lnTo>
                    <a:pt x="133" y="12"/>
                  </a:lnTo>
                  <a:lnTo>
                    <a:pt x="138" y="6"/>
                  </a:lnTo>
                  <a:lnTo>
                    <a:pt x="139" y="6"/>
                  </a:lnTo>
                  <a:lnTo>
                    <a:pt x="145" y="8"/>
                  </a:lnTo>
                  <a:lnTo>
                    <a:pt x="161" y="3"/>
                  </a:lnTo>
                  <a:lnTo>
                    <a:pt x="164" y="5"/>
                  </a:lnTo>
                  <a:lnTo>
                    <a:pt x="169" y="3"/>
                  </a:lnTo>
                  <a:lnTo>
                    <a:pt x="169" y="2"/>
                  </a:lnTo>
                  <a:lnTo>
                    <a:pt x="176" y="2"/>
                  </a:lnTo>
                  <a:lnTo>
                    <a:pt x="179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8" name="Cote d'Ivoire">
              <a:extLst>
                <a:ext uri="{FF2B5EF4-FFF2-40B4-BE49-F238E27FC236}">
                  <a16:creationId xmlns:a16="http://schemas.microsoft.com/office/drawing/2014/main" id="{101314F4-F8F5-4E5E-BE74-57C9D312DACA}"/>
                </a:ext>
              </a:extLst>
            </p:cNvPr>
            <p:cNvSpPr>
              <a:spLocks/>
            </p:cNvSpPr>
            <p:nvPr>
              <p:custDataLst>
                <p:tags r:id="rId226"/>
              </p:custDataLst>
            </p:nvPr>
          </p:nvSpPr>
          <p:spPr bwMode="auto">
            <a:xfrm>
              <a:off x="5623454" y="4334418"/>
              <a:ext cx="148179" cy="153601"/>
            </a:xfrm>
            <a:custGeom>
              <a:avLst/>
              <a:gdLst>
                <a:gd name="T0" fmla="*/ 31 w 82"/>
                <a:gd name="T1" fmla="*/ 0 h 85"/>
                <a:gd name="T2" fmla="*/ 33 w 82"/>
                <a:gd name="T3" fmla="*/ 6 h 85"/>
                <a:gd name="T4" fmla="*/ 37 w 82"/>
                <a:gd name="T5" fmla="*/ 3 h 85"/>
                <a:gd name="T6" fmla="*/ 45 w 82"/>
                <a:gd name="T7" fmla="*/ 5 h 85"/>
                <a:gd name="T8" fmla="*/ 46 w 82"/>
                <a:gd name="T9" fmla="*/ 5 h 85"/>
                <a:gd name="T10" fmla="*/ 52 w 82"/>
                <a:gd name="T11" fmla="*/ 14 h 85"/>
                <a:gd name="T12" fmla="*/ 56 w 82"/>
                <a:gd name="T13" fmla="*/ 14 h 85"/>
                <a:gd name="T14" fmla="*/ 65 w 82"/>
                <a:gd name="T15" fmla="*/ 9 h 85"/>
                <a:gd name="T16" fmla="*/ 71 w 82"/>
                <a:gd name="T17" fmla="*/ 11 h 85"/>
                <a:gd name="T18" fmla="*/ 73 w 82"/>
                <a:gd name="T19" fmla="*/ 11 h 85"/>
                <a:gd name="T20" fmla="*/ 76 w 82"/>
                <a:gd name="T21" fmla="*/ 17 h 85"/>
                <a:gd name="T22" fmla="*/ 79 w 82"/>
                <a:gd name="T23" fmla="*/ 17 h 85"/>
                <a:gd name="T24" fmla="*/ 79 w 82"/>
                <a:gd name="T25" fmla="*/ 21 h 85"/>
                <a:gd name="T26" fmla="*/ 82 w 82"/>
                <a:gd name="T27" fmla="*/ 33 h 85"/>
                <a:gd name="T28" fmla="*/ 82 w 82"/>
                <a:gd name="T29" fmla="*/ 34 h 85"/>
                <a:gd name="T30" fmla="*/ 79 w 82"/>
                <a:gd name="T31" fmla="*/ 37 h 85"/>
                <a:gd name="T32" fmla="*/ 73 w 82"/>
                <a:gd name="T33" fmla="*/ 55 h 85"/>
                <a:gd name="T34" fmla="*/ 74 w 82"/>
                <a:gd name="T35" fmla="*/ 65 h 85"/>
                <a:gd name="T36" fmla="*/ 79 w 82"/>
                <a:gd name="T37" fmla="*/ 67 h 85"/>
                <a:gd name="T38" fmla="*/ 79 w 82"/>
                <a:gd name="T39" fmla="*/ 74 h 85"/>
                <a:gd name="T40" fmla="*/ 73 w 82"/>
                <a:gd name="T41" fmla="*/ 76 h 85"/>
                <a:gd name="T42" fmla="*/ 51 w 82"/>
                <a:gd name="T43" fmla="*/ 74 h 85"/>
                <a:gd name="T44" fmla="*/ 33 w 82"/>
                <a:gd name="T45" fmla="*/ 79 h 85"/>
                <a:gd name="T46" fmla="*/ 19 w 82"/>
                <a:gd name="T47" fmla="*/ 85 h 85"/>
                <a:gd name="T48" fmla="*/ 13 w 82"/>
                <a:gd name="T49" fmla="*/ 85 h 85"/>
                <a:gd name="T50" fmla="*/ 13 w 82"/>
                <a:gd name="T51" fmla="*/ 83 h 85"/>
                <a:gd name="T52" fmla="*/ 15 w 82"/>
                <a:gd name="T53" fmla="*/ 65 h 85"/>
                <a:gd name="T54" fmla="*/ 12 w 82"/>
                <a:gd name="T55" fmla="*/ 64 h 85"/>
                <a:gd name="T56" fmla="*/ 9 w 82"/>
                <a:gd name="T57" fmla="*/ 60 h 85"/>
                <a:gd name="T58" fmla="*/ 2 w 82"/>
                <a:gd name="T59" fmla="*/ 58 h 85"/>
                <a:gd name="T60" fmla="*/ 0 w 82"/>
                <a:gd name="T61" fmla="*/ 57 h 85"/>
                <a:gd name="T62" fmla="*/ 5 w 82"/>
                <a:gd name="T63" fmla="*/ 48 h 85"/>
                <a:gd name="T64" fmla="*/ 2 w 82"/>
                <a:gd name="T65" fmla="*/ 42 h 85"/>
                <a:gd name="T66" fmla="*/ 6 w 82"/>
                <a:gd name="T67" fmla="*/ 42 h 85"/>
                <a:gd name="T68" fmla="*/ 8 w 82"/>
                <a:gd name="T69" fmla="*/ 36 h 85"/>
                <a:gd name="T70" fmla="*/ 5 w 82"/>
                <a:gd name="T71" fmla="*/ 34 h 85"/>
                <a:gd name="T72" fmla="*/ 5 w 82"/>
                <a:gd name="T73" fmla="*/ 30 h 85"/>
                <a:gd name="T74" fmla="*/ 8 w 82"/>
                <a:gd name="T75" fmla="*/ 30 h 85"/>
                <a:gd name="T76" fmla="*/ 9 w 82"/>
                <a:gd name="T77" fmla="*/ 31 h 85"/>
                <a:gd name="T78" fmla="*/ 12 w 82"/>
                <a:gd name="T79" fmla="*/ 31 h 85"/>
                <a:gd name="T80" fmla="*/ 11 w 82"/>
                <a:gd name="T81" fmla="*/ 27 h 85"/>
                <a:gd name="T82" fmla="*/ 9 w 82"/>
                <a:gd name="T83" fmla="*/ 27 h 85"/>
                <a:gd name="T84" fmla="*/ 11 w 82"/>
                <a:gd name="T85" fmla="*/ 24 h 85"/>
                <a:gd name="T86" fmla="*/ 11 w 82"/>
                <a:gd name="T87" fmla="*/ 19 h 85"/>
                <a:gd name="T88" fmla="*/ 6 w 82"/>
                <a:gd name="T89" fmla="*/ 18 h 85"/>
                <a:gd name="T90" fmla="*/ 6 w 82"/>
                <a:gd name="T91" fmla="*/ 11 h 85"/>
                <a:gd name="T92" fmla="*/ 8 w 82"/>
                <a:gd name="T93" fmla="*/ 8 h 85"/>
                <a:gd name="T94" fmla="*/ 15 w 82"/>
                <a:gd name="T95" fmla="*/ 3 h 85"/>
                <a:gd name="T96" fmla="*/ 21 w 82"/>
                <a:gd name="T97" fmla="*/ 6 h 85"/>
                <a:gd name="T98" fmla="*/ 25 w 82"/>
                <a:gd name="T99" fmla="*/ 5 h 85"/>
                <a:gd name="T100" fmla="*/ 25 w 82"/>
                <a:gd name="T101" fmla="*/ 2 h 85"/>
                <a:gd name="T102" fmla="*/ 31 w 82"/>
                <a:gd name="T10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2" h="85">
                  <a:moveTo>
                    <a:pt x="31" y="0"/>
                  </a:moveTo>
                  <a:lnTo>
                    <a:pt x="33" y="6"/>
                  </a:lnTo>
                  <a:lnTo>
                    <a:pt x="37" y="3"/>
                  </a:lnTo>
                  <a:lnTo>
                    <a:pt x="45" y="5"/>
                  </a:lnTo>
                  <a:lnTo>
                    <a:pt x="46" y="5"/>
                  </a:lnTo>
                  <a:lnTo>
                    <a:pt x="52" y="14"/>
                  </a:lnTo>
                  <a:lnTo>
                    <a:pt x="56" y="14"/>
                  </a:lnTo>
                  <a:lnTo>
                    <a:pt x="65" y="9"/>
                  </a:lnTo>
                  <a:lnTo>
                    <a:pt x="71" y="11"/>
                  </a:lnTo>
                  <a:lnTo>
                    <a:pt x="73" y="11"/>
                  </a:lnTo>
                  <a:lnTo>
                    <a:pt x="76" y="17"/>
                  </a:lnTo>
                  <a:lnTo>
                    <a:pt x="79" y="17"/>
                  </a:lnTo>
                  <a:lnTo>
                    <a:pt x="79" y="21"/>
                  </a:lnTo>
                  <a:lnTo>
                    <a:pt x="82" y="33"/>
                  </a:lnTo>
                  <a:lnTo>
                    <a:pt x="82" y="34"/>
                  </a:lnTo>
                  <a:lnTo>
                    <a:pt x="79" y="37"/>
                  </a:lnTo>
                  <a:lnTo>
                    <a:pt x="73" y="55"/>
                  </a:lnTo>
                  <a:lnTo>
                    <a:pt x="74" y="65"/>
                  </a:lnTo>
                  <a:lnTo>
                    <a:pt x="79" y="67"/>
                  </a:lnTo>
                  <a:lnTo>
                    <a:pt x="79" y="74"/>
                  </a:lnTo>
                  <a:lnTo>
                    <a:pt x="73" y="76"/>
                  </a:lnTo>
                  <a:lnTo>
                    <a:pt x="51" y="74"/>
                  </a:lnTo>
                  <a:lnTo>
                    <a:pt x="33" y="79"/>
                  </a:lnTo>
                  <a:lnTo>
                    <a:pt x="19" y="85"/>
                  </a:lnTo>
                  <a:lnTo>
                    <a:pt x="13" y="85"/>
                  </a:lnTo>
                  <a:lnTo>
                    <a:pt x="13" y="83"/>
                  </a:lnTo>
                  <a:lnTo>
                    <a:pt x="15" y="65"/>
                  </a:lnTo>
                  <a:lnTo>
                    <a:pt x="12" y="64"/>
                  </a:lnTo>
                  <a:lnTo>
                    <a:pt x="9" y="60"/>
                  </a:lnTo>
                  <a:lnTo>
                    <a:pt x="2" y="58"/>
                  </a:lnTo>
                  <a:lnTo>
                    <a:pt x="0" y="57"/>
                  </a:lnTo>
                  <a:lnTo>
                    <a:pt x="5" y="48"/>
                  </a:lnTo>
                  <a:lnTo>
                    <a:pt x="2" y="42"/>
                  </a:lnTo>
                  <a:lnTo>
                    <a:pt x="6" y="42"/>
                  </a:lnTo>
                  <a:lnTo>
                    <a:pt x="8" y="36"/>
                  </a:lnTo>
                  <a:lnTo>
                    <a:pt x="5" y="34"/>
                  </a:lnTo>
                  <a:lnTo>
                    <a:pt x="5" y="30"/>
                  </a:lnTo>
                  <a:lnTo>
                    <a:pt x="8" y="30"/>
                  </a:lnTo>
                  <a:lnTo>
                    <a:pt x="9" y="31"/>
                  </a:lnTo>
                  <a:lnTo>
                    <a:pt x="12" y="31"/>
                  </a:lnTo>
                  <a:lnTo>
                    <a:pt x="11" y="27"/>
                  </a:lnTo>
                  <a:lnTo>
                    <a:pt x="9" y="27"/>
                  </a:lnTo>
                  <a:lnTo>
                    <a:pt x="11" y="24"/>
                  </a:lnTo>
                  <a:lnTo>
                    <a:pt x="11" y="19"/>
                  </a:lnTo>
                  <a:lnTo>
                    <a:pt x="6" y="18"/>
                  </a:lnTo>
                  <a:lnTo>
                    <a:pt x="6" y="11"/>
                  </a:lnTo>
                  <a:lnTo>
                    <a:pt x="8" y="8"/>
                  </a:lnTo>
                  <a:lnTo>
                    <a:pt x="15" y="3"/>
                  </a:lnTo>
                  <a:lnTo>
                    <a:pt x="21" y="6"/>
                  </a:lnTo>
                  <a:lnTo>
                    <a:pt x="25" y="5"/>
                  </a:lnTo>
                  <a:lnTo>
                    <a:pt x="25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9" name="Congo">
              <a:extLst>
                <a:ext uri="{FF2B5EF4-FFF2-40B4-BE49-F238E27FC236}">
                  <a16:creationId xmlns:a16="http://schemas.microsoft.com/office/drawing/2014/main" id="{C31398F5-ECBF-408E-9B77-F232D54542B4}"/>
                </a:ext>
              </a:extLst>
            </p:cNvPr>
            <p:cNvSpPr>
              <a:spLocks/>
            </p:cNvSpPr>
            <p:nvPr>
              <p:custDataLst>
                <p:tags r:id="rId227"/>
              </p:custDataLst>
            </p:nvPr>
          </p:nvSpPr>
          <p:spPr bwMode="auto">
            <a:xfrm>
              <a:off x="6087868" y="4500668"/>
              <a:ext cx="180706" cy="209619"/>
            </a:xfrm>
            <a:custGeom>
              <a:avLst/>
              <a:gdLst>
                <a:gd name="T0" fmla="*/ 83 w 100"/>
                <a:gd name="T1" fmla="*/ 0 h 116"/>
                <a:gd name="T2" fmla="*/ 90 w 100"/>
                <a:gd name="T3" fmla="*/ 3 h 116"/>
                <a:gd name="T4" fmla="*/ 99 w 100"/>
                <a:gd name="T5" fmla="*/ 0 h 116"/>
                <a:gd name="T6" fmla="*/ 100 w 100"/>
                <a:gd name="T7" fmla="*/ 0 h 116"/>
                <a:gd name="T8" fmla="*/ 100 w 100"/>
                <a:gd name="T9" fmla="*/ 2 h 116"/>
                <a:gd name="T10" fmla="*/ 99 w 100"/>
                <a:gd name="T11" fmla="*/ 9 h 116"/>
                <a:gd name="T12" fmla="*/ 91 w 100"/>
                <a:gd name="T13" fmla="*/ 24 h 116"/>
                <a:gd name="T14" fmla="*/ 87 w 100"/>
                <a:gd name="T15" fmla="*/ 58 h 116"/>
                <a:gd name="T16" fmla="*/ 75 w 100"/>
                <a:gd name="T17" fmla="*/ 68 h 116"/>
                <a:gd name="T18" fmla="*/ 71 w 100"/>
                <a:gd name="T19" fmla="*/ 76 h 116"/>
                <a:gd name="T20" fmla="*/ 68 w 100"/>
                <a:gd name="T21" fmla="*/ 91 h 116"/>
                <a:gd name="T22" fmla="*/ 63 w 100"/>
                <a:gd name="T23" fmla="*/ 99 h 116"/>
                <a:gd name="T24" fmla="*/ 46 w 100"/>
                <a:gd name="T25" fmla="*/ 113 h 116"/>
                <a:gd name="T26" fmla="*/ 43 w 100"/>
                <a:gd name="T27" fmla="*/ 111 h 116"/>
                <a:gd name="T28" fmla="*/ 41 w 100"/>
                <a:gd name="T29" fmla="*/ 105 h 116"/>
                <a:gd name="T30" fmla="*/ 37 w 100"/>
                <a:gd name="T31" fmla="*/ 108 h 116"/>
                <a:gd name="T32" fmla="*/ 34 w 100"/>
                <a:gd name="T33" fmla="*/ 111 h 116"/>
                <a:gd name="T34" fmla="*/ 32 w 100"/>
                <a:gd name="T35" fmla="*/ 111 h 116"/>
                <a:gd name="T36" fmla="*/ 25 w 100"/>
                <a:gd name="T37" fmla="*/ 110 h 116"/>
                <a:gd name="T38" fmla="*/ 22 w 100"/>
                <a:gd name="T39" fmla="*/ 107 h 116"/>
                <a:gd name="T40" fmla="*/ 13 w 100"/>
                <a:gd name="T41" fmla="*/ 114 h 116"/>
                <a:gd name="T42" fmla="*/ 13 w 100"/>
                <a:gd name="T43" fmla="*/ 116 h 116"/>
                <a:gd name="T44" fmla="*/ 11 w 100"/>
                <a:gd name="T45" fmla="*/ 114 h 116"/>
                <a:gd name="T46" fmla="*/ 7 w 100"/>
                <a:gd name="T47" fmla="*/ 108 h 116"/>
                <a:gd name="T48" fmla="*/ 0 w 100"/>
                <a:gd name="T49" fmla="*/ 101 h 116"/>
                <a:gd name="T50" fmla="*/ 0 w 100"/>
                <a:gd name="T51" fmla="*/ 99 h 116"/>
                <a:gd name="T52" fmla="*/ 3 w 100"/>
                <a:gd name="T53" fmla="*/ 95 h 116"/>
                <a:gd name="T54" fmla="*/ 7 w 100"/>
                <a:gd name="T55" fmla="*/ 94 h 116"/>
                <a:gd name="T56" fmla="*/ 7 w 100"/>
                <a:gd name="T57" fmla="*/ 82 h 116"/>
                <a:gd name="T58" fmla="*/ 20 w 100"/>
                <a:gd name="T59" fmla="*/ 71 h 116"/>
                <a:gd name="T60" fmla="*/ 35 w 100"/>
                <a:gd name="T61" fmla="*/ 80 h 116"/>
                <a:gd name="T62" fmla="*/ 38 w 100"/>
                <a:gd name="T63" fmla="*/ 79 h 116"/>
                <a:gd name="T64" fmla="*/ 40 w 100"/>
                <a:gd name="T65" fmla="*/ 59 h 116"/>
                <a:gd name="T66" fmla="*/ 38 w 100"/>
                <a:gd name="T67" fmla="*/ 46 h 116"/>
                <a:gd name="T68" fmla="*/ 41 w 100"/>
                <a:gd name="T69" fmla="*/ 37 h 116"/>
                <a:gd name="T70" fmla="*/ 41 w 100"/>
                <a:gd name="T71" fmla="*/ 33 h 116"/>
                <a:gd name="T72" fmla="*/ 40 w 100"/>
                <a:gd name="T73" fmla="*/ 30 h 116"/>
                <a:gd name="T74" fmla="*/ 34 w 100"/>
                <a:gd name="T75" fmla="*/ 28 h 116"/>
                <a:gd name="T76" fmla="*/ 29 w 100"/>
                <a:gd name="T77" fmla="*/ 34 h 116"/>
                <a:gd name="T78" fmla="*/ 26 w 100"/>
                <a:gd name="T79" fmla="*/ 33 h 116"/>
                <a:gd name="T80" fmla="*/ 26 w 100"/>
                <a:gd name="T81" fmla="*/ 21 h 116"/>
                <a:gd name="T82" fmla="*/ 47 w 100"/>
                <a:gd name="T83" fmla="*/ 21 h 116"/>
                <a:gd name="T84" fmla="*/ 59 w 100"/>
                <a:gd name="T85" fmla="*/ 22 h 116"/>
                <a:gd name="T86" fmla="*/ 63 w 100"/>
                <a:gd name="T87" fmla="*/ 27 h 116"/>
                <a:gd name="T88" fmla="*/ 65 w 100"/>
                <a:gd name="T89" fmla="*/ 12 h 116"/>
                <a:gd name="T90" fmla="*/ 65 w 100"/>
                <a:gd name="T91" fmla="*/ 10 h 116"/>
                <a:gd name="T92" fmla="*/ 78 w 100"/>
                <a:gd name="T93" fmla="*/ 2 h 116"/>
                <a:gd name="T94" fmla="*/ 83 w 100"/>
                <a:gd name="T9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0" h="116">
                  <a:moveTo>
                    <a:pt x="83" y="0"/>
                  </a:moveTo>
                  <a:lnTo>
                    <a:pt x="90" y="3"/>
                  </a:lnTo>
                  <a:lnTo>
                    <a:pt x="99" y="0"/>
                  </a:lnTo>
                  <a:lnTo>
                    <a:pt x="100" y="0"/>
                  </a:lnTo>
                  <a:lnTo>
                    <a:pt x="100" y="2"/>
                  </a:lnTo>
                  <a:lnTo>
                    <a:pt x="99" y="9"/>
                  </a:lnTo>
                  <a:lnTo>
                    <a:pt x="91" y="24"/>
                  </a:lnTo>
                  <a:lnTo>
                    <a:pt x="87" y="58"/>
                  </a:lnTo>
                  <a:lnTo>
                    <a:pt x="75" y="68"/>
                  </a:lnTo>
                  <a:lnTo>
                    <a:pt x="71" y="76"/>
                  </a:lnTo>
                  <a:lnTo>
                    <a:pt x="68" y="91"/>
                  </a:lnTo>
                  <a:lnTo>
                    <a:pt x="63" y="99"/>
                  </a:lnTo>
                  <a:lnTo>
                    <a:pt x="46" y="113"/>
                  </a:lnTo>
                  <a:lnTo>
                    <a:pt x="43" y="111"/>
                  </a:lnTo>
                  <a:lnTo>
                    <a:pt x="41" y="105"/>
                  </a:lnTo>
                  <a:lnTo>
                    <a:pt x="37" y="108"/>
                  </a:lnTo>
                  <a:lnTo>
                    <a:pt x="34" y="111"/>
                  </a:lnTo>
                  <a:lnTo>
                    <a:pt x="32" y="111"/>
                  </a:lnTo>
                  <a:lnTo>
                    <a:pt x="25" y="110"/>
                  </a:lnTo>
                  <a:lnTo>
                    <a:pt x="22" y="107"/>
                  </a:lnTo>
                  <a:lnTo>
                    <a:pt x="13" y="114"/>
                  </a:lnTo>
                  <a:lnTo>
                    <a:pt x="13" y="116"/>
                  </a:lnTo>
                  <a:lnTo>
                    <a:pt x="11" y="114"/>
                  </a:lnTo>
                  <a:lnTo>
                    <a:pt x="7" y="108"/>
                  </a:lnTo>
                  <a:lnTo>
                    <a:pt x="0" y="101"/>
                  </a:lnTo>
                  <a:lnTo>
                    <a:pt x="0" y="99"/>
                  </a:lnTo>
                  <a:lnTo>
                    <a:pt x="3" y="95"/>
                  </a:lnTo>
                  <a:lnTo>
                    <a:pt x="7" y="94"/>
                  </a:lnTo>
                  <a:lnTo>
                    <a:pt x="7" y="82"/>
                  </a:lnTo>
                  <a:lnTo>
                    <a:pt x="20" y="71"/>
                  </a:lnTo>
                  <a:lnTo>
                    <a:pt x="35" y="80"/>
                  </a:lnTo>
                  <a:lnTo>
                    <a:pt x="38" y="79"/>
                  </a:lnTo>
                  <a:lnTo>
                    <a:pt x="40" y="59"/>
                  </a:lnTo>
                  <a:lnTo>
                    <a:pt x="38" y="46"/>
                  </a:lnTo>
                  <a:lnTo>
                    <a:pt x="41" y="37"/>
                  </a:lnTo>
                  <a:lnTo>
                    <a:pt x="41" y="33"/>
                  </a:lnTo>
                  <a:lnTo>
                    <a:pt x="40" y="30"/>
                  </a:lnTo>
                  <a:lnTo>
                    <a:pt x="34" y="28"/>
                  </a:lnTo>
                  <a:lnTo>
                    <a:pt x="29" y="34"/>
                  </a:lnTo>
                  <a:lnTo>
                    <a:pt x="26" y="33"/>
                  </a:lnTo>
                  <a:lnTo>
                    <a:pt x="26" y="21"/>
                  </a:lnTo>
                  <a:lnTo>
                    <a:pt x="47" y="21"/>
                  </a:lnTo>
                  <a:lnTo>
                    <a:pt x="59" y="22"/>
                  </a:lnTo>
                  <a:lnTo>
                    <a:pt x="63" y="27"/>
                  </a:lnTo>
                  <a:lnTo>
                    <a:pt x="65" y="12"/>
                  </a:lnTo>
                  <a:lnTo>
                    <a:pt x="65" y="10"/>
                  </a:lnTo>
                  <a:lnTo>
                    <a:pt x="78" y="2"/>
                  </a:lnTo>
                  <a:lnTo>
                    <a:pt x="83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0" name="Chad">
              <a:extLst>
                <a:ext uri="{FF2B5EF4-FFF2-40B4-BE49-F238E27FC236}">
                  <a16:creationId xmlns:a16="http://schemas.microsoft.com/office/drawing/2014/main" id="{5C4F7239-A39D-41C6-8A41-406ABA10C611}"/>
                </a:ext>
              </a:extLst>
            </p:cNvPr>
            <p:cNvSpPr>
              <a:spLocks/>
            </p:cNvSpPr>
            <p:nvPr>
              <p:custDataLst>
                <p:tags r:id="rId228"/>
              </p:custDataLst>
            </p:nvPr>
          </p:nvSpPr>
          <p:spPr bwMode="auto">
            <a:xfrm>
              <a:off x="6140272" y="4023604"/>
              <a:ext cx="254796" cy="392133"/>
            </a:xfrm>
            <a:custGeom>
              <a:avLst/>
              <a:gdLst>
                <a:gd name="T0" fmla="*/ 36 w 141"/>
                <a:gd name="T1" fmla="*/ 0 h 217"/>
                <a:gd name="T2" fmla="*/ 37 w 141"/>
                <a:gd name="T3" fmla="*/ 0 h 217"/>
                <a:gd name="T4" fmla="*/ 141 w 141"/>
                <a:gd name="T5" fmla="*/ 54 h 217"/>
                <a:gd name="T6" fmla="*/ 141 w 141"/>
                <a:gd name="T7" fmla="*/ 105 h 217"/>
                <a:gd name="T8" fmla="*/ 128 w 141"/>
                <a:gd name="T9" fmla="*/ 107 h 217"/>
                <a:gd name="T10" fmla="*/ 125 w 141"/>
                <a:gd name="T11" fmla="*/ 114 h 217"/>
                <a:gd name="T12" fmla="*/ 119 w 141"/>
                <a:gd name="T13" fmla="*/ 123 h 217"/>
                <a:gd name="T14" fmla="*/ 119 w 141"/>
                <a:gd name="T15" fmla="*/ 128 h 217"/>
                <a:gd name="T16" fmla="*/ 117 w 141"/>
                <a:gd name="T17" fmla="*/ 131 h 217"/>
                <a:gd name="T18" fmla="*/ 113 w 141"/>
                <a:gd name="T19" fmla="*/ 143 h 217"/>
                <a:gd name="T20" fmla="*/ 113 w 141"/>
                <a:gd name="T21" fmla="*/ 146 h 217"/>
                <a:gd name="T22" fmla="*/ 119 w 141"/>
                <a:gd name="T23" fmla="*/ 146 h 217"/>
                <a:gd name="T24" fmla="*/ 120 w 141"/>
                <a:gd name="T25" fmla="*/ 153 h 217"/>
                <a:gd name="T26" fmla="*/ 126 w 141"/>
                <a:gd name="T27" fmla="*/ 165 h 217"/>
                <a:gd name="T28" fmla="*/ 126 w 141"/>
                <a:gd name="T29" fmla="*/ 166 h 217"/>
                <a:gd name="T30" fmla="*/ 123 w 141"/>
                <a:gd name="T31" fmla="*/ 169 h 217"/>
                <a:gd name="T32" fmla="*/ 114 w 141"/>
                <a:gd name="T33" fmla="*/ 171 h 217"/>
                <a:gd name="T34" fmla="*/ 111 w 141"/>
                <a:gd name="T35" fmla="*/ 180 h 217"/>
                <a:gd name="T36" fmla="*/ 95 w 141"/>
                <a:gd name="T37" fmla="*/ 194 h 217"/>
                <a:gd name="T38" fmla="*/ 76 w 141"/>
                <a:gd name="T39" fmla="*/ 197 h 217"/>
                <a:gd name="T40" fmla="*/ 77 w 141"/>
                <a:gd name="T41" fmla="*/ 200 h 217"/>
                <a:gd name="T42" fmla="*/ 77 w 141"/>
                <a:gd name="T43" fmla="*/ 202 h 217"/>
                <a:gd name="T44" fmla="*/ 71 w 141"/>
                <a:gd name="T45" fmla="*/ 208 h 217"/>
                <a:gd name="T46" fmla="*/ 70 w 141"/>
                <a:gd name="T47" fmla="*/ 208 h 217"/>
                <a:gd name="T48" fmla="*/ 58 w 141"/>
                <a:gd name="T49" fmla="*/ 209 h 217"/>
                <a:gd name="T50" fmla="*/ 48 w 141"/>
                <a:gd name="T51" fmla="*/ 215 h 217"/>
                <a:gd name="T52" fmla="*/ 46 w 141"/>
                <a:gd name="T53" fmla="*/ 215 h 217"/>
                <a:gd name="T54" fmla="*/ 43 w 141"/>
                <a:gd name="T55" fmla="*/ 211 h 217"/>
                <a:gd name="T56" fmla="*/ 36 w 141"/>
                <a:gd name="T57" fmla="*/ 217 h 217"/>
                <a:gd name="T58" fmla="*/ 27 w 141"/>
                <a:gd name="T59" fmla="*/ 217 h 217"/>
                <a:gd name="T60" fmla="*/ 22 w 141"/>
                <a:gd name="T61" fmla="*/ 200 h 217"/>
                <a:gd name="T62" fmla="*/ 14 w 141"/>
                <a:gd name="T63" fmla="*/ 194 h 217"/>
                <a:gd name="T64" fmla="*/ 9 w 141"/>
                <a:gd name="T65" fmla="*/ 189 h 217"/>
                <a:gd name="T66" fmla="*/ 9 w 141"/>
                <a:gd name="T67" fmla="*/ 187 h 217"/>
                <a:gd name="T68" fmla="*/ 12 w 141"/>
                <a:gd name="T69" fmla="*/ 183 h 217"/>
                <a:gd name="T70" fmla="*/ 25 w 141"/>
                <a:gd name="T71" fmla="*/ 181 h 217"/>
                <a:gd name="T72" fmla="*/ 19 w 141"/>
                <a:gd name="T73" fmla="*/ 169 h 217"/>
                <a:gd name="T74" fmla="*/ 21 w 141"/>
                <a:gd name="T75" fmla="*/ 156 h 217"/>
                <a:gd name="T76" fmla="*/ 17 w 141"/>
                <a:gd name="T77" fmla="*/ 144 h 217"/>
                <a:gd name="T78" fmla="*/ 22 w 141"/>
                <a:gd name="T79" fmla="*/ 143 h 217"/>
                <a:gd name="T80" fmla="*/ 22 w 141"/>
                <a:gd name="T81" fmla="*/ 137 h 217"/>
                <a:gd name="T82" fmla="*/ 11 w 141"/>
                <a:gd name="T83" fmla="*/ 135 h 217"/>
                <a:gd name="T84" fmla="*/ 8 w 141"/>
                <a:gd name="T85" fmla="*/ 128 h 217"/>
                <a:gd name="T86" fmla="*/ 2 w 141"/>
                <a:gd name="T87" fmla="*/ 125 h 217"/>
                <a:gd name="T88" fmla="*/ 0 w 141"/>
                <a:gd name="T89" fmla="*/ 125 h 217"/>
                <a:gd name="T90" fmla="*/ 0 w 141"/>
                <a:gd name="T91" fmla="*/ 123 h 217"/>
                <a:gd name="T92" fmla="*/ 5 w 141"/>
                <a:gd name="T93" fmla="*/ 114 h 217"/>
                <a:gd name="T94" fmla="*/ 27 w 141"/>
                <a:gd name="T95" fmla="*/ 88 h 217"/>
                <a:gd name="T96" fmla="*/ 28 w 141"/>
                <a:gd name="T97" fmla="*/ 67 h 217"/>
                <a:gd name="T98" fmla="*/ 31 w 141"/>
                <a:gd name="T99" fmla="*/ 48 h 217"/>
                <a:gd name="T100" fmla="*/ 34 w 141"/>
                <a:gd name="T101" fmla="*/ 42 h 217"/>
                <a:gd name="T102" fmla="*/ 27 w 141"/>
                <a:gd name="T103" fmla="*/ 36 h 217"/>
                <a:gd name="T104" fmla="*/ 22 w 141"/>
                <a:gd name="T105" fmla="*/ 28 h 217"/>
                <a:gd name="T106" fmla="*/ 22 w 141"/>
                <a:gd name="T107" fmla="*/ 5 h 217"/>
                <a:gd name="T108" fmla="*/ 36 w 141"/>
                <a:gd name="T109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1" h="217">
                  <a:moveTo>
                    <a:pt x="36" y="0"/>
                  </a:moveTo>
                  <a:lnTo>
                    <a:pt x="37" y="0"/>
                  </a:lnTo>
                  <a:lnTo>
                    <a:pt x="141" y="54"/>
                  </a:lnTo>
                  <a:lnTo>
                    <a:pt x="141" y="105"/>
                  </a:lnTo>
                  <a:lnTo>
                    <a:pt x="128" y="107"/>
                  </a:lnTo>
                  <a:lnTo>
                    <a:pt x="125" y="114"/>
                  </a:lnTo>
                  <a:lnTo>
                    <a:pt x="119" y="123"/>
                  </a:lnTo>
                  <a:lnTo>
                    <a:pt x="119" y="128"/>
                  </a:lnTo>
                  <a:lnTo>
                    <a:pt x="117" y="131"/>
                  </a:lnTo>
                  <a:lnTo>
                    <a:pt x="113" y="143"/>
                  </a:lnTo>
                  <a:lnTo>
                    <a:pt x="113" y="146"/>
                  </a:lnTo>
                  <a:lnTo>
                    <a:pt x="119" y="146"/>
                  </a:lnTo>
                  <a:lnTo>
                    <a:pt x="120" y="153"/>
                  </a:lnTo>
                  <a:lnTo>
                    <a:pt x="126" y="165"/>
                  </a:lnTo>
                  <a:lnTo>
                    <a:pt x="126" y="166"/>
                  </a:lnTo>
                  <a:lnTo>
                    <a:pt x="123" y="169"/>
                  </a:lnTo>
                  <a:lnTo>
                    <a:pt x="114" y="171"/>
                  </a:lnTo>
                  <a:lnTo>
                    <a:pt x="111" y="180"/>
                  </a:lnTo>
                  <a:lnTo>
                    <a:pt x="95" y="194"/>
                  </a:lnTo>
                  <a:lnTo>
                    <a:pt x="76" y="197"/>
                  </a:lnTo>
                  <a:lnTo>
                    <a:pt x="77" y="200"/>
                  </a:lnTo>
                  <a:lnTo>
                    <a:pt x="77" y="202"/>
                  </a:lnTo>
                  <a:lnTo>
                    <a:pt x="71" y="208"/>
                  </a:lnTo>
                  <a:lnTo>
                    <a:pt x="70" y="208"/>
                  </a:lnTo>
                  <a:lnTo>
                    <a:pt x="58" y="209"/>
                  </a:lnTo>
                  <a:lnTo>
                    <a:pt x="48" y="215"/>
                  </a:lnTo>
                  <a:lnTo>
                    <a:pt x="46" y="215"/>
                  </a:lnTo>
                  <a:lnTo>
                    <a:pt x="43" y="211"/>
                  </a:lnTo>
                  <a:lnTo>
                    <a:pt x="36" y="217"/>
                  </a:lnTo>
                  <a:lnTo>
                    <a:pt x="27" y="217"/>
                  </a:lnTo>
                  <a:lnTo>
                    <a:pt x="22" y="200"/>
                  </a:lnTo>
                  <a:lnTo>
                    <a:pt x="14" y="194"/>
                  </a:lnTo>
                  <a:lnTo>
                    <a:pt x="9" y="189"/>
                  </a:lnTo>
                  <a:lnTo>
                    <a:pt x="9" y="187"/>
                  </a:lnTo>
                  <a:lnTo>
                    <a:pt x="12" y="183"/>
                  </a:lnTo>
                  <a:lnTo>
                    <a:pt x="25" y="181"/>
                  </a:lnTo>
                  <a:lnTo>
                    <a:pt x="19" y="169"/>
                  </a:lnTo>
                  <a:lnTo>
                    <a:pt x="21" y="156"/>
                  </a:lnTo>
                  <a:lnTo>
                    <a:pt x="17" y="144"/>
                  </a:lnTo>
                  <a:lnTo>
                    <a:pt x="22" y="143"/>
                  </a:lnTo>
                  <a:lnTo>
                    <a:pt x="22" y="137"/>
                  </a:lnTo>
                  <a:lnTo>
                    <a:pt x="11" y="135"/>
                  </a:lnTo>
                  <a:lnTo>
                    <a:pt x="8" y="128"/>
                  </a:lnTo>
                  <a:lnTo>
                    <a:pt x="2" y="125"/>
                  </a:lnTo>
                  <a:lnTo>
                    <a:pt x="0" y="125"/>
                  </a:lnTo>
                  <a:lnTo>
                    <a:pt x="0" y="123"/>
                  </a:lnTo>
                  <a:lnTo>
                    <a:pt x="5" y="114"/>
                  </a:lnTo>
                  <a:lnTo>
                    <a:pt x="27" y="88"/>
                  </a:lnTo>
                  <a:lnTo>
                    <a:pt x="28" y="67"/>
                  </a:lnTo>
                  <a:lnTo>
                    <a:pt x="31" y="48"/>
                  </a:lnTo>
                  <a:lnTo>
                    <a:pt x="34" y="42"/>
                  </a:lnTo>
                  <a:lnTo>
                    <a:pt x="27" y="36"/>
                  </a:lnTo>
                  <a:lnTo>
                    <a:pt x="22" y="28"/>
                  </a:lnTo>
                  <a:lnTo>
                    <a:pt x="22" y="5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1" name="Central African Republic">
              <a:extLst>
                <a:ext uri="{FF2B5EF4-FFF2-40B4-BE49-F238E27FC236}">
                  <a16:creationId xmlns:a16="http://schemas.microsoft.com/office/drawing/2014/main" id="{F1AF87BC-132B-46DE-AE0F-981C8F169BF9}"/>
                </a:ext>
              </a:extLst>
            </p:cNvPr>
            <p:cNvSpPr>
              <a:spLocks/>
            </p:cNvSpPr>
            <p:nvPr>
              <p:custDataLst>
                <p:tags r:id="rId229"/>
              </p:custDataLst>
            </p:nvPr>
          </p:nvSpPr>
          <p:spPr bwMode="auto">
            <a:xfrm>
              <a:off x="6167379" y="4327191"/>
              <a:ext cx="310814" cy="195162"/>
            </a:xfrm>
            <a:custGeom>
              <a:avLst/>
              <a:gdLst>
                <a:gd name="T0" fmla="*/ 105 w 172"/>
                <a:gd name="T1" fmla="*/ 0 h 108"/>
                <a:gd name="T2" fmla="*/ 108 w 172"/>
                <a:gd name="T3" fmla="*/ 0 h 108"/>
                <a:gd name="T4" fmla="*/ 108 w 172"/>
                <a:gd name="T5" fmla="*/ 1 h 108"/>
                <a:gd name="T6" fmla="*/ 120 w 172"/>
                <a:gd name="T7" fmla="*/ 13 h 108"/>
                <a:gd name="T8" fmla="*/ 120 w 172"/>
                <a:gd name="T9" fmla="*/ 28 h 108"/>
                <a:gd name="T10" fmla="*/ 128 w 172"/>
                <a:gd name="T11" fmla="*/ 31 h 108"/>
                <a:gd name="T12" fmla="*/ 128 w 172"/>
                <a:gd name="T13" fmla="*/ 32 h 108"/>
                <a:gd name="T14" fmla="*/ 129 w 172"/>
                <a:gd name="T15" fmla="*/ 35 h 108"/>
                <a:gd name="T16" fmla="*/ 141 w 172"/>
                <a:gd name="T17" fmla="*/ 38 h 108"/>
                <a:gd name="T18" fmla="*/ 141 w 172"/>
                <a:gd name="T19" fmla="*/ 40 h 108"/>
                <a:gd name="T20" fmla="*/ 142 w 172"/>
                <a:gd name="T21" fmla="*/ 46 h 108"/>
                <a:gd name="T22" fmla="*/ 156 w 172"/>
                <a:gd name="T23" fmla="*/ 55 h 108"/>
                <a:gd name="T24" fmla="*/ 160 w 172"/>
                <a:gd name="T25" fmla="*/ 65 h 108"/>
                <a:gd name="T26" fmla="*/ 169 w 172"/>
                <a:gd name="T27" fmla="*/ 71 h 108"/>
                <a:gd name="T28" fmla="*/ 172 w 172"/>
                <a:gd name="T29" fmla="*/ 77 h 108"/>
                <a:gd name="T30" fmla="*/ 172 w 172"/>
                <a:gd name="T31" fmla="*/ 78 h 108"/>
                <a:gd name="T32" fmla="*/ 166 w 172"/>
                <a:gd name="T33" fmla="*/ 78 h 108"/>
                <a:gd name="T34" fmla="*/ 163 w 172"/>
                <a:gd name="T35" fmla="*/ 80 h 108"/>
                <a:gd name="T36" fmla="*/ 162 w 172"/>
                <a:gd name="T37" fmla="*/ 80 h 108"/>
                <a:gd name="T38" fmla="*/ 160 w 172"/>
                <a:gd name="T39" fmla="*/ 78 h 108"/>
                <a:gd name="T40" fmla="*/ 159 w 172"/>
                <a:gd name="T41" fmla="*/ 80 h 108"/>
                <a:gd name="T42" fmla="*/ 156 w 172"/>
                <a:gd name="T43" fmla="*/ 77 h 108"/>
                <a:gd name="T44" fmla="*/ 142 w 172"/>
                <a:gd name="T45" fmla="*/ 78 h 108"/>
                <a:gd name="T46" fmla="*/ 141 w 172"/>
                <a:gd name="T47" fmla="*/ 80 h 108"/>
                <a:gd name="T48" fmla="*/ 136 w 172"/>
                <a:gd name="T49" fmla="*/ 81 h 108"/>
                <a:gd name="T50" fmla="*/ 135 w 172"/>
                <a:gd name="T51" fmla="*/ 81 h 108"/>
                <a:gd name="T52" fmla="*/ 133 w 172"/>
                <a:gd name="T53" fmla="*/ 80 h 108"/>
                <a:gd name="T54" fmla="*/ 117 w 172"/>
                <a:gd name="T55" fmla="*/ 84 h 108"/>
                <a:gd name="T56" fmla="*/ 111 w 172"/>
                <a:gd name="T57" fmla="*/ 83 h 108"/>
                <a:gd name="T58" fmla="*/ 105 w 172"/>
                <a:gd name="T59" fmla="*/ 89 h 108"/>
                <a:gd name="T60" fmla="*/ 93 w 172"/>
                <a:gd name="T61" fmla="*/ 89 h 108"/>
                <a:gd name="T62" fmla="*/ 85 w 172"/>
                <a:gd name="T63" fmla="*/ 86 h 108"/>
                <a:gd name="T64" fmla="*/ 82 w 172"/>
                <a:gd name="T65" fmla="*/ 87 h 108"/>
                <a:gd name="T66" fmla="*/ 80 w 172"/>
                <a:gd name="T67" fmla="*/ 86 h 108"/>
                <a:gd name="T68" fmla="*/ 74 w 172"/>
                <a:gd name="T69" fmla="*/ 78 h 108"/>
                <a:gd name="T70" fmla="*/ 67 w 172"/>
                <a:gd name="T71" fmla="*/ 78 h 108"/>
                <a:gd name="T72" fmla="*/ 59 w 172"/>
                <a:gd name="T73" fmla="*/ 86 h 108"/>
                <a:gd name="T74" fmla="*/ 59 w 172"/>
                <a:gd name="T75" fmla="*/ 96 h 108"/>
                <a:gd name="T76" fmla="*/ 58 w 172"/>
                <a:gd name="T77" fmla="*/ 96 h 108"/>
                <a:gd name="T78" fmla="*/ 56 w 172"/>
                <a:gd name="T79" fmla="*/ 98 h 108"/>
                <a:gd name="T80" fmla="*/ 46 w 172"/>
                <a:gd name="T81" fmla="*/ 101 h 108"/>
                <a:gd name="T82" fmla="*/ 37 w 172"/>
                <a:gd name="T83" fmla="*/ 98 h 108"/>
                <a:gd name="T84" fmla="*/ 34 w 172"/>
                <a:gd name="T85" fmla="*/ 99 h 108"/>
                <a:gd name="T86" fmla="*/ 22 w 172"/>
                <a:gd name="T87" fmla="*/ 108 h 108"/>
                <a:gd name="T88" fmla="*/ 21 w 172"/>
                <a:gd name="T89" fmla="*/ 108 h 108"/>
                <a:gd name="T90" fmla="*/ 12 w 172"/>
                <a:gd name="T91" fmla="*/ 101 h 108"/>
                <a:gd name="T92" fmla="*/ 2 w 172"/>
                <a:gd name="T93" fmla="*/ 83 h 108"/>
                <a:gd name="T94" fmla="*/ 0 w 172"/>
                <a:gd name="T95" fmla="*/ 68 h 108"/>
                <a:gd name="T96" fmla="*/ 12 w 172"/>
                <a:gd name="T97" fmla="*/ 47 h 108"/>
                <a:gd name="T98" fmla="*/ 21 w 172"/>
                <a:gd name="T99" fmla="*/ 47 h 108"/>
                <a:gd name="T100" fmla="*/ 28 w 172"/>
                <a:gd name="T101" fmla="*/ 41 h 108"/>
                <a:gd name="T102" fmla="*/ 33 w 172"/>
                <a:gd name="T103" fmla="*/ 46 h 108"/>
                <a:gd name="T104" fmla="*/ 43 w 172"/>
                <a:gd name="T105" fmla="*/ 40 h 108"/>
                <a:gd name="T106" fmla="*/ 55 w 172"/>
                <a:gd name="T107" fmla="*/ 38 h 108"/>
                <a:gd name="T108" fmla="*/ 61 w 172"/>
                <a:gd name="T109" fmla="*/ 32 h 108"/>
                <a:gd name="T110" fmla="*/ 59 w 172"/>
                <a:gd name="T111" fmla="*/ 28 h 108"/>
                <a:gd name="T112" fmla="*/ 61 w 172"/>
                <a:gd name="T113" fmla="*/ 28 h 108"/>
                <a:gd name="T114" fmla="*/ 79 w 172"/>
                <a:gd name="T115" fmla="*/ 25 h 108"/>
                <a:gd name="T116" fmla="*/ 95 w 172"/>
                <a:gd name="T117" fmla="*/ 10 h 108"/>
                <a:gd name="T118" fmla="*/ 98 w 172"/>
                <a:gd name="T119" fmla="*/ 3 h 108"/>
                <a:gd name="T120" fmla="*/ 98 w 172"/>
                <a:gd name="T121" fmla="*/ 1 h 108"/>
                <a:gd name="T122" fmla="*/ 101 w 172"/>
                <a:gd name="T123" fmla="*/ 1 h 108"/>
                <a:gd name="T124" fmla="*/ 105 w 172"/>
                <a:gd name="T12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2" h="108">
                  <a:moveTo>
                    <a:pt x="105" y="0"/>
                  </a:moveTo>
                  <a:lnTo>
                    <a:pt x="108" y="0"/>
                  </a:lnTo>
                  <a:lnTo>
                    <a:pt x="108" y="1"/>
                  </a:lnTo>
                  <a:lnTo>
                    <a:pt x="120" y="13"/>
                  </a:lnTo>
                  <a:lnTo>
                    <a:pt x="120" y="28"/>
                  </a:lnTo>
                  <a:lnTo>
                    <a:pt x="128" y="31"/>
                  </a:lnTo>
                  <a:lnTo>
                    <a:pt x="128" y="32"/>
                  </a:lnTo>
                  <a:lnTo>
                    <a:pt x="129" y="35"/>
                  </a:lnTo>
                  <a:lnTo>
                    <a:pt x="141" y="38"/>
                  </a:lnTo>
                  <a:lnTo>
                    <a:pt x="141" y="40"/>
                  </a:lnTo>
                  <a:lnTo>
                    <a:pt x="142" y="46"/>
                  </a:lnTo>
                  <a:lnTo>
                    <a:pt x="156" y="55"/>
                  </a:lnTo>
                  <a:lnTo>
                    <a:pt x="160" y="65"/>
                  </a:lnTo>
                  <a:lnTo>
                    <a:pt x="169" y="71"/>
                  </a:lnTo>
                  <a:lnTo>
                    <a:pt x="172" y="77"/>
                  </a:lnTo>
                  <a:lnTo>
                    <a:pt x="172" y="78"/>
                  </a:lnTo>
                  <a:lnTo>
                    <a:pt x="166" y="78"/>
                  </a:lnTo>
                  <a:lnTo>
                    <a:pt x="163" y="80"/>
                  </a:lnTo>
                  <a:lnTo>
                    <a:pt x="162" y="80"/>
                  </a:lnTo>
                  <a:lnTo>
                    <a:pt x="160" y="78"/>
                  </a:lnTo>
                  <a:lnTo>
                    <a:pt x="159" y="80"/>
                  </a:lnTo>
                  <a:lnTo>
                    <a:pt x="156" y="77"/>
                  </a:lnTo>
                  <a:lnTo>
                    <a:pt x="142" y="78"/>
                  </a:lnTo>
                  <a:lnTo>
                    <a:pt x="141" y="80"/>
                  </a:lnTo>
                  <a:lnTo>
                    <a:pt x="136" y="81"/>
                  </a:lnTo>
                  <a:lnTo>
                    <a:pt x="135" y="81"/>
                  </a:lnTo>
                  <a:lnTo>
                    <a:pt x="133" y="80"/>
                  </a:lnTo>
                  <a:lnTo>
                    <a:pt x="117" y="84"/>
                  </a:lnTo>
                  <a:lnTo>
                    <a:pt x="111" y="83"/>
                  </a:lnTo>
                  <a:lnTo>
                    <a:pt x="105" y="89"/>
                  </a:lnTo>
                  <a:lnTo>
                    <a:pt x="93" y="89"/>
                  </a:lnTo>
                  <a:lnTo>
                    <a:pt x="85" y="86"/>
                  </a:lnTo>
                  <a:lnTo>
                    <a:pt x="82" y="87"/>
                  </a:lnTo>
                  <a:lnTo>
                    <a:pt x="80" y="86"/>
                  </a:lnTo>
                  <a:lnTo>
                    <a:pt x="74" y="78"/>
                  </a:lnTo>
                  <a:lnTo>
                    <a:pt x="67" y="78"/>
                  </a:lnTo>
                  <a:lnTo>
                    <a:pt x="59" y="86"/>
                  </a:lnTo>
                  <a:lnTo>
                    <a:pt x="59" y="96"/>
                  </a:lnTo>
                  <a:lnTo>
                    <a:pt x="58" y="96"/>
                  </a:lnTo>
                  <a:lnTo>
                    <a:pt x="56" y="98"/>
                  </a:lnTo>
                  <a:lnTo>
                    <a:pt x="46" y="101"/>
                  </a:lnTo>
                  <a:lnTo>
                    <a:pt x="37" y="98"/>
                  </a:lnTo>
                  <a:lnTo>
                    <a:pt x="34" y="99"/>
                  </a:lnTo>
                  <a:lnTo>
                    <a:pt x="22" y="108"/>
                  </a:lnTo>
                  <a:lnTo>
                    <a:pt x="21" y="108"/>
                  </a:lnTo>
                  <a:lnTo>
                    <a:pt x="12" y="101"/>
                  </a:lnTo>
                  <a:lnTo>
                    <a:pt x="2" y="83"/>
                  </a:lnTo>
                  <a:lnTo>
                    <a:pt x="0" y="68"/>
                  </a:lnTo>
                  <a:lnTo>
                    <a:pt x="12" y="47"/>
                  </a:lnTo>
                  <a:lnTo>
                    <a:pt x="21" y="47"/>
                  </a:lnTo>
                  <a:lnTo>
                    <a:pt x="28" y="41"/>
                  </a:lnTo>
                  <a:lnTo>
                    <a:pt x="33" y="46"/>
                  </a:lnTo>
                  <a:lnTo>
                    <a:pt x="43" y="40"/>
                  </a:lnTo>
                  <a:lnTo>
                    <a:pt x="55" y="38"/>
                  </a:lnTo>
                  <a:lnTo>
                    <a:pt x="61" y="32"/>
                  </a:lnTo>
                  <a:lnTo>
                    <a:pt x="59" y="28"/>
                  </a:lnTo>
                  <a:lnTo>
                    <a:pt x="61" y="28"/>
                  </a:lnTo>
                  <a:lnTo>
                    <a:pt x="79" y="25"/>
                  </a:lnTo>
                  <a:lnTo>
                    <a:pt x="95" y="10"/>
                  </a:lnTo>
                  <a:lnTo>
                    <a:pt x="98" y="3"/>
                  </a:lnTo>
                  <a:lnTo>
                    <a:pt x="98" y="1"/>
                  </a:lnTo>
                  <a:lnTo>
                    <a:pt x="101" y="1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2" name="Cameroon">
              <a:extLst>
                <a:ext uri="{FF2B5EF4-FFF2-40B4-BE49-F238E27FC236}">
                  <a16:creationId xmlns:a16="http://schemas.microsoft.com/office/drawing/2014/main" id="{FA9984EE-5B5D-451D-8DBC-456705FC9DEE}"/>
                </a:ext>
              </a:extLst>
            </p:cNvPr>
            <p:cNvSpPr>
              <a:spLocks/>
            </p:cNvSpPr>
            <p:nvPr>
              <p:custDataLst>
                <p:tags r:id="rId230"/>
              </p:custDataLst>
            </p:nvPr>
          </p:nvSpPr>
          <p:spPr bwMode="auto">
            <a:xfrm>
              <a:off x="6024620" y="4283821"/>
              <a:ext cx="182514" cy="267445"/>
            </a:xfrm>
            <a:custGeom>
              <a:avLst/>
              <a:gdLst>
                <a:gd name="T0" fmla="*/ 81 w 101"/>
                <a:gd name="T1" fmla="*/ 0 h 148"/>
                <a:gd name="T2" fmla="*/ 82 w 101"/>
                <a:gd name="T3" fmla="*/ 0 h 148"/>
                <a:gd name="T4" fmla="*/ 86 w 101"/>
                <a:gd name="T5" fmla="*/ 12 h 148"/>
                <a:gd name="T6" fmla="*/ 85 w 101"/>
                <a:gd name="T7" fmla="*/ 25 h 148"/>
                <a:gd name="T8" fmla="*/ 91 w 101"/>
                <a:gd name="T9" fmla="*/ 39 h 148"/>
                <a:gd name="T10" fmla="*/ 76 w 101"/>
                <a:gd name="T11" fmla="*/ 40 h 148"/>
                <a:gd name="T12" fmla="*/ 75 w 101"/>
                <a:gd name="T13" fmla="*/ 43 h 148"/>
                <a:gd name="T14" fmla="*/ 78 w 101"/>
                <a:gd name="T15" fmla="*/ 50 h 148"/>
                <a:gd name="T16" fmla="*/ 86 w 101"/>
                <a:gd name="T17" fmla="*/ 55 h 148"/>
                <a:gd name="T18" fmla="*/ 88 w 101"/>
                <a:gd name="T19" fmla="*/ 55 h 148"/>
                <a:gd name="T20" fmla="*/ 92 w 101"/>
                <a:gd name="T21" fmla="*/ 71 h 148"/>
                <a:gd name="T22" fmla="*/ 92 w 101"/>
                <a:gd name="T23" fmla="*/ 73 h 148"/>
                <a:gd name="T24" fmla="*/ 81 w 101"/>
                <a:gd name="T25" fmla="*/ 92 h 148"/>
                <a:gd name="T26" fmla="*/ 82 w 101"/>
                <a:gd name="T27" fmla="*/ 105 h 148"/>
                <a:gd name="T28" fmla="*/ 92 w 101"/>
                <a:gd name="T29" fmla="*/ 125 h 148"/>
                <a:gd name="T30" fmla="*/ 101 w 101"/>
                <a:gd name="T31" fmla="*/ 130 h 148"/>
                <a:gd name="T32" fmla="*/ 101 w 101"/>
                <a:gd name="T33" fmla="*/ 132 h 148"/>
                <a:gd name="T34" fmla="*/ 100 w 101"/>
                <a:gd name="T35" fmla="*/ 148 h 148"/>
                <a:gd name="T36" fmla="*/ 98 w 101"/>
                <a:gd name="T37" fmla="*/ 148 h 148"/>
                <a:gd name="T38" fmla="*/ 94 w 101"/>
                <a:gd name="T39" fmla="*/ 144 h 148"/>
                <a:gd name="T40" fmla="*/ 81 w 101"/>
                <a:gd name="T41" fmla="*/ 142 h 148"/>
                <a:gd name="T42" fmla="*/ 64 w 101"/>
                <a:gd name="T43" fmla="*/ 142 h 148"/>
                <a:gd name="T44" fmla="*/ 38 w 101"/>
                <a:gd name="T45" fmla="*/ 141 h 148"/>
                <a:gd name="T46" fmla="*/ 29 w 101"/>
                <a:gd name="T47" fmla="*/ 141 h 148"/>
                <a:gd name="T48" fmla="*/ 26 w 101"/>
                <a:gd name="T49" fmla="*/ 142 h 148"/>
                <a:gd name="T50" fmla="*/ 17 w 101"/>
                <a:gd name="T51" fmla="*/ 142 h 148"/>
                <a:gd name="T52" fmla="*/ 15 w 101"/>
                <a:gd name="T53" fmla="*/ 141 h 148"/>
                <a:gd name="T54" fmla="*/ 20 w 101"/>
                <a:gd name="T55" fmla="*/ 126 h 148"/>
                <a:gd name="T56" fmla="*/ 15 w 101"/>
                <a:gd name="T57" fmla="*/ 122 h 148"/>
                <a:gd name="T58" fmla="*/ 14 w 101"/>
                <a:gd name="T59" fmla="*/ 122 h 148"/>
                <a:gd name="T60" fmla="*/ 14 w 101"/>
                <a:gd name="T61" fmla="*/ 120 h 148"/>
                <a:gd name="T62" fmla="*/ 15 w 101"/>
                <a:gd name="T63" fmla="*/ 117 h 148"/>
                <a:gd name="T64" fmla="*/ 8 w 101"/>
                <a:gd name="T65" fmla="*/ 117 h 148"/>
                <a:gd name="T66" fmla="*/ 8 w 101"/>
                <a:gd name="T67" fmla="*/ 116 h 148"/>
                <a:gd name="T68" fmla="*/ 5 w 101"/>
                <a:gd name="T69" fmla="*/ 111 h 148"/>
                <a:gd name="T70" fmla="*/ 2 w 101"/>
                <a:gd name="T71" fmla="*/ 111 h 148"/>
                <a:gd name="T72" fmla="*/ 2 w 101"/>
                <a:gd name="T73" fmla="*/ 110 h 148"/>
                <a:gd name="T74" fmla="*/ 0 w 101"/>
                <a:gd name="T75" fmla="*/ 108 h 148"/>
                <a:gd name="T76" fmla="*/ 5 w 101"/>
                <a:gd name="T77" fmla="*/ 92 h 148"/>
                <a:gd name="T78" fmla="*/ 14 w 101"/>
                <a:gd name="T79" fmla="*/ 79 h 148"/>
                <a:gd name="T80" fmla="*/ 29 w 101"/>
                <a:gd name="T81" fmla="*/ 79 h 148"/>
                <a:gd name="T82" fmla="*/ 35 w 101"/>
                <a:gd name="T83" fmla="*/ 85 h 148"/>
                <a:gd name="T84" fmla="*/ 41 w 101"/>
                <a:gd name="T85" fmla="*/ 83 h 148"/>
                <a:gd name="T86" fmla="*/ 51 w 101"/>
                <a:gd name="T87" fmla="*/ 58 h 148"/>
                <a:gd name="T88" fmla="*/ 57 w 101"/>
                <a:gd name="T89" fmla="*/ 52 h 148"/>
                <a:gd name="T90" fmla="*/ 66 w 101"/>
                <a:gd name="T91" fmla="*/ 25 h 148"/>
                <a:gd name="T92" fmla="*/ 78 w 101"/>
                <a:gd name="T93" fmla="*/ 15 h 148"/>
                <a:gd name="T94" fmla="*/ 78 w 101"/>
                <a:gd name="T95" fmla="*/ 9 h 148"/>
                <a:gd name="T96" fmla="*/ 75 w 101"/>
                <a:gd name="T97" fmla="*/ 6 h 148"/>
                <a:gd name="T98" fmla="*/ 75 w 101"/>
                <a:gd name="T99" fmla="*/ 4 h 148"/>
                <a:gd name="T100" fmla="*/ 81 w 101"/>
                <a:gd name="T101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1" h="148">
                  <a:moveTo>
                    <a:pt x="81" y="0"/>
                  </a:moveTo>
                  <a:lnTo>
                    <a:pt x="82" y="0"/>
                  </a:lnTo>
                  <a:lnTo>
                    <a:pt x="86" y="12"/>
                  </a:lnTo>
                  <a:lnTo>
                    <a:pt x="85" y="25"/>
                  </a:lnTo>
                  <a:lnTo>
                    <a:pt x="91" y="39"/>
                  </a:lnTo>
                  <a:lnTo>
                    <a:pt x="76" y="40"/>
                  </a:lnTo>
                  <a:lnTo>
                    <a:pt x="75" y="43"/>
                  </a:lnTo>
                  <a:lnTo>
                    <a:pt x="78" y="50"/>
                  </a:lnTo>
                  <a:lnTo>
                    <a:pt x="86" y="55"/>
                  </a:lnTo>
                  <a:lnTo>
                    <a:pt x="88" y="55"/>
                  </a:lnTo>
                  <a:lnTo>
                    <a:pt x="92" y="71"/>
                  </a:lnTo>
                  <a:lnTo>
                    <a:pt x="92" y="73"/>
                  </a:lnTo>
                  <a:lnTo>
                    <a:pt x="81" y="92"/>
                  </a:lnTo>
                  <a:lnTo>
                    <a:pt x="82" y="105"/>
                  </a:lnTo>
                  <a:lnTo>
                    <a:pt x="92" y="125"/>
                  </a:lnTo>
                  <a:lnTo>
                    <a:pt x="101" y="130"/>
                  </a:lnTo>
                  <a:lnTo>
                    <a:pt x="101" y="132"/>
                  </a:lnTo>
                  <a:lnTo>
                    <a:pt x="100" y="148"/>
                  </a:lnTo>
                  <a:lnTo>
                    <a:pt x="98" y="148"/>
                  </a:lnTo>
                  <a:lnTo>
                    <a:pt x="94" y="144"/>
                  </a:lnTo>
                  <a:lnTo>
                    <a:pt x="81" y="142"/>
                  </a:lnTo>
                  <a:lnTo>
                    <a:pt x="64" y="142"/>
                  </a:lnTo>
                  <a:lnTo>
                    <a:pt x="38" y="141"/>
                  </a:lnTo>
                  <a:lnTo>
                    <a:pt x="29" y="141"/>
                  </a:lnTo>
                  <a:lnTo>
                    <a:pt x="26" y="142"/>
                  </a:lnTo>
                  <a:lnTo>
                    <a:pt x="17" y="142"/>
                  </a:lnTo>
                  <a:lnTo>
                    <a:pt x="15" y="141"/>
                  </a:lnTo>
                  <a:lnTo>
                    <a:pt x="20" y="126"/>
                  </a:lnTo>
                  <a:lnTo>
                    <a:pt x="15" y="122"/>
                  </a:lnTo>
                  <a:lnTo>
                    <a:pt x="14" y="122"/>
                  </a:lnTo>
                  <a:lnTo>
                    <a:pt x="14" y="120"/>
                  </a:lnTo>
                  <a:lnTo>
                    <a:pt x="15" y="117"/>
                  </a:lnTo>
                  <a:lnTo>
                    <a:pt x="8" y="117"/>
                  </a:lnTo>
                  <a:lnTo>
                    <a:pt x="8" y="116"/>
                  </a:lnTo>
                  <a:lnTo>
                    <a:pt x="5" y="111"/>
                  </a:lnTo>
                  <a:lnTo>
                    <a:pt x="2" y="111"/>
                  </a:lnTo>
                  <a:lnTo>
                    <a:pt x="2" y="110"/>
                  </a:lnTo>
                  <a:lnTo>
                    <a:pt x="0" y="108"/>
                  </a:lnTo>
                  <a:lnTo>
                    <a:pt x="5" y="92"/>
                  </a:lnTo>
                  <a:lnTo>
                    <a:pt x="14" y="79"/>
                  </a:lnTo>
                  <a:lnTo>
                    <a:pt x="29" y="79"/>
                  </a:lnTo>
                  <a:lnTo>
                    <a:pt x="35" y="85"/>
                  </a:lnTo>
                  <a:lnTo>
                    <a:pt x="41" y="83"/>
                  </a:lnTo>
                  <a:lnTo>
                    <a:pt x="51" y="58"/>
                  </a:lnTo>
                  <a:lnTo>
                    <a:pt x="57" y="52"/>
                  </a:lnTo>
                  <a:lnTo>
                    <a:pt x="66" y="25"/>
                  </a:lnTo>
                  <a:lnTo>
                    <a:pt x="78" y="15"/>
                  </a:lnTo>
                  <a:lnTo>
                    <a:pt x="78" y="9"/>
                  </a:lnTo>
                  <a:lnTo>
                    <a:pt x="75" y="6"/>
                  </a:lnTo>
                  <a:lnTo>
                    <a:pt x="75" y="4"/>
                  </a:lnTo>
                  <a:lnTo>
                    <a:pt x="81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3" name="Cabinda (Province)">
              <a:extLst>
                <a:ext uri="{FF2B5EF4-FFF2-40B4-BE49-F238E27FC236}">
                  <a16:creationId xmlns:a16="http://schemas.microsoft.com/office/drawing/2014/main" id="{B6EA6144-048F-4843-9488-E2723FF88AE1}"/>
                </a:ext>
              </a:extLst>
            </p:cNvPr>
            <p:cNvSpPr>
              <a:spLocks/>
            </p:cNvSpPr>
            <p:nvPr>
              <p:custDataLst>
                <p:tags r:id="rId231"/>
              </p:custDataLst>
            </p:nvPr>
          </p:nvSpPr>
          <p:spPr bwMode="auto">
            <a:xfrm>
              <a:off x="6107746" y="4690410"/>
              <a:ext cx="27107" cy="37948"/>
            </a:xfrm>
            <a:custGeom>
              <a:avLst/>
              <a:gdLst>
                <a:gd name="T0" fmla="*/ 9 w 15"/>
                <a:gd name="T1" fmla="*/ 0 h 21"/>
                <a:gd name="T2" fmla="*/ 11 w 15"/>
                <a:gd name="T3" fmla="*/ 0 h 21"/>
                <a:gd name="T4" fmla="*/ 15 w 15"/>
                <a:gd name="T5" fmla="*/ 3 h 21"/>
                <a:gd name="T6" fmla="*/ 15 w 15"/>
                <a:gd name="T7" fmla="*/ 5 h 21"/>
                <a:gd name="T8" fmla="*/ 9 w 15"/>
                <a:gd name="T9" fmla="*/ 9 h 21"/>
                <a:gd name="T10" fmla="*/ 8 w 15"/>
                <a:gd name="T11" fmla="*/ 20 h 21"/>
                <a:gd name="T12" fmla="*/ 6 w 15"/>
                <a:gd name="T13" fmla="*/ 21 h 21"/>
                <a:gd name="T14" fmla="*/ 5 w 15"/>
                <a:gd name="T15" fmla="*/ 21 h 21"/>
                <a:gd name="T16" fmla="*/ 5 w 15"/>
                <a:gd name="T17" fmla="*/ 20 h 21"/>
                <a:gd name="T18" fmla="*/ 0 w 15"/>
                <a:gd name="T19" fmla="*/ 9 h 21"/>
                <a:gd name="T20" fmla="*/ 9 w 15"/>
                <a:gd name="T2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21">
                  <a:moveTo>
                    <a:pt x="9" y="0"/>
                  </a:moveTo>
                  <a:lnTo>
                    <a:pt x="11" y="0"/>
                  </a:lnTo>
                  <a:lnTo>
                    <a:pt x="15" y="3"/>
                  </a:lnTo>
                  <a:lnTo>
                    <a:pt x="15" y="5"/>
                  </a:lnTo>
                  <a:lnTo>
                    <a:pt x="9" y="9"/>
                  </a:lnTo>
                  <a:lnTo>
                    <a:pt x="8" y="20"/>
                  </a:lnTo>
                  <a:lnTo>
                    <a:pt x="6" y="21"/>
                  </a:lnTo>
                  <a:lnTo>
                    <a:pt x="5" y="21"/>
                  </a:lnTo>
                  <a:lnTo>
                    <a:pt x="5" y="20"/>
                  </a:lnTo>
                  <a:lnTo>
                    <a:pt x="0" y="9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4" name="Botswana">
              <a:extLst>
                <a:ext uri="{FF2B5EF4-FFF2-40B4-BE49-F238E27FC236}">
                  <a16:creationId xmlns:a16="http://schemas.microsoft.com/office/drawing/2014/main" id="{6C874D3F-31B5-488F-B31E-7DCE9B74A483}"/>
                </a:ext>
              </a:extLst>
            </p:cNvPr>
            <p:cNvSpPr>
              <a:spLocks/>
            </p:cNvSpPr>
            <p:nvPr>
              <p:custDataLst>
                <p:tags r:id="rId232"/>
              </p:custDataLst>
            </p:nvPr>
          </p:nvSpPr>
          <p:spPr bwMode="auto">
            <a:xfrm>
              <a:off x="6295680" y="5010260"/>
              <a:ext cx="225883" cy="233112"/>
            </a:xfrm>
            <a:custGeom>
              <a:avLst/>
              <a:gdLst>
                <a:gd name="T0" fmla="*/ 64 w 125"/>
                <a:gd name="T1" fmla="*/ 0 h 129"/>
                <a:gd name="T2" fmla="*/ 70 w 125"/>
                <a:gd name="T3" fmla="*/ 0 h 129"/>
                <a:gd name="T4" fmla="*/ 70 w 125"/>
                <a:gd name="T5" fmla="*/ 1 h 129"/>
                <a:gd name="T6" fmla="*/ 82 w 125"/>
                <a:gd name="T7" fmla="*/ 22 h 129"/>
                <a:gd name="T8" fmla="*/ 104 w 125"/>
                <a:gd name="T9" fmla="*/ 40 h 129"/>
                <a:gd name="T10" fmla="*/ 105 w 125"/>
                <a:gd name="T11" fmla="*/ 52 h 129"/>
                <a:gd name="T12" fmla="*/ 123 w 125"/>
                <a:gd name="T13" fmla="*/ 61 h 129"/>
                <a:gd name="T14" fmla="*/ 125 w 125"/>
                <a:gd name="T15" fmla="*/ 61 h 129"/>
                <a:gd name="T16" fmla="*/ 123 w 125"/>
                <a:gd name="T17" fmla="*/ 62 h 129"/>
                <a:gd name="T18" fmla="*/ 100 w 125"/>
                <a:gd name="T19" fmla="*/ 77 h 129"/>
                <a:gd name="T20" fmla="*/ 79 w 125"/>
                <a:gd name="T21" fmla="*/ 99 h 129"/>
                <a:gd name="T22" fmla="*/ 74 w 125"/>
                <a:gd name="T23" fmla="*/ 110 h 129"/>
                <a:gd name="T24" fmla="*/ 74 w 125"/>
                <a:gd name="T25" fmla="*/ 111 h 129"/>
                <a:gd name="T26" fmla="*/ 64 w 125"/>
                <a:gd name="T27" fmla="*/ 112 h 129"/>
                <a:gd name="T28" fmla="*/ 51 w 125"/>
                <a:gd name="T29" fmla="*/ 108 h 129"/>
                <a:gd name="T30" fmla="*/ 45 w 125"/>
                <a:gd name="T31" fmla="*/ 108 h 129"/>
                <a:gd name="T32" fmla="*/ 31 w 125"/>
                <a:gd name="T33" fmla="*/ 126 h 129"/>
                <a:gd name="T34" fmla="*/ 21 w 125"/>
                <a:gd name="T35" fmla="*/ 129 h 129"/>
                <a:gd name="T36" fmla="*/ 11 w 125"/>
                <a:gd name="T37" fmla="*/ 127 h 129"/>
                <a:gd name="T38" fmla="*/ 11 w 125"/>
                <a:gd name="T39" fmla="*/ 111 h 129"/>
                <a:gd name="T40" fmla="*/ 0 w 125"/>
                <a:gd name="T41" fmla="*/ 98 h 129"/>
                <a:gd name="T42" fmla="*/ 0 w 125"/>
                <a:gd name="T43" fmla="*/ 58 h 129"/>
                <a:gd name="T44" fmla="*/ 12 w 125"/>
                <a:gd name="T45" fmla="*/ 58 h 129"/>
                <a:gd name="T46" fmla="*/ 12 w 125"/>
                <a:gd name="T47" fmla="*/ 10 h 129"/>
                <a:gd name="T48" fmla="*/ 14 w 125"/>
                <a:gd name="T49" fmla="*/ 10 h 129"/>
                <a:gd name="T50" fmla="*/ 39 w 125"/>
                <a:gd name="T51" fmla="*/ 4 h 129"/>
                <a:gd name="T52" fmla="*/ 45 w 125"/>
                <a:gd name="T53" fmla="*/ 6 h 129"/>
                <a:gd name="T54" fmla="*/ 46 w 125"/>
                <a:gd name="T55" fmla="*/ 6 h 129"/>
                <a:gd name="T56" fmla="*/ 48 w 125"/>
                <a:gd name="T57" fmla="*/ 12 h 129"/>
                <a:gd name="T58" fmla="*/ 55 w 125"/>
                <a:gd name="T59" fmla="*/ 4 h 129"/>
                <a:gd name="T60" fmla="*/ 64 w 125"/>
                <a:gd name="T6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5" h="129">
                  <a:moveTo>
                    <a:pt x="64" y="0"/>
                  </a:moveTo>
                  <a:lnTo>
                    <a:pt x="70" y="0"/>
                  </a:lnTo>
                  <a:lnTo>
                    <a:pt x="70" y="1"/>
                  </a:lnTo>
                  <a:lnTo>
                    <a:pt x="82" y="22"/>
                  </a:lnTo>
                  <a:lnTo>
                    <a:pt x="104" y="40"/>
                  </a:lnTo>
                  <a:lnTo>
                    <a:pt x="105" y="52"/>
                  </a:lnTo>
                  <a:lnTo>
                    <a:pt x="123" y="61"/>
                  </a:lnTo>
                  <a:lnTo>
                    <a:pt x="125" y="61"/>
                  </a:lnTo>
                  <a:lnTo>
                    <a:pt x="123" y="62"/>
                  </a:lnTo>
                  <a:lnTo>
                    <a:pt x="100" y="77"/>
                  </a:lnTo>
                  <a:lnTo>
                    <a:pt x="79" y="99"/>
                  </a:lnTo>
                  <a:lnTo>
                    <a:pt x="74" y="110"/>
                  </a:lnTo>
                  <a:lnTo>
                    <a:pt x="74" y="111"/>
                  </a:lnTo>
                  <a:lnTo>
                    <a:pt x="64" y="112"/>
                  </a:lnTo>
                  <a:lnTo>
                    <a:pt x="51" y="108"/>
                  </a:lnTo>
                  <a:lnTo>
                    <a:pt x="45" y="108"/>
                  </a:lnTo>
                  <a:lnTo>
                    <a:pt x="31" y="126"/>
                  </a:lnTo>
                  <a:lnTo>
                    <a:pt x="21" y="129"/>
                  </a:lnTo>
                  <a:lnTo>
                    <a:pt x="11" y="127"/>
                  </a:lnTo>
                  <a:lnTo>
                    <a:pt x="11" y="111"/>
                  </a:lnTo>
                  <a:lnTo>
                    <a:pt x="0" y="98"/>
                  </a:lnTo>
                  <a:lnTo>
                    <a:pt x="0" y="58"/>
                  </a:lnTo>
                  <a:lnTo>
                    <a:pt x="12" y="58"/>
                  </a:lnTo>
                  <a:lnTo>
                    <a:pt x="12" y="10"/>
                  </a:lnTo>
                  <a:lnTo>
                    <a:pt x="14" y="10"/>
                  </a:lnTo>
                  <a:lnTo>
                    <a:pt x="39" y="4"/>
                  </a:lnTo>
                  <a:lnTo>
                    <a:pt x="45" y="6"/>
                  </a:lnTo>
                  <a:lnTo>
                    <a:pt x="46" y="6"/>
                  </a:lnTo>
                  <a:lnTo>
                    <a:pt x="48" y="12"/>
                  </a:lnTo>
                  <a:lnTo>
                    <a:pt x="55" y="4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5" name="Burundi">
              <a:extLst>
                <a:ext uri="{FF2B5EF4-FFF2-40B4-BE49-F238E27FC236}">
                  <a16:creationId xmlns:a16="http://schemas.microsoft.com/office/drawing/2014/main" id="{44CE9EBA-B30B-4E34-BC43-169D6A97899A}"/>
                </a:ext>
              </a:extLst>
            </p:cNvPr>
            <p:cNvSpPr>
              <a:spLocks/>
            </p:cNvSpPr>
            <p:nvPr>
              <p:custDataLst>
                <p:tags r:id="rId233"/>
              </p:custDataLst>
            </p:nvPr>
          </p:nvSpPr>
          <p:spPr bwMode="auto">
            <a:xfrm>
              <a:off x="6516141" y="4643426"/>
              <a:ext cx="39755" cy="50598"/>
            </a:xfrm>
            <a:custGeom>
              <a:avLst/>
              <a:gdLst>
                <a:gd name="T0" fmla="*/ 10 w 22"/>
                <a:gd name="T1" fmla="*/ 0 h 28"/>
                <a:gd name="T2" fmla="*/ 20 w 22"/>
                <a:gd name="T3" fmla="*/ 0 h 28"/>
                <a:gd name="T4" fmla="*/ 20 w 22"/>
                <a:gd name="T5" fmla="*/ 1 h 28"/>
                <a:gd name="T6" fmla="*/ 19 w 22"/>
                <a:gd name="T7" fmla="*/ 4 h 28"/>
                <a:gd name="T8" fmla="*/ 22 w 22"/>
                <a:gd name="T9" fmla="*/ 12 h 28"/>
                <a:gd name="T10" fmla="*/ 15 w 22"/>
                <a:gd name="T11" fmla="*/ 25 h 28"/>
                <a:gd name="T12" fmla="*/ 13 w 22"/>
                <a:gd name="T13" fmla="*/ 25 h 28"/>
                <a:gd name="T14" fmla="*/ 7 w 22"/>
                <a:gd name="T15" fmla="*/ 28 h 28"/>
                <a:gd name="T16" fmla="*/ 6 w 22"/>
                <a:gd name="T17" fmla="*/ 28 h 28"/>
                <a:gd name="T18" fmla="*/ 6 w 22"/>
                <a:gd name="T19" fmla="*/ 26 h 28"/>
                <a:gd name="T20" fmla="*/ 1 w 22"/>
                <a:gd name="T21" fmla="*/ 13 h 28"/>
                <a:gd name="T22" fmla="*/ 0 w 22"/>
                <a:gd name="T23" fmla="*/ 6 h 28"/>
                <a:gd name="T24" fmla="*/ 1 w 22"/>
                <a:gd name="T25" fmla="*/ 1 h 28"/>
                <a:gd name="T26" fmla="*/ 6 w 22"/>
                <a:gd name="T27" fmla="*/ 4 h 28"/>
                <a:gd name="T28" fmla="*/ 9 w 22"/>
                <a:gd name="T29" fmla="*/ 4 h 28"/>
                <a:gd name="T30" fmla="*/ 10 w 22"/>
                <a:gd name="T3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28">
                  <a:moveTo>
                    <a:pt x="10" y="0"/>
                  </a:moveTo>
                  <a:lnTo>
                    <a:pt x="20" y="0"/>
                  </a:lnTo>
                  <a:lnTo>
                    <a:pt x="20" y="1"/>
                  </a:lnTo>
                  <a:lnTo>
                    <a:pt x="19" y="4"/>
                  </a:lnTo>
                  <a:lnTo>
                    <a:pt x="22" y="12"/>
                  </a:lnTo>
                  <a:lnTo>
                    <a:pt x="15" y="25"/>
                  </a:lnTo>
                  <a:lnTo>
                    <a:pt x="13" y="25"/>
                  </a:lnTo>
                  <a:lnTo>
                    <a:pt x="7" y="28"/>
                  </a:lnTo>
                  <a:lnTo>
                    <a:pt x="6" y="28"/>
                  </a:lnTo>
                  <a:lnTo>
                    <a:pt x="6" y="26"/>
                  </a:lnTo>
                  <a:lnTo>
                    <a:pt x="1" y="13"/>
                  </a:lnTo>
                  <a:lnTo>
                    <a:pt x="0" y="6"/>
                  </a:lnTo>
                  <a:lnTo>
                    <a:pt x="1" y="1"/>
                  </a:lnTo>
                  <a:lnTo>
                    <a:pt x="6" y="4"/>
                  </a:lnTo>
                  <a:lnTo>
                    <a:pt x="9" y="4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6" name="Burkina Faso">
              <a:extLst>
                <a:ext uri="{FF2B5EF4-FFF2-40B4-BE49-F238E27FC236}">
                  <a16:creationId xmlns:a16="http://schemas.microsoft.com/office/drawing/2014/main" id="{6298DBBB-6D52-4FC6-8AC6-CBC1D56E7482}"/>
                </a:ext>
              </a:extLst>
            </p:cNvPr>
            <p:cNvSpPr>
              <a:spLocks/>
            </p:cNvSpPr>
            <p:nvPr>
              <p:custDataLst>
                <p:tags r:id="rId234"/>
              </p:custDataLst>
            </p:nvPr>
          </p:nvSpPr>
          <p:spPr bwMode="auto">
            <a:xfrm>
              <a:off x="5704771" y="4233223"/>
              <a:ext cx="178900" cy="133723"/>
            </a:xfrm>
            <a:custGeom>
              <a:avLst/>
              <a:gdLst>
                <a:gd name="T0" fmla="*/ 66 w 99"/>
                <a:gd name="T1" fmla="*/ 0 h 74"/>
                <a:gd name="T2" fmla="*/ 71 w 99"/>
                <a:gd name="T3" fmla="*/ 0 h 74"/>
                <a:gd name="T4" fmla="*/ 69 w 99"/>
                <a:gd name="T5" fmla="*/ 6 h 74"/>
                <a:gd name="T6" fmla="*/ 74 w 99"/>
                <a:gd name="T7" fmla="*/ 13 h 74"/>
                <a:gd name="T8" fmla="*/ 86 w 99"/>
                <a:gd name="T9" fmla="*/ 30 h 74"/>
                <a:gd name="T10" fmla="*/ 96 w 99"/>
                <a:gd name="T11" fmla="*/ 30 h 74"/>
                <a:gd name="T12" fmla="*/ 97 w 99"/>
                <a:gd name="T13" fmla="*/ 34 h 74"/>
                <a:gd name="T14" fmla="*/ 96 w 99"/>
                <a:gd name="T15" fmla="*/ 37 h 74"/>
                <a:gd name="T16" fmla="*/ 99 w 99"/>
                <a:gd name="T17" fmla="*/ 40 h 74"/>
                <a:gd name="T18" fmla="*/ 99 w 99"/>
                <a:gd name="T19" fmla="*/ 41 h 74"/>
                <a:gd name="T20" fmla="*/ 94 w 99"/>
                <a:gd name="T21" fmla="*/ 47 h 74"/>
                <a:gd name="T22" fmla="*/ 87 w 99"/>
                <a:gd name="T23" fmla="*/ 47 h 74"/>
                <a:gd name="T24" fmla="*/ 80 w 99"/>
                <a:gd name="T25" fmla="*/ 53 h 74"/>
                <a:gd name="T26" fmla="*/ 74 w 99"/>
                <a:gd name="T27" fmla="*/ 55 h 74"/>
                <a:gd name="T28" fmla="*/ 65 w 99"/>
                <a:gd name="T29" fmla="*/ 52 h 74"/>
                <a:gd name="T30" fmla="*/ 57 w 99"/>
                <a:gd name="T31" fmla="*/ 55 h 74"/>
                <a:gd name="T32" fmla="*/ 31 w 99"/>
                <a:gd name="T33" fmla="*/ 53 h 74"/>
                <a:gd name="T34" fmla="*/ 31 w 99"/>
                <a:gd name="T35" fmla="*/ 58 h 74"/>
                <a:gd name="T36" fmla="*/ 34 w 99"/>
                <a:gd name="T37" fmla="*/ 73 h 74"/>
                <a:gd name="T38" fmla="*/ 34 w 99"/>
                <a:gd name="T39" fmla="*/ 74 h 74"/>
                <a:gd name="T40" fmla="*/ 29 w 99"/>
                <a:gd name="T41" fmla="*/ 74 h 74"/>
                <a:gd name="T42" fmla="*/ 26 w 99"/>
                <a:gd name="T43" fmla="*/ 68 h 74"/>
                <a:gd name="T44" fmla="*/ 20 w 99"/>
                <a:gd name="T45" fmla="*/ 67 h 74"/>
                <a:gd name="T46" fmla="*/ 11 w 99"/>
                <a:gd name="T47" fmla="*/ 71 h 74"/>
                <a:gd name="T48" fmla="*/ 6 w 99"/>
                <a:gd name="T49" fmla="*/ 71 h 74"/>
                <a:gd name="T50" fmla="*/ 0 w 99"/>
                <a:gd name="T51" fmla="*/ 62 h 74"/>
                <a:gd name="T52" fmla="*/ 3 w 99"/>
                <a:gd name="T53" fmla="*/ 46 h 74"/>
                <a:gd name="T54" fmla="*/ 11 w 99"/>
                <a:gd name="T55" fmla="*/ 35 h 74"/>
                <a:gd name="T56" fmla="*/ 17 w 99"/>
                <a:gd name="T57" fmla="*/ 24 h 74"/>
                <a:gd name="T58" fmla="*/ 35 w 99"/>
                <a:gd name="T59" fmla="*/ 18 h 74"/>
                <a:gd name="T60" fmla="*/ 56 w 99"/>
                <a:gd name="T61" fmla="*/ 1 h 74"/>
                <a:gd name="T62" fmla="*/ 62 w 99"/>
                <a:gd name="T63" fmla="*/ 1 h 74"/>
                <a:gd name="T64" fmla="*/ 66 w 99"/>
                <a:gd name="T6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9" h="74">
                  <a:moveTo>
                    <a:pt x="66" y="0"/>
                  </a:moveTo>
                  <a:lnTo>
                    <a:pt x="71" y="0"/>
                  </a:lnTo>
                  <a:lnTo>
                    <a:pt x="69" y="6"/>
                  </a:lnTo>
                  <a:lnTo>
                    <a:pt x="74" y="13"/>
                  </a:lnTo>
                  <a:lnTo>
                    <a:pt x="86" y="30"/>
                  </a:lnTo>
                  <a:lnTo>
                    <a:pt x="96" y="30"/>
                  </a:lnTo>
                  <a:lnTo>
                    <a:pt x="97" y="34"/>
                  </a:lnTo>
                  <a:lnTo>
                    <a:pt x="96" y="37"/>
                  </a:lnTo>
                  <a:lnTo>
                    <a:pt x="99" y="40"/>
                  </a:lnTo>
                  <a:lnTo>
                    <a:pt x="99" y="41"/>
                  </a:lnTo>
                  <a:lnTo>
                    <a:pt x="94" y="47"/>
                  </a:lnTo>
                  <a:lnTo>
                    <a:pt x="87" y="47"/>
                  </a:lnTo>
                  <a:lnTo>
                    <a:pt x="80" y="53"/>
                  </a:lnTo>
                  <a:lnTo>
                    <a:pt x="74" y="55"/>
                  </a:lnTo>
                  <a:lnTo>
                    <a:pt x="65" y="52"/>
                  </a:lnTo>
                  <a:lnTo>
                    <a:pt x="57" y="55"/>
                  </a:lnTo>
                  <a:lnTo>
                    <a:pt x="31" y="53"/>
                  </a:lnTo>
                  <a:lnTo>
                    <a:pt x="31" y="58"/>
                  </a:lnTo>
                  <a:lnTo>
                    <a:pt x="34" y="73"/>
                  </a:lnTo>
                  <a:lnTo>
                    <a:pt x="34" y="74"/>
                  </a:lnTo>
                  <a:lnTo>
                    <a:pt x="29" y="74"/>
                  </a:lnTo>
                  <a:lnTo>
                    <a:pt x="26" y="68"/>
                  </a:lnTo>
                  <a:lnTo>
                    <a:pt x="20" y="67"/>
                  </a:lnTo>
                  <a:lnTo>
                    <a:pt x="11" y="71"/>
                  </a:lnTo>
                  <a:lnTo>
                    <a:pt x="6" y="71"/>
                  </a:lnTo>
                  <a:lnTo>
                    <a:pt x="0" y="62"/>
                  </a:lnTo>
                  <a:lnTo>
                    <a:pt x="3" y="46"/>
                  </a:lnTo>
                  <a:lnTo>
                    <a:pt x="11" y="35"/>
                  </a:lnTo>
                  <a:lnTo>
                    <a:pt x="17" y="24"/>
                  </a:lnTo>
                  <a:lnTo>
                    <a:pt x="35" y="18"/>
                  </a:lnTo>
                  <a:lnTo>
                    <a:pt x="56" y="1"/>
                  </a:lnTo>
                  <a:lnTo>
                    <a:pt x="62" y="1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7" name="Benin">
              <a:extLst>
                <a:ext uri="{FF2B5EF4-FFF2-40B4-BE49-F238E27FC236}">
                  <a16:creationId xmlns:a16="http://schemas.microsoft.com/office/drawing/2014/main" id="{5B99F3D1-E7BA-453E-B7A2-3BEC40C68949}"/>
                </a:ext>
              </a:extLst>
            </p:cNvPr>
            <p:cNvSpPr>
              <a:spLocks/>
            </p:cNvSpPr>
            <p:nvPr>
              <p:custDataLst>
                <p:tags r:id="rId235"/>
              </p:custDataLst>
            </p:nvPr>
          </p:nvSpPr>
          <p:spPr bwMode="auto">
            <a:xfrm>
              <a:off x="5845723" y="4294663"/>
              <a:ext cx="70476" cy="149986"/>
            </a:xfrm>
            <a:custGeom>
              <a:avLst/>
              <a:gdLst>
                <a:gd name="T0" fmla="*/ 27 w 39"/>
                <a:gd name="T1" fmla="*/ 0 h 83"/>
                <a:gd name="T2" fmla="*/ 37 w 39"/>
                <a:gd name="T3" fmla="*/ 9 h 83"/>
                <a:gd name="T4" fmla="*/ 37 w 39"/>
                <a:gd name="T5" fmla="*/ 10 h 83"/>
                <a:gd name="T6" fmla="*/ 36 w 39"/>
                <a:gd name="T7" fmla="*/ 13 h 83"/>
                <a:gd name="T8" fmla="*/ 39 w 39"/>
                <a:gd name="T9" fmla="*/ 18 h 83"/>
                <a:gd name="T10" fmla="*/ 39 w 39"/>
                <a:gd name="T11" fmla="*/ 27 h 83"/>
                <a:gd name="T12" fmla="*/ 37 w 39"/>
                <a:gd name="T13" fmla="*/ 28 h 83"/>
                <a:gd name="T14" fmla="*/ 37 w 39"/>
                <a:gd name="T15" fmla="*/ 34 h 83"/>
                <a:gd name="T16" fmla="*/ 31 w 39"/>
                <a:gd name="T17" fmla="*/ 39 h 83"/>
                <a:gd name="T18" fmla="*/ 27 w 39"/>
                <a:gd name="T19" fmla="*/ 52 h 83"/>
                <a:gd name="T20" fmla="*/ 27 w 39"/>
                <a:gd name="T21" fmla="*/ 82 h 83"/>
                <a:gd name="T22" fmla="*/ 24 w 39"/>
                <a:gd name="T23" fmla="*/ 82 h 83"/>
                <a:gd name="T24" fmla="*/ 21 w 39"/>
                <a:gd name="T25" fmla="*/ 83 h 83"/>
                <a:gd name="T26" fmla="*/ 15 w 39"/>
                <a:gd name="T27" fmla="*/ 83 h 83"/>
                <a:gd name="T28" fmla="*/ 12 w 39"/>
                <a:gd name="T29" fmla="*/ 77 h 83"/>
                <a:gd name="T30" fmla="*/ 12 w 39"/>
                <a:gd name="T31" fmla="*/ 49 h 83"/>
                <a:gd name="T32" fmla="*/ 8 w 39"/>
                <a:gd name="T33" fmla="*/ 34 h 83"/>
                <a:gd name="T34" fmla="*/ 0 w 39"/>
                <a:gd name="T35" fmla="*/ 28 h 83"/>
                <a:gd name="T36" fmla="*/ 0 w 39"/>
                <a:gd name="T37" fmla="*/ 19 h 83"/>
                <a:gd name="T38" fmla="*/ 8 w 39"/>
                <a:gd name="T39" fmla="*/ 12 h 83"/>
                <a:gd name="T40" fmla="*/ 16 w 39"/>
                <a:gd name="T41" fmla="*/ 12 h 83"/>
                <a:gd name="T42" fmla="*/ 21 w 39"/>
                <a:gd name="T43" fmla="*/ 6 h 83"/>
                <a:gd name="T44" fmla="*/ 19 w 39"/>
                <a:gd name="T45" fmla="*/ 3 h 83"/>
                <a:gd name="T46" fmla="*/ 19 w 39"/>
                <a:gd name="T47" fmla="*/ 1 h 83"/>
                <a:gd name="T48" fmla="*/ 21 w 39"/>
                <a:gd name="T49" fmla="*/ 1 h 83"/>
                <a:gd name="T50" fmla="*/ 27 w 39"/>
                <a:gd name="T5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9" h="83">
                  <a:moveTo>
                    <a:pt x="27" y="0"/>
                  </a:moveTo>
                  <a:lnTo>
                    <a:pt x="37" y="9"/>
                  </a:lnTo>
                  <a:lnTo>
                    <a:pt x="37" y="10"/>
                  </a:lnTo>
                  <a:lnTo>
                    <a:pt x="36" y="13"/>
                  </a:lnTo>
                  <a:lnTo>
                    <a:pt x="39" y="18"/>
                  </a:lnTo>
                  <a:lnTo>
                    <a:pt x="39" y="27"/>
                  </a:lnTo>
                  <a:lnTo>
                    <a:pt x="37" y="28"/>
                  </a:lnTo>
                  <a:lnTo>
                    <a:pt x="37" y="34"/>
                  </a:lnTo>
                  <a:lnTo>
                    <a:pt x="31" y="39"/>
                  </a:lnTo>
                  <a:lnTo>
                    <a:pt x="27" y="52"/>
                  </a:lnTo>
                  <a:lnTo>
                    <a:pt x="27" y="82"/>
                  </a:lnTo>
                  <a:lnTo>
                    <a:pt x="24" y="82"/>
                  </a:lnTo>
                  <a:lnTo>
                    <a:pt x="21" y="83"/>
                  </a:lnTo>
                  <a:lnTo>
                    <a:pt x="15" y="83"/>
                  </a:lnTo>
                  <a:lnTo>
                    <a:pt x="12" y="77"/>
                  </a:lnTo>
                  <a:lnTo>
                    <a:pt x="12" y="49"/>
                  </a:lnTo>
                  <a:lnTo>
                    <a:pt x="8" y="34"/>
                  </a:lnTo>
                  <a:lnTo>
                    <a:pt x="0" y="28"/>
                  </a:lnTo>
                  <a:lnTo>
                    <a:pt x="0" y="19"/>
                  </a:lnTo>
                  <a:lnTo>
                    <a:pt x="8" y="12"/>
                  </a:lnTo>
                  <a:lnTo>
                    <a:pt x="16" y="12"/>
                  </a:lnTo>
                  <a:lnTo>
                    <a:pt x="21" y="6"/>
                  </a:lnTo>
                  <a:lnTo>
                    <a:pt x="19" y="3"/>
                  </a:lnTo>
                  <a:lnTo>
                    <a:pt x="19" y="1"/>
                  </a:lnTo>
                  <a:lnTo>
                    <a:pt x="21" y="1"/>
                  </a:lnTo>
                  <a:lnTo>
                    <a:pt x="27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8" name="Angola">
              <a:extLst>
                <a:ext uri="{FF2B5EF4-FFF2-40B4-BE49-F238E27FC236}">
                  <a16:creationId xmlns:a16="http://schemas.microsoft.com/office/drawing/2014/main" id="{27FD1956-FBC1-445C-8D4D-3D86E85F8D7C}"/>
                </a:ext>
              </a:extLst>
            </p:cNvPr>
            <p:cNvSpPr>
              <a:spLocks/>
            </p:cNvSpPr>
            <p:nvPr>
              <p:custDataLst>
                <p:tags r:id="rId236"/>
              </p:custDataLst>
            </p:nvPr>
          </p:nvSpPr>
          <p:spPr bwMode="auto">
            <a:xfrm>
              <a:off x="6100517" y="4722936"/>
              <a:ext cx="298166" cy="298166"/>
            </a:xfrm>
            <a:custGeom>
              <a:avLst/>
              <a:gdLst>
                <a:gd name="T0" fmla="*/ 61 w 165"/>
                <a:gd name="T1" fmla="*/ 0 h 165"/>
                <a:gd name="T2" fmla="*/ 67 w 165"/>
                <a:gd name="T3" fmla="*/ 5 h 165"/>
                <a:gd name="T4" fmla="*/ 71 w 165"/>
                <a:gd name="T5" fmla="*/ 21 h 165"/>
                <a:gd name="T6" fmla="*/ 80 w 165"/>
                <a:gd name="T7" fmla="*/ 31 h 165"/>
                <a:gd name="T8" fmla="*/ 99 w 165"/>
                <a:gd name="T9" fmla="*/ 28 h 165"/>
                <a:gd name="T10" fmla="*/ 104 w 165"/>
                <a:gd name="T11" fmla="*/ 16 h 165"/>
                <a:gd name="T12" fmla="*/ 110 w 165"/>
                <a:gd name="T13" fmla="*/ 16 h 165"/>
                <a:gd name="T14" fmla="*/ 114 w 165"/>
                <a:gd name="T15" fmla="*/ 15 h 165"/>
                <a:gd name="T16" fmla="*/ 122 w 165"/>
                <a:gd name="T17" fmla="*/ 15 h 165"/>
                <a:gd name="T18" fmla="*/ 120 w 165"/>
                <a:gd name="T19" fmla="*/ 19 h 165"/>
                <a:gd name="T20" fmla="*/ 132 w 165"/>
                <a:gd name="T21" fmla="*/ 19 h 165"/>
                <a:gd name="T22" fmla="*/ 133 w 165"/>
                <a:gd name="T23" fmla="*/ 24 h 165"/>
                <a:gd name="T24" fmla="*/ 133 w 165"/>
                <a:gd name="T25" fmla="*/ 49 h 165"/>
                <a:gd name="T26" fmla="*/ 139 w 165"/>
                <a:gd name="T27" fmla="*/ 64 h 165"/>
                <a:gd name="T28" fmla="*/ 136 w 165"/>
                <a:gd name="T29" fmla="*/ 70 h 165"/>
                <a:gd name="T30" fmla="*/ 139 w 165"/>
                <a:gd name="T31" fmla="*/ 73 h 165"/>
                <a:gd name="T32" fmla="*/ 142 w 165"/>
                <a:gd name="T33" fmla="*/ 68 h 165"/>
                <a:gd name="T34" fmla="*/ 151 w 165"/>
                <a:gd name="T35" fmla="*/ 68 h 165"/>
                <a:gd name="T36" fmla="*/ 154 w 165"/>
                <a:gd name="T37" fmla="*/ 67 h 165"/>
                <a:gd name="T38" fmla="*/ 163 w 165"/>
                <a:gd name="T39" fmla="*/ 67 h 165"/>
                <a:gd name="T40" fmla="*/ 162 w 165"/>
                <a:gd name="T41" fmla="*/ 94 h 165"/>
                <a:gd name="T42" fmla="*/ 165 w 165"/>
                <a:gd name="T43" fmla="*/ 95 h 165"/>
                <a:gd name="T44" fmla="*/ 165 w 165"/>
                <a:gd name="T45" fmla="*/ 97 h 165"/>
                <a:gd name="T46" fmla="*/ 136 w 165"/>
                <a:gd name="T47" fmla="*/ 97 h 165"/>
                <a:gd name="T48" fmla="*/ 136 w 165"/>
                <a:gd name="T49" fmla="*/ 144 h 165"/>
                <a:gd name="T50" fmla="*/ 153 w 165"/>
                <a:gd name="T51" fmla="*/ 157 h 165"/>
                <a:gd name="T52" fmla="*/ 153 w 165"/>
                <a:gd name="T53" fmla="*/ 159 h 165"/>
                <a:gd name="T54" fmla="*/ 129 w 165"/>
                <a:gd name="T55" fmla="*/ 165 h 165"/>
                <a:gd name="T56" fmla="*/ 111 w 165"/>
                <a:gd name="T57" fmla="*/ 160 h 165"/>
                <a:gd name="T58" fmla="*/ 98 w 165"/>
                <a:gd name="T59" fmla="*/ 160 h 165"/>
                <a:gd name="T60" fmla="*/ 86 w 165"/>
                <a:gd name="T61" fmla="*/ 154 h 165"/>
                <a:gd name="T62" fmla="*/ 30 w 165"/>
                <a:gd name="T63" fmla="*/ 154 h 165"/>
                <a:gd name="T64" fmla="*/ 19 w 165"/>
                <a:gd name="T65" fmla="*/ 148 h 165"/>
                <a:gd name="T66" fmla="*/ 15 w 165"/>
                <a:gd name="T67" fmla="*/ 148 h 165"/>
                <a:gd name="T68" fmla="*/ 7 w 165"/>
                <a:gd name="T69" fmla="*/ 153 h 165"/>
                <a:gd name="T70" fmla="*/ 7 w 165"/>
                <a:gd name="T71" fmla="*/ 151 h 165"/>
                <a:gd name="T72" fmla="*/ 6 w 165"/>
                <a:gd name="T73" fmla="*/ 151 h 165"/>
                <a:gd name="T74" fmla="*/ 0 w 165"/>
                <a:gd name="T75" fmla="*/ 154 h 165"/>
                <a:gd name="T76" fmla="*/ 0 w 165"/>
                <a:gd name="T77" fmla="*/ 135 h 165"/>
                <a:gd name="T78" fmla="*/ 9 w 165"/>
                <a:gd name="T79" fmla="*/ 107 h 165"/>
                <a:gd name="T80" fmla="*/ 16 w 165"/>
                <a:gd name="T81" fmla="*/ 94 h 165"/>
                <a:gd name="T82" fmla="*/ 25 w 165"/>
                <a:gd name="T83" fmla="*/ 85 h 165"/>
                <a:gd name="T84" fmla="*/ 27 w 165"/>
                <a:gd name="T85" fmla="*/ 70 h 165"/>
                <a:gd name="T86" fmla="*/ 27 w 165"/>
                <a:gd name="T87" fmla="*/ 64 h 165"/>
                <a:gd name="T88" fmla="*/ 22 w 165"/>
                <a:gd name="T89" fmla="*/ 58 h 165"/>
                <a:gd name="T90" fmla="*/ 19 w 165"/>
                <a:gd name="T91" fmla="*/ 46 h 165"/>
                <a:gd name="T92" fmla="*/ 19 w 165"/>
                <a:gd name="T93" fmla="*/ 45 h 165"/>
                <a:gd name="T94" fmla="*/ 22 w 165"/>
                <a:gd name="T95" fmla="*/ 40 h 165"/>
                <a:gd name="T96" fmla="*/ 19 w 165"/>
                <a:gd name="T97" fmla="*/ 34 h 165"/>
                <a:gd name="T98" fmla="*/ 9 w 165"/>
                <a:gd name="T99" fmla="*/ 8 h 165"/>
                <a:gd name="T100" fmla="*/ 9 w 165"/>
                <a:gd name="T101" fmla="*/ 6 h 165"/>
                <a:gd name="T102" fmla="*/ 22 w 165"/>
                <a:gd name="T103" fmla="*/ 2 h 165"/>
                <a:gd name="T104" fmla="*/ 61 w 165"/>
                <a:gd name="T105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5" h="165">
                  <a:moveTo>
                    <a:pt x="61" y="0"/>
                  </a:moveTo>
                  <a:lnTo>
                    <a:pt x="67" y="5"/>
                  </a:lnTo>
                  <a:lnTo>
                    <a:pt x="71" y="21"/>
                  </a:lnTo>
                  <a:lnTo>
                    <a:pt x="80" y="31"/>
                  </a:lnTo>
                  <a:lnTo>
                    <a:pt x="99" y="28"/>
                  </a:lnTo>
                  <a:lnTo>
                    <a:pt x="104" y="16"/>
                  </a:lnTo>
                  <a:lnTo>
                    <a:pt x="110" y="16"/>
                  </a:lnTo>
                  <a:lnTo>
                    <a:pt x="114" y="15"/>
                  </a:lnTo>
                  <a:lnTo>
                    <a:pt x="122" y="15"/>
                  </a:lnTo>
                  <a:lnTo>
                    <a:pt x="120" y="19"/>
                  </a:lnTo>
                  <a:lnTo>
                    <a:pt x="132" y="19"/>
                  </a:lnTo>
                  <a:lnTo>
                    <a:pt x="133" y="24"/>
                  </a:lnTo>
                  <a:lnTo>
                    <a:pt x="133" y="49"/>
                  </a:lnTo>
                  <a:lnTo>
                    <a:pt x="139" y="64"/>
                  </a:lnTo>
                  <a:lnTo>
                    <a:pt x="136" y="70"/>
                  </a:lnTo>
                  <a:lnTo>
                    <a:pt x="139" y="73"/>
                  </a:lnTo>
                  <a:lnTo>
                    <a:pt x="142" y="68"/>
                  </a:lnTo>
                  <a:lnTo>
                    <a:pt x="151" y="68"/>
                  </a:lnTo>
                  <a:lnTo>
                    <a:pt x="154" y="67"/>
                  </a:lnTo>
                  <a:lnTo>
                    <a:pt x="163" y="67"/>
                  </a:lnTo>
                  <a:lnTo>
                    <a:pt x="162" y="94"/>
                  </a:lnTo>
                  <a:lnTo>
                    <a:pt x="165" y="95"/>
                  </a:lnTo>
                  <a:lnTo>
                    <a:pt x="165" y="97"/>
                  </a:lnTo>
                  <a:lnTo>
                    <a:pt x="136" y="97"/>
                  </a:lnTo>
                  <a:lnTo>
                    <a:pt x="136" y="144"/>
                  </a:lnTo>
                  <a:lnTo>
                    <a:pt x="153" y="157"/>
                  </a:lnTo>
                  <a:lnTo>
                    <a:pt x="153" y="159"/>
                  </a:lnTo>
                  <a:lnTo>
                    <a:pt x="129" y="165"/>
                  </a:lnTo>
                  <a:lnTo>
                    <a:pt x="111" y="160"/>
                  </a:lnTo>
                  <a:lnTo>
                    <a:pt x="98" y="160"/>
                  </a:lnTo>
                  <a:lnTo>
                    <a:pt x="86" y="154"/>
                  </a:lnTo>
                  <a:lnTo>
                    <a:pt x="30" y="154"/>
                  </a:lnTo>
                  <a:lnTo>
                    <a:pt x="19" y="148"/>
                  </a:lnTo>
                  <a:lnTo>
                    <a:pt x="15" y="148"/>
                  </a:lnTo>
                  <a:lnTo>
                    <a:pt x="7" y="153"/>
                  </a:lnTo>
                  <a:lnTo>
                    <a:pt x="7" y="151"/>
                  </a:lnTo>
                  <a:lnTo>
                    <a:pt x="6" y="151"/>
                  </a:lnTo>
                  <a:lnTo>
                    <a:pt x="0" y="154"/>
                  </a:lnTo>
                  <a:lnTo>
                    <a:pt x="0" y="135"/>
                  </a:lnTo>
                  <a:lnTo>
                    <a:pt x="9" y="107"/>
                  </a:lnTo>
                  <a:lnTo>
                    <a:pt x="16" y="94"/>
                  </a:lnTo>
                  <a:lnTo>
                    <a:pt x="25" y="85"/>
                  </a:lnTo>
                  <a:lnTo>
                    <a:pt x="27" y="70"/>
                  </a:lnTo>
                  <a:lnTo>
                    <a:pt x="27" y="64"/>
                  </a:lnTo>
                  <a:lnTo>
                    <a:pt x="22" y="58"/>
                  </a:lnTo>
                  <a:lnTo>
                    <a:pt x="19" y="46"/>
                  </a:lnTo>
                  <a:lnTo>
                    <a:pt x="19" y="45"/>
                  </a:lnTo>
                  <a:lnTo>
                    <a:pt x="22" y="40"/>
                  </a:lnTo>
                  <a:lnTo>
                    <a:pt x="19" y="34"/>
                  </a:lnTo>
                  <a:lnTo>
                    <a:pt x="9" y="8"/>
                  </a:lnTo>
                  <a:lnTo>
                    <a:pt x="9" y="6"/>
                  </a:lnTo>
                  <a:lnTo>
                    <a:pt x="22" y="2"/>
                  </a:lnTo>
                  <a:lnTo>
                    <a:pt x="61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9" name="Algeria">
              <a:extLst>
                <a:ext uri="{FF2B5EF4-FFF2-40B4-BE49-F238E27FC236}">
                  <a16:creationId xmlns:a16="http://schemas.microsoft.com/office/drawing/2014/main" id="{CF01D5F1-580E-4DD4-9835-4A5F56F40949}"/>
                </a:ext>
              </a:extLst>
            </p:cNvPr>
            <p:cNvSpPr>
              <a:spLocks/>
            </p:cNvSpPr>
            <p:nvPr>
              <p:custDataLst>
                <p:tags r:id="rId237"/>
              </p:custDataLst>
            </p:nvPr>
          </p:nvSpPr>
          <p:spPr bwMode="auto">
            <a:xfrm>
              <a:off x="5623454" y="3653663"/>
              <a:ext cx="482486" cy="486100"/>
            </a:xfrm>
            <a:custGeom>
              <a:avLst/>
              <a:gdLst>
                <a:gd name="T0" fmla="*/ 203 w 267"/>
                <a:gd name="T1" fmla="*/ 3 h 269"/>
                <a:gd name="T2" fmla="*/ 217 w 267"/>
                <a:gd name="T3" fmla="*/ 3 h 269"/>
                <a:gd name="T4" fmla="*/ 224 w 267"/>
                <a:gd name="T5" fmla="*/ 1 h 269"/>
                <a:gd name="T6" fmla="*/ 227 w 267"/>
                <a:gd name="T7" fmla="*/ 3 h 269"/>
                <a:gd name="T8" fmla="*/ 224 w 267"/>
                <a:gd name="T9" fmla="*/ 10 h 269"/>
                <a:gd name="T10" fmla="*/ 224 w 267"/>
                <a:gd name="T11" fmla="*/ 31 h 269"/>
                <a:gd name="T12" fmla="*/ 211 w 267"/>
                <a:gd name="T13" fmla="*/ 50 h 269"/>
                <a:gd name="T14" fmla="*/ 218 w 267"/>
                <a:gd name="T15" fmla="*/ 63 h 269"/>
                <a:gd name="T16" fmla="*/ 231 w 267"/>
                <a:gd name="T17" fmla="*/ 78 h 269"/>
                <a:gd name="T18" fmla="*/ 236 w 267"/>
                <a:gd name="T19" fmla="*/ 106 h 269"/>
                <a:gd name="T20" fmla="*/ 239 w 267"/>
                <a:gd name="T21" fmla="*/ 121 h 269"/>
                <a:gd name="T22" fmla="*/ 239 w 267"/>
                <a:gd name="T23" fmla="*/ 163 h 269"/>
                <a:gd name="T24" fmla="*/ 242 w 267"/>
                <a:gd name="T25" fmla="*/ 179 h 269"/>
                <a:gd name="T26" fmla="*/ 246 w 267"/>
                <a:gd name="T27" fmla="*/ 189 h 269"/>
                <a:gd name="T28" fmla="*/ 267 w 267"/>
                <a:gd name="T29" fmla="*/ 206 h 269"/>
                <a:gd name="T30" fmla="*/ 187 w 267"/>
                <a:gd name="T31" fmla="*/ 262 h 269"/>
                <a:gd name="T32" fmla="*/ 157 w 267"/>
                <a:gd name="T33" fmla="*/ 269 h 269"/>
                <a:gd name="T34" fmla="*/ 153 w 267"/>
                <a:gd name="T35" fmla="*/ 268 h 269"/>
                <a:gd name="T36" fmla="*/ 154 w 267"/>
                <a:gd name="T37" fmla="*/ 256 h 269"/>
                <a:gd name="T38" fmla="*/ 134 w 267"/>
                <a:gd name="T39" fmla="*/ 246 h 269"/>
                <a:gd name="T40" fmla="*/ 126 w 267"/>
                <a:gd name="T41" fmla="*/ 238 h 269"/>
                <a:gd name="T42" fmla="*/ 2 w 267"/>
                <a:gd name="T43" fmla="*/ 152 h 269"/>
                <a:gd name="T44" fmla="*/ 0 w 267"/>
                <a:gd name="T45" fmla="*/ 129 h 269"/>
                <a:gd name="T46" fmla="*/ 21 w 267"/>
                <a:gd name="T47" fmla="*/ 115 h 269"/>
                <a:gd name="T48" fmla="*/ 28 w 267"/>
                <a:gd name="T49" fmla="*/ 112 h 269"/>
                <a:gd name="T50" fmla="*/ 51 w 267"/>
                <a:gd name="T51" fmla="*/ 102 h 269"/>
                <a:gd name="T52" fmla="*/ 62 w 267"/>
                <a:gd name="T53" fmla="*/ 93 h 269"/>
                <a:gd name="T54" fmla="*/ 64 w 267"/>
                <a:gd name="T55" fmla="*/ 84 h 269"/>
                <a:gd name="T56" fmla="*/ 74 w 267"/>
                <a:gd name="T57" fmla="*/ 78 h 269"/>
                <a:gd name="T58" fmla="*/ 96 w 267"/>
                <a:gd name="T59" fmla="*/ 77 h 269"/>
                <a:gd name="T60" fmla="*/ 98 w 267"/>
                <a:gd name="T61" fmla="*/ 72 h 269"/>
                <a:gd name="T62" fmla="*/ 91 w 267"/>
                <a:gd name="T63" fmla="*/ 37 h 269"/>
                <a:gd name="T64" fmla="*/ 88 w 267"/>
                <a:gd name="T65" fmla="*/ 32 h 269"/>
                <a:gd name="T66" fmla="*/ 102 w 267"/>
                <a:gd name="T67" fmla="*/ 22 h 269"/>
                <a:gd name="T68" fmla="*/ 117 w 267"/>
                <a:gd name="T69" fmla="*/ 16 h 269"/>
                <a:gd name="T70" fmla="*/ 165 w 267"/>
                <a:gd name="T71" fmla="*/ 3 h 269"/>
                <a:gd name="T72" fmla="*/ 182 w 267"/>
                <a:gd name="T73" fmla="*/ 6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7" h="269">
                  <a:moveTo>
                    <a:pt x="196" y="0"/>
                  </a:moveTo>
                  <a:lnTo>
                    <a:pt x="203" y="3"/>
                  </a:lnTo>
                  <a:lnTo>
                    <a:pt x="208" y="0"/>
                  </a:lnTo>
                  <a:lnTo>
                    <a:pt x="217" y="3"/>
                  </a:lnTo>
                  <a:lnTo>
                    <a:pt x="220" y="3"/>
                  </a:lnTo>
                  <a:lnTo>
                    <a:pt x="224" y="1"/>
                  </a:lnTo>
                  <a:lnTo>
                    <a:pt x="227" y="1"/>
                  </a:lnTo>
                  <a:lnTo>
                    <a:pt x="227" y="3"/>
                  </a:lnTo>
                  <a:lnTo>
                    <a:pt x="222" y="9"/>
                  </a:lnTo>
                  <a:lnTo>
                    <a:pt x="224" y="10"/>
                  </a:lnTo>
                  <a:lnTo>
                    <a:pt x="222" y="20"/>
                  </a:lnTo>
                  <a:lnTo>
                    <a:pt x="224" y="31"/>
                  </a:lnTo>
                  <a:lnTo>
                    <a:pt x="221" y="41"/>
                  </a:lnTo>
                  <a:lnTo>
                    <a:pt x="211" y="50"/>
                  </a:lnTo>
                  <a:lnTo>
                    <a:pt x="212" y="60"/>
                  </a:lnTo>
                  <a:lnTo>
                    <a:pt x="218" y="63"/>
                  </a:lnTo>
                  <a:lnTo>
                    <a:pt x="221" y="72"/>
                  </a:lnTo>
                  <a:lnTo>
                    <a:pt x="231" y="78"/>
                  </a:lnTo>
                  <a:lnTo>
                    <a:pt x="231" y="80"/>
                  </a:lnTo>
                  <a:lnTo>
                    <a:pt x="236" y="106"/>
                  </a:lnTo>
                  <a:lnTo>
                    <a:pt x="233" y="112"/>
                  </a:lnTo>
                  <a:lnTo>
                    <a:pt x="239" y="121"/>
                  </a:lnTo>
                  <a:lnTo>
                    <a:pt x="240" y="143"/>
                  </a:lnTo>
                  <a:lnTo>
                    <a:pt x="239" y="163"/>
                  </a:lnTo>
                  <a:lnTo>
                    <a:pt x="234" y="167"/>
                  </a:lnTo>
                  <a:lnTo>
                    <a:pt x="242" y="179"/>
                  </a:lnTo>
                  <a:lnTo>
                    <a:pt x="243" y="186"/>
                  </a:lnTo>
                  <a:lnTo>
                    <a:pt x="246" y="189"/>
                  </a:lnTo>
                  <a:lnTo>
                    <a:pt x="261" y="194"/>
                  </a:lnTo>
                  <a:lnTo>
                    <a:pt x="267" y="206"/>
                  </a:lnTo>
                  <a:lnTo>
                    <a:pt x="217" y="240"/>
                  </a:lnTo>
                  <a:lnTo>
                    <a:pt x="187" y="262"/>
                  </a:lnTo>
                  <a:lnTo>
                    <a:pt x="168" y="267"/>
                  </a:lnTo>
                  <a:lnTo>
                    <a:pt x="157" y="269"/>
                  </a:lnTo>
                  <a:lnTo>
                    <a:pt x="156" y="269"/>
                  </a:lnTo>
                  <a:lnTo>
                    <a:pt x="153" y="268"/>
                  </a:lnTo>
                  <a:lnTo>
                    <a:pt x="153" y="267"/>
                  </a:lnTo>
                  <a:lnTo>
                    <a:pt x="154" y="256"/>
                  </a:lnTo>
                  <a:lnTo>
                    <a:pt x="137" y="250"/>
                  </a:lnTo>
                  <a:lnTo>
                    <a:pt x="134" y="246"/>
                  </a:lnTo>
                  <a:lnTo>
                    <a:pt x="128" y="243"/>
                  </a:lnTo>
                  <a:lnTo>
                    <a:pt x="126" y="238"/>
                  </a:lnTo>
                  <a:lnTo>
                    <a:pt x="49" y="185"/>
                  </a:lnTo>
                  <a:lnTo>
                    <a:pt x="2" y="152"/>
                  </a:lnTo>
                  <a:lnTo>
                    <a:pt x="0" y="152"/>
                  </a:lnTo>
                  <a:lnTo>
                    <a:pt x="0" y="129"/>
                  </a:lnTo>
                  <a:lnTo>
                    <a:pt x="6" y="123"/>
                  </a:lnTo>
                  <a:lnTo>
                    <a:pt x="21" y="115"/>
                  </a:lnTo>
                  <a:lnTo>
                    <a:pt x="27" y="115"/>
                  </a:lnTo>
                  <a:lnTo>
                    <a:pt x="28" y="112"/>
                  </a:lnTo>
                  <a:lnTo>
                    <a:pt x="40" y="111"/>
                  </a:lnTo>
                  <a:lnTo>
                    <a:pt x="51" y="102"/>
                  </a:lnTo>
                  <a:lnTo>
                    <a:pt x="64" y="96"/>
                  </a:lnTo>
                  <a:lnTo>
                    <a:pt x="62" y="93"/>
                  </a:lnTo>
                  <a:lnTo>
                    <a:pt x="62" y="86"/>
                  </a:lnTo>
                  <a:lnTo>
                    <a:pt x="64" y="84"/>
                  </a:lnTo>
                  <a:lnTo>
                    <a:pt x="74" y="83"/>
                  </a:lnTo>
                  <a:lnTo>
                    <a:pt x="74" y="78"/>
                  </a:lnTo>
                  <a:lnTo>
                    <a:pt x="76" y="78"/>
                  </a:lnTo>
                  <a:lnTo>
                    <a:pt x="96" y="77"/>
                  </a:lnTo>
                  <a:lnTo>
                    <a:pt x="96" y="74"/>
                  </a:lnTo>
                  <a:lnTo>
                    <a:pt x="98" y="72"/>
                  </a:lnTo>
                  <a:lnTo>
                    <a:pt x="92" y="65"/>
                  </a:lnTo>
                  <a:lnTo>
                    <a:pt x="91" y="37"/>
                  </a:lnTo>
                  <a:lnTo>
                    <a:pt x="83" y="32"/>
                  </a:lnTo>
                  <a:lnTo>
                    <a:pt x="88" y="32"/>
                  </a:lnTo>
                  <a:lnTo>
                    <a:pt x="96" y="28"/>
                  </a:lnTo>
                  <a:lnTo>
                    <a:pt x="102" y="22"/>
                  </a:lnTo>
                  <a:lnTo>
                    <a:pt x="114" y="19"/>
                  </a:lnTo>
                  <a:lnTo>
                    <a:pt x="117" y="16"/>
                  </a:lnTo>
                  <a:lnTo>
                    <a:pt x="131" y="9"/>
                  </a:lnTo>
                  <a:lnTo>
                    <a:pt x="165" y="3"/>
                  </a:lnTo>
                  <a:lnTo>
                    <a:pt x="178" y="3"/>
                  </a:lnTo>
                  <a:lnTo>
                    <a:pt x="182" y="6"/>
                  </a:lnTo>
                  <a:lnTo>
                    <a:pt x="196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6EBDE58-C232-40FB-B8F7-6FD38BBF8705}"/>
              </a:ext>
            </a:extLst>
          </p:cNvPr>
          <p:cNvSpPr txBox="1">
            <a:spLocks/>
          </p:cNvSpPr>
          <p:nvPr/>
        </p:nvSpPr>
        <p:spPr>
          <a:xfrm>
            <a:off x="230400" y="6303600"/>
            <a:ext cx="12973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>
                <a:solidFill>
                  <a:schemeClr val="accent1"/>
                </a:solidFill>
              </a:rPr>
              <a:t>SLIDE</a:t>
            </a:r>
            <a:r>
              <a:rPr lang="en-GB" sz="1000">
                <a:solidFill>
                  <a:srgbClr val="676770"/>
                </a:solidFill>
              </a:rPr>
              <a:t>  </a:t>
            </a:r>
            <a:r>
              <a:rPr lang="en-GB" sz="1400">
                <a:solidFill>
                  <a:schemeClr val="accent3"/>
                </a:solidFill>
              </a:rPr>
              <a:t>|</a:t>
            </a:r>
            <a:r>
              <a:rPr lang="en-GB" sz="1000">
                <a:solidFill>
                  <a:srgbClr val="676770"/>
                </a:solidFill>
              </a:rPr>
              <a:t>  </a:t>
            </a:r>
            <a:fld id="{85845CA8-B977-449B-9FF9-20DC913440A4}" type="slidenum">
              <a:rPr lang="en-GB" sz="1000" smtClean="0">
                <a:solidFill>
                  <a:schemeClr val="accent1"/>
                </a:solidFill>
              </a:rPr>
              <a:pPr algn="l"/>
              <a:t>‹#›</a:t>
            </a:fld>
            <a:endParaRPr lang="en-GB" sz="100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4047AD-F2E3-465B-B8B0-35DC63530551}"/>
              </a:ext>
            </a:extLst>
          </p:cNvPr>
          <p:cNvCxnSpPr/>
          <p:nvPr/>
        </p:nvCxnSpPr>
        <p:spPr>
          <a:xfrm>
            <a:off x="390294" y="324118"/>
            <a:ext cx="0" cy="52322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5" name="Graphic 254">
            <a:extLst>
              <a:ext uri="{FF2B5EF4-FFF2-40B4-BE49-F238E27FC236}">
                <a16:creationId xmlns:a16="http://schemas.microsoft.com/office/drawing/2014/main" id="{B2D3BB4C-8622-4D86-A225-EEAF388FA40B}"/>
              </a:ext>
            </a:extLst>
          </p:cNvPr>
          <p:cNvPicPr>
            <a:picLocks noChangeAspect="1"/>
          </p:cNvPicPr>
          <p:nvPr/>
        </p:nvPicPr>
        <p:blipFill>
          <a:blip r:embed="rId240">
            <a:extLst>
              <a:ext uri="{96DAC541-7B7A-43D3-8B79-37D633B846F1}">
                <asvg:svgBlip xmlns:asvg="http://schemas.microsoft.com/office/drawing/2016/SVG/main" r:embed="rId241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sp>
        <p:nvSpPr>
          <p:cNvPr id="256" name="Text Placeholder 2">
            <a:extLst>
              <a:ext uri="{FF2B5EF4-FFF2-40B4-BE49-F238E27FC236}">
                <a16:creationId xmlns:a16="http://schemas.microsoft.com/office/drawing/2014/main" id="{F40961E0-B3F0-44F0-B90A-51D07DB02B7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4068" y="324119"/>
            <a:ext cx="11307637" cy="519391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2800" b="0" i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>
                <a:solidFill>
                  <a:srgbClr val="004B87"/>
                </a:solidFill>
              </a:defRPr>
            </a:lvl2pPr>
            <a:lvl3pPr>
              <a:defRPr>
                <a:solidFill>
                  <a:srgbClr val="004B87"/>
                </a:solidFill>
              </a:defRPr>
            </a:lvl3pPr>
            <a:lvl4pPr>
              <a:defRPr>
                <a:solidFill>
                  <a:srgbClr val="004B87"/>
                </a:solidFill>
              </a:defRPr>
            </a:lvl4pPr>
            <a:lvl5pPr>
              <a:defRPr>
                <a:solidFill>
                  <a:srgbClr val="004B87"/>
                </a:solidFill>
              </a:defRPr>
            </a:lvl5pPr>
            <a:lvl6pPr>
              <a:defRPr>
                <a:solidFill>
                  <a:srgbClr val="004B87"/>
                </a:solidFill>
              </a:defRPr>
            </a:lvl6pPr>
          </a:lstStyle>
          <a:p>
            <a:pPr lvl="0"/>
            <a:r>
              <a:rPr lang="en-US" b="0"/>
              <a:t>INSERT TITLE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5837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K - White /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95BFFC75-0443-4C87-834E-F013A99B87DB}"/>
              </a:ext>
            </a:extLst>
          </p:cNvPr>
          <p:cNvPicPr>
            <a:picLocks noChangeAspect="1"/>
          </p:cNvPicPr>
          <p:nvPr/>
        </p:nvPicPr>
        <p:blipFill>
          <a:blip r:embed="rId33">
            <a:alphaModFix amt="32000"/>
          </a:blip>
          <a:srcRect/>
          <a:stretch/>
        </p:blipFill>
        <p:spPr>
          <a:xfrm>
            <a:off x="0" y="0"/>
            <a:ext cx="12192000" cy="685714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4047AD-F2E3-465B-B8B0-35DC63530551}"/>
              </a:ext>
            </a:extLst>
          </p:cNvPr>
          <p:cNvCxnSpPr/>
          <p:nvPr/>
        </p:nvCxnSpPr>
        <p:spPr>
          <a:xfrm>
            <a:off x="390294" y="324118"/>
            <a:ext cx="0" cy="52322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D3A39BE1-CE73-4E23-9157-22E0B87CCB3E}"/>
              </a:ext>
            </a:extLst>
          </p:cNvPr>
          <p:cNvGrpSpPr/>
          <p:nvPr/>
        </p:nvGrpSpPr>
        <p:grpSpPr>
          <a:xfrm>
            <a:off x="6838196" y="-927713"/>
            <a:ext cx="3798840" cy="7378517"/>
            <a:chOff x="4683660" y="685800"/>
            <a:chExt cx="2824681" cy="5486400"/>
          </a:xfrm>
          <a:solidFill>
            <a:srgbClr val="676770"/>
          </a:solidFill>
        </p:grpSpPr>
        <p:sp>
          <p:nvSpPr>
            <p:cNvPr id="252" name="Northern Ireland">
              <a:extLst>
                <a:ext uri="{FF2B5EF4-FFF2-40B4-BE49-F238E27FC236}">
                  <a16:creationId xmlns:a16="http://schemas.microsoft.com/office/drawing/2014/main" id="{11A5ACDC-F847-4F49-ADB8-51223F63D9C5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4683660" y="3694489"/>
              <a:ext cx="777269" cy="602376"/>
            </a:xfrm>
            <a:custGeom>
              <a:avLst/>
              <a:gdLst/>
              <a:ahLst/>
              <a:cxnLst/>
              <a:rect l="l" t="t" r="r" b="b"/>
              <a:pathLst>
                <a:path w="2370309" h="1836965">
                  <a:moveTo>
                    <a:pt x="1506216" y="0"/>
                  </a:moveTo>
                  <a:lnTo>
                    <a:pt x="1532849" y="29593"/>
                  </a:lnTo>
                  <a:lnTo>
                    <a:pt x="1541727" y="23674"/>
                  </a:lnTo>
                  <a:lnTo>
                    <a:pt x="1571319" y="44389"/>
                  </a:lnTo>
                  <a:lnTo>
                    <a:pt x="1594993" y="23674"/>
                  </a:lnTo>
                  <a:lnTo>
                    <a:pt x="1630503" y="26633"/>
                  </a:lnTo>
                  <a:lnTo>
                    <a:pt x="1660096" y="47348"/>
                  </a:lnTo>
                  <a:lnTo>
                    <a:pt x="1695606" y="65103"/>
                  </a:lnTo>
                  <a:lnTo>
                    <a:pt x="1757750" y="71022"/>
                  </a:lnTo>
                  <a:lnTo>
                    <a:pt x="1784383" y="41430"/>
                  </a:lnTo>
                  <a:lnTo>
                    <a:pt x="1811016" y="73981"/>
                  </a:lnTo>
                  <a:lnTo>
                    <a:pt x="1816934" y="85818"/>
                  </a:lnTo>
                  <a:lnTo>
                    <a:pt x="1834690" y="121329"/>
                  </a:lnTo>
                  <a:lnTo>
                    <a:pt x="1861323" y="145002"/>
                  </a:lnTo>
                  <a:lnTo>
                    <a:pt x="1861323" y="183472"/>
                  </a:lnTo>
                  <a:lnTo>
                    <a:pt x="1831731" y="183472"/>
                  </a:lnTo>
                  <a:lnTo>
                    <a:pt x="1858364" y="210105"/>
                  </a:lnTo>
                  <a:lnTo>
                    <a:pt x="1822853" y="284086"/>
                  </a:lnTo>
                  <a:lnTo>
                    <a:pt x="1840608" y="304800"/>
                  </a:lnTo>
                  <a:lnTo>
                    <a:pt x="1876119" y="284086"/>
                  </a:lnTo>
                  <a:lnTo>
                    <a:pt x="1902752" y="292964"/>
                  </a:lnTo>
                  <a:lnTo>
                    <a:pt x="1905711" y="322556"/>
                  </a:lnTo>
                  <a:lnTo>
                    <a:pt x="1905711" y="358066"/>
                  </a:lnTo>
                  <a:lnTo>
                    <a:pt x="1879078" y="393577"/>
                  </a:lnTo>
                  <a:lnTo>
                    <a:pt x="1887956" y="411332"/>
                  </a:lnTo>
                  <a:lnTo>
                    <a:pt x="1920507" y="408373"/>
                  </a:lnTo>
                  <a:lnTo>
                    <a:pt x="1950099" y="440925"/>
                  </a:lnTo>
                  <a:lnTo>
                    <a:pt x="1973773" y="485313"/>
                  </a:lnTo>
                  <a:lnTo>
                    <a:pt x="1988569" y="529701"/>
                  </a:lnTo>
                  <a:lnTo>
                    <a:pt x="2009284" y="523783"/>
                  </a:lnTo>
                  <a:lnTo>
                    <a:pt x="2015202" y="553375"/>
                  </a:lnTo>
                  <a:lnTo>
                    <a:pt x="2035917" y="574090"/>
                  </a:lnTo>
                  <a:lnTo>
                    <a:pt x="2047754" y="594804"/>
                  </a:lnTo>
                  <a:lnTo>
                    <a:pt x="2035917" y="624397"/>
                  </a:lnTo>
                  <a:lnTo>
                    <a:pt x="2047628" y="653674"/>
                  </a:lnTo>
                  <a:lnTo>
                    <a:pt x="2071428" y="651030"/>
                  </a:lnTo>
                  <a:lnTo>
                    <a:pt x="2118775" y="686540"/>
                  </a:lnTo>
                  <a:lnTo>
                    <a:pt x="2103979" y="645111"/>
                  </a:lnTo>
                  <a:lnTo>
                    <a:pt x="2068468" y="606641"/>
                  </a:lnTo>
                  <a:lnTo>
                    <a:pt x="2092142" y="597764"/>
                  </a:lnTo>
                  <a:lnTo>
                    <a:pt x="2115816" y="621437"/>
                  </a:lnTo>
                  <a:lnTo>
                    <a:pt x="2145408" y="668785"/>
                  </a:lnTo>
                  <a:lnTo>
                    <a:pt x="2154286" y="707255"/>
                  </a:lnTo>
                  <a:lnTo>
                    <a:pt x="2136531" y="757562"/>
                  </a:lnTo>
                  <a:lnTo>
                    <a:pt x="2086224" y="796031"/>
                  </a:lnTo>
                  <a:lnTo>
                    <a:pt x="2062550" y="813787"/>
                  </a:lnTo>
                  <a:lnTo>
                    <a:pt x="2024080" y="819705"/>
                  </a:lnTo>
                  <a:lnTo>
                    <a:pt x="1985610" y="840420"/>
                  </a:lnTo>
                  <a:lnTo>
                    <a:pt x="1973773" y="872971"/>
                  </a:lnTo>
                  <a:lnTo>
                    <a:pt x="1958977" y="899604"/>
                  </a:lnTo>
                  <a:lnTo>
                    <a:pt x="1964896" y="920319"/>
                  </a:lnTo>
                  <a:lnTo>
                    <a:pt x="2012243" y="932156"/>
                  </a:lnTo>
                  <a:lnTo>
                    <a:pt x="2035917" y="887767"/>
                  </a:lnTo>
                  <a:lnTo>
                    <a:pt x="2050713" y="887767"/>
                  </a:lnTo>
                  <a:lnTo>
                    <a:pt x="2071428" y="875931"/>
                  </a:lnTo>
                  <a:lnTo>
                    <a:pt x="2103979" y="861134"/>
                  </a:lnTo>
                  <a:lnTo>
                    <a:pt x="2112857" y="872971"/>
                  </a:lnTo>
                  <a:lnTo>
                    <a:pt x="2136531" y="884808"/>
                  </a:lnTo>
                  <a:lnTo>
                    <a:pt x="2183878" y="884808"/>
                  </a:lnTo>
                  <a:lnTo>
                    <a:pt x="2189797" y="861134"/>
                  </a:lnTo>
                  <a:lnTo>
                    <a:pt x="2231226" y="861134"/>
                  </a:lnTo>
                  <a:lnTo>
                    <a:pt x="2263777" y="884808"/>
                  </a:lnTo>
                  <a:lnTo>
                    <a:pt x="2281532" y="905523"/>
                  </a:lnTo>
                  <a:lnTo>
                    <a:pt x="2284492" y="932156"/>
                  </a:lnTo>
                  <a:lnTo>
                    <a:pt x="2287451" y="958789"/>
                  </a:lnTo>
                  <a:lnTo>
                    <a:pt x="2305206" y="994299"/>
                  </a:lnTo>
                  <a:lnTo>
                    <a:pt x="2334798" y="1023892"/>
                  </a:lnTo>
                  <a:lnTo>
                    <a:pt x="2334798" y="1062362"/>
                  </a:lnTo>
                  <a:lnTo>
                    <a:pt x="2334798" y="1091954"/>
                  </a:lnTo>
                  <a:lnTo>
                    <a:pt x="2349595" y="1130424"/>
                  </a:lnTo>
                  <a:lnTo>
                    <a:pt x="2370309" y="1157057"/>
                  </a:lnTo>
                  <a:lnTo>
                    <a:pt x="2370309" y="1189608"/>
                  </a:lnTo>
                  <a:lnTo>
                    <a:pt x="2355513" y="1213282"/>
                  </a:lnTo>
                  <a:lnTo>
                    <a:pt x="2320002" y="1236956"/>
                  </a:lnTo>
                  <a:lnTo>
                    <a:pt x="2343676" y="1269507"/>
                  </a:lnTo>
                  <a:lnTo>
                    <a:pt x="2343676" y="1293181"/>
                  </a:lnTo>
                  <a:lnTo>
                    <a:pt x="2322962" y="1299099"/>
                  </a:lnTo>
                  <a:lnTo>
                    <a:pt x="2322962" y="1343488"/>
                  </a:lnTo>
                  <a:lnTo>
                    <a:pt x="2317043" y="1384917"/>
                  </a:lnTo>
                  <a:lnTo>
                    <a:pt x="2299288" y="1384917"/>
                  </a:lnTo>
                  <a:lnTo>
                    <a:pt x="2290410" y="1337569"/>
                  </a:lnTo>
                  <a:lnTo>
                    <a:pt x="2251940" y="1293181"/>
                  </a:lnTo>
                  <a:lnTo>
                    <a:pt x="2251940" y="1272466"/>
                  </a:lnTo>
                  <a:lnTo>
                    <a:pt x="2257859" y="1231037"/>
                  </a:lnTo>
                  <a:lnTo>
                    <a:pt x="2278573" y="1168894"/>
                  </a:lnTo>
                  <a:lnTo>
                    <a:pt x="2266736" y="1115628"/>
                  </a:lnTo>
                  <a:lnTo>
                    <a:pt x="2246022" y="1088995"/>
                  </a:lnTo>
                  <a:lnTo>
                    <a:pt x="2213470" y="1062362"/>
                  </a:lnTo>
                  <a:lnTo>
                    <a:pt x="2177960" y="1032769"/>
                  </a:lnTo>
                  <a:lnTo>
                    <a:pt x="2148367" y="1017973"/>
                  </a:lnTo>
                  <a:lnTo>
                    <a:pt x="2127653" y="1053484"/>
                  </a:lnTo>
                  <a:lnTo>
                    <a:pt x="2142449" y="1091954"/>
                  </a:lnTo>
                  <a:lnTo>
                    <a:pt x="2163164" y="1115628"/>
                  </a:lnTo>
                  <a:lnTo>
                    <a:pt x="2175000" y="1148179"/>
                  </a:lnTo>
                  <a:lnTo>
                    <a:pt x="2216430" y="1195527"/>
                  </a:lnTo>
                  <a:lnTo>
                    <a:pt x="2204593" y="1225119"/>
                  </a:lnTo>
                  <a:lnTo>
                    <a:pt x="2192756" y="1260630"/>
                  </a:lnTo>
                  <a:lnTo>
                    <a:pt x="2166123" y="1316855"/>
                  </a:lnTo>
                  <a:lnTo>
                    <a:pt x="2192756" y="1316855"/>
                  </a:lnTo>
                  <a:lnTo>
                    <a:pt x="2222348" y="1307977"/>
                  </a:lnTo>
                  <a:lnTo>
                    <a:pt x="2243063" y="1322773"/>
                  </a:lnTo>
                  <a:lnTo>
                    <a:pt x="2266736" y="1334610"/>
                  </a:lnTo>
                  <a:lnTo>
                    <a:pt x="2275614" y="1381958"/>
                  </a:lnTo>
                  <a:lnTo>
                    <a:pt x="2269696" y="1423387"/>
                  </a:lnTo>
                  <a:lnTo>
                    <a:pt x="2237144" y="1482571"/>
                  </a:lnTo>
                  <a:lnTo>
                    <a:pt x="2192756" y="1512164"/>
                  </a:lnTo>
                  <a:lnTo>
                    <a:pt x="2189797" y="1547674"/>
                  </a:lnTo>
                  <a:lnTo>
                    <a:pt x="2157245" y="1500327"/>
                  </a:lnTo>
                  <a:lnTo>
                    <a:pt x="2124694" y="1512164"/>
                  </a:lnTo>
                  <a:lnTo>
                    <a:pt x="2101020" y="1500327"/>
                  </a:lnTo>
                  <a:lnTo>
                    <a:pt x="2077346" y="1518082"/>
                  </a:lnTo>
                  <a:lnTo>
                    <a:pt x="2032958" y="1521041"/>
                  </a:lnTo>
                  <a:lnTo>
                    <a:pt x="1988569" y="1550633"/>
                  </a:lnTo>
                  <a:lnTo>
                    <a:pt x="1976732" y="1571348"/>
                  </a:lnTo>
                  <a:lnTo>
                    <a:pt x="1982651" y="1592063"/>
                  </a:lnTo>
                  <a:lnTo>
                    <a:pt x="1982651" y="1645329"/>
                  </a:lnTo>
                  <a:lnTo>
                    <a:pt x="1973773" y="1674921"/>
                  </a:lnTo>
                  <a:lnTo>
                    <a:pt x="1964896" y="1707472"/>
                  </a:lnTo>
                  <a:lnTo>
                    <a:pt x="1950099" y="1734105"/>
                  </a:lnTo>
                  <a:lnTo>
                    <a:pt x="1917548" y="1763697"/>
                  </a:lnTo>
                  <a:lnTo>
                    <a:pt x="1896833" y="1778494"/>
                  </a:lnTo>
                  <a:lnTo>
                    <a:pt x="1879078" y="1799208"/>
                  </a:lnTo>
                  <a:lnTo>
                    <a:pt x="1852445" y="1822882"/>
                  </a:lnTo>
                  <a:lnTo>
                    <a:pt x="1822853" y="1834719"/>
                  </a:lnTo>
                  <a:lnTo>
                    <a:pt x="1793261" y="1816964"/>
                  </a:lnTo>
                  <a:lnTo>
                    <a:pt x="1787342" y="1778494"/>
                  </a:lnTo>
                  <a:lnTo>
                    <a:pt x="1766628" y="1772575"/>
                  </a:lnTo>
                  <a:lnTo>
                    <a:pt x="1742954" y="1772575"/>
                  </a:lnTo>
                  <a:lnTo>
                    <a:pt x="1722239" y="1769616"/>
                  </a:lnTo>
                  <a:lnTo>
                    <a:pt x="1713362" y="1725228"/>
                  </a:lnTo>
                  <a:lnTo>
                    <a:pt x="1663055" y="1725228"/>
                  </a:lnTo>
                  <a:lnTo>
                    <a:pt x="1659285" y="1730884"/>
                  </a:lnTo>
                  <a:lnTo>
                    <a:pt x="1633786" y="1719956"/>
                  </a:lnTo>
                  <a:lnTo>
                    <a:pt x="1616452" y="1754625"/>
                  </a:lnTo>
                  <a:lnTo>
                    <a:pt x="1590450" y="1719956"/>
                  </a:lnTo>
                  <a:lnTo>
                    <a:pt x="1568781" y="1715623"/>
                  </a:lnTo>
                  <a:lnTo>
                    <a:pt x="1568781" y="1767626"/>
                  </a:lnTo>
                  <a:lnTo>
                    <a:pt x="1551447" y="1793628"/>
                  </a:lnTo>
                  <a:lnTo>
                    <a:pt x="1516778" y="1802296"/>
                  </a:lnTo>
                  <a:lnTo>
                    <a:pt x="1473441" y="1776294"/>
                  </a:lnTo>
                  <a:lnTo>
                    <a:pt x="1456107" y="1810963"/>
                  </a:lnTo>
                  <a:lnTo>
                    <a:pt x="1434438" y="1802296"/>
                  </a:lnTo>
                  <a:lnTo>
                    <a:pt x="1417104" y="1815297"/>
                  </a:lnTo>
                  <a:lnTo>
                    <a:pt x="1382434" y="1802296"/>
                  </a:lnTo>
                  <a:lnTo>
                    <a:pt x="1360766" y="1836965"/>
                  </a:lnTo>
                  <a:lnTo>
                    <a:pt x="1304429" y="1784961"/>
                  </a:lnTo>
                  <a:lnTo>
                    <a:pt x="1326097" y="1750292"/>
                  </a:lnTo>
                  <a:lnTo>
                    <a:pt x="1321763" y="1715623"/>
                  </a:lnTo>
                  <a:lnTo>
                    <a:pt x="1330431" y="1698288"/>
                  </a:lnTo>
                  <a:lnTo>
                    <a:pt x="1339098" y="1650618"/>
                  </a:lnTo>
                  <a:lnTo>
                    <a:pt x="1321763" y="1620282"/>
                  </a:lnTo>
                  <a:lnTo>
                    <a:pt x="1278427" y="1585613"/>
                  </a:lnTo>
                  <a:lnTo>
                    <a:pt x="1256759" y="1620282"/>
                  </a:lnTo>
                  <a:lnTo>
                    <a:pt x="1217756" y="1594280"/>
                  </a:lnTo>
                  <a:lnTo>
                    <a:pt x="1178753" y="1555278"/>
                  </a:lnTo>
                  <a:lnTo>
                    <a:pt x="1161418" y="1494607"/>
                  </a:lnTo>
                  <a:lnTo>
                    <a:pt x="1122416" y="1472938"/>
                  </a:lnTo>
                  <a:lnTo>
                    <a:pt x="1161418" y="1468605"/>
                  </a:lnTo>
                  <a:lnTo>
                    <a:pt x="1148417" y="1425268"/>
                  </a:lnTo>
                  <a:lnTo>
                    <a:pt x="1131083" y="1368931"/>
                  </a:lnTo>
                  <a:lnTo>
                    <a:pt x="1096414" y="1368931"/>
                  </a:lnTo>
                  <a:lnTo>
                    <a:pt x="1092080" y="1329928"/>
                  </a:lnTo>
                  <a:lnTo>
                    <a:pt x="1074745" y="1316927"/>
                  </a:lnTo>
                  <a:lnTo>
                    <a:pt x="1031409" y="1277924"/>
                  </a:lnTo>
                  <a:lnTo>
                    <a:pt x="988072" y="1264923"/>
                  </a:lnTo>
                  <a:lnTo>
                    <a:pt x="957737" y="1299592"/>
                  </a:lnTo>
                  <a:lnTo>
                    <a:pt x="936069" y="1342929"/>
                  </a:lnTo>
                  <a:lnTo>
                    <a:pt x="923068" y="1360263"/>
                  </a:lnTo>
                  <a:lnTo>
                    <a:pt x="892732" y="1381932"/>
                  </a:lnTo>
                  <a:lnTo>
                    <a:pt x="858063" y="1377598"/>
                  </a:lnTo>
                  <a:lnTo>
                    <a:pt x="866730" y="1412267"/>
                  </a:lnTo>
                  <a:lnTo>
                    <a:pt x="849396" y="1429602"/>
                  </a:lnTo>
                  <a:lnTo>
                    <a:pt x="832061" y="1451270"/>
                  </a:lnTo>
                  <a:lnTo>
                    <a:pt x="862397" y="1451270"/>
                  </a:lnTo>
                  <a:lnTo>
                    <a:pt x="866730" y="1481606"/>
                  </a:lnTo>
                  <a:lnTo>
                    <a:pt x="892732" y="1481606"/>
                  </a:lnTo>
                  <a:lnTo>
                    <a:pt x="879731" y="1520608"/>
                  </a:lnTo>
                  <a:lnTo>
                    <a:pt x="897066" y="1559611"/>
                  </a:lnTo>
                  <a:lnTo>
                    <a:pt x="866730" y="1559611"/>
                  </a:lnTo>
                  <a:lnTo>
                    <a:pt x="840728" y="1563945"/>
                  </a:lnTo>
                  <a:lnTo>
                    <a:pt x="806059" y="1581280"/>
                  </a:lnTo>
                  <a:lnTo>
                    <a:pt x="797392" y="1611615"/>
                  </a:lnTo>
                  <a:lnTo>
                    <a:pt x="810393" y="1637617"/>
                  </a:lnTo>
                  <a:lnTo>
                    <a:pt x="801725" y="1676620"/>
                  </a:lnTo>
                  <a:lnTo>
                    <a:pt x="749722" y="1715623"/>
                  </a:lnTo>
                  <a:lnTo>
                    <a:pt x="719386" y="1698288"/>
                  </a:lnTo>
                  <a:lnTo>
                    <a:pt x="684717" y="1706955"/>
                  </a:lnTo>
                  <a:lnTo>
                    <a:pt x="697718" y="1680953"/>
                  </a:lnTo>
                  <a:lnTo>
                    <a:pt x="658715" y="1693954"/>
                  </a:lnTo>
                  <a:lnTo>
                    <a:pt x="650048" y="1650618"/>
                  </a:lnTo>
                  <a:lnTo>
                    <a:pt x="602378" y="1702622"/>
                  </a:lnTo>
                  <a:lnTo>
                    <a:pt x="563375" y="1685287"/>
                  </a:lnTo>
                  <a:lnTo>
                    <a:pt x="546040" y="1711289"/>
                  </a:lnTo>
                  <a:lnTo>
                    <a:pt x="528706" y="1680953"/>
                  </a:lnTo>
                  <a:lnTo>
                    <a:pt x="489703" y="1676620"/>
                  </a:lnTo>
                  <a:lnTo>
                    <a:pt x="485369" y="1641951"/>
                  </a:lnTo>
                  <a:lnTo>
                    <a:pt x="459367" y="1615949"/>
                  </a:lnTo>
                  <a:lnTo>
                    <a:pt x="437699" y="1624616"/>
                  </a:lnTo>
                  <a:lnTo>
                    <a:pt x="429032" y="1585613"/>
                  </a:lnTo>
                  <a:lnTo>
                    <a:pt x="394362" y="1589947"/>
                  </a:lnTo>
                  <a:lnTo>
                    <a:pt x="372694" y="1568279"/>
                  </a:lnTo>
                  <a:lnTo>
                    <a:pt x="325024" y="1585613"/>
                  </a:lnTo>
                  <a:lnTo>
                    <a:pt x="277354" y="1568279"/>
                  </a:lnTo>
                  <a:lnTo>
                    <a:pt x="277354" y="1494607"/>
                  </a:lnTo>
                  <a:lnTo>
                    <a:pt x="255686" y="1459937"/>
                  </a:lnTo>
                  <a:lnTo>
                    <a:pt x="255686" y="1451270"/>
                  </a:lnTo>
                  <a:lnTo>
                    <a:pt x="195015" y="1438269"/>
                  </a:lnTo>
                  <a:lnTo>
                    <a:pt x="156012" y="1351596"/>
                  </a:lnTo>
                  <a:lnTo>
                    <a:pt x="108342" y="1351596"/>
                  </a:lnTo>
                  <a:lnTo>
                    <a:pt x="91007" y="1312593"/>
                  </a:lnTo>
                  <a:lnTo>
                    <a:pt x="17335" y="1230254"/>
                  </a:lnTo>
                  <a:lnTo>
                    <a:pt x="26002" y="1217253"/>
                  </a:lnTo>
                  <a:lnTo>
                    <a:pt x="0" y="1191251"/>
                  </a:lnTo>
                  <a:lnTo>
                    <a:pt x="69339" y="1186917"/>
                  </a:lnTo>
                  <a:lnTo>
                    <a:pt x="69339" y="1169583"/>
                  </a:lnTo>
                  <a:lnTo>
                    <a:pt x="121343" y="1173916"/>
                  </a:lnTo>
                  <a:lnTo>
                    <a:pt x="117009" y="1139247"/>
                  </a:lnTo>
                  <a:lnTo>
                    <a:pt x="125676" y="1121913"/>
                  </a:lnTo>
                  <a:lnTo>
                    <a:pt x="147344" y="1082910"/>
                  </a:lnTo>
                  <a:lnTo>
                    <a:pt x="173346" y="1069909"/>
                  </a:lnTo>
                  <a:lnTo>
                    <a:pt x="203682" y="1095911"/>
                  </a:lnTo>
                  <a:lnTo>
                    <a:pt x="234017" y="1087243"/>
                  </a:lnTo>
                  <a:lnTo>
                    <a:pt x="290355" y="1095911"/>
                  </a:lnTo>
                  <a:lnTo>
                    <a:pt x="307689" y="1056908"/>
                  </a:lnTo>
                  <a:lnTo>
                    <a:pt x="359693" y="1022239"/>
                  </a:lnTo>
                  <a:lnTo>
                    <a:pt x="390029" y="991903"/>
                  </a:lnTo>
                  <a:lnTo>
                    <a:pt x="416031" y="974569"/>
                  </a:lnTo>
                  <a:lnTo>
                    <a:pt x="407363" y="939899"/>
                  </a:lnTo>
                  <a:lnTo>
                    <a:pt x="364027" y="970235"/>
                  </a:lnTo>
                  <a:lnTo>
                    <a:pt x="316357" y="935566"/>
                  </a:lnTo>
                  <a:lnTo>
                    <a:pt x="273020" y="952900"/>
                  </a:lnTo>
                  <a:lnTo>
                    <a:pt x="268687" y="918231"/>
                  </a:lnTo>
                  <a:lnTo>
                    <a:pt x="229684" y="900897"/>
                  </a:lnTo>
                  <a:lnTo>
                    <a:pt x="221016" y="848893"/>
                  </a:lnTo>
                  <a:lnTo>
                    <a:pt x="255686" y="848893"/>
                  </a:lnTo>
                  <a:lnTo>
                    <a:pt x="294689" y="788222"/>
                  </a:lnTo>
                  <a:lnTo>
                    <a:pt x="307689" y="814224"/>
                  </a:lnTo>
                  <a:lnTo>
                    <a:pt x="368361" y="831558"/>
                  </a:lnTo>
                  <a:lnTo>
                    <a:pt x="390029" y="818557"/>
                  </a:lnTo>
                  <a:lnTo>
                    <a:pt x="424698" y="801223"/>
                  </a:lnTo>
                  <a:lnTo>
                    <a:pt x="459367" y="779554"/>
                  </a:lnTo>
                  <a:lnTo>
                    <a:pt x="485369" y="779554"/>
                  </a:lnTo>
                  <a:lnTo>
                    <a:pt x="515705" y="775221"/>
                  </a:lnTo>
                  <a:lnTo>
                    <a:pt x="546040" y="775221"/>
                  </a:lnTo>
                  <a:lnTo>
                    <a:pt x="546040" y="692881"/>
                  </a:lnTo>
                  <a:lnTo>
                    <a:pt x="585043" y="666880"/>
                  </a:lnTo>
                  <a:lnTo>
                    <a:pt x="632713" y="610542"/>
                  </a:lnTo>
                  <a:lnTo>
                    <a:pt x="632713" y="580207"/>
                  </a:lnTo>
                  <a:lnTo>
                    <a:pt x="628380" y="484866"/>
                  </a:lnTo>
                  <a:lnTo>
                    <a:pt x="667382" y="480533"/>
                  </a:lnTo>
                  <a:lnTo>
                    <a:pt x="654381" y="398193"/>
                  </a:lnTo>
                  <a:lnTo>
                    <a:pt x="719386" y="315854"/>
                  </a:lnTo>
                  <a:lnTo>
                    <a:pt x="788725" y="311520"/>
                  </a:lnTo>
                  <a:lnTo>
                    <a:pt x="794804" y="306070"/>
                  </a:lnTo>
                  <a:lnTo>
                    <a:pt x="801921" y="263371"/>
                  </a:lnTo>
                  <a:lnTo>
                    <a:pt x="793043" y="316637"/>
                  </a:lnTo>
                  <a:lnTo>
                    <a:pt x="797013" y="317707"/>
                  </a:lnTo>
                  <a:lnTo>
                    <a:pt x="855187" y="290004"/>
                  </a:lnTo>
                  <a:lnTo>
                    <a:pt x="881820" y="292964"/>
                  </a:lnTo>
                  <a:lnTo>
                    <a:pt x="881820" y="310719"/>
                  </a:lnTo>
                  <a:lnTo>
                    <a:pt x="929167" y="328474"/>
                  </a:lnTo>
                  <a:lnTo>
                    <a:pt x="932127" y="310719"/>
                  </a:lnTo>
                  <a:lnTo>
                    <a:pt x="955800" y="307760"/>
                  </a:lnTo>
                  <a:lnTo>
                    <a:pt x="1006107" y="272249"/>
                  </a:lnTo>
                  <a:lnTo>
                    <a:pt x="988352" y="257453"/>
                  </a:lnTo>
                  <a:lnTo>
                    <a:pt x="991311" y="236738"/>
                  </a:lnTo>
                  <a:lnTo>
                    <a:pt x="991311" y="221942"/>
                  </a:lnTo>
                  <a:lnTo>
                    <a:pt x="1020903" y="227861"/>
                  </a:lnTo>
                  <a:lnTo>
                    <a:pt x="1009066" y="204187"/>
                  </a:lnTo>
                  <a:lnTo>
                    <a:pt x="1032740" y="177554"/>
                  </a:lnTo>
                  <a:lnTo>
                    <a:pt x="1029781" y="150921"/>
                  </a:lnTo>
                  <a:lnTo>
                    <a:pt x="1041618" y="147962"/>
                  </a:lnTo>
                  <a:lnTo>
                    <a:pt x="1044577" y="91736"/>
                  </a:lnTo>
                  <a:lnTo>
                    <a:pt x="1086006" y="124288"/>
                  </a:lnTo>
                  <a:lnTo>
                    <a:pt x="1094884" y="121329"/>
                  </a:lnTo>
                  <a:lnTo>
                    <a:pt x="1124476" y="130206"/>
                  </a:lnTo>
                  <a:lnTo>
                    <a:pt x="1239886" y="127247"/>
                  </a:lnTo>
                  <a:lnTo>
                    <a:pt x="1254682" y="91736"/>
                  </a:lnTo>
                  <a:lnTo>
                    <a:pt x="1278356" y="82859"/>
                  </a:lnTo>
                  <a:lnTo>
                    <a:pt x="1322744" y="73981"/>
                  </a:lnTo>
                  <a:lnTo>
                    <a:pt x="1378969" y="73981"/>
                  </a:lnTo>
                  <a:lnTo>
                    <a:pt x="1420398" y="71022"/>
                  </a:lnTo>
                  <a:lnTo>
                    <a:pt x="1444072" y="47348"/>
                  </a:lnTo>
                  <a:lnTo>
                    <a:pt x="1467746" y="35511"/>
                  </a:lnTo>
                  <a:lnTo>
                    <a:pt x="1476624" y="8878"/>
                  </a:lnTo>
                  <a:close/>
                </a:path>
              </a:pathLst>
            </a:custGeom>
            <a:grpFill/>
            <a:ln w="952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3" name="Isle of Wight">
              <a:extLst>
                <a:ext uri="{FF2B5EF4-FFF2-40B4-BE49-F238E27FC236}">
                  <a16:creationId xmlns:a16="http://schemas.microsoft.com/office/drawing/2014/main" id="{1D767964-837D-45A7-8D79-355786FC74E7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556164" y="5816275"/>
              <a:ext cx="148348" cy="83598"/>
            </a:xfrm>
            <a:custGeom>
              <a:avLst/>
              <a:gdLst>
                <a:gd name="connsiteX0" fmla="*/ 0 w 504056"/>
                <a:gd name="connsiteY0" fmla="*/ 0 h 144016"/>
                <a:gd name="connsiteX1" fmla="*/ 504056 w 504056"/>
                <a:gd name="connsiteY1" fmla="*/ 0 h 144016"/>
                <a:gd name="connsiteX2" fmla="*/ 504056 w 504056"/>
                <a:gd name="connsiteY2" fmla="*/ 144016 h 144016"/>
                <a:gd name="connsiteX3" fmla="*/ 0 w 504056"/>
                <a:gd name="connsiteY3" fmla="*/ 144016 h 144016"/>
                <a:gd name="connsiteX4" fmla="*/ 0 w 504056"/>
                <a:gd name="connsiteY4" fmla="*/ 0 h 144016"/>
                <a:gd name="connsiteX0" fmla="*/ 0 w 504056"/>
                <a:gd name="connsiteY0" fmla="*/ 0 h 196586"/>
                <a:gd name="connsiteX1" fmla="*/ 504056 w 504056"/>
                <a:gd name="connsiteY1" fmla="*/ 0 h 196586"/>
                <a:gd name="connsiteX2" fmla="*/ 504056 w 504056"/>
                <a:gd name="connsiteY2" fmla="*/ 144016 h 196586"/>
                <a:gd name="connsiteX3" fmla="*/ 260375 w 504056"/>
                <a:gd name="connsiteY3" fmla="*/ 196579 h 196586"/>
                <a:gd name="connsiteX4" fmla="*/ 0 w 504056"/>
                <a:gd name="connsiteY4" fmla="*/ 144016 h 196586"/>
                <a:gd name="connsiteX5" fmla="*/ 0 w 504056"/>
                <a:gd name="connsiteY5" fmla="*/ 0 h 196586"/>
                <a:gd name="connsiteX0" fmla="*/ 0 w 504056"/>
                <a:gd name="connsiteY0" fmla="*/ 0 h 196592"/>
                <a:gd name="connsiteX1" fmla="*/ 504056 w 504056"/>
                <a:gd name="connsiteY1" fmla="*/ 0 h 196592"/>
                <a:gd name="connsiteX2" fmla="*/ 384994 w 504056"/>
                <a:gd name="connsiteY2" fmla="*/ 167829 h 196592"/>
                <a:gd name="connsiteX3" fmla="*/ 260375 w 504056"/>
                <a:gd name="connsiteY3" fmla="*/ 196579 h 196592"/>
                <a:gd name="connsiteX4" fmla="*/ 0 w 504056"/>
                <a:gd name="connsiteY4" fmla="*/ 144016 h 196592"/>
                <a:gd name="connsiteX5" fmla="*/ 0 w 504056"/>
                <a:gd name="connsiteY5" fmla="*/ 0 h 196592"/>
                <a:gd name="connsiteX0" fmla="*/ 0 w 504056"/>
                <a:gd name="connsiteY0" fmla="*/ 0 h 196592"/>
                <a:gd name="connsiteX1" fmla="*/ 504056 w 504056"/>
                <a:gd name="connsiteY1" fmla="*/ 0 h 196592"/>
                <a:gd name="connsiteX2" fmla="*/ 388963 w 504056"/>
                <a:gd name="connsiteY2" fmla="*/ 87041 h 196592"/>
                <a:gd name="connsiteX3" fmla="*/ 384994 w 504056"/>
                <a:gd name="connsiteY3" fmla="*/ 167829 h 196592"/>
                <a:gd name="connsiteX4" fmla="*/ 260375 w 504056"/>
                <a:gd name="connsiteY4" fmla="*/ 196579 h 196592"/>
                <a:gd name="connsiteX5" fmla="*/ 0 w 504056"/>
                <a:gd name="connsiteY5" fmla="*/ 144016 h 196592"/>
                <a:gd name="connsiteX6" fmla="*/ 0 w 504056"/>
                <a:gd name="connsiteY6" fmla="*/ 0 h 196592"/>
                <a:gd name="connsiteX0" fmla="*/ 0 w 504056"/>
                <a:gd name="connsiteY0" fmla="*/ 0 h 196579"/>
                <a:gd name="connsiteX1" fmla="*/ 504056 w 504056"/>
                <a:gd name="connsiteY1" fmla="*/ 0 h 196579"/>
                <a:gd name="connsiteX2" fmla="*/ 388963 w 504056"/>
                <a:gd name="connsiteY2" fmla="*/ 87041 h 196579"/>
                <a:gd name="connsiteX3" fmla="*/ 260375 w 504056"/>
                <a:gd name="connsiteY3" fmla="*/ 196579 h 196579"/>
                <a:gd name="connsiteX4" fmla="*/ 0 w 504056"/>
                <a:gd name="connsiteY4" fmla="*/ 144016 h 196579"/>
                <a:gd name="connsiteX5" fmla="*/ 0 w 504056"/>
                <a:gd name="connsiteY5" fmla="*/ 0 h 196579"/>
                <a:gd name="connsiteX0" fmla="*/ 0 w 504056"/>
                <a:gd name="connsiteY0" fmla="*/ 0 h 196579"/>
                <a:gd name="connsiteX1" fmla="*/ 504056 w 504056"/>
                <a:gd name="connsiteY1" fmla="*/ 0 h 196579"/>
                <a:gd name="connsiteX2" fmla="*/ 388963 w 504056"/>
                <a:gd name="connsiteY2" fmla="*/ 87041 h 196579"/>
                <a:gd name="connsiteX3" fmla="*/ 367532 w 504056"/>
                <a:gd name="connsiteY3" fmla="*/ 163242 h 196579"/>
                <a:gd name="connsiteX4" fmla="*/ 260375 w 504056"/>
                <a:gd name="connsiteY4" fmla="*/ 196579 h 196579"/>
                <a:gd name="connsiteX5" fmla="*/ 0 w 504056"/>
                <a:gd name="connsiteY5" fmla="*/ 144016 h 196579"/>
                <a:gd name="connsiteX6" fmla="*/ 0 w 504056"/>
                <a:gd name="connsiteY6" fmla="*/ 0 h 196579"/>
                <a:gd name="connsiteX0" fmla="*/ 0 w 388963"/>
                <a:gd name="connsiteY0" fmla="*/ 0 h 196579"/>
                <a:gd name="connsiteX1" fmla="*/ 388963 w 388963"/>
                <a:gd name="connsiteY1" fmla="*/ 87041 h 196579"/>
                <a:gd name="connsiteX2" fmla="*/ 367532 w 388963"/>
                <a:gd name="connsiteY2" fmla="*/ 163242 h 196579"/>
                <a:gd name="connsiteX3" fmla="*/ 260375 w 388963"/>
                <a:gd name="connsiteY3" fmla="*/ 196579 h 196579"/>
                <a:gd name="connsiteX4" fmla="*/ 0 w 388963"/>
                <a:gd name="connsiteY4" fmla="*/ 144016 h 196579"/>
                <a:gd name="connsiteX5" fmla="*/ 0 w 388963"/>
                <a:gd name="connsiteY5" fmla="*/ 0 h 196579"/>
                <a:gd name="connsiteX0" fmla="*/ 0 w 388963"/>
                <a:gd name="connsiteY0" fmla="*/ 23082 h 219661"/>
                <a:gd name="connsiteX1" fmla="*/ 358008 w 388963"/>
                <a:gd name="connsiteY1" fmla="*/ 2968 h 219661"/>
                <a:gd name="connsiteX2" fmla="*/ 388963 w 388963"/>
                <a:gd name="connsiteY2" fmla="*/ 110123 h 219661"/>
                <a:gd name="connsiteX3" fmla="*/ 367532 w 388963"/>
                <a:gd name="connsiteY3" fmla="*/ 186324 h 219661"/>
                <a:gd name="connsiteX4" fmla="*/ 260375 w 388963"/>
                <a:gd name="connsiteY4" fmla="*/ 219661 h 219661"/>
                <a:gd name="connsiteX5" fmla="*/ 0 w 388963"/>
                <a:gd name="connsiteY5" fmla="*/ 167098 h 219661"/>
                <a:gd name="connsiteX6" fmla="*/ 0 w 388963"/>
                <a:gd name="connsiteY6" fmla="*/ 23082 h 219661"/>
                <a:gd name="connsiteX0" fmla="*/ 0 w 388963"/>
                <a:gd name="connsiteY0" fmla="*/ 32201 h 228780"/>
                <a:gd name="connsiteX1" fmla="*/ 350865 w 388963"/>
                <a:gd name="connsiteY1" fmla="*/ 2562 h 228780"/>
                <a:gd name="connsiteX2" fmla="*/ 388963 w 388963"/>
                <a:gd name="connsiteY2" fmla="*/ 119242 h 228780"/>
                <a:gd name="connsiteX3" fmla="*/ 367532 w 388963"/>
                <a:gd name="connsiteY3" fmla="*/ 195443 h 228780"/>
                <a:gd name="connsiteX4" fmla="*/ 260375 w 388963"/>
                <a:gd name="connsiteY4" fmla="*/ 228780 h 228780"/>
                <a:gd name="connsiteX5" fmla="*/ 0 w 388963"/>
                <a:gd name="connsiteY5" fmla="*/ 176217 h 228780"/>
                <a:gd name="connsiteX6" fmla="*/ 0 w 388963"/>
                <a:gd name="connsiteY6" fmla="*/ 32201 h 228780"/>
                <a:gd name="connsiteX0" fmla="*/ 0 w 469926"/>
                <a:gd name="connsiteY0" fmla="*/ 32201 h 228780"/>
                <a:gd name="connsiteX1" fmla="*/ 350865 w 469926"/>
                <a:gd name="connsiteY1" fmla="*/ 2562 h 228780"/>
                <a:gd name="connsiteX2" fmla="*/ 469926 w 469926"/>
                <a:gd name="connsiteY2" fmla="*/ 81143 h 228780"/>
                <a:gd name="connsiteX3" fmla="*/ 388963 w 469926"/>
                <a:gd name="connsiteY3" fmla="*/ 119242 h 228780"/>
                <a:gd name="connsiteX4" fmla="*/ 367532 w 469926"/>
                <a:gd name="connsiteY4" fmla="*/ 195443 h 228780"/>
                <a:gd name="connsiteX5" fmla="*/ 260375 w 469926"/>
                <a:gd name="connsiteY5" fmla="*/ 228780 h 228780"/>
                <a:gd name="connsiteX6" fmla="*/ 0 w 469926"/>
                <a:gd name="connsiteY6" fmla="*/ 176217 h 228780"/>
                <a:gd name="connsiteX7" fmla="*/ 0 w 469926"/>
                <a:gd name="connsiteY7" fmla="*/ 32201 h 228780"/>
                <a:gd name="connsiteX0" fmla="*/ 0 w 470102"/>
                <a:gd name="connsiteY0" fmla="*/ 32201 h 228780"/>
                <a:gd name="connsiteX1" fmla="*/ 350865 w 470102"/>
                <a:gd name="connsiteY1" fmla="*/ 2562 h 228780"/>
                <a:gd name="connsiteX2" fmla="*/ 412775 w 470102"/>
                <a:gd name="connsiteY2" fmla="*/ 21612 h 228780"/>
                <a:gd name="connsiteX3" fmla="*/ 469926 w 470102"/>
                <a:gd name="connsiteY3" fmla="*/ 81143 h 228780"/>
                <a:gd name="connsiteX4" fmla="*/ 388963 w 470102"/>
                <a:gd name="connsiteY4" fmla="*/ 119242 h 228780"/>
                <a:gd name="connsiteX5" fmla="*/ 367532 w 470102"/>
                <a:gd name="connsiteY5" fmla="*/ 195443 h 228780"/>
                <a:gd name="connsiteX6" fmla="*/ 260375 w 470102"/>
                <a:gd name="connsiteY6" fmla="*/ 228780 h 228780"/>
                <a:gd name="connsiteX7" fmla="*/ 0 w 470102"/>
                <a:gd name="connsiteY7" fmla="*/ 176217 h 228780"/>
                <a:gd name="connsiteX8" fmla="*/ 0 w 470102"/>
                <a:gd name="connsiteY8" fmla="*/ 32201 h 228780"/>
                <a:gd name="connsiteX0" fmla="*/ 0 w 472086"/>
                <a:gd name="connsiteY0" fmla="*/ 32201 h 228780"/>
                <a:gd name="connsiteX1" fmla="*/ 350865 w 472086"/>
                <a:gd name="connsiteY1" fmla="*/ 2562 h 228780"/>
                <a:gd name="connsiteX2" fmla="*/ 412775 w 472086"/>
                <a:gd name="connsiteY2" fmla="*/ 21612 h 228780"/>
                <a:gd name="connsiteX3" fmla="*/ 438969 w 472086"/>
                <a:gd name="connsiteY3" fmla="*/ 52568 h 228780"/>
                <a:gd name="connsiteX4" fmla="*/ 469926 w 472086"/>
                <a:gd name="connsiteY4" fmla="*/ 81143 h 228780"/>
                <a:gd name="connsiteX5" fmla="*/ 388963 w 472086"/>
                <a:gd name="connsiteY5" fmla="*/ 119242 h 228780"/>
                <a:gd name="connsiteX6" fmla="*/ 367532 w 472086"/>
                <a:gd name="connsiteY6" fmla="*/ 195443 h 228780"/>
                <a:gd name="connsiteX7" fmla="*/ 260375 w 472086"/>
                <a:gd name="connsiteY7" fmla="*/ 228780 h 228780"/>
                <a:gd name="connsiteX8" fmla="*/ 0 w 472086"/>
                <a:gd name="connsiteY8" fmla="*/ 176217 h 228780"/>
                <a:gd name="connsiteX9" fmla="*/ 0 w 472086"/>
                <a:gd name="connsiteY9" fmla="*/ 32201 h 228780"/>
                <a:gd name="connsiteX0" fmla="*/ 0 w 472086"/>
                <a:gd name="connsiteY0" fmla="*/ 32201 h 228780"/>
                <a:gd name="connsiteX1" fmla="*/ 350865 w 472086"/>
                <a:gd name="connsiteY1" fmla="*/ 2562 h 228780"/>
                <a:gd name="connsiteX2" fmla="*/ 412775 w 472086"/>
                <a:gd name="connsiteY2" fmla="*/ 21612 h 228780"/>
                <a:gd name="connsiteX3" fmla="*/ 438969 w 472086"/>
                <a:gd name="connsiteY3" fmla="*/ 52568 h 228780"/>
                <a:gd name="connsiteX4" fmla="*/ 469926 w 472086"/>
                <a:gd name="connsiteY4" fmla="*/ 81143 h 228780"/>
                <a:gd name="connsiteX5" fmla="*/ 388963 w 472086"/>
                <a:gd name="connsiteY5" fmla="*/ 119242 h 228780"/>
                <a:gd name="connsiteX6" fmla="*/ 367532 w 472086"/>
                <a:gd name="connsiteY6" fmla="*/ 195443 h 228780"/>
                <a:gd name="connsiteX7" fmla="*/ 327050 w 472086"/>
                <a:gd name="connsiteY7" fmla="*/ 216874 h 228780"/>
                <a:gd name="connsiteX8" fmla="*/ 260375 w 472086"/>
                <a:gd name="connsiteY8" fmla="*/ 228780 h 228780"/>
                <a:gd name="connsiteX9" fmla="*/ 0 w 472086"/>
                <a:gd name="connsiteY9" fmla="*/ 176217 h 228780"/>
                <a:gd name="connsiteX10" fmla="*/ 0 w 472086"/>
                <a:gd name="connsiteY10" fmla="*/ 32201 h 228780"/>
                <a:gd name="connsiteX0" fmla="*/ 0 w 472086"/>
                <a:gd name="connsiteY0" fmla="*/ 32201 h 216874"/>
                <a:gd name="connsiteX1" fmla="*/ 350865 w 472086"/>
                <a:gd name="connsiteY1" fmla="*/ 2562 h 216874"/>
                <a:gd name="connsiteX2" fmla="*/ 412775 w 472086"/>
                <a:gd name="connsiteY2" fmla="*/ 21612 h 216874"/>
                <a:gd name="connsiteX3" fmla="*/ 438969 w 472086"/>
                <a:gd name="connsiteY3" fmla="*/ 52568 h 216874"/>
                <a:gd name="connsiteX4" fmla="*/ 469926 w 472086"/>
                <a:gd name="connsiteY4" fmla="*/ 81143 h 216874"/>
                <a:gd name="connsiteX5" fmla="*/ 388963 w 472086"/>
                <a:gd name="connsiteY5" fmla="*/ 119242 h 216874"/>
                <a:gd name="connsiteX6" fmla="*/ 367532 w 472086"/>
                <a:gd name="connsiteY6" fmla="*/ 195443 h 216874"/>
                <a:gd name="connsiteX7" fmla="*/ 327050 w 472086"/>
                <a:gd name="connsiteY7" fmla="*/ 216874 h 216874"/>
                <a:gd name="connsiteX8" fmla="*/ 0 w 472086"/>
                <a:gd name="connsiteY8" fmla="*/ 176217 h 216874"/>
                <a:gd name="connsiteX9" fmla="*/ 0 w 472086"/>
                <a:gd name="connsiteY9" fmla="*/ 32201 h 216874"/>
                <a:gd name="connsiteX0" fmla="*/ 0 w 472086"/>
                <a:gd name="connsiteY0" fmla="*/ 32201 h 216874"/>
                <a:gd name="connsiteX1" fmla="*/ 350865 w 472086"/>
                <a:gd name="connsiteY1" fmla="*/ 2562 h 216874"/>
                <a:gd name="connsiteX2" fmla="*/ 412775 w 472086"/>
                <a:gd name="connsiteY2" fmla="*/ 21612 h 216874"/>
                <a:gd name="connsiteX3" fmla="*/ 438969 w 472086"/>
                <a:gd name="connsiteY3" fmla="*/ 52568 h 216874"/>
                <a:gd name="connsiteX4" fmla="*/ 469926 w 472086"/>
                <a:gd name="connsiteY4" fmla="*/ 81143 h 216874"/>
                <a:gd name="connsiteX5" fmla="*/ 388963 w 472086"/>
                <a:gd name="connsiteY5" fmla="*/ 119242 h 216874"/>
                <a:gd name="connsiteX6" fmla="*/ 367532 w 472086"/>
                <a:gd name="connsiteY6" fmla="*/ 195443 h 216874"/>
                <a:gd name="connsiteX7" fmla="*/ 327050 w 472086"/>
                <a:gd name="connsiteY7" fmla="*/ 216874 h 216874"/>
                <a:gd name="connsiteX8" fmla="*/ 0 w 472086"/>
                <a:gd name="connsiteY8" fmla="*/ 32201 h 216874"/>
                <a:gd name="connsiteX0" fmla="*/ 0 w 145036"/>
                <a:gd name="connsiteY0" fmla="*/ 214312 h 214312"/>
                <a:gd name="connsiteX1" fmla="*/ 23815 w 145036"/>
                <a:gd name="connsiteY1" fmla="*/ 0 h 214312"/>
                <a:gd name="connsiteX2" fmla="*/ 85725 w 145036"/>
                <a:gd name="connsiteY2" fmla="*/ 19050 h 214312"/>
                <a:gd name="connsiteX3" fmla="*/ 111919 w 145036"/>
                <a:gd name="connsiteY3" fmla="*/ 50006 h 214312"/>
                <a:gd name="connsiteX4" fmla="*/ 142876 w 145036"/>
                <a:gd name="connsiteY4" fmla="*/ 78581 h 214312"/>
                <a:gd name="connsiteX5" fmla="*/ 61913 w 145036"/>
                <a:gd name="connsiteY5" fmla="*/ 116680 h 214312"/>
                <a:gd name="connsiteX6" fmla="*/ 40482 w 145036"/>
                <a:gd name="connsiteY6" fmla="*/ 192881 h 214312"/>
                <a:gd name="connsiteX7" fmla="*/ 0 w 145036"/>
                <a:gd name="connsiteY7" fmla="*/ 214312 h 214312"/>
                <a:gd name="connsiteX0" fmla="*/ 307204 w 452240"/>
                <a:gd name="connsiteY0" fmla="*/ 214312 h 214312"/>
                <a:gd name="connsiteX1" fmla="*/ 23 w 452240"/>
                <a:gd name="connsiteY1" fmla="*/ 100012 h 214312"/>
                <a:gd name="connsiteX2" fmla="*/ 331019 w 452240"/>
                <a:gd name="connsiteY2" fmla="*/ 0 h 214312"/>
                <a:gd name="connsiteX3" fmla="*/ 392929 w 452240"/>
                <a:gd name="connsiteY3" fmla="*/ 19050 h 214312"/>
                <a:gd name="connsiteX4" fmla="*/ 419123 w 452240"/>
                <a:gd name="connsiteY4" fmla="*/ 50006 h 214312"/>
                <a:gd name="connsiteX5" fmla="*/ 450080 w 452240"/>
                <a:gd name="connsiteY5" fmla="*/ 78581 h 214312"/>
                <a:gd name="connsiteX6" fmla="*/ 369117 w 452240"/>
                <a:gd name="connsiteY6" fmla="*/ 116680 h 214312"/>
                <a:gd name="connsiteX7" fmla="*/ 347686 w 452240"/>
                <a:gd name="connsiteY7" fmla="*/ 192881 h 214312"/>
                <a:gd name="connsiteX8" fmla="*/ 307204 w 452240"/>
                <a:gd name="connsiteY8" fmla="*/ 214312 h 214312"/>
                <a:gd name="connsiteX0" fmla="*/ 307204 w 452240"/>
                <a:gd name="connsiteY0" fmla="*/ 214312 h 214312"/>
                <a:gd name="connsiteX1" fmla="*/ 23 w 452240"/>
                <a:gd name="connsiteY1" fmla="*/ 100012 h 214312"/>
                <a:gd name="connsiteX2" fmla="*/ 180998 w 452240"/>
                <a:gd name="connsiteY2" fmla="*/ 7144 h 214312"/>
                <a:gd name="connsiteX3" fmla="*/ 331019 w 452240"/>
                <a:gd name="connsiteY3" fmla="*/ 0 h 214312"/>
                <a:gd name="connsiteX4" fmla="*/ 392929 w 452240"/>
                <a:gd name="connsiteY4" fmla="*/ 19050 h 214312"/>
                <a:gd name="connsiteX5" fmla="*/ 419123 w 452240"/>
                <a:gd name="connsiteY5" fmla="*/ 50006 h 214312"/>
                <a:gd name="connsiteX6" fmla="*/ 450080 w 452240"/>
                <a:gd name="connsiteY6" fmla="*/ 78581 h 214312"/>
                <a:gd name="connsiteX7" fmla="*/ 369117 w 452240"/>
                <a:gd name="connsiteY7" fmla="*/ 116680 h 214312"/>
                <a:gd name="connsiteX8" fmla="*/ 347686 w 452240"/>
                <a:gd name="connsiteY8" fmla="*/ 192881 h 214312"/>
                <a:gd name="connsiteX9" fmla="*/ 307204 w 452240"/>
                <a:gd name="connsiteY9" fmla="*/ 214312 h 214312"/>
                <a:gd name="connsiteX0" fmla="*/ 307204 w 452240"/>
                <a:gd name="connsiteY0" fmla="*/ 252412 h 252412"/>
                <a:gd name="connsiteX1" fmla="*/ 23 w 452240"/>
                <a:gd name="connsiteY1" fmla="*/ 138112 h 252412"/>
                <a:gd name="connsiteX2" fmla="*/ 180998 w 452240"/>
                <a:gd name="connsiteY2" fmla="*/ 45244 h 252412"/>
                <a:gd name="connsiteX3" fmla="*/ 223861 w 452240"/>
                <a:gd name="connsiteY3" fmla="*/ 0 h 252412"/>
                <a:gd name="connsiteX4" fmla="*/ 331019 w 452240"/>
                <a:gd name="connsiteY4" fmla="*/ 38100 h 252412"/>
                <a:gd name="connsiteX5" fmla="*/ 392929 w 452240"/>
                <a:gd name="connsiteY5" fmla="*/ 57150 h 252412"/>
                <a:gd name="connsiteX6" fmla="*/ 419123 w 452240"/>
                <a:gd name="connsiteY6" fmla="*/ 88106 h 252412"/>
                <a:gd name="connsiteX7" fmla="*/ 450080 w 452240"/>
                <a:gd name="connsiteY7" fmla="*/ 116681 h 252412"/>
                <a:gd name="connsiteX8" fmla="*/ 369117 w 452240"/>
                <a:gd name="connsiteY8" fmla="*/ 154780 h 252412"/>
                <a:gd name="connsiteX9" fmla="*/ 347686 w 452240"/>
                <a:gd name="connsiteY9" fmla="*/ 230981 h 252412"/>
                <a:gd name="connsiteX10" fmla="*/ 307204 w 452240"/>
                <a:gd name="connsiteY10" fmla="*/ 252412 h 252412"/>
                <a:gd name="connsiteX0" fmla="*/ 307204 w 452240"/>
                <a:gd name="connsiteY0" fmla="*/ 252412 h 252412"/>
                <a:gd name="connsiteX1" fmla="*/ 23 w 452240"/>
                <a:gd name="connsiteY1" fmla="*/ 138112 h 252412"/>
                <a:gd name="connsiteX2" fmla="*/ 180998 w 452240"/>
                <a:gd name="connsiteY2" fmla="*/ 45244 h 252412"/>
                <a:gd name="connsiteX3" fmla="*/ 223861 w 452240"/>
                <a:gd name="connsiteY3" fmla="*/ 0 h 252412"/>
                <a:gd name="connsiteX4" fmla="*/ 252436 w 452240"/>
                <a:gd name="connsiteY4" fmla="*/ 16669 h 252412"/>
                <a:gd name="connsiteX5" fmla="*/ 331019 w 452240"/>
                <a:gd name="connsiteY5" fmla="*/ 38100 h 252412"/>
                <a:gd name="connsiteX6" fmla="*/ 392929 w 452240"/>
                <a:gd name="connsiteY6" fmla="*/ 57150 h 252412"/>
                <a:gd name="connsiteX7" fmla="*/ 419123 w 452240"/>
                <a:gd name="connsiteY7" fmla="*/ 88106 h 252412"/>
                <a:gd name="connsiteX8" fmla="*/ 450080 w 452240"/>
                <a:gd name="connsiteY8" fmla="*/ 116681 h 252412"/>
                <a:gd name="connsiteX9" fmla="*/ 369117 w 452240"/>
                <a:gd name="connsiteY9" fmla="*/ 154780 h 252412"/>
                <a:gd name="connsiteX10" fmla="*/ 347686 w 452240"/>
                <a:gd name="connsiteY10" fmla="*/ 230981 h 252412"/>
                <a:gd name="connsiteX11" fmla="*/ 307204 w 452240"/>
                <a:gd name="connsiteY11" fmla="*/ 252412 h 252412"/>
                <a:gd name="connsiteX0" fmla="*/ 307204 w 452240"/>
                <a:gd name="connsiteY0" fmla="*/ 252412 h 252412"/>
                <a:gd name="connsiteX1" fmla="*/ 23 w 452240"/>
                <a:gd name="connsiteY1" fmla="*/ 138112 h 252412"/>
                <a:gd name="connsiteX2" fmla="*/ 180998 w 452240"/>
                <a:gd name="connsiteY2" fmla="*/ 45244 h 252412"/>
                <a:gd name="connsiteX3" fmla="*/ 223861 w 452240"/>
                <a:gd name="connsiteY3" fmla="*/ 0 h 252412"/>
                <a:gd name="connsiteX4" fmla="*/ 252436 w 452240"/>
                <a:gd name="connsiteY4" fmla="*/ 16669 h 252412"/>
                <a:gd name="connsiteX5" fmla="*/ 266723 w 452240"/>
                <a:gd name="connsiteY5" fmla="*/ 2381 h 252412"/>
                <a:gd name="connsiteX6" fmla="*/ 331019 w 452240"/>
                <a:gd name="connsiteY6" fmla="*/ 38100 h 252412"/>
                <a:gd name="connsiteX7" fmla="*/ 392929 w 452240"/>
                <a:gd name="connsiteY7" fmla="*/ 57150 h 252412"/>
                <a:gd name="connsiteX8" fmla="*/ 419123 w 452240"/>
                <a:gd name="connsiteY8" fmla="*/ 88106 h 252412"/>
                <a:gd name="connsiteX9" fmla="*/ 450080 w 452240"/>
                <a:gd name="connsiteY9" fmla="*/ 116681 h 252412"/>
                <a:gd name="connsiteX10" fmla="*/ 369117 w 452240"/>
                <a:gd name="connsiteY10" fmla="*/ 154780 h 252412"/>
                <a:gd name="connsiteX11" fmla="*/ 347686 w 452240"/>
                <a:gd name="connsiteY11" fmla="*/ 230981 h 252412"/>
                <a:gd name="connsiteX12" fmla="*/ 307204 w 452240"/>
                <a:gd name="connsiteY12" fmla="*/ 252412 h 252412"/>
                <a:gd name="connsiteX0" fmla="*/ 307204 w 452240"/>
                <a:gd name="connsiteY0" fmla="*/ 252412 h 252412"/>
                <a:gd name="connsiteX1" fmla="*/ 23 w 452240"/>
                <a:gd name="connsiteY1" fmla="*/ 138112 h 252412"/>
                <a:gd name="connsiteX2" fmla="*/ 180998 w 452240"/>
                <a:gd name="connsiteY2" fmla="*/ 45244 h 252412"/>
                <a:gd name="connsiteX3" fmla="*/ 223861 w 452240"/>
                <a:gd name="connsiteY3" fmla="*/ 0 h 252412"/>
                <a:gd name="connsiteX4" fmla="*/ 252436 w 452240"/>
                <a:gd name="connsiteY4" fmla="*/ 16669 h 252412"/>
                <a:gd name="connsiteX5" fmla="*/ 266723 w 452240"/>
                <a:gd name="connsiteY5" fmla="*/ 2381 h 252412"/>
                <a:gd name="connsiteX6" fmla="*/ 321494 w 452240"/>
                <a:gd name="connsiteY6" fmla="*/ 45243 h 252412"/>
                <a:gd name="connsiteX7" fmla="*/ 392929 w 452240"/>
                <a:gd name="connsiteY7" fmla="*/ 57150 h 252412"/>
                <a:gd name="connsiteX8" fmla="*/ 419123 w 452240"/>
                <a:gd name="connsiteY8" fmla="*/ 88106 h 252412"/>
                <a:gd name="connsiteX9" fmla="*/ 450080 w 452240"/>
                <a:gd name="connsiteY9" fmla="*/ 116681 h 252412"/>
                <a:gd name="connsiteX10" fmla="*/ 369117 w 452240"/>
                <a:gd name="connsiteY10" fmla="*/ 154780 h 252412"/>
                <a:gd name="connsiteX11" fmla="*/ 347686 w 452240"/>
                <a:gd name="connsiteY11" fmla="*/ 230981 h 252412"/>
                <a:gd name="connsiteX12" fmla="*/ 307204 w 452240"/>
                <a:gd name="connsiteY12" fmla="*/ 252412 h 252412"/>
                <a:gd name="connsiteX0" fmla="*/ 307181 w 452217"/>
                <a:gd name="connsiteY0" fmla="*/ 252412 h 252412"/>
                <a:gd name="connsiteX1" fmla="*/ 169069 w 452217"/>
                <a:gd name="connsiteY1" fmla="*/ 192881 h 252412"/>
                <a:gd name="connsiteX2" fmla="*/ 0 w 452217"/>
                <a:gd name="connsiteY2" fmla="*/ 138112 h 252412"/>
                <a:gd name="connsiteX3" fmla="*/ 180975 w 452217"/>
                <a:gd name="connsiteY3" fmla="*/ 45244 h 252412"/>
                <a:gd name="connsiteX4" fmla="*/ 223838 w 452217"/>
                <a:gd name="connsiteY4" fmla="*/ 0 h 252412"/>
                <a:gd name="connsiteX5" fmla="*/ 252413 w 452217"/>
                <a:gd name="connsiteY5" fmla="*/ 16669 h 252412"/>
                <a:gd name="connsiteX6" fmla="*/ 266700 w 452217"/>
                <a:gd name="connsiteY6" fmla="*/ 2381 h 252412"/>
                <a:gd name="connsiteX7" fmla="*/ 321471 w 452217"/>
                <a:gd name="connsiteY7" fmla="*/ 45243 h 252412"/>
                <a:gd name="connsiteX8" fmla="*/ 392906 w 452217"/>
                <a:gd name="connsiteY8" fmla="*/ 57150 h 252412"/>
                <a:gd name="connsiteX9" fmla="*/ 419100 w 452217"/>
                <a:gd name="connsiteY9" fmla="*/ 88106 h 252412"/>
                <a:gd name="connsiteX10" fmla="*/ 450057 w 452217"/>
                <a:gd name="connsiteY10" fmla="*/ 116681 h 252412"/>
                <a:gd name="connsiteX11" fmla="*/ 369094 w 452217"/>
                <a:gd name="connsiteY11" fmla="*/ 154780 h 252412"/>
                <a:gd name="connsiteX12" fmla="*/ 347663 w 452217"/>
                <a:gd name="connsiteY12" fmla="*/ 230981 h 252412"/>
                <a:gd name="connsiteX13" fmla="*/ 307181 w 452217"/>
                <a:gd name="connsiteY13" fmla="*/ 252412 h 252412"/>
                <a:gd name="connsiteX0" fmla="*/ 307181 w 452217"/>
                <a:gd name="connsiteY0" fmla="*/ 252412 h 254935"/>
                <a:gd name="connsiteX1" fmla="*/ 235744 w 452217"/>
                <a:gd name="connsiteY1" fmla="*/ 250031 h 254935"/>
                <a:gd name="connsiteX2" fmla="*/ 169069 w 452217"/>
                <a:gd name="connsiteY2" fmla="*/ 192881 h 254935"/>
                <a:gd name="connsiteX3" fmla="*/ 0 w 452217"/>
                <a:gd name="connsiteY3" fmla="*/ 138112 h 254935"/>
                <a:gd name="connsiteX4" fmla="*/ 180975 w 452217"/>
                <a:gd name="connsiteY4" fmla="*/ 45244 h 254935"/>
                <a:gd name="connsiteX5" fmla="*/ 223838 w 452217"/>
                <a:gd name="connsiteY5" fmla="*/ 0 h 254935"/>
                <a:gd name="connsiteX6" fmla="*/ 252413 w 452217"/>
                <a:gd name="connsiteY6" fmla="*/ 16669 h 254935"/>
                <a:gd name="connsiteX7" fmla="*/ 266700 w 452217"/>
                <a:gd name="connsiteY7" fmla="*/ 2381 h 254935"/>
                <a:gd name="connsiteX8" fmla="*/ 321471 w 452217"/>
                <a:gd name="connsiteY8" fmla="*/ 45243 h 254935"/>
                <a:gd name="connsiteX9" fmla="*/ 392906 w 452217"/>
                <a:gd name="connsiteY9" fmla="*/ 57150 h 254935"/>
                <a:gd name="connsiteX10" fmla="*/ 419100 w 452217"/>
                <a:gd name="connsiteY10" fmla="*/ 88106 h 254935"/>
                <a:gd name="connsiteX11" fmla="*/ 450057 w 452217"/>
                <a:gd name="connsiteY11" fmla="*/ 116681 h 254935"/>
                <a:gd name="connsiteX12" fmla="*/ 369094 w 452217"/>
                <a:gd name="connsiteY12" fmla="*/ 154780 h 254935"/>
                <a:gd name="connsiteX13" fmla="*/ 347663 w 452217"/>
                <a:gd name="connsiteY13" fmla="*/ 230981 h 254935"/>
                <a:gd name="connsiteX14" fmla="*/ 307181 w 452217"/>
                <a:gd name="connsiteY14" fmla="*/ 252412 h 254935"/>
                <a:gd name="connsiteX0" fmla="*/ 309908 w 454944"/>
                <a:gd name="connsiteY0" fmla="*/ 252412 h 254935"/>
                <a:gd name="connsiteX1" fmla="*/ 238471 w 454944"/>
                <a:gd name="connsiteY1" fmla="*/ 250031 h 254935"/>
                <a:gd name="connsiteX2" fmla="*/ 171796 w 454944"/>
                <a:gd name="connsiteY2" fmla="*/ 192881 h 254935"/>
                <a:gd name="connsiteX3" fmla="*/ 81308 w 454944"/>
                <a:gd name="connsiteY3" fmla="*/ 138112 h 254935"/>
                <a:gd name="connsiteX4" fmla="*/ 2727 w 454944"/>
                <a:gd name="connsiteY4" fmla="*/ 138112 h 254935"/>
                <a:gd name="connsiteX5" fmla="*/ 183702 w 454944"/>
                <a:gd name="connsiteY5" fmla="*/ 45244 h 254935"/>
                <a:gd name="connsiteX6" fmla="*/ 226565 w 454944"/>
                <a:gd name="connsiteY6" fmla="*/ 0 h 254935"/>
                <a:gd name="connsiteX7" fmla="*/ 255140 w 454944"/>
                <a:gd name="connsiteY7" fmla="*/ 16669 h 254935"/>
                <a:gd name="connsiteX8" fmla="*/ 269427 w 454944"/>
                <a:gd name="connsiteY8" fmla="*/ 2381 h 254935"/>
                <a:gd name="connsiteX9" fmla="*/ 324198 w 454944"/>
                <a:gd name="connsiteY9" fmla="*/ 45243 h 254935"/>
                <a:gd name="connsiteX10" fmla="*/ 395633 w 454944"/>
                <a:gd name="connsiteY10" fmla="*/ 57150 h 254935"/>
                <a:gd name="connsiteX11" fmla="*/ 421827 w 454944"/>
                <a:gd name="connsiteY11" fmla="*/ 88106 h 254935"/>
                <a:gd name="connsiteX12" fmla="*/ 452784 w 454944"/>
                <a:gd name="connsiteY12" fmla="*/ 116681 h 254935"/>
                <a:gd name="connsiteX13" fmla="*/ 371821 w 454944"/>
                <a:gd name="connsiteY13" fmla="*/ 154780 h 254935"/>
                <a:gd name="connsiteX14" fmla="*/ 350390 w 454944"/>
                <a:gd name="connsiteY14" fmla="*/ 230981 h 254935"/>
                <a:gd name="connsiteX15" fmla="*/ 309908 w 454944"/>
                <a:gd name="connsiteY15" fmla="*/ 252412 h 254935"/>
                <a:gd name="connsiteX0" fmla="*/ 309697 w 454733"/>
                <a:gd name="connsiteY0" fmla="*/ 252412 h 254935"/>
                <a:gd name="connsiteX1" fmla="*/ 238260 w 454733"/>
                <a:gd name="connsiteY1" fmla="*/ 250031 h 254935"/>
                <a:gd name="connsiteX2" fmla="*/ 171585 w 454733"/>
                <a:gd name="connsiteY2" fmla="*/ 192881 h 254935"/>
                <a:gd name="connsiteX3" fmla="*/ 128722 w 454733"/>
                <a:gd name="connsiteY3" fmla="*/ 178594 h 254935"/>
                <a:gd name="connsiteX4" fmla="*/ 81097 w 454733"/>
                <a:gd name="connsiteY4" fmla="*/ 138112 h 254935"/>
                <a:gd name="connsiteX5" fmla="*/ 2516 w 454733"/>
                <a:gd name="connsiteY5" fmla="*/ 138112 h 254935"/>
                <a:gd name="connsiteX6" fmla="*/ 183491 w 454733"/>
                <a:gd name="connsiteY6" fmla="*/ 45244 h 254935"/>
                <a:gd name="connsiteX7" fmla="*/ 226354 w 454733"/>
                <a:gd name="connsiteY7" fmla="*/ 0 h 254935"/>
                <a:gd name="connsiteX8" fmla="*/ 254929 w 454733"/>
                <a:gd name="connsiteY8" fmla="*/ 16669 h 254935"/>
                <a:gd name="connsiteX9" fmla="*/ 269216 w 454733"/>
                <a:gd name="connsiteY9" fmla="*/ 2381 h 254935"/>
                <a:gd name="connsiteX10" fmla="*/ 323987 w 454733"/>
                <a:gd name="connsiteY10" fmla="*/ 45243 h 254935"/>
                <a:gd name="connsiteX11" fmla="*/ 395422 w 454733"/>
                <a:gd name="connsiteY11" fmla="*/ 57150 h 254935"/>
                <a:gd name="connsiteX12" fmla="*/ 421616 w 454733"/>
                <a:gd name="connsiteY12" fmla="*/ 88106 h 254935"/>
                <a:gd name="connsiteX13" fmla="*/ 452573 w 454733"/>
                <a:gd name="connsiteY13" fmla="*/ 116681 h 254935"/>
                <a:gd name="connsiteX14" fmla="*/ 371610 w 454733"/>
                <a:gd name="connsiteY14" fmla="*/ 154780 h 254935"/>
                <a:gd name="connsiteX15" fmla="*/ 350179 w 454733"/>
                <a:gd name="connsiteY15" fmla="*/ 230981 h 254935"/>
                <a:gd name="connsiteX16" fmla="*/ 309697 w 454733"/>
                <a:gd name="connsiteY16" fmla="*/ 252412 h 254935"/>
                <a:gd name="connsiteX0" fmla="*/ 307181 w 452217"/>
                <a:gd name="connsiteY0" fmla="*/ 252412 h 254935"/>
                <a:gd name="connsiteX1" fmla="*/ 235744 w 452217"/>
                <a:gd name="connsiteY1" fmla="*/ 250031 h 254935"/>
                <a:gd name="connsiteX2" fmla="*/ 169069 w 452217"/>
                <a:gd name="connsiteY2" fmla="*/ 192881 h 254935"/>
                <a:gd name="connsiteX3" fmla="*/ 126206 w 452217"/>
                <a:gd name="connsiteY3" fmla="*/ 178594 h 254935"/>
                <a:gd name="connsiteX4" fmla="*/ 78581 w 452217"/>
                <a:gd name="connsiteY4" fmla="*/ 138112 h 254935"/>
                <a:gd name="connsiteX5" fmla="*/ 0 w 452217"/>
                <a:gd name="connsiteY5" fmla="*/ 138112 h 254935"/>
                <a:gd name="connsiteX6" fmla="*/ 59531 w 452217"/>
                <a:gd name="connsiteY6" fmla="*/ 88106 h 254935"/>
                <a:gd name="connsiteX7" fmla="*/ 180975 w 452217"/>
                <a:gd name="connsiteY7" fmla="*/ 45244 h 254935"/>
                <a:gd name="connsiteX8" fmla="*/ 223838 w 452217"/>
                <a:gd name="connsiteY8" fmla="*/ 0 h 254935"/>
                <a:gd name="connsiteX9" fmla="*/ 252413 w 452217"/>
                <a:gd name="connsiteY9" fmla="*/ 16669 h 254935"/>
                <a:gd name="connsiteX10" fmla="*/ 266700 w 452217"/>
                <a:gd name="connsiteY10" fmla="*/ 2381 h 254935"/>
                <a:gd name="connsiteX11" fmla="*/ 321471 w 452217"/>
                <a:gd name="connsiteY11" fmla="*/ 45243 h 254935"/>
                <a:gd name="connsiteX12" fmla="*/ 392906 w 452217"/>
                <a:gd name="connsiteY12" fmla="*/ 57150 h 254935"/>
                <a:gd name="connsiteX13" fmla="*/ 419100 w 452217"/>
                <a:gd name="connsiteY13" fmla="*/ 88106 h 254935"/>
                <a:gd name="connsiteX14" fmla="*/ 450057 w 452217"/>
                <a:gd name="connsiteY14" fmla="*/ 116681 h 254935"/>
                <a:gd name="connsiteX15" fmla="*/ 369094 w 452217"/>
                <a:gd name="connsiteY15" fmla="*/ 154780 h 254935"/>
                <a:gd name="connsiteX16" fmla="*/ 347663 w 452217"/>
                <a:gd name="connsiteY16" fmla="*/ 230981 h 254935"/>
                <a:gd name="connsiteX17" fmla="*/ 307181 w 452217"/>
                <a:gd name="connsiteY17" fmla="*/ 252412 h 254935"/>
                <a:gd name="connsiteX0" fmla="*/ 307181 w 452217"/>
                <a:gd name="connsiteY0" fmla="*/ 252412 h 254935"/>
                <a:gd name="connsiteX1" fmla="*/ 235744 w 452217"/>
                <a:gd name="connsiteY1" fmla="*/ 250031 h 254935"/>
                <a:gd name="connsiteX2" fmla="*/ 169069 w 452217"/>
                <a:gd name="connsiteY2" fmla="*/ 192881 h 254935"/>
                <a:gd name="connsiteX3" fmla="*/ 126206 w 452217"/>
                <a:gd name="connsiteY3" fmla="*/ 178594 h 254935"/>
                <a:gd name="connsiteX4" fmla="*/ 78581 w 452217"/>
                <a:gd name="connsiteY4" fmla="*/ 138112 h 254935"/>
                <a:gd name="connsiteX5" fmla="*/ 0 w 452217"/>
                <a:gd name="connsiteY5" fmla="*/ 138112 h 254935"/>
                <a:gd name="connsiteX6" fmla="*/ 59531 w 452217"/>
                <a:gd name="connsiteY6" fmla="*/ 88106 h 254935"/>
                <a:gd name="connsiteX7" fmla="*/ 123825 w 452217"/>
                <a:gd name="connsiteY7" fmla="*/ 57150 h 254935"/>
                <a:gd name="connsiteX8" fmla="*/ 180975 w 452217"/>
                <a:gd name="connsiteY8" fmla="*/ 45244 h 254935"/>
                <a:gd name="connsiteX9" fmla="*/ 223838 w 452217"/>
                <a:gd name="connsiteY9" fmla="*/ 0 h 254935"/>
                <a:gd name="connsiteX10" fmla="*/ 252413 w 452217"/>
                <a:gd name="connsiteY10" fmla="*/ 16669 h 254935"/>
                <a:gd name="connsiteX11" fmla="*/ 266700 w 452217"/>
                <a:gd name="connsiteY11" fmla="*/ 2381 h 254935"/>
                <a:gd name="connsiteX12" fmla="*/ 321471 w 452217"/>
                <a:gd name="connsiteY12" fmla="*/ 45243 h 254935"/>
                <a:gd name="connsiteX13" fmla="*/ 392906 w 452217"/>
                <a:gd name="connsiteY13" fmla="*/ 57150 h 254935"/>
                <a:gd name="connsiteX14" fmla="*/ 419100 w 452217"/>
                <a:gd name="connsiteY14" fmla="*/ 88106 h 254935"/>
                <a:gd name="connsiteX15" fmla="*/ 450057 w 452217"/>
                <a:gd name="connsiteY15" fmla="*/ 116681 h 254935"/>
                <a:gd name="connsiteX16" fmla="*/ 369094 w 452217"/>
                <a:gd name="connsiteY16" fmla="*/ 154780 h 254935"/>
                <a:gd name="connsiteX17" fmla="*/ 347663 w 452217"/>
                <a:gd name="connsiteY17" fmla="*/ 230981 h 254935"/>
                <a:gd name="connsiteX18" fmla="*/ 307181 w 452217"/>
                <a:gd name="connsiteY18" fmla="*/ 252412 h 254935"/>
                <a:gd name="connsiteX0" fmla="*/ 307181 w 452217"/>
                <a:gd name="connsiteY0" fmla="*/ 252412 h 254935"/>
                <a:gd name="connsiteX1" fmla="*/ 235744 w 452217"/>
                <a:gd name="connsiteY1" fmla="*/ 250031 h 254935"/>
                <a:gd name="connsiteX2" fmla="*/ 169069 w 452217"/>
                <a:gd name="connsiteY2" fmla="*/ 192881 h 254935"/>
                <a:gd name="connsiteX3" fmla="*/ 126206 w 452217"/>
                <a:gd name="connsiteY3" fmla="*/ 178594 h 254935"/>
                <a:gd name="connsiteX4" fmla="*/ 78581 w 452217"/>
                <a:gd name="connsiteY4" fmla="*/ 138112 h 254935"/>
                <a:gd name="connsiteX5" fmla="*/ 0 w 452217"/>
                <a:gd name="connsiteY5" fmla="*/ 138112 h 254935"/>
                <a:gd name="connsiteX6" fmla="*/ 59531 w 452217"/>
                <a:gd name="connsiteY6" fmla="*/ 88106 h 254935"/>
                <a:gd name="connsiteX7" fmla="*/ 123825 w 452217"/>
                <a:gd name="connsiteY7" fmla="*/ 57150 h 254935"/>
                <a:gd name="connsiteX8" fmla="*/ 157163 w 452217"/>
                <a:gd name="connsiteY8" fmla="*/ 69056 h 254935"/>
                <a:gd name="connsiteX9" fmla="*/ 180975 w 452217"/>
                <a:gd name="connsiteY9" fmla="*/ 45244 h 254935"/>
                <a:gd name="connsiteX10" fmla="*/ 223838 w 452217"/>
                <a:gd name="connsiteY10" fmla="*/ 0 h 254935"/>
                <a:gd name="connsiteX11" fmla="*/ 252413 w 452217"/>
                <a:gd name="connsiteY11" fmla="*/ 16669 h 254935"/>
                <a:gd name="connsiteX12" fmla="*/ 266700 w 452217"/>
                <a:gd name="connsiteY12" fmla="*/ 2381 h 254935"/>
                <a:gd name="connsiteX13" fmla="*/ 321471 w 452217"/>
                <a:gd name="connsiteY13" fmla="*/ 45243 h 254935"/>
                <a:gd name="connsiteX14" fmla="*/ 392906 w 452217"/>
                <a:gd name="connsiteY14" fmla="*/ 57150 h 254935"/>
                <a:gd name="connsiteX15" fmla="*/ 419100 w 452217"/>
                <a:gd name="connsiteY15" fmla="*/ 88106 h 254935"/>
                <a:gd name="connsiteX16" fmla="*/ 450057 w 452217"/>
                <a:gd name="connsiteY16" fmla="*/ 116681 h 254935"/>
                <a:gd name="connsiteX17" fmla="*/ 369094 w 452217"/>
                <a:gd name="connsiteY17" fmla="*/ 154780 h 254935"/>
                <a:gd name="connsiteX18" fmla="*/ 347663 w 452217"/>
                <a:gd name="connsiteY18" fmla="*/ 230981 h 254935"/>
                <a:gd name="connsiteX19" fmla="*/ 307181 w 452217"/>
                <a:gd name="connsiteY19" fmla="*/ 252412 h 254935"/>
                <a:gd name="connsiteX0" fmla="*/ 307181 w 452217"/>
                <a:gd name="connsiteY0" fmla="*/ 252412 h 254935"/>
                <a:gd name="connsiteX1" fmla="*/ 235744 w 452217"/>
                <a:gd name="connsiteY1" fmla="*/ 250031 h 254935"/>
                <a:gd name="connsiteX2" fmla="*/ 169069 w 452217"/>
                <a:gd name="connsiteY2" fmla="*/ 192881 h 254935"/>
                <a:gd name="connsiteX3" fmla="*/ 126206 w 452217"/>
                <a:gd name="connsiteY3" fmla="*/ 178594 h 254935"/>
                <a:gd name="connsiteX4" fmla="*/ 78581 w 452217"/>
                <a:gd name="connsiteY4" fmla="*/ 138112 h 254935"/>
                <a:gd name="connsiteX5" fmla="*/ 0 w 452217"/>
                <a:gd name="connsiteY5" fmla="*/ 138112 h 254935"/>
                <a:gd name="connsiteX6" fmla="*/ 59531 w 452217"/>
                <a:gd name="connsiteY6" fmla="*/ 88106 h 254935"/>
                <a:gd name="connsiteX7" fmla="*/ 100013 w 452217"/>
                <a:gd name="connsiteY7" fmla="*/ 80962 h 254935"/>
                <a:gd name="connsiteX8" fmla="*/ 123825 w 452217"/>
                <a:gd name="connsiteY8" fmla="*/ 57150 h 254935"/>
                <a:gd name="connsiteX9" fmla="*/ 157163 w 452217"/>
                <a:gd name="connsiteY9" fmla="*/ 69056 h 254935"/>
                <a:gd name="connsiteX10" fmla="*/ 180975 w 452217"/>
                <a:gd name="connsiteY10" fmla="*/ 45244 h 254935"/>
                <a:gd name="connsiteX11" fmla="*/ 223838 w 452217"/>
                <a:gd name="connsiteY11" fmla="*/ 0 h 254935"/>
                <a:gd name="connsiteX12" fmla="*/ 252413 w 452217"/>
                <a:gd name="connsiteY12" fmla="*/ 16669 h 254935"/>
                <a:gd name="connsiteX13" fmla="*/ 266700 w 452217"/>
                <a:gd name="connsiteY13" fmla="*/ 2381 h 254935"/>
                <a:gd name="connsiteX14" fmla="*/ 321471 w 452217"/>
                <a:gd name="connsiteY14" fmla="*/ 45243 h 254935"/>
                <a:gd name="connsiteX15" fmla="*/ 392906 w 452217"/>
                <a:gd name="connsiteY15" fmla="*/ 57150 h 254935"/>
                <a:gd name="connsiteX16" fmla="*/ 419100 w 452217"/>
                <a:gd name="connsiteY16" fmla="*/ 88106 h 254935"/>
                <a:gd name="connsiteX17" fmla="*/ 450057 w 452217"/>
                <a:gd name="connsiteY17" fmla="*/ 116681 h 254935"/>
                <a:gd name="connsiteX18" fmla="*/ 369094 w 452217"/>
                <a:gd name="connsiteY18" fmla="*/ 154780 h 254935"/>
                <a:gd name="connsiteX19" fmla="*/ 347663 w 452217"/>
                <a:gd name="connsiteY19" fmla="*/ 230981 h 254935"/>
                <a:gd name="connsiteX20" fmla="*/ 307181 w 452217"/>
                <a:gd name="connsiteY20" fmla="*/ 252412 h 254935"/>
                <a:gd name="connsiteX0" fmla="*/ 307181 w 452217"/>
                <a:gd name="connsiteY0" fmla="*/ 252412 h 254935"/>
                <a:gd name="connsiteX1" fmla="*/ 235744 w 452217"/>
                <a:gd name="connsiteY1" fmla="*/ 250031 h 254935"/>
                <a:gd name="connsiteX2" fmla="*/ 169069 w 452217"/>
                <a:gd name="connsiteY2" fmla="*/ 192881 h 254935"/>
                <a:gd name="connsiteX3" fmla="*/ 126206 w 452217"/>
                <a:gd name="connsiteY3" fmla="*/ 178594 h 254935"/>
                <a:gd name="connsiteX4" fmla="*/ 78581 w 452217"/>
                <a:gd name="connsiteY4" fmla="*/ 138112 h 254935"/>
                <a:gd name="connsiteX5" fmla="*/ 0 w 452217"/>
                <a:gd name="connsiteY5" fmla="*/ 138112 h 254935"/>
                <a:gd name="connsiteX6" fmla="*/ 50006 w 452217"/>
                <a:gd name="connsiteY6" fmla="*/ 83343 h 254935"/>
                <a:gd name="connsiteX7" fmla="*/ 100013 w 452217"/>
                <a:gd name="connsiteY7" fmla="*/ 80962 h 254935"/>
                <a:gd name="connsiteX8" fmla="*/ 123825 w 452217"/>
                <a:gd name="connsiteY8" fmla="*/ 57150 h 254935"/>
                <a:gd name="connsiteX9" fmla="*/ 157163 w 452217"/>
                <a:gd name="connsiteY9" fmla="*/ 69056 h 254935"/>
                <a:gd name="connsiteX10" fmla="*/ 180975 w 452217"/>
                <a:gd name="connsiteY10" fmla="*/ 45244 h 254935"/>
                <a:gd name="connsiteX11" fmla="*/ 223838 w 452217"/>
                <a:gd name="connsiteY11" fmla="*/ 0 h 254935"/>
                <a:gd name="connsiteX12" fmla="*/ 252413 w 452217"/>
                <a:gd name="connsiteY12" fmla="*/ 16669 h 254935"/>
                <a:gd name="connsiteX13" fmla="*/ 266700 w 452217"/>
                <a:gd name="connsiteY13" fmla="*/ 2381 h 254935"/>
                <a:gd name="connsiteX14" fmla="*/ 321471 w 452217"/>
                <a:gd name="connsiteY14" fmla="*/ 45243 h 254935"/>
                <a:gd name="connsiteX15" fmla="*/ 392906 w 452217"/>
                <a:gd name="connsiteY15" fmla="*/ 57150 h 254935"/>
                <a:gd name="connsiteX16" fmla="*/ 419100 w 452217"/>
                <a:gd name="connsiteY16" fmla="*/ 88106 h 254935"/>
                <a:gd name="connsiteX17" fmla="*/ 450057 w 452217"/>
                <a:gd name="connsiteY17" fmla="*/ 116681 h 254935"/>
                <a:gd name="connsiteX18" fmla="*/ 369094 w 452217"/>
                <a:gd name="connsiteY18" fmla="*/ 154780 h 254935"/>
                <a:gd name="connsiteX19" fmla="*/ 347663 w 452217"/>
                <a:gd name="connsiteY19" fmla="*/ 230981 h 254935"/>
                <a:gd name="connsiteX20" fmla="*/ 307181 w 452217"/>
                <a:gd name="connsiteY20" fmla="*/ 252412 h 254935"/>
                <a:gd name="connsiteX0" fmla="*/ 308920 w 453956"/>
                <a:gd name="connsiteY0" fmla="*/ 252412 h 254935"/>
                <a:gd name="connsiteX1" fmla="*/ 237483 w 453956"/>
                <a:gd name="connsiteY1" fmla="*/ 250031 h 254935"/>
                <a:gd name="connsiteX2" fmla="*/ 170808 w 453956"/>
                <a:gd name="connsiteY2" fmla="*/ 192881 h 254935"/>
                <a:gd name="connsiteX3" fmla="*/ 127945 w 453956"/>
                <a:gd name="connsiteY3" fmla="*/ 178594 h 254935"/>
                <a:gd name="connsiteX4" fmla="*/ 80320 w 453956"/>
                <a:gd name="connsiteY4" fmla="*/ 138112 h 254935"/>
                <a:gd name="connsiteX5" fmla="*/ 1739 w 453956"/>
                <a:gd name="connsiteY5" fmla="*/ 138112 h 254935"/>
                <a:gd name="connsiteX6" fmla="*/ 30314 w 453956"/>
                <a:gd name="connsiteY6" fmla="*/ 114300 h 254935"/>
                <a:gd name="connsiteX7" fmla="*/ 51745 w 453956"/>
                <a:gd name="connsiteY7" fmla="*/ 83343 h 254935"/>
                <a:gd name="connsiteX8" fmla="*/ 101752 w 453956"/>
                <a:gd name="connsiteY8" fmla="*/ 80962 h 254935"/>
                <a:gd name="connsiteX9" fmla="*/ 125564 w 453956"/>
                <a:gd name="connsiteY9" fmla="*/ 57150 h 254935"/>
                <a:gd name="connsiteX10" fmla="*/ 158902 w 453956"/>
                <a:gd name="connsiteY10" fmla="*/ 69056 h 254935"/>
                <a:gd name="connsiteX11" fmla="*/ 182714 w 453956"/>
                <a:gd name="connsiteY11" fmla="*/ 45244 h 254935"/>
                <a:gd name="connsiteX12" fmla="*/ 225577 w 453956"/>
                <a:gd name="connsiteY12" fmla="*/ 0 h 254935"/>
                <a:gd name="connsiteX13" fmla="*/ 254152 w 453956"/>
                <a:gd name="connsiteY13" fmla="*/ 16669 h 254935"/>
                <a:gd name="connsiteX14" fmla="*/ 268439 w 453956"/>
                <a:gd name="connsiteY14" fmla="*/ 2381 h 254935"/>
                <a:gd name="connsiteX15" fmla="*/ 323210 w 453956"/>
                <a:gd name="connsiteY15" fmla="*/ 45243 h 254935"/>
                <a:gd name="connsiteX16" fmla="*/ 394645 w 453956"/>
                <a:gd name="connsiteY16" fmla="*/ 57150 h 254935"/>
                <a:gd name="connsiteX17" fmla="*/ 420839 w 453956"/>
                <a:gd name="connsiteY17" fmla="*/ 88106 h 254935"/>
                <a:gd name="connsiteX18" fmla="*/ 451796 w 453956"/>
                <a:gd name="connsiteY18" fmla="*/ 116681 h 254935"/>
                <a:gd name="connsiteX19" fmla="*/ 370833 w 453956"/>
                <a:gd name="connsiteY19" fmla="*/ 154780 h 254935"/>
                <a:gd name="connsiteX20" fmla="*/ 349402 w 453956"/>
                <a:gd name="connsiteY20" fmla="*/ 230981 h 254935"/>
                <a:gd name="connsiteX21" fmla="*/ 308920 w 453956"/>
                <a:gd name="connsiteY21" fmla="*/ 252412 h 254935"/>
                <a:gd name="connsiteX0" fmla="*/ 307356 w 452392"/>
                <a:gd name="connsiteY0" fmla="*/ 252412 h 254935"/>
                <a:gd name="connsiteX1" fmla="*/ 235919 w 452392"/>
                <a:gd name="connsiteY1" fmla="*/ 250031 h 254935"/>
                <a:gd name="connsiteX2" fmla="*/ 169244 w 452392"/>
                <a:gd name="connsiteY2" fmla="*/ 192881 h 254935"/>
                <a:gd name="connsiteX3" fmla="*/ 126381 w 452392"/>
                <a:gd name="connsiteY3" fmla="*/ 178594 h 254935"/>
                <a:gd name="connsiteX4" fmla="*/ 78756 w 452392"/>
                <a:gd name="connsiteY4" fmla="*/ 138112 h 254935"/>
                <a:gd name="connsiteX5" fmla="*/ 50181 w 452392"/>
                <a:gd name="connsiteY5" fmla="*/ 135731 h 254935"/>
                <a:gd name="connsiteX6" fmla="*/ 175 w 452392"/>
                <a:gd name="connsiteY6" fmla="*/ 138112 h 254935"/>
                <a:gd name="connsiteX7" fmla="*/ 28750 w 452392"/>
                <a:gd name="connsiteY7" fmla="*/ 114300 h 254935"/>
                <a:gd name="connsiteX8" fmla="*/ 50181 w 452392"/>
                <a:gd name="connsiteY8" fmla="*/ 83343 h 254935"/>
                <a:gd name="connsiteX9" fmla="*/ 100188 w 452392"/>
                <a:gd name="connsiteY9" fmla="*/ 80962 h 254935"/>
                <a:gd name="connsiteX10" fmla="*/ 124000 w 452392"/>
                <a:gd name="connsiteY10" fmla="*/ 57150 h 254935"/>
                <a:gd name="connsiteX11" fmla="*/ 157338 w 452392"/>
                <a:gd name="connsiteY11" fmla="*/ 69056 h 254935"/>
                <a:gd name="connsiteX12" fmla="*/ 181150 w 452392"/>
                <a:gd name="connsiteY12" fmla="*/ 45244 h 254935"/>
                <a:gd name="connsiteX13" fmla="*/ 224013 w 452392"/>
                <a:gd name="connsiteY13" fmla="*/ 0 h 254935"/>
                <a:gd name="connsiteX14" fmla="*/ 252588 w 452392"/>
                <a:gd name="connsiteY14" fmla="*/ 16669 h 254935"/>
                <a:gd name="connsiteX15" fmla="*/ 266875 w 452392"/>
                <a:gd name="connsiteY15" fmla="*/ 2381 h 254935"/>
                <a:gd name="connsiteX16" fmla="*/ 321646 w 452392"/>
                <a:gd name="connsiteY16" fmla="*/ 45243 h 254935"/>
                <a:gd name="connsiteX17" fmla="*/ 393081 w 452392"/>
                <a:gd name="connsiteY17" fmla="*/ 57150 h 254935"/>
                <a:gd name="connsiteX18" fmla="*/ 419275 w 452392"/>
                <a:gd name="connsiteY18" fmla="*/ 88106 h 254935"/>
                <a:gd name="connsiteX19" fmla="*/ 450232 w 452392"/>
                <a:gd name="connsiteY19" fmla="*/ 116681 h 254935"/>
                <a:gd name="connsiteX20" fmla="*/ 369269 w 452392"/>
                <a:gd name="connsiteY20" fmla="*/ 154780 h 254935"/>
                <a:gd name="connsiteX21" fmla="*/ 347838 w 452392"/>
                <a:gd name="connsiteY21" fmla="*/ 230981 h 254935"/>
                <a:gd name="connsiteX22" fmla="*/ 307356 w 452392"/>
                <a:gd name="connsiteY22" fmla="*/ 252412 h 25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2392" h="254935">
                  <a:moveTo>
                    <a:pt x="307356" y="252412"/>
                  </a:moveTo>
                  <a:cubicBezTo>
                    <a:pt x="291084" y="251618"/>
                    <a:pt x="258938" y="259953"/>
                    <a:pt x="235919" y="250031"/>
                  </a:cubicBezTo>
                  <a:cubicBezTo>
                    <a:pt x="212900" y="240109"/>
                    <a:pt x="187500" y="207169"/>
                    <a:pt x="169244" y="192881"/>
                  </a:cubicBezTo>
                  <a:cubicBezTo>
                    <a:pt x="150988" y="178593"/>
                    <a:pt x="141462" y="187722"/>
                    <a:pt x="126381" y="178594"/>
                  </a:cubicBezTo>
                  <a:cubicBezTo>
                    <a:pt x="111300" y="169466"/>
                    <a:pt x="92646" y="144859"/>
                    <a:pt x="78756" y="138112"/>
                  </a:cubicBezTo>
                  <a:cubicBezTo>
                    <a:pt x="64866" y="131365"/>
                    <a:pt x="63278" y="135731"/>
                    <a:pt x="50181" y="135731"/>
                  </a:cubicBezTo>
                  <a:cubicBezTo>
                    <a:pt x="37084" y="135731"/>
                    <a:pt x="2556" y="142081"/>
                    <a:pt x="175" y="138112"/>
                  </a:cubicBezTo>
                  <a:cubicBezTo>
                    <a:pt x="-2206" y="134143"/>
                    <a:pt x="20416" y="123428"/>
                    <a:pt x="28750" y="114300"/>
                  </a:cubicBezTo>
                  <a:cubicBezTo>
                    <a:pt x="37084" y="105172"/>
                    <a:pt x="37481" y="88899"/>
                    <a:pt x="50181" y="83343"/>
                  </a:cubicBezTo>
                  <a:cubicBezTo>
                    <a:pt x="62881" y="77787"/>
                    <a:pt x="89472" y="86121"/>
                    <a:pt x="100188" y="80962"/>
                  </a:cubicBezTo>
                  <a:cubicBezTo>
                    <a:pt x="110904" y="75803"/>
                    <a:pt x="112888" y="58341"/>
                    <a:pt x="124000" y="57150"/>
                  </a:cubicBezTo>
                  <a:cubicBezTo>
                    <a:pt x="135113" y="55959"/>
                    <a:pt x="147813" y="71040"/>
                    <a:pt x="157338" y="69056"/>
                  </a:cubicBezTo>
                  <a:cubicBezTo>
                    <a:pt x="166863" y="67072"/>
                    <a:pt x="170038" y="54372"/>
                    <a:pt x="181150" y="45244"/>
                  </a:cubicBezTo>
                  <a:cubicBezTo>
                    <a:pt x="204963" y="45244"/>
                    <a:pt x="200200" y="0"/>
                    <a:pt x="224013" y="0"/>
                  </a:cubicBezTo>
                  <a:cubicBezTo>
                    <a:pt x="242269" y="6350"/>
                    <a:pt x="234332" y="10319"/>
                    <a:pt x="252588" y="16669"/>
                  </a:cubicBezTo>
                  <a:cubicBezTo>
                    <a:pt x="269257" y="20638"/>
                    <a:pt x="250206" y="-1588"/>
                    <a:pt x="266875" y="2381"/>
                  </a:cubicBezTo>
                  <a:lnTo>
                    <a:pt x="321646" y="45243"/>
                  </a:lnTo>
                  <a:cubicBezTo>
                    <a:pt x="389648" y="47447"/>
                    <a:pt x="373238" y="44053"/>
                    <a:pt x="393081" y="57150"/>
                  </a:cubicBezTo>
                  <a:cubicBezTo>
                    <a:pt x="410146" y="65087"/>
                    <a:pt x="409750" y="78184"/>
                    <a:pt x="419275" y="88106"/>
                  </a:cubicBezTo>
                  <a:cubicBezTo>
                    <a:pt x="428800" y="98028"/>
                    <a:pt x="460948" y="105172"/>
                    <a:pt x="450232" y="116681"/>
                  </a:cubicBezTo>
                  <a:lnTo>
                    <a:pt x="369269" y="154780"/>
                  </a:lnTo>
                  <a:cubicBezTo>
                    <a:pt x="352600" y="170655"/>
                    <a:pt x="364507" y="215106"/>
                    <a:pt x="347838" y="230981"/>
                  </a:cubicBezTo>
                  <a:cubicBezTo>
                    <a:pt x="330375" y="234950"/>
                    <a:pt x="324819" y="248443"/>
                    <a:pt x="307356" y="252412"/>
                  </a:cubicBezTo>
                  <a:close/>
                </a:path>
              </a:pathLst>
            </a:custGeom>
            <a:grpFill/>
            <a:ln w="952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4" name="Isle of Man">
              <a:extLst>
                <a:ext uri="{FF2B5EF4-FFF2-40B4-BE49-F238E27FC236}">
                  <a16:creationId xmlns:a16="http://schemas.microsoft.com/office/drawing/2014/main" id="{0866B0AC-9797-4FDB-827F-6E65F6336DFB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637343" y="4105671"/>
              <a:ext cx="145872" cy="176263"/>
            </a:xfrm>
            <a:custGeom>
              <a:avLst/>
              <a:gdLst>
                <a:gd name="connsiteX0" fmla="*/ 0 w 451021"/>
                <a:gd name="connsiteY0" fmla="*/ 333633 h 537519"/>
                <a:gd name="connsiteX1" fmla="*/ 395416 w 451021"/>
                <a:gd name="connsiteY1" fmla="*/ 0 h 537519"/>
                <a:gd name="connsiteX2" fmla="*/ 376881 w 451021"/>
                <a:gd name="connsiteY2" fmla="*/ 135925 h 537519"/>
                <a:gd name="connsiteX3" fmla="*/ 451021 w 451021"/>
                <a:gd name="connsiteY3" fmla="*/ 179173 h 537519"/>
                <a:gd name="connsiteX4" fmla="*/ 364524 w 451021"/>
                <a:gd name="connsiteY4" fmla="*/ 308919 h 537519"/>
                <a:gd name="connsiteX5" fmla="*/ 284205 w 451021"/>
                <a:gd name="connsiteY5" fmla="*/ 395417 h 537519"/>
                <a:gd name="connsiteX6" fmla="*/ 185351 w 451021"/>
                <a:gd name="connsiteY6" fmla="*/ 481914 h 537519"/>
                <a:gd name="connsiteX7" fmla="*/ 117389 w 451021"/>
                <a:gd name="connsiteY7" fmla="*/ 525162 h 537519"/>
                <a:gd name="connsiteX8" fmla="*/ 92675 w 451021"/>
                <a:gd name="connsiteY8" fmla="*/ 494271 h 537519"/>
                <a:gd name="connsiteX9" fmla="*/ 6178 w 451021"/>
                <a:gd name="connsiteY9" fmla="*/ 537519 h 537519"/>
                <a:gd name="connsiteX10" fmla="*/ 30891 w 451021"/>
                <a:gd name="connsiteY10" fmla="*/ 488092 h 537519"/>
                <a:gd name="connsiteX11" fmla="*/ 74140 w 451021"/>
                <a:gd name="connsiteY11" fmla="*/ 432487 h 537519"/>
                <a:gd name="connsiteX12" fmla="*/ 55605 w 451021"/>
                <a:gd name="connsiteY12" fmla="*/ 364525 h 537519"/>
                <a:gd name="connsiteX13" fmla="*/ 92675 w 451021"/>
                <a:gd name="connsiteY13" fmla="*/ 296562 h 537519"/>
                <a:gd name="connsiteX14" fmla="*/ 160637 w 451021"/>
                <a:gd name="connsiteY14" fmla="*/ 253314 h 537519"/>
                <a:gd name="connsiteX15" fmla="*/ 203886 w 451021"/>
                <a:gd name="connsiteY15" fmla="*/ 203887 h 537519"/>
                <a:gd name="connsiteX16" fmla="*/ 222421 w 451021"/>
                <a:gd name="connsiteY16" fmla="*/ 117389 h 537519"/>
                <a:gd name="connsiteX17" fmla="*/ 259491 w 451021"/>
                <a:gd name="connsiteY17" fmla="*/ 49427 h 537519"/>
                <a:gd name="connsiteX18" fmla="*/ 339810 w 451021"/>
                <a:gd name="connsiteY18" fmla="*/ 18535 h 537519"/>
                <a:gd name="connsiteX19" fmla="*/ 376881 w 451021"/>
                <a:gd name="connsiteY19" fmla="*/ 0 h 537519"/>
                <a:gd name="connsiteX0" fmla="*/ 389238 w 444843"/>
                <a:gd name="connsiteY0" fmla="*/ 0 h 537519"/>
                <a:gd name="connsiteX1" fmla="*/ 370703 w 444843"/>
                <a:gd name="connsiteY1" fmla="*/ 135925 h 537519"/>
                <a:gd name="connsiteX2" fmla="*/ 444843 w 444843"/>
                <a:gd name="connsiteY2" fmla="*/ 179173 h 537519"/>
                <a:gd name="connsiteX3" fmla="*/ 358346 w 444843"/>
                <a:gd name="connsiteY3" fmla="*/ 308919 h 537519"/>
                <a:gd name="connsiteX4" fmla="*/ 278027 w 444843"/>
                <a:gd name="connsiteY4" fmla="*/ 395417 h 537519"/>
                <a:gd name="connsiteX5" fmla="*/ 179173 w 444843"/>
                <a:gd name="connsiteY5" fmla="*/ 481914 h 537519"/>
                <a:gd name="connsiteX6" fmla="*/ 111211 w 444843"/>
                <a:gd name="connsiteY6" fmla="*/ 525162 h 537519"/>
                <a:gd name="connsiteX7" fmla="*/ 86497 w 444843"/>
                <a:gd name="connsiteY7" fmla="*/ 494271 h 537519"/>
                <a:gd name="connsiteX8" fmla="*/ 0 w 444843"/>
                <a:gd name="connsiteY8" fmla="*/ 537519 h 537519"/>
                <a:gd name="connsiteX9" fmla="*/ 24713 w 444843"/>
                <a:gd name="connsiteY9" fmla="*/ 488092 h 537519"/>
                <a:gd name="connsiteX10" fmla="*/ 67962 w 444843"/>
                <a:gd name="connsiteY10" fmla="*/ 432487 h 537519"/>
                <a:gd name="connsiteX11" fmla="*/ 49427 w 444843"/>
                <a:gd name="connsiteY11" fmla="*/ 364525 h 537519"/>
                <a:gd name="connsiteX12" fmla="*/ 86497 w 444843"/>
                <a:gd name="connsiteY12" fmla="*/ 296562 h 537519"/>
                <a:gd name="connsiteX13" fmla="*/ 154459 w 444843"/>
                <a:gd name="connsiteY13" fmla="*/ 253314 h 537519"/>
                <a:gd name="connsiteX14" fmla="*/ 197708 w 444843"/>
                <a:gd name="connsiteY14" fmla="*/ 203887 h 537519"/>
                <a:gd name="connsiteX15" fmla="*/ 216243 w 444843"/>
                <a:gd name="connsiteY15" fmla="*/ 117389 h 537519"/>
                <a:gd name="connsiteX16" fmla="*/ 253313 w 444843"/>
                <a:gd name="connsiteY16" fmla="*/ 49427 h 537519"/>
                <a:gd name="connsiteX17" fmla="*/ 333632 w 444843"/>
                <a:gd name="connsiteY17" fmla="*/ 18535 h 537519"/>
                <a:gd name="connsiteX18" fmla="*/ 370703 w 444843"/>
                <a:gd name="connsiteY18" fmla="*/ 0 h 537519"/>
                <a:gd name="connsiteX0" fmla="*/ 389238 w 444843"/>
                <a:gd name="connsiteY0" fmla="*/ 0 h 537519"/>
                <a:gd name="connsiteX1" fmla="*/ 370703 w 444843"/>
                <a:gd name="connsiteY1" fmla="*/ 135925 h 537519"/>
                <a:gd name="connsiteX2" fmla="*/ 444843 w 444843"/>
                <a:gd name="connsiteY2" fmla="*/ 179173 h 537519"/>
                <a:gd name="connsiteX3" fmla="*/ 358346 w 444843"/>
                <a:gd name="connsiteY3" fmla="*/ 308919 h 537519"/>
                <a:gd name="connsiteX4" fmla="*/ 278027 w 444843"/>
                <a:gd name="connsiteY4" fmla="*/ 395417 h 537519"/>
                <a:gd name="connsiteX5" fmla="*/ 179173 w 444843"/>
                <a:gd name="connsiteY5" fmla="*/ 481914 h 537519"/>
                <a:gd name="connsiteX6" fmla="*/ 111211 w 444843"/>
                <a:gd name="connsiteY6" fmla="*/ 525162 h 537519"/>
                <a:gd name="connsiteX7" fmla="*/ 86497 w 444843"/>
                <a:gd name="connsiteY7" fmla="*/ 494271 h 537519"/>
                <a:gd name="connsiteX8" fmla="*/ 0 w 444843"/>
                <a:gd name="connsiteY8" fmla="*/ 537519 h 537519"/>
                <a:gd name="connsiteX9" fmla="*/ 24713 w 444843"/>
                <a:gd name="connsiteY9" fmla="*/ 488092 h 537519"/>
                <a:gd name="connsiteX10" fmla="*/ 67962 w 444843"/>
                <a:gd name="connsiteY10" fmla="*/ 432487 h 537519"/>
                <a:gd name="connsiteX11" fmla="*/ 49427 w 444843"/>
                <a:gd name="connsiteY11" fmla="*/ 364525 h 537519"/>
                <a:gd name="connsiteX12" fmla="*/ 86497 w 444843"/>
                <a:gd name="connsiteY12" fmla="*/ 296562 h 537519"/>
                <a:gd name="connsiteX13" fmla="*/ 154459 w 444843"/>
                <a:gd name="connsiteY13" fmla="*/ 253314 h 537519"/>
                <a:gd name="connsiteX14" fmla="*/ 197708 w 444843"/>
                <a:gd name="connsiteY14" fmla="*/ 203887 h 537519"/>
                <a:gd name="connsiteX15" fmla="*/ 216243 w 444843"/>
                <a:gd name="connsiteY15" fmla="*/ 117389 h 537519"/>
                <a:gd name="connsiteX16" fmla="*/ 253313 w 444843"/>
                <a:gd name="connsiteY16" fmla="*/ 49427 h 537519"/>
                <a:gd name="connsiteX17" fmla="*/ 333632 w 444843"/>
                <a:gd name="connsiteY17" fmla="*/ 18535 h 537519"/>
                <a:gd name="connsiteX18" fmla="*/ 370703 w 444843"/>
                <a:gd name="connsiteY18" fmla="*/ 0 h 537519"/>
                <a:gd name="connsiteX19" fmla="*/ 389238 w 444843"/>
                <a:gd name="connsiteY19" fmla="*/ 0 h 5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4843" h="537519">
                  <a:moveTo>
                    <a:pt x="389238" y="0"/>
                  </a:moveTo>
                  <a:lnTo>
                    <a:pt x="370703" y="135925"/>
                  </a:lnTo>
                  <a:lnTo>
                    <a:pt x="444843" y="179173"/>
                  </a:lnTo>
                  <a:lnTo>
                    <a:pt x="358346" y="308919"/>
                  </a:lnTo>
                  <a:lnTo>
                    <a:pt x="278027" y="395417"/>
                  </a:lnTo>
                  <a:lnTo>
                    <a:pt x="179173" y="481914"/>
                  </a:lnTo>
                  <a:lnTo>
                    <a:pt x="111211" y="525162"/>
                  </a:lnTo>
                  <a:lnTo>
                    <a:pt x="86497" y="494271"/>
                  </a:lnTo>
                  <a:lnTo>
                    <a:pt x="0" y="537519"/>
                  </a:lnTo>
                  <a:lnTo>
                    <a:pt x="24713" y="488092"/>
                  </a:lnTo>
                  <a:lnTo>
                    <a:pt x="67962" y="432487"/>
                  </a:lnTo>
                  <a:lnTo>
                    <a:pt x="49427" y="364525"/>
                  </a:lnTo>
                  <a:lnTo>
                    <a:pt x="86497" y="296562"/>
                  </a:lnTo>
                  <a:lnTo>
                    <a:pt x="154459" y="253314"/>
                  </a:lnTo>
                  <a:lnTo>
                    <a:pt x="197708" y="203887"/>
                  </a:lnTo>
                  <a:lnTo>
                    <a:pt x="216243" y="117389"/>
                  </a:lnTo>
                  <a:lnTo>
                    <a:pt x="253313" y="49427"/>
                  </a:lnTo>
                  <a:lnTo>
                    <a:pt x="333632" y="18535"/>
                  </a:lnTo>
                  <a:lnTo>
                    <a:pt x="370703" y="0"/>
                  </a:lnTo>
                  <a:lnTo>
                    <a:pt x="389238" y="0"/>
                  </a:lnTo>
                  <a:close/>
                </a:path>
              </a:pathLst>
            </a:custGeom>
            <a:grpFill/>
            <a:ln w="952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5" name="England">
              <a:extLst>
                <a:ext uri="{FF2B5EF4-FFF2-40B4-BE49-F238E27FC236}">
                  <a16:creationId xmlns:a16="http://schemas.microsoft.com/office/drawing/2014/main" id="{A41217E3-B5B2-4017-BD4D-49DF909628DA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80513" y="3412440"/>
              <a:ext cx="2127828" cy="2759760"/>
            </a:xfrm>
            <a:custGeom>
              <a:avLst/>
              <a:gdLst/>
              <a:ahLst/>
              <a:cxnLst/>
              <a:rect l="l" t="t" r="r" b="b"/>
              <a:pathLst>
                <a:path w="6488887" h="8415986">
                  <a:moveTo>
                    <a:pt x="3229306" y="0"/>
                  </a:moveTo>
                  <a:cubicBezTo>
                    <a:pt x="3239504" y="19196"/>
                    <a:pt x="3249042" y="37226"/>
                    <a:pt x="3257828" y="52308"/>
                  </a:cubicBezTo>
                  <a:cubicBezTo>
                    <a:pt x="3290485" y="108370"/>
                    <a:pt x="3323629" y="146572"/>
                    <a:pt x="3347239" y="182407"/>
                  </a:cubicBezTo>
                  <a:cubicBezTo>
                    <a:pt x="3370849" y="218242"/>
                    <a:pt x="3362479" y="239013"/>
                    <a:pt x="3399490" y="267316"/>
                  </a:cubicBezTo>
                  <a:cubicBezTo>
                    <a:pt x="3436501" y="295619"/>
                    <a:pt x="3521410" y="303783"/>
                    <a:pt x="3552979" y="358756"/>
                  </a:cubicBezTo>
                  <a:cubicBezTo>
                    <a:pt x="3584548" y="413729"/>
                    <a:pt x="3609585" y="501903"/>
                    <a:pt x="3621559" y="561230"/>
                  </a:cubicBezTo>
                  <a:cubicBezTo>
                    <a:pt x="3633533" y="620557"/>
                    <a:pt x="3600876" y="638519"/>
                    <a:pt x="3598699" y="678796"/>
                  </a:cubicBezTo>
                  <a:cubicBezTo>
                    <a:pt x="3596522" y="719073"/>
                    <a:pt x="3644963" y="737034"/>
                    <a:pt x="3654216" y="766970"/>
                  </a:cubicBezTo>
                  <a:cubicBezTo>
                    <a:pt x="3663469" y="796906"/>
                    <a:pt x="3635166" y="812146"/>
                    <a:pt x="3631356" y="838816"/>
                  </a:cubicBezTo>
                  <a:cubicBezTo>
                    <a:pt x="3627546" y="865486"/>
                    <a:pt x="3671089" y="888347"/>
                    <a:pt x="3673810" y="923725"/>
                  </a:cubicBezTo>
                  <a:cubicBezTo>
                    <a:pt x="3676532" y="959104"/>
                    <a:pt x="3630812" y="965090"/>
                    <a:pt x="3647685" y="1051087"/>
                  </a:cubicBezTo>
                  <a:cubicBezTo>
                    <a:pt x="3664558" y="1101161"/>
                    <a:pt x="3703202" y="1153413"/>
                    <a:pt x="3732593" y="1227436"/>
                  </a:cubicBezTo>
                  <a:cubicBezTo>
                    <a:pt x="3750554" y="1270435"/>
                    <a:pt x="3769061" y="1247030"/>
                    <a:pt x="3784845" y="1302547"/>
                  </a:cubicBezTo>
                  <a:cubicBezTo>
                    <a:pt x="3777769" y="1377658"/>
                    <a:pt x="3794480" y="1484648"/>
                    <a:pt x="3827299" y="1560539"/>
                  </a:cubicBezTo>
                  <a:cubicBezTo>
                    <a:pt x="3860118" y="1636430"/>
                    <a:pt x="3885963" y="1699655"/>
                    <a:pt x="3952366" y="1764425"/>
                  </a:cubicBezTo>
                  <a:cubicBezTo>
                    <a:pt x="4018769" y="1829195"/>
                    <a:pt x="4136982" y="1836477"/>
                    <a:pt x="4222450" y="1883845"/>
                  </a:cubicBezTo>
                  <a:cubicBezTo>
                    <a:pt x="4307918" y="1931213"/>
                    <a:pt x="4385780" y="1972093"/>
                    <a:pt x="4465172" y="2048631"/>
                  </a:cubicBezTo>
                  <a:cubicBezTo>
                    <a:pt x="4544564" y="2125169"/>
                    <a:pt x="4625501" y="2318832"/>
                    <a:pt x="4662880" y="2382263"/>
                  </a:cubicBezTo>
                  <a:cubicBezTo>
                    <a:pt x="4700259" y="2445694"/>
                    <a:pt x="4713322" y="2387647"/>
                    <a:pt x="4728636" y="2406359"/>
                  </a:cubicBezTo>
                  <a:cubicBezTo>
                    <a:pt x="4708027" y="2451197"/>
                    <a:pt x="4723150" y="2475586"/>
                    <a:pt x="4754762" y="2494533"/>
                  </a:cubicBezTo>
                  <a:cubicBezTo>
                    <a:pt x="4786374" y="2513480"/>
                    <a:pt x="4886728" y="2529618"/>
                    <a:pt x="4888920" y="2559230"/>
                  </a:cubicBezTo>
                  <a:cubicBezTo>
                    <a:pt x="4891112" y="2588842"/>
                    <a:pt x="4775297" y="2577941"/>
                    <a:pt x="4771178" y="2642814"/>
                  </a:cubicBezTo>
                  <a:cubicBezTo>
                    <a:pt x="4767059" y="2707687"/>
                    <a:pt x="4789302" y="2786005"/>
                    <a:pt x="4854410" y="2932139"/>
                  </a:cubicBezTo>
                  <a:cubicBezTo>
                    <a:pt x="4877064" y="3022755"/>
                    <a:pt x="5056944" y="3215344"/>
                    <a:pt x="5077538" y="3302047"/>
                  </a:cubicBezTo>
                  <a:cubicBezTo>
                    <a:pt x="5023021" y="3261387"/>
                    <a:pt x="4969740" y="3230761"/>
                    <a:pt x="4953264" y="3253415"/>
                  </a:cubicBezTo>
                  <a:cubicBezTo>
                    <a:pt x="4936788" y="3276069"/>
                    <a:pt x="4939878" y="3361065"/>
                    <a:pt x="4965621" y="3424908"/>
                  </a:cubicBezTo>
                  <a:cubicBezTo>
                    <a:pt x="5056678" y="3495283"/>
                    <a:pt x="5096396" y="3504669"/>
                    <a:pt x="5144793" y="3599404"/>
                  </a:cubicBezTo>
                  <a:cubicBezTo>
                    <a:pt x="5193190" y="3694139"/>
                    <a:pt x="5244265" y="3887905"/>
                    <a:pt x="5256004" y="3963928"/>
                  </a:cubicBezTo>
                  <a:cubicBezTo>
                    <a:pt x="5257946" y="4010560"/>
                    <a:pt x="5261757" y="4029390"/>
                    <a:pt x="5244619" y="4062076"/>
                  </a:cubicBezTo>
                  <a:cubicBezTo>
                    <a:pt x="5227482" y="4094763"/>
                    <a:pt x="5165675" y="4093741"/>
                    <a:pt x="5127053" y="4133922"/>
                  </a:cubicBezTo>
                  <a:cubicBezTo>
                    <a:pt x="5088431" y="4174103"/>
                    <a:pt x="5021051" y="4267240"/>
                    <a:pt x="5012887" y="4303163"/>
                  </a:cubicBezTo>
                  <a:cubicBezTo>
                    <a:pt x="5011534" y="4366874"/>
                    <a:pt x="5064026" y="4353262"/>
                    <a:pt x="5104193" y="4375585"/>
                  </a:cubicBezTo>
                  <a:cubicBezTo>
                    <a:pt x="5160688" y="4440362"/>
                    <a:pt x="5208226" y="4491430"/>
                    <a:pt x="5257153" y="4459964"/>
                  </a:cubicBezTo>
                  <a:cubicBezTo>
                    <a:pt x="5378889" y="4457103"/>
                    <a:pt x="5339412" y="4270788"/>
                    <a:pt x="5404285" y="4235777"/>
                  </a:cubicBezTo>
                  <a:cubicBezTo>
                    <a:pt x="5469158" y="4200766"/>
                    <a:pt x="5569042" y="4218272"/>
                    <a:pt x="5682312" y="4217242"/>
                  </a:cubicBezTo>
                  <a:cubicBezTo>
                    <a:pt x="5857182" y="4224855"/>
                    <a:pt x="6027786" y="4254790"/>
                    <a:pt x="6151869" y="4322274"/>
                  </a:cubicBezTo>
                  <a:cubicBezTo>
                    <a:pt x="6275952" y="4389758"/>
                    <a:pt x="6367084" y="4535647"/>
                    <a:pt x="6426808" y="4622144"/>
                  </a:cubicBezTo>
                  <a:cubicBezTo>
                    <a:pt x="6486532" y="4708641"/>
                    <a:pt x="6444621" y="4791455"/>
                    <a:pt x="6448431" y="4841258"/>
                  </a:cubicBezTo>
                  <a:cubicBezTo>
                    <a:pt x="6452241" y="4891061"/>
                    <a:pt x="6487826" y="4893333"/>
                    <a:pt x="6488856" y="4924225"/>
                  </a:cubicBezTo>
                  <a:cubicBezTo>
                    <a:pt x="6489886" y="4955117"/>
                    <a:pt x="6465599" y="4980963"/>
                    <a:pt x="6454610" y="5026609"/>
                  </a:cubicBezTo>
                  <a:cubicBezTo>
                    <a:pt x="6443621" y="5072256"/>
                    <a:pt x="6397121" y="5120698"/>
                    <a:pt x="6383735" y="5194838"/>
                  </a:cubicBezTo>
                  <a:cubicBezTo>
                    <a:pt x="6362625" y="5319914"/>
                    <a:pt x="6365024" y="5409669"/>
                    <a:pt x="6337221" y="5471453"/>
                  </a:cubicBezTo>
                  <a:cubicBezTo>
                    <a:pt x="6309418" y="5533237"/>
                    <a:pt x="6250723" y="5485869"/>
                    <a:pt x="6213653" y="5539415"/>
                  </a:cubicBezTo>
                  <a:cubicBezTo>
                    <a:pt x="6172464" y="5576485"/>
                    <a:pt x="6115829" y="5645477"/>
                    <a:pt x="6077729" y="5693874"/>
                  </a:cubicBezTo>
                  <a:cubicBezTo>
                    <a:pt x="5993806" y="5896180"/>
                    <a:pt x="6081848" y="5845244"/>
                    <a:pt x="5997410" y="5891582"/>
                  </a:cubicBezTo>
                  <a:cubicBezTo>
                    <a:pt x="5969607" y="5920415"/>
                    <a:pt x="5899586" y="5936891"/>
                    <a:pt x="5867664" y="5928653"/>
                  </a:cubicBezTo>
                  <a:cubicBezTo>
                    <a:pt x="5835742" y="5920415"/>
                    <a:pt x="5833683" y="5845244"/>
                    <a:pt x="5805880" y="5842155"/>
                  </a:cubicBezTo>
                  <a:cubicBezTo>
                    <a:pt x="5778077" y="5839066"/>
                    <a:pt x="5777048" y="5900850"/>
                    <a:pt x="5737918" y="5922474"/>
                  </a:cubicBezTo>
                  <a:cubicBezTo>
                    <a:pt x="5698788" y="5944098"/>
                    <a:pt x="5581399" y="5955425"/>
                    <a:pt x="5571102" y="5971901"/>
                  </a:cubicBezTo>
                  <a:cubicBezTo>
                    <a:pt x="5500051" y="6016179"/>
                    <a:pt x="5607143" y="6008971"/>
                    <a:pt x="5639064" y="6008971"/>
                  </a:cubicBezTo>
                  <a:cubicBezTo>
                    <a:pt x="5670985" y="6008971"/>
                    <a:pt x="5749245" y="5930712"/>
                    <a:pt x="5762631" y="5971901"/>
                  </a:cubicBezTo>
                  <a:cubicBezTo>
                    <a:pt x="5776017" y="6013090"/>
                    <a:pt x="5758512" y="6179907"/>
                    <a:pt x="5731739" y="6206680"/>
                  </a:cubicBezTo>
                  <a:cubicBezTo>
                    <a:pt x="5633915" y="6308623"/>
                    <a:pt x="5557891" y="6261638"/>
                    <a:pt x="5487870" y="6288411"/>
                  </a:cubicBezTo>
                  <a:cubicBezTo>
                    <a:pt x="5432809" y="6305446"/>
                    <a:pt x="5387751" y="6291382"/>
                    <a:pt x="5358919" y="6308887"/>
                  </a:cubicBezTo>
                  <a:cubicBezTo>
                    <a:pt x="5330087" y="6326392"/>
                    <a:pt x="5321408" y="6354254"/>
                    <a:pt x="5311611" y="6367317"/>
                  </a:cubicBezTo>
                  <a:cubicBezTo>
                    <a:pt x="5301814" y="6380380"/>
                    <a:pt x="5327085" y="6392649"/>
                    <a:pt x="5342590" y="6387265"/>
                  </a:cubicBezTo>
                  <a:cubicBezTo>
                    <a:pt x="5358095" y="6381881"/>
                    <a:pt x="5375248" y="6335013"/>
                    <a:pt x="5404639" y="6335013"/>
                  </a:cubicBezTo>
                  <a:cubicBezTo>
                    <a:pt x="5434030" y="6335013"/>
                    <a:pt x="5533090" y="6333380"/>
                    <a:pt x="5554862" y="6344810"/>
                  </a:cubicBezTo>
                  <a:cubicBezTo>
                    <a:pt x="5576634" y="6356240"/>
                    <a:pt x="5585490" y="6373569"/>
                    <a:pt x="5580988" y="6393796"/>
                  </a:cubicBezTo>
                  <a:cubicBezTo>
                    <a:pt x="5576485" y="6414023"/>
                    <a:pt x="5420085" y="6430248"/>
                    <a:pt x="5426616" y="6433514"/>
                  </a:cubicBezTo>
                  <a:cubicBezTo>
                    <a:pt x="5433147" y="6436780"/>
                    <a:pt x="5462186" y="6477160"/>
                    <a:pt x="5492813" y="6478705"/>
                  </a:cubicBezTo>
                  <a:cubicBezTo>
                    <a:pt x="5523440" y="6480250"/>
                    <a:pt x="5571588" y="6405153"/>
                    <a:pt x="5610379" y="6393796"/>
                  </a:cubicBezTo>
                  <a:cubicBezTo>
                    <a:pt x="5649170" y="6382440"/>
                    <a:pt x="5729930" y="6434353"/>
                    <a:pt x="5761484" y="6446489"/>
                  </a:cubicBezTo>
                  <a:cubicBezTo>
                    <a:pt x="5793038" y="6458625"/>
                    <a:pt x="5764471" y="6524925"/>
                    <a:pt x="5799702" y="6535193"/>
                  </a:cubicBezTo>
                  <a:cubicBezTo>
                    <a:pt x="5834933" y="6545461"/>
                    <a:pt x="5894937" y="6494503"/>
                    <a:pt x="5959810" y="6481970"/>
                  </a:cubicBezTo>
                  <a:cubicBezTo>
                    <a:pt x="6024683" y="6469437"/>
                    <a:pt x="6160622" y="6444400"/>
                    <a:pt x="6188939" y="6459993"/>
                  </a:cubicBezTo>
                  <a:cubicBezTo>
                    <a:pt x="6266698" y="6560171"/>
                    <a:pt x="6146896" y="6547079"/>
                    <a:pt x="6142777" y="6601655"/>
                  </a:cubicBezTo>
                  <a:cubicBezTo>
                    <a:pt x="6138658" y="6656231"/>
                    <a:pt x="6189038" y="6748516"/>
                    <a:pt x="6164226" y="6787447"/>
                  </a:cubicBezTo>
                  <a:cubicBezTo>
                    <a:pt x="6139415" y="6826378"/>
                    <a:pt x="6106767" y="6817266"/>
                    <a:pt x="6058606" y="6860397"/>
                  </a:cubicBezTo>
                  <a:cubicBezTo>
                    <a:pt x="6002646" y="6889085"/>
                    <a:pt x="5893954" y="6896786"/>
                    <a:pt x="5850545" y="6935020"/>
                  </a:cubicBezTo>
                  <a:cubicBezTo>
                    <a:pt x="5811503" y="6962142"/>
                    <a:pt x="5799349" y="6983836"/>
                    <a:pt x="5791014" y="7013602"/>
                  </a:cubicBezTo>
                  <a:cubicBezTo>
                    <a:pt x="5782679" y="7043368"/>
                    <a:pt x="5795377" y="7115995"/>
                    <a:pt x="5779105" y="7127901"/>
                  </a:cubicBezTo>
                  <a:cubicBezTo>
                    <a:pt x="5762833" y="7139807"/>
                    <a:pt x="5716005" y="7109248"/>
                    <a:pt x="5691002" y="7104089"/>
                  </a:cubicBezTo>
                  <a:cubicBezTo>
                    <a:pt x="5665999" y="7098930"/>
                    <a:pt x="5634643" y="7099327"/>
                    <a:pt x="5595749" y="7111233"/>
                  </a:cubicBezTo>
                  <a:cubicBezTo>
                    <a:pt x="5556855" y="7123139"/>
                    <a:pt x="5532252" y="7173939"/>
                    <a:pt x="5488596" y="7192195"/>
                  </a:cubicBezTo>
                  <a:cubicBezTo>
                    <a:pt x="5444940" y="7210451"/>
                    <a:pt x="5367153" y="7206086"/>
                    <a:pt x="5333815" y="7220770"/>
                  </a:cubicBezTo>
                  <a:cubicBezTo>
                    <a:pt x="5300478" y="7235454"/>
                    <a:pt x="5273092" y="7250536"/>
                    <a:pt x="5257614" y="7263633"/>
                  </a:cubicBezTo>
                  <a:cubicBezTo>
                    <a:pt x="5242136" y="7276730"/>
                    <a:pt x="5244518" y="7298161"/>
                    <a:pt x="5224277" y="7313639"/>
                  </a:cubicBezTo>
                  <a:cubicBezTo>
                    <a:pt x="5204036" y="7329117"/>
                    <a:pt x="5166728" y="7359677"/>
                    <a:pt x="5143312" y="7366027"/>
                  </a:cubicBezTo>
                  <a:cubicBezTo>
                    <a:pt x="5119896" y="7372377"/>
                    <a:pt x="5116723" y="7348961"/>
                    <a:pt x="5086164" y="7337452"/>
                  </a:cubicBezTo>
                  <a:cubicBezTo>
                    <a:pt x="5055605" y="7325943"/>
                    <a:pt x="5010361" y="7314433"/>
                    <a:pt x="4959958" y="7296970"/>
                  </a:cubicBezTo>
                  <a:cubicBezTo>
                    <a:pt x="4909555" y="7279507"/>
                    <a:pt x="4823036" y="7254902"/>
                    <a:pt x="4781364" y="7246964"/>
                  </a:cubicBezTo>
                  <a:cubicBezTo>
                    <a:pt x="4739692" y="7239027"/>
                    <a:pt x="4746439" y="7234661"/>
                    <a:pt x="4709927" y="7239820"/>
                  </a:cubicBezTo>
                  <a:cubicBezTo>
                    <a:pt x="4673415" y="7244979"/>
                    <a:pt x="4603564" y="7271967"/>
                    <a:pt x="4562289" y="7277920"/>
                  </a:cubicBezTo>
                  <a:cubicBezTo>
                    <a:pt x="4521014" y="7283873"/>
                    <a:pt x="4500774" y="7267602"/>
                    <a:pt x="4462277" y="7275539"/>
                  </a:cubicBezTo>
                  <a:cubicBezTo>
                    <a:pt x="4423780" y="7283477"/>
                    <a:pt x="4363455" y="7291811"/>
                    <a:pt x="4331308" y="7308877"/>
                  </a:cubicBezTo>
                  <a:cubicBezTo>
                    <a:pt x="4299161" y="7325943"/>
                    <a:pt x="4302734" y="7380711"/>
                    <a:pt x="4269396" y="7377933"/>
                  </a:cubicBezTo>
                  <a:cubicBezTo>
                    <a:pt x="4236059" y="7375155"/>
                    <a:pt x="4202324" y="7328721"/>
                    <a:pt x="4167002" y="7318402"/>
                  </a:cubicBezTo>
                  <a:cubicBezTo>
                    <a:pt x="4131680" y="7308083"/>
                    <a:pt x="4097549" y="7294589"/>
                    <a:pt x="4062227" y="7292208"/>
                  </a:cubicBezTo>
                  <a:cubicBezTo>
                    <a:pt x="4026905" y="7289827"/>
                    <a:pt x="3999521" y="7325942"/>
                    <a:pt x="3955071" y="7304114"/>
                  </a:cubicBezTo>
                  <a:cubicBezTo>
                    <a:pt x="3910621" y="7282286"/>
                    <a:pt x="3834420" y="7206483"/>
                    <a:pt x="3790764" y="7185052"/>
                  </a:cubicBezTo>
                  <a:cubicBezTo>
                    <a:pt x="3747108" y="7163621"/>
                    <a:pt x="3701864" y="7117584"/>
                    <a:pt x="3700277" y="7130284"/>
                  </a:cubicBezTo>
                  <a:cubicBezTo>
                    <a:pt x="3698690" y="7142984"/>
                    <a:pt x="3809815" y="7223549"/>
                    <a:pt x="3814577" y="7254108"/>
                  </a:cubicBezTo>
                  <a:cubicBezTo>
                    <a:pt x="3819340" y="7284667"/>
                    <a:pt x="3786399" y="7282286"/>
                    <a:pt x="3757427" y="7299352"/>
                  </a:cubicBezTo>
                  <a:cubicBezTo>
                    <a:pt x="3728455" y="7316418"/>
                    <a:pt x="3682019" y="7326736"/>
                    <a:pt x="3662175" y="7339833"/>
                  </a:cubicBezTo>
                  <a:cubicBezTo>
                    <a:pt x="3642331" y="7352930"/>
                    <a:pt x="3620505" y="7358089"/>
                    <a:pt x="3612171" y="7368408"/>
                  </a:cubicBezTo>
                  <a:cubicBezTo>
                    <a:pt x="3603837" y="7378727"/>
                    <a:pt x="3628441" y="7407302"/>
                    <a:pt x="3602644" y="7404127"/>
                  </a:cubicBezTo>
                  <a:cubicBezTo>
                    <a:pt x="3576847" y="7400952"/>
                    <a:pt x="3514936" y="7358486"/>
                    <a:pt x="3483583" y="7358883"/>
                  </a:cubicBezTo>
                  <a:cubicBezTo>
                    <a:pt x="3452230" y="7359280"/>
                    <a:pt x="3451038" y="7402539"/>
                    <a:pt x="3424050" y="7399364"/>
                  </a:cubicBezTo>
                  <a:cubicBezTo>
                    <a:pt x="3397062" y="7396189"/>
                    <a:pt x="3363328" y="7376346"/>
                    <a:pt x="3340706" y="7377933"/>
                  </a:cubicBezTo>
                  <a:cubicBezTo>
                    <a:pt x="3318084" y="7379520"/>
                    <a:pt x="3318482" y="7411270"/>
                    <a:pt x="3288319" y="7408889"/>
                  </a:cubicBezTo>
                  <a:cubicBezTo>
                    <a:pt x="3258157" y="7406508"/>
                    <a:pt x="3171240" y="7379123"/>
                    <a:pt x="3159731" y="7392220"/>
                  </a:cubicBezTo>
                  <a:cubicBezTo>
                    <a:pt x="3148222" y="7405317"/>
                    <a:pt x="3220453" y="7439845"/>
                    <a:pt x="3233550" y="7458895"/>
                  </a:cubicBezTo>
                  <a:cubicBezTo>
                    <a:pt x="3246647" y="7477945"/>
                    <a:pt x="3272743" y="7492580"/>
                    <a:pt x="3274031" y="7508902"/>
                  </a:cubicBezTo>
                  <a:cubicBezTo>
                    <a:pt x="3275319" y="7525224"/>
                    <a:pt x="3251596" y="7545715"/>
                    <a:pt x="3241278" y="7556827"/>
                  </a:cubicBezTo>
                  <a:cubicBezTo>
                    <a:pt x="3230960" y="7567939"/>
                    <a:pt x="3207464" y="7554376"/>
                    <a:pt x="3197833" y="7558908"/>
                  </a:cubicBezTo>
                  <a:cubicBezTo>
                    <a:pt x="3188202" y="7563440"/>
                    <a:pt x="3202992" y="7590546"/>
                    <a:pt x="3183490" y="7584022"/>
                  </a:cubicBezTo>
                  <a:cubicBezTo>
                    <a:pt x="3163988" y="7577498"/>
                    <a:pt x="3130802" y="7543797"/>
                    <a:pt x="3095110" y="7536432"/>
                  </a:cubicBezTo>
                  <a:cubicBezTo>
                    <a:pt x="3059418" y="7529067"/>
                    <a:pt x="3000636" y="7528441"/>
                    <a:pt x="2969337" y="7526234"/>
                  </a:cubicBezTo>
                  <a:cubicBezTo>
                    <a:pt x="2938039" y="7524027"/>
                    <a:pt x="2928848" y="7506972"/>
                    <a:pt x="2907319" y="7504139"/>
                  </a:cubicBezTo>
                  <a:cubicBezTo>
                    <a:pt x="2885790" y="7501306"/>
                    <a:pt x="2855835" y="7503632"/>
                    <a:pt x="2840165" y="7509238"/>
                  </a:cubicBezTo>
                  <a:cubicBezTo>
                    <a:pt x="2824495" y="7514844"/>
                    <a:pt x="2816288" y="7530817"/>
                    <a:pt x="2813299" y="7556827"/>
                  </a:cubicBezTo>
                  <a:cubicBezTo>
                    <a:pt x="2810310" y="7582837"/>
                    <a:pt x="2858949" y="7602244"/>
                    <a:pt x="2857950" y="7615291"/>
                  </a:cubicBezTo>
                  <a:cubicBezTo>
                    <a:pt x="2856951" y="7628338"/>
                    <a:pt x="2832607" y="7664817"/>
                    <a:pt x="2823975" y="7663683"/>
                  </a:cubicBezTo>
                  <a:cubicBezTo>
                    <a:pt x="2815343" y="7662549"/>
                    <a:pt x="2822613" y="7619154"/>
                    <a:pt x="2815680" y="7606107"/>
                  </a:cubicBezTo>
                  <a:cubicBezTo>
                    <a:pt x="2808747" y="7593060"/>
                    <a:pt x="2808439" y="7585721"/>
                    <a:pt x="2782378" y="7556827"/>
                  </a:cubicBezTo>
                  <a:cubicBezTo>
                    <a:pt x="2756317" y="7527933"/>
                    <a:pt x="2679267" y="7479211"/>
                    <a:pt x="2636210" y="7444652"/>
                  </a:cubicBezTo>
                  <a:cubicBezTo>
                    <a:pt x="2593153" y="7410093"/>
                    <a:pt x="2539931" y="7381932"/>
                    <a:pt x="2486109" y="7372867"/>
                  </a:cubicBezTo>
                  <a:cubicBezTo>
                    <a:pt x="2432288" y="7363802"/>
                    <a:pt x="2391281" y="7401038"/>
                    <a:pt x="2360870" y="7410659"/>
                  </a:cubicBezTo>
                  <a:cubicBezTo>
                    <a:pt x="2330459" y="7420280"/>
                    <a:pt x="2305864" y="7406009"/>
                    <a:pt x="2285814" y="7406508"/>
                  </a:cubicBezTo>
                  <a:cubicBezTo>
                    <a:pt x="2265764" y="7407007"/>
                    <a:pt x="2274872" y="7430942"/>
                    <a:pt x="2259621" y="7435083"/>
                  </a:cubicBezTo>
                  <a:cubicBezTo>
                    <a:pt x="2244370" y="7439225"/>
                    <a:pt x="2216526" y="7427496"/>
                    <a:pt x="2194310" y="7431357"/>
                  </a:cubicBezTo>
                  <a:cubicBezTo>
                    <a:pt x="2172094" y="7435218"/>
                    <a:pt x="2143319" y="7445835"/>
                    <a:pt x="2126322" y="7458249"/>
                  </a:cubicBezTo>
                  <a:cubicBezTo>
                    <a:pt x="2109325" y="7470663"/>
                    <a:pt x="2114424" y="7492242"/>
                    <a:pt x="2092329" y="7505839"/>
                  </a:cubicBezTo>
                  <a:cubicBezTo>
                    <a:pt x="2070234" y="7519436"/>
                    <a:pt x="2033408" y="7547196"/>
                    <a:pt x="2014146" y="7539831"/>
                  </a:cubicBezTo>
                  <a:cubicBezTo>
                    <a:pt x="1994884" y="7532466"/>
                    <a:pt x="1970523" y="7412925"/>
                    <a:pt x="1952960" y="7437853"/>
                  </a:cubicBezTo>
                  <a:cubicBezTo>
                    <a:pt x="1935397" y="7462781"/>
                    <a:pt x="1971089" y="7561926"/>
                    <a:pt x="1959758" y="7577223"/>
                  </a:cubicBezTo>
                  <a:cubicBezTo>
                    <a:pt x="1948427" y="7592520"/>
                    <a:pt x="1922367" y="7629911"/>
                    <a:pt x="1915568" y="7648607"/>
                  </a:cubicBezTo>
                  <a:cubicBezTo>
                    <a:pt x="1908770" y="7667303"/>
                    <a:pt x="1904237" y="7674101"/>
                    <a:pt x="1905370" y="7689398"/>
                  </a:cubicBezTo>
                  <a:cubicBezTo>
                    <a:pt x="1906503" y="7704695"/>
                    <a:pt x="1929731" y="7731322"/>
                    <a:pt x="1922366" y="7740387"/>
                  </a:cubicBezTo>
                  <a:cubicBezTo>
                    <a:pt x="1915001" y="7749452"/>
                    <a:pt x="1877610" y="7725091"/>
                    <a:pt x="1874777" y="7743787"/>
                  </a:cubicBezTo>
                  <a:cubicBezTo>
                    <a:pt x="1871944" y="7762483"/>
                    <a:pt x="1854948" y="7785144"/>
                    <a:pt x="1864579" y="7801574"/>
                  </a:cubicBezTo>
                  <a:cubicBezTo>
                    <a:pt x="1874210" y="7818004"/>
                    <a:pt x="1925765" y="7804406"/>
                    <a:pt x="1925765" y="7821969"/>
                  </a:cubicBezTo>
                  <a:cubicBezTo>
                    <a:pt x="1925765" y="7839532"/>
                    <a:pt x="1922933" y="7849730"/>
                    <a:pt x="1905370" y="7872958"/>
                  </a:cubicBezTo>
                  <a:cubicBezTo>
                    <a:pt x="1887807" y="7896186"/>
                    <a:pt x="1829508" y="7930280"/>
                    <a:pt x="1803392" y="7961339"/>
                  </a:cubicBezTo>
                  <a:cubicBezTo>
                    <a:pt x="1777276" y="7992398"/>
                    <a:pt x="1773600" y="8068940"/>
                    <a:pt x="1755471" y="8089902"/>
                  </a:cubicBezTo>
                  <a:cubicBezTo>
                    <a:pt x="1737342" y="8110864"/>
                    <a:pt x="1705891" y="8059249"/>
                    <a:pt x="1684418" y="8056518"/>
                  </a:cubicBezTo>
                  <a:cubicBezTo>
                    <a:pt x="1662945" y="8053787"/>
                    <a:pt x="1644760" y="8089377"/>
                    <a:pt x="1626631" y="8073514"/>
                  </a:cubicBezTo>
                  <a:cubicBezTo>
                    <a:pt x="1608502" y="8057651"/>
                    <a:pt x="1601137" y="8010628"/>
                    <a:pt x="1585840" y="7991932"/>
                  </a:cubicBezTo>
                  <a:cubicBezTo>
                    <a:pt x="1570543" y="7973236"/>
                    <a:pt x="1555813" y="7967571"/>
                    <a:pt x="1534851" y="7961339"/>
                  </a:cubicBezTo>
                  <a:cubicBezTo>
                    <a:pt x="1513889" y="7955107"/>
                    <a:pt x="1469344" y="7969725"/>
                    <a:pt x="1446470" y="7968138"/>
                  </a:cubicBezTo>
                  <a:cubicBezTo>
                    <a:pt x="1423596" y="7966551"/>
                    <a:pt x="1419245" y="7948185"/>
                    <a:pt x="1407133" y="7942289"/>
                  </a:cubicBezTo>
                  <a:cubicBezTo>
                    <a:pt x="1395021" y="7936393"/>
                    <a:pt x="1379304" y="7944661"/>
                    <a:pt x="1373796" y="7932764"/>
                  </a:cubicBezTo>
                  <a:cubicBezTo>
                    <a:pt x="1368288" y="7920867"/>
                    <a:pt x="1370910" y="7885589"/>
                    <a:pt x="1364560" y="7880430"/>
                  </a:cubicBezTo>
                  <a:cubicBezTo>
                    <a:pt x="1358210" y="7875271"/>
                    <a:pt x="1318282" y="7855780"/>
                    <a:pt x="1307121" y="7861327"/>
                  </a:cubicBezTo>
                  <a:cubicBezTo>
                    <a:pt x="1295960" y="7866874"/>
                    <a:pt x="1317387" y="7908500"/>
                    <a:pt x="1314264" y="7920858"/>
                  </a:cubicBezTo>
                  <a:cubicBezTo>
                    <a:pt x="1311141" y="7933216"/>
                    <a:pt x="1299777" y="7941190"/>
                    <a:pt x="1288385" y="7935473"/>
                  </a:cubicBezTo>
                  <a:cubicBezTo>
                    <a:pt x="1276993" y="7929756"/>
                    <a:pt x="1261773" y="7894820"/>
                    <a:pt x="1245914" y="7886555"/>
                  </a:cubicBezTo>
                  <a:cubicBezTo>
                    <a:pt x="1230056" y="7878290"/>
                    <a:pt x="1202856" y="7875225"/>
                    <a:pt x="1181328" y="7876358"/>
                  </a:cubicBezTo>
                  <a:cubicBezTo>
                    <a:pt x="1159800" y="7877491"/>
                    <a:pt x="1136005" y="7868993"/>
                    <a:pt x="1109944" y="7876358"/>
                  </a:cubicBezTo>
                  <a:cubicBezTo>
                    <a:pt x="1083883" y="7883723"/>
                    <a:pt x="1059522" y="7912617"/>
                    <a:pt x="1024963" y="7920548"/>
                  </a:cubicBezTo>
                  <a:cubicBezTo>
                    <a:pt x="990404" y="7928479"/>
                    <a:pt x="934882" y="7939810"/>
                    <a:pt x="909388" y="7940943"/>
                  </a:cubicBezTo>
                  <a:cubicBezTo>
                    <a:pt x="883894" y="7942076"/>
                    <a:pt x="895391" y="7907634"/>
                    <a:pt x="885593" y="7903552"/>
                  </a:cubicBezTo>
                  <a:cubicBezTo>
                    <a:pt x="875795" y="7899470"/>
                    <a:pt x="861931" y="7912484"/>
                    <a:pt x="850600" y="7916450"/>
                  </a:cubicBezTo>
                  <a:cubicBezTo>
                    <a:pt x="839269" y="7920416"/>
                    <a:pt x="824806" y="7913633"/>
                    <a:pt x="817608" y="7927346"/>
                  </a:cubicBezTo>
                  <a:cubicBezTo>
                    <a:pt x="810410" y="7941059"/>
                    <a:pt x="817785" y="7976965"/>
                    <a:pt x="807410" y="7998731"/>
                  </a:cubicBezTo>
                  <a:cubicBezTo>
                    <a:pt x="797035" y="8020497"/>
                    <a:pt x="791052" y="8053980"/>
                    <a:pt x="775755" y="8068143"/>
                  </a:cubicBezTo>
                  <a:cubicBezTo>
                    <a:pt x="760458" y="8082307"/>
                    <a:pt x="741514" y="8059023"/>
                    <a:pt x="715630" y="8063317"/>
                  </a:cubicBezTo>
                  <a:cubicBezTo>
                    <a:pt x="689746" y="8067611"/>
                    <a:pt x="651019" y="8146917"/>
                    <a:pt x="627250" y="8158496"/>
                  </a:cubicBezTo>
                  <a:cubicBezTo>
                    <a:pt x="603481" y="8170075"/>
                    <a:pt x="578679" y="8097096"/>
                    <a:pt x="566215" y="8105594"/>
                  </a:cubicBezTo>
                  <a:cubicBezTo>
                    <a:pt x="553751" y="8114092"/>
                    <a:pt x="538895" y="8192736"/>
                    <a:pt x="535470" y="8226481"/>
                  </a:cubicBezTo>
                  <a:cubicBezTo>
                    <a:pt x="532045" y="8260226"/>
                    <a:pt x="553032" y="8282002"/>
                    <a:pt x="545667" y="8308063"/>
                  </a:cubicBezTo>
                  <a:cubicBezTo>
                    <a:pt x="538302" y="8334123"/>
                    <a:pt x="508943" y="8341323"/>
                    <a:pt x="487880" y="8359051"/>
                  </a:cubicBezTo>
                  <a:cubicBezTo>
                    <a:pt x="466817" y="8376783"/>
                    <a:pt x="441384" y="8425207"/>
                    <a:pt x="419289" y="8414443"/>
                  </a:cubicBezTo>
                  <a:cubicBezTo>
                    <a:pt x="397194" y="8403679"/>
                    <a:pt x="386828" y="8314883"/>
                    <a:pt x="368906" y="8284268"/>
                  </a:cubicBezTo>
                  <a:cubicBezTo>
                    <a:pt x="350984" y="8253654"/>
                    <a:pt x="335552" y="8246057"/>
                    <a:pt x="311757" y="8230760"/>
                  </a:cubicBezTo>
                  <a:cubicBezTo>
                    <a:pt x="287962" y="8215463"/>
                    <a:pt x="265335" y="8228328"/>
                    <a:pt x="239734" y="8223082"/>
                  </a:cubicBezTo>
                  <a:cubicBezTo>
                    <a:pt x="214133" y="8217837"/>
                    <a:pt x="179682" y="8189656"/>
                    <a:pt x="158153" y="8199287"/>
                  </a:cubicBezTo>
                  <a:cubicBezTo>
                    <a:pt x="136625" y="8208918"/>
                    <a:pt x="165371" y="8271704"/>
                    <a:pt x="140889" y="8290531"/>
                  </a:cubicBezTo>
                  <a:cubicBezTo>
                    <a:pt x="116407" y="8309363"/>
                    <a:pt x="52251" y="8335087"/>
                    <a:pt x="34122" y="8322059"/>
                  </a:cubicBezTo>
                  <a:cubicBezTo>
                    <a:pt x="8061" y="8322623"/>
                    <a:pt x="-5026" y="8235591"/>
                    <a:pt x="1786" y="8202686"/>
                  </a:cubicBezTo>
                  <a:cubicBezTo>
                    <a:pt x="8598" y="8169781"/>
                    <a:pt x="47232" y="8145587"/>
                    <a:pt x="74993" y="8124625"/>
                  </a:cubicBezTo>
                  <a:cubicBezTo>
                    <a:pt x="102754" y="8103663"/>
                    <a:pt x="139760" y="8089398"/>
                    <a:pt x="168350" y="8076914"/>
                  </a:cubicBezTo>
                  <a:cubicBezTo>
                    <a:pt x="196940" y="8064430"/>
                    <a:pt x="232567" y="8109373"/>
                    <a:pt x="252396" y="8107107"/>
                  </a:cubicBezTo>
                  <a:cubicBezTo>
                    <a:pt x="272225" y="8104841"/>
                    <a:pt x="257298" y="8058784"/>
                    <a:pt x="270328" y="8046320"/>
                  </a:cubicBezTo>
                  <a:cubicBezTo>
                    <a:pt x="283359" y="8033856"/>
                    <a:pt x="297754" y="8047787"/>
                    <a:pt x="314518" y="8039522"/>
                  </a:cubicBezTo>
                  <a:cubicBezTo>
                    <a:pt x="331282" y="8031257"/>
                    <a:pt x="359424" y="8022455"/>
                    <a:pt x="377442" y="8006525"/>
                  </a:cubicBezTo>
                  <a:cubicBezTo>
                    <a:pt x="395460" y="7990595"/>
                    <a:pt x="405965" y="7965137"/>
                    <a:pt x="422627" y="7943942"/>
                  </a:cubicBezTo>
                  <a:cubicBezTo>
                    <a:pt x="439289" y="7922747"/>
                    <a:pt x="461253" y="7907518"/>
                    <a:pt x="477682" y="7889955"/>
                  </a:cubicBezTo>
                  <a:cubicBezTo>
                    <a:pt x="494111" y="7872392"/>
                    <a:pt x="495945" y="7837159"/>
                    <a:pt x="510473" y="7815038"/>
                  </a:cubicBezTo>
                  <a:cubicBezTo>
                    <a:pt x="525001" y="7792917"/>
                    <a:pt x="548787" y="7801967"/>
                    <a:pt x="564850" y="7770829"/>
                  </a:cubicBezTo>
                  <a:cubicBezTo>
                    <a:pt x="580913" y="7739691"/>
                    <a:pt x="590525" y="7659053"/>
                    <a:pt x="606854" y="7628212"/>
                  </a:cubicBezTo>
                  <a:cubicBezTo>
                    <a:pt x="623183" y="7597371"/>
                    <a:pt x="659321" y="7620540"/>
                    <a:pt x="679150" y="7608642"/>
                  </a:cubicBezTo>
                  <a:cubicBezTo>
                    <a:pt x="698979" y="7596744"/>
                    <a:pt x="682703" y="7571017"/>
                    <a:pt x="706234" y="7563359"/>
                  </a:cubicBezTo>
                  <a:cubicBezTo>
                    <a:pt x="729765" y="7555701"/>
                    <a:pt x="770585" y="7570424"/>
                    <a:pt x="804011" y="7539831"/>
                  </a:cubicBezTo>
                  <a:cubicBezTo>
                    <a:pt x="837437" y="7509238"/>
                    <a:pt x="854849" y="7468305"/>
                    <a:pt x="891189" y="7424256"/>
                  </a:cubicBezTo>
                  <a:cubicBezTo>
                    <a:pt x="927529" y="7380207"/>
                    <a:pt x="982058" y="7346555"/>
                    <a:pt x="998122" y="7298399"/>
                  </a:cubicBezTo>
                  <a:cubicBezTo>
                    <a:pt x="1014186" y="7250243"/>
                    <a:pt x="987652" y="7171154"/>
                    <a:pt x="987571" y="7135320"/>
                  </a:cubicBezTo>
                  <a:cubicBezTo>
                    <a:pt x="987490" y="7099486"/>
                    <a:pt x="1005133" y="7092829"/>
                    <a:pt x="1011365" y="7067335"/>
                  </a:cubicBezTo>
                  <a:cubicBezTo>
                    <a:pt x="1017597" y="7041841"/>
                    <a:pt x="1017598" y="6982353"/>
                    <a:pt x="1045359" y="6972155"/>
                  </a:cubicBezTo>
                  <a:cubicBezTo>
                    <a:pt x="1073120" y="6961957"/>
                    <a:pt x="1111077" y="6998783"/>
                    <a:pt x="1147336" y="6999349"/>
                  </a:cubicBezTo>
                  <a:cubicBezTo>
                    <a:pt x="1183595" y="6999916"/>
                    <a:pt x="1206824" y="7011248"/>
                    <a:pt x="1228919" y="6999350"/>
                  </a:cubicBezTo>
                  <a:cubicBezTo>
                    <a:pt x="1251014" y="6987453"/>
                    <a:pt x="1297101" y="6953059"/>
                    <a:pt x="1295968" y="6913968"/>
                  </a:cubicBezTo>
                  <a:cubicBezTo>
                    <a:pt x="1294835" y="6874877"/>
                    <a:pt x="1260111" y="6844811"/>
                    <a:pt x="1260178" y="6814721"/>
                  </a:cubicBezTo>
                  <a:cubicBezTo>
                    <a:pt x="1260245" y="6784631"/>
                    <a:pt x="1300213" y="6793836"/>
                    <a:pt x="1315965" y="6775885"/>
                  </a:cubicBezTo>
                  <a:cubicBezTo>
                    <a:pt x="1331717" y="6757934"/>
                    <a:pt x="1284350" y="6717648"/>
                    <a:pt x="1354690" y="6707013"/>
                  </a:cubicBezTo>
                  <a:cubicBezTo>
                    <a:pt x="1483813" y="6706175"/>
                    <a:pt x="1554850" y="6689083"/>
                    <a:pt x="1689020" y="6669622"/>
                  </a:cubicBezTo>
                  <a:cubicBezTo>
                    <a:pt x="1767474" y="6668038"/>
                    <a:pt x="1758599" y="6687743"/>
                    <a:pt x="1815619" y="6700773"/>
                  </a:cubicBezTo>
                  <a:cubicBezTo>
                    <a:pt x="1851414" y="6710319"/>
                    <a:pt x="1838482" y="6679872"/>
                    <a:pt x="1874402" y="6687710"/>
                  </a:cubicBezTo>
                  <a:cubicBezTo>
                    <a:pt x="1910322" y="6695548"/>
                    <a:pt x="2011848" y="6754384"/>
                    <a:pt x="2067065" y="6751070"/>
                  </a:cubicBezTo>
                  <a:cubicBezTo>
                    <a:pt x="2122282" y="6747756"/>
                    <a:pt x="2188642" y="6725741"/>
                    <a:pt x="2235098" y="6720076"/>
                  </a:cubicBezTo>
                  <a:cubicBezTo>
                    <a:pt x="2281554" y="6714411"/>
                    <a:pt x="2299117" y="6732508"/>
                    <a:pt x="2333676" y="6713812"/>
                  </a:cubicBezTo>
                  <a:cubicBezTo>
                    <a:pt x="2368235" y="6695116"/>
                    <a:pt x="2327444" y="6567644"/>
                    <a:pt x="2357471" y="6516655"/>
                  </a:cubicBezTo>
                  <a:cubicBezTo>
                    <a:pt x="2387498" y="6465666"/>
                    <a:pt x="2460582" y="6382384"/>
                    <a:pt x="2510438" y="6343293"/>
                  </a:cubicBezTo>
                  <a:cubicBezTo>
                    <a:pt x="2560294" y="6304202"/>
                    <a:pt x="2564826" y="6313833"/>
                    <a:pt x="2592020" y="6302502"/>
                  </a:cubicBezTo>
                  <a:cubicBezTo>
                    <a:pt x="2619214" y="6291171"/>
                    <a:pt x="2624368" y="6267598"/>
                    <a:pt x="2636210" y="6244714"/>
                  </a:cubicBezTo>
                  <a:cubicBezTo>
                    <a:pt x="2648052" y="6221830"/>
                    <a:pt x="2683468" y="6153297"/>
                    <a:pt x="2659673" y="6151598"/>
                  </a:cubicBezTo>
                  <a:lnTo>
                    <a:pt x="2657530" y="6152311"/>
                  </a:lnTo>
                  <a:lnTo>
                    <a:pt x="2657530" y="6146243"/>
                  </a:lnTo>
                  <a:lnTo>
                    <a:pt x="2637992" y="6118889"/>
                  </a:lnTo>
                  <a:lnTo>
                    <a:pt x="2637992" y="6087627"/>
                  </a:lnTo>
                  <a:lnTo>
                    <a:pt x="2653623" y="6064181"/>
                  </a:lnTo>
                  <a:lnTo>
                    <a:pt x="2634084" y="6017289"/>
                  </a:lnTo>
                  <a:lnTo>
                    <a:pt x="2653623" y="5978212"/>
                  </a:lnTo>
                  <a:lnTo>
                    <a:pt x="2641900" y="5946950"/>
                  </a:lnTo>
                  <a:lnTo>
                    <a:pt x="2661438" y="5888335"/>
                  </a:lnTo>
                  <a:lnTo>
                    <a:pt x="2641900" y="5864889"/>
                  </a:lnTo>
                  <a:lnTo>
                    <a:pt x="2626269" y="5849258"/>
                  </a:lnTo>
                  <a:lnTo>
                    <a:pt x="2591100" y="5857073"/>
                  </a:lnTo>
                  <a:lnTo>
                    <a:pt x="2575469" y="5837535"/>
                  </a:lnTo>
                  <a:lnTo>
                    <a:pt x="2555930" y="5802366"/>
                  </a:lnTo>
                  <a:lnTo>
                    <a:pt x="2512946" y="5743750"/>
                  </a:lnTo>
                  <a:lnTo>
                    <a:pt x="2473869" y="5728120"/>
                  </a:lnTo>
                  <a:lnTo>
                    <a:pt x="2387900" y="5759381"/>
                  </a:lnTo>
                  <a:lnTo>
                    <a:pt x="2391807" y="5728120"/>
                  </a:lnTo>
                  <a:lnTo>
                    <a:pt x="2348823" y="5743750"/>
                  </a:lnTo>
                  <a:lnTo>
                    <a:pt x="2356638" y="5700766"/>
                  </a:lnTo>
                  <a:lnTo>
                    <a:pt x="2313653" y="5673412"/>
                  </a:lnTo>
                  <a:lnTo>
                    <a:pt x="2282392" y="5595258"/>
                  </a:lnTo>
                  <a:lnTo>
                    <a:pt x="2286300" y="5563997"/>
                  </a:lnTo>
                  <a:lnTo>
                    <a:pt x="2286300" y="5556181"/>
                  </a:lnTo>
                  <a:lnTo>
                    <a:pt x="2251130" y="5521012"/>
                  </a:lnTo>
                  <a:lnTo>
                    <a:pt x="2255038" y="5493658"/>
                  </a:lnTo>
                  <a:lnTo>
                    <a:pt x="2278484" y="5474120"/>
                  </a:lnTo>
                  <a:lnTo>
                    <a:pt x="2243315" y="5442858"/>
                  </a:lnTo>
                  <a:lnTo>
                    <a:pt x="2298023" y="5419412"/>
                  </a:lnTo>
                  <a:lnTo>
                    <a:pt x="2266761" y="5399873"/>
                  </a:lnTo>
                  <a:lnTo>
                    <a:pt x="2282392" y="5364704"/>
                  </a:lnTo>
                  <a:lnTo>
                    <a:pt x="2301930" y="5321720"/>
                  </a:lnTo>
                  <a:lnTo>
                    <a:pt x="2305838" y="5294366"/>
                  </a:lnTo>
                  <a:lnTo>
                    <a:pt x="2325376" y="5290458"/>
                  </a:lnTo>
                  <a:lnTo>
                    <a:pt x="2325376" y="5278735"/>
                  </a:lnTo>
                  <a:lnTo>
                    <a:pt x="2344915" y="5263104"/>
                  </a:lnTo>
                  <a:lnTo>
                    <a:pt x="2403530" y="5251381"/>
                  </a:lnTo>
                  <a:lnTo>
                    <a:pt x="2364453" y="5227935"/>
                  </a:lnTo>
                  <a:lnTo>
                    <a:pt x="2356638" y="5196673"/>
                  </a:lnTo>
                  <a:lnTo>
                    <a:pt x="2380084" y="5173227"/>
                  </a:lnTo>
                  <a:lnTo>
                    <a:pt x="2403530" y="5145873"/>
                  </a:lnTo>
                  <a:lnTo>
                    <a:pt x="2391807" y="5126335"/>
                  </a:lnTo>
                  <a:lnTo>
                    <a:pt x="2356638" y="5130243"/>
                  </a:lnTo>
                  <a:lnTo>
                    <a:pt x="2313653" y="5134150"/>
                  </a:lnTo>
                  <a:lnTo>
                    <a:pt x="2278484" y="5102889"/>
                  </a:lnTo>
                  <a:lnTo>
                    <a:pt x="2227684" y="5083350"/>
                  </a:lnTo>
                  <a:lnTo>
                    <a:pt x="2223776" y="5052089"/>
                  </a:lnTo>
                  <a:lnTo>
                    <a:pt x="2172976" y="5032550"/>
                  </a:lnTo>
                  <a:lnTo>
                    <a:pt x="2157346" y="4993473"/>
                  </a:lnTo>
                  <a:lnTo>
                    <a:pt x="2196423" y="4962212"/>
                  </a:lnTo>
                  <a:lnTo>
                    <a:pt x="2235500" y="4938766"/>
                  </a:lnTo>
                  <a:lnTo>
                    <a:pt x="2282392" y="4923135"/>
                  </a:lnTo>
                  <a:lnTo>
                    <a:pt x="2333192" y="4919227"/>
                  </a:lnTo>
                  <a:lnTo>
                    <a:pt x="2329284" y="4891873"/>
                  </a:lnTo>
                  <a:lnTo>
                    <a:pt x="2360546" y="4899689"/>
                  </a:lnTo>
                  <a:lnTo>
                    <a:pt x="2356638" y="4868427"/>
                  </a:lnTo>
                  <a:lnTo>
                    <a:pt x="2368361" y="4841073"/>
                  </a:lnTo>
                  <a:lnTo>
                    <a:pt x="2368361" y="4821535"/>
                  </a:lnTo>
                  <a:lnTo>
                    <a:pt x="2337100" y="4817627"/>
                  </a:lnTo>
                  <a:lnTo>
                    <a:pt x="2298023" y="4837166"/>
                  </a:lnTo>
                  <a:lnTo>
                    <a:pt x="2294115" y="4856704"/>
                  </a:lnTo>
                  <a:lnTo>
                    <a:pt x="2258946" y="4876243"/>
                  </a:lnTo>
                  <a:lnTo>
                    <a:pt x="2235500" y="4798089"/>
                  </a:lnTo>
                  <a:lnTo>
                    <a:pt x="2270669" y="4794181"/>
                  </a:lnTo>
                  <a:lnTo>
                    <a:pt x="2290207" y="4759012"/>
                  </a:lnTo>
                  <a:lnTo>
                    <a:pt x="2313653" y="4731658"/>
                  </a:lnTo>
                  <a:lnTo>
                    <a:pt x="2325376" y="4684766"/>
                  </a:lnTo>
                  <a:lnTo>
                    <a:pt x="2333192" y="4641781"/>
                  </a:lnTo>
                  <a:lnTo>
                    <a:pt x="2341007" y="4602704"/>
                  </a:lnTo>
                  <a:lnTo>
                    <a:pt x="2383992" y="4610520"/>
                  </a:lnTo>
                  <a:lnTo>
                    <a:pt x="2399623" y="4587073"/>
                  </a:lnTo>
                  <a:lnTo>
                    <a:pt x="2352730" y="4559720"/>
                  </a:lnTo>
                  <a:lnTo>
                    <a:pt x="2356638" y="4536273"/>
                  </a:lnTo>
                  <a:lnTo>
                    <a:pt x="2333192" y="4540181"/>
                  </a:lnTo>
                  <a:lnTo>
                    <a:pt x="2298023" y="4520643"/>
                  </a:lnTo>
                  <a:lnTo>
                    <a:pt x="2294115" y="4497197"/>
                  </a:lnTo>
                  <a:lnTo>
                    <a:pt x="2255038" y="4516735"/>
                  </a:lnTo>
                  <a:lnTo>
                    <a:pt x="2235500" y="4508920"/>
                  </a:lnTo>
                  <a:lnTo>
                    <a:pt x="2215961" y="4473750"/>
                  </a:lnTo>
                  <a:lnTo>
                    <a:pt x="2231592" y="4446397"/>
                  </a:lnTo>
                  <a:lnTo>
                    <a:pt x="2227684" y="4415135"/>
                  </a:lnTo>
                  <a:lnTo>
                    <a:pt x="2255038" y="4395597"/>
                  </a:lnTo>
                  <a:lnTo>
                    <a:pt x="2235500" y="4368243"/>
                  </a:lnTo>
                  <a:lnTo>
                    <a:pt x="2266761" y="4352612"/>
                  </a:lnTo>
                  <a:lnTo>
                    <a:pt x="2266761" y="4333073"/>
                  </a:lnTo>
                  <a:lnTo>
                    <a:pt x="2270669" y="4305720"/>
                  </a:lnTo>
                  <a:lnTo>
                    <a:pt x="2294115" y="4305720"/>
                  </a:lnTo>
                  <a:lnTo>
                    <a:pt x="2337100" y="4305720"/>
                  </a:lnTo>
                  <a:lnTo>
                    <a:pt x="2380084" y="4254920"/>
                  </a:lnTo>
                  <a:lnTo>
                    <a:pt x="2407438" y="4274458"/>
                  </a:lnTo>
                  <a:lnTo>
                    <a:pt x="2438700" y="4293997"/>
                  </a:lnTo>
                  <a:lnTo>
                    <a:pt x="2458238" y="4278366"/>
                  </a:lnTo>
                  <a:lnTo>
                    <a:pt x="2489500" y="4274458"/>
                  </a:lnTo>
                  <a:lnTo>
                    <a:pt x="2505130" y="4305720"/>
                  </a:lnTo>
                  <a:lnTo>
                    <a:pt x="2544207" y="4348704"/>
                  </a:lnTo>
                  <a:lnTo>
                    <a:pt x="2571561" y="4321350"/>
                  </a:lnTo>
                  <a:lnTo>
                    <a:pt x="2606730" y="4305720"/>
                  </a:lnTo>
                  <a:lnTo>
                    <a:pt x="2598915" y="4227566"/>
                  </a:lnTo>
                  <a:lnTo>
                    <a:pt x="2563746" y="4211935"/>
                  </a:lnTo>
                  <a:lnTo>
                    <a:pt x="2540300" y="4219750"/>
                  </a:lnTo>
                  <a:lnTo>
                    <a:pt x="2520761" y="4215843"/>
                  </a:lnTo>
                  <a:lnTo>
                    <a:pt x="2509038" y="4192397"/>
                  </a:lnTo>
                  <a:lnTo>
                    <a:pt x="2489500" y="4176766"/>
                  </a:lnTo>
                  <a:lnTo>
                    <a:pt x="2481684" y="4141597"/>
                  </a:lnTo>
                  <a:lnTo>
                    <a:pt x="2469961" y="4102520"/>
                  </a:lnTo>
                  <a:lnTo>
                    <a:pt x="2458238" y="4071258"/>
                  </a:lnTo>
                  <a:lnTo>
                    <a:pt x="2469961" y="4028273"/>
                  </a:lnTo>
                  <a:lnTo>
                    <a:pt x="2438700" y="4039997"/>
                  </a:lnTo>
                  <a:lnTo>
                    <a:pt x="2395715" y="4008735"/>
                  </a:lnTo>
                  <a:lnTo>
                    <a:pt x="2376176" y="3977473"/>
                  </a:lnTo>
                  <a:lnTo>
                    <a:pt x="2426976" y="3973566"/>
                  </a:lnTo>
                  <a:lnTo>
                    <a:pt x="2426976" y="3918858"/>
                  </a:lnTo>
                  <a:lnTo>
                    <a:pt x="2391807" y="3871966"/>
                  </a:lnTo>
                  <a:lnTo>
                    <a:pt x="2305838" y="3840704"/>
                  </a:lnTo>
                  <a:lnTo>
                    <a:pt x="2270385" y="3807467"/>
                  </a:lnTo>
                  <a:cubicBezTo>
                    <a:pt x="2248891" y="3738808"/>
                    <a:pt x="2181973" y="3674462"/>
                    <a:pt x="2185350" y="3636474"/>
                  </a:cubicBezTo>
                  <a:cubicBezTo>
                    <a:pt x="2189469" y="3590136"/>
                    <a:pt x="2265669" y="3566452"/>
                    <a:pt x="2302739" y="3574690"/>
                  </a:cubicBezTo>
                  <a:cubicBezTo>
                    <a:pt x="2339809" y="3582928"/>
                    <a:pt x="2371745" y="3682180"/>
                    <a:pt x="2401593" y="3710615"/>
                  </a:cubicBezTo>
                  <a:cubicBezTo>
                    <a:pt x="2431441" y="3739050"/>
                    <a:pt x="2432368" y="3758718"/>
                    <a:pt x="2462230" y="3764896"/>
                  </a:cubicBezTo>
                  <a:cubicBezTo>
                    <a:pt x="2492092" y="3771074"/>
                    <a:pt x="2598257" y="3770972"/>
                    <a:pt x="2580766" y="3747685"/>
                  </a:cubicBezTo>
                  <a:cubicBezTo>
                    <a:pt x="2563275" y="3724398"/>
                    <a:pt x="2427337" y="3669425"/>
                    <a:pt x="2376880" y="3605582"/>
                  </a:cubicBezTo>
                  <a:cubicBezTo>
                    <a:pt x="2326423" y="3541739"/>
                    <a:pt x="2284204" y="3436706"/>
                    <a:pt x="2278026" y="3364625"/>
                  </a:cubicBezTo>
                  <a:cubicBezTo>
                    <a:pt x="2271848" y="3292544"/>
                    <a:pt x="2390120" y="3218609"/>
                    <a:pt x="2399387" y="3152707"/>
                  </a:cubicBezTo>
                  <a:cubicBezTo>
                    <a:pt x="2408654" y="3086805"/>
                    <a:pt x="2323334" y="3144264"/>
                    <a:pt x="2308918" y="3092777"/>
                  </a:cubicBezTo>
                  <a:cubicBezTo>
                    <a:pt x="2294502" y="3041290"/>
                    <a:pt x="2310329" y="2886507"/>
                    <a:pt x="2322686" y="2833991"/>
                  </a:cubicBezTo>
                  <a:cubicBezTo>
                    <a:pt x="2335043" y="2781475"/>
                    <a:pt x="2393356" y="2842553"/>
                    <a:pt x="2420129" y="2827107"/>
                  </a:cubicBezTo>
                  <a:cubicBezTo>
                    <a:pt x="2505685" y="2808396"/>
                    <a:pt x="2445872" y="2757085"/>
                    <a:pt x="2457199" y="2728253"/>
                  </a:cubicBezTo>
                  <a:cubicBezTo>
                    <a:pt x="2468526" y="2699421"/>
                    <a:pt x="2416010" y="2703539"/>
                    <a:pt x="2420129" y="2672647"/>
                  </a:cubicBezTo>
                  <a:cubicBezTo>
                    <a:pt x="2424248" y="2641755"/>
                    <a:pt x="2506626" y="2605714"/>
                    <a:pt x="2518983" y="2561436"/>
                  </a:cubicBezTo>
                  <a:cubicBezTo>
                    <a:pt x="2531340" y="2517158"/>
                    <a:pt x="2471616" y="2451256"/>
                    <a:pt x="2451021" y="2425513"/>
                  </a:cubicBezTo>
                  <a:cubicBezTo>
                    <a:pt x="2430426" y="2399770"/>
                    <a:pt x="2420159" y="2516511"/>
                    <a:pt x="2396475" y="2513422"/>
                  </a:cubicBezTo>
                  <a:cubicBezTo>
                    <a:pt x="2372791" y="2510333"/>
                    <a:pt x="2354932" y="2383793"/>
                    <a:pt x="2321981" y="2397179"/>
                  </a:cubicBezTo>
                  <a:cubicBezTo>
                    <a:pt x="2289030" y="2410565"/>
                    <a:pt x="2267728" y="2566585"/>
                    <a:pt x="2234777" y="2592328"/>
                  </a:cubicBezTo>
                  <a:cubicBezTo>
                    <a:pt x="2201826" y="2618071"/>
                    <a:pt x="2129362" y="2583722"/>
                    <a:pt x="2111210" y="2561436"/>
                  </a:cubicBezTo>
                  <a:cubicBezTo>
                    <a:pt x="2093058" y="2539150"/>
                    <a:pt x="2180702" y="2426247"/>
                    <a:pt x="2187910" y="2393296"/>
                  </a:cubicBezTo>
                  <a:cubicBezTo>
                    <a:pt x="2195118" y="2360345"/>
                    <a:pt x="2166168" y="2367185"/>
                    <a:pt x="2154458" y="2363728"/>
                  </a:cubicBezTo>
                  <a:cubicBezTo>
                    <a:pt x="2142748" y="2360271"/>
                    <a:pt x="2096793" y="2459493"/>
                    <a:pt x="2055604" y="2437869"/>
                  </a:cubicBezTo>
                  <a:cubicBezTo>
                    <a:pt x="2014415" y="2416245"/>
                    <a:pt x="1987289" y="2247486"/>
                    <a:pt x="1944040" y="2167167"/>
                  </a:cubicBezTo>
                  <a:cubicBezTo>
                    <a:pt x="1900791" y="2086848"/>
                    <a:pt x="1809351" y="2028757"/>
                    <a:pt x="1796112" y="1955955"/>
                  </a:cubicBezTo>
                  <a:cubicBezTo>
                    <a:pt x="1874313" y="1892950"/>
                    <a:pt x="1828035" y="1820678"/>
                    <a:pt x="1854808" y="1763013"/>
                  </a:cubicBezTo>
                  <a:cubicBezTo>
                    <a:pt x="1881581" y="1705348"/>
                    <a:pt x="1934243" y="1668969"/>
                    <a:pt x="1956750" y="1609966"/>
                  </a:cubicBezTo>
                  <a:cubicBezTo>
                    <a:pt x="1979257" y="1550963"/>
                    <a:pt x="2011384" y="1440915"/>
                    <a:pt x="2045365" y="1408993"/>
                  </a:cubicBezTo>
                  <a:cubicBezTo>
                    <a:pt x="2079346" y="1377071"/>
                    <a:pt x="2087526" y="1418436"/>
                    <a:pt x="2111210" y="1399901"/>
                  </a:cubicBezTo>
                  <a:cubicBezTo>
                    <a:pt x="2134894" y="1381366"/>
                    <a:pt x="2113269" y="1325967"/>
                    <a:pt x="2148280" y="1323907"/>
                  </a:cubicBezTo>
                  <a:cubicBezTo>
                    <a:pt x="2183291" y="1321847"/>
                    <a:pt x="2248016" y="1354769"/>
                    <a:pt x="2275819" y="1341383"/>
                  </a:cubicBezTo>
                  <a:cubicBezTo>
                    <a:pt x="2302421" y="1328575"/>
                    <a:pt x="2323501" y="1280726"/>
                    <a:pt x="2309975" y="1272357"/>
                  </a:cubicBezTo>
                  <a:lnTo>
                    <a:pt x="2329285" y="1261629"/>
                  </a:lnTo>
                  <a:lnTo>
                    <a:pt x="2337101" y="1171752"/>
                  </a:lnTo>
                  <a:lnTo>
                    <a:pt x="2407439" y="1179568"/>
                  </a:lnTo>
                  <a:lnTo>
                    <a:pt x="2485593" y="1101414"/>
                  </a:lnTo>
                  <a:lnTo>
                    <a:pt x="2509039" y="1042799"/>
                  </a:lnTo>
                  <a:lnTo>
                    <a:pt x="2544208" y="1042799"/>
                  </a:lnTo>
                  <a:lnTo>
                    <a:pt x="2618454" y="980275"/>
                  </a:lnTo>
                  <a:lnTo>
                    <a:pt x="2645808" y="917752"/>
                  </a:lnTo>
                  <a:lnTo>
                    <a:pt x="2688793" y="913845"/>
                  </a:lnTo>
                  <a:lnTo>
                    <a:pt x="2688793" y="882583"/>
                  </a:lnTo>
                  <a:lnTo>
                    <a:pt x="2692701" y="878675"/>
                  </a:lnTo>
                  <a:lnTo>
                    <a:pt x="2665347" y="859137"/>
                  </a:lnTo>
                  <a:lnTo>
                    <a:pt x="2708331" y="823968"/>
                  </a:lnTo>
                  <a:lnTo>
                    <a:pt x="2747408" y="788799"/>
                  </a:lnTo>
                  <a:lnTo>
                    <a:pt x="2778670" y="761445"/>
                  </a:lnTo>
                  <a:lnTo>
                    <a:pt x="2806024" y="718460"/>
                  </a:lnTo>
                  <a:lnTo>
                    <a:pt x="2852916" y="706737"/>
                  </a:lnTo>
                  <a:lnTo>
                    <a:pt x="2884177" y="714552"/>
                  </a:lnTo>
                  <a:lnTo>
                    <a:pt x="2907624" y="722368"/>
                  </a:lnTo>
                  <a:lnTo>
                    <a:pt x="2950608" y="695014"/>
                  </a:lnTo>
                  <a:lnTo>
                    <a:pt x="2942793" y="644214"/>
                  </a:lnTo>
                  <a:lnTo>
                    <a:pt x="3009224" y="593414"/>
                  </a:lnTo>
                  <a:lnTo>
                    <a:pt x="3044393" y="597322"/>
                  </a:lnTo>
                  <a:lnTo>
                    <a:pt x="3063931" y="566060"/>
                  </a:lnTo>
                  <a:lnTo>
                    <a:pt x="3063931" y="550429"/>
                  </a:lnTo>
                  <a:lnTo>
                    <a:pt x="3091285" y="534799"/>
                  </a:lnTo>
                  <a:lnTo>
                    <a:pt x="3056116" y="534799"/>
                  </a:lnTo>
                  <a:lnTo>
                    <a:pt x="3056116" y="507445"/>
                  </a:lnTo>
                  <a:lnTo>
                    <a:pt x="3020947" y="472275"/>
                  </a:lnTo>
                  <a:lnTo>
                    <a:pt x="3032670" y="437106"/>
                  </a:lnTo>
                  <a:lnTo>
                    <a:pt x="3017039" y="405845"/>
                  </a:lnTo>
                  <a:lnTo>
                    <a:pt x="2985777" y="366768"/>
                  </a:lnTo>
                  <a:lnTo>
                    <a:pt x="2981870" y="327691"/>
                  </a:lnTo>
                  <a:lnTo>
                    <a:pt x="2970147" y="308152"/>
                  </a:lnTo>
                  <a:lnTo>
                    <a:pt x="2938885" y="292522"/>
                  </a:lnTo>
                  <a:lnTo>
                    <a:pt x="2942793" y="265168"/>
                  </a:lnTo>
                  <a:lnTo>
                    <a:pt x="2974054" y="261260"/>
                  </a:lnTo>
                  <a:lnTo>
                    <a:pt x="3001408" y="272983"/>
                  </a:lnTo>
                  <a:lnTo>
                    <a:pt x="3028762" y="269075"/>
                  </a:lnTo>
                  <a:lnTo>
                    <a:pt x="3044393" y="226091"/>
                  </a:lnTo>
                  <a:lnTo>
                    <a:pt x="3056116" y="179199"/>
                  </a:lnTo>
                  <a:lnTo>
                    <a:pt x="3087377" y="144029"/>
                  </a:lnTo>
                  <a:lnTo>
                    <a:pt x="3122547" y="140122"/>
                  </a:lnTo>
                  <a:lnTo>
                    <a:pt x="3149901" y="85414"/>
                  </a:lnTo>
                  <a:lnTo>
                    <a:pt x="3157716" y="50245"/>
                  </a:lnTo>
                  <a:lnTo>
                    <a:pt x="3165531" y="30706"/>
                  </a:lnTo>
                  <a:close/>
                </a:path>
              </a:pathLst>
            </a:custGeom>
            <a:grpFill/>
            <a:ln w="952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6" name="Jura">
              <a:extLst>
                <a:ext uri="{FF2B5EF4-FFF2-40B4-BE49-F238E27FC236}">
                  <a16:creationId xmlns:a16="http://schemas.microsoft.com/office/drawing/2014/main" id="{6F9F3674-C57E-44ED-8E32-C75F53B36C24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5284205" y="3247256"/>
              <a:ext cx="115567" cy="180378"/>
            </a:xfrm>
            <a:custGeom>
              <a:avLst/>
              <a:gdLst>
                <a:gd name="connsiteX0" fmla="*/ 335756 w 352425"/>
                <a:gd name="connsiteY0" fmla="*/ 0 h 550069"/>
                <a:gd name="connsiteX1" fmla="*/ 176212 w 352425"/>
                <a:gd name="connsiteY1" fmla="*/ 135732 h 550069"/>
                <a:gd name="connsiteX2" fmla="*/ 114300 w 352425"/>
                <a:gd name="connsiteY2" fmla="*/ 176213 h 550069"/>
                <a:gd name="connsiteX3" fmla="*/ 114300 w 352425"/>
                <a:gd name="connsiteY3" fmla="*/ 202407 h 550069"/>
                <a:gd name="connsiteX4" fmla="*/ 76200 w 352425"/>
                <a:gd name="connsiteY4" fmla="*/ 250032 h 550069"/>
                <a:gd name="connsiteX5" fmla="*/ 104775 w 352425"/>
                <a:gd name="connsiteY5" fmla="*/ 276225 h 550069"/>
                <a:gd name="connsiteX6" fmla="*/ 135731 w 352425"/>
                <a:gd name="connsiteY6" fmla="*/ 273844 h 550069"/>
                <a:gd name="connsiteX7" fmla="*/ 173831 w 352425"/>
                <a:gd name="connsiteY7" fmla="*/ 254794 h 550069"/>
                <a:gd name="connsiteX8" fmla="*/ 185737 w 352425"/>
                <a:gd name="connsiteY8" fmla="*/ 266700 h 550069"/>
                <a:gd name="connsiteX9" fmla="*/ 161925 w 352425"/>
                <a:gd name="connsiteY9" fmla="*/ 285750 h 550069"/>
                <a:gd name="connsiteX10" fmla="*/ 114300 w 352425"/>
                <a:gd name="connsiteY10" fmla="*/ 295275 h 550069"/>
                <a:gd name="connsiteX11" fmla="*/ 54769 w 352425"/>
                <a:gd name="connsiteY11" fmla="*/ 300038 h 550069"/>
                <a:gd name="connsiteX12" fmla="*/ 14287 w 352425"/>
                <a:gd name="connsiteY12" fmla="*/ 373857 h 550069"/>
                <a:gd name="connsiteX13" fmla="*/ 0 w 352425"/>
                <a:gd name="connsiteY13" fmla="*/ 392907 h 550069"/>
                <a:gd name="connsiteX14" fmla="*/ 4762 w 352425"/>
                <a:gd name="connsiteY14" fmla="*/ 435769 h 550069"/>
                <a:gd name="connsiteX15" fmla="*/ 16669 w 352425"/>
                <a:gd name="connsiteY15" fmla="*/ 483394 h 550069"/>
                <a:gd name="connsiteX16" fmla="*/ 35719 w 352425"/>
                <a:gd name="connsiteY16" fmla="*/ 531019 h 550069"/>
                <a:gd name="connsiteX17" fmla="*/ 85725 w 352425"/>
                <a:gd name="connsiteY17" fmla="*/ 538163 h 550069"/>
                <a:gd name="connsiteX18" fmla="*/ 109537 w 352425"/>
                <a:gd name="connsiteY18" fmla="*/ 550069 h 550069"/>
                <a:gd name="connsiteX19" fmla="*/ 126206 w 352425"/>
                <a:gd name="connsiteY19" fmla="*/ 531019 h 550069"/>
                <a:gd name="connsiteX20" fmla="*/ 128587 w 352425"/>
                <a:gd name="connsiteY20" fmla="*/ 483394 h 550069"/>
                <a:gd name="connsiteX21" fmla="*/ 126206 w 352425"/>
                <a:gd name="connsiteY21" fmla="*/ 435769 h 550069"/>
                <a:gd name="connsiteX22" fmla="*/ 152400 w 352425"/>
                <a:gd name="connsiteY22" fmla="*/ 421482 h 550069"/>
                <a:gd name="connsiteX23" fmla="*/ 178594 w 352425"/>
                <a:gd name="connsiteY23" fmla="*/ 428625 h 550069"/>
                <a:gd name="connsiteX24" fmla="*/ 178594 w 352425"/>
                <a:gd name="connsiteY24" fmla="*/ 400050 h 550069"/>
                <a:gd name="connsiteX25" fmla="*/ 204787 w 352425"/>
                <a:gd name="connsiteY25" fmla="*/ 338138 h 550069"/>
                <a:gd name="connsiteX26" fmla="*/ 233362 w 352425"/>
                <a:gd name="connsiteY26" fmla="*/ 276225 h 550069"/>
                <a:gd name="connsiteX27" fmla="*/ 280987 w 352425"/>
                <a:gd name="connsiteY27" fmla="*/ 195263 h 550069"/>
                <a:gd name="connsiteX28" fmla="*/ 314325 w 352425"/>
                <a:gd name="connsiteY28" fmla="*/ 133350 h 550069"/>
                <a:gd name="connsiteX29" fmla="*/ 333375 w 352425"/>
                <a:gd name="connsiteY29" fmla="*/ 92869 h 550069"/>
                <a:gd name="connsiteX30" fmla="*/ 326231 w 352425"/>
                <a:gd name="connsiteY30" fmla="*/ 64294 h 550069"/>
                <a:gd name="connsiteX31" fmla="*/ 352425 w 352425"/>
                <a:gd name="connsiteY31" fmla="*/ 57150 h 550069"/>
                <a:gd name="connsiteX32" fmla="*/ 335756 w 352425"/>
                <a:gd name="connsiteY32" fmla="*/ 0 h 55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2425" h="550069">
                  <a:moveTo>
                    <a:pt x="335756" y="0"/>
                  </a:moveTo>
                  <a:lnTo>
                    <a:pt x="176212" y="135732"/>
                  </a:lnTo>
                  <a:lnTo>
                    <a:pt x="114300" y="176213"/>
                  </a:lnTo>
                  <a:lnTo>
                    <a:pt x="114300" y="202407"/>
                  </a:lnTo>
                  <a:lnTo>
                    <a:pt x="76200" y="250032"/>
                  </a:lnTo>
                  <a:lnTo>
                    <a:pt x="104775" y="276225"/>
                  </a:lnTo>
                  <a:lnTo>
                    <a:pt x="135731" y="273844"/>
                  </a:lnTo>
                  <a:lnTo>
                    <a:pt x="173831" y="254794"/>
                  </a:lnTo>
                  <a:lnTo>
                    <a:pt x="185737" y="266700"/>
                  </a:lnTo>
                  <a:lnTo>
                    <a:pt x="161925" y="285750"/>
                  </a:lnTo>
                  <a:lnTo>
                    <a:pt x="114300" y="295275"/>
                  </a:lnTo>
                  <a:lnTo>
                    <a:pt x="54769" y="300038"/>
                  </a:lnTo>
                  <a:lnTo>
                    <a:pt x="14287" y="373857"/>
                  </a:lnTo>
                  <a:lnTo>
                    <a:pt x="0" y="392907"/>
                  </a:lnTo>
                  <a:lnTo>
                    <a:pt x="4762" y="435769"/>
                  </a:lnTo>
                  <a:lnTo>
                    <a:pt x="16669" y="483394"/>
                  </a:lnTo>
                  <a:lnTo>
                    <a:pt x="35719" y="531019"/>
                  </a:lnTo>
                  <a:lnTo>
                    <a:pt x="85725" y="538163"/>
                  </a:lnTo>
                  <a:lnTo>
                    <a:pt x="109537" y="550069"/>
                  </a:lnTo>
                  <a:lnTo>
                    <a:pt x="126206" y="531019"/>
                  </a:lnTo>
                  <a:lnTo>
                    <a:pt x="128587" y="483394"/>
                  </a:lnTo>
                  <a:lnTo>
                    <a:pt x="126206" y="435769"/>
                  </a:lnTo>
                  <a:lnTo>
                    <a:pt x="152400" y="421482"/>
                  </a:lnTo>
                  <a:lnTo>
                    <a:pt x="178594" y="428625"/>
                  </a:lnTo>
                  <a:lnTo>
                    <a:pt x="178594" y="400050"/>
                  </a:lnTo>
                  <a:lnTo>
                    <a:pt x="204787" y="338138"/>
                  </a:lnTo>
                  <a:lnTo>
                    <a:pt x="233362" y="276225"/>
                  </a:lnTo>
                  <a:lnTo>
                    <a:pt x="280987" y="195263"/>
                  </a:lnTo>
                  <a:lnTo>
                    <a:pt x="314325" y="133350"/>
                  </a:lnTo>
                  <a:lnTo>
                    <a:pt x="333375" y="92869"/>
                  </a:lnTo>
                  <a:lnTo>
                    <a:pt x="326231" y="64294"/>
                  </a:lnTo>
                  <a:lnTo>
                    <a:pt x="352425" y="57150"/>
                  </a:lnTo>
                  <a:lnTo>
                    <a:pt x="335756" y="0"/>
                  </a:lnTo>
                  <a:close/>
                </a:path>
              </a:pathLst>
            </a:custGeom>
            <a:grpFill/>
            <a:ln w="952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7" name="Colonsay">
              <a:extLst>
                <a:ext uri="{FF2B5EF4-FFF2-40B4-BE49-F238E27FC236}">
                  <a16:creationId xmlns:a16="http://schemas.microsoft.com/office/drawing/2014/main" id="{171ECAF9-C5BF-4EDE-8F61-27B7AB4078DE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5236573" y="3251161"/>
              <a:ext cx="37481" cy="70277"/>
            </a:xfrm>
            <a:custGeom>
              <a:avLst/>
              <a:gdLst>
                <a:gd name="connsiteX0" fmla="*/ 11906 w 114300"/>
                <a:gd name="connsiteY0" fmla="*/ 214312 h 214312"/>
                <a:gd name="connsiteX1" fmla="*/ 35718 w 114300"/>
                <a:gd name="connsiteY1" fmla="*/ 183356 h 214312"/>
                <a:gd name="connsiteX2" fmla="*/ 57150 w 114300"/>
                <a:gd name="connsiteY2" fmla="*/ 166687 h 214312"/>
                <a:gd name="connsiteX3" fmla="*/ 57150 w 114300"/>
                <a:gd name="connsiteY3" fmla="*/ 154781 h 214312"/>
                <a:gd name="connsiteX4" fmla="*/ 73818 w 114300"/>
                <a:gd name="connsiteY4" fmla="*/ 157162 h 214312"/>
                <a:gd name="connsiteX5" fmla="*/ 69056 w 114300"/>
                <a:gd name="connsiteY5" fmla="*/ 128587 h 214312"/>
                <a:gd name="connsiteX6" fmla="*/ 64293 w 114300"/>
                <a:gd name="connsiteY6" fmla="*/ 104775 h 214312"/>
                <a:gd name="connsiteX7" fmla="*/ 92868 w 114300"/>
                <a:gd name="connsiteY7" fmla="*/ 80962 h 214312"/>
                <a:gd name="connsiteX8" fmla="*/ 85725 w 114300"/>
                <a:gd name="connsiteY8" fmla="*/ 61912 h 214312"/>
                <a:gd name="connsiteX9" fmla="*/ 114300 w 114300"/>
                <a:gd name="connsiteY9" fmla="*/ 52387 h 214312"/>
                <a:gd name="connsiteX10" fmla="*/ 104775 w 114300"/>
                <a:gd name="connsiteY10" fmla="*/ 26193 h 214312"/>
                <a:gd name="connsiteX11" fmla="*/ 109537 w 114300"/>
                <a:gd name="connsiteY11" fmla="*/ 0 h 214312"/>
                <a:gd name="connsiteX12" fmla="*/ 80962 w 114300"/>
                <a:gd name="connsiteY12" fmla="*/ 21431 h 214312"/>
                <a:gd name="connsiteX13" fmla="*/ 71437 w 114300"/>
                <a:gd name="connsiteY13" fmla="*/ 35718 h 214312"/>
                <a:gd name="connsiteX14" fmla="*/ 76200 w 114300"/>
                <a:gd name="connsiteY14" fmla="*/ 47625 h 214312"/>
                <a:gd name="connsiteX15" fmla="*/ 69056 w 114300"/>
                <a:gd name="connsiteY15" fmla="*/ 52387 h 214312"/>
                <a:gd name="connsiteX16" fmla="*/ 52387 w 114300"/>
                <a:gd name="connsiteY16" fmla="*/ 40481 h 214312"/>
                <a:gd name="connsiteX17" fmla="*/ 14287 w 114300"/>
                <a:gd name="connsiteY17" fmla="*/ 76200 h 214312"/>
                <a:gd name="connsiteX18" fmla="*/ 9525 w 114300"/>
                <a:gd name="connsiteY18" fmla="*/ 102393 h 214312"/>
                <a:gd name="connsiteX19" fmla="*/ 0 w 114300"/>
                <a:gd name="connsiteY19" fmla="*/ 114300 h 214312"/>
                <a:gd name="connsiteX20" fmla="*/ 0 w 114300"/>
                <a:gd name="connsiteY20" fmla="*/ 142875 h 214312"/>
                <a:gd name="connsiteX21" fmla="*/ 14287 w 114300"/>
                <a:gd name="connsiteY21" fmla="*/ 147637 h 214312"/>
                <a:gd name="connsiteX22" fmla="*/ 16668 w 114300"/>
                <a:gd name="connsiteY22" fmla="*/ 157162 h 214312"/>
                <a:gd name="connsiteX23" fmla="*/ 35718 w 114300"/>
                <a:gd name="connsiteY23" fmla="*/ 152400 h 214312"/>
                <a:gd name="connsiteX24" fmla="*/ 11906 w 114300"/>
                <a:gd name="connsiteY24" fmla="*/ 214312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4300" h="214312">
                  <a:moveTo>
                    <a:pt x="11906" y="214312"/>
                  </a:moveTo>
                  <a:lnTo>
                    <a:pt x="35718" y="183356"/>
                  </a:lnTo>
                  <a:lnTo>
                    <a:pt x="57150" y="166687"/>
                  </a:lnTo>
                  <a:lnTo>
                    <a:pt x="57150" y="154781"/>
                  </a:lnTo>
                  <a:lnTo>
                    <a:pt x="73818" y="157162"/>
                  </a:lnTo>
                  <a:lnTo>
                    <a:pt x="69056" y="128587"/>
                  </a:lnTo>
                  <a:lnTo>
                    <a:pt x="64293" y="104775"/>
                  </a:lnTo>
                  <a:lnTo>
                    <a:pt x="92868" y="80962"/>
                  </a:lnTo>
                  <a:lnTo>
                    <a:pt x="85725" y="61912"/>
                  </a:lnTo>
                  <a:lnTo>
                    <a:pt x="114300" y="52387"/>
                  </a:lnTo>
                  <a:lnTo>
                    <a:pt x="104775" y="26193"/>
                  </a:lnTo>
                  <a:lnTo>
                    <a:pt x="109537" y="0"/>
                  </a:lnTo>
                  <a:lnTo>
                    <a:pt x="80962" y="21431"/>
                  </a:lnTo>
                  <a:lnTo>
                    <a:pt x="71437" y="35718"/>
                  </a:lnTo>
                  <a:lnTo>
                    <a:pt x="76200" y="47625"/>
                  </a:lnTo>
                  <a:lnTo>
                    <a:pt x="69056" y="52387"/>
                  </a:lnTo>
                  <a:lnTo>
                    <a:pt x="52387" y="40481"/>
                  </a:lnTo>
                  <a:lnTo>
                    <a:pt x="14287" y="76200"/>
                  </a:lnTo>
                  <a:lnTo>
                    <a:pt x="9525" y="102393"/>
                  </a:lnTo>
                  <a:lnTo>
                    <a:pt x="0" y="114300"/>
                  </a:lnTo>
                  <a:lnTo>
                    <a:pt x="0" y="142875"/>
                  </a:lnTo>
                  <a:lnTo>
                    <a:pt x="14287" y="147637"/>
                  </a:lnTo>
                  <a:lnTo>
                    <a:pt x="16668" y="157162"/>
                  </a:lnTo>
                  <a:lnTo>
                    <a:pt x="35718" y="152400"/>
                  </a:lnTo>
                  <a:lnTo>
                    <a:pt x="11906" y="214312"/>
                  </a:lnTo>
                  <a:close/>
                </a:path>
              </a:pathLst>
            </a:custGeom>
            <a:grpFill/>
            <a:ln w="952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8" name="Isle of Tiree">
              <a:extLst>
                <a:ext uri="{FF2B5EF4-FFF2-40B4-BE49-F238E27FC236}">
                  <a16:creationId xmlns:a16="http://schemas.microsoft.com/office/drawing/2014/main" id="{A2EA24BE-9DF8-43F8-95D4-67DE5269A75B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5032769" y="3036425"/>
              <a:ext cx="74962" cy="58564"/>
            </a:xfrm>
            <a:custGeom>
              <a:avLst/>
              <a:gdLst>
                <a:gd name="connsiteX0" fmla="*/ 66675 w 228600"/>
                <a:gd name="connsiteY0" fmla="*/ 35719 h 178594"/>
                <a:gd name="connsiteX1" fmla="*/ 21432 w 228600"/>
                <a:gd name="connsiteY1" fmla="*/ 61912 h 178594"/>
                <a:gd name="connsiteX2" fmla="*/ 0 w 228600"/>
                <a:gd name="connsiteY2" fmla="*/ 76200 h 178594"/>
                <a:gd name="connsiteX3" fmla="*/ 7144 w 228600"/>
                <a:gd name="connsiteY3" fmla="*/ 92869 h 178594"/>
                <a:gd name="connsiteX4" fmla="*/ 4763 w 228600"/>
                <a:gd name="connsiteY4" fmla="*/ 166687 h 178594"/>
                <a:gd name="connsiteX5" fmla="*/ 33338 w 228600"/>
                <a:gd name="connsiteY5" fmla="*/ 152400 h 178594"/>
                <a:gd name="connsiteX6" fmla="*/ 33338 w 228600"/>
                <a:gd name="connsiteY6" fmla="*/ 166687 h 178594"/>
                <a:gd name="connsiteX7" fmla="*/ 50007 w 228600"/>
                <a:gd name="connsiteY7" fmla="*/ 173831 h 178594"/>
                <a:gd name="connsiteX8" fmla="*/ 64294 w 228600"/>
                <a:gd name="connsiteY8" fmla="*/ 178594 h 178594"/>
                <a:gd name="connsiteX9" fmla="*/ 78582 w 228600"/>
                <a:gd name="connsiteY9" fmla="*/ 169069 h 178594"/>
                <a:gd name="connsiteX10" fmla="*/ 80963 w 228600"/>
                <a:gd name="connsiteY10" fmla="*/ 145256 h 178594"/>
                <a:gd name="connsiteX11" fmla="*/ 66675 w 228600"/>
                <a:gd name="connsiteY11" fmla="*/ 123825 h 178594"/>
                <a:gd name="connsiteX12" fmla="*/ 107157 w 228600"/>
                <a:gd name="connsiteY12" fmla="*/ 95250 h 178594"/>
                <a:gd name="connsiteX13" fmla="*/ 130969 w 228600"/>
                <a:gd name="connsiteY13" fmla="*/ 109537 h 178594"/>
                <a:gd name="connsiteX14" fmla="*/ 152400 w 228600"/>
                <a:gd name="connsiteY14" fmla="*/ 104775 h 178594"/>
                <a:gd name="connsiteX15" fmla="*/ 152400 w 228600"/>
                <a:gd name="connsiteY15" fmla="*/ 83344 h 178594"/>
                <a:gd name="connsiteX16" fmla="*/ 147638 w 228600"/>
                <a:gd name="connsiteY16" fmla="*/ 61912 h 178594"/>
                <a:gd name="connsiteX17" fmla="*/ 147638 w 228600"/>
                <a:gd name="connsiteY17" fmla="*/ 47625 h 178594"/>
                <a:gd name="connsiteX18" fmla="*/ 180975 w 228600"/>
                <a:gd name="connsiteY18" fmla="*/ 45244 h 178594"/>
                <a:gd name="connsiteX19" fmla="*/ 204788 w 228600"/>
                <a:gd name="connsiteY19" fmla="*/ 54769 h 178594"/>
                <a:gd name="connsiteX20" fmla="*/ 228600 w 228600"/>
                <a:gd name="connsiteY20" fmla="*/ 47625 h 178594"/>
                <a:gd name="connsiteX21" fmla="*/ 219075 w 228600"/>
                <a:gd name="connsiteY21" fmla="*/ 11906 h 178594"/>
                <a:gd name="connsiteX22" fmla="*/ 207169 w 228600"/>
                <a:gd name="connsiteY22" fmla="*/ 0 h 178594"/>
                <a:gd name="connsiteX23" fmla="*/ 185738 w 228600"/>
                <a:gd name="connsiteY23" fmla="*/ 9525 h 178594"/>
                <a:gd name="connsiteX24" fmla="*/ 183357 w 228600"/>
                <a:gd name="connsiteY24" fmla="*/ 21431 h 178594"/>
                <a:gd name="connsiteX25" fmla="*/ 157163 w 228600"/>
                <a:gd name="connsiteY25" fmla="*/ 26194 h 178594"/>
                <a:gd name="connsiteX26" fmla="*/ 142875 w 228600"/>
                <a:gd name="connsiteY26" fmla="*/ 11906 h 178594"/>
                <a:gd name="connsiteX27" fmla="*/ 66675 w 228600"/>
                <a:gd name="connsiteY27" fmla="*/ 35719 h 178594"/>
                <a:gd name="connsiteX0" fmla="*/ 66675 w 228600"/>
                <a:gd name="connsiteY0" fmla="*/ 35719 h 178594"/>
                <a:gd name="connsiteX1" fmla="*/ 21432 w 228600"/>
                <a:gd name="connsiteY1" fmla="*/ 61912 h 178594"/>
                <a:gd name="connsiteX2" fmla="*/ 0 w 228600"/>
                <a:gd name="connsiteY2" fmla="*/ 76200 h 178594"/>
                <a:gd name="connsiteX3" fmla="*/ 7144 w 228600"/>
                <a:gd name="connsiteY3" fmla="*/ 92869 h 178594"/>
                <a:gd name="connsiteX4" fmla="*/ 4763 w 228600"/>
                <a:gd name="connsiteY4" fmla="*/ 166687 h 178594"/>
                <a:gd name="connsiteX5" fmla="*/ 33338 w 228600"/>
                <a:gd name="connsiteY5" fmla="*/ 152400 h 178594"/>
                <a:gd name="connsiteX6" fmla="*/ 33338 w 228600"/>
                <a:gd name="connsiteY6" fmla="*/ 166687 h 178594"/>
                <a:gd name="connsiteX7" fmla="*/ 50007 w 228600"/>
                <a:gd name="connsiteY7" fmla="*/ 173831 h 178594"/>
                <a:gd name="connsiteX8" fmla="*/ 64294 w 228600"/>
                <a:gd name="connsiteY8" fmla="*/ 178594 h 178594"/>
                <a:gd name="connsiteX9" fmla="*/ 78582 w 228600"/>
                <a:gd name="connsiteY9" fmla="*/ 169069 h 178594"/>
                <a:gd name="connsiteX10" fmla="*/ 80963 w 228600"/>
                <a:gd name="connsiteY10" fmla="*/ 145256 h 178594"/>
                <a:gd name="connsiteX11" fmla="*/ 66675 w 228600"/>
                <a:gd name="connsiteY11" fmla="*/ 123825 h 178594"/>
                <a:gd name="connsiteX12" fmla="*/ 107157 w 228600"/>
                <a:gd name="connsiteY12" fmla="*/ 95250 h 178594"/>
                <a:gd name="connsiteX13" fmla="*/ 130969 w 228600"/>
                <a:gd name="connsiteY13" fmla="*/ 109537 h 178594"/>
                <a:gd name="connsiteX14" fmla="*/ 152400 w 228600"/>
                <a:gd name="connsiteY14" fmla="*/ 104775 h 178594"/>
                <a:gd name="connsiteX15" fmla="*/ 152400 w 228600"/>
                <a:gd name="connsiteY15" fmla="*/ 83344 h 178594"/>
                <a:gd name="connsiteX16" fmla="*/ 147638 w 228600"/>
                <a:gd name="connsiteY16" fmla="*/ 61912 h 178594"/>
                <a:gd name="connsiteX17" fmla="*/ 147638 w 228600"/>
                <a:gd name="connsiteY17" fmla="*/ 47625 h 178594"/>
                <a:gd name="connsiteX18" fmla="*/ 180975 w 228600"/>
                <a:gd name="connsiteY18" fmla="*/ 45244 h 178594"/>
                <a:gd name="connsiteX19" fmla="*/ 204788 w 228600"/>
                <a:gd name="connsiteY19" fmla="*/ 54769 h 178594"/>
                <a:gd name="connsiteX20" fmla="*/ 228600 w 228600"/>
                <a:gd name="connsiteY20" fmla="*/ 47625 h 178594"/>
                <a:gd name="connsiteX21" fmla="*/ 219075 w 228600"/>
                <a:gd name="connsiteY21" fmla="*/ 11906 h 178594"/>
                <a:gd name="connsiteX22" fmla="*/ 207169 w 228600"/>
                <a:gd name="connsiteY22" fmla="*/ 0 h 178594"/>
                <a:gd name="connsiteX23" fmla="*/ 185738 w 228600"/>
                <a:gd name="connsiteY23" fmla="*/ 9525 h 178594"/>
                <a:gd name="connsiteX24" fmla="*/ 183357 w 228600"/>
                <a:gd name="connsiteY24" fmla="*/ 21431 h 178594"/>
                <a:gd name="connsiteX25" fmla="*/ 157163 w 228600"/>
                <a:gd name="connsiteY25" fmla="*/ 26194 h 178594"/>
                <a:gd name="connsiteX26" fmla="*/ 142875 w 228600"/>
                <a:gd name="connsiteY26" fmla="*/ 11906 h 178594"/>
                <a:gd name="connsiteX27" fmla="*/ 95250 w 228600"/>
                <a:gd name="connsiteY27" fmla="*/ 64294 h 178594"/>
                <a:gd name="connsiteX28" fmla="*/ 66675 w 228600"/>
                <a:gd name="connsiteY28" fmla="*/ 35719 h 178594"/>
                <a:gd name="connsiteX0" fmla="*/ 66675 w 228600"/>
                <a:gd name="connsiteY0" fmla="*/ 35719 h 178594"/>
                <a:gd name="connsiteX1" fmla="*/ 28575 w 228600"/>
                <a:gd name="connsiteY1" fmla="*/ 38100 h 178594"/>
                <a:gd name="connsiteX2" fmla="*/ 21432 w 228600"/>
                <a:gd name="connsiteY2" fmla="*/ 61912 h 178594"/>
                <a:gd name="connsiteX3" fmla="*/ 0 w 228600"/>
                <a:gd name="connsiteY3" fmla="*/ 76200 h 178594"/>
                <a:gd name="connsiteX4" fmla="*/ 7144 w 228600"/>
                <a:gd name="connsiteY4" fmla="*/ 92869 h 178594"/>
                <a:gd name="connsiteX5" fmla="*/ 4763 w 228600"/>
                <a:gd name="connsiteY5" fmla="*/ 166687 h 178594"/>
                <a:gd name="connsiteX6" fmla="*/ 33338 w 228600"/>
                <a:gd name="connsiteY6" fmla="*/ 152400 h 178594"/>
                <a:gd name="connsiteX7" fmla="*/ 33338 w 228600"/>
                <a:gd name="connsiteY7" fmla="*/ 166687 h 178594"/>
                <a:gd name="connsiteX8" fmla="*/ 50007 w 228600"/>
                <a:gd name="connsiteY8" fmla="*/ 173831 h 178594"/>
                <a:gd name="connsiteX9" fmla="*/ 64294 w 228600"/>
                <a:gd name="connsiteY9" fmla="*/ 178594 h 178594"/>
                <a:gd name="connsiteX10" fmla="*/ 78582 w 228600"/>
                <a:gd name="connsiteY10" fmla="*/ 169069 h 178594"/>
                <a:gd name="connsiteX11" fmla="*/ 80963 w 228600"/>
                <a:gd name="connsiteY11" fmla="*/ 145256 h 178594"/>
                <a:gd name="connsiteX12" fmla="*/ 66675 w 228600"/>
                <a:gd name="connsiteY12" fmla="*/ 123825 h 178594"/>
                <a:gd name="connsiteX13" fmla="*/ 107157 w 228600"/>
                <a:gd name="connsiteY13" fmla="*/ 95250 h 178594"/>
                <a:gd name="connsiteX14" fmla="*/ 130969 w 228600"/>
                <a:gd name="connsiteY14" fmla="*/ 109537 h 178594"/>
                <a:gd name="connsiteX15" fmla="*/ 152400 w 228600"/>
                <a:gd name="connsiteY15" fmla="*/ 104775 h 178594"/>
                <a:gd name="connsiteX16" fmla="*/ 152400 w 228600"/>
                <a:gd name="connsiteY16" fmla="*/ 83344 h 178594"/>
                <a:gd name="connsiteX17" fmla="*/ 147638 w 228600"/>
                <a:gd name="connsiteY17" fmla="*/ 61912 h 178594"/>
                <a:gd name="connsiteX18" fmla="*/ 147638 w 228600"/>
                <a:gd name="connsiteY18" fmla="*/ 47625 h 178594"/>
                <a:gd name="connsiteX19" fmla="*/ 180975 w 228600"/>
                <a:gd name="connsiteY19" fmla="*/ 45244 h 178594"/>
                <a:gd name="connsiteX20" fmla="*/ 204788 w 228600"/>
                <a:gd name="connsiteY20" fmla="*/ 54769 h 178594"/>
                <a:gd name="connsiteX21" fmla="*/ 228600 w 228600"/>
                <a:gd name="connsiteY21" fmla="*/ 47625 h 178594"/>
                <a:gd name="connsiteX22" fmla="*/ 219075 w 228600"/>
                <a:gd name="connsiteY22" fmla="*/ 11906 h 178594"/>
                <a:gd name="connsiteX23" fmla="*/ 207169 w 228600"/>
                <a:gd name="connsiteY23" fmla="*/ 0 h 178594"/>
                <a:gd name="connsiteX24" fmla="*/ 185738 w 228600"/>
                <a:gd name="connsiteY24" fmla="*/ 9525 h 178594"/>
                <a:gd name="connsiteX25" fmla="*/ 183357 w 228600"/>
                <a:gd name="connsiteY25" fmla="*/ 21431 h 178594"/>
                <a:gd name="connsiteX26" fmla="*/ 157163 w 228600"/>
                <a:gd name="connsiteY26" fmla="*/ 26194 h 178594"/>
                <a:gd name="connsiteX27" fmla="*/ 142875 w 228600"/>
                <a:gd name="connsiteY27" fmla="*/ 11906 h 178594"/>
                <a:gd name="connsiteX28" fmla="*/ 95250 w 228600"/>
                <a:gd name="connsiteY28" fmla="*/ 64294 h 178594"/>
                <a:gd name="connsiteX29" fmla="*/ 66675 w 228600"/>
                <a:gd name="connsiteY29" fmla="*/ 35719 h 178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28600" h="178594">
                  <a:moveTo>
                    <a:pt x="66675" y="35719"/>
                  </a:moveTo>
                  <a:cubicBezTo>
                    <a:pt x="57944" y="39688"/>
                    <a:pt x="37306" y="34131"/>
                    <a:pt x="28575" y="38100"/>
                  </a:cubicBezTo>
                  <a:lnTo>
                    <a:pt x="21432" y="61912"/>
                  </a:lnTo>
                  <a:lnTo>
                    <a:pt x="0" y="76200"/>
                  </a:lnTo>
                  <a:lnTo>
                    <a:pt x="7144" y="92869"/>
                  </a:lnTo>
                  <a:cubicBezTo>
                    <a:pt x="6350" y="117475"/>
                    <a:pt x="5557" y="142081"/>
                    <a:pt x="4763" y="166687"/>
                  </a:cubicBezTo>
                  <a:lnTo>
                    <a:pt x="33338" y="152400"/>
                  </a:lnTo>
                  <a:lnTo>
                    <a:pt x="33338" y="166687"/>
                  </a:lnTo>
                  <a:lnTo>
                    <a:pt x="50007" y="173831"/>
                  </a:lnTo>
                  <a:lnTo>
                    <a:pt x="64294" y="178594"/>
                  </a:lnTo>
                  <a:lnTo>
                    <a:pt x="78582" y="169069"/>
                  </a:lnTo>
                  <a:lnTo>
                    <a:pt x="80963" y="145256"/>
                  </a:lnTo>
                  <a:lnTo>
                    <a:pt x="66675" y="123825"/>
                  </a:lnTo>
                  <a:lnTo>
                    <a:pt x="107157" y="95250"/>
                  </a:lnTo>
                  <a:lnTo>
                    <a:pt x="130969" y="109537"/>
                  </a:lnTo>
                  <a:lnTo>
                    <a:pt x="152400" y="104775"/>
                  </a:lnTo>
                  <a:lnTo>
                    <a:pt x="152400" y="83344"/>
                  </a:lnTo>
                  <a:lnTo>
                    <a:pt x="147638" y="61912"/>
                  </a:lnTo>
                  <a:lnTo>
                    <a:pt x="147638" y="47625"/>
                  </a:lnTo>
                  <a:lnTo>
                    <a:pt x="180975" y="45244"/>
                  </a:lnTo>
                  <a:lnTo>
                    <a:pt x="204788" y="54769"/>
                  </a:lnTo>
                  <a:lnTo>
                    <a:pt x="228600" y="47625"/>
                  </a:lnTo>
                  <a:lnTo>
                    <a:pt x="219075" y="11906"/>
                  </a:lnTo>
                  <a:lnTo>
                    <a:pt x="207169" y="0"/>
                  </a:lnTo>
                  <a:lnTo>
                    <a:pt x="185738" y="9525"/>
                  </a:lnTo>
                  <a:lnTo>
                    <a:pt x="183357" y="21431"/>
                  </a:lnTo>
                  <a:lnTo>
                    <a:pt x="157163" y="26194"/>
                  </a:lnTo>
                  <a:lnTo>
                    <a:pt x="142875" y="11906"/>
                  </a:lnTo>
                  <a:cubicBezTo>
                    <a:pt x="127794" y="15875"/>
                    <a:pt x="110331" y="60325"/>
                    <a:pt x="95250" y="64294"/>
                  </a:cubicBezTo>
                  <a:lnTo>
                    <a:pt x="66675" y="35719"/>
                  </a:lnTo>
                  <a:close/>
                </a:path>
              </a:pathLst>
            </a:custGeom>
            <a:grpFill/>
            <a:ln w="952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9" name="Isle of Coll">
              <a:extLst>
                <a:ext uri="{FF2B5EF4-FFF2-40B4-BE49-F238E27FC236}">
                  <a16:creationId xmlns:a16="http://schemas.microsoft.com/office/drawing/2014/main" id="{AD8ADB54-8D79-47B7-81BE-F88B10FA222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5113978" y="2961463"/>
              <a:ext cx="71839" cy="74962"/>
            </a:xfrm>
            <a:custGeom>
              <a:avLst/>
              <a:gdLst>
                <a:gd name="connsiteX0" fmla="*/ 216694 w 219075"/>
                <a:gd name="connsiteY0" fmla="*/ 0 h 228600"/>
                <a:gd name="connsiteX1" fmla="*/ 171450 w 219075"/>
                <a:gd name="connsiteY1" fmla="*/ 26194 h 228600"/>
                <a:gd name="connsiteX2" fmla="*/ 145257 w 219075"/>
                <a:gd name="connsiteY2" fmla="*/ 47625 h 228600"/>
                <a:gd name="connsiteX3" fmla="*/ 123825 w 219075"/>
                <a:gd name="connsiteY3" fmla="*/ 38100 h 228600"/>
                <a:gd name="connsiteX4" fmla="*/ 123825 w 219075"/>
                <a:gd name="connsiteY4" fmla="*/ 69056 h 228600"/>
                <a:gd name="connsiteX5" fmla="*/ 100013 w 219075"/>
                <a:gd name="connsiteY5" fmla="*/ 80962 h 228600"/>
                <a:gd name="connsiteX6" fmla="*/ 78582 w 219075"/>
                <a:gd name="connsiteY6" fmla="*/ 88106 h 228600"/>
                <a:gd name="connsiteX7" fmla="*/ 71438 w 219075"/>
                <a:gd name="connsiteY7" fmla="*/ 114300 h 228600"/>
                <a:gd name="connsiteX8" fmla="*/ 54769 w 219075"/>
                <a:gd name="connsiteY8" fmla="*/ 128587 h 228600"/>
                <a:gd name="connsiteX9" fmla="*/ 45244 w 219075"/>
                <a:gd name="connsiteY9" fmla="*/ 161925 h 228600"/>
                <a:gd name="connsiteX10" fmla="*/ 23813 w 219075"/>
                <a:gd name="connsiteY10" fmla="*/ 169069 h 228600"/>
                <a:gd name="connsiteX11" fmla="*/ 0 w 219075"/>
                <a:gd name="connsiteY11" fmla="*/ 178594 h 228600"/>
                <a:gd name="connsiteX12" fmla="*/ 7144 w 219075"/>
                <a:gd name="connsiteY12" fmla="*/ 221456 h 228600"/>
                <a:gd name="connsiteX13" fmla="*/ 26194 w 219075"/>
                <a:gd name="connsiteY13" fmla="*/ 188119 h 228600"/>
                <a:gd name="connsiteX14" fmla="*/ 45244 w 219075"/>
                <a:gd name="connsiteY14" fmla="*/ 197644 h 228600"/>
                <a:gd name="connsiteX15" fmla="*/ 64294 w 219075"/>
                <a:gd name="connsiteY15" fmla="*/ 228600 h 228600"/>
                <a:gd name="connsiteX16" fmla="*/ 69057 w 219075"/>
                <a:gd name="connsiteY16" fmla="*/ 209550 h 228600"/>
                <a:gd name="connsiteX17" fmla="*/ 80963 w 219075"/>
                <a:gd name="connsiteY17" fmla="*/ 180975 h 228600"/>
                <a:gd name="connsiteX18" fmla="*/ 109538 w 219075"/>
                <a:gd name="connsiteY18" fmla="*/ 178594 h 228600"/>
                <a:gd name="connsiteX19" fmla="*/ 138113 w 219075"/>
                <a:gd name="connsiteY19" fmla="*/ 166687 h 228600"/>
                <a:gd name="connsiteX20" fmla="*/ 152400 w 219075"/>
                <a:gd name="connsiteY20" fmla="*/ 140494 h 228600"/>
                <a:gd name="connsiteX21" fmla="*/ 154782 w 219075"/>
                <a:gd name="connsiteY21" fmla="*/ 119062 h 228600"/>
                <a:gd name="connsiteX22" fmla="*/ 173832 w 219075"/>
                <a:gd name="connsiteY22" fmla="*/ 133350 h 228600"/>
                <a:gd name="connsiteX23" fmla="*/ 192882 w 219075"/>
                <a:gd name="connsiteY23" fmla="*/ 90487 h 228600"/>
                <a:gd name="connsiteX24" fmla="*/ 219075 w 219075"/>
                <a:gd name="connsiteY24" fmla="*/ 50006 h 228600"/>
                <a:gd name="connsiteX25" fmla="*/ 216694 w 219075"/>
                <a:gd name="connsiteY25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19075" h="228600">
                  <a:moveTo>
                    <a:pt x="216694" y="0"/>
                  </a:moveTo>
                  <a:lnTo>
                    <a:pt x="171450" y="26194"/>
                  </a:lnTo>
                  <a:lnTo>
                    <a:pt x="145257" y="47625"/>
                  </a:lnTo>
                  <a:lnTo>
                    <a:pt x="123825" y="38100"/>
                  </a:lnTo>
                  <a:lnTo>
                    <a:pt x="123825" y="69056"/>
                  </a:lnTo>
                  <a:lnTo>
                    <a:pt x="100013" y="80962"/>
                  </a:lnTo>
                  <a:lnTo>
                    <a:pt x="78582" y="88106"/>
                  </a:lnTo>
                  <a:lnTo>
                    <a:pt x="71438" y="114300"/>
                  </a:lnTo>
                  <a:lnTo>
                    <a:pt x="54769" y="128587"/>
                  </a:lnTo>
                  <a:lnTo>
                    <a:pt x="45244" y="161925"/>
                  </a:lnTo>
                  <a:lnTo>
                    <a:pt x="23813" y="169069"/>
                  </a:lnTo>
                  <a:lnTo>
                    <a:pt x="0" y="178594"/>
                  </a:lnTo>
                  <a:lnTo>
                    <a:pt x="7144" y="221456"/>
                  </a:lnTo>
                  <a:lnTo>
                    <a:pt x="26194" y="188119"/>
                  </a:lnTo>
                  <a:lnTo>
                    <a:pt x="45244" y="197644"/>
                  </a:lnTo>
                  <a:lnTo>
                    <a:pt x="64294" y="228600"/>
                  </a:lnTo>
                  <a:lnTo>
                    <a:pt x="69057" y="209550"/>
                  </a:lnTo>
                  <a:lnTo>
                    <a:pt x="80963" y="180975"/>
                  </a:lnTo>
                  <a:lnTo>
                    <a:pt x="109538" y="178594"/>
                  </a:lnTo>
                  <a:lnTo>
                    <a:pt x="138113" y="166687"/>
                  </a:lnTo>
                  <a:lnTo>
                    <a:pt x="152400" y="140494"/>
                  </a:lnTo>
                  <a:lnTo>
                    <a:pt x="154782" y="119062"/>
                  </a:lnTo>
                  <a:lnTo>
                    <a:pt x="173832" y="133350"/>
                  </a:lnTo>
                  <a:lnTo>
                    <a:pt x="192882" y="90487"/>
                  </a:lnTo>
                  <a:lnTo>
                    <a:pt x="219075" y="50006"/>
                  </a:lnTo>
                  <a:lnTo>
                    <a:pt x="216694" y="0"/>
                  </a:lnTo>
                  <a:close/>
                </a:path>
              </a:pathLst>
            </a:custGeom>
            <a:grpFill/>
            <a:ln w="952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0" name="Islay">
              <a:extLst>
                <a:ext uri="{FF2B5EF4-FFF2-40B4-BE49-F238E27FC236}">
                  <a16:creationId xmlns:a16="http://schemas.microsoft.com/office/drawing/2014/main" id="{07EE2503-592E-4EFE-911C-B60730613D9F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5160049" y="3351110"/>
              <a:ext cx="148363" cy="181940"/>
            </a:xfrm>
            <a:custGeom>
              <a:avLst/>
              <a:gdLst>
                <a:gd name="connsiteX0" fmla="*/ 357188 w 452438"/>
                <a:gd name="connsiteY0" fmla="*/ 0 h 554831"/>
                <a:gd name="connsiteX1" fmla="*/ 311944 w 452438"/>
                <a:gd name="connsiteY1" fmla="*/ 30956 h 554831"/>
                <a:gd name="connsiteX2" fmla="*/ 288131 w 452438"/>
                <a:gd name="connsiteY2" fmla="*/ 21431 h 554831"/>
                <a:gd name="connsiteX3" fmla="*/ 276225 w 452438"/>
                <a:gd name="connsiteY3" fmla="*/ 47625 h 554831"/>
                <a:gd name="connsiteX4" fmla="*/ 228600 w 452438"/>
                <a:gd name="connsiteY4" fmla="*/ 85725 h 554831"/>
                <a:gd name="connsiteX5" fmla="*/ 211931 w 452438"/>
                <a:gd name="connsiteY5" fmla="*/ 102393 h 554831"/>
                <a:gd name="connsiteX6" fmla="*/ 195263 w 452438"/>
                <a:gd name="connsiteY6" fmla="*/ 102393 h 554831"/>
                <a:gd name="connsiteX7" fmla="*/ 192881 w 452438"/>
                <a:gd name="connsiteY7" fmla="*/ 145256 h 554831"/>
                <a:gd name="connsiteX8" fmla="*/ 176213 w 452438"/>
                <a:gd name="connsiteY8" fmla="*/ 176212 h 554831"/>
                <a:gd name="connsiteX9" fmla="*/ 154781 w 452438"/>
                <a:gd name="connsiteY9" fmla="*/ 157162 h 554831"/>
                <a:gd name="connsiteX10" fmla="*/ 166688 w 452438"/>
                <a:gd name="connsiteY10" fmla="*/ 128587 h 554831"/>
                <a:gd name="connsiteX11" fmla="*/ 183356 w 452438"/>
                <a:gd name="connsiteY11" fmla="*/ 83343 h 554831"/>
                <a:gd name="connsiteX12" fmla="*/ 178594 w 452438"/>
                <a:gd name="connsiteY12" fmla="*/ 69056 h 554831"/>
                <a:gd name="connsiteX13" fmla="*/ 152400 w 452438"/>
                <a:gd name="connsiteY13" fmla="*/ 95250 h 554831"/>
                <a:gd name="connsiteX14" fmla="*/ 121444 w 452438"/>
                <a:gd name="connsiteY14" fmla="*/ 128587 h 554831"/>
                <a:gd name="connsiteX15" fmla="*/ 85725 w 452438"/>
                <a:gd name="connsiteY15" fmla="*/ 130968 h 554831"/>
                <a:gd name="connsiteX16" fmla="*/ 61913 w 452438"/>
                <a:gd name="connsiteY16" fmla="*/ 138112 h 554831"/>
                <a:gd name="connsiteX17" fmla="*/ 69056 w 452438"/>
                <a:gd name="connsiteY17" fmla="*/ 188118 h 554831"/>
                <a:gd name="connsiteX18" fmla="*/ 52388 w 452438"/>
                <a:gd name="connsiteY18" fmla="*/ 207168 h 554831"/>
                <a:gd name="connsiteX19" fmla="*/ 42863 w 452438"/>
                <a:gd name="connsiteY19" fmla="*/ 242887 h 554831"/>
                <a:gd name="connsiteX20" fmla="*/ 66675 w 452438"/>
                <a:gd name="connsiteY20" fmla="*/ 245268 h 554831"/>
                <a:gd name="connsiteX21" fmla="*/ 57150 w 452438"/>
                <a:gd name="connsiteY21" fmla="*/ 280987 h 554831"/>
                <a:gd name="connsiteX22" fmla="*/ 42863 w 452438"/>
                <a:gd name="connsiteY22" fmla="*/ 311943 h 554831"/>
                <a:gd name="connsiteX23" fmla="*/ 21431 w 452438"/>
                <a:gd name="connsiteY23" fmla="*/ 328612 h 554831"/>
                <a:gd name="connsiteX24" fmla="*/ 35719 w 452438"/>
                <a:gd name="connsiteY24" fmla="*/ 352425 h 554831"/>
                <a:gd name="connsiteX25" fmla="*/ 14288 w 452438"/>
                <a:gd name="connsiteY25" fmla="*/ 373856 h 554831"/>
                <a:gd name="connsiteX26" fmla="*/ 0 w 452438"/>
                <a:gd name="connsiteY26" fmla="*/ 388143 h 554831"/>
                <a:gd name="connsiteX27" fmla="*/ 26194 w 452438"/>
                <a:gd name="connsiteY27" fmla="*/ 409575 h 554831"/>
                <a:gd name="connsiteX28" fmla="*/ 57150 w 452438"/>
                <a:gd name="connsiteY28" fmla="*/ 409575 h 554831"/>
                <a:gd name="connsiteX29" fmla="*/ 107156 w 452438"/>
                <a:gd name="connsiteY29" fmla="*/ 364331 h 554831"/>
                <a:gd name="connsiteX30" fmla="*/ 128588 w 452438"/>
                <a:gd name="connsiteY30" fmla="*/ 326231 h 554831"/>
                <a:gd name="connsiteX31" fmla="*/ 142875 w 452438"/>
                <a:gd name="connsiteY31" fmla="*/ 302418 h 554831"/>
                <a:gd name="connsiteX32" fmla="*/ 142875 w 452438"/>
                <a:gd name="connsiteY32" fmla="*/ 278606 h 554831"/>
                <a:gd name="connsiteX33" fmla="*/ 157163 w 452438"/>
                <a:gd name="connsiteY33" fmla="*/ 252412 h 554831"/>
                <a:gd name="connsiteX34" fmla="*/ 159544 w 452438"/>
                <a:gd name="connsiteY34" fmla="*/ 240506 h 554831"/>
                <a:gd name="connsiteX35" fmla="*/ 240506 w 452438"/>
                <a:gd name="connsiteY35" fmla="*/ 242887 h 554831"/>
                <a:gd name="connsiteX36" fmla="*/ 252413 w 452438"/>
                <a:gd name="connsiteY36" fmla="*/ 259556 h 554831"/>
                <a:gd name="connsiteX37" fmla="*/ 214313 w 452438"/>
                <a:gd name="connsiteY37" fmla="*/ 283368 h 554831"/>
                <a:gd name="connsiteX38" fmla="*/ 188119 w 452438"/>
                <a:gd name="connsiteY38" fmla="*/ 300037 h 554831"/>
                <a:gd name="connsiteX39" fmla="*/ 173831 w 452438"/>
                <a:gd name="connsiteY39" fmla="*/ 316706 h 554831"/>
                <a:gd name="connsiteX40" fmla="*/ 169069 w 452438"/>
                <a:gd name="connsiteY40" fmla="*/ 345281 h 554831"/>
                <a:gd name="connsiteX41" fmla="*/ 197644 w 452438"/>
                <a:gd name="connsiteY41" fmla="*/ 352425 h 554831"/>
                <a:gd name="connsiteX42" fmla="*/ 223838 w 452438"/>
                <a:gd name="connsiteY42" fmla="*/ 378618 h 554831"/>
                <a:gd name="connsiteX43" fmla="*/ 238125 w 452438"/>
                <a:gd name="connsiteY43" fmla="*/ 407193 h 554831"/>
                <a:gd name="connsiteX44" fmla="*/ 238125 w 452438"/>
                <a:gd name="connsiteY44" fmla="*/ 442912 h 554831"/>
                <a:gd name="connsiteX45" fmla="*/ 223838 w 452438"/>
                <a:gd name="connsiteY45" fmla="*/ 452437 h 554831"/>
                <a:gd name="connsiteX46" fmla="*/ 200025 w 452438"/>
                <a:gd name="connsiteY46" fmla="*/ 445293 h 554831"/>
                <a:gd name="connsiteX47" fmla="*/ 178594 w 452438"/>
                <a:gd name="connsiteY47" fmla="*/ 469106 h 554831"/>
                <a:gd name="connsiteX48" fmla="*/ 173831 w 452438"/>
                <a:gd name="connsiteY48" fmla="*/ 492918 h 554831"/>
                <a:gd name="connsiteX49" fmla="*/ 180975 w 452438"/>
                <a:gd name="connsiteY49" fmla="*/ 516731 h 554831"/>
                <a:gd name="connsiteX50" fmla="*/ 169069 w 452438"/>
                <a:gd name="connsiteY50" fmla="*/ 528637 h 554831"/>
                <a:gd name="connsiteX51" fmla="*/ 200025 w 452438"/>
                <a:gd name="connsiteY51" fmla="*/ 554831 h 554831"/>
                <a:gd name="connsiteX52" fmla="*/ 233363 w 452438"/>
                <a:gd name="connsiteY52" fmla="*/ 554831 h 554831"/>
                <a:gd name="connsiteX53" fmla="*/ 252413 w 452438"/>
                <a:gd name="connsiteY53" fmla="*/ 528637 h 554831"/>
                <a:gd name="connsiteX54" fmla="*/ 280988 w 452438"/>
                <a:gd name="connsiteY54" fmla="*/ 502443 h 554831"/>
                <a:gd name="connsiteX55" fmla="*/ 297656 w 452438"/>
                <a:gd name="connsiteY55" fmla="*/ 466725 h 554831"/>
                <a:gd name="connsiteX56" fmla="*/ 304800 w 452438"/>
                <a:gd name="connsiteY56" fmla="*/ 490537 h 554831"/>
                <a:gd name="connsiteX57" fmla="*/ 323850 w 452438"/>
                <a:gd name="connsiteY57" fmla="*/ 478631 h 554831"/>
                <a:gd name="connsiteX58" fmla="*/ 347663 w 452438"/>
                <a:gd name="connsiteY58" fmla="*/ 490537 h 554831"/>
                <a:gd name="connsiteX59" fmla="*/ 359569 w 452438"/>
                <a:gd name="connsiteY59" fmla="*/ 466725 h 554831"/>
                <a:gd name="connsiteX60" fmla="*/ 395288 w 452438"/>
                <a:gd name="connsiteY60" fmla="*/ 461962 h 554831"/>
                <a:gd name="connsiteX61" fmla="*/ 402431 w 452438"/>
                <a:gd name="connsiteY61" fmla="*/ 428625 h 554831"/>
                <a:gd name="connsiteX62" fmla="*/ 426244 w 452438"/>
                <a:gd name="connsiteY62" fmla="*/ 419100 h 554831"/>
                <a:gd name="connsiteX63" fmla="*/ 452438 w 452438"/>
                <a:gd name="connsiteY63" fmla="*/ 392906 h 554831"/>
                <a:gd name="connsiteX64" fmla="*/ 445294 w 452438"/>
                <a:gd name="connsiteY64" fmla="*/ 369093 h 554831"/>
                <a:gd name="connsiteX65" fmla="*/ 421481 w 452438"/>
                <a:gd name="connsiteY65" fmla="*/ 357187 h 554831"/>
                <a:gd name="connsiteX66" fmla="*/ 428625 w 452438"/>
                <a:gd name="connsiteY66" fmla="*/ 340518 h 554831"/>
                <a:gd name="connsiteX67" fmla="*/ 414338 w 452438"/>
                <a:gd name="connsiteY67" fmla="*/ 319087 h 554831"/>
                <a:gd name="connsiteX68" fmla="*/ 414338 w 452438"/>
                <a:gd name="connsiteY68" fmla="*/ 297656 h 554831"/>
                <a:gd name="connsiteX69" fmla="*/ 431006 w 452438"/>
                <a:gd name="connsiteY69" fmla="*/ 276225 h 554831"/>
                <a:gd name="connsiteX70" fmla="*/ 407194 w 452438"/>
                <a:gd name="connsiteY70" fmla="*/ 252412 h 554831"/>
                <a:gd name="connsiteX71" fmla="*/ 385763 w 452438"/>
                <a:gd name="connsiteY71" fmla="*/ 223837 h 554831"/>
                <a:gd name="connsiteX72" fmla="*/ 369094 w 452438"/>
                <a:gd name="connsiteY72" fmla="*/ 188118 h 554831"/>
                <a:gd name="connsiteX73" fmla="*/ 373856 w 452438"/>
                <a:gd name="connsiteY73" fmla="*/ 159543 h 554831"/>
                <a:gd name="connsiteX74" fmla="*/ 371475 w 452438"/>
                <a:gd name="connsiteY74" fmla="*/ 121443 h 554831"/>
                <a:gd name="connsiteX75" fmla="*/ 359569 w 452438"/>
                <a:gd name="connsiteY75" fmla="*/ 97631 h 554831"/>
                <a:gd name="connsiteX76" fmla="*/ 345281 w 452438"/>
                <a:gd name="connsiteY76" fmla="*/ 76200 h 554831"/>
                <a:gd name="connsiteX77" fmla="*/ 347663 w 452438"/>
                <a:gd name="connsiteY77" fmla="*/ 54768 h 554831"/>
                <a:gd name="connsiteX78" fmla="*/ 357188 w 452438"/>
                <a:gd name="connsiteY78" fmla="*/ 0 h 554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2438" h="554831">
                  <a:moveTo>
                    <a:pt x="357188" y="0"/>
                  </a:moveTo>
                  <a:lnTo>
                    <a:pt x="311944" y="30956"/>
                  </a:lnTo>
                  <a:lnTo>
                    <a:pt x="288131" y="21431"/>
                  </a:lnTo>
                  <a:lnTo>
                    <a:pt x="276225" y="47625"/>
                  </a:lnTo>
                  <a:lnTo>
                    <a:pt x="228600" y="85725"/>
                  </a:lnTo>
                  <a:lnTo>
                    <a:pt x="211931" y="102393"/>
                  </a:lnTo>
                  <a:lnTo>
                    <a:pt x="195263" y="102393"/>
                  </a:lnTo>
                  <a:lnTo>
                    <a:pt x="192881" y="145256"/>
                  </a:lnTo>
                  <a:lnTo>
                    <a:pt x="176213" y="176212"/>
                  </a:lnTo>
                  <a:lnTo>
                    <a:pt x="154781" y="157162"/>
                  </a:lnTo>
                  <a:lnTo>
                    <a:pt x="166688" y="128587"/>
                  </a:lnTo>
                  <a:lnTo>
                    <a:pt x="183356" y="83343"/>
                  </a:lnTo>
                  <a:lnTo>
                    <a:pt x="178594" y="69056"/>
                  </a:lnTo>
                  <a:lnTo>
                    <a:pt x="152400" y="95250"/>
                  </a:lnTo>
                  <a:lnTo>
                    <a:pt x="121444" y="128587"/>
                  </a:lnTo>
                  <a:lnTo>
                    <a:pt x="85725" y="130968"/>
                  </a:lnTo>
                  <a:lnTo>
                    <a:pt x="61913" y="138112"/>
                  </a:lnTo>
                  <a:lnTo>
                    <a:pt x="69056" y="188118"/>
                  </a:lnTo>
                  <a:lnTo>
                    <a:pt x="52388" y="207168"/>
                  </a:lnTo>
                  <a:lnTo>
                    <a:pt x="42863" y="242887"/>
                  </a:lnTo>
                  <a:lnTo>
                    <a:pt x="66675" y="245268"/>
                  </a:lnTo>
                  <a:lnTo>
                    <a:pt x="57150" y="280987"/>
                  </a:lnTo>
                  <a:lnTo>
                    <a:pt x="42863" y="311943"/>
                  </a:lnTo>
                  <a:lnTo>
                    <a:pt x="21431" y="328612"/>
                  </a:lnTo>
                  <a:lnTo>
                    <a:pt x="35719" y="352425"/>
                  </a:lnTo>
                  <a:lnTo>
                    <a:pt x="14288" y="373856"/>
                  </a:lnTo>
                  <a:lnTo>
                    <a:pt x="0" y="388143"/>
                  </a:lnTo>
                  <a:lnTo>
                    <a:pt x="26194" y="409575"/>
                  </a:lnTo>
                  <a:lnTo>
                    <a:pt x="57150" y="409575"/>
                  </a:lnTo>
                  <a:lnTo>
                    <a:pt x="107156" y="364331"/>
                  </a:lnTo>
                  <a:lnTo>
                    <a:pt x="128588" y="326231"/>
                  </a:lnTo>
                  <a:lnTo>
                    <a:pt x="142875" y="302418"/>
                  </a:lnTo>
                  <a:lnTo>
                    <a:pt x="142875" y="278606"/>
                  </a:lnTo>
                  <a:lnTo>
                    <a:pt x="157163" y="252412"/>
                  </a:lnTo>
                  <a:lnTo>
                    <a:pt x="159544" y="240506"/>
                  </a:lnTo>
                  <a:lnTo>
                    <a:pt x="240506" y="242887"/>
                  </a:lnTo>
                  <a:lnTo>
                    <a:pt x="252413" y="259556"/>
                  </a:lnTo>
                  <a:lnTo>
                    <a:pt x="214313" y="283368"/>
                  </a:lnTo>
                  <a:lnTo>
                    <a:pt x="188119" y="300037"/>
                  </a:lnTo>
                  <a:lnTo>
                    <a:pt x="173831" y="316706"/>
                  </a:lnTo>
                  <a:lnTo>
                    <a:pt x="169069" y="345281"/>
                  </a:lnTo>
                  <a:lnTo>
                    <a:pt x="197644" y="352425"/>
                  </a:lnTo>
                  <a:lnTo>
                    <a:pt x="223838" y="378618"/>
                  </a:lnTo>
                  <a:lnTo>
                    <a:pt x="238125" y="407193"/>
                  </a:lnTo>
                  <a:lnTo>
                    <a:pt x="238125" y="442912"/>
                  </a:lnTo>
                  <a:lnTo>
                    <a:pt x="223838" y="452437"/>
                  </a:lnTo>
                  <a:lnTo>
                    <a:pt x="200025" y="445293"/>
                  </a:lnTo>
                  <a:lnTo>
                    <a:pt x="178594" y="469106"/>
                  </a:lnTo>
                  <a:lnTo>
                    <a:pt x="173831" y="492918"/>
                  </a:lnTo>
                  <a:lnTo>
                    <a:pt x="180975" y="516731"/>
                  </a:lnTo>
                  <a:lnTo>
                    <a:pt x="169069" y="528637"/>
                  </a:lnTo>
                  <a:lnTo>
                    <a:pt x="200025" y="554831"/>
                  </a:lnTo>
                  <a:lnTo>
                    <a:pt x="233363" y="554831"/>
                  </a:lnTo>
                  <a:lnTo>
                    <a:pt x="252413" y="528637"/>
                  </a:lnTo>
                  <a:lnTo>
                    <a:pt x="280988" y="502443"/>
                  </a:lnTo>
                  <a:lnTo>
                    <a:pt x="297656" y="466725"/>
                  </a:lnTo>
                  <a:lnTo>
                    <a:pt x="304800" y="490537"/>
                  </a:lnTo>
                  <a:lnTo>
                    <a:pt x="323850" y="478631"/>
                  </a:lnTo>
                  <a:lnTo>
                    <a:pt x="347663" y="490537"/>
                  </a:lnTo>
                  <a:lnTo>
                    <a:pt x="359569" y="466725"/>
                  </a:lnTo>
                  <a:lnTo>
                    <a:pt x="395288" y="461962"/>
                  </a:lnTo>
                  <a:lnTo>
                    <a:pt x="402431" y="428625"/>
                  </a:lnTo>
                  <a:lnTo>
                    <a:pt x="426244" y="419100"/>
                  </a:lnTo>
                  <a:lnTo>
                    <a:pt x="452438" y="392906"/>
                  </a:lnTo>
                  <a:lnTo>
                    <a:pt x="445294" y="369093"/>
                  </a:lnTo>
                  <a:lnTo>
                    <a:pt x="421481" y="357187"/>
                  </a:lnTo>
                  <a:lnTo>
                    <a:pt x="428625" y="340518"/>
                  </a:lnTo>
                  <a:lnTo>
                    <a:pt x="414338" y="319087"/>
                  </a:lnTo>
                  <a:lnTo>
                    <a:pt x="414338" y="297656"/>
                  </a:lnTo>
                  <a:lnTo>
                    <a:pt x="431006" y="276225"/>
                  </a:lnTo>
                  <a:lnTo>
                    <a:pt x="407194" y="252412"/>
                  </a:lnTo>
                  <a:lnTo>
                    <a:pt x="385763" y="223837"/>
                  </a:lnTo>
                  <a:lnTo>
                    <a:pt x="369094" y="188118"/>
                  </a:lnTo>
                  <a:lnTo>
                    <a:pt x="373856" y="159543"/>
                  </a:lnTo>
                  <a:lnTo>
                    <a:pt x="371475" y="121443"/>
                  </a:lnTo>
                  <a:lnTo>
                    <a:pt x="359569" y="97631"/>
                  </a:lnTo>
                  <a:lnTo>
                    <a:pt x="345281" y="76200"/>
                  </a:lnTo>
                  <a:lnTo>
                    <a:pt x="347663" y="54768"/>
                  </a:lnTo>
                  <a:lnTo>
                    <a:pt x="357188" y="0"/>
                  </a:lnTo>
                  <a:close/>
                </a:path>
              </a:pathLst>
            </a:custGeom>
            <a:grpFill/>
            <a:ln w="952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1" name="Isle of Mull">
              <a:extLst>
                <a:ext uri="{FF2B5EF4-FFF2-40B4-BE49-F238E27FC236}">
                  <a16:creationId xmlns:a16="http://schemas.microsoft.com/office/drawing/2014/main" id="{AE11C4F4-5D8A-437B-9514-30B6C66F134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5206120" y="2983327"/>
              <a:ext cx="204584" cy="200680"/>
            </a:xfrm>
            <a:custGeom>
              <a:avLst/>
              <a:gdLst>
                <a:gd name="connsiteX0" fmla="*/ 219075 w 623887"/>
                <a:gd name="connsiteY0" fmla="*/ 0 h 611981"/>
                <a:gd name="connsiteX1" fmla="*/ 147637 w 623887"/>
                <a:gd name="connsiteY1" fmla="*/ 26194 h 611981"/>
                <a:gd name="connsiteX2" fmla="*/ 119062 w 623887"/>
                <a:gd name="connsiteY2" fmla="*/ 52387 h 611981"/>
                <a:gd name="connsiteX3" fmla="*/ 121444 w 623887"/>
                <a:gd name="connsiteY3" fmla="*/ 78581 h 611981"/>
                <a:gd name="connsiteX4" fmla="*/ 90487 w 623887"/>
                <a:gd name="connsiteY4" fmla="*/ 73819 h 611981"/>
                <a:gd name="connsiteX5" fmla="*/ 64294 w 623887"/>
                <a:gd name="connsiteY5" fmla="*/ 76200 h 611981"/>
                <a:gd name="connsiteX6" fmla="*/ 42862 w 623887"/>
                <a:gd name="connsiteY6" fmla="*/ 88106 h 611981"/>
                <a:gd name="connsiteX7" fmla="*/ 50006 w 623887"/>
                <a:gd name="connsiteY7" fmla="*/ 126206 h 611981"/>
                <a:gd name="connsiteX8" fmla="*/ 78581 w 623887"/>
                <a:gd name="connsiteY8" fmla="*/ 128587 h 611981"/>
                <a:gd name="connsiteX9" fmla="*/ 57150 w 623887"/>
                <a:gd name="connsiteY9" fmla="*/ 157162 h 611981"/>
                <a:gd name="connsiteX10" fmla="*/ 21431 w 623887"/>
                <a:gd name="connsiteY10" fmla="*/ 166687 h 611981"/>
                <a:gd name="connsiteX11" fmla="*/ 26194 w 623887"/>
                <a:gd name="connsiteY11" fmla="*/ 197644 h 611981"/>
                <a:gd name="connsiteX12" fmla="*/ 71437 w 623887"/>
                <a:gd name="connsiteY12" fmla="*/ 211931 h 611981"/>
                <a:gd name="connsiteX13" fmla="*/ 119062 w 623887"/>
                <a:gd name="connsiteY13" fmla="*/ 204787 h 611981"/>
                <a:gd name="connsiteX14" fmla="*/ 171450 w 623887"/>
                <a:gd name="connsiteY14" fmla="*/ 230981 h 611981"/>
                <a:gd name="connsiteX15" fmla="*/ 202406 w 623887"/>
                <a:gd name="connsiteY15" fmla="*/ 261937 h 611981"/>
                <a:gd name="connsiteX16" fmla="*/ 171450 w 623887"/>
                <a:gd name="connsiteY16" fmla="*/ 269081 h 611981"/>
                <a:gd name="connsiteX17" fmla="*/ 145256 w 623887"/>
                <a:gd name="connsiteY17" fmla="*/ 264319 h 611981"/>
                <a:gd name="connsiteX18" fmla="*/ 114300 w 623887"/>
                <a:gd name="connsiteY18" fmla="*/ 247650 h 611981"/>
                <a:gd name="connsiteX19" fmla="*/ 64294 w 623887"/>
                <a:gd name="connsiteY19" fmla="*/ 250031 h 611981"/>
                <a:gd name="connsiteX20" fmla="*/ 50006 w 623887"/>
                <a:gd name="connsiteY20" fmla="*/ 266700 h 611981"/>
                <a:gd name="connsiteX21" fmla="*/ 88106 w 623887"/>
                <a:gd name="connsiteY21" fmla="*/ 292894 h 611981"/>
                <a:gd name="connsiteX22" fmla="*/ 121444 w 623887"/>
                <a:gd name="connsiteY22" fmla="*/ 311944 h 611981"/>
                <a:gd name="connsiteX23" fmla="*/ 178594 w 623887"/>
                <a:gd name="connsiteY23" fmla="*/ 307181 h 611981"/>
                <a:gd name="connsiteX24" fmla="*/ 200025 w 623887"/>
                <a:gd name="connsiteY24" fmla="*/ 292894 h 611981"/>
                <a:gd name="connsiteX25" fmla="*/ 252412 w 623887"/>
                <a:gd name="connsiteY25" fmla="*/ 283369 h 611981"/>
                <a:gd name="connsiteX26" fmla="*/ 283369 w 623887"/>
                <a:gd name="connsiteY26" fmla="*/ 264319 h 611981"/>
                <a:gd name="connsiteX27" fmla="*/ 307181 w 623887"/>
                <a:gd name="connsiteY27" fmla="*/ 245269 h 611981"/>
                <a:gd name="connsiteX28" fmla="*/ 326231 w 623887"/>
                <a:gd name="connsiteY28" fmla="*/ 266700 h 611981"/>
                <a:gd name="connsiteX29" fmla="*/ 311944 w 623887"/>
                <a:gd name="connsiteY29" fmla="*/ 292894 h 611981"/>
                <a:gd name="connsiteX30" fmla="*/ 290512 w 623887"/>
                <a:gd name="connsiteY30" fmla="*/ 314325 h 611981"/>
                <a:gd name="connsiteX31" fmla="*/ 261937 w 623887"/>
                <a:gd name="connsiteY31" fmla="*/ 335756 h 611981"/>
                <a:gd name="connsiteX32" fmla="*/ 223837 w 623887"/>
                <a:gd name="connsiteY32" fmla="*/ 326231 h 611981"/>
                <a:gd name="connsiteX33" fmla="*/ 202406 w 623887"/>
                <a:gd name="connsiteY33" fmla="*/ 338137 h 611981"/>
                <a:gd name="connsiteX34" fmla="*/ 202406 w 623887"/>
                <a:gd name="connsiteY34" fmla="*/ 371475 h 611981"/>
                <a:gd name="connsiteX35" fmla="*/ 171450 w 623887"/>
                <a:gd name="connsiteY35" fmla="*/ 400050 h 611981"/>
                <a:gd name="connsiteX36" fmla="*/ 140494 w 623887"/>
                <a:gd name="connsiteY36" fmla="*/ 419100 h 611981"/>
                <a:gd name="connsiteX37" fmla="*/ 147637 w 623887"/>
                <a:gd name="connsiteY37" fmla="*/ 464344 h 611981"/>
                <a:gd name="connsiteX38" fmla="*/ 180975 w 623887"/>
                <a:gd name="connsiteY38" fmla="*/ 464344 h 611981"/>
                <a:gd name="connsiteX39" fmla="*/ 202406 w 623887"/>
                <a:gd name="connsiteY39" fmla="*/ 452437 h 611981"/>
                <a:gd name="connsiteX40" fmla="*/ 235744 w 623887"/>
                <a:gd name="connsiteY40" fmla="*/ 452437 h 611981"/>
                <a:gd name="connsiteX41" fmla="*/ 264319 w 623887"/>
                <a:gd name="connsiteY41" fmla="*/ 438150 h 611981"/>
                <a:gd name="connsiteX42" fmla="*/ 288131 w 623887"/>
                <a:gd name="connsiteY42" fmla="*/ 419100 h 611981"/>
                <a:gd name="connsiteX43" fmla="*/ 309562 w 623887"/>
                <a:gd name="connsiteY43" fmla="*/ 414337 h 611981"/>
                <a:gd name="connsiteX44" fmla="*/ 323850 w 623887"/>
                <a:gd name="connsiteY44" fmla="*/ 421481 h 611981"/>
                <a:gd name="connsiteX45" fmla="*/ 323850 w 623887"/>
                <a:gd name="connsiteY45" fmla="*/ 445294 h 611981"/>
                <a:gd name="connsiteX46" fmla="*/ 288131 w 623887"/>
                <a:gd name="connsiteY46" fmla="*/ 461962 h 611981"/>
                <a:gd name="connsiteX47" fmla="*/ 228600 w 623887"/>
                <a:gd name="connsiteY47" fmla="*/ 492919 h 611981"/>
                <a:gd name="connsiteX48" fmla="*/ 171450 w 623887"/>
                <a:gd name="connsiteY48" fmla="*/ 504825 h 611981"/>
                <a:gd name="connsiteX49" fmla="*/ 152400 w 623887"/>
                <a:gd name="connsiteY49" fmla="*/ 504825 h 611981"/>
                <a:gd name="connsiteX50" fmla="*/ 114300 w 623887"/>
                <a:gd name="connsiteY50" fmla="*/ 497681 h 611981"/>
                <a:gd name="connsiteX51" fmla="*/ 104775 w 623887"/>
                <a:gd name="connsiteY51" fmla="*/ 507206 h 611981"/>
                <a:gd name="connsiteX52" fmla="*/ 111919 w 623887"/>
                <a:gd name="connsiteY52" fmla="*/ 538162 h 611981"/>
                <a:gd name="connsiteX53" fmla="*/ 90487 w 623887"/>
                <a:gd name="connsiteY53" fmla="*/ 538162 h 611981"/>
                <a:gd name="connsiteX54" fmla="*/ 76200 w 623887"/>
                <a:gd name="connsiteY54" fmla="*/ 502444 h 611981"/>
                <a:gd name="connsiteX55" fmla="*/ 40481 w 623887"/>
                <a:gd name="connsiteY55" fmla="*/ 497681 h 611981"/>
                <a:gd name="connsiteX56" fmla="*/ 19050 w 623887"/>
                <a:gd name="connsiteY56" fmla="*/ 485775 h 611981"/>
                <a:gd name="connsiteX57" fmla="*/ 0 w 623887"/>
                <a:gd name="connsiteY57" fmla="*/ 497681 h 611981"/>
                <a:gd name="connsiteX58" fmla="*/ 0 w 623887"/>
                <a:gd name="connsiteY58" fmla="*/ 547687 h 611981"/>
                <a:gd name="connsiteX59" fmla="*/ 26194 w 623887"/>
                <a:gd name="connsiteY59" fmla="*/ 564356 h 611981"/>
                <a:gd name="connsiteX60" fmla="*/ 23812 w 623887"/>
                <a:gd name="connsiteY60" fmla="*/ 602456 h 611981"/>
                <a:gd name="connsiteX61" fmla="*/ 64294 w 623887"/>
                <a:gd name="connsiteY61" fmla="*/ 609600 h 611981"/>
                <a:gd name="connsiteX62" fmla="*/ 95250 w 623887"/>
                <a:gd name="connsiteY62" fmla="*/ 611981 h 611981"/>
                <a:gd name="connsiteX63" fmla="*/ 114300 w 623887"/>
                <a:gd name="connsiteY63" fmla="*/ 578644 h 611981"/>
                <a:gd name="connsiteX64" fmla="*/ 130969 w 623887"/>
                <a:gd name="connsiteY64" fmla="*/ 588169 h 611981"/>
                <a:gd name="connsiteX65" fmla="*/ 154781 w 623887"/>
                <a:gd name="connsiteY65" fmla="*/ 581025 h 611981"/>
                <a:gd name="connsiteX66" fmla="*/ 211931 w 623887"/>
                <a:gd name="connsiteY66" fmla="*/ 581025 h 611981"/>
                <a:gd name="connsiteX67" fmla="*/ 238125 w 623887"/>
                <a:gd name="connsiteY67" fmla="*/ 569119 h 611981"/>
                <a:gd name="connsiteX68" fmla="*/ 292894 w 623887"/>
                <a:gd name="connsiteY68" fmla="*/ 569119 h 611981"/>
                <a:gd name="connsiteX69" fmla="*/ 323850 w 623887"/>
                <a:gd name="connsiteY69" fmla="*/ 535781 h 611981"/>
                <a:gd name="connsiteX70" fmla="*/ 340519 w 623887"/>
                <a:gd name="connsiteY70" fmla="*/ 528637 h 611981"/>
                <a:gd name="connsiteX71" fmla="*/ 357187 w 623887"/>
                <a:gd name="connsiteY71" fmla="*/ 535781 h 611981"/>
                <a:gd name="connsiteX72" fmla="*/ 390525 w 623887"/>
                <a:gd name="connsiteY72" fmla="*/ 519112 h 611981"/>
                <a:gd name="connsiteX73" fmla="*/ 414337 w 623887"/>
                <a:gd name="connsiteY73" fmla="*/ 473869 h 611981"/>
                <a:gd name="connsiteX74" fmla="*/ 440531 w 623887"/>
                <a:gd name="connsiteY74" fmla="*/ 483394 h 611981"/>
                <a:gd name="connsiteX75" fmla="*/ 461962 w 623887"/>
                <a:gd name="connsiteY75" fmla="*/ 481012 h 611981"/>
                <a:gd name="connsiteX76" fmla="*/ 442912 w 623887"/>
                <a:gd name="connsiteY76" fmla="*/ 502444 h 611981"/>
                <a:gd name="connsiteX77" fmla="*/ 421481 w 623887"/>
                <a:gd name="connsiteY77" fmla="*/ 531019 h 611981"/>
                <a:gd name="connsiteX78" fmla="*/ 450056 w 623887"/>
                <a:gd name="connsiteY78" fmla="*/ 542925 h 611981"/>
                <a:gd name="connsiteX79" fmla="*/ 450056 w 623887"/>
                <a:gd name="connsiteY79" fmla="*/ 542925 h 611981"/>
                <a:gd name="connsiteX80" fmla="*/ 492919 w 623887"/>
                <a:gd name="connsiteY80" fmla="*/ 526256 h 611981"/>
                <a:gd name="connsiteX81" fmla="*/ 528637 w 623887"/>
                <a:gd name="connsiteY81" fmla="*/ 500062 h 611981"/>
                <a:gd name="connsiteX82" fmla="*/ 571500 w 623887"/>
                <a:gd name="connsiteY82" fmla="*/ 469106 h 611981"/>
                <a:gd name="connsiteX83" fmla="*/ 597694 w 623887"/>
                <a:gd name="connsiteY83" fmla="*/ 433387 h 611981"/>
                <a:gd name="connsiteX84" fmla="*/ 621506 w 623887"/>
                <a:gd name="connsiteY84" fmla="*/ 400050 h 611981"/>
                <a:gd name="connsiteX85" fmla="*/ 623887 w 623887"/>
                <a:gd name="connsiteY85" fmla="*/ 354806 h 611981"/>
                <a:gd name="connsiteX86" fmla="*/ 604837 w 623887"/>
                <a:gd name="connsiteY86" fmla="*/ 316706 h 611981"/>
                <a:gd name="connsiteX87" fmla="*/ 578644 w 623887"/>
                <a:gd name="connsiteY87" fmla="*/ 295275 h 611981"/>
                <a:gd name="connsiteX88" fmla="*/ 535781 w 623887"/>
                <a:gd name="connsiteY88" fmla="*/ 266700 h 611981"/>
                <a:gd name="connsiteX89" fmla="*/ 507206 w 623887"/>
                <a:gd name="connsiteY89" fmla="*/ 233362 h 611981"/>
                <a:gd name="connsiteX90" fmla="*/ 485775 w 623887"/>
                <a:gd name="connsiteY90" fmla="*/ 226219 h 611981"/>
                <a:gd name="connsiteX91" fmla="*/ 469106 w 623887"/>
                <a:gd name="connsiteY91" fmla="*/ 238125 h 611981"/>
                <a:gd name="connsiteX92" fmla="*/ 442912 w 623887"/>
                <a:gd name="connsiteY92" fmla="*/ 214312 h 611981"/>
                <a:gd name="connsiteX93" fmla="*/ 409575 w 623887"/>
                <a:gd name="connsiteY93" fmla="*/ 226219 h 611981"/>
                <a:gd name="connsiteX94" fmla="*/ 373856 w 623887"/>
                <a:gd name="connsiteY94" fmla="*/ 214312 h 611981"/>
                <a:gd name="connsiteX95" fmla="*/ 354806 w 623887"/>
                <a:gd name="connsiteY95" fmla="*/ 211931 h 611981"/>
                <a:gd name="connsiteX96" fmla="*/ 354806 w 623887"/>
                <a:gd name="connsiteY96" fmla="*/ 188119 h 611981"/>
                <a:gd name="connsiteX97" fmla="*/ 350044 w 623887"/>
                <a:gd name="connsiteY97" fmla="*/ 161925 h 611981"/>
                <a:gd name="connsiteX98" fmla="*/ 328612 w 623887"/>
                <a:gd name="connsiteY98" fmla="*/ 140494 h 611981"/>
                <a:gd name="connsiteX99" fmla="*/ 328612 w 623887"/>
                <a:gd name="connsiteY99" fmla="*/ 121444 h 611981"/>
                <a:gd name="connsiteX100" fmla="*/ 304800 w 623887"/>
                <a:gd name="connsiteY100" fmla="*/ 97631 h 611981"/>
                <a:gd name="connsiteX101" fmla="*/ 295275 w 623887"/>
                <a:gd name="connsiteY101" fmla="*/ 69056 h 611981"/>
                <a:gd name="connsiteX102" fmla="*/ 269081 w 623887"/>
                <a:gd name="connsiteY102" fmla="*/ 57150 h 611981"/>
                <a:gd name="connsiteX103" fmla="*/ 219075 w 623887"/>
                <a:gd name="connsiteY103" fmla="*/ 0 h 611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623887" h="611981">
                  <a:moveTo>
                    <a:pt x="219075" y="0"/>
                  </a:moveTo>
                  <a:lnTo>
                    <a:pt x="147637" y="26194"/>
                  </a:lnTo>
                  <a:lnTo>
                    <a:pt x="119062" y="52387"/>
                  </a:lnTo>
                  <a:lnTo>
                    <a:pt x="121444" y="78581"/>
                  </a:lnTo>
                  <a:lnTo>
                    <a:pt x="90487" y="73819"/>
                  </a:lnTo>
                  <a:lnTo>
                    <a:pt x="64294" y="76200"/>
                  </a:lnTo>
                  <a:lnTo>
                    <a:pt x="42862" y="88106"/>
                  </a:lnTo>
                  <a:lnTo>
                    <a:pt x="50006" y="126206"/>
                  </a:lnTo>
                  <a:lnTo>
                    <a:pt x="78581" y="128587"/>
                  </a:lnTo>
                  <a:lnTo>
                    <a:pt x="57150" y="157162"/>
                  </a:lnTo>
                  <a:lnTo>
                    <a:pt x="21431" y="166687"/>
                  </a:lnTo>
                  <a:lnTo>
                    <a:pt x="26194" y="197644"/>
                  </a:lnTo>
                  <a:lnTo>
                    <a:pt x="71437" y="211931"/>
                  </a:lnTo>
                  <a:lnTo>
                    <a:pt x="119062" y="204787"/>
                  </a:lnTo>
                  <a:lnTo>
                    <a:pt x="171450" y="230981"/>
                  </a:lnTo>
                  <a:lnTo>
                    <a:pt x="202406" y="261937"/>
                  </a:lnTo>
                  <a:lnTo>
                    <a:pt x="171450" y="269081"/>
                  </a:lnTo>
                  <a:lnTo>
                    <a:pt x="145256" y="264319"/>
                  </a:lnTo>
                  <a:lnTo>
                    <a:pt x="114300" y="247650"/>
                  </a:lnTo>
                  <a:lnTo>
                    <a:pt x="64294" y="250031"/>
                  </a:lnTo>
                  <a:lnTo>
                    <a:pt x="50006" y="266700"/>
                  </a:lnTo>
                  <a:lnTo>
                    <a:pt x="88106" y="292894"/>
                  </a:lnTo>
                  <a:lnTo>
                    <a:pt x="121444" y="311944"/>
                  </a:lnTo>
                  <a:lnTo>
                    <a:pt x="178594" y="307181"/>
                  </a:lnTo>
                  <a:lnTo>
                    <a:pt x="200025" y="292894"/>
                  </a:lnTo>
                  <a:lnTo>
                    <a:pt x="252412" y="283369"/>
                  </a:lnTo>
                  <a:lnTo>
                    <a:pt x="283369" y="264319"/>
                  </a:lnTo>
                  <a:lnTo>
                    <a:pt x="307181" y="245269"/>
                  </a:lnTo>
                  <a:lnTo>
                    <a:pt x="326231" y="266700"/>
                  </a:lnTo>
                  <a:lnTo>
                    <a:pt x="311944" y="292894"/>
                  </a:lnTo>
                  <a:lnTo>
                    <a:pt x="290512" y="314325"/>
                  </a:lnTo>
                  <a:lnTo>
                    <a:pt x="261937" y="335756"/>
                  </a:lnTo>
                  <a:lnTo>
                    <a:pt x="223837" y="326231"/>
                  </a:lnTo>
                  <a:lnTo>
                    <a:pt x="202406" y="338137"/>
                  </a:lnTo>
                  <a:lnTo>
                    <a:pt x="202406" y="371475"/>
                  </a:lnTo>
                  <a:lnTo>
                    <a:pt x="171450" y="400050"/>
                  </a:lnTo>
                  <a:lnTo>
                    <a:pt x="140494" y="419100"/>
                  </a:lnTo>
                  <a:lnTo>
                    <a:pt x="147637" y="464344"/>
                  </a:lnTo>
                  <a:lnTo>
                    <a:pt x="180975" y="464344"/>
                  </a:lnTo>
                  <a:lnTo>
                    <a:pt x="202406" y="452437"/>
                  </a:lnTo>
                  <a:lnTo>
                    <a:pt x="235744" y="452437"/>
                  </a:lnTo>
                  <a:lnTo>
                    <a:pt x="264319" y="438150"/>
                  </a:lnTo>
                  <a:lnTo>
                    <a:pt x="288131" y="419100"/>
                  </a:lnTo>
                  <a:lnTo>
                    <a:pt x="309562" y="414337"/>
                  </a:lnTo>
                  <a:lnTo>
                    <a:pt x="323850" y="421481"/>
                  </a:lnTo>
                  <a:lnTo>
                    <a:pt x="323850" y="445294"/>
                  </a:lnTo>
                  <a:lnTo>
                    <a:pt x="288131" y="461962"/>
                  </a:lnTo>
                  <a:lnTo>
                    <a:pt x="228600" y="492919"/>
                  </a:lnTo>
                  <a:lnTo>
                    <a:pt x="171450" y="504825"/>
                  </a:lnTo>
                  <a:lnTo>
                    <a:pt x="152400" y="504825"/>
                  </a:lnTo>
                  <a:lnTo>
                    <a:pt x="114300" y="497681"/>
                  </a:lnTo>
                  <a:lnTo>
                    <a:pt x="104775" y="507206"/>
                  </a:lnTo>
                  <a:lnTo>
                    <a:pt x="111919" y="538162"/>
                  </a:lnTo>
                  <a:lnTo>
                    <a:pt x="90487" y="538162"/>
                  </a:lnTo>
                  <a:lnTo>
                    <a:pt x="76200" y="502444"/>
                  </a:lnTo>
                  <a:lnTo>
                    <a:pt x="40481" y="497681"/>
                  </a:lnTo>
                  <a:lnTo>
                    <a:pt x="19050" y="485775"/>
                  </a:lnTo>
                  <a:lnTo>
                    <a:pt x="0" y="497681"/>
                  </a:lnTo>
                  <a:lnTo>
                    <a:pt x="0" y="547687"/>
                  </a:lnTo>
                  <a:lnTo>
                    <a:pt x="26194" y="564356"/>
                  </a:lnTo>
                  <a:lnTo>
                    <a:pt x="23812" y="602456"/>
                  </a:lnTo>
                  <a:lnTo>
                    <a:pt x="64294" y="609600"/>
                  </a:lnTo>
                  <a:lnTo>
                    <a:pt x="95250" y="611981"/>
                  </a:lnTo>
                  <a:lnTo>
                    <a:pt x="114300" y="578644"/>
                  </a:lnTo>
                  <a:lnTo>
                    <a:pt x="130969" y="588169"/>
                  </a:lnTo>
                  <a:lnTo>
                    <a:pt x="154781" y="581025"/>
                  </a:lnTo>
                  <a:lnTo>
                    <a:pt x="211931" y="581025"/>
                  </a:lnTo>
                  <a:lnTo>
                    <a:pt x="238125" y="569119"/>
                  </a:lnTo>
                  <a:lnTo>
                    <a:pt x="292894" y="569119"/>
                  </a:lnTo>
                  <a:lnTo>
                    <a:pt x="323850" y="535781"/>
                  </a:lnTo>
                  <a:lnTo>
                    <a:pt x="340519" y="528637"/>
                  </a:lnTo>
                  <a:lnTo>
                    <a:pt x="357187" y="535781"/>
                  </a:lnTo>
                  <a:lnTo>
                    <a:pt x="390525" y="519112"/>
                  </a:lnTo>
                  <a:lnTo>
                    <a:pt x="414337" y="473869"/>
                  </a:lnTo>
                  <a:lnTo>
                    <a:pt x="440531" y="483394"/>
                  </a:lnTo>
                  <a:lnTo>
                    <a:pt x="461962" y="481012"/>
                  </a:lnTo>
                  <a:lnTo>
                    <a:pt x="442912" y="502444"/>
                  </a:lnTo>
                  <a:lnTo>
                    <a:pt x="421481" y="531019"/>
                  </a:lnTo>
                  <a:lnTo>
                    <a:pt x="450056" y="542925"/>
                  </a:lnTo>
                  <a:lnTo>
                    <a:pt x="450056" y="542925"/>
                  </a:lnTo>
                  <a:lnTo>
                    <a:pt x="492919" y="526256"/>
                  </a:lnTo>
                  <a:lnTo>
                    <a:pt x="528637" y="500062"/>
                  </a:lnTo>
                  <a:lnTo>
                    <a:pt x="571500" y="469106"/>
                  </a:lnTo>
                  <a:lnTo>
                    <a:pt x="597694" y="433387"/>
                  </a:lnTo>
                  <a:lnTo>
                    <a:pt x="621506" y="400050"/>
                  </a:lnTo>
                  <a:lnTo>
                    <a:pt x="623887" y="354806"/>
                  </a:lnTo>
                  <a:lnTo>
                    <a:pt x="604837" y="316706"/>
                  </a:lnTo>
                  <a:lnTo>
                    <a:pt x="578644" y="295275"/>
                  </a:lnTo>
                  <a:lnTo>
                    <a:pt x="535781" y="266700"/>
                  </a:lnTo>
                  <a:lnTo>
                    <a:pt x="507206" y="233362"/>
                  </a:lnTo>
                  <a:lnTo>
                    <a:pt x="485775" y="226219"/>
                  </a:lnTo>
                  <a:lnTo>
                    <a:pt x="469106" y="238125"/>
                  </a:lnTo>
                  <a:lnTo>
                    <a:pt x="442912" y="214312"/>
                  </a:lnTo>
                  <a:lnTo>
                    <a:pt x="409575" y="226219"/>
                  </a:lnTo>
                  <a:lnTo>
                    <a:pt x="373856" y="214312"/>
                  </a:lnTo>
                  <a:lnTo>
                    <a:pt x="354806" y="211931"/>
                  </a:lnTo>
                  <a:lnTo>
                    <a:pt x="354806" y="188119"/>
                  </a:lnTo>
                  <a:lnTo>
                    <a:pt x="350044" y="161925"/>
                  </a:lnTo>
                  <a:lnTo>
                    <a:pt x="328612" y="140494"/>
                  </a:lnTo>
                  <a:lnTo>
                    <a:pt x="328612" y="121444"/>
                  </a:lnTo>
                  <a:lnTo>
                    <a:pt x="304800" y="97631"/>
                  </a:lnTo>
                  <a:lnTo>
                    <a:pt x="295275" y="69056"/>
                  </a:lnTo>
                  <a:lnTo>
                    <a:pt x="269081" y="57150"/>
                  </a:lnTo>
                  <a:lnTo>
                    <a:pt x="219075" y="0"/>
                  </a:lnTo>
                  <a:close/>
                </a:path>
              </a:pathLst>
            </a:custGeom>
            <a:grpFill/>
            <a:ln w="952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2" name="Isle of Lewis">
              <a:extLst>
                <a:ext uri="{FF2B5EF4-FFF2-40B4-BE49-F238E27FC236}">
                  <a16:creationId xmlns:a16="http://schemas.microsoft.com/office/drawing/2014/main" id="{99D749FB-A688-4073-A4CD-6D19C07A9BB6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4979671" y="1997104"/>
              <a:ext cx="286575" cy="424005"/>
            </a:xfrm>
            <a:custGeom>
              <a:avLst/>
              <a:gdLst>
                <a:gd name="connsiteX0" fmla="*/ 788194 w 873919"/>
                <a:gd name="connsiteY0" fmla="*/ 0 h 1293019"/>
                <a:gd name="connsiteX1" fmla="*/ 764382 w 873919"/>
                <a:gd name="connsiteY1" fmla="*/ 52388 h 1293019"/>
                <a:gd name="connsiteX2" fmla="*/ 728663 w 873919"/>
                <a:gd name="connsiteY2" fmla="*/ 71438 h 1293019"/>
                <a:gd name="connsiteX3" fmla="*/ 683419 w 873919"/>
                <a:gd name="connsiteY3" fmla="*/ 114300 h 1293019"/>
                <a:gd name="connsiteX4" fmla="*/ 607219 w 873919"/>
                <a:gd name="connsiteY4" fmla="*/ 161925 h 1293019"/>
                <a:gd name="connsiteX5" fmla="*/ 576263 w 873919"/>
                <a:gd name="connsiteY5" fmla="*/ 192881 h 1293019"/>
                <a:gd name="connsiteX6" fmla="*/ 557213 w 873919"/>
                <a:gd name="connsiteY6" fmla="*/ 223838 h 1293019"/>
                <a:gd name="connsiteX7" fmla="*/ 516732 w 873919"/>
                <a:gd name="connsiteY7" fmla="*/ 261938 h 1293019"/>
                <a:gd name="connsiteX8" fmla="*/ 473869 w 873919"/>
                <a:gd name="connsiteY8" fmla="*/ 288131 h 1293019"/>
                <a:gd name="connsiteX9" fmla="*/ 438150 w 873919"/>
                <a:gd name="connsiteY9" fmla="*/ 259556 h 1293019"/>
                <a:gd name="connsiteX10" fmla="*/ 409575 w 873919"/>
                <a:gd name="connsiteY10" fmla="*/ 307181 h 1293019"/>
                <a:gd name="connsiteX11" fmla="*/ 354807 w 873919"/>
                <a:gd name="connsiteY11" fmla="*/ 335756 h 1293019"/>
                <a:gd name="connsiteX12" fmla="*/ 311944 w 873919"/>
                <a:gd name="connsiteY12" fmla="*/ 350044 h 1293019"/>
                <a:gd name="connsiteX13" fmla="*/ 304800 w 873919"/>
                <a:gd name="connsiteY13" fmla="*/ 392906 h 1293019"/>
                <a:gd name="connsiteX14" fmla="*/ 321469 w 873919"/>
                <a:gd name="connsiteY14" fmla="*/ 452438 h 1293019"/>
                <a:gd name="connsiteX15" fmla="*/ 361950 w 873919"/>
                <a:gd name="connsiteY15" fmla="*/ 490538 h 1293019"/>
                <a:gd name="connsiteX16" fmla="*/ 390525 w 873919"/>
                <a:gd name="connsiteY16" fmla="*/ 542925 h 1293019"/>
                <a:gd name="connsiteX17" fmla="*/ 404813 w 873919"/>
                <a:gd name="connsiteY17" fmla="*/ 554831 h 1293019"/>
                <a:gd name="connsiteX18" fmla="*/ 366713 w 873919"/>
                <a:gd name="connsiteY18" fmla="*/ 552450 h 1293019"/>
                <a:gd name="connsiteX19" fmla="*/ 342900 w 873919"/>
                <a:gd name="connsiteY19" fmla="*/ 521494 h 1293019"/>
                <a:gd name="connsiteX20" fmla="*/ 333375 w 873919"/>
                <a:gd name="connsiteY20" fmla="*/ 492919 h 1293019"/>
                <a:gd name="connsiteX21" fmla="*/ 309563 w 873919"/>
                <a:gd name="connsiteY21" fmla="*/ 459581 h 1293019"/>
                <a:gd name="connsiteX22" fmla="*/ 283369 w 873919"/>
                <a:gd name="connsiteY22" fmla="*/ 459581 h 1293019"/>
                <a:gd name="connsiteX23" fmla="*/ 269082 w 873919"/>
                <a:gd name="connsiteY23" fmla="*/ 416719 h 1293019"/>
                <a:gd name="connsiteX24" fmla="*/ 247650 w 873919"/>
                <a:gd name="connsiteY24" fmla="*/ 409575 h 1293019"/>
                <a:gd name="connsiteX25" fmla="*/ 247650 w 873919"/>
                <a:gd name="connsiteY25" fmla="*/ 438150 h 1293019"/>
                <a:gd name="connsiteX26" fmla="*/ 235744 w 873919"/>
                <a:gd name="connsiteY26" fmla="*/ 450056 h 1293019"/>
                <a:gd name="connsiteX27" fmla="*/ 276225 w 873919"/>
                <a:gd name="connsiteY27" fmla="*/ 500063 h 1293019"/>
                <a:gd name="connsiteX28" fmla="*/ 278607 w 873919"/>
                <a:gd name="connsiteY28" fmla="*/ 519113 h 1293019"/>
                <a:gd name="connsiteX29" fmla="*/ 271463 w 873919"/>
                <a:gd name="connsiteY29" fmla="*/ 545306 h 1293019"/>
                <a:gd name="connsiteX30" fmla="*/ 245269 w 873919"/>
                <a:gd name="connsiteY30" fmla="*/ 547688 h 1293019"/>
                <a:gd name="connsiteX31" fmla="*/ 214313 w 873919"/>
                <a:gd name="connsiteY31" fmla="*/ 545306 h 1293019"/>
                <a:gd name="connsiteX32" fmla="*/ 214313 w 873919"/>
                <a:gd name="connsiteY32" fmla="*/ 495300 h 1293019"/>
                <a:gd name="connsiteX33" fmla="*/ 192882 w 873919"/>
                <a:gd name="connsiteY33" fmla="*/ 478631 h 1293019"/>
                <a:gd name="connsiteX34" fmla="*/ 169069 w 873919"/>
                <a:gd name="connsiteY34" fmla="*/ 483394 h 1293019"/>
                <a:gd name="connsiteX35" fmla="*/ 133350 w 873919"/>
                <a:gd name="connsiteY35" fmla="*/ 459581 h 1293019"/>
                <a:gd name="connsiteX36" fmla="*/ 116682 w 873919"/>
                <a:gd name="connsiteY36" fmla="*/ 457200 h 1293019"/>
                <a:gd name="connsiteX37" fmla="*/ 97632 w 873919"/>
                <a:gd name="connsiteY37" fmla="*/ 495300 h 1293019"/>
                <a:gd name="connsiteX38" fmla="*/ 92869 w 873919"/>
                <a:gd name="connsiteY38" fmla="*/ 523875 h 1293019"/>
                <a:gd name="connsiteX39" fmla="*/ 128588 w 873919"/>
                <a:gd name="connsiteY39" fmla="*/ 538163 h 1293019"/>
                <a:gd name="connsiteX40" fmla="*/ 111919 w 873919"/>
                <a:gd name="connsiteY40" fmla="*/ 557213 h 1293019"/>
                <a:gd name="connsiteX41" fmla="*/ 83344 w 873919"/>
                <a:gd name="connsiteY41" fmla="*/ 550069 h 1293019"/>
                <a:gd name="connsiteX42" fmla="*/ 61913 w 873919"/>
                <a:gd name="connsiteY42" fmla="*/ 545306 h 1293019"/>
                <a:gd name="connsiteX43" fmla="*/ 54769 w 873919"/>
                <a:gd name="connsiteY43" fmla="*/ 569119 h 1293019"/>
                <a:gd name="connsiteX44" fmla="*/ 59532 w 873919"/>
                <a:gd name="connsiteY44" fmla="*/ 588169 h 1293019"/>
                <a:gd name="connsiteX45" fmla="*/ 40482 w 873919"/>
                <a:gd name="connsiteY45" fmla="*/ 626269 h 1293019"/>
                <a:gd name="connsiteX46" fmla="*/ 26194 w 873919"/>
                <a:gd name="connsiteY46" fmla="*/ 654844 h 1293019"/>
                <a:gd name="connsiteX47" fmla="*/ 59532 w 873919"/>
                <a:gd name="connsiteY47" fmla="*/ 685800 h 1293019"/>
                <a:gd name="connsiteX48" fmla="*/ 57150 w 873919"/>
                <a:gd name="connsiteY48" fmla="*/ 711994 h 1293019"/>
                <a:gd name="connsiteX49" fmla="*/ 73819 w 873919"/>
                <a:gd name="connsiteY49" fmla="*/ 738188 h 1293019"/>
                <a:gd name="connsiteX50" fmla="*/ 80963 w 873919"/>
                <a:gd name="connsiteY50" fmla="*/ 750094 h 1293019"/>
                <a:gd name="connsiteX51" fmla="*/ 126207 w 873919"/>
                <a:gd name="connsiteY51" fmla="*/ 728663 h 1293019"/>
                <a:gd name="connsiteX52" fmla="*/ 126207 w 873919"/>
                <a:gd name="connsiteY52" fmla="*/ 752475 h 1293019"/>
                <a:gd name="connsiteX53" fmla="*/ 135732 w 873919"/>
                <a:gd name="connsiteY53" fmla="*/ 790575 h 1293019"/>
                <a:gd name="connsiteX54" fmla="*/ 102394 w 873919"/>
                <a:gd name="connsiteY54" fmla="*/ 809625 h 1293019"/>
                <a:gd name="connsiteX55" fmla="*/ 92869 w 873919"/>
                <a:gd name="connsiteY55" fmla="*/ 835819 h 1293019"/>
                <a:gd name="connsiteX56" fmla="*/ 69057 w 873919"/>
                <a:gd name="connsiteY56" fmla="*/ 807244 h 1293019"/>
                <a:gd name="connsiteX57" fmla="*/ 52388 w 873919"/>
                <a:gd name="connsiteY57" fmla="*/ 807244 h 1293019"/>
                <a:gd name="connsiteX58" fmla="*/ 16669 w 873919"/>
                <a:gd name="connsiteY58" fmla="*/ 788194 h 1293019"/>
                <a:gd name="connsiteX59" fmla="*/ 0 w 873919"/>
                <a:gd name="connsiteY59" fmla="*/ 812006 h 1293019"/>
                <a:gd name="connsiteX60" fmla="*/ 0 w 873919"/>
                <a:gd name="connsiteY60" fmla="*/ 838200 h 1293019"/>
                <a:gd name="connsiteX61" fmla="*/ 33338 w 873919"/>
                <a:gd name="connsiteY61" fmla="*/ 838200 h 1293019"/>
                <a:gd name="connsiteX62" fmla="*/ 61913 w 873919"/>
                <a:gd name="connsiteY62" fmla="*/ 854869 h 1293019"/>
                <a:gd name="connsiteX63" fmla="*/ 69057 w 873919"/>
                <a:gd name="connsiteY63" fmla="*/ 897731 h 1293019"/>
                <a:gd name="connsiteX64" fmla="*/ 107157 w 873919"/>
                <a:gd name="connsiteY64" fmla="*/ 928688 h 1293019"/>
                <a:gd name="connsiteX65" fmla="*/ 152400 w 873919"/>
                <a:gd name="connsiteY65" fmla="*/ 921544 h 1293019"/>
                <a:gd name="connsiteX66" fmla="*/ 190500 w 873919"/>
                <a:gd name="connsiteY66" fmla="*/ 926306 h 1293019"/>
                <a:gd name="connsiteX67" fmla="*/ 235744 w 873919"/>
                <a:gd name="connsiteY67" fmla="*/ 959644 h 1293019"/>
                <a:gd name="connsiteX68" fmla="*/ 261938 w 873919"/>
                <a:gd name="connsiteY68" fmla="*/ 959644 h 1293019"/>
                <a:gd name="connsiteX69" fmla="*/ 292894 w 873919"/>
                <a:gd name="connsiteY69" fmla="*/ 1009650 h 1293019"/>
                <a:gd name="connsiteX70" fmla="*/ 259557 w 873919"/>
                <a:gd name="connsiteY70" fmla="*/ 1009650 h 1293019"/>
                <a:gd name="connsiteX71" fmla="*/ 228600 w 873919"/>
                <a:gd name="connsiteY71" fmla="*/ 997744 h 1293019"/>
                <a:gd name="connsiteX72" fmla="*/ 207169 w 873919"/>
                <a:gd name="connsiteY72" fmla="*/ 995363 h 1293019"/>
                <a:gd name="connsiteX73" fmla="*/ 173832 w 873919"/>
                <a:gd name="connsiteY73" fmla="*/ 1028700 h 1293019"/>
                <a:gd name="connsiteX74" fmla="*/ 197644 w 873919"/>
                <a:gd name="connsiteY74" fmla="*/ 1054894 h 1293019"/>
                <a:gd name="connsiteX75" fmla="*/ 211932 w 873919"/>
                <a:gd name="connsiteY75" fmla="*/ 1073944 h 1293019"/>
                <a:gd name="connsiteX76" fmla="*/ 173832 w 873919"/>
                <a:gd name="connsiteY76" fmla="*/ 1066800 h 1293019"/>
                <a:gd name="connsiteX77" fmla="*/ 142875 w 873919"/>
                <a:gd name="connsiteY77" fmla="*/ 1085850 h 1293019"/>
                <a:gd name="connsiteX78" fmla="*/ 128588 w 873919"/>
                <a:gd name="connsiteY78" fmla="*/ 1109663 h 1293019"/>
                <a:gd name="connsiteX79" fmla="*/ 97632 w 873919"/>
                <a:gd name="connsiteY79" fmla="*/ 1135856 h 1293019"/>
                <a:gd name="connsiteX80" fmla="*/ 83344 w 873919"/>
                <a:gd name="connsiteY80" fmla="*/ 1135856 h 1293019"/>
                <a:gd name="connsiteX81" fmla="*/ 47625 w 873919"/>
                <a:gd name="connsiteY81" fmla="*/ 1107281 h 1293019"/>
                <a:gd name="connsiteX82" fmla="*/ 33338 w 873919"/>
                <a:gd name="connsiteY82" fmla="*/ 1119188 h 1293019"/>
                <a:gd name="connsiteX83" fmla="*/ 30957 w 873919"/>
                <a:gd name="connsiteY83" fmla="*/ 1150144 h 1293019"/>
                <a:gd name="connsiteX84" fmla="*/ 54769 w 873919"/>
                <a:gd name="connsiteY84" fmla="*/ 1178719 h 1293019"/>
                <a:gd name="connsiteX85" fmla="*/ 78582 w 873919"/>
                <a:gd name="connsiteY85" fmla="*/ 1181100 h 1293019"/>
                <a:gd name="connsiteX86" fmla="*/ 97632 w 873919"/>
                <a:gd name="connsiteY86" fmla="*/ 1214438 h 1293019"/>
                <a:gd name="connsiteX87" fmla="*/ 123825 w 873919"/>
                <a:gd name="connsiteY87" fmla="*/ 1226344 h 1293019"/>
                <a:gd name="connsiteX88" fmla="*/ 130969 w 873919"/>
                <a:gd name="connsiteY88" fmla="*/ 1250156 h 1293019"/>
                <a:gd name="connsiteX89" fmla="*/ 161925 w 873919"/>
                <a:gd name="connsiteY89" fmla="*/ 1271588 h 1293019"/>
                <a:gd name="connsiteX90" fmla="*/ 176213 w 873919"/>
                <a:gd name="connsiteY90" fmla="*/ 1293019 h 1293019"/>
                <a:gd name="connsiteX91" fmla="*/ 214313 w 873919"/>
                <a:gd name="connsiteY91" fmla="*/ 1250156 h 1293019"/>
                <a:gd name="connsiteX92" fmla="*/ 254794 w 873919"/>
                <a:gd name="connsiteY92" fmla="*/ 1226344 h 1293019"/>
                <a:gd name="connsiteX93" fmla="*/ 269082 w 873919"/>
                <a:gd name="connsiteY93" fmla="*/ 1185863 h 1293019"/>
                <a:gd name="connsiteX94" fmla="*/ 302419 w 873919"/>
                <a:gd name="connsiteY94" fmla="*/ 1150144 h 1293019"/>
                <a:gd name="connsiteX95" fmla="*/ 330994 w 873919"/>
                <a:gd name="connsiteY95" fmla="*/ 1166813 h 1293019"/>
                <a:gd name="connsiteX96" fmla="*/ 328613 w 873919"/>
                <a:gd name="connsiteY96" fmla="*/ 1123950 h 1293019"/>
                <a:gd name="connsiteX97" fmla="*/ 364332 w 873919"/>
                <a:gd name="connsiteY97" fmla="*/ 1140619 h 1293019"/>
                <a:gd name="connsiteX98" fmla="*/ 385763 w 873919"/>
                <a:gd name="connsiteY98" fmla="*/ 1135856 h 1293019"/>
                <a:gd name="connsiteX99" fmla="*/ 350044 w 873919"/>
                <a:gd name="connsiteY99" fmla="*/ 1083469 h 1293019"/>
                <a:gd name="connsiteX100" fmla="*/ 352425 w 873919"/>
                <a:gd name="connsiteY100" fmla="*/ 1062038 h 1293019"/>
                <a:gd name="connsiteX101" fmla="*/ 319088 w 873919"/>
                <a:gd name="connsiteY101" fmla="*/ 1059656 h 1293019"/>
                <a:gd name="connsiteX102" fmla="*/ 323850 w 873919"/>
                <a:gd name="connsiteY102" fmla="*/ 1035844 h 1293019"/>
                <a:gd name="connsiteX103" fmla="*/ 338138 w 873919"/>
                <a:gd name="connsiteY103" fmla="*/ 1019175 h 1293019"/>
                <a:gd name="connsiteX104" fmla="*/ 376238 w 873919"/>
                <a:gd name="connsiteY104" fmla="*/ 1038225 h 1293019"/>
                <a:gd name="connsiteX105" fmla="*/ 402432 w 873919"/>
                <a:gd name="connsiteY105" fmla="*/ 1038225 h 1293019"/>
                <a:gd name="connsiteX106" fmla="*/ 402432 w 873919"/>
                <a:gd name="connsiteY106" fmla="*/ 1064419 h 1293019"/>
                <a:gd name="connsiteX107" fmla="*/ 421482 w 873919"/>
                <a:gd name="connsiteY107" fmla="*/ 1097756 h 1293019"/>
                <a:gd name="connsiteX108" fmla="*/ 457200 w 873919"/>
                <a:gd name="connsiteY108" fmla="*/ 1090613 h 1293019"/>
                <a:gd name="connsiteX109" fmla="*/ 461963 w 873919"/>
                <a:gd name="connsiteY109" fmla="*/ 1069181 h 1293019"/>
                <a:gd name="connsiteX110" fmla="*/ 423863 w 873919"/>
                <a:gd name="connsiteY110" fmla="*/ 1052513 h 1293019"/>
                <a:gd name="connsiteX111" fmla="*/ 433388 w 873919"/>
                <a:gd name="connsiteY111" fmla="*/ 1026319 h 1293019"/>
                <a:gd name="connsiteX112" fmla="*/ 411957 w 873919"/>
                <a:gd name="connsiteY112" fmla="*/ 1004888 h 1293019"/>
                <a:gd name="connsiteX113" fmla="*/ 392907 w 873919"/>
                <a:gd name="connsiteY113" fmla="*/ 988219 h 1293019"/>
                <a:gd name="connsiteX114" fmla="*/ 426244 w 873919"/>
                <a:gd name="connsiteY114" fmla="*/ 952500 h 1293019"/>
                <a:gd name="connsiteX115" fmla="*/ 454819 w 873919"/>
                <a:gd name="connsiteY115" fmla="*/ 985838 h 1293019"/>
                <a:gd name="connsiteX116" fmla="*/ 476250 w 873919"/>
                <a:gd name="connsiteY116" fmla="*/ 976313 h 1293019"/>
                <a:gd name="connsiteX117" fmla="*/ 483394 w 873919"/>
                <a:gd name="connsiteY117" fmla="*/ 959644 h 1293019"/>
                <a:gd name="connsiteX118" fmla="*/ 502444 w 873919"/>
                <a:gd name="connsiteY118" fmla="*/ 995363 h 1293019"/>
                <a:gd name="connsiteX119" fmla="*/ 535782 w 873919"/>
                <a:gd name="connsiteY119" fmla="*/ 992981 h 1293019"/>
                <a:gd name="connsiteX120" fmla="*/ 554832 w 873919"/>
                <a:gd name="connsiteY120" fmla="*/ 981075 h 1293019"/>
                <a:gd name="connsiteX121" fmla="*/ 545307 w 873919"/>
                <a:gd name="connsiteY121" fmla="*/ 945356 h 1293019"/>
                <a:gd name="connsiteX122" fmla="*/ 581025 w 873919"/>
                <a:gd name="connsiteY122" fmla="*/ 957263 h 1293019"/>
                <a:gd name="connsiteX123" fmla="*/ 609600 w 873919"/>
                <a:gd name="connsiteY123" fmla="*/ 938213 h 1293019"/>
                <a:gd name="connsiteX124" fmla="*/ 611982 w 873919"/>
                <a:gd name="connsiteY124" fmla="*/ 914400 h 1293019"/>
                <a:gd name="connsiteX125" fmla="*/ 621507 w 873919"/>
                <a:gd name="connsiteY125" fmla="*/ 890588 h 1293019"/>
                <a:gd name="connsiteX126" fmla="*/ 611982 w 873919"/>
                <a:gd name="connsiteY126" fmla="*/ 859631 h 1293019"/>
                <a:gd name="connsiteX127" fmla="*/ 590550 w 873919"/>
                <a:gd name="connsiteY127" fmla="*/ 842963 h 1293019"/>
                <a:gd name="connsiteX128" fmla="*/ 559594 w 873919"/>
                <a:gd name="connsiteY128" fmla="*/ 852488 h 1293019"/>
                <a:gd name="connsiteX129" fmla="*/ 609600 w 873919"/>
                <a:gd name="connsiteY129" fmla="*/ 831056 h 1293019"/>
                <a:gd name="connsiteX130" fmla="*/ 654844 w 873919"/>
                <a:gd name="connsiteY130" fmla="*/ 835819 h 1293019"/>
                <a:gd name="connsiteX131" fmla="*/ 681038 w 873919"/>
                <a:gd name="connsiteY131" fmla="*/ 857250 h 1293019"/>
                <a:gd name="connsiteX132" fmla="*/ 688182 w 873919"/>
                <a:gd name="connsiteY132" fmla="*/ 826294 h 1293019"/>
                <a:gd name="connsiteX133" fmla="*/ 707232 w 873919"/>
                <a:gd name="connsiteY133" fmla="*/ 823913 h 1293019"/>
                <a:gd name="connsiteX134" fmla="*/ 700088 w 873919"/>
                <a:gd name="connsiteY134" fmla="*/ 790575 h 1293019"/>
                <a:gd name="connsiteX135" fmla="*/ 683419 w 873919"/>
                <a:gd name="connsiteY135" fmla="*/ 747713 h 1293019"/>
                <a:gd name="connsiteX136" fmla="*/ 697707 w 873919"/>
                <a:gd name="connsiteY136" fmla="*/ 709613 h 1293019"/>
                <a:gd name="connsiteX137" fmla="*/ 681038 w 873919"/>
                <a:gd name="connsiteY137" fmla="*/ 690563 h 1293019"/>
                <a:gd name="connsiteX138" fmla="*/ 650082 w 873919"/>
                <a:gd name="connsiteY138" fmla="*/ 669131 h 1293019"/>
                <a:gd name="connsiteX139" fmla="*/ 602457 w 873919"/>
                <a:gd name="connsiteY139" fmla="*/ 688181 h 1293019"/>
                <a:gd name="connsiteX140" fmla="*/ 638175 w 873919"/>
                <a:gd name="connsiteY140" fmla="*/ 652463 h 1293019"/>
                <a:gd name="connsiteX141" fmla="*/ 659607 w 873919"/>
                <a:gd name="connsiteY141" fmla="*/ 638175 h 1293019"/>
                <a:gd name="connsiteX142" fmla="*/ 697707 w 873919"/>
                <a:gd name="connsiteY142" fmla="*/ 645319 h 1293019"/>
                <a:gd name="connsiteX143" fmla="*/ 688182 w 873919"/>
                <a:gd name="connsiteY143" fmla="*/ 609600 h 1293019"/>
                <a:gd name="connsiteX144" fmla="*/ 685800 w 873919"/>
                <a:gd name="connsiteY144" fmla="*/ 585788 h 1293019"/>
                <a:gd name="connsiteX145" fmla="*/ 683419 w 873919"/>
                <a:gd name="connsiteY145" fmla="*/ 547688 h 1293019"/>
                <a:gd name="connsiteX146" fmla="*/ 669132 w 873919"/>
                <a:gd name="connsiteY146" fmla="*/ 519113 h 1293019"/>
                <a:gd name="connsiteX147" fmla="*/ 678657 w 873919"/>
                <a:gd name="connsiteY147" fmla="*/ 509588 h 1293019"/>
                <a:gd name="connsiteX148" fmla="*/ 726282 w 873919"/>
                <a:gd name="connsiteY148" fmla="*/ 550069 h 1293019"/>
                <a:gd name="connsiteX149" fmla="*/ 735807 w 873919"/>
                <a:gd name="connsiteY149" fmla="*/ 533400 h 1293019"/>
                <a:gd name="connsiteX150" fmla="*/ 735807 w 873919"/>
                <a:gd name="connsiteY150" fmla="*/ 516731 h 1293019"/>
                <a:gd name="connsiteX151" fmla="*/ 747713 w 873919"/>
                <a:gd name="connsiteY151" fmla="*/ 500063 h 1293019"/>
                <a:gd name="connsiteX152" fmla="*/ 726282 w 873919"/>
                <a:gd name="connsiteY152" fmla="*/ 483394 h 1293019"/>
                <a:gd name="connsiteX153" fmla="*/ 719138 w 873919"/>
                <a:gd name="connsiteY153" fmla="*/ 464344 h 1293019"/>
                <a:gd name="connsiteX154" fmla="*/ 742950 w 873919"/>
                <a:gd name="connsiteY154" fmla="*/ 469106 h 1293019"/>
                <a:gd name="connsiteX155" fmla="*/ 742950 w 873919"/>
                <a:gd name="connsiteY155" fmla="*/ 440531 h 1293019"/>
                <a:gd name="connsiteX156" fmla="*/ 726282 w 873919"/>
                <a:gd name="connsiteY156" fmla="*/ 414338 h 1293019"/>
                <a:gd name="connsiteX157" fmla="*/ 757238 w 873919"/>
                <a:gd name="connsiteY157" fmla="*/ 419100 h 1293019"/>
                <a:gd name="connsiteX158" fmla="*/ 769144 w 873919"/>
                <a:gd name="connsiteY158" fmla="*/ 409575 h 1293019"/>
                <a:gd name="connsiteX159" fmla="*/ 771525 w 873919"/>
                <a:gd name="connsiteY159" fmla="*/ 373856 h 1293019"/>
                <a:gd name="connsiteX160" fmla="*/ 781050 w 873919"/>
                <a:gd name="connsiteY160" fmla="*/ 364331 h 1293019"/>
                <a:gd name="connsiteX161" fmla="*/ 807244 w 873919"/>
                <a:gd name="connsiteY161" fmla="*/ 364331 h 1293019"/>
                <a:gd name="connsiteX162" fmla="*/ 807244 w 873919"/>
                <a:gd name="connsiteY162" fmla="*/ 340519 h 1293019"/>
                <a:gd name="connsiteX163" fmla="*/ 823913 w 873919"/>
                <a:gd name="connsiteY163" fmla="*/ 326231 h 1293019"/>
                <a:gd name="connsiteX164" fmla="*/ 842963 w 873919"/>
                <a:gd name="connsiteY164" fmla="*/ 302419 h 1293019"/>
                <a:gd name="connsiteX165" fmla="*/ 854869 w 873919"/>
                <a:gd name="connsiteY165" fmla="*/ 295275 h 1293019"/>
                <a:gd name="connsiteX166" fmla="*/ 873919 w 873919"/>
                <a:gd name="connsiteY166" fmla="*/ 288131 h 1293019"/>
                <a:gd name="connsiteX167" fmla="*/ 845344 w 873919"/>
                <a:gd name="connsiteY167" fmla="*/ 280988 h 1293019"/>
                <a:gd name="connsiteX168" fmla="*/ 833438 w 873919"/>
                <a:gd name="connsiteY168" fmla="*/ 261938 h 1293019"/>
                <a:gd name="connsiteX169" fmla="*/ 826294 w 873919"/>
                <a:gd name="connsiteY169" fmla="*/ 233363 h 1293019"/>
                <a:gd name="connsiteX170" fmla="*/ 838200 w 873919"/>
                <a:gd name="connsiteY170" fmla="*/ 209550 h 1293019"/>
                <a:gd name="connsiteX171" fmla="*/ 847725 w 873919"/>
                <a:gd name="connsiteY171" fmla="*/ 188119 h 1293019"/>
                <a:gd name="connsiteX172" fmla="*/ 862013 w 873919"/>
                <a:gd name="connsiteY172" fmla="*/ 171450 h 1293019"/>
                <a:gd name="connsiteX173" fmla="*/ 873919 w 873919"/>
                <a:gd name="connsiteY173" fmla="*/ 159544 h 1293019"/>
                <a:gd name="connsiteX174" fmla="*/ 866775 w 873919"/>
                <a:gd name="connsiteY174" fmla="*/ 133350 h 1293019"/>
                <a:gd name="connsiteX175" fmla="*/ 845344 w 873919"/>
                <a:gd name="connsiteY175" fmla="*/ 119063 h 1293019"/>
                <a:gd name="connsiteX176" fmla="*/ 842963 w 873919"/>
                <a:gd name="connsiteY176" fmla="*/ 95250 h 1293019"/>
                <a:gd name="connsiteX177" fmla="*/ 852488 w 873919"/>
                <a:gd name="connsiteY177" fmla="*/ 78581 h 1293019"/>
                <a:gd name="connsiteX178" fmla="*/ 826294 w 873919"/>
                <a:gd name="connsiteY178" fmla="*/ 54769 h 1293019"/>
                <a:gd name="connsiteX179" fmla="*/ 788194 w 873919"/>
                <a:gd name="connsiteY179" fmla="*/ 0 h 1293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</a:cxnLst>
              <a:rect l="l" t="t" r="r" b="b"/>
              <a:pathLst>
                <a:path w="873919" h="1293019">
                  <a:moveTo>
                    <a:pt x="788194" y="0"/>
                  </a:moveTo>
                  <a:lnTo>
                    <a:pt x="764382" y="52388"/>
                  </a:lnTo>
                  <a:lnTo>
                    <a:pt x="728663" y="71438"/>
                  </a:lnTo>
                  <a:lnTo>
                    <a:pt x="683419" y="114300"/>
                  </a:lnTo>
                  <a:lnTo>
                    <a:pt x="607219" y="161925"/>
                  </a:lnTo>
                  <a:lnTo>
                    <a:pt x="576263" y="192881"/>
                  </a:lnTo>
                  <a:lnTo>
                    <a:pt x="557213" y="223838"/>
                  </a:lnTo>
                  <a:lnTo>
                    <a:pt x="516732" y="261938"/>
                  </a:lnTo>
                  <a:lnTo>
                    <a:pt x="473869" y="288131"/>
                  </a:lnTo>
                  <a:lnTo>
                    <a:pt x="438150" y="259556"/>
                  </a:lnTo>
                  <a:lnTo>
                    <a:pt x="409575" y="307181"/>
                  </a:lnTo>
                  <a:lnTo>
                    <a:pt x="354807" y="335756"/>
                  </a:lnTo>
                  <a:lnTo>
                    <a:pt x="311944" y="350044"/>
                  </a:lnTo>
                  <a:lnTo>
                    <a:pt x="304800" y="392906"/>
                  </a:lnTo>
                  <a:lnTo>
                    <a:pt x="321469" y="452438"/>
                  </a:lnTo>
                  <a:lnTo>
                    <a:pt x="361950" y="490538"/>
                  </a:lnTo>
                  <a:lnTo>
                    <a:pt x="390525" y="542925"/>
                  </a:lnTo>
                  <a:lnTo>
                    <a:pt x="404813" y="554831"/>
                  </a:lnTo>
                  <a:lnTo>
                    <a:pt x="366713" y="552450"/>
                  </a:lnTo>
                  <a:lnTo>
                    <a:pt x="342900" y="521494"/>
                  </a:lnTo>
                  <a:lnTo>
                    <a:pt x="333375" y="492919"/>
                  </a:lnTo>
                  <a:lnTo>
                    <a:pt x="309563" y="459581"/>
                  </a:lnTo>
                  <a:lnTo>
                    <a:pt x="283369" y="459581"/>
                  </a:lnTo>
                  <a:lnTo>
                    <a:pt x="269082" y="416719"/>
                  </a:lnTo>
                  <a:lnTo>
                    <a:pt x="247650" y="409575"/>
                  </a:lnTo>
                  <a:lnTo>
                    <a:pt x="247650" y="438150"/>
                  </a:lnTo>
                  <a:lnTo>
                    <a:pt x="235744" y="450056"/>
                  </a:lnTo>
                  <a:lnTo>
                    <a:pt x="276225" y="500063"/>
                  </a:lnTo>
                  <a:lnTo>
                    <a:pt x="278607" y="519113"/>
                  </a:lnTo>
                  <a:lnTo>
                    <a:pt x="271463" y="545306"/>
                  </a:lnTo>
                  <a:lnTo>
                    <a:pt x="245269" y="547688"/>
                  </a:lnTo>
                  <a:lnTo>
                    <a:pt x="214313" y="545306"/>
                  </a:lnTo>
                  <a:lnTo>
                    <a:pt x="214313" y="495300"/>
                  </a:lnTo>
                  <a:lnTo>
                    <a:pt x="192882" y="478631"/>
                  </a:lnTo>
                  <a:lnTo>
                    <a:pt x="169069" y="483394"/>
                  </a:lnTo>
                  <a:lnTo>
                    <a:pt x="133350" y="459581"/>
                  </a:lnTo>
                  <a:lnTo>
                    <a:pt x="116682" y="457200"/>
                  </a:lnTo>
                  <a:lnTo>
                    <a:pt x="97632" y="495300"/>
                  </a:lnTo>
                  <a:lnTo>
                    <a:pt x="92869" y="523875"/>
                  </a:lnTo>
                  <a:lnTo>
                    <a:pt x="128588" y="538163"/>
                  </a:lnTo>
                  <a:lnTo>
                    <a:pt x="111919" y="557213"/>
                  </a:lnTo>
                  <a:lnTo>
                    <a:pt x="83344" y="550069"/>
                  </a:lnTo>
                  <a:lnTo>
                    <a:pt x="61913" y="545306"/>
                  </a:lnTo>
                  <a:lnTo>
                    <a:pt x="54769" y="569119"/>
                  </a:lnTo>
                  <a:lnTo>
                    <a:pt x="59532" y="588169"/>
                  </a:lnTo>
                  <a:lnTo>
                    <a:pt x="40482" y="626269"/>
                  </a:lnTo>
                  <a:lnTo>
                    <a:pt x="26194" y="654844"/>
                  </a:lnTo>
                  <a:lnTo>
                    <a:pt x="59532" y="685800"/>
                  </a:lnTo>
                  <a:lnTo>
                    <a:pt x="57150" y="711994"/>
                  </a:lnTo>
                  <a:lnTo>
                    <a:pt x="73819" y="738188"/>
                  </a:lnTo>
                  <a:lnTo>
                    <a:pt x="80963" y="750094"/>
                  </a:lnTo>
                  <a:lnTo>
                    <a:pt x="126207" y="728663"/>
                  </a:lnTo>
                  <a:lnTo>
                    <a:pt x="126207" y="752475"/>
                  </a:lnTo>
                  <a:lnTo>
                    <a:pt x="135732" y="790575"/>
                  </a:lnTo>
                  <a:lnTo>
                    <a:pt x="102394" y="809625"/>
                  </a:lnTo>
                  <a:lnTo>
                    <a:pt x="92869" y="835819"/>
                  </a:lnTo>
                  <a:lnTo>
                    <a:pt x="69057" y="807244"/>
                  </a:lnTo>
                  <a:lnTo>
                    <a:pt x="52388" y="807244"/>
                  </a:lnTo>
                  <a:lnTo>
                    <a:pt x="16669" y="788194"/>
                  </a:lnTo>
                  <a:lnTo>
                    <a:pt x="0" y="812006"/>
                  </a:lnTo>
                  <a:lnTo>
                    <a:pt x="0" y="838200"/>
                  </a:lnTo>
                  <a:lnTo>
                    <a:pt x="33338" y="838200"/>
                  </a:lnTo>
                  <a:lnTo>
                    <a:pt x="61913" y="854869"/>
                  </a:lnTo>
                  <a:lnTo>
                    <a:pt x="69057" y="897731"/>
                  </a:lnTo>
                  <a:lnTo>
                    <a:pt x="107157" y="928688"/>
                  </a:lnTo>
                  <a:lnTo>
                    <a:pt x="152400" y="921544"/>
                  </a:lnTo>
                  <a:lnTo>
                    <a:pt x="190500" y="926306"/>
                  </a:lnTo>
                  <a:lnTo>
                    <a:pt x="235744" y="959644"/>
                  </a:lnTo>
                  <a:lnTo>
                    <a:pt x="261938" y="959644"/>
                  </a:lnTo>
                  <a:lnTo>
                    <a:pt x="292894" y="1009650"/>
                  </a:lnTo>
                  <a:lnTo>
                    <a:pt x="259557" y="1009650"/>
                  </a:lnTo>
                  <a:lnTo>
                    <a:pt x="228600" y="997744"/>
                  </a:lnTo>
                  <a:lnTo>
                    <a:pt x="207169" y="995363"/>
                  </a:lnTo>
                  <a:lnTo>
                    <a:pt x="173832" y="1028700"/>
                  </a:lnTo>
                  <a:lnTo>
                    <a:pt x="197644" y="1054894"/>
                  </a:lnTo>
                  <a:lnTo>
                    <a:pt x="211932" y="1073944"/>
                  </a:lnTo>
                  <a:lnTo>
                    <a:pt x="173832" y="1066800"/>
                  </a:lnTo>
                  <a:lnTo>
                    <a:pt x="142875" y="1085850"/>
                  </a:lnTo>
                  <a:lnTo>
                    <a:pt x="128588" y="1109663"/>
                  </a:lnTo>
                  <a:lnTo>
                    <a:pt x="97632" y="1135856"/>
                  </a:lnTo>
                  <a:lnTo>
                    <a:pt x="83344" y="1135856"/>
                  </a:lnTo>
                  <a:lnTo>
                    <a:pt x="47625" y="1107281"/>
                  </a:lnTo>
                  <a:lnTo>
                    <a:pt x="33338" y="1119188"/>
                  </a:lnTo>
                  <a:lnTo>
                    <a:pt x="30957" y="1150144"/>
                  </a:lnTo>
                  <a:lnTo>
                    <a:pt x="54769" y="1178719"/>
                  </a:lnTo>
                  <a:lnTo>
                    <a:pt x="78582" y="1181100"/>
                  </a:lnTo>
                  <a:lnTo>
                    <a:pt x="97632" y="1214438"/>
                  </a:lnTo>
                  <a:lnTo>
                    <a:pt x="123825" y="1226344"/>
                  </a:lnTo>
                  <a:lnTo>
                    <a:pt x="130969" y="1250156"/>
                  </a:lnTo>
                  <a:lnTo>
                    <a:pt x="161925" y="1271588"/>
                  </a:lnTo>
                  <a:lnTo>
                    <a:pt x="176213" y="1293019"/>
                  </a:lnTo>
                  <a:lnTo>
                    <a:pt x="214313" y="1250156"/>
                  </a:lnTo>
                  <a:lnTo>
                    <a:pt x="254794" y="1226344"/>
                  </a:lnTo>
                  <a:lnTo>
                    <a:pt x="269082" y="1185863"/>
                  </a:lnTo>
                  <a:lnTo>
                    <a:pt x="302419" y="1150144"/>
                  </a:lnTo>
                  <a:lnTo>
                    <a:pt x="330994" y="1166813"/>
                  </a:lnTo>
                  <a:lnTo>
                    <a:pt x="328613" y="1123950"/>
                  </a:lnTo>
                  <a:lnTo>
                    <a:pt x="364332" y="1140619"/>
                  </a:lnTo>
                  <a:lnTo>
                    <a:pt x="385763" y="1135856"/>
                  </a:lnTo>
                  <a:lnTo>
                    <a:pt x="350044" y="1083469"/>
                  </a:lnTo>
                  <a:lnTo>
                    <a:pt x="352425" y="1062038"/>
                  </a:lnTo>
                  <a:lnTo>
                    <a:pt x="319088" y="1059656"/>
                  </a:lnTo>
                  <a:lnTo>
                    <a:pt x="323850" y="1035844"/>
                  </a:lnTo>
                  <a:lnTo>
                    <a:pt x="338138" y="1019175"/>
                  </a:lnTo>
                  <a:lnTo>
                    <a:pt x="376238" y="1038225"/>
                  </a:lnTo>
                  <a:lnTo>
                    <a:pt x="402432" y="1038225"/>
                  </a:lnTo>
                  <a:lnTo>
                    <a:pt x="402432" y="1064419"/>
                  </a:lnTo>
                  <a:lnTo>
                    <a:pt x="421482" y="1097756"/>
                  </a:lnTo>
                  <a:lnTo>
                    <a:pt x="457200" y="1090613"/>
                  </a:lnTo>
                  <a:lnTo>
                    <a:pt x="461963" y="1069181"/>
                  </a:lnTo>
                  <a:lnTo>
                    <a:pt x="423863" y="1052513"/>
                  </a:lnTo>
                  <a:lnTo>
                    <a:pt x="433388" y="1026319"/>
                  </a:lnTo>
                  <a:lnTo>
                    <a:pt x="411957" y="1004888"/>
                  </a:lnTo>
                  <a:lnTo>
                    <a:pt x="392907" y="988219"/>
                  </a:lnTo>
                  <a:lnTo>
                    <a:pt x="426244" y="952500"/>
                  </a:lnTo>
                  <a:lnTo>
                    <a:pt x="454819" y="985838"/>
                  </a:lnTo>
                  <a:lnTo>
                    <a:pt x="476250" y="976313"/>
                  </a:lnTo>
                  <a:lnTo>
                    <a:pt x="483394" y="959644"/>
                  </a:lnTo>
                  <a:lnTo>
                    <a:pt x="502444" y="995363"/>
                  </a:lnTo>
                  <a:lnTo>
                    <a:pt x="535782" y="992981"/>
                  </a:lnTo>
                  <a:lnTo>
                    <a:pt x="554832" y="981075"/>
                  </a:lnTo>
                  <a:lnTo>
                    <a:pt x="545307" y="945356"/>
                  </a:lnTo>
                  <a:lnTo>
                    <a:pt x="581025" y="957263"/>
                  </a:lnTo>
                  <a:lnTo>
                    <a:pt x="609600" y="938213"/>
                  </a:lnTo>
                  <a:lnTo>
                    <a:pt x="611982" y="914400"/>
                  </a:lnTo>
                  <a:lnTo>
                    <a:pt x="621507" y="890588"/>
                  </a:lnTo>
                  <a:lnTo>
                    <a:pt x="611982" y="859631"/>
                  </a:lnTo>
                  <a:lnTo>
                    <a:pt x="590550" y="842963"/>
                  </a:lnTo>
                  <a:lnTo>
                    <a:pt x="559594" y="852488"/>
                  </a:lnTo>
                  <a:lnTo>
                    <a:pt x="609600" y="831056"/>
                  </a:lnTo>
                  <a:lnTo>
                    <a:pt x="654844" y="835819"/>
                  </a:lnTo>
                  <a:lnTo>
                    <a:pt x="681038" y="857250"/>
                  </a:lnTo>
                  <a:lnTo>
                    <a:pt x="688182" y="826294"/>
                  </a:lnTo>
                  <a:lnTo>
                    <a:pt x="707232" y="823913"/>
                  </a:lnTo>
                  <a:lnTo>
                    <a:pt x="700088" y="790575"/>
                  </a:lnTo>
                  <a:lnTo>
                    <a:pt x="683419" y="747713"/>
                  </a:lnTo>
                  <a:lnTo>
                    <a:pt x="697707" y="709613"/>
                  </a:lnTo>
                  <a:lnTo>
                    <a:pt x="681038" y="690563"/>
                  </a:lnTo>
                  <a:lnTo>
                    <a:pt x="650082" y="669131"/>
                  </a:lnTo>
                  <a:lnTo>
                    <a:pt x="602457" y="688181"/>
                  </a:lnTo>
                  <a:lnTo>
                    <a:pt x="638175" y="652463"/>
                  </a:lnTo>
                  <a:lnTo>
                    <a:pt x="659607" y="638175"/>
                  </a:lnTo>
                  <a:lnTo>
                    <a:pt x="697707" y="645319"/>
                  </a:lnTo>
                  <a:lnTo>
                    <a:pt x="688182" y="609600"/>
                  </a:lnTo>
                  <a:lnTo>
                    <a:pt x="685800" y="585788"/>
                  </a:lnTo>
                  <a:lnTo>
                    <a:pt x="683419" y="547688"/>
                  </a:lnTo>
                  <a:lnTo>
                    <a:pt x="669132" y="519113"/>
                  </a:lnTo>
                  <a:lnTo>
                    <a:pt x="678657" y="509588"/>
                  </a:lnTo>
                  <a:lnTo>
                    <a:pt x="726282" y="550069"/>
                  </a:lnTo>
                  <a:lnTo>
                    <a:pt x="735807" y="533400"/>
                  </a:lnTo>
                  <a:lnTo>
                    <a:pt x="735807" y="516731"/>
                  </a:lnTo>
                  <a:lnTo>
                    <a:pt x="747713" y="500063"/>
                  </a:lnTo>
                  <a:lnTo>
                    <a:pt x="726282" y="483394"/>
                  </a:lnTo>
                  <a:lnTo>
                    <a:pt x="719138" y="464344"/>
                  </a:lnTo>
                  <a:lnTo>
                    <a:pt x="742950" y="469106"/>
                  </a:lnTo>
                  <a:lnTo>
                    <a:pt x="742950" y="440531"/>
                  </a:lnTo>
                  <a:lnTo>
                    <a:pt x="726282" y="414338"/>
                  </a:lnTo>
                  <a:lnTo>
                    <a:pt x="757238" y="419100"/>
                  </a:lnTo>
                  <a:lnTo>
                    <a:pt x="769144" y="409575"/>
                  </a:lnTo>
                  <a:lnTo>
                    <a:pt x="771525" y="373856"/>
                  </a:lnTo>
                  <a:lnTo>
                    <a:pt x="781050" y="364331"/>
                  </a:lnTo>
                  <a:lnTo>
                    <a:pt x="807244" y="364331"/>
                  </a:lnTo>
                  <a:lnTo>
                    <a:pt x="807244" y="340519"/>
                  </a:lnTo>
                  <a:lnTo>
                    <a:pt x="823913" y="326231"/>
                  </a:lnTo>
                  <a:lnTo>
                    <a:pt x="842963" y="302419"/>
                  </a:lnTo>
                  <a:lnTo>
                    <a:pt x="854869" y="295275"/>
                  </a:lnTo>
                  <a:lnTo>
                    <a:pt x="873919" y="288131"/>
                  </a:lnTo>
                  <a:lnTo>
                    <a:pt x="845344" y="280988"/>
                  </a:lnTo>
                  <a:lnTo>
                    <a:pt x="833438" y="261938"/>
                  </a:lnTo>
                  <a:lnTo>
                    <a:pt x="826294" y="233363"/>
                  </a:lnTo>
                  <a:lnTo>
                    <a:pt x="838200" y="209550"/>
                  </a:lnTo>
                  <a:lnTo>
                    <a:pt x="847725" y="188119"/>
                  </a:lnTo>
                  <a:lnTo>
                    <a:pt x="862013" y="171450"/>
                  </a:lnTo>
                  <a:lnTo>
                    <a:pt x="873919" y="159544"/>
                  </a:lnTo>
                  <a:lnTo>
                    <a:pt x="866775" y="133350"/>
                  </a:lnTo>
                  <a:lnTo>
                    <a:pt x="845344" y="119063"/>
                  </a:lnTo>
                  <a:lnTo>
                    <a:pt x="842963" y="95250"/>
                  </a:lnTo>
                  <a:lnTo>
                    <a:pt x="852488" y="78581"/>
                  </a:lnTo>
                  <a:lnTo>
                    <a:pt x="826294" y="54769"/>
                  </a:lnTo>
                  <a:lnTo>
                    <a:pt x="788194" y="0"/>
                  </a:lnTo>
                  <a:close/>
                </a:path>
              </a:pathLst>
            </a:custGeom>
            <a:grpFill/>
            <a:ln w="952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3" name="Uist">
              <a:extLst>
                <a:ext uri="{FF2B5EF4-FFF2-40B4-BE49-F238E27FC236}">
                  <a16:creationId xmlns:a16="http://schemas.microsoft.com/office/drawing/2014/main" id="{FA406D5B-63E2-4479-8F99-88D700541717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4856391" y="2795026"/>
              <a:ext cx="78010" cy="90198"/>
            </a:xfrm>
            <a:custGeom>
              <a:avLst/>
              <a:gdLst>
                <a:gd name="connsiteX0" fmla="*/ 141249 w 237893"/>
                <a:gd name="connsiteY0" fmla="*/ 0 h 275063"/>
                <a:gd name="connsiteX1" fmla="*/ 200722 w 237893"/>
                <a:gd name="connsiteY1" fmla="*/ 22302 h 275063"/>
                <a:gd name="connsiteX2" fmla="*/ 237893 w 237893"/>
                <a:gd name="connsiteY2" fmla="*/ 44605 h 275063"/>
                <a:gd name="connsiteX3" fmla="*/ 170986 w 237893"/>
                <a:gd name="connsiteY3" fmla="*/ 70624 h 275063"/>
                <a:gd name="connsiteX4" fmla="*/ 130098 w 237893"/>
                <a:gd name="connsiteY4" fmla="*/ 107795 h 275063"/>
                <a:gd name="connsiteX5" fmla="*/ 85493 w 237893"/>
                <a:gd name="connsiteY5" fmla="*/ 111512 h 275063"/>
                <a:gd name="connsiteX6" fmla="*/ 66907 w 237893"/>
                <a:gd name="connsiteY6" fmla="*/ 137532 h 275063"/>
                <a:gd name="connsiteX7" fmla="*/ 104078 w 237893"/>
                <a:gd name="connsiteY7" fmla="*/ 141249 h 275063"/>
                <a:gd name="connsiteX8" fmla="*/ 74342 w 237893"/>
                <a:gd name="connsiteY8" fmla="*/ 170985 h 275063"/>
                <a:gd name="connsiteX9" fmla="*/ 96644 w 237893"/>
                <a:gd name="connsiteY9" fmla="*/ 219307 h 275063"/>
                <a:gd name="connsiteX10" fmla="*/ 59473 w 237893"/>
                <a:gd name="connsiteY10" fmla="*/ 226741 h 275063"/>
                <a:gd name="connsiteX11" fmla="*/ 22303 w 237893"/>
                <a:gd name="connsiteY11" fmla="*/ 260195 h 275063"/>
                <a:gd name="connsiteX12" fmla="*/ 0 w 237893"/>
                <a:gd name="connsiteY12" fmla="*/ 275063 h 275063"/>
                <a:gd name="connsiteX13" fmla="*/ 26020 w 237893"/>
                <a:gd name="connsiteY13" fmla="*/ 219307 h 275063"/>
                <a:gd name="connsiteX14" fmla="*/ 55756 w 237893"/>
                <a:gd name="connsiteY14" fmla="*/ 215590 h 275063"/>
                <a:gd name="connsiteX15" fmla="*/ 48322 w 237893"/>
                <a:gd name="connsiteY15" fmla="*/ 178420 h 275063"/>
                <a:gd name="connsiteX16" fmla="*/ 18586 w 237893"/>
                <a:gd name="connsiteY16" fmla="*/ 152400 h 275063"/>
                <a:gd name="connsiteX17" fmla="*/ 18586 w 237893"/>
                <a:gd name="connsiteY17" fmla="*/ 111512 h 275063"/>
                <a:gd name="connsiteX18" fmla="*/ 52039 w 237893"/>
                <a:gd name="connsiteY18" fmla="*/ 66907 h 275063"/>
                <a:gd name="connsiteX19" fmla="*/ 74342 w 237893"/>
                <a:gd name="connsiteY19" fmla="*/ 78059 h 275063"/>
                <a:gd name="connsiteX20" fmla="*/ 78059 w 237893"/>
                <a:gd name="connsiteY20" fmla="*/ 22302 h 275063"/>
                <a:gd name="connsiteX21" fmla="*/ 141249 w 237893"/>
                <a:gd name="connsiteY21" fmla="*/ 0 h 27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37893" h="275063">
                  <a:moveTo>
                    <a:pt x="141249" y="0"/>
                  </a:moveTo>
                  <a:lnTo>
                    <a:pt x="200722" y="22302"/>
                  </a:lnTo>
                  <a:lnTo>
                    <a:pt x="237893" y="44605"/>
                  </a:lnTo>
                  <a:lnTo>
                    <a:pt x="170986" y="70624"/>
                  </a:lnTo>
                  <a:lnTo>
                    <a:pt x="130098" y="107795"/>
                  </a:lnTo>
                  <a:lnTo>
                    <a:pt x="85493" y="111512"/>
                  </a:lnTo>
                  <a:lnTo>
                    <a:pt x="66907" y="137532"/>
                  </a:lnTo>
                  <a:lnTo>
                    <a:pt x="104078" y="141249"/>
                  </a:lnTo>
                  <a:lnTo>
                    <a:pt x="74342" y="170985"/>
                  </a:lnTo>
                  <a:lnTo>
                    <a:pt x="96644" y="219307"/>
                  </a:lnTo>
                  <a:lnTo>
                    <a:pt x="59473" y="226741"/>
                  </a:lnTo>
                  <a:lnTo>
                    <a:pt x="22303" y="260195"/>
                  </a:lnTo>
                  <a:lnTo>
                    <a:pt x="0" y="275063"/>
                  </a:lnTo>
                  <a:lnTo>
                    <a:pt x="26020" y="219307"/>
                  </a:lnTo>
                  <a:lnTo>
                    <a:pt x="55756" y="215590"/>
                  </a:lnTo>
                  <a:lnTo>
                    <a:pt x="48322" y="178420"/>
                  </a:lnTo>
                  <a:lnTo>
                    <a:pt x="18586" y="152400"/>
                  </a:lnTo>
                  <a:lnTo>
                    <a:pt x="18586" y="111512"/>
                  </a:lnTo>
                  <a:lnTo>
                    <a:pt x="52039" y="66907"/>
                  </a:lnTo>
                  <a:lnTo>
                    <a:pt x="74342" y="78059"/>
                  </a:lnTo>
                  <a:lnTo>
                    <a:pt x="78059" y="22302"/>
                  </a:lnTo>
                  <a:lnTo>
                    <a:pt x="141249" y="0"/>
                  </a:lnTo>
                  <a:close/>
                </a:path>
              </a:pathLst>
            </a:custGeom>
            <a:grpFill/>
            <a:ln w="952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4" name="Uist (North &amp; South)">
              <a:extLst>
                <a:ext uri="{FF2B5EF4-FFF2-40B4-BE49-F238E27FC236}">
                  <a16:creationId xmlns:a16="http://schemas.microsoft.com/office/drawing/2014/main" id="{E7B9C082-1BB6-402C-B5E3-FA448221C1FD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4878941" y="2442974"/>
              <a:ext cx="131184" cy="313124"/>
            </a:xfrm>
            <a:custGeom>
              <a:avLst/>
              <a:gdLst>
                <a:gd name="connsiteX0" fmla="*/ 307181 w 400050"/>
                <a:gd name="connsiteY0" fmla="*/ 0 h 954881"/>
                <a:gd name="connsiteX1" fmla="*/ 250031 w 400050"/>
                <a:gd name="connsiteY1" fmla="*/ 2381 h 954881"/>
                <a:gd name="connsiteX2" fmla="*/ 235744 w 400050"/>
                <a:gd name="connsiteY2" fmla="*/ 26194 h 954881"/>
                <a:gd name="connsiteX3" fmla="*/ 207169 w 400050"/>
                <a:gd name="connsiteY3" fmla="*/ 50006 h 954881"/>
                <a:gd name="connsiteX4" fmla="*/ 159544 w 400050"/>
                <a:gd name="connsiteY4" fmla="*/ 47625 h 954881"/>
                <a:gd name="connsiteX5" fmla="*/ 142875 w 400050"/>
                <a:gd name="connsiteY5" fmla="*/ 35719 h 954881"/>
                <a:gd name="connsiteX6" fmla="*/ 126206 w 400050"/>
                <a:gd name="connsiteY6" fmla="*/ 73819 h 954881"/>
                <a:gd name="connsiteX7" fmla="*/ 104775 w 400050"/>
                <a:gd name="connsiteY7" fmla="*/ 83344 h 954881"/>
                <a:gd name="connsiteX8" fmla="*/ 76200 w 400050"/>
                <a:gd name="connsiteY8" fmla="*/ 59531 h 954881"/>
                <a:gd name="connsiteX9" fmla="*/ 42863 w 400050"/>
                <a:gd name="connsiteY9" fmla="*/ 42862 h 954881"/>
                <a:gd name="connsiteX10" fmla="*/ 26194 w 400050"/>
                <a:gd name="connsiteY10" fmla="*/ 45244 h 954881"/>
                <a:gd name="connsiteX11" fmla="*/ 26194 w 400050"/>
                <a:gd name="connsiteY11" fmla="*/ 88106 h 954881"/>
                <a:gd name="connsiteX12" fmla="*/ 0 w 400050"/>
                <a:gd name="connsiteY12" fmla="*/ 126206 h 954881"/>
                <a:gd name="connsiteX13" fmla="*/ 4763 w 400050"/>
                <a:gd name="connsiteY13" fmla="*/ 157162 h 954881"/>
                <a:gd name="connsiteX14" fmla="*/ 42863 w 400050"/>
                <a:gd name="connsiteY14" fmla="*/ 190500 h 954881"/>
                <a:gd name="connsiteX15" fmla="*/ 59531 w 400050"/>
                <a:gd name="connsiteY15" fmla="*/ 200025 h 954881"/>
                <a:gd name="connsiteX16" fmla="*/ 100013 w 400050"/>
                <a:gd name="connsiteY16" fmla="*/ 176212 h 954881"/>
                <a:gd name="connsiteX17" fmla="*/ 119063 w 400050"/>
                <a:gd name="connsiteY17" fmla="*/ 202406 h 954881"/>
                <a:gd name="connsiteX18" fmla="*/ 147638 w 400050"/>
                <a:gd name="connsiteY18" fmla="*/ 221456 h 954881"/>
                <a:gd name="connsiteX19" fmla="*/ 111919 w 400050"/>
                <a:gd name="connsiteY19" fmla="*/ 245269 h 954881"/>
                <a:gd name="connsiteX20" fmla="*/ 138113 w 400050"/>
                <a:gd name="connsiteY20" fmla="*/ 285750 h 954881"/>
                <a:gd name="connsiteX21" fmla="*/ 142875 w 400050"/>
                <a:gd name="connsiteY21" fmla="*/ 314325 h 954881"/>
                <a:gd name="connsiteX22" fmla="*/ 157163 w 400050"/>
                <a:gd name="connsiteY22" fmla="*/ 266700 h 954881"/>
                <a:gd name="connsiteX23" fmla="*/ 195263 w 400050"/>
                <a:gd name="connsiteY23" fmla="*/ 295275 h 954881"/>
                <a:gd name="connsiteX24" fmla="*/ 200025 w 400050"/>
                <a:gd name="connsiteY24" fmla="*/ 323850 h 954881"/>
                <a:gd name="connsiteX25" fmla="*/ 176213 w 400050"/>
                <a:gd name="connsiteY25" fmla="*/ 330994 h 954881"/>
                <a:gd name="connsiteX26" fmla="*/ 138113 w 400050"/>
                <a:gd name="connsiteY26" fmla="*/ 321469 h 954881"/>
                <a:gd name="connsiteX27" fmla="*/ 109538 w 400050"/>
                <a:gd name="connsiteY27" fmla="*/ 345281 h 954881"/>
                <a:gd name="connsiteX28" fmla="*/ 97631 w 400050"/>
                <a:gd name="connsiteY28" fmla="*/ 361950 h 954881"/>
                <a:gd name="connsiteX29" fmla="*/ 100013 w 400050"/>
                <a:gd name="connsiteY29" fmla="*/ 390525 h 954881"/>
                <a:gd name="connsiteX30" fmla="*/ 119063 w 400050"/>
                <a:gd name="connsiteY30" fmla="*/ 416719 h 954881"/>
                <a:gd name="connsiteX31" fmla="*/ 119063 w 400050"/>
                <a:gd name="connsiteY31" fmla="*/ 435769 h 954881"/>
                <a:gd name="connsiteX32" fmla="*/ 142875 w 400050"/>
                <a:gd name="connsiteY32" fmla="*/ 440531 h 954881"/>
                <a:gd name="connsiteX33" fmla="*/ 166688 w 400050"/>
                <a:gd name="connsiteY33" fmla="*/ 452437 h 954881"/>
                <a:gd name="connsiteX34" fmla="*/ 152400 w 400050"/>
                <a:gd name="connsiteY34" fmla="*/ 466725 h 954881"/>
                <a:gd name="connsiteX35" fmla="*/ 97631 w 400050"/>
                <a:gd name="connsiteY35" fmla="*/ 466725 h 954881"/>
                <a:gd name="connsiteX36" fmla="*/ 85725 w 400050"/>
                <a:gd name="connsiteY36" fmla="*/ 495300 h 954881"/>
                <a:gd name="connsiteX37" fmla="*/ 102394 w 400050"/>
                <a:gd name="connsiteY37" fmla="*/ 535781 h 954881"/>
                <a:gd name="connsiteX38" fmla="*/ 116681 w 400050"/>
                <a:gd name="connsiteY38" fmla="*/ 566737 h 954881"/>
                <a:gd name="connsiteX39" fmla="*/ 114300 w 400050"/>
                <a:gd name="connsiteY39" fmla="*/ 604837 h 954881"/>
                <a:gd name="connsiteX40" fmla="*/ 107156 w 400050"/>
                <a:gd name="connsiteY40" fmla="*/ 642937 h 954881"/>
                <a:gd name="connsiteX41" fmla="*/ 85725 w 400050"/>
                <a:gd name="connsiteY41" fmla="*/ 642937 h 954881"/>
                <a:gd name="connsiteX42" fmla="*/ 88106 w 400050"/>
                <a:gd name="connsiteY42" fmla="*/ 719137 h 954881"/>
                <a:gd name="connsiteX43" fmla="*/ 85725 w 400050"/>
                <a:gd name="connsiteY43" fmla="*/ 773906 h 954881"/>
                <a:gd name="connsiteX44" fmla="*/ 90488 w 400050"/>
                <a:gd name="connsiteY44" fmla="*/ 838200 h 954881"/>
                <a:gd name="connsiteX45" fmla="*/ 104775 w 400050"/>
                <a:gd name="connsiteY45" fmla="*/ 888206 h 954881"/>
                <a:gd name="connsiteX46" fmla="*/ 121444 w 400050"/>
                <a:gd name="connsiteY46" fmla="*/ 933450 h 954881"/>
                <a:gd name="connsiteX47" fmla="*/ 164306 w 400050"/>
                <a:gd name="connsiteY47" fmla="*/ 942975 h 954881"/>
                <a:gd name="connsiteX48" fmla="*/ 207169 w 400050"/>
                <a:gd name="connsiteY48" fmla="*/ 942975 h 954881"/>
                <a:gd name="connsiteX49" fmla="*/ 233363 w 400050"/>
                <a:gd name="connsiteY49" fmla="*/ 954881 h 954881"/>
                <a:gd name="connsiteX50" fmla="*/ 264319 w 400050"/>
                <a:gd name="connsiteY50" fmla="*/ 940594 h 954881"/>
                <a:gd name="connsiteX51" fmla="*/ 276225 w 400050"/>
                <a:gd name="connsiteY51" fmla="*/ 916781 h 954881"/>
                <a:gd name="connsiteX52" fmla="*/ 250031 w 400050"/>
                <a:gd name="connsiteY52" fmla="*/ 890587 h 954881"/>
                <a:gd name="connsiteX53" fmla="*/ 214313 w 400050"/>
                <a:gd name="connsiteY53" fmla="*/ 869156 h 954881"/>
                <a:gd name="connsiteX54" fmla="*/ 250031 w 400050"/>
                <a:gd name="connsiteY54" fmla="*/ 828675 h 954881"/>
                <a:gd name="connsiteX55" fmla="*/ 238125 w 400050"/>
                <a:gd name="connsiteY55" fmla="*/ 797719 h 954881"/>
                <a:gd name="connsiteX56" fmla="*/ 223838 w 400050"/>
                <a:gd name="connsiteY56" fmla="*/ 752475 h 954881"/>
                <a:gd name="connsiteX57" fmla="*/ 235744 w 400050"/>
                <a:gd name="connsiteY57" fmla="*/ 723900 h 954881"/>
                <a:gd name="connsiteX58" fmla="*/ 247650 w 400050"/>
                <a:gd name="connsiteY58" fmla="*/ 681037 h 954881"/>
                <a:gd name="connsiteX59" fmla="*/ 280988 w 400050"/>
                <a:gd name="connsiteY59" fmla="*/ 647700 h 954881"/>
                <a:gd name="connsiteX60" fmla="*/ 266700 w 400050"/>
                <a:gd name="connsiteY60" fmla="*/ 602456 h 954881"/>
                <a:gd name="connsiteX61" fmla="*/ 250031 w 400050"/>
                <a:gd name="connsiteY61" fmla="*/ 576262 h 954881"/>
                <a:gd name="connsiteX62" fmla="*/ 264319 w 400050"/>
                <a:gd name="connsiteY62" fmla="*/ 533400 h 954881"/>
                <a:gd name="connsiteX63" fmla="*/ 238125 w 400050"/>
                <a:gd name="connsiteY63" fmla="*/ 528637 h 954881"/>
                <a:gd name="connsiteX64" fmla="*/ 211931 w 400050"/>
                <a:gd name="connsiteY64" fmla="*/ 490537 h 954881"/>
                <a:gd name="connsiteX65" fmla="*/ 180975 w 400050"/>
                <a:gd name="connsiteY65" fmla="*/ 471487 h 954881"/>
                <a:gd name="connsiteX66" fmla="*/ 192881 w 400050"/>
                <a:gd name="connsiteY66" fmla="*/ 454819 h 954881"/>
                <a:gd name="connsiteX67" fmla="*/ 233363 w 400050"/>
                <a:gd name="connsiteY67" fmla="*/ 478631 h 954881"/>
                <a:gd name="connsiteX68" fmla="*/ 259556 w 400050"/>
                <a:gd name="connsiteY68" fmla="*/ 488156 h 954881"/>
                <a:gd name="connsiteX69" fmla="*/ 292894 w 400050"/>
                <a:gd name="connsiteY69" fmla="*/ 476250 h 954881"/>
                <a:gd name="connsiteX70" fmla="*/ 280988 w 400050"/>
                <a:gd name="connsiteY70" fmla="*/ 426244 h 954881"/>
                <a:gd name="connsiteX71" fmla="*/ 269081 w 400050"/>
                <a:gd name="connsiteY71" fmla="*/ 388144 h 954881"/>
                <a:gd name="connsiteX72" fmla="*/ 259556 w 400050"/>
                <a:gd name="connsiteY72" fmla="*/ 338137 h 954881"/>
                <a:gd name="connsiteX73" fmla="*/ 297656 w 400050"/>
                <a:gd name="connsiteY73" fmla="*/ 338137 h 954881"/>
                <a:gd name="connsiteX74" fmla="*/ 319088 w 400050"/>
                <a:gd name="connsiteY74" fmla="*/ 347662 h 954881"/>
                <a:gd name="connsiteX75" fmla="*/ 326231 w 400050"/>
                <a:gd name="connsiteY75" fmla="*/ 304800 h 954881"/>
                <a:gd name="connsiteX76" fmla="*/ 335756 w 400050"/>
                <a:gd name="connsiteY76" fmla="*/ 259556 h 954881"/>
                <a:gd name="connsiteX77" fmla="*/ 330994 w 400050"/>
                <a:gd name="connsiteY77" fmla="*/ 214312 h 954881"/>
                <a:gd name="connsiteX78" fmla="*/ 366713 w 400050"/>
                <a:gd name="connsiteY78" fmla="*/ 180975 h 954881"/>
                <a:gd name="connsiteX79" fmla="*/ 366713 w 400050"/>
                <a:gd name="connsiteY79" fmla="*/ 154781 h 954881"/>
                <a:gd name="connsiteX80" fmla="*/ 326231 w 400050"/>
                <a:gd name="connsiteY80" fmla="*/ 150019 h 954881"/>
                <a:gd name="connsiteX81" fmla="*/ 326231 w 400050"/>
                <a:gd name="connsiteY81" fmla="*/ 109537 h 954881"/>
                <a:gd name="connsiteX82" fmla="*/ 378619 w 400050"/>
                <a:gd name="connsiteY82" fmla="*/ 114300 h 954881"/>
                <a:gd name="connsiteX83" fmla="*/ 385763 w 400050"/>
                <a:gd name="connsiteY83" fmla="*/ 92869 h 954881"/>
                <a:gd name="connsiteX84" fmla="*/ 400050 w 400050"/>
                <a:gd name="connsiteY84" fmla="*/ 64294 h 954881"/>
                <a:gd name="connsiteX85" fmla="*/ 361950 w 400050"/>
                <a:gd name="connsiteY85" fmla="*/ 38100 h 954881"/>
                <a:gd name="connsiteX86" fmla="*/ 338138 w 400050"/>
                <a:gd name="connsiteY86" fmla="*/ 45244 h 954881"/>
                <a:gd name="connsiteX87" fmla="*/ 311944 w 400050"/>
                <a:gd name="connsiteY87" fmla="*/ 52387 h 954881"/>
                <a:gd name="connsiteX88" fmla="*/ 307181 w 400050"/>
                <a:gd name="connsiteY88" fmla="*/ 0 h 95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400050" h="954881">
                  <a:moveTo>
                    <a:pt x="307181" y="0"/>
                  </a:moveTo>
                  <a:lnTo>
                    <a:pt x="250031" y="2381"/>
                  </a:lnTo>
                  <a:lnTo>
                    <a:pt x="235744" y="26194"/>
                  </a:lnTo>
                  <a:lnTo>
                    <a:pt x="207169" y="50006"/>
                  </a:lnTo>
                  <a:lnTo>
                    <a:pt x="159544" y="47625"/>
                  </a:lnTo>
                  <a:lnTo>
                    <a:pt x="142875" y="35719"/>
                  </a:lnTo>
                  <a:lnTo>
                    <a:pt x="126206" y="73819"/>
                  </a:lnTo>
                  <a:lnTo>
                    <a:pt x="104775" y="83344"/>
                  </a:lnTo>
                  <a:lnTo>
                    <a:pt x="76200" y="59531"/>
                  </a:lnTo>
                  <a:lnTo>
                    <a:pt x="42863" y="42862"/>
                  </a:lnTo>
                  <a:lnTo>
                    <a:pt x="26194" y="45244"/>
                  </a:lnTo>
                  <a:lnTo>
                    <a:pt x="26194" y="88106"/>
                  </a:lnTo>
                  <a:lnTo>
                    <a:pt x="0" y="126206"/>
                  </a:lnTo>
                  <a:lnTo>
                    <a:pt x="4763" y="157162"/>
                  </a:lnTo>
                  <a:lnTo>
                    <a:pt x="42863" y="190500"/>
                  </a:lnTo>
                  <a:lnTo>
                    <a:pt x="59531" y="200025"/>
                  </a:lnTo>
                  <a:lnTo>
                    <a:pt x="100013" y="176212"/>
                  </a:lnTo>
                  <a:lnTo>
                    <a:pt x="119063" y="202406"/>
                  </a:lnTo>
                  <a:lnTo>
                    <a:pt x="147638" y="221456"/>
                  </a:lnTo>
                  <a:lnTo>
                    <a:pt x="111919" y="245269"/>
                  </a:lnTo>
                  <a:lnTo>
                    <a:pt x="138113" y="285750"/>
                  </a:lnTo>
                  <a:lnTo>
                    <a:pt x="142875" y="314325"/>
                  </a:lnTo>
                  <a:lnTo>
                    <a:pt x="157163" y="266700"/>
                  </a:lnTo>
                  <a:lnTo>
                    <a:pt x="195263" y="295275"/>
                  </a:lnTo>
                  <a:lnTo>
                    <a:pt x="200025" y="323850"/>
                  </a:lnTo>
                  <a:lnTo>
                    <a:pt x="176213" y="330994"/>
                  </a:lnTo>
                  <a:lnTo>
                    <a:pt x="138113" y="321469"/>
                  </a:lnTo>
                  <a:lnTo>
                    <a:pt x="109538" y="345281"/>
                  </a:lnTo>
                  <a:lnTo>
                    <a:pt x="97631" y="361950"/>
                  </a:lnTo>
                  <a:lnTo>
                    <a:pt x="100013" y="390525"/>
                  </a:lnTo>
                  <a:lnTo>
                    <a:pt x="119063" y="416719"/>
                  </a:lnTo>
                  <a:lnTo>
                    <a:pt x="119063" y="435769"/>
                  </a:lnTo>
                  <a:lnTo>
                    <a:pt x="142875" y="440531"/>
                  </a:lnTo>
                  <a:lnTo>
                    <a:pt x="166688" y="452437"/>
                  </a:lnTo>
                  <a:lnTo>
                    <a:pt x="152400" y="466725"/>
                  </a:lnTo>
                  <a:lnTo>
                    <a:pt x="97631" y="466725"/>
                  </a:lnTo>
                  <a:lnTo>
                    <a:pt x="85725" y="495300"/>
                  </a:lnTo>
                  <a:lnTo>
                    <a:pt x="102394" y="535781"/>
                  </a:lnTo>
                  <a:lnTo>
                    <a:pt x="116681" y="566737"/>
                  </a:lnTo>
                  <a:lnTo>
                    <a:pt x="114300" y="604837"/>
                  </a:lnTo>
                  <a:lnTo>
                    <a:pt x="107156" y="642937"/>
                  </a:lnTo>
                  <a:lnTo>
                    <a:pt x="85725" y="642937"/>
                  </a:lnTo>
                  <a:cubicBezTo>
                    <a:pt x="86519" y="668337"/>
                    <a:pt x="87312" y="693737"/>
                    <a:pt x="88106" y="719137"/>
                  </a:cubicBezTo>
                  <a:cubicBezTo>
                    <a:pt x="87312" y="737393"/>
                    <a:pt x="86519" y="755650"/>
                    <a:pt x="85725" y="773906"/>
                  </a:cubicBezTo>
                  <a:lnTo>
                    <a:pt x="90488" y="838200"/>
                  </a:lnTo>
                  <a:lnTo>
                    <a:pt x="104775" y="888206"/>
                  </a:lnTo>
                  <a:lnTo>
                    <a:pt x="121444" y="933450"/>
                  </a:lnTo>
                  <a:lnTo>
                    <a:pt x="164306" y="942975"/>
                  </a:lnTo>
                  <a:lnTo>
                    <a:pt x="207169" y="942975"/>
                  </a:lnTo>
                  <a:lnTo>
                    <a:pt x="233363" y="954881"/>
                  </a:lnTo>
                  <a:lnTo>
                    <a:pt x="264319" y="940594"/>
                  </a:lnTo>
                  <a:lnTo>
                    <a:pt x="276225" y="916781"/>
                  </a:lnTo>
                  <a:lnTo>
                    <a:pt x="250031" y="890587"/>
                  </a:lnTo>
                  <a:lnTo>
                    <a:pt x="214313" y="869156"/>
                  </a:lnTo>
                  <a:lnTo>
                    <a:pt x="250031" y="828675"/>
                  </a:lnTo>
                  <a:lnTo>
                    <a:pt x="238125" y="797719"/>
                  </a:lnTo>
                  <a:lnTo>
                    <a:pt x="223838" y="752475"/>
                  </a:lnTo>
                  <a:lnTo>
                    <a:pt x="235744" y="723900"/>
                  </a:lnTo>
                  <a:lnTo>
                    <a:pt x="247650" y="681037"/>
                  </a:lnTo>
                  <a:lnTo>
                    <a:pt x="280988" y="647700"/>
                  </a:lnTo>
                  <a:lnTo>
                    <a:pt x="266700" y="602456"/>
                  </a:lnTo>
                  <a:lnTo>
                    <a:pt x="250031" y="576262"/>
                  </a:lnTo>
                  <a:lnTo>
                    <a:pt x="264319" y="533400"/>
                  </a:lnTo>
                  <a:lnTo>
                    <a:pt x="238125" y="528637"/>
                  </a:lnTo>
                  <a:lnTo>
                    <a:pt x="211931" y="490537"/>
                  </a:lnTo>
                  <a:lnTo>
                    <a:pt x="180975" y="471487"/>
                  </a:lnTo>
                  <a:lnTo>
                    <a:pt x="192881" y="454819"/>
                  </a:lnTo>
                  <a:lnTo>
                    <a:pt x="233363" y="478631"/>
                  </a:lnTo>
                  <a:lnTo>
                    <a:pt x="259556" y="488156"/>
                  </a:lnTo>
                  <a:lnTo>
                    <a:pt x="292894" y="476250"/>
                  </a:lnTo>
                  <a:lnTo>
                    <a:pt x="280988" y="426244"/>
                  </a:lnTo>
                  <a:lnTo>
                    <a:pt x="269081" y="388144"/>
                  </a:lnTo>
                  <a:lnTo>
                    <a:pt x="259556" y="338137"/>
                  </a:lnTo>
                  <a:lnTo>
                    <a:pt x="297656" y="338137"/>
                  </a:lnTo>
                  <a:lnTo>
                    <a:pt x="319088" y="347662"/>
                  </a:lnTo>
                  <a:lnTo>
                    <a:pt x="326231" y="304800"/>
                  </a:lnTo>
                  <a:lnTo>
                    <a:pt x="335756" y="259556"/>
                  </a:lnTo>
                  <a:lnTo>
                    <a:pt x="330994" y="214312"/>
                  </a:lnTo>
                  <a:lnTo>
                    <a:pt x="366713" y="180975"/>
                  </a:lnTo>
                  <a:lnTo>
                    <a:pt x="366713" y="154781"/>
                  </a:lnTo>
                  <a:lnTo>
                    <a:pt x="326231" y="150019"/>
                  </a:lnTo>
                  <a:lnTo>
                    <a:pt x="326231" y="109537"/>
                  </a:lnTo>
                  <a:lnTo>
                    <a:pt x="378619" y="114300"/>
                  </a:lnTo>
                  <a:lnTo>
                    <a:pt x="385763" y="92869"/>
                  </a:lnTo>
                  <a:lnTo>
                    <a:pt x="400050" y="64294"/>
                  </a:lnTo>
                  <a:lnTo>
                    <a:pt x="361950" y="38100"/>
                  </a:lnTo>
                  <a:lnTo>
                    <a:pt x="338138" y="45244"/>
                  </a:lnTo>
                  <a:lnTo>
                    <a:pt x="311944" y="52387"/>
                  </a:lnTo>
                  <a:lnTo>
                    <a:pt x="307181" y="0"/>
                  </a:lnTo>
                  <a:close/>
                </a:path>
              </a:pathLst>
            </a:custGeom>
            <a:grpFill/>
            <a:ln w="952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5" name="Yell">
              <a:extLst>
                <a:ext uri="{FF2B5EF4-FFF2-40B4-BE49-F238E27FC236}">
                  <a16:creationId xmlns:a16="http://schemas.microsoft.com/office/drawing/2014/main" id="{B5586C0E-D945-401F-A050-7653A84C217E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6738362" y="685800"/>
              <a:ext cx="61040" cy="97451"/>
            </a:xfrm>
            <a:custGeom>
              <a:avLst/>
              <a:gdLst>
                <a:gd name="connsiteX0" fmla="*/ 19594 w 186145"/>
                <a:gd name="connsiteY0" fmla="*/ 284117 h 297180"/>
                <a:gd name="connsiteX1" fmla="*/ 19594 w 186145"/>
                <a:gd name="connsiteY1" fmla="*/ 244928 h 297180"/>
                <a:gd name="connsiteX2" fmla="*/ 0 w 186145"/>
                <a:gd name="connsiteY2" fmla="*/ 222068 h 297180"/>
                <a:gd name="connsiteX3" fmla="*/ 26125 w 186145"/>
                <a:gd name="connsiteY3" fmla="*/ 169817 h 297180"/>
                <a:gd name="connsiteX4" fmla="*/ 35922 w 186145"/>
                <a:gd name="connsiteY4" fmla="*/ 114300 h 297180"/>
                <a:gd name="connsiteX5" fmla="*/ 26125 w 186145"/>
                <a:gd name="connsiteY5" fmla="*/ 78377 h 297180"/>
                <a:gd name="connsiteX6" fmla="*/ 65314 w 186145"/>
                <a:gd name="connsiteY6" fmla="*/ 29391 h 297180"/>
                <a:gd name="connsiteX7" fmla="*/ 94705 w 186145"/>
                <a:gd name="connsiteY7" fmla="*/ 0 h 297180"/>
                <a:gd name="connsiteX8" fmla="*/ 111034 w 186145"/>
                <a:gd name="connsiteY8" fmla="*/ 13063 h 297180"/>
                <a:gd name="connsiteX9" fmla="*/ 143691 w 186145"/>
                <a:gd name="connsiteY9" fmla="*/ 9797 h 297180"/>
                <a:gd name="connsiteX10" fmla="*/ 153488 w 186145"/>
                <a:gd name="connsiteY10" fmla="*/ 35923 h 297180"/>
                <a:gd name="connsiteX11" fmla="*/ 186145 w 186145"/>
                <a:gd name="connsiteY11" fmla="*/ 32657 h 297180"/>
                <a:gd name="connsiteX12" fmla="*/ 163285 w 186145"/>
                <a:gd name="connsiteY12" fmla="*/ 65314 h 297180"/>
                <a:gd name="connsiteX13" fmla="*/ 179614 w 186145"/>
                <a:gd name="connsiteY13" fmla="*/ 65314 h 297180"/>
                <a:gd name="connsiteX14" fmla="*/ 156754 w 186145"/>
                <a:gd name="connsiteY14" fmla="*/ 107768 h 297180"/>
                <a:gd name="connsiteX15" fmla="*/ 120831 w 186145"/>
                <a:gd name="connsiteY15" fmla="*/ 104503 h 297180"/>
                <a:gd name="connsiteX16" fmla="*/ 160020 w 186145"/>
                <a:gd name="connsiteY16" fmla="*/ 143691 h 297180"/>
                <a:gd name="connsiteX17" fmla="*/ 133894 w 186145"/>
                <a:gd name="connsiteY17" fmla="*/ 195943 h 297180"/>
                <a:gd name="connsiteX18" fmla="*/ 101237 w 186145"/>
                <a:gd name="connsiteY18" fmla="*/ 231866 h 297180"/>
                <a:gd name="connsiteX19" fmla="*/ 114300 w 186145"/>
                <a:gd name="connsiteY19" fmla="*/ 264523 h 297180"/>
                <a:gd name="connsiteX20" fmla="*/ 114300 w 186145"/>
                <a:gd name="connsiteY20" fmla="*/ 264523 h 297180"/>
                <a:gd name="connsiteX21" fmla="*/ 104502 w 186145"/>
                <a:gd name="connsiteY21" fmla="*/ 297180 h 297180"/>
                <a:gd name="connsiteX22" fmla="*/ 19594 w 186145"/>
                <a:gd name="connsiteY22" fmla="*/ 284117 h 297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6145" h="297180">
                  <a:moveTo>
                    <a:pt x="19594" y="284117"/>
                  </a:moveTo>
                  <a:lnTo>
                    <a:pt x="19594" y="244928"/>
                  </a:lnTo>
                  <a:lnTo>
                    <a:pt x="0" y="222068"/>
                  </a:lnTo>
                  <a:lnTo>
                    <a:pt x="26125" y="169817"/>
                  </a:lnTo>
                  <a:lnTo>
                    <a:pt x="35922" y="114300"/>
                  </a:lnTo>
                  <a:lnTo>
                    <a:pt x="26125" y="78377"/>
                  </a:lnTo>
                  <a:lnTo>
                    <a:pt x="65314" y="29391"/>
                  </a:lnTo>
                  <a:lnTo>
                    <a:pt x="94705" y="0"/>
                  </a:lnTo>
                  <a:lnTo>
                    <a:pt x="111034" y="13063"/>
                  </a:lnTo>
                  <a:lnTo>
                    <a:pt x="143691" y="9797"/>
                  </a:lnTo>
                  <a:lnTo>
                    <a:pt x="153488" y="35923"/>
                  </a:lnTo>
                  <a:lnTo>
                    <a:pt x="186145" y="32657"/>
                  </a:lnTo>
                  <a:lnTo>
                    <a:pt x="163285" y="65314"/>
                  </a:lnTo>
                  <a:lnTo>
                    <a:pt x="179614" y="65314"/>
                  </a:lnTo>
                  <a:lnTo>
                    <a:pt x="156754" y="107768"/>
                  </a:lnTo>
                  <a:lnTo>
                    <a:pt x="120831" y="104503"/>
                  </a:lnTo>
                  <a:lnTo>
                    <a:pt x="160020" y="143691"/>
                  </a:lnTo>
                  <a:lnTo>
                    <a:pt x="133894" y="195943"/>
                  </a:lnTo>
                  <a:lnTo>
                    <a:pt x="101237" y="231866"/>
                  </a:lnTo>
                  <a:lnTo>
                    <a:pt x="114300" y="264523"/>
                  </a:lnTo>
                  <a:lnTo>
                    <a:pt x="114300" y="264523"/>
                  </a:lnTo>
                  <a:lnTo>
                    <a:pt x="104502" y="297180"/>
                  </a:lnTo>
                  <a:lnTo>
                    <a:pt x="19594" y="284117"/>
                  </a:lnTo>
                  <a:close/>
                </a:path>
              </a:pathLst>
            </a:custGeom>
            <a:grpFill/>
            <a:ln w="952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6" name="Yell">
              <a:extLst>
                <a:ext uri="{FF2B5EF4-FFF2-40B4-BE49-F238E27FC236}">
                  <a16:creationId xmlns:a16="http://schemas.microsoft.com/office/drawing/2014/main" id="{7C372BE8-B898-471F-A443-3D2447A53E76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6676250" y="748982"/>
              <a:ext cx="63182" cy="142428"/>
            </a:xfrm>
            <a:custGeom>
              <a:avLst/>
              <a:gdLst>
                <a:gd name="connsiteX0" fmla="*/ 58783 w 192677"/>
                <a:gd name="connsiteY0" fmla="*/ 9797 h 434340"/>
                <a:gd name="connsiteX1" fmla="*/ 127363 w 192677"/>
                <a:gd name="connsiteY1" fmla="*/ 0 h 434340"/>
                <a:gd name="connsiteX2" fmla="*/ 173083 w 192677"/>
                <a:gd name="connsiteY2" fmla="*/ 13063 h 434340"/>
                <a:gd name="connsiteX3" fmla="*/ 169817 w 192677"/>
                <a:gd name="connsiteY3" fmla="*/ 45720 h 434340"/>
                <a:gd name="connsiteX4" fmla="*/ 192677 w 192677"/>
                <a:gd name="connsiteY4" fmla="*/ 104503 h 434340"/>
                <a:gd name="connsiteX5" fmla="*/ 173083 w 192677"/>
                <a:gd name="connsiteY5" fmla="*/ 153489 h 434340"/>
                <a:gd name="connsiteX6" fmla="*/ 173083 w 192677"/>
                <a:gd name="connsiteY6" fmla="*/ 176349 h 434340"/>
                <a:gd name="connsiteX7" fmla="*/ 117566 w 192677"/>
                <a:gd name="connsiteY7" fmla="*/ 120831 h 434340"/>
                <a:gd name="connsiteX8" fmla="*/ 150223 w 192677"/>
                <a:gd name="connsiteY8" fmla="*/ 186146 h 434340"/>
                <a:gd name="connsiteX9" fmla="*/ 166552 w 192677"/>
                <a:gd name="connsiteY9" fmla="*/ 192677 h 434340"/>
                <a:gd name="connsiteX10" fmla="*/ 153489 w 192677"/>
                <a:gd name="connsiteY10" fmla="*/ 225334 h 434340"/>
                <a:gd name="connsiteX11" fmla="*/ 94706 w 192677"/>
                <a:gd name="connsiteY11" fmla="*/ 222069 h 434340"/>
                <a:gd name="connsiteX12" fmla="*/ 146957 w 192677"/>
                <a:gd name="connsiteY12" fmla="*/ 238397 h 434340"/>
                <a:gd name="connsiteX13" fmla="*/ 163286 w 192677"/>
                <a:gd name="connsiteY13" fmla="*/ 254726 h 434340"/>
                <a:gd name="connsiteX14" fmla="*/ 176349 w 192677"/>
                <a:gd name="connsiteY14" fmla="*/ 290649 h 434340"/>
                <a:gd name="connsiteX15" fmla="*/ 169817 w 192677"/>
                <a:gd name="connsiteY15" fmla="*/ 333103 h 434340"/>
                <a:gd name="connsiteX16" fmla="*/ 133894 w 192677"/>
                <a:gd name="connsiteY16" fmla="*/ 333103 h 434340"/>
                <a:gd name="connsiteX17" fmla="*/ 173083 w 192677"/>
                <a:gd name="connsiteY17" fmla="*/ 382089 h 434340"/>
                <a:gd name="connsiteX18" fmla="*/ 150223 w 192677"/>
                <a:gd name="connsiteY18" fmla="*/ 427809 h 434340"/>
                <a:gd name="connsiteX19" fmla="*/ 68580 w 192677"/>
                <a:gd name="connsiteY19" fmla="*/ 408214 h 434340"/>
                <a:gd name="connsiteX20" fmla="*/ 68580 w 192677"/>
                <a:gd name="connsiteY20" fmla="*/ 434340 h 434340"/>
                <a:gd name="connsiteX21" fmla="*/ 26126 w 192677"/>
                <a:gd name="connsiteY21" fmla="*/ 418011 h 434340"/>
                <a:gd name="connsiteX22" fmla="*/ 26126 w 192677"/>
                <a:gd name="connsiteY22" fmla="*/ 365760 h 434340"/>
                <a:gd name="connsiteX23" fmla="*/ 16329 w 192677"/>
                <a:gd name="connsiteY23" fmla="*/ 316774 h 434340"/>
                <a:gd name="connsiteX24" fmla="*/ 6532 w 192677"/>
                <a:gd name="connsiteY24" fmla="*/ 271054 h 434340"/>
                <a:gd name="connsiteX25" fmla="*/ 0 w 192677"/>
                <a:gd name="connsiteY25" fmla="*/ 218803 h 434340"/>
                <a:gd name="connsiteX26" fmla="*/ 22860 w 192677"/>
                <a:gd name="connsiteY26" fmla="*/ 176349 h 434340"/>
                <a:gd name="connsiteX27" fmla="*/ 35923 w 192677"/>
                <a:gd name="connsiteY27" fmla="*/ 124097 h 434340"/>
                <a:gd name="connsiteX28" fmla="*/ 45720 w 192677"/>
                <a:gd name="connsiteY28" fmla="*/ 189411 h 434340"/>
                <a:gd name="connsiteX29" fmla="*/ 71846 w 192677"/>
                <a:gd name="connsiteY29" fmla="*/ 218803 h 434340"/>
                <a:gd name="connsiteX30" fmla="*/ 71846 w 192677"/>
                <a:gd name="connsiteY30" fmla="*/ 238397 h 434340"/>
                <a:gd name="connsiteX31" fmla="*/ 88174 w 192677"/>
                <a:gd name="connsiteY31" fmla="*/ 231866 h 434340"/>
                <a:gd name="connsiteX0" fmla="*/ 58783 w 192677"/>
                <a:gd name="connsiteY0" fmla="*/ 9797 h 434340"/>
                <a:gd name="connsiteX1" fmla="*/ 127363 w 192677"/>
                <a:gd name="connsiteY1" fmla="*/ 0 h 434340"/>
                <a:gd name="connsiteX2" fmla="*/ 173083 w 192677"/>
                <a:gd name="connsiteY2" fmla="*/ 13063 h 434340"/>
                <a:gd name="connsiteX3" fmla="*/ 169817 w 192677"/>
                <a:gd name="connsiteY3" fmla="*/ 45720 h 434340"/>
                <a:gd name="connsiteX4" fmla="*/ 192677 w 192677"/>
                <a:gd name="connsiteY4" fmla="*/ 104503 h 434340"/>
                <a:gd name="connsiteX5" fmla="*/ 173083 w 192677"/>
                <a:gd name="connsiteY5" fmla="*/ 153489 h 434340"/>
                <a:gd name="connsiteX6" fmla="*/ 173083 w 192677"/>
                <a:gd name="connsiteY6" fmla="*/ 176349 h 434340"/>
                <a:gd name="connsiteX7" fmla="*/ 117566 w 192677"/>
                <a:gd name="connsiteY7" fmla="*/ 120831 h 434340"/>
                <a:gd name="connsiteX8" fmla="*/ 150223 w 192677"/>
                <a:gd name="connsiteY8" fmla="*/ 186146 h 434340"/>
                <a:gd name="connsiteX9" fmla="*/ 166552 w 192677"/>
                <a:gd name="connsiteY9" fmla="*/ 192677 h 434340"/>
                <a:gd name="connsiteX10" fmla="*/ 153489 w 192677"/>
                <a:gd name="connsiteY10" fmla="*/ 225334 h 434340"/>
                <a:gd name="connsiteX11" fmla="*/ 94706 w 192677"/>
                <a:gd name="connsiteY11" fmla="*/ 222069 h 434340"/>
                <a:gd name="connsiteX12" fmla="*/ 146957 w 192677"/>
                <a:gd name="connsiteY12" fmla="*/ 238397 h 434340"/>
                <a:gd name="connsiteX13" fmla="*/ 163286 w 192677"/>
                <a:gd name="connsiteY13" fmla="*/ 254726 h 434340"/>
                <a:gd name="connsiteX14" fmla="*/ 176349 w 192677"/>
                <a:gd name="connsiteY14" fmla="*/ 290649 h 434340"/>
                <a:gd name="connsiteX15" fmla="*/ 169817 w 192677"/>
                <a:gd name="connsiteY15" fmla="*/ 333103 h 434340"/>
                <a:gd name="connsiteX16" fmla="*/ 133894 w 192677"/>
                <a:gd name="connsiteY16" fmla="*/ 333103 h 434340"/>
                <a:gd name="connsiteX17" fmla="*/ 173083 w 192677"/>
                <a:gd name="connsiteY17" fmla="*/ 382089 h 434340"/>
                <a:gd name="connsiteX18" fmla="*/ 150223 w 192677"/>
                <a:gd name="connsiteY18" fmla="*/ 427809 h 434340"/>
                <a:gd name="connsiteX19" fmla="*/ 68580 w 192677"/>
                <a:gd name="connsiteY19" fmla="*/ 408214 h 434340"/>
                <a:gd name="connsiteX20" fmla="*/ 68580 w 192677"/>
                <a:gd name="connsiteY20" fmla="*/ 434340 h 434340"/>
                <a:gd name="connsiteX21" fmla="*/ 26126 w 192677"/>
                <a:gd name="connsiteY21" fmla="*/ 418011 h 434340"/>
                <a:gd name="connsiteX22" fmla="*/ 26126 w 192677"/>
                <a:gd name="connsiteY22" fmla="*/ 365760 h 434340"/>
                <a:gd name="connsiteX23" fmla="*/ 16329 w 192677"/>
                <a:gd name="connsiteY23" fmla="*/ 316774 h 434340"/>
                <a:gd name="connsiteX24" fmla="*/ 6532 w 192677"/>
                <a:gd name="connsiteY24" fmla="*/ 271054 h 434340"/>
                <a:gd name="connsiteX25" fmla="*/ 0 w 192677"/>
                <a:gd name="connsiteY25" fmla="*/ 218803 h 434340"/>
                <a:gd name="connsiteX26" fmla="*/ 22860 w 192677"/>
                <a:gd name="connsiteY26" fmla="*/ 176349 h 434340"/>
                <a:gd name="connsiteX27" fmla="*/ 35923 w 192677"/>
                <a:gd name="connsiteY27" fmla="*/ 124097 h 434340"/>
                <a:gd name="connsiteX28" fmla="*/ 45720 w 192677"/>
                <a:gd name="connsiteY28" fmla="*/ 189411 h 434340"/>
                <a:gd name="connsiteX29" fmla="*/ 71846 w 192677"/>
                <a:gd name="connsiteY29" fmla="*/ 218803 h 434340"/>
                <a:gd name="connsiteX30" fmla="*/ 71846 w 192677"/>
                <a:gd name="connsiteY30" fmla="*/ 238397 h 434340"/>
                <a:gd name="connsiteX31" fmla="*/ 88174 w 192677"/>
                <a:gd name="connsiteY31" fmla="*/ 231866 h 434340"/>
                <a:gd name="connsiteX32" fmla="*/ 58783 w 192677"/>
                <a:gd name="connsiteY32" fmla="*/ 9797 h 434340"/>
                <a:gd name="connsiteX0" fmla="*/ 58783 w 192677"/>
                <a:gd name="connsiteY0" fmla="*/ 9797 h 434340"/>
                <a:gd name="connsiteX1" fmla="*/ 127363 w 192677"/>
                <a:gd name="connsiteY1" fmla="*/ 0 h 434340"/>
                <a:gd name="connsiteX2" fmla="*/ 173083 w 192677"/>
                <a:gd name="connsiteY2" fmla="*/ 13063 h 434340"/>
                <a:gd name="connsiteX3" fmla="*/ 169817 w 192677"/>
                <a:gd name="connsiteY3" fmla="*/ 45720 h 434340"/>
                <a:gd name="connsiteX4" fmla="*/ 192677 w 192677"/>
                <a:gd name="connsiteY4" fmla="*/ 104503 h 434340"/>
                <a:gd name="connsiteX5" fmla="*/ 173083 w 192677"/>
                <a:gd name="connsiteY5" fmla="*/ 153489 h 434340"/>
                <a:gd name="connsiteX6" fmla="*/ 173083 w 192677"/>
                <a:gd name="connsiteY6" fmla="*/ 176349 h 434340"/>
                <a:gd name="connsiteX7" fmla="*/ 117566 w 192677"/>
                <a:gd name="connsiteY7" fmla="*/ 120831 h 434340"/>
                <a:gd name="connsiteX8" fmla="*/ 150223 w 192677"/>
                <a:gd name="connsiteY8" fmla="*/ 186146 h 434340"/>
                <a:gd name="connsiteX9" fmla="*/ 166552 w 192677"/>
                <a:gd name="connsiteY9" fmla="*/ 192677 h 434340"/>
                <a:gd name="connsiteX10" fmla="*/ 153489 w 192677"/>
                <a:gd name="connsiteY10" fmla="*/ 225334 h 434340"/>
                <a:gd name="connsiteX11" fmla="*/ 94706 w 192677"/>
                <a:gd name="connsiteY11" fmla="*/ 222069 h 434340"/>
                <a:gd name="connsiteX12" fmla="*/ 146957 w 192677"/>
                <a:gd name="connsiteY12" fmla="*/ 238397 h 434340"/>
                <a:gd name="connsiteX13" fmla="*/ 163286 w 192677"/>
                <a:gd name="connsiteY13" fmla="*/ 254726 h 434340"/>
                <a:gd name="connsiteX14" fmla="*/ 176349 w 192677"/>
                <a:gd name="connsiteY14" fmla="*/ 290649 h 434340"/>
                <a:gd name="connsiteX15" fmla="*/ 169817 w 192677"/>
                <a:gd name="connsiteY15" fmla="*/ 333103 h 434340"/>
                <a:gd name="connsiteX16" fmla="*/ 133894 w 192677"/>
                <a:gd name="connsiteY16" fmla="*/ 333103 h 434340"/>
                <a:gd name="connsiteX17" fmla="*/ 173083 w 192677"/>
                <a:gd name="connsiteY17" fmla="*/ 382089 h 434340"/>
                <a:gd name="connsiteX18" fmla="*/ 150223 w 192677"/>
                <a:gd name="connsiteY18" fmla="*/ 427809 h 434340"/>
                <a:gd name="connsiteX19" fmla="*/ 68580 w 192677"/>
                <a:gd name="connsiteY19" fmla="*/ 408214 h 434340"/>
                <a:gd name="connsiteX20" fmla="*/ 68580 w 192677"/>
                <a:gd name="connsiteY20" fmla="*/ 434340 h 434340"/>
                <a:gd name="connsiteX21" fmla="*/ 26126 w 192677"/>
                <a:gd name="connsiteY21" fmla="*/ 418011 h 434340"/>
                <a:gd name="connsiteX22" fmla="*/ 26126 w 192677"/>
                <a:gd name="connsiteY22" fmla="*/ 365760 h 434340"/>
                <a:gd name="connsiteX23" fmla="*/ 16329 w 192677"/>
                <a:gd name="connsiteY23" fmla="*/ 316774 h 434340"/>
                <a:gd name="connsiteX24" fmla="*/ 6532 w 192677"/>
                <a:gd name="connsiteY24" fmla="*/ 271054 h 434340"/>
                <a:gd name="connsiteX25" fmla="*/ 0 w 192677"/>
                <a:gd name="connsiteY25" fmla="*/ 218803 h 434340"/>
                <a:gd name="connsiteX26" fmla="*/ 22860 w 192677"/>
                <a:gd name="connsiteY26" fmla="*/ 176349 h 434340"/>
                <a:gd name="connsiteX27" fmla="*/ 35923 w 192677"/>
                <a:gd name="connsiteY27" fmla="*/ 124097 h 434340"/>
                <a:gd name="connsiteX28" fmla="*/ 45720 w 192677"/>
                <a:gd name="connsiteY28" fmla="*/ 189411 h 434340"/>
                <a:gd name="connsiteX29" fmla="*/ 71846 w 192677"/>
                <a:gd name="connsiteY29" fmla="*/ 218803 h 434340"/>
                <a:gd name="connsiteX30" fmla="*/ 71846 w 192677"/>
                <a:gd name="connsiteY30" fmla="*/ 238397 h 434340"/>
                <a:gd name="connsiteX31" fmla="*/ 88174 w 192677"/>
                <a:gd name="connsiteY31" fmla="*/ 231866 h 434340"/>
                <a:gd name="connsiteX32" fmla="*/ 58783 w 192677"/>
                <a:gd name="connsiteY32" fmla="*/ 160020 h 434340"/>
                <a:gd name="connsiteX33" fmla="*/ 58783 w 192677"/>
                <a:gd name="connsiteY33" fmla="*/ 9797 h 434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92677" h="434340">
                  <a:moveTo>
                    <a:pt x="58783" y="9797"/>
                  </a:moveTo>
                  <a:lnTo>
                    <a:pt x="127363" y="0"/>
                  </a:lnTo>
                  <a:lnTo>
                    <a:pt x="173083" y="13063"/>
                  </a:lnTo>
                  <a:lnTo>
                    <a:pt x="169817" y="45720"/>
                  </a:lnTo>
                  <a:lnTo>
                    <a:pt x="192677" y="104503"/>
                  </a:lnTo>
                  <a:lnTo>
                    <a:pt x="173083" y="153489"/>
                  </a:lnTo>
                  <a:lnTo>
                    <a:pt x="173083" y="176349"/>
                  </a:lnTo>
                  <a:lnTo>
                    <a:pt x="117566" y="120831"/>
                  </a:lnTo>
                  <a:lnTo>
                    <a:pt x="150223" y="186146"/>
                  </a:lnTo>
                  <a:lnTo>
                    <a:pt x="166552" y="192677"/>
                  </a:lnTo>
                  <a:lnTo>
                    <a:pt x="153489" y="225334"/>
                  </a:lnTo>
                  <a:lnTo>
                    <a:pt x="94706" y="222069"/>
                  </a:lnTo>
                  <a:lnTo>
                    <a:pt x="146957" y="238397"/>
                  </a:lnTo>
                  <a:lnTo>
                    <a:pt x="163286" y="254726"/>
                  </a:lnTo>
                  <a:lnTo>
                    <a:pt x="176349" y="290649"/>
                  </a:lnTo>
                  <a:lnTo>
                    <a:pt x="169817" y="333103"/>
                  </a:lnTo>
                  <a:lnTo>
                    <a:pt x="133894" y="333103"/>
                  </a:lnTo>
                  <a:lnTo>
                    <a:pt x="173083" y="382089"/>
                  </a:lnTo>
                  <a:lnTo>
                    <a:pt x="150223" y="427809"/>
                  </a:lnTo>
                  <a:lnTo>
                    <a:pt x="68580" y="408214"/>
                  </a:lnTo>
                  <a:lnTo>
                    <a:pt x="68580" y="434340"/>
                  </a:lnTo>
                  <a:lnTo>
                    <a:pt x="26126" y="418011"/>
                  </a:lnTo>
                  <a:lnTo>
                    <a:pt x="26126" y="365760"/>
                  </a:lnTo>
                  <a:lnTo>
                    <a:pt x="16329" y="316774"/>
                  </a:lnTo>
                  <a:lnTo>
                    <a:pt x="6532" y="271054"/>
                  </a:lnTo>
                  <a:lnTo>
                    <a:pt x="0" y="218803"/>
                  </a:lnTo>
                  <a:lnTo>
                    <a:pt x="22860" y="176349"/>
                  </a:lnTo>
                  <a:lnTo>
                    <a:pt x="35923" y="124097"/>
                  </a:lnTo>
                  <a:lnTo>
                    <a:pt x="45720" y="189411"/>
                  </a:lnTo>
                  <a:lnTo>
                    <a:pt x="71846" y="218803"/>
                  </a:lnTo>
                  <a:lnTo>
                    <a:pt x="71846" y="238397"/>
                  </a:lnTo>
                  <a:lnTo>
                    <a:pt x="88174" y="231866"/>
                  </a:lnTo>
                  <a:cubicBezTo>
                    <a:pt x="83820" y="202474"/>
                    <a:pt x="63137" y="189412"/>
                    <a:pt x="58783" y="160020"/>
                  </a:cubicBezTo>
                  <a:lnTo>
                    <a:pt x="58783" y="9797"/>
                  </a:lnTo>
                  <a:close/>
                </a:path>
              </a:pathLst>
            </a:custGeom>
            <a:grpFill/>
            <a:ln w="952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7" name="Yell">
              <a:extLst>
                <a:ext uri="{FF2B5EF4-FFF2-40B4-BE49-F238E27FC236}">
                  <a16:creationId xmlns:a16="http://schemas.microsoft.com/office/drawing/2014/main" id="{5DEC9D64-BB4F-49A8-8894-19CA66AE9142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6747999" y="808953"/>
              <a:ext cx="53545" cy="41791"/>
            </a:xfrm>
            <a:custGeom>
              <a:avLst/>
              <a:gdLst>
                <a:gd name="connsiteX0" fmla="*/ 32657 w 163286"/>
                <a:gd name="connsiteY0" fmla="*/ 88174 h 107769"/>
                <a:gd name="connsiteX1" fmla="*/ 0 w 163286"/>
                <a:gd name="connsiteY1" fmla="*/ 13063 h 107769"/>
                <a:gd name="connsiteX2" fmla="*/ 42454 w 163286"/>
                <a:gd name="connsiteY2" fmla="*/ 9797 h 107769"/>
                <a:gd name="connsiteX3" fmla="*/ 52251 w 163286"/>
                <a:gd name="connsiteY3" fmla="*/ 19594 h 107769"/>
                <a:gd name="connsiteX4" fmla="*/ 68580 w 163286"/>
                <a:gd name="connsiteY4" fmla="*/ 0 h 107769"/>
                <a:gd name="connsiteX5" fmla="*/ 114300 w 163286"/>
                <a:gd name="connsiteY5" fmla="*/ 6531 h 107769"/>
                <a:gd name="connsiteX6" fmla="*/ 114300 w 163286"/>
                <a:gd name="connsiteY6" fmla="*/ 55517 h 107769"/>
                <a:gd name="connsiteX7" fmla="*/ 137160 w 163286"/>
                <a:gd name="connsiteY7" fmla="*/ 52251 h 107769"/>
                <a:gd name="connsiteX8" fmla="*/ 140426 w 163286"/>
                <a:gd name="connsiteY8" fmla="*/ 22860 h 107769"/>
                <a:gd name="connsiteX9" fmla="*/ 163286 w 163286"/>
                <a:gd name="connsiteY9" fmla="*/ 58783 h 107769"/>
                <a:gd name="connsiteX10" fmla="*/ 153489 w 163286"/>
                <a:gd name="connsiteY10" fmla="*/ 101237 h 107769"/>
                <a:gd name="connsiteX11" fmla="*/ 117566 w 163286"/>
                <a:gd name="connsiteY11" fmla="*/ 107769 h 107769"/>
                <a:gd name="connsiteX12" fmla="*/ 32657 w 163286"/>
                <a:gd name="connsiteY12" fmla="*/ 88174 h 107769"/>
                <a:gd name="connsiteX0" fmla="*/ 32657 w 163286"/>
                <a:gd name="connsiteY0" fmla="*/ 88174 h 128016"/>
                <a:gd name="connsiteX1" fmla="*/ 0 w 163286"/>
                <a:gd name="connsiteY1" fmla="*/ 13063 h 128016"/>
                <a:gd name="connsiteX2" fmla="*/ 42454 w 163286"/>
                <a:gd name="connsiteY2" fmla="*/ 9797 h 128016"/>
                <a:gd name="connsiteX3" fmla="*/ 52251 w 163286"/>
                <a:gd name="connsiteY3" fmla="*/ 19594 h 128016"/>
                <a:gd name="connsiteX4" fmla="*/ 68580 w 163286"/>
                <a:gd name="connsiteY4" fmla="*/ 0 h 128016"/>
                <a:gd name="connsiteX5" fmla="*/ 114300 w 163286"/>
                <a:gd name="connsiteY5" fmla="*/ 6531 h 128016"/>
                <a:gd name="connsiteX6" fmla="*/ 114300 w 163286"/>
                <a:gd name="connsiteY6" fmla="*/ 55517 h 128016"/>
                <a:gd name="connsiteX7" fmla="*/ 137160 w 163286"/>
                <a:gd name="connsiteY7" fmla="*/ 52251 h 128016"/>
                <a:gd name="connsiteX8" fmla="*/ 140426 w 163286"/>
                <a:gd name="connsiteY8" fmla="*/ 22860 h 128016"/>
                <a:gd name="connsiteX9" fmla="*/ 163286 w 163286"/>
                <a:gd name="connsiteY9" fmla="*/ 58783 h 128016"/>
                <a:gd name="connsiteX10" fmla="*/ 153489 w 163286"/>
                <a:gd name="connsiteY10" fmla="*/ 101237 h 128016"/>
                <a:gd name="connsiteX11" fmla="*/ 117566 w 163286"/>
                <a:gd name="connsiteY11" fmla="*/ 107769 h 128016"/>
                <a:gd name="connsiteX12" fmla="*/ 68580 w 163286"/>
                <a:gd name="connsiteY12" fmla="*/ 127363 h 128016"/>
                <a:gd name="connsiteX13" fmla="*/ 32657 w 163286"/>
                <a:gd name="connsiteY13" fmla="*/ 88174 h 128016"/>
                <a:gd name="connsiteX0" fmla="*/ 32657 w 163286"/>
                <a:gd name="connsiteY0" fmla="*/ 88174 h 127442"/>
                <a:gd name="connsiteX1" fmla="*/ 0 w 163286"/>
                <a:gd name="connsiteY1" fmla="*/ 13063 h 127442"/>
                <a:gd name="connsiteX2" fmla="*/ 42454 w 163286"/>
                <a:gd name="connsiteY2" fmla="*/ 9797 h 127442"/>
                <a:gd name="connsiteX3" fmla="*/ 52251 w 163286"/>
                <a:gd name="connsiteY3" fmla="*/ 19594 h 127442"/>
                <a:gd name="connsiteX4" fmla="*/ 68580 w 163286"/>
                <a:gd name="connsiteY4" fmla="*/ 0 h 127442"/>
                <a:gd name="connsiteX5" fmla="*/ 114300 w 163286"/>
                <a:gd name="connsiteY5" fmla="*/ 6531 h 127442"/>
                <a:gd name="connsiteX6" fmla="*/ 114300 w 163286"/>
                <a:gd name="connsiteY6" fmla="*/ 55517 h 127442"/>
                <a:gd name="connsiteX7" fmla="*/ 137160 w 163286"/>
                <a:gd name="connsiteY7" fmla="*/ 52251 h 127442"/>
                <a:gd name="connsiteX8" fmla="*/ 140426 w 163286"/>
                <a:gd name="connsiteY8" fmla="*/ 22860 h 127442"/>
                <a:gd name="connsiteX9" fmla="*/ 163286 w 163286"/>
                <a:gd name="connsiteY9" fmla="*/ 58783 h 127442"/>
                <a:gd name="connsiteX10" fmla="*/ 153489 w 163286"/>
                <a:gd name="connsiteY10" fmla="*/ 101237 h 127442"/>
                <a:gd name="connsiteX11" fmla="*/ 117566 w 163286"/>
                <a:gd name="connsiteY11" fmla="*/ 107769 h 127442"/>
                <a:gd name="connsiteX12" fmla="*/ 55517 w 163286"/>
                <a:gd name="connsiteY12" fmla="*/ 58782 h 127442"/>
                <a:gd name="connsiteX13" fmla="*/ 68580 w 163286"/>
                <a:gd name="connsiteY13" fmla="*/ 127363 h 127442"/>
                <a:gd name="connsiteX14" fmla="*/ 32657 w 163286"/>
                <a:gd name="connsiteY14" fmla="*/ 88174 h 12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3286" h="127442">
                  <a:moveTo>
                    <a:pt x="32657" y="88174"/>
                  </a:moveTo>
                  <a:lnTo>
                    <a:pt x="0" y="13063"/>
                  </a:lnTo>
                  <a:lnTo>
                    <a:pt x="42454" y="9797"/>
                  </a:lnTo>
                  <a:lnTo>
                    <a:pt x="52251" y="19594"/>
                  </a:lnTo>
                  <a:lnTo>
                    <a:pt x="68580" y="0"/>
                  </a:lnTo>
                  <a:lnTo>
                    <a:pt x="114300" y="6531"/>
                  </a:lnTo>
                  <a:lnTo>
                    <a:pt x="114300" y="55517"/>
                  </a:lnTo>
                  <a:lnTo>
                    <a:pt x="137160" y="52251"/>
                  </a:lnTo>
                  <a:lnTo>
                    <a:pt x="140426" y="22860"/>
                  </a:lnTo>
                  <a:lnTo>
                    <a:pt x="163286" y="58783"/>
                  </a:lnTo>
                  <a:lnTo>
                    <a:pt x="153489" y="101237"/>
                  </a:lnTo>
                  <a:lnTo>
                    <a:pt x="117566" y="107769"/>
                  </a:lnTo>
                  <a:cubicBezTo>
                    <a:pt x="107769" y="108313"/>
                    <a:pt x="63681" y="55516"/>
                    <a:pt x="55517" y="58782"/>
                  </a:cubicBezTo>
                  <a:cubicBezTo>
                    <a:pt x="47353" y="62048"/>
                    <a:pt x="78921" y="130084"/>
                    <a:pt x="68580" y="127363"/>
                  </a:cubicBezTo>
                  <a:lnTo>
                    <a:pt x="32657" y="88174"/>
                  </a:lnTo>
                  <a:close/>
                </a:path>
              </a:pathLst>
            </a:custGeom>
            <a:grpFill/>
            <a:ln w="952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8" name="Shetland Island">
              <a:extLst>
                <a:ext uri="{FF2B5EF4-FFF2-40B4-BE49-F238E27FC236}">
                  <a16:creationId xmlns:a16="http://schemas.microsoft.com/office/drawing/2014/main" id="{2A6DFF51-1B95-4D58-913D-62531287BE8E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6552027" y="807881"/>
              <a:ext cx="95309" cy="165988"/>
            </a:xfrm>
            <a:custGeom>
              <a:avLst/>
              <a:gdLst>
                <a:gd name="connsiteX0" fmla="*/ 290649 w 290649"/>
                <a:gd name="connsiteY0" fmla="*/ 0 h 506186"/>
                <a:gd name="connsiteX1" fmla="*/ 241663 w 290649"/>
                <a:gd name="connsiteY1" fmla="*/ 22860 h 506186"/>
                <a:gd name="connsiteX2" fmla="*/ 264523 w 290649"/>
                <a:gd name="connsiteY2" fmla="*/ 55517 h 506186"/>
                <a:gd name="connsiteX3" fmla="*/ 195943 w 290649"/>
                <a:gd name="connsiteY3" fmla="*/ 32657 h 506186"/>
                <a:gd name="connsiteX4" fmla="*/ 169817 w 290649"/>
                <a:gd name="connsiteY4" fmla="*/ 32657 h 506186"/>
                <a:gd name="connsiteX5" fmla="*/ 195943 w 290649"/>
                <a:gd name="connsiteY5" fmla="*/ 68580 h 506186"/>
                <a:gd name="connsiteX6" fmla="*/ 166552 w 290649"/>
                <a:gd name="connsiteY6" fmla="*/ 107769 h 506186"/>
                <a:gd name="connsiteX7" fmla="*/ 130629 w 290649"/>
                <a:gd name="connsiteY7" fmla="*/ 143692 h 506186"/>
                <a:gd name="connsiteX8" fmla="*/ 130629 w 290649"/>
                <a:gd name="connsiteY8" fmla="*/ 179615 h 506186"/>
                <a:gd name="connsiteX9" fmla="*/ 169817 w 290649"/>
                <a:gd name="connsiteY9" fmla="*/ 228600 h 506186"/>
                <a:gd name="connsiteX10" fmla="*/ 94706 w 290649"/>
                <a:gd name="connsiteY10" fmla="*/ 179615 h 506186"/>
                <a:gd name="connsiteX11" fmla="*/ 101237 w 290649"/>
                <a:gd name="connsiteY11" fmla="*/ 137160 h 506186"/>
                <a:gd name="connsiteX12" fmla="*/ 75112 w 290649"/>
                <a:gd name="connsiteY12" fmla="*/ 137160 h 506186"/>
                <a:gd name="connsiteX13" fmla="*/ 58783 w 290649"/>
                <a:gd name="connsiteY13" fmla="*/ 179615 h 506186"/>
                <a:gd name="connsiteX14" fmla="*/ 65315 w 290649"/>
                <a:gd name="connsiteY14" fmla="*/ 218803 h 506186"/>
                <a:gd name="connsiteX15" fmla="*/ 19595 w 290649"/>
                <a:gd name="connsiteY15" fmla="*/ 222069 h 506186"/>
                <a:gd name="connsiteX16" fmla="*/ 0 w 290649"/>
                <a:gd name="connsiteY16" fmla="*/ 277586 h 506186"/>
                <a:gd name="connsiteX17" fmla="*/ 55517 w 290649"/>
                <a:gd name="connsiteY17" fmla="*/ 271055 h 506186"/>
                <a:gd name="connsiteX18" fmla="*/ 75112 w 290649"/>
                <a:gd name="connsiteY18" fmla="*/ 254726 h 506186"/>
                <a:gd name="connsiteX19" fmla="*/ 101237 w 290649"/>
                <a:gd name="connsiteY19" fmla="*/ 267789 h 506186"/>
                <a:gd name="connsiteX20" fmla="*/ 130629 w 290649"/>
                <a:gd name="connsiteY20" fmla="*/ 261257 h 506186"/>
                <a:gd name="connsiteX21" fmla="*/ 97972 w 290649"/>
                <a:gd name="connsiteY21" fmla="*/ 303712 h 506186"/>
                <a:gd name="connsiteX22" fmla="*/ 133895 w 290649"/>
                <a:gd name="connsiteY22" fmla="*/ 323306 h 506186"/>
                <a:gd name="connsiteX23" fmla="*/ 150223 w 290649"/>
                <a:gd name="connsiteY23" fmla="*/ 267789 h 506186"/>
                <a:gd name="connsiteX24" fmla="*/ 160020 w 290649"/>
                <a:gd name="connsiteY24" fmla="*/ 313509 h 506186"/>
                <a:gd name="connsiteX25" fmla="*/ 160020 w 290649"/>
                <a:gd name="connsiteY25" fmla="*/ 365760 h 506186"/>
                <a:gd name="connsiteX26" fmla="*/ 186146 w 290649"/>
                <a:gd name="connsiteY26" fmla="*/ 398417 h 506186"/>
                <a:gd name="connsiteX27" fmla="*/ 202475 w 290649"/>
                <a:gd name="connsiteY27" fmla="*/ 411480 h 506186"/>
                <a:gd name="connsiteX28" fmla="*/ 195943 w 290649"/>
                <a:gd name="connsiteY28" fmla="*/ 437606 h 506186"/>
                <a:gd name="connsiteX29" fmla="*/ 169817 w 290649"/>
                <a:gd name="connsiteY29" fmla="*/ 434340 h 506186"/>
                <a:gd name="connsiteX30" fmla="*/ 146957 w 290649"/>
                <a:gd name="connsiteY30" fmla="*/ 453935 h 506186"/>
                <a:gd name="connsiteX31" fmla="*/ 153489 w 290649"/>
                <a:gd name="connsiteY31" fmla="*/ 476795 h 506186"/>
                <a:gd name="connsiteX32" fmla="*/ 169817 w 290649"/>
                <a:gd name="connsiteY32" fmla="*/ 506186 h 506186"/>
                <a:gd name="connsiteX33" fmla="*/ 228600 w 290649"/>
                <a:gd name="connsiteY33" fmla="*/ 489857 h 506186"/>
                <a:gd name="connsiteX34" fmla="*/ 212272 w 290649"/>
                <a:gd name="connsiteY34" fmla="*/ 457200 h 506186"/>
                <a:gd name="connsiteX35" fmla="*/ 231866 w 290649"/>
                <a:gd name="connsiteY35" fmla="*/ 434340 h 506186"/>
                <a:gd name="connsiteX36" fmla="*/ 231866 w 290649"/>
                <a:gd name="connsiteY36" fmla="*/ 434340 h 506186"/>
                <a:gd name="connsiteX37" fmla="*/ 241663 w 290649"/>
                <a:gd name="connsiteY37" fmla="*/ 378823 h 506186"/>
                <a:gd name="connsiteX38" fmla="*/ 238397 w 290649"/>
                <a:gd name="connsiteY38" fmla="*/ 349432 h 506186"/>
                <a:gd name="connsiteX39" fmla="*/ 274320 w 290649"/>
                <a:gd name="connsiteY39" fmla="*/ 326572 h 506186"/>
                <a:gd name="connsiteX40" fmla="*/ 267789 w 290649"/>
                <a:gd name="connsiteY40" fmla="*/ 290649 h 506186"/>
                <a:gd name="connsiteX41" fmla="*/ 287383 w 290649"/>
                <a:gd name="connsiteY41" fmla="*/ 254726 h 506186"/>
                <a:gd name="connsiteX42" fmla="*/ 267789 w 290649"/>
                <a:gd name="connsiteY42" fmla="*/ 212272 h 506186"/>
                <a:gd name="connsiteX43" fmla="*/ 248195 w 290649"/>
                <a:gd name="connsiteY43" fmla="*/ 179615 h 506186"/>
                <a:gd name="connsiteX44" fmla="*/ 264523 w 290649"/>
                <a:gd name="connsiteY44" fmla="*/ 163286 h 506186"/>
                <a:gd name="connsiteX45" fmla="*/ 290649 w 290649"/>
                <a:gd name="connsiteY45" fmla="*/ 153489 h 506186"/>
                <a:gd name="connsiteX46" fmla="*/ 290649 w 290649"/>
                <a:gd name="connsiteY46" fmla="*/ 114300 h 506186"/>
                <a:gd name="connsiteX47" fmla="*/ 271055 w 290649"/>
                <a:gd name="connsiteY47" fmla="*/ 88175 h 506186"/>
                <a:gd name="connsiteX48" fmla="*/ 287383 w 290649"/>
                <a:gd name="connsiteY48" fmla="*/ 71846 h 506186"/>
                <a:gd name="connsiteX49" fmla="*/ 290649 w 290649"/>
                <a:gd name="connsiteY49" fmla="*/ 0 h 506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90649" h="506186">
                  <a:moveTo>
                    <a:pt x="290649" y="0"/>
                  </a:moveTo>
                  <a:lnTo>
                    <a:pt x="241663" y="22860"/>
                  </a:lnTo>
                  <a:lnTo>
                    <a:pt x="264523" y="55517"/>
                  </a:lnTo>
                  <a:lnTo>
                    <a:pt x="195943" y="32657"/>
                  </a:lnTo>
                  <a:lnTo>
                    <a:pt x="169817" y="32657"/>
                  </a:lnTo>
                  <a:lnTo>
                    <a:pt x="195943" y="68580"/>
                  </a:lnTo>
                  <a:lnTo>
                    <a:pt x="166552" y="107769"/>
                  </a:lnTo>
                  <a:lnTo>
                    <a:pt x="130629" y="143692"/>
                  </a:lnTo>
                  <a:lnTo>
                    <a:pt x="130629" y="179615"/>
                  </a:lnTo>
                  <a:lnTo>
                    <a:pt x="169817" y="228600"/>
                  </a:lnTo>
                  <a:lnTo>
                    <a:pt x="94706" y="179615"/>
                  </a:lnTo>
                  <a:lnTo>
                    <a:pt x="101237" y="137160"/>
                  </a:lnTo>
                  <a:lnTo>
                    <a:pt x="75112" y="137160"/>
                  </a:lnTo>
                  <a:lnTo>
                    <a:pt x="58783" y="179615"/>
                  </a:lnTo>
                  <a:lnTo>
                    <a:pt x="65315" y="218803"/>
                  </a:lnTo>
                  <a:lnTo>
                    <a:pt x="19595" y="222069"/>
                  </a:lnTo>
                  <a:lnTo>
                    <a:pt x="0" y="277586"/>
                  </a:lnTo>
                  <a:lnTo>
                    <a:pt x="55517" y="271055"/>
                  </a:lnTo>
                  <a:lnTo>
                    <a:pt x="75112" y="254726"/>
                  </a:lnTo>
                  <a:lnTo>
                    <a:pt x="101237" y="267789"/>
                  </a:lnTo>
                  <a:lnTo>
                    <a:pt x="130629" y="261257"/>
                  </a:lnTo>
                  <a:lnTo>
                    <a:pt x="97972" y="303712"/>
                  </a:lnTo>
                  <a:lnTo>
                    <a:pt x="133895" y="323306"/>
                  </a:lnTo>
                  <a:lnTo>
                    <a:pt x="150223" y="267789"/>
                  </a:lnTo>
                  <a:lnTo>
                    <a:pt x="160020" y="313509"/>
                  </a:lnTo>
                  <a:lnTo>
                    <a:pt x="160020" y="365760"/>
                  </a:lnTo>
                  <a:lnTo>
                    <a:pt x="186146" y="398417"/>
                  </a:lnTo>
                  <a:lnTo>
                    <a:pt x="202475" y="411480"/>
                  </a:lnTo>
                  <a:lnTo>
                    <a:pt x="195943" y="437606"/>
                  </a:lnTo>
                  <a:lnTo>
                    <a:pt x="169817" y="434340"/>
                  </a:lnTo>
                  <a:lnTo>
                    <a:pt x="146957" y="453935"/>
                  </a:lnTo>
                  <a:lnTo>
                    <a:pt x="153489" y="476795"/>
                  </a:lnTo>
                  <a:lnTo>
                    <a:pt x="169817" y="506186"/>
                  </a:lnTo>
                  <a:lnTo>
                    <a:pt x="228600" y="489857"/>
                  </a:lnTo>
                  <a:lnTo>
                    <a:pt x="212272" y="457200"/>
                  </a:lnTo>
                  <a:lnTo>
                    <a:pt x="231866" y="434340"/>
                  </a:lnTo>
                  <a:lnTo>
                    <a:pt x="231866" y="434340"/>
                  </a:lnTo>
                  <a:lnTo>
                    <a:pt x="241663" y="378823"/>
                  </a:lnTo>
                  <a:lnTo>
                    <a:pt x="238397" y="349432"/>
                  </a:lnTo>
                  <a:lnTo>
                    <a:pt x="274320" y="326572"/>
                  </a:lnTo>
                  <a:lnTo>
                    <a:pt x="267789" y="290649"/>
                  </a:lnTo>
                  <a:lnTo>
                    <a:pt x="287383" y="254726"/>
                  </a:lnTo>
                  <a:lnTo>
                    <a:pt x="267789" y="212272"/>
                  </a:lnTo>
                  <a:lnTo>
                    <a:pt x="248195" y="179615"/>
                  </a:lnTo>
                  <a:lnTo>
                    <a:pt x="264523" y="163286"/>
                  </a:lnTo>
                  <a:lnTo>
                    <a:pt x="290649" y="153489"/>
                  </a:lnTo>
                  <a:lnTo>
                    <a:pt x="290649" y="114300"/>
                  </a:lnTo>
                  <a:lnTo>
                    <a:pt x="271055" y="88175"/>
                  </a:lnTo>
                  <a:lnTo>
                    <a:pt x="287383" y="71846"/>
                  </a:lnTo>
                  <a:lnTo>
                    <a:pt x="290649" y="0"/>
                  </a:lnTo>
                  <a:close/>
                </a:path>
              </a:pathLst>
            </a:custGeom>
            <a:grpFill/>
            <a:ln w="952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9" name="Shetland Mainland">
              <a:extLst>
                <a:ext uri="{FF2B5EF4-FFF2-40B4-BE49-F238E27FC236}">
                  <a16:creationId xmlns:a16="http://schemas.microsoft.com/office/drawing/2014/main" id="{AD463EA7-31C9-4C2D-9178-20199704A015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6533822" y="888198"/>
              <a:ext cx="199185" cy="361961"/>
            </a:xfrm>
            <a:custGeom>
              <a:avLst/>
              <a:gdLst>
                <a:gd name="connsiteX0" fmla="*/ 310243 w 607423"/>
                <a:gd name="connsiteY0" fmla="*/ 222068 h 1103811"/>
                <a:gd name="connsiteX1" fmla="*/ 303712 w 607423"/>
                <a:gd name="connsiteY1" fmla="*/ 146957 h 1103811"/>
                <a:gd name="connsiteX2" fmla="*/ 313509 w 607423"/>
                <a:gd name="connsiteY2" fmla="*/ 124097 h 1103811"/>
                <a:gd name="connsiteX3" fmla="*/ 316774 w 607423"/>
                <a:gd name="connsiteY3" fmla="*/ 97971 h 1103811"/>
                <a:gd name="connsiteX4" fmla="*/ 362494 w 607423"/>
                <a:gd name="connsiteY4" fmla="*/ 94706 h 1103811"/>
                <a:gd name="connsiteX5" fmla="*/ 375557 w 607423"/>
                <a:gd name="connsiteY5" fmla="*/ 97971 h 1103811"/>
                <a:gd name="connsiteX6" fmla="*/ 378823 w 607423"/>
                <a:gd name="connsiteY6" fmla="*/ 65314 h 1103811"/>
                <a:gd name="connsiteX7" fmla="*/ 349432 w 607423"/>
                <a:gd name="connsiteY7" fmla="*/ 52251 h 1103811"/>
                <a:gd name="connsiteX8" fmla="*/ 359229 w 607423"/>
                <a:gd name="connsiteY8" fmla="*/ 16328 h 1103811"/>
                <a:gd name="connsiteX9" fmla="*/ 378823 w 607423"/>
                <a:gd name="connsiteY9" fmla="*/ 45720 h 1103811"/>
                <a:gd name="connsiteX10" fmla="*/ 401683 w 607423"/>
                <a:gd name="connsiteY10" fmla="*/ 0 h 1103811"/>
                <a:gd name="connsiteX11" fmla="*/ 421277 w 607423"/>
                <a:gd name="connsiteY11" fmla="*/ 16328 h 1103811"/>
                <a:gd name="connsiteX12" fmla="*/ 431074 w 607423"/>
                <a:gd name="connsiteY12" fmla="*/ 42454 h 1103811"/>
                <a:gd name="connsiteX13" fmla="*/ 437606 w 607423"/>
                <a:gd name="connsiteY13" fmla="*/ 65314 h 1103811"/>
                <a:gd name="connsiteX14" fmla="*/ 473529 w 607423"/>
                <a:gd name="connsiteY14" fmla="*/ 94706 h 1103811"/>
                <a:gd name="connsiteX15" fmla="*/ 447403 w 607423"/>
                <a:gd name="connsiteY15" fmla="*/ 124097 h 1103811"/>
                <a:gd name="connsiteX16" fmla="*/ 473529 w 607423"/>
                <a:gd name="connsiteY16" fmla="*/ 160020 h 1103811"/>
                <a:gd name="connsiteX17" fmla="*/ 502920 w 607423"/>
                <a:gd name="connsiteY17" fmla="*/ 137160 h 1103811"/>
                <a:gd name="connsiteX18" fmla="*/ 561703 w 607423"/>
                <a:gd name="connsiteY18" fmla="*/ 88174 h 1103811"/>
                <a:gd name="connsiteX19" fmla="*/ 581297 w 607423"/>
                <a:gd name="connsiteY19" fmla="*/ 97971 h 1103811"/>
                <a:gd name="connsiteX20" fmla="*/ 529046 w 607423"/>
                <a:gd name="connsiteY20" fmla="*/ 150223 h 1103811"/>
                <a:gd name="connsiteX21" fmla="*/ 489857 w 607423"/>
                <a:gd name="connsiteY21" fmla="*/ 173083 h 1103811"/>
                <a:gd name="connsiteX22" fmla="*/ 499654 w 607423"/>
                <a:gd name="connsiteY22" fmla="*/ 209006 h 1103811"/>
                <a:gd name="connsiteX23" fmla="*/ 522514 w 607423"/>
                <a:gd name="connsiteY23" fmla="*/ 176348 h 1103811"/>
                <a:gd name="connsiteX24" fmla="*/ 551906 w 607423"/>
                <a:gd name="connsiteY24" fmla="*/ 202474 h 1103811"/>
                <a:gd name="connsiteX25" fmla="*/ 545374 w 607423"/>
                <a:gd name="connsiteY25" fmla="*/ 251460 h 1103811"/>
                <a:gd name="connsiteX26" fmla="*/ 515983 w 607423"/>
                <a:gd name="connsiteY26" fmla="*/ 257991 h 1103811"/>
                <a:gd name="connsiteX27" fmla="*/ 450669 w 607423"/>
                <a:gd name="connsiteY27" fmla="*/ 261257 h 1103811"/>
                <a:gd name="connsiteX28" fmla="*/ 489857 w 607423"/>
                <a:gd name="connsiteY28" fmla="*/ 293914 h 1103811"/>
                <a:gd name="connsiteX29" fmla="*/ 538843 w 607423"/>
                <a:gd name="connsiteY29" fmla="*/ 300446 h 1103811"/>
                <a:gd name="connsiteX30" fmla="*/ 525780 w 607423"/>
                <a:gd name="connsiteY30" fmla="*/ 329837 h 1103811"/>
                <a:gd name="connsiteX31" fmla="*/ 486592 w 607423"/>
                <a:gd name="connsiteY31" fmla="*/ 372291 h 1103811"/>
                <a:gd name="connsiteX32" fmla="*/ 483326 w 607423"/>
                <a:gd name="connsiteY32" fmla="*/ 391886 h 1103811"/>
                <a:gd name="connsiteX33" fmla="*/ 525780 w 607423"/>
                <a:gd name="connsiteY33" fmla="*/ 398417 h 1103811"/>
                <a:gd name="connsiteX34" fmla="*/ 525780 w 607423"/>
                <a:gd name="connsiteY34" fmla="*/ 398417 h 1103811"/>
                <a:gd name="connsiteX35" fmla="*/ 480060 w 607423"/>
                <a:gd name="connsiteY35" fmla="*/ 421277 h 1103811"/>
                <a:gd name="connsiteX36" fmla="*/ 473529 w 607423"/>
                <a:gd name="connsiteY36" fmla="*/ 450668 h 1103811"/>
                <a:gd name="connsiteX37" fmla="*/ 434340 w 607423"/>
                <a:gd name="connsiteY37" fmla="*/ 401683 h 1103811"/>
                <a:gd name="connsiteX38" fmla="*/ 418012 w 607423"/>
                <a:gd name="connsiteY38" fmla="*/ 450668 h 1103811"/>
                <a:gd name="connsiteX39" fmla="*/ 450669 w 607423"/>
                <a:gd name="connsiteY39" fmla="*/ 476794 h 1103811"/>
                <a:gd name="connsiteX40" fmla="*/ 463732 w 607423"/>
                <a:gd name="connsiteY40" fmla="*/ 506186 h 1103811"/>
                <a:gd name="connsiteX41" fmla="*/ 450669 w 607423"/>
                <a:gd name="connsiteY41" fmla="*/ 535577 h 1103811"/>
                <a:gd name="connsiteX42" fmla="*/ 483326 w 607423"/>
                <a:gd name="connsiteY42" fmla="*/ 538843 h 1103811"/>
                <a:gd name="connsiteX43" fmla="*/ 499654 w 607423"/>
                <a:gd name="connsiteY43" fmla="*/ 555171 h 1103811"/>
                <a:gd name="connsiteX44" fmla="*/ 548640 w 607423"/>
                <a:gd name="connsiteY44" fmla="*/ 529046 h 1103811"/>
                <a:gd name="connsiteX45" fmla="*/ 555172 w 607423"/>
                <a:gd name="connsiteY45" fmla="*/ 571500 h 1103811"/>
                <a:gd name="connsiteX46" fmla="*/ 574766 w 607423"/>
                <a:gd name="connsiteY46" fmla="*/ 597626 h 1103811"/>
                <a:gd name="connsiteX47" fmla="*/ 607423 w 607423"/>
                <a:gd name="connsiteY47" fmla="*/ 597626 h 1103811"/>
                <a:gd name="connsiteX48" fmla="*/ 600892 w 607423"/>
                <a:gd name="connsiteY48" fmla="*/ 630283 h 1103811"/>
                <a:gd name="connsiteX49" fmla="*/ 568234 w 607423"/>
                <a:gd name="connsiteY49" fmla="*/ 613954 h 1103811"/>
                <a:gd name="connsiteX50" fmla="*/ 545374 w 607423"/>
                <a:gd name="connsiteY50" fmla="*/ 640080 h 1103811"/>
                <a:gd name="connsiteX51" fmla="*/ 555172 w 607423"/>
                <a:gd name="connsiteY51" fmla="*/ 679268 h 1103811"/>
                <a:gd name="connsiteX52" fmla="*/ 506186 w 607423"/>
                <a:gd name="connsiteY52" fmla="*/ 662940 h 1103811"/>
                <a:gd name="connsiteX53" fmla="*/ 506186 w 607423"/>
                <a:gd name="connsiteY53" fmla="*/ 610688 h 1103811"/>
                <a:gd name="connsiteX54" fmla="*/ 512717 w 607423"/>
                <a:gd name="connsiteY54" fmla="*/ 600891 h 1103811"/>
                <a:gd name="connsiteX55" fmla="*/ 480060 w 607423"/>
                <a:gd name="connsiteY55" fmla="*/ 558437 h 1103811"/>
                <a:gd name="connsiteX56" fmla="*/ 473529 w 607423"/>
                <a:gd name="connsiteY56" fmla="*/ 555171 h 1103811"/>
                <a:gd name="connsiteX57" fmla="*/ 473529 w 607423"/>
                <a:gd name="connsiteY57" fmla="*/ 594360 h 1103811"/>
                <a:gd name="connsiteX58" fmla="*/ 493123 w 607423"/>
                <a:gd name="connsiteY58" fmla="*/ 604157 h 1103811"/>
                <a:gd name="connsiteX59" fmla="*/ 460466 w 607423"/>
                <a:gd name="connsiteY59" fmla="*/ 610688 h 1103811"/>
                <a:gd name="connsiteX60" fmla="*/ 434340 w 607423"/>
                <a:gd name="connsiteY60" fmla="*/ 656408 h 1103811"/>
                <a:gd name="connsiteX61" fmla="*/ 431074 w 607423"/>
                <a:gd name="connsiteY61" fmla="*/ 702128 h 1103811"/>
                <a:gd name="connsiteX62" fmla="*/ 427809 w 607423"/>
                <a:gd name="connsiteY62" fmla="*/ 738051 h 1103811"/>
                <a:gd name="connsiteX63" fmla="*/ 440872 w 607423"/>
                <a:gd name="connsiteY63" fmla="*/ 760911 h 1103811"/>
                <a:gd name="connsiteX64" fmla="*/ 460466 w 607423"/>
                <a:gd name="connsiteY64" fmla="*/ 809897 h 1103811"/>
                <a:gd name="connsiteX65" fmla="*/ 398417 w 607423"/>
                <a:gd name="connsiteY65" fmla="*/ 787037 h 1103811"/>
                <a:gd name="connsiteX66" fmla="*/ 411480 w 607423"/>
                <a:gd name="connsiteY66" fmla="*/ 849086 h 1103811"/>
                <a:gd name="connsiteX67" fmla="*/ 437606 w 607423"/>
                <a:gd name="connsiteY67" fmla="*/ 871946 h 1103811"/>
                <a:gd name="connsiteX68" fmla="*/ 424543 w 607423"/>
                <a:gd name="connsiteY68" fmla="*/ 898071 h 1103811"/>
                <a:gd name="connsiteX69" fmla="*/ 424543 w 607423"/>
                <a:gd name="connsiteY69" fmla="*/ 898071 h 1103811"/>
                <a:gd name="connsiteX70" fmla="*/ 372292 w 607423"/>
                <a:gd name="connsiteY70" fmla="*/ 888274 h 1103811"/>
                <a:gd name="connsiteX71" fmla="*/ 391886 w 607423"/>
                <a:gd name="connsiteY71" fmla="*/ 947057 h 1103811"/>
                <a:gd name="connsiteX72" fmla="*/ 375557 w 607423"/>
                <a:gd name="connsiteY72" fmla="*/ 969917 h 1103811"/>
                <a:gd name="connsiteX73" fmla="*/ 372292 w 607423"/>
                <a:gd name="connsiteY73" fmla="*/ 1009106 h 1103811"/>
                <a:gd name="connsiteX74" fmla="*/ 372292 w 607423"/>
                <a:gd name="connsiteY74" fmla="*/ 1025434 h 1103811"/>
                <a:gd name="connsiteX75" fmla="*/ 369026 w 607423"/>
                <a:gd name="connsiteY75" fmla="*/ 1077686 h 1103811"/>
                <a:gd name="connsiteX76" fmla="*/ 375557 w 607423"/>
                <a:gd name="connsiteY76" fmla="*/ 1103811 h 1103811"/>
                <a:gd name="connsiteX77" fmla="*/ 339634 w 607423"/>
                <a:gd name="connsiteY77" fmla="*/ 1103811 h 1103811"/>
                <a:gd name="connsiteX78" fmla="*/ 326572 w 607423"/>
                <a:gd name="connsiteY78" fmla="*/ 1090748 h 1103811"/>
                <a:gd name="connsiteX79" fmla="*/ 346166 w 607423"/>
                <a:gd name="connsiteY79" fmla="*/ 1067888 h 1103811"/>
                <a:gd name="connsiteX80" fmla="*/ 310243 w 607423"/>
                <a:gd name="connsiteY80" fmla="*/ 1035231 h 1103811"/>
                <a:gd name="connsiteX81" fmla="*/ 297180 w 607423"/>
                <a:gd name="connsiteY81" fmla="*/ 1061357 h 1103811"/>
                <a:gd name="connsiteX82" fmla="*/ 254726 w 607423"/>
                <a:gd name="connsiteY82" fmla="*/ 1038497 h 1103811"/>
                <a:gd name="connsiteX83" fmla="*/ 274320 w 607423"/>
                <a:gd name="connsiteY83" fmla="*/ 1015637 h 1103811"/>
                <a:gd name="connsiteX84" fmla="*/ 277586 w 607423"/>
                <a:gd name="connsiteY84" fmla="*/ 969917 h 1103811"/>
                <a:gd name="connsiteX85" fmla="*/ 316774 w 607423"/>
                <a:gd name="connsiteY85" fmla="*/ 963386 h 1103811"/>
                <a:gd name="connsiteX86" fmla="*/ 323306 w 607423"/>
                <a:gd name="connsiteY86" fmla="*/ 937260 h 1103811"/>
                <a:gd name="connsiteX87" fmla="*/ 306977 w 607423"/>
                <a:gd name="connsiteY87" fmla="*/ 914400 h 1103811"/>
                <a:gd name="connsiteX88" fmla="*/ 300446 w 607423"/>
                <a:gd name="connsiteY88" fmla="*/ 885008 h 1103811"/>
                <a:gd name="connsiteX89" fmla="*/ 316774 w 607423"/>
                <a:gd name="connsiteY89" fmla="*/ 858883 h 1103811"/>
                <a:gd name="connsiteX90" fmla="*/ 342900 w 607423"/>
                <a:gd name="connsiteY90" fmla="*/ 826226 h 1103811"/>
                <a:gd name="connsiteX91" fmla="*/ 349432 w 607423"/>
                <a:gd name="connsiteY91" fmla="*/ 764177 h 1103811"/>
                <a:gd name="connsiteX92" fmla="*/ 349432 w 607423"/>
                <a:gd name="connsiteY92" fmla="*/ 718457 h 1103811"/>
                <a:gd name="connsiteX93" fmla="*/ 355963 w 607423"/>
                <a:gd name="connsiteY93" fmla="*/ 649877 h 1103811"/>
                <a:gd name="connsiteX94" fmla="*/ 355963 w 607423"/>
                <a:gd name="connsiteY94" fmla="*/ 610688 h 1103811"/>
                <a:gd name="connsiteX95" fmla="*/ 355963 w 607423"/>
                <a:gd name="connsiteY95" fmla="*/ 564968 h 1103811"/>
                <a:gd name="connsiteX96" fmla="*/ 349432 w 607423"/>
                <a:gd name="connsiteY96" fmla="*/ 529046 h 1103811"/>
                <a:gd name="connsiteX97" fmla="*/ 300446 w 607423"/>
                <a:gd name="connsiteY97" fmla="*/ 512717 h 1103811"/>
                <a:gd name="connsiteX98" fmla="*/ 267789 w 607423"/>
                <a:gd name="connsiteY98" fmla="*/ 506186 h 1103811"/>
                <a:gd name="connsiteX99" fmla="*/ 254726 w 607423"/>
                <a:gd name="connsiteY99" fmla="*/ 493123 h 1103811"/>
                <a:gd name="connsiteX100" fmla="*/ 248194 w 607423"/>
                <a:gd name="connsiteY100" fmla="*/ 568234 h 1103811"/>
                <a:gd name="connsiteX101" fmla="*/ 215537 w 607423"/>
                <a:gd name="connsiteY101" fmla="*/ 551906 h 1103811"/>
                <a:gd name="connsiteX102" fmla="*/ 215537 w 607423"/>
                <a:gd name="connsiteY102" fmla="*/ 613954 h 1103811"/>
                <a:gd name="connsiteX103" fmla="*/ 173083 w 607423"/>
                <a:gd name="connsiteY103" fmla="*/ 564968 h 1103811"/>
                <a:gd name="connsiteX104" fmla="*/ 143692 w 607423"/>
                <a:gd name="connsiteY104" fmla="*/ 535577 h 1103811"/>
                <a:gd name="connsiteX105" fmla="*/ 143692 w 607423"/>
                <a:gd name="connsiteY105" fmla="*/ 519248 h 1103811"/>
                <a:gd name="connsiteX106" fmla="*/ 163286 w 607423"/>
                <a:gd name="connsiteY106" fmla="*/ 506186 h 1103811"/>
                <a:gd name="connsiteX107" fmla="*/ 176349 w 607423"/>
                <a:gd name="connsiteY107" fmla="*/ 466997 h 1103811"/>
                <a:gd name="connsiteX108" fmla="*/ 130629 w 607423"/>
                <a:gd name="connsiteY108" fmla="*/ 489857 h 1103811"/>
                <a:gd name="connsiteX109" fmla="*/ 120832 w 607423"/>
                <a:gd name="connsiteY109" fmla="*/ 496388 h 1103811"/>
                <a:gd name="connsiteX110" fmla="*/ 114300 w 607423"/>
                <a:gd name="connsiteY110" fmla="*/ 466997 h 1103811"/>
                <a:gd name="connsiteX111" fmla="*/ 91440 w 607423"/>
                <a:gd name="connsiteY111" fmla="*/ 483326 h 1103811"/>
                <a:gd name="connsiteX112" fmla="*/ 117566 w 607423"/>
                <a:gd name="connsiteY112" fmla="*/ 525780 h 1103811"/>
                <a:gd name="connsiteX113" fmla="*/ 101237 w 607423"/>
                <a:gd name="connsiteY113" fmla="*/ 529046 h 1103811"/>
                <a:gd name="connsiteX114" fmla="*/ 48986 w 607423"/>
                <a:gd name="connsiteY114" fmla="*/ 483326 h 1103811"/>
                <a:gd name="connsiteX115" fmla="*/ 22860 w 607423"/>
                <a:gd name="connsiteY115" fmla="*/ 460466 h 1103811"/>
                <a:gd name="connsiteX116" fmla="*/ 6532 w 607423"/>
                <a:gd name="connsiteY116" fmla="*/ 440871 h 1103811"/>
                <a:gd name="connsiteX117" fmla="*/ 3266 w 607423"/>
                <a:gd name="connsiteY117" fmla="*/ 421277 h 1103811"/>
                <a:gd name="connsiteX118" fmla="*/ 16329 w 607423"/>
                <a:gd name="connsiteY118" fmla="*/ 388620 h 1103811"/>
                <a:gd name="connsiteX119" fmla="*/ 0 w 607423"/>
                <a:gd name="connsiteY119" fmla="*/ 372291 h 1103811"/>
                <a:gd name="connsiteX120" fmla="*/ 0 w 607423"/>
                <a:gd name="connsiteY120" fmla="*/ 352697 h 1103811"/>
                <a:gd name="connsiteX121" fmla="*/ 9797 w 607423"/>
                <a:gd name="connsiteY121" fmla="*/ 333103 h 1103811"/>
                <a:gd name="connsiteX122" fmla="*/ 39189 w 607423"/>
                <a:gd name="connsiteY122" fmla="*/ 326571 h 1103811"/>
                <a:gd name="connsiteX123" fmla="*/ 65314 w 607423"/>
                <a:gd name="connsiteY123" fmla="*/ 336368 h 1103811"/>
                <a:gd name="connsiteX124" fmla="*/ 111034 w 607423"/>
                <a:gd name="connsiteY124" fmla="*/ 336368 h 1103811"/>
                <a:gd name="connsiteX125" fmla="*/ 111034 w 607423"/>
                <a:gd name="connsiteY125" fmla="*/ 359228 h 1103811"/>
                <a:gd name="connsiteX126" fmla="*/ 143692 w 607423"/>
                <a:gd name="connsiteY126" fmla="*/ 355963 h 1103811"/>
                <a:gd name="connsiteX127" fmla="*/ 143692 w 607423"/>
                <a:gd name="connsiteY127" fmla="*/ 339634 h 1103811"/>
                <a:gd name="connsiteX128" fmla="*/ 127363 w 607423"/>
                <a:gd name="connsiteY128" fmla="*/ 323306 h 1103811"/>
                <a:gd name="connsiteX129" fmla="*/ 169817 w 607423"/>
                <a:gd name="connsiteY129" fmla="*/ 313508 h 1103811"/>
                <a:gd name="connsiteX130" fmla="*/ 192677 w 607423"/>
                <a:gd name="connsiteY130" fmla="*/ 303711 h 1103811"/>
                <a:gd name="connsiteX131" fmla="*/ 186146 w 607423"/>
                <a:gd name="connsiteY131" fmla="*/ 280851 h 1103811"/>
                <a:gd name="connsiteX132" fmla="*/ 195943 w 607423"/>
                <a:gd name="connsiteY132" fmla="*/ 267788 h 1103811"/>
                <a:gd name="connsiteX133" fmla="*/ 225334 w 607423"/>
                <a:gd name="connsiteY133" fmla="*/ 287383 h 1103811"/>
                <a:gd name="connsiteX134" fmla="*/ 248194 w 607423"/>
                <a:gd name="connsiteY134" fmla="*/ 293914 h 1103811"/>
                <a:gd name="connsiteX135" fmla="*/ 257992 w 607423"/>
                <a:gd name="connsiteY135" fmla="*/ 306977 h 1103811"/>
                <a:gd name="connsiteX136" fmla="*/ 274320 w 607423"/>
                <a:gd name="connsiteY136" fmla="*/ 323306 h 1103811"/>
                <a:gd name="connsiteX137" fmla="*/ 297180 w 607423"/>
                <a:gd name="connsiteY137" fmla="*/ 355963 h 1103811"/>
                <a:gd name="connsiteX138" fmla="*/ 313509 w 607423"/>
                <a:gd name="connsiteY138" fmla="*/ 336368 h 1103811"/>
                <a:gd name="connsiteX139" fmla="*/ 287383 w 607423"/>
                <a:gd name="connsiteY139" fmla="*/ 310243 h 1103811"/>
                <a:gd name="connsiteX140" fmla="*/ 284117 w 607423"/>
                <a:gd name="connsiteY140" fmla="*/ 280851 h 1103811"/>
                <a:gd name="connsiteX141" fmla="*/ 271054 w 607423"/>
                <a:gd name="connsiteY141" fmla="*/ 264523 h 1103811"/>
                <a:gd name="connsiteX142" fmla="*/ 310243 w 607423"/>
                <a:gd name="connsiteY142" fmla="*/ 222068 h 1103811"/>
                <a:gd name="connsiteX0" fmla="*/ 310243 w 607423"/>
                <a:gd name="connsiteY0" fmla="*/ 222068 h 1103811"/>
                <a:gd name="connsiteX1" fmla="*/ 303712 w 607423"/>
                <a:gd name="connsiteY1" fmla="*/ 146957 h 1103811"/>
                <a:gd name="connsiteX2" fmla="*/ 313509 w 607423"/>
                <a:gd name="connsiteY2" fmla="*/ 124097 h 1103811"/>
                <a:gd name="connsiteX3" fmla="*/ 316774 w 607423"/>
                <a:gd name="connsiteY3" fmla="*/ 97971 h 1103811"/>
                <a:gd name="connsiteX4" fmla="*/ 362494 w 607423"/>
                <a:gd name="connsiteY4" fmla="*/ 94706 h 1103811"/>
                <a:gd name="connsiteX5" fmla="*/ 375557 w 607423"/>
                <a:gd name="connsiteY5" fmla="*/ 97971 h 1103811"/>
                <a:gd name="connsiteX6" fmla="*/ 378823 w 607423"/>
                <a:gd name="connsiteY6" fmla="*/ 65314 h 1103811"/>
                <a:gd name="connsiteX7" fmla="*/ 349432 w 607423"/>
                <a:gd name="connsiteY7" fmla="*/ 52251 h 1103811"/>
                <a:gd name="connsiteX8" fmla="*/ 359229 w 607423"/>
                <a:gd name="connsiteY8" fmla="*/ 16328 h 1103811"/>
                <a:gd name="connsiteX9" fmla="*/ 378823 w 607423"/>
                <a:gd name="connsiteY9" fmla="*/ 45720 h 1103811"/>
                <a:gd name="connsiteX10" fmla="*/ 401683 w 607423"/>
                <a:gd name="connsiteY10" fmla="*/ 0 h 1103811"/>
                <a:gd name="connsiteX11" fmla="*/ 421277 w 607423"/>
                <a:gd name="connsiteY11" fmla="*/ 16328 h 1103811"/>
                <a:gd name="connsiteX12" fmla="*/ 431074 w 607423"/>
                <a:gd name="connsiteY12" fmla="*/ 42454 h 1103811"/>
                <a:gd name="connsiteX13" fmla="*/ 437606 w 607423"/>
                <a:gd name="connsiteY13" fmla="*/ 65314 h 1103811"/>
                <a:gd name="connsiteX14" fmla="*/ 473529 w 607423"/>
                <a:gd name="connsiteY14" fmla="*/ 94706 h 1103811"/>
                <a:gd name="connsiteX15" fmla="*/ 447403 w 607423"/>
                <a:gd name="connsiteY15" fmla="*/ 124097 h 1103811"/>
                <a:gd name="connsiteX16" fmla="*/ 473529 w 607423"/>
                <a:gd name="connsiteY16" fmla="*/ 160020 h 1103811"/>
                <a:gd name="connsiteX17" fmla="*/ 502920 w 607423"/>
                <a:gd name="connsiteY17" fmla="*/ 137160 h 1103811"/>
                <a:gd name="connsiteX18" fmla="*/ 561703 w 607423"/>
                <a:gd name="connsiteY18" fmla="*/ 88174 h 1103811"/>
                <a:gd name="connsiteX19" fmla="*/ 581297 w 607423"/>
                <a:gd name="connsiteY19" fmla="*/ 97971 h 1103811"/>
                <a:gd name="connsiteX20" fmla="*/ 529046 w 607423"/>
                <a:gd name="connsiteY20" fmla="*/ 150223 h 1103811"/>
                <a:gd name="connsiteX21" fmla="*/ 489857 w 607423"/>
                <a:gd name="connsiteY21" fmla="*/ 173083 h 1103811"/>
                <a:gd name="connsiteX22" fmla="*/ 499654 w 607423"/>
                <a:gd name="connsiteY22" fmla="*/ 209006 h 1103811"/>
                <a:gd name="connsiteX23" fmla="*/ 522514 w 607423"/>
                <a:gd name="connsiteY23" fmla="*/ 176348 h 1103811"/>
                <a:gd name="connsiteX24" fmla="*/ 551906 w 607423"/>
                <a:gd name="connsiteY24" fmla="*/ 202474 h 1103811"/>
                <a:gd name="connsiteX25" fmla="*/ 545374 w 607423"/>
                <a:gd name="connsiteY25" fmla="*/ 251460 h 1103811"/>
                <a:gd name="connsiteX26" fmla="*/ 515983 w 607423"/>
                <a:gd name="connsiteY26" fmla="*/ 257991 h 1103811"/>
                <a:gd name="connsiteX27" fmla="*/ 450669 w 607423"/>
                <a:gd name="connsiteY27" fmla="*/ 261257 h 1103811"/>
                <a:gd name="connsiteX28" fmla="*/ 489857 w 607423"/>
                <a:gd name="connsiteY28" fmla="*/ 293914 h 1103811"/>
                <a:gd name="connsiteX29" fmla="*/ 538843 w 607423"/>
                <a:gd name="connsiteY29" fmla="*/ 300446 h 1103811"/>
                <a:gd name="connsiteX30" fmla="*/ 525780 w 607423"/>
                <a:gd name="connsiteY30" fmla="*/ 329837 h 1103811"/>
                <a:gd name="connsiteX31" fmla="*/ 486592 w 607423"/>
                <a:gd name="connsiteY31" fmla="*/ 372291 h 1103811"/>
                <a:gd name="connsiteX32" fmla="*/ 483326 w 607423"/>
                <a:gd name="connsiteY32" fmla="*/ 391886 h 1103811"/>
                <a:gd name="connsiteX33" fmla="*/ 525780 w 607423"/>
                <a:gd name="connsiteY33" fmla="*/ 398417 h 1103811"/>
                <a:gd name="connsiteX34" fmla="*/ 525780 w 607423"/>
                <a:gd name="connsiteY34" fmla="*/ 398417 h 1103811"/>
                <a:gd name="connsiteX35" fmla="*/ 480060 w 607423"/>
                <a:gd name="connsiteY35" fmla="*/ 421277 h 1103811"/>
                <a:gd name="connsiteX36" fmla="*/ 473529 w 607423"/>
                <a:gd name="connsiteY36" fmla="*/ 450668 h 1103811"/>
                <a:gd name="connsiteX37" fmla="*/ 434340 w 607423"/>
                <a:gd name="connsiteY37" fmla="*/ 401683 h 1103811"/>
                <a:gd name="connsiteX38" fmla="*/ 418012 w 607423"/>
                <a:gd name="connsiteY38" fmla="*/ 450668 h 1103811"/>
                <a:gd name="connsiteX39" fmla="*/ 450669 w 607423"/>
                <a:gd name="connsiteY39" fmla="*/ 476794 h 1103811"/>
                <a:gd name="connsiteX40" fmla="*/ 463732 w 607423"/>
                <a:gd name="connsiteY40" fmla="*/ 506186 h 1103811"/>
                <a:gd name="connsiteX41" fmla="*/ 450669 w 607423"/>
                <a:gd name="connsiteY41" fmla="*/ 535577 h 1103811"/>
                <a:gd name="connsiteX42" fmla="*/ 483326 w 607423"/>
                <a:gd name="connsiteY42" fmla="*/ 538843 h 1103811"/>
                <a:gd name="connsiteX43" fmla="*/ 499654 w 607423"/>
                <a:gd name="connsiteY43" fmla="*/ 555171 h 1103811"/>
                <a:gd name="connsiteX44" fmla="*/ 548640 w 607423"/>
                <a:gd name="connsiteY44" fmla="*/ 529046 h 1103811"/>
                <a:gd name="connsiteX45" fmla="*/ 555172 w 607423"/>
                <a:gd name="connsiteY45" fmla="*/ 571500 h 1103811"/>
                <a:gd name="connsiteX46" fmla="*/ 574766 w 607423"/>
                <a:gd name="connsiteY46" fmla="*/ 597626 h 1103811"/>
                <a:gd name="connsiteX47" fmla="*/ 607423 w 607423"/>
                <a:gd name="connsiteY47" fmla="*/ 597626 h 1103811"/>
                <a:gd name="connsiteX48" fmla="*/ 600892 w 607423"/>
                <a:gd name="connsiteY48" fmla="*/ 630283 h 1103811"/>
                <a:gd name="connsiteX49" fmla="*/ 568234 w 607423"/>
                <a:gd name="connsiteY49" fmla="*/ 613954 h 1103811"/>
                <a:gd name="connsiteX50" fmla="*/ 545374 w 607423"/>
                <a:gd name="connsiteY50" fmla="*/ 640080 h 1103811"/>
                <a:gd name="connsiteX51" fmla="*/ 555172 w 607423"/>
                <a:gd name="connsiteY51" fmla="*/ 679268 h 1103811"/>
                <a:gd name="connsiteX52" fmla="*/ 506186 w 607423"/>
                <a:gd name="connsiteY52" fmla="*/ 662940 h 1103811"/>
                <a:gd name="connsiteX53" fmla="*/ 506186 w 607423"/>
                <a:gd name="connsiteY53" fmla="*/ 610688 h 1103811"/>
                <a:gd name="connsiteX54" fmla="*/ 512717 w 607423"/>
                <a:gd name="connsiteY54" fmla="*/ 600891 h 1103811"/>
                <a:gd name="connsiteX55" fmla="*/ 480060 w 607423"/>
                <a:gd name="connsiteY55" fmla="*/ 558437 h 1103811"/>
                <a:gd name="connsiteX56" fmla="*/ 473529 w 607423"/>
                <a:gd name="connsiteY56" fmla="*/ 555171 h 1103811"/>
                <a:gd name="connsiteX57" fmla="*/ 473529 w 607423"/>
                <a:gd name="connsiteY57" fmla="*/ 594360 h 1103811"/>
                <a:gd name="connsiteX58" fmla="*/ 493123 w 607423"/>
                <a:gd name="connsiteY58" fmla="*/ 604157 h 1103811"/>
                <a:gd name="connsiteX59" fmla="*/ 460466 w 607423"/>
                <a:gd name="connsiteY59" fmla="*/ 610688 h 1103811"/>
                <a:gd name="connsiteX60" fmla="*/ 434340 w 607423"/>
                <a:gd name="connsiteY60" fmla="*/ 656408 h 1103811"/>
                <a:gd name="connsiteX61" fmla="*/ 431074 w 607423"/>
                <a:gd name="connsiteY61" fmla="*/ 702128 h 1103811"/>
                <a:gd name="connsiteX62" fmla="*/ 427809 w 607423"/>
                <a:gd name="connsiteY62" fmla="*/ 738051 h 1103811"/>
                <a:gd name="connsiteX63" fmla="*/ 440872 w 607423"/>
                <a:gd name="connsiteY63" fmla="*/ 760911 h 1103811"/>
                <a:gd name="connsiteX64" fmla="*/ 460466 w 607423"/>
                <a:gd name="connsiteY64" fmla="*/ 809897 h 1103811"/>
                <a:gd name="connsiteX65" fmla="*/ 398417 w 607423"/>
                <a:gd name="connsiteY65" fmla="*/ 787037 h 1103811"/>
                <a:gd name="connsiteX66" fmla="*/ 411480 w 607423"/>
                <a:gd name="connsiteY66" fmla="*/ 849086 h 1103811"/>
                <a:gd name="connsiteX67" fmla="*/ 437606 w 607423"/>
                <a:gd name="connsiteY67" fmla="*/ 871946 h 1103811"/>
                <a:gd name="connsiteX68" fmla="*/ 424543 w 607423"/>
                <a:gd name="connsiteY68" fmla="*/ 898071 h 1103811"/>
                <a:gd name="connsiteX69" fmla="*/ 424543 w 607423"/>
                <a:gd name="connsiteY69" fmla="*/ 898071 h 1103811"/>
                <a:gd name="connsiteX70" fmla="*/ 372292 w 607423"/>
                <a:gd name="connsiteY70" fmla="*/ 888274 h 1103811"/>
                <a:gd name="connsiteX71" fmla="*/ 391886 w 607423"/>
                <a:gd name="connsiteY71" fmla="*/ 947057 h 1103811"/>
                <a:gd name="connsiteX72" fmla="*/ 375557 w 607423"/>
                <a:gd name="connsiteY72" fmla="*/ 969917 h 1103811"/>
                <a:gd name="connsiteX73" fmla="*/ 372292 w 607423"/>
                <a:gd name="connsiteY73" fmla="*/ 1009106 h 1103811"/>
                <a:gd name="connsiteX74" fmla="*/ 372292 w 607423"/>
                <a:gd name="connsiteY74" fmla="*/ 1025434 h 1103811"/>
                <a:gd name="connsiteX75" fmla="*/ 369026 w 607423"/>
                <a:gd name="connsiteY75" fmla="*/ 1077686 h 1103811"/>
                <a:gd name="connsiteX76" fmla="*/ 375557 w 607423"/>
                <a:gd name="connsiteY76" fmla="*/ 1103811 h 1103811"/>
                <a:gd name="connsiteX77" fmla="*/ 339634 w 607423"/>
                <a:gd name="connsiteY77" fmla="*/ 1103811 h 1103811"/>
                <a:gd name="connsiteX78" fmla="*/ 326572 w 607423"/>
                <a:gd name="connsiteY78" fmla="*/ 1090748 h 1103811"/>
                <a:gd name="connsiteX79" fmla="*/ 346166 w 607423"/>
                <a:gd name="connsiteY79" fmla="*/ 1067888 h 1103811"/>
                <a:gd name="connsiteX80" fmla="*/ 310243 w 607423"/>
                <a:gd name="connsiteY80" fmla="*/ 1035231 h 1103811"/>
                <a:gd name="connsiteX81" fmla="*/ 297180 w 607423"/>
                <a:gd name="connsiteY81" fmla="*/ 1061357 h 1103811"/>
                <a:gd name="connsiteX82" fmla="*/ 254726 w 607423"/>
                <a:gd name="connsiteY82" fmla="*/ 1038497 h 1103811"/>
                <a:gd name="connsiteX83" fmla="*/ 274320 w 607423"/>
                <a:gd name="connsiteY83" fmla="*/ 1015637 h 1103811"/>
                <a:gd name="connsiteX84" fmla="*/ 277586 w 607423"/>
                <a:gd name="connsiteY84" fmla="*/ 969917 h 1103811"/>
                <a:gd name="connsiteX85" fmla="*/ 316774 w 607423"/>
                <a:gd name="connsiteY85" fmla="*/ 963386 h 1103811"/>
                <a:gd name="connsiteX86" fmla="*/ 323306 w 607423"/>
                <a:gd name="connsiteY86" fmla="*/ 937260 h 1103811"/>
                <a:gd name="connsiteX87" fmla="*/ 306977 w 607423"/>
                <a:gd name="connsiteY87" fmla="*/ 914400 h 1103811"/>
                <a:gd name="connsiteX88" fmla="*/ 300446 w 607423"/>
                <a:gd name="connsiteY88" fmla="*/ 885008 h 1103811"/>
                <a:gd name="connsiteX89" fmla="*/ 316774 w 607423"/>
                <a:gd name="connsiteY89" fmla="*/ 858883 h 1103811"/>
                <a:gd name="connsiteX90" fmla="*/ 342900 w 607423"/>
                <a:gd name="connsiteY90" fmla="*/ 826226 h 1103811"/>
                <a:gd name="connsiteX91" fmla="*/ 349432 w 607423"/>
                <a:gd name="connsiteY91" fmla="*/ 764177 h 1103811"/>
                <a:gd name="connsiteX92" fmla="*/ 349432 w 607423"/>
                <a:gd name="connsiteY92" fmla="*/ 718457 h 1103811"/>
                <a:gd name="connsiteX93" fmla="*/ 355963 w 607423"/>
                <a:gd name="connsiteY93" fmla="*/ 649877 h 1103811"/>
                <a:gd name="connsiteX94" fmla="*/ 355963 w 607423"/>
                <a:gd name="connsiteY94" fmla="*/ 610688 h 1103811"/>
                <a:gd name="connsiteX95" fmla="*/ 355963 w 607423"/>
                <a:gd name="connsiteY95" fmla="*/ 564968 h 1103811"/>
                <a:gd name="connsiteX96" fmla="*/ 349432 w 607423"/>
                <a:gd name="connsiteY96" fmla="*/ 529046 h 1103811"/>
                <a:gd name="connsiteX97" fmla="*/ 300446 w 607423"/>
                <a:gd name="connsiteY97" fmla="*/ 512717 h 1103811"/>
                <a:gd name="connsiteX98" fmla="*/ 267789 w 607423"/>
                <a:gd name="connsiteY98" fmla="*/ 506186 h 1103811"/>
                <a:gd name="connsiteX99" fmla="*/ 254726 w 607423"/>
                <a:gd name="connsiteY99" fmla="*/ 493123 h 1103811"/>
                <a:gd name="connsiteX100" fmla="*/ 248194 w 607423"/>
                <a:gd name="connsiteY100" fmla="*/ 568234 h 1103811"/>
                <a:gd name="connsiteX101" fmla="*/ 215537 w 607423"/>
                <a:gd name="connsiteY101" fmla="*/ 551906 h 1103811"/>
                <a:gd name="connsiteX102" fmla="*/ 215537 w 607423"/>
                <a:gd name="connsiteY102" fmla="*/ 613954 h 1103811"/>
                <a:gd name="connsiteX103" fmla="*/ 173083 w 607423"/>
                <a:gd name="connsiteY103" fmla="*/ 564968 h 1103811"/>
                <a:gd name="connsiteX104" fmla="*/ 143692 w 607423"/>
                <a:gd name="connsiteY104" fmla="*/ 535577 h 1103811"/>
                <a:gd name="connsiteX105" fmla="*/ 143692 w 607423"/>
                <a:gd name="connsiteY105" fmla="*/ 519248 h 1103811"/>
                <a:gd name="connsiteX106" fmla="*/ 163286 w 607423"/>
                <a:gd name="connsiteY106" fmla="*/ 506186 h 1103811"/>
                <a:gd name="connsiteX107" fmla="*/ 176349 w 607423"/>
                <a:gd name="connsiteY107" fmla="*/ 466997 h 1103811"/>
                <a:gd name="connsiteX108" fmla="*/ 130629 w 607423"/>
                <a:gd name="connsiteY108" fmla="*/ 489857 h 1103811"/>
                <a:gd name="connsiteX109" fmla="*/ 120832 w 607423"/>
                <a:gd name="connsiteY109" fmla="*/ 496388 h 1103811"/>
                <a:gd name="connsiteX110" fmla="*/ 114300 w 607423"/>
                <a:gd name="connsiteY110" fmla="*/ 466997 h 1103811"/>
                <a:gd name="connsiteX111" fmla="*/ 91440 w 607423"/>
                <a:gd name="connsiteY111" fmla="*/ 483326 h 1103811"/>
                <a:gd name="connsiteX112" fmla="*/ 117566 w 607423"/>
                <a:gd name="connsiteY112" fmla="*/ 525780 h 1103811"/>
                <a:gd name="connsiteX113" fmla="*/ 101237 w 607423"/>
                <a:gd name="connsiteY113" fmla="*/ 529046 h 1103811"/>
                <a:gd name="connsiteX114" fmla="*/ 48986 w 607423"/>
                <a:gd name="connsiteY114" fmla="*/ 483326 h 1103811"/>
                <a:gd name="connsiteX115" fmla="*/ 22860 w 607423"/>
                <a:gd name="connsiteY115" fmla="*/ 460466 h 1103811"/>
                <a:gd name="connsiteX116" fmla="*/ 6532 w 607423"/>
                <a:gd name="connsiteY116" fmla="*/ 440871 h 1103811"/>
                <a:gd name="connsiteX117" fmla="*/ 3266 w 607423"/>
                <a:gd name="connsiteY117" fmla="*/ 421277 h 1103811"/>
                <a:gd name="connsiteX118" fmla="*/ 16329 w 607423"/>
                <a:gd name="connsiteY118" fmla="*/ 388620 h 1103811"/>
                <a:gd name="connsiteX119" fmla="*/ 0 w 607423"/>
                <a:gd name="connsiteY119" fmla="*/ 372291 h 1103811"/>
                <a:gd name="connsiteX120" fmla="*/ 0 w 607423"/>
                <a:gd name="connsiteY120" fmla="*/ 352697 h 1103811"/>
                <a:gd name="connsiteX121" fmla="*/ 9797 w 607423"/>
                <a:gd name="connsiteY121" fmla="*/ 333103 h 1103811"/>
                <a:gd name="connsiteX122" fmla="*/ 39189 w 607423"/>
                <a:gd name="connsiteY122" fmla="*/ 326571 h 1103811"/>
                <a:gd name="connsiteX123" fmla="*/ 65314 w 607423"/>
                <a:gd name="connsiteY123" fmla="*/ 336368 h 1103811"/>
                <a:gd name="connsiteX124" fmla="*/ 111034 w 607423"/>
                <a:gd name="connsiteY124" fmla="*/ 336368 h 1103811"/>
                <a:gd name="connsiteX125" fmla="*/ 111034 w 607423"/>
                <a:gd name="connsiteY125" fmla="*/ 359228 h 1103811"/>
                <a:gd name="connsiteX126" fmla="*/ 143692 w 607423"/>
                <a:gd name="connsiteY126" fmla="*/ 355963 h 1103811"/>
                <a:gd name="connsiteX127" fmla="*/ 143692 w 607423"/>
                <a:gd name="connsiteY127" fmla="*/ 339634 h 1103811"/>
                <a:gd name="connsiteX128" fmla="*/ 127363 w 607423"/>
                <a:gd name="connsiteY128" fmla="*/ 323306 h 1103811"/>
                <a:gd name="connsiteX129" fmla="*/ 169817 w 607423"/>
                <a:gd name="connsiteY129" fmla="*/ 313508 h 1103811"/>
                <a:gd name="connsiteX130" fmla="*/ 192677 w 607423"/>
                <a:gd name="connsiteY130" fmla="*/ 303711 h 1103811"/>
                <a:gd name="connsiteX131" fmla="*/ 186146 w 607423"/>
                <a:gd name="connsiteY131" fmla="*/ 280851 h 1103811"/>
                <a:gd name="connsiteX132" fmla="*/ 195943 w 607423"/>
                <a:gd name="connsiteY132" fmla="*/ 267788 h 1103811"/>
                <a:gd name="connsiteX133" fmla="*/ 225334 w 607423"/>
                <a:gd name="connsiteY133" fmla="*/ 287383 h 1103811"/>
                <a:gd name="connsiteX134" fmla="*/ 248194 w 607423"/>
                <a:gd name="connsiteY134" fmla="*/ 293914 h 1103811"/>
                <a:gd name="connsiteX135" fmla="*/ 257992 w 607423"/>
                <a:gd name="connsiteY135" fmla="*/ 306977 h 1103811"/>
                <a:gd name="connsiteX136" fmla="*/ 274320 w 607423"/>
                <a:gd name="connsiteY136" fmla="*/ 323306 h 1103811"/>
                <a:gd name="connsiteX137" fmla="*/ 297180 w 607423"/>
                <a:gd name="connsiteY137" fmla="*/ 355963 h 1103811"/>
                <a:gd name="connsiteX138" fmla="*/ 313509 w 607423"/>
                <a:gd name="connsiteY138" fmla="*/ 336368 h 1103811"/>
                <a:gd name="connsiteX139" fmla="*/ 287383 w 607423"/>
                <a:gd name="connsiteY139" fmla="*/ 310243 h 1103811"/>
                <a:gd name="connsiteX140" fmla="*/ 284117 w 607423"/>
                <a:gd name="connsiteY140" fmla="*/ 280851 h 1103811"/>
                <a:gd name="connsiteX141" fmla="*/ 306977 w 607423"/>
                <a:gd name="connsiteY141" fmla="*/ 264523 h 1103811"/>
                <a:gd name="connsiteX142" fmla="*/ 310243 w 607423"/>
                <a:gd name="connsiteY142" fmla="*/ 222068 h 110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607423" h="1103811">
                  <a:moveTo>
                    <a:pt x="310243" y="222068"/>
                  </a:moveTo>
                  <a:lnTo>
                    <a:pt x="303712" y="146957"/>
                  </a:lnTo>
                  <a:lnTo>
                    <a:pt x="313509" y="124097"/>
                  </a:lnTo>
                  <a:lnTo>
                    <a:pt x="316774" y="97971"/>
                  </a:lnTo>
                  <a:lnTo>
                    <a:pt x="362494" y="94706"/>
                  </a:lnTo>
                  <a:lnTo>
                    <a:pt x="375557" y="97971"/>
                  </a:lnTo>
                  <a:lnTo>
                    <a:pt x="378823" y="65314"/>
                  </a:lnTo>
                  <a:lnTo>
                    <a:pt x="349432" y="52251"/>
                  </a:lnTo>
                  <a:lnTo>
                    <a:pt x="359229" y="16328"/>
                  </a:lnTo>
                  <a:lnTo>
                    <a:pt x="378823" y="45720"/>
                  </a:lnTo>
                  <a:lnTo>
                    <a:pt x="401683" y="0"/>
                  </a:lnTo>
                  <a:lnTo>
                    <a:pt x="421277" y="16328"/>
                  </a:lnTo>
                  <a:lnTo>
                    <a:pt x="431074" y="42454"/>
                  </a:lnTo>
                  <a:lnTo>
                    <a:pt x="437606" y="65314"/>
                  </a:lnTo>
                  <a:lnTo>
                    <a:pt x="473529" y="94706"/>
                  </a:lnTo>
                  <a:lnTo>
                    <a:pt x="447403" y="124097"/>
                  </a:lnTo>
                  <a:lnTo>
                    <a:pt x="473529" y="160020"/>
                  </a:lnTo>
                  <a:lnTo>
                    <a:pt x="502920" y="137160"/>
                  </a:lnTo>
                  <a:lnTo>
                    <a:pt x="561703" y="88174"/>
                  </a:lnTo>
                  <a:lnTo>
                    <a:pt x="581297" y="97971"/>
                  </a:lnTo>
                  <a:lnTo>
                    <a:pt x="529046" y="150223"/>
                  </a:lnTo>
                  <a:lnTo>
                    <a:pt x="489857" y="173083"/>
                  </a:lnTo>
                  <a:lnTo>
                    <a:pt x="499654" y="209006"/>
                  </a:lnTo>
                  <a:lnTo>
                    <a:pt x="522514" y="176348"/>
                  </a:lnTo>
                  <a:lnTo>
                    <a:pt x="551906" y="202474"/>
                  </a:lnTo>
                  <a:lnTo>
                    <a:pt x="545374" y="251460"/>
                  </a:lnTo>
                  <a:lnTo>
                    <a:pt x="515983" y="257991"/>
                  </a:lnTo>
                  <a:lnTo>
                    <a:pt x="450669" y="261257"/>
                  </a:lnTo>
                  <a:lnTo>
                    <a:pt x="489857" y="293914"/>
                  </a:lnTo>
                  <a:lnTo>
                    <a:pt x="538843" y="300446"/>
                  </a:lnTo>
                  <a:lnTo>
                    <a:pt x="525780" y="329837"/>
                  </a:lnTo>
                  <a:lnTo>
                    <a:pt x="486592" y="372291"/>
                  </a:lnTo>
                  <a:lnTo>
                    <a:pt x="483326" y="391886"/>
                  </a:lnTo>
                  <a:lnTo>
                    <a:pt x="525780" y="398417"/>
                  </a:lnTo>
                  <a:lnTo>
                    <a:pt x="525780" y="398417"/>
                  </a:lnTo>
                  <a:lnTo>
                    <a:pt x="480060" y="421277"/>
                  </a:lnTo>
                  <a:lnTo>
                    <a:pt x="473529" y="450668"/>
                  </a:lnTo>
                  <a:lnTo>
                    <a:pt x="434340" y="401683"/>
                  </a:lnTo>
                  <a:lnTo>
                    <a:pt x="418012" y="450668"/>
                  </a:lnTo>
                  <a:lnTo>
                    <a:pt x="450669" y="476794"/>
                  </a:lnTo>
                  <a:lnTo>
                    <a:pt x="463732" y="506186"/>
                  </a:lnTo>
                  <a:lnTo>
                    <a:pt x="450669" y="535577"/>
                  </a:lnTo>
                  <a:lnTo>
                    <a:pt x="483326" y="538843"/>
                  </a:lnTo>
                  <a:lnTo>
                    <a:pt x="499654" y="555171"/>
                  </a:lnTo>
                  <a:lnTo>
                    <a:pt x="548640" y="529046"/>
                  </a:lnTo>
                  <a:lnTo>
                    <a:pt x="555172" y="571500"/>
                  </a:lnTo>
                  <a:lnTo>
                    <a:pt x="574766" y="597626"/>
                  </a:lnTo>
                  <a:lnTo>
                    <a:pt x="607423" y="597626"/>
                  </a:lnTo>
                  <a:lnTo>
                    <a:pt x="600892" y="630283"/>
                  </a:lnTo>
                  <a:lnTo>
                    <a:pt x="568234" y="613954"/>
                  </a:lnTo>
                  <a:lnTo>
                    <a:pt x="545374" y="640080"/>
                  </a:lnTo>
                  <a:lnTo>
                    <a:pt x="555172" y="679268"/>
                  </a:lnTo>
                  <a:lnTo>
                    <a:pt x="506186" y="662940"/>
                  </a:lnTo>
                  <a:lnTo>
                    <a:pt x="506186" y="610688"/>
                  </a:lnTo>
                  <a:lnTo>
                    <a:pt x="512717" y="600891"/>
                  </a:lnTo>
                  <a:lnTo>
                    <a:pt x="480060" y="558437"/>
                  </a:lnTo>
                  <a:lnTo>
                    <a:pt x="473529" y="555171"/>
                  </a:lnTo>
                  <a:lnTo>
                    <a:pt x="473529" y="594360"/>
                  </a:lnTo>
                  <a:lnTo>
                    <a:pt x="493123" y="604157"/>
                  </a:lnTo>
                  <a:lnTo>
                    <a:pt x="460466" y="610688"/>
                  </a:lnTo>
                  <a:lnTo>
                    <a:pt x="434340" y="656408"/>
                  </a:lnTo>
                  <a:lnTo>
                    <a:pt x="431074" y="702128"/>
                  </a:lnTo>
                  <a:lnTo>
                    <a:pt x="427809" y="738051"/>
                  </a:lnTo>
                  <a:lnTo>
                    <a:pt x="440872" y="760911"/>
                  </a:lnTo>
                  <a:lnTo>
                    <a:pt x="460466" y="809897"/>
                  </a:lnTo>
                  <a:lnTo>
                    <a:pt x="398417" y="787037"/>
                  </a:lnTo>
                  <a:lnTo>
                    <a:pt x="411480" y="849086"/>
                  </a:lnTo>
                  <a:lnTo>
                    <a:pt x="437606" y="871946"/>
                  </a:lnTo>
                  <a:lnTo>
                    <a:pt x="424543" y="898071"/>
                  </a:lnTo>
                  <a:lnTo>
                    <a:pt x="424543" y="898071"/>
                  </a:lnTo>
                  <a:lnTo>
                    <a:pt x="372292" y="888274"/>
                  </a:lnTo>
                  <a:lnTo>
                    <a:pt x="391886" y="947057"/>
                  </a:lnTo>
                  <a:lnTo>
                    <a:pt x="375557" y="969917"/>
                  </a:lnTo>
                  <a:lnTo>
                    <a:pt x="372292" y="1009106"/>
                  </a:lnTo>
                  <a:lnTo>
                    <a:pt x="372292" y="1025434"/>
                  </a:lnTo>
                  <a:lnTo>
                    <a:pt x="369026" y="1077686"/>
                  </a:lnTo>
                  <a:lnTo>
                    <a:pt x="375557" y="1103811"/>
                  </a:lnTo>
                  <a:lnTo>
                    <a:pt x="339634" y="1103811"/>
                  </a:lnTo>
                  <a:lnTo>
                    <a:pt x="326572" y="1090748"/>
                  </a:lnTo>
                  <a:lnTo>
                    <a:pt x="346166" y="1067888"/>
                  </a:lnTo>
                  <a:lnTo>
                    <a:pt x="310243" y="1035231"/>
                  </a:lnTo>
                  <a:lnTo>
                    <a:pt x="297180" y="1061357"/>
                  </a:lnTo>
                  <a:lnTo>
                    <a:pt x="254726" y="1038497"/>
                  </a:lnTo>
                  <a:lnTo>
                    <a:pt x="274320" y="1015637"/>
                  </a:lnTo>
                  <a:lnTo>
                    <a:pt x="277586" y="969917"/>
                  </a:lnTo>
                  <a:lnTo>
                    <a:pt x="316774" y="963386"/>
                  </a:lnTo>
                  <a:lnTo>
                    <a:pt x="323306" y="937260"/>
                  </a:lnTo>
                  <a:lnTo>
                    <a:pt x="306977" y="914400"/>
                  </a:lnTo>
                  <a:lnTo>
                    <a:pt x="300446" y="885008"/>
                  </a:lnTo>
                  <a:lnTo>
                    <a:pt x="316774" y="858883"/>
                  </a:lnTo>
                  <a:lnTo>
                    <a:pt x="342900" y="826226"/>
                  </a:lnTo>
                  <a:lnTo>
                    <a:pt x="349432" y="764177"/>
                  </a:lnTo>
                  <a:lnTo>
                    <a:pt x="349432" y="718457"/>
                  </a:lnTo>
                  <a:lnTo>
                    <a:pt x="355963" y="649877"/>
                  </a:lnTo>
                  <a:lnTo>
                    <a:pt x="355963" y="610688"/>
                  </a:lnTo>
                  <a:lnTo>
                    <a:pt x="355963" y="564968"/>
                  </a:lnTo>
                  <a:lnTo>
                    <a:pt x="349432" y="529046"/>
                  </a:lnTo>
                  <a:lnTo>
                    <a:pt x="300446" y="512717"/>
                  </a:lnTo>
                  <a:lnTo>
                    <a:pt x="267789" y="506186"/>
                  </a:lnTo>
                  <a:lnTo>
                    <a:pt x="254726" y="493123"/>
                  </a:lnTo>
                  <a:lnTo>
                    <a:pt x="248194" y="568234"/>
                  </a:lnTo>
                  <a:lnTo>
                    <a:pt x="215537" y="551906"/>
                  </a:lnTo>
                  <a:lnTo>
                    <a:pt x="215537" y="613954"/>
                  </a:lnTo>
                  <a:lnTo>
                    <a:pt x="173083" y="564968"/>
                  </a:lnTo>
                  <a:lnTo>
                    <a:pt x="143692" y="535577"/>
                  </a:lnTo>
                  <a:lnTo>
                    <a:pt x="143692" y="519248"/>
                  </a:lnTo>
                  <a:lnTo>
                    <a:pt x="163286" y="506186"/>
                  </a:lnTo>
                  <a:lnTo>
                    <a:pt x="176349" y="466997"/>
                  </a:lnTo>
                  <a:lnTo>
                    <a:pt x="130629" y="489857"/>
                  </a:lnTo>
                  <a:lnTo>
                    <a:pt x="120832" y="496388"/>
                  </a:lnTo>
                  <a:lnTo>
                    <a:pt x="114300" y="466997"/>
                  </a:lnTo>
                  <a:lnTo>
                    <a:pt x="91440" y="483326"/>
                  </a:lnTo>
                  <a:lnTo>
                    <a:pt x="117566" y="525780"/>
                  </a:lnTo>
                  <a:lnTo>
                    <a:pt x="101237" y="529046"/>
                  </a:lnTo>
                  <a:lnTo>
                    <a:pt x="48986" y="483326"/>
                  </a:lnTo>
                  <a:lnTo>
                    <a:pt x="22860" y="460466"/>
                  </a:lnTo>
                  <a:lnTo>
                    <a:pt x="6532" y="440871"/>
                  </a:lnTo>
                  <a:lnTo>
                    <a:pt x="3266" y="421277"/>
                  </a:lnTo>
                  <a:lnTo>
                    <a:pt x="16329" y="388620"/>
                  </a:lnTo>
                  <a:lnTo>
                    <a:pt x="0" y="372291"/>
                  </a:lnTo>
                  <a:lnTo>
                    <a:pt x="0" y="352697"/>
                  </a:lnTo>
                  <a:lnTo>
                    <a:pt x="9797" y="333103"/>
                  </a:lnTo>
                  <a:lnTo>
                    <a:pt x="39189" y="326571"/>
                  </a:lnTo>
                  <a:lnTo>
                    <a:pt x="65314" y="336368"/>
                  </a:lnTo>
                  <a:lnTo>
                    <a:pt x="111034" y="336368"/>
                  </a:lnTo>
                  <a:lnTo>
                    <a:pt x="111034" y="359228"/>
                  </a:lnTo>
                  <a:lnTo>
                    <a:pt x="143692" y="355963"/>
                  </a:lnTo>
                  <a:lnTo>
                    <a:pt x="143692" y="339634"/>
                  </a:lnTo>
                  <a:lnTo>
                    <a:pt x="127363" y="323306"/>
                  </a:lnTo>
                  <a:lnTo>
                    <a:pt x="169817" y="313508"/>
                  </a:lnTo>
                  <a:lnTo>
                    <a:pt x="192677" y="303711"/>
                  </a:lnTo>
                  <a:lnTo>
                    <a:pt x="186146" y="280851"/>
                  </a:lnTo>
                  <a:lnTo>
                    <a:pt x="195943" y="267788"/>
                  </a:lnTo>
                  <a:lnTo>
                    <a:pt x="225334" y="287383"/>
                  </a:lnTo>
                  <a:lnTo>
                    <a:pt x="248194" y="293914"/>
                  </a:lnTo>
                  <a:lnTo>
                    <a:pt x="257992" y="306977"/>
                  </a:lnTo>
                  <a:lnTo>
                    <a:pt x="274320" y="323306"/>
                  </a:lnTo>
                  <a:lnTo>
                    <a:pt x="297180" y="355963"/>
                  </a:lnTo>
                  <a:lnTo>
                    <a:pt x="313509" y="336368"/>
                  </a:lnTo>
                  <a:lnTo>
                    <a:pt x="287383" y="310243"/>
                  </a:lnTo>
                  <a:lnTo>
                    <a:pt x="284117" y="280851"/>
                  </a:lnTo>
                  <a:lnTo>
                    <a:pt x="306977" y="264523"/>
                  </a:lnTo>
                  <a:lnTo>
                    <a:pt x="310243" y="222068"/>
                  </a:lnTo>
                  <a:close/>
                </a:path>
              </a:pathLst>
            </a:custGeom>
            <a:grpFill/>
            <a:ln w="952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0" name="Hoy">
              <a:extLst>
                <a:ext uri="{FF2B5EF4-FFF2-40B4-BE49-F238E27FC236}">
                  <a16:creationId xmlns:a16="http://schemas.microsoft.com/office/drawing/2014/main" id="{913AA413-CEE4-4090-941C-798AB58D9CEA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6040142" y="1767398"/>
              <a:ext cx="103876" cy="89955"/>
            </a:xfrm>
            <a:custGeom>
              <a:avLst/>
              <a:gdLst>
                <a:gd name="connsiteX0" fmla="*/ 65314 w 316774"/>
                <a:gd name="connsiteY0" fmla="*/ 0 h 274320"/>
                <a:gd name="connsiteX1" fmla="*/ 114300 w 316774"/>
                <a:gd name="connsiteY1" fmla="*/ 39189 h 274320"/>
                <a:gd name="connsiteX2" fmla="*/ 117566 w 316774"/>
                <a:gd name="connsiteY2" fmla="*/ 55517 h 274320"/>
                <a:gd name="connsiteX3" fmla="*/ 137160 w 316774"/>
                <a:gd name="connsiteY3" fmla="*/ 42455 h 274320"/>
                <a:gd name="connsiteX4" fmla="*/ 169817 w 316774"/>
                <a:gd name="connsiteY4" fmla="*/ 68580 h 274320"/>
                <a:gd name="connsiteX5" fmla="*/ 202474 w 316774"/>
                <a:gd name="connsiteY5" fmla="*/ 107769 h 274320"/>
                <a:gd name="connsiteX6" fmla="*/ 199208 w 316774"/>
                <a:gd name="connsiteY6" fmla="*/ 124097 h 274320"/>
                <a:gd name="connsiteX7" fmla="*/ 209006 w 316774"/>
                <a:gd name="connsiteY7" fmla="*/ 146957 h 274320"/>
                <a:gd name="connsiteX8" fmla="*/ 241663 w 316774"/>
                <a:gd name="connsiteY8" fmla="*/ 156755 h 274320"/>
                <a:gd name="connsiteX9" fmla="*/ 261257 w 316774"/>
                <a:gd name="connsiteY9" fmla="*/ 179615 h 274320"/>
                <a:gd name="connsiteX10" fmla="*/ 316774 w 316774"/>
                <a:gd name="connsiteY10" fmla="*/ 153489 h 274320"/>
                <a:gd name="connsiteX11" fmla="*/ 316774 w 316774"/>
                <a:gd name="connsiteY11" fmla="*/ 179615 h 274320"/>
                <a:gd name="connsiteX12" fmla="*/ 310243 w 316774"/>
                <a:gd name="connsiteY12" fmla="*/ 199209 h 274320"/>
                <a:gd name="connsiteX13" fmla="*/ 261257 w 316774"/>
                <a:gd name="connsiteY13" fmla="*/ 202475 h 274320"/>
                <a:gd name="connsiteX14" fmla="*/ 231866 w 316774"/>
                <a:gd name="connsiteY14" fmla="*/ 199209 h 274320"/>
                <a:gd name="connsiteX15" fmla="*/ 205740 w 316774"/>
                <a:gd name="connsiteY15" fmla="*/ 212272 h 274320"/>
                <a:gd name="connsiteX16" fmla="*/ 215537 w 316774"/>
                <a:gd name="connsiteY16" fmla="*/ 231866 h 274320"/>
                <a:gd name="connsiteX17" fmla="*/ 254726 w 316774"/>
                <a:gd name="connsiteY17" fmla="*/ 225335 h 274320"/>
                <a:gd name="connsiteX18" fmla="*/ 264523 w 316774"/>
                <a:gd name="connsiteY18" fmla="*/ 251460 h 274320"/>
                <a:gd name="connsiteX19" fmla="*/ 228600 w 316774"/>
                <a:gd name="connsiteY19" fmla="*/ 274320 h 274320"/>
                <a:gd name="connsiteX20" fmla="*/ 189411 w 316774"/>
                <a:gd name="connsiteY20" fmla="*/ 264523 h 274320"/>
                <a:gd name="connsiteX21" fmla="*/ 186146 w 316774"/>
                <a:gd name="connsiteY21" fmla="*/ 251460 h 274320"/>
                <a:gd name="connsiteX22" fmla="*/ 186146 w 316774"/>
                <a:gd name="connsiteY22" fmla="*/ 222069 h 274320"/>
                <a:gd name="connsiteX23" fmla="*/ 163286 w 316774"/>
                <a:gd name="connsiteY23" fmla="*/ 222069 h 274320"/>
                <a:gd name="connsiteX24" fmla="*/ 163286 w 316774"/>
                <a:gd name="connsiteY24" fmla="*/ 248195 h 274320"/>
                <a:gd name="connsiteX25" fmla="*/ 176348 w 316774"/>
                <a:gd name="connsiteY25" fmla="*/ 261257 h 274320"/>
                <a:gd name="connsiteX26" fmla="*/ 120831 w 316774"/>
                <a:gd name="connsiteY26" fmla="*/ 261257 h 274320"/>
                <a:gd name="connsiteX27" fmla="*/ 94706 w 316774"/>
                <a:gd name="connsiteY27" fmla="*/ 238397 h 274320"/>
                <a:gd name="connsiteX28" fmla="*/ 101237 w 316774"/>
                <a:gd name="connsiteY28" fmla="*/ 205740 h 274320"/>
                <a:gd name="connsiteX29" fmla="*/ 75111 w 316774"/>
                <a:gd name="connsiteY29" fmla="*/ 169817 h 274320"/>
                <a:gd name="connsiteX30" fmla="*/ 52251 w 316774"/>
                <a:gd name="connsiteY30" fmla="*/ 146957 h 274320"/>
                <a:gd name="connsiteX31" fmla="*/ 55517 w 316774"/>
                <a:gd name="connsiteY31" fmla="*/ 127363 h 274320"/>
                <a:gd name="connsiteX32" fmla="*/ 29391 w 316774"/>
                <a:gd name="connsiteY32" fmla="*/ 97972 h 274320"/>
                <a:gd name="connsiteX33" fmla="*/ 9797 w 316774"/>
                <a:gd name="connsiteY33" fmla="*/ 107769 h 274320"/>
                <a:gd name="connsiteX34" fmla="*/ 9797 w 316774"/>
                <a:gd name="connsiteY34" fmla="*/ 107769 h 274320"/>
                <a:gd name="connsiteX35" fmla="*/ 0 w 316774"/>
                <a:gd name="connsiteY35" fmla="*/ 71846 h 274320"/>
                <a:gd name="connsiteX36" fmla="*/ 13063 w 316774"/>
                <a:gd name="connsiteY36" fmla="*/ 45720 h 274320"/>
                <a:gd name="connsiteX37" fmla="*/ 65314 w 316774"/>
                <a:gd name="connsiteY37" fmla="*/ 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6774" h="274320">
                  <a:moveTo>
                    <a:pt x="65314" y="0"/>
                  </a:moveTo>
                  <a:lnTo>
                    <a:pt x="114300" y="39189"/>
                  </a:lnTo>
                  <a:lnTo>
                    <a:pt x="117566" y="55517"/>
                  </a:lnTo>
                  <a:lnTo>
                    <a:pt x="137160" y="42455"/>
                  </a:lnTo>
                  <a:lnTo>
                    <a:pt x="169817" y="68580"/>
                  </a:lnTo>
                  <a:lnTo>
                    <a:pt x="202474" y="107769"/>
                  </a:lnTo>
                  <a:lnTo>
                    <a:pt x="199208" y="124097"/>
                  </a:lnTo>
                  <a:lnTo>
                    <a:pt x="209006" y="146957"/>
                  </a:lnTo>
                  <a:lnTo>
                    <a:pt x="241663" y="156755"/>
                  </a:lnTo>
                  <a:lnTo>
                    <a:pt x="261257" y="179615"/>
                  </a:lnTo>
                  <a:lnTo>
                    <a:pt x="316774" y="153489"/>
                  </a:lnTo>
                  <a:lnTo>
                    <a:pt x="316774" y="179615"/>
                  </a:lnTo>
                  <a:lnTo>
                    <a:pt x="310243" y="199209"/>
                  </a:lnTo>
                  <a:lnTo>
                    <a:pt x="261257" y="202475"/>
                  </a:lnTo>
                  <a:lnTo>
                    <a:pt x="231866" y="199209"/>
                  </a:lnTo>
                  <a:lnTo>
                    <a:pt x="205740" y="212272"/>
                  </a:lnTo>
                  <a:lnTo>
                    <a:pt x="215537" y="231866"/>
                  </a:lnTo>
                  <a:lnTo>
                    <a:pt x="254726" y="225335"/>
                  </a:lnTo>
                  <a:lnTo>
                    <a:pt x="264523" y="251460"/>
                  </a:lnTo>
                  <a:lnTo>
                    <a:pt x="228600" y="274320"/>
                  </a:lnTo>
                  <a:lnTo>
                    <a:pt x="189411" y="264523"/>
                  </a:lnTo>
                  <a:lnTo>
                    <a:pt x="186146" y="251460"/>
                  </a:lnTo>
                  <a:lnTo>
                    <a:pt x="186146" y="222069"/>
                  </a:lnTo>
                  <a:lnTo>
                    <a:pt x="163286" y="222069"/>
                  </a:lnTo>
                  <a:lnTo>
                    <a:pt x="163286" y="248195"/>
                  </a:lnTo>
                  <a:lnTo>
                    <a:pt x="176348" y="261257"/>
                  </a:lnTo>
                  <a:lnTo>
                    <a:pt x="120831" y="261257"/>
                  </a:lnTo>
                  <a:lnTo>
                    <a:pt x="94706" y="238397"/>
                  </a:lnTo>
                  <a:lnTo>
                    <a:pt x="101237" y="205740"/>
                  </a:lnTo>
                  <a:lnTo>
                    <a:pt x="75111" y="169817"/>
                  </a:lnTo>
                  <a:lnTo>
                    <a:pt x="52251" y="146957"/>
                  </a:lnTo>
                  <a:lnTo>
                    <a:pt x="55517" y="127363"/>
                  </a:lnTo>
                  <a:lnTo>
                    <a:pt x="29391" y="97972"/>
                  </a:lnTo>
                  <a:lnTo>
                    <a:pt x="9797" y="107769"/>
                  </a:lnTo>
                  <a:lnTo>
                    <a:pt x="9797" y="107769"/>
                  </a:lnTo>
                  <a:lnTo>
                    <a:pt x="0" y="71846"/>
                  </a:lnTo>
                  <a:lnTo>
                    <a:pt x="13063" y="45720"/>
                  </a:lnTo>
                  <a:lnTo>
                    <a:pt x="65314" y="0"/>
                  </a:lnTo>
                  <a:close/>
                </a:path>
              </a:pathLst>
            </a:custGeom>
            <a:grpFill/>
            <a:ln w="952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1" name="Orkney Mainland">
              <a:extLst>
                <a:ext uri="{FF2B5EF4-FFF2-40B4-BE49-F238E27FC236}">
                  <a16:creationId xmlns:a16="http://schemas.microsoft.com/office/drawing/2014/main" id="{D6179F4A-BE0F-4C5E-ABC9-FE9CDC6A4EF4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6060488" y="1646388"/>
              <a:ext cx="189548" cy="157421"/>
            </a:xfrm>
            <a:custGeom>
              <a:avLst/>
              <a:gdLst/>
              <a:ahLst/>
              <a:cxnLst/>
              <a:rect l="l" t="t" r="r" b="b"/>
              <a:pathLst>
                <a:path w="578032" h="480060">
                  <a:moveTo>
                    <a:pt x="130629" y="0"/>
                  </a:moveTo>
                  <a:lnTo>
                    <a:pt x="182880" y="29391"/>
                  </a:lnTo>
                  <a:lnTo>
                    <a:pt x="244929" y="55517"/>
                  </a:lnTo>
                  <a:lnTo>
                    <a:pt x="274320" y="52251"/>
                  </a:lnTo>
                  <a:lnTo>
                    <a:pt x="274320" y="84908"/>
                  </a:lnTo>
                  <a:lnTo>
                    <a:pt x="257992" y="114300"/>
                  </a:lnTo>
                  <a:lnTo>
                    <a:pt x="316775" y="127362"/>
                  </a:lnTo>
                  <a:lnTo>
                    <a:pt x="316775" y="169817"/>
                  </a:lnTo>
                  <a:lnTo>
                    <a:pt x="300446" y="202474"/>
                  </a:lnTo>
                  <a:lnTo>
                    <a:pt x="257992" y="179614"/>
                  </a:lnTo>
                  <a:lnTo>
                    <a:pt x="267789" y="209005"/>
                  </a:lnTo>
                  <a:lnTo>
                    <a:pt x="238398" y="231865"/>
                  </a:lnTo>
                  <a:lnTo>
                    <a:pt x="222069" y="257991"/>
                  </a:lnTo>
                  <a:lnTo>
                    <a:pt x="271055" y="271054"/>
                  </a:lnTo>
                  <a:lnTo>
                    <a:pt x="303712" y="241662"/>
                  </a:lnTo>
                  <a:lnTo>
                    <a:pt x="362495" y="274320"/>
                  </a:lnTo>
                  <a:lnTo>
                    <a:pt x="365760" y="248194"/>
                  </a:lnTo>
                  <a:lnTo>
                    <a:pt x="395152" y="228600"/>
                  </a:lnTo>
                  <a:lnTo>
                    <a:pt x="398418" y="274320"/>
                  </a:lnTo>
                  <a:lnTo>
                    <a:pt x="414746" y="280851"/>
                  </a:lnTo>
                  <a:lnTo>
                    <a:pt x="391886" y="297180"/>
                  </a:lnTo>
                  <a:lnTo>
                    <a:pt x="393927" y="301261"/>
                  </a:lnTo>
                  <a:lnTo>
                    <a:pt x="408215" y="313508"/>
                  </a:lnTo>
                  <a:lnTo>
                    <a:pt x="408826" y="318394"/>
                  </a:lnTo>
                  <a:lnTo>
                    <a:pt x="424543" y="323305"/>
                  </a:lnTo>
                  <a:lnTo>
                    <a:pt x="447403" y="293914"/>
                  </a:lnTo>
                  <a:lnTo>
                    <a:pt x="476795" y="293914"/>
                  </a:lnTo>
                  <a:lnTo>
                    <a:pt x="496389" y="274320"/>
                  </a:lnTo>
                  <a:lnTo>
                    <a:pt x="499655" y="303711"/>
                  </a:lnTo>
                  <a:lnTo>
                    <a:pt x="470263" y="310242"/>
                  </a:lnTo>
                  <a:lnTo>
                    <a:pt x="457200" y="336368"/>
                  </a:lnTo>
                  <a:lnTo>
                    <a:pt x="486592" y="385354"/>
                  </a:lnTo>
                  <a:lnTo>
                    <a:pt x="502920" y="362494"/>
                  </a:lnTo>
                  <a:lnTo>
                    <a:pt x="493123" y="342900"/>
                  </a:lnTo>
                  <a:lnTo>
                    <a:pt x="535578" y="326571"/>
                  </a:lnTo>
                  <a:lnTo>
                    <a:pt x="578032" y="310242"/>
                  </a:lnTo>
                  <a:lnTo>
                    <a:pt x="568235" y="342900"/>
                  </a:lnTo>
                  <a:lnTo>
                    <a:pt x="571500" y="372291"/>
                  </a:lnTo>
                  <a:lnTo>
                    <a:pt x="564969" y="398417"/>
                  </a:lnTo>
                  <a:lnTo>
                    <a:pt x="525780" y="388620"/>
                  </a:lnTo>
                  <a:lnTo>
                    <a:pt x="519249" y="411480"/>
                  </a:lnTo>
                  <a:lnTo>
                    <a:pt x="499655" y="398417"/>
                  </a:lnTo>
                  <a:lnTo>
                    <a:pt x="483326" y="440871"/>
                  </a:lnTo>
                  <a:lnTo>
                    <a:pt x="470263" y="480060"/>
                  </a:lnTo>
                  <a:lnTo>
                    <a:pt x="434340" y="437605"/>
                  </a:lnTo>
                  <a:lnTo>
                    <a:pt x="411480" y="431074"/>
                  </a:lnTo>
                  <a:lnTo>
                    <a:pt x="378823" y="440871"/>
                  </a:lnTo>
                  <a:lnTo>
                    <a:pt x="346166" y="372291"/>
                  </a:lnTo>
                  <a:lnTo>
                    <a:pt x="336369" y="359228"/>
                  </a:lnTo>
                  <a:lnTo>
                    <a:pt x="354278" y="333179"/>
                  </a:lnTo>
                  <a:lnTo>
                    <a:pt x="349432" y="326571"/>
                  </a:lnTo>
                  <a:lnTo>
                    <a:pt x="333103" y="333102"/>
                  </a:lnTo>
                  <a:lnTo>
                    <a:pt x="320040" y="349431"/>
                  </a:lnTo>
                  <a:lnTo>
                    <a:pt x="277586" y="372291"/>
                  </a:lnTo>
                  <a:lnTo>
                    <a:pt x="215538" y="382088"/>
                  </a:lnTo>
                  <a:lnTo>
                    <a:pt x="186146" y="401682"/>
                  </a:lnTo>
                  <a:lnTo>
                    <a:pt x="150223" y="411480"/>
                  </a:lnTo>
                  <a:lnTo>
                    <a:pt x="111035" y="365760"/>
                  </a:lnTo>
                  <a:lnTo>
                    <a:pt x="120832" y="336368"/>
                  </a:lnTo>
                  <a:lnTo>
                    <a:pt x="120832" y="309332"/>
                  </a:lnTo>
                  <a:lnTo>
                    <a:pt x="107215" y="308663"/>
                  </a:lnTo>
                  <a:lnTo>
                    <a:pt x="84909" y="316774"/>
                  </a:lnTo>
                  <a:lnTo>
                    <a:pt x="48986" y="346165"/>
                  </a:lnTo>
                  <a:lnTo>
                    <a:pt x="0" y="297180"/>
                  </a:lnTo>
                  <a:lnTo>
                    <a:pt x="7116" y="294948"/>
                  </a:lnTo>
                  <a:lnTo>
                    <a:pt x="13063" y="205740"/>
                  </a:lnTo>
                  <a:lnTo>
                    <a:pt x="0" y="182880"/>
                  </a:lnTo>
                  <a:lnTo>
                    <a:pt x="22860" y="163285"/>
                  </a:lnTo>
                  <a:lnTo>
                    <a:pt x="22860" y="120831"/>
                  </a:lnTo>
                  <a:lnTo>
                    <a:pt x="9798" y="68580"/>
                  </a:lnTo>
                  <a:lnTo>
                    <a:pt x="35923" y="32657"/>
                  </a:lnTo>
                  <a:lnTo>
                    <a:pt x="88175" y="6531"/>
                  </a:lnTo>
                  <a:close/>
                </a:path>
              </a:pathLst>
            </a:custGeom>
            <a:grpFill/>
            <a:ln w="952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2" name="South Ronaldsay">
              <a:extLst>
                <a:ext uri="{FF2B5EF4-FFF2-40B4-BE49-F238E27FC236}">
                  <a16:creationId xmlns:a16="http://schemas.microsoft.com/office/drawing/2014/main" id="{1D8B6395-A2B3-4BA6-8F51-37AB3435DA91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6153656" y="1799525"/>
              <a:ext cx="55686" cy="84600"/>
            </a:xfrm>
            <a:custGeom>
              <a:avLst/>
              <a:gdLst>
                <a:gd name="connsiteX0" fmla="*/ 39188 w 169817"/>
                <a:gd name="connsiteY0" fmla="*/ 71845 h 257991"/>
                <a:gd name="connsiteX1" fmla="*/ 0 w 169817"/>
                <a:gd name="connsiteY1" fmla="*/ 111034 h 257991"/>
                <a:gd name="connsiteX2" fmla="*/ 32657 w 169817"/>
                <a:gd name="connsiteY2" fmla="*/ 146957 h 257991"/>
                <a:gd name="connsiteX3" fmla="*/ 58782 w 169817"/>
                <a:gd name="connsiteY3" fmla="*/ 176348 h 257991"/>
                <a:gd name="connsiteX4" fmla="*/ 52251 w 169817"/>
                <a:gd name="connsiteY4" fmla="*/ 205740 h 257991"/>
                <a:gd name="connsiteX5" fmla="*/ 52251 w 169817"/>
                <a:gd name="connsiteY5" fmla="*/ 235131 h 257991"/>
                <a:gd name="connsiteX6" fmla="*/ 78377 w 169817"/>
                <a:gd name="connsiteY6" fmla="*/ 257991 h 257991"/>
                <a:gd name="connsiteX7" fmla="*/ 78377 w 169817"/>
                <a:gd name="connsiteY7" fmla="*/ 257991 h 257991"/>
                <a:gd name="connsiteX8" fmla="*/ 107768 w 169817"/>
                <a:gd name="connsiteY8" fmla="*/ 215537 h 257991"/>
                <a:gd name="connsiteX9" fmla="*/ 84908 w 169817"/>
                <a:gd name="connsiteY9" fmla="*/ 182880 h 257991"/>
                <a:gd name="connsiteX10" fmla="*/ 84908 w 169817"/>
                <a:gd name="connsiteY10" fmla="*/ 182880 h 257991"/>
                <a:gd name="connsiteX11" fmla="*/ 104502 w 169817"/>
                <a:gd name="connsiteY11" fmla="*/ 153488 h 257991"/>
                <a:gd name="connsiteX12" fmla="*/ 84908 w 169817"/>
                <a:gd name="connsiteY12" fmla="*/ 130628 h 257991"/>
                <a:gd name="connsiteX13" fmla="*/ 120831 w 169817"/>
                <a:gd name="connsiteY13" fmla="*/ 114300 h 257991"/>
                <a:gd name="connsiteX14" fmla="*/ 140425 w 169817"/>
                <a:gd name="connsiteY14" fmla="*/ 91440 h 257991"/>
                <a:gd name="connsiteX15" fmla="*/ 124097 w 169817"/>
                <a:gd name="connsiteY15" fmla="*/ 58783 h 257991"/>
                <a:gd name="connsiteX16" fmla="*/ 169817 w 169817"/>
                <a:gd name="connsiteY16" fmla="*/ 45720 h 257991"/>
                <a:gd name="connsiteX17" fmla="*/ 120831 w 169817"/>
                <a:gd name="connsiteY17" fmla="*/ 32657 h 257991"/>
                <a:gd name="connsiteX18" fmla="*/ 114300 w 169817"/>
                <a:gd name="connsiteY18" fmla="*/ 0 h 257991"/>
                <a:gd name="connsiteX19" fmla="*/ 104502 w 169817"/>
                <a:gd name="connsiteY19" fmla="*/ 29391 h 257991"/>
                <a:gd name="connsiteX20" fmla="*/ 39188 w 169817"/>
                <a:gd name="connsiteY20" fmla="*/ 71845 h 257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9817" h="257991">
                  <a:moveTo>
                    <a:pt x="39188" y="71845"/>
                  </a:moveTo>
                  <a:lnTo>
                    <a:pt x="0" y="111034"/>
                  </a:lnTo>
                  <a:lnTo>
                    <a:pt x="32657" y="146957"/>
                  </a:lnTo>
                  <a:lnTo>
                    <a:pt x="58782" y="176348"/>
                  </a:lnTo>
                  <a:lnTo>
                    <a:pt x="52251" y="205740"/>
                  </a:lnTo>
                  <a:lnTo>
                    <a:pt x="52251" y="235131"/>
                  </a:lnTo>
                  <a:lnTo>
                    <a:pt x="78377" y="257991"/>
                  </a:lnTo>
                  <a:lnTo>
                    <a:pt x="78377" y="257991"/>
                  </a:lnTo>
                  <a:lnTo>
                    <a:pt x="107768" y="215537"/>
                  </a:lnTo>
                  <a:lnTo>
                    <a:pt x="84908" y="182880"/>
                  </a:lnTo>
                  <a:lnTo>
                    <a:pt x="84908" y="182880"/>
                  </a:lnTo>
                  <a:lnTo>
                    <a:pt x="104502" y="153488"/>
                  </a:lnTo>
                  <a:lnTo>
                    <a:pt x="84908" y="130628"/>
                  </a:lnTo>
                  <a:lnTo>
                    <a:pt x="120831" y="114300"/>
                  </a:lnTo>
                  <a:lnTo>
                    <a:pt x="140425" y="91440"/>
                  </a:lnTo>
                  <a:lnTo>
                    <a:pt x="124097" y="58783"/>
                  </a:lnTo>
                  <a:lnTo>
                    <a:pt x="169817" y="45720"/>
                  </a:lnTo>
                  <a:lnTo>
                    <a:pt x="120831" y="32657"/>
                  </a:lnTo>
                  <a:lnTo>
                    <a:pt x="114300" y="0"/>
                  </a:lnTo>
                  <a:lnTo>
                    <a:pt x="104502" y="29391"/>
                  </a:lnTo>
                  <a:lnTo>
                    <a:pt x="39188" y="71845"/>
                  </a:lnTo>
                  <a:close/>
                </a:path>
              </a:pathLst>
            </a:custGeom>
            <a:grpFill/>
            <a:ln w="952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3" name="Shapinsay">
              <a:extLst>
                <a:ext uri="{FF2B5EF4-FFF2-40B4-BE49-F238E27FC236}">
                  <a16:creationId xmlns:a16="http://schemas.microsoft.com/office/drawing/2014/main" id="{8D32B9E5-6C7B-4B3F-94B9-C8FA73A33F88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6183641" y="1681727"/>
              <a:ext cx="41764" cy="40694"/>
            </a:xfrm>
            <a:custGeom>
              <a:avLst/>
              <a:gdLst>
                <a:gd name="connsiteX0" fmla="*/ 0 w 127362"/>
                <a:gd name="connsiteY0" fmla="*/ 91440 h 124097"/>
                <a:gd name="connsiteX1" fmla="*/ 26125 w 127362"/>
                <a:gd name="connsiteY1" fmla="*/ 32657 h 124097"/>
                <a:gd name="connsiteX2" fmla="*/ 68580 w 127362"/>
                <a:gd name="connsiteY2" fmla="*/ 55517 h 124097"/>
                <a:gd name="connsiteX3" fmla="*/ 88174 w 127362"/>
                <a:gd name="connsiteY3" fmla="*/ 42454 h 124097"/>
                <a:gd name="connsiteX4" fmla="*/ 88174 w 127362"/>
                <a:gd name="connsiteY4" fmla="*/ 16329 h 124097"/>
                <a:gd name="connsiteX5" fmla="*/ 124097 w 127362"/>
                <a:gd name="connsiteY5" fmla="*/ 0 h 124097"/>
                <a:gd name="connsiteX6" fmla="*/ 127362 w 127362"/>
                <a:gd name="connsiteY6" fmla="*/ 42454 h 124097"/>
                <a:gd name="connsiteX7" fmla="*/ 107768 w 127362"/>
                <a:gd name="connsiteY7" fmla="*/ 81643 h 124097"/>
                <a:gd name="connsiteX8" fmla="*/ 124097 w 127362"/>
                <a:gd name="connsiteY8" fmla="*/ 114300 h 124097"/>
                <a:gd name="connsiteX9" fmla="*/ 91440 w 127362"/>
                <a:gd name="connsiteY9" fmla="*/ 124097 h 124097"/>
                <a:gd name="connsiteX10" fmla="*/ 0 w 127362"/>
                <a:gd name="connsiteY10" fmla="*/ 91440 h 12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362" h="124097">
                  <a:moveTo>
                    <a:pt x="0" y="91440"/>
                  </a:moveTo>
                  <a:lnTo>
                    <a:pt x="26125" y="32657"/>
                  </a:lnTo>
                  <a:lnTo>
                    <a:pt x="68580" y="55517"/>
                  </a:lnTo>
                  <a:lnTo>
                    <a:pt x="88174" y="42454"/>
                  </a:lnTo>
                  <a:lnTo>
                    <a:pt x="88174" y="16329"/>
                  </a:lnTo>
                  <a:lnTo>
                    <a:pt x="124097" y="0"/>
                  </a:lnTo>
                  <a:lnTo>
                    <a:pt x="127362" y="42454"/>
                  </a:lnTo>
                  <a:lnTo>
                    <a:pt x="107768" y="81643"/>
                  </a:lnTo>
                  <a:lnTo>
                    <a:pt x="124097" y="114300"/>
                  </a:lnTo>
                  <a:lnTo>
                    <a:pt x="91440" y="124097"/>
                  </a:lnTo>
                  <a:lnTo>
                    <a:pt x="0" y="91440"/>
                  </a:lnTo>
                  <a:close/>
                </a:path>
              </a:pathLst>
            </a:custGeom>
            <a:grpFill/>
            <a:ln w="952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4" name="Orkney Island">
              <a:extLst>
                <a:ext uri="{FF2B5EF4-FFF2-40B4-BE49-F238E27FC236}">
                  <a16:creationId xmlns:a16="http://schemas.microsoft.com/office/drawing/2014/main" id="{46B58DB2-47DA-4AFF-9088-10A9242A7584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6130096" y="1621757"/>
              <a:ext cx="61041" cy="40694"/>
            </a:xfrm>
            <a:custGeom>
              <a:avLst/>
              <a:gdLst>
                <a:gd name="connsiteX0" fmla="*/ 104503 w 186146"/>
                <a:gd name="connsiteY0" fmla="*/ 124097 h 124097"/>
                <a:gd name="connsiteX1" fmla="*/ 45720 w 186146"/>
                <a:gd name="connsiteY1" fmla="*/ 101237 h 124097"/>
                <a:gd name="connsiteX2" fmla="*/ 9797 w 186146"/>
                <a:gd name="connsiteY2" fmla="*/ 62049 h 124097"/>
                <a:gd name="connsiteX3" fmla="*/ 0 w 186146"/>
                <a:gd name="connsiteY3" fmla="*/ 32657 h 124097"/>
                <a:gd name="connsiteX4" fmla="*/ 26126 w 186146"/>
                <a:gd name="connsiteY4" fmla="*/ 0 h 124097"/>
                <a:gd name="connsiteX5" fmla="*/ 58783 w 186146"/>
                <a:gd name="connsiteY5" fmla="*/ 3266 h 124097"/>
                <a:gd name="connsiteX6" fmla="*/ 91440 w 186146"/>
                <a:gd name="connsiteY6" fmla="*/ 35923 h 124097"/>
                <a:gd name="connsiteX7" fmla="*/ 133894 w 186146"/>
                <a:gd name="connsiteY7" fmla="*/ 13063 h 124097"/>
                <a:gd name="connsiteX8" fmla="*/ 156754 w 186146"/>
                <a:gd name="connsiteY8" fmla="*/ 52252 h 124097"/>
                <a:gd name="connsiteX9" fmla="*/ 186146 w 186146"/>
                <a:gd name="connsiteY9" fmla="*/ 52252 h 124097"/>
                <a:gd name="connsiteX10" fmla="*/ 186146 w 186146"/>
                <a:gd name="connsiteY10" fmla="*/ 120832 h 124097"/>
                <a:gd name="connsiteX11" fmla="*/ 153488 w 186146"/>
                <a:gd name="connsiteY11" fmla="*/ 84909 h 124097"/>
                <a:gd name="connsiteX12" fmla="*/ 124097 w 186146"/>
                <a:gd name="connsiteY12" fmla="*/ 52252 h 124097"/>
                <a:gd name="connsiteX13" fmla="*/ 104503 w 186146"/>
                <a:gd name="connsiteY13" fmla="*/ 124097 h 12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46" h="124097">
                  <a:moveTo>
                    <a:pt x="104503" y="124097"/>
                  </a:moveTo>
                  <a:lnTo>
                    <a:pt x="45720" y="101237"/>
                  </a:lnTo>
                  <a:lnTo>
                    <a:pt x="9797" y="62049"/>
                  </a:lnTo>
                  <a:lnTo>
                    <a:pt x="0" y="32657"/>
                  </a:lnTo>
                  <a:lnTo>
                    <a:pt x="26126" y="0"/>
                  </a:lnTo>
                  <a:lnTo>
                    <a:pt x="58783" y="3266"/>
                  </a:lnTo>
                  <a:lnTo>
                    <a:pt x="91440" y="35923"/>
                  </a:lnTo>
                  <a:lnTo>
                    <a:pt x="133894" y="13063"/>
                  </a:lnTo>
                  <a:lnTo>
                    <a:pt x="156754" y="52252"/>
                  </a:lnTo>
                  <a:lnTo>
                    <a:pt x="186146" y="52252"/>
                  </a:lnTo>
                  <a:lnTo>
                    <a:pt x="186146" y="120832"/>
                  </a:lnTo>
                  <a:lnTo>
                    <a:pt x="153488" y="84909"/>
                  </a:lnTo>
                  <a:lnTo>
                    <a:pt x="124097" y="52252"/>
                  </a:lnTo>
                  <a:lnTo>
                    <a:pt x="104503" y="124097"/>
                  </a:lnTo>
                  <a:close/>
                </a:path>
              </a:pathLst>
            </a:custGeom>
            <a:grpFill/>
            <a:ln w="952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5" name="Westray">
              <a:extLst>
                <a:ext uri="{FF2B5EF4-FFF2-40B4-BE49-F238E27FC236}">
                  <a16:creationId xmlns:a16="http://schemas.microsoft.com/office/drawing/2014/main" id="{FEAEC040-95E5-4C95-8191-9D62C64C4928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6135451" y="1517881"/>
              <a:ext cx="67466" cy="74962"/>
            </a:xfrm>
            <a:custGeom>
              <a:avLst/>
              <a:gdLst>
                <a:gd name="connsiteX0" fmla="*/ 195943 w 205740"/>
                <a:gd name="connsiteY0" fmla="*/ 228600 h 228600"/>
                <a:gd name="connsiteX1" fmla="*/ 140426 w 205740"/>
                <a:gd name="connsiteY1" fmla="*/ 176348 h 228600"/>
                <a:gd name="connsiteX2" fmla="*/ 91440 w 205740"/>
                <a:gd name="connsiteY2" fmla="*/ 212271 h 228600"/>
                <a:gd name="connsiteX3" fmla="*/ 75112 w 205740"/>
                <a:gd name="connsiteY3" fmla="*/ 192677 h 228600"/>
                <a:gd name="connsiteX4" fmla="*/ 71846 w 205740"/>
                <a:gd name="connsiteY4" fmla="*/ 137160 h 228600"/>
                <a:gd name="connsiteX5" fmla="*/ 0 w 205740"/>
                <a:gd name="connsiteY5" fmla="*/ 78377 h 228600"/>
                <a:gd name="connsiteX6" fmla="*/ 97972 w 205740"/>
                <a:gd name="connsiteY6" fmla="*/ 94706 h 228600"/>
                <a:gd name="connsiteX7" fmla="*/ 97972 w 205740"/>
                <a:gd name="connsiteY7" fmla="*/ 94706 h 228600"/>
                <a:gd name="connsiteX8" fmla="*/ 117566 w 205740"/>
                <a:gd name="connsiteY8" fmla="*/ 29391 h 228600"/>
                <a:gd name="connsiteX9" fmla="*/ 130629 w 205740"/>
                <a:gd name="connsiteY9" fmla="*/ 55517 h 228600"/>
                <a:gd name="connsiteX10" fmla="*/ 124098 w 205740"/>
                <a:gd name="connsiteY10" fmla="*/ 101237 h 228600"/>
                <a:gd name="connsiteX11" fmla="*/ 160020 w 205740"/>
                <a:gd name="connsiteY11" fmla="*/ 127363 h 228600"/>
                <a:gd name="connsiteX12" fmla="*/ 163286 w 205740"/>
                <a:gd name="connsiteY12" fmla="*/ 68580 h 228600"/>
                <a:gd name="connsiteX13" fmla="*/ 169818 w 205740"/>
                <a:gd name="connsiteY13" fmla="*/ 16328 h 228600"/>
                <a:gd name="connsiteX14" fmla="*/ 192678 w 205740"/>
                <a:gd name="connsiteY14" fmla="*/ 0 h 228600"/>
                <a:gd name="connsiteX15" fmla="*/ 199209 w 205740"/>
                <a:gd name="connsiteY15" fmla="*/ 71846 h 228600"/>
                <a:gd name="connsiteX16" fmla="*/ 195943 w 205740"/>
                <a:gd name="connsiteY16" fmla="*/ 111034 h 228600"/>
                <a:gd name="connsiteX17" fmla="*/ 173083 w 205740"/>
                <a:gd name="connsiteY17" fmla="*/ 137160 h 228600"/>
                <a:gd name="connsiteX18" fmla="*/ 205740 w 205740"/>
                <a:gd name="connsiteY18" fmla="*/ 176348 h 228600"/>
                <a:gd name="connsiteX19" fmla="*/ 195943 w 205740"/>
                <a:gd name="connsiteY19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5740" h="228600">
                  <a:moveTo>
                    <a:pt x="195943" y="228600"/>
                  </a:moveTo>
                  <a:lnTo>
                    <a:pt x="140426" y="176348"/>
                  </a:lnTo>
                  <a:lnTo>
                    <a:pt x="91440" y="212271"/>
                  </a:lnTo>
                  <a:lnTo>
                    <a:pt x="75112" y="192677"/>
                  </a:lnTo>
                  <a:lnTo>
                    <a:pt x="71846" y="137160"/>
                  </a:lnTo>
                  <a:lnTo>
                    <a:pt x="0" y="78377"/>
                  </a:lnTo>
                  <a:lnTo>
                    <a:pt x="97972" y="94706"/>
                  </a:lnTo>
                  <a:lnTo>
                    <a:pt x="97972" y="94706"/>
                  </a:lnTo>
                  <a:lnTo>
                    <a:pt x="117566" y="29391"/>
                  </a:lnTo>
                  <a:lnTo>
                    <a:pt x="130629" y="55517"/>
                  </a:lnTo>
                  <a:lnTo>
                    <a:pt x="124098" y="101237"/>
                  </a:lnTo>
                  <a:lnTo>
                    <a:pt x="160020" y="127363"/>
                  </a:lnTo>
                  <a:lnTo>
                    <a:pt x="163286" y="68580"/>
                  </a:lnTo>
                  <a:lnTo>
                    <a:pt x="169818" y="16328"/>
                  </a:lnTo>
                  <a:lnTo>
                    <a:pt x="192678" y="0"/>
                  </a:lnTo>
                  <a:lnTo>
                    <a:pt x="199209" y="71846"/>
                  </a:lnTo>
                  <a:lnTo>
                    <a:pt x="195943" y="111034"/>
                  </a:lnTo>
                  <a:lnTo>
                    <a:pt x="173083" y="137160"/>
                  </a:lnTo>
                  <a:lnTo>
                    <a:pt x="205740" y="176348"/>
                  </a:lnTo>
                  <a:lnTo>
                    <a:pt x="195943" y="228600"/>
                  </a:lnTo>
                  <a:close/>
                </a:path>
              </a:pathLst>
            </a:custGeom>
            <a:grpFill/>
            <a:ln w="952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6" name="Eday">
              <a:extLst>
                <a:ext uri="{FF2B5EF4-FFF2-40B4-BE49-F238E27FC236}">
                  <a16:creationId xmlns:a16="http://schemas.microsoft.com/office/drawing/2014/main" id="{14995A3C-1E6F-4E22-B572-A929F11ABBB1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6215767" y="1591772"/>
              <a:ext cx="32127" cy="63182"/>
            </a:xfrm>
            <a:custGeom>
              <a:avLst/>
              <a:gdLst>
                <a:gd name="connsiteX0" fmla="*/ 0 w 97971"/>
                <a:gd name="connsiteY0" fmla="*/ 107769 h 192677"/>
                <a:gd name="connsiteX1" fmla="*/ 26126 w 97971"/>
                <a:gd name="connsiteY1" fmla="*/ 186146 h 192677"/>
                <a:gd name="connsiteX2" fmla="*/ 75111 w 97971"/>
                <a:gd name="connsiteY2" fmla="*/ 192677 h 192677"/>
                <a:gd name="connsiteX3" fmla="*/ 52251 w 97971"/>
                <a:gd name="connsiteY3" fmla="*/ 146957 h 192677"/>
                <a:gd name="connsiteX4" fmla="*/ 68580 w 97971"/>
                <a:gd name="connsiteY4" fmla="*/ 81643 h 192677"/>
                <a:gd name="connsiteX5" fmla="*/ 97971 w 97971"/>
                <a:gd name="connsiteY5" fmla="*/ 29392 h 192677"/>
                <a:gd name="connsiteX6" fmla="*/ 52251 w 97971"/>
                <a:gd name="connsiteY6" fmla="*/ 0 h 192677"/>
                <a:gd name="connsiteX7" fmla="*/ 13063 w 97971"/>
                <a:gd name="connsiteY7" fmla="*/ 35923 h 192677"/>
                <a:gd name="connsiteX8" fmla="*/ 0 w 97971"/>
                <a:gd name="connsiteY8" fmla="*/ 107769 h 192677"/>
                <a:gd name="connsiteX0" fmla="*/ 0 w 97971"/>
                <a:gd name="connsiteY0" fmla="*/ 107769 h 192677"/>
                <a:gd name="connsiteX1" fmla="*/ 26126 w 97971"/>
                <a:gd name="connsiteY1" fmla="*/ 186146 h 192677"/>
                <a:gd name="connsiteX2" fmla="*/ 75111 w 97971"/>
                <a:gd name="connsiteY2" fmla="*/ 192677 h 192677"/>
                <a:gd name="connsiteX3" fmla="*/ 52251 w 97971"/>
                <a:gd name="connsiteY3" fmla="*/ 146957 h 192677"/>
                <a:gd name="connsiteX4" fmla="*/ 68580 w 97971"/>
                <a:gd name="connsiteY4" fmla="*/ 81643 h 192677"/>
                <a:gd name="connsiteX5" fmla="*/ 97971 w 97971"/>
                <a:gd name="connsiteY5" fmla="*/ 29392 h 192677"/>
                <a:gd name="connsiteX6" fmla="*/ 52251 w 97971"/>
                <a:gd name="connsiteY6" fmla="*/ 0 h 192677"/>
                <a:gd name="connsiteX7" fmla="*/ 13063 w 97971"/>
                <a:gd name="connsiteY7" fmla="*/ 35923 h 192677"/>
                <a:gd name="connsiteX8" fmla="*/ 42454 w 97971"/>
                <a:gd name="connsiteY8" fmla="*/ 94706 h 192677"/>
                <a:gd name="connsiteX9" fmla="*/ 0 w 97971"/>
                <a:gd name="connsiteY9" fmla="*/ 107769 h 192677"/>
                <a:gd name="connsiteX0" fmla="*/ 0 w 97971"/>
                <a:gd name="connsiteY0" fmla="*/ 107769 h 192677"/>
                <a:gd name="connsiteX1" fmla="*/ 26126 w 97971"/>
                <a:gd name="connsiteY1" fmla="*/ 186146 h 192677"/>
                <a:gd name="connsiteX2" fmla="*/ 75111 w 97971"/>
                <a:gd name="connsiteY2" fmla="*/ 192677 h 192677"/>
                <a:gd name="connsiteX3" fmla="*/ 52251 w 97971"/>
                <a:gd name="connsiteY3" fmla="*/ 146957 h 192677"/>
                <a:gd name="connsiteX4" fmla="*/ 68580 w 97971"/>
                <a:gd name="connsiteY4" fmla="*/ 81643 h 192677"/>
                <a:gd name="connsiteX5" fmla="*/ 97971 w 97971"/>
                <a:gd name="connsiteY5" fmla="*/ 29392 h 192677"/>
                <a:gd name="connsiteX6" fmla="*/ 52251 w 97971"/>
                <a:gd name="connsiteY6" fmla="*/ 0 h 192677"/>
                <a:gd name="connsiteX7" fmla="*/ 29392 w 97971"/>
                <a:gd name="connsiteY7" fmla="*/ 35923 h 192677"/>
                <a:gd name="connsiteX8" fmla="*/ 42454 w 97971"/>
                <a:gd name="connsiteY8" fmla="*/ 94706 h 192677"/>
                <a:gd name="connsiteX9" fmla="*/ 0 w 97971"/>
                <a:gd name="connsiteY9" fmla="*/ 107769 h 192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971" h="192677">
                  <a:moveTo>
                    <a:pt x="0" y="107769"/>
                  </a:moveTo>
                  <a:lnTo>
                    <a:pt x="26126" y="186146"/>
                  </a:lnTo>
                  <a:lnTo>
                    <a:pt x="75111" y="192677"/>
                  </a:lnTo>
                  <a:lnTo>
                    <a:pt x="52251" y="146957"/>
                  </a:lnTo>
                  <a:lnTo>
                    <a:pt x="68580" y="81643"/>
                  </a:lnTo>
                  <a:lnTo>
                    <a:pt x="97971" y="29392"/>
                  </a:lnTo>
                  <a:lnTo>
                    <a:pt x="52251" y="0"/>
                  </a:lnTo>
                  <a:lnTo>
                    <a:pt x="29392" y="35923"/>
                  </a:lnTo>
                  <a:cubicBezTo>
                    <a:pt x="27215" y="45720"/>
                    <a:pt x="44631" y="84909"/>
                    <a:pt x="42454" y="94706"/>
                  </a:cubicBezTo>
                  <a:lnTo>
                    <a:pt x="0" y="107769"/>
                  </a:lnTo>
                  <a:close/>
                </a:path>
              </a:pathLst>
            </a:custGeom>
            <a:grpFill/>
            <a:ln w="952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7" name="Sanday">
              <a:extLst>
                <a:ext uri="{FF2B5EF4-FFF2-40B4-BE49-F238E27FC236}">
                  <a16:creationId xmlns:a16="http://schemas.microsoft.com/office/drawing/2014/main" id="{8256DC7F-B2AC-4E8A-A098-47D998EAEF1F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6248965" y="1558575"/>
              <a:ext cx="88884" cy="71749"/>
            </a:xfrm>
            <a:custGeom>
              <a:avLst/>
              <a:gdLst>
                <a:gd name="connsiteX0" fmla="*/ 0 w 271054"/>
                <a:gd name="connsiteY0" fmla="*/ 182880 h 182880"/>
                <a:gd name="connsiteX1" fmla="*/ 35923 w 271054"/>
                <a:gd name="connsiteY1" fmla="*/ 137160 h 182880"/>
                <a:gd name="connsiteX2" fmla="*/ 71846 w 271054"/>
                <a:gd name="connsiteY2" fmla="*/ 104503 h 182880"/>
                <a:gd name="connsiteX3" fmla="*/ 97972 w 271054"/>
                <a:gd name="connsiteY3" fmla="*/ 71846 h 182880"/>
                <a:gd name="connsiteX4" fmla="*/ 75112 w 271054"/>
                <a:gd name="connsiteY4" fmla="*/ 42454 h 182880"/>
                <a:gd name="connsiteX5" fmla="*/ 140426 w 271054"/>
                <a:gd name="connsiteY5" fmla="*/ 9797 h 182880"/>
                <a:gd name="connsiteX6" fmla="*/ 156754 w 271054"/>
                <a:gd name="connsiteY6" fmla="*/ 32657 h 182880"/>
                <a:gd name="connsiteX7" fmla="*/ 104503 w 271054"/>
                <a:gd name="connsiteY7" fmla="*/ 84909 h 182880"/>
                <a:gd name="connsiteX8" fmla="*/ 146957 w 271054"/>
                <a:gd name="connsiteY8" fmla="*/ 84909 h 182880"/>
                <a:gd name="connsiteX9" fmla="*/ 189412 w 271054"/>
                <a:gd name="connsiteY9" fmla="*/ 45720 h 182880"/>
                <a:gd name="connsiteX10" fmla="*/ 215537 w 271054"/>
                <a:gd name="connsiteY10" fmla="*/ 35923 h 182880"/>
                <a:gd name="connsiteX11" fmla="*/ 235132 w 271054"/>
                <a:gd name="connsiteY11" fmla="*/ 0 h 182880"/>
                <a:gd name="connsiteX12" fmla="*/ 248194 w 271054"/>
                <a:gd name="connsiteY12" fmla="*/ 42454 h 182880"/>
                <a:gd name="connsiteX13" fmla="*/ 271054 w 271054"/>
                <a:gd name="connsiteY13" fmla="*/ 65314 h 182880"/>
                <a:gd name="connsiteX14" fmla="*/ 205740 w 271054"/>
                <a:gd name="connsiteY14" fmla="*/ 58783 h 182880"/>
                <a:gd name="connsiteX15" fmla="*/ 153489 w 271054"/>
                <a:gd name="connsiteY15" fmla="*/ 127363 h 182880"/>
                <a:gd name="connsiteX16" fmla="*/ 166552 w 271054"/>
                <a:gd name="connsiteY16" fmla="*/ 153489 h 182880"/>
                <a:gd name="connsiteX17" fmla="*/ 117566 w 271054"/>
                <a:gd name="connsiteY17" fmla="*/ 130629 h 182880"/>
                <a:gd name="connsiteX18" fmla="*/ 101237 w 271054"/>
                <a:gd name="connsiteY18" fmla="*/ 143691 h 182880"/>
                <a:gd name="connsiteX19" fmla="*/ 65314 w 271054"/>
                <a:gd name="connsiteY19" fmla="*/ 130629 h 182880"/>
                <a:gd name="connsiteX20" fmla="*/ 0 w 271054"/>
                <a:gd name="connsiteY20" fmla="*/ 182880 h 182880"/>
                <a:gd name="connsiteX0" fmla="*/ 0 w 271054"/>
                <a:gd name="connsiteY0" fmla="*/ 182880 h 202474"/>
                <a:gd name="connsiteX1" fmla="*/ 35923 w 271054"/>
                <a:gd name="connsiteY1" fmla="*/ 137160 h 202474"/>
                <a:gd name="connsiteX2" fmla="*/ 71846 w 271054"/>
                <a:gd name="connsiteY2" fmla="*/ 104503 h 202474"/>
                <a:gd name="connsiteX3" fmla="*/ 97972 w 271054"/>
                <a:gd name="connsiteY3" fmla="*/ 71846 h 202474"/>
                <a:gd name="connsiteX4" fmla="*/ 75112 w 271054"/>
                <a:gd name="connsiteY4" fmla="*/ 42454 h 202474"/>
                <a:gd name="connsiteX5" fmla="*/ 140426 w 271054"/>
                <a:gd name="connsiteY5" fmla="*/ 9797 h 202474"/>
                <a:gd name="connsiteX6" fmla="*/ 156754 w 271054"/>
                <a:gd name="connsiteY6" fmla="*/ 32657 h 202474"/>
                <a:gd name="connsiteX7" fmla="*/ 104503 w 271054"/>
                <a:gd name="connsiteY7" fmla="*/ 84909 h 202474"/>
                <a:gd name="connsiteX8" fmla="*/ 146957 w 271054"/>
                <a:gd name="connsiteY8" fmla="*/ 84909 h 202474"/>
                <a:gd name="connsiteX9" fmla="*/ 189412 w 271054"/>
                <a:gd name="connsiteY9" fmla="*/ 45720 h 202474"/>
                <a:gd name="connsiteX10" fmla="*/ 215537 w 271054"/>
                <a:gd name="connsiteY10" fmla="*/ 35923 h 202474"/>
                <a:gd name="connsiteX11" fmla="*/ 235132 w 271054"/>
                <a:gd name="connsiteY11" fmla="*/ 0 h 202474"/>
                <a:gd name="connsiteX12" fmla="*/ 248194 w 271054"/>
                <a:gd name="connsiteY12" fmla="*/ 42454 h 202474"/>
                <a:gd name="connsiteX13" fmla="*/ 271054 w 271054"/>
                <a:gd name="connsiteY13" fmla="*/ 65314 h 202474"/>
                <a:gd name="connsiteX14" fmla="*/ 205740 w 271054"/>
                <a:gd name="connsiteY14" fmla="*/ 58783 h 202474"/>
                <a:gd name="connsiteX15" fmla="*/ 153489 w 271054"/>
                <a:gd name="connsiteY15" fmla="*/ 127363 h 202474"/>
                <a:gd name="connsiteX16" fmla="*/ 166552 w 271054"/>
                <a:gd name="connsiteY16" fmla="*/ 153489 h 202474"/>
                <a:gd name="connsiteX17" fmla="*/ 117566 w 271054"/>
                <a:gd name="connsiteY17" fmla="*/ 130629 h 202474"/>
                <a:gd name="connsiteX18" fmla="*/ 101237 w 271054"/>
                <a:gd name="connsiteY18" fmla="*/ 143691 h 202474"/>
                <a:gd name="connsiteX19" fmla="*/ 65314 w 271054"/>
                <a:gd name="connsiteY19" fmla="*/ 130629 h 202474"/>
                <a:gd name="connsiteX20" fmla="*/ 32657 w 271054"/>
                <a:gd name="connsiteY20" fmla="*/ 202474 h 202474"/>
                <a:gd name="connsiteX21" fmla="*/ 0 w 271054"/>
                <a:gd name="connsiteY21" fmla="*/ 182880 h 202474"/>
                <a:gd name="connsiteX0" fmla="*/ 0 w 271054"/>
                <a:gd name="connsiteY0" fmla="*/ 182880 h 202474"/>
                <a:gd name="connsiteX1" fmla="*/ 35923 w 271054"/>
                <a:gd name="connsiteY1" fmla="*/ 137160 h 202474"/>
                <a:gd name="connsiteX2" fmla="*/ 71846 w 271054"/>
                <a:gd name="connsiteY2" fmla="*/ 104503 h 202474"/>
                <a:gd name="connsiteX3" fmla="*/ 97972 w 271054"/>
                <a:gd name="connsiteY3" fmla="*/ 71846 h 202474"/>
                <a:gd name="connsiteX4" fmla="*/ 75112 w 271054"/>
                <a:gd name="connsiteY4" fmla="*/ 42454 h 202474"/>
                <a:gd name="connsiteX5" fmla="*/ 140426 w 271054"/>
                <a:gd name="connsiteY5" fmla="*/ 9797 h 202474"/>
                <a:gd name="connsiteX6" fmla="*/ 156754 w 271054"/>
                <a:gd name="connsiteY6" fmla="*/ 32657 h 202474"/>
                <a:gd name="connsiteX7" fmla="*/ 104503 w 271054"/>
                <a:gd name="connsiteY7" fmla="*/ 84909 h 202474"/>
                <a:gd name="connsiteX8" fmla="*/ 146957 w 271054"/>
                <a:gd name="connsiteY8" fmla="*/ 84909 h 202474"/>
                <a:gd name="connsiteX9" fmla="*/ 189412 w 271054"/>
                <a:gd name="connsiteY9" fmla="*/ 45720 h 202474"/>
                <a:gd name="connsiteX10" fmla="*/ 215537 w 271054"/>
                <a:gd name="connsiteY10" fmla="*/ 35923 h 202474"/>
                <a:gd name="connsiteX11" fmla="*/ 235132 w 271054"/>
                <a:gd name="connsiteY11" fmla="*/ 0 h 202474"/>
                <a:gd name="connsiteX12" fmla="*/ 248194 w 271054"/>
                <a:gd name="connsiteY12" fmla="*/ 42454 h 202474"/>
                <a:gd name="connsiteX13" fmla="*/ 271054 w 271054"/>
                <a:gd name="connsiteY13" fmla="*/ 65314 h 202474"/>
                <a:gd name="connsiteX14" fmla="*/ 205740 w 271054"/>
                <a:gd name="connsiteY14" fmla="*/ 58783 h 202474"/>
                <a:gd name="connsiteX15" fmla="*/ 153489 w 271054"/>
                <a:gd name="connsiteY15" fmla="*/ 127363 h 202474"/>
                <a:gd name="connsiteX16" fmla="*/ 166552 w 271054"/>
                <a:gd name="connsiteY16" fmla="*/ 153489 h 202474"/>
                <a:gd name="connsiteX17" fmla="*/ 117566 w 271054"/>
                <a:gd name="connsiteY17" fmla="*/ 130629 h 202474"/>
                <a:gd name="connsiteX18" fmla="*/ 101237 w 271054"/>
                <a:gd name="connsiteY18" fmla="*/ 143691 h 202474"/>
                <a:gd name="connsiteX19" fmla="*/ 65314 w 271054"/>
                <a:gd name="connsiteY19" fmla="*/ 143692 h 202474"/>
                <a:gd name="connsiteX20" fmla="*/ 32657 w 271054"/>
                <a:gd name="connsiteY20" fmla="*/ 202474 h 202474"/>
                <a:gd name="connsiteX21" fmla="*/ 0 w 271054"/>
                <a:gd name="connsiteY21" fmla="*/ 182880 h 202474"/>
                <a:gd name="connsiteX0" fmla="*/ 0 w 271054"/>
                <a:gd name="connsiteY0" fmla="*/ 182880 h 218802"/>
                <a:gd name="connsiteX1" fmla="*/ 35923 w 271054"/>
                <a:gd name="connsiteY1" fmla="*/ 137160 h 218802"/>
                <a:gd name="connsiteX2" fmla="*/ 71846 w 271054"/>
                <a:gd name="connsiteY2" fmla="*/ 104503 h 218802"/>
                <a:gd name="connsiteX3" fmla="*/ 97972 w 271054"/>
                <a:gd name="connsiteY3" fmla="*/ 71846 h 218802"/>
                <a:gd name="connsiteX4" fmla="*/ 75112 w 271054"/>
                <a:gd name="connsiteY4" fmla="*/ 42454 h 218802"/>
                <a:gd name="connsiteX5" fmla="*/ 140426 w 271054"/>
                <a:gd name="connsiteY5" fmla="*/ 9797 h 218802"/>
                <a:gd name="connsiteX6" fmla="*/ 156754 w 271054"/>
                <a:gd name="connsiteY6" fmla="*/ 32657 h 218802"/>
                <a:gd name="connsiteX7" fmla="*/ 104503 w 271054"/>
                <a:gd name="connsiteY7" fmla="*/ 84909 h 218802"/>
                <a:gd name="connsiteX8" fmla="*/ 146957 w 271054"/>
                <a:gd name="connsiteY8" fmla="*/ 84909 h 218802"/>
                <a:gd name="connsiteX9" fmla="*/ 189412 w 271054"/>
                <a:gd name="connsiteY9" fmla="*/ 45720 h 218802"/>
                <a:gd name="connsiteX10" fmla="*/ 215537 w 271054"/>
                <a:gd name="connsiteY10" fmla="*/ 35923 h 218802"/>
                <a:gd name="connsiteX11" fmla="*/ 235132 w 271054"/>
                <a:gd name="connsiteY11" fmla="*/ 0 h 218802"/>
                <a:gd name="connsiteX12" fmla="*/ 248194 w 271054"/>
                <a:gd name="connsiteY12" fmla="*/ 42454 h 218802"/>
                <a:gd name="connsiteX13" fmla="*/ 271054 w 271054"/>
                <a:gd name="connsiteY13" fmla="*/ 65314 h 218802"/>
                <a:gd name="connsiteX14" fmla="*/ 205740 w 271054"/>
                <a:gd name="connsiteY14" fmla="*/ 58783 h 218802"/>
                <a:gd name="connsiteX15" fmla="*/ 153489 w 271054"/>
                <a:gd name="connsiteY15" fmla="*/ 127363 h 218802"/>
                <a:gd name="connsiteX16" fmla="*/ 166552 w 271054"/>
                <a:gd name="connsiteY16" fmla="*/ 153489 h 218802"/>
                <a:gd name="connsiteX17" fmla="*/ 117566 w 271054"/>
                <a:gd name="connsiteY17" fmla="*/ 130629 h 218802"/>
                <a:gd name="connsiteX18" fmla="*/ 101237 w 271054"/>
                <a:gd name="connsiteY18" fmla="*/ 143691 h 218802"/>
                <a:gd name="connsiteX19" fmla="*/ 65314 w 271054"/>
                <a:gd name="connsiteY19" fmla="*/ 143692 h 218802"/>
                <a:gd name="connsiteX20" fmla="*/ 22860 w 271054"/>
                <a:gd name="connsiteY20" fmla="*/ 218802 h 218802"/>
                <a:gd name="connsiteX21" fmla="*/ 0 w 271054"/>
                <a:gd name="connsiteY21" fmla="*/ 182880 h 21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1054" h="218802">
                  <a:moveTo>
                    <a:pt x="0" y="182880"/>
                  </a:moveTo>
                  <a:lnTo>
                    <a:pt x="35923" y="137160"/>
                  </a:lnTo>
                  <a:lnTo>
                    <a:pt x="71846" y="104503"/>
                  </a:lnTo>
                  <a:lnTo>
                    <a:pt x="97972" y="71846"/>
                  </a:lnTo>
                  <a:lnTo>
                    <a:pt x="75112" y="42454"/>
                  </a:lnTo>
                  <a:lnTo>
                    <a:pt x="140426" y="9797"/>
                  </a:lnTo>
                  <a:lnTo>
                    <a:pt x="156754" y="32657"/>
                  </a:lnTo>
                  <a:lnTo>
                    <a:pt x="104503" y="84909"/>
                  </a:lnTo>
                  <a:lnTo>
                    <a:pt x="146957" y="84909"/>
                  </a:lnTo>
                  <a:lnTo>
                    <a:pt x="189412" y="45720"/>
                  </a:lnTo>
                  <a:lnTo>
                    <a:pt x="215537" y="35923"/>
                  </a:lnTo>
                  <a:lnTo>
                    <a:pt x="235132" y="0"/>
                  </a:lnTo>
                  <a:lnTo>
                    <a:pt x="248194" y="42454"/>
                  </a:lnTo>
                  <a:lnTo>
                    <a:pt x="271054" y="65314"/>
                  </a:lnTo>
                  <a:lnTo>
                    <a:pt x="205740" y="58783"/>
                  </a:lnTo>
                  <a:lnTo>
                    <a:pt x="153489" y="127363"/>
                  </a:lnTo>
                  <a:lnTo>
                    <a:pt x="166552" y="153489"/>
                  </a:lnTo>
                  <a:lnTo>
                    <a:pt x="117566" y="130629"/>
                  </a:lnTo>
                  <a:lnTo>
                    <a:pt x="101237" y="143691"/>
                  </a:lnTo>
                  <a:lnTo>
                    <a:pt x="65314" y="143692"/>
                  </a:lnTo>
                  <a:cubicBezTo>
                    <a:pt x="54428" y="150223"/>
                    <a:pt x="33746" y="212271"/>
                    <a:pt x="22860" y="218802"/>
                  </a:cubicBezTo>
                  <a:lnTo>
                    <a:pt x="0" y="182880"/>
                  </a:lnTo>
                  <a:close/>
                </a:path>
              </a:pathLst>
            </a:custGeom>
            <a:grpFill/>
            <a:ln w="952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8" name="Stronsay">
              <a:extLst>
                <a:ext uri="{FF2B5EF4-FFF2-40B4-BE49-F238E27FC236}">
                  <a16:creationId xmlns:a16="http://schemas.microsoft.com/office/drawing/2014/main" id="{3B69C8F7-A699-4FCC-82AB-EB7FB83549E3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6254319" y="1643175"/>
              <a:ext cx="48190" cy="52474"/>
            </a:xfrm>
            <a:custGeom>
              <a:avLst/>
              <a:gdLst>
                <a:gd name="connsiteX0" fmla="*/ 0 w 137160"/>
                <a:gd name="connsiteY0" fmla="*/ 39189 h 153489"/>
                <a:gd name="connsiteX1" fmla="*/ 58783 w 137160"/>
                <a:gd name="connsiteY1" fmla="*/ 0 h 153489"/>
                <a:gd name="connsiteX2" fmla="*/ 62048 w 137160"/>
                <a:gd name="connsiteY2" fmla="*/ 32658 h 153489"/>
                <a:gd name="connsiteX3" fmla="*/ 114300 w 137160"/>
                <a:gd name="connsiteY3" fmla="*/ 39189 h 153489"/>
                <a:gd name="connsiteX4" fmla="*/ 62048 w 137160"/>
                <a:gd name="connsiteY4" fmla="*/ 55518 h 153489"/>
                <a:gd name="connsiteX5" fmla="*/ 78377 w 137160"/>
                <a:gd name="connsiteY5" fmla="*/ 78378 h 153489"/>
                <a:gd name="connsiteX6" fmla="*/ 127363 w 137160"/>
                <a:gd name="connsiteY6" fmla="*/ 71846 h 153489"/>
                <a:gd name="connsiteX7" fmla="*/ 104503 w 137160"/>
                <a:gd name="connsiteY7" fmla="*/ 104503 h 153489"/>
                <a:gd name="connsiteX8" fmla="*/ 137160 w 137160"/>
                <a:gd name="connsiteY8" fmla="*/ 130629 h 153489"/>
                <a:gd name="connsiteX9" fmla="*/ 107768 w 137160"/>
                <a:gd name="connsiteY9" fmla="*/ 153489 h 153489"/>
                <a:gd name="connsiteX10" fmla="*/ 78377 w 137160"/>
                <a:gd name="connsiteY10" fmla="*/ 137160 h 153489"/>
                <a:gd name="connsiteX11" fmla="*/ 48986 w 137160"/>
                <a:gd name="connsiteY11" fmla="*/ 146958 h 153489"/>
                <a:gd name="connsiteX12" fmla="*/ 52251 w 137160"/>
                <a:gd name="connsiteY12" fmla="*/ 111035 h 153489"/>
                <a:gd name="connsiteX13" fmla="*/ 35923 w 137160"/>
                <a:gd name="connsiteY13" fmla="*/ 104503 h 153489"/>
                <a:gd name="connsiteX14" fmla="*/ 0 w 137160"/>
                <a:gd name="connsiteY14" fmla="*/ 39189 h 153489"/>
                <a:gd name="connsiteX0" fmla="*/ 9797 w 146957"/>
                <a:gd name="connsiteY0" fmla="*/ 39189 h 160020"/>
                <a:gd name="connsiteX1" fmla="*/ 68580 w 146957"/>
                <a:gd name="connsiteY1" fmla="*/ 0 h 160020"/>
                <a:gd name="connsiteX2" fmla="*/ 71845 w 146957"/>
                <a:gd name="connsiteY2" fmla="*/ 32658 h 160020"/>
                <a:gd name="connsiteX3" fmla="*/ 124097 w 146957"/>
                <a:gd name="connsiteY3" fmla="*/ 39189 h 160020"/>
                <a:gd name="connsiteX4" fmla="*/ 71845 w 146957"/>
                <a:gd name="connsiteY4" fmla="*/ 55518 h 160020"/>
                <a:gd name="connsiteX5" fmla="*/ 88174 w 146957"/>
                <a:gd name="connsiteY5" fmla="*/ 78378 h 160020"/>
                <a:gd name="connsiteX6" fmla="*/ 137160 w 146957"/>
                <a:gd name="connsiteY6" fmla="*/ 71846 h 160020"/>
                <a:gd name="connsiteX7" fmla="*/ 114300 w 146957"/>
                <a:gd name="connsiteY7" fmla="*/ 104503 h 160020"/>
                <a:gd name="connsiteX8" fmla="*/ 146957 w 146957"/>
                <a:gd name="connsiteY8" fmla="*/ 130629 h 160020"/>
                <a:gd name="connsiteX9" fmla="*/ 117565 w 146957"/>
                <a:gd name="connsiteY9" fmla="*/ 153489 h 160020"/>
                <a:gd name="connsiteX10" fmla="*/ 88174 w 146957"/>
                <a:gd name="connsiteY10" fmla="*/ 137160 h 160020"/>
                <a:gd name="connsiteX11" fmla="*/ 58783 w 146957"/>
                <a:gd name="connsiteY11" fmla="*/ 146958 h 160020"/>
                <a:gd name="connsiteX12" fmla="*/ 62048 w 146957"/>
                <a:gd name="connsiteY12" fmla="*/ 111035 h 160020"/>
                <a:gd name="connsiteX13" fmla="*/ 0 w 146957"/>
                <a:gd name="connsiteY13" fmla="*/ 160020 h 160020"/>
                <a:gd name="connsiteX14" fmla="*/ 9797 w 146957"/>
                <a:gd name="connsiteY14" fmla="*/ 39189 h 160020"/>
                <a:gd name="connsiteX0" fmla="*/ 9797 w 146957"/>
                <a:gd name="connsiteY0" fmla="*/ 39189 h 160020"/>
                <a:gd name="connsiteX1" fmla="*/ 68580 w 146957"/>
                <a:gd name="connsiteY1" fmla="*/ 0 h 160020"/>
                <a:gd name="connsiteX2" fmla="*/ 71845 w 146957"/>
                <a:gd name="connsiteY2" fmla="*/ 32658 h 160020"/>
                <a:gd name="connsiteX3" fmla="*/ 124097 w 146957"/>
                <a:gd name="connsiteY3" fmla="*/ 39189 h 160020"/>
                <a:gd name="connsiteX4" fmla="*/ 71845 w 146957"/>
                <a:gd name="connsiteY4" fmla="*/ 55518 h 160020"/>
                <a:gd name="connsiteX5" fmla="*/ 88174 w 146957"/>
                <a:gd name="connsiteY5" fmla="*/ 78378 h 160020"/>
                <a:gd name="connsiteX6" fmla="*/ 137160 w 146957"/>
                <a:gd name="connsiteY6" fmla="*/ 71846 h 160020"/>
                <a:gd name="connsiteX7" fmla="*/ 114300 w 146957"/>
                <a:gd name="connsiteY7" fmla="*/ 104503 h 160020"/>
                <a:gd name="connsiteX8" fmla="*/ 146957 w 146957"/>
                <a:gd name="connsiteY8" fmla="*/ 130629 h 160020"/>
                <a:gd name="connsiteX9" fmla="*/ 117565 w 146957"/>
                <a:gd name="connsiteY9" fmla="*/ 153489 h 160020"/>
                <a:gd name="connsiteX10" fmla="*/ 88174 w 146957"/>
                <a:gd name="connsiteY10" fmla="*/ 137160 h 160020"/>
                <a:gd name="connsiteX11" fmla="*/ 58783 w 146957"/>
                <a:gd name="connsiteY11" fmla="*/ 146958 h 160020"/>
                <a:gd name="connsiteX12" fmla="*/ 62048 w 146957"/>
                <a:gd name="connsiteY12" fmla="*/ 111035 h 160020"/>
                <a:gd name="connsiteX13" fmla="*/ 0 w 146957"/>
                <a:gd name="connsiteY13" fmla="*/ 160020 h 160020"/>
                <a:gd name="connsiteX14" fmla="*/ 32658 w 146957"/>
                <a:gd name="connsiteY14" fmla="*/ 71845 h 160020"/>
                <a:gd name="connsiteX15" fmla="*/ 9797 w 146957"/>
                <a:gd name="connsiteY15" fmla="*/ 39189 h 160020"/>
                <a:gd name="connsiteX0" fmla="*/ 9797 w 146957"/>
                <a:gd name="connsiteY0" fmla="*/ 39189 h 160020"/>
                <a:gd name="connsiteX1" fmla="*/ 68580 w 146957"/>
                <a:gd name="connsiteY1" fmla="*/ 0 h 160020"/>
                <a:gd name="connsiteX2" fmla="*/ 71845 w 146957"/>
                <a:gd name="connsiteY2" fmla="*/ 32658 h 160020"/>
                <a:gd name="connsiteX3" fmla="*/ 124097 w 146957"/>
                <a:gd name="connsiteY3" fmla="*/ 39189 h 160020"/>
                <a:gd name="connsiteX4" fmla="*/ 71845 w 146957"/>
                <a:gd name="connsiteY4" fmla="*/ 55518 h 160020"/>
                <a:gd name="connsiteX5" fmla="*/ 88174 w 146957"/>
                <a:gd name="connsiteY5" fmla="*/ 78378 h 160020"/>
                <a:gd name="connsiteX6" fmla="*/ 137160 w 146957"/>
                <a:gd name="connsiteY6" fmla="*/ 71846 h 160020"/>
                <a:gd name="connsiteX7" fmla="*/ 114300 w 146957"/>
                <a:gd name="connsiteY7" fmla="*/ 104503 h 160020"/>
                <a:gd name="connsiteX8" fmla="*/ 146957 w 146957"/>
                <a:gd name="connsiteY8" fmla="*/ 130629 h 160020"/>
                <a:gd name="connsiteX9" fmla="*/ 117565 w 146957"/>
                <a:gd name="connsiteY9" fmla="*/ 153489 h 160020"/>
                <a:gd name="connsiteX10" fmla="*/ 88174 w 146957"/>
                <a:gd name="connsiteY10" fmla="*/ 137160 h 160020"/>
                <a:gd name="connsiteX11" fmla="*/ 58783 w 146957"/>
                <a:gd name="connsiteY11" fmla="*/ 146958 h 160020"/>
                <a:gd name="connsiteX12" fmla="*/ 45719 w 146957"/>
                <a:gd name="connsiteY12" fmla="*/ 107769 h 160020"/>
                <a:gd name="connsiteX13" fmla="*/ 0 w 146957"/>
                <a:gd name="connsiteY13" fmla="*/ 160020 h 160020"/>
                <a:gd name="connsiteX14" fmla="*/ 32658 w 146957"/>
                <a:gd name="connsiteY14" fmla="*/ 71845 h 160020"/>
                <a:gd name="connsiteX15" fmla="*/ 9797 w 146957"/>
                <a:gd name="connsiteY15" fmla="*/ 39189 h 160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957" h="160020">
                  <a:moveTo>
                    <a:pt x="9797" y="39189"/>
                  </a:moveTo>
                  <a:lnTo>
                    <a:pt x="68580" y="0"/>
                  </a:lnTo>
                  <a:lnTo>
                    <a:pt x="71845" y="32658"/>
                  </a:lnTo>
                  <a:lnTo>
                    <a:pt x="124097" y="39189"/>
                  </a:lnTo>
                  <a:lnTo>
                    <a:pt x="71845" y="55518"/>
                  </a:lnTo>
                  <a:lnTo>
                    <a:pt x="88174" y="78378"/>
                  </a:lnTo>
                  <a:lnTo>
                    <a:pt x="137160" y="71846"/>
                  </a:lnTo>
                  <a:lnTo>
                    <a:pt x="114300" y="104503"/>
                  </a:lnTo>
                  <a:lnTo>
                    <a:pt x="146957" y="130629"/>
                  </a:lnTo>
                  <a:lnTo>
                    <a:pt x="117565" y="153489"/>
                  </a:lnTo>
                  <a:lnTo>
                    <a:pt x="88174" y="137160"/>
                  </a:lnTo>
                  <a:lnTo>
                    <a:pt x="58783" y="146958"/>
                  </a:lnTo>
                  <a:lnTo>
                    <a:pt x="45719" y="107769"/>
                  </a:lnTo>
                  <a:lnTo>
                    <a:pt x="0" y="160020"/>
                  </a:lnTo>
                  <a:cubicBezTo>
                    <a:pt x="0" y="132806"/>
                    <a:pt x="32658" y="99059"/>
                    <a:pt x="32658" y="71845"/>
                  </a:cubicBezTo>
                  <a:lnTo>
                    <a:pt x="9797" y="39189"/>
                  </a:lnTo>
                  <a:close/>
                </a:path>
              </a:pathLst>
            </a:custGeom>
            <a:grpFill/>
            <a:ln w="952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9" name="Isle of Arran">
              <a:extLst>
                <a:ext uri="{FF2B5EF4-FFF2-40B4-BE49-F238E27FC236}">
                  <a16:creationId xmlns:a16="http://schemas.microsoft.com/office/drawing/2014/main" id="{FCCE3A70-2024-4063-9AF5-B0C9B6A10758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485421" y="3460475"/>
              <a:ext cx="87813" cy="144570"/>
            </a:xfrm>
            <a:custGeom>
              <a:avLst/>
              <a:gdLst>
                <a:gd name="connsiteX0" fmla="*/ 101237 w 267788"/>
                <a:gd name="connsiteY0" fmla="*/ 0 h 440871"/>
                <a:gd name="connsiteX1" fmla="*/ 176348 w 267788"/>
                <a:gd name="connsiteY1" fmla="*/ 39188 h 440871"/>
                <a:gd name="connsiteX2" fmla="*/ 202474 w 267788"/>
                <a:gd name="connsiteY2" fmla="*/ 101237 h 440871"/>
                <a:gd name="connsiteX3" fmla="*/ 228600 w 267788"/>
                <a:gd name="connsiteY3" fmla="*/ 146957 h 440871"/>
                <a:gd name="connsiteX4" fmla="*/ 212271 w 267788"/>
                <a:gd name="connsiteY4" fmla="*/ 189411 h 440871"/>
                <a:gd name="connsiteX5" fmla="*/ 199208 w 267788"/>
                <a:gd name="connsiteY5" fmla="*/ 218802 h 440871"/>
                <a:gd name="connsiteX6" fmla="*/ 257991 w 267788"/>
                <a:gd name="connsiteY6" fmla="*/ 238397 h 440871"/>
                <a:gd name="connsiteX7" fmla="*/ 254726 w 267788"/>
                <a:gd name="connsiteY7" fmla="*/ 267788 h 440871"/>
                <a:gd name="connsiteX8" fmla="*/ 215537 w 267788"/>
                <a:gd name="connsiteY8" fmla="*/ 303711 h 440871"/>
                <a:gd name="connsiteX9" fmla="*/ 261257 w 267788"/>
                <a:gd name="connsiteY9" fmla="*/ 329837 h 440871"/>
                <a:gd name="connsiteX10" fmla="*/ 264523 w 267788"/>
                <a:gd name="connsiteY10" fmla="*/ 375557 h 440871"/>
                <a:gd name="connsiteX11" fmla="*/ 267788 w 267788"/>
                <a:gd name="connsiteY11" fmla="*/ 418011 h 440871"/>
                <a:gd name="connsiteX12" fmla="*/ 215537 w 267788"/>
                <a:gd name="connsiteY12" fmla="*/ 431074 h 440871"/>
                <a:gd name="connsiteX13" fmla="*/ 146957 w 267788"/>
                <a:gd name="connsiteY13" fmla="*/ 440871 h 440871"/>
                <a:gd name="connsiteX14" fmla="*/ 78377 w 267788"/>
                <a:gd name="connsiteY14" fmla="*/ 411480 h 440871"/>
                <a:gd name="connsiteX15" fmla="*/ 48986 w 267788"/>
                <a:gd name="connsiteY15" fmla="*/ 365760 h 440871"/>
                <a:gd name="connsiteX16" fmla="*/ 35923 w 267788"/>
                <a:gd name="connsiteY16" fmla="*/ 336368 h 440871"/>
                <a:gd name="connsiteX17" fmla="*/ 35923 w 267788"/>
                <a:gd name="connsiteY17" fmla="*/ 277585 h 440871"/>
                <a:gd name="connsiteX18" fmla="*/ 39188 w 267788"/>
                <a:gd name="connsiteY18" fmla="*/ 235131 h 440871"/>
                <a:gd name="connsiteX19" fmla="*/ 6531 w 267788"/>
                <a:gd name="connsiteY19" fmla="*/ 195942 h 440871"/>
                <a:gd name="connsiteX20" fmla="*/ 0 w 267788"/>
                <a:gd name="connsiteY20" fmla="*/ 146957 h 440871"/>
                <a:gd name="connsiteX21" fmla="*/ 16328 w 267788"/>
                <a:gd name="connsiteY21" fmla="*/ 78377 h 440871"/>
                <a:gd name="connsiteX22" fmla="*/ 42454 w 267788"/>
                <a:gd name="connsiteY22" fmla="*/ 48985 h 440871"/>
                <a:gd name="connsiteX23" fmla="*/ 101237 w 267788"/>
                <a:gd name="connsiteY23" fmla="*/ 0 h 44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7788" h="440871">
                  <a:moveTo>
                    <a:pt x="101237" y="0"/>
                  </a:moveTo>
                  <a:lnTo>
                    <a:pt x="176348" y="39188"/>
                  </a:lnTo>
                  <a:lnTo>
                    <a:pt x="202474" y="101237"/>
                  </a:lnTo>
                  <a:lnTo>
                    <a:pt x="228600" y="146957"/>
                  </a:lnTo>
                  <a:lnTo>
                    <a:pt x="212271" y="189411"/>
                  </a:lnTo>
                  <a:lnTo>
                    <a:pt x="199208" y="218802"/>
                  </a:lnTo>
                  <a:lnTo>
                    <a:pt x="257991" y="238397"/>
                  </a:lnTo>
                  <a:lnTo>
                    <a:pt x="254726" y="267788"/>
                  </a:lnTo>
                  <a:lnTo>
                    <a:pt x="215537" y="303711"/>
                  </a:lnTo>
                  <a:lnTo>
                    <a:pt x="261257" y="329837"/>
                  </a:lnTo>
                  <a:lnTo>
                    <a:pt x="264523" y="375557"/>
                  </a:lnTo>
                  <a:lnTo>
                    <a:pt x="267788" y="418011"/>
                  </a:lnTo>
                  <a:lnTo>
                    <a:pt x="215537" y="431074"/>
                  </a:lnTo>
                  <a:lnTo>
                    <a:pt x="146957" y="440871"/>
                  </a:lnTo>
                  <a:lnTo>
                    <a:pt x="78377" y="411480"/>
                  </a:lnTo>
                  <a:lnTo>
                    <a:pt x="48986" y="365760"/>
                  </a:lnTo>
                  <a:lnTo>
                    <a:pt x="35923" y="336368"/>
                  </a:lnTo>
                  <a:lnTo>
                    <a:pt x="35923" y="277585"/>
                  </a:lnTo>
                  <a:lnTo>
                    <a:pt x="39188" y="235131"/>
                  </a:lnTo>
                  <a:lnTo>
                    <a:pt x="6531" y="195942"/>
                  </a:lnTo>
                  <a:lnTo>
                    <a:pt x="0" y="146957"/>
                  </a:lnTo>
                  <a:lnTo>
                    <a:pt x="16328" y="78377"/>
                  </a:lnTo>
                  <a:lnTo>
                    <a:pt x="42454" y="48985"/>
                  </a:lnTo>
                  <a:lnTo>
                    <a:pt x="101237" y="0"/>
                  </a:lnTo>
                  <a:close/>
                </a:path>
              </a:pathLst>
            </a:custGeom>
            <a:grpFill/>
            <a:ln w="952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0" name="Isle of Rum">
              <a:extLst>
                <a:ext uri="{FF2B5EF4-FFF2-40B4-BE49-F238E27FC236}">
                  <a16:creationId xmlns:a16="http://schemas.microsoft.com/office/drawing/2014/main" id="{89EDDE19-02AD-4A0E-8BC9-1FADDEBADD6A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180618" y="2775523"/>
              <a:ext cx="63382" cy="63383"/>
            </a:xfrm>
            <a:custGeom>
              <a:avLst/>
              <a:gdLst>
                <a:gd name="connsiteX0" fmla="*/ 0 w 193287"/>
                <a:gd name="connsiteY0" fmla="*/ 78058 h 193288"/>
                <a:gd name="connsiteX1" fmla="*/ 52039 w 193287"/>
                <a:gd name="connsiteY1" fmla="*/ 40888 h 193288"/>
                <a:gd name="connsiteX2" fmla="*/ 81775 w 193287"/>
                <a:gd name="connsiteY2" fmla="*/ 7434 h 193288"/>
                <a:gd name="connsiteX3" fmla="*/ 118946 w 193287"/>
                <a:gd name="connsiteY3" fmla="*/ 0 h 193288"/>
                <a:gd name="connsiteX4" fmla="*/ 185853 w 193287"/>
                <a:gd name="connsiteY4" fmla="*/ 40888 h 193288"/>
                <a:gd name="connsiteX5" fmla="*/ 163551 w 193287"/>
                <a:gd name="connsiteY5" fmla="*/ 74341 h 193288"/>
                <a:gd name="connsiteX6" fmla="*/ 193287 w 193287"/>
                <a:gd name="connsiteY6" fmla="*/ 78058 h 193288"/>
                <a:gd name="connsiteX7" fmla="*/ 178419 w 193287"/>
                <a:gd name="connsiteY7" fmla="*/ 126380 h 193288"/>
                <a:gd name="connsiteX8" fmla="*/ 170985 w 193287"/>
                <a:gd name="connsiteY8" fmla="*/ 156117 h 193288"/>
                <a:gd name="connsiteX9" fmla="*/ 122663 w 193287"/>
                <a:gd name="connsiteY9" fmla="*/ 193288 h 193288"/>
                <a:gd name="connsiteX10" fmla="*/ 78058 w 193287"/>
                <a:gd name="connsiteY10" fmla="*/ 167268 h 193288"/>
                <a:gd name="connsiteX11" fmla="*/ 78058 w 193287"/>
                <a:gd name="connsiteY11" fmla="*/ 126380 h 193288"/>
                <a:gd name="connsiteX12" fmla="*/ 44604 w 193287"/>
                <a:gd name="connsiteY12" fmla="*/ 133814 h 193288"/>
                <a:gd name="connsiteX13" fmla="*/ 0 w 193287"/>
                <a:gd name="connsiteY13" fmla="*/ 78058 h 193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3287" h="193288">
                  <a:moveTo>
                    <a:pt x="0" y="78058"/>
                  </a:moveTo>
                  <a:lnTo>
                    <a:pt x="52039" y="40888"/>
                  </a:lnTo>
                  <a:lnTo>
                    <a:pt x="81775" y="7434"/>
                  </a:lnTo>
                  <a:lnTo>
                    <a:pt x="118946" y="0"/>
                  </a:lnTo>
                  <a:lnTo>
                    <a:pt x="185853" y="40888"/>
                  </a:lnTo>
                  <a:lnTo>
                    <a:pt x="163551" y="74341"/>
                  </a:lnTo>
                  <a:lnTo>
                    <a:pt x="193287" y="78058"/>
                  </a:lnTo>
                  <a:lnTo>
                    <a:pt x="178419" y="126380"/>
                  </a:lnTo>
                  <a:lnTo>
                    <a:pt x="170985" y="156117"/>
                  </a:lnTo>
                  <a:lnTo>
                    <a:pt x="122663" y="193288"/>
                  </a:lnTo>
                  <a:lnTo>
                    <a:pt x="78058" y="167268"/>
                  </a:lnTo>
                  <a:lnTo>
                    <a:pt x="78058" y="126380"/>
                  </a:lnTo>
                  <a:lnTo>
                    <a:pt x="44604" y="133814"/>
                  </a:lnTo>
                  <a:lnTo>
                    <a:pt x="0" y="78058"/>
                  </a:lnTo>
                  <a:close/>
                </a:path>
              </a:pathLst>
            </a:custGeom>
            <a:grpFill/>
            <a:ln w="952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1" name="Scotland Mainland">
              <a:extLst>
                <a:ext uri="{FF2B5EF4-FFF2-40B4-BE49-F238E27FC236}">
                  <a16:creationId xmlns:a16="http://schemas.microsoft.com/office/drawing/2014/main" id="{F3599B04-229C-4878-A2BF-3FF33CC33369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5086763" y="1907995"/>
              <a:ext cx="1427292" cy="2087433"/>
            </a:xfrm>
            <a:custGeom>
              <a:avLst/>
              <a:gdLst/>
              <a:ahLst/>
              <a:cxnLst/>
              <a:rect l="l" t="t" r="r" b="b"/>
              <a:pathLst>
                <a:path w="4352577" h="6365697">
                  <a:moveTo>
                    <a:pt x="2950864" y="942"/>
                  </a:moveTo>
                  <a:cubicBezTo>
                    <a:pt x="2973596" y="6810"/>
                    <a:pt x="3009417" y="38243"/>
                    <a:pt x="3031460" y="41508"/>
                  </a:cubicBezTo>
                  <a:cubicBezTo>
                    <a:pt x="3060851" y="45862"/>
                    <a:pt x="3083168" y="16471"/>
                    <a:pt x="3109838" y="12117"/>
                  </a:cubicBezTo>
                  <a:cubicBezTo>
                    <a:pt x="3136508" y="7763"/>
                    <a:pt x="3147327" y="51555"/>
                    <a:pt x="3171886" y="57836"/>
                  </a:cubicBezTo>
                  <a:cubicBezTo>
                    <a:pt x="3196445" y="64117"/>
                    <a:pt x="3248483" y="29662"/>
                    <a:pt x="3257192" y="49801"/>
                  </a:cubicBezTo>
                  <a:cubicBezTo>
                    <a:pt x="3265901" y="69940"/>
                    <a:pt x="3239783" y="141140"/>
                    <a:pt x="3224138" y="178667"/>
                  </a:cubicBezTo>
                  <a:cubicBezTo>
                    <a:pt x="3208493" y="216194"/>
                    <a:pt x="3167678" y="253191"/>
                    <a:pt x="3163324" y="274962"/>
                  </a:cubicBezTo>
                  <a:cubicBezTo>
                    <a:pt x="3158970" y="296733"/>
                    <a:pt x="3178623" y="324257"/>
                    <a:pt x="3191480" y="335422"/>
                  </a:cubicBezTo>
                  <a:cubicBezTo>
                    <a:pt x="3204337" y="346587"/>
                    <a:pt x="3241408" y="312003"/>
                    <a:pt x="3240466" y="341953"/>
                  </a:cubicBezTo>
                  <a:cubicBezTo>
                    <a:pt x="3239524" y="371904"/>
                    <a:pt x="3219032" y="450899"/>
                    <a:pt x="3192362" y="488999"/>
                  </a:cubicBezTo>
                  <a:cubicBezTo>
                    <a:pt x="3165692" y="527099"/>
                    <a:pt x="3157558" y="569052"/>
                    <a:pt x="3116369" y="599944"/>
                  </a:cubicBezTo>
                  <a:cubicBezTo>
                    <a:pt x="3075180" y="630836"/>
                    <a:pt x="2993668" y="638972"/>
                    <a:pt x="2945227" y="674351"/>
                  </a:cubicBezTo>
                  <a:cubicBezTo>
                    <a:pt x="2896786" y="709730"/>
                    <a:pt x="2897331" y="773616"/>
                    <a:pt x="2855112" y="822013"/>
                  </a:cubicBezTo>
                  <a:cubicBezTo>
                    <a:pt x="2812893" y="870410"/>
                    <a:pt x="2737633" y="929357"/>
                    <a:pt x="2691913" y="964735"/>
                  </a:cubicBezTo>
                  <a:cubicBezTo>
                    <a:pt x="2646193" y="1000113"/>
                    <a:pt x="2603122" y="999833"/>
                    <a:pt x="2570995" y="1017956"/>
                  </a:cubicBezTo>
                  <a:cubicBezTo>
                    <a:pt x="2538868" y="1036079"/>
                    <a:pt x="2568784" y="1085072"/>
                    <a:pt x="2544868" y="1112661"/>
                  </a:cubicBezTo>
                  <a:cubicBezTo>
                    <a:pt x="2520952" y="1140250"/>
                    <a:pt x="2448492" y="1143044"/>
                    <a:pt x="2427499" y="1183489"/>
                  </a:cubicBezTo>
                  <a:cubicBezTo>
                    <a:pt x="2406506" y="1223934"/>
                    <a:pt x="2430103" y="1332197"/>
                    <a:pt x="2418910" y="1355329"/>
                  </a:cubicBezTo>
                  <a:cubicBezTo>
                    <a:pt x="2407717" y="1378461"/>
                    <a:pt x="2381803" y="1326256"/>
                    <a:pt x="2360342" y="1322279"/>
                  </a:cubicBezTo>
                  <a:cubicBezTo>
                    <a:pt x="2338881" y="1318302"/>
                    <a:pt x="2347382" y="1349405"/>
                    <a:pt x="2305011" y="1346332"/>
                  </a:cubicBezTo>
                  <a:cubicBezTo>
                    <a:pt x="2262640" y="1343259"/>
                    <a:pt x="2131586" y="1301033"/>
                    <a:pt x="2106115" y="1303839"/>
                  </a:cubicBezTo>
                  <a:cubicBezTo>
                    <a:pt x="2080644" y="1306645"/>
                    <a:pt x="2129020" y="1348943"/>
                    <a:pt x="2152186" y="1363167"/>
                  </a:cubicBezTo>
                  <a:cubicBezTo>
                    <a:pt x="2175352" y="1377392"/>
                    <a:pt x="2212230" y="1348497"/>
                    <a:pt x="2248830" y="1355732"/>
                  </a:cubicBezTo>
                  <a:cubicBezTo>
                    <a:pt x="2285430" y="1362967"/>
                    <a:pt x="2333979" y="1403780"/>
                    <a:pt x="2371786" y="1406576"/>
                  </a:cubicBezTo>
                  <a:cubicBezTo>
                    <a:pt x="2409593" y="1409372"/>
                    <a:pt x="2450633" y="1381217"/>
                    <a:pt x="2475670" y="1372508"/>
                  </a:cubicBezTo>
                  <a:cubicBezTo>
                    <a:pt x="2500707" y="1363799"/>
                    <a:pt x="2508843" y="1404164"/>
                    <a:pt x="2531806" y="1396779"/>
                  </a:cubicBezTo>
                  <a:cubicBezTo>
                    <a:pt x="2554769" y="1389394"/>
                    <a:pt x="2606683" y="1316960"/>
                    <a:pt x="2613449" y="1328199"/>
                  </a:cubicBezTo>
                  <a:cubicBezTo>
                    <a:pt x="2620215" y="1339438"/>
                    <a:pt x="2596898" y="1388558"/>
                    <a:pt x="2562608" y="1421759"/>
                  </a:cubicBezTo>
                  <a:cubicBezTo>
                    <a:pt x="2528318" y="1454960"/>
                    <a:pt x="2468904" y="1579468"/>
                    <a:pt x="2433835" y="1612316"/>
                  </a:cubicBezTo>
                  <a:cubicBezTo>
                    <a:pt x="2398766" y="1645164"/>
                    <a:pt x="2382127" y="1557343"/>
                    <a:pt x="2355457" y="1560064"/>
                  </a:cubicBezTo>
                  <a:cubicBezTo>
                    <a:pt x="2328787" y="1562785"/>
                    <a:pt x="2327155" y="1591088"/>
                    <a:pt x="2293409" y="1612315"/>
                  </a:cubicBezTo>
                  <a:cubicBezTo>
                    <a:pt x="2259663" y="1633542"/>
                    <a:pt x="2197071" y="1611228"/>
                    <a:pt x="2159515" y="1638442"/>
                  </a:cubicBezTo>
                  <a:cubicBezTo>
                    <a:pt x="2121959" y="1665656"/>
                    <a:pt x="2035961" y="1771247"/>
                    <a:pt x="2048480" y="1791930"/>
                  </a:cubicBezTo>
                  <a:cubicBezTo>
                    <a:pt x="2061001" y="1812613"/>
                    <a:pt x="2189995" y="1676541"/>
                    <a:pt x="2234626" y="1651504"/>
                  </a:cubicBezTo>
                  <a:cubicBezTo>
                    <a:pt x="2279257" y="1626467"/>
                    <a:pt x="2286877" y="1665656"/>
                    <a:pt x="2316269" y="1664567"/>
                  </a:cubicBezTo>
                  <a:cubicBezTo>
                    <a:pt x="2345661" y="1663478"/>
                    <a:pt x="2385395" y="1630275"/>
                    <a:pt x="2410976" y="1644971"/>
                  </a:cubicBezTo>
                  <a:cubicBezTo>
                    <a:pt x="2436558" y="1659667"/>
                    <a:pt x="2358666" y="1728404"/>
                    <a:pt x="2326066" y="1775602"/>
                  </a:cubicBezTo>
                  <a:cubicBezTo>
                    <a:pt x="2293466" y="1822800"/>
                    <a:pt x="2259464" y="1903125"/>
                    <a:pt x="2215377" y="1928162"/>
                  </a:cubicBezTo>
                  <a:cubicBezTo>
                    <a:pt x="2171290" y="1953199"/>
                    <a:pt x="2074663" y="1920771"/>
                    <a:pt x="2061543" y="1925824"/>
                  </a:cubicBezTo>
                  <a:cubicBezTo>
                    <a:pt x="2048423" y="1930877"/>
                    <a:pt x="2103661" y="1954314"/>
                    <a:pt x="2136655" y="1958482"/>
                  </a:cubicBezTo>
                  <a:cubicBezTo>
                    <a:pt x="2169649" y="1962650"/>
                    <a:pt x="2223582" y="1974239"/>
                    <a:pt x="2259505" y="1950835"/>
                  </a:cubicBezTo>
                  <a:cubicBezTo>
                    <a:pt x="2295428" y="1927431"/>
                    <a:pt x="2360692" y="1866856"/>
                    <a:pt x="2381583" y="1837650"/>
                  </a:cubicBezTo>
                  <a:cubicBezTo>
                    <a:pt x="2402474" y="1808444"/>
                    <a:pt x="2352736" y="1782677"/>
                    <a:pt x="2384849" y="1775601"/>
                  </a:cubicBezTo>
                  <a:cubicBezTo>
                    <a:pt x="2416962" y="1768525"/>
                    <a:pt x="2486086" y="1792475"/>
                    <a:pt x="2544869" y="1775602"/>
                  </a:cubicBezTo>
                  <a:cubicBezTo>
                    <a:pt x="2603652" y="1758729"/>
                    <a:pt x="2665156" y="1694504"/>
                    <a:pt x="2708154" y="1667834"/>
                  </a:cubicBezTo>
                  <a:cubicBezTo>
                    <a:pt x="2751153" y="1641164"/>
                    <a:pt x="2803948" y="1683618"/>
                    <a:pt x="2835517" y="1674365"/>
                  </a:cubicBezTo>
                  <a:cubicBezTo>
                    <a:pt x="2867086" y="1665112"/>
                    <a:pt x="2836150" y="1623143"/>
                    <a:pt x="2861643" y="1605785"/>
                  </a:cubicBezTo>
                  <a:cubicBezTo>
                    <a:pt x="2887136" y="1588427"/>
                    <a:pt x="2928016" y="1562817"/>
                    <a:pt x="2988476" y="1570216"/>
                  </a:cubicBezTo>
                  <a:cubicBezTo>
                    <a:pt x="3048936" y="1577615"/>
                    <a:pt x="3138081" y="1651918"/>
                    <a:pt x="3227667" y="1663245"/>
                  </a:cubicBezTo>
                  <a:cubicBezTo>
                    <a:pt x="3317253" y="1674572"/>
                    <a:pt x="3328286" y="1607286"/>
                    <a:pt x="3408605" y="1594929"/>
                  </a:cubicBezTo>
                  <a:cubicBezTo>
                    <a:pt x="3541175" y="1621760"/>
                    <a:pt x="3647503" y="1657743"/>
                    <a:pt x="3742238" y="1656713"/>
                  </a:cubicBezTo>
                  <a:cubicBezTo>
                    <a:pt x="3822528" y="1665054"/>
                    <a:pt x="3872014" y="1651328"/>
                    <a:pt x="3890343" y="1622114"/>
                  </a:cubicBezTo>
                  <a:cubicBezTo>
                    <a:pt x="3931532" y="1619025"/>
                    <a:pt x="3951244" y="1644459"/>
                    <a:pt x="3989373" y="1638178"/>
                  </a:cubicBezTo>
                  <a:cubicBezTo>
                    <a:pt x="4027502" y="1631897"/>
                    <a:pt x="4079989" y="1584632"/>
                    <a:pt x="4119119" y="1607286"/>
                  </a:cubicBezTo>
                  <a:cubicBezTo>
                    <a:pt x="4158249" y="1629940"/>
                    <a:pt x="4259162" y="1679367"/>
                    <a:pt x="4292113" y="1743210"/>
                  </a:cubicBezTo>
                  <a:cubicBezTo>
                    <a:pt x="4325064" y="1807053"/>
                    <a:pt x="4363900" y="1901788"/>
                    <a:pt x="4349484" y="1990345"/>
                  </a:cubicBezTo>
                  <a:cubicBezTo>
                    <a:pt x="4335068" y="2078902"/>
                    <a:pt x="4176622" y="2234009"/>
                    <a:pt x="4137654" y="2305443"/>
                  </a:cubicBezTo>
                  <a:cubicBezTo>
                    <a:pt x="4098686" y="2376877"/>
                    <a:pt x="4093758" y="2433776"/>
                    <a:pt x="4089551" y="2467934"/>
                  </a:cubicBezTo>
                  <a:cubicBezTo>
                    <a:pt x="4085344" y="2502092"/>
                    <a:pt x="4149791" y="2480085"/>
                    <a:pt x="4128740" y="2533248"/>
                  </a:cubicBezTo>
                  <a:cubicBezTo>
                    <a:pt x="4107689" y="2586411"/>
                    <a:pt x="4031282" y="2692209"/>
                    <a:pt x="3995904" y="2764055"/>
                  </a:cubicBezTo>
                  <a:cubicBezTo>
                    <a:pt x="3960526" y="2835901"/>
                    <a:pt x="3999920" y="2865086"/>
                    <a:pt x="3975251" y="2928400"/>
                  </a:cubicBezTo>
                  <a:cubicBezTo>
                    <a:pt x="3950582" y="2991714"/>
                    <a:pt x="3837003" y="3055763"/>
                    <a:pt x="3808700" y="3098217"/>
                  </a:cubicBezTo>
                  <a:cubicBezTo>
                    <a:pt x="3780397" y="3140671"/>
                    <a:pt x="3703241" y="3164413"/>
                    <a:pt x="3691134" y="3192922"/>
                  </a:cubicBezTo>
                  <a:cubicBezTo>
                    <a:pt x="3679027" y="3221431"/>
                    <a:pt x="3757830" y="3209943"/>
                    <a:pt x="3768716" y="3233347"/>
                  </a:cubicBezTo>
                  <a:cubicBezTo>
                    <a:pt x="3779602" y="3256751"/>
                    <a:pt x="3695356" y="3256810"/>
                    <a:pt x="3727057" y="3317020"/>
                  </a:cubicBezTo>
                  <a:cubicBezTo>
                    <a:pt x="3713038" y="3351104"/>
                    <a:pt x="3772056" y="3351707"/>
                    <a:pt x="3684603" y="3437851"/>
                  </a:cubicBezTo>
                  <a:cubicBezTo>
                    <a:pt x="3666642" y="3469419"/>
                    <a:pt x="3624188" y="3459078"/>
                    <a:pt x="3596429" y="3483571"/>
                  </a:cubicBezTo>
                  <a:cubicBezTo>
                    <a:pt x="3568670" y="3508064"/>
                    <a:pt x="3543088" y="3577188"/>
                    <a:pt x="3518051" y="3584808"/>
                  </a:cubicBezTo>
                  <a:cubicBezTo>
                    <a:pt x="3493014" y="3592428"/>
                    <a:pt x="3517507" y="3539088"/>
                    <a:pt x="3469066" y="3552151"/>
                  </a:cubicBezTo>
                  <a:cubicBezTo>
                    <a:pt x="3420625" y="3565214"/>
                    <a:pt x="3293085" y="3571598"/>
                    <a:pt x="3227403" y="3607668"/>
                  </a:cubicBezTo>
                  <a:cubicBezTo>
                    <a:pt x="3161721" y="3643738"/>
                    <a:pt x="3077150" y="3736458"/>
                    <a:pt x="3084770" y="3752242"/>
                  </a:cubicBezTo>
                  <a:cubicBezTo>
                    <a:pt x="3092391" y="3768026"/>
                    <a:pt x="3183757" y="3689281"/>
                    <a:pt x="3246997" y="3666451"/>
                  </a:cubicBezTo>
                  <a:cubicBezTo>
                    <a:pt x="3310237" y="3643621"/>
                    <a:pt x="3389732" y="3606948"/>
                    <a:pt x="3418491" y="3611994"/>
                  </a:cubicBezTo>
                  <a:cubicBezTo>
                    <a:pt x="3506018" y="3608905"/>
                    <a:pt x="3416844" y="3689399"/>
                    <a:pt x="3445676" y="3732648"/>
                  </a:cubicBezTo>
                  <a:cubicBezTo>
                    <a:pt x="3497368" y="3831414"/>
                    <a:pt x="3685602" y="3829443"/>
                    <a:pt x="3637205" y="3874751"/>
                  </a:cubicBezTo>
                  <a:cubicBezTo>
                    <a:pt x="3641647" y="3908894"/>
                    <a:pt x="3500782" y="4003879"/>
                    <a:pt x="3446206" y="4022414"/>
                  </a:cubicBezTo>
                  <a:cubicBezTo>
                    <a:pt x="3391630" y="4040949"/>
                    <a:pt x="3360914" y="3969634"/>
                    <a:pt x="3309751" y="3985962"/>
                  </a:cubicBezTo>
                  <a:cubicBezTo>
                    <a:pt x="3258588" y="4002290"/>
                    <a:pt x="3198673" y="4093627"/>
                    <a:pt x="3158823" y="4126917"/>
                  </a:cubicBezTo>
                  <a:cubicBezTo>
                    <a:pt x="3118973" y="4160207"/>
                    <a:pt x="3181359" y="4193276"/>
                    <a:pt x="3145760" y="4215091"/>
                  </a:cubicBezTo>
                  <a:cubicBezTo>
                    <a:pt x="3084035" y="4220579"/>
                    <a:pt x="3020029" y="4236847"/>
                    <a:pt x="2945227" y="4277404"/>
                  </a:cubicBezTo>
                  <a:cubicBezTo>
                    <a:pt x="2857362" y="4255913"/>
                    <a:pt x="2633219" y="4185729"/>
                    <a:pt x="2661022" y="4233097"/>
                  </a:cubicBezTo>
                  <a:cubicBezTo>
                    <a:pt x="2630763" y="4231420"/>
                    <a:pt x="2670363" y="4280685"/>
                    <a:pt x="2721217" y="4296734"/>
                  </a:cubicBezTo>
                  <a:cubicBezTo>
                    <a:pt x="2744857" y="4310606"/>
                    <a:pt x="2762039" y="4284759"/>
                    <a:pt x="2802860" y="4290202"/>
                  </a:cubicBezTo>
                  <a:cubicBezTo>
                    <a:pt x="2843681" y="4295645"/>
                    <a:pt x="2911173" y="4326670"/>
                    <a:pt x="2966146" y="4329391"/>
                  </a:cubicBezTo>
                  <a:cubicBezTo>
                    <a:pt x="3044758" y="4353060"/>
                    <a:pt x="3087168" y="4324905"/>
                    <a:pt x="3132697" y="4332657"/>
                  </a:cubicBezTo>
                  <a:cubicBezTo>
                    <a:pt x="3178226" y="4340409"/>
                    <a:pt x="3203939" y="4383526"/>
                    <a:pt x="3239318" y="4375906"/>
                  </a:cubicBezTo>
                  <a:cubicBezTo>
                    <a:pt x="3274697" y="4368286"/>
                    <a:pt x="3345322" y="4346941"/>
                    <a:pt x="3377626" y="4319594"/>
                  </a:cubicBezTo>
                  <a:cubicBezTo>
                    <a:pt x="3409930" y="4292247"/>
                    <a:pt x="3418992" y="4222711"/>
                    <a:pt x="3459269" y="4211825"/>
                  </a:cubicBezTo>
                  <a:cubicBezTo>
                    <a:pt x="3499546" y="4200939"/>
                    <a:pt x="3546354" y="4206382"/>
                    <a:pt x="3586631" y="4221622"/>
                  </a:cubicBezTo>
                  <a:cubicBezTo>
                    <a:pt x="3626908" y="4236862"/>
                    <a:pt x="3629086" y="4278228"/>
                    <a:pt x="3674806" y="4303265"/>
                  </a:cubicBezTo>
                  <a:cubicBezTo>
                    <a:pt x="3749918" y="4328302"/>
                    <a:pt x="3801624" y="4355516"/>
                    <a:pt x="3860951" y="4411034"/>
                  </a:cubicBezTo>
                  <a:cubicBezTo>
                    <a:pt x="3920278" y="4433894"/>
                    <a:pt x="3983622" y="4393528"/>
                    <a:pt x="4030769" y="4440425"/>
                  </a:cubicBezTo>
                  <a:cubicBezTo>
                    <a:pt x="4065232" y="4474706"/>
                    <a:pt x="4097510" y="4535639"/>
                    <a:pt x="4125107" y="4587856"/>
                  </a:cubicBezTo>
                  <a:lnTo>
                    <a:pt x="4061332" y="4618562"/>
                  </a:lnTo>
                  <a:lnTo>
                    <a:pt x="4053517" y="4638101"/>
                  </a:lnTo>
                  <a:lnTo>
                    <a:pt x="4045702" y="4673270"/>
                  </a:lnTo>
                  <a:lnTo>
                    <a:pt x="4018348" y="4727978"/>
                  </a:lnTo>
                  <a:lnTo>
                    <a:pt x="3983178" y="4731885"/>
                  </a:lnTo>
                  <a:lnTo>
                    <a:pt x="3951917" y="4767055"/>
                  </a:lnTo>
                  <a:lnTo>
                    <a:pt x="3940194" y="4813947"/>
                  </a:lnTo>
                  <a:lnTo>
                    <a:pt x="3924563" y="4856931"/>
                  </a:lnTo>
                  <a:lnTo>
                    <a:pt x="3897209" y="4860839"/>
                  </a:lnTo>
                  <a:lnTo>
                    <a:pt x="3869855" y="4849116"/>
                  </a:lnTo>
                  <a:lnTo>
                    <a:pt x="3838594" y="4853024"/>
                  </a:lnTo>
                  <a:lnTo>
                    <a:pt x="3834686" y="4880378"/>
                  </a:lnTo>
                  <a:lnTo>
                    <a:pt x="3865948" y="4896008"/>
                  </a:lnTo>
                  <a:lnTo>
                    <a:pt x="3877671" y="4915547"/>
                  </a:lnTo>
                  <a:lnTo>
                    <a:pt x="3881578" y="4954624"/>
                  </a:lnTo>
                  <a:lnTo>
                    <a:pt x="3912840" y="4993701"/>
                  </a:lnTo>
                  <a:lnTo>
                    <a:pt x="3928471" y="5024962"/>
                  </a:lnTo>
                  <a:lnTo>
                    <a:pt x="3916748" y="5060131"/>
                  </a:lnTo>
                  <a:lnTo>
                    <a:pt x="3951917" y="5095301"/>
                  </a:lnTo>
                  <a:lnTo>
                    <a:pt x="3951917" y="5122655"/>
                  </a:lnTo>
                  <a:lnTo>
                    <a:pt x="3987086" y="5122655"/>
                  </a:lnTo>
                  <a:lnTo>
                    <a:pt x="3959732" y="5138285"/>
                  </a:lnTo>
                  <a:lnTo>
                    <a:pt x="3959732" y="5153916"/>
                  </a:lnTo>
                  <a:lnTo>
                    <a:pt x="3940194" y="5185178"/>
                  </a:lnTo>
                  <a:lnTo>
                    <a:pt x="3905025" y="5181270"/>
                  </a:lnTo>
                  <a:lnTo>
                    <a:pt x="3838594" y="5232070"/>
                  </a:lnTo>
                  <a:lnTo>
                    <a:pt x="3846409" y="5282870"/>
                  </a:lnTo>
                  <a:lnTo>
                    <a:pt x="3803425" y="5310224"/>
                  </a:lnTo>
                  <a:lnTo>
                    <a:pt x="3779978" y="5302408"/>
                  </a:lnTo>
                  <a:lnTo>
                    <a:pt x="3748717" y="5294593"/>
                  </a:lnTo>
                  <a:lnTo>
                    <a:pt x="3701825" y="5306316"/>
                  </a:lnTo>
                  <a:lnTo>
                    <a:pt x="3674471" y="5349301"/>
                  </a:lnTo>
                  <a:lnTo>
                    <a:pt x="3643209" y="5376655"/>
                  </a:lnTo>
                  <a:lnTo>
                    <a:pt x="3604132" y="5411824"/>
                  </a:lnTo>
                  <a:lnTo>
                    <a:pt x="3561148" y="5446993"/>
                  </a:lnTo>
                  <a:lnTo>
                    <a:pt x="3588502" y="5466531"/>
                  </a:lnTo>
                  <a:lnTo>
                    <a:pt x="3584594" y="5470439"/>
                  </a:lnTo>
                  <a:lnTo>
                    <a:pt x="3584594" y="5501701"/>
                  </a:lnTo>
                  <a:lnTo>
                    <a:pt x="3541609" y="5505608"/>
                  </a:lnTo>
                  <a:lnTo>
                    <a:pt x="3514255" y="5568131"/>
                  </a:lnTo>
                  <a:lnTo>
                    <a:pt x="3440009" y="5630655"/>
                  </a:lnTo>
                  <a:lnTo>
                    <a:pt x="3404840" y="5630655"/>
                  </a:lnTo>
                  <a:lnTo>
                    <a:pt x="3381394" y="5689270"/>
                  </a:lnTo>
                  <a:lnTo>
                    <a:pt x="3303240" y="5767424"/>
                  </a:lnTo>
                  <a:lnTo>
                    <a:pt x="3232902" y="5759608"/>
                  </a:lnTo>
                  <a:lnTo>
                    <a:pt x="3225086" y="5849485"/>
                  </a:lnTo>
                  <a:lnTo>
                    <a:pt x="3205777" y="5860213"/>
                  </a:lnTo>
                  <a:cubicBezTo>
                    <a:pt x="3206072" y="5858629"/>
                    <a:pt x="3205432" y="5858277"/>
                    <a:pt x="3204719" y="5858010"/>
                  </a:cubicBezTo>
                  <a:cubicBezTo>
                    <a:pt x="3188243" y="5851832"/>
                    <a:pt x="3027605" y="5864188"/>
                    <a:pt x="2951405" y="5858010"/>
                  </a:cubicBezTo>
                  <a:cubicBezTo>
                    <a:pt x="2875205" y="5851832"/>
                    <a:pt x="2815187" y="5916205"/>
                    <a:pt x="2747519" y="5820940"/>
                  </a:cubicBezTo>
                  <a:cubicBezTo>
                    <a:pt x="2712508" y="5849772"/>
                    <a:pt x="2766053" y="5954805"/>
                    <a:pt x="2741340" y="5993935"/>
                  </a:cubicBezTo>
                  <a:cubicBezTo>
                    <a:pt x="2716627" y="6033065"/>
                    <a:pt x="2650372" y="6024179"/>
                    <a:pt x="2580350" y="6050952"/>
                  </a:cubicBezTo>
                  <a:cubicBezTo>
                    <a:pt x="2494000" y="6129976"/>
                    <a:pt x="2423507" y="6183434"/>
                    <a:pt x="2291819" y="6170900"/>
                  </a:cubicBezTo>
                  <a:cubicBezTo>
                    <a:pt x="2196054" y="6161633"/>
                    <a:pt x="2071193" y="5998966"/>
                    <a:pt x="2024649" y="6000113"/>
                  </a:cubicBezTo>
                  <a:cubicBezTo>
                    <a:pt x="1978105" y="6001261"/>
                    <a:pt x="2046245" y="6082639"/>
                    <a:pt x="2094200" y="6135331"/>
                  </a:cubicBezTo>
                  <a:cubicBezTo>
                    <a:pt x="2063779" y="6181493"/>
                    <a:pt x="2078489" y="6315210"/>
                    <a:pt x="2018470" y="6296675"/>
                  </a:cubicBezTo>
                  <a:cubicBezTo>
                    <a:pt x="1918586" y="6265783"/>
                    <a:pt x="1751403" y="6072238"/>
                    <a:pt x="1681837" y="6050246"/>
                  </a:cubicBezTo>
                  <a:cubicBezTo>
                    <a:pt x="1612272" y="6028254"/>
                    <a:pt x="1553253" y="6060985"/>
                    <a:pt x="1552091" y="6115737"/>
                  </a:cubicBezTo>
                  <a:cubicBezTo>
                    <a:pt x="1550929" y="6170489"/>
                    <a:pt x="1634043" y="6366358"/>
                    <a:pt x="1616082" y="6365696"/>
                  </a:cubicBezTo>
                  <a:cubicBezTo>
                    <a:pt x="1540000" y="6358694"/>
                    <a:pt x="1551179" y="6216356"/>
                    <a:pt x="1493308" y="6160751"/>
                  </a:cubicBezTo>
                  <a:cubicBezTo>
                    <a:pt x="1458297" y="6105146"/>
                    <a:pt x="1374889" y="6080432"/>
                    <a:pt x="1363562" y="6012470"/>
                  </a:cubicBezTo>
                  <a:cubicBezTo>
                    <a:pt x="1352235" y="5944508"/>
                    <a:pt x="1360090" y="5831649"/>
                    <a:pt x="1369740" y="5808583"/>
                  </a:cubicBezTo>
                  <a:cubicBezTo>
                    <a:pt x="1379390" y="5785517"/>
                    <a:pt x="1417741" y="5782723"/>
                    <a:pt x="1441057" y="5808760"/>
                  </a:cubicBezTo>
                  <a:cubicBezTo>
                    <a:pt x="1464373" y="5834798"/>
                    <a:pt x="1455031" y="5976899"/>
                    <a:pt x="1509636" y="5964808"/>
                  </a:cubicBezTo>
                  <a:cubicBezTo>
                    <a:pt x="1544647" y="5933122"/>
                    <a:pt x="1470683" y="5849536"/>
                    <a:pt x="1464976" y="5778662"/>
                  </a:cubicBezTo>
                  <a:cubicBezTo>
                    <a:pt x="1500899" y="5716731"/>
                    <a:pt x="1516066" y="5607491"/>
                    <a:pt x="1548826" y="5573628"/>
                  </a:cubicBezTo>
                  <a:cubicBezTo>
                    <a:pt x="1581586" y="5539765"/>
                    <a:pt x="1642487" y="5539560"/>
                    <a:pt x="1671334" y="5500371"/>
                  </a:cubicBezTo>
                  <a:cubicBezTo>
                    <a:pt x="1700181" y="5461183"/>
                    <a:pt x="1703977" y="5404252"/>
                    <a:pt x="1692517" y="5341762"/>
                  </a:cubicBezTo>
                  <a:cubicBezTo>
                    <a:pt x="1759435" y="5302132"/>
                    <a:pt x="1753727" y="5241349"/>
                    <a:pt x="1778926" y="5203808"/>
                  </a:cubicBezTo>
                  <a:cubicBezTo>
                    <a:pt x="1804125" y="5166267"/>
                    <a:pt x="1875528" y="5155572"/>
                    <a:pt x="1873101" y="5113250"/>
                  </a:cubicBezTo>
                  <a:cubicBezTo>
                    <a:pt x="1870674" y="5070928"/>
                    <a:pt x="1852964" y="4972090"/>
                    <a:pt x="1813349" y="4913954"/>
                  </a:cubicBezTo>
                  <a:cubicBezTo>
                    <a:pt x="1773734" y="4855819"/>
                    <a:pt x="1665347" y="4816144"/>
                    <a:pt x="1635411" y="4764437"/>
                  </a:cubicBezTo>
                  <a:cubicBezTo>
                    <a:pt x="1605475" y="4712730"/>
                    <a:pt x="1672114" y="4730647"/>
                    <a:pt x="1676189" y="4669025"/>
                  </a:cubicBezTo>
                  <a:cubicBezTo>
                    <a:pt x="1680264" y="4607403"/>
                    <a:pt x="1603254" y="4425729"/>
                    <a:pt x="1659860" y="4394705"/>
                  </a:cubicBezTo>
                  <a:cubicBezTo>
                    <a:pt x="1716466" y="4363681"/>
                    <a:pt x="1882268" y="4443146"/>
                    <a:pt x="1973369" y="4417565"/>
                  </a:cubicBezTo>
                  <a:cubicBezTo>
                    <a:pt x="1904450" y="4356061"/>
                    <a:pt x="1874662" y="4382334"/>
                    <a:pt x="1814584" y="4319594"/>
                  </a:cubicBezTo>
                  <a:cubicBezTo>
                    <a:pt x="1790429" y="4299308"/>
                    <a:pt x="1671348" y="4184817"/>
                    <a:pt x="1629232" y="4220740"/>
                  </a:cubicBezTo>
                  <a:cubicBezTo>
                    <a:pt x="1586028" y="4225638"/>
                    <a:pt x="1668362" y="4286245"/>
                    <a:pt x="1646797" y="4329391"/>
                  </a:cubicBezTo>
                  <a:cubicBezTo>
                    <a:pt x="1637750" y="4358385"/>
                    <a:pt x="1596179" y="4490500"/>
                    <a:pt x="1571686" y="4515537"/>
                  </a:cubicBezTo>
                  <a:cubicBezTo>
                    <a:pt x="1547193" y="4540574"/>
                    <a:pt x="1505283" y="4440425"/>
                    <a:pt x="1499840" y="4479614"/>
                  </a:cubicBezTo>
                  <a:cubicBezTo>
                    <a:pt x="1494397" y="4518803"/>
                    <a:pt x="1538234" y="4589575"/>
                    <a:pt x="1542294" y="4629837"/>
                  </a:cubicBezTo>
                  <a:cubicBezTo>
                    <a:pt x="1546354" y="4670100"/>
                    <a:pt x="1536719" y="4723910"/>
                    <a:pt x="1524201" y="4721189"/>
                  </a:cubicBezTo>
                  <a:cubicBezTo>
                    <a:pt x="1511683" y="4718468"/>
                    <a:pt x="1456003" y="4670099"/>
                    <a:pt x="1437791" y="4639634"/>
                  </a:cubicBezTo>
                  <a:cubicBezTo>
                    <a:pt x="1419579" y="4609169"/>
                    <a:pt x="1432348" y="4547105"/>
                    <a:pt x="1414931" y="4538397"/>
                  </a:cubicBezTo>
                  <a:cubicBezTo>
                    <a:pt x="1397514" y="4529689"/>
                    <a:pt x="1388747" y="4570951"/>
                    <a:pt x="1362680" y="4561257"/>
                  </a:cubicBezTo>
                  <a:cubicBezTo>
                    <a:pt x="1336613" y="4551563"/>
                    <a:pt x="1257896" y="4544140"/>
                    <a:pt x="1258531" y="4480232"/>
                  </a:cubicBezTo>
                  <a:cubicBezTo>
                    <a:pt x="1259166" y="4416324"/>
                    <a:pt x="1330354" y="4208255"/>
                    <a:pt x="1359959" y="4138619"/>
                  </a:cubicBezTo>
                  <a:cubicBezTo>
                    <a:pt x="1389564" y="4068984"/>
                    <a:pt x="1405997" y="4086232"/>
                    <a:pt x="1421872" y="4076707"/>
                  </a:cubicBezTo>
                  <a:cubicBezTo>
                    <a:pt x="1437747" y="4067182"/>
                    <a:pt x="1462996" y="4065701"/>
                    <a:pt x="1476640" y="4045750"/>
                  </a:cubicBezTo>
                  <a:cubicBezTo>
                    <a:pt x="1490284" y="4025799"/>
                    <a:pt x="1518023" y="3954619"/>
                    <a:pt x="1518023" y="3942713"/>
                  </a:cubicBezTo>
                  <a:cubicBezTo>
                    <a:pt x="1518023" y="3930807"/>
                    <a:pt x="1508540" y="3914675"/>
                    <a:pt x="1493309" y="3924307"/>
                  </a:cubicBezTo>
                  <a:cubicBezTo>
                    <a:pt x="1478078" y="3933939"/>
                    <a:pt x="1464734" y="4015588"/>
                    <a:pt x="1443303" y="4043369"/>
                  </a:cubicBezTo>
                  <a:cubicBezTo>
                    <a:pt x="1421872" y="4071150"/>
                    <a:pt x="1392899" y="4044560"/>
                    <a:pt x="1371865" y="4060038"/>
                  </a:cubicBezTo>
                  <a:cubicBezTo>
                    <a:pt x="1350831" y="4075516"/>
                    <a:pt x="1340116" y="4103297"/>
                    <a:pt x="1317097" y="4136238"/>
                  </a:cubicBezTo>
                  <a:cubicBezTo>
                    <a:pt x="1294078" y="4169179"/>
                    <a:pt x="1253017" y="4276003"/>
                    <a:pt x="1226609" y="4288638"/>
                  </a:cubicBezTo>
                  <a:cubicBezTo>
                    <a:pt x="1200201" y="4301273"/>
                    <a:pt x="1178619" y="4209691"/>
                    <a:pt x="1172934" y="4240626"/>
                  </a:cubicBezTo>
                  <a:cubicBezTo>
                    <a:pt x="1167249" y="4271561"/>
                    <a:pt x="1179242" y="4310327"/>
                    <a:pt x="1178212" y="4381378"/>
                  </a:cubicBezTo>
                  <a:cubicBezTo>
                    <a:pt x="1177182" y="4452429"/>
                    <a:pt x="1250174" y="4550754"/>
                    <a:pt x="1272210" y="4637339"/>
                  </a:cubicBezTo>
                  <a:cubicBezTo>
                    <a:pt x="1215869" y="4707596"/>
                    <a:pt x="1181050" y="4733957"/>
                    <a:pt x="1156940" y="4786591"/>
                  </a:cubicBezTo>
                  <a:cubicBezTo>
                    <a:pt x="1132830" y="4839225"/>
                    <a:pt x="1160750" y="4921574"/>
                    <a:pt x="1153674" y="4979268"/>
                  </a:cubicBezTo>
                  <a:cubicBezTo>
                    <a:pt x="1146598" y="5036962"/>
                    <a:pt x="1056909" y="5131580"/>
                    <a:pt x="1039374" y="5191540"/>
                  </a:cubicBezTo>
                  <a:cubicBezTo>
                    <a:pt x="1077356" y="5248235"/>
                    <a:pt x="1133521" y="5290908"/>
                    <a:pt x="1048466" y="5339026"/>
                  </a:cubicBezTo>
                  <a:cubicBezTo>
                    <a:pt x="1018928" y="5380612"/>
                    <a:pt x="986535" y="5369565"/>
                    <a:pt x="953584" y="5375743"/>
                  </a:cubicBezTo>
                  <a:cubicBezTo>
                    <a:pt x="920633" y="5381921"/>
                    <a:pt x="872381" y="5418772"/>
                    <a:pt x="863819" y="5379363"/>
                  </a:cubicBezTo>
                  <a:cubicBezTo>
                    <a:pt x="855258" y="5339954"/>
                    <a:pt x="852905" y="5247468"/>
                    <a:pt x="931606" y="5181742"/>
                  </a:cubicBezTo>
                  <a:cubicBezTo>
                    <a:pt x="944993" y="5112750"/>
                    <a:pt x="924428" y="5034624"/>
                    <a:pt x="947406" y="4955614"/>
                  </a:cubicBezTo>
                  <a:cubicBezTo>
                    <a:pt x="960469" y="4887034"/>
                    <a:pt x="961336" y="4833900"/>
                    <a:pt x="974060" y="4786591"/>
                  </a:cubicBezTo>
                  <a:cubicBezTo>
                    <a:pt x="986784" y="4739282"/>
                    <a:pt x="1135875" y="4623865"/>
                    <a:pt x="1154381" y="4577057"/>
                  </a:cubicBezTo>
                  <a:lnTo>
                    <a:pt x="1154978" y="4567885"/>
                  </a:lnTo>
                  <a:cubicBezTo>
                    <a:pt x="1142726" y="4564473"/>
                    <a:pt x="1043083" y="4676024"/>
                    <a:pt x="1026311" y="4672291"/>
                  </a:cubicBezTo>
                  <a:cubicBezTo>
                    <a:pt x="1007143" y="4668025"/>
                    <a:pt x="976237" y="4594459"/>
                    <a:pt x="980591" y="4551460"/>
                  </a:cubicBezTo>
                  <a:cubicBezTo>
                    <a:pt x="984945" y="4508462"/>
                    <a:pt x="1054070" y="4439337"/>
                    <a:pt x="1052437" y="4414300"/>
                  </a:cubicBezTo>
                  <a:cubicBezTo>
                    <a:pt x="1050804" y="4389263"/>
                    <a:pt x="979164" y="4473068"/>
                    <a:pt x="960997" y="4466551"/>
                  </a:cubicBezTo>
                  <a:cubicBezTo>
                    <a:pt x="942830" y="4460034"/>
                    <a:pt x="933738" y="4413809"/>
                    <a:pt x="943433" y="4375199"/>
                  </a:cubicBezTo>
                  <a:cubicBezTo>
                    <a:pt x="953128" y="4336589"/>
                    <a:pt x="1010344" y="4208608"/>
                    <a:pt x="1028965" y="4169575"/>
                  </a:cubicBezTo>
                  <a:cubicBezTo>
                    <a:pt x="1047586" y="4130542"/>
                    <a:pt x="1083734" y="4183466"/>
                    <a:pt x="1093259" y="4174338"/>
                  </a:cubicBezTo>
                  <a:cubicBezTo>
                    <a:pt x="1102784" y="4165210"/>
                    <a:pt x="1066593" y="4147436"/>
                    <a:pt x="1062303" y="4129094"/>
                  </a:cubicBezTo>
                  <a:cubicBezTo>
                    <a:pt x="1058013" y="4110752"/>
                    <a:pt x="1079422" y="4067460"/>
                    <a:pt x="1067516" y="4064285"/>
                  </a:cubicBezTo>
                  <a:cubicBezTo>
                    <a:pt x="1055610" y="4061110"/>
                    <a:pt x="1013166" y="4117102"/>
                    <a:pt x="1014678" y="4095757"/>
                  </a:cubicBezTo>
                  <a:cubicBezTo>
                    <a:pt x="1016190" y="4074412"/>
                    <a:pt x="1046824" y="4004873"/>
                    <a:pt x="1057540" y="3981457"/>
                  </a:cubicBezTo>
                  <a:cubicBezTo>
                    <a:pt x="1068256" y="3958041"/>
                    <a:pt x="1121040" y="3914385"/>
                    <a:pt x="1112309" y="3898113"/>
                  </a:cubicBezTo>
                  <a:cubicBezTo>
                    <a:pt x="1103578" y="3881841"/>
                    <a:pt x="1043253" y="3904859"/>
                    <a:pt x="1024203" y="3912400"/>
                  </a:cubicBezTo>
                  <a:cubicBezTo>
                    <a:pt x="1005153" y="3919941"/>
                    <a:pt x="1007137" y="3994157"/>
                    <a:pt x="998009" y="4002888"/>
                  </a:cubicBezTo>
                  <a:cubicBezTo>
                    <a:pt x="988881" y="4011619"/>
                    <a:pt x="968233" y="3985490"/>
                    <a:pt x="969434" y="3964788"/>
                  </a:cubicBezTo>
                  <a:cubicBezTo>
                    <a:pt x="970635" y="3944086"/>
                    <a:pt x="993311" y="3847720"/>
                    <a:pt x="1005217" y="3819145"/>
                  </a:cubicBezTo>
                  <a:cubicBezTo>
                    <a:pt x="1017123" y="3790570"/>
                    <a:pt x="1078189" y="3765492"/>
                    <a:pt x="1088497" y="3745713"/>
                  </a:cubicBezTo>
                  <a:cubicBezTo>
                    <a:pt x="1098805" y="3725934"/>
                    <a:pt x="1045238" y="3721107"/>
                    <a:pt x="1040872" y="3707613"/>
                  </a:cubicBezTo>
                  <a:cubicBezTo>
                    <a:pt x="1036506" y="3694119"/>
                    <a:pt x="1040475" y="3682609"/>
                    <a:pt x="1062303" y="3664750"/>
                  </a:cubicBezTo>
                  <a:lnTo>
                    <a:pt x="1063473" y="3664034"/>
                  </a:lnTo>
                  <a:lnTo>
                    <a:pt x="1070519" y="3664034"/>
                  </a:lnTo>
                  <a:lnTo>
                    <a:pt x="1129990" y="3626864"/>
                  </a:lnTo>
                  <a:lnTo>
                    <a:pt x="1178312" y="3611996"/>
                  </a:lnTo>
                  <a:lnTo>
                    <a:pt x="1241502" y="3611996"/>
                  </a:lnTo>
                  <a:lnTo>
                    <a:pt x="1304693" y="3597128"/>
                  </a:lnTo>
                  <a:lnTo>
                    <a:pt x="1360449" y="3623147"/>
                  </a:lnTo>
                  <a:lnTo>
                    <a:pt x="1338146" y="3589693"/>
                  </a:lnTo>
                  <a:lnTo>
                    <a:pt x="1293541" y="3574825"/>
                  </a:lnTo>
                  <a:lnTo>
                    <a:pt x="1226634" y="3593411"/>
                  </a:lnTo>
                  <a:lnTo>
                    <a:pt x="1208049" y="3567391"/>
                  </a:lnTo>
                  <a:lnTo>
                    <a:pt x="1189463" y="3537654"/>
                  </a:lnTo>
                  <a:lnTo>
                    <a:pt x="1156010" y="3563674"/>
                  </a:lnTo>
                  <a:lnTo>
                    <a:pt x="1152293" y="3515352"/>
                  </a:lnTo>
                  <a:lnTo>
                    <a:pt x="1185746" y="3470747"/>
                  </a:lnTo>
                  <a:lnTo>
                    <a:pt x="1196898" y="3504201"/>
                  </a:lnTo>
                  <a:lnTo>
                    <a:pt x="1222917" y="3507918"/>
                  </a:lnTo>
                  <a:lnTo>
                    <a:pt x="1274956" y="3493050"/>
                  </a:lnTo>
                  <a:lnTo>
                    <a:pt x="1308410" y="3452162"/>
                  </a:lnTo>
                  <a:lnTo>
                    <a:pt x="1274956" y="3463313"/>
                  </a:lnTo>
                  <a:lnTo>
                    <a:pt x="1226634" y="3478181"/>
                  </a:lnTo>
                  <a:lnTo>
                    <a:pt x="1215483" y="3418708"/>
                  </a:lnTo>
                  <a:lnTo>
                    <a:pt x="1237785" y="3370386"/>
                  </a:lnTo>
                  <a:lnTo>
                    <a:pt x="1282390" y="3322064"/>
                  </a:lnTo>
                  <a:lnTo>
                    <a:pt x="1312127" y="3284893"/>
                  </a:lnTo>
                  <a:lnTo>
                    <a:pt x="1349298" y="3240289"/>
                  </a:lnTo>
                  <a:lnTo>
                    <a:pt x="1367883" y="3236571"/>
                  </a:lnTo>
                  <a:lnTo>
                    <a:pt x="1393902" y="3221703"/>
                  </a:lnTo>
                  <a:lnTo>
                    <a:pt x="1345580" y="3210552"/>
                  </a:lnTo>
                  <a:lnTo>
                    <a:pt x="1356732" y="3177098"/>
                  </a:lnTo>
                  <a:lnTo>
                    <a:pt x="1393902" y="3136211"/>
                  </a:lnTo>
                  <a:lnTo>
                    <a:pt x="1442224" y="3061869"/>
                  </a:lnTo>
                  <a:lnTo>
                    <a:pt x="1460810" y="2983811"/>
                  </a:lnTo>
                  <a:lnTo>
                    <a:pt x="1416205" y="3054435"/>
                  </a:lnTo>
                  <a:lnTo>
                    <a:pt x="1356732" y="3106474"/>
                  </a:lnTo>
                  <a:lnTo>
                    <a:pt x="1326995" y="3177098"/>
                  </a:lnTo>
                  <a:lnTo>
                    <a:pt x="1263805" y="3217986"/>
                  </a:lnTo>
                  <a:lnTo>
                    <a:pt x="1237785" y="3270025"/>
                  </a:lnTo>
                  <a:lnTo>
                    <a:pt x="1167161" y="3307196"/>
                  </a:lnTo>
                  <a:lnTo>
                    <a:pt x="1122556" y="3362952"/>
                  </a:lnTo>
                  <a:lnTo>
                    <a:pt x="1085385" y="3418708"/>
                  </a:lnTo>
                  <a:lnTo>
                    <a:pt x="1033346" y="3481898"/>
                  </a:lnTo>
                  <a:lnTo>
                    <a:pt x="962722" y="3526503"/>
                  </a:lnTo>
                  <a:lnTo>
                    <a:pt x="944137" y="3507918"/>
                  </a:lnTo>
                  <a:lnTo>
                    <a:pt x="906966" y="3478181"/>
                  </a:lnTo>
                  <a:lnTo>
                    <a:pt x="862361" y="3463313"/>
                  </a:lnTo>
                  <a:lnTo>
                    <a:pt x="791737" y="3448445"/>
                  </a:lnTo>
                  <a:lnTo>
                    <a:pt x="747132" y="3426142"/>
                  </a:lnTo>
                  <a:lnTo>
                    <a:pt x="698810" y="3370386"/>
                  </a:lnTo>
                  <a:lnTo>
                    <a:pt x="683941" y="3299762"/>
                  </a:lnTo>
                  <a:lnTo>
                    <a:pt x="698810" y="3288611"/>
                  </a:lnTo>
                  <a:lnTo>
                    <a:pt x="739698" y="3273742"/>
                  </a:lnTo>
                  <a:lnTo>
                    <a:pt x="750849" y="3273742"/>
                  </a:lnTo>
                  <a:lnTo>
                    <a:pt x="795454" y="3273742"/>
                  </a:lnTo>
                  <a:lnTo>
                    <a:pt x="847493" y="3251440"/>
                  </a:lnTo>
                  <a:lnTo>
                    <a:pt x="892098" y="3225420"/>
                  </a:lnTo>
                  <a:lnTo>
                    <a:pt x="925551" y="3229137"/>
                  </a:lnTo>
                  <a:lnTo>
                    <a:pt x="977590" y="3247723"/>
                  </a:lnTo>
                  <a:lnTo>
                    <a:pt x="1037063" y="3247723"/>
                  </a:lnTo>
                  <a:lnTo>
                    <a:pt x="1089102" y="3232854"/>
                  </a:lnTo>
                  <a:lnTo>
                    <a:pt x="1081668" y="3221703"/>
                  </a:lnTo>
                  <a:lnTo>
                    <a:pt x="1014761" y="3217986"/>
                  </a:lnTo>
                  <a:lnTo>
                    <a:pt x="970156" y="3221703"/>
                  </a:lnTo>
                  <a:lnTo>
                    <a:pt x="940419" y="3191967"/>
                  </a:lnTo>
                  <a:lnTo>
                    <a:pt x="877229" y="3195684"/>
                  </a:lnTo>
                  <a:lnTo>
                    <a:pt x="862361" y="3206835"/>
                  </a:lnTo>
                  <a:lnTo>
                    <a:pt x="825190" y="3236571"/>
                  </a:lnTo>
                  <a:lnTo>
                    <a:pt x="776868" y="3251440"/>
                  </a:lnTo>
                  <a:lnTo>
                    <a:pt x="747132" y="3236571"/>
                  </a:lnTo>
                  <a:lnTo>
                    <a:pt x="717395" y="3240289"/>
                  </a:lnTo>
                  <a:lnTo>
                    <a:pt x="669073" y="3244006"/>
                  </a:lnTo>
                  <a:lnTo>
                    <a:pt x="624468" y="3217986"/>
                  </a:lnTo>
                  <a:lnTo>
                    <a:pt x="572429" y="3232854"/>
                  </a:lnTo>
                  <a:lnTo>
                    <a:pt x="527824" y="3236571"/>
                  </a:lnTo>
                  <a:lnTo>
                    <a:pt x="490654" y="3195684"/>
                  </a:lnTo>
                  <a:lnTo>
                    <a:pt x="490654" y="3165947"/>
                  </a:lnTo>
                  <a:lnTo>
                    <a:pt x="516673" y="3139928"/>
                  </a:lnTo>
                  <a:lnTo>
                    <a:pt x="538976" y="3128776"/>
                  </a:lnTo>
                  <a:lnTo>
                    <a:pt x="617034" y="3128776"/>
                  </a:lnTo>
                  <a:lnTo>
                    <a:pt x="698810" y="3102757"/>
                  </a:lnTo>
                  <a:lnTo>
                    <a:pt x="709961" y="3076737"/>
                  </a:lnTo>
                  <a:lnTo>
                    <a:pt x="743415" y="3113908"/>
                  </a:lnTo>
                  <a:lnTo>
                    <a:pt x="784302" y="3136211"/>
                  </a:lnTo>
                  <a:lnTo>
                    <a:pt x="765717" y="3102757"/>
                  </a:lnTo>
                  <a:lnTo>
                    <a:pt x="799171" y="3087889"/>
                  </a:lnTo>
                  <a:lnTo>
                    <a:pt x="825190" y="3069303"/>
                  </a:lnTo>
                  <a:lnTo>
                    <a:pt x="776868" y="3065586"/>
                  </a:lnTo>
                  <a:lnTo>
                    <a:pt x="799171" y="3050718"/>
                  </a:lnTo>
                  <a:lnTo>
                    <a:pt x="788019" y="3024698"/>
                  </a:lnTo>
                  <a:lnTo>
                    <a:pt x="799171" y="2998679"/>
                  </a:lnTo>
                  <a:lnTo>
                    <a:pt x="877229" y="2991245"/>
                  </a:lnTo>
                  <a:lnTo>
                    <a:pt x="899532" y="2972659"/>
                  </a:lnTo>
                  <a:lnTo>
                    <a:pt x="862361" y="2965225"/>
                  </a:lnTo>
                  <a:lnTo>
                    <a:pt x="869795" y="2939206"/>
                  </a:lnTo>
                  <a:lnTo>
                    <a:pt x="899532" y="2913186"/>
                  </a:lnTo>
                  <a:lnTo>
                    <a:pt x="869795" y="2909469"/>
                  </a:lnTo>
                  <a:lnTo>
                    <a:pt x="810322" y="2916903"/>
                  </a:lnTo>
                  <a:lnTo>
                    <a:pt x="776868" y="2939206"/>
                  </a:lnTo>
                  <a:lnTo>
                    <a:pt x="754566" y="2905752"/>
                  </a:lnTo>
                  <a:lnTo>
                    <a:pt x="750849" y="2890884"/>
                  </a:lnTo>
                  <a:lnTo>
                    <a:pt x="784302" y="2890884"/>
                  </a:lnTo>
                  <a:lnTo>
                    <a:pt x="817756" y="2883450"/>
                  </a:lnTo>
                  <a:lnTo>
                    <a:pt x="769434" y="2868581"/>
                  </a:lnTo>
                  <a:lnTo>
                    <a:pt x="799171" y="2849996"/>
                  </a:lnTo>
                  <a:lnTo>
                    <a:pt x="814039" y="2812825"/>
                  </a:lnTo>
                  <a:lnTo>
                    <a:pt x="828907" y="2760786"/>
                  </a:lnTo>
                  <a:lnTo>
                    <a:pt x="832624" y="2719898"/>
                  </a:lnTo>
                  <a:lnTo>
                    <a:pt x="862361" y="2716181"/>
                  </a:lnTo>
                  <a:lnTo>
                    <a:pt x="918117" y="2705030"/>
                  </a:lnTo>
                  <a:lnTo>
                    <a:pt x="932985" y="2753352"/>
                  </a:lnTo>
                  <a:lnTo>
                    <a:pt x="966439" y="2771937"/>
                  </a:lnTo>
                  <a:lnTo>
                    <a:pt x="1003610" y="2783089"/>
                  </a:lnTo>
                  <a:lnTo>
                    <a:pt x="1033346" y="2775654"/>
                  </a:lnTo>
                  <a:lnTo>
                    <a:pt x="1111405" y="2749635"/>
                  </a:lnTo>
                  <a:lnTo>
                    <a:pt x="1103971" y="2719898"/>
                  </a:lnTo>
                  <a:lnTo>
                    <a:pt x="1066800" y="2745918"/>
                  </a:lnTo>
                  <a:lnTo>
                    <a:pt x="1025912" y="2753352"/>
                  </a:lnTo>
                  <a:lnTo>
                    <a:pt x="985024" y="2745918"/>
                  </a:lnTo>
                  <a:lnTo>
                    <a:pt x="959005" y="2723615"/>
                  </a:lnTo>
                  <a:lnTo>
                    <a:pt x="962722" y="2686445"/>
                  </a:lnTo>
                  <a:lnTo>
                    <a:pt x="947854" y="2664142"/>
                  </a:lnTo>
                  <a:lnTo>
                    <a:pt x="892098" y="2664142"/>
                  </a:lnTo>
                  <a:lnTo>
                    <a:pt x="877229" y="2652991"/>
                  </a:lnTo>
                  <a:lnTo>
                    <a:pt x="858644" y="2634406"/>
                  </a:lnTo>
                  <a:lnTo>
                    <a:pt x="892098" y="2597235"/>
                  </a:lnTo>
                  <a:lnTo>
                    <a:pt x="918117" y="2578650"/>
                  </a:lnTo>
                  <a:lnTo>
                    <a:pt x="936702" y="2545196"/>
                  </a:lnTo>
                  <a:lnTo>
                    <a:pt x="977590" y="2541479"/>
                  </a:lnTo>
                  <a:lnTo>
                    <a:pt x="1033346" y="2560064"/>
                  </a:lnTo>
                  <a:lnTo>
                    <a:pt x="1070517" y="2600952"/>
                  </a:lnTo>
                  <a:lnTo>
                    <a:pt x="1111405" y="2608386"/>
                  </a:lnTo>
                  <a:lnTo>
                    <a:pt x="1115122" y="2574932"/>
                  </a:lnTo>
                  <a:lnTo>
                    <a:pt x="1081668" y="2560064"/>
                  </a:lnTo>
                  <a:lnTo>
                    <a:pt x="1055649" y="2537762"/>
                  </a:lnTo>
                  <a:lnTo>
                    <a:pt x="1037063" y="2508025"/>
                  </a:lnTo>
                  <a:lnTo>
                    <a:pt x="977590" y="2496874"/>
                  </a:lnTo>
                  <a:lnTo>
                    <a:pt x="944137" y="2467137"/>
                  </a:lnTo>
                  <a:lnTo>
                    <a:pt x="973873" y="2426250"/>
                  </a:lnTo>
                  <a:lnTo>
                    <a:pt x="1003610" y="2422532"/>
                  </a:lnTo>
                  <a:lnTo>
                    <a:pt x="1011044" y="2381645"/>
                  </a:lnTo>
                  <a:lnTo>
                    <a:pt x="985024" y="2374211"/>
                  </a:lnTo>
                  <a:lnTo>
                    <a:pt x="970156" y="2407664"/>
                  </a:lnTo>
                  <a:lnTo>
                    <a:pt x="929268" y="2429967"/>
                  </a:lnTo>
                  <a:lnTo>
                    <a:pt x="895815" y="2463420"/>
                  </a:lnTo>
                  <a:lnTo>
                    <a:pt x="862361" y="2455986"/>
                  </a:lnTo>
                  <a:lnTo>
                    <a:pt x="862361" y="2493157"/>
                  </a:lnTo>
                  <a:lnTo>
                    <a:pt x="858644" y="2537762"/>
                  </a:lnTo>
                  <a:lnTo>
                    <a:pt x="828907" y="2560064"/>
                  </a:lnTo>
                  <a:lnTo>
                    <a:pt x="802888" y="2589801"/>
                  </a:lnTo>
                  <a:lnTo>
                    <a:pt x="769434" y="2645557"/>
                  </a:lnTo>
                  <a:lnTo>
                    <a:pt x="721112" y="2675293"/>
                  </a:lnTo>
                  <a:lnTo>
                    <a:pt x="672790" y="2712464"/>
                  </a:lnTo>
                  <a:lnTo>
                    <a:pt x="669073" y="2667859"/>
                  </a:lnTo>
                  <a:lnTo>
                    <a:pt x="646771" y="2660425"/>
                  </a:lnTo>
                  <a:lnTo>
                    <a:pt x="669073" y="2638123"/>
                  </a:lnTo>
                  <a:lnTo>
                    <a:pt x="672790" y="2589801"/>
                  </a:lnTo>
                  <a:lnTo>
                    <a:pt x="709961" y="2560064"/>
                  </a:lnTo>
                  <a:lnTo>
                    <a:pt x="676507" y="2556347"/>
                  </a:lnTo>
                  <a:lnTo>
                    <a:pt x="713678" y="2530328"/>
                  </a:lnTo>
                  <a:lnTo>
                    <a:pt x="762000" y="2478289"/>
                  </a:lnTo>
                  <a:lnTo>
                    <a:pt x="747132" y="2448552"/>
                  </a:lnTo>
                  <a:lnTo>
                    <a:pt x="698810" y="2470854"/>
                  </a:lnTo>
                  <a:lnTo>
                    <a:pt x="680224" y="2459703"/>
                  </a:lnTo>
                  <a:lnTo>
                    <a:pt x="691376" y="2426250"/>
                  </a:lnTo>
                  <a:lnTo>
                    <a:pt x="669073" y="2437401"/>
                  </a:lnTo>
                  <a:lnTo>
                    <a:pt x="643054" y="2474571"/>
                  </a:lnTo>
                  <a:lnTo>
                    <a:pt x="620751" y="2534045"/>
                  </a:lnTo>
                  <a:lnTo>
                    <a:pt x="602166" y="2530328"/>
                  </a:lnTo>
                  <a:lnTo>
                    <a:pt x="583580" y="2493157"/>
                  </a:lnTo>
                  <a:lnTo>
                    <a:pt x="598449" y="2429967"/>
                  </a:lnTo>
                  <a:lnTo>
                    <a:pt x="550127" y="2433684"/>
                  </a:lnTo>
                  <a:lnTo>
                    <a:pt x="527824" y="2467137"/>
                  </a:lnTo>
                  <a:lnTo>
                    <a:pt x="501805" y="2463420"/>
                  </a:lnTo>
                  <a:lnTo>
                    <a:pt x="449766" y="2463420"/>
                  </a:lnTo>
                  <a:lnTo>
                    <a:pt x="412595" y="2482006"/>
                  </a:lnTo>
                  <a:lnTo>
                    <a:pt x="427463" y="2459703"/>
                  </a:lnTo>
                  <a:lnTo>
                    <a:pt x="442332" y="2415098"/>
                  </a:lnTo>
                  <a:lnTo>
                    <a:pt x="405161" y="2433684"/>
                  </a:lnTo>
                  <a:lnTo>
                    <a:pt x="379141" y="2441118"/>
                  </a:lnTo>
                  <a:lnTo>
                    <a:pt x="349405" y="2392796"/>
                  </a:lnTo>
                  <a:lnTo>
                    <a:pt x="379141" y="2359342"/>
                  </a:lnTo>
                  <a:lnTo>
                    <a:pt x="341971" y="2363059"/>
                  </a:lnTo>
                  <a:lnTo>
                    <a:pt x="304800" y="2348191"/>
                  </a:lnTo>
                  <a:lnTo>
                    <a:pt x="297366" y="2292435"/>
                  </a:lnTo>
                  <a:lnTo>
                    <a:pt x="271346" y="2288718"/>
                  </a:lnTo>
                  <a:lnTo>
                    <a:pt x="256478" y="2240396"/>
                  </a:lnTo>
                  <a:lnTo>
                    <a:pt x="301083" y="2240396"/>
                  </a:lnTo>
                  <a:lnTo>
                    <a:pt x="315951" y="2203225"/>
                  </a:lnTo>
                  <a:lnTo>
                    <a:pt x="353122" y="2221811"/>
                  </a:lnTo>
                  <a:lnTo>
                    <a:pt x="388890" y="2240747"/>
                  </a:lnTo>
                  <a:lnTo>
                    <a:pt x="390293" y="2244113"/>
                  </a:lnTo>
                  <a:lnTo>
                    <a:pt x="416312" y="2255264"/>
                  </a:lnTo>
                  <a:lnTo>
                    <a:pt x="388890" y="2240747"/>
                  </a:lnTo>
                  <a:lnTo>
                    <a:pt x="371707" y="2199508"/>
                  </a:lnTo>
                  <a:lnTo>
                    <a:pt x="323385" y="2169771"/>
                  </a:lnTo>
                  <a:lnTo>
                    <a:pt x="286215" y="2192074"/>
                  </a:lnTo>
                  <a:lnTo>
                    <a:pt x="293649" y="2169771"/>
                  </a:lnTo>
                  <a:lnTo>
                    <a:pt x="275063" y="2136318"/>
                  </a:lnTo>
                  <a:lnTo>
                    <a:pt x="237893" y="2125167"/>
                  </a:lnTo>
                  <a:lnTo>
                    <a:pt x="215590" y="2099147"/>
                  </a:lnTo>
                  <a:lnTo>
                    <a:pt x="189571" y="2140035"/>
                  </a:lnTo>
                  <a:lnTo>
                    <a:pt x="189571" y="2199508"/>
                  </a:lnTo>
                  <a:lnTo>
                    <a:pt x="182137" y="2214376"/>
                  </a:lnTo>
                  <a:lnTo>
                    <a:pt x="144966" y="2173489"/>
                  </a:lnTo>
                  <a:lnTo>
                    <a:pt x="100361" y="2162337"/>
                  </a:lnTo>
                  <a:lnTo>
                    <a:pt x="55756" y="2147469"/>
                  </a:lnTo>
                  <a:lnTo>
                    <a:pt x="52039" y="2102864"/>
                  </a:lnTo>
                  <a:lnTo>
                    <a:pt x="37171" y="2073128"/>
                  </a:lnTo>
                  <a:lnTo>
                    <a:pt x="11151" y="2065693"/>
                  </a:lnTo>
                  <a:lnTo>
                    <a:pt x="0" y="2006220"/>
                  </a:lnTo>
                  <a:lnTo>
                    <a:pt x="63190" y="2013654"/>
                  </a:lnTo>
                  <a:lnTo>
                    <a:pt x="44605" y="1983918"/>
                  </a:lnTo>
                  <a:lnTo>
                    <a:pt x="33454" y="1931879"/>
                  </a:lnTo>
                  <a:lnTo>
                    <a:pt x="74341" y="1905859"/>
                  </a:lnTo>
                  <a:lnTo>
                    <a:pt x="85493" y="1961615"/>
                  </a:lnTo>
                  <a:lnTo>
                    <a:pt x="137532" y="2039674"/>
                  </a:lnTo>
                  <a:lnTo>
                    <a:pt x="178419" y="2017371"/>
                  </a:lnTo>
                  <a:lnTo>
                    <a:pt x="144966" y="1998786"/>
                  </a:lnTo>
                  <a:lnTo>
                    <a:pt x="122663" y="1924445"/>
                  </a:lnTo>
                  <a:lnTo>
                    <a:pt x="137532" y="1917011"/>
                  </a:lnTo>
                  <a:lnTo>
                    <a:pt x="197005" y="1943030"/>
                  </a:lnTo>
                  <a:lnTo>
                    <a:pt x="197005" y="1917011"/>
                  </a:lnTo>
                  <a:lnTo>
                    <a:pt x="156117" y="1879840"/>
                  </a:lnTo>
                  <a:lnTo>
                    <a:pt x="137532" y="1838952"/>
                  </a:lnTo>
                  <a:lnTo>
                    <a:pt x="144966" y="1760893"/>
                  </a:lnTo>
                  <a:lnTo>
                    <a:pt x="193288" y="1801781"/>
                  </a:lnTo>
                  <a:lnTo>
                    <a:pt x="193288" y="1853820"/>
                  </a:lnTo>
                  <a:lnTo>
                    <a:pt x="223024" y="1853820"/>
                  </a:lnTo>
                  <a:lnTo>
                    <a:pt x="271346" y="1909576"/>
                  </a:lnTo>
                  <a:lnTo>
                    <a:pt x="323385" y="1946747"/>
                  </a:lnTo>
                  <a:lnTo>
                    <a:pt x="327102" y="1890991"/>
                  </a:lnTo>
                  <a:lnTo>
                    <a:pt x="364273" y="1928162"/>
                  </a:lnTo>
                  <a:lnTo>
                    <a:pt x="401444" y="1991352"/>
                  </a:lnTo>
                  <a:lnTo>
                    <a:pt x="416312" y="1950464"/>
                  </a:lnTo>
                  <a:lnTo>
                    <a:pt x="360556" y="1894708"/>
                  </a:lnTo>
                  <a:lnTo>
                    <a:pt x="345688" y="1827801"/>
                  </a:lnTo>
                  <a:lnTo>
                    <a:pt x="371707" y="1798064"/>
                  </a:lnTo>
                  <a:lnTo>
                    <a:pt x="338254" y="1786913"/>
                  </a:lnTo>
                  <a:lnTo>
                    <a:pt x="315951" y="1701420"/>
                  </a:lnTo>
                  <a:lnTo>
                    <a:pt x="341971" y="1660532"/>
                  </a:lnTo>
                  <a:lnTo>
                    <a:pt x="386576" y="1664250"/>
                  </a:lnTo>
                  <a:lnTo>
                    <a:pt x="382859" y="1615928"/>
                  </a:lnTo>
                  <a:lnTo>
                    <a:pt x="408878" y="1601059"/>
                  </a:lnTo>
                  <a:lnTo>
                    <a:pt x="475785" y="1705137"/>
                  </a:lnTo>
                  <a:lnTo>
                    <a:pt x="516673" y="1701420"/>
                  </a:lnTo>
                  <a:lnTo>
                    <a:pt x="561278" y="1801781"/>
                  </a:lnTo>
                  <a:lnTo>
                    <a:pt x="561278" y="1868689"/>
                  </a:lnTo>
                  <a:lnTo>
                    <a:pt x="568712" y="2028523"/>
                  </a:lnTo>
                  <a:lnTo>
                    <a:pt x="524107" y="2073128"/>
                  </a:lnTo>
                  <a:lnTo>
                    <a:pt x="576146" y="2102864"/>
                  </a:lnTo>
                  <a:lnTo>
                    <a:pt x="572429" y="2140035"/>
                  </a:lnTo>
                  <a:lnTo>
                    <a:pt x="583580" y="2173489"/>
                  </a:lnTo>
                  <a:lnTo>
                    <a:pt x="598449" y="2221811"/>
                  </a:lnTo>
                  <a:lnTo>
                    <a:pt x="635619" y="2258981"/>
                  </a:lnTo>
                  <a:lnTo>
                    <a:pt x="672790" y="2270132"/>
                  </a:lnTo>
                  <a:lnTo>
                    <a:pt x="669073" y="2218093"/>
                  </a:lnTo>
                  <a:lnTo>
                    <a:pt x="721112" y="2218093"/>
                  </a:lnTo>
                  <a:lnTo>
                    <a:pt x="754566" y="2251547"/>
                  </a:lnTo>
                  <a:lnTo>
                    <a:pt x="735980" y="2296152"/>
                  </a:lnTo>
                  <a:lnTo>
                    <a:pt x="687659" y="2296152"/>
                  </a:lnTo>
                  <a:lnTo>
                    <a:pt x="773151" y="2340757"/>
                  </a:lnTo>
                  <a:lnTo>
                    <a:pt x="832624" y="2322171"/>
                  </a:lnTo>
                  <a:lnTo>
                    <a:pt x="888380" y="2303586"/>
                  </a:lnTo>
                  <a:lnTo>
                    <a:pt x="966439" y="2325889"/>
                  </a:lnTo>
                  <a:lnTo>
                    <a:pt x="1014761" y="2333323"/>
                  </a:lnTo>
                  <a:lnTo>
                    <a:pt x="1096537" y="2292435"/>
                  </a:lnTo>
                  <a:lnTo>
                    <a:pt x="1055649" y="2292435"/>
                  </a:lnTo>
                  <a:lnTo>
                    <a:pt x="914400" y="2273850"/>
                  </a:lnTo>
                  <a:lnTo>
                    <a:pt x="932985" y="2236679"/>
                  </a:lnTo>
                  <a:lnTo>
                    <a:pt x="966439" y="2180923"/>
                  </a:lnTo>
                  <a:lnTo>
                    <a:pt x="1051932" y="2192074"/>
                  </a:lnTo>
                  <a:lnTo>
                    <a:pt x="1111405" y="2162337"/>
                  </a:lnTo>
                  <a:lnTo>
                    <a:pt x="1156010" y="2114015"/>
                  </a:lnTo>
                  <a:lnTo>
                    <a:pt x="1185746" y="2069411"/>
                  </a:lnTo>
                  <a:lnTo>
                    <a:pt x="1141141" y="2084279"/>
                  </a:lnTo>
                  <a:lnTo>
                    <a:pt x="1074234" y="2158620"/>
                  </a:lnTo>
                  <a:lnTo>
                    <a:pt x="1014761" y="2154903"/>
                  </a:lnTo>
                  <a:lnTo>
                    <a:pt x="981307" y="2140035"/>
                  </a:lnTo>
                  <a:lnTo>
                    <a:pt x="1044498" y="2117732"/>
                  </a:lnTo>
                  <a:lnTo>
                    <a:pt x="1011044" y="2084279"/>
                  </a:lnTo>
                  <a:lnTo>
                    <a:pt x="973873" y="2117732"/>
                  </a:lnTo>
                  <a:lnTo>
                    <a:pt x="914400" y="2169771"/>
                  </a:lnTo>
                  <a:lnTo>
                    <a:pt x="862361" y="2184640"/>
                  </a:lnTo>
                  <a:lnTo>
                    <a:pt x="836341" y="2110298"/>
                  </a:lnTo>
                  <a:lnTo>
                    <a:pt x="843776" y="2076845"/>
                  </a:lnTo>
                  <a:lnTo>
                    <a:pt x="851210" y="2024806"/>
                  </a:lnTo>
                  <a:lnTo>
                    <a:pt x="810322" y="2028523"/>
                  </a:lnTo>
                  <a:lnTo>
                    <a:pt x="799171" y="1965332"/>
                  </a:lnTo>
                  <a:lnTo>
                    <a:pt x="802888" y="1887274"/>
                  </a:lnTo>
                  <a:lnTo>
                    <a:pt x="817756" y="1824084"/>
                  </a:lnTo>
                  <a:lnTo>
                    <a:pt x="843776" y="1794347"/>
                  </a:lnTo>
                  <a:lnTo>
                    <a:pt x="895815" y="1850103"/>
                  </a:lnTo>
                  <a:lnTo>
                    <a:pt x="966439" y="1894708"/>
                  </a:lnTo>
                  <a:lnTo>
                    <a:pt x="1037063" y="1887274"/>
                  </a:lnTo>
                  <a:lnTo>
                    <a:pt x="1100254" y="1890991"/>
                  </a:lnTo>
                  <a:lnTo>
                    <a:pt x="1115122" y="1857537"/>
                  </a:lnTo>
                  <a:lnTo>
                    <a:pt x="1074234" y="1850103"/>
                  </a:lnTo>
                  <a:lnTo>
                    <a:pt x="992459" y="1831518"/>
                  </a:lnTo>
                  <a:lnTo>
                    <a:pt x="925551" y="1794347"/>
                  </a:lnTo>
                  <a:lnTo>
                    <a:pt x="910683" y="1738591"/>
                  </a:lnTo>
                  <a:lnTo>
                    <a:pt x="832624" y="1693986"/>
                  </a:lnTo>
                  <a:lnTo>
                    <a:pt x="866078" y="1649381"/>
                  </a:lnTo>
                  <a:lnTo>
                    <a:pt x="851210" y="1615928"/>
                  </a:lnTo>
                  <a:lnTo>
                    <a:pt x="921834" y="1608493"/>
                  </a:lnTo>
                  <a:lnTo>
                    <a:pt x="966439" y="1612211"/>
                  </a:lnTo>
                  <a:lnTo>
                    <a:pt x="951571" y="1567606"/>
                  </a:lnTo>
                  <a:lnTo>
                    <a:pt x="880946" y="1563889"/>
                  </a:lnTo>
                  <a:lnTo>
                    <a:pt x="847493" y="1530435"/>
                  </a:lnTo>
                  <a:lnTo>
                    <a:pt x="854927" y="1478396"/>
                  </a:lnTo>
                  <a:lnTo>
                    <a:pt x="854927" y="1404054"/>
                  </a:lnTo>
                  <a:lnTo>
                    <a:pt x="847493" y="1340864"/>
                  </a:lnTo>
                  <a:lnTo>
                    <a:pt x="925551" y="1325996"/>
                  </a:lnTo>
                  <a:lnTo>
                    <a:pt x="955288" y="1359450"/>
                  </a:lnTo>
                  <a:lnTo>
                    <a:pt x="970156" y="1459811"/>
                  </a:lnTo>
                  <a:lnTo>
                    <a:pt x="1014761" y="1493264"/>
                  </a:lnTo>
                  <a:lnTo>
                    <a:pt x="1044498" y="1448659"/>
                  </a:lnTo>
                  <a:lnTo>
                    <a:pt x="1044498" y="1378035"/>
                  </a:lnTo>
                  <a:lnTo>
                    <a:pt x="992459" y="1340864"/>
                  </a:lnTo>
                  <a:lnTo>
                    <a:pt x="985024" y="1296259"/>
                  </a:lnTo>
                  <a:lnTo>
                    <a:pt x="1003610" y="1247937"/>
                  </a:lnTo>
                  <a:lnTo>
                    <a:pt x="1066800" y="1259089"/>
                  </a:lnTo>
                  <a:lnTo>
                    <a:pt x="1081668" y="1299976"/>
                  </a:lnTo>
                  <a:lnTo>
                    <a:pt x="1092819" y="1337147"/>
                  </a:lnTo>
                  <a:lnTo>
                    <a:pt x="1152293" y="1359450"/>
                  </a:lnTo>
                  <a:lnTo>
                    <a:pt x="1163444" y="1340864"/>
                  </a:lnTo>
                  <a:lnTo>
                    <a:pt x="1174595" y="1266523"/>
                  </a:lnTo>
                  <a:lnTo>
                    <a:pt x="1219200" y="1277674"/>
                  </a:lnTo>
                  <a:lnTo>
                    <a:pt x="1278673" y="1348298"/>
                  </a:lnTo>
                  <a:lnTo>
                    <a:pt x="1356732" y="1385469"/>
                  </a:lnTo>
                  <a:lnTo>
                    <a:pt x="1364166" y="1348298"/>
                  </a:lnTo>
                  <a:lnTo>
                    <a:pt x="1289824" y="1314845"/>
                  </a:lnTo>
                  <a:lnTo>
                    <a:pt x="1226634" y="1273957"/>
                  </a:lnTo>
                  <a:lnTo>
                    <a:pt x="1200615" y="1225635"/>
                  </a:lnTo>
                  <a:lnTo>
                    <a:pt x="1263805" y="1262806"/>
                  </a:lnTo>
                  <a:lnTo>
                    <a:pt x="1319561" y="1255371"/>
                  </a:lnTo>
                  <a:lnTo>
                    <a:pt x="1397619" y="1311128"/>
                  </a:lnTo>
                  <a:lnTo>
                    <a:pt x="1464527" y="1370601"/>
                  </a:lnTo>
                  <a:lnTo>
                    <a:pt x="1501698" y="1415206"/>
                  </a:lnTo>
                  <a:lnTo>
                    <a:pt x="1494263" y="1344581"/>
                  </a:lnTo>
                  <a:lnTo>
                    <a:pt x="1408771" y="1292542"/>
                  </a:lnTo>
                  <a:lnTo>
                    <a:pt x="1397619" y="1221918"/>
                  </a:lnTo>
                  <a:lnTo>
                    <a:pt x="1382751" y="1188464"/>
                  </a:lnTo>
                  <a:lnTo>
                    <a:pt x="1278673" y="1143859"/>
                  </a:lnTo>
                  <a:lnTo>
                    <a:pt x="1208049" y="1069518"/>
                  </a:lnTo>
                  <a:lnTo>
                    <a:pt x="1163444" y="1017479"/>
                  </a:lnTo>
                  <a:lnTo>
                    <a:pt x="1159727" y="987742"/>
                  </a:lnTo>
                  <a:lnTo>
                    <a:pt x="1182029" y="939420"/>
                  </a:lnTo>
                  <a:lnTo>
                    <a:pt x="1189463" y="972874"/>
                  </a:lnTo>
                  <a:lnTo>
                    <a:pt x="1260088" y="1010045"/>
                  </a:lnTo>
                  <a:lnTo>
                    <a:pt x="1304693" y="1010045"/>
                  </a:lnTo>
                  <a:lnTo>
                    <a:pt x="1312127" y="920835"/>
                  </a:lnTo>
                  <a:lnTo>
                    <a:pt x="1286107" y="861362"/>
                  </a:lnTo>
                  <a:lnTo>
                    <a:pt x="1248937" y="794454"/>
                  </a:lnTo>
                  <a:lnTo>
                    <a:pt x="1211766" y="753567"/>
                  </a:lnTo>
                  <a:lnTo>
                    <a:pt x="1219200" y="701528"/>
                  </a:lnTo>
                  <a:lnTo>
                    <a:pt x="1289824" y="742415"/>
                  </a:lnTo>
                  <a:lnTo>
                    <a:pt x="1326995" y="723830"/>
                  </a:lnTo>
                  <a:lnTo>
                    <a:pt x="1319561" y="682942"/>
                  </a:lnTo>
                  <a:lnTo>
                    <a:pt x="1356732" y="708962"/>
                  </a:lnTo>
                  <a:lnTo>
                    <a:pt x="1401337" y="708962"/>
                  </a:lnTo>
                  <a:lnTo>
                    <a:pt x="1427356" y="679225"/>
                  </a:lnTo>
                  <a:lnTo>
                    <a:pt x="1479395" y="708962"/>
                  </a:lnTo>
                  <a:lnTo>
                    <a:pt x="1535151" y="720113"/>
                  </a:lnTo>
                  <a:lnTo>
                    <a:pt x="1642947" y="780528"/>
                  </a:lnTo>
                  <a:lnTo>
                    <a:pt x="1572323" y="708961"/>
                  </a:lnTo>
                  <a:cubicBezTo>
                    <a:pt x="1501570" y="708961"/>
                    <a:pt x="1516309" y="664356"/>
                    <a:pt x="1445556" y="664356"/>
                  </a:cubicBezTo>
                  <a:cubicBezTo>
                    <a:pt x="1477159" y="625705"/>
                    <a:pt x="1367179" y="562220"/>
                    <a:pt x="1388276" y="470464"/>
                  </a:cubicBezTo>
                  <a:cubicBezTo>
                    <a:pt x="1385243" y="431435"/>
                    <a:pt x="1440618" y="471647"/>
                    <a:pt x="1457094" y="456201"/>
                  </a:cubicBezTo>
                  <a:cubicBezTo>
                    <a:pt x="1473570" y="440755"/>
                    <a:pt x="1484376" y="409175"/>
                    <a:pt x="1487130" y="377789"/>
                  </a:cubicBezTo>
                  <a:cubicBezTo>
                    <a:pt x="1507724" y="339689"/>
                    <a:pt x="1435573" y="350657"/>
                    <a:pt x="1447599" y="305054"/>
                  </a:cubicBezTo>
                  <a:cubicBezTo>
                    <a:pt x="1449658" y="266954"/>
                    <a:pt x="1493228" y="244503"/>
                    <a:pt x="1511843" y="211022"/>
                  </a:cubicBezTo>
                  <a:cubicBezTo>
                    <a:pt x="1530458" y="177542"/>
                    <a:pt x="1502652" y="106239"/>
                    <a:pt x="1559287" y="104171"/>
                  </a:cubicBezTo>
                  <a:cubicBezTo>
                    <a:pt x="1615922" y="102103"/>
                    <a:pt x="1816028" y="151715"/>
                    <a:pt x="1851654" y="198616"/>
                  </a:cubicBezTo>
                  <a:cubicBezTo>
                    <a:pt x="1887280" y="245517"/>
                    <a:pt x="1759659" y="393814"/>
                    <a:pt x="1773045" y="385576"/>
                  </a:cubicBezTo>
                  <a:cubicBezTo>
                    <a:pt x="1842187" y="377338"/>
                    <a:pt x="1880717" y="194639"/>
                    <a:pt x="1928256" y="167774"/>
                  </a:cubicBezTo>
                  <a:cubicBezTo>
                    <a:pt x="1975795" y="140909"/>
                    <a:pt x="2045096" y="190092"/>
                    <a:pt x="2058278" y="224388"/>
                  </a:cubicBezTo>
                  <a:cubicBezTo>
                    <a:pt x="2071460" y="258684"/>
                    <a:pt x="1980679" y="364843"/>
                    <a:pt x="2007349" y="373552"/>
                  </a:cubicBezTo>
                  <a:cubicBezTo>
                    <a:pt x="2034019" y="382261"/>
                    <a:pt x="2086257" y="246528"/>
                    <a:pt x="2126858" y="217857"/>
                  </a:cubicBezTo>
                  <a:cubicBezTo>
                    <a:pt x="2167459" y="189186"/>
                    <a:pt x="2189451" y="245615"/>
                    <a:pt x="2218298" y="247248"/>
                  </a:cubicBezTo>
                  <a:cubicBezTo>
                    <a:pt x="2247145" y="248881"/>
                    <a:pt x="2279802" y="185744"/>
                    <a:pt x="2303206" y="178668"/>
                  </a:cubicBezTo>
                  <a:cubicBezTo>
                    <a:pt x="2326610" y="171592"/>
                    <a:pt x="2342394" y="221667"/>
                    <a:pt x="2358723" y="204794"/>
                  </a:cubicBezTo>
                  <a:cubicBezTo>
                    <a:pt x="2375052" y="187921"/>
                    <a:pt x="2375096" y="125093"/>
                    <a:pt x="2397912" y="126417"/>
                  </a:cubicBezTo>
                  <a:cubicBezTo>
                    <a:pt x="2430525" y="186524"/>
                    <a:pt x="2479834" y="173005"/>
                    <a:pt x="2515212" y="176815"/>
                  </a:cubicBezTo>
                  <a:cubicBezTo>
                    <a:pt x="2550591" y="180625"/>
                    <a:pt x="2574216" y="183258"/>
                    <a:pt x="2613449" y="175403"/>
                  </a:cubicBezTo>
                  <a:cubicBezTo>
                    <a:pt x="2652682" y="167548"/>
                    <a:pt x="2690287" y="106823"/>
                    <a:pt x="2737546" y="83963"/>
                  </a:cubicBezTo>
                  <a:cubicBezTo>
                    <a:pt x="2862864" y="124293"/>
                    <a:pt x="2926958" y="135669"/>
                    <a:pt x="2979209" y="132948"/>
                  </a:cubicBezTo>
                  <a:cubicBezTo>
                    <a:pt x="3031460" y="130227"/>
                    <a:pt x="2918793" y="28445"/>
                    <a:pt x="2933489" y="5585"/>
                  </a:cubicBezTo>
                  <a:cubicBezTo>
                    <a:pt x="2937163" y="-130"/>
                    <a:pt x="2943286" y="-1015"/>
                    <a:pt x="2950864" y="942"/>
                  </a:cubicBezTo>
                  <a:close/>
                </a:path>
              </a:pathLst>
            </a:custGeom>
            <a:grpFill/>
            <a:ln w="952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2" name="Wales">
              <a:extLst>
                <a:ext uri="{FF2B5EF4-FFF2-40B4-BE49-F238E27FC236}">
                  <a16:creationId xmlns:a16="http://schemas.microsoft.com/office/drawing/2014/main" id="{2996EDB4-1A63-43FD-B12F-E2291FB5813A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5487139" y="4581951"/>
              <a:ext cx="766110" cy="950810"/>
            </a:xfrm>
            <a:custGeom>
              <a:avLst/>
              <a:gdLst/>
              <a:ahLst/>
              <a:cxnLst/>
              <a:rect l="l" t="t" r="r" b="b"/>
              <a:pathLst>
                <a:path w="2336279" h="2899526">
                  <a:moveTo>
                    <a:pt x="817561" y="465"/>
                  </a:moveTo>
                  <a:cubicBezTo>
                    <a:pt x="852997" y="3281"/>
                    <a:pt x="895100" y="18682"/>
                    <a:pt x="922137" y="41235"/>
                  </a:cubicBezTo>
                  <a:cubicBezTo>
                    <a:pt x="958186" y="71306"/>
                    <a:pt x="972591" y="161405"/>
                    <a:pt x="1001448" y="182475"/>
                  </a:cubicBezTo>
                  <a:cubicBezTo>
                    <a:pt x="1030305" y="203545"/>
                    <a:pt x="1034769" y="131565"/>
                    <a:pt x="1095278" y="167657"/>
                  </a:cubicBezTo>
                  <a:cubicBezTo>
                    <a:pt x="1155787" y="203749"/>
                    <a:pt x="1003304" y="288905"/>
                    <a:pt x="1007663" y="309818"/>
                  </a:cubicBezTo>
                  <a:cubicBezTo>
                    <a:pt x="1012022" y="330731"/>
                    <a:pt x="1080260" y="282089"/>
                    <a:pt x="1121434" y="293136"/>
                  </a:cubicBezTo>
                  <a:cubicBezTo>
                    <a:pt x="1162608" y="274792"/>
                    <a:pt x="1266420" y="217392"/>
                    <a:pt x="1290633" y="196489"/>
                  </a:cubicBezTo>
                  <a:cubicBezTo>
                    <a:pt x="1314846" y="175586"/>
                    <a:pt x="1229997" y="126643"/>
                    <a:pt x="1273245" y="131792"/>
                  </a:cubicBezTo>
                  <a:cubicBezTo>
                    <a:pt x="1316494" y="136941"/>
                    <a:pt x="1434472" y="210757"/>
                    <a:pt x="1519939" y="200460"/>
                  </a:cubicBezTo>
                  <a:cubicBezTo>
                    <a:pt x="1605406" y="190163"/>
                    <a:pt x="1669897" y="83748"/>
                    <a:pt x="1753305" y="113610"/>
                  </a:cubicBezTo>
                  <a:cubicBezTo>
                    <a:pt x="1813853" y="163066"/>
                    <a:pt x="1883875" y="259566"/>
                    <a:pt x="1952867" y="286251"/>
                  </a:cubicBezTo>
                  <a:cubicBezTo>
                    <a:pt x="1953530" y="271052"/>
                    <a:pt x="1950811" y="255813"/>
                    <a:pt x="1945226" y="241001"/>
                  </a:cubicBezTo>
                  <a:lnTo>
                    <a:pt x="1980679" y="274238"/>
                  </a:lnTo>
                  <a:lnTo>
                    <a:pt x="2066648" y="305500"/>
                  </a:lnTo>
                  <a:lnTo>
                    <a:pt x="2101817" y="352392"/>
                  </a:lnTo>
                  <a:lnTo>
                    <a:pt x="2101817" y="407100"/>
                  </a:lnTo>
                  <a:lnTo>
                    <a:pt x="2051017" y="411007"/>
                  </a:lnTo>
                  <a:lnTo>
                    <a:pt x="2070556" y="442269"/>
                  </a:lnTo>
                  <a:lnTo>
                    <a:pt x="2113541" y="473531"/>
                  </a:lnTo>
                  <a:lnTo>
                    <a:pt x="2144802" y="461807"/>
                  </a:lnTo>
                  <a:lnTo>
                    <a:pt x="2133079" y="504792"/>
                  </a:lnTo>
                  <a:lnTo>
                    <a:pt x="2144802" y="536054"/>
                  </a:lnTo>
                  <a:lnTo>
                    <a:pt x="2156525" y="575131"/>
                  </a:lnTo>
                  <a:lnTo>
                    <a:pt x="2164341" y="610300"/>
                  </a:lnTo>
                  <a:lnTo>
                    <a:pt x="2183879" y="625931"/>
                  </a:lnTo>
                  <a:lnTo>
                    <a:pt x="2195602" y="649377"/>
                  </a:lnTo>
                  <a:lnTo>
                    <a:pt x="2215141" y="653284"/>
                  </a:lnTo>
                  <a:lnTo>
                    <a:pt x="2238587" y="645469"/>
                  </a:lnTo>
                  <a:lnTo>
                    <a:pt x="2273756" y="661100"/>
                  </a:lnTo>
                  <a:lnTo>
                    <a:pt x="2281571" y="739254"/>
                  </a:lnTo>
                  <a:lnTo>
                    <a:pt x="2246402" y="754884"/>
                  </a:lnTo>
                  <a:lnTo>
                    <a:pt x="2219048" y="782238"/>
                  </a:lnTo>
                  <a:lnTo>
                    <a:pt x="2179971" y="739254"/>
                  </a:lnTo>
                  <a:lnTo>
                    <a:pt x="2164341" y="707992"/>
                  </a:lnTo>
                  <a:lnTo>
                    <a:pt x="2133079" y="711900"/>
                  </a:lnTo>
                  <a:lnTo>
                    <a:pt x="2113541" y="727531"/>
                  </a:lnTo>
                  <a:lnTo>
                    <a:pt x="2082279" y="707992"/>
                  </a:lnTo>
                  <a:lnTo>
                    <a:pt x="2054925" y="688454"/>
                  </a:lnTo>
                  <a:lnTo>
                    <a:pt x="2011941" y="739254"/>
                  </a:lnTo>
                  <a:lnTo>
                    <a:pt x="1968956" y="739254"/>
                  </a:lnTo>
                  <a:lnTo>
                    <a:pt x="1945510" y="739254"/>
                  </a:lnTo>
                  <a:lnTo>
                    <a:pt x="1941602" y="766607"/>
                  </a:lnTo>
                  <a:lnTo>
                    <a:pt x="1941602" y="786146"/>
                  </a:lnTo>
                  <a:lnTo>
                    <a:pt x="1910341" y="801777"/>
                  </a:lnTo>
                  <a:lnTo>
                    <a:pt x="1929879" y="829131"/>
                  </a:lnTo>
                  <a:lnTo>
                    <a:pt x="1902525" y="848669"/>
                  </a:lnTo>
                  <a:lnTo>
                    <a:pt x="1906433" y="879931"/>
                  </a:lnTo>
                  <a:lnTo>
                    <a:pt x="1890802" y="907284"/>
                  </a:lnTo>
                  <a:lnTo>
                    <a:pt x="1910341" y="942454"/>
                  </a:lnTo>
                  <a:lnTo>
                    <a:pt x="1929879" y="950269"/>
                  </a:lnTo>
                  <a:lnTo>
                    <a:pt x="1968956" y="930731"/>
                  </a:lnTo>
                  <a:lnTo>
                    <a:pt x="1972864" y="954177"/>
                  </a:lnTo>
                  <a:lnTo>
                    <a:pt x="2008033" y="973715"/>
                  </a:lnTo>
                  <a:lnTo>
                    <a:pt x="2031479" y="969807"/>
                  </a:lnTo>
                  <a:lnTo>
                    <a:pt x="2027571" y="993254"/>
                  </a:lnTo>
                  <a:lnTo>
                    <a:pt x="2074464" y="1020607"/>
                  </a:lnTo>
                  <a:lnTo>
                    <a:pt x="2058833" y="1044054"/>
                  </a:lnTo>
                  <a:lnTo>
                    <a:pt x="2015848" y="1036238"/>
                  </a:lnTo>
                  <a:lnTo>
                    <a:pt x="2008033" y="1075315"/>
                  </a:lnTo>
                  <a:lnTo>
                    <a:pt x="2000217" y="1118300"/>
                  </a:lnTo>
                  <a:lnTo>
                    <a:pt x="1988494" y="1165192"/>
                  </a:lnTo>
                  <a:lnTo>
                    <a:pt x="1965048" y="1192546"/>
                  </a:lnTo>
                  <a:lnTo>
                    <a:pt x="1945510" y="1227715"/>
                  </a:lnTo>
                  <a:lnTo>
                    <a:pt x="1910341" y="1231623"/>
                  </a:lnTo>
                  <a:lnTo>
                    <a:pt x="1933787" y="1309777"/>
                  </a:lnTo>
                  <a:lnTo>
                    <a:pt x="1968956" y="1290238"/>
                  </a:lnTo>
                  <a:lnTo>
                    <a:pt x="1972864" y="1270700"/>
                  </a:lnTo>
                  <a:lnTo>
                    <a:pt x="2011941" y="1251161"/>
                  </a:lnTo>
                  <a:lnTo>
                    <a:pt x="2043202" y="1255069"/>
                  </a:lnTo>
                  <a:lnTo>
                    <a:pt x="2043202" y="1274607"/>
                  </a:lnTo>
                  <a:lnTo>
                    <a:pt x="2031479" y="1301961"/>
                  </a:lnTo>
                  <a:lnTo>
                    <a:pt x="2035387" y="1333223"/>
                  </a:lnTo>
                  <a:lnTo>
                    <a:pt x="2004125" y="1325407"/>
                  </a:lnTo>
                  <a:lnTo>
                    <a:pt x="2008033" y="1352761"/>
                  </a:lnTo>
                  <a:lnTo>
                    <a:pt x="1957233" y="1356669"/>
                  </a:lnTo>
                  <a:lnTo>
                    <a:pt x="1910341" y="1372300"/>
                  </a:lnTo>
                  <a:lnTo>
                    <a:pt x="1871264" y="1395746"/>
                  </a:lnTo>
                  <a:lnTo>
                    <a:pt x="1832187" y="1427007"/>
                  </a:lnTo>
                  <a:lnTo>
                    <a:pt x="1847817" y="1466084"/>
                  </a:lnTo>
                  <a:lnTo>
                    <a:pt x="1898617" y="1485623"/>
                  </a:lnTo>
                  <a:lnTo>
                    <a:pt x="1902525" y="1516884"/>
                  </a:lnTo>
                  <a:lnTo>
                    <a:pt x="1953325" y="1536423"/>
                  </a:lnTo>
                  <a:lnTo>
                    <a:pt x="1988494" y="1567684"/>
                  </a:lnTo>
                  <a:lnTo>
                    <a:pt x="2031479" y="1563777"/>
                  </a:lnTo>
                  <a:lnTo>
                    <a:pt x="2066648" y="1559869"/>
                  </a:lnTo>
                  <a:lnTo>
                    <a:pt x="2078371" y="1579407"/>
                  </a:lnTo>
                  <a:lnTo>
                    <a:pt x="2054925" y="1606761"/>
                  </a:lnTo>
                  <a:lnTo>
                    <a:pt x="2031479" y="1630207"/>
                  </a:lnTo>
                  <a:lnTo>
                    <a:pt x="2039294" y="1661469"/>
                  </a:lnTo>
                  <a:lnTo>
                    <a:pt x="2078371" y="1684915"/>
                  </a:lnTo>
                  <a:lnTo>
                    <a:pt x="2019756" y="1696638"/>
                  </a:lnTo>
                  <a:lnTo>
                    <a:pt x="2000217" y="1712269"/>
                  </a:lnTo>
                  <a:lnTo>
                    <a:pt x="2000217" y="1723992"/>
                  </a:lnTo>
                  <a:lnTo>
                    <a:pt x="1980679" y="1727900"/>
                  </a:lnTo>
                  <a:lnTo>
                    <a:pt x="1976771" y="1755254"/>
                  </a:lnTo>
                  <a:lnTo>
                    <a:pt x="1957233" y="1798238"/>
                  </a:lnTo>
                  <a:lnTo>
                    <a:pt x="1941602" y="1833407"/>
                  </a:lnTo>
                  <a:lnTo>
                    <a:pt x="1972864" y="1852946"/>
                  </a:lnTo>
                  <a:lnTo>
                    <a:pt x="1918156" y="1876392"/>
                  </a:lnTo>
                  <a:lnTo>
                    <a:pt x="1953325" y="1907654"/>
                  </a:lnTo>
                  <a:lnTo>
                    <a:pt x="1929879" y="1927192"/>
                  </a:lnTo>
                  <a:lnTo>
                    <a:pt x="1925971" y="1954546"/>
                  </a:lnTo>
                  <a:lnTo>
                    <a:pt x="1961141" y="1989715"/>
                  </a:lnTo>
                  <a:lnTo>
                    <a:pt x="1961141" y="1997531"/>
                  </a:lnTo>
                  <a:lnTo>
                    <a:pt x="1957233" y="2028792"/>
                  </a:lnTo>
                  <a:lnTo>
                    <a:pt x="1988494" y="2106946"/>
                  </a:lnTo>
                  <a:lnTo>
                    <a:pt x="2031479" y="2134300"/>
                  </a:lnTo>
                  <a:lnTo>
                    <a:pt x="2023664" y="2177284"/>
                  </a:lnTo>
                  <a:lnTo>
                    <a:pt x="2066648" y="2161654"/>
                  </a:lnTo>
                  <a:lnTo>
                    <a:pt x="2062741" y="2192915"/>
                  </a:lnTo>
                  <a:lnTo>
                    <a:pt x="2148710" y="2161654"/>
                  </a:lnTo>
                  <a:lnTo>
                    <a:pt x="2187787" y="2177284"/>
                  </a:lnTo>
                  <a:lnTo>
                    <a:pt x="2230771" y="2235900"/>
                  </a:lnTo>
                  <a:lnTo>
                    <a:pt x="2250310" y="2271069"/>
                  </a:lnTo>
                  <a:lnTo>
                    <a:pt x="2265941" y="2290607"/>
                  </a:lnTo>
                  <a:lnTo>
                    <a:pt x="2301110" y="2282792"/>
                  </a:lnTo>
                  <a:lnTo>
                    <a:pt x="2316741" y="2298423"/>
                  </a:lnTo>
                  <a:lnTo>
                    <a:pt x="2336279" y="2321869"/>
                  </a:lnTo>
                  <a:lnTo>
                    <a:pt x="2316741" y="2380484"/>
                  </a:lnTo>
                  <a:lnTo>
                    <a:pt x="2328464" y="2411746"/>
                  </a:lnTo>
                  <a:lnTo>
                    <a:pt x="2308925" y="2450823"/>
                  </a:lnTo>
                  <a:lnTo>
                    <a:pt x="2328464" y="2497715"/>
                  </a:lnTo>
                  <a:lnTo>
                    <a:pt x="2312833" y="2521161"/>
                  </a:lnTo>
                  <a:lnTo>
                    <a:pt x="2312833" y="2552423"/>
                  </a:lnTo>
                  <a:lnTo>
                    <a:pt x="2332371" y="2579777"/>
                  </a:lnTo>
                  <a:lnTo>
                    <a:pt x="2332371" y="2585846"/>
                  </a:lnTo>
                  <a:cubicBezTo>
                    <a:pt x="2305484" y="2587164"/>
                    <a:pt x="2216666" y="2650221"/>
                    <a:pt x="2168282" y="2668051"/>
                  </a:cubicBezTo>
                  <a:cubicBezTo>
                    <a:pt x="2118482" y="2686403"/>
                    <a:pt x="2066304" y="2672583"/>
                    <a:pt x="2035711" y="2681648"/>
                  </a:cubicBezTo>
                  <a:cubicBezTo>
                    <a:pt x="2005118" y="2690713"/>
                    <a:pt x="2002851" y="2700910"/>
                    <a:pt x="1984722" y="2722439"/>
                  </a:cubicBezTo>
                  <a:cubicBezTo>
                    <a:pt x="1966593" y="2743968"/>
                    <a:pt x="1919003" y="2758131"/>
                    <a:pt x="1899741" y="2783625"/>
                  </a:cubicBezTo>
                  <a:cubicBezTo>
                    <a:pt x="1880479" y="2809119"/>
                    <a:pt x="1899741" y="2858409"/>
                    <a:pt x="1869148" y="2875405"/>
                  </a:cubicBezTo>
                  <a:cubicBezTo>
                    <a:pt x="1838555" y="2892401"/>
                    <a:pt x="1756972" y="2896934"/>
                    <a:pt x="1716181" y="2899200"/>
                  </a:cubicBezTo>
                  <a:cubicBezTo>
                    <a:pt x="1675390" y="2901466"/>
                    <a:pt x="1654994" y="2891268"/>
                    <a:pt x="1624401" y="2889002"/>
                  </a:cubicBezTo>
                  <a:cubicBezTo>
                    <a:pt x="1593808" y="2886736"/>
                    <a:pt x="1563214" y="2891268"/>
                    <a:pt x="1532621" y="2872006"/>
                  </a:cubicBezTo>
                  <a:cubicBezTo>
                    <a:pt x="1502028" y="2852744"/>
                    <a:pt x="1509393" y="2813086"/>
                    <a:pt x="1474834" y="2793824"/>
                  </a:cubicBezTo>
                  <a:cubicBezTo>
                    <a:pt x="1440275" y="2774562"/>
                    <a:pt x="1423278" y="2787591"/>
                    <a:pt x="1400050" y="2766629"/>
                  </a:cubicBezTo>
                  <a:cubicBezTo>
                    <a:pt x="1376822" y="2745667"/>
                    <a:pt x="1368890" y="2700344"/>
                    <a:pt x="1349061" y="2668051"/>
                  </a:cubicBezTo>
                  <a:cubicBezTo>
                    <a:pt x="1329232" y="2635758"/>
                    <a:pt x="1308837" y="2585336"/>
                    <a:pt x="1281076" y="2572872"/>
                  </a:cubicBezTo>
                  <a:cubicBezTo>
                    <a:pt x="1253316" y="2560408"/>
                    <a:pt x="1191563" y="2580237"/>
                    <a:pt x="1168901" y="2593267"/>
                  </a:cubicBezTo>
                  <a:cubicBezTo>
                    <a:pt x="1146239" y="2606297"/>
                    <a:pt x="1164935" y="2638024"/>
                    <a:pt x="1145106" y="2651054"/>
                  </a:cubicBezTo>
                  <a:cubicBezTo>
                    <a:pt x="1125277" y="2664084"/>
                    <a:pt x="1074855" y="2647088"/>
                    <a:pt x="1049927" y="2647655"/>
                  </a:cubicBezTo>
                  <a:cubicBezTo>
                    <a:pt x="1024999" y="2648222"/>
                    <a:pt x="1017391" y="2679094"/>
                    <a:pt x="995539" y="2681648"/>
                  </a:cubicBezTo>
                  <a:cubicBezTo>
                    <a:pt x="973687" y="2684202"/>
                    <a:pt x="931846" y="2682244"/>
                    <a:pt x="918815" y="2662981"/>
                  </a:cubicBezTo>
                  <a:cubicBezTo>
                    <a:pt x="905785" y="2643719"/>
                    <a:pt x="905135" y="2586757"/>
                    <a:pt x="917356" y="2566073"/>
                  </a:cubicBezTo>
                  <a:cubicBezTo>
                    <a:pt x="929577" y="2545389"/>
                    <a:pt x="979676" y="2558142"/>
                    <a:pt x="998938" y="2552476"/>
                  </a:cubicBezTo>
                  <a:cubicBezTo>
                    <a:pt x="1018201" y="2546811"/>
                    <a:pt x="1059558" y="2536046"/>
                    <a:pt x="1063524" y="2528681"/>
                  </a:cubicBezTo>
                  <a:cubicBezTo>
                    <a:pt x="1067490" y="2521316"/>
                    <a:pt x="1034631" y="2525282"/>
                    <a:pt x="1019334" y="2518483"/>
                  </a:cubicBezTo>
                  <a:cubicBezTo>
                    <a:pt x="1004037" y="2511684"/>
                    <a:pt x="988740" y="2489023"/>
                    <a:pt x="971744" y="2487890"/>
                  </a:cubicBezTo>
                  <a:cubicBezTo>
                    <a:pt x="954748" y="2486757"/>
                    <a:pt x="938318" y="2502053"/>
                    <a:pt x="920755" y="2501487"/>
                  </a:cubicBezTo>
                  <a:cubicBezTo>
                    <a:pt x="903192" y="2500921"/>
                    <a:pt x="882797" y="2495256"/>
                    <a:pt x="866367" y="2484492"/>
                  </a:cubicBezTo>
                  <a:cubicBezTo>
                    <a:pt x="849937" y="2473728"/>
                    <a:pt x="832374" y="2437468"/>
                    <a:pt x="825575" y="2416506"/>
                  </a:cubicBezTo>
                  <a:cubicBezTo>
                    <a:pt x="818777" y="2395544"/>
                    <a:pt x="845971" y="2366650"/>
                    <a:pt x="815378" y="2355319"/>
                  </a:cubicBezTo>
                  <a:cubicBezTo>
                    <a:pt x="784785" y="2343988"/>
                    <a:pt x="818778" y="2396110"/>
                    <a:pt x="784785" y="2413106"/>
                  </a:cubicBezTo>
                  <a:cubicBezTo>
                    <a:pt x="750793" y="2430102"/>
                    <a:pt x="621055" y="2414239"/>
                    <a:pt x="580830" y="2423304"/>
                  </a:cubicBezTo>
                  <a:cubicBezTo>
                    <a:pt x="540606" y="2432369"/>
                    <a:pt x="568366" y="2452198"/>
                    <a:pt x="560434" y="2467495"/>
                  </a:cubicBezTo>
                  <a:cubicBezTo>
                    <a:pt x="552502" y="2482792"/>
                    <a:pt x="544004" y="2499788"/>
                    <a:pt x="533240" y="2515084"/>
                  </a:cubicBezTo>
                  <a:cubicBezTo>
                    <a:pt x="522476" y="2530380"/>
                    <a:pt x="499814" y="2555308"/>
                    <a:pt x="478852" y="2559274"/>
                  </a:cubicBezTo>
                  <a:cubicBezTo>
                    <a:pt x="457890" y="2563240"/>
                    <a:pt x="430454" y="2538290"/>
                    <a:pt x="407467" y="2538879"/>
                  </a:cubicBezTo>
                  <a:cubicBezTo>
                    <a:pt x="384480" y="2539468"/>
                    <a:pt x="371688" y="2607127"/>
                    <a:pt x="350726" y="2615059"/>
                  </a:cubicBezTo>
                  <a:cubicBezTo>
                    <a:pt x="329764" y="2622991"/>
                    <a:pt x="299499" y="2587058"/>
                    <a:pt x="281695" y="2586469"/>
                  </a:cubicBezTo>
                  <a:cubicBezTo>
                    <a:pt x="263891" y="2585880"/>
                    <a:pt x="257900" y="2575137"/>
                    <a:pt x="234105" y="2559274"/>
                  </a:cubicBezTo>
                  <a:cubicBezTo>
                    <a:pt x="210310" y="2543411"/>
                    <a:pt x="238071" y="2530380"/>
                    <a:pt x="237505" y="2518483"/>
                  </a:cubicBezTo>
                  <a:cubicBezTo>
                    <a:pt x="236939" y="2506586"/>
                    <a:pt x="183116" y="2489590"/>
                    <a:pt x="193314" y="2481092"/>
                  </a:cubicBezTo>
                  <a:cubicBezTo>
                    <a:pt x="203513" y="2472594"/>
                    <a:pt x="279995" y="2480525"/>
                    <a:pt x="312288" y="2477692"/>
                  </a:cubicBezTo>
                  <a:cubicBezTo>
                    <a:pt x="344581" y="2474859"/>
                    <a:pt x="353646" y="2455597"/>
                    <a:pt x="373475" y="2447099"/>
                  </a:cubicBezTo>
                  <a:cubicBezTo>
                    <a:pt x="393304" y="2438601"/>
                    <a:pt x="437494" y="2434635"/>
                    <a:pt x="431262" y="2426703"/>
                  </a:cubicBezTo>
                  <a:cubicBezTo>
                    <a:pt x="425030" y="2418771"/>
                    <a:pt x="357612" y="2455598"/>
                    <a:pt x="322486" y="2450499"/>
                  </a:cubicBezTo>
                  <a:cubicBezTo>
                    <a:pt x="287360" y="2445400"/>
                    <a:pt x="217109" y="2440867"/>
                    <a:pt x="183117" y="2433502"/>
                  </a:cubicBezTo>
                  <a:cubicBezTo>
                    <a:pt x="149125" y="2426137"/>
                    <a:pt x="149124" y="2475992"/>
                    <a:pt x="135527" y="2477692"/>
                  </a:cubicBezTo>
                  <a:cubicBezTo>
                    <a:pt x="121930" y="2479392"/>
                    <a:pt x="128729" y="2447099"/>
                    <a:pt x="118531" y="2436901"/>
                  </a:cubicBezTo>
                  <a:cubicBezTo>
                    <a:pt x="108333" y="2426703"/>
                    <a:pt x="73207" y="2425571"/>
                    <a:pt x="74340" y="2416506"/>
                  </a:cubicBezTo>
                  <a:cubicBezTo>
                    <a:pt x="75473" y="2407441"/>
                    <a:pt x="95303" y="2400643"/>
                    <a:pt x="108333" y="2389312"/>
                  </a:cubicBezTo>
                  <a:cubicBezTo>
                    <a:pt x="121364" y="2377981"/>
                    <a:pt x="134393" y="2351353"/>
                    <a:pt x="152523" y="2348520"/>
                  </a:cubicBezTo>
                  <a:cubicBezTo>
                    <a:pt x="170653" y="2345687"/>
                    <a:pt x="192182" y="2376848"/>
                    <a:pt x="196714" y="2362118"/>
                  </a:cubicBezTo>
                  <a:cubicBezTo>
                    <a:pt x="201246" y="2347388"/>
                    <a:pt x="212010" y="2260707"/>
                    <a:pt x="189915" y="2243144"/>
                  </a:cubicBezTo>
                  <a:cubicBezTo>
                    <a:pt x="167820" y="2225581"/>
                    <a:pt x="121363" y="2222182"/>
                    <a:pt x="81139" y="2222748"/>
                  </a:cubicBezTo>
                  <a:cubicBezTo>
                    <a:pt x="40915" y="2223314"/>
                    <a:pt x="19551" y="2254092"/>
                    <a:pt x="5954" y="2249408"/>
                  </a:cubicBezTo>
                  <a:cubicBezTo>
                    <a:pt x="-7643" y="2244724"/>
                    <a:pt x="1988" y="2212061"/>
                    <a:pt x="35481" y="2184845"/>
                  </a:cubicBezTo>
                  <a:cubicBezTo>
                    <a:pt x="68974" y="2157629"/>
                    <a:pt x="169519" y="2117685"/>
                    <a:pt x="206911" y="2086111"/>
                  </a:cubicBezTo>
                  <a:cubicBezTo>
                    <a:pt x="244303" y="2054537"/>
                    <a:pt x="200680" y="2014827"/>
                    <a:pt x="223908" y="2005196"/>
                  </a:cubicBezTo>
                  <a:cubicBezTo>
                    <a:pt x="247136" y="1995565"/>
                    <a:pt x="266965" y="2006329"/>
                    <a:pt x="281695" y="2008595"/>
                  </a:cubicBezTo>
                  <a:cubicBezTo>
                    <a:pt x="296425" y="2010861"/>
                    <a:pt x="296213" y="2049847"/>
                    <a:pt x="312288" y="2049386"/>
                  </a:cubicBezTo>
                  <a:cubicBezTo>
                    <a:pt x="328363" y="2048925"/>
                    <a:pt x="362850" y="2001865"/>
                    <a:pt x="378147" y="2005831"/>
                  </a:cubicBezTo>
                  <a:cubicBezTo>
                    <a:pt x="422337" y="1992953"/>
                    <a:pt x="408124" y="2024828"/>
                    <a:pt x="427863" y="2015393"/>
                  </a:cubicBezTo>
                  <a:cubicBezTo>
                    <a:pt x="447602" y="2005958"/>
                    <a:pt x="470520" y="1971314"/>
                    <a:pt x="496581" y="1949219"/>
                  </a:cubicBezTo>
                  <a:cubicBezTo>
                    <a:pt x="522642" y="1927124"/>
                    <a:pt x="535062" y="1876325"/>
                    <a:pt x="570632" y="1859027"/>
                  </a:cubicBezTo>
                  <a:cubicBezTo>
                    <a:pt x="606202" y="1841729"/>
                    <a:pt x="664996" y="1864587"/>
                    <a:pt x="710001" y="1845431"/>
                  </a:cubicBezTo>
                  <a:cubicBezTo>
                    <a:pt x="755006" y="1826275"/>
                    <a:pt x="777156" y="1784041"/>
                    <a:pt x="840666" y="1744089"/>
                  </a:cubicBezTo>
                  <a:cubicBezTo>
                    <a:pt x="907893" y="1748742"/>
                    <a:pt x="927786" y="1722118"/>
                    <a:pt x="957246" y="1694924"/>
                  </a:cubicBezTo>
                  <a:cubicBezTo>
                    <a:pt x="986706" y="1667730"/>
                    <a:pt x="1012470" y="1632963"/>
                    <a:pt x="1039729" y="1573490"/>
                  </a:cubicBezTo>
                  <a:cubicBezTo>
                    <a:pt x="1066988" y="1514017"/>
                    <a:pt x="1101091" y="1438650"/>
                    <a:pt x="1120797" y="1338084"/>
                  </a:cubicBezTo>
                  <a:cubicBezTo>
                    <a:pt x="1147938" y="1285840"/>
                    <a:pt x="1210615" y="1278796"/>
                    <a:pt x="1202573" y="1260026"/>
                  </a:cubicBezTo>
                  <a:cubicBezTo>
                    <a:pt x="1194531" y="1241256"/>
                    <a:pt x="1119110" y="1293978"/>
                    <a:pt x="1094848" y="1273785"/>
                  </a:cubicBezTo>
                  <a:cubicBezTo>
                    <a:pt x="1070586" y="1253592"/>
                    <a:pt x="1051983" y="1180919"/>
                    <a:pt x="1057002" y="1138868"/>
                  </a:cubicBezTo>
                  <a:cubicBezTo>
                    <a:pt x="1062021" y="1096817"/>
                    <a:pt x="1143499" y="1067816"/>
                    <a:pt x="1124964" y="1021478"/>
                  </a:cubicBezTo>
                  <a:cubicBezTo>
                    <a:pt x="1106429" y="975140"/>
                    <a:pt x="1043998" y="940982"/>
                    <a:pt x="1039879" y="888466"/>
                  </a:cubicBezTo>
                  <a:cubicBezTo>
                    <a:pt x="1035760" y="835950"/>
                    <a:pt x="1058032" y="765076"/>
                    <a:pt x="1032289" y="749630"/>
                  </a:cubicBezTo>
                  <a:cubicBezTo>
                    <a:pt x="1006546" y="734184"/>
                    <a:pt x="908722" y="747571"/>
                    <a:pt x="853116" y="761987"/>
                  </a:cubicBezTo>
                  <a:cubicBezTo>
                    <a:pt x="797511" y="776403"/>
                    <a:pt x="759410" y="833038"/>
                    <a:pt x="717191" y="854662"/>
                  </a:cubicBezTo>
                  <a:cubicBezTo>
                    <a:pt x="674972" y="876286"/>
                    <a:pt x="749113" y="914387"/>
                    <a:pt x="729548" y="928803"/>
                  </a:cubicBezTo>
                  <a:cubicBezTo>
                    <a:pt x="709983" y="943219"/>
                    <a:pt x="668058" y="876544"/>
                    <a:pt x="624516" y="873197"/>
                  </a:cubicBezTo>
                  <a:cubicBezTo>
                    <a:pt x="580974" y="869850"/>
                    <a:pt x="509716" y="955442"/>
                    <a:pt x="510746" y="934848"/>
                  </a:cubicBezTo>
                  <a:cubicBezTo>
                    <a:pt x="511776" y="914254"/>
                    <a:pt x="577060" y="797093"/>
                    <a:pt x="622662" y="749983"/>
                  </a:cubicBezTo>
                  <a:cubicBezTo>
                    <a:pt x="668264" y="702873"/>
                    <a:pt x="744479" y="682366"/>
                    <a:pt x="785153" y="644597"/>
                  </a:cubicBezTo>
                  <a:cubicBezTo>
                    <a:pt x="825828" y="606828"/>
                    <a:pt x="853117" y="569970"/>
                    <a:pt x="873241" y="539696"/>
                  </a:cubicBezTo>
                  <a:cubicBezTo>
                    <a:pt x="893365" y="509422"/>
                    <a:pt x="854514" y="497897"/>
                    <a:pt x="873240" y="462953"/>
                  </a:cubicBezTo>
                  <a:cubicBezTo>
                    <a:pt x="891966" y="428009"/>
                    <a:pt x="994307" y="335473"/>
                    <a:pt x="985598" y="330030"/>
                  </a:cubicBezTo>
                  <a:cubicBezTo>
                    <a:pt x="976890" y="324587"/>
                    <a:pt x="888083" y="421117"/>
                    <a:pt x="853646" y="430296"/>
                  </a:cubicBezTo>
                  <a:cubicBezTo>
                    <a:pt x="819209" y="439475"/>
                    <a:pt x="808308" y="389327"/>
                    <a:pt x="778975" y="385105"/>
                  </a:cubicBezTo>
                  <a:cubicBezTo>
                    <a:pt x="749642" y="380883"/>
                    <a:pt x="747054" y="349065"/>
                    <a:pt x="723370" y="323322"/>
                  </a:cubicBezTo>
                  <a:cubicBezTo>
                    <a:pt x="699686" y="297579"/>
                    <a:pt x="638431" y="245356"/>
                    <a:pt x="609599" y="216524"/>
                  </a:cubicBezTo>
                  <a:cubicBezTo>
                    <a:pt x="567704" y="210552"/>
                    <a:pt x="546256" y="164743"/>
                    <a:pt x="550375" y="150327"/>
                  </a:cubicBezTo>
                  <a:cubicBezTo>
                    <a:pt x="554495" y="135911"/>
                    <a:pt x="640991" y="200667"/>
                    <a:pt x="661586" y="180072"/>
                  </a:cubicBezTo>
                  <a:cubicBezTo>
                    <a:pt x="682181" y="159477"/>
                    <a:pt x="643051" y="39116"/>
                    <a:pt x="673943" y="26759"/>
                  </a:cubicBezTo>
                  <a:cubicBezTo>
                    <a:pt x="704835" y="14402"/>
                    <a:pt x="747053" y="10284"/>
                    <a:pt x="785153" y="2046"/>
                  </a:cubicBezTo>
                  <a:cubicBezTo>
                    <a:pt x="794678" y="-13"/>
                    <a:pt x="805749" y="-473"/>
                    <a:pt x="817561" y="465"/>
                  </a:cubicBezTo>
                  <a:close/>
                </a:path>
              </a:pathLst>
            </a:custGeom>
            <a:grpFill/>
            <a:ln w="952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488DD1BA-2CE9-4922-A9EC-1F27973BFE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069" y="1334860"/>
            <a:ext cx="4697801" cy="4643545"/>
          </a:xfrm>
        </p:spPr>
        <p:txBody>
          <a:bodyPr>
            <a:normAutofit/>
          </a:bodyPr>
          <a:lstStyle>
            <a:lvl1pPr>
              <a:defRPr sz="1800">
                <a:solidFill>
                  <a:srgbClr val="004B87"/>
                </a:solidFill>
              </a:defRPr>
            </a:lvl1pPr>
            <a:lvl2pPr>
              <a:defRPr sz="1800">
                <a:solidFill>
                  <a:srgbClr val="004B87"/>
                </a:solidFill>
              </a:defRPr>
            </a:lvl2pPr>
            <a:lvl3pPr>
              <a:defRPr sz="1800">
                <a:solidFill>
                  <a:srgbClr val="004B87"/>
                </a:solidFill>
              </a:defRPr>
            </a:lvl3pPr>
            <a:lvl4pPr>
              <a:defRPr sz="1800">
                <a:solidFill>
                  <a:srgbClr val="004B87"/>
                </a:solidFill>
              </a:defRPr>
            </a:lvl4pPr>
            <a:lvl5pPr>
              <a:defRPr sz="1800">
                <a:solidFill>
                  <a:srgbClr val="004B87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4" name="Slide Number Placeholder 5">
            <a:extLst>
              <a:ext uri="{FF2B5EF4-FFF2-40B4-BE49-F238E27FC236}">
                <a16:creationId xmlns:a16="http://schemas.microsoft.com/office/drawing/2014/main" id="{8CC2D5F6-31D8-4E77-89A2-72B1919BF63D}"/>
              </a:ext>
            </a:extLst>
          </p:cNvPr>
          <p:cNvSpPr txBox="1">
            <a:spLocks/>
          </p:cNvSpPr>
          <p:nvPr/>
        </p:nvSpPr>
        <p:spPr>
          <a:xfrm>
            <a:off x="230400" y="6303600"/>
            <a:ext cx="12973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>
                <a:solidFill>
                  <a:schemeClr val="accent1"/>
                </a:solidFill>
              </a:rPr>
              <a:t>SLIDE</a:t>
            </a:r>
            <a:r>
              <a:rPr lang="en-GB" sz="1000">
                <a:solidFill>
                  <a:srgbClr val="676770"/>
                </a:solidFill>
              </a:rPr>
              <a:t>  </a:t>
            </a:r>
            <a:r>
              <a:rPr lang="en-GB" sz="1400">
                <a:solidFill>
                  <a:schemeClr val="accent3"/>
                </a:solidFill>
              </a:rPr>
              <a:t>|</a:t>
            </a:r>
            <a:r>
              <a:rPr lang="en-GB" sz="1000">
                <a:solidFill>
                  <a:srgbClr val="676770"/>
                </a:solidFill>
              </a:rPr>
              <a:t>  </a:t>
            </a:r>
            <a:fld id="{85845CA8-B977-449B-9FF9-20DC913440A4}" type="slidenum">
              <a:rPr lang="en-GB" sz="1000" smtClean="0">
                <a:solidFill>
                  <a:schemeClr val="accent1"/>
                </a:solidFill>
              </a:rPr>
              <a:pPr algn="l"/>
              <a:t>‹#›</a:t>
            </a:fld>
            <a:endParaRPr lang="en-GB" sz="1000">
              <a:solidFill>
                <a:schemeClr val="accent1"/>
              </a:solidFill>
            </a:endParaRP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C2833410-D260-44DF-AA97-993773FC636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538DAE5-9BE2-43F6-B3E9-AA5618CD2C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4068" y="324119"/>
            <a:ext cx="11307637" cy="519391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2800" b="0" i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>
                <a:solidFill>
                  <a:srgbClr val="004B87"/>
                </a:solidFill>
              </a:defRPr>
            </a:lvl2pPr>
            <a:lvl3pPr>
              <a:defRPr>
                <a:solidFill>
                  <a:srgbClr val="004B87"/>
                </a:solidFill>
              </a:defRPr>
            </a:lvl3pPr>
            <a:lvl4pPr>
              <a:defRPr>
                <a:solidFill>
                  <a:srgbClr val="004B87"/>
                </a:solidFill>
              </a:defRPr>
            </a:lvl4pPr>
            <a:lvl5pPr>
              <a:defRPr>
                <a:solidFill>
                  <a:srgbClr val="004B87"/>
                </a:solidFill>
              </a:defRPr>
            </a:lvl5pPr>
            <a:lvl6pPr>
              <a:defRPr>
                <a:solidFill>
                  <a:srgbClr val="004B87"/>
                </a:solidFill>
              </a:defRPr>
            </a:lvl6pPr>
          </a:lstStyle>
          <a:p>
            <a:pPr lvl="0"/>
            <a:r>
              <a:rPr lang="en-US" b="0"/>
              <a:t>INSERT TITLE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723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urope - White /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>
            <a:extLst>
              <a:ext uri="{FF2B5EF4-FFF2-40B4-BE49-F238E27FC236}">
                <a16:creationId xmlns:a16="http://schemas.microsoft.com/office/drawing/2014/main" id="{8D103383-DB7F-49BB-998C-C38193874F09}"/>
              </a:ext>
            </a:extLst>
          </p:cNvPr>
          <p:cNvPicPr>
            <a:picLocks noChangeAspect="1"/>
          </p:cNvPicPr>
          <p:nvPr/>
        </p:nvPicPr>
        <p:blipFill>
          <a:blip r:embed="rId56">
            <a:alphaModFix amt="32000"/>
          </a:blip>
          <a:srcRect/>
          <a:stretch/>
        </p:blipFill>
        <p:spPr>
          <a:xfrm>
            <a:off x="0" y="0"/>
            <a:ext cx="12192000" cy="6857142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A4C57B02-E037-41C4-9D78-434731BF7493}"/>
              </a:ext>
            </a:extLst>
          </p:cNvPr>
          <p:cNvGrpSpPr/>
          <p:nvPr/>
        </p:nvGrpSpPr>
        <p:grpSpPr>
          <a:xfrm>
            <a:off x="4639232" y="324119"/>
            <a:ext cx="6872514" cy="5848081"/>
            <a:chOff x="2872262" y="685800"/>
            <a:chExt cx="6447476" cy="5486400"/>
          </a:xfrm>
          <a:solidFill>
            <a:srgbClr val="676770"/>
          </a:solidFill>
        </p:grpSpPr>
        <p:sp>
          <p:nvSpPr>
            <p:cNvPr id="40" name="Iceland">
              <a:extLst>
                <a:ext uri="{FF2B5EF4-FFF2-40B4-BE49-F238E27FC236}">
                  <a16:creationId xmlns:a16="http://schemas.microsoft.com/office/drawing/2014/main" id="{3D5265A1-32C4-4BA4-A6E0-7D4CC8B2D991}"/>
                </a:ext>
              </a:extLst>
            </p:cNvPr>
            <p:cNvSpPr>
              <a:spLocks/>
            </p:cNvSpPr>
            <p:nvPr>
              <p:custDataLst>
                <p:tags r:id="rId1"/>
              </p:custDataLst>
            </p:nvPr>
          </p:nvSpPr>
          <p:spPr bwMode="auto">
            <a:xfrm>
              <a:off x="3095030" y="1755077"/>
              <a:ext cx="922887" cy="630111"/>
            </a:xfrm>
            <a:custGeom>
              <a:avLst/>
              <a:gdLst>
                <a:gd name="T0" fmla="*/ 110 w 145"/>
                <a:gd name="T1" fmla="*/ 0 h 99"/>
                <a:gd name="T2" fmla="*/ 129 w 145"/>
                <a:gd name="T3" fmla="*/ 4 h 99"/>
                <a:gd name="T4" fmla="*/ 131 w 145"/>
                <a:gd name="T5" fmla="*/ 6 h 99"/>
                <a:gd name="T6" fmla="*/ 129 w 145"/>
                <a:gd name="T7" fmla="*/ 15 h 99"/>
                <a:gd name="T8" fmla="*/ 138 w 145"/>
                <a:gd name="T9" fmla="*/ 28 h 99"/>
                <a:gd name="T10" fmla="*/ 142 w 145"/>
                <a:gd name="T11" fmla="*/ 35 h 99"/>
                <a:gd name="T12" fmla="*/ 145 w 145"/>
                <a:gd name="T13" fmla="*/ 41 h 99"/>
                <a:gd name="T14" fmla="*/ 142 w 145"/>
                <a:gd name="T15" fmla="*/ 52 h 99"/>
                <a:gd name="T16" fmla="*/ 137 w 145"/>
                <a:gd name="T17" fmla="*/ 59 h 99"/>
                <a:gd name="T18" fmla="*/ 128 w 145"/>
                <a:gd name="T19" fmla="*/ 72 h 99"/>
                <a:gd name="T20" fmla="*/ 122 w 145"/>
                <a:gd name="T21" fmla="*/ 68 h 99"/>
                <a:gd name="T22" fmla="*/ 98 w 145"/>
                <a:gd name="T23" fmla="*/ 83 h 99"/>
                <a:gd name="T24" fmla="*/ 77 w 145"/>
                <a:gd name="T25" fmla="*/ 99 h 99"/>
                <a:gd name="T26" fmla="*/ 45 w 145"/>
                <a:gd name="T27" fmla="*/ 84 h 99"/>
                <a:gd name="T28" fmla="*/ 33 w 145"/>
                <a:gd name="T29" fmla="*/ 86 h 99"/>
                <a:gd name="T30" fmla="*/ 24 w 145"/>
                <a:gd name="T31" fmla="*/ 78 h 99"/>
                <a:gd name="T32" fmla="*/ 25 w 145"/>
                <a:gd name="T33" fmla="*/ 77 h 99"/>
                <a:gd name="T34" fmla="*/ 36 w 145"/>
                <a:gd name="T35" fmla="*/ 70 h 99"/>
                <a:gd name="T36" fmla="*/ 31 w 145"/>
                <a:gd name="T37" fmla="*/ 71 h 99"/>
                <a:gd name="T38" fmla="*/ 34 w 145"/>
                <a:gd name="T39" fmla="*/ 65 h 99"/>
                <a:gd name="T40" fmla="*/ 25 w 145"/>
                <a:gd name="T41" fmla="*/ 55 h 99"/>
                <a:gd name="T42" fmla="*/ 15 w 145"/>
                <a:gd name="T43" fmla="*/ 56 h 99"/>
                <a:gd name="T44" fmla="*/ 9 w 145"/>
                <a:gd name="T45" fmla="*/ 55 h 99"/>
                <a:gd name="T46" fmla="*/ 36 w 145"/>
                <a:gd name="T47" fmla="*/ 47 h 99"/>
                <a:gd name="T48" fmla="*/ 33 w 145"/>
                <a:gd name="T49" fmla="*/ 44 h 99"/>
                <a:gd name="T50" fmla="*/ 27 w 145"/>
                <a:gd name="T51" fmla="*/ 46 h 99"/>
                <a:gd name="T52" fmla="*/ 36 w 145"/>
                <a:gd name="T53" fmla="*/ 35 h 99"/>
                <a:gd name="T54" fmla="*/ 22 w 145"/>
                <a:gd name="T55" fmla="*/ 31 h 99"/>
                <a:gd name="T56" fmla="*/ 6 w 145"/>
                <a:gd name="T57" fmla="*/ 35 h 99"/>
                <a:gd name="T58" fmla="*/ 0 w 145"/>
                <a:gd name="T59" fmla="*/ 34 h 99"/>
                <a:gd name="T60" fmla="*/ 3 w 145"/>
                <a:gd name="T61" fmla="*/ 28 h 99"/>
                <a:gd name="T62" fmla="*/ 5 w 145"/>
                <a:gd name="T63" fmla="*/ 25 h 99"/>
                <a:gd name="T64" fmla="*/ 6 w 145"/>
                <a:gd name="T65" fmla="*/ 24 h 99"/>
                <a:gd name="T66" fmla="*/ 11 w 145"/>
                <a:gd name="T67" fmla="*/ 22 h 99"/>
                <a:gd name="T68" fmla="*/ 9 w 145"/>
                <a:gd name="T69" fmla="*/ 16 h 99"/>
                <a:gd name="T70" fmla="*/ 12 w 145"/>
                <a:gd name="T71" fmla="*/ 15 h 99"/>
                <a:gd name="T72" fmla="*/ 13 w 145"/>
                <a:gd name="T73" fmla="*/ 13 h 99"/>
                <a:gd name="T74" fmla="*/ 28 w 145"/>
                <a:gd name="T75" fmla="*/ 15 h 99"/>
                <a:gd name="T76" fmla="*/ 22 w 145"/>
                <a:gd name="T77" fmla="*/ 10 h 99"/>
                <a:gd name="T78" fmla="*/ 19 w 145"/>
                <a:gd name="T79" fmla="*/ 9 h 99"/>
                <a:gd name="T80" fmla="*/ 18 w 145"/>
                <a:gd name="T81" fmla="*/ 7 h 99"/>
                <a:gd name="T82" fmla="*/ 28 w 145"/>
                <a:gd name="T83" fmla="*/ 3 h 99"/>
                <a:gd name="T84" fmla="*/ 40 w 145"/>
                <a:gd name="T85" fmla="*/ 21 h 99"/>
                <a:gd name="T86" fmla="*/ 39 w 145"/>
                <a:gd name="T87" fmla="*/ 27 h 99"/>
                <a:gd name="T88" fmla="*/ 45 w 145"/>
                <a:gd name="T89" fmla="*/ 40 h 99"/>
                <a:gd name="T90" fmla="*/ 49 w 145"/>
                <a:gd name="T91" fmla="*/ 28 h 99"/>
                <a:gd name="T92" fmla="*/ 55 w 145"/>
                <a:gd name="T93" fmla="*/ 31 h 99"/>
                <a:gd name="T94" fmla="*/ 56 w 145"/>
                <a:gd name="T95" fmla="*/ 13 h 99"/>
                <a:gd name="T96" fmla="*/ 67 w 145"/>
                <a:gd name="T97" fmla="*/ 16 h 99"/>
                <a:gd name="T98" fmla="*/ 76 w 145"/>
                <a:gd name="T99" fmla="*/ 10 h 99"/>
                <a:gd name="T100" fmla="*/ 77 w 145"/>
                <a:gd name="T101" fmla="*/ 12 h 99"/>
                <a:gd name="T102" fmla="*/ 82 w 145"/>
                <a:gd name="T103" fmla="*/ 12 h 99"/>
                <a:gd name="T104" fmla="*/ 91 w 145"/>
                <a:gd name="T105" fmla="*/ 18 h 99"/>
                <a:gd name="T106" fmla="*/ 107 w 145"/>
                <a:gd name="T107" fmla="*/ 12 h 99"/>
                <a:gd name="T108" fmla="*/ 104 w 145"/>
                <a:gd name="T109" fmla="*/ 1 h 99"/>
                <a:gd name="T110" fmla="*/ 108 w 145"/>
                <a:gd name="T111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5" h="99">
                  <a:moveTo>
                    <a:pt x="108" y="0"/>
                  </a:moveTo>
                  <a:lnTo>
                    <a:pt x="110" y="0"/>
                  </a:lnTo>
                  <a:lnTo>
                    <a:pt x="119" y="12"/>
                  </a:lnTo>
                  <a:lnTo>
                    <a:pt x="129" y="4"/>
                  </a:lnTo>
                  <a:lnTo>
                    <a:pt x="131" y="4"/>
                  </a:lnTo>
                  <a:lnTo>
                    <a:pt x="131" y="6"/>
                  </a:lnTo>
                  <a:lnTo>
                    <a:pt x="126" y="15"/>
                  </a:lnTo>
                  <a:lnTo>
                    <a:pt x="129" y="15"/>
                  </a:lnTo>
                  <a:lnTo>
                    <a:pt x="129" y="27"/>
                  </a:lnTo>
                  <a:lnTo>
                    <a:pt x="138" y="28"/>
                  </a:lnTo>
                  <a:lnTo>
                    <a:pt x="139" y="28"/>
                  </a:lnTo>
                  <a:lnTo>
                    <a:pt x="142" y="35"/>
                  </a:lnTo>
                  <a:lnTo>
                    <a:pt x="142" y="40"/>
                  </a:lnTo>
                  <a:lnTo>
                    <a:pt x="145" y="41"/>
                  </a:lnTo>
                  <a:lnTo>
                    <a:pt x="145" y="43"/>
                  </a:lnTo>
                  <a:lnTo>
                    <a:pt x="142" y="52"/>
                  </a:lnTo>
                  <a:lnTo>
                    <a:pt x="134" y="58"/>
                  </a:lnTo>
                  <a:lnTo>
                    <a:pt x="137" y="59"/>
                  </a:lnTo>
                  <a:lnTo>
                    <a:pt x="137" y="61"/>
                  </a:lnTo>
                  <a:lnTo>
                    <a:pt x="128" y="72"/>
                  </a:lnTo>
                  <a:lnTo>
                    <a:pt x="126" y="72"/>
                  </a:lnTo>
                  <a:lnTo>
                    <a:pt x="122" y="68"/>
                  </a:lnTo>
                  <a:lnTo>
                    <a:pt x="108" y="81"/>
                  </a:lnTo>
                  <a:lnTo>
                    <a:pt x="98" y="83"/>
                  </a:lnTo>
                  <a:lnTo>
                    <a:pt x="79" y="99"/>
                  </a:lnTo>
                  <a:lnTo>
                    <a:pt x="77" y="99"/>
                  </a:lnTo>
                  <a:lnTo>
                    <a:pt x="61" y="95"/>
                  </a:lnTo>
                  <a:lnTo>
                    <a:pt x="45" y="84"/>
                  </a:lnTo>
                  <a:lnTo>
                    <a:pt x="37" y="84"/>
                  </a:lnTo>
                  <a:lnTo>
                    <a:pt x="33" y="86"/>
                  </a:lnTo>
                  <a:lnTo>
                    <a:pt x="25" y="86"/>
                  </a:lnTo>
                  <a:lnTo>
                    <a:pt x="24" y="78"/>
                  </a:lnTo>
                  <a:lnTo>
                    <a:pt x="24" y="77"/>
                  </a:lnTo>
                  <a:lnTo>
                    <a:pt x="25" y="77"/>
                  </a:lnTo>
                  <a:lnTo>
                    <a:pt x="36" y="74"/>
                  </a:lnTo>
                  <a:lnTo>
                    <a:pt x="36" y="70"/>
                  </a:lnTo>
                  <a:lnTo>
                    <a:pt x="33" y="71"/>
                  </a:lnTo>
                  <a:lnTo>
                    <a:pt x="31" y="71"/>
                  </a:lnTo>
                  <a:lnTo>
                    <a:pt x="31" y="70"/>
                  </a:lnTo>
                  <a:lnTo>
                    <a:pt x="34" y="65"/>
                  </a:lnTo>
                  <a:lnTo>
                    <a:pt x="33" y="65"/>
                  </a:lnTo>
                  <a:lnTo>
                    <a:pt x="25" y="55"/>
                  </a:lnTo>
                  <a:lnTo>
                    <a:pt x="19" y="55"/>
                  </a:lnTo>
                  <a:lnTo>
                    <a:pt x="15" y="56"/>
                  </a:lnTo>
                  <a:lnTo>
                    <a:pt x="9" y="56"/>
                  </a:lnTo>
                  <a:lnTo>
                    <a:pt x="9" y="55"/>
                  </a:lnTo>
                  <a:lnTo>
                    <a:pt x="24" y="47"/>
                  </a:lnTo>
                  <a:lnTo>
                    <a:pt x="36" y="47"/>
                  </a:lnTo>
                  <a:lnTo>
                    <a:pt x="36" y="44"/>
                  </a:lnTo>
                  <a:lnTo>
                    <a:pt x="33" y="44"/>
                  </a:lnTo>
                  <a:lnTo>
                    <a:pt x="31" y="46"/>
                  </a:lnTo>
                  <a:lnTo>
                    <a:pt x="27" y="46"/>
                  </a:lnTo>
                  <a:lnTo>
                    <a:pt x="27" y="44"/>
                  </a:lnTo>
                  <a:lnTo>
                    <a:pt x="36" y="35"/>
                  </a:lnTo>
                  <a:lnTo>
                    <a:pt x="27" y="31"/>
                  </a:lnTo>
                  <a:lnTo>
                    <a:pt x="22" y="31"/>
                  </a:lnTo>
                  <a:lnTo>
                    <a:pt x="13" y="32"/>
                  </a:lnTo>
                  <a:lnTo>
                    <a:pt x="6" y="35"/>
                  </a:lnTo>
                  <a:lnTo>
                    <a:pt x="0" y="35"/>
                  </a:lnTo>
                  <a:lnTo>
                    <a:pt x="0" y="34"/>
                  </a:lnTo>
                  <a:lnTo>
                    <a:pt x="3" y="29"/>
                  </a:lnTo>
                  <a:lnTo>
                    <a:pt x="3" y="28"/>
                  </a:lnTo>
                  <a:lnTo>
                    <a:pt x="9" y="29"/>
                  </a:lnTo>
                  <a:lnTo>
                    <a:pt x="5" y="25"/>
                  </a:lnTo>
                  <a:lnTo>
                    <a:pt x="5" y="24"/>
                  </a:lnTo>
                  <a:lnTo>
                    <a:pt x="6" y="24"/>
                  </a:lnTo>
                  <a:lnTo>
                    <a:pt x="13" y="27"/>
                  </a:lnTo>
                  <a:lnTo>
                    <a:pt x="11" y="22"/>
                  </a:lnTo>
                  <a:lnTo>
                    <a:pt x="12" y="21"/>
                  </a:lnTo>
                  <a:lnTo>
                    <a:pt x="9" y="16"/>
                  </a:lnTo>
                  <a:lnTo>
                    <a:pt x="13" y="15"/>
                  </a:lnTo>
                  <a:lnTo>
                    <a:pt x="12" y="15"/>
                  </a:lnTo>
                  <a:lnTo>
                    <a:pt x="12" y="13"/>
                  </a:lnTo>
                  <a:lnTo>
                    <a:pt x="13" y="13"/>
                  </a:lnTo>
                  <a:lnTo>
                    <a:pt x="28" y="22"/>
                  </a:lnTo>
                  <a:lnTo>
                    <a:pt x="28" y="15"/>
                  </a:lnTo>
                  <a:lnTo>
                    <a:pt x="22" y="12"/>
                  </a:lnTo>
                  <a:lnTo>
                    <a:pt x="22" y="10"/>
                  </a:lnTo>
                  <a:lnTo>
                    <a:pt x="25" y="10"/>
                  </a:lnTo>
                  <a:lnTo>
                    <a:pt x="19" y="9"/>
                  </a:lnTo>
                  <a:lnTo>
                    <a:pt x="18" y="9"/>
                  </a:lnTo>
                  <a:lnTo>
                    <a:pt x="18" y="7"/>
                  </a:lnTo>
                  <a:lnTo>
                    <a:pt x="19" y="3"/>
                  </a:lnTo>
                  <a:lnTo>
                    <a:pt x="28" y="3"/>
                  </a:lnTo>
                  <a:lnTo>
                    <a:pt x="43" y="18"/>
                  </a:lnTo>
                  <a:lnTo>
                    <a:pt x="40" y="21"/>
                  </a:lnTo>
                  <a:lnTo>
                    <a:pt x="43" y="25"/>
                  </a:lnTo>
                  <a:lnTo>
                    <a:pt x="39" y="27"/>
                  </a:lnTo>
                  <a:lnTo>
                    <a:pt x="43" y="29"/>
                  </a:lnTo>
                  <a:lnTo>
                    <a:pt x="45" y="40"/>
                  </a:lnTo>
                  <a:lnTo>
                    <a:pt x="48" y="35"/>
                  </a:lnTo>
                  <a:lnTo>
                    <a:pt x="49" y="28"/>
                  </a:lnTo>
                  <a:lnTo>
                    <a:pt x="51" y="28"/>
                  </a:lnTo>
                  <a:lnTo>
                    <a:pt x="55" y="31"/>
                  </a:lnTo>
                  <a:lnTo>
                    <a:pt x="55" y="13"/>
                  </a:lnTo>
                  <a:lnTo>
                    <a:pt x="56" y="13"/>
                  </a:lnTo>
                  <a:lnTo>
                    <a:pt x="67" y="25"/>
                  </a:lnTo>
                  <a:lnTo>
                    <a:pt x="67" y="16"/>
                  </a:lnTo>
                  <a:lnTo>
                    <a:pt x="68" y="16"/>
                  </a:lnTo>
                  <a:lnTo>
                    <a:pt x="76" y="10"/>
                  </a:lnTo>
                  <a:lnTo>
                    <a:pt x="77" y="10"/>
                  </a:lnTo>
                  <a:lnTo>
                    <a:pt x="77" y="12"/>
                  </a:lnTo>
                  <a:lnTo>
                    <a:pt x="83" y="24"/>
                  </a:lnTo>
                  <a:lnTo>
                    <a:pt x="82" y="12"/>
                  </a:lnTo>
                  <a:lnTo>
                    <a:pt x="83" y="12"/>
                  </a:lnTo>
                  <a:lnTo>
                    <a:pt x="91" y="18"/>
                  </a:lnTo>
                  <a:lnTo>
                    <a:pt x="95" y="12"/>
                  </a:lnTo>
                  <a:lnTo>
                    <a:pt x="107" y="12"/>
                  </a:lnTo>
                  <a:lnTo>
                    <a:pt x="104" y="3"/>
                  </a:lnTo>
                  <a:lnTo>
                    <a:pt x="104" y="1"/>
                  </a:lnTo>
                  <a:lnTo>
                    <a:pt x="105" y="1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Portugal">
              <a:extLst>
                <a:ext uri="{FF2B5EF4-FFF2-40B4-BE49-F238E27FC236}">
                  <a16:creationId xmlns:a16="http://schemas.microsoft.com/office/drawing/2014/main" id="{2351C162-0A36-41BE-96BE-5C0FEC18871F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4367978" y="5370243"/>
              <a:ext cx="273687" cy="547366"/>
            </a:xfrm>
            <a:custGeom>
              <a:avLst/>
              <a:gdLst>
                <a:gd name="T0" fmla="*/ 18 w 43"/>
                <a:gd name="T1" fmla="*/ 0 h 86"/>
                <a:gd name="T2" fmla="*/ 20 w 43"/>
                <a:gd name="T3" fmla="*/ 4 h 86"/>
                <a:gd name="T4" fmla="*/ 28 w 43"/>
                <a:gd name="T5" fmla="*/ 4 h 86"/>
                <a:gd name="T6" fmla="*/ 31 w 43"/>
                <a:gd name="T7" fmla="*/ 3 h 86"/>
                <a:gd name="T8" fmla="*/ 40 w 43"/>
                <a:gd name="T9" fmla="*/ 3 h 86"/>
                <a:gd name="T10" fmla="*/ 40 w 43"/>
                <a:gd name="T11" fmla="*/ 4 h 86"/>
                <a:gd name="T12" fmla="*/ 43 w 43"/>
                <a:gd name="T13" fmla="*/ 9 h 86"/>
                <a:gd name="T14" fmla="*/ 43 w 43"/>
                <a:gd name="T15" fmla="*/ 10 h 86"/>
                <a:gd name="T16" fmla="*/ 36 w 43"/>
                <a:gd name="T17" fmla="*/ 19 h 86"/>
                <a:gd name="T18" fmla="*/ 34 w 43"/>
                <a:gd name="T19" fmla="*/ 32 h 86"/>
                <a:gd name="T20" fmla="*/ 34 w 43"/>
                <a:gd name="T21" fmla="*/ 38 h 86"/>
                <a:gd name="T22" fmla="*/ 28 w 43"/>
                <a:gd name="T23" fmla="*/ 43 h 86"/>
                <a:gd name="T24" fmla="*/ 33 w 43"/>
                <a:gd name="T25" fmla="*/ 53 h 86"/>
                <a:gd name="T26" fmla="*/ 30 w 43"/>
                <a:gd name="T27" fmla="*/ 62 h 86"/>
                <a:gd name="T28" fmla="*/ 34 w 43"/>
                <a:gd name="T29" fmla="*/ 69 h 86"/>
                <a:gd name="T30" fmla="*/ 33 w 43"/>
                <a:gd name="T31" fmla="*/ 69 h 86"/>
                <a:gd name="T32" fmla="*/ 27 w 43"/>
                <a:gd name="T33" fmla="*/ 77 h 86"/>
                <a:gd name="T34" fmla="*/ 28 w 43"/>
                <a:gd name="T35" fmla="*/ 83 h 86"/>
                <a:gd name="T36" fmla="*/ 22 w 43"/>
                <a:gd name="T37" fmla="*/ 83 h 86"/>
                <a:gd name="T38" fmla="*/ 20 w 43"/>
                <a:gd name="T39" fmla="*/ 84 h 86"/>
                <a:gd name="T40" fmla="*/ 15 w 43"/>
                <a:gd name="T41" fmla="*/ 84 h 86"/>
                <a:gd name="T42" fmla="*/ 12 w 43"/>
                <a:gd name="T43" fmla="*/ 86 h 86"/>
                <a:gd name="T44" fmla="*/ 8 w 43"/>
                <a:gd name="T45" fmla="*/ 86 h 86"/>
                <a:gd name="T46" fmla="*/ 9 w 43"/>
                <a:gd name="T47" fmla="*/ 62 h 86"/>
                <a:gd name="T48" fmla="*/ 5 w 43"/>
                <a:gd name="T49" fmla="*/ 63 h 86"/>
                <a:gd name="T50" fmla="*/ 3 w 43"/>
                <a:gd name="T51" fmla="*/ 63 h 86"/>
                <a:gd name="T52" fmla="*/ 0 w 43"/>
                <a:gd name="T53" fmla="*/ 57 h 86"/>
                <a:gd name="T54" fmla="*/ 9 w 43"/>
                <a:gd name="T55" fmla="*/ 20 h 86"/>
                <a:gd name="T56" fmla="*/ 8 w 43"/>
                <a:gd name="T57" fmla="*/ 6 h 86"/>
                <a:gd name="T58" fmla="*/ 18 w 43"/>
                <a:gd name="T5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" h="86">
                  <a:moveTo>
                    <a:pt x="18" y="0"/>
                  </a:moveTo>
                  <a:lnTo>
                    <a:pt x="20" y="4"/>
                  </a:lnTo>
                  <a:lnTo>
                    <a:pt x="28" y="4"/>
                  </a:lnTo>
                  <a:lnTo>
                    <a:pt x="31" y="3"/>
                  </a:lnTo>
                  <a:lnTo>
                    <a:pt x="40" y="3"/>
                  </a:lnTo>
                  <a:lnTo>
                    <a:pt x="40" y="4"/>
                  </a:lnTo>
                  <a:lnTo>
                    <a:pt x="43" y="9"/>
                  </a:lnTo>
                  <a:lnTo>
                    <a:pt x="43" y="10"/>
                  </a:lnTo>
                  <a:lnTo>
                    <a:pt x="36" y="19"/>
                  </a:lnTo>
                  <a:lnTo>
                    <a:pt x="34" y="32"/>
                  </a:lnTo>
                  <a:lnTo>
                    <a:pt x="34" y="38"/>
                  </a:lnTo>
                  <a:lnTo>
                    <a:pt x="28" y="43"/>
                  </a:lnTo>
                  <a:lnTo>
                    <a:pt x="33" y="53"/>
                  </a:lnTo>
                  <a:lnTo>
                    <a:pt x="30" y="62"/>
                  </a:lnTo>
                  <a:lnTo>
                    <a:pt x="34" y="69"/>
                  </a:lnTo>
                  <a:lnTo>
                    <a:pt x="33" y="69"/>
                  </a:lnTo>
                  <a:lnTo>
                    <a:pt x="27" y="77"/>
                  </a:lnTo>
                  <a:lnTo>
                    <a:pt x="28" y="83"/>
                  </a:lnTo>
                  <a:lnTo>
                    <a:pt x="22" y="83"/>
                  </a:lnTo>
                  <a:lnTo>
                    <a:pt x="20" y="84"/>
                  </a:lnTo>
                  <a:lnTo>
                    <a:pt x="15" y="84"/>
                  </a:lnTo>
                  <a:lnTo>
                    <a:pt x="12" y="86"/>
                  </a:lnTo>
                  <a:lnTo>
                    <a:pt x="8" y="86"/>
                  </a:lnTo>
                  <a:lnTo>
                    <a:pt x="9" y="62"/>
                  </a:lnTo>
                  <a:lnTo>
                    <a:pt x="5" y="63"/>
                  </a:lnTo>
                  <a:lnTo>
                    <a:pt x="3" y="63"/>
                  </a:lnTo>
                  <a:lnTo>
                    <a:pt x="0" y="57"/>
                  </a:lnTo>
                  <a:lnTo>
                    <a:pt x="9" y="20"/>
                  </a:lnTo>
                  <a:lnTo>
                    <a:pt x="8" y="6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Spain">
              <a:extLst>
                <a:ext uri="{FF2B5EF4-FFF2-40B4-BE49-F238E27FC236}">
                  <a16:creationId xmlns:a16="http://schemas.microsoft.com/office/drawing/2014/main" id="{CE45AC6A-85ED-4954-B96D-39AC1C61362B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4380708" y="5185668"/>
              <a:ext cx="1043817" cy="833783"/>
            </a:xfrm>
            <a:custGeom>
              <a:avLst/>
              <a:gdLst>
                <a:gd name="T0" fmla="*/ 19 w 164"/>
                <a:gd name="T1" fmla="*/ 0 h 131"/>
                <a:gd name="T2" fmla="*/ 47 w 164"/>
                <a:gd name="T3" fmla="*/ 3 h 131"/>
                <a:gd name="T4" fmla="*/ 81 w 164"/>
                <a:gd name="T5" fmla="*/ 5 h 131"/>
                <a:gd name="T6" fmla="*/ 98 w 164"/>
                <a:gd name="T7" fmla="*/ 6 h 131"/>
                <a:gd name="T8" fmla="*/ 126 w 164"/>
                <a:gd name="T9" fmla="*/ 20 h 131"/>
                <a:gd name="T10" fmla="*/ 139 w 164"/>
                <a:gd name="T11" fmla="*/ 20 h 131"/>
                <a:gd name="T12" fmla="*/ 142 w 164"/>
                <a:gd name="T13" fmla="*/ 21 h 131"/>
                <a:gd name="T14" fmla="*/ 161 w 164"/>
                <a:gd name="T15" fmla="*/ 23 h 131"/>
                <a:gd name="T16" fmla="*/ 161 w 164"/>
                <a:gd name="T17" fmla="*/ 35 h 131"/>
                <a:gd name="T18" fmla="*/ 118 w 164"/>
                <a:gd name="T19" fmla="*/ 76 h 131"/>
                <a:gd name="T20" fmla="*/ 124 w 164"/>
                <a:gd name="T21" fmla="*/ 85 h 131"/>
                <a:gd name="T22" fmla="*/ 123 w 164"/>
                <a:gd name="T23" fmla="*/ 89 h 131"/>
                <a:gd name="T24" fmla="*/ 112 w 164"/>
                <a:gd name="T25" fmla="*/ 106 h 131"/>
                <a:gd name="T26" fmla="*/ 96 w 164"/>
                <a:gd name="T27" fmla="*/ 119 h 131"/>
                <a:gd name="T28" fmla="*/ 65 w 164"/>
                <a:gd name="T29" fmla="*/ 121 h 131"/>
                <a:gd name="T30" fmla="*/ 50 w 164"/>
                <a:gd name="T31" fmla="*/ 131 h 131"/>
                <a:gd name="T32" fmla="*/ 35 w 164"/>
                <a:gd name="T33" fmla="*/ 115 h 131"/>
                <a:gd name="T34" fmla="*/ 23 w 164"/>
                <a:gd name="T35" fmla="*/ 106 h 131"/>
                <a:gd name="T36" fmla="*/ 29 w 164"/>
                <a:gd name="T37" fmla="*/ 98 h 131"/>
                <a:gd name="T38" fmla="*/ 26 w 164"/>
                <a:gd name="T39" fmla="*/ 89 h 131"/>
                <a:gd name="T40" fmla="*/ 25 w 164"/>
                <a:gd name="T41" fmla="*/ 72 h 131"/>
                <a:gd name="T42" fmla="*/ 31 w 164"/>
                <a:gd name="T43" fmla="*/ 61 h 131"/>
                <a:gd name="T44" fmla="*/ 40 w 164"/>
                <a:gd name="T45" fmla="*/ 38 h 131"/>
                <a:gd name="T46" fmla="*/ 29 w 164"/>
                <a:gd name="T47" fmla="*/ 33 h 131"/>
                <a:gd name="T48" fmla="*/ 18 w 164"/>
                <a:gd name="T49" fmla="*/ 35 h 131"/>
                <a:gd name="T50" fmla="*/ 16 w 164"/>
                <a:gd name="T51" fmla="*/ 30 h 131"/>
                <a:gd name="T52" fmla="*/ 6 w 164"/>
                <a:gd name="T53" fmla="*/ 36 h 131"/>
                <a:gd name="T54" fmla="*/ 7 w 164"/>
                <a:gd name="T55" fmla="*/ 27 h 131"/>
                <a:gd name="T56" fmla="*/ 6 w 164"/>
                <a:gd name="T57" fmla="*/ 26 h 131"/>
                <a:gd name="T58" fmla="*/ 6 w 164"/>
                <a:gd name="T59" fmla="*/ 20 h 131"/>
                <a:gd name="T60" fmla="*/ 0 w 164"/>
                <a:gd name="T61" fmla="*/ 12 h 131"/>
                <a:gd name="T62" fmla="*/ 12 w 164"/>
                <a:gd name="T63" fmla="*/ 8 h 131"/>
                <a:gd name="T64" fmla="*/ 15 w 164"/>
                <a:gd name="T6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4" h="131">
                  <a:moveTo>
                    <a:pt x="15" y="0"/>
                  </a:moveTo>
                  <a:lnTo>
                    <a:pt x="19" y="0"/>
                  </a:lnTo>
                  <a:lnTo>
                    <a:pt x="31" y="2"/>
                  </a:lnTo>
                  <a:lnTo>
                    <a:pt x="47" y="3"/>
                  </a:lnTo>
                  <a:lnTo>
                    <a:pt x="65" y="3"/>
                  </a:lnTo>
                  <a:lnTo>
                    <a:pt x="81" y="5"/>
                  </a:lnTo>
                  <a:lnTo>
                    <a:pt x="93" y="6"/>
                  </a:lnTo>
                  <a:lnTo>
                    <a:pt x="98" y="6"/>
                  </a:lnTo>
                  <a:lnTo>
                    <a:pt x="112" y="17"/>
                  </a:lnTo>
                  <a:lnTo>
                    <a:pt x="126" y="20"/>
                  </a:lnTo>
                  <a:lnTo>
                    <a:pt x="132" y="17"/>
                  </a:lnTo>
                  <a:lnTo>
                    <a:pt x="139" y="20"/>
                  </a:lnTo>
                  <a:lnTo>
                    <a:pt x="141" y="23"/>
                  </a:lnTo>
                  <a:lnTo>
                    <a:pt x="142" y="21"/>
                  </a:lnTo>
                  <a:lnTo>
                    <a:pt x="148" y="24"/>
                  </a:lnTo>
                  <a:lnTo>
                    <a:pt x="161" y="23"/>
                  </a:lnTo>
                  <a:lnTo>
                    <a:pt x="164" y="26"/>
                  </a:lnTo>
                  <a:lnTo>
                    <a:pt x="161" y="35"/>
                  </a:lnTo>
                  <a:lnTo>
                    <a:pt x="132" y="52"/>
                  </a:lnTo>
                  <a:lnTo>
                    <a:pt x="118" y="76"/>
                  </a:lnTo>
                  <a:lnTo>
                    <a:pt x="118" y="82"/>
                  </a:lnTo>
                  <a:lnTo>
                    <a:pt x="124" y="85"/>
                  </a:lnTo>
                  <a:lnTo>
                    <a:pt x="124" y="86"/>
                  </a:lnTo>
                  <a:lnTo>
                    <a:pt x="123" y="89"/>
                  </a:lnTo>
                  <a:lnTo>
                    <a:pt x="117" y="95"/>
                  </a:lnTo>
                  <a:lnTo>
                    <a:pt x="112" y="106"/>
                  </a:lnTo>
                  <a:lnTo>
                    <a:pt x="105" y="107"/>
                  </a:lnTo>
                  <a:lnTo>
                    <a:pt x="96" y="119"/>
                  </a:lnTo>
                  <a:lnTo>
                    <a:pt x="95" y="119"/>
                  </a:lnTo>
                  <a:lnTo>
                    <a:pt x="65" y="121"/>
                  </a:lnTo>
                  <a:lnTo>
                    <a:pt x="52" y="131"/>
                  </a:lnTo>
                  <a:lnTo>
                    <a:pt x="50" y="131"/>
                  </a:lnTo>
                  <a:lnTo>
                    <a:pt x="43" y="128"/>
                  </a:lnTo>
                  <a:lnTo>
                    <a:pt x="35" y="115"/>
                  </a:lnTo>
                  <a:lnTo>
                    <a:pt x="25" y="112"/>
                  </a:lnTo>
                  <a:lnTo>
                    <a:pt x="23" y="106"/>
                  </a:lnTo>
                  <a:lnTo>
                    <a:pt x="23" y="104"/>
                  </a:lnTo>
                  <a:lnTo>
                    <a:pt x="29" y="98"/>
                  </a:lnTo>
                  <a:lnTo>
                    <a:pt x="26" y="91"/>
                  </a:lnTo>
                  <a:lnTo>
                    <a:pt x="26" y="89"/>
                  </a:lnTo>
                  <a:lnTo>
                    <a:pt x="29" y="82"/>
                  </a:lnTo>
                  <a:lnTo>
                    <a:pt x="25" y="72"/>
                  </a:lnTo>
                  <a:lnTo>
                    <a:pt x="31" y="66"/>
                  </a:lnTo>
                  <a:lnTo>
                    <a:pt x="31" y="61"/>
                  </a:lnTo>
                  <a:lnTo>
                    <a:pt x="32" y="48"/>
                  </a:lnTo>
                  <a:lnTo>
                    <a:pt x="40" y="38"/>
                  </a:lnTo>
                  <a:lnTo>
                    <a:pt x="37" y="33"/>
                  </a:lnTo>
                  <a:lnTo>
                    <a:pt x="29" y="33"/>
                  </a:lnTo>
                  <a:lnTo>
                    <a:pt x="25" y="35"/>
                  </a:lnTo>
                  <a:lnTo>
                    <a:pt x="18" y="35"/>
                  </a:lnTo>
                  <a:lnTo>
                    <a:pt x="18" y="33"/>
                  </a:lnTo>
                  <a:lnTo>
                    <a:pt x="16" y="30"/>
                  </a:lnTo>
                  <a:lnTo>
                    <a:pt x="7" y="36"/>
                  </a:lnTo>
                  <a:lnTo>
                    <a:pt x="6" y="36"/>
                  </a:lnTo>
                  <a:lnTo>
                    <a:pt x="6" y="35"/>
                  </a:lnTo>
                  <a:lnTo>
                    <a:pt x="7" y="27"/>
                  </a:lnTo>
                  <a:lnTo>
                    <a:pt x="6" y="27"/>
                  </a:lnTo>
                  <a:lnTo>
                    <a:pt x="6" y="26"/>
                  </a:lnTo>
                  <a:lnTo>
                    <a:pt x="4" y="23"/>
                  </a:lnTo>
                  <a:lnTo>
                    <a:pt x="6" y="20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4" y="8"/>
                  </a:lnTo>
                  <a:lnTo>
                    <a:pt x="12" y="8"/>
                  </a:lnTo>
                  <a:lnTo>
                    <a:pt x="15" y="2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" name="France">
              <a:extLst>
                <a:ext uri="{FF2B5EF4-FFF2-40B4-BE49-F238E27FC236}">
                  <a16:creationId xmlns:a16="http://schemas.microsoft.com/office/drawing/2014/main" id="{3543CC80-4B0C-4061-9AEC-16F2A5206B74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4749862" y="4281877"/>
              <a:ext cx="1062914" cy="1069277"/>
            </a:xfrm>
            <a:custGeom>
              <a:avLst/>
              <a:gdLst>
                <a:gd name="T0" fmla="*/ 99 w 167"/>
                <a:gd name="T1" fmla="*/ 6 h 168"/>
                <a:gd name="T2" fmla="*/ 118 w 167"/>
                <a:gd name="T3" fmla="*/ 21 h 168"/>
                <a:gd name="T4" fmla="*/ 124 w 167"/>
                <a:gd name="T5" fmla="*/ 19 h 168"/>
                <a:gd name="T6" fmla="*/ 127 w 167"/>
                <a:gd name="T7" fmla="*/ 27 h 168"/>
                <a:gd name="T8" fmla="*/ 143 w 167"/>
                <a:gd name="T9" fmla="*/ 31 h 168"/>
                <a:gd name="T10" fmla="*/ 167 w 167"/>
                <a:gd name="T11" fmla="*/ 42 h 168"/>
                <a:gd name="T12" fmla="*/ 160 w 167"/>
                <a:gd name="T13" fmla="*/ 61 h 168"/>
                <a:gd name="T14" fmla="*/ 160 w 167"/>
                <a:gd name="T15" fmla="*/ 70 h 168"/>
                <a:gd name="T16" fmla="*/ 140 w 167"/>
                <a:gd name="T17" fmla="*/ 92 h 168"/>
                <a:gd name="T18" fmla="*/ 145 w 167"/>
                <a:gd name="T19" fmla="*/ 92 h 168"/>
                <a:gd name="T20" fmla="*/ 151 w 167"/>
                <a:gd name="T21" fmla="*/ 94 h 168"/>
                <a:gd name="T22" fmla="*/ 154 w 167"/>
                <a:gd name="T23" fmla="*/ 104 h 168"/>
                <a:gd name="T24" fmla="*/ 154 w 167"/>
                <a:gd name="T25" fmla="*/ 113 h 168"/>
                <a:gd name="T26" fmla="*/ 154 w 167"/>
                <a:gd name="T27" fmla="*/ 114 h 168"/>
                <a:gd name="T28" fmla="*/ 152 w 167"/>
                <a:gd name="T29" fmla="*/ 122 h 168"/>
                <a:gd name="T30" fmla="*/ 161 w 167"/>
                <a:gd name="T31" fmla="*/ 134 h 168"/>
                <a:gd name="T32" fmla="*/ 143 w 167"/>
                <a:gd name="T33" fmla="*/ 154 h 168"/>
                <a:gd name="T34" fmla="*/ 127 w 167"/>
                <a:gd name="T35" fmla="*/ 148 h 168"/>
                <a:gd name="T36" fmla="*/ 105 w 167"/>
                <a:gd name="T37" fmla="*/ 153 h 168"/>
                <a:gd name="T38" fmla="*/ 105 w 167"/>
                <a:gd name="T39" fmla="*/ 166 h 168"/>
                <a:gd name="T40" fmla="*/ 93 w 167"/>
                <a:gd name="T41" fmla="*/ 168 h 168"/>
                <a:gd name="T42" fmla="*/ 74 w 167"/>
                <a:gd name="T43" fmla="*/ 160 h 168"/>
                <a:gd name="T44" fmla="*/ 53 w 167"/>
                <a:gd name="T45" fmla="*/ 160 h 168"/>
                <a:gd name="T46" fmla="*/ 40 w 167"/>
                <a:gd name="T47" fmla="*/ 148 h 168"/>
                <a:gd name="T48" fmla="*/ 50 w 167"/>
                <a:gd name="T49" fmla="*/ 126 h 168"/>
                <a:gd name="T50" fmla="*/ 47 w 167"/>
                <a:gd name="T51" fmla="*/ 123 h 168"/>
                <a:gd name="T52" fmla="*/ 48 w 167"/>
                <a:gd name="T53" fmla="*/ 105 h 168"/>
                <a:gd name="T54" fmla="*/ 40 w 167"/>
                <a:gd name="T55" fmla="*/ 92 h 168"/>
                <a:gd name="T56" fmla="*/ 35 w 167"/>
                <a:gd name="T57" fmla="*/ 79 h 168"/>
                <a:gd name="T58" fmla="*/ 31 w 167"/>
                <a:gd name="T59" fmla="*/ 77 h 168"/>
                <a:gd name="T60" fmla="*/ 29 w 167"/>
                <a:gd name="T61" fmla="*/ 73 h 168"/>
                <a:gd name="T62" fmla="*/ 5 w 167"/>
                <a:gd name="T63" fmla="*/ 67 h 168"/>
                <a:gd name="T64" fmla="*/ 1 w 167"/>
                <a:gd name="T65" fmla="*/ 61 h 168"/>
                <a:gd name="T66" fmla="*/ 3 w 167"/>
                <a:gd name="T67" fmla="*/ 59 h 168"/>
                <a:gd name="T68" fmla="*/ 4 w 167"/>
                <a:gd name="T69" fmla="*/ 57 h 168"/>
                <a:gd name="T70" fmla="*/ 1 w 167"/>
                <a:gd name="T71" fmla="*/ 52 h 168"/>
                <a:gd name="T72" fmla="*/ 19 w 167"/>
                <a:gd name="T73" fmla="*/ 46 h 168"/>
                <a:gd name="T74" fmla="*/ 43 w 167"/>
                <a:gd name="T75" fmla="*/ 51 h 168"/>
                <a:gd name="T76" fmla="*/ 38 w 167"/>
                <a:gd name="T77" fmla="*/ 28 h 168"/>
                <a:gd name="T78" fmla="*/ 47 w 167"/>
                <a:gd name="T79" fmla="*/ 30 h 168"/>
                <a:gd name="T80" fmla="*/ 65 w 167"/>
                <a:gd name="T81" fmla="*/ 34 h 168"/>
                <a:gd name="T82" fmla="*/ 84 w 167"/>
                <a:gd name="T83" fmla="*/ 18 h 168"/>
                <a:gd name="T84" fmla="*/ 86 w 167"/>
                <a:gd name="T85" fmla="*/ 3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7" h="168">
                  <a:moveTo>
                    <a:pt x="99" y="0"/>
                  </a:moveTo>
                  <a:lnTo>
                    <a:pt x="99" y="6"/>
                  </a:lnTo>
                  <a:lnTo>
                    <a:pt x="115" y="15"/>
                  </a:lnTo>
                  <a:lnTo>
                    <a:pt x="118" y="21"/>
                  </a:lnTo>
                  <a:lnTo>
                    <a:pt x="121" y="21"/>
                  </a:lnTo>
                  <a:lnTo>
                    <a:pt x="124" y="19"/>
                  </a:lnTo>
                  <a:lnTo>
                    <a:pt x="127" y="19"/>
                  </a:lnTo>
                  <a:lnTo>
                    <a:pt x="127" y="27"/>
                  </a:lnTo>
                  <a:lnTo>
                    <a:pt x="137" y="30"/>
                  </a:lnTo>
                  <a:lnTo>
                    <a:pt x="143" y="31"/>
                  </a:lnTo>
                  <a:lnTo>
                    <a:pt x="149" y="37"/>
                  </a:lnTo>
                  <a:lnTo>
                    <a:pt x="167" y="42"/>
                  </a:lnTo>
                  <a:lnTo>
                    <a:pt x="167" y="43"/>
                  </a:lnTo>
                  <a:lnTo>
                    <a:pt x="160" y="61"/>
                  </a:lnTo>
                  <a:lnTo>
                    <a:pt x="161" y="70"/>
                  </a:lnTo>
                  <a:lnTo>
                    <a:pt x="160" y="70"/>
                  </a:lnTo>
                  <a:lnTo>
                    <a:pt x="152" y="73"/>
                  </a:lnTo>
                  <a:lnTo>
                    <a:pt x="140" y="92"/>
                  </a:lnTo>
                  <a:lnTo>
                    <a:pt x="140" y="97"/>
                  </a:lnTo>
                  <a:lnTo>
                    <a:pt x="145" y="92"/>
                  </a:lnTo>
                  <a:lnTo>
                    <a:pt x="151" y="92"/>
                  </a:lnTo>
                  <a:lnTo>
                    <a:pt x="151" y="94"/>
                  </a:lnTo>
                  <a:lnTo>
                    <a:pt x="154" y="102"/>
                  </a:lnTo>
                  <a:lnTo>
                    <a:pt x="154" y="104"/>
                  </a:lnTo>
                  <a:lnTo>
                    <a:pt x="151" y="104"/>
                  </a:lnTo>
                  <a:lnTo>
                    <a:pt x="154" y="113"/>
                  </a:lnTo>
                  <a:lnTo>
                    <a:pt x="155" y="114"/>
                  </a:lnTo>
                  <a:lnTo>
                    <a:pt x="154" y="114"/>
                  </a:lnTo>
                  <a:lnTo>
                    <a:pt x="151" y="120"/>
                  </a:lnTo>
                  <a:lnTo>
                    <a:pt x="152" y="122"/>
                  </a:lnTo>
                  <a:lnTo>
                    <a:pt x="154" y="134"/>
                  </a:lnTo>
                  <a:lnTo>
                    <a:pt x="161" y="134"/>
                  </a:lnTo>
                  <a:lnTo>
                    <a:pt x="161" y="141"/>
                  </a:lnTo>
                  <a:lnTo>
                    <a:pt x="143" y="154"/>
                  </a:lnTo>
                  <a:lnTo>
                    <a:pt x="142" y="154"/>
                  </a:lnTo>
                  <a:lnTo>
                    <a:pt x="127" y="148"/>
                  </a:lnTo>
                  <a:lnTo>
                    <a:pt x="115" y="147"/>
                  </a:lnTo>
                  <a:lnTo>
                    <a:pt x="105" y="153"/>
                  </a:lnTo>
                  <a:lnTo>
                    <a:pt x="103" y="159"/>
                  </a:lnTo>
                  <a:lnTo>
                    <a:pt x="105" y="166"/>
                  </a:lnTo>
                  <a:lnTo>
                    <a:pt x="96" y="166"/>
                  </a:lnTo>
                  <a:lnTo>
                    <a:pt x="93" y="168"/>
                  </a:lnTo>
                  <a:lnTo>
                    <a:pt x="88" y="168"/>
                  </a:lnTo>
                  <a:lnTo>
                    <a:pt x="74" y="160"/>
                  </a:lnTo>
                  <a:lnTo>
                    <a:pt x="69" y="163"/>
                  </a:lnTo>
                  <a:lnTo>
                    <a:pt x="53" y="160"/>
                  </a:lnTo>
                  <a:lnTo>
                    <a:pt x="40" y="150"/>
                  </a:lnTo>
                  <a:lnTo>
                    <a:pt x="40" y="148"/>
                  </a:lnTo>
                  <a:lnTo>
                    <a:pt x="45" y="144"/>
                  </a:lnTo>
                  <a:lnTo>
                    <a:pt x="50" y="126"/>
                  </a:lnTo>
                  <a:lnTo>
                    <a:pt x="47" y="125"/>
                  </a:lnTo>
                  <a:lnTo>
                    <a:pt x="47" y="123"/>
                  </a:lnTo>
                  <a:lnTo>
                    <a:pt x="50" y="108"/>
                  </a:lnTo>
                  <a:lnTo>
                    <a:pt x="48" y="105"/>
                  </a:lnTo>
                  <a:lnTo>
                    <a:pt x="47" y="95"/>
                  </a:lnTo>
                  <a:lnTo>
                    <a:pt x="40" y="92"/>
                  </a:lnTo>
                  <a:lnTo>
                    <a:pt x="37" y="86"/>
                  </a:lnTo>
                  <a:lnTo>
                    <a:pt x="35" y="79"/>
                  </a:lnTo>
                  <a:lnTo>
                    <a:pt x="35" y="77"/>
                  </a:lnTo>
                  <a:lnTo>
                    <a:pt x="31" y="77"/>
                  </a:lnTo>
                  <a:lnTo>
                    <a:pt x="31" y="76"/>
                  </a:lnTo>
                  <a:lnTo>
                    <a:pt x="29" y="73"/>
                  </a:lnTo>
                  <a:lnTo>
                    <a:pt x="11" y="67"/>
                  </a:lnTo>
                  <a:lnTo>
                    <a:pt x="5" y="67"/>
                  </a:lnTo>
                  <a:lnTo>
                    <a:pt x="1" y="62"/>
                  </a:lnTo>
                  <a:lnTo>
                    <a:pt x="1" y="61"/>
                  </a:lnTo>
                  <a:lnTo>
                    <a:pt x="4" y="61"/>
                  </a:lnTo>
                  <a:lnTo>
                    <a:pt x="3" y="59"/>
                  </a:lnTo>
                  <a:lnTo>
                    <a:pt x="3" y="58"/>
                  </a:lnTo>
                  <a:lnTo>
                    <a:pt x="4" y="57"/>
                  </a:lnTo>
                  <a:lnTo>
                    <a:pt x="0" y="57"/>
                  </a:lnTo>
                  <a:lnTo>
                    <a:pt x="1" y="52"/>
                  </a:lnTo>
                  <a:lnTo>
                    <a:pt x="17" y="46"/>
                  </a:lnTo>
                  <a:lnTo>
                    <a:pt x="19" y="46"/>
                  </a:lnTo>
                  <a:lnTo>
                    <a:pt x="29" y="51"/>
                  </a:lnTo>
                  <a:lnTo>
                    <a:pt x="43" y="51"/>
                  </a:lnTo>
                  <a:lnTo>
                    <a:pt x="38" y="30"/>
                  </a:lnTo>
                  <a:lnTo>
                    <a:pt x="38" y="28"/>
                  </a:lnTo>
                  <a:lnTo>
                    <a:pt x="47" y="28"/>
                  </a:lnTo>
                  <a:lnTo>
                    <a:pt x="47" y="30"/>
                  </a:lnTo>
                  <a:lnTo>
                    <a:pt x="50" y="34"/>
                  </a:lnTo>
                  <a:lnTo>
                    <a:pt x="65" y="34"/>
                  </a:lnTo>
                  <a:lnTo>
                    <a:pt x="66" y="28"/>
                  </a:lnTo>
                  <a:lnTo>
                    <a:pt x="84" y="18"/>
                  </a:lnTo>
                  <a:lnTo>
                    <a:pt x="86" y="5"/>
                  </a:lnTo>
                  <a:lnTo>
                    <a:pt x="86" y="3"/>
                  </a:lnTo>
                  <a:lnTo>
                    <a:pt x="99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" name="Ireland">
              <a:extLst>
                <a:ext uri="{FF2B5EF4-FFF2-40B4-BE49-F238E27FC236}">
                  <a16:creationId xmlns:a16="http://schemas.microsoft.com/office/drawing/2014/main" id="{91F82543-FDB5-42C9-9DAB-B0E21EB75D96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4285233" y="3709048"/>
              <a:ext cx="369154" cy="528274"/>
            </a:xfrm>
            <a:custGeom>
              <a:avLst/>
              <a:gdLst>
                <a:gd name="T0" fmla="*/ 19 w 58"/>
                <a:gd name="T1" fmla="*/ 56 h 83"/>
                <a:gd name="T2" fmla="*/ 13 w 58"/>
                <a:gd name="T3" fmla="*/ 59 h 83"/>
                <a:gd name="T4" fmla="*/ 21 w 58"/>
                <a:gd name="T5" fmla="*/ 58 h 83"/>
                <a:gd name="T6" fmla="*/ 19 w 58"/>
                <a:gd name="T7" fmla="*/ 56 h 83"/>
                <a:gd name="T8" fmla="*/ 37 w 58"/>
                <a:gd name="T9" fmla="*/ 0 h 83"/>
                <a:gd name="T10" fmla="*/ 38 w 58"/>
                <a:gd name="T11" fmla="*/ 7 h 83"/>
                <a:gd name="T12" fmla="*/ 31 w 58"/>
                <a:gd name="T13" fmla="*/ 18 h 83"/>
                <a:gd name="T14" fmla="*/ 35 w 58"/>
                <a:gd name="T15" fmla="*/ 23 h 83"/>
                <a:gd name="T16" fmla="*/ 50 w 58"/>
                <a:gd name="T17" fmla="*/ 18 h 83"/>
                <a:gd name="T18" fmla="*/ 52 w 58"/>
                <a:gd name="T19" fmla="*/ 18 h 83"/>
                <a:gd name="T20" fmla="*/ 56 w 58"/>
                <a:gd name="T21" fmla="*/ 28 h 83"/>
                <a:gd name="T22" fmla="*/ 56 w 58"/>
                <a:gd name="T23" fmla="*/ 29 h 83"/>
                <a:gd name="T24" fmla="*/ 55 w 58"/>
                <a:gd name="T25" fmla="*/ 31 h 83"/>
                <a:gd name="T26" fmla="*/ 58 w 58"/>
                <a:gd name="T27" fmla="*/ 38 h 83"/>
                <a:gd name="T28" fmla="*/ 58 w 58"/>
                <a:gd name="T29" fmla="*/ 52 h 83"/>
                <a:gd name="T30" fmla="*/ 53 w 58"/>
                <a:gd name="T31" fmla="*/ 69 h 83"/>
                <a:gd name="T32" fmla="*/ 37 w 58"/>
                <a:gd name="T33" fmla="*/ 69 h 83"/>
                <a:gd name="T34" fmla="*/ 15 w 58"/>
                <a:gd name="T35" fmla="*/ 83 h 83"/>
                <a:gd name="T36" fmla="*/ 9 w 58"/>
                <a:gd name="T37" fmla="*/ 83 h 83"/>
                <a:gd name="T38" fmla="*/ 10 w 58"/>
                <a:gd name="T39" fmla="*/ 80 h 83"/>
                <a:gd name="T40" fmla="*/ 4 w 58"/>
                <a:gd name="T41" fmla="*/ 81 h 83"/>
                <a:gd name="T42" fmla="*/ 3 w 58"/>
                <a:gd name="T43" fmla="*/ 80 h 83"/>
                <a:gd name="T44" fmla="*/ 4 w 58"/>
                <a:gd name="T45" fmla="*/ 80 h 83"/>
                <a:gd name="T46" fmla="*/ 7 w 58"/>
                <a:gd name="T47" fmla="*/ 77 h 83"/>
                <a:gd name="T48" fmla="*/ 1 w 58"/>
                <a:gd name="T49" fmla="*/ 77 h 83"/>
                <a:gd name="T50" fmla="*/ 1 w 58"/>
                <a:gd name="T51" fmla="*/ 75 h 83"/>
                <a:gd name="T52" fmla="*/ 6 w 58"/>
                <a:gd name="T53" fmla="*/ 71 h 83"/>
                <a:gd name="T54" fmla="*/ 0 w 58"/>
                <a:gd name="T55" fmla="*/ 69 h 83"/>
                <a:gd name="T56" fmla="*/ 0 w 58"/>
                <a:gd name="T57" fmla="*/ 68 h 83"/>
                <a:gd name="T58" fmla="*/ 1 w 58"/>
                <a:gd name="T59" fmla="*/ 68 h 83"/>
                <a:gd name="T60" fmla="*/ 6 w 58"/>
                <a:gd name="T61" fmla="*/ 66 h 83"/>
                <a:gd name="T62" fmla="*/ 10 w 58"/>
                <a:gd name="T63" fmla="*/ 61 h 83"/>
                <a:gd name="T64" fmla="*/ 7 w 58"/>
                <a:gd name="T65" fmla="*/ 61 h 83"/>
                <a:gd name="T66" fmla="*/ 7 w 58"/>
                <a:gd name="T67" fmla="*/ 59 h 83"/>
                <a:gd name="T68" fmla="*/ 18 w 58"/>
                <a:gd name="T69" fmla="*/ 47 h 83"/>
                <a:gd name="T70" fmla="*/ 7 w 58"/>
                <a:gd name="T71" fmla="*/ 44 h 83"/>
                <a:gd name="T72" fmla="*/ 7 w 58"/>
                <a:gd name="T73" fmla="*/ 43 h 83"/>
                <a:gd name="T74" fmla="*/ 4 w 58"/>
                <a:gd name="T75" fmla="*/ 38 h 83"/>
                <a:gd name="T76" fmla="*/ 10 w 58"/>
                <a:gd name="T77" fmla="*/ 34 h 83"/>
                <a:gd name="T78" fmla="*/ 4 w 58"/>
                <a:gd name="T79" fmla="*/ 29 h 83"/>
                <a:gd name="T80" fmla="*/ 3 w 58"/>
                <a:gd name="T81" fmla="*/ 29 h 83"/>
                <a:gd name="T82" fmla="*/ 3 w 58"/>
                <a:gd name="T83" fmla="*/ 28 h 83"/>
                <a:gd name="T84" fmla="*/ 7 w 58"/>
                <a:gd name="T85" fmla="*/ 28 h 83"/>
                <a:gd name="T86" fmla="*/ 6 w 58"/>
                <a:gd name="T87" fmla="*/ 26 h 83"/>
                <a:gd name="T88" fmla="*/ 9 w 58"/>
                <a:gd name="T89" fmla="*/ 22 h 83"/>
                <a:gd name="T90" fmla="*/ 9 w 58"/>
                <a:gd name="T91" fmla="*/ 20 h 83"/>
                <a:gd name="T92" fmla="*/ 16 w 58"/>
                <a:gd name="T93" fmla="*/ 20 h 83"/>
                <a:gd name="T94" fmla="*/ 19 w 58"/>
                <a:gd name="T95" fmla="*/ 22 h 83"/>
                <a:gd name="T96" fmla="*/ 24 w 58"/>
                <a:gd name="T97" fmla="*/ 22 h 83"/>
                <a:gd name="T98" fmla="*/ 28 w 58"/>
                <a:gd name="T99" fmla="*/ 16 h 83"/>
                <a:gd name="T100" fmla="*/ 21 w 58"/>
                <a:gd name="T101" fmla="*/ 15 h 83"/>
                <a:gd name="T102" fmla="*/ 21 w 58"/>
                <a:gd name="T103" fmla="*/ 13 h 83"/>
                <a:gd name="T104" fmla="*/ 30 w 58"/>
                <a:gd name="T105" fmla="*/ 3 h 83"/>
                <a:gd name="T106" fmla="*/ 37 w 58"/>
                <a:gd name="T10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83">
                  <a:moveTo>
                    <a:pt x="19" y="56"/>
                  </a:moveTo>
                  <a:lnTo>
                    <a:pt x="13" y="59"/>
                  </a:lnTo>
                  <a:lnTo>
                    <a:pt x="21" y="58"/>
                  </a:lnTo>
                  <a:lnTo>
                    <a:pt x="19" y="56"/>
                  </a:lnTo>
                  <a:close/>
                  <a:moveTo>
                    <a:pt x="37" y="0"/>
                  </a:moveTo>
                  <a:lnTo>
                    <a:pt x="38" y="7"/>
                  </a:lnTo>
                  <a:lnTo>
                    <a:pt x="31" y="18"/>
                  </a:lnTo>
                  <a:lnTo>
                    <a:pt x="35" y="23"/>
                  </a:lnTo>
                  <a:lnTo>
                    <a:pt x="50" y="18"/>
                  </a:lnTo>
                  <a:lnTo>
                    <a:pt x="52" y="18"/>
                  </a:lnTo>
                  <a:lnTo>
                    <a:pt x="56" y="28"/>
                  </a:lnTo>
                  <a:lnTo>
                    <a:pt x="56" y="29"/>
                  </a:lnTo>
                  <a:lnTo>
                    <a:pt x="55" y="31"/>
                  </a:lnTo>
                  <a:lnTo>
                    <a:pt x="58" y="38"/>
                  </a:lnTo>
                  <a:lnTo>
                    <a:pt x="58" y="52"/>
                  </a:lnTo>
                  <a:lnTo>
                    <a:pt x="53" y="69"/>
                  </a:lnTo>
                  <a:lnTo>
                    <a:pt x="37" y="69"/>
                  </a:lnTo>
                  <a:lnTo>
                    <a:pt x="15" y="83"/>
                  </a:lnTo>
                  <a:lnTo>
                    <a:pt x="9" y="83"/>
                  </a:lnTo>
                  <a:lnTo>
                    <a:pt x="10" y="80"/>
                  </a:lnTo>
                  <a:lnTo>
                    <a:pt x="4" y="81"/>
                  </a:lnTo>
                  <a:lnTo>
                    <a:pt x="3" y="80"/>
                  </a:lnTo>
                  <a:lnTo>
                    <a:pt x="4" y="80"/>
                  </a:lnTo>
                  <a:lnTo>
                    <a:pt x="7" y="77"/>
                  </a:lnTo>
                  <a:lnTo>
                    <a:pt x="1" y="77"/>
                  </a:lnTo>
                  <a:lnTo>
                    <a:pt x="1" y="75"/>
                  </a:lnTo>
                  <a:lnTo>
                    <a:pt x="6" y="71"/>
                  </a:lnTo>
                  <a:lnTo>
                    <a:pt x="0" y="69"/>
                  </a:lnTo>
                  <a:lnTo>
                    <a:pt x="0" y="68"/>
                  </a:lnTo>
                  <a:lnTo>
                    <a:pt x="1" y="68"/>
                  </a:lnTo>
                  <a:lnTo>
                    <a:pt x="6" y="66"/>
                  </a:lnTo>
                  <a:lnTo>
                    <a:pt x="10" y="61"/>
                  </a:lnTo>
                  <a:lnTo>
                    <a:pt x="7" y="61"/>
                  </a:lnTo>
                  <a:lnTo>
                    <a:pt x="7" y="59"/>
                  </a:lnTo>
                  <a:lnTo>
                    <a:pt x="18" y="47"/>
                  </a:lnTo>
                  <a:lnTo>
                    <a:pt x="7" y="44"/>
                  </a:lnTo>
                  <a:lnTo>
                    <a:pt x="7" y="43"/>
                  </a:lnTo>
                  <a:lnTo>
                    <a:pt x="4" y="38"/>
                  </a:lnTo>
                  <a:lnTo>
                    <a:pt x="10" y="34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3" y="28"/>
                  </a:lnTo>
                  <a:lnTo>
                    <a:pt x="7" y="28"/>
                  </a:lnTo>
                  <a:lnTo>
                    <a:pt x="6" y="26"/>
                  </a:lnTo>
                  <a:lnTo>
                    <a:pt x="9" y="22"/>
                  </a:lnTo>
                  <a:lnTo>
                    <a:pt x="9" y="20"/>
                  </a:lnTo>
                  <a:lnTo>
                    <a:pt x="16" y="20"/>
                  </a:lnTo>
                  <a:lnTo>
                    <a:pt x="19" y="22"/>
                  </a:lnTo>
                  <a:lnTo>
                    <a:pt x="24" y="22"/>
                  </a:lnTo>
                  <a:lnTo>
                    <a:pt x="28" y="16"/>
                  </a:lnTo>
                  <a:lnTo>
                    <a:pt x="21" y="15"/>
                  </a:lnTo>
                  <a:lnTo>
                    <a:pt x="21" y="13"/>
                  </a:lnTo>
                  <a:lnTo>
                    <a:pt x="30" y="3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Austria">
              <a:extLst>
                <a:ext uri="{FF2B5EF4-FFF2-40B4-BE49-F238E27FC236}">
                  <a16:creationId xmlns:a16="http://schemas.microsoft.com/office/drawing/2014/main" id="{B4A0A0D4-8016-4083-BE12-3B6CD748A072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5927336" y="4549194"/>
              <a:ext cx="642841" cy="318235"/>
            </a:xfrm>
            <a:custGeom>
              <a:avLst/>
              <a:gdLst>
                <a:gd name="T0" fmla="*/ 72 w 101"/>
                <a:gd name="T1" fmla="*/ 0 h 50"/>
                <a:gd name="T2" fmla="*/ 74 w 101"/>
                <a:gd name="T3" fmla="*/ 0 h 50"/>
                <a:gd name="T4" fmla="*/ 95 w 101"/>
                <a:gd name="T5" fmla="*/ 4 h 50"/>
                <a:gd name="T6" fmla="*/ 101 w 101"/>
                <a:gd name="T7" fmla="*/ 19 h 50"/>
                <a:gd name="T8" fmla="*/ 99 w 101"/>
                <a:gd name="T9" fmla="*/ 25 h 50"/>
                <a:gd name="T10" fmla="*/ 99 w 101"/>
                <a:gd name="T11" fmla="*/ 26 h 50"/>
                <a:gd name="T12" fmla="*/ 93 w 101"/>
                <a:gd name="T13" fmla="*/ 26 h 50"/>
                <a:gd name="T14" fmla="*/ 92 w 101"/>
                <a:gd name="T15" fmla="*/ 38 h 50"/>
                <a:gd name="T16" fmla="*/ 92 w 101"/>
                <a:gd name="T17" fmla="*/ 40 h 50"/>
                <a:gd name="T18" fmla="*/ 87 w 101"/>
                <a:gd name="T19" fmla="*/ 43 h 50"/>
                <a:gd name="T20" fmla="*/ 67 w 101"/>
                <a:gd name="T21" fmla="*/ 50 h 50"/>
                <a:gd name="T22" fmla="*/ 55 w 101"/>
                <a:gd name="T23" fmla="*/ 50 h 50"/>
                <a:gd name="T24" fmla="*/ 40 w 101"/>
                <a:gd name="T25" fmla="*/ 46 h 50"/>
                <a:gd name="T26" fmla="*/ 34 w 101"/>
                <a:gd name="T27" fmla="*/ 38 h 50"/>
                <a:gd name="T28" fmla="*/ 12 w 101"/>
                <a:gd name="T29" fmla="*/ 43 h 50"/>
                <a:gd name="T30" fmla="*/ 3 w 101"/>
                <a:gd name="T31" fmla="*/ 40 h 50"/>
                <a:gd name="T32" fmla="*/ 1 w 101"/>
                <a:gd name="T33" fmla="*/ 40 h 50"/>
                <a:gd name="T34" fmla="*/ 0 w 101"/>
                <a:gd name="T35" fmla="*/ 31 h 50"/>
                <a:gd name="T36" fmla="*/ 0 w 101"/>
                <a:gd name="T37" fmla="*/ 29 h 50"/>
                <a:gd name="T38" fmla="*/ 4 w 101"/>
                <a:gd name="T39" fmla="*/ 28 h 50"/>
                <a:gd name="T40" fmla="*/ 10 w 101"/>
                <a:gd name="T41" fmla="*/ 32 h 50"/>
                <a:gd name="T42" fmla="*/ 13 w 101"/>
                <a:gd name="T43" fmla="*/ 28 h 50"/>
                <a:gd name="T44" fmla="*/ 15 w 101"/>
                <a:gd name="T45" fmla="*/ 28 h 50"/>
                <a:gd name="T46" fmla="*/ 22 w 101"/>
                <a:gd name="T47" fmla="*/ 31 h 50"/>
                <a:gd name="T48" fmla="*/ 37 w 101"/>
                <a:gd name="T49" fmla="*/ 25 h 50"/>
                <a:gd name="T50" fmla="*/ 43 w 101"/>
                <a:gd name="T51" fmla="*/ 28 h 50"/>
                <a:gd name="T52" fmla="*/ 46 w 101"/>
                <a:gd name="T53" fmla="*/ 26 h 50"/>
                <a:gd name="T54" fmla="*/ 44 w 101"/>
                <a:gd name="T55" fmla="*/ 16 h 50"/>
                <a:gd name="T56" fmla="*/ 44 w 101"/>
                <a:gd name="T57" fmla="*/ 15 h 50"/>
                <a:gd name="T58" fmla="*/ 56 w 101"/>
                <a:gd name="T59" fmla="*/ 6 h 50"/>
                <a:gd name="T60" fmla="*/ 59 w 101"/>
                <a:gd name="T61" fmla="*/ 6 h 50"/>
                <a:gd name="T62" fmla="*/ 64 w 101"/>
                <a:gd name="T63" fmla="*/ 7 h 50"/>
                <a:gd name="T64" fmla="*/ 67 w 101"/>
                <a:gd name="T65" fmla="*/ 7 h 50"/>
                <a:gd name="T66" fmla="*/ 72 w 101"/>
                <a:gd name="T6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50">
                  <a:moveTo>
                    <a:pt x="72" y="0"/>
                  </a:moveTo>
                  <a:lnTo>
                    <a:pt x="74" y="0"/>
                  </a:lnTo>
                  <a:lnTo>
                    <a:pt x="95" y="4"/>
                  </a:lnTo>
                  <a:lnTo>
                    <a:pt x="101" y="19"/>
                  </a:lnTo>
                  <a:lnTo>
                    <a:pt x="99" y="25"/>
                  </a:lnTo>
                  <a:lnTo>
                    <a:pt x="99" y="26"/>
                  </a:lnTo>
                  <a:lnTo>
                    <a:pt x="93" y="26"/>
                  </a:lnTo>
                  <a:lnTo>
                    <a:pt x="92" y="38"/>
                  </a:lnTo>
                  <a:lnTo>
                    <a:pt x="92" y="40"/>
                  </a:lnTo>
                  <a:lnTo>
                    <a:pt x="87" y="43"/>
                  </a:lnTo>
                  <a:lnTo>
                    <a:pt x="67" y="50"/>
                  </a:lnTo>
                  <a:lnTo>
                    <a:pt x="55" y="50"/>
                  </a:lnTo>
                  <a:lnTo>
                    <a:pt x="40" y="46"/>
                  </a:lnTo>
                  <a:lnTo>
                    <a:pt x="34" y="38"/>
                  </a:lnTo>
                  <a:lnTo>
                    <a:pt x="12" y="43"/>
                  </a:lnTo>
                  <a:lnTo>
                    <a:pt x="3" y="40"/>
                  </a:lnTo>
                  <a:lnTo>
                    <a:pt x="1" y="40"/>
                  </a:lnTo>
                  <a:lnTo>
                    <a:pt x="0" y="31"/>
                  </a:lnTo>
                  <a:lnTo>
                    <a:pt x="0" y="29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3" y="28"/>
                  </a:lnTo>
                  <a:lnTo>
                    <a:pt x="15" y="28"/>
                  </a:lnTo>
                  <a:lnTo>
                    <a:pt x="22" y="31"/>
                  </a:lnTo>
                  <a:lnTo>
                    <a:pt x="37" y="25"/>
                  </a:lnTo>
                  <a:lnTo>
                    <a:pt x="43" y="28"/>
                  </a:lnTo>
                  <a:lnTo>
                    <a:pt x="46" y="26"/>
                  </a:lnTo>
                  <a:lnTo>
                    <a:pt x="44" y="16"/>
                  </a:lnTo>
                  <a:lnTo>
                    <a:pt x="44" y="15"/>
                  </a:lnTo>
                  <a:lnTo>
                    <a:pt x="56" y="6"/>
                  </a:lnTo>
                  <a:lnTo>
                    <a:pt x="59" y="6"/>
                  </a:lnTo>
                  <a:lnTo>
                    <a:pt x="64" y="7"/>
                  </a:lnTo>
                  <a:lnTo>
                    <a:pt x="67" y="7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Belgium">
              <a:extLst>
                <a:ext uri="{FF2B5EF4-FFF2-40B4-BE49-F238E27FC236}">
                  <a16:creationId xmlns:a16="http://schemas.microsoft.com/office/drawing/2014/main" id="{8B052C09-EC41-42FB-9C35-C6C77CB756D0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5367236" y="4243688"/>
              <a:ext cx="292776" cy="235498"/>
            </a:xfrm>
            <a:custGeom>
              <a:avLst/>
              <a:gdLst>
                <a:gd name="T0" fmla="*/ 9 w 46"/>
                <a:gd name="T1" fmla="*/ 0 h 37"/>
                <a:gd name="T2" fmla="*/ 11 w 46"/>
                <a:gd name="T3" fmla="*/ 0 h 37"/>
                <a:gd name="T4" fmla="*/ 15 w 46"/>
                <a:gd name="T5" fmla="*/ 3 h 37"/>
                <a:gd name="T6" fmla="*/ 18 w 46"/>
                <a:gd name="T7" fmla="*/ 3 h 37"/>
                <a:gd name="T8" fmla="*/ 21 w 46"/>
                <a:gd name="T9" fmla="*/ 2 h 37"/>
                <a:gd name="T10" fmla="*/ 26 w 46"/>
                <a:gd name="T11" fmla="*/ 2 h 37"/>
                <a:gd name="T12" fmla="*/ 29 w 46"/>
                <a:gd name="T13" fmla="*/ 0 h 37"/>
                <a:gd name="T14" fmla="*/ 32 w 46"/>
                <a:gd name="T15" fmla="*/ 0 h 37"/>
                <a:gd name="T16" fmla="*/ 37 w 46"/>
                <a:gd name="T17" fmla="*/ 5 h 37"/>
                <a:gd name="T18" fmla="*/ 39 w 46"/>
                <a:gd name="T19" fmla="*/ 5 h 37"/>
                <a:gd name="T20" fmla="*/ 39 w 46"/>
                <a:gd name="T21" fmla="*/ 12 h 37"/>
                <a:gd name="T22" fmla="*/ 43 w 46"/>
                <a:gd name="T23" fmla="*/ 14 h 37"/>
                <a:gd name="T24" fmla="*/ 46 w 46"/>
                <a:gd name="T25" fmla="*/ 20 h 37"/>
                <a:gd name="T26" fmla="*/ 45 w 46"/>
                <a:gd name="T27" fmla="*/ 25 h 37"/>
                <a:gd name="T28" fmla="*/ 39 w 46"/>
                <a:gd name="T29" fmla="*/ 31 h 37"/>
                <a:gd name="T30" fmla="*/ 40 w 46"/>
                <a:gd name="T31" fmla="*/ 37 h 37"/>
                <a:gd name="T32" fmla="*/ 39 w 46"/>
                <a:gd name="T33" fmla="*/ 37 h 37"/>
                <a:gd name="T34" fmla="*/ 30 w 46"/>
                <a:gd name="T35" fmla="*/ 34 h 37"/>
                <a:gd name="T36" fmla="*/ 29 w 46"/>
                <a:gd name="T37" fmla="*/ 34 h 37"/>
                <a:gd name="T38" fmla="*/ 29 w 46"/>
                <a:gd name="T39" fmla="*/ 27 h 37"/>
                <a:gd name="T40" fmla="*/ 27 w 46"/>
                <a:gd name="T41" fmla="*/ 27 h 37"/>
                <a:gd name="T42" fmla="*/ 26 w 46"/>
                <a:gd name="T43" fmla="*/ 28 h 37"/>
                <a:gd name="T44" fmla="*/ 23 w 46"/>
                <a:gd name="T45" fmla="*/ 28 h 37"/>
                <a:gd name="T46" fmla="*/ 21 w 46"/>
                <a:gd name="T47" fmla="*/ 30 h 37"/>
                <a:gd name="T48" fmla="*/ 20 w 46"/>
                <a:gd name="T49" fmla="*/ 30 h 37"/>
                <a:gd name="T50" fmla="*/ 20 w 46"/>
                <a:gd name="T51" fmla="*/ 28 h 37"/>
                <a:gd name="T52" fmla="*/ 17 w 46"/>
                <a:gd name="T53" fmla="*/ 22 h 37"/>
                <a:gd name="T54" fmla="*/ 2 w 46"/>
                <a:gd name="T55" fmla="*/ 12 h 37"/>
                <a:gd name="T56" fmla="*/ 0 w 46"/>
                <a:gd name="T57" fmla="*/ 12 h 37"/>
                <a:gd name="T58" fmla="*/ 0 w 46"/>
                <a:gd name="T59" fmla="*/ 6 h 37"/>
                <a:gd name="T60" fmla="*/ 2 w 46"/>
                <a:gd name="T61" fmla="*/ 6 h 37"/>
                <a:gd name="T62" fmla="*/ 9 w 46"/>
                <a:gd name="T6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" h="37">
                  <a:moveTo>
                    <a:pt x="9" y="0"/>
                  </a:moveTo>
                  <a:lnTo>
                    <a:pt x="11" y="0"/>
                  </a:lnTo>
                  <a:lnTo>
                    <a:pt x="15" y="3"/>
                  </a:lnTo>
                  <a:lnTo>
                    <a:pt x="18" y="3"/>
                  </a:lnTo>
                  <a:lnTo>
                    <a:pt x="21" y="2"/>
                  </a:lnTo>
                  <a:lnTo>
                    <a:pt x="26" y="2"/>
                  </a:lnTo>
                  <a:lnTo>
                    <a:pt x="29" y="0"/>
                  </a:lnTo>
                  <a:lnTo>
                    <a:pt x="32" y="0"/>
                  </a:lnTo>
                  <a:lnTo>
                    <a:pt x="37" y="5"/>
                  </a:lnTo>
                  <a:lnTo>
                    <a:pt x="39" y="5"/>
                  </a:lnTo>
                  <a:lnTo>
                    <a:pt x="39" y="12"/>
                  </a:lnTo>
                  <a:lnTo>
                    <a:pt x="43" y="14"/>
                  </a:lnTo>
                  <a:lnTo>
                    <a:pt x="46" y="20"/>
                  </a:lnTo>
                  <a:lnTo>
                    <a:pt x="45" y="25"/>
                  </a:lnTo>
                  <a:lnTo>
                    <a:pt x="39" y="31"/>
                  </a:lnTo>
                  <a:lnTo>
                    <a:pt x="40" y="37"/>
                  </a:lnTo>
                  <a:lnTo>
                    <a:pt x="39" y="37"/>
                  </a:lnTo>
                  <a:lnTo>
                    <a:pt x="30" y="34"/>
                  </a:lnTo>
                  <a:lnTo>
                    <a:pt x="29" y="34"/>
                  </a:lnTo>
                  <a:lnTo>
                    <a:pt x="29" y="27"/>
                  </a:lnTo>
                  <a:lnTo>
                    <a:pt x="27" y="27"/>
                  </a:lnTo>
                  <a:lnTo>
                    <a:pt x="26" y="28"/>
                  </a:lnTo>
                  <a:lnTo>
                    <a:pt x="23" y="28"/>
                  </a:lnTo>
                  <a:lnTo>
                    <a:pt x="21" y="30"/>
                  </a:lnTo>
                  <a:lnTo>
                    <a:pt x="20" y="30"/>
                  </a:lnTo>
                  <a:lnTo>
                    <a:pt x="20" y="28"/>
                  </a:lnTo>
                  <a:lnTo>
                    <a:pt x="17" y="22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0" y="6"/>
                  </a:lnTo>
                  <a:lnTo>
                    <a:pt x="2" y="6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" name="Poland">
              <a:extLst>
                <a:ext uri="{FF2B5EF4-FFF2-40B4-BE49-F238E27FC236}">
                  <a16:creationId xmlns:a16="http://schemas.microsoft.com/office/drawing/2014/main" id="{46EBECE5-6D4A-4FB5-BEAB-C2505A2C2AE8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6315586" y="3766330"/>
              <a:ext cx="827416" cy="782864"/>
            </a:xfrm>
            <a:custGeom>
              <a:avLst/>
              <a:gdLst>
                <a:gd name="T0" fmla="*/ 51 w 130"/>
                <a:gd name="T1" fmla="*/ 0 h 123"/>
                <a:gd name="T2" fmla="*/ 59 w 130"/>
                <a:gd name="T3" fmla="*/ 0 h 123"/>
                <a:gd name="T4" fmla="*/ 59 w 130"/>
                <a:gd name="T5" fmla="*/ 1 h 123"/>
                <a:gd name="T6" fmla="*/ 60 w 130"/>
                <a:gd name="T7" fmla="*/ 4 h 123"/>
                <a:gd name="T8" fmla="*/ 60 w 130"/>
                <a:gd name="T9" fmla="*/ 6 h 123"/>
                <a:gd name="T10" fmla="*/ 57 w 130"/>
                <a:gd name="T11" fmla="*/ 4 h 123"/>
                <a:gd name="T12" fmla="*/ 60 w 130"/>
                <a:gd name="T13" fmla="*/ 11 h 123"/>
                <a:gd name="T14" fmla="*/ 71 w 130"/>
                <a:gd name="T15" fmla="*/ 9 h 123"/>
                <a:gd name="T16" fmla="*/ 89 w 130"/>
                <a:gd name="T17" fmla="*/ 10 h 123"/>
                <a:gd name="T18" fmla="*/ 114 w 130"/>
                <a:gd name="T19" fmla="*/ 10 h 123"/>
                <a:gd name="T20" fmla="*/ 123 w 130"/>
                <a:gd name="T21" fmla="*/ 17 h 123"/>
                <a:gd name="T22" fmla="*/ 124 w 130"/>
                <a:gd name="T23" fmla="*/ 20 h 123"/>
                <a:gd name="T24" fmla="*/ 127 w 130"/>
                <a:gd name="T25" fmla="*/ 47 h 123"/>
                <a:gd name="T26" fmla="*/ 120 w 130"/>
                <a:gd name="T27" fmla="*/ 56 h 123"/>
                <a:gd name="T28" fmla="*/ 123 w 130"/>
                <a:gd name="T29" fmla="*/ 62 h 123"/>
                <a:gd name="T30" fmla="*/ 123 w 130"/>
                <a:gd name="T31" fmla="*/ 71 h 123"/>
                <a:gd name="T32" fmla="*/ 130 w 130"/>
                <a:gd name="T33" fmla="*/ 90 h 123"/>
                <a:gd name="T34" fmla="*/ 130 w 130"/>
                <a:gd name="T35" fmla="*/ 92 h 123"/>
                <a:gd name="T36" fmla="*/ 117 w 130"/>
                <a:gd name="T37" fmla="*/ 106 h 123"/>
                <a:gd name="T38" fmla="*/ 112 w 130"/>
                <a:gd name="T39" fmla="*/ 115 h 123"/>
                <a:gd name="T40" fmla="*/ 112 w 130"/>
                <a:gd name="T41" fmla="*/ 123 h 123"/>
                <a:gd name="T42" fmla="*/ 108 w 130"/>
                <a:gd name="T43" fmla="*/ 123 h 123"/>
                <a:gd name="T44" fmla="*/ 94 w 130"/>
                <a:gd name="T45" fmla="*/ 115 h 123"/>
                <a:gd name="T46" fmla="*/ 93 w 130"/>
                <a:gd name="T47" fmla="*/ 115 h 123"/>
                <a:gd name="T48" fmla="*/ 90 w 130"/>
                <a:gd name="T49" fmla="*/ 117 h 123"/>
                <a:gd name="T50" fmla="*/ 87 w 130"/>
                <a:gd name="T51" fmla="*/ 117 h 123"/>
                <a:gd name="T52" fmla="*/ 83 w 130"/>
                <a:gd name="T53" fmla="*/ 118 h 123"/>
                <a:gd name="T54" fmla="*/ 80 w 130"/>
                <a:gd name="T55" fmla="*/ 118 h 123"/>
                <a:gd name="T56" fmla="*/ 77 w 130"/>
                <a:gd name="T57" fmla="*/ 120 h 123"/>
                <a:gd name="T58" fmla="*/ 75 w 130"/>
                <a:gd name="T59" fmla="*/ 120 h 123"/>
                <a:gd name="T60" fmla="*/ 69 w 130"/>
                <a:gd name="T61" fmla="*/ 114 h 123"/>
                <a:gd name="T62" fmla="*/ 63 w 130"/>
                <a:gd name="T63" fmla="*/ 115 h 123"/>
                <a:gd name="T64" fmla="*/ 56 w 130"/>
                <a:gd name="T65" fmla="*/ 111 h 123"/>
                <a:gd name="T66" fmla="*/ 46 w 130"/>
                <a:gd name="T67" fmla="*/ 103 h 123"/>
                <a:gd name="T68" fmla="*/ 46 w 130"/>
                <a:gd name="T69" fmla="*/ 97 h 123"/>
                <a:gd name="T70" fmla="*/ 37 w 130"/>
                <a:gd name="T71" fmla="*/ 96 h 123"/>
                <a:gd name="T72" fmla="*/ 34 w 130"/>
                <a:gd name="T73" fmla="*/ 100 h 123"/>
                <a:gd name="T74" fmla="*/ 22 w 130"/>
                <a:gd name="T75" fmla="*/ 89 h 123"/>
                <a:gd name="T76" fmla="*/ 13 w 130"/>
                <a:gd name="T77" fmla="*/ 84 h 123"/>
                <a:gd name="T78" fmla="*/ 7 w 130"/>
                <a:gd name="T79" fmla="*/ 87 h 123"/>
                <a:gd name="T80" fmla="*/ 7 w 130"/>
                <a:gd name="T81" fmla="*/ 86 h 123"/>
                <a:gd name="T82" fmla="*/ 8 w 130"/>
                <a:gd name="T83" fmla="*/ 75 h 123"/>
                <a:gd name="T84" fmla="*/ 6 w 130"/>
                <a:gd name="T85" fmla="*/ 71 h 123"/>
                <a:gd name="T86" fmla="*/ 3 w 130"/>
                <a:gd name="T87" fmla="*/ 47 h 123"/>
                <a:gd name="T88" fmla="*/ 0 w 130"/>
                <a:gd name="T89" fmla="*/ 46 h 123"/>
                <a:gd name="T90" fmla="*/ 0 w 130"/>
                <a:gd name="T91" fmla="*/ 44 h 123"/>
                <a:gd name="T92" fmla="*/ 1 w 130"/>
                <a:gd name="T93" fmla="*/ 34 h 123"/>
                <a:gd name="T94" fmla="*/ 0 w 130"/>
                <a:gd name="T95" fmla="*/ 25 h 123"/>
                <a:gd name="T96" fmla="*/ 0 w 130"/>
                <a:gd name="T97" fmla="*/ 23 h 123"/>
                <a:gd name="T98" fmla="*/ 4 w 130"/>
                <a:gd name="T99" fmla="*/ 25 h 123"/>
                <a:gd name="T100" fmla="*/ 4 w 130"/>
                <a:gd name="T101" fmla="*/ 23 h 123"/>
                <a:gd name="T102" fmla="*/ 1 w 130"/>
                <a:gd name="T103" fmla="*/ 23 h 123"/>
                <a:gd name="T104" fmla="*/ 1 w 130"/>
                <a:gd name="T105" fmla="*/ 22 h 123"/>
                <a:gd name="T106" fmla="*/ 3 w 130"/>
                <a:gd name="T107" fmla="*/ 19 h 123"/>
                <a:gd name="T108" fmla="*/ 40 w 130"/>
                <a:gd name="T109" fmla="*/ 1 h 123"/>
                <a:gd name="T110" fmla="*/ 47 w 130"/>
                <a:gd name="T111" fmla="*/ 1 h 123"/>
                <a:gd name="T112" fmla="*/ 51 w 130"/>
                <a:gd name="T113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0" h="123">
                  <a:moveTo>
                    <a:pt x="51" y="0"/>
                  </a:moveTo>
                  <a:lnTo>
                    <a:pt x="59" y="0"/>
                  </a:lnTo>
                  <a:lnTo>
                    <a:pt x="59" y="1"/>
                  </a:lnTo>
                  <a:lnTo>
                    <a:pt x="60" y="4"/>
                  </a:lnTo>
                  <a:lnTo>
                    <a:pt x="60" y="6"/>
                  </a:lnTo>
                  <a:lnTo>
                    <a:pt x="57" y="4"/>
                  </a:lnTo>
                  <a:lnTo>
                    <a:pt x="60" y="11"/>
                  </a:lnTo>
                  <a:lnTo>
                    <a:pt x="71" y="9"/>
                  </a:lnTo>
                  <a:lnTo>
                    <a:pt x="89" y="10"/>
                  </a:lnTo>
                  <a:lnTo>
                    <a:pt x="114" y="10"/>
                  </a:lnTo>
                  <a:lnTo>
                    <a:pt x="123" y="17"/>
                  </a:lnTo>
                  <a:lnTo>
                    <a:pt x="124" y="20"/>
                  </a:lnTo>
                  <a:lnTo>
                    <a:pt x="127" y="47"/>
                  </a:lnTo>
                  <a:lnTo>
                    <a:pt x="120" y="56"/>
                  </a:lnTo>
                  <a:lnTo>
                    <a:pt x="123" y="62"/>
                  </a:lnTo>
                  <a:lnTo>
                    <a:pt x="123" y="71"/>
                  </a:lnTo>
                  <a:lnTo>
                    <a:pt x="130" y="90"/>
                  </a:lnTo>
                  <a:lnTo>
                    <a:pt x="130" y="92"/>
                  </a:lnTo>
                  <a:lnTo>
                    <a:pt x="117" y="106"/>
                  </a:lnTo>
                  <a:lnTo>
                    <a:pt x="112" y="115"/>
                  </a:lnTo>
                  <a:lnTo>
                    <a:pt x="112" y="123"/>
                  </a:lnTo>
                  <a:lnTo>
                    <a:pt x="108" y="123"/>
                  </a:lnTo>
                  <a:lnTo>
                    <a:pt x="94" y="115"/>
                  </a:lnTo>
                  <a:lnTo>
                    <a:pt x="93" y="115"/>
                  </a:lnTo>
                  <a:lnTo>
                    <a:pt x="90" y="117"/>
                  </a:lnTo>
                  <a:lnTo>
                    <a:pt x="87" y="117"/>
                  </a:lnTo>
                  <a:lnTo>
                    <a:pt x="83" y="118"/>
                  </a:lnTo>
                  <a:lnTo>
                    <a:pt x="80" y="118"/>
                  </a:lnTo>
                  <a:lnTo>
                    <a:pt x="77" y="120"/>
                  </a:lnTo>
                  <a:lnTo>
                    <a:pt x="75" y="120"/>
                  </a:lnTo>
                  <a:lnTo>
                    <a:pt x="69" y="114"/>
                  </a:lnTo>
                  <a:lnTo>
                    <a:pt x="63" y="115"/>
                  </a:lnTo>
                  <a:lnTo>
                    <a:pt x="56" y="111"/>
                  </a:lnTo>
                  <a:lnTo>
                    <a:pt x="46" y="103"/>
                  </a:lnTo>
                  <a:lnTo>
                    <a:pt x="46" y="97"/>
                  </a:lnTo>
                  <a:lnTo>
                    <a:pt x="37" y="96"/>
                  </a:lnTo>
                  <a:lnTo>
                    <a:pt x="34" y="100"/>
                  </a:lnTo>
                  <a:lnTo>
                    <a:pt x="22" y="89"/>
                  </a:lnTo>
                  <a:lnTo>
                    <a:pt x="13" y="84"/>
                  </a:lnTo>
                  <a:lnTo>
                    <a:pt x="7" y="87"/>
                  </a:lnTo>
                  <a:lnTo>
                    <a:pt x="7" y="86"/>
                  </a:lnTo>
                  <a:lnTo>
                    <a:pt x="8" y="75"/>
                  </a:lnTo>
                  <a:lnTo>
                    <a:pt x="6" y="71"/>
                  </a:lnTo>
                  <a:lnTo>
                    <a:pt x="3" y="47"/>
                  </a:lnTo>
                  <a:lnTo>
                    <a:pt x="0" y="46"/>
                  </a:lnTo>
                  <a:lnTo>
                    <a:pt x="0" y="44"/>
                  </a:lnTo>
                  <a:lnTo>
                    <a:pt x="1" y="34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4" y="25"/>
                  </a:lnTo>
                  <a:lnTo>
                    <a:pt x="4" y="23"/>
                  </a:lnTo>
                  <a:lnTo>
                    <a:pt x="1" y="23"/>
                  </a:lnTo>
                  <a:lnTo>
                    <a:pt x="1" y="22"/>
                  </a:lnTo>
                  <a:lnTo>
                    <a:pt x="3" y="19"/>
                  </a:lnTo>
                  <a:lnTo>
                    <a:pt x="40" y="1"/>
                  </a:lnTo>
                  <a:lnTo>
                    <a:pt x="47" y="1"/>
                  </a:lnTo>
                  <a:lnTo>
                    <a:pt x="51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Sardinia (Italy)">
              <a:extLst>
                <a:ext uri="{FF2B5EF4-FFF2-40B4-BE49-F238E27FC236}">
                  <a16:creationId xmlns:a16="http://schemas.microsoft.com/office/drawing/2014/main" id="{106A76EC-8D7A-4A10-9C6D-FFAEDDBEF207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5825498" y="5452988"/>
              <a:ext cx="120930" cy="273687"/>
            </a:xfrm>
            <a:custGeom>
              <a:avLst/>
              <a:gdLst>
                <a:gd name="T0" fmla="*/ 11 w 19"/>
                <a:gd name="T1" fmla="*/ 0 h 43"/>
                <a:gd name="T2" fmla="*/ 13 w 19"/>
                <a:gd name="T3" fmla="*/ 0 h 43"/>
                <a:gd name="T4" fmla="*/ 17 w 19"/>
                <a:gd name="T5" fmla="*/ 3 h 43"/>
                <a:gd name="T6" fmla="*/ 19 w 19"/>
                <a:gd name="T7" fmla="*/ 10 h 43"/>
                <a:gd name="T8" fmla="*/ 19 w 19"/>
                <a:gd name="T9" fmla="*/ 34 h 43"/>
                <a:gd name="T10" fmla="*/ 17 w 19"/>
                <a:gd name="T11" fmla="*/ 37 h 43"/>
                <a:gd name="T12" fmla="*/ 17 w 19"/>
                <a:gd name="T13" fmla="*/ 39 h 43"/>
                <a:gd name="T14" fmla="*/ 16 w 19"/>
                <a:gd name="T15" fmla="*/ 39 h 43"/>
                <a:gd name="T16" fmla="*/ 14 w 19"/>
                <a:gd name="T17" fmla="*/ 37 h 43"/>
                <a:gd name="T18" fmla="*/ 13 w 19"/>
                <a:gd name="T19" fmla="*/ 37 h 43"/>
                <a:gd name="T20" fmla="*/ 8 w 19"/>
                <a:gd name="T21" fmla="*/ 43 h 43"/>
                <a:gd name="T22" fmla="*/ 7 w 19"/>
                <a:gd name="T23" fmla="*/ 43 h 43"/>
                <a:gd name="T24" fmla="*/ 2 w 19"/>
                <a:gd name="T25" fmla="*/ 36 h 43"/>
                <a:gd name="T26" fmla="*/ 2 w 19"/>
                <a:gd name="T27" fmla="*/ 25 h 43"/>
                <a:gd name="T28" fmla="*/ 0 w 19"/>
                <a:gd name="T29" fmla="*/ 7 h 43"/>
                <a:gd name="T30" fmla="*/ 0 w 19"/>
                <a:gd name="T31" fmla="*/ 6 h 43"/>
                <a:gd name="T32" fmla="*/ 4 w 19"/>
                <a:gd name="T33" fmla="*/ 7 h 43"/>
                <a:gd name="T34" fmla="*/ 11 w 19"/>
                <a:gd name="T35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43">
                  <a:moveTo>
                    <a:pt x="11" y="0"/>
                  </a:moveTo>
                  <a:lnTo>
                    <a:pt x="13" y="0"/>
                  </a:lnTo>
                  <a:lnTo>
                    <a:pt x="17" y="3"/>
                  </a:lnTo>
                  <a:lnTo>
                    <a:pt x="19" y="10"/>
                  </a:lnTo>
                  <a:lnTo>
                    <a:pt x="19" y="34"/>
                  </a:lnTo>
                  <a:lnTo>
                    <a:pt x="17" y="37"/>
                  </a:lnTo>
                  <a:lnTo>
                    <a:pt x="17" y="39"/>
                  </a:lnTo>
                  <a:lnTo>
                    <a:pt x="16" y="39"/>
                  </a:lnTo>
                  <a:lnTo>
                    <a:pt x="14" y="37"/>
                  </a:lnTo>
                  <a:lnTo>
                    <a:pt x="13" y="37"/>
                  </a:lnTo>
                  <a:lnTo>
                    <a:pt x="8" y="43"/>
                  </a:lnTo>
                  <a:lnTo>
                    <a:pt x="7" y="43"/>
                  </a:lnTo>
                  <a:lnTo>
                    <a:pt x="2" y="36"/>
                  </a:lnTo>
                  <a:lnTo>
                    <a:pt x="2" y="25"/>
                  </a:lnTo>
                  <a:lnTo>
                    <a:pt x="0" y="7"/>
                  </a:lnTo>
                  <a:lnTo>
                    <a:pt x="0" y="6"/>
                  </a:lnTo>
                  <a:lnTo>
                    <a:pt x="4" y="7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" name="Sicily (Italy)">
              <a:extLst>
                <a:ext uri="{FF2B5EF4-FFF2-40B4-BE49-F238E27FC236}">
                  <a16:creationId xmlns:a16="http://schemas.microsoft.com/office/drawing/2014/main" id="{43134A6D-F847-44D3-AD49-816820DB128B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6181923" y="5783953"/>
              <a:ext cx="260957" cy="171849"/>
            </a:xfrm>
            <a:custGeom>
              <a:avLst/>
              <a:gdLst>
                <a:gd name="T0" fmla="*/ 7 w 41"/>
                <a:gd name="T1" fmla="*/ 0 h 27"/>
                <a:gd name="T2" fmla="*/ 16 w 41"/>
                <a:gd name="T3" fmla="*/ 4 h 27"/>
                <a:gd name="T4" fmla="*/ 21 w 41"/>
                <a:gd name="T5" fmla="*/ 4 h 27"/>
                <a:gd name="T6" fmla="*/ 28 w 41"/>
                <a:gd name="T7" fmla="*/ 1 h 27"/>
                <a:gd name="T8" fmla="*/ 37 w 41"/>
                <a:gd name="T9" fmla="*/ 0 h 27"/>
                <a:gd name="T10" fmla="*/ 41 w 41"/>
                <a:gd name="T11" fmla="*/ 0 h 27"/>
                <a:gd name="T12" fmla="*/ 41 w 41"/>
                <a:gd name="T13" fmla="*/ 1 h 27"/>
                <a:gd name="T14" fmla="*/ 34 w 41"/>
                <a:gd name="T15" fmla="*/ 15 h 27"/>
                <a:gd name="T16" fmla="*/ 35 w 41"/>
                <a:gd name="T17" fmla="*/ 21 h 27"/>
                <a:gd name="T18" fmla="*/ 34 w 41"/>
                <a:gd name="T19" fmla="*/ 25 h 27"/>
                <a:gd name="T20" fmla="*/ 34 w 41"/>
                <a:gd name="T21" fmla="*/ 27 h 27"/>
                <a:gd name="T22" fmla="*/ 28 w 41"/>
                <a:gd name="T23" fmla="*/ 27 h 27"/>
                <a:gd name="T24" fmla="*/ 24 w 41"/>
                <a:gd name="T25" fmla="*/ 22 h 27"/>
                <a:gd name="T26" fmla="*/ 1 w 41"/>
                <a:gd name="T27" fmla="*/ 12 h 27"/>
                <a:gd name="T28" fmla="*/ 0 w 41"/>
                <a:gd name="T29" fmla="*/ 6 h 27"/>
                <a:gd name="T30" fmla="*/ 1 w 41"/>
                <a:gd name="T31" fmla="*/ 1 h 27"/>
                <a:gd name="T32" fmla="*/ 7 w 41"/>
                <a:gd name="T3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27">
                  <a:moveTo>
                    <a:pt x="7" y="0"/>
                  </a:moveTo>
                  <a:lnTo>
                    <a:pt x="16" y="4"/>
                  </a:lnTo>
                  <a:lnTo>
                    <a:pt x="21" y="4"/>
                  </a:lnTo>
                  <a:lnTo>
                    <a:pt x="28" y="1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1" y="1"/>
                  </a:lnTo>
                  <a:lnTo>
                    <a:pt x="34" y="15"/>
                  </a:lnTo>
                  <a:lnTo>
                    <a:pt x="35" y="21"/>
                  </a:lnTo>
                  <a:lnTo>
                    <a:pt x="34" y="25"/>
                  </a:lnTo>
                  <a:lnTo>
                    <a:pt x="34" y="27"/>
                  </a:lnTo>
                  <a:lnTo>
                    <a:pt x="28" y="27"/>
                  </a:lnTo>
                  <a:lnTo>
                    <a:pt x="24" y="22"/>
                  </a:lnTo>
                  <a:lnTo>
                    <a:pt x="1" y="12"/>
                  </a:lnTo>
                  <a:lnTo>
                    <a:pt x="0" y="6"/>
                  </a:lnTo>
                  <a:lnTo>
                    <a:pt x="1" y="1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" name="Italy">
              <a:extLst>
                <a:ext uri="{FF2B5EF4-FFF2-40B4-BE49-F238E27FC236}">
                  <a16:creationId xmlns:a16="http://schemas.microsoft.com/office/drawing/2014/main" id="{5369AB2F-7100-4EA3-B923-68FBBFA88195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5698205" y="4784688"/>
              <a:ext cx="980169" cy="1037454"/>
            </a:xfrm>
            <a:custGeom>
              <a:avLst/>
              <a:gdLst>
                <a:gd name="T0" fmla="*/ 71 w 154"/>
                <a:gd name="T1" fmla="*/ 0 h 163"/>
                <a:gd name="T2" fmla="*/ 76 w 154"/>
                <a:gd name="T3" fmla="*/ 9 h 163"/>
                <a:gd name="T4" fmla="*/ 92 w 154"/>
                <a:gd name="T5" fmla="*/ 12 h 163"/>
                <a:gd name="T6" fmla="*/ 91 w 154"/>
                <a:gd name="T7" fmla="*/ 13 h 163"/>
                <a:gd name="T8" fmla="*/ 91 w 154"/>
                <a:gd name="T9" fmla="*/ 16 h 163"/>
                <a:gd name="T10" fmla="*/ 95 w 154"/>
                <a:gd name="T11" fmla="*/ 28 h 163"/>
                <a:gd name="T12" fmla="*/ 94 w 154"/>
                <a:gd name="T13" fmla="*/ 29 h 163"/>
                <a:gd name="T14" fmla="*/ 91 w 154"/>
                <a:gd name="T15" fmla="*/ 29 h 163"/>
                <a:gd name="T16" fmla="*/ 83 w 154"/>
                <a:gd name="T17" fmla="*/ 26 h 163"/>
                <a:gd name="T18" fmla="*/ 74 w 154"/>
                <a:gd name="T19" fmla="*/ 38 h 163"/>
                <a:gd name="T20" fmla="*/ 76 w 154"/>
                <a:gd name="T21" fmla="*/ 41 h 163"/>
                <a:gd name="T22" fmla="*/ 76 w 154"/>
                <a:gd name="T23" fmla="*/ 55 h 163"/>
                <a:gd name="T24" fmla="*/ 98 w 154"/>
                <a:gd name="T25" fmla="*/ 83 h 163"/>
                <a:gd name="T26" fmla="*/ 111 w 154"/>
                <a:gd name="T27" fmla="*/ 96 h 163"/>
                <a:gd name="T28" fmla="*/ 114 w 154"/>
                <a:gd name="T29" fmla="*/ 95 h 163"/>
                <a:gd name="T30" fmla="*/ 120 w 154"/>
                <a:gd name="T31" fmla="*/ 93 h 163"/>
                <a:gd name="T32" fmla="*/ 122 w 154"/>
                <a:gd name="T33" fmla="*/ 95 h 163"/>
                <a:gd name="T34" fmla="*/ 123 w 154"/>
                <a:gd name="T35" fmla="*/ 96 h 163"/>
                <a:gd name="T36" fmla="*/ 147 w 154"/>
                <a:gd name="T37" fmla="*/ 115 h 163"/>
                <a:gd name="T38" fmla="*/ 154 w 154"/>
                <a:gd name="T39" fmla="*/ 127 h 163"/>
                <a:gd name="T40" fmla="*/ 151 w 154"/>
                <a:gd name="T41" fmla="*/ 132 h 163"/>
                <a:gd name="T42" fmla="*/ 137 w 154"/>
                <a:gd name="T43" fmla="*/ 120 h 163"/>
                <a:gd name="T44" fmla="*/ 129 w 154"/>
                <a:gd name="T45" fmla="*/ 132 h 163"/>
                <a:gd name="T46" fmla="*/ 137 w 154"/>
                <a:gd name="T47" fmla="*/ 145 h 163"/>
                <a:gd name="T48" fmla="*/ 129 w 154"/>
                <a:gd name="T49" fmla="*/ 155 h 163"/>
                <a:gd name="T50" fmla="*/ 117 w 154"/>
                <a:gd name="T51" fmla="*/ 163 h 163"/>
                <a:gd name="T52" fmla="*/ 119 w 154"/>
                <a:gd name="T53" fmla="*/ 151 h 163"/>
                <a:gd name="T54" fmla="*/ 123 w 154"/>
                <a:gd name="T55" fmla="*/ 148 h 163"/>
                <a:gd name="T56" fmla="*/ 114 w 154"/>
                <a:gd name="T57" fmla="*/ 130 h 163"/>
                <a:gd name="T58" fmla="*/ 113 w 154"/>
                <a:gd name="T59" fmla="*/ 129 h 163"/>
                <a:gd name="T60" fmla="*/ 105 w 154"/>
                <a:gd name="T61" fmla="*/ 118 h 163"/>
                <a:gd name="T62" fmla="*/ 91 w 154"/>
                <a:gd name="T63" fmla="*/ 108 h 163"/>
                <a:gd name="T64" fmla="*/ 64 w 154"/>
                <a:gd name="T65" fmla="*/ 89 h 163"/>
                <a:gd name="T66" fmla="*/ 49 w 154"/>
                <a:gd name="T67" fmla="*/ 75 h 163"/>
                <a:gd name="T68" fmla="*/ 27 w 154"/>
                <a:gd name="T69" fmla="*/ 52 h 163"/>
                <a:gd name="T70" fmla="*/ 12 w 154"/>
                <a:gd name="T71" fmla="*/ 62 h 163"/>
                <a:gd name="T72" fmla="*/ 11 w 154"/>
                <a:gd name="T73" fmla="*/ 56 h 163"/>
                <a:gd name="T74" fmla="*/ 5 w 154"/>
                <a:gd name="T75" fmla="*/ 55 h 163"/>
                <a:gd name="T76" fmla="*/ 0 w 154"/>
                <a:gd name="T77" fmla="*/ 43 h 163"/>
                <a:gd name="T78" fmla="*/ 3 w 154"/>
                <a:gd name="T79" fmla="*/ 35 h 163"/>
                <a:gd name="T80" fmla="*/ 3 w 154"/>
                <a:gd name="T81" fmla="*/ 23 h 163"/>
                <a:gd name="T82" fmla="*/ 22 w 154"/>
                <a:gd name="T83" fmla="*/ 13 h 163"/>
                <a:gd name="T84" fmla="*/ 30 w 154"/>
                <a:gd name="T85" fmla="*/ 22 h 163"/>
                <a:gd name="T86" fmla="*/ 34 w 154"/>
                <a:gd name="T87" fmla="*/ 12 h 163"/>
                <a:gd name="T88" fmla="*/ 43 w 154"/>
                <a:gd name="T89" fmla="*/ 9 h 163"/>
                <a:gd name="T90" fmla="*/ 48 w 154"/>
                <a:gd name="T91" fmla="*/ 4 h 163"/>
                <a:gd name="T92" fmla="*/ 55 w 154"/>
                <a:gd name="T93" fmla="*/ 3 h 163"/>
                <a:gd name="T94" fmla="*/ 63 w 154"/>
                <a:gd name="T95" fmla="*/ 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4" h="163">
                  <a:moveTo>
                    <a:pt x="67" y="0"/>
                  </a:moveTo>
                  <a:lnTo>
                    <a:pt x="71" y="0"/>
                  </a:lnTo>
                  <a:lnTo>
                    <a:pt x="71" y="1"/>
                  </a:lnTo>
                  <a:lnTo>
                    <a:pt x="76" y="9"/>
                  </a:lnTo>
                  <a:lnTo>
                    <a:pt x="91" y="12"/>
                  </a:lnTo>
                  <a:lnTo>
                    <a:pt x="92" y="12"/>
                  </a:lnTo>
                  <a:lnTo>
                    <a:pt x="92" y="13"/>
                  </a:lnTo>
                  <a:lnTo>
                    <a:pt x="91" y="13"/>
                  </a:lnTo>
                  <a:lnTo>
                    <a:pt x="89" y="16"/>
                  </a:lnTo>
                  <a:lnTo>
                    <a:pt x="91" y="16"/>
                  </a:lnTo>
                  <a:lnTo>
                    <a:pt x="92" y="23"/>
                  </a:lnTo>
                  <a:lnTo>
                    <a:pt x="95" y="28"/>
                  </a:lnTo>
                  <a:lnTo>
                    <a:pt x="95" y="29"/>
                  </a:lnTo>
                  <a:lnTo>
                    <a:pt x="94" y="29"/>
                  </a:lnTo>
                  <a:lnTo>
                    <a:pt x="91" y="31"/>
                  </a:lnTo>
                  <a:lnTo>
                    <a:pt x="91" y="29"/>
                  </a:lnTo>
                  <a:lnTo>
                    <a:pt x="89" y="26"/>
                  </a:lnTo>
                  <a:lnTo>
                    <a:pt x="83" y="26"/>
                  </a:lnTo>
                  <a:lnTo>
                    <a:pt x="74" y="34"/>
                  </a:lnTo>
                  <a:lnTo>
                    <a:pt x="74" y="38"/>
                  </a:lnTo>
                  <a:lnTo>
                    <a:pt x="76" y="40"/>
                  </a:lnTo>
                  <a:lnTo>
                    <a:pt x="76" y="41"/>
                  </a:lnTo>
                  <a:lnTo>
                    <a:pt x="74" y="47"/>
                  </a:lnTo>
                  <a:lnTo>
                    <a:pt x="76" y="55"/>
                  </a:lnTo>
                  <a:lnTo>
                    <a:pt x="89" y="65"/>
                  </a:lnTo>
                  <a:lnTo>
                    <a:pt x="98" y="83"/>
                  </a:lnTo>
                  <a:lnTo>
                    <a:pt x="104" y="92"/>
                  </a:lnTo>
                  <a:lnTo>
                    <a:pt x="111" y="96"/>
                  </a:lnTo>
                  <a:lnTo>
                    <a:pt x="113" y="96"/>
                  </a:lnTo>
                  <a:lnTo>
                    <a:pt x="114" y="95"/>
                  </a:lnTo>
                  <a:lnTo>
                    <a:pt x="119" y="95"/>
                  </a:lnTo>
                  <a:lnTo>
                    <a:pt x="120" y="93"/>
                  </a:lnTo>
                  <a:lnTo>
                    <a:pt x="122" y="93"/>
                  </a:lnTo>
                  <a:lnTo>
                    <a:pt x="122" y="95"/>
                  </a:lnTo>
                  <a:lnTo>
                    <a:pt x="123" y="95"/>
                  </a:lnTo>
                  <a:lnTo>
                    <a:pt x="123" y="96"/>
                  </a:lnTo>
                  <a:lnTo>
                    <a:pt x="122" y="102"/>
                  </a:lnTo>
                  <a:lnTo>
                    <a:pt x="147" y="115"/>
                  </a:lnTo>
                  <a:lnTo>
                    <a:pt x="154" y="126"/>
                  </a:lnTo>
                  <a:lnTo>
                    <a:pt x="154" y="127"/>
                  </a:lnTo>
                  <a:lnTo>
                    <a:pt x="153" y="132"/>
                  </a:lnTo>
                  <a:lnTo>
                    <a:pt x="151" y="132"/>
                  </a:lnTo>
                  <a:lnTo>
                    <a:pt x="146" y="124"/>
                  </a:lnTo>
                  <a:lnTo>
                    <a:pt x="137" y="120"/>
                  </a:lnTo>
                  <a:lnTo>
                    <a:pt x="132" y="123"/>
                  </a:lnTo>
                  <a:lnTo>
                    <a:pt x="129" y="132"/>
                  </a:lnTo>
                  <a:lnTo>
                    <a:pt x="137" y="138"/>
                  </a:lnTo>
                  <a:lnTo>
                    <a:pt x="137" y="145"/>
                  </a:lnTo>
                  <a:lnTo>
                    <a:pt x="131" y="148"/>
                  </a:lnTo>
                  <a:lnTo>
                    <a:pt x="129" y="155"/>
                  </a:lnTo>
                  <a:lnTo>
                    <a:pt x="123" y="163"/>
                  </a:lnTo>
                  <a:lnTo>
                    <a:pt x="117" y="163"/>
                  </a:lnTo>
                  <a:lnTo>
                    <a:pt x="116" y="158"/>
                  </a:lnTo>
                  <a:lnTo>
                    <a:pt x="119" y="151"/>
                  </a:lnTo>
                  <a:lnTo>
                    <a:pt x="119" y="149"/>
                  </a:lnTo>
                  <a:lnTo>
                    <a:pt x="123" y="148"/>
                  </a:lnTo>
                  <a:lnTo>
                    <a:pt x="116" y="129"/>
                  </a:lnTo>
                  <a:lnTo>
                    <a:pt x="114" y="130"/>
                  </a:lnTo>
                  <a:lnTo>
                    <a:pt x="113" y="130"/>
                  </a:lnTo>
                  <a:lnTo>
                    <a:pt x="113" y="129"/>
                  </a:lnTo>
                  <a:lnTo>
                    <a:pt x="108" y="126"/>
                  </a:lnTo>
                  <a:lnTo>
                    <a:pt x="105" y="118"/>
                  </a:lnTo>
                  <a:lnTo>
                    <a:pt x="100" y="118"/>
                  </a:lnTo>
                  <a:lnTo>
                    <a:pt x="91" y="108"/>
                  </a:lnTo>
                  <a:lnTo>
                    <a:pt x="82" y="108"/>
                  </a:lnTo>
                  <a:lnTo>
                    <a:pt x="64" y="89"/>
                  </a:lnTo>
                  <a:lnTo>
                    <a:pt x="58" y="87"/>
                  </a:lnTo>
                  <a:lnTo>
                    <a:pt x="49" y="75"/>
                  </a:lnTo>
                  <a:lnTo>
                    <a:pt x="45" y="59"/>
                  </a:lnTo>
                  <a:lnTo>
                    <a:pt x="27" y="52"/>
                  </a:lnTo>
                  <a:lnTo>
                    <a:pt x="20" y="61"/>
                  </a:lnTo>
                  <a:lnTo>
                    <a:pt x="12" y="62"/>
                  </a:lnTo>
                  <a:lnTo>
                    <a:pt x="11" y="62"/>
                  </a:lnTo>
                  <a:lnTo>
                    <a:pt x="11" y="56"/>
                  </a:lnTo>
                  <a:lnTo>
                    <a:pt x="5" y="56"/>
                  </a:lnTo>
                  <a:lnTo>
                    <a:pt x="5" y="55"/>
                  </a:lnTo>
                  <a:lnTo>
                    <a:pt x="2" y="43"/>
                  </a:lnTo>
                  <a:lnTo>
                    <a:pt x="0" y="43"/>
                  </a:lnTo>
                  <a:lnTo>
                    <a:pt x="0" y="41"/>
                  </a:lnTo>
                  <a:lnTo>
                    <a:pt x="3" y="35"/>
                  </a:lnTo>
                  <a:lnTo>
                    <a:pt x="0" y="25"/>
                  </a:lnTo>
                  <a:lnTo>
                    <a:pt x="3" y="23"/>
                  </a:lnTo>
                  <a:lnTo>
                    <a:pt x="15" y="22"/>
                  </a:lnTo>
                  <a:lnTo>
                    <a:pt x="22" y="13"/>
                  </a:lnTo>
                  <a:lnTo>
                    <a:pt x="22" y="15"/>
                  </a:lnTo>
                  <a:lnTo>
                    <a:pt x="30" y="22"/>
                  </a:lnTo>
                  <a:lnTo>
                    <a:pt x="33" y="12"/>
                  </a:lnTo>
                  <a:lnTo>
                    <a:pt x="34" y="12"/>
                  </a:lnTo>
                  <a:lnTo>
                    <a:pt x="43" y="15"/>
                  </a:lnTo>
                  <a:lnTo>
                    <a:pt x="43" y="9"/>
                  </a:lnTo>
                  <a:lnTo>
                    <a:pt x="48" y="9"/>
                  </a:lnTo>
                  <a:lnTo>
                    <a:pt x="48" y="4"/>
                  </a:lnTo>
                  <a:lnTo>
                    <a:pt x="51" y="4"/>
                  </a:lnTo>
                  <a:lnTo>
                    <a:pt x="55" y="3"/>
                  </a:lnTo>
                  <a:lnTo>
                    <a:pt x="58" y="1"/>
                  </a:lnTo>
                  <a:lnTo>
                    <a:pt x="63" y="1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" name="Croatia">
              <a:extLst>
                <a:ext uri="{FF2B5EF4-FFF2-40B4-BE49-F238E27FC236}">
                  <a16:creationId xmlns:a16="http://schemas.microsoft.com/office/drawing/2014/main" id="{21F785E9-893F-4E52-B164-32977E6FC84D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6264668" y="4829244"/>
              <a:ext cx="502814" cy="490088"/>
            </a:xfrm>
            <a:custGeom>
              <a:avLst/>
              <a:gdLst>
                <a:gd name="T0" fmla="*/ 36 w 79"/>
                <a:gd name="T1" fmla="*/ 0 h 77"/>
                <a:gd name="T2" fmla="*/ 37 w 79"/>
                <a:gd name="T3" fmla="*/ 0 h 77"/>
                <a:gd name="T4" fmla="*/ 58 w 79"/>
                <a:gd name="T5" fmla="*/ 18 h 77"/>
                <a:gd name="T6" fmla="*/ 67 w 79"/>
                <a:gd name="T7" fmla="*/ 15 h 77"/>
                <a:gd name="T8" fmla="*/ 68 w 79"/>
                <a:gd name="T9" fmla="*/ 15 h 77"/>
                <a:gd name="T10" fmla="*/ 71 w 79"/>
                <a:gd name="T11" fmla="*/ 24 h 77"/>
                <a:gd name="T12" fmla="*/ 79 w 79"/>
                <a:gd name="T13" fmla="*/ 28 h 77"/>
                <a:gd name="T14" fmla="*/ 79 w 79"/>
                <a:gd name="T15" fmla="*/ 30 h 77"/>
                <a:gd name="T16" fmla="*/ 76 w 79"/>
                <a:gd name="T17" fmla="*/ 31 h 77"/>
                <a:gd name="T18" fmla="*/ 74 w 79"/>
                <a:gd name="T19" fmla="*/ 34 h 77"/>
                <a:gd name="T20" fmla="*/ 73 w 79"/>
                <a:gd name="T21" fmla="*/ 34 h 77"/>
                <a:gd name="T22" fmla="*/ 71 w 79"/>
                <a:gd name="T23" fmla="*/ 36 h 77"/>
                <a:gd name="T24" fmla="*/ 70 w 79"/>
                <a:gd name="T25" fmla="*/ 36 h 77"/>
                <a:gd name="T26" fmla="*/ 67 w 79"/>
                <a:gd name="T27" fmla="*/ 30 h 77"/>
                <a:gd name="T28" fmla="*/ 45 w 79"/>
                <a:gd name="T29" fmla="*/ 25 h 77"/>
                <a:gd name="T30" fmla="*/ 37 w 79"/>
                <a:gd name="T31" fmla="*/ 31 h 77"/>
                <a:gd name="T32" fmla="*/ 36 w 79"/>
                <a:gd name="T33" fmla="*/ 31 h 77"/>
                <a:gd name="T34" fmla="*/ 36 w 79"/>
                <a:gd name="T35" fmla="*/ 30 h 77"/>
                <a:gd name="T36" fmla="*/ 31 w 79"/>
                <a:gd name="T37" fmla="*/ 25 h 77"/>
                <a:gd name="T38" fmla="*/ 28 w 79"/>
                <a:gd name="T39" fmla="*/ 31 h 77"/>
                <a:gd name="T40" fmla="*/ 33 w 79"/>
                <a:gd name="T41" fmla="*/ 36 h 77"/>
                <a:gd name="T42" fmla="*/ 49 w 79"/>
                <a:gd name="T43" fmla="*/ 61 h 77"/>
                <a:gd name="T44" fmla="*/ 65 w 79"/>
                <a:gd name="T45" fmla="*/ 73 h 77"/>
                <a:gd name="T46" fmla="*/ 65 w 79"/>
                <a:gd name="T47" fmla="*/ 74 h 77"/>
                <a:gd name="T48" fmla="*/ 62 w 79"/>
                <a:gd name="T49" fmla="*/ 77 h 77"/>
                <a:gd name="T50" fmla="*/ 61 w 79"/>
                <a:gd name="T51" fmla="*/ 77 h 77"/>
                <a:gd name="T52" fmla="*/ 57 w 79"/>
                <a:gd name="T53" fmla="*/ 73 h 77"/>
                <a:gd name="T54" fmla="*/ 46 w 79"/>
                <a:gd name="T55" fmla="*/ 70 h 77"/>
                <a:gd name="T56" fmla="*/ 46 w 79"/>
                <a:gd name="T57" fmla="*/ 68 h 77"/>
                <a:gd name="T58" fmla="*/ 51 w 79"/>
                <a:gd name="T59" fmla="*/ 68 h 77"/>
                <a:gd name="T60" fmla="*/ 43 w 79"/>
                <a:gd name="T61" fmla="*/ 62 h 77"/>
                <a:gd name="T62" fmla="*/ 33 w 79"/>
                <a:gd name="T63" fmla="*/ 61 h 77"/>
                <a:gd name="T64" fmla="*/ 21 w 79"/>
                <a:gd name="T65" fmla="*/ 49 h 77"/>
                <a:gd name="T66" fmla="*/ 21 w 79"/>
                <a:gd name="T67" fmla="*/ 48 h 77"/>
                <a:gd name="T68" fmla="*/ 24 w 79"/>
                <a:gd name="T69" fmla="*/ 45 h 77"/>
                <a:gd name="T70" fmla="*/ 19 w 79"/>
                <a:gd name="T71" fmla="*/ 42 h 77"/>
                <a:gd name="T72" fmla="*/ 16 w 79"/>
                <a:gd name="T73" fmla="*/ 31 h 77"/>
                <a:gd name="T74" fmla="*/ 14 w 79"/>
                <a:gd name="T75" fmla="*/ 28 h 77"/>
                <a:gd name="T76" fmla="*/ 12 w 79"/>
                <a:gd name="T77" fmla="*/ 28 h 77"/>
                <a:gd name="T78" fmla="*/ 8 w 79"/>
                <a:gd name="T79" fmla="*/ 36 h 77"/>
                <a:gd name="T80" fmla="*/ 6 w 79"/>
                <a:gd name="T81" fmla="*/ 37 h 77"/>
                <a:gd name="T82" fmla="*/ 5 w 79"/>
                <a:gd name="T83" fmla="*/ 36 h 77"/>
                <a:gd name="T84" fmla="*/ 3 w 79"/>
                <a:gd name="T85" fmla="*/ 36 h 77"/>
                <a:gd name="T86" fmla="*/ 0 w 79"/>
                <a:gd name="T87" fmla="*/ 30 h 77"/>
                <a:gd name="T88" fmla="*/ 2 w 79"/>
                <a:gd name="T89" fmla="*/ 22 h 77"/>
                <a:gd name="T90" fmla="*/ 12 w 79"/>
                <a:gd name="T91" fmla="*/ 18 h 77"/>
                <a:gd name="T92" fmla="*/ 21 w 79"/>
                <a:gd name="T93" fmla="*/ 19 h 77"/>
                <a:gd name="T94" fmla="*/ 25 w 79"/>
                <a:gd name="T95" fmla="*/ 8 h 77"/>
                <a:gd name="T96" fmla="*/ 34 w 79"/>
                <a:gd name="T97" fmla="*/ 3 h 77"/>
                <a:gd name="T98" fmla="*/ 36 w 79"/>
                <a:gd name="T9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9" h="77">
                  <a:moveTo>
                    <a:pt x="36" y="0"/>
                  </a:moveTo>
                  <a:lnTo>
                    <a:pt x="37" y="0"/>
                  </a:lnTo>
                  <a:lnTo>
                    <a:pt x="58" y="18"/>
                  </a:lnTo>
                  <a:lnTo>
                    <a:pt x="67" y="15"/>
                  </a:lnTo>
                  <a:lnTo>
                    <a:pt x="68" y="15"/>
                  </a:lnTo>
                  <a:lnTo>
                    <a:pt x="71" y="24"/>
                  </a:lnTo>
                  <a:lnTo>
                    <a:pt x="79" y="28"/>
                  </a:lnTo>
                  <a:lnTo>
                    <a:pt x="79" y="30"/>
                  </a:lnTo>
                  <a:lnTo>
                    <a:pt x="76" y="31"/>
                  </a:lnTo>
                  <a:lnTo>
                    <a:pt x="74" y="34"/>
                  </a:lnTo>
                  <a:lnTo>
                    <a:pt x="73" y="34"/>
                  </a:lnTo>
                  <a:lnTo>
                    <a:pt x="71" y="36"/>
                  </a:lnTo>
                  <a:lnTo>
                    <a:pt x="70" y="36"/>
                  </a:lnTo>
                  <a:lnTo>
                    <a:pt x="67" y="30"/>
                  </a:lnTo>
                  <a:lnTo>
                    <a:pt x="45" y="25"/>
                  </a:lnTo>
                  <a:lnTo>
                    <a:pt x="37" y="31"/>
                  </a:lnTo>
                  <a:lnTo>
                    <a:pt x="36" y="31"/>
                  </a:lnTo>
                  <a:lnTo>
                    <a:pt x="36" y="30"/>
                  </a:lnTo>
                  <a:lnTo>
                    <a:pt x="31" y="25"/>
                  </a:lnTo>
                  <a:lnTo>
                    <a:pt x="28" y="31"/>
                  </a:lnTo>
                  <a:lnTo>
                    <a:pt x="33" y="36"/>
                  </a:lnTo>
                  <a:lnTo>
                    <a:pt x="49" y="61"/>
                  </a:lnTo>
                  <a:lnTo>
                    <a:pt x="65" y="73"/>
                  </a:lnTo>
                  <a:lnTo>
                    <a:pt x="65" y="74"/>
                  </a:lnTo>
                  <a:lnTo>
                    <a:pt x="62" y="77"/>
                  </a:lnTo>
                  <a:lnTo>
                    <a:pt x="61" y="77"/>
                  </a:lnTo>
                  <a:lnTo>
                    <a:pt x="57" y="73"/>
                  </a:lnTo>
                  <a:lnTo>
                    <a:pt x="46" y="70"/>
                  </a:lnTo>
                  <a:lnTo>
                    <a:pt x="46" y="68"/>
                  </a:lnTo>
                  <a:lnTo>
                    <a:pt x="51" y="68"/>
                  </a:lnTo>
                  <a:lnTo>
                    <a:pt x="43" y="62"/>
                  </a:lnTo>
                  <a:lnTo>
                    <a:pt x="33" y="61"/>
                  </a:lnTo>
                  <a:lnTo>
                    <a:pt x="21" y="49"/>
                  </a:lnTo>
                  <a:lnTo>
                    <a:pt x="21" y="48"/>
                  </a:lnTo>
                  <a:lnTo>
                    <a:pt x="24" y="45"/>
                  </a:lnTo>
                  <a:lnTo>
                    <a:pt x="19" y="42"/>
                  </a:lnTo>
                  <a:lnTo>
                    <a:pt x="16" y="31"/>
                  </a:lnTo>
                  <a:lnTo>
                    <a:pt x="14" y="28"/>
                  </a:lnTo>
                  <a:lnTo>
                    <a:pt x="12" y="28"/>
                  </a:lnTo>
                  <a:lnTo>
                    <a:pt x="8" y="36"/>
                  </a:lnTo>
                  <a:lnTo>
                    <a:pt x="6" y="37"/>
                  </a:lnTo>
                  <a:lnTo>
                    <a:pt x="5" y="36"/>
                  </a:lnTo>
                  <a:lnTo>
                    <a:pt x="3" y="36"/>
                  </a:lnTo>
                  <a:lnTo>
                    <a:pt x="0" y="30"/>
                  </a:lnTo>
                  <a:lnTo>
                    <a:pt x="2" y="22"/>
                  </a:lnTo>
                  <a:lnTo>
                    <a:pt x="12" y="18"/>
                  </a:lnTo>
                  <a:lnTo>
                    <a:pt x="21" y="19"/>
                  </a:lnTo>
                  <a:lnTo>
                    <a:pt x="25" y="8"/>
                  </a:lnTo>
                  <a:lnTo>
                    <a:pt x="34" y="3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Switzerland">
              <a:extLst>
                <a:ext uri="{FF2B5EF4-FFF2-40B4-BE49-F238E27FC236}">
                  <a16:creationId xmlns:a16="http://schemas.microsoft.com/office/drawing/2014/main" id="{4DD16823-9F4D-4B79-987C-E9038015BFB0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5634556" y="4714680"/>
              <a:ext cx="375521" cy="229131"/>
            </a:xfrm>
            <a:custGeom>
              <a:avLst/>
              <a:gdLst>
                <a:gd name="T0" fmla="*/ 21 w 59"/>
                <a:gd name="T1" fmla="*/ 0 h 36"/>
                <a:gd name="T2" fmla="*/ 37 w 59"/>
                <a:gd name="T3" fmla="*/ 0 h 36"/>
                <a:gd name="T4" fmla="*/ 46 w 59"/>
                <a:gd name="T5" fmla="*/ 3 h 36"/>
                <a:gd name="T6" fmla="*/ 49 w 59"/>
                <a:gd name="T7" fmla="*/ 12 h 36"/>
                <a:gd name="T8" fmla="*/ 58 w 59"/>
                <a:gd name="T9" fmla="*/ 15 h 36"/>
                <a:gd name="T10" fmla="*/ 59 w 59"/>
                <a:gd name="T11" fmla="*/ 15 h 36"/>
                <a:gd name="T12" fmla="*/ 59 w 59"/>
                <a:gd name="T13" fmla="*/ 20 h 36"/>
                <a:gd name="T14" fmla="*/ 58 w 59"/>
                <a:gd name="T15" fmla="*/ 21 h 36"/>
                <a:gd name="T16" fmla="*/ 55 w 59"/>
                <a:gd name="T17" fmla="*/ 21 h 36"/>
                <a:gd name="T18" fmla="*/ 55 w 59"/>
                <a:gd name="T19" fmla="*/ 27 h 36"/>
                <a:gd name="T20" fmla="*/ 44 w 59"/>
                <a:gd name="T21" fmla="*/ 24 h 36"/>
                <a:gd name="T22" fmla="*/ 40 w 59"/>
                <a:gd name="T23" fmla="*/ 34 h 36"/>
                <a:gd name="T24" fmla="*/ 32 w 59"/>
                <a:gd name="T25" fmla="*/ 27 h 36"/>
                <a:gd name="T26" fmla="*/ 25 w 59"/>
                <a:gd name="T27" fmla="*/ 34 h 36"/>
                <a:gd name="T28" fmla="*/ 22 w 59"/>
                <a:gd name="T29" fmla="*/ 34 h 36"/>
                <a:gd name="T30" fmla="*/ 18 w 59"/>
                <a:gd name="T31" fmla="*/ 36 h 36"/>
                <a:gd name="T32" fmla="*/ 13 w 59"/>
                <a:gd name="T33" fmla="*/ 36 h 36"/>
                <a:gd name="T34" fmla="*/ 13 w 59"/>
                <a:gd name="T35" fmla="*/ 34 h 36"/>
                <a:gd name="T36" fmla="*/ 10 w 59"/>
                <a:gd name="T37" fmla="*/ 26 h 36"/>
                <a:gd name="T38" fmla="*/ 6 w 59"/>
                <a:gd name="T39" fmla="*/ 26 h 36"/>
                <a:gd name="T40" fmla="*/ 1 w 59"/>
                <a:gd name="T41" fmla="*/ 30 h 36"/>
                <a:gd name="T42" fmla="*/ 0 w 59"/>
                <a:gd name="T43" fmla="*/ 24 h 36"/>
                <a:gd name="T44" fmla="*/ 13 w 59"/>
                <a:gd name="T45" fmla="*/ 3 h 36"/>
                <a:gd name="T46" fmla="*/ 21 w 59"/>
                <a:gd name="T4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" h="36">
                  <a:moveTo>
                    <a:pt x="21" y="0"/>
                  </a:moveTo>
                  <a:lnTo>
                    <a:pt x="37" y="0"/>
                  </a:lnTo>
                  <a:lnTo>
                    <a:pt x="46" y="3"/>
                  </a:lnTo>
                  <a:lnTo>
                    <a:pt x="49" y="12"/>
                  </a:lnTo>
                  <a:lnTo>
                    <a:pt x="58" y="15"/>
                  </a:lnTo>
                  <a:lnTo>
                    <a:pt x="59" y="15"/>
                  </a:lnTo>
                  <a:lnTo>
                    <a:pt x="59" y="20"/>
                  </a:lnTo>
                  <a:lnTo>
                    <a:pt x="58" y="21"/>
                  </a:lnTo>
                  <a:lnTo>
                    <a:pt x="55" y="21"/>
                  </a:lnTo>
                  <a:lnTo>
                    <a:pt x="55" y="27"/>
                  </a:lnTo>
                  <a:lnTo>
                    <a:pt x="44" y="24"/>
                  </a:lnTo>
                  <a:lnTo>
                    <a:pt x="40" y="34"/>
                  </a:lnTo>
                  <a:lnTo>
                    <a:pt x="32" y="27"/>
                  </a:lnTo>
                  <a:lnTo>
                    <a:pt x="25" y="34"/>
                  </a:lnTo>
                  <a:lnTo>
                    <a:pt x="22" y="34"/>
                  </a:lnTo>
                  <a:lnTo>
                    <a:pt x="18" y="36"/>
                  </a:lnTo>
                  <a:lnTo>
                    <a:pt x="13" y="36"/>
                  </a:lnTo>
                  <a:lnTo>
                    <a:pt x="13" y="34"/>
                  </a:lnTo>
                  <a:lnTo>
                    <a:pt x="10" y="26"/>
                  </a:lnTo>
                  <a:lnTo>
                    <a:pt x="6" y="26"/>
                  </a:lnTo>
                  <a:lnTo>
                    <a:pt x="1" y="30"/>
                  </a:lnTo>
                  <a:lnTo>
                    <a:pt x="0" y="24"/>
                  </a:lnTo>
                  <a:lnTo>
                    <a:pt x="13" y="3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Latvia">
              <a:extLst>
                <a:ext uri="{FF2B5EF4-FFF2-40B4-BE49-F238E27FC236}">
                  <a16:creationId xmlns:a16="http://schemas.microsoft.com/office/drawing/2014/main" id="{17CE7345-4E4F-4BA6-8126-413786BD0671}"/>
                </a:ext>
              </a:extLst>
            </p:cNvPr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6869316" y="3282612"/>
              <a:ext cx="630111" cy="375521"/>
            </a:xfrm>
            <a:custGeom>
              <a:avLst/>
              <a:gdLst>
                <a:gd name="T0" fmla="*/ 59 w 99"/>
                <a:gd name="T1" fmla="*/ 0 h 59"/>
                <a:gd name="T2" fmla="*/ 71 w 99"/>
                <a:gd name="T3" fmla="*/ 6 h 59"/>
                <a:gd name="T4" fmla="*/ 77 w 99"/>
                <a:gd name="T5" fmla="*/ 12 h 59"/>
                <a:gd name="T6" fmla="*/ 83 w 99"/>
                <a:gd name="T7" fmla="*/ 10 h 59"/>
                <a:gd name="T8" fmla="*/ 89 w 99"/>
                <a:gd name="T9" fmla="*/ 12 h 59"/>
                <a:gd name="T10" fmla="*/ 93 w 99"/>
                <a:gd name="T11" fmla="*/ 18 h 59"/>
                <a:gd name="T12" fmla="*/ 93 w 99"/>
                <a:gd name="T13" fmla="*/ 19 h 59"/>
                <a:gd name="T14" fmla="*/ 92 w 99"/>
                <a:gd name="T15" fmla="*/ 27 h 59"/>
                <a:gd name="T16" fmla="*/ 95 w 99"/>
                <a:gd name="T17" fmla="*/ 30 h 59"/>
                <a:gd name="T18" fmla="*/ 99 w 99"/>
                <a:gd name="T19" fmla="*/ 36 h 59"/>
                <a:gd name="T20" fmla="*/ 99 w 99"/>
                <a:gd name="T21" fmla="*/ 47 h 59"/>
                <a:gd name="T22" fmla="*/ 95 w 99"/>
                <a:gd name="T23" fmla="*/ 47 h 59"/>
                <a:gd name="T24" fmla="*/ 89 w 99"/>
                <a:gd name="T25" fmla="*/ 55 h 59"/>
                <a:gd name="T26" fmla="*/ 89 w 99"/>
                <a:gd name="T27" fmla="*/ 56 h 59"/>
                <a:gd name="T28" fmla="*/ 85 w 99"/>
                <a:gd name="T29" fmla="*/ 55 h 59"/>
                <a:gd name="T30" fmla="*/ 80 w 99"/>
                <a:gd name="T31" fmla="*/ 59 h 59"/>
                <a:gd name="T32" fmla="*/ 79 w 99"/>
                <a:gd name="T33" fmla="*/ 59 h 59"/>
                <a:gd name="T34" fmla="*/ 74 w 99"/>
                <a:gd name="T35" fmla="*/ 56 h 59"/>
                <a:gd name="T36" fmla="*/ 64 w 99"/>
                <a:gd name="T37" fmla="*/ 47 h 59"/>
                <a:gd name="T38" fmla="*/ 58 w 99"/>
                <a:gd name="T39" fmla="*/ 46 h 59"/>
                <a:gd name="T40" fmla="*/ 53 w 99"/>
                <a:gd name="T41" fmla="*/ 40 h 59"/>
                <a:gd name="T42" fmla="*/ 47 w 99"/>
                <a:gd name="T43" fmla="*/ 43 h 59"/>
                <a:gd name="T44" fmla="*/ 46 w 99"/>
                <a:gd name="T45" fmla="*/ 43 h 59"/>
                <a:gd name="T46" fmla="*/ 39 w 99"/>
                <a:gd name="T47" fmla="*/ 42 h 59"/>
                <a:gd name="T48" fmla="*/ 19 w 99"/>
                <a:gd name="T49" fmla="*/ 40 h 59"/>
                <a:gd name="T50" fmla="*/ 10 w 99"/>
                <a:gd name="T51" fmla="*/ 44 h 59"/>
                <a:gd name="T52" fmla="*/ 6 w 99"/>
                <a:gd name="T53" fmla="*/ 47 h 59"/>
                <a:gd name="T54" fmla="*/ 6 w 99"/>
                <a:gd name="T55" fmla="*/ 49 h 59"/>
                <a:gd name="T56" fmla="*/ 4 w 99"/>
                <a:gd name="T57" fmla="*/ 49 h 59"/>
                <a:gd name="T58" fmla="*/ 2 w 99"/>
                <a:gd name="T59" fmla="*/ 46 h 59"/>
                <a:gd name="T60" fmla="*/ 0 w 99"/>
                <a:gd name="T61" fmla="*/ 46 h 59"/>
                <a:gd name="T62" fmla="*/ 0 w 99"/>
                <a:gd name="T63" fmla="*/ 44 h 59"/>
                <a:gd name="T64" fmla="*/ 2 w 99"/>
                <a:gd name="T65" fmla="*/ 33 h 59"/>
                <a:gd name="T66" fmla="*/ 10 w 99"/>
                <a:gd name="T67" fmla="*/ 13 h 59"/>
                <a:gd name="T68" fmla="*/ 22 w 99"/>
                <a:gd name="T69" fmla="*/ 7 h 59"/>
                <a:gd name="T70" fmla="*/ 33 w 99"/>
                <a:gd name="T71" fmla="*/ 24 h 59"/>
                <a:gd name="T72" fmla="*/ 42 w 99"/>
                <a:gd name="T73" fmla="*/ 27 h 59"/>
                <a:gd name="T74" fmla="*/ 45 w 99"/>
                <a:gd name="T75" fmla="*/ 21 h 59"/>
                <a:gd name="T76" fmla="*/ 46 w 99"/>
                <a:gd name="T77" fmla="*/ 6 h 59"/>
                <a:gd name="T78" fmla="*/ 46 w 99"/>
                <a:gd name="T79" fmla="*/ 4 h 59"/>
                <a:gd name="T80" fmla="*/ 59 w 99"/>
                <a:gd name="T8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9" h="59">
                  <a:moveTo>
                    <a:pt x="59" y="0"/>
                  </a:moveTo>
                  <a:lnTo>
                    <a:pt x="71" y="6"/>
                  </a:lnTo>
                  <a:lnTo>
                    <a:pt x="77" y="12"/>
                  </a:lnTo>
                  <a:lnTo>
                    <a:pt x="83" y="10"/>
                  </a:lnTo>
                  <a:lnTo>
                    <a:pt x="89" y="12"/>
                  </a:lnTo>
                  <a:lnTo>
                    <a:pt x="93" y="18"/>
                  </a:lnTo>
                  <a:lnTo>
                    <a:pt x="93" y="19"/>
                  </a:lnTo>
                  <a:lnTo>
                    <a:pt x="92" y="27"/>
                  </a:lnTo>
                  <a:lnTo>
                    <a:pt x="95" y="30"/>
                  </a:lnTo>
                  <a:lnTo>
                    <a:pt x="99" y="36"/>
                  </a:lnTo>
                  <a:lnTo>
                    <a:pt x="99" y="47"/>
                  </a:lnTo>
                  <a:lnTo>
                    <a:pt x="95" y="47"/>
                  </a:lnTo>
                  <a:lnTo>
                    <a:pt x="89" y="55"/>
                  </a:lnTo>
                  <a:lnTo>
                    <a:pt x="89" y="56"/>
                  </a:lnTo>
                  <a:lnTo>
                    <a:pt x="85" y="55"/>
                  </a:lnTo>
                  <a:lnTo>
                    <a:pt x="80" y="59"/>
                  </a:lnTo>
                  <a:lnTo>
                    <a:pt x="79" y="59"/>
                  </a:lnTo>
                  <a:lnTo>
                    <a:pt x="74" y="56"/>
                  </a:lnTo>
                  <a:lnTo>
                    <a:pt x="64" y="47"/>
                  </a:lnTo>
                  <a:lnTo>
                    <a:pt x="58" y="46"/>
                  </a:lnTo>
                  <a:lnTo>
                    <a:pt x="53" y="40"/>
                  </a:lnTo>
                  <a:lnTo>
                    <a:pt x="47" y="43"/>
                  </a:lnTo>
                  <a:lnTo>
                    <a:pt x="46" y="43"/>
                  </a:lnTo>
                  <a:lnTo>
                    <a:pt x="39" y="42"/>
                  </a:lnTo>
                  <a:lnTo>
                    <a:pt x="19" y="40"/>
                  </a:lnTo>
                  <a:lnTo>
                    <a:pt x="10" y="44"/>
                  </a:lnTo>
                  <a:lnTo>
                    <a:pt x="6" y="47"/>
                  </a:lnTo>
                  <a:lnTo>
                    <a:pt x="6" y="49"/>
                  </a:lnTo>
                  <a:lnTo>
                    <a:pt x="4" y="49"/>
                  </a:lnTo>
                  <a:lnTo>
                    <a:pt x="2" y="46"/>
                  </a:lnTo>
                  <a:lnTo>
                    <a:pt x="0" y="46"/>
                  </a:lnTo>
                  <a:lnTo>
                    <a:pt x="0" y="44"/>
                  </a:lnTo>
                  <a:lnTo>
                    <a:pt x="2" y="33"/>
                  </a:lnTo>
                  <a:lnTo>
                    <a:pt x="10" y="13"/>
                  </a:lnTo>
                  <a:lnTo>
                    <a:pt x="22" y="7"/>
                  </a:lnTo>
                  <a:lnTo>
                    <a:pt x="33" y="24"/>
                  </a:lnTo>
                  <a:lnTo>
                    <a:pt x="42" y="27"/>
                  </a:lnTo>
                  <a:lnTo>
                    <a:pt x="45" y="21"/>
                  </a:lnTo>
                  <a:lnTo>
                    <a:pt x="46" y="6"/>
                  </a:lnTo>
                  <a:lnTo>
                    <a:pt x="46" y="4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Lithuania">
              <a:extLst>
                <a:ext uri="{FF2B5EF4-FFF2-40B4-BE49-F238E27FC236}">
                  <a16:creationId xmlns:a16="http://schemas.microsoft.com/office/drawing/2014/main" id="{FB382F0A-AD3C-44BA-B6E2-A8BAAF82AE4B}"/>
                </a:ext>
              </a:extLst>
            </p:cNvPr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6869316" y="3530839"/>
              <a:ext cx="509177" cy="375521"/>
            </a:xfrm>
            <a:custGeom>
              <a:avLst/>
              <a:gdLst>
                <a:gd name="T0" fmla="*/ 18 w 80"/>
                <a:gd name="T1" fmla="*/ 0 h 59"/>
                <a:gd name="T2" fmla="*/ 39 w 80"/>
                <a:gd name="T3" fmla="*/ 1 h 59"/>
                <a:gd name="T4" fmla="*/ 46 w 80"/>
                <a:gd name="T5" fmla="*/ 3 h 59"/>
                <a:gd name="T6" fmla="*/ 53 w 80"/>
                <a:gd name="T7" fmla="*/ 0 h 59"/>
                <a:gd name="T8" fmla="*/ 55 w 80"/>
                <a:gd name="T9" fmla="*/ 0 h 59"/>
                <a:gd name="T10" fmla="*/ 59 w 80"/>
                <a:gd name="T11" fmla="*/ 5 h 59"/>
                <a:gd name="T12" fmla="*/ 64 w 80"/>
                <a:gd name="T13" fmla="*/ 7 h 59"/>
                <a:gd name="T14" fmla="*/ 74 w 80"/>
                <a:gd name="T15" fmla="*/ 16 h 59"/>
                <a:gd name="T16" fmla="*/ 80 w 80"/>
                <a:gd name="T17" fmla="*/ 19 h 59"/>
                <a:gd name="T18" fmla="*/ 80 w 80"/>
                <a:gd name="T19" fmla="*/ 20 h 59"/>
                <a:gd name="T20" fmla="*/ 76 w 80"/>
                <a:gd name="T21" fmla="*/ 22 h 59"/>
                <a:gd name="T22" fmla="*/ 76 w 80"/>
                <a:gd name="T23" fmla="*/ 25 h 59"/>
                <a:gd name="T24" fmla="*/ 80 w 80"/>
                <a:gd name="T25" fmla="*/ 26 h 59"/>
                <a:gd name="T26" fmla="*/ 79 w 80"/>
                <a:gd name="T27" fmla="*/ 31 h 59"/>
                <a:gd name="T28" fmla="*/ 77 w 80"/>
                <a:gd name="T29" fmla="*/ 31 h 59"/>
                <a:gd name="T30" fmla="*/ 68 w 80"/>
                <a:gd name="T31" fmla="*/ 35 h 59"/>
                <a:gd name="T32" fmla="*/ 65 w 80"/>
                <a:gd name="T33" fmla="*/ 47 h 59"/>
                <a:gd name="T34" fmla="*/ 68 w 80"/>
                <a:gd name="T35" fmla="*/ 51 h 59"/>
                <a:gd name="T36" fmla="*/ 68 w 80"/>
                <a:gd name="T37" fmla="*/ 53 h 59"/>
                <a:gd name="T38" fmla="*/ 67 w 80"/>
                <a:gd name="T39" fmla="*/ 53 h 59"/>
                <a:gd name="T40" fmla="*/ 65 w 80"/>
                <a:gd name="T41" fmla="*/ 54 h 59"/>
                <a:gd name="T42" fmla="*/ 65 w 80"/>
                <a:gd name="T43" fmla="*/ 53 h 59"/>
                <a:gd name="T44" fmla="*/ 61 w 80"/>
                <a:gd name="T45" fmla="*/ 50 h 59"/>
                <a:gd name="T46" fmla="*/ 55 w 80"/>
                <a:gd name="T47" fmla="*/ 53 h 59"/>
                <a:gd name="T48" fmla="*/ 55 w 80"/>
                <a:gd name="T49" fmla="*/ 57 h 59"/>
                <a:gd name="T50" fmla="*/ 47 w 80"/>
                <a:gd name="T51" fmla="*/ 57 h 59"/>
                <a:gd name="T52" fmla="*/ 43 w 80"/>
                <a:gd name="T53" fmla="*/ 59 h 59"/>
                <a:gd name="T54" fmla="*/ 36 w 80"/>
                <a:gd name="T55" fmla="*/ 59 h 59"/>
                <a:gd name="T56" fmla="*/ 36 w 80"/>
                <a:gd name="T57" fmla="*/ 57 h 59"/>
                <a:gd name="T58" fmla="*/ 34 w 80"/>
                <a:gd name="T59" fmla="*/ 54 h 59"/>
                <a:gd name="T60" fmla="*/ 25 w 80"/>
                <a:gd name="T61" fmla="*/ 47 h 59"/>
                <a:gd name="T62" fmla="*/ 27 w 80"/>
                <a:gd name="T63" fmla="*/ 38 h 59"/>
                <a:gd name="T64" fmla="*/ 25 w 80"/>
                <a:gd name="T65" fmla="*/ 34 h 59"/>
                <a:gd name="T66" fmla="*/ 16 w 80"/>
                <a:gd name="T67" fmla="*/ 32 h 59"/>
                <a:gd name="T68" fmla="*/ 4 w 80"/>
                <a:gd name="T69" fmla="*/ 28 h 59"/>
                <a:gd name="T70" fmla="*/ 4 w 80"/>
                <a:gd name="T71" fmla="*/ 26 h 59"/>
                <a:gd name="T72" fmla="*/ 0 w 80"/>
                <a:gd name="T73" fmla="*/ 5 h 59"/>
                <a:gd name="T74" fmla="*/ 2 w 80"/>
                <a:gd name="T75" fmla="*/ 5 h 59"/>
                <a:gd name="T76" fmla="*/ 6 w 80"/>
                <a:gd name="T77" fmla="*/ 8 h 59"/>
                <a:gd name="T78" fmla="*/ 9 w 80"/>
                <a:gd name="T79" fmla="*/ 4 h 59"/>
                <a:gd name="T80" fmla="*/ 18 w 80"/>
                <a:gd name="T8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0" h="59">
                  <a:moveTo>
                    <a:pt x="18" y="0"/>
                  </a:moveTo>
                  <a:lnTo>
                    <a:pt x="39" y="1"/>
                  </a:lnTo>
                  <a:lnTo>
                    <a:pt x="46" y="3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9" y="5"/>
                  </a:lnTo>
                  <a:lnTo>
                    <a:pt x="64" y="7"/>
                  </a:lnTo>
                  <a:lnTo>
                    <a:pt x="74" y="16"/>
                  </a:lnTo>
                  <a:lnTo>
                    <a:pt x="80" y="19"/>
                  </a:lnTo>
                  <a:lnTo>
                    <a:pt x="80" y="20"/>
                  </a:lnTo>
                  <a:lnTo>
                    <a:pt x="76" y="22"/>
                  </a:lnTo>
                  <a:lnTo>
                    <a:pt x="76" y="25"/>
                  </a:lnTo>
                  <a:lnTo>
                    <a:pt x="80" y="26"/>
                  </a:lnTo>
                  <a:lnTo>
                    <a:pt x="79" y="31"/>
                  </a:lnTo>
                  <a:lnTo>
                    <a:pt x="77" y="31"/>
                  </a:lnTo>
                  <a:lnTo>
                    <a:pt x="68" y="35"/>
                  </a:lnTo>
                  <a:lnTo>
                    <a:pt x="65" y="47"/>
                  </a:lnTo>
                  <a:lnTo>
                    <a:pt x="68" y="51"/>
                  </a:lnTo>
                  <a:lnTo>
                    <a:pt x="68" y="53"/>
                  </a:lnTo>
                  <a:lnTo>
                    <a:pt x="67" y="53"/>
                  </a:lnTo>
                  <a:lnTo>
                    <a:pt x="65" y="54"/>
                  </a:lnTo>
                  <a:lnTo>
                    <a:pt x="65" y="53"/>
                  </a:lnTo>
                  <a:lnTo>
                    <a:pt x="61" y="50"/>
                  </a:lnTo>
                  <a:lnTo>
                    <a:pt x="55" y="53"/>
                  </a:lnTo>
                  <a:lnTo>
                    <a:pt x="55" y="57"/>
                  </a:lnTo>
                  <a:lnTo>
                    <a:pt x="47" y="57"/>
                  </a:lnTo>
                  <a:lnTo>
                    <a:pt x="43" y="59"/>
                  </a:lnTo>
                  <a:lnTo>
                    <a:pt x="36" y="59"/>
                  </a:lnTo>
                  <a:lnTo>
                    <a:pt x="36" y="57"/>
                  </a:lnTo>
                  <a:lnTo>
                    <a:pt x="34" y="54"/>
                  </a:lnTo>
                  <a:lnTo>
                    <a:pt x="25" y="47"/>
                  </a:lnTo>
                  <a:lnTo>
                    <a:pt x="27" y="38"/>
                  </a:lnTo>
                  <a:lnTo>
                    <a:pt x="25" y="34"/>
                  </a:lnTo>
                  <a:lnTo>
                    <a:pt x="16" y="32"/>
                  </a:lnTo>
                  <a:lnTo>
                    <a:pt x="4" y="28"/>
                  </a:lnTo>
                  <a:lnTo>
                    <a:pt x="4" y="26"/>
                  </a:lnTo>
                  <a:lnTo>
                    <a:pt x="0" y="5"/>
                  </a:lnTo>
                  <a:lnTo>
                    <a:pt x="2" y="5"/>
                  </a:lnTo>
                  <a:lnTo>
                    <a:pt x="6" y="8"/>
                  </a:lnTo>
                  <a:lnTo>
                    <a:pt x="9" y="4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" name="Czech Republic">
              <a:extLst>
                <a:ext uri="{FF2B5EF4-FFF2-40B4-BE49-F238E27FC236}">
                  <a16:creationId xmlns:a16="http://schemas.microsoft.com/office/drawing/2014/main" id="{F80EDAC2-CA25-4F9D-8764-3717E4CBA499}"/>
                </a:ext>
              </a:extLst>
            </p:cNvPr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6131004" y="4275511"/>
              <a:ext cx="585555" cy="318235"/>
            </a:xfrm>
            <a:custGeom>
              <a:avLst/>
              <a:gdLst>
                <a:gd name="T0" fmla="*/ 30 w 92"/>
                <a:gd name="T1" fmla="*/ 0 h 50"/>
                <a:gd name="T2" fmla="*/ 36 w 92"/>
                <a:gd name="T3" fmla="*/ 6 h 50"/>
                <a:gd name="T4" fmla="*/ 42 w 92"/>
                <a:gd name="T5" fmla="*/ 3 h 50"/>
                <a:gd name="T6" fmla="*/ 52 w 92"/>
                <a:gd name="T7" fmla="*/ 9 h 50"/>
                <a:gd name="T8" fmla="*/ 63 w 92"/>
                <a:gd name="T9" fmla="*/ 19 h 50"/>
                <a:gd name="T10" fmla="*/ 66 w 92"/>
                <a:gd name="T11" fmla="*/ 16 h 50"/>
                <a:gd name="T12" fmla="*/ 75 w 92"/>
                <a:gd name="T13" fmla="*/ 17 h 50"/>
                <a:gd name="T14" fmla="*/ 76 w 92"/>
                <a:gd name="T15" fmla="*/ 22 h 50"/>
                <a:gd name="T16" fmla="*/ 86 w 92"/>
                <a:gd name="T17" fmla="*/ 31 h 50"/>
                <a:gd name="T18" fmla="*/ 92 w 92"/>
                <a:gd name="T19" fmla="*/ 35 h 50"/>
                <a:gd name="T20" fmla="*/ 86 w 92"/>
                <a:gd name="T21" fmla="*/ 38 h 50"/>
                <a:gd name="T22" fmla="*/ 83 w 92"/>
                <a:gd name="T23" fmla="*/ 46 h 50"/>
                <a:gd name="T24" fmla="*/ 63 w 92"/>
                <a:gd name="T25" fmla="*/ 49 h 50"/>
                <a:gd name="T26" fmla="*/ 42 w 92"/>
                <a:gd name="T27" fmla="*/ 43 h 50"/>
                <a:gd name="T28" fmla="*/ 35 w 92"/>
                <a:gd name="T29" fmla="*/ 50 h 50"/>
                <a:gd name="T30" fmla="*/ 24 w 92"/>
                <a:gd name="T31" fmla="*/ 49 h 50"/>
                <a:gd name="T32" fmla="*/ 8 w 92"/>
                <a:gd name="T33" fmla="*/ 34 h 50"/>
                <a:gd name="T34" fmla="*/ 0 w 92"/>
                <a:gd name="T35" fmla="*/ 17 h 50"/>
                <a:gd name="T36" fmla="*/ 5 w 92"/>
                <a:gd name="T37" fmla="*/ 20 h 50"/>
                <a:gd name="T38" fmla="*/ 29 w 92"/>
                <a:gd name="T39" fmla="*/ 6 h 50"/>
                <a:gd name="T40" fmla="*/ 30 w 92"/>
                <a:gd name="T4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2" h="50">
                  <a:moveTo>
                    <a:pt x="30" y="0"/>
                  </a:moveTo>
                  <a:lnTo>
                    <a:pt x="36" y="6"/>
                  </a:lnTo>
                  <a:lnTo>
                    <a:pt x="42" y="3"/>
                  </a:lnTo>
                  <a:lnTo>
                    <a:pt x="52" y="9"/>
                  </a:lnTo>
                  <a:lnTo>
                    <a:pt x="63" y="19"/>
                  </a:lnTo>
                  <a:lnTo>
                    <a:pt x="66" y="16"/>
                  </a:lnTo>
                  <a:lnTo>
                    <a:pt x="75" y="17"/>
                  </a:lnTo>
                  <a:lnTo>
                    <a:pt x="76" y="22"/>
                  </a:lnTo>
                  <a:lnTo>
                    <a:pt x="86" y="31"/>
                  </a:lnTo>
                  <a:lnTo>
                    <a:pt x="92" y="35"/>
                  </a:lnTo>
                  <a:lnTo>
                    <a:pt x="86" y="38"/>
                  </a:lnTo>
                  <a:lnTo>
                    <a:pt x="83" y="46"/>
                  </a:lnTo>
                  <a:lnTo>
                    <a:pt x="63" y="49"/>
                  </a:lnTo>
                  <a:lnTo>
                    <a:pt x="42" y="43"/>
                  </a:lnTo>
                  <a:lnTo>
                    <a:pt x="35" y="50"/>
                  </a:lnTo>
                  <a:lnTo>
                    <a:pt x="24" y="49"/>
                  </a:lnTo>
                  <a:lnTo>
                    <a:pt x="8" y="34"/>
                  </a:lnTo>
                  <a:lnTo>
                    <a:pt x="0" y="17"/>
                  </a:lnTo>
                  <a:lnTo>
                    <a:pt x="5" y="20"/>
                  </a:lnTo>
                  <a:lnTo>
                    <a:pt x="29" y="6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Corsica (France)">
              <a:extLst>
                <a:ext uri="{FF2B5EF4-FFF2-40B4-BE49-F238E27FC236}">
                  <a16:creationId xmlns:a16="http://schemas.microsoft.com/office/drawing/2014/main" id="{14361595-71FF-4A91-9C89-426C7FA16DE2}"/>
                </a:ext>
              </a:extLst>
            </p:cNvPr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5850958" y="5262046"/>
              <a:ext cx="82745" cy="197309"/>
            </a:xfrm>
            <a:custGeom>
              <a:avLst/>
              <a:gdLst>
                <a:gd name="T0" fmla="*/ 10 w 13"/>
                <a:gd name="T1" fmla="*/ 0 h 31"/>
                <a:gd name="T2" fmla="*/ 12 w 13"/>
                <a:gd name="T3" fmla="*/ 0 h 31"/>
                <a:gd name="T4" fmla="*/ 13 w 13"/>
                <a:gd name="T5" fmla="*/ 15 h 31"/>
                <a:gd name="T6" fmla="*/ 10 w 13"/>
                <a:gd name="T7" fmla="*/ 30 h 31"/>
                <a:gd name="T8" fmla="*/ 9 w 13"/>
                <a:gd name="T9" fmla="*/ 31 h 31"/>
                <a:gd name="T10" fmla="*/ 9 w 13"/>
                <a:gd name="T11" fmla="*/ 30 h 31"/>
                <a:gd name="T12" fmla="*/ 1 w 13"/>
                <a:gd name="T13" fmla="*/ 23 h 31"/>
                <a:gd name="T14" fmla="*/ 0 w 13"/>
                <a:gd name="T15" fmla="*/ 11 h 31"/>
                <a:gd name="T16" fmla="*/ 1 w 13"/>
                <a:gd name="T17" fmla="*/ 8 h 31"/>
                <a:gd name="T18" fmla="*/ 9 w 13"/>
                <a:gd name="T19" fmla="*/ 5 h 31"/>
                <a:gd name="T20" fmla="*/ 10 w 13"/>
                <a:gd name="T2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31">
                  <a:moveTo>
                    <a:pt x="10" y="0"/>
                  </a:moveTo>
                  <a:lnTo>
                    <a:pt x="12" y="0"/>
                  </a:lnTo>
                  <a:lnTo>
                    <a:pt x="13" y="15"/>
                  </a:lnTo>
                  <a:lnTo>
                    <a:pt x="10" y="30"/>
                  </a:lnTo>
                  <a:lnTo>
                    <a:pt x="9" y="31"/>
                  </a:lnTo>
                  <a:lnTo>
                    <a:pt x="9" y="30"/>
                  </a:lnTo>
                  <a:lnTo>
                    <a:pt x="1" y="23"/>
                  </a:lnTo>
                  <a:lnTo>
                    <a:pt x="0" y="11"/>
                  </a:lnTo>
                  <a:lnTo>
                    <a:pt x="1" y="8"/>
                  </a:lnTo>
                  <a:lnTo>
                    <a:pt x="9" y="5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" name="Kaliningrad (Russia)">
              <a:extLst>
                <a:ext uri="{FF2B5EF4-FFF2-40B4-BE49-F238E27FC236}">
                  <a16:creationId xmlns:a16="http://schemas.microsoft.com/office/drawing/2014/main" id="{DEEBEC86-3911-48E8-860F-63100E2481D2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6767478" y="3696322"/>
              <a:ext cx="280050" cy="140023"/>
            </a:xfrm>
            <a:custGeom>
              <a:avLst/>
              <a:gdLst>
                <a:gd name="T0" fmla="*/ 20 w 44"/>
                <a:gd name="T1" fmla="*/ 0 h 22"/>
                <a:gd name="T2" fmla="*/ 22 w 44"/>
                <a:gd name="T3" fmla="*/ 0 h 22"/>
                <a:gd name="T4" fmla="*/ 32 w 44"/>
                <a:gd name="T5" fmla="*/ 5 h 22"/>
                <a:gd name="T6" fmla="*/ 41 w 44"/>
                <a:gd name="T7" fmla="*/ 6 h 22"/>
                <a:gd name="T8" fmla="*/ 44 w 44"/>
                <a:gd name="T9" fmla="*/ 12 h 22"/>
                <a:gd name="T10" fmla="*/ 43 w 44"/>
                <a:gd name="T11" fmla="*/ 21 h 22"/>
                <a:gd name="T12" fmla="*/ 43 w 44"/>
                <a:gd name="T13" fmla="*/ 22 h 22"/>
                <a:gd name="T14" fmla="*/ 18 w 44"/>
                <a:gd name="T15" fmla="*/ 22 h 22"/>
                <a:gd name="T16" fmla="*/ 0 w 44"/>
                <a:gd name="T17" fmla="*/ 21 h 22"/>
                <a:gd name="T18" fmla="*/ 0 w 44"/>
                <a:gd name="T19" fmla="*/ 20 h 22"/>
                <a:gd name="T20" fmla="*/ 4 w 44"/>
                <a:gd name="T21" fmla="*/ 8 h 22"/>
                <a:gd name="T22" fmla="*/ 15 w 44"/>
                <a:gd name="T23" fmla="*/ 3 h 22"/>
                <a:gd name="T24" fmla="*/ 16 w 44"/>
                <a:gd name="T25" fmla="*/ 3 h 22"/>
                <a:gd name="T26" fmla="*/ 16 w 44"/>
                <a:gd name="T27" fmla="*/ 5 h 22"/>
                <a:gd name="T28" fmla="*/ 15 w 44"/>
                <a:gd name="T29" fmla="*/ 6 h 22"/>
                <a:gd name="T30" fmla="*/ 19 w 44"/>
                <a:gd name="T31" fmla="*/ 8 h 22"/>
                <a:gd name="T32" fmla="*/ 20 w 44"/>
                <a:gd name="T33" fmla="*/ 2 h 22"/>
                <a:gd name="T34" fmla="*/ 20 w 44"/>
                <a:gd name="T3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4" h="22">
                  <a:moveTo>
                    <a:pt x="20" y="0"/>
                  </a:moveTo>
                  <a:lnTo>
                    <a:pt x="22" y="0"/>
                  </a:lnTo>
                  <a:lnTo>
                    <a:pt x="32" y="5"/>
                  </a:lnTo>
                  <a:lnTo>
                    <a:pt x="41" y="6"/>
                  </a:lnTo>
                  <a:lnTo>
                    <a:pt x="44" y="12"/>
                  </a:lnTo>
                  <a:lnTo>
                    <a:pt x="43" y="21"/>
                  </a:lnTo>
                  <a:lnTo>
                    <a:pt x="43" y="22"/>
                  </a:lnTo>
                  <a:lnTo>
                    <a:pt x="18" y="22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4" y="8"/>
                  </a:lnTo>
                  <a:lnTo>
                    <a:pt x="15" y="3"/>
                  </a:lnTo>
                  <a:lnTo>
                    <a:pt x="16" y="3"/>
                  </a:lnTo>
                  <a:lnTo>
                    <a:pt x="16" y="5"/>
                  </a:lnTo>
                  <a:lnTo>
                    <a:pt x="15" y="6"/>
                  </a:lnTo>
                  <a:lnTo>
                    <a:pt x="19" y="8"/>
                  </a:lnTo>
                  <a:lnTo>
                    <a:pt x="20" y="2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" name="Luxembourg">
              <a:extLst>
                <a:ext uri="{FF2B5EF4-FFF2-40B4-BE49-F238E27FC236}">
                  <a16:creationId xmlns:a16="http://schemas.microsoft.com/office/drawing/2014/main" id="{3240079B-DF92-4025-BDA2-514CBB17538F}"/>
                </a:ext>
              </a:extLst>
            </p:cNvPr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5602734" y="4396441"/>
              <a:ext cx="70015" cy="95474"/>
            </a:xfrm>
            <a:custGeom>
              <a:avLst/>
              <a:gdLst>
                <a:gd name="T0" fmla="*/ 6 w 11"/>
                <a:gd name="T1" fmla="*/ 0 h 15"/>
                <a:gd name="T2" fmla="*/ 8 w 11"/>
                <a:gd name="T3" fmla="*/ 1 h 15"/>
                <a:gd name="T4" fmla="*/ 11 w 11"/>
                <a:gd name="T5" fmla="*/ 9 h 15"/>
                <a:gd name="T6" fmla="*/ 9 w 11"/>
                <a:gd name="T7" fmla="*/ 13 h 15"/>
                <a:gd name="T8" fmla="*/ 9 w 11"/>
                <a:gd name="T9" fmla="*/ 15 h 15"/>
                <a:gd name="T10" fmla="*/ 2 w 11"/>
                <a:gd name="T11" fmla="*/ 13 h 15"/>
                <a:gd name="T12" fmla="*/ 0 w 11"/>
                <a:gd name="T13" fmla="*/ 7 h 15"/>
                <a:gd name="T14" fmla="*/ 0 w 11"/>
                <a:gd name="T15" fmla="*/ 6 h 15"/>
                <a:gd name="T16" fmla="*/ 6 w 11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5">
                  <a:moveTo>
                    <a:pt x="6" y="0"/>
                  </a:moveTo>
                  <a:lnTo>
                    <a:pt x="8" y="1"/>
                  </a:lnTo>
                  <a:lnTo>
                    <a:pt x="11" y="9"/>
                  </a:lnTo>
                  <a:lnTo>
                    <a:pt x="9" y="13"/>
                  </a:lnTo>
                  <a:lnTo>
                    <a:pt x="9" y="15"/>
                  </a:lnTo>
                  <a:lnTo>
                    <a:pt x="2" y="13"/>
                  </a:lnTo>
                  <a:lnTo>
                    <a:pt x="0" y="7"/>
                  </a:lnTo>
                  <a:lnTo>
                    <a:pt x="0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" name="Hungary">
              <a:extLst>
                <a:ext uri="{FF2B5EF4-FFF2-40B4-BE49-F238E27FC236}">
                  <a16:creationId xmlns:a16="http://schemas.microsoft.com/office/drawing/2014/main" id="{6FA3E26D-0956-4887-AB62-E1B736CE99AB}"/>
                </a:ext>
              </a:extLst>
            </p:cNvPr>
            <p:cNvSpPr>
              <a:spLocks/>
            </p:cNvSpPr>
            <p:nvPr>
              <p:custDataLst>
                <p:tags r:id="rId20"/>
              </p:custDataLst>
            </p:nvPr>
          </p:nvSpPr>
          <p:spPr bwMode="auto">
            <a:xfrm>
              <a:off x="6474702" y="4606476"/>
              <a:ext cx="566463" cy="343695"/>
            </a:xfrm>
            <a:custGeom>
              <a:avLst/>
              <a:gdLst>
                <a:gd name="T0" fmla="*/ 61 w 89"/>
                <a:gd name="T1" fmla="*/ 0 h 54"/>
                <a:gd name="T2" fmla="*/ 65 w 89"/>
                <a:gd name="T3" fmla="*/ 0 h 54"/>
                <a:gd name="T4" fmla="*/ 68 w 89"/>
                <a:gd name="T5" fmla="*/ 1 h 54"/>
                <a:gd name="T6" fmla="*/ 72 w 89"/>
                <a:gd name="T7" fmla="*/ 1 h 54"/>
                <a:gd name="T8" fmla="*/ 75 w 89"/>
                <a:gd name="T9" fmla="*/ 3 h 54"/>
                <a:gd name="T10" fmla="*/ 80 w 89"/>
                <a:gd name="T11" fmla="*/ 3 h 54"/>
                <a:gd name="T12" fmla="*/ 89 w 89"/>
                <a:gd name="T13" fmla="*/ 11 h 54"/>
                <a:gd name="T14" fmla="*/ 89 w 89"/>
                <a:gd name="T15" fmla="*/ 13 h 54"/>
                <a:gd name="T16" fmla="*/ 78 w 89"/>
                <a:gd name="T17" fmla="*/ 19 h 54"/>
                <a:gd name="T18" fmla="*/ 66 w 89"/>
                <a:gd name="T19" fmla="*/ 43 h 54"/>
                <a:gd name="T20" fmla="*/ 66 w 89"/>
                <a:gd name="T21" fmla="*/ 44 h 54"/>
                <a:gd name="T22" fmla="*/ 55 w 89"/>
                <a:gd name="T23" fmla="*/ 47 h 54"/>
                <a:gd name="T24" fmla="*/ 47 w 89"/>
                <a:gd name="T25" fmla="*/ 47 h 54"/>
                <a:gd name="T26" fmla="*/ 35 w 89"/>
                <a:gd name="T27" fmla="*/ 51 h 54"/>
                <a:gd name="T28" fmla="*/ 25 w 89"/>
                <a:gd name="T29" fmla="*/ 54 h 54"/>
                <a:gd name="T30" fmla="*/ 24 w 89"/>
                <a:gd name="T31" fmla="*/ 54 h 54"/>
                <a:gd name="T32" fmla="*/ 0 w 89"/>
                <a:gd name="T33" fmla="*/ 34 h 54"/>
                <a:gd name="T34" fmla="*/ 0 w 89"/>
                <a:gd name="T35" fmla="*/ 32 h 54"/>
                <a:gd name="T36" fmla="*/ 4 w 89"/>
                <a:gd name="T37" fmla="*/ 29 h 54"/>
                <a:gd name="T38" fmla="*/ 6 w 89"/>
                <a:gd name="T39" fmla="*/ 16 h 54"/>
                <a:gd name="T40" fmla="*/ 13 w 89"/>
                <a:gd name="T41" fmla="*/ 16 h 54"/>
                <a:gd name="T42" fmla="*/ 13 w 89"/>
                <a:gd name="T43" fmla="*/ 8 h 54"/>
                <a:gd name="T44" fmla="*/ 15 w 89"/>
                <a:gd name="T45" fmla="*/ 8 h 54"/>
                <a:gd name="T46" fmla="*/ 15 w 89"/>
                <a:gd name="T47" fmla="*/ 10 h 54"/>
                <a:gd name="T48" fmla="*/ 24 w 89"/>
                <a:gd name="T49" fmla="*/ 16 h 54"/>
                <a:gd name="T50" fmla="*/ 31 w 89"/>
                <a:gd name="T51" fmla="*/ 14 h 54"/>
                <a:gd name="T52" fmla="*/ 34 w 89"/>
                <a:gd name="T53" fmla="*/ 10 h 54"/>
                <a:gd name="T54" fmla="*/ 35 w 89"/>
                <a:gd name="T55" fmla="*/ 10 h 54"/>
                <a:gd name="T56" fmla="*/ 50 w 89"/>
                <a:gd name="T57" fmla="*/ 7 h 54"/>
                <a:gd name="T58" fmla="*/ 61 w 89"/>
                <a:gd name="T5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9" h="54">
                  <a:moveTo>
                    <a:pt x="61" y="0"/>
                  </a:moveTo>
                  <a:lnTo>
                    <a:pt x="65" y="0"/>
                  </a:lnTo>
                  <a:lnTo>
                    <a:pt x="68" y="1"/>
                  </a:lnTo>
                  <a:lnTo>
                    <a:pt x="72" y="1"/>
                  </a:lnTo>
                  <a:lnTo>
                    <a:pt x="75" y="3"/>
                  </a:lnTo>
                  <a:lnTo>
                    <a:pt x="80" y="3"/>
                  </a:lnTo>
                  <a:lnTo>
                    <a:pt x="89" y="11"/>
                  </a:lnTo>
                  <a:lnTo>
                    <a:pt x="89" y="13"/>
                  </a:lnTo>
                  <a:lnTo>
                    <a:pt x="78" y="19"/>
                  </a:lnTo>
                  <a:lnTo>
                    <a:pt x="66" y="43"/>
                  </a:lnTo>
                  <a:lnTo>
                    <a:pt x="66" y="44"/>
                  </a:lnTo>
                  <a:lnTo>
                    <a:pt x="55" y="47"/>
                  </a:lnTo>
                  <a:lnTo>
                    <a:pt x="47" y="47"/>
                  </a:lnTo>
                  <a:lnTo>
                    <a:pt x="35" y="51"/>
                  </a:lnTo>
                  <a:lnTo>
                    <a:pt x="25" y="54"/>
                  </a:lnTo>
                  <a:lnTo>
                    <a:pt x="24" y="54"/>
                  </a:lnTo>
                  <a:lnTo>
                    <a:pt x="0" y="34"/>
                  </a:lnTo>
                  <a:lnTo>
                    <a:pt x="0" y="32"/>
                  </a:lnTo>
                  <a:lnTo>
                    <a:pt x="4" y="29"/>
                  </a:lnTo>
                  <a:lnTo>
                    <a:pt x="6" y="16"/>
                  </a:lnTo>
                  <a:lnTo>
                    <a:pt x="13" y="16"/>
                  </a:lnTo>
                  <a:lnTo>
                    <a:pt x="13" y="8"/>
                  </a:lnTo>
                  <a:lnTo>
                    <a:pt x="15" y="8"/>
                  </a:lnTo>
                  <a:lnTo>
                    <a:pt x="15" y="10"/>
                  </a:lnTo>
                  <a:lnTo>
                    <a:pt x="24" y="16"/>
                  </a:lnTo>
                  <a:lnTo>
                    <a:pt x="31" y="14"/>
                  </a:lnTo>
                  <a:lnTo>
                    <a:pt x="34" y="10"/>
                  </a:lnTo>
                  <a:lnTo>
                    <a:pt x="35" y="10"/>
                  </a:lnTo>
                  <a:lnTo>
                    <a:pt x="50" y="7"/>
                  </a:lnTo>
                  <a:lnTo>
                    <a:pt x="61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" name="Romania">
              <a:extLst>
                <a:ext uri="{FF2B5EF4-FFF2-40B4-BE49-F238E27FC236}">
                  <a16:creationId xmlns:a16="http://schemas.microsoft.com/office/drawing/2014/main" id="{5D33144B-FAA1-4EFA-8050-C72DDFAB5862}"/>
                </a:ext>
              </a:extLst>
            </p:cNvPr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6812034" y="4644665"/>
              <a:ext cx="795594" cy="553733"/>
            </a:xfrm>
            <a:custGeom>
              <a:avLst/>
              <a:gdLst>
                <a:gd name="T0" fmla="*/ 86 w 125"/>
                <a:gd name="T1" fmla="*/ 0 h 87"/>
                <a:gd name="T2" fmla="*/ 88 w 125"/>
                <a:gd name="T3" fmla="*/ 0 h 87"/>
                <a:gd name="T4" fmla="*/ 95 w 125"/>
                <a:gd name="T5" fmla="*/ 8 h 87"/>
                <a:gd name="T6" fmla="*/ 104 w 125"/>
                <a:gd name="T7" fmla="*/ 28 h 87"/>
                <a:gd name="T8" fmla="*/ 107 w 125"/>
                <a:gd name="T9" fmla="*/ 53 h 87"/>
                <a:gd name="T10" fmla="*/ 111 w 125"/>
                <a:gd name="T11" fmla="*/ 56 h 87"/>
                <a:gd name="T12" fmla="*/ 113 w 125"/>
                <a:gd name="T13" fmla="*/ 56 h 87"/>
                <a:gd name="T14" fmla="*/ 114 w 125"/>
                <a:gd name="T15" fmla="*/ 54 h 87"/>
                <a:gd name="T16" fmla="*/ 120 w 125"/>
                <a:gd name="T17" fmla="*/ 54 h 87"/>
                <a:gd name="T18" fmla="*/ 122 w 125"/>
                <a:gd name="T19" fmla="*/ 53 h 87"/>
                <a:gd name="T20" fmla="*/ 125 w 125"/>
                <a:gd name="T21" fmla="*/ 53 h 87"/>
                <a:gd name="T22" fmla="*/ 125 w 125"/>
                <a:gd name="T23" fmla="*/ 54 h 87"/>
                <a:gd name="T24" fmla="*/ 123 w 125"/>
                <a:gd name="T25" fmla="*/ 66 h 87"/>
                <a:gd name="T26" fmla="*/ 117 w 125"/>
                <a:gd name="T27" fmla="*/ 72 h 87"/>
                <a:gd name="T28" fmla="*/ 116 w 125"/>
                <a:gd name="T29" fmla="*/ 72 h 87"/>
                <a:gd name="T30" fmla="*/ 116 w 125"/>
                <a:gd name="T31" fmla="*/ 71 h 87"/>
                <a:gd name="T32" fmla="*/ 117 w 125"/>
                <a:gd name="T33" fmla="*/ 66 h 87"/>
                <a:gd name="T34" fmla="*/ 116 w 125"/>
                <a:gd name="T35" fmla="*/ 65 h 87"/>
                <a:gd name="T36" fmla="*/ 113 w 125"/>
                <a:gd name="T37" fmla="*/ 84 h 87"/>
                <a:gd name="T38" fmla="*/ 89 w 125"/>
                <a:gd name="T39" fmla="*/ 78 h 87"/>
                <a:gd name="T40" fmla="*/ 70 w 125"/>
                <a:gd name="T41" fmla="*/ 87 h 87"/>
                <a:gd name="T42" fmla="*/ 39 w 125"/>
                <a:gd name="T43" fmla="*/ 84 h 87"/>
                <a:gd name="T44" fmla="*/ 37 w 125"/>
                <a:gd name="T45" fmla="*/ 84 h 87"/>
                <a:gd name="T46" fmla="*/ 34 w 125"/>
                <a:gd name="T47" fmla="*/ 81 h 87"/>
                <a:gd name="T48" fmla="*/ 36 w 125"/>
                <a:gd name="T49" fmla="*/ 78 h 87"/>
                <a:gd name="T50" fmla="*/ 34 w 125"/>
                <a:gd name="T51" fmla="*/ 78 h 87"/>
                <a:gd name="T52" fmla="*/ 30 w 125"/>
                <a:gd name="T53" fmla="*/ 72 h 87"/>
                <a:gd name="T54" fmla="*/ 31 w 125"/>
                <a:gd name="T55" fmla="*/ 71 h 87"/>
                <a:gd name="T56" fmla="*/ 31 w 125"/>
                <a:gd name="T57" fmla="*/ 69 h 87"/>
                <a:gd name="T58" fmla="*/ 28 w 125"/>
                <a:gd name="T59" fmla="*/ 71 h 87"/>
                <a:gd name="T60" fmla="*/ 18 w 125"/>
                <a:gd name="T61" fmla="*/ 65 h 87"/>
                <a:gd name="T62" fmla="*/ 16 w 125"/>
                <a:gd name="T63" fmla="*/ 65 h 87"/>
                <a:gd name="T64" fmla="*/ 16 w 125"/>
                <a:gd name="T65" fmla="*/ 59 h 87"/>
                <a:gd name="T66" fmla="*/ 13 w 125"/>
                <a:gd name="T67" fmla="*/ 57 h 87"/>
                <a:gd name="T68" fmla="*/ 12 w 125"/>
                <a:gd name="T69" fmla="*/ 57 h 87"/>
                <a:gd name="T70" fmla="*/ 8 w 125"/>
                <a:gd name="T71" fmla="*/ 45 h 87"/>
                <a:gd name="T72" fmla="*/ 0 w 125"/>
                <a:gd name="T73" fmla="*/ 41 h 87"/>
                <a:gd name="T74" fmla="*/ 2 w 125"/>
                <a:gd name="T75" fmla="*/ 40 h 87"/>
                <a:gd name="T76" fmla="*/ 12 w 125"/>
                <a:gd name="T77" fmla="*/ 37 h 87"/>
                <a:gd name="T78" fmla="*/ 24 w 125"/>
                <a:gd name="T79" fmla="*/ 13 h 87"/>
                <a:gd name="T80" fmla="*/ 34 w 125"/>
                <a:gd name="T81" fmla="*/ 5 h 87"/>
                <a:gd name="T82" fmla="*/ 58 w 125"/>
                <a:gd name="T83" fmla="*/ 4 h 87"/>
                <a:gd name="T84" fmla="*/ 64 w 125"/>
                <a:gd name="T85" fmla="*/ 8 h 87"/>
                <a:gd name="T86" fmla="*/ 86 w 125"/>
                <a:gd name="T8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5" h="87">
                  <a:moveTo>
                    <a:pt x="86" y="0"/>
                  </a:moveTo>
                  <a:lnTo>
                    <a:pt x="88" y="0"/>
                  </a:lnTo>
                  <a:lnTo>
                    <a:pt x="95" y="8"/>
                  </a:lnTo>
                  <a:lnTo>
                    <a:pt x="104" y="28"/>
                  </a:lnTo>
                  <a:lnTo>
                    <a:pt x="107" y="53"/>
                  </a:lnTo>
                  <a:lnTo>
                    <a:pt x="111" y="56"/>
                  </a:lnTo>
                  <a:lnTo>
                    <a:pt x="113" y="56"/>
                  </a:lnTo>
                  <a:lnTo>
                    <a:pt x="114" y="54"/>
                  </a:lnTo>
                  <a:lnTo>
                    <a:pt x="120" y="54"/>
                  </a:lnTo>
                  <a:lnTo>
                    <a:pt x="122" y="53"/>
                  </a:lnTo>
                  <a:lnTo>
                    <a:pt x="125" y="53"/>
                  </a:lnTo>
                  <a:lnTo>
                    <a:pt x="125" y="54"/>
                  </a:lnTo>
                  <a:lnTo>
                    <a:pt x="123" y="66"/>
                  </a:lnTo>
                  <a:lnTo>
                    <a:pt x="117" y="72"/>
                  </a:lnTo>
                  <a:lnTo>
                    <a:pt x="116" y="72"/>
                  </a:lnTo>
                  <a:lnTo>
                    <a:pt x="116" y="71"/>
                  </a:lnTo>
                  <a:lnTo>
                    <a:pt x="117" y="66"/>
                  </a:lnTo>
                  <a:lnTo>
                    <a:pt x="116" y="65"/>
                  </a:lnTo>
                  <a:lnTo>
                    <a:pt x="113" y="84"/>
                  </a:lnTo>
                  <a:lnTo>
                    <a:pt x="89" y="78"/>
                  </a:lnTo>
                  <a:lnTo>
                    <a:pt x="70" y="87"/>
                  </a:lnTo>
                  <a:lnTo>
                    <a:pt x="39" y="84"/>
                  </a:lnTo>
                  <a:lnTo>
                    <a:pt x="37" y="84"/>
                  </a:lnTo>
                  <a:lnTo>
                    <a:pt x="34" y="81"/>
                  </a:lnTo>
                  <a:lnTo>
                    <a:pt x="36" y="78"/>
                  </a:lnTo>
                  <a:lnTo>
                    <a:pt x="34" y="78"/>
                  </a:lnTo>
                  <a:lnTo>
                    <a:pt x="30" y="72"/>
                  </a:lnTo>
                  <a:lnTo>
                    <a:pt x="31" y="71"/>
                  </a:lnTo>
                  <a:lnTo>
                    <a:pt x="31" y="69"/>
                  </a:lnTo>
                  <a:lnTo>
                    <a:pt x="28" y="71"/>
                  </a:lnTo>
                  <a:lnTo>
                    <a:pt x="18" y="65"/>
                  </a:lnTo>
                  <a:lnTo>
                    <a:pt x="16" y="65"/>
                  </a:lnTo>
                  <a:lnTo>
                    <a:pt x="16" y="59"/>
                  </a:lnTo>
                  <a:lnTo>
                    <a:pt x="13" y="57"/>
                  </a:lnTo>
                  <a:lnTo>
                    <a:pt x="12" y="57"/>
                  </a:lnTo>
                  <a:lnTo>
                    <a:pt x="8" y="45"/>
                  </a:lnTo>
                  <a:lnTo>
                    <a:pt x="0" y="41"/>
                  </a:lnTo>
                  <a:lnTo>
                    <a:pt x="2" y="40"/>
                  </a:lnTo>
                  <a:lnTo>
                    <a:pt x="12" y="37"/>
                  </a:lnTo>
                  <a:lnTo>
                    <a:pt x="24" y="13"/>
                  </a:lnTo>
                  <a:lnTo>
                    <a:pt x="34" y="5"/>
                  </a:lnTo>
                  <a:lnTo>
                    <a:pt x="58" y="4"/>
                  </a:lnTo>
                  <a:lnTo>
                    <a:pt x="64" y="8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" name="Slovenia">
              <a:extLst>
                <a:ext uri="{FF2B5EF4-FFF2-40B4-BE49-F238E27FC236}">
                  <a16:creationId xmlns:a16="http://schemas.microsoft.com/office/drawing/2014/main" id="{908EEA50-2119-4506-8E21-7D511365C956}"/>
                </a:ext>
              </a:extLst>
            </p:cNvPr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6245571" y="4810147"/>
              <a:ext cx="254590" cy="159119"/>
            </a:xfrm>
            <a:custGeom>
              <a:avLst/>
              <a:gdLst>
                <a:gd name="T0" fmla="*/ 36 w 40"/>
                <a:gd name="T1" fmla="*/ 0 h 25"/>
                <a:gd name="T2" fmla="*/ 37 w 40"/>
                <a:gd name="T3" fmla="*/ 0 h 25"/>
                <a:gd name="T4" fmla="*/ 40 w 40"/>
                <a:gd name="T5" fmla="*/ 3 h 25"/>
                <a:gd name="T6" fmla="*/ 40 w 40"/>
                <a:gd name="T7" fmla="*/ 5 h 25"/>
                <a:gd name="T8" fmla="*/ 39 w 40"/>
                <a:gd name="T9" fmla="*/ 8 h 25"/>
                <a:gd name="T10" fmla="*/ 30 w 40"/>
                <a:gd name="T11" fmla="*/ 12 h 25"/>
                <a:gd name="T12" fmla="*/ 25 w 40"/>
                <a:gd name="T13" fmla="*/ 24 h 25"/>
                <a:gd name="T14" fmla="*/ 15 w 40"/>
                <a:gd name="T15" fmla="*/ 22 h 25"/>
                <a:gd name="T16" fmla="*/ 8 w 40"/>
                <a:gd name="T17" fmla="*/ 25 h 25"/>
                <a:gd name="T18" fmla="*/ 8 w 40"/>
                <a:gd name="T19" fmla="*/ 24 h 25"/>
                <a:gd name="T20" fmla="*/ 5 w 40"/>
                <a:gd name="T21" fmla="*/ 19 h 25"/>
                <a:gd name="T22" fmla="*/ 3 w 40"/>
                <a:gd name="T23" fmla="*/ 14 h 25"/>
                <a:gd name="T24" fmla="*/ 0 w 40"/>
                <a:gd name="T25" fmla="*/ 14 h 25"/>
                <a:gd name="T26" fmla="*/ 0 w 40"/>
                <a:gd name="T27" fmla="*/ 12 h 25"/>
                <a:gd name="T28" fmla="*/ 5 w 40"/>
                <a:gd name="T29" fmla="*/ 8 h 25"/>
                <a:gd name="T30" fmla="*/ 17 w 40"/>
                <a:gd name="T31" fmla="*/ 8 h 25"/>
                <a:gd name="T32" fmla="*/ 36 w 40"/>
                <a:gd name="T3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25">
                  <a:moveTo>
                    <a:pt x="36" y="0"/>
                  </a:moveTo>
                  <a:lnTo>
                    <a:pt x="37" y="0"/>
                  </a:lnTo>
                  <a:lnTo>
                    <a:pt x="40" y="3"/>
                  </a:lnTo>
                  <a:lnTo>
                    <a:pt x="40" y="5"/>
                  </a:lnTo>
                  <a:lnTo>
                    <a:pt x="39" y="8"/>
                  </a:lnTo>
                  <a:lnTo>
                    <a:pt x="30" y="12"/>
                  </a:lnTo>
                  <a:lnTo>
                    <a:pt x="25" y="24"/>
                  </a:lnTo>
                  <a:lnTo>
                    <a:pt x="15" y="22"/>
                  </a:lnTo>
                  <a:lnTo>
                    <a:pt x="8" y="25"/>
                  </a:lnTo>
                  <a:lnTo>
                    <a:pt x="8" y="24"/>
                  </a:lnTo>
                  <a:lnTo>
                    <a:pt x="5" y="19"/>
                  </a:lnTo>
                  <a:lnTo>
                    <a:pt x="3" y="14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5" y="8"/>
                  </a:lnTo>
                  <a:lnTo>
                    <a:pt x="17" y="8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" name="Bosnia &amp; Herzegovina">
              <a:extLst>
                <a:ext uri="{FF2B5EF4-FFF2-40B4-BE49-F238E27FC236}">
                  <a16:creationId xmlns:a16="http://schemas.microsoft.com/office/drawing/2014/main" id="{9815A55D-7C44-4731-A021-DD5238745599}"/>
                </a:ext>
              </a:extLst>
            </p:cNvPr>
            <p:cNvSpPr>
              <a:spLocks/>
            </p:cNvSpPr>
            <p:nvPr>
              <p:custDataLst>
                <p:tags r:id="rId23"/>
              </p:custDataLst>
            </p:nvPr>
          </p:nvSpPr>
          <p:spPr bwMode="auto">
            <a:xfrm>
              <a:off x="6436513" y="4981996"/>
              <a:ext cx="337332" cy="318235"/>
            </a:xfrm>
            <a:custGeom>
              <a:avLst/>
              <a:gdLst>
                <a:gd name="T0" fmla="*/ 4 w 53"/>
                <a:gd name="T1" fmla="*/ 0 h 50"/>
                <a:gd name="T2" fmla="*/ 6 w 53"/>
                <a:gd name="T3" fmla="*/ 0 h 50"/>
                <a:gd name="T4" fmla="*/ 9 w 53"/>
                <a:gd name="T5" fmla="*/ 4 h 50"/>
                <a:gd name="T6" fmla="*/ 16 w 53"/>
                <a:gd name="T7" fmla="*/ 0 h 50"/>
                <a:gd name="T8" fmla="*/ 21 w 53"/>
                <a:gd name="T9" fmla="*/ 0 h 50"/>
                <a:gd name="T10" fmla="*/ 25 w 53"/>
                <a:gd name="T11" fmla="*/ 1 h 50"/>
                <a:gd name="T12" fmla="*/ 30 w 53"/>
                <a:gd name="T13" fmla="*/ 1 h 50"/>
                <a:gd name="T14" fmla="*/ 32 w 53"/>
                <a:gd name="T15" fmla="*/ 3 h 50"/>
                <a:gd name="T16" fmla="*/ 37 w 53"/>
                <a:gd name="T17" fmla="*/ 4 h 50"/>
                <a:gd name="T18" fmla="*/ 40 w 53"/>
                <a:gd name="T19" fmla="*/ 4 h 50"/>
                <a:gd name="T20" fmla="*/ 44 w 53"/>
                <a:gd name="T21" fmla="*/ 10 h 50"/>
                <a:gd name="T22" fmla="*/ 46 w 53"/>
                <a:gd name="T23" fmla="*/ 9 h 50"/>
                <a:gd name="T24" fmla="*/ 50 w 53"/>
                <a:gd name="T25" fmla="*/ 10 h 50"/>
                <a:gd name="T26" fmla="*/ 52 w 53"/>
                <a:gd name="T27" fmla="*/ 10 h 50"/>
                <a:gd name="T28" fmla="*/ 46 w 53"/>
                <a:gd name="T29" fmla="*/ 19 h 50"/>
                <a:gd name="T30" fmla="*/ 53 w 53"/>
                <a:gd name="T31" fmla="*/ 24 h 50"/>
                <a:gd name="T32" fmla="*/ 53 w 53"/>
                <a:gd name="T33" fmla="*/ 25 h 50"/>
                <a:gd name="T34" fmla="*/ 52 w 53"/>
                <a:gd name="T35" fmla="*/ 27 h 50"/>
                <a:gd name="T36" fmla="*/ 49 w 53"/>
                <a:gd name="T37" fmla="*/ 28 h 50"/>
                <a:gd name="T38" fmla="*/ 52 w 53"/>
                <a:gd name="T39" fmla="*/ 32 h 50"/>
                <a:gd name="T40" fmla="*/ 50 w 53"/>
                <a:gd name="T41" fmla="*/ 32 h 50"/>
                <a:gd name="T42" fmla="*/ 47 w 53"/>
                <a:gd name="T43" fmla="*/ 35 h 50"/>
                <a:gd name="T44" fmla="*/ 44 w 53"/>
                <a:gd name="T45" fmla="*/ 35 h 50"/>
                <a:gd name="T46" fmla="*/ 46 w 53"/>
                <a:gd name="T47" fmla="*/ 37 h 50"/>
                <a:gd name="T48" fmla="*/ 46 w 53"/>
                <a:gd name="T49" fmla="*/ 38 h 50"/>
                <a:gd name="T50" fmla="*/ 44 w 53"/>
                <a:gd name="T51" fmla="*/ 38 h 50"/>
                <a:gd name="T52" fmla="*/ 40 w 53"/>
                <a:gd name="T53" fmla="*/ 35 h 50"/>
                <a:gd name="T54" fmla="*/ 38 w 53"/>
                <a:gd name="T55" fmla="*/ 37 h 50"/>
                <a:gd name="T56" fmla="*/ 41 w 53"/>
                <a:gd name="T57" fmla="*/ 41 h 50"/>
                <a:gd name="T58" fmla="*/ 37 w 53"/>
                <a:gd name="T59" fmla="*/ 44 h 50"/>
                <a:gd name="T60" fmla="*/ 38 w 53"/>
                <a:gd name="T61" fmla="*/ 50 h 50"/>
                <a:gd name="T62" fmla="*/ 37 w 53"/>
                <a:gd name="T63" fmla="*/ 50 h 50"/>
                <a:gd name="T64" fmla="*/ 21 w 53"/>
                <a:gd name="T65" fmla="*/ 37 h 50"/>
                <a:gd name="T66" fmla="*/ 4 w 53"/>
                <a:gd name="T67" fmla="*/ 12 h 50"/>
                <a:gd name="T68" fmla="*/ 0 w 53"/>
                <a:gd name="T69" fmla="*/ 9 h 50"/>
                <a:gd name="T70" fmla="*/ 0 w 53"/>
                <a:gd name="T71" fmla="*/ 7 h 50"/>
                <a:gd name="T72" fmla="*/ 4 w 53"/>
                <a:gd name="T7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3" h="50">
                  <a:moveTo>
                    <a:pt x="4" y="0"/>
                  </a:moveTo>
                  <a:lnTo>
                    <a:pt x="6" y="0"/>
                  </a:lnTo>
                  <a:lnTo>
                    <a:pt x="9" y="4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5" y="1"/>
                  </a:lnTo>
                  <a:lnTo>
                    <a:pt x="30" y="1"/>
                  </a:lnTo>
                  <a:lnTo>
                    <a:pt x="32" y="3"/>
                  </a:lnTo>
                  <a:lnTo>
                    <a:pt x="37" y="4"/>
                  </a:lnTo>
                  <a:lnTo>
                    <a:pt x="40" y="4"/>
                  </a:lnTo>
                  <a:lnTo>
                    <a:pt x="44" y="10"/>
                  </a:lnTo>
                  <a:lnTo>
                    <a:pt x="46" y="9"/>
                  </a:lnTo>
                  <a:lnTo>
                    <a:pt x="50" y="10"/>
                  </a:lnTo>
                  <a:lnTo>
                    <a:pt x="52" y="10"/>
                  </a:lnTo>
                  <a:lnTo>
                    <a:pt x="46" y="19"/>
                  </a:lnTo>
                  <a:lnTo>
                    <a:pt x="53" y="24"/>
                  </a:lnTo>
                  <a:lnTo>
                    <a:pt x="53" y="25"/>
                  </a:lnTo>
                  <a:lnTo>
                    <a:pt x="52" y="27"/>
                  </a:lnTo>
                  <a:lnTo>
                    <a:pt x="49" y="28"/>
                  </a:lnTo>
                  <a:lnTo>
                    <a:pt x="52" y="32"/>
                  </a:lnTo>
                  <a:lnTo>
                    <a:pt x="50" y="32"/>
                  </a:lnTo>
                  <a:lnTo>
                    <a:pt x="47" y="35"/>
                  </a:lnTo>
                  <a:lnTo>
                    <a:pt x="44" y="35"/>
                  </a:lnTo>
                  <a:lnTo>
                    <a:pt x="46" y="37"/>
                  </a:lnTo>
                  <a:lnTo>
                    <a:pt x="46" y="38"/>
                  </a:lnTo>
                  <a:lnTo>
                    <a:pt x="44" y="38"/>
                  </a:lnTo>
                  <a:lnTo>
                    <a:pt x="40" y="35"/>
                  </a:lnTo>
                  <a:lnTo>
                    <a:pt x="38" y="37"/>
                  </a:lnTo>
                  <a:lnTo>
                    <a:pt x="41" y="41"/>
                  </a:lnTo>
                  <a:lnTo>
                    <a:pt x="37" y="44"/>
                  </a:lnTo>
                  <a:lnTo>
                    <a:pt x="38" y="50"/>
                  </a:lnTo>
                  <a:lnTo>
                    <a:pt x="37" y="50"/>
                  </a:lnTo>
                  <a:lnTo>
                    <a:pt x="21" y="37"/>
                  </a:lnTo>
                  <a:lnTo>
                    <a:pt x="4" y="12"/>
                  </a:lnTo>
                  <a:lnTo>
                    <a:pt x="0" y="9"/>
                  </a:lnTo>
                  <a:lnTo>
                    <a:pt x="0" y="7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" name="Serbia">
              <a:extLst>
                <a:ext uri="{FF2B5EF4-FFF2-40B4-BE49-F238E27FC236}">
                  <a16:creationId xmlns:a16="http://schemas.microsoft.com/office/drawing/2014/main" id="{610CD1B8-2587-45BC-AAEE-55987D224F40}"/>
                </a:ext>
              </a:extLst>
            </p:cNvPr>
            <p:cNvSpPr>
              <a:spLocks/>
            </p:cNvSpPr>
            <p:nvPr>
              <p:custDataLst>
                <p:tags r:id="rId24"/>
              </p:custDataLst>
            </p:nvPr>
          </p:nvSpPr>
          <p:spPr bwMode="auto">
            <a:xfrm>
              <a:off x="6691104" y="4899255"/>
              <a:ext cx="350061" cy="477358"/>
            </a:xfrm>
            <a:custGeom>
              <a:avLst/>
              <a:gdLst>
                <a:gd name="T0" fmla="*/ 13 w 55"/>
                <a:gd name="T1" fmla="*/ 0 h 75"/>
                <a:gd name="T2" fmla="*/ 21 w 55"/>
                <a:gd name="T3" fmla="*/ 0 h 75"/>
                <a:gd name="T4" fmla="*/ 27 w 55"/>
                <a:gd name="T5" fmla="*/ 5 h 75"/>
                <a:gd name="T6" fmla="*/ 32 w 55"/>
                <a:gd name="T7" fmla="*/ 16 h 75"/>
                <a:gd name="T8" fmla="*/ 37 w 55"/>
                <a:gd name="T9" fmla="*/ 17 h 75"/>
                <a:gd name="T10" fmla="*/ 37 w 55"/>
                <a:gd name="T11" fmla="*/ 23 h 75"/>
                <a:gd name="T12" fmla="*/ 47 w 55"/>
                <a:gd name="T13" fmla="*/ 29 h 75"/>
                <a:gd name="T14" fmla="*/ 49 w 55"/>
                <a:gd name="T15" fmla="*/ 26 h 75"/>
                <a:gd name="T16" fmla="*/ 50 w 55"/>
                <a:gd name="T17" fmla="*/ 26 h 75"/>
                <a:gd name="T18" fmla="*/ 50 w 55"/>
                <a:gd name="T19" fmla="*/ 28 h 75"/>
                <a:gd name="T20" fmla="*/ 53 w 55"/>
                <a:gd name="T21" fmla="*/ 29 h 75"/>
                <a:gd name="T22" fmla="*/ 53 w 55"/>
                <a:gd name="T23" fmla="*/ 31 h 75"/>
                <a:gd name="T24" fmla="*/ 52 w 55"/>
                <a:gd name="T25" fmla="*/ 31 h 75"/>
                <a:gd name="T26" fmla="*/ 50 w 55"/>
                <a:gd name="T27" fmla="*/ 32 h 75"/>
                <a:gd name="T28" fmla="*/ 53 w 55"/>
                <a:gd name="T29" fmla="*/ 37 h 75"/>
                <a:gd name="T30" fmla="*/ 55 w 55"/>
                <a:gd name="T31" fmla="*/ 37 h 75"/>
                <a:gd name="T32" fmla="*/ 55 w 55"/>
                <a:gd name="T33" fmla="*/ 38 h 75"/>
                <a:gd name="T34" fmla="*/ 53 w 55"/>
                <a:gd name="T35" fmla="*/ 38 h 75"/>
                <a:gd name="T36" fmla="*/ 50 w 55"/>
                <a:gd name="T37" fmla="*/ 40 h 75"/>
                <a:gd name="T38" fmla="*/ 49 w 55"/>
                <a:gd name="T39" fmla="*/ 44 h 75"/>
                <a:gd name="T40" fmla="*/ 50 w 55"/>
                <a:gd name="T41" fmla="*/ 48 h 75"/>
                <a:gd name="T42" fmla="*/ 55 w 55"/>
                <a:gd name="T43" fmla="*/ 56 h 75"/>
                <a:gd name="T44" fmla="*/ 55 w 55"/>
                <a:gd name="T45" fmla="*/ 57 h 75"/>
                <a:gd name="T46" fmla="*/ 50 w 55"/>
                <a:gd name="T47" fmla="*/ 66 h 75"/>
                <a:gd name="T48" fmla="*/ 50 w 55"/>
                <a:gd name="T49" fmla="*/ 69 h 75"/>
                <a:gd name="T50" fmla="*/ 46 w 55"/>
                <a:gd name="T51" fmla="*/ 69 h 75"/>
                <a:gd name="T52" fmla="*/ 43 w 55"/>
                <a:gd name="T53" fmla="*/ 68 h 75"/>
                <a:gd name="T54" fmla="*/ 35 w 55"/>
                <a:gd name="T55" fmla="*/ 68 h 75"/>
                <a:gd name="T56" fmla="*/ 27 w 55"/>
                <a:gd name="T57" fmla="*/ 75 h 75"/>
                <a:gd name="T58" fmla="*/ 25 w 55"/>
                <a:gd name="T59" fmla="*/ 75 h 75"/>
                <a:gd name="T60" fmla="*/ 25 w 55"/>
                <a:gd name="T61" fmla="*/ 74 h 75"/>
                <a:gd name="T62" fmla="*/ 19 w 55"/>
                <a:gd name="T63" fmla="*/ 68 h 75"/>
                <a:gd name="T64" fmla="*/ 15 w 55"/>
                <a:gd name="T65" fmla="*/ 66 h 75"/>
                <a:gd name="T66" fmla="*/ 15 w 55"/>
                <a:gd name="T67" fmla="*/ 60 h 75"/>
                <a:gd name="T68" fmla="*/ 16 w 55"/>
                <a:gd name="T69" fmla="*/ 60 h 75"/>
                <a:gd name="T70" fmla="*/ 18 w 55"/>
                <a:gd name="T71" fmla="*/ 62 h 75"/>
                <a:gd name="T72" fmla="*/ 19 w 55"/>
                <a:gd name="T73" fmla="*/ 59 h 75"/>
                <a:gd name="T74" fmla="*/ 6 w 55"/>
                <a:gd name="T75" fmla="*/ 50 h 75"/>
                <a:gd name="T76" fmla="*/ 6 w 55"/>
                <a:gd name="T77" fmla="*/ 47 h 75"/>
                <a:gd name="T78" fmla="*/ 7 w 55"/>
                <a:gd name="T79" fmla="*/ 47 h 75"/>
                <a:gd name="T80" fmla="*/ 10 w 55"/>
                <a:gd name="T81" fmla="*/ 45 h 75"/>
                <a:gd name="T82" fmla="*/ 7 w 55"/>
                <a:gd name="T83" fmla="*/ 40 h 75"/>
                <a:gd name="T84" fmla="*/ 12 w 55"/>
                <a:gd name="T85" fmla="*/ 38 h 75"/>
                <a:gd name="T86" fmla="*/ 6 w 55"/>
                <a:gd name="T87" fmla="*/ 34 h 75"/>
                <a:gd name="T88" fmla="*/ 4 w 55"/>
                <a:gd name="T89" fmla="*/ 34 h 75"/>
                <a:gd name="T90" fmla="*/ 4 w 55"/>
                <a:gd name="T91" fmla="*/ 32 h 75"/>
                <a:gd name="T92" fmla="*/ 9 w 55"/>
                <a:gd name="T93" fmla="*/ 25 h 75"/>
                <a:gd name="T94" fmla="*/ 6 w 55"/>
                <a:gd name="T95" fmla="*/ 23 h 75"/>
                <a:gd name="T96" fmla="*/ 6 w 55"/>
                <a:gd name="T97" fmla="*/ 22 h 75"/>
                <a:gd name="T98" fmla="*/ 7 w 55"/>
                <a:gd name="T99" fmla="*/ 19 h 75"/>
                <a:gd name="T100" fmla="*/ 10 w 55"/>
                <a:gd name="T101" fmla="*/ 17 h 75"/>
                <a:gd name="T102" fmla="*/ 3 w 55"/>
                <a:gd name="T103" fmla="*/ 14 h 75"/>
                <a:gd name="T104" fmla="*/ 0 w 55"/>
                <a:gd name="T105" fmla="*/ 4 h 75"/>
                <a:gd name="T106" fmla="*/ 13 w 55"/>
                <a:gd name="T10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5" h="75">
                  <a:moveTo>
                    <a:pt x="13" y="0"/>
                  </a:moveTo>
                  <a:lnTo>
                    <a:pt x="21" y="0"/>
                  </a:lnTo>
                  <a:lnTo>
                    <a:pt x="27" y="5"/>
                  </a:lnTo>
                  <a:lnTo>
                    <a:pt x="32" y="16"/>
                  </a:lnTo>
                  <a:lnTo>
                    <a:pt x="37" y="17"/>
                  </a:lnTo>
                  <a:lnTo>
                    <a:pt x="37" y="23"/>
                  </a:lnTo>
                  <a:lnTo>
                    <a:pt x="47" y="29"/>
                  </a:lnTo>
                  <a:lnTo>
                    <a:pt x="49" y="26"/>
                  </a:lnTo>
                  <a:lnTo>
                    <a:pt x="50" y="26"/>
                  </a:lnTo>
                  <a:lnTo>
                    <a:pt x="50" y="28"/>
                  </a:lnTo>
                  <a:lnTo>
                    <a:pt x="53" y="29"/>
                  </a:lnTo>
                  <a:lnTo>
                    <a:pt x="53" y="31"/>
                  </a:lnTo>
                  <a:lnTo>
                    <a:pt x="52" y="31"/>
                  </a:lnTo>
                  <a:lnTo>
                    <a:pt x="50" y="32"/>
                  </a:lnTo>
                  <a:lnTo>
                    <a:pt x="53" y="37"/>
                  </a:lnTo>
                  <a:lnTo>
                    <a:pt x="55" y="37"/>
                  </a:lnTo>
                  <a:lnTo>
                    <a:pt x="55" y="38"/>
                  </a:lnTo>
                  <a:lnTo>
                    <a:pt x="53" y="38"/>
                  </a:lnTo>
                  <a:lnTo>
                    <a:pt x="50" y="40"/>
                  </a:lnTo>
                  <a:lnTo>
                    <a:pt x="49" y="44"/>
                  </a:lnTo>
                  <a:lnTo>
                    <a:pt x="50" y="48"/>
                  </a:lnTo>
                  <a:lnTo>
                    <a:pt x="55" y="56"/>
                  </a:lnTo>
                  <a:lnTo>
                    <a:pt x="55" y="57"/>
                  </a:lnTo>
                  <a:lnTo>
                    <a:pt x="50" y="66"/>
                  </a:lnTo>
                  <a:lnTo>
                    <a:pt x="50" y="69"/>
                  </a:lnTo>
                  <a:lnTo>
                    <a:pt x="46" y="69"/>
                  </a:lnTo>
                  <a:lnTo>
                    <a:pt x="43" y="68"/>
                  </a:lnTo>
                  <a:lnTo>
                    <a:pt x="35" y="68"/>
                  </a:lnTo>
                  <a:lnTo>
                    <a:pt x="27" y="75"/>
                  </a:lnTo>
                  <a:lnTo>
                    <a:pt x="25" y="75"/>
                  </a:lnTo>
                  <a:lnTo>
                    <a:pt x="25" y="74"/>
                  </a:lnTo>
                  <a:lnTo>
                    <a:pt x="19" y="68"/>
                  </a:lnTo>
                  <a:lnTo>
                    <a:pt x="15" y="66"/>
                  </a:lnTo>
                  <a:lnTo>
                    <a:pt x="15" y="60"/>
                  </a:lnTo>
                  <a:lnTo>
                    <a:pt x="16" y="60"/>
                  </a:lnTo>
                  <a:lnTo>
                    <a:pt x="18" y="62"/>
                  </a:lnTo>
                  <a:lnTo>
                    <a:pt x="19" y="59"/>
                  </a:lnTo>
                  <a:lnTo>
                    <a:pt x="6" y="50"/>
                  </a:lnTo>
                  <a:lnTo>
                    <a:pt x="6" y="47"/>
                  </a:lnTo>
                  <a:lnTo>
                    <a:pt x="7" y="47"/>
                  </a:lnTo>
                  <a:lnTo>
                    <a:pt x="10" y="45"/>
                  </a:lnTo>
                  <a:lnTo>
                    <a:pt x="7" y="40"/>
                  </a:lnTo>
                  <a:lnTo>
                    <a:pt x="12" y="38"/>
                  </a:lnTo>
                  <a:lnTo>
                    <a:pt x="6" y="34"/>
                  </a:lnTo>
                  <a:lnTo>
                    <a:pt x="4" y="34"/>
                  </a:lnTo>
                  <a:lnTo>
                    <a:pt x="4" y="32"/>
                  </a:lnTo>
                  <a:lnTo>
                    <a:pt x="9" y="25"/>
                  </a:lnTo>
                  <a:lnTo>
                    <a:pt x="6" y="23"/>
                  </a:lnTo>
                  <a:lnTo>
                    <a:pt x="6" y="22"/>
                  </a:lnTo>
                  <a:lnTo>
                    <a:pt x="7" y="19"/>
                  </a:lnTo>
                  <a:lnTo>
                    <a:pt x="10" y="17"/>
                  </a:lnTo>
                  <a:lnTo>
                    <a:pt x="3" y="14"/>
                  </a:lnTo>
                  <a:lnTo>
                    <a:pt x="0" y="4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" name="Belarus">
              <a:extLst>
                <a:ext uri="{FF2B5EF4-FFF2-40B4-BE49-F238E27FC236}">
                  <a16:creationId xmlns:a16="http://schemas.microsoft.com/office/drawing/2014/main" id="{7D2E1AC7-CCB8-488C-B9CE-1FD405C9C76E}"/>
                </a:ext>
              </a:extLst>
            </p:cNvPr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>
              <a:off x="7066624" y="3575388"/>
              <a:ext cx="814686" cy="681030"/>
            </a:xfrm>
            <a:custGeom>
              <a:avLst/>
              <a:gdLst>
                <a:gd name="T0" fmla="*/ 68 w 128"/>
                <a:gd name="T1" fmla="*/ 0 h 107"/>
                <a:gd name="T2" fmla="*/ 82 w 128"/>
                <a:gd name="T3" fmla="*/ 3 h 107"/>
                <a:gd name="T4" fmla="*/ 85 w 128"/>
                <a:gd name="T5" fmla="*/ 6 h 107"/>
                <a:gd name="T6" fmla="*/ 94 w 128"/>
                <a:gd name="T7" fmla="*/ 6 h 107"/>
                <a:gd name="T8" fmla="*/ 104 w 128"/>
                <a:gd name="T9" fmla="*/ 13 h 107"/>
                <a:gd name="T10" fmla="*/ 105 w 128"/>
                <a:gd name="T11" fmla="*/ 22 h 107"/>
                <a:gd name="T12" fmla="*/ 102 w 128"/>
                <a:gd name="T13" fmla="*/ 31 h 107"/>
                <a:gd name="T14" fmla="*/ 114 w 128"/>
                <a:gd name="T15" fmla="*/ 47 h 107"/>
                <a:gd name="T16" fmla="*/ 120 w 128"/>
                <a:gd name="T17" fmla="*/ 52 h 107"/>
                <a:gd name="T18" fmla="*/ 125 w 128"/>
                <a:gd name="T19" fmla="*/ 56 h 107"/>
                <a:gd name="T20" fmla="*/ 128 w 128"/>
                <a:gd name="T21" fmla="*/ 62 h 107"/>
                <a:gd name="T22" fmla="*/ 119 w 128"/>
                <a:gd name="T23" fmla="*/ 68 h 107"/>
                <a:gd name="T24" fmla="*/ 108 w 128"/>
                <a:gd name="T25" fmla="*/ 68 h 107"/>
                <a:gd name="T26" fmla="*/ 114 w 128"/>
                <a:gd name="T27" fmla="*/ 89 h 107"/>
                <a:gd name="T28" fmla="*/ 104 w 128"/>
                <a:gd name="T29" fmla="*/ 92 h 107"/>
                <a:gd name="T30" fmla="*/ 99 w 128"/>
                <a:gd name="T31" fmla="*/ 104 h 107"/>
                <a:gd name="T32" fmla="*/ 97 w 128"/>
                <a:gd name="T33" fmla="*/ 107 h 107"/>
                <a:gd name="T34" fmla="*/ 91 w 128"/>
                <a:gd name="T35" fmla="*/ 105 h 107"/>
                <a:gd name="T36" fmla="*/ 83 w 128"/>
                <a:gd name="T37" fmla="*/ 107 h 107"/>
                <a:gd name="T38" fmla="*/ 76 w 128"/>
                <a:gd name="T39" fmla="*/ 105 h 107"/>
                <a:gd name="T40" fmla="*/ 67 w 128"/>
                <a:gd name="T41" fmla="*/ 102 h 107"/>
                <a:gd name="T42" fmla="*/ 59 w 128"/>
                <a:gd name="T43" fmla="*/ 105 h 107"/>
                <a:gd name="T44" fmla="*/ 55 w 128"/>
                <a:gd name="T45" fmla="*/ 102 h 107"/>
                <a:gd name="T46" fmla="*/ 51 w 128"/>
                <a:gd name="T47" fmla="*/ 98 h 107"/>
                <a:gd name="T48" fmla="*/ 19 w 128"/>
                <a:gd name="T49" fmla="*/ 95 h 107"/>
                <a:gd name="T50" fmla="*/ 3 w 128"/>
                <a:gd name="T51" fmla="*/ 101 h 107"/>
                <a:gd name="T52" fmla="*/ 0 w 128"/>
                <a:gd name="T53" fmla="*/ 86 h 107"/>
                <a:gd name="T54" fmla="*/ 5 w 128"/>
                <a:gd name="T55" fmla="*/ 50 h 107"/>
                <a:gd name="T56" fmla="*/ 22 w 128"/>
                <a:gd name="T57" fmla="*/ 46 h 107"/>
                <a:gd name="T58" fmla="*/ 30 w 128"/>
                <a:gd name="T59" fmla="*/ 41 h 107"/>
                <a:gd name="T60" fmla="*/ 34 w 128"/>
                <a:gd name="T61" fmla="*/ 44 h 107"/>
                <a:gd name="T62" fmla="*/ 36 w 128"/>
                <a:gd name="T63" fmla="*/ 27 h 107"/>
                <a:gd name="T64" fmla="*/ 48 w 128"/>
                <a:gd name="T65" fmla="*/ 19 h 107"/>
                <a:gd name="T66" fmla="*/ 43 w 128"/>
                <a:gd name="T67" fmla="*/ 15 h 107"/>
                <a:gd name="T68" fmla="*/ 52 w 128"/>
                <a:gd name="T69" fmla="*/ 7 h 107"/>
                <a:gd name="T70" fmla="*/ 64 w 128"/>
                <a:gd name="T7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" h="107">
                  <a:moveTo>
                    <a:pt x="64" y="0"/>
                  </a:moveTo>
                  <a:lnTo>
                    <a:pt x="68" y="0"/>
                  </a:lnTo>
                  <a:lnTo>
                    <a:pt x="68" y="1"/>
                  </a:lnTo>
                  <a:lnTo>
                    <a:pt x="82" y="3"/>
                  </a:lnTo>
                  <a:lnTo>
                    <a:pt x="85" y="4"/>
                  </a:lnTo>
                  <a:lnTo>
                    <a:pt x="85" y="6"/>
                  </a:lnTo>
                  <a:lnTo>
                    <a:pt x="83" y="9"/>
                  </a:lnTo>
                  <a:lnTo>
                    <a:pt x="94" y="6"/>
                  </a:lnTo>
                  <a:lnTo>
                    <a:pt x="104" y="12"/>
                  </a:lnTo>
                  <a:lnTo>
                    <a:pt x="104" y="13"/>
                  </a:lnTo>
                  <a:lnTo>
                    <a:pt x="102" y="19"/>
                  </a:lnTo>
                  <a:lnTo>
                    <a:pt x="105" y="22"/>
                  </a:lnTo>
                  <a:lnTo>
                    <a:pt x="105" y="24"/>
                  </a:lnTo>
                  <a:lnTo>
                    <a:pt x="102" y="31"/>
                  </a:lnTo>
                  <a:lnTo>
                    <a:pt x="110" y="43"/>
                  </a:lnTo>
                  <a:lnTo>
                    <a:pt x="114" y="47"/>
                  </a:lnTo>
                  <a:lnTo>
                    <a:pt x="116" y="52"/>
                  </a:lnTo>
                  <a:lnTo>
                    <a:pt x="120" y="52"/>
                  </a:lnTo>
                  <a:lnTo>
                    <a:pt x="125" y="53"/>
                  </a:lnTo>
                  <a:lnTo>
                    <a:pt x="125" y="56"/>
                  </a:lnTo>
                  <a:lnTo>
                    <a:pt x="128" y="58"/>
                  </a:lnTo>
                  <a:lnTo>
                    <a:pt x="128" y="62"/>
                  </a:lnTo>
                  <a:lnTo>
                    <a:pt x="120" y="68"/>
                  </a:lnTo>
                  <a:lnTo>
                    <a:pt x="119" y="68"/>
                  </a:lnTo>
                  <a:lnTo>
                    <a:pt x="111" y="65"/>
                  </a:lnTo>
                  <a:lnTo>
                    <a:pt x="108" y="68"/>
                  </a:lnTo>
                  <a:lnTo>
                    <a:pt x="111" y="71"/>
                  </a:lnTo>
                  <a:lnTo>
                    <a:pt x="114" y="89"/>
                  </a:lnTo>
                  <a:lnTo>
                    <a:pt x="114" y="90"/>
                  </a:lnTo>
                  <a:lnTo>
                    <a:pt x="104" y="92"/>
                  </a:lnTo>
                  <a:lnTo>
                    <a:pt x="101" y="95"/>
                  </a:lnTo>
                  <a:lnTo>
                    <a:pt x="99" y="104"/>
                  </a:lnTo>
                  <a:lnTo>
                    <a:pt x="99" y="105"/>
                  </a:lnTo>
                  <a:lnTo>
                    <a:pt x="97" y="107"/>
                  </a:lnTo>
                  <a:lnTo>
                    <a:pt x="94" y="105"/>
                  </a:lnTo>
                  <a:lnTo>
                    <a:pt x="91" y="105"/>
                  </a:lnTo>
                  <a:lnTo>
                    <a:pt x="88" y="107"/>
                  </a:lnTo>
                  <a:lnTo>
                    <a:pt x="83" y="107"/>
                  </a:lnTo>
                  <a:lnTo>
                    <a:pt x="79" y="101"/>
                  </a:lnTo>
                  <a:lnTo>
                    <a:pt x="76" y="105"/>
                  </a:lnTo>
                  <a:lnTo>
                    <a:pt x="74" y="105"/>
                  </a:lnTo>
                  <a:lnTo>
                    <a:pt x="67" y="102"/>
                  </a:lnTo>
                  <a:lnTo>
                    <a:pt x="61" y="105"/>
                  </a:lnTo>
                  <a:lnTo>
                    <a:pt x="59" y="105"/>
                  </a:lnTo>
                  <a:lnTo>
                    <a:pt x="58" y="102"/>
                  </a:lnTo>
                  <a:lnTo>
                    <a:pt x="55" y="102"/>
                  </a:lnTo>
                  <a:lnTo>
                    <a:pt x="55" y="101"/>
                  </a:lnTo>
                  <a:lnTo>
                    <a:pt x="51" y="98"/>
                  </a:lnTo>
                  <a:lnTo>
                    <a:pt x="36" y="93"/>
                  </a:lnTo>
                  <a:lnTo>
                    <a:pt x="19" y="95"/>
                  </a:lnTo>
                  <a:lnTo>
                    <a:pt x="16" y="98"/>
                  </a:lnTo>
                  <a:lnTo>
                    <a:pt x="3" y="101"/>
                  </a:lnTo>
                  <a:lnTo>
                    <a:pt x="3" y="92"/>
                  </a:lnTo>
                  <a:lnTo>
                    <a:pt x="0" y="86"/>
                  </a:lnTo>
                  <a:lnTo>
                    <a:pt x="8" y="76"/>
                  </a:lnTo>
                  <a:lnTo>
                    <a:pt x="5" y="50"/>
                  </a:lnTo>
                  <a:lnTo>
                    <a:pt x="22" y="49"/>
                  </a:lnTo>
                  <a:lnTo>
                    <a:pt x="22" y="46"/>
                  </a:lnTo>
                  <a:lnTo>
                    <a:pt x="28" y="41"/>
                  </a:lnTo>
                  <a:lnTo>
                    <a:pt x="30" y="41"/>
                  </a:lnTo>
                  <a:lnTo>
                    <a:pt x="34" y="46"/>
                  </a:lnTo>
                  <a:lnTo>
                    <a:pt x="34" y="44"/>
                  </a:lnTo>
                  <a:lnTo>
                    <a:pt x="33" y="40"/>
                  </a:lnTo>
                  <a:lnTo>
                    <a:pt x="36" y="27"/>
                  </a:lnTo>
                  <a:lnTo>
                    <a:pt x="46" y="24"/>
                  </a:lnTo>
                  <a:lnTo>
                    <a:pt x="48" y="19"/>
                  </a:lnTo>
                  <a:lnTo>
                    <a:pt x="43" y="19"/>
                  </a:lnTo>
                  <a:lnTo>
                    <a:pt x="43" y="15"/>
                  </a:lnTo>
                  <a:lnTo>
                    <a:pt x="45" y="15"/>
                  </a:lnTo>
                  <a:lnTo>
                    <a:pt x="52" y="7"/>
                  </a:lnTo>
                  <a:lnTo>
                    <a:pt x="58" y="7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" name="Moldova">
              <a:extLst>
                <a:ext uri="{FF2B5EF4-FFF2-40B4-BE49-F238E27FC236}">
                  <a16:creationId xmlns:a16="http://schemas.microsoft.com/office/drawing/2014/main" id="{F746900B-C875-44ED-8AC7-3E95744C804F}"/>
                </a:ext>
              </a:extLst>
            </p:cNvPr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7359400" y="4612842"/>
              <a:ext cx="286416" cy="375521"/>
            </a:xfrm>
            <a:custGeom>
              <a:avLst/>
              <a:gdLst>
                <a:gd name="T0" fmla="*/ 11 w 45"/>
                <a:gd name="T1" fmla="*/ 0 h 59"/>
                <a:gd name="T2" fmla="*/ 22 w 45"/>
                <a:gd name="T3" fmla="*/ 6 h 59"/>
                <a:gd name="T4" fmla="*/ 27 w 45"/>
                <a:gd name="T5" fmla="*/ 6 h 59"/>
                <a:gd name="T6" fmla="*/ 34 w 45"/>
                <a:gd name="T7" fmla="*/ 9 h 59"/>
                <a:gd name="T8" fmla="*/ 34 w 45"/>
                <a:gd name="T9" fmla="*/ 18 h 59"/>
                <a:gd name="T10" fmla="*/ 39 w 45"/>
                <a:gd name="T11" fmla="*/ 21 h 59"/>
                <a:gd name="T12" fmla="*/ 42 w 45"/>
                <a:gd name="T13" fmla="*/ 30 h 59"/>
                <a:gd name="T14" fmla="*/ 45 w 45"/>
                <a:gd name="T15" fmla="*/ 33 h 59"/>
                <a:gd name="T16" fmla="*/ 45 w 45"/>
                <a:gd name="T17" fmla="*/ 40 h 59"/>
                <a:gd name="T18" fmla="*/ 34 w 45"/>
                <a:gd name="T19" fmla="*/ 40 h 59"/>
                <a:gd name="T20" fmla="*/ 31 w 45"/>
                <a:gd name="T21" fmla="*/ 48 h 59"/>
                <a:gd name="T22" fmla="*/ 27 w 45"/>
                <a:gd name="T23" fmla="*/ 53 h 59"/>
                <a:gd name="T24" fmla="*/ 25 w 45"/>
                <a:gd name="T25" fmla="*/ 56 h 59"/>
                <a:gd name="T26" fmla="*/ 25 w 45"/>
                <a:gd name="T27" fmla="*/ 58 h 59"/>
                <a:gd name="T28" fmla="*/ 19 w 45"/>
                <a:gd name="T29" fmla="*/ 59 h 59"/>
                <a:gd name="T30" fmla="*/ 19 w 45"/>
                <a:gd name="T31" fmla="*/ 58 h 59"/>
                <a:gd name="T32" fmla="*/ 16 w 45"/>
                <a:gd name="T33" fmla="*/ 33 h 59"/>
                <a:gd name="T34" fmla="*/ 8 w 45"/>
                <a:gd name="T35" fmla="*/ 13 h 59"/>
                <a:gd name="T36" fmla="*/ 0 w 45"/>
                <a:gd name="T37" fmla="*/ 6 h 59"/>
                <a:gd name="T38" fmla="*/ 0 w 45"/>
                <a:gd name="T39" fmla="*/ 5 h 59"/>
                <a:gd name="T40" fmla="*/ 3 w 45"/>
                <a:gd name="T41" fmla="*/ 2 h 59"/>
                <a:gd name="T42" fmla="*/ 5 w 45"/>
                <a:gd name="T43" fmla="*/ 2 h 59"/>
                <a:gd name="T44" fmla="*/ 11 w 45"/>
                <a:gd name="T45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5" h="59">
                  <a:moveTo>
                    <a:pt x="11" y="0"/>
                  </a:moveTo>
                  <a:lnTo>
                    <a:pt x="22" y="6"/>
                  </a:lnTo>
                  <a:lnTo>
                    <a:pt x="27" y="6"/>
                  </a:lnTo>
                  <a:lnTo>
                    <a:pt x="34" y="9"/>
                  </a:lnTo>
                  <a:lnTo>
                    <a:pt x="34" y="18"/>
                  </a:lnTo>
                  <a:lnTo>
                    <a:pt x="39" y="21"/>
                  </a:lnTo>
                  <a:lnTo>
                    <a:pt x="42" y="30"/>
                  </a:lnTo>
                  <a:lnTo>
                    <a:pt x="45" y="33"/>
                  </a:lnTo>
                  <a:lnTo>
                    <a:pt x="45" y="40"/>
                  </a:lnTo>
                  <a:lnTo>
                    <a:pt x="34" y="40"/>
                  </a:lnTo>
                  <a:lnTo>
                    <a:pt x="31" y="48"/>
                  </a:lnTo>
                  <a:lnTo>
                    <a:pt x="27" y="53"/>
                  </a:lnTo>
                  <a:lnTo>
                    <a:pt x="25" y="56"/>
                  </a:lnTo>
                  <a:lnTo>
                    <a:pt x="25" y="58"/>
                  </a:lnTo>
                  <a:lnTo>
                    <a:pt x="19" y="59"/>
                  </a:lnTo>
                  <a:lnTo>
                    <a:pt x="19" y="58"/>
                  </a:lnTo>
                  <a:lnTo>
                    <a:pt x="16" y="33"/>
                  </a:lnTo>
                  <a:lnTo>
                    <a:pt x="8" y="13"/>
                  </a:lnTo>
                  <a:lnTo>
                    <a:pt x="0" y="6"/>
                  </a:lnTo>
                  <a:lnTo>
                    <a:pt x="0" y="5"/>
                  </a:lnTo>
                  <a:lnTo>
                    <a:pt x="3" y="2"/>
                  </a:lnTo>
                  <a:lnTo>
                    <a:pt x="5" y="2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Ukraine">
              <a:extLst>
                <a:ext uri="{FF2B5EF4-FFF2-40B4-BE49-F238E27FC236}">
                  <a16:creationId xmlns:a16="http://schemas.microsoft.com/office/drawing/2014/main" id="{D138E2A6-429E-4F5C-AF65-55BA19B84A9F}"/>
                </a:ext>
              </a:extLst>
            </p:cNvPr>
            <p:cNvSpPr>
              <a:spLocks noEditPoints="1"/>
            </p:cNvSpPr>
            <p:nvPr>
              <p:custDataLst>
                <p:tags r:id="rId27"/>
              </p:custDataLst>
            </p:nvPr>
          </p:nvSpPr>
          <p:spPr bwMode="auto">
            <a:xfrm>
              <a:off x="6971150" y="4103665"/>
              <a:ext cx="1521172" cy="1011995"/>
            </a:xfrm>
            <a:custGeom>
              <a:avLst/>
              <a:gdLst>
                <a:gd name="T0" fmla="*/ 156 w 239"/>
                <a:gd name="T1" fmla="*/ 126 h 159"/>
                <a:gd name="T2" fmla="*/ 159 w 239"/>
                <a:gd name="T3" fmla="*/ 125 h 159"/>
                <a:gd name="T4" fmla="*/ 156 w 239"/>
                <a:gd name="T5" fmla="*/ 1 h 159"/>
                <a:gd name="T6" fmla="*/ 160 w 239"/>
                <a:gd name="T7" fmla="*/ 16 h 159"/>
                <a:gd name="T8" fmla="*/ 171 w 239"/>
                <a:gd name="T9" fmla="*/ 24 h 159"/>
                <a:gd name="T10" fmla="*/ 177 w 239"/>
                <a:gd name="T11" fmla="*/ 39 h 159"/>
                <a:gd name="T12" fmla="*/ 189 w 239"/>
                <a:gd name="T13" fmla="*/ 43 h 159"/>
                <a:gd name="T14" fmla="*/ 202 w 239"/>
                <a:gd name="T15" fmla="*/ 40 h 159"/>
                <a:gd name="T16" fmla="*/ 221 w 239"/>
                <a:gd name="T17" fmla="*/ 52 h 159"/>
                <a:gd name="T18" fmla="*/ 239 w 239"/>
                <a:gd name="T19" fmla="*/ 58 h 159"/>
                <a:gd name="T20" fmla="*/ 239 w 239"/>
                <a:gd name="T21" fmla="*/ 65 h 159"/>
                <a:gd name="T22" fmla="*/ 235 w 239"/>
                <a:gd name="T23" fmla="*/ 70 h 159"/>
                <a:gd name="T24" fmla="*/ 233 w 239"/>
                <a:gd name="T25" fmla="*/ 76 h 159"/>
                <a:gd name="T26" fmla="*/ 233 w 239"/>
                <a:gd name="T27" fmla="*/ 93 h 159"/>
                <a:gd name="T28" fmla="*/ 223 w 239"/>
                <a:gd name="T29" fmla="*/ 92 h 159"/>
                <a:gd name="T30" fmla="*/ 214 w 239"/>
                <a:gd name="T31" fmla="*/ 101 h 159"/>
                <a:gd name="T32" fmla="*/ 175 w 239"/>
                <a:gd name="T33" fmla="*/ 125 h 159"/>
                <a:gd name="T34" fmla="*/ 172 w 239"/>
                <a:gd name="T35" fmla="*/ 122 h 159"/>
                <a:gd name="T36" fmla="*/ 168 w 239"/>
                <a:gd name="T37" fmla="*/ 130 h 159"/>
                <a:gd name="T38" fmla="*/ 165 w 239"/>
                <a:gd name="T39" fmla="*/ 129 h 159"/>
                <a:gd name="T40" fmla="*/ 168 w 239"/>
                <a:gd name="T41" fmla="*/ 135 h 159"/>
                <a:gd name="T42" fmla="*/ 175 w 239"/>
                <a:gd name="T43" fmla="*/ 141 h 159"/>
                <a:gd name="T44" fmla="*/ 186 w 239"/>
                <a:gd name="T45" fmla="*/ 138 h 159"/>
                <a:gd name="T46" fmla="*/ 190 w 239"/>
                <a:gd name="T47" fmla="*/ 147 h 159"/>
                <a:gd name="T48" fmla="*/ 177 w 239"/>
                <a:gd name="T49" fmla="*/ 145 h 159"/>
                <a:gd name="T50" fmla="*/ 149 w 239"/>
                <a:gd name="T51" fmla="*/ 145 h 159"/>
                <a:gd name="T52" fmla="*/ 153 w 239"/>
                <a:gd name="T53" fmla="*/ 130 h 159"/>
                <a:gd name="T54" fmla="*/ 128 w 239"/>
                <a:gd name="T55" fmla="*/ 125 h 159"/>
                <a:gd name="T56" fmla="*/ 125 w 239"/>
                <a:gd name="T57" fmla="*/ 119 h 159"/>
                <a:gd name="T58" fmla="*/ 114 w 239"/>
                <a:gd name="T59" fmla="*/ 120 h 159"/>
                <a:gd name="T60" fmla="*/ 110 w 239"/>
                <a:gd name="T61" fmla="*/ 129 h 159"/>
                <a:gd name="T62" fmla="*/ 100 w 239"/>
                <a:gd name="T63" fmla="*/ 139 h 159"/>
                <a:gd name="T64" fmla="*/ 88 w 239"/>
                <a:gd name="T65" fmla="*/ 141 h 159"/>
                <a:gd name="T66" fmla="*/ 80 w 239"/>
                <a:gd name="T67" fmla="*/ 139 h 159"/>
                <a:gd name="T68" fmla="*/ 86 w 239"/>
                <a:gd name="T69" fmla="*/ 132 h 159"/>
                <a:gd name="T70" fmla="*/ 94 w 239"/>
                <a:gd name="T71" fmla="*/ 119 h 159"/>
                <a:gd name="T72" fmla="*/ 101 w 239"/>
                <a:gd name="T73" fmla="*/ 110 h 159"/>
                <a:gd name="T74" fmla="*/ 94 w 239"/>
                <a:gd name="T75" fmla="*/ 90 h 159"/>
                <a:gd name="T76" fmla="*/ 72 w 239"/>
                <a:gd name="T77" fmla="*/ 82 h 159"/>
                <a:gd name="T78" fmla="*/ 39 w 239"/>
                <a:gd name="T79" fmla="*/ 95 h 159"/>
                <a:gd name="T80" fmla="*/ 33 w 239"/>
                <a:gd name="T81" fmla="*/ 90 h 159"/>
                <a:gd name="T82" fmla="*/ 0 w 239"/>
                <a:gd name="T83" fmla="*/ 82 h 159"/>
                <a:gd name="T84" fmla="*/ 8 w 239"/>
                <a:gd name="T85" fmla="*/ 62 h 159"/>
                <a:gd name="T86" fmla="*/ 18 w 239"/>
                <a:gd name="T87" fmla="*/ 18 h 159"/>
                <a:gd name="T88" fmla="*/ 34 w 239"/>
                <a:gd name="T89" fmla="*/ 10 h 159"/>
                <a:gd name="T90" fmla="*/ 70 w 239"/>
                <a:gd name="T91" fmla="*/ 18 h 159"/>
                <a:gd name="T92" fmla="*/ 82 w 239"/>
                <a:gd name="T93" fmla="*/ 18 h 159"/>
                <a:gd name="T94" fmla="*/ 95 w 239"/>
                <a:gd name="T95" fmla="*/ 16 h 159"/>
                <a:gd name="T96" fmla="*/ 106 w 239"/>
                <a:gd name="T97" fmla="*/ 21 h 159"/>
                <a:gd name="T98" fmla="*/ 113 w 239"/>
                <a:gd name="T99" fmla="*/ 21 h 159"/>
                <a:gd name="T100" fmla="*/ 122 w 239"/>
                <a:gd name="T101" fmla="*/ 7 h 159"/>
                <a:gd name="T102" fmla="*/ 132 w 239"/>
                <a:gd name="T103" fmla="*/ 7 h 159"/>
                <a:gd name="T104" fmla="*/ 149 w 239"/>
                <a:gd name="T105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9" h="159">
                  <a:moveTo>
                    <a:pt x="159" y="125"/>
                  </a:moveTo>
                  <a:lnTo>
                    <a:pt x="159" y="126"/>
                  </a:lnTo>
                  <a:lnTo>
                    <a:pt x="156" y="126"/>
                  </a:lnTo>
                  <a:lnTo>
                    <a:pt x="159" y="130"/>
                  </a:lnTo>
                  <a:lnTo>
                    <a:pt x="162" y="129"/>
                  </a:lnTo>
                  <a:lnTo>
                    <a:pt x="159" y="125"/>
                  </a:lnTo>
                  <a:close/>
                  <a:moveTo>
                    <a:pt x="149" y="0"/>
                  </a:moveTo>
                  <a:lnTo>
                    <a:pt x="155" y="0"/>
                  </a:lnTo>
                  <a:lnTo>
                    <a:pt x="156" y="1"/>
                  </a:lnTo>
                  <a:lnTo>
                    <a:pt x="163" y="12"/>
                  </a:lnTo>
                  <a:lnTo>
                    <a:pt x="163" y="15"/>
                  </a:lnTo>
                  <a:lnTo>
                    <a:pt x="160" y="16"/>
                  </a:lnTo>
                  <a:lnTo>
                    <a:pt x="162" y="22"/>
                  </a:lnTo>
                  <a:lnTo>
                    <a:pt x="168" y="25"/>
                  </a:lnTo>
                  <a:lnTo>
                    <a:pt x="171" y="24"/>
                  </a:lnTo>
                  <a:lnTo>
                    <a:pt x="172" y="24"/>
                  </a:lnTo>
                  <a:lnTo>
                    <a:pt x="177" y="28"/>
                  </a:lnTo>
                  <a:lnTo>
                    <a:pt x="177" y="39"/>
                  </a:lnTo>
                  <a:lnTo>
                    <a:pt x="180" y="40"/>
                  </a:lnTo>
                  <a:lnTo>
                    <a:pt x="187" y="40"/>
                  </a:lnTo>
                  <a:lnTo>
                    <a:pt x="189" y="43"/>
                  </a:lnTo>
                  <a:lnTo>
                    <a:pt x="192" y="43"/>
                  </a:lnTo>
                  <a:lnTo>
                    <a:pt x="200" y="40"/>
                  </a:lnTo>
                  <a:lnTo>
                    <a:pt x="202" y="40"/>
                  </a:lnTo>
                  <a:lnTo>
                    <a:pt x="211" y="49"/>
                  </a:lnTo>
                  <a:lnTo>
                    <a:pt x="215" y="49"/>
                  </a:lnTo>
                  <a:lnTo>
                    <a:pt x="221" y="52"/>
                  </a:lnTo>
                  <a:lnTo>
                    <a:pt x="224" y="52"/>
                  </a:lnTo>
                  <a:lnTo>
                    <a:pt x="238" y="58"/>
                  </a:lnTo>
                  <a:lnTo>
                    <a:pt x="239" y="58"/>
                  </a:lnTo>
                  <a:lnTo>
                    <a:pt x="239" y="59"/>
                  </a:lnTo>
                  <a:lnTo>
                    <a:pt x="238" y="59"/>
                  </a:lnTo>
                  <a:lnTo>
                    <a:pt x="239" y="65"/>
                  </a:lnTo>
                  <a:lnTo>
                    <a:pt x="238" y="68"/>
                  </a:lnTo>
                  <a:lnTo>
                    <a:pt x="238" y="70"/>
                  </a:lnTo>
                  <a:lnTo>
                    <a:pt x="235" y="70"/>
                  </a:lnTo>
                  <a:lnTo>
                    <a:pt x="238" y="73"/>
                  </a:lnTo>
                  <a:lnTo>
                    <a:pt x="238" y="74"/>
                  </a:lnTo>
                  <a:lnTo>
                    <a:pt x="233" y="76"/>
                  </a:lnTo>
                  <a:lnTo>
                    <a:pt x="233" y="83"/>
                  </a:lnTo>
                  <a:lnTo>
                    <a:pt x="236" y="83"/>
                  </a:lnTo>
                  <a:lnTo>
                    <a:pt x="233" y="93"/>
                  </a:lnTo>
                  <a:lnTo>
                    <a:pt x="233" y="95"/>
                  </a:lnTo>
                  <a:lnTo>
                    <a:pt x="226" y="95"/>
                  </a:lnTo>
                  <a:lnTo>
                    <a:pt x="223" y="92"/>
                  </a:lnTo>
                  <a:lnTo>
                    <a:pt x="218" y="96"/>
                  </a:lnTo>
                  <a:lnTo>
                    <a:pt x="215" y="98"/>
                  </a:lnTo>
                  <a:lnTo>
                    <a:pt x="214" y="101"/>
                  </a:lnTo>
                  <a:lnTo>
                    <a:pt x="214" y="108"/>
                  </a:lnTo>
                  <a:lnTo>
                    <a:pt x="180" y="119"/>
                  </a:lnTo>
                  <a:lnTo>
                    <a:pt x="175" y="125"/>
                  </a:lnTo>
                  <a:lnTo>
                    <a:pt x="174" y="125"/>
                  </a:lnTo>
                  <a:lnTo>
                    <a:pt x="174" y="123"/>
                  </a:lnTo>
                  <a:lnTo>
                    <a:pt x="172" y="122"/>
                  </a:lnTo>
                  <a:lnTo>
                    <a:pt x="169" y="126"/>
                  </a:lnTo>
                  <a:lnTo>
                    <a:pt x="169" y="130"/>
                  </a:lnTo>
                  <a:lnTo>
                    <a:pt x="168" y="130"/>
                  </a:lnTo>
                  <a:lnTo>
                    <a:pt x="165" y="128"/>
                  </a:lnTo>
                  <a:lnTo>
                    <a:pt x="163" y="129"/>
                  </a:lnTo>
                  <a:lnTo>
                    <a:pt x="165" y="129"/>
                  </a:lnTo>
                  <a:lnTo>
                    <a:pt x="165" y="130"/>
                  </a:lnTo>
                  <a:lnTo>
                    <a:pt x="163" y="133"/>
                  </a:lnTo>
                  <a:lnTo>
                    <a:pt x="168" y="135"/>
                  </a:lnTo>
                  <a:lnTo>
                    <a:pt x="169" y="135"/>
                  </a:lnTo>
                  <a:lnTo>
                    <a:pt x="171" y="141"/>
                  </a:lnTo>
                  <a:lnTo>
                    <a:pt x="175" y="141"/>
                  </a:lnTo>
                  <a:lnTo>
                    <a:pt x="178" y="139"/>
                  </a:lnTo>
                  <a:lnTo>
                    <a:pt x="183" y="139"/>
                  </a:lnTo>
                  <a:lnTo>
                    <a:pt x="186" y="138"/>
                  </a:lnTo>
                  <a:lnTo>
                    <a:pt x="192" y="138"/>
                  </a:lnTo>
                  <a:lnTo>
                    <a:pt x="192" y="139"/>
                  </a:lnTo>
                  <a:lnTo>
                    <a:pt x="190" y="147"/>
                  </a:lnTo>
                  <a:lnTo>
                    <a:pt x="186" y="147"/>
                  </a:lnTo>
                  <a:lnTo>
                    <a:pt x="183" y="145"/>
                  </a:lnTo>
                  <a:lnTo>
                    <a:pt x="177" y="145"/>
                  </a:lnTo>
                  <a:lnTo>
                    <a:pt x="156" y="159"/>
                  </a:lnTo>
                  <a:lnTo>
                    <a:pt x="149" y="157"/>
                  </a:lnTo>
                  <a:lnTo>
                    <a:pt x="149" y="145"/>
                  </a:lnTo>
                  <a:lnTo>
                    <a:pt x="137" y="141"/>
                  </a:lnTo>
                  <a:lnTo>
                    <a:pt x="137" y="139"/>
                  </a:lnTo>
                  <a:lnTo>
                    <a:pt x="153" y="130"/>
                  </a:lnTo>
                  <a:lnTo>
                    <a:pt x="152" y="129"/>
                  </a:lnTo>
                  <a:lnTo>
                    <a:pt x="128" y="126"/>
                  </a:lnTo>
                  <a:lnTo>
                    <a:pt x="128" y="125"/>
                  </a:lnTo>
                  <a:lnTo>
                    <a:pt x="129" y="123"/>
                  </a:lnTo>
                  <a:lnTo>
                    <a:pt x="125" y="120"/>
                  </a:lnTo>
                  <a:lnTo>
                    <a:pt x="125" y="119"/>
                  </a:lnTo>
                  <a:lnTo>
                    <a:pt x="132" y="119"/>
                  </a:lnTo>
                  <a:lnTo>
                    <a:pt x="129" y="116"/>
                  </a:lnTo>
                  <a:lnTo>
                    <a:pt x="114" y="120"/>
                  </a:lnTo>
                  <a:lnTo>
                    <a:pt x="112" y="126"/>
                  </a:lnTo>
                  <a:lnTo>
                    <a:pt x="109" y="125"/>
                  </a:lnTo>
                  <a:lnTo>
                    <a:pt x="110" y="129"/>
                  </a:lnTo>
                  <a:lnTo>
                    <a:pt x="101" y="136"/>
                  </a:lnTo>
                  <a:lnTo>
                    <a:pt x="100" y="135"/>
                  </a:lnTo>
                  <a:lnTo>
                    <a:pt x="100" y="139"/>
                  </a:lnTo>
                  <a:lnTo>
                    <a:pt x="97" y="139"/>
                  </a:lnTo>
                  <a:lnTo>
                    <a:pt x="95" y="141"/>
                  </a:lnTo>
                  <a:lnTo>
                    <a:pt x="88" y="141"/>
                  </a:lnTo>
                  <a:lnTo>
                    <a:pt x="86" y="142"/>
                  </a:lnTo>
                  <a:lnTo>
                    <a:pt x="85" y="142"/>
                  </a:lnTo>
                  <a:lnTo>
                    <a:pt x="80" y="139"/>
                  </a:lnTo>
                  <a:lnTo>
                    <a:pt x="80" y="138"/>
                  </a:lnTo>
                  <a:lnTo>
                    <a:pt x="85" y="136"/>
                  </a:lnTo>
                  <a:lnTo>
                    <a:pt x="86" y="132"/>
                  </a:lnTo>
                  <a:lnTo>
                    <a:pt x="91" y="128"/>
                  </a:lnTo>
                  <a:lnTo>
                    <a:pt x="94" y="120"/>
                  </a:lnTo>
                  <a:lnTo>
                    <a:pt x="94" y="119"/>
                  </a:lnTo>
                  <a:lnTo>
                    <a:pt x="104" y="119"/>
                  </a:lnTo>
                  <a:lnTo>
                    <a:pt x="104" y="113"/>
                  </a:lnTo>
                  <a:lnTo>
                    <a:pt x="101" y="110"/>
                  </a:lnTo>
                  <a:lnTo>
                    <a:pt x="98" y="102"/>
                  </a:lnTo>
                  <a:lnTo>
                    <a:pt x="94" y="99"/>
                  </a:lnTo>
                  <a:lnTo>
                    <a:pt x="94" y="90"/>
                  </a:lnTo>
                  <a:lnTo>
                    <a:pt x="88" y="87"/>
                  </a:lnTo>
                  <a:lnTo>
                    <a:pt x="83" y="87"/>
                  </a:lnTo>
                  <a:lnTo>
                    <a:pt x="72" y="82"/>
                  </a:lnTo>
                  <a:lnTo>
                    <a:pt x="66" y="82"/>
                  </a:lnTo>
                  <a:lnTo>
                    <a:pt x="63" y="86"/>
                  </a:lnTo>
                  <a:lnTo>
                    <a:pt x="39" y="95"/>
                  </a:lnTo>
                  <a:lnTo>
                    <a:pt x="37" y="95"/>
                  </a:lnTo>
                  <a:lnTo>
                    <a:pt x="37" y="93"/>
                  </a:lnTo>
                  <a:lnTo>
                    <a:pt x="33" y="90"/>
                  </a:lnTo>
                  <a:lnTo>
                    <a:pt x="9" y="92"/>
                  </a:lnTo>
                  <a:lnTo>
                    <a:pt x="0" y="83"/>
                  </a:lnTo>
                  <a:lnTo>
                    <a:pt x="0" y="82"/>
                  </a:lnTo>
                  <a:lnTo>
                    <a:pt x="5" y="68"/>
                  </a:lnTo>
                  <a:lnTo>
                    <a:pt x="8" y="68"/>
                  </a:lnTo>
                  <a:lnTo>
                    <a:pt x="8" y="62"/>
                  </a:lnTo>
                  <a:lnTo>
                    <a:pt x="12" y="52"/>
                  </a:lnTo>
                  <a:lnTo>
                    <a:pt x="26" y="37"/>
                  </a:lnTo>
                  <a:lnTo>
                    <a:pt x="18" y="18"/>
                  </a:lnTo>
                  <a:lnTo>
                    <a:pt x="18" y="16"/>
                  </a:lnTo>
                  <a:lnTo>
                    <a:pt x="31" y="13"/>
                  </a:lnTo>
                  <a:lnTo>
                    <a:pt x="34" y="10"/>
                  </a:lnTo>
                  <a:lnTo>
                    <a:pt x="52" y="9"/>
                  </a:lnTo>
                  <a:lnTo>
                    <a:pt x="67" y="13"/>
                  </a:lnTo>
                  <a:lnTo>
                    <a:pt x="70" y="18"/>
                  </a:lnTo>
                  <a:lnTo>
                    <a:pt x="74" y="18"/>
                  </a:lnTo>
                  <a:lnTo>
                    <a:pt x="76" y="21"/>
                  </a:lnTo>
                  <a:lnTo>
                    <a:pt x="82" y="18"/>
                  </a:lnTo>
                  <a:lnTo>
                    <a:pt x="89" y="21"/>
                  </a:lnTo>
                  <a:lnTo>
                    <a:pt x="94" y="16"/>
                  </a:lnTo>
                  <a:lnTo>
                    <a:pt x="95" y="16"/>
                  </a:lnTo>
                  <a:lnTo>
                    <a:pt x="100" y="22"/>
                  </a:lnTo>
                  <a:lnTo>
                    <a:pt x="103" y="22"/>
                  </a:lnTo>
                  <a:lnTo>
                    <a:pt x="106" y="21"/>
                  </a:lnTo>
                  <a:lnTo>
                    <a:pt x="109" y="21"/>
                  </a:lnTo>
                  <a:lnTo>
                    <a:pt x="112" y="22"/>
                  </a:lnTo>
                  <a:lnTo>
                    <a:pt x="113" y="21"/>
                  </a:lnTo>
                  <a:lnTo>
                    <a:pt x="114" y="12"/>
                  </a:lnTo>
                  <a:lnTo>
                    <a:pt x="119" y="7"/>
                  </a:lnTo>
                  <a:lnTo>
                    <a:pt x="122" y="7"/>
                  </a:lnTo>
                  <a:lnTo>
                    <a:pt x="126" y="6"/>
                  </a:lnTo>
                  <a:lnTo>
                    <a:pt x="129" y="6"/>
                  </a:lnTo>
                  <a:lnTo>
                    <a:pt x="132" y="7"/>
                  </a:lnTo>
                  <a:lnTo>
                    <a:pt x="137" y="1"/>
                  </a:lnTo>
                  <a:lnTo>
                    <a:pt x="144" y="1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" name="Albania">
              <a:extLst>
                <a:ext uri="{FF2B5EF4-FFF2-40B4-BE49-F238E27FC236}">
                  <a16:creationId xmlns:a16="http://schemas.microsoft.com/office/drawing/2014/main" id="{56B2030E-6C12-4324-8DF4-63A3ACF629C2}"/>
                </a:ext>
              </a:extLst>
            </p:cNvPr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6735652" y="5300228"/>
              <a:ext cx="159119" cy="343695"/>
            </a:xfrm>
            <a:custGeom>
              <a:avLst/>
              <a:gdLst>
                <a:gd name="T0" fmla="*/ 6 w 25"/>
                <a:gd name="T1" fmla="*/ 0 h 54"/>
                <a:gd name="T2" fmla="*/ 12 w 25"/>
                <a:gd name="T3" fmla="*/ 3 h 54"/>
                <a:gd name="T4" fmla="*/ 20 w 25"/>
                <a:gd name="T5" fmla="*/ 11 h 54"/>
                <a:gd name="T6" fmla="*/ 18 w 25"/>
                <a:gd name="T7" fmla="*/ 24 h 54"/>
                <a:gd name="T8" fmla="*/ 24 w 25"/>
                <a:gd name="T9" fmla="*/ 33 h 54"/>
                <a:gd name="T10" fmla="*/ 25 w 25"/>
                <a:gd name="T11" fmla="*/ 37 h 54"/>
                <a:gd name="T12" fmla="*/ 25 w 25"/>
                <a:gd name="T13" fmla="*/ 39 h 54"/>
                <a:gd name="T14" fmla="*/ 14 w 25"/>
                <a:gd name="T15" fmla="*/ 54 h 54"/>
                <a:gd name="T16" fmla="*/ 12 w 25"/>
                <a:gd name="T17" fmla="*/ 54 h 54"/>
                <a:gd name="T18" fmla="*/ 0 w 25"/>
                <a:gd name="T19" fmla="*/ 40 h 54"/>
                <a:gd name="T20" fmla="*/ 0 w 25"/>
                <a:gd name="T21" fmla="*/ 39 h 54"/>
                <a:gd name="T22" fmla="*/ 2 w 25"/>
                <a:gd name="T23" fmla="*/ 39 h 54"/>
                <a:gd name="T24" fmla="*/ 2 w 25"/>
                <a:gd name="T25" fmla="*/ 24 h 54"/>
                <a:gd name="T26" fmla="*/ 5 w 25"/>
                <a:gd name="T27" fmla="*/ 17 h 54"/>
                <a:gd name="T28" fmla="*/ 0 w 25"/>
                <a:gd name="T29" fmla="*/ 15 h 54"/>
                <a:gd name="T30" fmla="*/ 3 w 25"/>
                <a:gd name="T31" fmla="*/ 5 h 54"/>
                <a:gd name="T32" fmla="*/ 6 w 25"/>
                <a:gd name="T3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54">
                  <a:moveTo>
                    <a:pt x="6" y="0"/>
                  </a:moveTo>
                  <a:lnTo>
                    <a:pt x="12" y="3"/>
                  </a:lnTo>
                  <a:lnTo>
                    <a:pt x="20" y="11"/>
                  </a:lnTo>
                  <a:lnTo>
                    <a:pt x="18" y="24"/>
                  </a:lnTo>
                  <a:lnTo>
                    <a:pt x="24" y="33"/>
                  </a:lnTo>
                  <a:lnTo>
                    <a:pt x="25" y="37"/>
                  </a:lnTo>
                  <a:lnTo>
                    <a:pt x="25" y="39"/>
                  </a:lnTo>
                  <a:lnTo>
                    <a:pt x="14" y="54"/>
                  </a:lnTo>
                  <a:lnTo>
                    <a:pt x="12" y="54"/>
                  </a:lnTo>
                  <a:lnTo>
                    <a:pt x="0" y="40"/>
                  </a:lnTo>
                  <a:lnTo>
                    <a:pt x="0" y="39"/>
                  </a:lnTo>
                  <a:lnTo>
                    <a:pt x="2" y="39"/>
                  </a:lnTo>
                  <a:lnTo>
                    <a:pt x="2" y="24"/>
                  </a:lnTo>
                  <a:lnTo>
                    <a:pt x="5" y="17"/>
                  </a:lnTo>
                  <a:lnTo>
                    <a:pt x="0" y="15"/>
                  </a:lnTo>
                  <a:lnTo>
                    <a:pt x="3" y="5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" name="Bulgaria">
              <a:extLst>
                <a:ext uri="{FF2B5EF4-FFF2-40B4-BE49-F238E27FC236}">
                  <a16:creationId xmlns:a16="http://schemas.microsoft.com/office/drawing/2014/main" id="{72F848C4-55C3-4AD7-AB16-99B12E3CF55B}"/>
                </a:ext>
              </a:extLst>
            </p:cNvPr>
            <p:cNvSpPr>
              <a:spLocks/>
            </p:cNvSpPr>
            <p:nvPr>
              <p:custDataLst>
                <p:tags r:id="rId29"/>
              </p:custDataLst>
            </p:nvPr>
          </p:nvSpPr>
          <p:spPr bwMode="auto">
            <a:xfrm>
              <a:off x="6990243" y="5134746"/>
              <a:ext cx="541003" cy="337332"/>
            </a:xfrm>
            <a:custGeom>
              <a:avLst/>
              <a:gdLst>
                <a:gd name="T0" fmla="*/ 6 w 85"/>
                <a:gd name="T1" fmla="*/ 0 h 53"/>
                <a:gd name="T2" fmla="*/ 9 w 85"/>
                <a:gd name="T3" fmla="*/ 0 h 53"/>
                <a:gd name="T4" fmla="*/ 11 w 85"/>
                <a:gd name="T5" fmla="*/ 1 h 53"/>
                <a:gd name="T6" fmla="*/ 9 w 85"/>
                <a:gd name="T7" fmla="*/ 4 h 53"/>
                <a:gd name="T8" fmla="*/ 11 w 85"/>
                <a:gd name="T9" fmla="*/ 7 h 53"/>
                <a:gd name="T10" fmla="*/ 42 w 85"/>
                <a:gd name="T11" fmla="*/ 8 h 53"/>
                <a:gd name="T12" fmla="*/ 61 w 85"/>
                <a:gd name="T13" fmla="*/ 1 h 53"/>
                <a:gd name="T14" fmla="*/ 85 w 85"/>
                <a:gd name="T15" fmla="*/ 7 h 53"/>
                <a:gd name="T16" fmla="*/ 82 w 85"/>
                <a:gd name="T17" fmla="*/ 14 h 53"/>
                <a:gd name="T18" fmla="*/ 76 w 85"/>
                <a:gd name="T19" fmla="*/ 19 h 53"/>
                <a:gd name="T20" fmla="*/ 74 w 85"/>
                <a:gd name="T21" fmla="*/ 26 h 53"/>
                <a:gd name="T22" fmla="*/ 70 w 85"/>
                <a:gd name="T23" fmla="*/ 31 h 53"/>
                <a:gd name="T24" fmla="*/ 76 w 85"/>
                <a:gd name="T25" fmla="*/ 40 h 53"/>
                <a:gd name="T26" fmla="*/ 76 w 85"/>
                <a:gd name="T27" fmla="*/ 41 h 53"/>
                <a:gd name="T28" fmla="*/ 73 w 85"/>
                <a:gd name="T29" fmla="*/ 41 h 53"/>
                <a:gd name="T30" fmla="*/ 70 w 85"/>
                <a:gd name="T31" fmla="*/ 40 h 53"/>
                <a:gd name="T32" fmla="*/ 64 w 85"/>
                <a:gd name="T33" fmla="*/ 40 h 53"/>
                <a:gd name="T34" fmla="*/ 54 w 85"/>
                <a:gd name="T35" fmla="*/ 44 h 53"/>
                <a:gd name="T36" fmla="*/ 52 w 85"/>
                <a:gd name="T37" fmla="*/ 44 h 53"/>
                <a:gd name="T38" fmla="*/ 52 w 85"/>
                <a:gd name="T39" fmla="*/ 49 h 53"/>
                <a:gd name="T40" fmla="*/ 48 w 85"/>
                <a:gd name="T41" fmla="*/ 50 h 53"/>
                <a:gd name="T42" fmla="*/ 43 w 85"/>
                <a:gd name="T43" fmla="*/ 53 h 53"/>
                <a:gd name="T44" fmla="*/ 42 w 85"/>
                <a:gd name="T45" fmla="*/ 53 h 53"/>
                <a:gd name="T46" fmla="*/ 28 w 85"/>
                <a:gd name="T47" fmla="*/ 47 h 53"/>
                <a:gd name="T48" fmla="*/ 9 w 85"/>
                <a:gd name="T49" fmla="*/ 51 h 53"/>
                <a:gd name="T50" fmla="*/ 9 w 85"/>
                <a:gd name="T51" fmla="*/ 50 h 53"/>
                <a:gd name="T52" fmla="*/ 6 w 85"/>
                <a:gd name="T53" fmla="*/ 40 h 53"/>
                <a:gd name="T54" fmla="*/ 2 w 85"/>
                <a:gd name="T55" fmla="*/ 35 h 53"/>
                <a:gd name="T56" fmla="*/ 2 w 85"/>
                <a:gd name="T57" fmla="*/ 28 h 53"/>
                <a:gd name="T58" fmla="*/ 6 w 85"/>
                <a:gd name="T59" fmla="*/ 20 h 53"/>
                <a:gd name="T60" fmla="*/ 2 w 85"/>
                <a:gd name="T61" fmla="*/ 13 h 53"/>
                <a:gd name="T62" fmla="*/ 0 w 85"/>
                <a:gd name="T63" fmla="*/ 7 h 53"/>
                <a:gd name="T64" fmla="*/ 2 w 85"/>
                <a:gd name="T65" fmla="*/ 1 h 53"/>
                <a:gd name="T66" fmla="*/ 6 w 85"/>
                <a:gd name="T6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5" h="53">
                  <a:moveTo>
                    <a:pt x="6" y="0"/>
                  </a:moveTo>
                  <a:lnTo>
                    <a:pt x="9" y="0"/>
                  </a:lnTo>
                  <a:lnTo>
                    <a:pt x="11" y="1"/>
                  </a:lnTo>
                  <a:lnTo>
                    <a:pt x="9" y="4"/>
                  </a:lnTo>
                  <a:lnTo>
                    <a:pt x="11" y="7"/>
                  </a:lnTo>
                  <a:lnTo>
                    <a:pt x="42" y="8"/>
                  </a:lnTo>
                  <a:lnTo>
                    <a:pt x="61" y="1"/>
                  </a:lnTo>
                  <a:lnTo>
                    <a:pt x="85" y="7"/>
                  </a:lnTo>
                  <a:lnTo>
                    <a:pt x="82" y="14"/>
                  </a:lnTo>
                  <a:lnTo>
                    <a:pt x="76" y="19"/>
                  </a:lnTo>
                  <a:lnTo>
                    <a:pt x="74" y="26"/>
                  </a:lnTo>
                  <a:lnTo>
                    <a:pt x="70" y="31"/>
                  </a:lnTo>
                  <a:lnTo>
                    <a:pt x="76" y="40"/>
                  </a:lnTo>
                  <a:lnTo>
                    <a:pt x="76" y="41"/>
                  </a:lnTo>
                  <a:lnTo>
                    <a:pt x="73" y="41"/>
                  </a:lnTo>
                  <a:lnTo>
                    <a:pt x="70" y="40"/>
                  </a:lnTo>
                  <a:lnTo>
                    <a:pt x="64" y="40"/>
                  </a:lnTo>
                  <a:lnTo>
                    <a:pt x="54" y="44"/>
                  </a:lnTo>
                  <a:lnTo>
                    <a:pt x="52" y="44"/>
                  </a:lnTo>
                  <a:lnTo>
                    <a:pt x="52" y="49"/>
                  </a:lnTo>
                  <a:lnTo>
                    <a:pt x="48" y="50"/>
                  </a:lnTo>
                  <a:lnTo>
                    <a:pt x="43" y="53"/>
                  </a:lnTo>
                  <a:lnTo>
                    <a:pt x="42" y="53"/>
                  </a:lnTo>
                  <a:lnTo>
                    <a:pt x="28" y="47"/>
                  </a:lnTo>
                  <a:lnTo>
                    <a:pt x="9" y="51"/>
                  </a:lnTo>
                  <a:lnTo>
                    <a:pt x="9" y="50"/>
                  </a:lnTo>
                  <a:lnTo>
                    <a:pt x="6" y="40"/>
                  </a:lnTo>
                  <a:lnTo>
                    <a:pt x="2" y="35"/>
                  </a:lnTo>
                  <a:lnTo>
                    <a:pt x="2" y="28"/>
                  </a:lnTo>
                  <a:lnTo>
                    <a:pt x="6" y="20"/>
                  </a:lnTo>
                  <a:lnTo>
                    <a:pt x="2" y="13"/>
                  </a:lnTo>
                  <a:lnTo>
                    <a:pt x="0" y="7"/>
                  </a:lnTo>
                  <a:lnTo>
                    <a:pt x="2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" name="Cyprus">
              <a:extLst>
                <a:ext uri="{FF2B5EF4-FFF2-40B4-BE49-F238E27FC236}">
                  <a16:creationId xmlns:a16="http://schemas.microsoft.com/office/drawing/2014/main" id="{87D83DBE-8C9E-414F-BC1A-A4FBD7708648}"/>
                </a:ext>
              </a:extLst>
            </p:cNvPr>
            <p:cNvSpPr>
              <a:spLocks/>
            </p:cNvSpPr>
            <p:nvPr>
              <p:custDataLst>
                <p:tags r:id="rId30"/>
              </p:custDataLst>
            </p:nvPr>
          </p:nvSpPr>
          <p:spPr bwMode="auto">
            <a:xfrm>
              <a:off x="7824025" y="6044907"/>
              <a:ext cx="197308" cy="127293"/>
            </a:xfrm>
            <a:custGeom>
              <a:avLst/>
              <a:gdLst>
                <a:gd name="T0" fmla="*/ 31 w 31"/>
                <a:gd name="T1" fmla="*/ 0 h 20"/>
                <a:gd name="T2" fmla="*/ 31 w 31"/>
                <a:gd name="T3" fmla="*/ 2 h 20"/>
                <a:gd name="T4" fmla="*/ 25 w 31"/>
                <a:gd name="T5" fmla="*/ 14 h 20"/>
                <a:gd name="T6" fmla="*/ 12 w 31"/>
                <a:gd name="T7" fmla="*/ 20 h 20"/>
                <a:gd name="T8" fmla="*/ 10 w 31"/>
                <a:gd name="T9" fmla="*/ 20 h 20"/>
                <a:gd name="T10" fmla="*/ 4 w 31"/>
                <a:gd name="T11" fmla="*/ 18 h 20"/>
                <a:gd name="T12" fmla="*/ 0 w 31"/>
                <a:gd name="T13" fmla="*/ 12 h 20"/>
                <a:gd name="T14" fmla="*/ 1 w 31"/>
                <a:gd name="T15" fmla="*/ 12 h 20"/>
                <a:gd name="T16" fmla="*/ 10 w 31"/>
                <a:gd name="T17" fmla="*/ 6 h 20"/>
                <a:gd name="T18" fmla="*/ 23 w 31"/>
                <a:gd name="T19" fmla="*/ 5 h 20"/>
                <a:gd name="T20" fmla="*/ 31 w 31"/>
                <a:gd name="T2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20">
                  <a:moveTo>
                    <a:pt x="31" y="0"/>
                  </a:moveTo>
                  <a:lnTo>
                    <a:pt x="31" y="2"/>
                  </a:lnTo>
                  <a:lnTo>
                    <a:pt x="25" y="14"/>
                  </a:lnTo>
                  <a:lnTo>
                    <a:pt x="12" y="20"/>
                  </a:lnTo>
                  <a:lnTo>
                    <a:pt x="10" y="20"/>
                  </a:lnTo>
                  <a:lnTo>
                    <a:pt x="4" y="18"/>
                  </a:lnTo>
                  <a:lnTo>
                    <a:pt x="0" y="12"/>
                  </a:lnTo>
                  <a:lnTo>
                    <a:pt x="1" y="12"/>
                  </a:lnTo>
                  <a:lnTo>
                    <a:pt x="10" y="6"/>
                  </a:lnTo>
                  <a:lnTo>
                    <a:pt x="23" y="5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" name="Kosovo">
              <a:extLst>
                <a:ext uri="{FF2B5EF4-FFF2-40B4-BE49-F238E27FC236}">
                  <a16:creationId xmlns:a16="http://schemas.microsoft.com/office/drawing/2014/main" id="{1BB72DB5-7B07-4386-AF29-1146D70BE44F}"/>
                </a:ext>
              </a:extLst>
            </p:cNvPr>
            <p:cNvSpPr>
              <a:spLocks/>
            </p:cNvSpPr>
            <p:nvPr>
              <p:custDataLst>
                <p:tags r:id="rId31"/>
              </p:custDataLst>
            </p:nvPr>
          </p:nvSpPr>
          <p:spPr bwMode="auto">
            <a:xfrm>
              <a:off x="6786574" y="5242950"/>
              <a:ext cx="140023" cy="133660"/>
            </a:xfrm>
            <a:custGeom>
              <a:avLst/>
              <a:gdLst>
                <a:gd name="T0" fmla="*/ 9 w 22"/>
                <a:gd name="T1" fmla="*/ 0 h 21"/>
                <a:gd name="T2" fmla="*/ 15 w 22"/>
                <a:gd name="T3" fmla="*/ 0 h 21"/>
                <a:gd name="T4" fmla="*/ 15 w 22"/>
                <a:gd name="T5" fmla="*/ 2 h 21"/>
                <a:gd name="T6" fmla="*/ 17 w 22"/>
                <a:gd name="T7" fmla="*/ 8 h 21"/>
                <a:gd name="T8" fmla="*/ 22 w 22"/>
                <a:gd name="T9" fmla="*/ 8 h 21"/>
                <a:gd name="T10" fmla="*/ 22 w 22"/>
                <a:gd name="T11" fmla="*/ 14 h 21"/>
                <a:gd name="T12" fmla="*/ 12 w 22"/>
                <a:gd name="T13" fmla="*/ 21 h 21"/>
                <a:gd name="T14" fmla="*/ 10 w 22"/>
                <a:gd name="T15" fmla="*/ 21 h 21"/>
                <a:gd name="T16" fmla="*/ 10 w 22"/>
                <a:gd name="T17" fmla="*/ 20 h 21"/>
                <a:gd name="T18" fmla="*/ 4 w 22"/>
                <a:gd name="T19" fmla="*/ 14 h 21"/>
                <a:gd name="T20" fmla="*/ 0 w 22"/>
                <a:gd name="T21" fmla="*/ 12 h 21"/>
                <a:gd name="T22" fmla="*/ 0 w 22"/>
                <a:gd name="T23" fmla="*/ 6 h 21"/>
                <a:gd name="T24" fmla="*/ 1 w 22"/>
                <a:gd name="T25" fmla="*/ 6 h 21"/>
                <a:gd name="T26" fmla="*/ 3 w 22"/>
                <a:gd name="T27" fmla="*/ 8 h 21"/>
                <a:gd name="T28" fmla="*/ 4 w 22"/>
                <a:gd name="T29" fmla="*/ 5 h 21"/>
                <a:gd name="T30" fmla="*/ 9 w 22"/>
                <a:gd name="T3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21">
                  <a:moveTo>
                    <a:pt x="9" y="0"/>
                  </a:moveTo>
                  <a:lnTo>
                    <a:pt x="15" y="0"/>
                  </a:lnTo>
                  <a:lnTo>
                    <a:pt x="15" y="2"/>
                  </a:lnTo>
                  <a:lnTo>
                    <a:pt x="17" y="8"/>
                  </a:lnTo>
                  <a:lnTo>
                    <a:pt x="22" y="8"/>
                  </a:lnTo>
                  <a:lnTo>
                    <a:pt x="22" y="14"/>
                  </a:lnTo>
                  <a:lnTo>
                    <a:pt x="12" y="21"/>
                  </a:lnTo>
                  <a:lnTo>
                    <a:pt x="10" y="21"/>
                  </a:lnTo>
                  <a:lnTo>
                    <a:pt x="10" y="20"/>
                  </a:lnTo>
                  <a:lnTo>
                    <a:pt x="4" y="14"/>
                  </a:lnTo>
                  <a:lnTo>
                    <a:pt x="0" y="12"/>
                  </a:lnTo>
                  <a:lnTo>
                    <a:pt x="0" y="6"/>
                  </a:lnTo>
                  <a:lnTo>
                    <a:pt x="1" y="6"/>
                  </a:lnTo>
                  <a:lnTo>
                    <a:pt x="3" y="8"/>
                  </a:lnTo>
                  <a:lnTo>
                    <a:pt x="4" y="5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Macedonia">
              <a:extLst>
                <a:ext uri="{FF2B5EF4-FFF2-40B4-BE49-F238E27FC236}">
                  <a16:creationId xmlns:a16="http://schemas.microsoft.com/office/drawing/2014/main" id="{B5CC04E6-7A7F-4578-86C3-CBCCCAC28678}"/>
                </a:ext>
              </a:extLst>
            </p:cNvPr>
            <p:cNvSpPr>
              <a:spLocks/>
            </p:cNvSpPr>
            <p:nvPr>
              <p:custDataLst>
                <p:tags r:id="rId32"/>
              </p:custDataLst>
            </p:nvPr>
          </p:nvSpPr>
          <p:spPr bwMode="auto">
            <a:xfrm>
              <a:off x="6843856" y="5319325"/>
              <a:ext cx="216401" cy="190942"/>
            </a:xfrm>
            <a:custGeom>
              <a:avLst/>
              <a:gdLst>
                <a:gd name="T0" fmla="*/ 11 w 34"/>
                <a:gd name="T1" fmla="*/ 0 h 30"/>
                <a:gd name="T2" fmla="*/ 25 w 34"/>
                <a:gd name="T3" fmla="*/ 2 h 30"/>
                <a:gd name="T4" fmla="*/ 26 w 34"/>
                <a:gd name="T5" fmla="*/ 2 h 30"/>
                <a:gd name="T6" fmla="*/ 26 w 34"/>
                <a:gd name="T7" fmla="*/ 5 h 30"/>
                <a:gd name="T8" fmla="*/ 31 w 34"/>
                <a:gd name="T9" fmla="*/ 9 h 30"/>
                <a:gd name="T10" fmla="*/ 34 w 34"/>
                <a:gd name="T11" fmla="*/ 21 h 30"/>
                <a:gd name="T12" fmla="*/ 32 w 34"/>
                <a:gd name="T13" fmla="*/ 21 h 30"/>
                <a:gd name="T14" fmla="*/ 7 w 34"/>
                <a:gd name="T15" fmla="*/ 30 h 30"/>
                <a:gd name="T16" fmla="*/ 6 w 34"/>
                <a:gd name="T17" fmla="*/ 30 h 30"/>
                <a:gd name="T18" fmla="*/ 0 w 34"/>
                <a:gd name="T19" fmla="*/ 21 h 30"/>
                <a:gd name="T20" fmla="*/ 1 w 34"/>
                <a:gd name="T21" fmla="*/ 8 h 30"/>
                <a:gd name="T22" fmla="*/ 11 w 34"/>
                <a:gd name="T2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30">
                  <a:moveTo>
                    <a:pt x="11" y="0"/>
                  </a:moveTo>
                  <a:lnTo>
                    <a:pt x="25" y="2"/>
                  </a:lnTo>
                  <a:lnTo>
                    <a:pt x="26" y="2"/>
                  </a:lnTo>
                  <a:lnTo>
                    <a:pt x="26" y="5"/>
                  </a:lnTo>
                  <a:lnTo>
                    <a:pt x="31" y="9"/>
                  </a:lnTo>
                  <a:lnTo>
                    <a:pt x="34" y="21"/>
                  </a:lnTo>
                  <a:lnTo>
                    <a:pt x="32" y="21"/>
                  </a:lnTo>
                  <a:lnTo>
                    <a:pt x="7" y="30"/>
                  </a:lnTo>
                  <a:lnTo>
                    <a:pt x="6" y="30"/>
                  </a:lnTo>
                  <a:lnTo>
                    <a:pt x="0" y="21"/>
                  </a:lnTo>
                  <a:lnTo>
                    <a:pt x="1" y="8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" name="Slovakia">
              <a:extLst>
                <a:ext uri="{FF2B5EF4-FFF2-40B4-BE49-F238E27FC236}">
                  <a16:creationId xmlns:a16="http://schemas.microsoft.com/office/drawing/2014/main" id="{2D9A5D3F-3C81-4915-8E42-276D5AFA5A83}"/>
                </a:ext>
              </a:extLst>
            </p:cNvPr>
            <p:cNvSpPr>
              <a:spLocks/>
            </p:cNvSpPr>
            <p:nvPr>
              <p:custDataLst>
                <p:tags r:id="rId33"/>
              </p:custDataLst>
            </p:nvPr>
          </p:nvSpPr>
          <p:spPr bwMode="auto">
            <a:xfrm>
              <a:off x="6531981" y="4479182"/>
              <a:ext cx="470992" cy="229131"/>
            </a:xfrm>
            <a:custGeom>
              <a:avLst/>
              <a:gdLst>
                <a:gd name="T0" fmla="*/ 35 w 74"/>
                <a:gd name="T1" fmla="*/ 0 h 36"/>
                <a:gd name="T2" fmla="*/ 41 w 74"/>
                <a:gd name="T3" fmla="*/ 6 h 36"/>
                <a:gd name="T4" fmla="*/ 60 w 74"/>
                <a:gd name="T5" fmla="*/ 3 h 36"/>
                <a:gd name="T6" fmla="*/ 74 w 74"/>
                <a:gd name="T7" fmla="*/ 9 h 36"/>
                <a:gd name="T8" fmla="*/ 71 w 74"/>
                <a:gd name="T9" fmla="*/ 23 h 36"/>
                <a:gd name="T10" fmla="*/ 52 w 74"/>
                <a:gd name="T11" fmla="*/ 21 h 36"/>
                <a:gd name="T12" fmla="*/ 41 w 74"/>
                <a:gd name="T13" fmla="*/ 28 h 36"/>
                <a:gd name="T14" fmla="*/ 26 w 74"/>
                <a:gd name="T15" fmla="*/ 30 h 36"/>
                <a:gd name="T16" fmla="*/ 22 w 74"/>
                <a:gd name="T17" fmla="*/ 36 h 36"/>
                <a:gd name="T18" fmla="*/ 13 w 74"/>
                <a:gd name="T19" fmla="*/ 36 h 36"/>
                <a:gd name="T20" fmla="*/ 4 w 74"/>
                <a:gd name="T21" fmla="*/ 30 h 36"/>
                <a:gd name="T22" fmla="*/ 0 w 74"/>
                <a:gd name="T23" fmla="*/ 17 h 36"/>
                <a:gd name="T24" fmla="*/ 20 w 74"/>
                <a:gd name="T25" fmla="*/ 14 h 36"/>
                <a:gd name="T26" fmla="*/ 23 w 74"/>
                <a:gd name="T27" fmla="*/ 6 h 36"/>
                <a:gd name="T28" fmla="*/ 35 w 74"/>
                <a:gd name="T2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4" h="36">
                  <a:moveTo>
                    <a:pt x="35" y="0"/>
                  </a:moveTo>
                  <a:lnTo>
                    <a:pt x="41" y="6"/>
                  </a:lnTo>
                  <a:lnTo>
                    <a:pt x="60" y="3"/>
                  </a:lnTo>
                  <a:lnTo>
                    <a:pt x="74" y="9"/>
                  </a:lnTo>
                  <a:lnTo>
                    <a:pt x="71" y="23"/>
                  </a:lnTo>
                  <a:lnTo>
                    <a:pt x="52" y="21"/>
                  </a:lnTo>
                  <a:lnTo>
                    <a:pt x="41" y="28"/>
                  </a:lnTo>
                  <a:lnTo>
                    <a:pt x="26" y="30"/>
                  </a:lnTo>
                  <a:lnTo>
                    <a:pt x="22" y="36"/>
                  </a:lnTo>
                  <a:lnTo>
                    <a:pt x="13" y="36"/>
                  </a:lnTo>
                  <a:lnTo>
                    <a:pt x="4" y="30"/>
                  </a:lnTo>
                  <a:lnTo>
                    <a:pt x="0" y="17"/>
                  </a:lnTo>
                  <a:lnTo>
                    <a:pt x="20" y="14"/>
                  </a:lnTo>
                  <a:lnTo>
                    <a:pt x="23" y="6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" name="Montenegro">
              <a:extLst>
                <a:ext uri="{FF2B5EF4-FFF2-40B4-BE49-F238E27FC236}">
                  <a16:creationId xmlns:a16="http://schemas.microsoft.com/office/drawing/2014/main" id="{DAD16DA3-0F5A-456D-BD28-C05CB55956B4}"/>
                </a:ext>
              </a:extLst>
            </p:cNvPr>
            <p:cNvSpPr>
              <a:spLocks/>
            </p:cNvSpPr>
            <p:nvPr>
              <p:custDataLst>
                <p:tags r:id="rId34"/>
              </p:custDataLst>
            </p:nvPr>
          </p:nvSpPr>
          <p:spPr bwMode="auto">
            <a:xfrm>
              <a:off x="6652914" y="5198398"/>
              <a:ext cx="171849" cy="197309"/>
            </a:xfrm>
            <a:custGeom>
              <a:avLst/>
              <a:gdLst>
                <a:gd name="T0" fmla="*/ 6 w 27"/>
                <a:gd name="T1" fmla="*/ 0 h 31"/>
                <a:gd name="T2" fmla="*/ 9 w 27"/>
                <a:gd name="T3" fmla="*/ 1 h 31"/>
                <a:gd name="T4" fmla="*/ 9 w 27"/>
                <a:gd name="T5" fmla="*/ 0 h 31"/>
                <a:gd name="T6" fmla="*/ 13 w 27"/>
                <a:gd name="T7" fmla="*/ 0 h 31"/>
                <a:gd name="T8" fmla="*/ 13 w 27"/>
                <a:gd name="T9" fmla="*/ 1 h 31"/>
                <a:gd name="T10" fmla="*/ 27 w 27"/>
                <a:gd name="T11" fmla="*/ 12 h 31"/>
                <a:gd name="T12" fmla="*/ 25 w 27"/>
                <a:gd name="T13" fmla="*/ 16 h 31"/>
                <a:gd name="T14" fmla="*/ 24 w 27"/>
                <a:gd name="T15" fmla="*/ 16 h 31"/>
                <a:gd name="T16" fmla="*/ 22 w 27"/>
                <a:gd name="T17" fmla="*/ 15 h 31"/>
                <a:gd name="T18" fmla="*/ 22 w 27"/>
                <a:gd name="T19" fmla="*/ 19 h 31"/>
                <a:gd name="T20" fmla="*/ 19 w 27"/>
                <a:gd name="T21" fmla="*/ 18 h 31"/>
                <a:gd name="T22" fmla="*/ 16 w 27"/>
                <a:gd name="T23" fmla="*/ 21 h 31"/>
                <a:gd name="T24" fmla="*/ 15 w 27"/>
                <a:gd name="T25" fmla="*/ 31 h 31"/>
                <a:gd name="T26" fmla="*/ 13 w 27"/>
                <a:gd name="T27" fmla="*/ 31 h 31"/>
                <a:gd name="T28" fmla="*/ 0 w 27"/>
                <a:gd name="T29" fmla="*/ 19 h 31"/>
                <a:gd name="T30" fmla="*/ 0 w 27"/>
                <a:gd name="T31" fmla="*/ 18 h 31"/>
                <a:gd name="T32" fmla="*/ 3 w 27"/>
                <a:gd name="T33" fmla="*/ 16 h 31"/>
                <a:gd name="T34" fmla="*/ 1 w 27"/>
                <a:gd name="T35" fmla="*/ 10 h 31"/>
                <a:gd name="T36" fmla="*/ 1 w 27"/>
                <a:gd name="T37" fmla="*/ 9 h 31"/>
                <a:gd name="T38" fmla="*/ 6 w 27"/>
                <a:gd name="T39" fmla="*/ 7 h 31"/>
                <a:gd name="T40" fmla="*/ 3 w 27"/>
                <a:gd name="T41" fmla="*/ 3 h 31"/>
                <a:gd name="T42" fmla="*/ 3 w 27"/>
                <a:gd name="T43" fmla="*/ 1 h 31"/>
                <a:gd name="T44" fmla="*/ 6 w 27"/>
                <a:gd name="T4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7" h="31">
                  <a:moveTo>
                    <a:pt x="6" y="0"/>
                  </a:moveTo>
                  <a:lnTo>
                    <a:pt x="9" y="1"/>
                  </a:lnTo>
                  <a:lnTo>
                    <a:pt x="9" y="0"/>
                  </a:lnTo>
                  <a:lnTo>
                    <a:pt x="13" y="0"/>
                  </a:lnTo>
                  <a:lnTo>
                    <a:pt x="13" y="1"/>
                  </a:lnTo>
                  <a:lnTo>
                    <a:pt x="27" y="12"/>
                  </a:lnTo>
                  <a:lnTo>
                    <a:pt x="25" y="16"/>
                  </a:lnTo>
                  <a:lnTo>
                    <a:pt x="24" y="16"/>
                  </a:lnTo>
                  <a:lnTo>
                    <a:pt x="22" y="15"/>
                  </a:lnTo>
                  <a:lnTo>
                    <a:pt x="22" y="19"/>
                  </a:lnTo>
                  <a:lnTo>
                    <a:pt x="19" y="18"/>
                  </a:lnTo>
                  <a:lnTo>
                    <a:pt x="16" y="21"/>
                  </a:lnTo>
                  <a:lnTo>
                    <a:pt x="15" y="31"/>
                  </a:lnTo>
                  <a:lnTo>
                    <a:pt x="13" y="31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3" y="16"/>
                  </a:lnTo>
                  <a:lnTo>
                    <a:pt x="1" y="10"/>
                  </a:lnTo>
                  <a:lnTo>
                    <a:pt x="1" y="9"/>
                  </a:lnTo>
                  <a:lnTo>
                    <a:pt x="6" y="7"/>
                  </a:lnTo>
                  <a:lnTo>
                    <a:pt x="3" y="3"/>
                  </a:lnTo>
                  <a:lnTo>
                    <a:pt x="3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" name="Palma">
              <a:extLst>
                <a:ext uri="{FF2B5EF4-FFF2-40B4-BE49-F238E27FC236}">
                  <a16:creationId xmlns:a16="http://schemas.microsoft.com/office/drawing/2014/main" id="{05BC81FA-CF28-41AE-A209-20C171E7DCD9}"/>
                </a:ext>
              </a:extLst>
            </p:cNvPr>
            <p:cNvSpPr>
              <a:spLocks/>
            </p:cNvSpPr>
            <p:nvPr>
              <p:custDataLst>
                <p:tags r:id="rId35"/>
              </p:custDataLst>
            </p:nvPr>
          </p:nvSpPr>
          <p:spPr bwMode="auto">
            <a:xfrm>
              <a:off x="5341781" y="5605741"/>
              <a:ext cx="95474" cy="82745"/>
            </a:xfrm>
            <a:custGeom>
              <a:avLst/>
              <a:gdLst>
                <a:gd name="T0" fmla="*/ 10 w 15"/>
                <a:gd name="T1" fmla="*/ 0 h 13"/>
                <a:gd name="T2" fmla="*/ 12 w 15"/>
                <a:gd name="T3" fmla="*/ 0 h 13"/>
                <a:gd name="T4" fmla="*/ 12 w 15"/>
                <a:gd name="T5" fmla="*/ 3 h 13"/>
                <a:gd name="T6" fmla="*/ 15 w 15"/>
                <a:gd name="T7" fmla="*/ 4 h 13"/>
                <a:gd name="T8" fmla="*/ 15 w 15"/>
                <a:gd name="T9" fmla="*/ 6 h 13"/>
                <a:gd name="T10" fmla="*/ 10 w 15"/>
                <a:gd name="T11" fmla="*/ 12 h 13"/>
                <a:gd name="T12" fmla="*/ 10 w 15"/>
                <a:gd name="T13" fmla="*/ 13 h 13"/>
                <a:gd name="T14" fmla="*/ 1 w 15"/>
                <a:gd name="T15" fmla="*/ 7 h 13"/>
                <a:gd name="T16" fmla="*/ 0 w 15"/>
                <a:gd name="T17" fmla="*/ 7 h 13"/>
                <a:gd name="T18" fmla="*/ 0 w 15"/>
                <a:gd name="T19" fmla="*/ 6 h 13"/>
                <a:gd name="T20" fmla="*/ 1 w 15"/>
                <a:gd name="T21" fmla="*/ 6 h 13"/>
                <a:gd name="T22" fmla="*/ 10 w 15"/>
                <a:gd name="T2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13">
                  <a:moveTo>
                    <a:pt x="10" y="0"/>
                  </a:moveTo>
                  <a:lnTo>
                    <a:pt x="12" y="0"/>
                  </a:lnTo>
                  <a:lnTo>
                    <a:pt x="12" y="3"/>
                  </a:lnTo>
                  <a:lnTo>
                    <a:pt x="15" y="4"/>
                  </a:lnTo>
                  <a:lnTo>
                    <a:pt x="15" y="6"/>
                  </a:lnTo>
                  <a:lnTo>
                    <a:pt x="10" y="12"/>
                  </a:lnTo>
                  <a:lnTo>
                    <a:pt x="10" y="13"/>
                  </a:lnTo>
                  <a:lnTo>
                    <a:pt x="1" y="7"/>
                  </a:lnTo>
                  <a:lnTo>
                    <a:pt x="0" y="7"/>
                  </a:lnTo>
                  <a:lnTo>
                    <a:pt x="0" y="6"/>
                  </a:lnTo>
                  <a:lnTo>
                    <a:pt x="1" y="6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" name="Armenia">
              <a:extLst>
                <a:ext uri="{FF2B5EF4-FFF2-40B4-BE49-F238E27FC236}">
                  <a16:creationId xmlns:a16="http://schemas.microsoft.com/office/drawing/2014/main" id="{BA91710D-0FD8-443F-898C-70AD87C0B96B}"/>
                </a:ext>
              </a:extLst>
            </p:cNvPr>
            <p:cNvSpPr>
              <a:spLocks/>
            </p:cNvSpPr>
            <p:nvPr>
              <p:custDataLst>
                <p:tags r:id="rId36"/>
              </p:custDataLst>
            </p:nvPr>
          </p:nvSpPr>
          <p:spPr bwMode="auto">
            <a:xfrm>
              <a:off x="8746912" y="5452988"/>
              <a:ext cx="273687" cy="273687"/>
            </a:xfrm>
            <a:custGeom>
              <a:avLst/>
              <a:gdLst>
                <a:gd name="T0" fmla="*/ 19 w 43"/>
                <a:gd name="T1" fmla="*/ 0 h 43"/>
                <a:gd name="T2" fmla="*/ 22 w 43"/>
                <a:gd name="T3" fmla="*/ 0 h 43"/>
                <a:gd name="T4" fmla="*/ 25 w 43"/>
                <a:gd name="T5" fmla="*/ 4 h 43"/>
                <a:gd name="T6" fmla="*/ 28 w 43"/>
                <a:gd name="T7" fmla="*/ 6 h 43"/>
                <a:gd name="T8" fmla="*/ 30 w 43"/>
                <a:gd name="T9" fmla="*/ 6 h 43"/>
                <a:gd name="T10" fmla="*/ 28 w 43"/>
                <a:gd name="T11" fmla="*/ 13 h 43"/>
                <a:gd name="T12" fmla="*/ 34 w 43"/>
                <a:gd name="T13" fmla="*/ 18 h 43"/>
                <a:gd name="T14" fmla="*/ 33 w 43"/>
                <a:gd name="T15" fmla="*/ 24 h 43"/>
                <a:gd name="T16" fmla="*/ 37 w 43"/>
                <a:gd name="T17" fmla="*/ 28 h 43"/>
                <a:gd name="T18" fmla="*/ 42 w 43"/>
                <a:gd name="T19" fmla="*/ 28 h 43"/>
                <a:gd name="T20" fmla="*/ 42 w 43"/>
                <a:gd name="T21" fmla="*/ 37 h 43"/>
                <a:gd name="T22" fmla="*/ 40 w 43"/>
                <a:gd name="T23" fmla="*/ 37 h 43"/>
                <a:gd name="T24" fmla="*/ 43 w 43"/>
                <a:gd name="T25" fmla="*/ 42 h 43"/>
                <a:gd name="T26" fmla="*/ 43 w 43"/>
                <a:gd name="T27" fmla="*/ 43 h 43"/>
                <a:gd name="T28" fmla="*/ 34 w 43"/>
                <a:gd name="T29" fmla="*/ 43 h 43"/>
                <a:gd name="T30" fmla="*/ 31 w 43"/>
                <a:gd name="T31" fmla="*/ 31 h 43"/>
                <a:gd name="T32" fmla="*/ 27 w 43"/>
                <a:gd name="T33" fmla="*/ 31 h 43"/>
                <a:gd name="T34" fmla="*/ 22 w 43"/>
                <a:gd name="T35" fmla="*/ 28 h 43"/>
                <a:gd name="T36" fmla="*/ 18 w 43"/>
                <a:gd name="T37" fmla="*/ 30 h 43"/>
                <a:gd name="T38" fmla="*/ 16 w 43"/>
                <a:gd name="T39" fmla="*/ 30 h 43"/>
                <a:gd name="T40" fmla="*/ 15 w 43"/>
                <a:gd name="T41" fmla="*/ 27 h 43"/>
                <a:gd name="T42" fmla="*/ 6 w 43"/>
                <a:gd name="T43" fmla="*/ 21 h 43"/>
                <a:gd name="T44" fmla="*/ 0 w 43"/>
                <a:gd name="T45" fmla="*/ 6 h 43"/>
                <a:gd name="T46" fmla="*/ 2 w 43"/>
                <a:gd name="T47" fmla="*/ 6 h 43"/>
                <a:gd name="T48" fmla="*/ 19 w 43"/>
                <a:gd name="T4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3" h="43">
                  <a:moveTo>
                    <a:pt x="19" y="0"/>
                  </a:moveTo>
                  <a:lnTo>
                    <a:pt x="22" y="0"/>
                  </a:lnTo>
                  <a:lnTo>
                    <a:pt x="25" y="4"/>
                  </a:lnTo>
                  <a:lnTo>
                    <a:pt x="28" y="6"/>
                  </a:lnTo>
                  <a:lnTo>
                    <a:pt x="30" y="6"/>
                  </a:lnTo>
                  <a:lnTo>
                    <a:pt x="28" y="13"/>
                  </a:lnTo>
                  <a:lnTo>
                    <a:pt x="34" y="18"/>
                  </a:lnTo>
                  <a:lnTo>
                    <a:pt x="33" y="24"/>
                  </a:lnTo>
                  <a:lnTo>
                    <a:pt x="37" y="28"/>
                  </a:lnTo>
                  <a:lnTo>
                    <a:pt x="42" y="28"/>
                  </a:lnTo>
                  <a:lnTo>
                    <a:pt x="42" y="37"/>
                  </a:lnTo>
                  <a:lnTo>
                    <a:pt x="40" y="37"/>
                  </a:lnTo>
                  <a:lnTo>
                    <a:pt x="43" y="42"/>
                  </a:lnTo>
                  <a:lnTo>
                    <a:pt x="43" y="43"/>
                  </a:lnTo>
                  <a:lnTo>
                    <a:pt x="34" y="43"/>
                  </a:lnTo>
                  <a:lnTo>
                    <a:pt x="31" y="31"/>
                  </a:lnTo>
                  <a:lnTo>
                    <a:pt x="27" y="31"/>
                  </a:lnTo>
                  <a:lnTo>
                    <a:pt x="22" y="28"/>
                  </a:lnTo>
                  <a:lnTo>
                    <a:pt x="18" y="30"/>
                  </a:lnTo>
                  <a:lnTo>
                    <a:pt x="16" y="30"/>
                  </a:lnTo>
                  <a:lnTo>
                    <a:pt x="15" y="27"/>
                  </a:lnTo>
                  <a:lnTo>
                    <a:pt x="6" y="21"/>
                  </a:lnTo>
                  <a:lnTo>
                    <a:pt x="0" y="6"/>
                  </a:lnTo>
                  <a:lnTo>
                    <a:pt x="2" y="6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76" name="Azerbaijan">
              <a:extLst>
                <a:ext uri="{FF2B5EF4-FFF2-40B4-BE49-F238E27FC236}">
                  <a16:creationId xmlns:a16="http://schemas.microsoft.com/office/drawing/2014/main" id="{9B848F25-0E9E-4767-9577-22B6EA5067DE}"/>
                </a:ext>
              </a:extLst>
            </p:cNvPr>
            <p:cNvGrpSpPr/>
            <p:nvPr/>
          </p:nvGrpSpPr>
          <p:grpSpPr>
            <a:xfrm>
              <a:off x="8848746" y="5376610"/>
              <a:ext cx="470992" cy="394614"/>
              <a:chOff x="5504910" y="3284102"/>
              <a:chExt cx="134789" cy="112931"/>
            </a:xfrm>
            <a:grpFill/>
          </p:grpSpPr>
          <p:sp>
            <p:nvSpPr>
              <p:cNvPr id="95" name="Azerbaijan - West">
                <a:extLst>
                  <a:ext uri="{FF2B5EF4-FFF2-40B4-BE49-F238E27FC236}">
                    <a16:creationId xmlns:a16="http://schemas.microsoft.com/office/drawing/2014/main" id="{B58AF706-E50C-40EE-8A31-9D8BFAF93022}"/>
                  </a:ext>
                </a:extLst>
              </p:cNvPr>
              <p:cNvSpPr>
                <a:spLocks/>
              </p:cNvSpPr>
              <p:nvPr>
                <p:custDataLst>
                  <p:tags r:id="rId53"/>
                </p:custDataLst>
              </p:nvPr>
            </p:nvSpPr>
            <p:spPr bwMode="auto">
              <a:xfrm>
                <a:off x="5504910" y="3355139"/>
                <a:ext cx="36429" cy="29143"/>
              </a:xfrm>
              <a:custGeom>
                <a:avLst/>
                <a:gdLst>
                  <a:gd name="T0" fmla="*/ 5 w 20"/>
                  <a:gd name="T1" fmla="*/ 0 h 16"/>
                  <a:gd name="T2" fmla="*/ 6 w 20"/>
                  <a:gd name="T3" fmla="*/ 0 h 16"/>
                  <a:gd name="T4" fmla="*/ 11 w 20"/>
                  <a:gd name="T5" fmla="*/ 3 h 16"/>
                  <a:gd name="T6" fmla="*/ 17 w 20"/>
                  <a:gd name="T7" fmla="*/ 3 h 16"/>
                  <a:gd name="T8" fmla="*/ 20 w 20"/>
                  <a:gd name="T9" fmla="*/ 15 h 16"/>
                  <a:gd name="T10" fmla="*/ 20 w 20"/>
                  <a:gd name="T11" fmla="*/ 16 h 16"/>
                  <a:gd name="T12" fmla="*/ 11 w 20"/>
                  <a:gd name="T13" fmla="*/ 16 h 16"/>
                  <a:gd name="T14" fmla="*/ 11 w 20"/>
                  <a:gd name="T15" fmla="*/ 15 h 16"/>
                  <a:gd name="T16" fmla="*/ 0 w 20"/>
                  <a:gd name="T17" fmla="*/ 3 h 16"/>
                  <a:gd name="T18" fmla="*/ 0 w 20"/>
                  <a:gd name="T19" fmla="*/ 1 h 16"/>
                  <a:gd name="T20" fmla="*/ 2 w 20"/>
                  <a:gd name="T21" fmla="*/ 1 h 16"/>
                  <a:gd name="T22" fmla="*/ 5 w 20"/>
                  <a:gd name="T2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16">
                    <a:moveTo>
                      <a:pt x="5" y="0"/>
                    </a:moveTo>
                    <a:lnTo>
                      <a:pt x="6" y="0"/>
                    </a:lnTo>
                    <a:lnTo>
                      <a:pt x="11" y="3"/>
                    </a:lnTo>
                    <a:lnTo>
                      <a:pt x="17" y="3"/>
                    </a:lnTo>
                    <a:lnTo>
                      <a:pt x="20" y="15"/>
                    </a:lnTo>
                    <a:lnTo>
                      <a:pt x="20" y="16"/>
                    </a:lnTo>
                    <a:lnTo>
                      <a:pt x="11" y="16"/>
                    </a:lnTo>
                    <a:lnTo>
                      <a:pt x="11" y="15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67677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6" name="Azerbaijan - East">
                <a:extLst>
                  <a:ext uri="{FF2B5EF4-FFF2-40B4-BE49-F238E27FC236}">
                    <a16:creationId xmlns:a16="http://schemas.microsoft.com/office/drawing/2014/main" id="{70C0E15A-32EB-40AB-9D8B-0D5638D880C2}"/>
                  </a:ext>
                </a:extLst>
              </p:cNvPr>
              <p:cNvSpPr>
                <a:spLocks/>
              </p:cNvSpPr>
              <p:nvPr>
                <p:custDataLst>
                  <p:tags r:id="rId54"/>
                </p:custDataLst>
              </p:nvPr>
            </p:nvSpPr>
            <p:spPr bwMode="auto">
              <a:xfrm>
                <a:off x="5514017" y="3284102"/>
                <a:ext cx="125682" cy="112931"/>
              </a:xfrm>
              <a:custGeom>
                <a:avLst/>
                <a:gdLst>
                  <a:gd name="T0" fmla="*/ 19 w 69"/>
                  <a:gd name="T1" fmla="*/ 0 h 62"/>
                  <a:gd name="T2" fmla="*/ 29 w 69"/>
                  <a:gd name="T3" fmla="*/ 6 h 62"/>
                  <a:gd name="T4" fmla="*/ 31 w 69"/>
                  <a:gd name="T5" fmla="*/ 12 h 62"/>
                  <a:gd name="T6" fmla="*/ 38 w 69"/>
                  <a:gd name="T7" fmla="*/ 12 h 62"/>
                  <a:gd name="T8" fmla="*/ 44 w 69"/>
                  <a:gd name="T9" fmla="*/ 3 h 62"/>
                  <a:gd name="T10" fmla="*/ 46 w 69"/>
                  <a:gd name="T11" fmla="*/ 3 h 62"/>
                  <a:gd name="T12" fmla="*/ 52 w 69"/>
                  <a:gd name="T13" fmla="*/ 9 h 62"/>
                  <a:gd name="T14" fmla="*/ 61 w 69"/>
                  <a:gd name="T15" fmla="*/ 24 h 62"/>
                  <a:gd name="T16" fmla="*/ 68 w 69"/>
                  <a:gd name="T17" fmla="*/ 25 h 62"/>
                  <a:gd name="T18" fmla="*/ 69 w 69"/>
                  <a:gd name="T19" fmla="*/ 30 h 62"/>
                  <a:gd name="T20" fmla="*/ 69 w 69"/>
                  <a:gd name="T21" fmla="*/ 31 h 62"/>
                  <a:gd name="T22" fmla="*/ 64 w 69"/>
                  <a:gd name="T23" fmla="*/ 30 h 62"/>
                  <a:gd name="T24" fmla="*/ 61 w 69"/>
                  <a:gd name="T25" fmla="*/ 33 h 62"/>
                  <a:gd name="T26" fmla="*/ 56 w 69"/>
                  <a:gd name="T27" fmla="*/ 52 h 62"/>
                  <a:gd name="T28" fmla="*/ 55 w 69"/>
                  <a:gd name="T29" fmla="*/ 52 h 62"/>
                  <a:gd name="T30" fmla="*/ 52 w 69"/>
                  <a:gd name="T31" fmla="*/ 51 h 62"/>
                  <a:gd name="T32" fmla="*/ 52 w 69"/>
                  <a:gd name="T33" fmla="*/ 61 h 62"/>
                  <a:gd name="T34" fmla="*/ 50 w 69"/>
                  <a:gd name="T35" fmla="*/ 61 h 62"/>
                  <a:gd name="T36" fmla="*/ 50 w 69"/>
                  <a:gd name="T37" fmla="*/ 62 h 62"/>
                  <a:gd name="T38" fmla="*/ 38 w 69"/>
                  <a:gd name="T39" fmla="*/ 55 h 62"/>
                  <a:gd name="T40" fmla="*/ 43 w 69"/>
                  <a:gd name="T41" fmla="*/ 52 h 62"/>
                  <a:gd name="T42" fmla="*/ 40 w 69"/>
                  <a:gd name="T43" fmla="*/ 43 h 62"/>
                  <a:gd name="T44" fmla="*/ 37 w 69"/>
                  <a:gd name="T45" fmla="*/ 43 h 62"/>
                  <a:gd name="T46" fmla="*/ 28 w 69"/>
                  <a:gd name="T47" fmla="*/ 46 h 62"/>
                  <a:gd name="T48" fmla="*/ 22 w 69"/>
                  <a:gd name="T49" fmla="*/ 55 h 62"/>
                  <a:gd name="T50" fmla="*/ 21 w 69"/>
                  <a:gd name="T51" fmla="*/ 55 h 62"/>
                  <a:gd name="T52" fmla="*/ 18 w 69"/>
                  <a:gd name="T53" fmla="*/ 49 h 62"/>
                  <a:gd name="T54" fmla="*/ 18 w 69"/>
                  <a:gd name="T55" fmla="*/ 48 h 62"/>
                  <a:gd name="T56" fmla="*/ 19 w 69"/>
                  <a:gd name="T57" fmla="*/ 48 h 62"/>
                  <a:gd name="T58" fmla="*/ 19 w 69"/>
                  <a:gd name="T59" fmla="*/ 42 h 62"/>
                  <a:gd name="T60" fmla="*/ 16 w 69"/>
                  <a:gd name="T61" fmla="*/ 42 h 62"/>
                  <a:gd name="T62" fmla="*/ 10 w 69"/>
                  <a:gd name="T63" fmla="*/ 36 h 62"/>
                  <a:gd name="T64" fmla="*/ 12 w 69"/>
                  <a:gd name="T65" fmla="*/ 30 h 62"/>
                  <a:gd name="T66" fmla="*/ 6 w 69"/>
                  <a:gd name="T67" fmla="*/ 25 h 62"/>
                  <a:gd name="T68" fmla="*/ 7 w 69"/>
                  <a:gd name="T69" fmla="*/ 18 h 62"/>
                  <a:gd name="T70" fmla="*/ 3 w 69"/>
                  <a:gd name="T71" fmla="*/ 18 h 62"/>
                  <a:gd name="T72" fmla="*/ 3 w 69"/>
                  <a:gd name="T73" fmla="*/ 16 h 62"/>
                  <a:gd name="T74" fmla="*/ 0 w 69"/>
                  <a:gd name="T75" fmla="*/ 12 h 62"/>
                  <a:gd name="T76" fmla="*/ 4 w 69"/>
                  <a:gd name="T77" fmla="*/ 9 h 62"/>
                  <a:gd name="T78" fmla="*/ 6 w 69"/>
                  <a:gd name="T79" fmla="*/ 9 h 62"/>
                  <a:gd name="T80" fmla="*/ 21 w 69"/>
                  <a:gd name="T81" fmla="*/ 13 h 62"/>
                  <a:gd name="T82" fmla="*/ 21 w 69"/>
                  <a:gd name="T83" fmla="*/ 12 h 62"/>
                  <a:gd name="T84" fmla="*/ 16 w 69"/>
                  <a:gd name="T85" fmla="*/ 6 h 62"/>
                  <a:gd name="T86" fmla="*/ 19 w 69"/>
                  <a:gd name="T87" fmla="*/ 2 h 62"/>
                  <a:gd name="T88" fmla="*/ 19 w 69"/>
                  <a:gd name="T8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9" h="62">
                    <a:moveTo>
                      <a:pt x="19" y="0"/>
                    </a:moveTo>
                    <a:lnTo>
                      <a:pt x="29" y="6"/>
                    </a:lnTo>
                    <a:lnTo>
                      <a:pt x="31" y="12"/>
                    </a:lnTo>
                    <a:lnTo>
                      <a:pt x="38" y="12"/>
                    </a:lnTo>
                    <a:lnTo>
                      <a:pt x="44" y="3"/>
                    </a:lnTo>
                    <a:lnTo>
                      <a:pt x="46" y="3"/>
                    </a:lnTo>
                    <a:lnTo>
                      <a:pt x="52" y="9"/>
                    </a:lnTo>
                    <a:lnTo>
                      <a:pt x="61" y="24"/>
                    </a:lnTo>
                    <a:lnTo>
                      <a:pt x="68" y="25"/>
                    </a:lnTo>
                    <a:lnTo>
                      <a:pt x="69" y="30"/>
                    </a:lnTo>
                    <a:lnTo>
                      <a:pt x="69" y="31"/>
                    </a:lnTo>
                    <a:lnTo>
                      <a:pt x="64" y="30"/>
                    </a:lnTo>
                    <a:lnTo>
                      <a:pt x="61" y="33"/>
                    </a:lnTo>
                    <a:lnTo>
                      <a:pt x="56" y="52"/>
                    </a:lnTo>
                    <a:lnTo>
                      <a:pt x="55" y="52"/>
                    </a:lnTo>
                    <a:lnTo>
                      <a:pt x="52" y="51"/>
                    </a:lnTo>
                    <a:lnTo>
                      <a:pt x="52" y="61"/>
                    </a:lnTo>
                    <a:lnTo>
                      <a:pt x="50" y="61"/>
                    </a:lnTo>
                    <a:lnTo>
                      <a:pt x="50" y="62"/>
                    </a:lnTo>
                    <a:lnTo>
                      <a:pt x="38" y="55"/>
                    </a:lnTo>
                    <a:lnTo>
                      <a:pt x="43" y="52"/>
                    </a:lnTo>
                    <a:lnTo>
                      <a:pt x="40" y="43"/>
                    </a:lnTo>
                    <a:lnTo>
                      <a:pt x="37" y="43"/>
                    </a:lnTo>
                    <a:lnTo>
                      <a:pt x="28" y="46"/>
                    </a:lnTo>
                    <a:lnTo>
                      <a:pt x="22" y="55"/>
                    </a:lnTo>
                    <a:lnTo>
                      <a:pt x="21" y="55"/>
                    </a:lnTo>
                    <a:lnTo>
                      <a:pt x="18" y="49"/>
                    </a:lnTo>
                    <a:lnTo>
                      <a:pt x="18" y="48"/>
                    </a:lnTo>
                    <a:lnTo>
                      <a:pt x="19" y="48"/>
                    </a:lnTo>
                    <a:lnTo>
                      <a:pt x="19" y="42"/>
                    </a:lnTo>
                    <a:lnTo>
                      <a:pt x="16" y="42"/>
                    </a:lnTo>
                    <a:lnTo>
                      <a:pt x="10" y="36"/>
                    </a:lnTo>
                    <a:lnTo>
                      <a:pt x="12" y="30"/>
                    </a:lnTo>
                    <a:lnTo>
                      <a:pt x="6" y="25"/>
                    </a:lnTo>
                    <a:lnTo>
                      <a:pt x="7" y="18"/>
                    </a:lnTo>
                    <a:lnTo>
                      <a:pt x="3" y="18"/>
                    </a:lnTo>
                    <a:lnTo>
                      <a:pt x="3" y="16"/>
                    </a:lnTo>
                    <a:lnTo>
                      <a:pt x="0" y="12"/>
                    </a:lnTo>
                    <a:lnTo>
                      <a:pt x="4" y="9"/>
                    </a:lnTo>
                    <a:lnTo>
                      <a:pt x="6" y="9"/>
                    </a:lnTo>
                    <a:lnTo>
                      <a:pt x="21" y="13"/>
                    </a:lnTo>
                    <a:lnTo>
                      <a:pt x="21" y="12"/>
                    </a:lnTo>
                    <a:lnTo>
                      <a:pt x="16" y="6"/>
                    </a:lnTo>
                    <a:lnTo>
                      <a:pt x="19" y="2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67677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77" name="Denmark">
              <a:extLst>
                <a:ext uri="{FF2B5EF4-FFF2-40B4-BE49-F238E27FC236}">
                  <a16:creationId xmlns:a16="http://schemas.microsoft.com/office/drawing/2014/main" id="{62B23B2B-1774-412E-8255-C29676AB7E26}"/>
                </a:ext>
              </a:extLst>
            </p:cNvPr>
            <p:cNvSpPr>
              <a:spLocks/>
            </p:cNvSpPr>
            <p:nvPr>
              <p:custDataLst>
                <p:tags r:id="rId37"/>
              </p:custDataLst>
            </p:nvPr>
          </p:nvSpPr>
          <p:spPr bwMode="auto">
            <a:xfrm>
              <a:off x="5806406" y="3327168"/>
              <a:ext cx="394613" cy="483718"/>
            </a:xfrm>
            <a:custGeom>
              <a:avLst/>
              <a:gdLst/>
              <a:ahLst/>
              <a:cxnLst/>
              <a:rect l="l" t="t" r="r" b="b"/>
              <a:pathLst>
                <a:path w="112931" h="138431">
                  <a:moveTo>
                    <a:pt x="78324" y="120216"/>
                  </a:moveTo>
                  <a:lnTo>
                    <a:pt x="87431" y="122038"/>
                  </a:lnTo>
                  <a:lnTo>
                    <a:pt x="87431" y="125681"/>
                  </a:lnTo>
                  <a:lnTo>
                    <a:pt x="91074" y="132967"/>
                  </a:lnTo>
                  <a:lnTo>
                    <a:pt x="91074" y="136610"/>
                  </a:lnTo>
                  <a:lnTo>
                    <a:pt x="72859" y="131145"/>
                  </a:lnTo>
                  <a:lnTo>
                    <a:pt x="72859" y="122038"/>
                  </a:lnTo>
                  <a:close/>
                  <a:moveTo>
                    <a:pt x="61929" y="92894"/>
                  </a:moveTo>
                  <a:lnTo>
                    <a:pt x="63751" y="92894"/>
                  </a:lnTo>
                  <a:lnTo>
                    <a:pt x="69215" y="105645"/>
                  </a:lnTo>
                  <a:lnTo>
                    <a:pt x="69215" y="116574"/>
                  </a:lnTo>
                  <a:lnTo>
                    <a:pt x="69216" y="116574"/>
                  </a:lnTo>
                  <a:lnTo>
                    <a:pt x="67395" y="131147"/>
                  </a:lnTo>
                  <a:lnTo>
                    <a:pt x="67395" y="132968"/>
                  </a:lnTo>
                  <a:lnTo>
                    <a:pt x="63752" y="132968"/>
                  </a:lnTo>
                  <a:lnTo>
                    <a:pt x="63752" y="131147"/>
                  </a:lnTo>
                  <a:lnTo>
                    <a:pt x="61930" y="125682"/>
                  </a:lnTo>
                  <a:lnTo>
                    <a:pt x="67395" y="116574"/>
                  </a:lnTo>
                  <a:lnTo>
                    <a:pt x="61929" y="116574"/>
                  </a:lnTo>
                  <a:lnTo>
                    <a:pt x="56465" y="120217"/>
                  </a:lnTo>
                  <a:lnTo>
                    <a:pt x="47358" y="120217"/>
                  </a:lnTo>
                  <a:lnTo>
                    <a:pt x="47358" y="116574"/>
                  </a:lnTo>
                  <a:lnTo>
                    <a:pt x="40072" y="98359"/>
                  </a:lnTo>
                  <a:lnTo>
                    <a:pt x="41894" y="98359"/>
                  </a:lnTo>
                  <a:lnTo>
                    <a:pt x="47358" y="94716"/>
                  </a:lnTo>
                  <a:close/>
                  <a:moveTo>
                    <a:pt x="103824" y="71036"/>
                  </a:moveTo>
                  <a:lnTo>
                    <a:pt x="112931" y="89251"/>
                  </a:lnTo>
                  <a:lnTo>
                    <a:pt x="112931" y="92894"/>
                  </a:lnTo>
                  <a:lnTo>
                    <a:pt x="103824" y="98358"/>
                  </a:lnTo>
                  <a:lnTo>
                    <a:pt x="107467" y="109287"/>
                  </a:lnTo>
                  <a:lnTo>
                    <a:pt x="107467" y="111108"/>
                  </a:lnTo>
                  <a:lnTo>
                    <a:pt x="102002" y="111108"/>
                  </a:lnTo>
                  <a:lnTo>
                    <a:pt x="102002" y="120216"/>
                  </a:lnTo>
                  <a:lnTo>
                    <a:pt x="98360" y="122037"/>
                  </a:lnTo>
                  <a:lnTo>
                    <a:pt x="98355" y="122036"/>
                  </a:lnTo>
                  <a:lnTo>
                    <a:pt x="98360" y="122038"/>
                  </a:lnTo>
                  <a:lnTo>
                    <a:pt x="98360" y="125681"/>
                  </a:lnTo>
                  <a:lnTo>
                    <a:pt x="96539" y="136610"/>
                  </a:lnTo>
                  <a:lnTo>
                    <a:pt x="96539" y="138431"/>
                  </a:lnTo>
                  <a:lnTo>
                    <a:pt x="92896" y="138431"/>
                  </a:lnTo>
                  <a:lnTo>
                    <a:pt x="91074" y="122038"/>
                  </a:lnTo>
                  <a:lnTo>
                    <a:pt x="91074" y="120823"/>
                  </a:lnTo>
                  <a:lnTo>
                    <a:pt x="87431" y="120216"/>
                  </a:lnTo>
                  <a:lnTo>
                    <a:pt x="87431" y="114751"/>
                  </a:lnTo>
                  <a:lnTo>
                    <a:pt x="78324" y="111108"/>
                  </a:lnTo>
                  <a:lnTo>
                    <a:pt x="74681" y="94715"/>
                  </a:lnTo>
                  <a:lnTo>
                    <a:pt x="69216" y="89251"/>
                  </a:lnTo>
                  <a:lnTo>
                    <a:pt x="83788" y="81965"/>
                  </a:lnTo>
                  <a:lnTo>
                    <a:pt x="80145" y="78322"/>
                  </a:lnTo>
                  <a:lnTo>
                    <a:pt x="80145" y="76501"/>
                  </a:lnTo>
                  <a:lnTo>
                    <a:pt x="91074" y="76501"/>
                  </a:lnTo>
                  <a:lnTo>
                    <a:pt x="91074" y="83786"/>
                  </a:lnTo>
                  <a:lnTo>
                    <a:pt x="92895" y="81965"/>
                  </a:lnTo>
                  <a:lnTo>
                    <a:pt x="92895" y="76501"/>
                  </a:lnTo>
                  <a:close/>
                  <a:moveTo>
                    <a:pt x="56466" y="0"/>
                  </a:moveTo>
                  <a:lnTo>
                    <a:pt x="58287" y="0"/>
                  </a:lnTo>
                  <a:lnTo>
                    <a:pt x="58287" y="21858"/>
                  </a:lnTo>
                  <a:lnTo>
                    <a:pt x="51002" y="49180"/>
                  </a:lnTo>
                  <a:lnTo>
                    <a:pt x="56466" y="49180"/>
                  </a:lnTo>
                  <a:lnTo>
                    <a:pt x="52823" y="58287"/>
                  </a:lnTo>
                  <a:lnTo>
                    <a:pt x="58287" y="58287"/>
                  </a:lnTo>
                  <a:lnTo>
                    <a:pt x="61930" y="54644"/>
                  </a:lnTo>
                  <a:lnTo>
                    <a:pt x="67395" y="54644"/>
                  </a:lnTo>
                  <a:lnTo>
                    <a:pt x="67395" y="58287"/>
                  </a:lnTo>
                  <a:lnTo>
                    <a:pt x="69216" y="58287"/>
                  </a:lnTo>
                  <a:lnTo>
                    <a:pt x="69216" y="65573"/>
                  </a:lnTo>
                  <a:lnTo>
                    <a:pt x="67395" y="65573"/>
                  </a:lnTo>
                  <a:lnTo>
                    <a:pt x="58287" y="72859"/>
                  </a:lnTo>
                  <a:lnTo>
                    <a:pt x="56466" y="71038"/>
                  </a:lnTo>
                  <a:lnTo>
                    <a:pt x="56466" y="78324"/>
                  </a:lnTo>
                  <a:lnTo>
                    <a:pt x="52823" y="78324"/>
                  </a:lnTo>
                  <a:lnTo>
                    <a:pt x="45537" y="83788"/>
                  </a:lnTo>
                  <a:lnTo>
                    <a:pt x="45537" y="89253"/>
                  </a:lnTo>
                  <a:lnTo>
                    <a:pt x="40073" y="89253"/>
                  </a:lnTo>
                  <a:lnTo>
                    <a:pt x="40073" y="94717"/>
                  </a:lnTo>
                  <a:lnTo>
                    <a:pt x="34608" y="114753"/>
                  </a:lnTo>
                  <a:lnTo>
                    <a:pt x="40073" y="125682"/>
                  </a:lnTo>
                  <a:lnTo>
                    <a:pt x="14572" y="125682"/>
                  </a:lnTo>
                  <a:lnTo>
                    <a:pt x="14572" y="122039"/>
                  </a:lnTo>
                  <a:lnTo>
                    <a:pt x="12751" y="122039"/>
                  </a:lnTo>
                  <a:lnTo>
                    <a:pt x="12751" y="105646"/>
                  </a:lnTo>
                  <a:lnTo>
                    <a:pt x="1822" y="98360"/>
                  </a:lnTo>
                  <a:lnTo>
                    <a:pt x="0" y="94717"/>
                  </a:lnTo>
                  <a:lnTo>
                    <a:pt x="0" y="60109"/>
                  </a:lnTo>
                  <a:lnTo>
                    <a:pt x="5465" y="38251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" name="Germany">
              <a:extLst>
                <a:ext uri="{FF2B5EF4-FFF2-40B4-BE49-F238E27FC236}">
                  <a16:creationId xmlns:a16="http://schemas.microsoft.com/office/drawing/2014/main" id="{FACC4539-5914-4175-91F5-57D1E6AB6F81}"/>
                </a:ext>
              </a:extLst>
            </p:cNvPr>
            <p:cNvSpPr>
              <a:spLocks/>
            </p:cNvSpPr>
            <p:nvPr>
              <p:custDataLst>
                <p:tags r:id="rId38"/>
              </p:custDataLst>
            </p:nvPr>
          </p:nvSpPr>
          <p:spPr bwMode="auto">
            <a:xfrm>
              <a:off x="5634556" y="3753600"/>
              <a:ext cx="744675" cy="1011995"/>
            </a:xfrm>
            <a:custGeom>
              <a:avLst/>
              <a:gdLst/>
              <a:ahLst/>
              <a:cxnLst/>
              <a:rect l="l" t="t" r="r" b="b"/>
              <a:pathLst>
                <a:path w="213112" h="289614">
                  <a:moveTo>
                    <a:pt x="61930" y="0"/>
                  </a:moveTo>
                  <a:lnTo>
                    <a:pt x="85609" y="0"/>
                  </a:lnTo>
                  <a:lnTo>
                    <a:pt x="91073" y="3643"/>
                  </a:lnTo>
                  <a:lnTo>
                    <a:pt x="94716" y="5464"/>
                  </a:lnTo>
                  <a:lnTo>
                    <a:pt x="94716" y="16393"/>
                  </a:lnTo>
                  <a:lnTo>
                    <a:pt x="96538" y="21858"/>
                  </a:lnTo>
                  <a:lnTo>
                    <a:pt x="122038" y="21858"/>
                  </a:lnTo>
                  <a:lnTo>
                    <a:pt x="122038" y="23679"/>
                  </a:lnTo>
                  <a:lnTo>
                    <a:pt x="112931" y="38251"/>
                  </a:lnTo>
                  <a:lnTo>
                    <a:pt x="129324" y="38251"/>
                  </a:lnTo>
                  <a:lnTo>
                    <a:pt x="156646" y="20036"/>
                  </a:lnTo>
                  <a:lnTo>
                    <a:pt x="158468" y="20036"/>
                  </a:lnTo>
                  <a:lnTo>
                    <a:pt x="156646" y="23679"/>
                  </a:lnTo>
                  <a:lnTo>
                    <a:pt x="163932" y="21858"/>
                  </a:lnTo>
                  <a:lnTo>
                    <a:pt x="167575" y="21858"/>
                  </a:lnTo>
                  <a:lnTo>
                    <a:pt x="167575" y="21858"/>
                  </a:lnTo>
                  <a:lnTo>
                    <a:pt x="169397" y="16394"/>
                  </a:lnTo>
                  <a:lnTo>
                    <a:pt x="169397" y="14572"/>
                  </a:lnTo>
                  <a:lnTo>
                    <a:pt x="169397" y="10929"/>
                  </a:lnTo>
                  <a:lnTo>
                    <a:pt x="180326" y="14572"/>
                  </a:lnTo>
                  <a:lnTo>
                    <a:pt x="183969" y="14572"/>
                  </a:lnTo>
                  <a:lnTo>
                    <a:pt x="183969" y="27323"/>
                  </a:lnTo>
                  <a:lnTo>
                    <a:pt x="180326" y="27323"/>
                  </a:lnTo>
                  <a:lnTo>
                    <a:pt x="169854" y="23832"/>
                  </a:lnTo>
                  <a:lnTo>
                    <a:pt x="194898" y="45537"/>
                  </a:lnTo>
                  <a:lnTo>
                    <a:pt x="200362" y="65573"/>
                  </a:lnTo>
                  <a:lnTo>
                    <a:pt x="196719" y="83788"/>
                  </a:lnTo>
                  <a:lnTo>
                    <a:pt x="202183" y="89252"/>
                  </a:lnTo>
                  <a:lnTo>
                    <a:pt x="207648" y="129325"/>
                  </a:lnTo>
                  <a:lnTo>
                    <a:pt x="213112" y="140253"/>
                  </a:lnTo>
                  <a:lnTo>
                    <a:pt x="207648" y="162111"/>
                  </a:lnTo>
                  <a:lnTo>
                    <a:pt x="196719" y="151182"/>
                  </a:lnTo>
                  <a:lnTo>
                    <a:pt x="196719" y="160290"/>
                  </a:lnTo>
                  <a:lnTo>
                    <a:pt x="194898" y="160290"/>
                  </a:lnTo>
                  <a:lnTo>
                    <a:pt x="151182" y="185790"/>
                  </a:lnTo>
                  <a:lnTo>
                    <a:pt x="147539" y="183969"/>
                  </a:lnTo>
                  <a:lnTo>
                    <a:pt x="158468" y="211291"/>
                  </a:lnTo>
                  <a:lnTo>
                    <a:pt x="189433" y="238613"/>
                  </a:lnTo>
                  <a:lnTo>
                    <a:pt x="167575" y="256828"/>
                  </a:lnTo>
                  <a:lnTo>
                    <a:pt x="169397" y="278685"/>
                  </a:lnTo>
                  <a:lnTo>
                    <a:pt x="167575" y="278685"/>
                  </a:lnTo>
                  <a:lnTo>
                    <a:pt x="163932" y="280507"/>
                  </a:lnTo>
                  <a:lnTo>
                    <a:pt x="162111" y="280507"/>
                  </a:lnTo>
                  <a:lnTo>
                    <a:pt x="151182" y="275042"/>
                  </a:lnTo>
                  <a:lnTo>
                    <a:pt x="123860" y="285971"/>
                  </a:lnTo>
                  <a:lnTo>
                    <a:pt x="111109" y="280507"/>
                  </a:lnTo>
                  <a:lnTo>
                    <a:pt x="105645" y="289614"/>
                  </a:lnTo>
                  <a:lnTo>
                    <a:pt x="102002" y="289614"/>
                  </a:lnTo>
                  <a:lnTo>
                    <a:pt x="91073" y="280507"/>
                  </a:lnTo>
                  <a:lnTo>
                    <a:pt x="83787" y="284150"/>
                  </a:lnTo>
                  <a:lnTo>
                    <a:pt x="67394" y="278685"/>
                  </a:lnTo>
                  <a:lnTo>
                    <a:pt x="38251" y="278685"/>
                  </a:lnTo>
                  <a:lnTo>
                    <a:pt x="38251" y="262292"/>
                  </a:lnTo>
                  <a:lnTo>
                    <a:pt x="49179" y="229506"/>
                  </a:lnTo>
                  <a:lnTo>
                    <a:pt x="18214" y="222220"/>
                  </a:lnTo>
                  <a:lnTo>
                    <a:pt x="5464" y="211291"/>
                  </a:lnTo>
                  <a:lnTo>
                    <a:pt x="5464" y="207648"/>
                  </a:lnTo>
                  <a:lnTo>
                    <a:pt x="7286" y="202183"/>
                  </a:lnTo>
                  <a:lnTo>
                    <a:pt x="1821" y="185790"/>
                  </a:lnTo>
                  <a:lnTo>
                    <a:pt x="5464" y="176683"/>
                  </a:lnTo>
                  <a:lnTo>
                    <a:pt x="0" y="165754"/>
                  </a:lnTo>
                  <a:lnTo>
                    <a:pt x="0" y="118396"/>
                  </a:lnTo>
                  <a:lnTo>
                    <a:pt x="12750" y="118396"/>
                  </a:lnTo>
                  <a:lnTo>
                    <a:pt x="23679" y="105645"/>
                  </a:lnTo>
                  <a:lnTo>
                    <a:pt x="16393" y="94717"/>
                  </a:lnTo>
                  <a:lnTo>
                    <a:pt x="12750" y="92895"/>
                  </a:lnTo>
                  <a:lnTo>
                    <a:pt x="16393" y="92895"/>
                  </a:lnTo>
                  <a:lnTo>
                    <a:pt x="21857" y="87431"/>
                  </a:lnTo>
                  <a:lnTo>
                    <a:pt x="27322" y="67395"/>
                  </a:lnTo>
                  <a:lnTo>
                    <a:pt x="34608" y="67395"/>
                  </a:lnTo>
                  <a:lnTo>
                    <a:pt x="27322" y="61930"/>
                  </a:lnTo>
                  <a:lnTo>
                    <a:pt x="27322" y="60109"/>
                  </a:lnTo>
                  <a:lnTo>
                    <a:pt x="29143" y="51001"/>
                  </a:lnTo>
                  <a:lnTo>
                    <a:pt x="32786" y="51001"/>
                  </a:lnTo>
                  <a:lnTo>
                    <a:pt x="43715" y="49180"/>
                  </a:lnTo>
                  <a:lnTo>
                    <a:pt x="51001" y="51001"/>
                  </a:lnTo>
                  <a:lnTo>
                    <a:pt x="54644" y="60109"/>
                  </a:lnTo>
                  <a:lnTo>
                    <a:pt x="58287" y="56466"/>
                  </a:lnTo>
                  <a:lnTo>
                    <a:pt x="61930" y="56466"/>
                  </a:lnTo>
                  <a:lnTo>
                    <a:pt x="61930" y="45537"/>
                  </a:lnTo>
                  <a:lnTo>
                    <a:pt x="72859" y="43715"/>
                  </a:lnTo>
                  <a:lnTo>
                    <a:pt x="61930" y="23679"/>
                  </a:lnTo>
                  <a:lnTo>
                    <a:pt x="63751" y="23679"/>
                  </a:lnTo>
                  <a:lnTo>
                    <a:pt x="69216" y="16393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" name="Netherlands">
              <a:extLst>
                <a:ext uri="{FF2B5EF4-FFF2-40B4-BE49-F238E27FC236}">
                  <a16:creationId xmlns:a16="http://schemas.microsoft.com/office/drawing/2014/main" id="{880AA78C-0092-481F-86A9-68964D1B562C}"/>
                </a:ext>
              </a:extLst>
            </p:cNvPr>
            <p:cNvSpPr>
              <a:spLocks/>
            </p:cNvSpPr>
            <p:nvPr>
              <p:custDataLst>
                <p:tags r:id="rId39"/>
              </p:custDataLst>
            </p:nvPr>
          </p:nvSpPr>
          <p:spPr bwMode="auto">
            <a:xfrm>
              <a:off x="5424518" y="3963638"/>
              <a:ext cx="305506" cy="375521"/>
            </a:xfrm>
            <a:custGeom>
              <a:avLst/>
              <a:gdLst/>
              <a:ahLst/>
              <a:cxnLst/>
              <a:rect l="l" t="t" r="r" b="b"/>
              <a:pathLst>
                <a:path w="87430" h="107467">
                  <a:moveTo>
                    <a:pt x="38252" y="7286"/>
                  </a:moveTo>
                  <a:lnTo>
                    <a:pt x="43716" y="7286"/>
                  </a:lnTo>
                  <a:lnTo>
                    <a:pt x="43716" y="10929"/>
                  </a:lnTo>
                  <a:lnTo>
                    <a:pt x="32787" y="21858"/>
                  </a:lnTo>
                  <a:lnTo>
                    <a:pt x="30965" y="21858"/>
                  </a:lnTo>
                  <a:lnTo>
                    <a:pt x="38252" y="10929"/>
                  </a:lnTo>
                  <a:close/>
                  <a:moveTo>
                    <a:pt x="78323" y="0"/>
                  </a:moveTo>
                  <a:lnTo>
                    <a:pt x="87430" y="7286"/>
                  </a:lnTo>
                  <a:lnTo>
                    <a:pt x="87430" y="10929"/>
                  </a:lnTo>
                  <a:lnTo>
                    <a:pt x="83787" y="29144"/>
                  </a:lnTo>
                  <a:lnTo>
                    <a:pt x="78323" y="34608"/>
                  </a:lnTo>
                  <a:lnTo>
                    <a:pt x="87430" y="45537"/>
                  </a:lnTo>
                  <a:lnTo>
                    <a:pt x="76501" y="61930"/>
                  </a:lnTo>
                  <a:lnTo>
                    <a:pt x="61930" y="61930"/>
                  </a:lnTo>
                  <a:lnTo>
                    <a:pt x="61930" y="107467"/>
                  </a:lnTo>
                  <a:lnTo>
                    <a:pt x="60108" y="107467"/>
                  </a:lnTo>
                  <a:lnTo>
                    <a:pt x="54644" y="102003"/>
                  </a:lnTo>
                  <a:lnTo>
                    <a:pt x="51001" y="102003"/>
                  </a:lnTo>
                  <a:lnTo>
                    <a:pt x="51001" y="89252"/>
                  </a:lnTo>
                  <a:lnTo>
                    <a:pt x="38251" y="83788"/>
                  </a:lnTo>
                  <a:lnTo>
                    <a:pt x="32786" y="83788"/>
                  </a:lnTo>
                  <a:lnTo>
                    <a:pt x="27322" y="85609"/>
                  </a:lnTo>
                  <a:lnTo>
                    <a:pt x="21857" y="85609"/>
                  </a:lnTo>
                  <a:lnTo>
                    <a:pt x="16393" y="89252"/>
                  </a:lnTo>
                  <a:lnTo>
                    <a:pt x="10929" y="89252"/>
                  </a:lnTo>
                  <a:lnTo>
                    <a:pt x="0" y="83788"/>
                  </a:lnTo>
                  <a:lnTo>
                    <a:pt x="0" y="80145"/>
                  </a:lnTo>
                  <a:lnTo>
                    <a:pt x="16393" y="80145"/>
                  </a:lnTo>
                  <a:lnTo>
                    <a:pt x="14571" y="78324"/>
                  </a:lnTo>
                  <a:lnTo>
                    <a:pt x="10929" y="78324"/>
                  </a:lnTo>
                  <a:lnTo>
                    <a:pt x="10929" y="74681"/>
                  </a:lnTo>
                  <a:lnTo>
                    <a:pt x="14571" y="74681"/>
                  </a:lnTo>
                  <a:lnTo>
                    <a:pt x="30965" y="69216"/>
                  </a:lnTo>
                  <a:lnTo>
                    <a:pt x="21857" y="69216"/>
                  </a:lnTo>
                  <a:lnTo>
                    <a:pt x="20036" y="61930"/>
                  </a:lnTo>
                  <a:lnTo>
                    <a:pt x="16393" y="61930"/>
                  </a:lnTo>
                  <a:lnTo>
                    <a:pt x="20036" y="58287"/>
                  </a:lnTo>
                  <a:lnTo>
                    <a:pt x="38251" y="21858"/>
                  </a:lnTo>
                  <a:lnTo>
                    <a:pt x="41894" y="21858"/>
                  </a:lnTo>
                  <a:lnTo>
                    <a:pt x="43715" y="29144"/>
                  </a:lnTo>
                  <a:lnTo>
                    <a:pt x="41894" y="34608"/>
                  </a:lnTo>
                  <a:lnTo>
                    <a:pt x="41894" y="40073"/>
                  </a:lnTo>
                  <a:lnTo>
                    <a:pt x="45537" y="41894"/>
                  </a:lnTo>
                  <a:lnTo>
                    <a:pt x="45537" y="38251"/>
                  </a:lnTo>
                  <a:lnTo>
                    <a:pt x="49180" y="23679"/>
                  </a:lnTo>
                  <a:lnTo>
                    <a:pt x="45537" y="23679"/>
                  </a:lnTo>
                  <a:lnTo>
                    <a:pt x="45537" y="21858"/>
                  </a:lnTo>
                  <a:lnTo>
                    <a:pt x="49180" y="7286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80" name="Norway">
              <a:extLst>
                <a:ext uri="{FF2B5EF4-FFF2-40B4-BE49-F238E27FC236}">
                  <a16:creationId xmlns:a16="http://schemas.microsoft.com/office/drawing/2014/main" id="{5F0E266B-2875-4171-8423-1693406BF977}"/>
                </a:ext>
              </a:extLst>
            </p:cNvPr>
            <p:cNvGrpSpPr/>
            <p:nvPr/>
          </p:nvGrpSpPr>
          <p:grpSpPr>
            <a:xfrm>
              <a:off x="5551819" y="704896"/>
              <a:ext cx="2164009" cy="2577719"/>
              <a:chOff x="4418087" y="2159519"/>
              <a:chExt cx="619299" cy="737695"/>
            </a:xfrm>
            <a:grpFill/>
          </p:grpSpPr>
          <p:sp>
            <p:nvSpPr>
              <p:cNvPr id="93" name="Norway Mainland">
                <a:extLst>
                  <a:ext uri="{FF2B5EF4-FFF2-40B4-BE49-F238E27FC236}">
                    <a16:creationId xmlns:a16="http://schemas.microsoft.com/office/drawing/2014/main" id="{66E3AFCE-81A4-418E-9ED8-65AF971535AC}"/>
                  </a:ext>
                </a:extLst>
              </p:cNvPr>
              <p:cNvSpPr>
                <a:spLocks noEditPoints="1"/>
              </p:cNvSpPr>
              <p:nvPr>
                <p:custDataLst>
                  <p:tags r:id="rId51"/>
                </p:custDataLst>
              </p:nvPr>
            </p:nvSpPr>
            <p:spPr bwMode="auto">
              <a:xfrm>
                <a:off x="4418087" y="2159519"/>
                <a:ext cx="619299" cy="737695"/>
              </a:xfrm>
              <a:custGeom>
                <a:avLst/>
                <a:gdLst>
                  <a:gd name="T0" fmla="*/ 295 w 340"/>
                  <a:gd name="T1" fmla="*/ 0 h 405"/>
                  <a:gd name="T2" fmla="*/ 305 w 340"/>
                  <a:gd name="T3" fmla="*/ 14 h 405"/>
                  <a:gd name="T4" fmla="*/ 306 w 340"/>
                  <a:gd name="T5" fmla="*/ 20 h 405"/>
                  <a:gd name="T6" fmla="*/ 318 w 340"/>
                  <a:gd name="T7" fmla="*/ 9 h 405"/>
                  <a:gd name="T8" fmla="*/ 340 w 340"/>
                  <a:gd name="T9" fmla="*/ 28 h 405"/>
                  <a:gd name="T10" fmla="*/ 315 w 340"/>
                  <a:gd name="T11" fmla="*/ 39 h 405"/>
                  <a:gd name="T12" fmla="*/ 326 w 340"/>
                  <a:gd name="T13" fmla="*/ 55 h 405"/>
                  <a:gd name="T14" fmla="*/ 339 w 340"/>
                  <a:gd name="T15" fmla="*/ 61 h 405"/>
                  <a:gd name="T16" fmla="*/ 314 w 340"/>
                  <a:gd name="T17" fmla="*/ 80 h 405"/>
                  <a:gd name="T18" fmla="*/ 317 w 340"/>
                  <a:gd name="T19" fmla="*/ 55 h 405"/>
                  <a:gd name="T20" fmla="*/ 257 w 340"/>
                  <a:gd name="T21" fmla="*/ 94 h 405"/>
                  <a:gd name="T22" fmla="*/ 228 w 340"/>
                  <a:gd name="T23" fmla="*/ 91 h 405"/>
                  <a:gd name="T24" fmla="*/ 204 w 340"/>
                  <a:gd name="T25" fmla="*/ 79 h 405"/>
                  <a:gd name="T26" fmla="*/ 197 w 340"/>
                  <a:gd name="T27" fmla="*/ 101 h 405"/>
                  <a:gd name="T28" fmla="*/ 174 w 340"/>
                  <a:gd name="T29" fmla="*/ 98 h 405"/>
                  <a:gd name="T30" fmla="*/ 146 w 340"/>
                  <a:gd name="T31" fmla="*/ 138 h 405"/>
                  <a:gd name="T32" fmla="*/ 124 w 340"/>
                  <a:gd name="T33" fmla="*/ 208 h 405"/>
                  <a:gd name="T34" fmla="*/ 105 w 340"/>
                  <a:gd name="T35" fmla="*/ 245 h 405"/>
                  <a:gd name="T36" fmla="*/ 94 w 340"/>
                  <a:gd name="T37" fmla="*/ 309 h 405"/>
                  <a:gd name="T38" fmla="*/ 97 w 340"/>
                  <a:gd name="T39" fmla="*/ 355 h 405"/>
                  <a:gd name="T40" fmla="*/ 81 w 340"/>
                  <a:gd name="T41" fmla="*/ 386 h 405"/>
                  <a:gd name="T42" fmla="*/ 72 w 340"/>
                  <a:gd name="T43" fmla="*/ 368 h 405"/>
                  <a:gd name="T44" fmla="*/ 68 w 340"/>
                  <a:gd name="T45" fmla="*/ 381 h 405"/>
                  <a:gd name="T46" fmla="*/ 22 w 340"/>
                  <a:gd name="T47" fmla="*/ 399 h 405"/>
                  <a:gd name="T48" fmla="*/ 13 w 340"/>
                  <a:gd name="T49" fmla="*/ 383 h 405"/>
                  <a:gd name="T50" fmla="*/ 3 w 340"/>
                  <a:gd name="T51" fmla="*/ 369 h 405"/>
                  <a:gd name="T52" fmla="*/ 20 w 340"/>
                  <a:gd name="T53" fmla="*/ 344 h 405"/>
                  <a:gd name="T54" fmla="*/ 8 w 340"/>
                  <a:gd name="T55" fmla="*/ 359 h 405"/>
                  <a:gd name="T56" fmla="*/ 5 w 340"/>
                  <a:gd name="T57" fmla="*/ 353 h 405"/>
                  <a:gd name="T58" fmla="*/ 8 w 340"/>
                  <a:gd name="T59" fmla="*/ 340 h 405"/>
                  <a:gd name="T60" fmla="*/ 1 w 340"/>
                  <a:gd name="T61" fmla="*/ 335 h 405"/>
                  <a:gd name="T62" fmla="*/ 23 w 340"/>
                  <a:gd name="T63" fmla="*/ 326 h 405"/>
                  <a:gd name="T64" fmla="*/ 31 w 340"/>
                  <a:gd name="T65" fmla="*/ 323 h 405"/>
                  <a:gd name="T66" fmla="*/ 19 w 340"/>
                  <a:gd name="T67" fmla="*/ 326 h 405"/>
                  <a:gd name="T68" fmla="*/ 1 w 340"/>
                  <a:gd name="T69" fmla="*/ 309 h 405"/>
                  <a:gd name="T70" fmla="*/ 14 w 340"/>
                  <a:gd name="T71" fmla="*/ 301 h 405"/>
                  <a:gd name="T72" fmla="*/ 20 w 340"/>
                  <a:gd name="T73" fmla="*/ 289 h 405"/>
                  <a:gd name="T74" fmla="*/ 26 w 340"/>
                  <a:gd name="T75" fmla="*/ 279 h 405"/>
                  <a:gd name="T76" fmla="*/ 54 w 340"/>
                  <a:gd name="T77" fmla="*/ 260 h 405"/>
                  <a:gd name="T78" fmla="*/ 63 w 340"/>
                  <a:gd name="T79" fmla="*/ 255 h 405"/>
                  <a:gd name="T80" fmla="*/ 62 w 340"/>
                  <a:gd name="T81" fmla="*/ 248 h 405"/>
                  <a:gd name="T82" fmla="*/ 80 w 340"/>
                  <a:gd name="T83" fmla="*/ 226 h 405"/>
                  <a:gd name="T84" fmla="*/ 84 w 340"/>
                  <a:gd name="T85" fmla="*/ 215 h 405"/>
                  <a:gd name="T86" fmla="*/ 93 w 340"/>
                  <a:gd name="T87" fmla="*/ 205 h 405"/>
                  <a:gd name="T88" fmla="*/ 100 w 340"/>
                  <a:gd name="T89" fmla="*/ 193 h 405"/>
                  <a:gd name="T90" fmla="*/ 99 w 340"/>
                  <a:gd name="T91" fmla="*/ 184 h 405"/>
                  <a:gd name="T92" fmla="*/ 106 w 340"/>
                  <a:gd name="T93" fmla="*/ 165 h 405"/>
                  <a:gd name="T94" fmla="*/ 126 w 340"/>
                  <a:gd name="T95" fmla="*/ 132 h 405"/>
                  <a:gd name="T96" fmla="*/ 137 w 340"/>
                  <a:gd name="T97" fmla="*/ 126 h 405"/>
                  <a:gd name="T98" fmla="*/ 149 w 340"/>
                  <a:gd name="T99" fmla="*/ 116 h 405"/>
                  <a:gd name="T100" fmla="*/ 158 w 340"/>
                  <a:gd name="T101" fmla="*/ 104 h 405"/>
                  <a:gd name="T102" fmla="*/ 151 w 340"/>
                  <a:gd name="T103" fmla="*/ 97 h 405"/>
                  <a:gd name="T104" fmla="*/ 171 w 340"/>
                  <a:gd name="T105" fmla="*/ 73 h 405"/>
                  <a:gd name="T106" fmla="*/ 179 w 340"/>
                  <a:gd name="T107" fmla="*/ 70 h 405"/>
                  <a:gd name="T108" fmla="*/ 185 w 340"/>
                  <a:gd name="T109" fmla="*/ 54 h 405"/>
                  <a:gd name="T110" fmla="*/ 200 w 340"/>
                  <a:gd name="T111" fmla="*/ 46 h 405"/>
                  <a:gd name="T112" fmla="*/ 206 w 340"/>
                  <a:gd name="T113" fmla="*/ 49 h 405"/>
                  <a:gd name="T114" fmla="*/ 216 w 340"/>
                  <a:gd name="T115" fmla="*/ 40 h 405"/>
                  <a:gd name="T116" fmla="*/ 222 w 340"/>
                  <a:gd name="T117" fmla="*/ 31 h 405"/>
                  <a:gd name="T118" fmla="*/ 238 w 340"/>
                  <a:gd name="T119" fmla="*/ 43 h 405"/>
                  <a:gd name="T120" fmla="*/ 253 w 340"/>
                  <a:gd name="T121" fmla="*/ 11 h 405"/>
                  <a:gd name="T122" fmla="*/ 274 w 340"/>
                  <a:gd name="T123" fmla="*/ 11 h 405"/>
                  <a:gd name="T124" fmla="*/ 283 w 340"/>
                  <a:gd name="T125" fmla="*/ 28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40" h="405">
                    <a:moveTo>
                      <a:pt x="105" y="183"/>
                    </a:moveTo>
                    <a:lnTo>
                      <a:pt x="103" y="184"/>
                    </a:lnTo>
                    <a:lnTo>
                      <a:pt x="106" y="186"/>
                    </a:lnTo>
                    <a:lnTo>
                      <a:pt x="105" y="183"/>
                    </a:lnTo>
                    <a:close/>
                    <a:moveTo>
                      <a:pt x="295" y="0"/>
                    </a:moveTo>
                    <a:lnTo>
                      <a:pt x="296" y="0"/>
                    </a:lnTo>
                    <a:lnTo>
                      <a:pt x="306" y="6"/>
                    </a:lnTo>
                    <a:lnTo>
                      <a:pt x="308" y="6"/>
                    </a:lnTo>
                    <a:lnTo>
                      <a:pt x="306" y="14"/>
                    </a:lnTo>
                    <a:lnTo>
                      <a:pt x="305" y="14"/>
                    </a:lnTo>
                    <a:lnTo>
                      <a:pt x="300" y="15"/>
                    </a:lnTo>
                    <a:lnTo>
                      <a:pt x="302" y="17"/>
                    </a:lnTo>
                    <a:lnTo>
                      <a:pt x="302" y="18"/>
                    </a:lnTo>
                    <a:lnTo>
                      <a:pt x="300" y="20"/>
                    </a:lnTo>
                    <a:lnTo>
                      <a:pt x="306" y="20"/>
                    </a:lnTo>
                    <a:lnTo>
                      <a:pt x="302" y="25"/>
                    </a:lnTo>
                    <a:lnTo>
                      <a:pt x="308" y="25"/>
                    </a:lnTo>
                    <a:lnTo>
                      <a:pt x="308" y="14"/>
                    </a:lnTo>
                    <a:lnTo>
                      <a:pt x="317" y="9"/>
                    </a:lnTo>
                    <a:lnTo>
                      <a:pt x="318" y="9"/>
                    </a:lnTo>
                    <a:lnTo>
                      <a:pt x="318" y="17"/>
                    </a:lnTo>
                    <a:lnTo>
                      <a:pt x="326" y="15"/>
                    </a:lnTo>
                    <a:lnTo>
                      <a:pt x="327" y="15"/>
                    </a:lnTo>
                    <a:lnTo>
                      <a:pt x="340" y="27"/>
                    </a:lnTo>
                    <a:lnTo>
                      <a:pt x="340" y="28"/>
                    </a:lnTo>
                    <a:lnTo>
                      <a:pt x="329" y="42"/>
                    </a:lnTo>
                    <a:lnTo>
                      <a:pt x="324" y="42"/>
                    </a:lnTo>
                    <a:lnTo>
                      <a:pt x="321" y="40"/>
                    </a:lnTo>
                    <a:lnTo>
                      <a:pt x="318" y="40"/>
                    </a:lnTo>
                    <a:lnTo>
                      <a:pt x="315" y="39"/>
                    </a:lnTo>
                    <a:lnTo>
                      <a:pt x="312" y="39"/>
                    </a:lnTo>
                    <a:lnTo>
                      <a:pt x="326" y="48"/>
                    </a:lnTo>
                    <a:lnTo>
                      <a:pt x="326" y="49"/>
                    </a:lnTo>
                    <a:lnTo>
                      <a:pt x="323" y="55"/>
                    </a:lnTo>
                    <a:lnTo>
                      <a:pt x="326" y="55"/>
                    </a:lnTo>
                    <a:lnTo>
                      <a:pt x="329" y="54"/>
                    </a:lnTo>
                    <a:lnTo>
                      <a:pt x="332" y="54"/>
                    </a:lnTo>
                    <a:lnTo>
                      <a:pt x="335" y="52"/>
                    </a:lnTo>
                    <a:lnTo>
                      <a:pt x="339" y="52"/>
                    </a:lnTo>
                    <a:lnTo>
                      <a:pt x="339" y="61"/>
                    </a:lnTo>
                    <a:lnTo>
                      <a:pt x="337" y="61"/>
                    </a:lnTo>
                    <a:lnTo>
                      <a:pt x="330" y="60"/>
                    </a:lnTo>
                    <a:lnTo>
                      <a:pt x="329" y="66"/>
                    </a:lnTo>
                    <a:lnTo>
                      <a:pt x="315" y="80"/>
                    </a:lnTo>
                    <a:lnTo>
                      <a:pt x="314" y="80"/>
                    </a:lnTo>
                    <a:lnTo>
                      <a:pt x="314" y="79"/>
                    </a:lnTo>
                    <a:lnTo>
                      <a:pt x="312" y="74"/>
                    </a:lnTo>
                    <a:lnTo>
                      <a:pt x="312" y="73"/>
                    </a:lnTo>
                    <a:lnTo>
                      <a:pt x="318" y="66"/>
                    </a:lnTo>
                    <a:lnTo>
                      <a:pt x="317" y="55"/>
                    </a:lnTo>
                    <a:lnTo>
                      <a:pt x="302" y="42"/>
                    </a:lnTo>
                    <a:lnTo>
                      <a:pt x="275" y="52"/>
                    </a:lnTo>
                    <a:lnTo>
                      <a:pt x="274" y="60"/>
                    </a:lnTo>
                    <a:lnTo>
                      <a:pt x="272" y="82"/>
                    </a:lnTo>
                    <a:lnTo>
                      <a:pt x="257" y="94"/>
                    </a:lnTo>
                    <a:lnTo>
                      <a:pt x="249" y="86"/>
                    </a:lnTo>
                    <a:lnTo>
                      <a:pt x="243" y="94"/>
                    </a:lnTo>
                    <a:lnTo>
                      <a:pt x="241" y="94"/>
                    </a:lnTo>
                    <a:lnTo>
                      <a:pt x="229" y="91"/>
                    </a:lnTo>
                    <a:lnTo>
                      <a:pt x="228" y="91"/>
                    </a:lnTo>
                    <a:lnTo>
                      <a:pt x="213" y="70"/>
                    </a:lnTo>
                    <a:lnTo>
                      <a:pt x="210" y="71"/>
                    </a:lnTo>
                    <a:lnTo>
                      <a:pt x="211" y="74"/>
                    </a:lnTo>
                    <a:lnTo>
                      <a:pt x="211" y="76"/>
                    </a:lnTo>
                    <a:lnTo>
                      <a:pt x="204" y="79"/>
                    </a:lnTo>
                    <a:lnTo>
                      <a:pt x="198" y="80"/>
                    </a:lnTo>
                    <a:lnTo>
                      <a:pt x="200" y="85"/>
                    </a:lnTo>
                    <a:lnTo>
                      <a:pt x="197" y="94"/>
                    </a:lnTo>
                    <a:lnTo>
                      <a:pt x="200" y="100"/>
                    </a:lnTo>
                    <a:lnTo>
                      <a:pt x="197" y="101"/>
                    </a:lnTo>
                    <a:lnTo>
                      <a:pt x="194" y="101"/>
                    </a:lnTo>
                    <a:lnTo>
                      <a:pt x="189" y="100"/>
                    </a:lnTo>
                    <a:lnTo>
                      <a:pt x="182" y="100"/>
                    </a:lnTo>
                    <a:lnTo>
                      <a:pt x="177" y="98"/>
                    </a:lnTo>
                    <a:lnTo>
                      <a:pt x="174" y="98"/>
                    </a:lnTo>
                    <a:lnTo>
                      <a:pt x="170" y="117"/>
                    </a:lnTo>
                    <a:lnTo>
                      <a:pt x="169" y="119"/>
                    </a:lnTo>
                    <a:lnTo>
                      <a:pt x="163" y="114"/>
                    </a:lnTo>
                    <a:lnTo>
                      <a:pt x="154" y="122"/>
                    </a:lnTo>
                    <a:lnTo>
                      <a:pt x="146" y="138"/>
                    </a:lnTo>
                    <a:lnTo>
                      <a:pt x="149" y="149"/>
                    </a:lnTo>
                    <a:lnTo>
                      <a:pt x="137" y="166"/>
                    </a:lnTo>
                    <a:lnTo>
                      <a:pt x="134" y="177"/>
                    </a:lnTo>
                    <a:lnTo>
                      <a:pt x="127" y="181"/>
                    </a:lnTo>
                    <a:lnTo>
                      <a:pt x="124" y="208"/>
                    </a:lnTo>
                    <a:lnTo>
                      <a:pt x="115" y="224"/>
                    </a:lnTo>
                    <a:lnTo>
                      <a:pt x="121" y="233"/>
                    </a:lnTo>
                    <a:lnTo>
                      <a:pt x="121" y="240"/>
                    </a:lnTo>
                    <a:lnTo>
                      <a:pt x="120" y="242"/>
                    </a:lnTo>
                    <a:lnTo>
                      <a:pt x="105" y="245"/>
                    </a:lnTo>
                    <a:lnTo>
                      <a:pt x="94" y="254"/>
                    </a:lnTo>
                    <a:lnTo>
                      <a:pt x="93" y="263"/>
                    </a:lnTo>
                    <a:lnTo>
                      <a:pt x="96" y="272"/>
                    </a:lnTo>
                    <a:lnTo>
                      <a:pt x="93" y="286"/>
                    </a:lnTo>
                    <a:lnTo>
                      <a:pt x="94" y="309"/>
                    </a:lnTo>
                    <a:lnTo>
                      <a:pt x="102" y="321"/>
                    </a:lnTo>
                    <a:lnTo>
                      <a:pt x="94" y="331"/>
                    </a:lnTo>
                    <a:lnTo>
                      <a:pt x="99" y="341"/>
                    </a:lnTo>
                    <a:lnTo>
                      <a:pt x="97" y="353"/>
                    </a:lnTo>
                    <a:lnTo>
                      <a:pt x="97" y="355"/>
                    </a:lnTo>
                    <a:lnTo>
                      <a:pt x="90" y="359"/>
                    </a:lnTo>
                    <a:lnTo>
                      <a:pt x="87" y="368"/>
                    </a:lnTo>
                    <a:lnTo>
                      <a:pt x="88" y="374"/>
                    </a:lnTo>
                    <a:lnTo>
                      <a:pt x="86" y="384"/>
                    </a:lnTo>
                    <a:lnTo>
                      <a:pt x="81" y="386"/>
                    </a:lnTo>
                    <a:lnTo>
                      <a:pt x="80" y="380"/>
                    </a:lnTo>
                    <a:lnTo>
                      <a:pt x="74" y="377"/>
                    </a:lnTo>
                    <a:lnTo>
                      <a:pt x="74" y="375"/>
                    </a:lnTo>
                    <a:lnTo>
                      <a:pt x="72" y="359"/>
                    </a:lnTo>
                    <a:lnTo>
                      <a:pt x="72" y="368"/>
                    </a:lnTo>
                    <a:lnTo>
                      <a:pt x="69" y="366"/>
                    </a:lnTo>
                    <a:lnTo>
                      <a:pt x="72" y="374"/>
                    </a:lnTo>
                    <a:lnTo>
                      <a:pt x="72" y="375"/>
                    </a:lnTo>
                    <a:lnTo>
                      <a:pt x="71" y="375"/>
                    </a:lnTo>
                    <a:lnTo>
                      <a:pt x="68" y="381"/>
                    </a:lnTo>
                    <a:lnTo>
                      <a:pt x="60" y="380"/>
                    </a:lnTo>
                    <a:lnTo>
                      <a:pt x="54" y="392"/>
                    </a:lnTo>
                    <a:lnTo>
                      <a:pt x="35" y="405"/>
                    </a:lnTo>
                    <a:lnTo>
                      <a:pt x="20" y="405"/>
                    </a:lnTo>
                    <a:lnTo>
                      <a:pt x="22" y="399"/>
                    </a:lnTo>
                    <a:lnTo>
                      <a:pt x="17" y="401"/>
                    </a:lnTo>
                    <a:lnTo>
                      <a:pt x="7" y="390"/>
                    </a:lnTo>
                    <a:lnTo>
                      <a:pt x="7" y="389"/>
                    </a:lnTo>
                    <a:lnTo>
                      <a:pt x="8" y="381"/>
                    </a:lnTo>
                    <a:lnTo>
                      <a:pt x="13" y="383"/>
                    </a:lnTo>
                    <a:lnTo>
                      <a:pt x="17" y="369"/>
                    </a:lnTo>
                    <a:lnTo>
                      <a:pt x="5" y="374"/>
                    </a:lnTo>
                    <a:lnTo>
                      <a:pt x="4" y="374"/>
                    </a:lnTo>
                    <a:lnTo>
                      <a:pt x="3" y="371"/>
                    </a:lnTo>
                    <a:lnTo>
                      <a:pt x="3" y="369"/>
                    </a:lnTo>
                    <a:lnTo>
                      <a:pt x="4" y="369"/>
                    </a:lnTo>
                    <a:lnTo>
                      <a:pt x="16" y="362"/>
                    </a:lnTo>
                    <a:lnTo>
                      <a:pt x="10" y="361"/>
                    </a:lnTo>
                    <a:lnTo>
                      <a:pt x="10" y="359"/>
                    </a:lnTo>
                    <a:lnTo>
                      <a:pt x="20" y="344"/>
                    </a:lnTo>
                    <a:lnTo>
                      <a:pt x="22" y="344"/>
                    </a:lnTo>
                    <a:lnTo>
                      <a:pt x="22" y="347"/>
                    </a:lnTo>
                    <a:lnTo>
                      <a:pt x="25" y="343"/>
                    </a:lnTo>
                    <a:lnTo>
                      <a:pt x="19" y="343"/>
                    </a:lnTo>
                    <a:lnTo>
                      <a:pt x="8" y="359"/>
                    </a:lnTo>
                    <a:lnTo>
                      <a:pt x="7" y="359"/>
                    </a:lnTo>
                    <a:lnTo>
                      <a:pt x="5" y="356"/>
                    </a:lnTo>
                    <a:lnTo>
                      <a:pt x="8" y="353"/>
                    </a:lnTo>
                    <a:lnTo>
                      <a:pt x="7" y="350"/>
                    </a:lnTo>
                    <a:lnTo>
                      <a:pt x="5" y="353"/>
                    </a:lnTo>
                    <a:lnTo>
                      <a:pt x="4" y="353"/>
                    </a:lnTo>
                    <a:lnTo>
                      <a:pt x="4" y="352"/>
                    </a:lnTo>
                    <a:lnTo>
                      <a:pt x="3" y="347"/>
                    </a:lnTo>
                    <a:lnTo>
                      <a:pt x="3" y="346"/>
                    </a:lnTo>
                    <a:lnTo>
                      <a:pt x="8" y="340"/>
                    </a:lnTo>
                    <a:lnTo>
                      <a:pt x="4" y="341"/>
                    </a:lnTo>
                    <a:lnTo>
                      <a:pt x="3" y="341"/>
                    </a:lnTo>
                    <a:lnTo>
                      <a:pt x="3" y="340"/>
                    </a:lnTo>
                    <a:lnTo>
                      <a:pt x="0" y="335"/>
                    </a:lnTo>
                    <a:lnTo>
                      <a:pt x="1" y="335"/>
                    </a:lnTo>
                    <a:lnTo>
                      <a:pt x="4" y="337"/>
                    </a:lnTo>
                    <a:lnTo>
                      <a:pt x="4" y="334"/>
                    </a:lnTo>
                    <a:lnTo>
                      <a:pt x="1" y="332"/>
                    </a:lnTo>
                    <a:lnTo>
                      <a:pt x="1" y="331"/>
                    </a:lnTo>
                    <a:lnTo>
                      <a:pt x="23" y="326"/>
                    </a:lnTo>
                    <a:lnTo>
                      <a:pt x="26" y="332"/>
                    </a:lnTo>
                    <a:lnTo>
                      <a:pt x="28" y="331"/>
                    </a:lnTo>
                    <a:lnTo>
                      <a:pt x="28" y="326"/>
                    </a:lnTo>
                    <a:lnTo>
                      <a:pt x="31" y="325"/>
                    </a:lnTo>
                    <a:lnTo>
                      <a:pt x="31" y="323"/>
                    </a:lnTo>
                    <a:lnTo>
                      <a:pt x="32" y="319"/>
                    </a:lnTo>
                    <a:lnTo>
                      <a:pt x="28" y="325"/>
                    </a:lnTo>
                    <a:lnTo>
                      <a:pt x="20" y="325"/>
                    </a:lnTo>
                    <a:lnTo>
                      <a:pt x="20" y="322"/>
                    </a:lnTo>
                    <a:lnTo>
                      <a:pt x="19" y="326"/>
                    </a:lnTo>
                    <a:lnTo>
                      <a:pt x="1" y="326"/>
                    </a:lnTo>
                    <a:lnTo>
                      <a:pt x="1" y="319"/>
                    </a:lnTo>
                    <a:lnTo>
                      <a:pt x="4" y="313"/>
                    </a:lnTo>
                    <a:lnTo>
                      <a:pt x="1" y="310"/>
                    </a:lnTo>
                    <a:lnTo>
                      <a:pt x="1" y="309"/>
                    </a:lnTo>
                    <a:lnTo>
                      <a:pt x="13" y="306"/>
                    </a:lnTo>
                    <a:lnTo>
                      <a:pt x="3" y="306"/>
                    </a:lnTo>
                    <a:lnTo>
                      <a:pt x="3" y="298"/>
                    </a:lnTo>
                    <a:lnTo>
                      <a:pt x="4" y="298"/>
                    </a:lnTo>
                    <a:lnTo>
                      <a:pt x="14" y="301"/>
                    </a:lnTo>
                    <a:lnTo>
                      <a:pt x="13" y="298"/>
                    </a:lnTo>
                    <a:lnTo>
                      <a:pt x="17" y="292"/>
                    </a:lnTo>
                    <a:lnTo>
                      <a:pt x="19" y="292"/>
                    </a:lnTo>
                    <a:lnTo>
                      <a:pt x="20" y="295"/>
                    </a:lnTo>
                    <a:lnTo>
                      <a:pt x="20" y="289"/>
                    </a:lnTo>
                    <a:lnTo>
                      <a:pt x="19" y="288"/>
                    </a:lnTo>
                    <a:lnTo>
                      <a:pt x="19" y="286"/>
                    </a:lnTo>
                    <a:lnTo>
                      <a:pt x="34" y="286"/>
                    </a:lnTo>
                    <a:lnTo>
                      <a:pt x="34" y="283"/>
                    </a:lnTo>
                    <a:lnTo>
                      <a:pt x="26" y="279"/>
                    </a:lnTo>
                    <a:lnTo>
                      <a:pt x="26" y="278"/>
                    </a:lnTo>
                    <a:lnTo>
                      <a:pt x="34" y="273"/>
                    </a:lnTo>
                    <a:lnTo>
                      <a:pt x="47" y="261"/>
                    </a:lnTo>
                    <a:lnTo>
                      <a:pt x="54" y="258"/>
                    </a:lnTo>
                    <a:lnTo>
                      <a:pt x="54" y="260"/>
                    </a:lnTo>
                    <a:lnTo>
                      <a:pt x="56" y="264"/>
                    </a:lnTo>
                    <a:lnTo>
                      <a:pt x="57" y="263"/>
                    </a:lnTo>
                    <a:lnTo>
                      <a:pt x="56" y="258"/>
                    </a:lnTo>
                    <a:lnTo>
                      <a:pt x="62" y="255"/>
                    </a:lnTo>
                    <a:lnTo>
                      <a:pt x="63" y="255"/>
                    </a:lnTo>
                    <a:lnTo>
                      <a:pt x="68" y="261"/>
                    </a:lnTo>
                    <a:lnTo>
                      <a:pt x="77" y="254"/>
                    </a:lnTo>
                    <a:lnTo>
                      <a:pt x="68" y="258"/>
                    </a:lnTo>
                    <a:lnTo>
                      <a:pt x="62" y="249"/>
                    </a:lnTo>
                    <a:lnTo>
                      <a:pt x="62" y="248"/>
                    </a:lnTo>
                    <a:lnTo>
                      <a:pt x="66" y="245"/>
                    </a:lnTo>
                    <a:lnTo>
                      <a:pt x="66" y="240"/>
                    </a:lnTo>
                    <a:lnTo>
                      <a:pt x="78" y="227"/>
                    </a:lnTo>
                    <a:lnTo>
                      <a:pt x="78" y="226"/>
                    </a:lnTo>
                    <a:lnTo>
                      <a:pt x="80" y="226"/>
                    </a:lnTo>
                    <a:lnTo>
                      <a:pt x="84" y="229"/>
                    </a:lnTo>
                    <a:lnTo>
                      <a:pt x="84" y="223"/>
                    </a:lnTo>
                    <a:lnTo>
                      <a:pt x="83" y="221"/>
                    </a:lnTo>
                    <a:lnTo>
                      <a:pt x="83" y="217"/>
                    </a:lnTo>
                    <a:lnTo>
                      <a:pt x="84" y="215"/>
                    </a:lnTo>
                    <a:lnTo>
                      <a:pt x="96" y="208"/>
                    </a:lnTo>
                    <a:lnTo>
                      <a:pt x="96" y="205"/>
                    </a:lnTo>
                    <a:lnTo>
                      <a:pt x="94" y="206"/>
                    </a:lnTo>
                    <a:lnTo>
                      <a:pt x="93" y="206"/>
                    </a:lnTo>
                    <a:lnTo>
                      <a:pt x="93" y="205"/>
                    </a:lnTo>
                    <a:lnTo>
                      <a:pt x="96" y="196"/>
                    </a:lnTo>
                    <a:lnTo>
                      <a:pt x="99" y="199"/>
                    </a:lnTo>
                    <a:lnTo>
                      <a:pt x="97" y="194"/>
                    </a:lnTo>
                    <a:lnTo>
                      <a:pt x="97" y="193"/>
                    </a:lnTo>
                    <a:lnTo>
                      <a:pt x="100" y="193"/>
                    </a:lnTo>
                    <a:lnTo>
                      <a:pt x="102" y="186"/>
                    </a:lnTo>
                    <a:lnTo>
                      <a:pt x="102" y="184"/>
                    </a:lnTo>
                    <a:lnTo>
                      <a:pt x="100" y="186"/>
                    </a:lnTo>
                    <a:lnTo>
                      <a:pt x="99" y="186"/>
                    </a:lnTo>
                    <a:lnTo>
                      <a:pt x="99" y="184"/>
                    </a:lnTo>
                    <a:lnTo>
                      <a:pt x="109" y="174"/>
                    </a:lnTo>
                    <a:lnTo>
                      <a:pt x="106" y="168"/>
                    </a:lnTo>
                    <a:lnTo>
                      <a:pt x="106" y="166"/>
                    </a:lnTo>
                    <a:lnTo>
                      <a:pt x="111" y="165"/>
                    </a:lnTo>
                    <a:lnTo>
                      <a:pt x="106" y="165"/>
                    </a:lnTo>
                    <a:lnTo>
                      <a:pt x="106" y="163"/>
                    </a:lnTo>
                    <a:lnTo>
                      <a:pt x="109" y="160"/>
                    </a:lnTo>
                    <a:lnTo>
                      <a:pt x="121" y="150"/>
                    </a:lnTo>
                    <a:lnTo>
                      <a:pt x="126" y="134"/>
                    </a:lnTo>
                    <a:lnTo>
                      <a:pt x="126" y="132"/>
                    </a:lnTo>
                    <a:lnTo>
                      <a:pt x="134" y="131"/>
                    </a:lnTo>
                    <a:lnTo>
                      <a:pt x="133" y="131"/>
                    </a:lnTo>
                    <a:lnTo>
                      <a:pt x="133" y="129"/>
                    </a:lnTo>
                    <a:lnTo>
                      <a:pt x="134" y="129"/>
                    </a:lnTo>
                    <a:lnTo>
                      <a:pt x="137" y="126"/>
                    </a:lnTo>
                    <a:lnTo>
                      <a:pt x="136" y="120"/>
                    </a:lnTo>
                    <a:lnTo>
                      <a:pt x="142" y="110"/>
                    </a:lnTo>
                    <a:lnTo>
                      <a:pt x="143" y="110"/>
                    </a:lnTo>
                    <a:lnTo>
                      <a:pt x="146" y="119"/>
                    </a:lnTo>
                    <a:lnTo>
                      <a:pt x="149" y="116"/>
                    </a:lnTo>
                    <a:lnTo>
                      <a:pt x="148" y="104"/>
                    </a:lnTo>
                    <a:lnTo>
                      <a:pt x="148" y="103"/>
                    </a:lnTo>
                    <a:lnTo>
                      <a:pt x="151" y="103"/>
                    </a:lnTo>
                    <a:lnTo>
                      <a:pt x="152" y="104"/>
                    </a:lnTo>
                    <a:lnTo>
                      <a:pt x="158" y="104"/>
                    </a:lnTo>
                    <a:lnTo>
                      <a:pt x="160" y="106"/>
                    </a:lnTo>
                    <a:lnTo>
                      <a:pt x="161" y="106"/>
                    </a:lnTo>
                    <a:lnTo>
                      <a:pt x="164" y="101"/>
                    </a:lnTo>
                    <a:lnTo>
                      <a:pt x="151" y="98"/>
                    </a:lnTo>
                    <a:lnTo>
                      <a:pt x="151" y="97"/>
                    </a:lnTo>
                    <a:lnTo>
                      <a:pt x="166" y="89"/>
                    </a:lnTo>
                    <a:lnTo>
                      <a:pt x="166" y="85"/>
                    </a:lnTo>
                    <a:lnTo>
                      <a:pt x="167" y="85"/>
                    </a:lnTo>
                    <a:lnTo>
                      <a:pt x="164" y="80"/>
                    </a:lnTo>
                    <a:lnTo>
                      <a:pt x="171" y="73"/>
                    </a:lnTo>
                    <a:lnTo>
                      <a:pt x="170" y="71"/>
                    </a:lnTo>
                    <a:lnTo>
                      <a:pt x="173" y="63"/>
                    </a:lnTo>
                    <a:lnTo>
                      <a:pt x="174" y="63"/>
                    </a:lnTo>
                    <a:lnTo>
                      <a:pt x="174" y="68"/>
                    </a:lnTo>
                    <a:lnTo>
                      <a:pt x="179" y="70"/>
                    </a:lnTo>
                    <a:lnTo>
                      <a:pt x="180" y="68"/>
                    </a:lnTo>
                    <a:lnTo>
                      <a:pt x="176" y="61"/>
                    </a:lnTo>
                    <a:lnTo>
                      <a:pt x="180" y="61"/>
                    </a:lnTo>
                    <a:lnTo>
                      <a:pt x="183" y="64"/>
                    </a:lnTo>
                    <a:lnTo>
                      <a:pt x="185" y="54"/>
                    </a:lnTo>
                    <a:lnTo>
                      <a:pt x="185" y="52"/>
                    </a:lnTo>
                    <a:lnTo>
                      <a:pt x="192" y="52"/>
                    </a:lnTo>
                    <a:lnTo>
                      <a:pt x="192" y="57"/>
                    </a:lnTo>
                    <a:lnTo>
                      <a:pt x="194" y="54"/>
                    </a:lnTo>
                    <a:lnTo>
                      <a:pt x="200" y="46"/>
                    </a:lnTo>
                    <a:lnTo>
                      <a:pt x="201" y="46"/>
                    </a:lnTo>
                    <a:lnTo>
                      <a:pt x="201" y="66"/>
                    </a:lnTo>
                    <a:lnTo>
                      <a:pt x="204" y="60"/>
                    </a:lnTo>
                    <a:lnTo>
                      <a:pt x="204" y="54"/>
                    </a:lnTo>
                    <a:lnTo>
                      <a:pt x="206" y="49"/>
                    </a:lnTo>
                    <a:lnTo>
                      <a:pt x="213" y="46"/>
                    </a:lnTo>
                    <a:lnTo>
                      <a:pt x="213" y="43"/>
                    </a:lnTo>
                    <a:lnTo>
                      <a:pt x="222" y="52"/>
                    </a:lnTo>
                    <a:lnTo>
                      <a:pt x="222" y="42"/>
                    </a:lnTo>
                    <a:lnTo>
                      <a:pt x="216" y="40"/>
                    </a:lnTo>
                    <a:lnTo>
                      <a:pt x="216" y="31"/>
                    </a:lnTo>
                    <a:lnTo>
                      <a:pt x="217" y="33"/>
                    </a:lnTo>
                    <a:lnTo>
                      <a:pt x="219" y="36"/>
                    </a:lnTo>
                    <a:lnTo>
                      <a:pt x="220" y="33"/>
                    </a:lnTo>
                    <a:lnTo>
                      <a:pt x="222" y="31"/>
                    </a:lnTo>
                    <a:lnTo>
                      <a:pt x="222" y="33"/>
                    </a:lnTo>
                    <a:lnTo>
                      <a:pt x="228" y="39"/>
                    </a:lnTo>
                    <a:lnTo>
                      <a:pt x="235" y="36"/>
                    </a:lnTo>
                    <a:lnTo>
                      <a:pt x="235" y="40"/>
                    </a:lnTo>
                    <a:lnTo>
                      <a:pt x="238" y="43"/>
                    </a:lnTo>
                    <a:lnTo>
                      <a:pt x="238" y="36"/>
                    </a:lnTo>
                    <a:lnTo>
                      <a:pt x="256" y="18"/>
                    </a:lnTo>
                    <a:lnTo>
                      <a:pt x="252" y="12"/>
                    </a:lnTo>
                    <a:lnTo>
                      <a:pt x="252" y="11"/>
                    </a:lnTo>
                    <a:lnTo>
                      <a:pt x="253" y="11"/>
                    </a:lnTo>
                    <a:lnTo>
                      <a:pt x="260" y="6"/>
                    </a:lnTo>
                    <a:lnTo>
                      <a:pt x="262" y="6"/>
                    </a:lnTo>
                    <a:lnTo>
                      <a:pt x="265" y="12"/>
                    </a:lnTo>
                    <a:lnTo>
                      <a:pt x="272" y="11"/>
                    </a:lnTo>
                    <a:lnTo>
                      <a:pt x="274" y="11"/>
                    </a:lnTo>
                    <a:lnTo>
                      <a:pt x="265" y="27"/>
                    </a:lnTo>
                    <a:lnTo>
                      <a:pt x="260" y="39"/>
                    </a:lnTo>
                    <a:lnTo>
                      <a:pt x="262" y="40"/>
                    </a:lnTo>
                    <a:lnTo>
                      <a:pt x="283" y="8"/>
                    </a:lnTo>
                    <a:lnTo>
                      <a:pt x="283" y="28"/>
                    </a:lnTo>
                    <a:lnTo>
                      <a:pt x="289" y="25"/>
                    </a:lnTo>
                    <a:lnTo>
                      <a:pt x="29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67677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4" name="Norway Offshore">
                <a:extLst>
                  <a:ext uri="{FF2B5EF4-FFF2-40B4-BE49-F238E27FC236}">
                    <a16:creationId xmlns:a16="http://schemas.microsoft.com/office/drawing/2014/main" id="{DC802FE3-CF8E-4D12-946F-6CE9EE937680}"/>
                  </a:ext>
                </a:extLst>
              </p:cNvPr>
              <p:cNvSpPr>
                <a:spLocks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4436301" y="2159519"/>
                <a:ext cx="486332" cy="540976"/>
              </a:xfrm>
              <a:custGeom>
                <a:avLst/>
                <a:gdLst/>
                <a:ahLst/>
                <a:cxnLst/>
                <a:rect l="l" t="t" r="r" b="b"/>
                <a:pathLst>
                  <a:path w="486332" h="540976">
                    <a:moveTo>
                      <a:pt x="7286" y="530047"/>
                    </a:moveTo>
                    <a:lnTo>
                      <a:pt x="7286" y="531869"/>
                    </a:lnTo>
                    <a:lnTo>
                      <a:pt x="5464" y="537333"/>
                    </a:lnTo>
                    <a:lnTo>
                      <a:pt x="5464" y="540976"/>
                    </a:lnTo>
                    <a:lnTo>
                      <a:pt x="1821" y="540976"/>
                    </a:lnTo>
                    <a:lnTo>
                      <a:pt x="1821" y="537333"/>
                    </a:lnTo>
                    <a:lnTo>
                      <a:pt x="0" y="531869"/>
                    </a:lnTo>
                    <a:lnTo>
                      <a:pt x="1821" y="531869"/>
                    </a:lnTo>
                    <a:close/>
                    <a:moveTo>
                      <a:pt x="234968" y="151181"/>
                    </a:moveTo>
                    <a:lnTo>
                      <a:pt x="236790" y="151181"/>
                    </a:lnTo>
                    <a:lnTo>
                      <a:pt x="242254" y="165753"/>
                    </a:lnTo>
                    <a:lnTo>
                      <a:pt x="242254" y="167574"/>
                    </a:lnTo>
                    <a:lnTo>
                      <a:pt x="247719" y="154824"/>
                    </a:lnTo>
                    <a:lnTo>
                      <a:pt x="251362" y="154824"/>
                    </a:lnTo>
                    <a:lnTo>
                      <a:pt x="258648" y="160289"/>
                    </a:lnTo>
                    <a:lnTo>
                      <a:pt x="258648" y="173039"/>
                    </a:lnTo>
                    <a:lnTo>
                      <a:pt x="236790" y="193075"/>
                    </a:lnTo>
                    <a:lnTo>
                      <a:pt x="236790" y="194897"/>
                    </a:lnTo>
                    <a:lnTo>
                      <a:pt x="234968" y="194897"/>
                    </a:lnTo>
                    <a:lnTo>
                      <a:pt x="234968" y="193075"/>
                    </a:lnTo>
                    <a:lnTo>
                      <a:pt x="231325" y="183968"/>
                    </a:lnTo>
                    <a:lnTo>
                      <a:pt x="205825" y="200361"/>
                    </a:lnTo>
                    <a:lnTo>
                      <a:pt x="202182" y="200361"/>
                    </a:lnTo>
                    <a:lnTo>
                      <a:pt x="205825" y="196718"/>
                    </a:lnTo>
                    <a:lnTo>
                      <a:pt x="225861" y="178503"/>
                    </a:lnTo>
                    <a:close/>
                    <a:moveTo>
                      <a:pt x="218576" y="145717"/>
                    </a:moveTo>
                    <a:lnTo>
                      <a:pt x="220397" y="145717"/>
                    </a:lnTo>
                    <a:lnTo>
                      <a:pt x="225862" y="167575"/>
                    </a:lnTo>
                    <a:lnTo>
                      <a:pt x="225862" y="171218"/>
                    </a:lnTo>
                    <a:lnTo>
                      <a:pt x="205825" y="171218"/>
                    </a:lnTo>
                    <a:lnTo>
                      <a:pt x="205825" y="167575"/>
                    </a:lnTo>
                    <a:lnTo>
                      <a:pt x="218576" y="156646"/>
                    </a:lnTo>
                    <a:close/>
                    <a:moveTo>
                      <a:pt x="247720" y="127503"/>
                    </a:moveTo>
                    <a:lnTo>
                      <a:pt x="251363" y="127503"/>
                    </a:lnTo>
                    <a:lnTo>
                      <a:pt x="251363" y="129325"/>
                    </a:lnTo>
                    <a:lnTo>
                      <a:pt x="242255" y="145718"/>
                    </a:lnTo>
                    <a:lnTo>
                      <a:pt x="242255" y="149361"/>
                    </a:lnTo>
                    <a:lnTo>
                      <a:pt x="240433" y="149361"/>
                    </a:lnTo>
                    <a:lnTo>
                      <a:pt x="234969" y="145718"/>
                    </a:lnTo>
                    <a:lnTo>
                      <a:pt x="231326" y="145718"/>
                    </a:lnTo>
                    <a:lnTo>
                      <a:pt x="231326" y="143897"/>
                    </a:lnTo>
                    <a:lnTo>
                      <a:pt x="236790" y="132968"/>
                    </a:lnTo>
                    <a:close/>
                    <a:moveTo>
                      <a:pt x="278683" y="109288"/>
                    </a:moveTo>
                    <a:lnTo>
                      <a:pt x="280505" y="109288"/>
                    </a:lnTo>
                    <a:lnTo>
                      <a:pt x="291433" y="122038"/>
                    </a:lnTo>
                    <a:lnTo>
                      <a:pt x="293255" y="122038"/>
                    </a:lnTo>
                    <a:lnTo>
                      <a:pt x="291433" y="134788"/>
                    </a:lnTo>
                    <a:lnTo>
                      <a:pt x="289612" y="134788"/>
                    </a:lnTo>
                    <a:lnTo>
                      <a:pt x="289612" y="138431"/>
                    </a:lnTo>
                    <a:lnTo>
                      <a:pt x="267755" y="145717"/>
                    </a:lnTo>
                    <a:lnTo>
                      <a:pt x="264112" y="145717"/>
                    </a:lnTo>
                    <a:lnTo>
                      <a:pt x="267755" y="134788"/>
                    </a:lnTo>
                    <a:lnTo>
                      <a:pt x="264112" y="132967"/>
                    </a:lnTo>
                    <a:lnTo>
                      <a:pt x="267755" y="122038"/>
                    </a:lnTo>
                    <a:close/>
                    <a:moveTo>
                      <a:pt x="309649" y="94716"/>
                    </a:moveTo>
                    <a:lnTo>
                      <a:pt x="315114" y="94716"/>
                    </a:lnTo>
                    <a:lnTo>
                      <a:pt x="315114" y="98359"/>
                    </a:lnTo>
                    <a:lnTo>
                      <a:pt x="302363" y="111110"/>
                    </a:lnTo>
                    <a:lnTo>
                      <a:pt x="293256" y="111110"/>
                    </a:lnTo>
                    <a:lnTo>
                      <a:pt x="293256" y="109289"/>
                    </a:lnTo>
                    <a:lnTo>
                      <a:pt x="296899" y="100181"/>
                    </a:lnTo>
                    <a:lnTo>
                      <a:pt x="296899" y="98359"/>
                    </a:lnTo>
                    <a:lnTo>
                      <a:pt x="302363" y="98359"/>
                    </a:lnTo>
                    <a:close/>
                    <a:moveTo>
                      <a:pt x="313293" y="76502"/>
                    </a:moveTo>
                    <a:lnTo>
                      <a:pt x="318757" y="76502"/>
                    </a:lnTo>
                    <a:lnTo>
                      <a:pt x="324222" y="78324"/>
                    </a:lnTo>
                    <a:lnTo>
                      <a:pt x="331508" y="78324"/>
                    </a:lnTo>
                    <a:lnTo>
                      <a:pt x="331508" y="81967"/>
                    </a:lnTo>
                    <a:lnTo>
                      <a:pt x="324222" y="92896"/>
                    </a:lnTo>
                    <a:lnTo>
                      <a:pt x="320579" y="94717"/>
                    </a:lnTo>
                    <a:lnTo>
                      <a:pt x="320579" y="92896"/>
                    </a:lnTo>
                    <a:close/>
                    <a:moveTo>
                      <a:pt x="357007" y="61930"/>
                    </a:moveTo>
                    <a:lnTo>
                      <a:pt x="358829" y="61930"/>
                    </a:lnTo>
                    <a:lnTo>
                      <a:pt x="358829" y="76502"/>
                    </a:lnTo>
                    <a:lnTo>
                      <a:pt x="357007" y="76502"/>
                    </a:lnTo>
                    <a:lnTo>
                      <a:pt x="351543" y="72859"/>
                    </a:lnTo>
                    <a:close/>
                    <a:moveTo>
                      <a:pt x="329685" y="61930"/>
                    </a:moveTo>
                    <a:lnTo>
                      <a:pt x="331506" y="61930"/>
                    </a:lnTo>
                    <a:lnTo>
                      <a:pt x="335149" y="67395"/>
                    </a:lnTo>
                    <a:lnTo>
                      <a:pt x="342436" y="72859"/>
                    </a:lnTo>
                    <a:lnTo>
                      <a:pt x="342436" y="76502"/>
                    </a:lnTo>
                    <a:lnTo>
                      <a:pt x="331506" y="76502"/>
                    </a:lnTo>
                    <a:lnTo>
                      <a:pt x="331506" y="72859"/>
                    </a:lnTo>
                    <a:close/>
                    <a:moveTo>
                      <a:pt x="397080" y="54644"/>
                    </a:moveTo>
                    <a:lnTo>
                      <a:pt x="408009" y="54644"/>
                    </a:lnTo>
                    <a:lnTo>
                      <a:pt x="409831" y="61930"/>
                    </a:lnTo>
                    <a:lnTo>
                      <a:pt x="404366" y="65573"/>
                    </a:lnTo>
                    <a:lnTo>
                      <a:pt x="397080" y="56466"/>
                    </a:lnTo>
                    <a:close/>
                    <a:moveTo>
                      <a:pt x="420759" y="38250"/>
                    </a:moveTo>
                    <a:lnTo>
                      <a:pt x="424402" y="38250"/>
                    </a:lnTo>
                    <a:lnTo>
                      <a:pt x="426224" y="45536"/>
                    </a:lnTo>
                    <a:lnTo>
                      <a:pt x="429867" y="45536"/>
                    </a:lnTo>
                    <a:lnTo>
                      <a:pt x="429867" y="49179"/>
                    </a:lnTo>
                    <a:lnTo>
                      <a:pt x="426224" y="49179"/>
                    </a:lnTo>
                    <a:lnTo>
                      <a:pt x="420759" y="56465"/>
                    </a:lnTo>
                    <a:lnTo>
                      <a:pt x="413473" y="60108"/>
                    </a:lnTo>
                    <a:lnTo>
                      <a:pt x="409830" y="60108"/>
                    </a:lnTo>
                    <a:lnTo>
                      <a:pt x="408009" y="49179"/>
                    </a:lnTo>
                    <a:lnTo>
                      <a:pt x="408009" y="45536"/>
                    </a:lnTo>
                    <a:lnTo>
                      <a:pt x="409830" y="45536"/>
                    </a:lnTo>
                    <a:close/>
                    <a:moveTo>
                      <a:pt x="393437" y="32786"/>
                    </a:moveTo>
                    <a:lnTo>
                      <a:pt x="404365" y="32786"/>
                    </a:lnTo>
                    <a:lnTo>
                      <a:pt x="409829" y="36429"/>
                    </a:lnTo>
                    <a:lnTo>
                      <a:pt x="415294" y="36429"/>
                    </a:lnTo>
                    <a:lnTo>
                      <a:pt x="393437" y="49180"/>
                    </a:lnTo>
                    <a:lnTo>
                      <a:pt x="386151" y="38251"/>
                    </a:lnTo>
                    <a:close/>
                    <a:moveTo>
                      <a:pt x="426223" y="30964"/>
                    </a:moveTo>
                    <a:lnTo>
                      <a:pt x="429866" y="30964"/>
                    </a:lnTo>
                    <a:lnTo>
                      <a:pt x="435330" y="32786"/>
                    </a:lnTo>
                    <a:lnTo>
                      <a:pt x="437152" y="32786"/>
                    </a:lnTo>
                    <a:lnTo>
                      <a:pt x="435330" y="43715"/>
                    </a:lnTo>
                    <a:lnTo>
                      <a:pt x="431687" y="43715"/>
                    </a:lnTo>
                    <a:close/>
                    <a:moveTo>
                      <a:pt x="477225" y="0"/>
                    </a:moveTo>
                    <a:lnTo>
                      <a:pt x="480868" y="3643"/>
                    </a:lnTo>
                    <a:lnTo>
                      <a:pt x="486332" y="10929"/>
                    </a:lnTo>
                    <a:lnTo>
                      <a:pt x="486332" y="14572"/>
                    </a:lnTo>
                    <a:lnTo>
                      <a:pt x="482689" y="14572"/>
                    </a:lnTo>
                    <a:lnTo>
                      <a:pt x="464474" y="9108"/>
                    </a:lnTo>
                    <a:lnTo>
                      <a:pt x="464474" y="5465"/>
                    </a:lnTo>
                    <a:close/>
                  </a:path>
                </a:pathLst>
              </a:custGeom>
              <a:grpFill/>
              <a:ln w="3175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67677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81" name="Jan Mayen">
              <a:extLst>
                <a:ext uri="{FF2B5EF4-FFF2-40B4-BE49-F238E27FC236}">
                  <a16:creationId xmlns:a16="http://schemas.microsoft.com/office/drawing/2014/main" id="{7E0BFDF7-F2AE-4BC9-8941-EDEF875544BD}"/>
                </a:ext>
              </a:extLst>
            </p:cNvPr>
            <p:cNvSpPr>
              <a:spLocks/>
            </p:cNvSpPr>
            <p:nvPr>
              <p:custDataLst>
                <p:tags r:id="rId40"/>
              </p:custDataLst>
            </p:nvPr>
          </p:nvSpPr>
          <p:spPr bwMode="auto">
            <a:xfrm>
              <a:off x="4380708" y="685800"/>
              <a:ext cx="101834" cy="95474"/>
            </a:xfrm>
            <a:custGeom>
              <a:avLst/>
              <a:gdLst>
                <a:gd name="T0" fmla="*/ 16 w 16"/>
                <a:gd name="T1" fmla="*/ 0 h 15"/>
                <a:gd name="T2" fmla="*/ 13 w 16"/>
                <a:gd name="T3" fmla="*/ 8 h 15"/>
                <a:gd name="T4" fmla="*/ 1 w 16"/>
                <a:gd name="T5" fmla="*/ 15 h 15"/>
                <a:gd name="T6" fmla="*/ 0 w 16"/>
                <a:gd name="T7" fmla="*/ 15 h 15"/>
                <a:gd name="T8" fmla="*/ 0 w 16"/>
                <a:gd name="T9" fmla="*/ 14 h 15"/>
                <a:gd name="T10" fmla="*/ 9 w 16"/>
                <a:gd name="T11" fmla="*/ 3 h 15"/>
                <a:gd name="T12" fmla="*/ 16 w 16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5">
                  <a:moveTo>
                    <a:pt x="16" y="0"/>
                  </a:moveTo>
                  <a:lnTo>
                    <a:pt x="13" y="8"/>
                  </a:lnTo>
                  <a:lnTo>
                    <a:pt x="1" y="15"/>
                  </a:lnTo>
                  <a:lnTo>
                    <a:pt x="0" y="15"/>
                  </a:lnTo>
                  <a:lnTo>
                    <a:pt x="0" y="14"/>
                  </a:lnTo>
                  <a:lnTo>
                    <a:pt x="9" y="3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" name="Finland">
              <a:extLst>
                <a:ext uri="{FF2B5EF4-FFF2-40B4-BE49-F238E27FC236}">
                  <a16:creationId xmlns:a16="http://schemas.microsoft.com/office/drawing/2014/main" id="{1DD101A5-3D1B-40CF-893F-75EF96E2478B}"/>
                </a:ext>
              </a:extLst>
            </p:cNvPr>
            <p:cNvSpPr>
              <a:spLocks/>
            </p:cNvSpPr>
            <p:nvPr>
              <p:custDataLst>
                <p:tags r:id="rId41"/>
              </p:custDataLst>
            </p:nvPr>
          </p:nvSpPr>
          <p:spPr bwMode="auto">
            <a:xfrm>
              <a:off x="6850223" y="959483"/>
              <a:ext cx="903791" cy="2023986"/>
            </a:xfrm>
            <a:custGeom>
              <a:avLst/>
              <a:gdLst/>
              <a:ahLst/>
              <a:cxnLst/>
              <a:rect l="l" t="t" r="r" b="b"/>
              <a:pathLst>
                <a:path w="258648" h="579227">
                  <a:moveTo>
                    <a:pt x="51001" y="559191"/>
                  </a:moveTo>
                  <a:lnTo>
                    <a:pt x="51001" y="562834"/>
                  </a:lnTo>
                  <a:lnTo>
                    <a:pt x="49180" y="573764"/>
                  </a:lnTo>
                  <a:lnTo>
                    <a:pt x="45537" y="575585"/>
                  </a:lnTo>
                  <a:lnTo>
                    <a:pt x="40072" y="575585"/>
                  </a:lnTo>
                  <a:lnTo>
                    <a:pt x="40072" y="573764"/>
                  </a:lnTo>
                  <a:close/>
                  <a:moveTo>
                    <a:pt x="178504" y="0"/>
                  </a:moveTo>
                  <a:lnTo>
                    <a:pt x="207647" y="25501"/>
                  </a:lnTo>
                  <a:lnTo>
                    <a:pt x="207647" y="27322"/>
                  </a:lnTo>
                  <a:lnTo>
                    <a:pt x="211290" y="47358"/>
                  </a:lnTo>
                  <a:lnTo>
                    <a:pt x="207647" y="49180"/>
                  </a:lnTo>
                  <a:lnTo>
                    <a:pt x="200361" y="61930"/>
                  </a:lnTo>
                  <a:lnTo>
                    <a:pt x="202183" y="71037"/>
                  </a:lnTo>
                  <a:lnTo>
                    <a:pt x="202183" y="72859"/>
                  </a:lnTo>
                  <a:lnTo>
                    <a:pt x="191254" y="83788"/>
                  </a:lnTo>
                  <a:lnTo>
                    <a:pt x="194897" y="83788"/>
                  </a:lnTo>
                  <a:lnTo>
                    <a:pt x="194897" y="87431"/>
                  </a:lnTo>
                  <a:lnTo>
                    <a:pt x="191254" y="114753"/>
                  </a:lnTo>
                  <a:lnTo>
                    <a:pt x="211290" y="132967"/>
                  </a:lnTo>
                  <a:lnTo>
                    <a:pt x="227683" y="165754"/>
                  </a:lnTo>
                  <a:lnTo>
                    <a:pt x="207647" y="205826"/>
                  </a:lnTo>
                  <a:lnTo>
                    <a:pt x="229505" y="273220"/>
                  </a:lnTo>
                  <a:lnTo>
                    <a:pt x="222219" y="302364"/>
                  </a:lnTo>
                  <a:lnTo>
                    <a:pt x="222219" y="324222"/>
                  </a:lnTo>
                  <a:lnTo>
                    <a:pt x="227683" y="327864"/>
                  </a:lnTo>
                  <a:lnTo>
                    <a:pt x="229505" y="346079"/>
                  </a:lnTo>
                  <a:lnTo>
                    <a:pt x="240434" y="357008"/>
                  </a:lnTo>
                  <a:lnTo>
                    <a:pt x="240434" y="358829"/>
                  </a:lnTo>
                  <a:lnTo>
                    <a:pt x="233148" y="389794"/>
                  </a:lnTo>
                  <a:lnTo>
                    <a:pt x="242255" y="406188"/>
                  </a:lnTo>
                  <a:lnTo>
                    <a:pt x="258648" y="422581"/>
                  </a:lnTo>
                  <a:lnTo>
                    <a:pt x="258648" y="440796"/>
                  </a:lnTo>
                  <a:lnTo>
                    <a:pt x="222219" y="497261"/>
                  </a:lnTo>
                  <a:lnTo>
                    <a:pt x="167575" y="548262"/>
                  </a:lnTo>
                  <a:lnTo>
                    <a:pt x="123860" y="553727"/>
                  </a:lnTo>
                  <a:lnTo>
                    <a:pt x="89252" y="573763"/>
                  </a:lnTo>
                  <a:lnTo>
                    <a:pt x="67394" y="579227"/>
                  </a:lnTo>
                  <a:lnTo>
                    <a:pt x="65573" y="573763"/>
                  </a:lnTo>
                  <a:lnTo>
                    <a:pt x="60109" y="575584"/>
                  </a:lnTo>
                  <a:lnTo>
                    <a:pt x="56466" y="575584"/>
                  </a:lnTo>
                  <a:lnTo>
                    <a:pt x="51001" y="559191"/>
                  </a:lnTo>
                  <a:lnTo>
                    <a:pt x="45537" y="562834"/>
                  </a:lnTo>
                  <a:lnTo>
                    <a:pt x="16393" y="546441"/>
                  </a:lnTo>
                  <a:lnTo>
                    <a:pt x="16393" y="542798"/>
                  </a:lnTo>
                  <a:lnTo>
                    <a:pt x="18215" y="537333"/>
                  </a:lnTo>
                  <a:lnTo>
                    <a:pt x="12751" y="526405"/>
                  </a:lnTo>
                  <a:lnTo>
                    <a:pt x="18215" y="515476"/>
                  </a:lnTo>
                  <a:lnTo>
                    <a:pt x="18215" y="500904"/>
                  </a:lnTo>
                  <a:lnTo>
                    <a:pt x="21858" y="500904"/>
                  </a:lnTo>
                  <a:lnTo>
                    <a:pt x="12751" y="475403"/>
                  </a:lnTo>
                  <a:lnTo>
                    <a:pt x="12751" y="464475"/>
                  </a:lnTo>
                  <a:lnTo>
                    <a:pt x="9108" y="442617"/>
                  </a:lnTo>
                  <a:lnTo>
                    <a:pt x="16393" y="424402"/>
                  </a:lnTo>
                  <a:lnTo>
                    <a:pt x="23679" y="424402"/>
                  </a:lnTo>
                  <a:lnTo>
                    <a:pt x="27322" y="413473"/>
                  </a:lnTo>
                  <a:lnTo>
                    <a:pt x="27322" y="411652"/>
                  </a:lnTo>
                  <a:lnTo>
                    <a:pt x="38251" y="411652"/>
                  </a:lnTo>
                  <a:lnTo>
                    <a:pt x="51001" y="397080"/>
                  </a:lnTo>
                  <a:lnTo>
                    <a:pt x="91073" y="344258"/>
                  </a:lnTo>
                  <a:lnTo>
                    <a:pt x="96538" y="327864"/>
                  </a:lnTo>
                  <a:lnTo>
                    <a:pt x="116574" y="318757"/>
                  </a:lnTo>
                  <a:lnTo>
                    <a:pt x="111110" y="291435"/>
                  </a:lnTo>
                  <a:lnTo>
                    <a:pt x="81966" y="265935"/>
                  </a:lnTo>
                  <a:lnTo>
                    <a:pt x="72859" y="240434"/>
                  </a:lnTo>
                  <a:lnTo>
                    <a:pt x="78323" y="216755"/>
                  </a:lnTo>
                  <a:lnTo>
                    <a:pt x="67394" y="193076"/>
                  </a:lnTo>
                  <a:lnTo>
                    <a:pt x="71037" y="140253"/>
                  </a:lnTo>
                  <a:lnTo>
                    <a:pt x="54644" y="116574"/>
                  </a:lnTo>
                  <a:lnTo>
                    <a:pt x="0" y="71037"/>
                  </a:lnTo>
                  <a:lnTo>
                    <a:pt x="0" y="67394"/>
                  </a:lnTo>
                  <a:lnTo>
                    <a:pt x="10929" y="61930"/>
                  </a:lnTo>
                  <a:lnTo>
                    <a:pt x="9108" y="56466"/>
                  </a:lnTo>
                  <a:lnTo>
                    <a:pt x="9108" y="54644"/>
                  </a:lnTo>
                  <a:lnTo>
                    <a:pt x="10929" y="54644"/>
                  </a:lnTo>
                  <a:lnTo>
                    <a:pt x="16393" y="51001"/>
                  </a:lnTo>
                  <a:lnTo>
                    <a:pt x="45537" y="89252"/>
                  </a:lnTo>
                  <a:lnTo>
                    <a:pt x="67394" y="94716"/>
                  </a:lnTo>
                  <a:lnTo>
                    <a:pt x="81966" y="81966"/>
                  </a:lnTo>
                  <a:lnTo>
                    <a:pt x="83788" y="81966"/>
                  </a:lnTo>
                  <a:lnTo>
                    <a:pt x="96538" y="94716"/>
                  </a:lnTo>
                  <a:lnTo>
                    <a:pt x="122038" y="72859"/>
                  </a:lnTo>
                  <a:lnTo>
                    <a:pt x="123860" y="36429"/>
                  </a:lnTo>
                  <a:lnTo>
                    <a:pt x="129324" y="20036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83" name="Sweden">
              <a:extLst>
                <a:ext uri="{FF2B5EF4-FFF2-40B4-BE49-F238E27FC236}">
                  <a16:creationId xmlns:a16="http://schemas.microsoft.com/office/drawing/2014/main" id="{5C0072B1-0BA0-4C0F-BF59-1626EA47681D}"/>
                </a:ext>
              </a:extLst>
            </p:cNvPr>
            <p:cNvGrpSpPr/>
            <p:nvPr/>
          </p:nvGrpSpPr>
          <p:grpSpPr>
            <a:xfrm>
              <a:off x="6060996" y="1194977"/>
              <a:ext cx="1082003" cy="2552263"/>
              <a:chOff x="4563804" y="2299771"/>
              <a:chExt cx="309649" cy="730410"/>
            </a:xfrm>
            <a:grpFill/>
          </p:grpSpPr>
          <p:sp>
            <p:nvSpPr>
              <p:cNvPr id="91" name="Sweden Mainland">
                <a:extLst>
                  <a:ext uri="{FF2B5EF4-FFF2-40B4-BE49-F238E27FC236}">
                    <a16:creationId xmlns:a16="http://schemas.microsoft.com/office/drawing/2014/main" id="{59CA9C86-0A85-46A6-AAC5-D6298C1603B9}"/>
                  </a:ext>
                </a:extLst>
              </p:cNvPr>
              <p:cNvSpPr>
                <a:spLocks noEditPoints="1"/>
              </p:cNvSpPr>
              <p:nvPr>
                <p:custDataLst>
                  <p:tags r:id="rId49"/>
                </p:custDataLst>
              </p:nvPr>
            </p:nvSpPr>
            <p:spPr bwMode="auto">
              <a:xfrm>
                <a:off x="4563804" y="2299771"/>
                <a:ext cx="309649" cy="714015"/>
              </a:xfrm>
              <a:custGeom>
                <a:avLst/>
                <a:gdLst>
                  <a:gd name="T0" fmla="*/ 74 w 170"/>
                  <a:gd name="T1" fmla="*/ 273 h 392"/>
                  <a:gd name="T2" fmla="*/ 126 w 170"/>
                  <a:gd name="T3" fmla="*/ 0 h 392"/>
                  <a:gd name="T4" fmla="*/ 163 w 170"/>
                  <a:gd name="T5" fmla="*/ 69 h 392"/>
                  <a:gd name="T6" fmla="*/ 170 w 170"/>
                  <a:gd name="T7" fmla="*/ 109 h 392"/>
                  <a:gd name="T8" fmla="*/ 167 w 170"/>
                  <a:gd name="T9" fmla="*/ 115 h 392"/>
                  <a:gd name="T10" fmla="*/ 157 w 170"/>
                  <a:gd name="T11" fmla="*/ 112 h 392"/>
                  <a:gd name="T12" fmla="*/ 149 w 170"/>
                  <a:gd name="T13" fmla="*/ 110 h 392"/>
                  <a:gd name="T14" fmla="*/ 142 w 170"/>
                  <a:gd name="T15" fmla="*/ 117 h 392"/>
                  <a:gd name="T16" fmla="*/ 137 w 170"/>
                  <a:gd name="T17" fmla="*/ 134 h 392"/>
                  <a:gd name="T18" fmla="*/ 123 w 170"/>
                  <a:gd name="T19" fmla="*/ 175 h 392"/>
                  <a:gd name="T20" fmla="*/ 90 w 170"/>
                  <a:gd name="T21" fmla="*/ 203 h 392"/>
                  <a:gd name="T22" fmla="*/ 87 w 170"/>
                  <a:gd name="T23" fmla="*/ 208 h 392"/>
                  <a:gd name="T24" fmla="*/ 81 w 170"/>
                  <a:gd name="T25" fmla="*/ 211 h 392"/>
                  <a:gd name="T26" fmla="*/ 78 w 170"/>
                  <a:gd name="T27" fmla="*/ 235 h 392"/>
                  <a:gd name="T28" fmla="*/ 84 w 170"/>
                  <a:gd name="T29" fmla="*/ 261 h 392"/>
                  <a:gd name="T30" fmla="*/ 94 w 170"/>
                  <a:gd name="T31" fmla="*/ 272 h 392"/>
                  <a:gd name="T32" fmla="*/ 97 w 170"/>
                  <a:gd name="T33" fmla="*/ 291 h 392"/>
                  <a:gd name="T34" fmla="*/ 77 w 170"/>
                  <a:gd name="T35" fmla="*/ 291 h 392"/>
                  <a:gd name="T36" fmla="*/ 86 w 170"/>
                  <a:gd name="T37" fmla="*/ 297 h 392"/>
                  <a:gd name="T38" fmla="*/ 97 w 170"/>
                  <a:gd name="T39" fmla="*/ 297 h 392"/>
                  <a:gd name="T40" fmla="*/ 89 w 170"/>
                  <a:gd name="T41" fmla="*/ 307 h 392"/>
                  <a:gd name="T42" fmla="*/ 77 w 170"/>
                  <a:gd name="T43" fmla="*/ 313 h 392"/>
                  <a:gd name="T44" fmla="*/ 74 w 170"/>
                  <a:gd name="T45" fmla="*/ 315 h 392"/>
                  <a:gd name="T46" fmla="*/ 74 w 170"/>
                  <a:gd name="T47" fmla="*/ 321 h 392"/>
                  <a:gd name="T48" fmla="*/ 71 w 170"/>
                  <a:gd name="T49" fmla="*/ 332 h 392"/>
                  <a:gd name="T50" fmla="*/ 62 w 170"/>
                  <a:gd name="T51" fmla="*/ 374 h 392"/>
                  <a:gd name="T52" fmla="*/ 20 w 170"/>
                  <a:gd name="T53" fmla="*/ 392 h 392"/>
                  <a:gd name="T54" fmla="*/ 16 w 170"/>
                  <a:gd name="T55" fmla="*/ 374 h 392"/>
                  <a:gd name="T56" fmla="*/ 20 w 170"/>
                  <a:gd name="T57" fmla="*/ 371 h 392"/>
                  <a:gd name="T58" fmla="*/ 22 w 170"/>
                  <a:gd name="T59" fmla="*/ 364 h 392"/>
                  <a:gd name="T60" fmla="*/ 7 w 170"/>
                  <a:gd name="T61" fmla="*/ 335 h 392"/>
                  <a:gd name="T62" fmla="*/ 3 w 170"/>
                  <a:gd name="T63" fmla="*/ 327 h 392"/>
                  <a:gd name="T64" fmla="*/ 0 w 170"/>
                  <a:gd name="T65" fmla="*/ 318 h 392"/>
                  <a:gd name="T66" fmla="*/ 1 w 170"/>
                  <a:gd name="T67" fmla="*/ 303 h 392"/>
                  <a:gd name="T68" fmla="*/ 7 w 170"/>
                  <a:gd name="T69" fmla="*/ 297 h 392"/>
                  <a:gd name="T70" fmla="*/ 16 w 170"/>
                  <a:gd name="T71" fmla="*/ 276 h 392"/>
                  <a:gd name="T72" fmla="*/ 20 w 170"/>
                  <a:gd name="T73" fmla="*/ 244 h 392"/>
                  <a:gd name="T74" fmla="*/ 16 w 170"/>
                  <a:gd name="T75" fmla="*/ 195 h 392"/>
                  <a:gd name="T76" fmla="*/ 25 w 170"/>
                  <a:gd name="T77" fmla="*/ 168 h 392"/>
                  <a:gd name="T78" fmla="*/ 34 w 170"/>
                  <a:gd name="T79" fmla="*/ 149 h 392"/>
                  <a:gd name="T80" fmla="*/ 46 w 170"/>
                  <a:gd name="T81" fmla="*/ 104 h 392"/>
                  <a:gd name="T82" fmla="*/ 56 w 170"/>
                  <a:gd name="T83" fmla="*/ 88 h 392"/>
                  <a:gd name="T84" fmla="*/ 72 w 170"/>
                  <a:gd name="T85" fmla="*/ 43 h 392"/>
                  <a:gd name="T86" fmla="*/ 93 w 170"/>
                  <a:gd name="T87" fmla="*/ 21 h 392"/>
                  <a:gd name="T88" fmla="*/ 102 w 170"/>
                  <a:gd name="T89" fmla="*/ 21 h 392"/>
                  <a:gd name="T90" fmla="*/ 118 w 170"/>
                  <a:gd name="T91" fmla="*/ 23 h 392"/>
                  <a:gd name="T92" fmla="*/ 118 w 170"/>
                  <a:gd name="T93" fmla="*/ 8 h 392"/>
                  <a:gd name="T94" fmla="*/ 121 w 170"/>
                  <a:gd name="T95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0" h="392">
                    <a:moveTo>
                      <a:pt x="77" y="269"/>
                    </a:moveTo>
                    <a:lnTo>
                      <a:pt x="69" y="273"/>
                    </a:lnTo>
                    <a:lnTo>
                      <a:pt x="74" y="273"/>
                    </a:lnTo>
                    <a:lnTo>
                      <a:pt x="77" y="269"/>
                    </a:lnTo>
                    <a:close/>
                    <a:moveTo>
                      <a:pt x="121" y="0"/>
                    </a:moveTo>
                    <a:lnTo>
                      <a:pt x="126" y="0"/>
                    </a:lnTo>
                    <a:lnTo>
                      <a:pt x="155" y="27"/>
                    </a:lnTo>
                    <a:lnTo>
                      <a:pt x="164" y="40"/>
                    </a:lnTo>
                    <a:lnTo>
                      <a:pt x="163" y="69"/>
                    </a:lnTo>
                    <a:lnTo>
                      <a:pt x="169" y="82"/>
                    </a:lnTo>
                    <a:lnTo>
                      <a:pt x="166" y="95"/>
                    </a:lnTo>
                    <a:lnTo>
                      <a:pt x="170" y="109"/>
                    </a:lnTo>
                    <a:lnTo>
                      <a:pt x="169" y="113"/>
                    </a:lnTo>
                    <a:lnTo>
                      <a:pt x="169" y="115"/>
                    </a:lnTo>
                    <a:lnTo>
                      <a:pt x="167" y="115"/>
                    </a:lnTo>
                    <a:lnTo>
                      <a:pt x="164" y="113"/>
                    </a:lnTo>
                    <a:lnTo>
                      <a:pt x="161" y="113"/>
                    </a:lnTo>
                    <a:lnTo>
                      <a:pt x="157" y="112"/>
                    </a:lnTo>
                    <a:lnTo>
                      <a:pt x="154" y="112"/>
                    </a:lnTo>
                    <a:lnTo>
                      <a:pt x="151" y="110"/>
                    </a:lnTo>
                    <a:lnTo>
                      <a:pt x="149" y="110"/>
                    </a:lnTo>
                    <a:lnTo>
                      <a:pt x="146" y="119"/>
                    </a:lnTo>
                    <a:lnTo>
                      <a:pt x="145" y="119"/>
                    </a:lnTo>
                    <a:lnTo>
                      <a:pt x="142" y="117"/>
                    </a:lnTo>
                    <a:lnTo>
                      <a:pt x="143" y="120"/>
                    </a:lnTo>
                    <a:lnTo>
                      <a:pt x="136" y="126"/>
                    </a:lnTo>
                    <a:lnTo>
                      <a:pt x="137" y="134"/>
                    </a:lnTo>
                    <a:lnTo>
                      <a:pt x="131" y="143"/>
                    </a:lnTo>
                    <a:lnTo>
                      <a:pt x="137" y="156"/>
                    </a:lnTo>
                    <a:lnTo>
                      <a:pt x="123" y="175"/>
                    </a:lnTo>
                    <a:lnTo>
                      <a:pt x="100" y="189"/>
                    </a:lnTo>
                    <a:lnTo>
                      <a:pt x="94" y="198"/>
                    </a:lnTo>
                    <a:lnTo>
                      <a:pt x="90" y="203"/>
                    </a:lnTo>
                    <a:lnTo>
                      <a:pt x="89" y="203"/>
                    </a:lnTo>
                    <a:lnTo>
                      <a:pt x="87" y="202"/>
                    </a:lnTo>
                    <a:lnTo>
                      <a:pt x="87" y="208"/>
                    </a:lnTo>
                    <a:lnTo>
                      <a:pt x="86" y="212"/>
                    </a:lnTo>
                    <a:lnTo>
                      <a:pt x="84" y="212"/>
                    </a:lnTo>
                    <a:lnTo>
                      <a:pt x="81" y="211"/>
                    </a:lnTo>
                    <a:lnTo>
                      <a:pt x="84" y="218"/>
                    </a:lnTo>
                    <a:lnTo>
                      <a:pt x="81" y="235"/>
                    </a:lnTo>
                    <a:lnTo>
                      <a:pt x="78" y="235"/>
                    </a:lnTo>
                    <a:lnTo>
                      <a:pt x="78" y="266"/>
                    </a:lnTo>
                    <a:lnTo>
                      <a:pt x="83" y="261"/>
                    </a:lnTo>
                    <a:lnTo>
                      <a:pt x="84" y="261"/>
                    </a:lnTo>
                    <a:lnTo>
                      <a:pt x="96" y="270"/>
                    </a:lnTo>
                    <a:lnTo>
                      <a:pt x="96" y="272"/>
                    </a:lnTo>
                    <a:lnTo>
                      <a:pt x="94" y="272"/>
                    </a:lnTo>
                    <a:lnTo>
                      <a:pt x="100" y="281"/>
                    </a:lnTo>
                    <a:lnTo>
                      <a:pt x="100" y="282"/>
                    </a:lnTo>
                    <a:lnTo>
                      <a:pt x="97" y="291"/>
                    </a:lnTo>
                    <a:lnTo>
                      <a:pt x="96" y="291"/>
                    </a:lnTo>
                    <a:lnTo>
                      <a:pt x="87" y="295"/>
                    </a:lnTo>
                    <a:lnTo>
                      <a:pt x="77" y="291"/>
                    </a:lnTo>
                    <a:lnTo>
                      <a:pt x="69" y="292"/>
                    </a:lnTo>
                    <a:lnTo>
                      <a:pt x="80" y="297"/>
                    </a:lnTo>
                    <a:lnTo>
                      <a:pt x="86" y="297"/>
                    </a:lnTo>
                    <a:lnTo>
                      <a:pt x="90" y="295"/>
                    </a:lnTo>
                    <a:lnTo>
                      <a:pt x="97" y="295"/>
                    </a:lnTo>
                    <a:lnTo>
                      <a:pt x="97" y="297"/>
                    </a:lnTo>
                    <a:lnTo>
                      <a:pt x="93" y="298"/>
                    </a:lnTo>
                    <a:lnTo>
                      <a:pt x="93" y="301"/>
                    </a:lnTo>
                    <a:lnTo>
                      <a:pt x="89" y="307"/>
                    </a:lnTo>
                    <a:lnTo>
                      <a:pt x="87" y="307"/>
                    </a:lnTo>
                    <a:lnTo>
                      <a:pt x="83" y="304"/>
                    </a:lnTo>
                    <a:lnTo>
                      <a:pt x="77" y="313"/>
                    </a:lnTo>
                    <a:lnTo>
                      <a:pt x="75" y="313"/>
                    </a:lnTo>
                    <a:lnTo>
                      <a:pt x="69" y="315"/>
                    </a:lnTo>
                    <a:lnTo>
                      <a:pt x="74" y="315"/>
                    </a:lnTo>
                    <a:lnTo>
                      <a:pt x="74" y="316"/>
                    </a:lnTo>
                    <a:lnTo>
                      <a:pt x="69" y="318"/>
                    </a:lnTo>
                    <a:lnTo>
                      <a:pt x="74" y="321"/>
                    </a:lnTo>
                    <a:lnTo>
                      <a:pt x="74" y="322"/>
                    </a:lnTo>
                    <a:lnTo>
                      <a:pt x="72" y="331"/>
                    </a:lnTo>
                    <a:lnTo>
                      <a:pt x="71" y="332"/>
                    </a:lnTo>
                    <a:lnTo>
                      <a:pt x="72" y="343"/>
                    </a:lnTo>
                    <a:lnTo>
                      <a:pt x="63" y="374"/>
                    </a:lnTo>
                    <a:lnTo>
                      <a:pt x="62" y="374"/>
                    </a:lnTo>
                    <a:lnTo>
                      <a:pt x="43" y="377"/>
                    </a:lnTo>
                    <a:lnTo>
                      <a:pt x="40" y="392"/>
                    </a:lnTo>
                    <a:lnTo>
                      <a:pt x="20" y="392"/>
                    </a:lnTo>
                    <a:lnTo>
                      <a:pt x="20" y="390"/>
                    </a:lnTo>
                    <a:lnTo>
                      <a:pt x="23" y="386"/>
                    </a:lnTo>
                    <a:lnTo>
                      <a:pt x="16" y="374"/>
                    </a:lnTo>
                    <a:lnTo>
                      <a:pt x="16" y="372"/>
                    </a:lnTo>
                    <a:lnTo>
                      <a:pt x="17" y="372"/>
                    </a:lnTo>
                    <a:lnTo>
                      <a:pt x="20" y="371"/>
                    </a:lnTo>
                    <a:lnTo>
                      <a:pt x="19" y="368"/>
                    </a:lnTo>
                    <a:lnTo>
                      <a:pt x="19" y="367"/>
                    </a:lnTo>
                    <a:lnTo>
                      <a:pt x="22" y="364"/>
                    </a:lnTo>
                    <a:lnTo>
                      <a:pt x="8" y="344"/>
                    </a:lnTo>
                    <a:lnTo>
                      <a:pt x="8" y="335"/>
                    </a:lnTo>
                    <a:lnTo>
                      <a:pt x="7" y="335"/>
                    </a:lnTo>
                    <a:lnTo>
                      <a:pt x="7" y="328"/>
                    </a:lnTo>
                    <a:lnTo>
                      <a:pt x="3" y="328"/>
                    </a:lnTo>
                    <a:lnTo>
                      <a:pt x="3" y="327"/>
                    </a:lnTo>
                    <a:lnTo>
                      <a:pt x="6" y="322"/>
                    </a:lnTo>
                    <a:lnTo>
                      <a:pt x="3" y="324"/>
                    </a:lnTo>
                    <a:lnTo>
                      <a:pt x="0" y="318"/>
                    </a:lnTo>
                    <a:lnTo>
                      <a:pt x="0" y="301"/>
                    </a:lnTo>
                    <a:lnTo>
                      <a:pt x="1" y="301"/>
                    </a:lnTo>
                    <a:lnTo>
                      <a:pt x="1" y="303"/>
                    </a:lnTo>
                    <a:lnTo>
                      <a:pt x="3" y="307"/>
                    </a:lnTo>
                    <a:lnTo>
                      <a:pt x="4" y="306"/>
                    </a:lnTo>
                    <a:lnTo>
                      <a:pt x="7" y="297"/>
                    </a:lnTo>
                    <a:lnTo>
                      <a:pt x="6" y="291"/>
                    </a:lnTo>
                    <a:lnTo>
                      <a:pt x="8" y="282"/>
                    </a:lnTo>
                    <a:lnTo>
                      <a:pt x="16" y="276"/>
                    </a:lnTo>
                    <a:lnTo>
                      <a:pt x="17" y="264"/>
                    </a:lnTo>
                    <a:lnTo>
                      <a:pt x="13" y="254"/>
                    </a:lnTo>
                    <a:lnTo>
                      <a:pt x="20" y="244"/>
                    </a:lnTo>
                    <a:lnTo>
                      <a:pt x="13" y="232"/>
                    </a:lnTo>
                    <a:lnTo>
                      <a:pt x="11" y="209"/>
                    </a:lnTo>
                    <a:lnTo>
                      <a:pt x="16" y="195"/>
                    </a:lnTo>
                    <a:lnTo>
                      <a:pt x="11" y="186"/>
                    </a:lnTo>
                    <a:lnTo>
                      <a:pt x="13" y="177"/>
                    </a:lnTo>
                    <a:lnTo>
                      <a:pt x="25" y="168"/>
                    </a:lnTo>
                    <a:lnTo>
                      <a:pt x="40" y="163"/>
                    </a:lnTo>
                    <a:lnTo>
                      <a:pt x="40" y="156"/>
                    </a:lnTo>
                    <a:lnTo>
                      <a:pt x="34" y="149"/>
                    </a:lnTo>
                    <a:lnTo>
                      <a:pt x="34" y="147"/>
                    </a:lnTo>
                    <a:lnTo>
                      <a:pt x="43" y="131"/>
                    </a:lnTo>
                    <a:lnTo>
                      <a:pt x="46" y="104"/>
                    </a:lnTo>
                    <a:lnTo>
                      <a:pt x="46" y="103"/>
                    </a:lnTo>
                    <a:lnTo>
                      <a:pt x="53" y="100"/>
                    </a:lnTo>
                    <a:lnTo>
                      <a:pt x="56" y="88"/>
                    </a:lnTo>
                    <a:lnTo>
                      <a:pt x="68" y="72"/>
                    </a:lnTo>
                    <a:lnTo>
                      <a:pt x="65" y="61"/>
                    </a:lnTo>
                    <a:lnTo>
                      <a:pt x="72" y="43"/>
                    </a:lnTo>
                    <a:lnTo>
                      <a:pt x="83" y="36"/>
                    </a:lnTo>
                    <a:lnTo>
                      <a:pt x="89" y="39"/>
                    </a:lnTo>
                    <a:lnTo>
                      <a:pt x="93" y="21"/>
                    </a:lnTo>
                    <a:lnTo>
                      <a:pt x="93" y="20"/>
                    </a:lnTo>
                    <a:lnTo>
                      <a:pt x="97" y="20"/>
                    </a:lnTo>
                    <a:lnTo>
                      <a:pt x="102" y="21"/>
                    </a:lnTo>
                    <a:lnTo>
                      <a:pt x="109" y="21"/>
                    </a:lnTo>
                    <a:lnTo>
                      <a:pt x="114" y="23"/>
                    </a:lnTo>
                    <a:lnTo>
                      <a:pt x="118" y="23"/>
                    </a:lnTo>
                    <a:lnTo>
                      <a:pt x="115" y="18"/>
                    </a:lnTo>
                    <a:lnTo>
                      <a:pt x="115" y="17"/>
                    </a:lnTo>
                    <a:lnTo>
                      <a:pt x="118" y="8"/>
                    </a:lnTo>
                    <a:lnTo>
                      <a:pt x="117" y="2"/>
                    </a:lnTo>
                    <a:lnTo>
                      <a:pt x="120" y="2"/>
                    </a:lnTo>
                    <a:lnTo>
                      <a:pt x="12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67677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2" name="Sweden Offshore">
                <a:extLst>
                  <a:ext uri="{FF2B5EF4-FFF2-40B4-BE49-F238E27FC236}">
                    <a16:creationId xmlns:a16="http://schemas.microsoft.com/office/drawing/2014/main" id="{405C7D5B-A768-4E5D-94E3-40DFD758E986}"/>
                  </a:ext>
                </a:extLst>
              </p:cNvPr>
              <p:cNvSpPr>
                <a:spLocks/>
              </p:cNvSpPr>
              <p:nvPr>
                <p:custDataLst>
                  <p:tags r:id="rId50"/>
                </p:custDataLst>
              </p:nvPr>
            </p:nvSpPr>
            <p:spPr bwMode="auto">
              <a:xfrm>
                <a:off x="4647590" y="2789746"/>
                <a:ext cx="129324" cy="240435"/>
              </a:xfrm>
              <a:custGeom>
                <a:avLst/>
                <a:gdLst/>
                <a:ahLst/>
                <a:cxnLst/>
                <a:rect l="l" t="t" r="r" b="b"/>
                <a:pathLst>
                  <a:path w="129324" h="240435">
                    <a:moveTo>
                      <a:pt x="0" y="225863"/>
                    </a:moveTo>
                    <a:lnTo>
                      <a:pt x="1822" y="225863"/>
                    </a:lnTo>
                    <a:lnTo>
                      <a:pt x="9108" y="236792"/>
                    </a:lnTo>
                    <a:lnTo>
                      <a:pt x="12751" y="240435"/>
                    </a:lnTo>
                    <a:lnTo>
                      <a:pt x="9108" y="240435"/>
                    </a:lnTo>
                    <a:lnTo>
                      <a:pt x="0" y="236792"/>
                    </a:lnTo>
                    <a:close/>
                    <a:moveTo>
                      <a:pt x="51003" y="151182"/>
                    </a:moveTo>
                    <a:lnTo>
                      <a:pt x="52824" y="153003"/>
                    </a:lnTo>
                    <a:lnTo>
                      <a:pt x="40073" y="185789"/>
                    </a:lnTo>
                    <a:lnTo>
                      <a:pt x="40073" y="187611"/>
                    </a:lnTo>
                    <a:lnTo>
                      <a:pt x="36430" y="185789"/>
                    </a:lnTo>
                    <a:lnTo>
                      <a:pt x="40073" y="169396"/>
                    </a:lnTo>
                    <a:lnTo>
                      <a:pt x="51003" y="153003"/>
                    </a:lnTo>
                    <a:close/>
                    <a:moveTo>
                      <a:pt x="92896" y="112932"/>
                    </a:moveTo>
                    <a:lnTo>
                      <a:pt x="102004" y="112932"/>
                    </a:lnTo>
                    <a:lnTo>
                      <a:pt x="103825" y="114753"/>
                    </a:lnTo>
                    <a:lnTo>
                      <a:pt x="98361" y="123861"/>
                    </a:lnTo>
                    <a:lnTo>
                      <a:pt x="102004" y="136611"/>
                    </a:lnTo>
                    <a:lnTo>
                      <a:pt x="81967" y="156647"/>
                    </a:lnTo>
                    <a:lnTo>
                      <a:pt x="80145" y="156647"/>
                    </a:lnTo>
                    <a:lnTo>
                      <a:pt x="81967" y="129325"/>
                    </a:lnTo>
                    <a:close/>
                    <a:moveTo>
                      <a:pt x="120217" y="0"/>
                    </a:moveTo>
                    <a:lnTo>
                      <a:pt x="129324" y="0"/>
                    </a:lnTo>
                    <a:lnTo>
                      <a:pt x="129324" y="18215"/>
                    </a:lnTo>
                    <a:lnTo>
                      <a:pt x="120217" y="12750"/>
                    </a:lnTo>
                    <a:lnTo>
                      <a:pt x="118395" y="12750"/>
                    </a:lnTo>
                    <a:close/>
                  </a:path>
                </a:pathLst>
              </a:custGeom>
              <a:grpFill/>
              <a:ln w="3175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67677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84" name="Estonia">
              <a:extLst>
                <a:ext uri="{FF2B5EF4-FFF2-40B4-BE49-F238E27FC236}">
                  <a16:creationId xmlns:a16="http://schemas.microsoft.com/office/drawing/2014/main" id="{E6F0E0E4-EEA2-4F7A-9C11-8B7DD594D207}"/>
                </a:ext>
              </a:extLst>
            </p:cNvPr>
            <p:cNvSpPr>
              <a:spLocks/>
            </p:cNvSpPr>
            <p:nvPr>
              <p:custDataLst>
                <p:tags r:id="rId42"/>
              </p:custDataLst>
            </p:nvPr>
          </p:nvSpPr>
          <p:spPr bwMode="auto">
            <a:xfrm>
              <a:off x="6952054" y="3008929"/>
              <a:ext cx="547373" cy="356424"/>
            </a:xfrm>
            <a:custGeom>
              <a:avLst/>
              <a:gdLst/>
              <a:ahLst/>
              <a:cxnLst/>
              <a:rect l="l" t="t" r="r" b="b"/>
              <a:pathLst>
                <a:path w="156648" h="102002">
                  <a:moveTo>
                    <a:pt x="27322" y="54644"/>
                  </a:moveTo>
                  <a:lnTo>
                    <a:pt x="32786" y="61930"/>
                  </a:lnTo>
                  <a:lnTo>
                    <a:pt x="10929" y="67394"/>
                  </a:lnTo>
                  <a:lnTo>
                    <a:pt x="5465" y="83787"/>
                  </a:lnTo>
                  <a:lnTo>
                    <a:pt x="5465" y="72859"/>
                  </a:lnTo>
                  <a:lnTo>
                    <a:pt x="0" y="67394"/>
                  </a:lnTo>
                  <a:lnTo>
                    <a:pt x="0" y="60108"/>
                  </a:lnTo>
                  <a:close/>
                  <a:moveTo>
                    <a:pt x="20037" y="34608"/>
                  </a:moveTo>
                  <a:lnTo>
                    <a:pt x="21858" y="34608"/>
                  </a:lnTo>
                  <a:lnTo>
                    <a:pt x="25501" y="43716"/>
                  </a:lnTo>
                  <a:lnTo>
                    <a:pt x="14572" y="51002"/>
                  </a:lnTo>
                  <a:lnTo>
                    <a:pt x="10929" y="51002"/>
                  </a:lnTo>
                  <a:lnTo>
                    <a:pt x="3643" y="40073"/>
                  </a:lnTo>
                  <a:close/>
                  <a:moveTo>
                    <a:pt x="145719" y="0"/>
                  </a:moveTo>
                  <a:lnTo>
                    <a:pt x="149362" y="0"/>
                  </a:lnTo>
                  <a:lnTo>
                    <a:pt x="154827" y="5464"/>
                  </a:lnTo>
                  <a:lnTo>
                    <a:pt x="156648" y="18215"/>
                  </a:lnTo>
                  <a:lnTo>
                    <a:pt x="145719" y="34608"/>
                  </a:lnTo>
                  <a:lnTo>
                    <a:pt x="127505" y="40072"/>
                  </a:lnTo>
                  <a:lnTo>
                    <a:pt x="132969" y="65573"/>
                  </a:lnTo>
                  <a:lnTo>
                    <a:pt x="136612" y="65573"/>
                  </a:lnTo>
                  <a:lnTo>
                    <a:pt x="138434" y="76502"/>
                  </a:lnTo>
                  <a:lnTo>
                    <a:pt x="143898" y="80145"/>
                  </a:lnTo>
                  <a:lnTo>
                    <a:pt x="145719" y="85609"/>
                  </a:lnTo>
                  <a:lnTo>
                    <a:pt x="145719" y="89252"/>
                  </a:lnTo>
                  <a:lnTo>
                    <a:pt x="138434" y="96538"/>
                  </a:lnTo>
                  <a:lnTo>
                    <a:pt x="138434" y="102002"/>
                  </a:lnTo>
                  <a:lnTo>
                    <a:pt x="136612" y="102002"/>
                  </a:lnTo>
                  <a:lnTo>
                    <a:pt x="127505" y="100181"/>
                  </a:lnTo>
                  <a:lnTo>
                    <a:pt x="122040" y="100181"/>
                  </a:lnTo>
                  <a:lnTo>
                    <a:pt x="120219" y="102002"/>
                  </a:lnTo>
                  <a:lnTo>
                    <a:pt x="114754" y="102002"/>
                  </a:lnTo>
                  <a:lnTo>
                    <a:pt x="103826" y="89252"/>
                  </a:lnTo>
                  <a:lnTo>
                    <a:pt x="83789" y="80145"/>
                  </a:lnTo>
                  <a:lnTo>
                    <a:pt x="60110" y="89252"/>
                  </a:lnTo>
                  <a:lnTo>
                    <a:pt x="61932" y="67394"/>
                  </a:lnTo>
                  <a:lnTo>
                    <a:pt x="43717" y="67394"/>
                  </a:lnTo>
                  <a:lnTo>
                    <a:pt x="38253" y="54644"/>
                  </a:lnTo>
                  <a:lnTo>
                    <a:pt x="38253" y="51001"/>
                  </a:lnTo>
                  <a:lnTo>
                    <a:pt x="43717" y="49180"/>
                  </a:lnTo>
                  <a:lnTo>
                    <a:pt x="36431" y="45537"/>
                  </a:lnTo>
                  <a:lnTo>
                    <a:pt x="36431" y="43715"/>
                  </a:lnTo>
                  <a:lnTo>
                    <a:pt x="38253" y="27322"/>
                  </a:lnTo>
                  <a:lnTo>
                    <a:pt x="89254" y="5464"/>
                  </a:lnTo>
                  <a:lnTo>
                    <a:pt x="140255" y="16393"/>
                  </a:lnTo>
                  <a:lnTo>
                    <a:pt x="143898" y="1275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" name="Greece">
              <a:extLst>
                <a:ext uri="{FF2B5EF4-FFF2-40B4-BE49-F238E27FC236}">
                  <a16:creationId xmlns:a16="http://schemas.microsoft.com/office/drawing/2014/main" id="{9009A52E-DF3D-4CF0-9DDD-216A3902CC78}"/>
                </a:ext>
              </a:extLst>
            </p:cNvPr>
            <p:cNvSpPr>
              <a:spLocks/>
            </p:cNvSpPr>
            <p:nvPr>
              <p:custDataLst>
                <p:tags r:id="rId43"/>
              </p:custDataLst>
            </p:nvPr>
          </p:nvSpPr>
          <p:spPr bwMode="auto">
            <a:xfrm>
              <a:off x="6773841" y="5408432"/>
              <a:ext cx="725582" cy="731949"/>
            </a:xfrm>
            <a:custGeom>
              <a:avLst/>
              <a:gdLst/>
              <a:ahLst/>
              <a:cxnLst/>
              <a:rect l="l" t="t" r="r" b="b"/>
              <a:pathLst>
                <a:path w="207648" h="209470">
                  <a:moveTo>
                    <a:pt x="98359" y="185790"/>
                  </a:moveTo>
                  <a:lnTo>
                    <a:pt x="109288" y="185790"/>
                  </a:lnTo>
                  <a:lnTo>
                    <a:pt x="109288" y="187612"/>
                  </a:lnTo>
                  <a:lnTo>
                    <a:pt x="112931" y="193076"/>
                  </a:lnTo>
                  <a:lnTo>
                    <a:pt x="129324" y="193076"/>
                  </a:lnTo>
                  <a:lnTo>
                    <a:pt x="151182" y="198541"/>
                  </a:lnTo>
                  <a:lnTo>
                    <a:pt x="156646" y="196719"/>
                  </a:lnTo>
                  <a:lnTo>
                    <a:pt x="160289" y="196719"/>
                  </a:lnTo>
                  <a:lnTo>
                    <a:pt x="160289" y="198541"/>
                  </a:lnTo>
                  <a:lnTo>
                    <a:pt x="156646" y="207649"/>
                  </a:lnTo>
                  <a:lnTo>
                    <a:pt x="140253" y="207649"/>
                  </a:lnTo>
                  <a:lnTo>
                    <a:pt x="134788" y="209470"/>
                  </a:lnTo>
                  <a:lnTo>
                    <a:pt x="122038" y="209470"/>
                  </a:lnTo>
                  <a:lnTo>
                    <a:pt x="112931" y="202184"/>
                  </a:lnTo>
                  <a:lnTo>
                    <a:pt x="92894" y="202184"/>
                  </a:lnTo>
                  <a:lnTo>
                    <a:pt x="92894" y="198541"/>
                  </a:lnTo>
                  <a:lnTo>
                    <a:pt x="98359" y="187612"/>
                  </a:lnTo>
                  <a:close/>
                  <a:moveTo>
                    <a:pt x="205827" y="162111"/>
                  </a:moveTo>
                  <a:lnTo>
                    <a:pt x="207648" y="162111"/>
                  </a:lnTo>
                  <a:lnTo>
                    <a:pt x="207648" y="163933"/>
                  </a:lnTo>
                  <a:lnTo>
                    <a:pt x="202184" y="174862"/>
                  </a:lnTo>
                  <a:lnTo>
                    <a:pt x="194897" y="180326"/>
                  </a:lnTo>
                  <a:lnTo>
                    <a:pt x="191254" y="180326"/>
                  </a:lnTo>
                  <a:lnTo>
                    <a:pt x="191254" y="169397"/>
                  </a:lnTo>
                  <a:close/>
                  <a:moveTo>
                    <a:pt x="122038" y="114753"/>
                  </a:moveTo>
                  <a:lnTo>
                    <a:pt x="123860" y="114753"/>
                  </a:lnTo>
                  <a:lnTo>
                    <a:pt x="129324" y="118396"/>
                  </a:lnTo>
                  <a:lnTo>
                    <a:pt x="129324" y="129325"/>
                  </a:lnTo>
                  <a:lnTo>
                    <a:pt x="127503" y="129325"/>
                  </a:lnTo>
                  <a:lnTo>
                    <a:pt x="122038" y="118396"/>
                  </a:lnTo>
                  <a:close/>
                  <a:moveTo>
                    <a:pt x="25500" y="102002"/>
                  </a:moveTo>
                  <a:lnTo>
                    <a:pt x="25500" y="103823"/>
                  </a:lnTo>
                  <a:lnTo>
                    <a:pt x="27322" y="114753"/>
                  </a:lnTo>
                  <a:lnTo>
                    <a:pt x="25500" y="114753"/>
                  </a:lnTo>
                  <a:lnTo>
                    <a:pt x="16393" y="109288"/>
                  </a:lnTo>
                  <a:lnTo>
                    <a:pt x="16393" y="107467"/>
                  </a:lnTo>
                  <a:lnTo>
                    <a:pt x="21857" y="103823"/>
                  </a:lnTo>
                  <a:close/>
                  <a:moveTo>
                    <a:pt x="145718" y="96538"/>
                  </a:moveTo>
                  <a:lnTo>
                    <a:pt x="149361" y="96538"/>
                  </a:lnTo>
                  <a:lnTo>
                    <a:pt x="156647" y="98359"/>
                  </a:lnTo>
                  <a:lnTo>
                    <a:pt x="156647" y="102003"/>
                  </a:lnTo>
                  <a:lnTo>
                    <a:pt x="151183" y="109289"/>
                  </a:lnTo>
                  <a:lnTo>
                    <a:pt x="149361" y="109289"/>
                  </a:lnTo>
                  <a:close/>
                  <a:moveTo>
                    <a:pt x="89252" y="83787"/>
                  </a:moveTo>
                  <a:lnTo>
                    <a:pt x="92895" y="83787"/>
                  </a:lnTo>
                  <a:lnTo>
                    <a:pt x="111109" y="96537"/>
                  </a:lnTo>
                  <a:lnTo>
                    <a:pt x="118395" y="112931"/>
                  </a:lnTo>
                  <a:lnTo>
                    <a:pt x="118395" y="118395"/>
                  </a:lnTo>
                  <a:lnTo>
                    <a:pt x="112931" y="118395"/>
                  </a:lnTo>
                  <a:lnTo>
                    <a:pt x="109288" y="109288"/>
                  </a:lnTo>
                  <a:lnTo>
                    <a:pt x="81966" y="91073"/>
                  </a:lnTo>
                  <a:close/>
                  <a:moveTo>
                    <a:pt x="160291" y="74681"/>
                  </a:moveTo>
                  <a:lnTo>
                    <a:pt x="165755" y="83788"/>
                  </a:lnTo>
                  <a:lnTo>
                    <a:pt x="165755" y="85610"/>
                  </a:lnTo>
                  <a:lnTo>
                    <a:pt x="149361" y="83788"/>
                  </a:lnTo>
                  <a:lnTo>
                    <a:pt x="145718" y="83788"/>
                  </a:lnTo>
                  <a:lnTo>
                    <a:pt x="145718" y="80145"/>
                  </a:lnTo>
                  <a:close/>
                  <a:moveTo>
                    <a:pt x="0" y="63752"/>
                  </a:moveTo>
                  <a:lnTo>
                    <a:pt x="5464" y="63752"/>
                  </a:lnTo>
                  <a:lnTo>
                    <a:pt x="10929" y="74681"/>
                  </a:lnTo>
                  <a:lnTo>
                    <a:pt x="9107" y="74681"/>
                  </a:lnTo>
                  <a:lnTo>
                    <a:pt x="0" y="67395"/>
                  </a:lnTo>
                  <a:close/>
                  <a:moveTo>
                    <a:pt x="127503" y="56466"/>
                  </a:moveTo>
                  <a:lnTo>
                    <a:pt x="138432" y="56466"/>
                  </a:lnTo>
                  <a:lnTo>
                    <a:pt x="138432" y="58288"/>
                  </a:lnTo>
                  <a:lnTo>
                    <a:pt x="134789" y="58288"/>
                  </a:lnTo>
                  <a:lnTo>
                    <a:pt x="127503" y="61931"/>
                  </a:lnTo>
                  <a:close/>
                  <a:moveTo>
                    <a:pt x="122039" y="29143"/>
                  </a:moveTo>
                  <a:lnTo>
                    <a:pt x="122039" y="36429"/>
                  </a:lnTo>
                  <a:lnTo>
                    <a:pt x="118396" y="36429"/>
                  </a:lnTo>
                  <a:lnTo>
                    <a:pt x="112931" y="34607"/>
                  </a:lnTo>
                  <a:lnTo>
                    <a:pt x="112931" y="30964"/>
                  </a:lnTo>
                  <a:close/>
                  <a:moveTo>
                    <a:pt x="154825" y="0"/>
                  </a:moveTo>
                  <a:lnTo>
                    <a:pt x="160290" y="0"/>
                  </a:lnTo>
                  <a:lnTo>
                    <a:pt x="165754" y="7286"/>
                  </a:lnTo>
                  <a:lnTo>
                    <a:pt x="165754" y="10929"/>
                  </a:lnTo>
                  <a:lnTo>
                    <a:pt x="154825" y="30965"/>
                  </a:lnTo>
                  <a:lnTo>
                    <a:pt x="154825" y="34608"/>
                  </a:lnTo>
                  <a:lnTo>
                    <a:pt x="151182" y="34608"/>
                  </a:lnTo>
                  <a:lnTo>
                    <a:pt x="127503" y="25501"/>
                  </a:lnTo>
                  <a:lnTo>
                    <a:pt x="112932" y="25501"/>
                  </a:lnTo>
                  <a:lnTo>
                    <a:pt x="98360" y="36429"/>
                  </a:lnTo>
                  <a:lnTo>
                    <a:pt x="111110" y="47358"/>
                  </a:lnTo>
                  <a:lnTo>
                    <a:pt x="111110" y="51001"/>
                  </a:lnTo>
                  <a:lnTo>
                    <a:pt x="100181" y="47358"/>
                  </a:lnTo>
                  <a:lnTo>
                    <a:pt x="105646" y="56466"/>
                  </a:lnTo>
                  <a:lnTo>
                    <a:pt x="103824" y="56466"/>
                  </a:lnTo>
                  <a:lnTo>
                    <a:pt x="103824" y="58287"/>
                  </a:lnTo>
                  <a:lnTo>
                    <a:pt x="92895" y="51001"/>
                  </a:lnTo>
                  <a:lnTo>
                    <a:pt x="94717" y="56466"/>
                  </a:lnTo>
                  <a:lnTo>
                    <a:pt x="94717" y="58287"/>
                  </a:lnTo>
                  <a:lnTo>
                    <a:pt x="92895" y="58287"/>
                  </a:lnTo>
                  <a:lnTo>
                    <a:pt x="76502" y="41894"/>
                  </a:lnTo>
                  <a:lnTo>
                    <a:pt x="72859" y="41894"/>
                  </a:lnTo>
                  <a:lnTo>
                    <a:pt x="76502" y="40072"/>
                  </a:lnTo>
                  <a:lnTo>
                    <a:pt x="72859" y="40072"/>
                  </a:lnTo>
                  <a:lnTo>
                    <a:pt x="72859" y="41894"/>
                  </a:lnTo>
                  <a:lnTo>
                    <a:pt x="72859" y="56466"/>
                  </a:lnTo>
                  <a:lnTo>
                    <a:pt x="87431" y="78323"/>
                  </a:lnTo>
                  <a:lnTo>
                    <a:pt x="87431" y="80145"/>
                  </a:lnTo>
                  <a:lnTo>
                    <a:pt x="83788" y="80145"/>
                  </a:lnTo>
                  <a:lnTo>
                    <a:pt x="78324" y="78323"/>
                  </a:lnTo>
                  <a:lnTo>
                    <a:pt x="81967" y="85609"/>
                  </a:lnTo>
                  <a:lnTo>
                    <a:pt x="81967" y="89252"/>
                  </a:lnTo>
                  <a:lnTo>
                    <a:pt x="72859" y="89252"/>
                  </a:lnTo>
                  <a:lnTo>
                    <a:pt x="103824" y="109289"/>
                  </a:lnTo>
                  <a:lnTo>
                    <a:pt x="105646" y="109289"/>
                  </a:lnTo>
                  <a:lnTo>
                    <a:pt x="105646" y="129325"/>
                  </a:lnTo>
                  <a:lnTo>
                    <a:pt x="94717" y="118396"/>
                  </a:lnTo>
                  <a:lnTo>
                    <a:pt x="83788" y="115968"/>
                  </a:lnTo>
                  <a:lnTo>
                    <a:pt x="83788" y="118396"/>
                  </a:lnTo>
                  <a:lnTo>
                    <a:pt x="92895" y="131146"/>
                  </a:lnTo>
                  <a:lnTo>
                    <a:pt x="92895" y="134789"/>
                  </a:lnTo>
                  <a:lnTo>
                    <a:pt x="83788" y="140254"/>
                  </a:lnTo>
                  <a:lnTo>
                    <a:pt x="81966" y="140254"/>
                  </a:lnTo>
                  <a:lnTo>
                    <a:pt x="76502" y="134789"/>
                  </a:lnTo>
                  <a:lnTo>
                    <a:pt x="83788" y="163933"/>
                  </a:lnTo>
                  <a:lnTo>
                    <a:pt x="81966" y="163933"/>
                  </a:lnTo>
                  <a:lnTo>
                    <a:pt x="72859" y="156647"/>
                  </a:lnTo>
                  <a:lnTo>
                    <a:pt x="65573" y="163933"/>
                  </a:lnTo>
                  <a:lnTo>
                    <a:pt x="61930" y="163933"/>
                  </a:lnTo>
                  <a:lnTo>
                    <a:pt x="56466" y="147540"/>
                  </a:lnTo>
                  <a:lnTo>
                    <a:pt x="51001" y="156647"/>
                  </a:lnTo>
                  <a:lnTo>
                    <a:pt x="45537" y="151183"/>
                  </a:lnTo>
                  <a:lnTo>
                    <a:pt x="45537" y="136611"/>
                  </a:lnTo>
                  <a:lnTo>
                    <a:pt x="34608" y="123860"/>
                  </a:lnTo>
                  <a:lnTo>
                    <a:pt x="34608" y="120218"/>
                  </a:lnTo>
                  <a:lnTo>
                    <a:pt x="40073" y="109289"/>
                  </a:lnTo>
                  <a:lnTo>
                    <a:pt x="56466" y="107467"/>
                  </a:lnTo>
                  <a:lnTo>
                    <a:pt x="79149" y="113516"/>
                  </a:lnTo>
                  <a:lnTo>
                    <a:pt x="81967" y="109289"/>
                  </a:lnTo>
                  <a:lnTo>
                    <a:pt x="71038" y="103824"/>
                  </a:lnTo>
                  <a:lnTo>
                    <a:pt x="56466" y="103824"/>
                  </a:lnTo>
                  <a:lnTo>
                    <a:pt x="49180" y="107467"/>
                  </a:lnTo>
                  <a:lnTo>
                    <a:pt x="34608" y="107467"/>
                  </a:lnTo>
                  <a:lnTo>
                    <a:pt x="25501" y="91074"/>
                  </a:lnTo>
                  <a:lnTo>
                    <a:pt x="25501" y="89252"/>
                  </a:lnTo>
                  <a:lnTo>
                    <a:pt x="32786" y="89252"/>
                  </a:lnTo>
                  <a:lnTo>
                    <a:pt x="25501" y="85609"/>
                  </a:lnTo>
                  <a:lnTo>
                    <a:pt x="10929" y="67395"/>
                  </a:lnTo>
                  <a:lnTo>
                    <a:pt x="10929" y="63752"/>
                  </a:lnTo>
                  <a:lnTo>
                    <a:pt x="32786" y="36429"/>
                  </a:lnTo>
                  <a:lnTo>
                    <a:pt x="30965" y="29144"/>
                  </a:lnTo>
                  <a:lnTo>
                    <a:pt x="30965" y="25501"/>
                  </a:lnTo>
                  <a:lnTo>
                    <a:pt x="32786" y="25501"/>
                  </a:lnTo>
                  <a:lnTo>
                    <a:pt x="78324" y="12750"/>
                  </a:lnTo>
                  <a:lnTo>
                    <a:pt x="112932" y="5464"/>
                  </a:lnTo>
                  <a:lnTo>
                    <a:pt x="140254" y="14572"/>
                  </a:lnTo>
                  <a:lnTo>
                    <a:pt x="145718" y="12750"/>
                  </a:lnTo>
                  <a:lnTo>
                    <a:pt x="154825" y="7286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Ibiza">
              <a:extLst>
                <a:ext uri="{FF2B5EF4-FFF2-40B4-BE49-F238E27FC236}">
                  <a16:creationId xmlns:a16="http://schemas.microsoft.com/office/drawing/2014/main" id="{C99D5119-C0CC-4066-8D93-0CDE87031DB3}"/>
                </a:ext>
              </a:extLst>
            </p:cNvPr>
            <p:cNvSpPr>
              <a:spLocks/>
            </p:cNvSpPr>
            <p:nvPr>
              <p:custDataLst>
                <p:tags r:id="rId44"/>
              </p:custDataLst>
            </p:nvPr>
          </p:nvSpPr>
          <p:spPr bwMode="auto">
            <a:xfrm>
              <a:off x="5259039" y="5701208"/>
              <a:ext cx="25459" cy="25459"/>
            </a:xfrm>
            <a:custGeom>
              <a:avLst/>
              <a:gdLst>
                <a:gd name="T0" fmla="*/ 3 w 4"/>
                <a:gd name="T1" fmla="*/ 0 h 4"/>
                <a:gd name="T2" fmla="*/ 4 w 4"/>
                <a:gd name="T3" fmla="*/ 0 h 4"/>
                <a:gd name="T4" fmla="*/ 4 w 4"/>
                <a:gd name="T5" fmla="*/ 1 h 4"/>
                <a:gd name="T6" fmla="*/ 3 w 4"/>
                <a:gd name="T7" fmla="*/ 4 h 4"/>
                <a:gd name="T8" fmla="*/ 0 w 4"/>
                <a:gd name="T9" fmla="*/ 4 h 4"/>
                <a:gd name="T10" fmla="*/ 0 w 4"/>
                <a:gd name="T11" fmla="*/ 3 h 4"/>
                <a:gd name="T12" fmla="*/ 3 w 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3" y="0"/>
                  </a:moveTo>
                  <a:lnTo>
                    <a:pt x="4" y="0"/>
                  </a:lnTo>
                  <a:lnTo>
                    <a:pt x="4" y="1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" name="Menorca">
              <a:extLst>
                <a:ext uri="{FF2B5EF4-FFF2-40B4-BE49-F238E27FC236}">
                  <a16:creationId xmlns:a16="http://schemas.microsoft.com/office/drawing/2014/main" id="{BBCD3BE9-17FC-4C13-B2CD-2D2450C6D759}"/>
                </a:ext>
              </a:extLst>
            </p:cNvPr>
            <p:cNvSpPr>
              <a:spLocks/>
            </p:cNvSpPr>
            <p:nvPr>
              <p:custDataLst>
                <p:tags r:id="rId45"/>
              </p:custDataLst>
            </p:nvPr>
          </p:nvSpPr>
          <p:spPr bwMode="auto">
            <a:xfrm>
              <a:off x="5462711" y="5593011"/>
              <a:ext cx="50919" cy="31826"/>
            </a:xfrm>
            <a:custGeom>
              <a:avLst/>
              <a:gdLst>
                <a:gd name="T0" fmla="*/ 0 w 8"/>
                <a:gd name="T1" fmla="*/ 0 h 5"/>
                <a:gd name="T2" fmla="*/ 6 w 8"/>
                <a:gd name="T3" fmla="*/ 0 h 5"/>
                <a:gd name="T4" fmla="*/ 8 w 8"/>
                <a:gd name="T5" fmla="*/ 3 h 5"/>
                <a:gd name="T6" fmla="*/ 8 w 8"/>
                <a:gd name="T7" fmla="*/ 5 h 5"/>
                <a:gd name="T8" fmla="*/ 6 w 8"/>
                <a:gd name="T9" fmla="*/ 5 h 5"/>
                <a:gd name="T10" fmla="*/ 2 w 8"/>
                <a:gd name="T11" fmla="*/ 2 h 5"/>
                <a:gd name="T12" fmla="*/ 0 w 8"/>
                <a:gd name="T13" fmla="*/ 2 h 5"/>
                <a:gd name="T14" fmla="*/ 0 w 8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lnTo>
                    <a:pt x="6" y="0"/>
                  </a:lnTo>
                  <a:lnTo>
                    <a:pt x="8" y="3"/>
                  </a:lnTo>
                  <a:lnTo>
                    <a:pt x="8" y="5"/>
                  </a:lnTo>
                  <a:lnTo>
                    <a:pt x="6" y="5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" name="Island">
              <a:extLst>
                <a:ext uri="{FF2B5EF4-FFF2-40B4-BE49-F238E27FC236}">
                  <a16:creationId xmlns:a16="http://schemas.microsoft.com/office/drawing/2014/main" id="{5719EA65-7968-40F1-9A58-1C4793E6B6CC}"/>
                </a:ext>
              </a:extLst>
            </p:cNvPr>
            <p:cNvSpPr>
              <a:spLocks/>
            </p:cNvSpPr>
            <p:nvPr>
              <p:custDataLst>
                <p:tags r:id="rId46"/>
              </p:custDataLst>
            </p:nvPr>
          </p:nvSpPr>
          <p:spPr bwMode="auto">
            <a:xfrm>
              <a:off x="2872262" y="5726668"/>
              <a:ext cx="25459" cy="25459"/>
            </a:xfrm>
            <a:custGeom>
              <a:avLst/>
              <a:gdLst>
                <a:gd name="T0" fmla="*/ 4 w 4"/>
                <a:gd name="T1" fmla="*/ 0 h 4"/>
                <a:gd name="T2" fmla="*/ 4 w 4"/>
                <a:gd name="T3" fmla="*/ 4 h 4"/>
                <a:gd name="T4" fmla="*/ 3 w 4"/>
                <a:gd name="T5" fmla="*/ 4 h 4"/>
                <a:gd name="T6" fmla="*/ 0 w 4"/>
                <a:gd name="T7" fmla="*/ 3 h 4"/>
                <a:gd name="T8" fmla="*/ 0 w 4"/>
                <a:gd name="T9" fmla="*/ 1 h 4"/>
                <a:gd name="T10" fmla="*/ 4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4" y="4"/>
                  </a:lnTo>
                  <a:lnTo>
                    <a:pt x="3" y="4"/>
                  </a:lnTo>
                  <a:lnTo>
                    <a:pt x="0" y="3"/>
                  </a:lnTo>
                  <a:lnTo>
                    <a:pt x="0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Sao Miguel">
              <a:extLst>
                <a:ext uri="{FF2B5EF4-FFF2-40B4-BE49-F238E27FC236}">
                  <a16:creationId xmlns:a16="http://schemas.microsoft.com/office/drawing/2014/main" id="{83BD8C5F-634A-4CBE-810F-D2318FB42A48}"/>
                </a:ext>
              </a:extLst>
            </p:cNvPr>
            <p:cNvSpPr>
              <a:spLocks/>
            </p:cNvSpPr>
            <p:nvPr>
              <p:custDataLst>
                <p:tags r:id="rId47"/>
              </p:custDataLst>
            </p:nvPr>
          </p:nvSpPr>
          <p:spPr bwMode="auto">
            <a:xfrm>
              <a:off x="2999559" y="5828505"/>
              <a:ext cx="70015" cy="31826"/>
            </a:xfrm>
            <a:custGeom>
              <a:avLst/>
              <a:gdLst>
                <a:gd name="T0" fmla="*/ 0 w 11"/>
                <a:gd name="T1" fmla="*/ 0 h 5"/>
                <a:gd name="T2" fmla="*/ 11 w 11"/>
                <a:gd name="T3" fmla="*/ 0 h 5"/>
                <a:gd name="T4" fmla="*/ 11 w 11"/>
                <a:gd name="T5" fmla="*/ 2 h 5"/>
                <a:gd name="T6" fmla="*/ 6 w 11"/>
                <a:gd name="T7" fmla="*/ 3 h 5"/>
                <a:gd name="T8" fmla="*/ 6 w 11"/>
                <a:gd name="T9" fmla="*/ 5 h 5"/>
                <a:gd name="T10" fmla="*/ 5 w 11"/>
                <a:gd name="T11" fmla="*/ 5 h 5"/>
                <a:gd name="T12" fmla="*/ 5 w 11"/>
                <a:gd name="T13" fmla="*/ 3 h 5"/>
                <a:gd name="T14" fmla="*/ 0 w 11"/>
                <a:gd name="T15" fmla="*/ 2 h 5"/>
                <a:gd name="T16" fmla="*/ 0 w 11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5">
                  <a:moveTo>
                    <a:pt x="0" y="0"/>
                  </a:moveTo>
                  <a:lnTo>
                    <a:pt x="11" y="0"/>
                  </a:lnTo>
                  <a:lnTo>
                    <a:pt x="11" y="2"/>
                  </a:lnTo>
                  <a:lnTo>
                    <a:pt x="6" y="3"/>
                  </a:lnTo>
                  <a:lnTo>
                    <a:pt x="6" y="5"/>
                  </a:lnTo>
                  <a:lnTo>
                    <a:pt x="5" y="5"/>
                  </a:lnTo>
                  <a:lnTo>
                    <a:pt x="5" y="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" name="United Kingdom">
              <a:extLst>
                <a:ext uri="{FF2B5EF4-FFF2-40B4-BE49-F238E27FC236}">
                  <a16:creationId xmlns:a16="http://schemas.microsoft.com/office/drawing/2014/main" id="{841EC703-380A-47EC-9597-217DCFF44BA5}"/>
                </a:ext>
              </a:extLst>
            </p:cNvPr>
            <p:cNvSpPr>
              <a:spLocks/>
            </p:cNvSpPr>
            <p:nvPr>
              <p:custDataLst>
                <p:tags r:id="rId48"/>
              </p:custDataLst>
            </p:nvPr>
          </p:nvSpPr>
          <p:spPr bwMode="auto">
            <a:xfrm>
              <a:off x="4476172" y="2856169"/>
              <a:ext cx="821053" cy="1578454"/>
            </a:xfrm>
            <a:custGeom>
              <a:avLst/>
              <a:gdLst/>
              <a:ahLst/>
              <a:cxnLst/>
              <a:rect l="l" t="t" r="r" b="b"/>
              <a:pathLst>
                <a:path w="234970" h="451724">
                  <a:moveTo>
                    <a:pt x="85610" y="278685"/>
                  </a:moveTo>
                  <a:lnTo>
                    <a:pt x="87432" y="278685"/>
                  </a:lnTo>
                  <a:lnTo>
                    <a:pt x="87432" y="291436"/>
                  </a:lnTo>
                  <a:lnTo>
                    <a:pt x="80145" y="295079"/>
                  </a:lnTo>
                  <a:lnTo>
                    <a:pt x="78324" y="295079"/>
                  </a:lnTo>
                  <a:lnTo>
                    <a:pt x="78324" y="291436"/>
                  </a:lnTo>
                  <a:close/>
                  <a:moveTo>
                    <a:pt x="18215" y="240434"/>
                  </a:moveTo>
                  <a:lnTo>
                    <a:pt x="25501" y="244077"/>
                  </a:lnTo>
                  <a:lnTo>
                    <a:pt x="29144" y="244077"/>
                  </a:lnTo>
                  <a:lnTo>
                    <a:pt x="29144" y="245899"/>
                  </a:lnTo>
                  <a:lnTo>
                    <a:pt x="23679" y="251363"/>
                  </a:lnTo>
                  <a:lnTo>
                    <a:pt x="45537" y="245899"/>
                  </a:lnTo>
                  <a:lnTo>
                    <a:pt x="47359" y="245899"/>
                  </a:lnTo>
                  <a:lnTo>
                    <a:pt x="52823" y="256827"/>
                  </a:lnTo>
                  <a:lnTo>
                    <a:pt x="52823" y="267756"/>
                  </a:lnTo>
                  <a:lnTo>
                    <a:pt x="61930" y="276864"/>
                  </a:lnTo>
                  <a:lnTo>
                    <a:pt x="63752" y="276864"/>
                  </a:lnTo>
                  <a:lnTo>
                    <a:pt x="61930" y="280507"/>
                  </a:lnTo>
                  <a:lnTo>
                    <a:pt x="61930" y="284150"/>
                  </a:lnTo>
                  <a:lnTo>
                    <a:pt x="47359" y="296900"/>
                  </a:lnTo>
                  <a:lnTo>
                    <a:pt x="45537" y="296900"/>
                  </a:lnTo>
                  <a:lnTo>
                    <a:pt x="36430" y="278685"/>
                  </a:lnTo>
                  <a:lnTo>
                    <a:pt x="9107" y="289614"/>
                  </a:lnTo>
                  <a:lnTo>
                    <a:pt x="0" y="276864"/>
                  </a:lnTo>
                  <a:lnTo>
                    <a:pt x="12750" y="255006"/>
                  </a:lnTo>
                  <a:close/>
                  <a:moveTo>
                    <a:pt x="52822" y="207647"/>
                  </a:moveTo>
                  <a:lnTo>
                    <a:pt x="61930" y="207647"/>
                  </a:lnTo>
                  <a:lnTo>
                    <a:pt x="51001" y="222219"/>
                  </a:lnTo>
                  <a:lnTo>
                    <a:pt x="47722" y="222219"/>
                  </a:lnTo>
                  <a:lnTo>
                    <a:pt x="51001" y="227685"/>
                  </a:lnTo>
                  <a:lnTo>
                    <a:pt x="51001" y="229506"/>
                  </a:lnTo>
                  <a:lnTo>
                    <a:pt x="47358" y="229506"/>
                  </a:lnTo>
                  <a:lnTo>
                    <a:pt x="40072" y="227685"/>
                  </a:lnTo>
                  <a:lnTo>
                    <a:pt x="36429" y="227685"/>
                  </a:lnTo>
                  <a:lnTo>
                    <a:pt x="36429" y="224041"/>
                  </a:lnTo>
                  <a:lnTo>
                    <a:pt x="41893" y="216755"/>
                  </a:lnTo>
                  <a:lnTo>
                    <a:pt x="45536" y="216755"/>
                  </a:lnTo>
                  <a:lnTo>
                    <a:pt x="45536" y="218577"/>
                  </a:lnTo>
                  <a:lnTo>
                    <a:pt x="47358" y="221613"/>
                  </a:lnTo>
                  <a:lnTo>
                    <a:pt x="47358" y="218576"/>
                  </a:lnTo>
                  <a:close/>
                  <a:moveTo>
                    <a:pt x="41895" y="138431"/>
                  </a:moveTo>
                  <a:lnTo>
                    <a:pt x="41895" y="140253"/>
                  </a:lnTo>
                  <a:lnTo>
                    <a:pt x="51002" y="156646"/>
                  </a:lnTo>
                  <a:lnTo>
                    <a:pt x="56467" y="156646"/>
                  </a:lnTo>
                  <a:lnTo>
                    <a:pt x="56467" y="160290"/>
                  </a:lnTo>
                  <a:lnTo>
                    <a:pt x="52824" y="165754"/>
                  </a:lnTo>
                  <a:lnTo>
                    <a:pt x="30966" y="154825"/>
                  </a:lnTo>
                  <a:lnTo>
                    <a:pt x="30966" y="151182"/>
                  </a:lnTo>
                  <a:close/>
                  <a:moveTo>
                    <a:pt x="41895" y="103824"/>
                  </a:moveTo>
                  <a:lnTo>
                    <a:pt x="45538" y="103824"/>
                  </a:lnTo>
                  <a:lnTo>
                    <a:pt x="45538" y="116575"/>
                  </a:lnTo>
                  <a:lnTo>
                    <a:pt x="40073" y="120218"/>
                  </a:lnTo>
                  <a:lnTo>
                    <a:pt x="41895" y="123861"/>
                  </a:lnTo>
                  <a:lnTo>
                    <a:pt x="25501" y="134790"/>
                  </a:lnTo>
                  <a:lnTo>
                    <a:pt x="23680" y="134790"/>
                  </a:lnTo>
                  <a:lnTo>
                    <a:pt x="23680" y="114753"/>
                  </a:lnTo>
                  <a:close/>
                  <a:moveTo>
                    <a:pt x="112931" y="94716"/>
                  </a:moveTo>
                  <a:lnTo>
                    <a:pt x="118396" y="98359"/>
                  </a:lnTo>
                  <a:lnTo>
                    <a:pt x="118396" y="111109"/>
                  </a:lnTo>
                  <a:lnTo>
                    <a:pt x="96538" y="129324"/>
                  </a:lnTo>
                  <a:lnTo>
                    <a:pt x="102002" y="132967"/>
                  </a:lnTo>
                  <a:lnTo>
                    <a:pt x="102002" y="134788"/>
                  </a:lnTo>
                  <a:lnTo>
                    <a:pt x="91074" y="140253"/>
                  </a:lnTo>
                  <a:lnTo>
                    <a:pt x="92895" y="143896"/>
                  </a:lnTo>
                  <a:lnTo>
                    <a:pt x="98359" y="143896"/>
                  </a:lnTo>
                  <a:lnTo>
                    <a:pt x="112931" y="140253"/>
                  </a:lnTo>
                  <a:lnTo>
                    <a:pt x="129324" y="140253"/>
                  </a:lnTo>
                  <a:lnTo>
                    <a:pt x="142075" y="138431"/>
                  </a:lnTo>
                  <a:lnTo>
                    <a:pt x="147539" y="138431"/>
                  </a:lnTo>
                  <a:lnTo>
                    <a:pt x="147539" y="140253"/>
                  </a:lnTo>
                  <a:lnTo>
                    <a:pt x="151182" y="151182"/>
                  </a:lnTo>
                  <a:lnTo>
                    <a:pt x="140253" y="176682"/>
                  </a:lnTo>
                  <a:lnTo>
                    <a:pt x="131146" y="193075"/>
                  </a:lnTo>
                  <a:lnTo>
                    <a:pt x="129324" y="193075"/>
                  </a:lnTo>
                  <a:lnTo>
                    <a:pt x="123860" y="194897"/>
                  </a:lnTo>
                  <a:lnTo>
                    <a:pt x="131146" y="202183"/>
                  </a:lnTo>
                  <a:lnTo>
                    <a:pt x="131146" y="205826"/>
                  </a:lnTo>
                  <a:lnTo>
                    <a:pt x="129324" y="205826"/>
                  </a:lnTo>
                  <a:lnTo>
                    <a:pt x="120217" y="211290"/>
                  </a:lnTo>
                  <a:lnTo>
                    <a:pt x="131146" y="211290"/>
                  </a:lnTo>
                  <a:lnTo>
                    <a:pt x="156647" y="229505"/>
                  </a:lnTo>
                  <a:lnTo>
                    <a:pt x="165754" y="267756"/>
                  </a:lnTo>
                  <a:lnTo>
                    <a:pt x="176683" y="273220"/>
                  </a:lnTo>
                  <a:lnTo>
                    <a:pt x="196719" y="302364"/>
                  </a:lnTo>
                  <a:lnTo>
                    <a:pt x="196719" y="313292"/>
                  </a:lnTo>
                  <a:lnTo>
                    <a:pt x="187612" y="311471"/>
                  </a:lnTo>
                  <a:lnTo>
                    <a:pt x="202184" y="324221"/>
                  </a:lnTo>
                  <a:lnTo>
                    <a:pt x="196719" y="340614"/>
                  </a:lnTo>
                  <a:lnTo>
                    <a:pt x="202184" y="340614"/>
                  </a:lnTo>
                  <a:lnTo>
                    <a:pt x="207648" y="338793"/>
                  </a:lnTo>
                  <a:lnTo>
                    <a:pt x="213113" y="338793"/>
                  </a:lnTo>
                  <a:lnTo>
                    <a:pt x="218577" y="335150"/>
                  </a:lnTo>
                  <a:lnTo>
                    <a:pt x="224041" y="335150"/>
                  </a:lnTo>
                  <a:lnTo>
                    <a:pt x="224041" y="338793"/>
                  </a:lnTo>
                  <a:lnTo>
                    <a:pt x="231327" y="346079"/>
                  </a:lnTo>
                  <a:lnTo>
                    <a:pt x="234970" y="346079"/>
                  </a:lnTo>
                  <a:lnTo>
                    <a:pt x="231327" y="369758"/>
                  </a:lnTo>
                  <a:lnTo>
                    <a:pt x="207648" y="395259"/>
                  </a:lnTo>
                  <a:lnTo>
                    <a:pt x="209470" y="397080"/>
                  </a:lnTo>
                  <a:lnTo>
                    <a:pt x="225863" y="400723"/>
                  </a:lnTo>
                  <a:lnTo>
                    <a:pt x="214934" y="413473"/>
                  </a:lnTo>
                  <a:lnTo>
                    <a:pt x="174862" y="424402"/>
                  </a:lnTo>
                  <a:lnTo>
                    <a:pt x="158468" y="418938"/>
                  </a:lnTo>
                  <a:lnTo>
                    <a:pt x="156647" y="424402"/>
                  </a:lnTo>
                  <a:lnTo>
                    <a:pt x="134789" y="429867"/>
                  </a:lnTo>
                  <a:lnTo>
                    <a:pt x="125681" y="424402"/>
                  </a:lnTo>
                  <a:lnTo>
                    <a:pt x="112931" y="428045"/>
                  </a:lnTo>
                  <a:lnTo>
                    <a:pt x="107467" y="440795"/>
                  </a:lnTo>
                  <a:lnTo>
                    <a:pt x="98359" y="440795"/>
                  </a:lnTo>
                  <a:lnTo>
                    <a:pt x="91074" y="437152"/>
                  </a:lnTo>
                  <a:lnTo>
                    <a:pt x="80145" y="437152"/>
                  </a:lnTo>
                  <a:lnTo>
                    <a:pt x="72859" y="448081"/>
                  </a:lnTo>
                  <a:lnTo>
                    <a:pt x="69216" y="451724"/>
                  </a:lnTo>
                  <a:lnTo>
                    <a:pt x="58287" y="451724"/>
                  </a:lnTo>
                  <a:lnTo>
                    <a:pt x="58287" y="448081"/>
                  </a:lnTo>
                  <a:lnTo>
                    <a:pt x="92895" y="406187"/>
                  </a:lnTo>
                  <a:lnTo>
                    <a:pt x="120217" y="402544"/>
                  </a:lnTo>
                  <a:lnTo>
                    <a:pt x="129324" y="391616"/>
                  </a:lnTo>
                  <a:lnTo>
                    <a:pt x="112931" y="400723"/>
                  </a:lnTo>
                  <a:lnTo>
                    <a:pt x="109288" y="400723"/>
                  </a:lnTo>
                  <a:lnTo>
                    <a:pt x="102002" y="389794"/>
                  </a:lnTo>
                  <a:lnTo>
                    <a:pt x="91074" y="391616"/>
                  </a:lnTo>
                  <a:lnTo>
                    <a:pt x="87431" y="391616"/>
                  </a:lnTo>
                  <a:lnTo>
                    <a:pt x="87431" y="389794"/>
                  </a:lnTo>
                  <a:lnTo>
                    <a:pt x="85609" y="384330"/>
                  </a:lnTo>
                  <a:lnTo>
                    <a:pt x="74680" y="389794"/>
                  </a:lnTo>
                  <a:lnTo>
                    <a:pt x="72859" y="389794"/>
                  </a:lnTo>
                  <a:lnTo>
                    <a:pt x="67395" y="380687"/>
                  </a:lnTo>
                  <a:lnTo>
                    <a:pt x="67395" y="378865"/>
                  </a:lnTo>
                  <a:lnTo>
                    <a:pt x="92895" y="362472"/>
                  </a:lnTo>
                  <a:lnTo>
                    <a:pt x="96538" y="355186"/>
                  </a:lnTo>
                  <a:lnTo>
                    <a:pt x="92895" y="340614"/>
                  </a:lnTo>
                  <a:lnTo>
                    <a:pt x="80145" y="344257"/>
                  </a:lnTo>
                  <a:lnTo>
                    <a:pt x="80145" y="340614"/>
                  </a:lnTo>
                  <a:lnTo>
                    <a:pt x="95445" y="327864"/>
                  </a:lnTo>
                  <a:lnTo>
                    <a:pt x="91074" y="327864"/>
                  </a:lnTo>
                  <a:lnTo>
                    <a:pt x="85610" y="318757"/>
                  </a:lnTo>
                  <a:lnTo>
                    <a:pt x="85610" y="316935"/>
                  </a:lnTo>
                  <a:lnTo>
                    <a:pt x="96539" y="324221"/>
                  </a:lnTo>
                  <a:lnTo>
                    <a:pt x="98361" y="324221"/>
                  </a:lnTo>
                  <a:lnTo>
                    <a:pt x="98361" y="325434"/>
                  </a:lnTo>
                  <a:lnTo>
                    <a:pt x="102002" y="322400"/>
                  </a:lnTo>
                  <a:lnTo>
                    <a:pt x="120217" y="318757"/>
                  </a:lnTo>
                  <a:lnTo>
                    <a:pt x="120217" y="316935"/>
                  </a:lnTo>
                  <a:lnTo>
                    <a:pt x="123860" y="306007"/>
                  </a:lnTo>
                  <a:lnTo>
                    <a:pt x="120217" y="306007"/>
                  </a:lnTo>
                  <a:lnTo>
                    <a:pt x="120217" y="302364"/>
                  </a:lnTo>
                  <a:lnTo>
                    <a:pt x="125681" y="289613"/>
                  </a:lnTo>
                  <a:lnTo>
                    <a:pt x="114753" y="291435"/>
                  </a:lnTo>
                  <a:lnTo>
                    <a:pt x="103824" y="276863"/>
                  </a:lnTo>
                  <a:lnTo>
                    <a:pt x="114753" y="260470"/>
                  </a:lnTo>
                  <a:lnTo>
                    <a:pt x="91074" y="262291"/>
                  </a:lnTo>
                  <a:lnTo>
                    <a:pt x="87431" y="267756"/>
                  </a:lnTo>
                  <a:lnTo>
                    <a:pt x="87431" y="271399"/>
                  </a:lnTo>
                  <a:lnTo>
                    <a:pt x="85609" y="271399"/>
                  </a:lnTo>
                  <a:lnTo>
                    <a:pt x="85609" y="267756"/>
                  </a:lnTo>
                  <a:lnTo>
                    <a:pt x="78323" y="262291"/>
                  </a:lnTo>
                  <a:lnTo>
                    <a:pt x="74680" y="267756"/>
                  </a:lnTo>
                  <a:lnTo>
                    <a:pt x="74680" y="271399"/>
                  </a:lnTo>
                  <a:lnTo>
                    <a:pt x="72859" y="271399"/>
                  </a:lnTo>
                  <a:lnTo>
                    <a:pt x="72859" y="267756"/>
                  </a:lnTo>
                  <a:lnTo>
                    <a:pt x="67395" y="256827"/>
                  </a:lnTo>
                  <a:lnTo>
                    <a:pt x="72859" y="256827"/>
                  </a:lnTo>
                  <a:lnTo>
                    <a:pt x="80145" y="234969"/>
                  </a:lnTo>
                  <a:lnTo>
                    <a:pt x="74680" y="227683"/>
                  </a:lnTo>
                  <a:lnTo>
                    <a:pt x="74680" y="224040"/>
                  </a:lnTo>
                  <a:lnTo>
                    <a:pt x="80145" y="216755"/>
                  </a:lnTo>
                  <a:lnTo>
                    <a:pt x="74680" y="213112"/>
                  </a:lnTo>
                  <a:lnTo>
                    <a:pt x="69216" y="218576"/>
                  </a:lnTo>
                  <a:lnTo>
                    <a:pt x="67395" y="218576"/>
                  </a:lnTo>
                  <a:lnTo>
                    <a:pt x="67395" y="207647"/>
                  </a:lnTo>
                  <a:lnTo>
                    <a:pt x="63752" y="213112"/>
                  </a:lnTo>
                  <a:lnTo>
                    <a:pt x="67395" y="218576"/>
                  </a:lnTo>
                  <a:lnTo>
                    <a:pt x="67395" y="224040"/>
                  </a:lnTo>
                  <a:lnTo>
                    <a:pt x="67394" y="224041"/>
                  </a:lnTo>
                  <a:lnTo>
                    <a:pt x="72860" y="224041"/>
                  </a:lnTo>
                  <a:lnTo>
                    <a:pt x="69217" y="234970"/>
                  </a:lnTo>
                  <a:lnTo>
                    <a:pt x="69217" y="238613"/>
                  </a:lnTo>
                  <a:lnTo>
                    <a:pt x="67395" y="238613"/>
                  </a:lnTo>
                  <a:lnTo>
                    <a:pt x="64156" y="228898"/>
                  </a:lnTo>
                  <a:lnTo>
                    <a:pt x="56466" y="240434"/>
                  </a:lnTo>
                  <a:lnTo>
                    <a:pt x="56466" y="244077"/>
                  </a:lnTo>
                  <a:lnTo>
                    <a:pt x="52823" y="244077"/>
                  </a:lnTo>
                  <a:lnTo>
                    <a:pt x="52823" y="240434"/>
                  </a:lnTo>
                  <a:lnTo>
                    <a:pt x="67395" y="189433"/>
                  </a:lnTo>
                  <a:lnTo>
                    <a:pt x="58287" y="194897"/>
                  </a:lnTo>
                  <a:lnTo>
                    <a:pt x="56466" y="194897"/>
                  </a:lnTo>
                  <a:lnTo>
                    <a:pt x="56463" y="194894"/>
                  </a:lnTo>
                  <a:lnTo>
                    <a:pt x="56466" y="194898"/>
                  </a:lnTo>
                  <a:lnTo>
                    <a:pt x="56466" y="198541"/>
                  </a:lnTo>
                  <a:lnTo>
                    <a:pt x="47358" y="198541"/>
                  </a:lnTo>
                  <a:lnTo>
                    <a:pt x="41894" y="189434"/>
                  </a:lnTo>
                  <a:lnTo>
                    <a:pt x="41894" y="187612"/>
                  </a:lnTo>
                  <a:lnTo>
                    <a:pt x="49181" y="187612"/>
                  </a:lnTo>
                  <a:lnTo>
                    <a:pt x="45537" y="183968"/>
                  </a:lnTo>
                  <a:lnTo>
                    <a:pt x="45537" y="182147"/>
                  </a:lnTo>
                  <a:lnTo>
                    <a:pt x="52823" y="178504"/>
                  </a:lnTo>
                  <a:lnTo>
                    <a:pt x="61930" y="156646"/>
                  </a:lnTo>
                  <a:lnTo>
                    <a:pt x="52823" y="154825"/>
                  </a:lnTo>
                  <a:lnTo>
                    <a:pt x="52823" y="143896"/>
                  </a:lnTo>
                  <a:lnTo>
                    <a:pt x="56466" y="143896"/>
                  </a:lnTo>
                  <a:lnTo>
                    <a:pt x="52823" y="134788"/>
                  </a:lnTo>
                  <a:lnTo>
                    <a:pt x="52823" y="132967"/>
                  </a:lnTo>
                  <a:lnTo>
                    <a:pt x="56466" y="132967"/>
                  </a:lnTo>
                  <a:lnTo>
                    <a:pt x="67395" y="127503"/>
                  </a:lnTo>
                  <a:lnTo>
                    <a:pt x="61930" y="122038"/>
                  </a:lnTo>
                  <a:lnTo>
                    <a:pt x="63752" y="116574"/>
                  </a:lnTo>
                  <a:lnTo>
                    <a:pt x="63752" y="114752"/>
                  </a:lnTo>
                  <a:lnTo>
                    <a:pt x="69216" y="114752"/>
                  </a:lnTo>
                  <a:lnTo>
                    <a:pt x="74680" y="100181"/>
                  </a:lnTo>
                  <a:lnTo>
                    <a:pt x="74680" y="98359"/>
                  </a:lnTo>
                  <a:close/>
                  <a:moveTo>
                    <a:pt x="160290" y="0"/>
                  </a:moveTo>
                  <a:lnTo>
                    <a:pt x="163933" y="0"/>
                  </a:lnTo>
                  <a:lnTo>
                    <a:pt x="163933" y="3643"/>
                  </a:lnTo>
                  <a:lnTo>
                    <a:pt x="165754" y="14572"/>
                  </a:lnTo>
                  <a:lnTo>
                    <a:pt x="165754" y="32787"/>
                  </a:lnTo>
                  <a:lnTo>
                    <a:pt x="160290" y="38251"/>
                  </a:lnTo>
                  <a:lnTo>
                    <a:pt x="158468" y="38251"/>
                  </a:lnTo>
                  <a:lnTo>
                    <a:pt x="160290" y="25501"/>
                  </a:lnTo>
                  <a:lnTo>
                    <a:pt x="153003" y="21858"/>
                  </a:lnTo>
                  <a:lnTo>
                    <a:pt x="153003" y="20036"/>
                  </a:lnTo>
                  <a:lnTo>
                    <a:pt x="160290" y="3643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4047AD-F2E3-465B-B8B0-35DC63530551}"/>
              </a:ext>
            </a:extLst>
          </p:cNvPr>
          <p:cNvCxnSpPr/>
          <p:nvPr/>
        </p:nvCxnSpPr>
        <p:spPr>
          <a:xfrm>
            <a:off x="390294" y="324118"/>
            <a:ext cx="0" cy="52322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Slide Number Placeholder 5">
            <a:extLst>
              <a:ext uri="{FF2B5EF4-FFF2-40B4-BE49-F238E27FC236}">
                <a16:creationId xmlns:a16="http://schemas.microsoft.com/office/drawing/2014/main" id="{EA81F03B-9481-4C38-836A-774D83FB7114}"/>
              </a:ext>
            </a:extLst>
          </p:cNvPr>
          <p:cNvSpPr txBox="1">
            <a:spLocks/>
          </p:cNvSpPr>
          <p:nvPr/>
        </p:nvSpPr>
        <p:spPr>
          <a:xfrm>
            <a:off x="230400" y="6303600"/>
            <a:ext cx="12973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>
                <a:solidFill>
                  <a:schemeClr val="accent1"/>
                </a:solidFill>
              </a:rPr>
              <a:t>SLIDE</a:t>
            </a:r>
            <a:r>
              <a:rPr lang="en-GB" sz="1000">
                <a:solidFill>
                  <a:srgbClr val="676770"/>
                </a:solidFill>
              </a:rPr>
              <a:t>  </a:t>
            </a:r>
            <a:r>
              <a:rPr lang="en-GB" sz="1400">
                <a:solidFill>
                  <a:schemeClr val="accent3"/>
                </a:solidFill>
              </a:rPr>
              <a:t>|</a:t>
            </a:r>
            <a:r>
              <a:rPr lang="en-GB" sz="1000">
                <a:solidFill>
                  <a:srgbClr val="676770"/>
                </a:solidFill>
              </a:rPr>
              <a:t>  </a:t>
            </a:r>
            <a:fld id="{85845CA8-B977-449B-9FF9-20DC913440A4}" type="slidenum">
              <a:rPr lang="en-GB" sz="1000" smtClean="0">
                <a:solidFill>
                  <a:schemeClr val="accent1"/>
                </a:solidFill>
              </a:rPr>
              <a:pPr algn="l"/>
              <a:t>‹#›</a:t>
            </a:fld>
            <a:endParaRPr lang="en-GB" sz="1000">
              <a:solidFill>
                <a:schemeClr val="accent1"/>
              </a:solidFill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id="{495655E8-BA06-4064-A77B-81DFBB30373C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sp>
        <p:nvSpPr>
          <p:cNvPr id="103" name="Text Placeholder 3">
            <a:extLst>
              <a:ext uri="{FF2B5EF4-FFF2-40B4-BE49-F238E27FC236}">
                <a16:creationId xmlns:a16="http://schemas.microsoft.com/office/drawing/2014/main" id="{43823857-899B-4F48-93AD-19CB3A6646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069" y="1334860"/>
            <a:ext cx="4697801" cy="4643545"/>
          </a:xfrm>
        </p:spPr>
        <p:txBody>
          <a:bodyPr>
            <a:normAutofit/>
          </a:bodyPr>
          <a:lstStyle>
            <a:lvl1pPr>
              <a:defRPr sz="1800">
                <a:solidFill>
                  <a:srgbClr val="004B87"/>
                </a:solidFill>
              </a:defRPr>
            </a:lvl1pPr>
            <a:lvl2pPr>
              <a:defRPr sz="1800">
                <a:solidFill>
                  <a:srgbClr val="004B87"/>
                </a:solidFill>
              </a:defRPr>
            </a:lvl2pPr>
            <a:lvl3pPr>
              <a:defRPr sz="1800">
                <a:solidFill>
                  <a:srgbClr val="004B87"/>
                </a:solidFill>
              </a:defRPr>
            </a:lvl3pPr>
            <a:lvl4pPr>
              <a:defRPr sz="1800">
                <a:solidFill>
                  <a:srgbClr val="004B87"/>
                </a:solidFill>
              </a:defRPr>
            </a:lvl4pPr>
            <a:lvl5pPr>
              <a:defRPr sz="1800">
                <a:solidFill>
                  <a:srgbClr val="004B87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8" name="Text Placeholder 2">
            <a:extLst>
              <a:ext uri="{FF2B5EF4-FFF2-40B4-BE49-F238E27FC236}">
                <a16:creationId xmlns:a16="http://schemas.microsoft.com/office/drawing/2014/main" id="{EDB2F542-3FD5-492E-ADBB-3593596DE3E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4068" y="324119"/>
            <a:ext cx="11307637" cy="519391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2800" b="0" i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>
                <a:solidFill>
                  <a:srgbClr val="004B87"/>
                </a:solidFill>
              </a:defRPr>
            </a:lvl2pPr>
            <a:lvl3pPr>
              <a:defRPr>
                <a:solidFill>
                  <a:srgbClr val="004B87"/>
                </a:solidFill>
              </a:defRPr>
            </a:lvl3pPr>
            <a:lvl4pPr>
              <a:defRPr>
                <a:solidFill>
                  <a:srgbClr val="004B87"/>
                </a:solidFill>
              </a:defRPr>
            </a:lvl4pPr>
            <a:lvl5pPr>
              <a:defRPr>
                <a:solidFill>
                  <a:srgbClr val="004B87"/>
                </a:solidFill>
              </a:defRPr>
            </a:lvl5pPr>
            <a:lvl6pPr>
              <a:defRPr>
                <a:solidFill>
                  <a:srgbClr val="004B87"/>
                </a:solidFill>
              </a:defRPr>
            </a:lvl6pPr>
          </a:lstStyle>
          <a:p>
            <a:pPr lvl="0"/>
            <a:r>
              <a:rPr lang="en-US" b="0"/>
              <a:t>INSERT TITLE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103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62B93A-A52B-4BC8-8DA8-BB5F15CD692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</a:blip>
          <a:srcRect/>
          <a:stretch/>
        </p:blipFill>
        <p:spPr>
          <a:xfrm>
            <a:off x="0" y="858"/>
            <a:ext cx="12192000" cy="685714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E49C064-DF44-4FC3-B0DC-4A713BFB66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5010" y="5702424"/>
            <a:ext cx="3181976" cy="559055"/>
          </a:xfrm>
          <a:prstGeom prst="rect">
            <a:avLst/>
          </a:prstGeom>
        </p:spPr>
      </p:pic>
      <p:pic>
        <p:nvPicPr>
          <p:cNvPr id="8" name="Picture 7" descr="A picture containing plate, mug&#10;&#10;Description automatically generated">
            <a:extLst>
              <a:ext uri="{FF2B5EF4-FFF2-40B4-BE49-F238E27FC236}">
                <a16:creationId xmlns:a16="http://schemas.microsoft.com/office/drawing/2014/main" id="{EAAFA110-4735-4FD4-8FEF-1615219CE7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7460" y="862106"/>
            <a:ext cx="2737080" cy="153768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A9C7A3-9FA0-45BB-B119-5D099EFDF715}"/>
              </a:ext>
            </a:extLst>
          </p:cNvPr>
          <p:cNvCxnSpPr>
            <a:cxnSpLocks/>
          </p:cNvCxnSpPr>
          <p:nvPr/>
        </p:nvCxnSpPr>
        <p:spPr>
          <a:xfrm flipV="1">
            <a:off x="5467917" y="3934918"/>
            <a:ext cx="1256165" cy="1"/>
          </a:xfrm>
          <a:prstGeom prst="line">
            <a:avLst/>
          </a:prstGeom>
          <a:noFill/>
          <a:ln w="28575" cap="flat" cmpd="sng" algn="ctr">
            <a:solidFill>
              <a:srgbClr val="F9823F"/>
            </a:solidFill>
            <a:prstDash val="solid"/>
            <a:miter lim="800000"/>
          </a:ln>
          <a:effectLst/>
        </p:spPr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1BC5FCB-BE13-4E90-BA87-7B1F9278C1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120022"/>
            <a:ext cx="12191999" cy="814897"/>
          </a:xfrm>
        </p:spPr>
        <p:txBody>
          <a:bodyPr>
            <a:noAutofit/>
          </a:bodyPr>
          <a:lstStyle>
            <a:lvl1pPr algn="ctr">
              <a:defRPr sz="480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4800">
                <a:solidFill>
                  <a:srgbClr val="004B87"/>
                </a:solidFill>
                <a:latin typeface="+mj-lt"/>
              </a:defRPr>
            </a:lvl2pPr>
            <a:lvl3pPr>
              <a:defRPr sz="4800">
                <a:solidFill>
                  <a:srgbClr val="004B87"/>
                </a:solidFill>
                <a:latin typeface="+mj-lt"/>
              </a:defRPr>
            </a:lvl3pPr>
            <a:lvl4pPr>
              <a:defRPr sz="4800">
                <a:solidFill>
                  <a:srgbClr val="004B87"/>
                </a:solidFill>
                <a:latin typeface="+mj-lt"/>
              </a:defRPr>
            </a:lvl4pPr>
            <a:lvl5pPr>
              <a:defRPr sz="4800">
                <a:solidFill>
                  <a:srgbClr val="004B87"/>
                </a:solidFill>
                <a:latin typeface="+mj-lt"/>
              </a:defRPr>
            </a:lvl5pPr>
          </a:lstStyle>
          <a:p>
            <a:pPr lvl="0"/>
            <a:r>
              <a:rPr lang="en-US"/>
              <a:t>PRESENTATION TITLE</a:t>
            </a:r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C78D1BF-C410-46AF-BAE2-890B1B25ED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7523"/>
            <a:ext cx="12191999" cy="914400"/>
          </a:xfrm>
        </p:spPr>
        <p:txBody>
          <a:bodyPr/>
          <a:lstStyle>
            <a:lvl1pPr algn="ctr"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INSERT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69636948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rth - White /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323E418E-9061-40E3-9178-565465B06162}"/>
              </a:ext>
            </a:extLst>
          </p:cNvPr>
          <p:cNvPicPr>
            <a:picLocks noChangeAspect="1"/>
          </p:cNvPicPr>
          <p:nvPr/>
        </p:nvPicPr>
        <p:blipFill>
          <a:blip r:embed="rId26">
            <a:alphaModFix amt="32000"/>
          </a:blip>
          <a:srcRect/>
          <a:stretch/>
        </p:blipFill>
        <p:spPr>
          <a:xfrm>
            <a:off x="0" y="0"/>
            <a:ext cx="12192000" cy="685714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4047AD-F2E3-465B-B8B0-35DC63530551}"/>
              </a:ext>
            </a:extLst>
          </p:cNvPr>
          <p:cNvCxnSpPr/>
          <p:nvPr/>
        </p:nvCxnSpPr>
        <p:spPr>
          <a:xfrm>
            <a:off x="390294" y="324118"/>
            <a:ext cx="0" cy="52322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355AE5A-66DD-47A3-BE43-BC8B592B4BD1}"/>
              </a:ext>
            </a:extLst>
          </p:cNvPr>
          <p:cNvGrpSpPr/>
          <p:nvPr/>
        </p:nvGrpSpPr>
        <p:grpSpPr>
          <a:xfrm>
            <a:off x="6348554" y="192364"/>
            <a:ext cx="4371592" cy="5823224"/>
            <a:chOff x="4036634" y="685800"/>
            <a:chExt cx="4118732" cy="5486400"/>
          </a:xfrm>
          <a:solidFill>
            <a:srgbClr val="676770"/>
          </a:solidFill>
        </p:grpSpPr>
        <p:sp>
          <p:nvSpPr>
            <p:cNvPr id="98" name="The Bahamas">
              <a:extLst>
                <a:ext uri="{FF2B5EF4-FFF2-40B4-BE49-F238E27FC236}">
                  <a16:creationId xmlns:a16="http://schemas.microsoft.com/office/drawing/2014/main" id="{88A8AE19-057F-4C3B-B6A9-2654FCEB501F}"/>
                </a:ext>
              </a:extLst>
            </p:cNvPr>
            <p:cNvSpPr>
              <a:spLocks/>
            </p:cNvSpPr>
            <p:nvPr>
              <p:custDataLst>
                <p:tags r:id="rId1"/>
              </p:custDataLst>
            </p:nvPr>
          </p:nvSpPr>
          <p:spPr bwMode="auto">
            <a:xfrm>
              <a:off x="7216435" y="5435247"/>
              <a:ext cx="215628" cy="229275"/>
            </a:xfrm>
            <a:custGeom>
              <a:avLst/>
              <a:gdLst/>
              <a:ahLst/>
              <a:cxnLst/>
              <a:rect l="l" t="t" r="r" b="b"/>
              <a:pathLst>
                <a:path w="143897" h="153004">
                  <a:moveTo>
                    <a:pt x="140254" y="140253"/>
                  </a:moveTo>
                  <a:lnTo>
                    <a:pt x="143897" y="140253"/>
                  </a:lnTo>
                  <a:lnTo>
                    <a:pt x="143897" y="142075"/>
                  </a:lnTo>
                  <a:lnTo>
                    <a:pt x="140254" y="147539"/>
                  </a:lnTo>
                  <a:lnTo>
                    <a:pt x="140254" y="151183"/>
                  </a:lnTo>
                  <a:lnTo>
                    <a:pt x="127503" y="153004"/>
                  </a:lnTo>
                  <a:lnTo>
                    <a:pt x="123860" y="153004"/>
                  </a:lnTo>
                  <a:lnTo>
                    <a:pt x="123860" y="147539"/>
                  </a:lnTo>
                  <a:lnTo>
                    <a:pt x="127503" y="147539"/>
                  </a:lnTo>
                  <a:lnTo>
                    <a:pt x="127503" y="145718"/>
                  </a:lnTo>
                  <a:close/>
                  <a:moveTo>
                    <a:pt x="107467" y="105645"/>
                  </a:moveTo>
                  <a:lnTo>
                    <a:pt x="112932" y="105645"/>
                  </a:lnTo>
                  <a:lnTo>
                    <a:pt x="116575" y="107467"/>
                  </a:lnTo>
                  <a:lnTo>
                    <a:pt x="122039" y="107467"/>
                  </a:lnTo>
                  <a:lnTo>
                    <a:pt x="116575" y="118396"/>
                  </a:lnTo>
                  <a:lnTo>
                    <a:pt x="116575" y="122039"/>
                  </a:lnTo>
                  <a:lnTo>
                    <a:pt x="112932" y="118396"/>
                  </a:lnTo>
                  <a:lnTo>
                    <a:pt x="112932" y="112931"/>
                  </a:lnTo>
                  <a:lnTo>
                    <a:pt x="107467" y="107467"/>
                  </a:lnTo>
                  <a:close/>
                  <a:moveTo>
                    <a:pt x="29145" y="67395"/>
                  </a:moveTo>
                  <a:lnTo>
                    <a:pt x="32788" y="67395"/>
                  </a:lnTo>
                  <a:lnTo>
                    <a:pt x="32788" y="83789"/>
                  </a:lnTo>
                  <a:lnTo>
                    <a:pt x="29145" y="83789"/>
                  </a:lnTo>
                  <a:lnTo>
                    <a:pt x="23680" y="74681"/>
                  </a:lnTo>
                  <a:lnTo>
                    <a:pt x="29145" y="69217"/>
                  </a:lnTo>
                  <a:close/>
                  <a:moveTo>
                    <a:pt x="72859" y="56466"/>
                  </a:moveTo>
                  <a:lnTo>
                    <a:pt x="76502" y="56466"/>
                  </a:lnTo>
                  <a:lnTo>
                    <a:pt x="89253" y="69217"/>
                  </a:lnTo>
                  <a:lnTo>
                    <a:pt x="89253" y="72860"/>
                  </a:lnTo>
                  <a:lnTo>
                    <a:pt x="81967" y="72860"/>
                  </a:lnTo>
                  <a:close/>
                  <a:moveTo>
                    <a:pt x="65574" y="43715"/>
                  </a:moveTo>
                  <a:lnTo>
                    <a:pt x="67395" y="43715"/>
                  </a:lnTo>
                  <a:lnTo>
                    <a:pt x="67395" y="58287"/>
                  </a:lnTo>
                  <a:lnTo>
                    <a:pt x="65574" y="58287"/>
                  </a:lnTo>
                  <a:lnTo>
                    <a:pt x="60109" y="52823"/>
                  </a:lnTo>
                  <a:lnTo>
                    <a:pt x="60109" y="51001"/>
                  </a:lnTo>
                  <a:close/>
                  <a:moveTo>
                    <a:pt x="16394" y="43715"/>
                  </a:moveTo>
                  <a:lnTo>
                    <a:pt x="20037" y="43715"/>
                  </a:lnTo>
                  <a:lnTo>
                    <a:pt x="21858" y="45537"/>
                  </a:lnTo>
                  <a:lnTo>
                    <a:pt x="27323" y="56466"/>
                  </a:lnTo>
                  <a:lnTo>
                    <a:pt x="23680" y="63752"/>
                  </a:lnTo>
                  <a:lnTo>
                    <a:pt x="23680" y="67395"/>
                  </a:lnTo>
                  <a:lnTo>
                    <a:pt x="14572" y="56466"/>
                  </a:lnTo>
                  <a:lnTo>
                    <a:pt x="10929" y="56466"/>
                  </a:lnTo>
                  <a:close/>
                  <a:moveTo>
                    <a:pt x="40074" y="5465"/>
                  </a:moveTo>
                  <a:lnTo>
                    <a:pt x="43717" y="5465"/>
                  </a:lnTo>
                  <a:lnTo>
                    <a:pt x="43717" y="7287"/>
                  </a:lnTo>
                  <a:lnTo>
                    <a:pt x="45538" y="12751"/>
                  </a:lnTo>
                  <a:lnTo>
                    <a:pt x="43717" y="27323"/>
                  </a:lnTo>
                  <a:lnTo>
                    <a:pt x="40074" y="27323"/>
                  </a:lnTo>
                  <a:lnTo>
                    <a:pt x="38252" y="16394"/>
                  </a:lnTo>
                  <a:close/>
                  <a:moveTo>
                    <a:pt x="10929" y="0"/>
                  </a:moveTo>
                  <a:lnTo>
                    <a:pt x="21859" y="0"/>
                  </a:lnTo>
                  <a:lnTo>
                    <a:pt x="21859" y="1822"/>
                  </a:lnTo>
                  <a:lnTo>
                    <a:pt x="27323" y="5465"/>
                  </a:lnTo>
                  <a:lnTo>
                    <a:pt x="27323" y="10929"/>
                  </a:lnTo>
                  <a:lnTo>
                    <a:pt x="23680" y="10929"/>
                  </a:lnTo>
                  <a:lnTo>
                    <a:pt x="0" y="5465"/>
                  </a:lnTo>
                  <a:lnTo>
                    <a:pt x="0" y="1822"/>
                  </a:lnTo>
                  <a:lnTo>
                    <a:pt x="5465" y="1822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99" name="Canada">
              <a:extLst>
                <a:ext uri="{FF2B5EF4-FFF2-40B4-BE49-F238E27FC236}">
                  <a16:creationId xmlns:a16="http://schemas.microsoft.com/office/drawing/2014/main" id="{461423DB-8D20-4EAD-87F4-3D9F1D0A279D}"/>
                </a:ext>
              </a:extLst>
            </p:cNvPr>
            <p:cNvGrpSpPr/>
            <p:nvPr/>
          </p:nvGrpSpPr>
          <p:grpSpPr>
            <a:xfrm>
              <a:off x="5002857" y="685800"/>
              <a:ext cx="3152509" cy="4097112"/>
              <a:chOff x="944548" y="767775"/>
              <a:chExt cx="2103795" cy="2734166"/>
            </a:xfrm>
            <a:grpFill/>
          </p:grpSpPr>
          <p:sp>
            <p:nvSpPr>
              <p:cNvPr id="122" name="Canada - Offshore">
                <a:extLst>
                  <a:ext uri="{FF2B5EF4-FFF2-40B4-BE49-F238E27FC236}">
                    <a16:creationId xmlns:a16="http://schemas.microsoft.com/office/drawing/2014/main" id="{275C658F-7EDD-4627-AC76-3976CBEA3222}"/>
                  </a:ext>
                </a:extLst>
              </p:cNvPr>
              <p:cNvSpPr>
                <a:spLocks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1064764" y="767775"/>
                <a:ext cx="1983579" cy="2617593"/>
              </a:xfrm>
              <a:custGeom>
                <a:avLst/>
                <a:gdLst/>
                <a:ahLst/>
                <a:cxnLst/>
                <a:rect l="l" t="t" r="r" b="b"/>
                <a:pathLst>
                  <a:path w="1983579" h="2617593">
                    <a:moveTo>
                      <a:pt x="1256814" y="2601199"/>
                    </a:moveTo>
                    <a:lnTo>
                      <a:pt x="1289600" y="2601199"/>
                    </a:lnTo>
                    <a:lnTo>
                      <a:pt x="1289600" y="2612128"/>
                    </a:lnTo>
                    <a:lnTo>
                      <a:pt x="1287779" y="2617593"/>
                    </a:lnTo>
                    <a:lnTo>
                      <a:pt x="1284136" y="2617593"/>
                    </a:lnTo>
                    <a:lnTo>
                      <a:pt x="1256814" y="2604842"/>
                    </a:lnTo>
                    <a:lnTo>
                      <a:pt x="1254992" y="2604842"/>
                    </a:lnTo>
                    <a:close/>
                    <a:moveTo>
                      <a:pt x="1794147" y="2564770"/>
                    </a:moveTo>
                    <a:lnTo>
                      <a:pt x="1797790" y="2564770"/>
                    </a:lnTo>
                    <a:lnTo>
                      <a:pt x="1803254" y="2570235"/>
                    </a:lnTo>
                    <a:lnTo>
                      <a:pt x="1803254" y="2572056"/>
                    </a:lnTo>
                    <a:lnTo>
                      <a:pt x="1794147" y="2597556"/>
                    </a:lnTo>
                    <a:lnTo>
                      <a:pt x="1803254" y="2597556"/>
                    </a:lnTo>
                    <a:lnTo>
                      <a:pt x="1808718" y="2588449"/>
                    </a:lnTo>
                    <a:lnTo>
                      <a:pt x="1810540" y="2588449"/>
                    </a:lnTo>
                    <a:lnTo>
                      <a:pt x="1816004" y="2599378"/>
                    </a:lnTo>
                    <a:lnTo>
                      <a:pt x="1816004" y="2601199"/>
                    </a:lnTo>
                    <a:lnTo>
                      <a:pt x="1797790" y="2612128"/>
                    </a:lnTo>
                    <a:lnTo>
                      <a:pt x="1792325" y="2612128"/>
                    </a:lnTo>
                    <a:lnTo>
                      <a:pt x="1783218" y="2615771"/>
                    </a:lnTo>
                    <a:lnTo>
                      <a:pt x="1777754" y="2615771"/>
                    </a:lnTo>
                    <a:lnTo>
                      <a:pt x="1777754" y="2612128"/>
                    </a:lnTo>
                    <a:lnTo>
                      <a:pt x="1772289" y="2606664"/>
                    </a:lnTo>
                    <a:lnTo>
                      <a:pt x="1775932" y="2593914"/>
                    </a:lnTo>
                    <a:close/>
                    <a:moveTo>
                      <a:pt x="1714002" y="2564770"/>
                    </a:moveTo>
                    <a:lnTo>
                      <a:pt x="1715823" y="2564770"/>
                    </a:lnTo>
                    <a:lnTo>
                      <a:pt x="1715823" y="2566592"/>
                    </a:lnTo>
                    <a:lnTo>
                      <a:pt x="1714002" y="2572056"/>
                    </a:lnTo>
                    <a:lnTo>
                      <a:pt x="1721287" y="2581163"/>
                    </a:lnTo>
                    <a:lnTo>
                      <a:pt x="1761360" y="2586628"/>
                    </a:lnTo>
                    <a:lnTo>
                      <a:pt x="1761360" y="2588449"/>
                    </a:lnTo>
                    <a:lnTo>
                      <a:pt x="1748610" y="2601199"/>
                    </a:lnTo>
                    <a:lnTo>
                      <a:pt x="1746788" y="2601199"/>
                    </a:lnTo>
                    <a:lnTo>
                      <a:pt x="1737681" y="2592092"/>
                    </a:lnTo>
                    <a:lnTo>
                      <a:pt x="1726752" y="2593913"/>
                    </a:lnTo>
                    <a:lnTo>
                      <a:pt x="1724930" y="2593913"/>
                    </a:lnTo>
                    <a:lnTo>
                      <a:pt x="1704894" y="2577520"/>
                    </a:lnTo>
                    <a:lnTo>
                      <a:pt x="1704894" y="2575699"/>
                    </a:lnTo>
                    <a:close/>
                    <a:moveTo>
                      <a:pt x="1714002" y="2459125"/>
                    </a:moveTo>
                    <a:lnTo>
                      <a:pt x="1748610" y="2471875"/>
                    </a:lnTo>
                    <a:lnTo>
                      <a:pt x="1765004" y="2480982"/>
                    </a:lnTo>
                    <a:lnTo>
                      <a:pt x="1770468" y="2488268"/>
                    </a:lnTo>
                    <a:lnTo>
                      <a:pt x="1770468" y="2491911"/>
                    </a:lnTo>
                    <a:lnTo>
                      <a:pt x="1754075" y="2491911"/>
                    </a:lnTo>
                    <a:lnTo>
                      <a:pt x="1726752" y="2482804"/>
                    </a:lnTo>
                    <a:lnTo>
                      <a:pt x="1721288" y="2475518"/>
                    </a:lnTo>
                    <a:lnTo>
                      <a:pt x="1703073" y="2466411"/>
                    </a:lnTo>
                    <a:lnTo>
                      <a:pt x="1703073" y="2464589"/>
                    </a:lnTo>
                    <a:close/>
                    <a:moveTo>
                      <a:pt x="187613" y="2424516"/>
                    </a:moveTo>
                    <a:lnTo>
                      <a:pt x="191256" y="2424516"/>
                    </a:lnTo>
                    <a:lnTo>
                      <a:pt x="247721" y="2444552"/>
                    </a:lnTo>
                    <a:lnTo>
                      <a:pt x="269579" y="2475517"/>
                    </a:lnTo>
                    <a:lnTo>
                      <a:pt x="291437" y="2491911"/>
                    </a:lnTo>
                    <a:lnTo>
                      <a:pt x="304187" y="2513768"/>
                    </a:lnTo>
                    <a:lnTo>
                      <a:pt x="304187" y="2515590"/>
                    </a:lnTo>
                    <a:lnTo>
                      <a:pt x="302366" y="2515590"/>
                    </a:lnTo>
                    <a:lnTo>
                      <a:pt x="293258" y="2521054"/>
                    </a:lnTo>
                    <a:lnTo>
                      <a:pt x="265936" y="2510125"/>
                    </a:lnTo>
                    <a:lnTo>
                      <a:pt x="265936" y="2508304"/>
                    </a:lnTo>
                    <a:lnTo>
                      <a:pt x="258650" y="2502839"/>
                    </a:lnTo>
                    <a:lnTo>
                      <a:pt x="260472" y="2497375"/>
                    </a:lnTo>
                    <a:lnTo>
                      <a:pt x="255007" y="2497375"/>
                    </a:lnTo>
                    <a:lnTo>
                      <a:pt x="253186" y="2499196"/>
                    </a:lnTo>
                    <a:lnTo>
                      <a:pt x="247721" y="2499196"/>
                    </a:lnTo>
                    <a:lnTo>
                      <a:pt x="242257" y="2493732"/>
                    </a:lnTo>
                    <a:lnTo>
                      <a:pt x="242257" y="2491911"/>
                    </a:lnTo>
                    <a:lnTo>
                      <a:pt x="247721" y="2491911"/>
                    </a:lnTo>
                    <a:lnTo>
                      <a:pt x="242257" y="2486446"/>
                    </a:lnTo>
                    <a:lnTo>
                      <a:pt x="229507" y="2480982"/>
                    </a:lnTo>
                    <a:lnTo>
                      <a:pt x="225864" y="2480982"/>
                    </a:lnTo>
                    <a:lnTo>
                      <a:pt x="225864" y="2471874"/>
                    </a:lnTo>
                    <a:lnTo>
                      <a:pt x="231328" y="2471874"/>
                    </a:lnTo>
                    <a:lnTo>
                      <a:pt x="213114" y="2466410"/>
                    </a:lnTo>
                    <a:lnTo>
                      <a:pt x="213114" y="2464589"/>
                    </a:lnTo>
                    <a:lnTo>
                      <a:pt x="207649" y="2455481"/>
                    </a:lnTo>
                    <a:lnTo>
                      <a:pt x="207649" y="2459124"/>
                    </a:lnTo>
                    <a:lnTo>
                      <a:pt x="202185" y="2459124"/>
                    </a:lnTo>
                    <a:lnTo>
                      <a:pt x="198542" y="2455481"/>
                    </a:lnTo>
                    <a:lnTo>
                      <a:pt x="193077" y="2455481"/>
                    </a:lnTo>
                    <a:lnTo>
                      <a:pt x="191256" y="2442731"/>
                    </a:lnTo>
                    <a:lnTo>
                      <a:pt x="202185" y="2442731"/>
                    </a:lnTo>
                    <a:lnTo>
                      <a:pt x="202185" y="2437266"/>
                    </a:lnTo>
                    <a:lnTo>
                      <a:pt x="182149" y="2435445"/>
                    </a:lnTo>
                    <a:lnTo>
                      <a:pt x="180327" y="2435445"/>
                    </a:lnTo>
                    <a:lnTo>
                      <a:pt x="180327" y="2431802"/>
                    </a:lnTo>
                    <a:lnTo>
                      <a:pt x="182149" y="2431802"/>
                    </a:lnTo>
                    <a:lnTo>
                      <a:pt x="187613" y="2426338"/>
                    </a:lnTo>
                    <a:close/>
                    <a:moveTo>
                      <a:pt x="1908899" y="2399016"/>
                    </a:moveTo>
                    <a:lnTo>
                      <a:pt x="1916185" y="2399016"/>
                    </a:lnTo>
                    <a:lnTo>
                      <a:pt x="1916185" y="2402659"/>
                    </a:lnTo>
                    <a:lnTo>
                      <a:pt x="1908899" y="2408123"/>
                    </a:lnTo>
                    <a:lnTo>
                      <a:pt x="1910720" y="2415409"/>
                    </a:lnTo>
                    <a:lnTo>
                      <a:pt x="1908899" y="2424517"/>
                    </a:lnTo>
                    <a:lnTo>
                      <a:pt x="1908899" y="2426338"/>
                    </a:lnTo>
                    <a:lnTo>
                      <a:pt x="1899791" y="2426338"/>
                    </a:lnTo>
                    <a:lnTo>
                      <a:pt x="1899791" y="2437267"/>
                    </a:lnTo>
                    <a:lnTo>
                      <a:pt x="1887041" y="2455482"/>
                    </a:lnTo>
                    <a:lnTo>
                      <a:pt x="1888863" y="2470053"/>
                    </a:lnTo>
                    <a:lnTo>
                      <a:pt x="1903434" y="2453660"/>
                    </a:lnTo>
                    <a:lnTo>
                      <a:pt x="1903434" y="2459125"/>
                    </a:lnTo>
                    <a:lnTo>
                      <a:pt x="1916185" y="2460946"/>
                    </a:lnTo>
                    <a:lnTo>
                      <a:pt x="1918006" y="2460946"/>
                    </a:lnTo>
                    <a:lnTo>
                      <a:pt x="1918006" y="2464589"/>
                    </a:lnTo>
                    <a:lnTo>
                      <a:pt x="1916185" y="2464589"/>
                    </a:lnTo>
                    <a:lnTo>
                      <a:pt x="1905256" y="2470053"/>
                    </a:lnTo>
                    <a:lnTo>
                      <a:pt x="1908899" y="2477339"/>
                    </a:lnTo>
                    <a:lnTo>
                      <a:pt x="1910720" y="2477339"/>
                    </a:lnTo>
                    <a:lnTo>
                      <a:pt x="1912542" y="2475518"/>
                    </a:lnTo>
                    <a:lnTo>
                      <a:pt x="1918006" y="2475518"/>
                    </a:lnTo>
                    <a:lnTo>
                      <a:pt x="1921649" y="2471875"/>
                    </a:lnTo>
                    <a:lnTo>
                      <a:pt x="1923471" y="2471875"/>
                    </a:lnTo>
                    <a:lnTo>
                      <a:pt x="1923471" y="2475518"/>
                    </a:lnTo>
                    <a:lnTo>
                      <a:pt x="1921649" y="2482804"/>
                    </a:lnTo>
                    <a:lnTo>
                      <a:pt x="1939864" y="2477339"/>
                    </a:lnTo>
                    <a:lnTo>
                      <a:pt x="1961721" y="2480982"/>
                    </a:lnTo>
                    <a:lnTo>
                      <a:pt x="1965364" y="2480982"/>
                    </a:lnTo>
                    <a:lnTo>
                      <a:pt x="1965364" y="2482804"/>
                    </a:lnTo>
                    <a:lnTo>
                      <a:pt x="1954436" y="2513769"/>
                    </a:lnTo>
                    <a:lnTo>
                      <a:pt x="1972650" y="2508304"/>
                    </a:lnTo>
                    <a:lnTo>
                      <a:pt x="1976293" y="2508304"/>
                    </a:lnTo>
                    <a:lnTo>
                      <a:pt x="1972650" y="2515590"/>
                    </a:lnTo>
                    <a:lnTo>
                      <a:pt x="1956257" y="2526519"/>
                    </a:lnTo>
                    <a:lnTo>
                      <a:pt x="1961721" y="2528340"/>
                    </a:lnTo>
                    <a:lnTo>
                      <a:pt x="1959900" y="2539269"/>
                    </a:lnTo>
                    <a:lnTo>
                      <a:pt x="1961721" y="2542912"/>
                    </a:lnTo>
                    <a:lnTo>
                      <a:pt x="1978115" y="2522876"/>
                    </a:lnTo>
                    <a:lnTo>
                      <a:pt x="1981758" y="2522876"/>
                    </a:lnTo>
                    <a:lnTo>
                      <a:pt x="1981758" y="2526519"/>
                    </a:lnTo>
                    <a:lnTo>
                      <a:pt x="1976293" y="2544734"/>
                    </a:lnTo>
                    <a:lnTo>
                      <a:pt x="1978115" y="2539269"/>
                    </a:lnTo>
                    <a:lnTo>
                      <a:pt x="1981758" y="2539269"/>
                    </a:lnTo>
                    <a:lnTo>
                      <a:pt x="1983579" y="2550198"/>
                    </a:lnTo>
                    <a:lnTo>
                      <a:pt x="1976293" y="2577520"/>
                    </a:lnTo>
                    <a:lnTo>
                      <a:pt x="1972650" y="2577520"/>
                    </a:lnTo>
                    <a:lnTo>
                      <a:pt x="1965364" y="2581163"/>
                    </a:lnTo>
                    <a:lnTo>
                      <a:pt x="1959900" y="2564770"/>
                    </a:lnTo>
                    <a:lnTo>
                      <a:pt x="1950793" y="2572056"/>
                    </a:lnTo>
                    <a:lnTo>
                      <a:pt x="1948971" y="2572056"/>
                    </a:lnTo>
                    <a:lnTo>
                      <a:pt x="1948971" y="2570234"/>
                    </a:lnTo>
                    <a:lnTo>
                      <a:pt x="1954436" y="2553841"/>
                    </a:lnTo>
                    <a:lnTo>
                      <a:pt x="1948971" y="2533805"/>
                    </a:lnTo>
                    <a:lnTo>
                      <a:pt x="1943507" y="2550198"/>
                    </a:lnTo>
                    <a:lnTo>
                      <a:pt x="1912542" y="2572056"/>
                    </a:lnTo>
                    <a:lnTo>
                      <a:pt x="1910720" y="2572056"/>
                    </a:lnTo>
                    <a:lnTo>
                      <a:pt x="1905256" y="2566591"/>
                    </a:lnTo>
                    <a:lnTo>
                      <a:pt x="1905256" y="2564770"/>
                    </a:lnTo>
                    <a:lnTo>
                      <a:pt x="1928935" y="2544734"/>
                    </a:lnTo>
                    <a:lnTo>
                      <a:pt x="1921649" y="2542912"/>
                    </a:lnTo>
                    <a:lnTo>
                      <a:pt x="1918006" y="2550198"/>
                    </a:lnTo>
                    <a:lnTo>
                      <a:pt x="1899791" y="2550198"/>
                    </a:lnTo>
                    <a:lnTo>
                      <a:pt x="1899791" y="2548377"/>
                    </a:lnTo>
                    <a:lnTo>
                      <a:pt x="1908899" y="2542912"/>
                    </a:lnTo>
                    <a:lnTo>
                      <a:pt x="1908899" y="2539269"/>
                    </a:lnTo>
                    <a:lnTo>
                      <a:pt x="1887041" y="2548377"/>
                    </a:lnTo>
                    <a:lnTo>
                      <a:pt x="1832397" y="2548377"/>
                    </a:lnTo>
                    <a:lnTo>
                      <a:pt x="1825111" y="2542912"/>
                    </a:lnTo>
                    <a:lnTo>
                      <a:pt x="1825111" y="2533805"/>
                    </a:lnTo>
                    <a:lnTo>
                      <a:pt x="1843326" y="2519233"/>
                    </a:lnTo>
                    <a:lnTo>
                      <a:pt x="1830576" y="2515590"/>
                    </a:lnTo>
                    <a:lnTo>
                      <a:pt x="1826933" y="2513769"/>
                    </a:lnTo>
                    <a:lnTo>
                      <a:pt x="1839683" y="2508304"/>
                    </a:lnTo>
                    <a:lnTo>
                      <a:pt x="1845147" y="2491911"/>
                    </a:lnTo>
                    <a:lnTo>
                      <a:pt x="1854255" y="2491911"/>
                    </a:lnTo>
                    <a:lnTo>
                      <a:pt x="1850612" y="2480982"/>
                    </a:lnTo>
                    <a:lnTo>
                      <a:pt x="1859719" y="2475518"/>
                    </a:lnTo>
                    <a:lnTo>
                      <a:pt x="1865183" y="2453660"/>
                    </a:lnTo>
                    <a:lnTo>
                      <a:pt x="1870648" y="2450017"/>
                    </a:lnTo>
                    <a:lnTo>
                      <a:pt x="1867005" y="2450017"/>
                    </a:lnTo>
                    <a:lnTo>
                      <a:pt x="1867005" y="2448196"/>
                    </a:lnTo>
                    <a:lnTo>
                      <a:pt x="1872469" y="2437267"/>
                    </a:lnTo>
                    <a:lnTo>
                      <a:pt x="1870648" y="2431803"/>
                    </a:lnTo>
                    <a:lnTo>
                      <a:pt x="1888863" y="2408123"/>
                    </a:lnTo>
                    <a:lnTo>
                      <a:pt x="1899791" y="2402659"/>
                    </a:lnTo>
                    <a:lnTo>
                      <a:pt x="1905256" y="2402659"/>
                    </a:lnTo>
                    <a:close/>
                    <a:moveTo>
                      <a:pt x="1284136" y="2340729"/>
                    </a:moveTo>
                    <a:lnTo>
                      <a:pt x="1307815" y="2340729"/>
                    </a:lnTo>
                    <a:lnTo>
                      <a:pt x="1316922" y="2357123"/>
                    </a:lnTo>
                    <a:lnTo>
                      <a:pt x="1316922" y="2358944"/>
                    </a:lnTo>
                    <a:lnTo>
                      <a:pt x="1313279" y="2358944"/>
                    </a:lnTo>
                    <a:lnTo>
                      <a:pt x="1282314" y="2346194"/>
                    </a:lnTo>
                    <a:close/>
                    <a:moveTo>
                      <a:pt x="1621107" y="2012865"/>
                    </a:moveTo>
                    <a:lnTo>
                      <a:pt x="1624750" y="2012865"/>
                    </a:lnTo>
                    <a:lnTo>
                      <a:pt x="1624750" y="2021973"/>
                    </a:lnTo>
                    <a:lnTo>
                      <a:pt x="1613821" y="2029259"/>
                    </a:lnTo>
                    <a:lnTo>
                      <a:pt x="1610178" y="2029259"/>
                    </a:lnTo>
                    <a:lnTo>
                      <a:pt x="1610178" y="2018330"/>
                    </a:lnTo>
                    <a:close/>
                    <a:moveTo>
                      <a:pt x="466296" y="1983721"/>
                    </a:moveTo>
                    <a:lnTo>
                      <a:pt x="473582" y="1994650"/>
                    </a:lnTo>
                    <a:lnTo>
                      <a:pt x="471760" y="1994650"/>
                    </a:lnTo>
                    <a:lnTo>
                      <a:pt x="460831" y="1991007"/>
                    </a:lnTo>
                    <a:lnTo>
                      <a:pt x="460831" y="1989186"/>
                    </a:lnTo>
                    <a:close/>
                    <a:moveTo>
                      <a:pt x="1688501" y="1960043"/>
                    </a:moveTo>
                    <a:lnTo>
                      <a:pt x="1697608" y="1965508"/>
                    </a:lnTo>
                    <a:lnTo>
                      <a:pt x="1697608" y="1976437"/>
                    </a:lnTo>
                    <a:lnTo>
                      <a:pt x="1693965" y="1976437"/>
                    </a:lnTo>
                    <a:lnTo>
                      <a:pt x="1679393" y="1967329"/>
                    </a:lnTo>
                    <a:lnTo>
                      <a:pt x="1675750" y="1967329"/>
                    </a:lnTo>
                    <a:lnTo>
                      <a:pt x="1675750" y="1965508"/>
                    </a:lnTo>
                    <a:lnTo>
                      <a:pt x="1679393" y="1965508"/>
                    </a:lnTo>
                    <a:close/>
                    <a:moveTo>
                      <a:pt x="568299" y="1945470"/>
                    </a:moveTo>
                    <a:lnTo>
                      <a:pt x="566478" y="1956399"/>
                    </a:lnTo>
                    <a:lnTo>
                      <a:pt x="557370" y="1960042"/>
                    </a:lnTo>
                    <a:lnTo>
                      <a:pt x="546441" y="1954578"/>
                    </a:lnTo>
                    <a:lnTo>
                      <a:pt x="544619" y="1954578"/>
                    </a:lnTo>
                    <a:lnTo>
                      <a:pt x="544619" y="1950935"/>
                    </a:lnTo>
                    <a:lnTo>
                      <a:pt x="546441" y="1950935"/>
                    </a:lnTo>
                    <a:close/>
                    <a:moveTo>
                      <a:pt x="1329673" y="1923613"/>
                    </a:moveTo>
                    <a:lnTo>
                      <a:pt x="1349709" y="1929078"/>
                    </a:lnTo>
                    <a:lnTo>
                      <a:pt x="1335137" y="1967328"/>
                    </a:lnTo>
                    <a:lnTo>
                      <a:pt x="1324208" y="1956399"/>
                    </a:lnTo>
                    <a:lnTo>
                      <a:pt x="1324208" y="1932720"/>
                    </a:lnTo>
                    <a:close/>
                    <a:moveTo>
                      <a:pt x="590156" y="1910863"/>
                    </a:moveTo>
                    <a:lnTo>
                      <a:pt x="595620" y="1910863"/>
                    </a:lnTo>
                    <a:lnTo>
                      <a:pt x="599263" y="1912685"/>
                    </a:lnTo>
                    <a:lnTo>
                      <a:pt x="604728" y="1912685"/>
                    </a:lnTo>
                    <a:lnTo>
                      <a:pt x="604728" y="1916328"/>
                    </a:lnTo>
                    <a:lnTo>
                      <a:pt x="579227" y="1923614"/>
                    </a:lnTo>
                    <a:lnTo>
                      <a:pt x="577405" y="1921793"/>
                    </a:lnTo>
                    <a:lnTo>
                      <a:pt x="579227" y="1921793"/>
                    </a:lnTo>
                    <a:close/>
                    <a:moveTo>
                      <a:pt x="1271385" y="1898113"/>
                    </a:moveTo>
                    <a:lnTo>
                      <a:pt x="1287778" y="1898113"/>
                    </a:lnTo>
                    <a:lnTo>
                      <a:pt x="1287778" y="1899935"/>
                    </a:lnTo>
                    <a:lnTo>
                      <a:pt x="1282314" y="1910863"/>
                    </a:lnTo>
                    <a:lnTo>
                      <a:pt x="1256813" y="1934543"/>
                    </a:lnTo>
                    <a:lnTo>
                      <a:pt x="1240420" y="1940007"/>
                    </a:lnTo>
                    <a:lnTo>
                      <a:pt x="1240420" y="1938186"/>
                    </a:lnTo>
                    <a:lnTo>
                      <a:pt x="1254992" y="1907221"/>
                    </a:lnTo>
                    <a:close/>
                    <a:moveTo>
                      <a:pt x="1367923" y="1870790"/>
                    </a:moveTo>
                    <a:lnTo>
                      <a:pt x="1386139" y="1870790"/>
                    </a:lnTo>
                    <a:lnTo>
                      <a:pt x="1391603" y="1881719"/>
                    </a:lnTo>
                    <a:lnTo>
                      <a:pt x="1391603" y="1883541"/>
                    </a:lnTo>
                    <a:lnTo>
                      <a:pt x="1384317" y="1889005"/>
                    </a:lnTo>
                    <a:lnTo>
                      <a:pt x="1380674" y="1889005"/>
                    </a:lnTo>
                    <a:lnTo>
                      <a:pt x="1367923" y="1872612"/>
                    </a:lnTo>
                    <a:close/>
                    <a:moveTo>
                      <a:pt x="1205812" y="1736002"/>
                    </a:moveTo>
                    <a:lnTo>
                      <a:pt x="1209455" y="1736002"/>
                    </a:lnTo>
                    <a:lnTo>
                      <a:pt x="1209455" y="1737824"/>
                    </a:lnTo>
                    <a:lnTo>
                      <a:pt x="1214919" y="1748752"/>
                    </a:lnTo>
                    <a:lnTo>
                      <a:pt x="1214919" y="1765146"/>
                    </a:lnTo>
                    <a:lnTo>
                      <a:pt x="1225848" y="1756038"/>
                    </a:lnTo>
                    <a:lnTo>
                      <a:pt x="1227670" y="1756038"/>
                    </a:lnTo>
                    <a:lnTo>
                      <a:pt x="1234956" y="1765146"/>
                    </a:lnTo>
                    <a:lnTo>
                      <a:pt x="1234956" y="1772432"/>
                    </a:lnTo>
                    <a:lnTo>
                      <a:pt x="1284135" y="1803397"/>
                    </a:lnTo>
                    <a:lnTo>
                      <a:pt x="1287778" y="1803397"/>
                    </a:lnTo>
                    <a:lnTo>
                      <a:pt x="1293243" y="1832540"/>
                    </a:lnTo>
                    <a:lnTo>
                      <a:pt x="1311457" y="1832540"/>
                    </a:lnTo>
                    <a:lnTo>
                      <a:pt x="1329672" y="1850755"/>
                    </a:lnTo>
                    <a:lnTo>
                      <a:pt x="1329672" y="1854398"/>
                    </a:lnTo>
                    <a:lnTo>
                      <a:pt x="1305993" y="1870791"/>
                    </a:lnTo>
                    <a:lnTo>
                      <a:pt x="1273206" y="1859862"/>
                    </a:lnTo>
                    <a:lnTo>
                      <a:pt x="1273206" y="1843469"/>
                    </a:lnTo>
                    <a:lnTo>
                      <a:pt x="1256813" y="1839826"/>
                    </a:lnTo>
                    <a:lnTo>
                      <a:pt x="1260456" y="1832540"/>
                    </a:lnTo>
                    <a:lnTo>
                      <a:pt x="1245884" y="1834362"/>
                    </a:lnTo>
                    <a:lnTo>
                      <a:pt x="1245884" y="1854398"/>
                    </a:lnTo>
                    <a:lnTo>
                      <a:pt x="1209455" y="1887184"/>
                    </a:lnTo>
                    <a:lnTo>
                      <a:pt x="1205812" y="1887184"/>
                    </a:lnTo>
                    <a:lnTo>
                      <a:pt x="1198526" y="1878077"/>
                    </a:lnTo>
                    <a:lnTo>
                      <a:pt x="1194883" y="1854398"/>
                    </a:lnTo>
                    <a:lnTo>
                      <a:pt x="1194883" y="1856219"/>
                    </a:lnTo>
                    <a:lnTo>
                      <a:pt x="1165740" y="1865326"/>
                    </a:lnTo>
                    <a:lnTo>
                      <a:pt x="1162097" y="1865326"/>
                    </a:lnTo>
                    <a:lnTo>
                      <a:pt x="1160275" y="1856219"/>
                    </a:lnTo>
                    <a:lnTo>
                      <a:pt x="1165740" y="1843469"/>
                    </a:lnTo>
                    <a:lnTo>
                      <a:pt x="1182133" y="1828897"/>
                    </a:lnTo>
                    <a:lnTo>
                      <a:pt x="1178490" y="1808861"/>
                    </a:lnTo>
                    <a:lnTo>
                      <a:pt x="1183954" y="1759681"/>
                    </a:lnTo>
                    <a:lnTo>
                      <a:pt x="1193062" y="1741467"/>
                    </a:lnTo>
                    <a:lnTo>
                      <a:pt x="1194883" y="1741467"/>
                    </a:lnTo>
                    <a:close/>
                    <a:moveTo>
                      <a:pt x="1225849" y="1719609"/>
                    </a:moveTo>
                    <a:lnTo>
                      <a:pt x="1227671" y="1719609"/>
                    </a:lnTo>
                    <a:lnTo>
                      <a:pt x="1240421" y="1730538"/>
                    </a:lnTo>
                    <a:lnTo>
                      <a:pt x="1254992" y="1748754"/>
                    </a:lnTo>
                    <a:lnTo>
                      <a:pt x="1254992" y="1750575"/>
                    </a:lnTo>
                    <a:lnTo>
                      <a:pt x="1251349" y="1750575"/>
                    </a:lnTo>
                    <a:lnTo>
                      <a:pt x="1234956" y="1741467"/>
                    </a:lnTo>
                    <a:lnTo>
                      <a:pt x="1225849" y="1721431"/>
                    </a:lnTo>
                    <a:close/>
                    <a:moveTo>
                      <a:pt x="1464463" y="1597570"/>
                    </a:moveTo>
                    <a:lnTo>
                      <a:pt x="1468106" y="1597570"/>
                    </a:lnTo>
                    <a:lnTo>
                      <a:pt x="1486321" y="1615786"/>
                    </a:lnTo>
                    <a:lnTo>
                      <a:pt x="1486321" y="1619429"/>
                    </a:lnTo>
                    <a:lnTo>
                      <a:pt x="1475392" y="1619429"/>
                    </a:lnTo>
                    <a:lnTo>
                      <a:pt x="1469927" y="1621250"/>
                    </a:lnTo>
                    <a:lnTo>
                      <a:pt x="1462641" y="1621250"/>
                    </a:lnTo>
                    <a:lnTo>
                      <a:pt x="1455355" y="1604856"/>
                    </a:lnTo>
                    <a:close/>
                    <a:moveTo>
                      <a:pt x="1173026" y="1586641"/>
                    </a:moveTo>
                    <a:lnTo>
                      <a:pt x="1176669" y="1588463"/>
                    </a:lnTo>
                    <a:lnTo>
                      <a:pt x="1176669" y="1621249"/>
                    </a:lnTo>
                    <a:lnTo>
                      <a:pt x="1165740" y="1613963"/>
                    </a:lnTo>
                    <a:lnTo>
                      <a:pt x="1165740" y="1588463"/>
                    </a:lnTo>
                    <a:close/>
                    <a:moveTo>
                      <a:pt x="1418924" y="1584820"/>
                    </a:moveTo>
                    <a:lnTo>
                      <a:pt x="1418924" y="1586642"/>
                    </a:lnTo>
                    <a:lnTo>
                      <a:pt x="1444425" y="1592106"/>
                    </a:lnTo>
                    <a:lnTo>
                      <a:pt x="1446246" y="1592106"/>
                    </a:lnTo>
                    <a:lnTo>
                      <a:pt x="1449889" y="1604856"/>
                    </a:lnTo>
                    <a:lnTo>
                      <a:pt x="1449889" y="1635821"/>
                    </a:lnTo>
                    <a:lnTo>
                      <a:pt x="1435317" y="1652215"/>
                    </a:lnTo>
                    <a:lnTo>
                      <a:pt x="1435317" y="1654036"/>
                    </a:lnTo>
                    <a:lnTo>
                      <a:pt x="1402531" y="1654036"/>
                    </a:lnTo>
                    <a:lnTo>
                      <a:pt x="1402531" y="1652215"/>
                    </a:lnTo>
                    <a:lnTo>
                      <a:pt x="1395245" y="1635821"/>
                    </a:lnTo>
                    <a:lnTo>
                      <a:pt x="1397067" y="1615785"/>
                    </a:lnTo>
                    <a:lnTo>
                      <a:pt x="1417103" y="1586642"/>
                    </a:lnTo>
                    <a:close/>
                    <a:moveTo>
                      <a:pt x="1360639" y="1524710"/>
                    </a:moveTo>
                    <a:lnTo>
                      <a:pt x="1362461" y="1524710"/>
                    </a:lnTo>
                    <a:lnTo>
                      <a:pt x="1367925" y="1530175"/>
                    </a:lnTo>
                    <a:lnTo>
                      <a:pt x="1367925" y="1531996"/>
                    </a:lnTo>
                    <a:lnTo>
                      <a:pt x="1360639" y="1542925"/>
                    </a:lnTo>
                    <a:lnTo>
                      <a:pt x="1346067" y="1552033"/>
                    </a:lnTo>
                    <a:lnTo>
                      <a:pt x="1346067" y="1548390"/>
                    </a:lnTo>
                    <a:close/>
                    <a:moveTo>
                      <a:pt x="0" y="1521068"/>
                    </a:moveTo>
                    <a:lnTo>
                      <a:pt x="1821" y="1521068"/>
                    </a:lnTo>
                    <a:lnTo>
                      <a:pt x="25501" y="1542926"/>
                    </a:lnTo>
                    <a:lnTo>
                      <a:pt x="23679" y="1542926"/>
                    </a:lnTo>
                    <a:lnTo>
                      <a:pt x="7286" y="1541105"/>
                    </a:lnTo>
                    <a:lnTo>
                      <a:pt x="5464" y="1541105"/>
                    </a:lnTo>
                    <a:lnTo>
                      <a:pt x="5464" y="1537462"/>
                    </a:lnTo>
                    <a:lnTo>
                      <a:pt x="0" y="1524711"/>
                    </a:lnTo>
                    <a:close/>
                    <a:moveTo>
                      <a:pt x="1318743" y="1486461"/>
                    </a:moveTo>
                    <a:lnTo>
                      <a:pt x="1327851" y="1486461"/>
                    </a:lnTo>
                    <a:lnTo>
                      <a:pt x="1346066" y="1490104"/>
                    </a:lnTo>
                    <a:lnTo>
                      <a:pt x="1346066" y="1491926"/>
                    </a:lnTo>
                    <a:lnTo>
                      <a:pt x="1333315" y="1501033"/>
                    </a:lnTo>
                    <a:lnTo>
                      <a:pt x="1333315" y="1511962"/>
                    </a:lnTo>
                    <a:lnTo>
                      <a:pt x="1329672" y="1511962"/>
                    </a:lnTo>
                    <a:lnTo>
                      <a:pt x="1318743" y="1490104"/>
                    </a:lnTo>
                    <a:close/>
                    <a:moveTo>
                      <a:pt x="34609" y="1486461"/>
                    </a:moveTo>
                    <a:lnTo>
                      <a:pt x="36430" y="1486461"/>
                    </a:lnTo>
                    <a:lnTo>
                      <a:pt x="36430" y="1490104"/>
                    </a:lnTo>
                    <a:lnTo>
                      <a:pt x="41895" y="1501033"/>
                    </a:lnTo>
                    <a:lnTo>
                      <a:pt x="51002" y="1501033"/>
                    </a:lnTo>
                    <a:lnTo>
                      <a:pt x="51002" y="1502854"/>
                    </a:lnTo>
                    <a:lnTo>
                      <a:pt x="30966" y="1535641"/>
                    </a:lnTo>
                    <a:lnTo>
                      <a:pt x="30966" y="1537462"/>
                    </a:lnTo>
                    <a:lnTo>
                      <a:pt x="29144" y="1537462"/>
                    </a:lnTo>
                    <a:lnTo>
                      <a:pt x="23680" y="1535641"/>
                    </a:lnTo>
                    <a:lnTo>
                      <a:pt x="23680" y="1531998"/>
                    </a:lnTo>
                    <a:lnTo>
                      <a:pt x="29144" y="1526533"/>
                    </a:lnTo>
                    <a:lnTo>
                      <a:pt x="20037" y="1526533"/>
                    </a:lnTo>
                    <a:lnTo>
                      <a:pt x="12751" y="1511962"/>
                    </a:lnTo>
                    <a:lnTo>
                      <a:pt x="12751" y="1508319"/>
                    </a:lnTo>
                    <a:lnTo>
                      <a:pt x="14572" y="1508319"/>
                    </a:lnTo>
                    <a:lnTo>
                      <a:pt x="23680" y="1511962"/>
                    </a:lnTo>
                    <a:lnTo>
                      <a:pt x="34609" y="1508319"/>
                    </a:lnTo>
                    <a:lnTo>
                      <a:pt x="30966" y="1502854"/>
                    </a:lnTo>
                    <a:lnTo>
                      <a:pt x="34609" y="1490104"/>
                    </a:lnTo>
                    <a:close/>
                    <a:moveTo>
                      <a:pt x="903448" y="1479175"/>
                    </a:moveTo>
                    <a:lnTo>
                      <a:pt x="907091" y="1479175"/>
                    </a:lnTo>
                    <a:lnTo>
                      <a:pt x="930770" y="1502854"/>
                    </a:lnTo>
                    <a:lnTo>
                      <a:pt x="965378" y="1553855"/>
                    </a:lnTo>
                    <a:lnTo>
                      <a:pt x="970842" y="1552034"/>
                    </a:lnTo>
                    <a:lnTo>
                      <a:pt x="947163" y="1575713"/>
                    </a:lnTo>
                    <a:lnTo>
                      <a:pt x="943520" y="1575713"/>
                    </a:lnTo>
                    <a:lnTo>
                      <a:pt x="868840" y="1548391"/>
                    </a:lnTo>
                    <a:lnTo>
                      <a:pt x="868840" y="1535641"/>
                    </a:lnTo>
                    <a:lnTo>
                      <a:pt x="892519" y="1519248"/>
                    </a:lnTo>
                    <a:lnTo>
                      <a:pt x="890698" y="1508319"/>
                    </a:lnTo>
                    <a:lnTo>
                      <a:pt x="890698" y="1506497"/>
                    </a:lnTo>
                    <a:lnTo>
                      <a:pt x="897983" y="1506497"/>
                    </a:lnTo>
                    <a:lnTo>
                      <a:pt x="896162" y="1502854"/>
                    </a:lnTo>
                    <a:lnTo>
                      <a:pt x="896162" y="1501033"/>
                    </a:lnTo>
                    <a:close/>
                    <a:moveTo>
                      <a:pt x="932592" y="1235099"/>
                    </a:moveTo>
                    <a:lnTo>
                      <a:pt x="938057" y="1249671"/>
                    </a:lnTo>
                    <a:lnTo>
                      <a:pt x="938057" y="1251493"/>
                    </a:lnTo>
                    <a:lnTo>
                      <a:pt x="936236" y="1251493"/>
                    </a:lnTo>
                    <a:lnTo>
                      <a:pt x="927128" y="1260600"/>
                    </a:lnTo>
                    <a:lnTo>
                      <a:pt x="921663" y="1240564"/>
                    </a:lnTo>
                    <a:close/>
                    <a:moveTo>
                      <a:pt x="506367" y="1216884"/>
                    </a:moveTo>
                    <a:lnTo>
                      <a:pt x="517296" y="1224170"/>
                    </a:lnTo>
                    <a:lnTo>
                      <a:pt x="520939" y="1224170"/>
                    </a:lnTo>
                    <a:lnTo>
                      <a:pt x="522761" y="1249671"/>
                    </a:lnTo>
                    <a:lnTo>
                      <a:pt x="511832" y="1280636"/>
                    </a:lnTo>
                    <a:lnTo>
                      <a:pt x="531868" y="1273350"/>
                    </a:lnTo>
                    <a:lnTo>
                      <a:pt x="531868" y="1255135"/>
                    </a:lnTo>
                    <a:lnTo>
                      <a:pt x="533689" y="1255135"/>
                    </a:lnTo>
                    <a:lnTo>
                      <a:pt x="544618" y="1246028"/>
                    </a:lnTo>
                    <a:lnTo>
                      <a:pt x="546440" y="1246028"/>
                    </a:lnTo>
                    <a:lnTo>
                      <a:pt x="588333" y="1273350"/>
                    </a:lnTo>
                    <a:lnTo>
                      <a:pt x="590155" y="1273350"/>
                    </a:lnTo>
                    <a:lnTo>
                      <a:pt x="588333" y="1276993"/>
                    </a:lnTo>
                    <a:lnTo>
                      <a:pt x="573762" y="1300672"/>
                    </a:lnTo>
                    <a:lnTo>
                      <a:pt x="617477" y="1280636"/>
                    </a:lnTo>
                    <a:lnTo>
                      <a:pt x="612012" y="1273350"/>
                    </a:lnTo>
                    <a:lnTo>
                      <a:pt x="615655" y="1271528"/>
                    </a:lnTo>
                    <a:lnTo>
                      <a:pt x="619298" y="1271528"/>
                    </a:lnTo>
                    <a:lnTo>
                      <a:pt x="604727" y="1249671"/>
                    </a:lnTo>
                    <a:lnTo>
                      <a:pt x="604727" y="1246028"/>
                    </a:lnTo>
                    <a:lnTo>
                      <a:pt x="606548" y="1246028"/>
                    </a:lnTo>
                    <a:lnTo>
                      <a:pt x="628406" y="1255135"/>
                    </a:lnTo>
                    <a:lnTo>
                      <a:pt x="652085" y="1284279"/>
                    </a:lnTo>
                    <a:lnTo>
                      <a:pt x="655728" y="1324351"/>
                    </a:lnTo>
                    <a:lnTo>
                      <a:pt x="661192" y="1329815"/>
                    </a:lnTo>
                    <a:lnTo>
                      <a:pt x="657549" y="1346209"/>
                    </a:lnTo>
                    <a:lnTo>
                      <a:pt x="663014" y="1351673"/>
                    </a:lnTo>
                    <a:lnTo>
                      <a:pt x="677585" y="1333458"/>
                    </a:lnTo>
                    <a:lnTo>
                      <a:pt x="668478" y="1307958"/>
                    </a:lnTo>
                    <a:lnTo>
                      <a:pt x="657549" y="1235099"/>
                    </a:lnTo>
                    <a:lnTo>
                      <a:pt x="661192" y="1235099"/>
                    </a:lnTo>
                    <a:lnTo>
                      <a:pt x="666657" y="1229634"/>
                    </a:lnTo>
                    <a:lnTo>
                      <a:pt x="663014" y="1222348"/>
                    </a:lnTo>
                    <a:lnTo>
                      <a:pt x="690336" y="1233277"/>
                    </a:lnTo>
                    <a:lnTo>
                      <a:pt x="690336" y="1224170"/>
                    </a:lnTo>
                    <a:lnTo>
                      <a:pt x="697622" y="1224170"/>
                    </a:lnTo>
                    <a:lnTo>
                      <a:pt x="728586" y="1262421"/>
                    </a:lnTo>
                    <a:lnTo>
                      <a:pt x="728586" y="1271528"/>
                    </a:lnTo>
                    <a:lnTo>
                      <a:pt x="734051" y="1278814"/>
                    </a:lnTo>
                    <a:lnTo>
                      <a:pt x="739515" y="1324351"/>
                    </a:lnTo>
                    <a:lnTo>
                      <a:pt x="752266" y="1357137"/>
                    </a:lnTo>
                    <a:lnTo>
                      <a:pt x="750444" y="1395388"/>
                    </a:lnTo>
                    <a:lnTo>
                      <a:pt x="775945" y="1428175"/>
                    </a:lnTo>
                    <a:lnTo>
                      <a:pt x="792338" y="1428175"/>
                    </a:lnTo>
                    <a:lnTo>
                      <a:pt x="823303" y="1459140"/>
                    </a:lnTo>
                    <a:lnTo>
                      <a:pt x="836053" y="1459140"/>
                    </a:lnTo>
                    <a:lnTo>
                      <a:pt x="839696" y="1470069"/>
                    </a:lnTo>
                    <a:lnTo>
                      <a:pt x="836053" y="1495569"/>
                    </a:lnTo>
                    <a:lnTo>
                      <a:pt x="834232" y="1497391"/>
                    </a:lnTo>
                    <a:lnTo>
                      <a:pt x="828767" y="1497391"/>
                    </a:lnTo>
                    <a:lnTo>
                      <a:pt x="825124" y="1495569"/>
                    </a:lnTo>
                    <a:lnTo>
                      <a:pt x="823303" y="1484641"/>
                    </a:lnTo>
                    <a:lnTo>
                      <a:pt x="819660" y="1495569"/>
                    </a:lnTo>
                    <a:lnTo>
                      <a:pt x="819660" y="1497391"/>
                    </a:lnTo>
                    <a:lnTo>
                      <a:pt x="812374" y="1495569"/>
                    </a:lnTo>
                    <a:lnTo>
                      <a:pt x="812374" y="1491926"/>
                    </a:lnTo>
                    <a:lnTo>
                      <a:pt x="806910" y="1480998"/>
                    </a:lnTo>
                    <a:lnTo>
                      <a:pt x="795981" y="1490105"/>
                    </a:lnTo>
                    <a:lnTo>
                      <a:pt x="797802" y="1502855"/>
                    </a:lnTo>
                    <a:lnTo>
                      <a:pt x="797802" y="1506498"/>
                    </a:lnTo>
                    <a:lnTo>
                      <a:pt x="792338" y="1506498"/>
                    </a:lnTo>
                    <a:lnTo>
                      <a:pt x="790516" y="1502855"/>
                    </a:lnTo>
                    <a:lnTo>
                      <a:pt x="785052" y="1502855"/>
                    </a:lnTo>
                    <a:lnTo>
                      <a:pt x="785052" y="1521070"/>
                    </a:lnTo>
                    <a:lnTo>
                      <a:pt x="806910" y="1506498"/>
                    </a:lnTo>
                    <a:lnTo>
                      <a:pt x="808731" y="1506498"/>
                    </a:lnTo>
                    <a:lnTo>
                      <a:pt x="812374" y="1508320"/>
                    </a:lnTo>
                    <a:lnTo>
                      <a:pt x="812374" y="1511963"/>
                    </a:lnTo>
                    <a:lnTo>
                      <a:pt x="806910" y="1524713"/>
                    </a:lnTo>
                    <a:lnTo>
                      <a:pt x="819660" y="1530177"/>
                    </a:lnTo>
                    <a:lnTo>
                      <a:pt x="823303" y="1530177"/>
                    </a:lnTo>
                    <a:lnTo>
                      <a:pt x="823303" y="1531999"/>
                    </a:lnTo>
                    <a:lnTo>
                      <a:pt x="786873" y="1557499"/>
                    </a:lnTo>
                    <a:lnTo>
                      <a:pt x="781409" y="1557499"/>
                    </a:lnTo>
                    <a:lnTo>
                      <a:pt x="768659" y="1553856"/>
                    </a:lnTo>
                    <a:lnTo>
                      <a:pt x="752266" y="1548392"/>
                    </a:lnTo>
                    <a:lnTo>
                      <a:pt x="739515" y="1546571"/>
                    </a:lnTo>
                    <a:lnTo>
                      <a:pt x="730408" y="1546571"/>
                    </a:lnTo>
                    <a:lnTo>
                      <a:pt x="730408" y="1542928"/>
                    </a:lnTo>
                    <a:lnTo>
                      <a:pt x="735872" y="1535642"/>
                    </a:lnTo>
                    <a:lnTo>
                      <a:pt x="706729" y="1526534"/>
                    </a:lnTo>
                    <a:lnTo>
                      <a:pt x="703086" y="1526534"/>
                    </a:lnTo>
                    <a:lnTo>
                      <a:pt x="703086" y="1513784"/>
                    </a:lnTo>
                    <a:lnTo>
                      <a:pt x="701264" y="1508320"/>
                    </a:lnTo>
                    <a:lnTo>
                      <a:pt x="683050" y="1541106"/>
                    </a:lnTo>
                    <a:lnTo>
                      <a:pt x="652085" y="1542928"/>
                    </a:lnTo>
                    <a:lnTo>
                      <a:pt x="630227" y="1564785"/>
                    </a:lnTo>
                    <a:lnTo>
                      <a:pt x="624763" y="1564785"/>
                    </a:lnTo>
                    <a:lnTo>
                      <a:pt x="606548" y="1568428"/>
                    </a:lnTo>
                    <a:lnTo>
                      <a:pt x="584690" y="1570250"/>
                    </a:lnTo>
                    <a:lnTo>
                      <a:pt x="546440" y="1575714"/>
                    </a:lnTo>
                    <a:lnTo>
                      <a:pt x="540975" y="1575714"/>
                    </a:lnTo>
                    <a:lnTo>
                      <a:pt x="540975" y="1573893"/>
                    </a:lnTo>
                    <a:lnTo>
                      <a:pt x="544618" y="1568428"/>
                    </a:lnTo>
                    <a:lnTo>
                      <a:pt x="533689" y="1559321"/>
                    </a:lnTo>
                    <a:lnTo>
                      <a:pt x="531868" y="1548392"/>
                    </a:lnTo>
                    <a:lnTo>
                      <a:pt x="531868" y="1537463"/>
                    </a:lnTo>
                    <a:lnTo>
                      <a:pt x="504546" y="1521070"/>
                    </a:lnTo>
                    <a:lnTo>
                      <a:pt x="460831" y="1511963"/>
                    </a:lnTo>
                    <a:lnTo>
                      <a:pt x="442616" y="1470069"/>
                    </a:lnTo>
                    <a:lnTo>
                      <a:pt x="515475" y="1448211"/>
                    </a:lnTo>
                    <a:lnTo>
                      <a:pt x="557368" y="1453675"/>
                    </a:lnTo>
                    <a:lnTo>
                      <a:pt x="566476" y="1442747"/>
                    </a:lnTo>
                    <a:lnTo>
                      <a:pt x="526403" y="1424532"/>
                    </a:lnTo>
                    <a:lnTo>
                      <a:pt x="489974" y="1437282"/>
                    </a:lnTo>
                    <a:lnTo>
                      <a:pt x="438973" y="1429996"/>
                    </a:lnTo>
                    <a:lnTo>
                      <a:pt x="437151" y="1429996"/>
                    </a:lnTo>
                    <a:lnTo>
                      <a:pt x="420758" y="1400853"/>
                    </a:lnTo>
                    <a:lnTo>
                      <a:pt x="420758" y="1397210"/>
                    </a:lnTo>
                    <a:lnTo>
                      <a:pt x="422580" y="1397210"/>
                    </a:lnTo>
                    <a:lnTo>
                      <a:pt x="477224" y="1375352"/>
                    </a:lnTo>
                    <a:lnTo>
                      <a:pt x="473581" y="1369888"/>
                    </a:lnTo>
                    <a:lnTo>
                      <a:pt x="479045" y="1364423"/>
                    </a:lnTo>
                    <a:lnTo>
                      <a:pt x="473581" y="1364423"/>
                    </a:lnTo>
                    <a:lnTo>
                      <a:pt x="460831" y="1368066"/>
                    </a:lnTo>
                    <a:lnTo>
                      <a:pt x="444437" y="1373531"/>
                    </a:lnTo>
                    <a:lnTo>
                      <a:pt x="431687" y="1375352"/>
                    </a:lnTo>
                    <a:lnTo>
                      <a:pt x="422580" y="1375352"/>
                    </a:lnTo>
                    <a:lnTo>
                      <a:pt x="420758" y="1369888"/>
                    </a:lnTo>
                    <a:lnTo>
                      <a:pt x="420758" y="1368066"/>
                    </a:lnTo>
                    <a:lnTo>
                      <a:pt x="422580" y="1368066"/>
                    </a:lnTo>
                    <a:lnTo>
                      <a:pt x="431687" y="1362602"/>
                    </a:lnTo>
                    <a:lnTo>
                      <a:pt x="431687" y="1355316"/>
                    </a:lnTo>
                    <a:lnTo>
                      <a:pt x="417115" y="1355316"/>
                    </a:lnTo>
                    <a:lnTo>
                      <a:pt x="411651" y="1357137"/>
                    </a:lnTo>
                    <a:lnTo>
                      <a:pt x="406187" y="1357137"/>
                    </a:lnTo>
                    <a:lnTo>
                      <a:pt x="406187" y="1355316"/>
                    </a:lnTo>
                    <a:lnTo>
                      <a:pt x="404365" y="1338923"/>
                    </a:lnTo>
                    <a:lnTo>
                      <a:pt x="426223" y="1307958"/>
                    </a:lnTo>
                    <a:lnTo>
                      <a:pt x="417115" y="1300672"/>
                    </a:lnTo>
                    <a:lnTo>
                      <a:pt x="417115" y="1297029"/>
                    </a:lnTo>
                    <a:lnTo>
                      <a:pt x="422580" y="1276993"/>
                    </a:lnTo>
                    <a:close/>
                    <a:moveTo>
                      <a:pt x="1311456" y="1198669"/>
                    </a:moveTo>
                    <a:lnTo>
                      <a:pt x="1356993" y="1198669"/>
                    </a:lnTo>
                    <a:lnTo>
                      <a:pt x="1395244" y="1207777"/>
                    </a:lnTo>
                    <a:lnTo>
                      <a:pt x="1397065" y="1207777"/>
                    </a:lnTo>
                    <a:lnTo>
                      <a:pt x="1424387" y="1256957"/>
                    </a:lnTo>
                    <a:lnTo>
                      <a:pt x="1428030" y="1256957"/>
                    </a:lnTo>
                    <a:lnTo>
                      <a:pt x="1428030" y="1260600"/>
                    </a:lnTo>
                    <a:lnTo>
                      <a:pt x="1418923" y="1260600"/>
                    </a:lnTo>
                    <a:lnTo>
                      <a:pt x="1402530" y="1262421"/>
                    </a:lnTo>
                    <a:lnTo>
                      <a:pt x="1384315" y="1266064"/>
                    </a:lnTo>
                    <a:lnTo>
                      <a:pt x="1367922" y="1271529"/>
                    </a:lnTo>
                    <a:lnTo>
                      <a:pt x="1351528" y="1273350"/>
                    </a:lnTo>
                    <a:lnTo>
                      <a:pt x="1346064" y="1273350"/>
                    </a:lnTo>
                    <a:lnTo>
                      <a:pt x="1329671" y="1262421"/>
                    </a:lnTo>
                    <a:lnTo>
                      <a:pt x="1329671" y="1260600"/>
                    </a:lnTo>
                    <a:lnTo>
                      <a:pt x="1324206" y="1235099"/>
                    </a:lnTo>
                    <a:lnTo>
                      <a:pt x="1307813" y="1222348"/>
                    </a:lnTo>
                    <a:close/>
                    <a:moveTo>
                      <a:pt x="701265" y="1187742"/>
                    </a:moveTo>
                    <a:lnTo>
                      <a:pt x="719480" y="1187742"/>
                    </a:lnTo>
                    <a:lnTo>
                      <a:pt x="724944" y="1189564"/>
                    </a:lnTo>
                    <a:lnTo>
                      <a:pt x="744981" y="1189564"/>
                    </a:lnTo>
                    <a:lnTo>
                      <a:pt x="750445" y="1200492"/>
                    </a:lnTo>
                    <a:lnTo>
                      <a:pt x="750445" y="1202314"/>
                    </a:lnTo>
                    <a:lnTo>
                      <a:pt x="739516" y="1240565"/>
                    </a:lnTo>
                    <a:lnTo>
                      <a:pt x="730409" y="1256958"/>
                    </a:lnTo>
                    <a:lnTo>
                      <a:pt x="728587" y="1256958"/>
                    </a:lnTo>
                    <a:lnTo>
                      <a:pt x="688515" y="1211421"/>
                    </a:lnTo>
                    <a:lnTo>
                      <a:pt x="688515" y="1207778"/>
                    </a:lnTo>
                    <a:close/>
                    <a:moveTo>
                      <a:pt x="1151166" y="1187739"/>
                    </a:moveTo>
                    <a:lnTo>
                      <a:pt x="1214917" y="1187739"/>
                    </a:lnTo>
                    <a:lnTo>
                      <a:pt x="1183952" y="1235097"/>
                    </a:lnTo>
                    <a:lnTo>
                      <a:pt x="1173023" y="1278813"/>
                    </a:lnTo>
                    <a:lnTo>
                      <a:pt x="1182131" y="1297027"/>
                    </a:lnTo>
                    <a:lnTo>
                      <a:pt x="1176666" y="1324349"/>
                    </a:lnTo>
                    <a:lnTo>
                      <a:pt x="1182131" y="1335278"/>
                    </a:lnTo>
                    <a:lnTo>
                      <a:pt x="1214917" y="1380815"/>
                    </a:lnTo>
                    <a:lnTo>
                      <a:pt x="1183952" y="1395387"/>
                    </a:lnTo>
                    <a:lnTo>
                      <a:pt x="1209453" y="1389922"/>
                    </a:lnTo>
                    <a:lnTo>
                      <a:pt x="1211274" y="1389922"/>
                    </a:lnTo>
                    <a:lnTo>
                      <a:pt x="1211274" y="1391744"/>
                    </a:lnTo>
                    <a:lnTo>
                      <a:pt x="1214917" y="1400851"/>
                    </a:lnTo>
                    <a:lnTo>
                      <a:pt x="1214917" y="1397208"/>
                    </a:lnTo>
                    <a:lnTo>
                      <a:pt x="1216738" y="1357136"/>
                    </a:lnTo>
                    <a:lnTo>
                      <a:pt x="1203988" y="1351671"/>
                    </a:lnTo>
                    <a:lnTo>
                      <a:pt x="1200345" y="1351671"/>
                    </a:lnTo>
                    <a:lnTo>
                      <a:pt x="1187595" y="1329814"/>
                    </a:lnTo>
                    <a:lnTo>
                      <a:pt x="1187595" y="1327992"/>
                    </a:lnTo>
                    <a:lnTo>
                      <a:pt x="1211274" y="1300670"/>
                    </a:lnTo>
                    <a:lnTo>
                      <a:pt x="1198524" y="1295206"/>
                    </a:lnTo>
                    <a:lnTo>
                      <a:pt x="1193059" y="1260598"/>
                    </a:lnTo>
                    <a:lnTo>
                      <a:pt x="1193059" y="1256955"/>
                    </a:lnTo>
                    <a:lnTo>
                      <a:pt x="1194881" y="1256955"/>
                    </a:lnTo>
                    <a:lnTo>
                      <a:pt x="1227667" y="1266062"/>
                    </a:lnTo>
                    <a:lnTo>
                      <a:pt x="1198524" y="1244205"/>
                    </a:lnTo>
                    <a:lnTo>
                      <a:pt x="1198524" y="1240562"/>
                    </a:lnTo>
                    <a:lnTo>
                      <a:pt x="1211274" y="1240562"/>
                    </a:lnTo>
                    <a:lnTo>
                      <a:pt x="1216738" y="1244205"/>
                    </a:lnTo>
                    <a:lnTo>
                      <a:pt x="1229489" y="1244205"/>
                    </a:lnTo>
                    <a:lnTo>
                      <a:pt x="1214917" y="1235097"/>
                    </a:lnTo>
                    <a:lnTo>
                      <a:pt x="1209453" y="1229633"/>
                    </a:lnTo>
                    <a:lnTo>
                      <a:pt x="1209453" y="1222347"/>
                    </a:lnTo>
                    <a:lnTo>
                      <a:pt x="1211274" y="1222347"/>
                    </a:lnTo>
                    <a:lnTo>
                      <a:pt x="1225846" y="1227811"/>
                    </a:lnTo>
                    <a:lnTo>
                      <a:pt x="1222203" y="1213240"/>
                    </a:lnTo>
                    <a:lnTo>
                      <a:pt x="1225846" y="1213240"/>
                    </a:lnTo>
                    <a:lnTo>
                      <a:pt x="1244061" y="1222347"/>
                    </a:lnTo>
                    <a:lnTo>
                      <a:pt x="1244061" y="1216882"/>
                    </a:lnTo>
                    <a:lnTo>
                      <a:pt x="1234953" y="1211418"/>
                    </a:lnTo>
                    <a:lnTo>
                      <a:pt x="1234953" y="1207775"/>
                    </a:lnTo>
                    <a:lnTo>
                      <a:pt x="1244061" y="1200489"/>
                    </a:lnTo>
                    <a:lnTo>
                      <a:pt x="1295062" y="1187739"/>
                    </a:lnTo>
                    <a:lnTo>
                      <a:pt x="1302348" y="1222347"/>
                    </a:lnTo>
                    <a:lnTo>
                      <a:pt x="1298705" y="1229633"/>
                    </a:lnTo>
                    <a:lnTo>
                      <a:pt x="1316919" y="1240562"/>
                    </a:lnTo>
                    <a:lnTo>
                      <a:pt x="1316919" y="1244205"/>
                    </a:lnTo>
                    <a:lnTo>
                      <a:pt x="1313276" y="1256955"/>
                    </a:lnTo>
                    <a:lnTo>
                      <a:pt x="1322384" y="1271527"/>
                    </a:lnTo>
                    <a:lnTo>
                      <a:pt x="1324205" y="1271527"/>
                    </a:lnTo>
                    <a:lnTo>
                      <a:pt x="1324205" y="1273348"/>
                    </a:lnTo>
                    <a:lnTo>
                      <a:pt x="1311455" y="1313421"/>
                    </a:lnTo>
                    <a:lnTo>
                      <a:pt x="1316919" y="1318885"/>
                    </a:lnTo>
                    <a:lnTo>
                      <a:pt x="1316919" y="1322528"/>
                    </a:lnTo>
                    <a:lnTo>
                      <a:pt x="1307812" y="1324349"/>
                    </a:lnTo>
                    <a:lnTo>
                      <a:pt x="1307812" y="1333457"/>
                    </a:lnTo>
                    <a:lnTo>
                      <a:pt x="1327848" y="1311599"/>
                    </a:lnTo>
                    <a:lnTo>
                      <a:pt x="1333313" y="1286098"/>
                    </a:lnTo>
                    <a:lnTo>
                      <a:pt x="1335134" y="1286098"/>
                    </a:lnTo>
                    <a:lnTo>
                      <a:pt x="1335134" y="1300670"/>
                    </a:lnTo>
                    <a:lnTo>
                      <a:pt x="1355170" y="1307956"/>
                    </a:lnTo>
                    <a:lnTo>
                      <a:pt x="1367920" y="1297027"/>
                    </a:lnTo>
                    <a:lnTo>
                      <a:pt x="1362456" y="1286098"/>
                    </a:lnTo>
                    <a:lnTo>
                      <a:pt x="1362456" y="1284277"/>
                    </a:lnTo>
                    <a:lnTo>
                      <a:pt x="1386135" y="1271527"/>
                    </a:lnTo>
                    <a:lnTo>
                      <a:pt x="1386135" y="1267884"/>
                    </a:lnTo>
                    <a:lnTo>
                      <a:pt x="1389778" y="1267884"/>
                    </a:lnTo>
                    <a:lnTo>
                      <a:pt x="1435315" y="1280634"/>
                    </a:lnTo>
                    <a:lnTo>
                      <a:pt x="1451708" y="1302492"/>
                    </a:lnTo>
                    <a:lnTo>
                      <a:pt x="1451708" y="1306135"/>
                    </a:lnTo>
                    <a:lnTo>
                      <a:pt x="1449887" y="1318885"/>
                    </a:lnTo>
                    <a:lnTo>
                      <a:pt x="1468101" y="1322528"/>
                    </a:lnTo>
                    <a:lnTo>
                      <a:pt x="1468101" y="1340743"/>
                    </a:lnTo>
                    <a:lnTo>
                      <a:pt x="1455351" y="1349850"/>
                    </a:lnTo>
                    <a:lnTo>
                      <a:pt x="1484495" y="1344386"/>
                    </a:lnTo>
                    <a:lnTo>
                      <a:pt x="1486316" y="1344386"/>
                    </a:lnTo>
                    <a:lnTo>
                      <a:pt x="1475387" y="1364422"/>
                    </a:lnTo>
                    <a:lnTo>
                      <a:pt x="1484495" y="1358957"/>
                    </a:lnTo>
                    <a:lnTo>
                      <a:pt x="1484495" y="1369886"/>
                    </a:lnTo>
                    <a:lnTo>
                      <a:pt x="1489959" y="1375351"/>
                    </a:lnTo>
                    <a:lnTo>
                      <a:pt x="1489959" y="1362600"/>
                    </a:lnTo>
                    <a:lnTo>
                      <a:pt x="1500888" y="1362600"/>
                    </a:lnTo>
                    <a:lnTo>
                      <a:pt x="1508174" y="1349850"/>
                    </a:lnTo>
                    <a:lnTo>
                      <a:pt x="1511817" y="1349850"/>
                    </a:lnTo>
                    <a:lnTo>
                      <a:pt x="1537317" y="1364422"/>
                    </a:lnTo>
                    <a:lnTo>
                      <a:pt x="1546424" y="1386279"/>
                    </a:lnTo>
                    <a:lnTo>
                      <a:pt x="1542782" y="1391744"/>
                    </a:lnTo>
                    <a:lnTo>
                      <a:pt x="1542782" y="1395387"/>
                    </a:lnTo>
                    <a:lnTo>
                      <a:pt x="1530031" y="1397208"/>
                    </a:lnTo>
                    <a:lnTo>
                      <a:pt x="1557353" y="1397208"/>
                    </a:lnTo>
                    <a:lnTo>
                      <a:pt x="1557353" y="1400851"/>
                    </a:lnTo>
                    <a:lnTo>
                      <a:pt x="1559175" y="1408137"/>
                    </a:lnTo>
                    <a:lnTo>
                      <a:pt x="1551889" y="1424530"/>
                    </a:lnTo>
                    <a:lnTo>
                      <a:pt x="1573747" y="1413601"/>
                    </a:lnTo>
                    <a:lnTo>
                      <a:pt x="1573747" y="1417244"/>
                    </a:lnTo>
                    <a:lnTo>
                      <a:pt x="1564639" y="1433638"/>
                    </a:lnTo>
                    <a:lnTo>
                      <a:pt x="1581032" y="1419066"/>
                    </a:lnTo>
                    <a:lnTo>
                      <a:pt x="1608354" y="1429995"/>
                    </a:lnTo>
                    <a:lnTo>
                      <a:pt x="1608354" y="1448209"/>
                    </a:lnTo>
                    <a:lnTo>
                      <a:pt x="1606533" y="1448209"/>
                    </a:lnTo>
                    <a:lnTo>
                      <a:pt x="1584675" y="1462781"/>
                    </a:lnTo>
                    <a:lnTo>
                      <a:pt x="1590140" y="1462781"/>
                    </a:lnTo>
                    <a:lnTo>
                      <a:pt x="1597426" y="1459138"/>
                    </a:lnTo>
                    <a:lnTo>
                      <a:pt x="1606533" y="1459138"/>
                    </a:lnTo>
                    <a:lnTo>
                      <a:pt x="1606533" y="1462781"/>
                    </a:lnTo>
                    <a:lnTo>
                      <a:pt x="1597426" y="1473710"/>
                    </a:lnTo>
                    <a:lnTo>
                      <a:pt x="1610176" y="1464603"/>
                    </a:lnTo>
                    <a:lnTo>
                      <a:pt x="1613819" y="1453674"/>
                    </a:lnTo>
                    <a:lnTo>
                      <a:pt x="1613819" y="1451852"/>
                    </a:lnTo>
                    <a:lnTo>
                      <a:pt x="1615640" y="1451852"/>
                    </a:lnTo>
                    <a:lnTo>
                      <a:pt x="1615640" y="1453674"/>
                    </a:lnTo>
                    <a:lnTo>
                      <a:pt x="1637498" y="1479174"/>
                    </a:lnTo>
                    <a:lnTo>
                      <a:pt x="1641141" y="1484639"/>
                    </a:lnTo>
                    <a:lnTo>
                      <a:pt x="1641141" y="1486460"/>
                    </a:lnTo>
                    <a:lnTo>
                      <a:pt x="1637498" y="1491925"/>
                    </a:lnTo>
                    <a:lnTo>
                      <a:pt x="1602890" y="1506496"/>
                    </a:lnTo>
                    <a:lnTo>
                      <a:pt x="1653891" y="1521068"/>
                    </a:lnTo>
                    <a:lnTo>
                      <a:pt x="1653891" y="1524711"/>
                    </a:lnTo>
                    <a:lnTo>
                      <a:pt x="1608354" y="1530176"/>
                    </a:lnTo>
                    <a:lnTo>
                      <a:pt x="1624748" y="1541104"/>
                    </a:lnTo>
                    <a:lnTo>
                      <a:pt x="1615640" y="1548390"/>
                    </a:lnTo>
                    <a:lnTo>
                      <a:pt x="1626569" y="1562962"/>
                    </a:lnTo>
                    <a:lnTo>
                      <a:pt x="1624748" y="1562962"/>
                    </a:lnTo>
                    <a:lnTo>
                      <a:pt x="1624748" y="1564783"/>
                    </a:lnTo>
                    <a:lnTo>
                      <a:pt x="1613819" y="1568426"/>
                    </a:lnTo>
                    <a:lnTo>
                      <a:pt x="1648427" y="1581177"/>
                    </a:lnTo>
                    <a:lnTo>
                      <a:pt x="1652070" y="1581177"/>
                    </a:lnTo>
                    <a:lnTo>
                      <a:pt x="1646605" y="1592106"/>
                    </a:lnTo>
                    <a:lnTo>
                      <a:pt x="1662999" y="1592106"/>
                    </a:lnTo>
                    <a:lnTo>
                      <a:pt x="1664820" y="1597570"/>
                    </a:lnTo>
                    <a:lnTo>
                      <a:pt x="1664820" y="1599391"/>
                    </a:lnTo>
                    <a:lnTo>
                      <a:pt x="1662999" y="1604856"/>
                    </a:lnTo>
                    <a:lnTo>
                      <a:pt x="1668463" y="1610320"/>
                    </a:lnTo>
                    <a:lnTo>
                      <a:pt x="1688499" y="1603034"/>
                    </a:lnTo>
                    <a:lnTo>
                      <a:pt x="1692142" y="1603034"/>
                    </a:lnTo>
                    <a:lnTo>
                      <a:pt x="1688499" y="1615785"/>
                    </a:lnTo>
                    <a:lnTo>
                      <a:pt x="1703071" y="1619428"/>
                    </a:lnTo>
                    <a:lnTo>
                      <a:pt x="1715821" y="1643107"/>
                    </a:lnTo>
                    <a:lnTo>
                      <a:pt x="1715821" y="1646750"/>
                    </a:lnTo>
                    <a:lnTo>
                      <a:pt x="1710357" y="1654036"/>
                    </a:lnTo>
                    <a:lnTo>
                      <a:pt x="1719464" y="1654036"/>
                    </a:lnTo>
                    <a:lnTo>
                      <a:pt x="1724929" y="1652214"/>
                    </a:lnTo>
                    <a:lnTo>
                      <a:pt x="1737679" y="1652214"/>
                    </a:lnTo>
                    <a:lnTo>
                      <a:pt x="1732214" y="1672250"/>
                    </a:lnTo>
                    <a:lnTo>
                      <a:pt x="1757715" y="1666786"/>
                    </a:lnTo>
                    <a:lnTo>
                      <a:pt x="1775930" y="1692286"/>
                    </a:lnTo>
                    <a:lnTo>
                      <a:pt x="1777751" y="1692286"/>
                    </a:lnTo>
                    <a:lnTo>
                      <a:pt x="1775930" y="1694108"/>
                    </a:lnTo>
                    <a:lnTo>
                      <a:pt x="1770465" y="1705037"/>
                    </a:lnTo>
                    <a:lnTo>
                      <a:pt x="1772287" y="1708680"/>
                    </a:lnTo>
                    <a:lnTo>
                      <a:pt x="1772287" y="1710501"/>
                    </a:lnTo>
                    <a:lnTo>
                      <a:pt x="1770465" y="1714144"/>
                    </a:lnTo>
                    <a:lnTo>
                      <a:pt x="1754072" y="1714144"/>
                    </a:lnTo>
                    <a:lnTo>
                      <a:pt x="1748608" y="1725073"/>
                    </a:lnTo>
                    <a:lnTo>
                      <a:pt x="1759536" y="1725073"/>
                    </a:lnTo>
                    <a:lnTo>
                      <a:pt x="1761358" y="1726894"/>
                    </a:lnTo>
                    <a:lnTo>
                      <a:pt x="1759536" y="1726894"/>
                    </a:lnTo>
                    <a:lnTo>
                      <a:pt x="1752251" y="1732359"/>
                    </a:lnTo>
                    <a:lnTo>
                      <a:pt x="1746786" y="1754216"/>
                    </a:lnTo>
                    <a:lnTo>
                      <a:pt x="1743143" y="1754216"/>
                    </a:lnTo>
                    <a:lnTo>
                      <a:pt x="1730393" y="1745109"/>
                    </a:lnTo>
                    <a:lnTo>
                      <a:pt x="1732214" y="1766967"/>
                    </a:lnTo>
                    <a:lnTo>
                      <a:pt x="1724929" y="1792467"/>
                    </a:lnTo>
                    <a:lnTo>
                      <a:pt x="1721286" y="1792467"/>
                    </a:lnTo>
                    <a:lnTo>
                      <a:pt x="1708535" y="1772431"/>
                    </a:lnTo>
                    <a:lnTo>
                      <a:pt x="1699428" y="1776074"/>
                    </a:lnTo>
                    <a:lnTo>
                      <a:pt x="1693964" y="1770610"/>
                    </a:lnTo>
                    <a:lnTo>
                      <a:pt x="1693964" y="1759681"/>
                    </a:lnTo>
                    <a:lnTo>
                      <a:pt x="1692142" y="1761502"/>
                    </a:lnTo>
                    <a:lnTo>
                      <a:pt x="1688499" y="1761502"/>
                    </a:lnTo>
                    <a:lnTo>
                      <a:pt x="1681213" y="1745109"/>
                    </a:lnTo>
                    <a:lnTo>
                      <a:pt x="1681213" y="1730537"/>
                    </a:lnTo>
                    <a:lnTo>
                      <a:pt x="1675749" y="1730537"/>
                    </a:lnTo>
                    <a:lnTo>
                      <a:pt x="1673927" y="1732359"/>
                    </a:lnTo>
                    <a:lnTo>
                      <a:pt x="1668463" y="1732359"/>
                    </a:lnTo>
                    <a:lnTo>
                      <a:pt x="1668463" y="1730537"/>
                    </a:lnTo>
                    <a:lnTo>
                      <a:pt x="1664820" y="1721430"/>
                    </a:lnTo>
                    <a:lnTo>
                      <a:pt x="1642962" y="1710501"/>
                    </a:lnTo>
                    <a:lnTo>
                      <a:pt x="1641141" y="1708680"/>
                    </a:lnTo>
                    <a:lnTo>
                      <a:pt x="1642962" y="1697751"/>
                    </a:lnTo>
                    <a:lnTo>
                      <a:pt x="1632034" y="1697751"/>
                    </a:lnTo>
                    <a:lnTo>
                      <a:pt x="1637498" y="1708680"/>
                    </a:lnTo>
                    <a:lnTo>
                      <a:pt x="1637498" y="1710501"/>
                    </a:lnTo>
                    <a:lnTo>
                      <a:pt x="1635677" y="1710501"/>
                    </a:lnTo>
                    <a:lnTo>
                      <a:pt x="1624748" y="1703215"/>
                    </a:lnTo>
                    <a:lnTo>
                      <a:pt x="1615640" y="1705037"/>
                    </a:lnTo>
                    <a:lnTo>
                      <a:pt x="1641141" y="1730537"/>
                    </a:lnTo>
                    <a:lnTo>
                      <a:pt x="1641141" y="1732359"/>
                    </a:lnTo>
                    <a:lnTo>
                      <a:pt x="1621105" y="1736002"/>
                    </a:lnTo>
                    <a:lnTo>
                      <a:pt x="1621105" y="1748752"/>
                    </a:lnTo>
                    <a:lnTo>
                      <a:pt x="1637498" y="1748752"/>
                    </a:lnTo>
                    <a:lnTo>
                      <a:pt x="1637498" y="1770610"/>
                    </a:lnTo>
                    <a:lnTo>
                      <a:pt x="1642962" y="1772431"/>
                    </a:lnTo>
                    <a:lnTo>
                      <a:pt x="1648427" y="1792467"/>
                    </a:lnTo>
                    <a:lnTo>
                      <a:pt x="1652070" y="1788824"/>
                    </a:lnTo>
                    <a:lnTo>
                      <a:pt x="1664820" y="1788824"/>
                    </a:lnTo>
                    <a:lnTo>
                      <a:pt x="1662999" y="1794289"/>
                    </a:lnTo>
                    <a:lnTo>
                      <a:pt x="1673927" y="1792467"/>
                    </a:lnTo>
                    <a:lnTo>
                      <a:pt x="1675749" y="1792467"/>
                    </a:lnTo>
                    <a:lnTo>
                      <a:pt x="1675749" y="1803396"/>
                    </a:lnTo>
                    <a:lnTo>
                      <a:pt x="1681213" y="1799753"/>
                    </a:lnTo>
                    <a:lnTo>
                      <a:pt x="1692142" y="1808860"/>
                    </a:lnTo>
                    <a:lnTo>
                      <a:pt x="1686678" y="1832540"/>
                    </a:lnTo>
                    <a:lnTo>
                      <a:pt x="1699428" y="1838004"/>
                    </a:lnTo>
                    <a:lnTo>
                      <a:pt x="1704892" y="1854397"/>
                    </a:lnTo>
                    <a:lnTo>
                      <a:pt x="1703071" y="1878076"/>
                    </a:lnTo>
                    <a:lnTo>
                      <a:pt x="1699428" y="1878076"/>
                    </a:lnTo>
                    <a:lnTo>
                      <a:pt x="1692142" y="1872612"/>
                    </a:lnTo>
                    <a:lnTo>
                      <a:pt x="1692142" y="1878076"/>
                    </a:lnTo>
                    <a:lnTo>
                      <a:pt x="1699428" y="1889005"/>
                    </a:lnTo>
                    <a:lnTo>
                      <a:pt x="1703071" y="1899934"/>
                    </a:lnTo>
                    <a:lnTo>
                      <a:pt x="1703071" y="1901755"/>
                    </a:lnTo>
                    <a:lnTo>
                      <a:pt x="1699428" y="1901755"/>
                    </a:lnTo>
                    <a:lnTo>
                      <a:pt x="1697606" y="1899934"/>
                    </a:lnTo>
                    <a:lnTo>
                      <a:pt x="1692142" y="1899934"/>
                    </a:lnTo>
                    <a:lnTo>
                      <a:pt x="1697606" y="1912684"/>
                    </a:lnTo>
                    <a:lnTo>
                      <a:pt x="1697606" y="1916327"/>
                    </a:lnTo>
                    <a:lnTo>
                      <a:pt x="1693964" y="1918149"/>
                    </a:lnTo>
                    <a:lnTo>
                      <a:pt x="1692142" y="1918149"/>
                    </a:lnTo>
                    <a:lnTo>
                      <a:pt x="1679392" y="1894470"/>
                    </a:lnTo>
                    <a:lnTo>
                      <a:pt x="1648427" y="1892648"/>
                    </a:lnTo>
                    <a:lnTo>
                      <a:pt x="1626569" y="1865326"/>
                    </a:lnTo>
                    <a:lnTo>
                      <a:pt x="1619283" y="1870790"/>
                    </a:lnTo>
                    <a:lnTo>
                      <a:pt x="1615640" y="1870790"/>
                    </a:lnTo>
                    <a:lnTo>
                      <a:pt x="1602890" y="1854397"/>
                    </a:lnTo>
                    <a:lnTo>
                      <a:pt x="1601069" y="1854397"/>
                    </a:lnTo>
                    <a:lnTo>
                      <a:pt x="1606533" y="1861683"/>
                    </a:lnTo>
                    <a:lnTo>
                      <a:pt x="1626569" y="1892648"/>
                    </a:lnTo>
                    <a:lnTo>
                      <a:pt x="1664820" y="1927256"/>
                    </a:lnTo>
                    <a:lnTo>
                      <a:pt x="1668463" y="1949114"/>
                    </a:lnTo>
                    <a:lnTo>
                      <a:pt x="1668463" y="1950935"/>
                    </a:lnTo>
                    <a:lnTo>
                      <a:pt x="1657534" y="1950935"/>
                    </a:lnTo>
                    <a:lnTo>
                      <a:pt x="1646605" y="1940006"/>
                    </a:lnTo>
                    <a:lnTo>
                      <a:pt x="1635677" y="1943649"/>
                    </a:lnTo>
                    <a:lnTo>
                      <a:pt x="1606533" y="1932720"/>
                    </a:lnTo>
                    <a:lnTo>
                      <a:pt x="1601069" y="1921792"/>
                    </a:lnTo>
                    <a:lnTo>
                      <a:pt x="1595604" y="1923613"/>
                    </a:lnTo>
                    <a:lnTo>
                      <a:pt x="1591961" y="1923613"/>
                    </a:lnTo>
                    <a:lnTo>
                      <a:pt x="1584675" y="1905398"/>
                    </a:lnTo>
                    <a:lnTo>
                      <a:pt x="1575568" y="1907220"/>
                    </a:lnTo>
                    <a:lnTo>
                      <a:pt x="1573747" y="1907220"/>
                    </a:lnTo>
                    <a:lnTo>
                      <a:pt x="1573747" y="1899934"/>
                    </a:lnTo>
                    <a:lnTo>
                      <a:pt x="1564639" y="1905398"/>
                    </a:lnTo>
                    <a:lnTo>
                      <a:pt x="1562818" y="1905398"/>
                    </a:lnTo>
                    <a:lnTo>
                      <a:pt x="1540960" y="1894470"/>
                    </a:lnTo>
                    <a:lnTo>
                      <a:pt x="1519102" y="1865326"/>
                    </a:lnTo>
                    <a:lnTo>
                      <a:pt x="1519102" y="1861683"/>
                    </a:lnTo>
                    <a:lnTo>
                      <a:pt x="1522745" y="1861683"/>
                    </a:lnTo>
                    <a:lnTo>
                      <a:pt x="1528210" y="1867148"/>
                    </a:lnTo>
                    <a:lnTo>
                      <a:pt x="1535496" y="1861683"/>
                    </a:lnTo>
                    <a:lnTo>
                      <a:pt x="1500888" y="1843468"/>
                    </a:lnTo>
                    <a:lnTo>
                      <a:pt x="1484495" y="1808860"/>
                    </a:lnTo>
                    <a:lnTo>
                      <a:pt x="1458994" y="1803396"/>
                    </a:lnTo>
                    <a:lnTo>
                      <a:pt x="1458994" y="1794289"/>
                    </a:lnTo>
                    <a:lnTo>
                      <a:pt x="1455351" y="1797932"/>
                    </a:lnTo>
                    <a:lnTo>
                      <a:pt x="1462637" y="1814325"/>
                    </a:lnTo>
                    <a:lnTo>
                      <a:pt x="1458994" y="1819789"/>
                    </a:lnTo>
                    <a:lnTo>
                      <a:pt x="1435315" y="1808860"/>
                    </a:lnTo>
                    <a:lnTo>
                      <a:pt x="1429850" y="1810682"/>
                    </a:lnTo>
                    <a:lnTo>
                      <a:pt x="1433493" y="1819789"/>
                    </a:lnTo>
                    <a:lnTo>
                      <a:pt x="1429850" y="1819789"/>
                    </a:lnTo>
                    <a:lnTo>
                      <a:pt x="1411636" y="1828897"/>
                    </a:lnTo>
                    <a:lnTo>
                      <a:pt x="1407993" y="1828897"/>
                    </a:lnTo>
                    <a:lnTo>
                      <a:pt x="1386135" y="1819789"/>
                    </a:lnTo>
                    <a:lnTo>
                      <a:pt x="1377028" y="1805218"/>
                    </a:lnTo>
                    <a:lnTo>
                      <a:pt x="1377028" y="1803396"/>
                    </a:lnTo>
                    <a:lnTo>
                      <a:pt x="1378849" y="1783360"/>
                    </a:lnTo>
                    <a:lnTo>
                      <a:pt x="1391600" y="1772431"/>
                    </a:lnTo>
                    <a:lnTo>
                      <a:pt x="1391600" y="1765145"/>
                    </a:lnTo>
                    <a:lnTo>
                      <a:pt x="1395243" y="1765145"/>
                    </a:lnTo>
                    <a:lnTo>
                      <a:pt x="1391600" y="1761502"/>
                    </a:lnTo>
                    <a:lnTo>
                      <a:pt x="1391600" y="1759681"/>
                    </a:lnTo>
                    <a:lnTo>
                      <a:pt x="1402528" y="1759681"/>
                    </a:lnTo>
                    <a:lnTo>
                      <a:pt x="1418922" y="1761502"/>
                    </a:lnTo>
                    <a:lnTo>
                      <a:pt x="1435315" y="1766967"/>
                    </a:lnTo>
                    <a:lnTo>
                      <a:pt x="1444422" y="1766967"/>
                    </a:lnTo>
                    <a:lnTo>
                      <a:pt x="1469923" y="1754216"/>
                    </a:lnTo>
                    <a:lnTo>
                      <a:pt x="1484495" y="1759681"/>
                    </a:lnTo>
                    <a:lnTo>
                      <a:pt x="1484495" y="1748752"/>
                    </a:lnTo>
                    <a:lnTo>
                      <a:pt x="1462637" y="1719608"/>
                    </a:lnTo>
                    <a:lnTo>
                      <a:pt x="1462637" y="1715966"/>
                    </a:lnTo>
                    <a:lnTo>
                      <a:pt x="1497245" y="1683179"/>
                    </a:lnTo>
                    <a:lnTo>
                      <a:pt x="1500888" y="1670429"/>
                    </a:lnTo>
                    <a:lnTo>
                      <a:pt x="1513638" y="1652214"/>
                    </a:lnTo>
                    <a:lnTo>
                      <a:pt x="1497245" y="1597570"/>
                    </a:lnTo>
                    <a:lnTo>
                      <a:pt x="1479030" y="1586641"/>
                    </a:lnTo>
                    <a:lnTo>
                      <a:pt x="1475387" y="1562962"/>
                    </a:lnTo>
                    <a:lnTo>
                      <a:pt x="1469923" y="1562962"/>
                    </a:lnTo>
                    <a:lnTo>
                      <a:pt x="1469923" y="1573891"/>
                    </a:lnTo>
                    <a:lnTo>
                      <a:pt x="1468101" y="1573891"/>
                    </a:lnTo>
                    <a:lnTo>
                      <a:pt x="1451708" y="1553855"/>
                    </a:lnTo>
                    <a:lnTo>
                      <a:pt x="1451708" y="1546569"/>
                    </a:lnTo>
                    <a:lnTo>
                      <a:pt x="1438958" y="1546569"/>
                    </a:lnTo>
                    <a:lnTo>
                      <a:pt x="1413457" y="1564783"/>
                    </a:lnTo>
                    <a:lnTo>
                      <a:pt x="1411636" y="1564783"/>
                    </a:lnTo>
                    <a:lnTo>
                      <a:pt x="1411636" y="1537461"/>
                    </a:lnTo>
                    <a:lnTo>
                      <a:pt x="1424386" y="1537461"/>
                    </a:lnTo>
                    <a:lnTo>
                      <a:pt x="1433493" y="1531997"/>
                    </a:lnTo>
                    <a:lnTo>
                      <a:pt x="1429850" y="1524711"/>
                    </a:lnTo>
                    <a:lnTo>
                      <a:pt x="1400707" y="1501032"/>
                    </a:lnTo>
                    <a:lnTo>
                      <a:pt x="1400707" y="1497389"/>
                    </a:lnTo>
                    <a:lnTo>
                      <a:pt x="1406171" y="1495568"/>
                    </a:lnTo>
                    <a:lnTo>
                      <a:pt x="1402528" y="1486460"/>
                    </a:lnTo>
                    <a:lnTo>
                      <a:pt x="1386135" y="1486460"/>
                    </a:lnTo>
                    <a:lnTo>
                      <a:pt x="1386135" y="1459138"/>
                    </a:lnTo>
                    <a:lnTo>
                      <a:pt x="1380671" y="1459138"/>
                    </a:lnTo>
                    <a:lnTo>
                      <a:pt x="1378849" y="1462781"/>
                    </a:lnTo>
                    <a:lnTo>
                      <a:pt x="1373385" y="1462781"/>
                    </a:lnTo>
                    <a:lnTo>
                      <a:pt x="1360635" y="1448209"/>
                    </a:lnTo>
                    <a:lnTo>
                      <a:pt x="1351527" y="1448209"/>
                    </a:lnTo>
                    <a:lnTo>
                      <a:pt x="1355170" y="1451852"/>
                    </a:lnTo>
                    <a:lnTo>
                      <a:pt x="1362456" y="1475531"/>
                    </a:lnTo>
                    <a:lnTo>
                      <a:pt x="1362456" y="1479174"/>
                    </a:lnTo>
                    <a:lnTo>
                      <a:pt x="1360635" y="1480996"/>
                    </a:lnTo>
                    <a:lnTo>
                      <a:pt x="1338777" y="1486460"/>
                    </a:lnTo>
                    <a:lnTo>
                      <a:pt x="1335134" y="1486460"/>
                    </a:lnTo>
                    <a:lnTo>
                      <a:pt x="1333313" y="1475531"/>
                    </a:lnTo>
                    <a:lnTo>
                      <a:pt x="1295062" y="1468246"/>
                    </a:lnTo>
                    <a:lnTo>
                      <a:pt x="1307812" y="1484639"/>
                    </a:lnTo>
                    <a:lnTo>
                      <a:pt x="1311455" y="1490103"/>
                    </a:lnTo>
                    <a:lnTo>
                      <a:pt x="1311455" y="1491925"/>
                    </a:lnTo>
                    <a:lnTo>
                      <a:pt x="1302348" y="1491925"/>
                    </a:lnTo>
                    <a:lnTo>
                      <a:pt x="1293240" y="1479174"/>
                    </a:lnTo>
                    <a:lnTo>
                      <a:pt x="1287776" y="1490103"/>
                    </a:lnTo>
                    <a:lnTo>
                      <a:pt x="1284133" y="1490103"/>
                    </a:lnTo>
                    <a:lnTo>
                      <a:pt x="1256811" y="1473710"/>
                    </a:lnTo>
                    <a:lnTo>
                      <a:pt x="1189416" y="1473710"/>
                    </a:lnTo>
                    <a:lnTo>
                      <a:pt x="1176666" y="1457317"/>
                    </a:lnTo>
                    <a:lnTo>
                      <a:pt x="1173023" y="1442745"/>
                    </a:lnTo>
                    <a:lnTo>
                      <a:pt x="1162094" y="1453674"/>
                    </a:lnTo>
                    <a:lnTo>
                      <a:pt x="1154809" y="1453674"/>
                    </a:lnTo>
                    <a:lnTo>
                      <a:pt x="1149344" y="1451852"/>
                    </a:lnTo>
                    <a:lnTo>
                      <a:pt x="1136594" y="1451852"/>
                    </a:lnTo>
                    <a:lnTo>
                      <a:pt x="1105629" y="1411780"/>
                    </a:lnTo>
                    <a:lnTo>
                      <a:pt x="1109272" y="1402673"/>
                    </a:lnTo>
                    <a:lnTo>
                      <a:pt x="1105629" y="1400851"/>
                    </a:lnTo>
                    <a:lnTo>
                      <a:pt x="1105629" y="1397208"/>
                    </a:lnTo>
                    <a:lnTo>
                      <a:pt x="1127486" y="1397208"/>
                    </a:lnTo>
                    <a:lnTo>
                      <a:pt x="1143880" y="1400851"/>
                    </a:lnTo>
                    <a:lnTo>
                      <a:pt x="1151166" y="1400851"/>
                    </a:lnTo>
                    <a:lnTo>
                      <a:pt x="1092879" y="1369886"/>
                    </a:lnTo>
                    <a:lnTo>
                      <a:pt x="1089236" y="1369886"/>
                    </a:lnTo>
                    <a:lnTo>
                      <a:pt x="1094700" y="1346207"/>
                    </a:lnTo>
                    <a:lnTo>
                      <a:pt x="1087414" y="1329814"/>
                    </a:lnTo>
                    <a:lnTo>
                      <a:pt x="1087414" y="1327992"/>
                    </a:lnTo>
                    <a:lnTo>
                      <a:pt x="1098343" y="1317063"/>
                    </a:lnTo>
                    <a:lnTo>
                      <a:pt x="1094700" y="1317063"/>
                    </a:lnTo>
                    <a:lnTo>
                      <a:pt x="1094700" y="1313421"/>
                    </a:lnTo>
                    <a:lnTo>
                      <a:pt x="1092879" y="1297027"/>
                    </a:lnTo>
                    <a:lnTo>
                      <a:pt x="1103807" y="1267884"/>
                    </a:lnTo>
                    <a:lnTo>
                      <a:pt x="1105629" y="1267884"/>
                    </a:lnTo>
                    <a:lnTo>
                      <a:pt x="1105629" y="1266062"/>
                    </a:lnTo>
                    <a:lnTo>
                      <a:pt x="1111093" y="1238740"/>
                    </a:lnTo>
                    <a:close/>
                    <a:moveTo>
                      <a:pt x="848802" y="1173169"/>
                    </a:moveTo>
                    <a:lnTo>
                      <a:pt x="852445" y="1173169"/>
                    </a:lnTo>
                    <a:lnTo>
                      <a:pt x="881588" y="1187741"/>
                    </a:lnTo>
                    <a:lnTo>
                      <a:pt x="918018" y="1173169"/>
                    </a:lnTo>
                    <a:lnTo>
                      <a:pt x="919839" y="1173169"/>
                    </a:lnTo>
                    <a:lnTo>
                      <a:pt x="927125" y="1184098"/>
                    </a:lnTo>
                    <a:lnTo>
                      <a:pt x="930768" y="1187741"/>
                    </a:lnTo>
                    <a:lnTo>
                      <a:pt x="927125" y="1187741"/>
                    </a:lnTo>
                    <a:lnTo>
                      <a:pt x="914375" y="1207777"/>
                    </a:lnTo>
                    <a:lnTo>
                      <a:pt x="921661" y="1222349"/>
                    </a:lnTo>
                    <a:lnTo>
                      <a:pt x="921661" y="1224170"/>
                    </a:lnTo>
                    <a:lnTo>
                      <a:pt x="908910" y="1233277"/>
                    </a:lnTo>
                    <a:lnTo>
                      <a:pt x="897982" y="1255135"/>
                    </a:lnTo>
                    <a:lnTo>
                      <a:pt x="912553" y="1246028"/>
                    </a:lnTo>
                    <a:lnTo>
                      <a:pt x="914375" y="1246028"/>
                    </a:lnTo>
                    <a:lnTo>
                      <a:pt x="914375" y="1249671"/>
                    </a:lnTo>
                    <a:lnTo>
                      <a:pt x="927125" y="1271528"/>
                    </a:lnTo>
                    <a:lnTo>
                      <a:pt x="925303" y="1276993"/>
                    </a:lnTo>
                    <a:lnTo>
                      <a:pt x="936232" y="1271528"/>
                    </a:lnTo>
                    <a:lnTo>
                      <a:pt x="938054" y="1271528"/>
                    </a:lnTo>
                    <a:lnTo>
                      <a:pt x="943518" y="1291564"/>
                    </a:lnTo>
                    <a:lnTo>
                      <a:pt x="938054" y="1306136"/>
                    </a:lnTo>
                    <a:lnTo>
                      <a:pt x="941697" y="1340744"/>
                    </a:lnTo>
                    <a:lnTo>
                      <a:pt x="921661" y="1358959"/>
                    </a:lnTo>
                    <a:lnTo>
                      <a:pt x="907089" y="1358959"/>
                    </a:lnTo>
                    <a:lnTo>
                      <a:pt x="907089" y="1369887"/>
                    </a:lnTo>
                    <a:lnTo>
                      <a:pt x="896160" y="1384459"/>
                    </a:lnTo>
                    <a:lnTo>
                      <a:pt x="879767" y="1380816"/>
                    </a:lnTo>
                    <a:lnTo>
                      <a:pt x="879767" y="1378995"/>
                    </a:lnTo>
                    <a:lnTo>
                      <a:pt x="870660" y="1351673"/>
                    </a:lnTo>
                    <a:lnTo>
                      <a:pt x="857909" y="1335280"/>
                    </a:lnTo>
                    <a:lnTo>
                      <a:pt x="848802" y="1322529"/>
                    </a:lnTo>
                    <a:lnTo>
                      <a:pt x="823302" y="1317065"/>
                    </a:lnTo>
                    <a:lnTo>
                      <a:pt x="823302" y="1313422"/>
                    </a:lnTo>
                    <a:lnTo>
                      <a:pt x="797801" y="1273350"/>
                    </a:lnTo>
                    <a:lnTo>
                      <a:pt x="797801" y="1271528"/>
                    </a:lnTo>
                    <a:lnTo>
                      <a:pt x="801444" y="1255135"/>
                    </a:lnTo>
                    <a:lnTo>
                      <a:pt x="808730" y="1249671"/>
                    </a:lnTo>
                    <a:lnTo>
                      <a:pt x="812373" y="1249671"/>
                    </a:lnTo>
                    <a:lnTo>
                      <a:pt x="812373" y="1251492"/>
                    </a:lnTo>
                    <a:lnTo>
                      <a:pt x="830587" y="1276993"/>
                    </a:lnTo>
                    <a:lnTo>
                      <a:pt x="852445" y="1271528"/>
                    </a:lnTo>
                    <a:lnTo>
                      <a:pt x="848802" y="1260599"/>
                    </a:lnTo>
                    <a:lnTo>
                      <a:pt x="854266" y="1255135"/>
                    </a:lnTo>
                    <a:lnTo>
                      <a:pt x="846981" y="1235099"/>
                    </a:lnTo>
                    <a:lnTo>
                      <a:pt x="854266" y="1235099"/>
                    </a:lnTo>
                    <a:lnTo>
                      <a:pt x="823302" y="1213241"/>
                    </a:lnTo>
                    <a:lnTo>
                      <a:pt x="823302" y="1211420"/>
                    </a:lnTo>
                    <a:lnTo>
                      <a:pt x="830587" y="1211420"/>
                    </a:lnTo>
                    <a:lnTo>
                      <a:pt x="836052" y="1213241"/>
                    </a:lnTo>
                    <a:lnTo>
                      <a:pt x="841516" y="1213241"/>
                    </a:lnTo>
                    <a:lnTo>
                      <a:pt x="839695" y="1202313"/>
                    </a:lnTo>
                    <a:lnTo>
                      <a:pt x="828766" y="1195027"/>
                    </a:lnTo>
                    <a:lnTo>
                      <a:pt x="825123" y="1195027"/>
                    </a:lnTo>
                    <a:lnTo>
                      <a:pt x="825123" y="1193205"/>
                    </a:lnTo>
                    <a:lnTo>
                      <a:pt x="828766" y="1193205"/>
                    </a:lnTo>
                    <a:lnTo>
                      <a:pt x="848802" y="1189562"/>
                    </a:lnTo>
                    <a:lnTo>
                      <a:pt x="845159" y="1178633"/>
                    </a:lnTo>
                    <a:close/>
                    <a:moveTo>
                      <a:pt x="907092" y="1154954"/>
                    </a:moveTo>
                    <a:lnTo>
                      <a:pt x="908913" y="1154954"/>
                    </a:lnTo>
                    <a:lnTo>
                      <a:pt x="908913" y="1156776"/>
                    </a:lnTo>
                    <a:lnTo>
                      <a:pt x="890699" y="1182277"/>
                    </a:lnTo>
                    <a:lnTo>
                      <a:pt x="868841" y="1178634"/>
                    </a:lnTo>
                    <a:lnTo>
                      <a:pt x="868841" y="1176812"/>
                    </a:lnTo>
                    <a:lnTo>
                      <a:pt x="907092" y="1156776"/>
                    </a:lnTo>
                    <a:close/>
                    <a:moveTo>
                      <a:pt x="1010915" y="1149489"/>
                    </a:moveTo>
                    <a:lnTo>
                      <a:pt x="1087417" y="1171347"/>
                    </a:lnTo>
                    <a:lnTo>
                      <a:pt x="1087417" y="1173168"/>
                    </a:lnTo>
                    <a:lnTo>
                      <a:pt x="1076488" y="1200490"/>
                    </a:lnTo>
                    <a:lnTo>
                      <a:pt x="1071024" y="1200490"/>
                    </a:lnTo>
                    <a:lnTo>
                      <a:pt x="1065559" y="1224169"/>
                    </a:lnTo>
                    <a:lnTo>
                      <a:pt x="1060095" y="1229634"/>
                    </a:lnTo>
                    <a:lnTo>
                      <a:pt x="1063738" y="1229634"/>
                    </a:lnTo>
                    <a:lnTo>
                      <a:pt x="1060095" y="1240563"/>
                    </a:lnTo>
                    <a:lnTo>
                      <a:pt x="1043702" y="1273349"/>
                    </a:lnTo>
                    <a:lnTo>
                      <a:pt x="1036416" y="1273349"/>
                    </a:lnTo>
                    <a:lnTo>
                      <a:pt x="1016380" y="1271528"/>
                    </a:lnTo>
                    <a:lnTo>
                      <a:pt x="992701" y="1271528"/>
                    </a:lnTo>
                    <a:lnTo>
                      <a:pt x="1014558" y="1289742"/>
                    </a:lnTo>
                    <a:lnTo>
                      <a:pt x="1014558" y="1291564"/>
                    </a:lnTo>
                    <a:lnTo>
                      <a:pt x="998165" y="1322529"/>
                    </a:lnTo>
                    <a:lnTo>
                      <a:pt x="976307" y="1327993"/>
                    </a:lnTo>
                    <a:lnTo>
                      <a:pt x="970843" y="1324350"/>
                    </a:lnTo>
                    <a:lnTo>
                      <a:pt x="970843" y="1322529"/>
                    </a:lnTo>
                    <a:lnTo>
                      <a:pt x="976307" y="1317064"/>
                    </a:lnTo>
                    <a:lnTo>
                      <a:pt x="970843" y="1313421"/>
                    </a:lnTo>
                    <a:lnTo>
                      <a:pt x="970843" y="1295207"/>
                    </a:lnTo>
                    <a:lnTo>
                      <a:pt x="976307" y="1284278"/>
                    </a:lnTo>
                    <a:lnTo>
                      <a:pt x="959914" y="1273349"/>
                    </a:lnTo>
                    <a:lnTo>
                      <a:pt x="959914" y="1187740"/>
                    </a:lnTo>
                    <a:lnTo>
                      <a:pt x="981772" y="1193204"/>
                    </a:lnTo>
                    <a:lnTo>
                      <a:pt x="965378" y="1173168"/>
                    </a:lnTo>
                    <a:lnTo>
                      <a:pt x="965378" y="1171347"/>
                    </a:lnTo>
                    <a:lnTo>
                      <a:pt x="974486" y="1156775"/>
                    </a:lnTo>
                    <a:lnTo>
                      <a:pt x="974486" y="1154953"/>
                    </a:lnTo>
                    <a:close/>
                    <a:moveTo>
                      <a:pt x="338793" y="1109417"/>
                    </a:moveTo>
                    <a:lnTo>
                      <a:pt x="344258" y="1109417"/>
                    </a:lnTo>
                    <a:lnTo>
                      <a:pt x="344258" y="1111238"/>
                    </a:lnTo>
                    <a:lnTo>
                      <a:pt x="347901" y="1111238"/>
                    </a:lnTo>
                    <a:lnTo>
                      <a:pt x="389794" y="1144025"/>
                    </a:lnTo>
                    <a:lnTo>
                      <a:pt x="389794" y="1145846"/>
                    </a:lnTo>
                    <a:lnTo>
                      <a:pt x="387973" y="1154954"/>
                    </a:lnTo>
                    <a:lnTo>
                      <a:pt x="398902" y="1144025"/>
                    </a:lnTo>
                    <a:lnTo>
                      <a:pt x="400723" y="1144025"/>
                    </a:lnTo>
                    <a:lnTo>
                      <a:pt x="400723" y="1154954"/>
                    </a:lnTo>
                    <a:lnTo>
                      <a:pt x="406188" y="1140382"/>
                    </a:lnTo>
                    <a:lnTo>
                      <a:pt x="438974" y="1140382"/>
                    </a:lnTo>
                    <a:lnTo>
                      <a:pt x="493618" y="1205955"/>
                    </a:lnTo>
                    <a:lnTo>
                      <a:pt x="493618" y="1207777"/>
                    </a:lnTo>
                    <a:lnTo>
                      <a:pt x="404366" y="1273349"/>
                    </a:lnTo>
                    <a:lnTo>
                      <a:pt x="395259" y="1300672"/>
                    </a:lnTo>
                    <a:lnTo>
                      <a:pt x="377044" y="1307957"/>
                    </a:lnTo>
                    <a:lnTo>
                      <a:pt x="369758" y="1329815"/>
                    </a:lnTo>
                    <a:lnTo>
                      <a:pt x="371580" y="1346208"/>
                    </a:lnTo>
                    <a:lnTo>
                      <a:pt x="366115" y="1362602"/>
                    </a:lnTo>
                    <a:lnTo>
                      <a:pt x="347901" y="1373530"/>
                    </a:lnTo>
                    <a:lnTo>
                      <a:pt x="344258" y="1373530"/>
                    </a:lnTo>
                    <a:lnTo>
                      <a:pt x="338793" y="1364423"/>
                    </a:lnTo>
                    <a:lnTo>
                      <a:pt x="304186" y="1395388"/>
                    </a:lnTo>
                    <a:lnTo>
                      <a:pt x="280507" y="1346208"/>
                    </a:lnTo>
                    <a:lnTo>
                      <a:pt x="238613" y="1329815"/>
                    </a:lnTo>
                    <a:lnTo>
                      <a:pt x="238613" y="1327994"/>
                    </a:lnTo>
                    <a:lnTo>
                      <a:pt x="260471" y="1278814"/>
                    </a:lnTo>
                    <a:lnTo>
                      <a:pt x="255006" y="1255135"/>
                    </a:lnTo>
                    <a:lnTo>
                      <a:pt x="255006" y="1251492"/>
                    </a:lnTo>
                    <a:lnTo>
                      <a:pt x="265935" y="1249670"/>
                    </a:lnTo>
                    <a:lnTo>
                      <a:pt x="260471" y="1238742"/>
                    </a:lnTo>
                    <a:lnTo>
                      <a:pt x="260471" y="1235099"/>
                    </a:lnTo>
                    <a:lnTo>
                      <a:pt x="285971" y="1176812"/>
                    </a:lnTo>
                    <a:lnTo>
                      <a:pt x="276864" y="1162240"/>
                    </a:lnTo>
                    <a:lnTo>
                      <a:pt x="275042" y="1151311"/>
                    </a:lnTo>
                    <a:lnTo>
                      <a:pt x="276864" y="1144025"/>
                    </a:lnTo>
                    <a:lnTo>
                      <a:pt x="269578" y="1129453"/>
                    </a:lnTo>
                    <a:lnTo>
                      <a:pt x="269578" y="1127632"/>
                    </a:lnTo>
                    <a:lnTo>
                      <a:pt x="302364" y="1116703"/>
                    </a:lnTo>
                    <a:lnTo>
                      <a:pt x="304186" y="1116703"/>
                    </a:lnTo>
                    <a:lnTo>
                      <a:pt x="307829" y="1123989"/>
                    </a:lnTo>
                    <a:lnTo>
                      <a:pt x="307829" y="1116703"/>
                    </a:lnTo>
                    <a:lnTo>
                      <a:pt x="313293" y="1116703"/>
                    </a:lnTo>
                    <a:lnTo>
                      <a:pt x="316936" y="1114881"/>
                    </a:lnTo>
                    <a:lnTo>
                      <a:pt x="326043" y="1111238"/>
                    </a:lnTo>
                    <a:lnTo>
                      <a:pt x="333329" y="1111238"/>
                    </a:lnTo>
                    <a:close/>
                    <a:moveTo>
                      <a:pt x="746681" y="1035982"/>
                    </a:moveTo>
                    <a:cubicBezTo>
                      <a:pt x="757327" y="1032398"/>
                      <a:pt x="761619" y="1046132"/>
                      <a:pt x="764037" y="1053775"/>
                    </a:cubicBezTo>
                    <a:cubicBezTo>
                      <a:pt x="769843" y="1065482"/>
                      <a:pt x="754061" y="1077546"/>
                      <a:pt x="743298" y="1071631"/>
                    </a:cubicBezTo>
                    <a:cubicBezTo>
                      <a:pt x="739910" y="1069604"/>
                      <a:pt x="736826" y="1066977"/>
                      <a:pt x="734226" y="1063988"/>
                    </a:cubicBezTo>
                    <a:cubicBezTo>
                      <a:pt x="736221" y="1054137"/>
                      <a:pt x="738699" y="1042967"/>
                      <a:pt x="746681" y="1035982"/>
                    </a:cubicBezTo>
                    <a:close/>
                    <a:moveTo>
                      <a:pt x="948319" y="1035367"/>
                    </a:moveTo>
                    <a:cubicBezTo>
                      <a:pt x="949315" y="1036037"/>
                      <a:pt x="949827" y="1037305"/>
                      <a:pt x="948717" y="1038474"/>
                    </a:cubicBezTo>
                    <a:cubicBezTo>
                      <a:pt x="947066" y="1040925"/>
                      <a:pt x="942911" y="1038246"/>
                      <a:pt x="945017" y="1035852"/>
                    </a:cubicBezTo>
                    <a:cubicBezTo>
                      <a:pt x="945842" y="1034626"/>
                      <a:pt x="947322" y="1034697"/>
                      <a:pt x="948319" y="1035367"/>
                    </a:cubicBezTo>
                    <a:close/>
                    <a:moveTo>
                      <a:pt x="839340" y="1018550"/>
                    </a:moveTo>
                    <a:cubicBezTo>
                      <a:pt x="842979" y="1017445"/>
                      <a:pt x="846779" y="1017243"/>
                      <a:pt x="850608" y="1018643"/>
                    </a:cubicBezTo>
                    <a:cubicBezTo>
                      <a:pt x="843884" y="1022127"/>
                      <a:pt x="836404" y="1023123"/>
                      <a:pt x="829037" y="1023869"/>
                    </a:cubicBezTo>
                    <a:cubicBezTo>
                      <a:pt x="832223" y="1021660"/>
                      <a:pt x="835701" y="1019654"/>
                      <a:pt x="839340" y="1018550"/>
                    </a:cubicBezTo>
                    <a:close/>
                    <a:moveTo>
                      <a:pt x="981895" y="1016474"/>
                    </a:moveTo>
                    <a:cubicBezTo>
                      <a:pt x="990778" y="1023222"/>
                      <a:pt x="996626" y="1033069"/>
                      <a:pt x="1002887" y="1042199"/>
                    </a:cubicBezTo>
                    <a:cubicBezTo>
                      <a:pt x="1008430" y="1050021"/>
                      <a:pt x="1006699" y="1060284"/>
                      <a:pt x="1007835" y="1069240"/>
                    </a:cubicBezTo>
                    <a:cubicBezTo>
                      <a:pt x="1008247" y="1080945"/>
                      <a:pt x="1010634" y="1092757"/>
                      <a:pt x="1009147" y="1104462"/>
                    </a:cubicBezTo>
                    <a:cubicBezTo>
                      <a:pt x="1001926" y="1112159"/>
                      <a:pt x="989588" y="1108519"/>
                      <a:pt x="980408" y="1109051"/>
                    </a:cubicBezTo>
                    <a:cubicBezTo>
                      <a:pt x="972180" y="1108403"/>
                      <a:pt x="968665" y="1100222"/>
                      <a:pt x="964250" y="1094432"/>
                    </a:cubicBezTo>
                    <a:lnTo>
                      <a:pt x="959065" y="1100880"/>
                    </a:lnTo>
                    <a:lnTo>
                      <a:pt x="959957" y="1093357"/>
                    </a:lnTo>
                    <a:cubicBezTo>
                      <a:pt x="949168" y="1088816"/>
                      <a:pt x="935817" y="1082668"/>
                      <a:pt x="934383" y="1069482"/>
                    </a:cubicBezTo>
                    <a:cubicBezTo>
                      <a:pt x="935931" y="1053187"/>
                      <a:pt x="954536" y="1044174"/>
                      <a:pt x="954056" y="1027105"/>
                    </a:cubicBezTo>
                    <a:cubicBezTo>
                      <a:pt x="962642" y="1022031"/>
                      <a:pt x="971166" y="1015341"/>
                      <a:pt x="981895" y="1016474"/>
                    </a:cubicBezTo>
                    <a:close/>
                    <a:moveTo>
                      <a:pt x="940548" y="1015341"/>
                    </a:moveTo>
                    <a:cubicBezTo>
                      <a:pt x="944045" y="1016313"/>
                      <a:pt x="948929" y="1017403"/>
                      <a:pt x="950436" y="1021044"/>
                    </a:cubicBezTo>
                    <a:cubicBezTo>
                      <a:pt x="949471" y="1025656"/>
                      <a:pt x="946698" y="1029601"/>
                      <a:pt x="944528" y="1033724"/>
                    </a:cubicBezTo>
                    <a:lnTo>
                      <a:pt x="936933" y="1025170"/>
                    </a:lnTo>
                    <a:cubicBezTo>
                      <a:pt x="935063" y="1031904"/>
                      <a:pt x="931565" y="1038093"/>
                      <a:pt x="927164" y="1043433"/>
                    </a:cubicBezTo>
                    <a:cubicBezTo>
                      <a:pt x="925960" y="1039489"/>
                      <a:pt x="924272" y="1035666"/>
                      <a:pt x="923849" y="1031601"/>
                    </a:cubicBezTo>
                    <a:cubicBezTo>
                      <a:pt x="927468" y="1024564"/>
                      <a:pt x="934460" y="1020013"/>
                      <a:pt x="940548" y="1015341"/>
                    </a:cubicBezTo>
                    <a:close/>
                    <a:moveTo>
                      <a:pt x="350966" y="985240"/>
                    </a:moveTo>
                    <a:cubicBezTo>
                      <a:pt x="350019" y="992304"/>
                      <a:pt x="348894" y="999245"/>
                      <a:pt x="347828" y="1006309"/>
                    </a:cubicBezTo>
                    <a:lnTo>
                      <a:pt x="341435" y="1003996"/>
                    </a:lnTo>
                    <a:cubicBezTo>
                      <a:pt x="344750" y="997785"/>
                      <a:pt x="347651" y="991390"/>
                      <a:pt x="350966" y="985240"/>
                    </a:cubicBezTo>
                    <a:close/>
                    <a:moveTo>
                      <a:pt x="952788" y="983359"/>
                    </a:moveTo>
                    <a:cubicBezTo>
                      <a:pt x="956457" y="983236"/>
                      <a:pt x="956208" y="989256"/>
                      <a:pt x="952601" y="989133"/>
                    </a:cubicBezTo>
                    <a:cubicBezTo>
                      <a:pt x="948932" y="989133"/>
                      <a:pt x="949243" y="983236"/>
                      <a:pt x="952788" y="983359"/>
                    </a:cubicBezTo>
                    <a:close/>
                    <a:moveTo>
                      <a:pt x="984468" y="982232"/>
                    </a:moveTo>
                    <a:cubicBezTo>
                      <a:pt x="986059" y="989657"/>
                      <a:pt x="987709" y="997145"/>
                      <a:pt x="989064" y="1004691"/>
                    </a:cubicBezTo>
                    <a:cubicBezTo>
                      <a:pt x="973512" y="1009823"/>
                      <a:pt x="977694" y="993583"/>
                      <a:pt x="975456" y="985190"/>
                    </a:cubicBezTo>
                    <a:close/>
                    <a:moveTo>
                      <a:pt x="794632" y="982154"/>
                    </a:moveTo>
                    <a:cubicBezTo>
                      <a:pt x="798103" y="981311"/>
                      <a:pt x="801742" y="981394"/>
                      <a:pt x="805460" y="982787"/>
                    </a:cubicBezTo>
                    <a:cubicBezTo>
                      <a:pt x="800740" y="989376"/>
                      <a:pt x="794830" y="995008"/>
                      <a:pt x="789394" y="1001061"/>
                    </a:cubicBezTo>
                    <a:cubicBezTo>
                      <a:pt x="784678" y="1006813"/>
                      <a:pt x="776735" y="1004655"/>
                      <a:pt x="770344" y="1004356"/>
                    </a:cubicBezTo>
                    <a:cubicBezTo>
                      <a:pt x="775316" y="995547"/>
                      <a:pt x="784218" y="984684"/>
                      <a:pt x="794632" y="982154"/>
                    </a:cubicBezTo>
                    <a:close/>
                    <a:moveTo>
                      <a:pt x="974722" y="968186"/>
                    </a:moveTo>
                    <a:cubicBezTo>
                      <a:pt x="975784" y="969983"/>
                      <a:pt x="976906" y="971780"/>
                      <a:pt x="978027" y="973637"/>
                    </a:cubicBezTo>
                    <a:cubicBezTo>
                      <a:pt x="975844" y="974475"/>
                      <a:pt x="973659" y="975314"/>
                      <a:pt x="971476" y="976212"/>
                    </a:cubicBezTo>
                    <a:cubicBezTo>
                      <a:pt x="970650" y="973637"/>
                      <a:pt x="969823" y="971001"/>
                      <a:pt x="968997" y="968426"/>
                    </a:cubicBezTo>
                    <a:cubicBezTo>
                      <a:pt x="970886" y="968366"/>
                      <a:pt x="972833" y="968246"/>
                      <a:pt x="974722" y="968186"/>
                    </a:cubicBezTo>
                    <a:close/>
                    <a:moveTo>
                      <a:pt x="431732" y="967182"/>
                    </a:moveTo>
                    <a:cubicBezTo>
                      <a:pt x="428395" y="988374"/>
                      <a:pt x="423565" y="1011297"/>
                      <a:pt x="407597" y="1026639"/>
                    </a:cubicBezTo>
                    <a:cubicBezTo>
                      <a:pt x="399672" y="1026878"/>
                      <a:pt x="393176" y="1020908"/>
                      <a:pt x="386082" y="1018282"/>
                    </a:cubicBezTo>
                    <a:cubicBezTo>
                      <a:pt x="391802" y="1007895"/>
                      <a:pt x="396869" y="996791"/>
                      <a:pt x="405155" y="988195"/>
                    </a:cubicBezTo>
                    <a:cubicBezTo>
                      <a:pt x="413732" y="980852"/>
                      <a:pt x="422374" y="973510"/>
                      <a:pt x="431732" y="967182"/>
                    </a:cubicBezTo>
                    <a:close/>
                    <a:moveTo>
                      <a:pt x="1357850" y="966180"/>
                    </a:moveTo>
                    <a:cubicBezTo>
                      <a:pt x="1360785" y="973635"/>
                      <a:pt x="1355737" y="979649"/>
                      <a:pt x="1351453" y="984997"/>
                    </a:cubicBezTo>
                    <a:lnTo>
                      <a:pt x="1357791" y="994138"/>
                    </a:lnTo>
                    <a:cubicBezTo>
                      <a:pt x="1352098" y="993538"/>
                      <a:pt x="1343707" y="998286"/>
                      <a:pt x="1339716" y="992876"/>
                    </a:cubicBezTo>
                    <a:cubicBezTo>
                      <a:pt x="1343825" y="982833"/>
                      <a:pt x="1349810" y="973394"/>
                      <a:pt x="1357850" y="966180"/>
                    </a:cubicBezTo>
                    <a:close/>
                    <a:moveTo>
                      <a:pt x="787978" y="948622"/>
                    </a:moveTo>
                    <a:cubicBezTo>
                      <a:pt x="792164" y="956597"/>
                      <a:pt x="791570" y="965954"/>
                      <a:pt x="784627" y="972133"/>
                    </a:cubicBezTo>
                    <a:cubicBezTo>
                      <a:pt x="790071" y="971290"/>
                      <a:pt x="795636" y="971772"/>
                      <a:pt x="799942" y="975668"/>
                    </a:cubicBezTo>
                    <a:cubicBezTo>
                      <a:pt x="790369" y="984308"/>
                      <a:pt x="773144" y="982988"/>
                      <a:pt x="768060" y="996179"/>
                    </a:cubicBezTo>
                    <a:cubicBezTo>
                      <a:pt x="761477" y="996781"/>
                      <a:pt x="760162" y="990482"/>
                      <a:pt x="757829" y="986224"/>
                    </a:cubicBezTo>
                    <a:cubicBezTo>
                      <a:pt x="765543" y="982868"/>
                      <a:pt x="773024" y="979029"/>
                      <a:pt x="780144" y="974589"/>
                    </a:cubicBezTo>
                    <a:cubicBezTo>
                      <a:pt x="771828" y="975129"/>
                      <a:pt x="763393" y="976872"/>
                      <a:pt x="755078" y="975432"/>
                    </a:cubicBezTo>
                    <a:cubicBezTo>
                      <a:pt x="749634" y="973573"/>
                      <a:pt x="746345" y="968415"/>
                      <a:pt x="742754" y="964216"/>
                    </a:cubicBezTo>
                    <a:cubicBezTo>
                      <a:pt x="755135" y="953178"/>
                      <a:pt x="772126" y="950842"/>
                      <a:pt x="787978" y="948622"/>
                    </a:cubicBezTo>
                    <a:close/>
                    <a:moveTo>
                      <a:pt x="1233853" y="931004"/>
                    </a:moveTo>
                    <a:cubicBezTo>
                      <a:pt x="1236285" y="929058"/>
                      <a:pt x="1239386" y="933253"/>
                      <a:pt x="1236954" y="935139"/>
                    </a:cubicBezTo>
                    <a:cubicBezTo>
                      <a:pt x="1234522" y="937084"/>
                      <a:pt x="1231360" y="932889"/>
                      <a:pt x="1233853" y="931004"/>
                    </a:cubicBezTo>
                    <a:close/>
                    <a:moveTo>
                      <a:pt x="746579" y="913463"/>
                    </a:moveTo>
                    <a:cubicBezTo>
                      <a:pt x="757831" y="908992"/>
                      <a:pt x="761780" y="920625"/>
                      <a:pt x="768302" y="926229"/>
                    </a:cubicBezTo>
                    <a:cubicBezTo>
                      <a:pt x="771776" y="930289"/>
                      <a:pt x="777997" y="932854"/>
                      <a:pt x="779374" y="938221"/>
                    </a:cubicBezTo>
                    <a:cubicBezTo>
                      <a:pt x="774588" y="950628"/>
                      <a:pt x="759448" y="947647"/>
                      <a:pt x="748733" y="948659"/>
                    </a:cubicBezTo>
                    <a:cubicBezTo>
                      <a:pt x="745864" y="940132"/>
                      <a:pt x="741972" y="931958"/>
                      <a:pt x="740119" y="923190"/>
                    </a:cubicBezTo>
                    <a:cubicBezTo>
                      <a:pt x="738741" y="918714"/>
                      <a:pt x="743589" y="915791"/>
                      <a:pt x="746579" y="913463"/>
                    </a:cubicBezTo>
                    <a:close/>
                    <a:moveTo>
                      <a:pt x="879824" y="910692"/>
                    </a:moveTo>
                    <a:cubicBezTo>
                      <a:pt x="888845" y="909495"/>
                      <a:pt x="892786" y="917030"/>
                      <a:pt x="893504" y="924615"/>
                    </a:cubicBezTo>
                    <a:cubicBezTo>
                      <a:pt x="896782" y="923839"/>
                      <a:pt x="900073" y="923064"/>
                      <a:pt x="903365" y="922407"/>
                    </a:cubicBezTo>
                    <a:cubicBezTo>
                      <a:pt x="902525" y="924025"/>
                      <a:pt x="901631" y="925643"/>
                      <a:pt x="900791" y="927312"/>
                    </a:cubicBezTo>
                    <a:cubicBezTo>
                      <a:pt x="902823" y="928390"/>
                      <a:pt x="904855" y="929520"/>
                      <a:pt x="906886" y="930666"/>
                    </a:cubicBezTo>
                    <a:cubicBezTo>
                      <a:pt x="906642" y="955241"/>
                      <a:pt x="918833" y="984536"/>
                      <a:pt x="902457" y="1006128"/>
                    </a:cubicBezTo>
                    <a:lnTo>
                      <a:pt x="913808" y="1011151"/>
                    </a:lnTo>
                    <a:cubicBezTo>
                      <a:pt x="914227" y="1021011"/>
                      <a:pt x="914647" y="1030939"/>
                      <a:pt x="915487" y="1040867"/>
                    </a:cubicBezTo>
                    <a:cubicBezTo>
                      <a:pt x="912859" y="1034344"/>
                      <a:pt x="910286" y="1028006"/>
                      <a:pt x="906940" y="1021837"/>
                    </a:cubicBezTo>
                    <a:cubicBezTo>
                      <a:pt x="906548" y="1025933"/>
                      <a:pt x="906141" y="1030012"/>
                      <a:pt x="905749" y="1034108"/>
                    </a:cubicBezTo>
                    <a:cubicBezTo>
                      <a:pt x="904435" y="1031596"/>
                      <a:pt x="903175" y="1029085"/>
                      <a:pt x="901861" y="1026624"/>
                    </a:cubicBezTo>
                    <a:cubicBezTo>
                      <a:pt x="901685" y="1033198"/>
                      <a:pt x="901089" y="1039721"/>
                      <a:pt x="898638" y="1045940"/>
                    </a:cubicBezTo>
                    <a:cubicBezTo>
                      <a:pt x="903893" y="1050609"/>
                      <a:pt x="907238" y="1056880"/>
                      <a:pt x="910056" y="1063217"/>
                    </a:cubicBezTo>
                    <a:cubicBezTo>
                      <a:pt x="902281" y="1068611"/>
                      <a:pt x="894452" y="1075960"/>
                      <a:pt x="884416" y="1075960"/>
                    </a:cubicBezTo>
                    <a:cubicBezTo>
                      <a:pt x="871806" y="1076263"/>
                      <a:pt x="859264" y="1077039"/>
                      <a:pt x="846721" y="1078050"/>
                    </a:cubicBezTo>
                    <a:cubicBezTo>
                      <a:pt x="844026" y="1070870"/>
                      <a:pt x="841642" y="1063639"/>
                      <a:pt x="838893" y="1056526"/>
                    </a:cubicBezTo>
                    <a:lnTo>
                      <a:pt x="849471" y="1053407"/>
                    </a:lnTo>
                    <a:cubicBezTo>
                      <a:pt x="844324" y="1050121"/>
                      <a:pt x="838947" y="1047070"/>
                      <a:pt x="833637" y="1044036"/>
                    </a:cubicBezTo>
                    <a:cubicBezTo>
                      <a:pt x="835073" y="1043311"/>
                      <a:pt x="836495" y="1042536"/>
                      <a:pt x="837931" y="1041811"/>
                    </a:cubicBezTo>
                    <a:cubicBezTo>
                      <a:pt x="844270" y="1031478"/>
                      <a:pt x="859142" y="1025613"/>
                      <a:pt x="858370" y="1011741"/>
                    </a:cubicBezTo>
                    <a:cubicBezTo>
                      <a:pt x="834829" y="1017067"/>
                      <a:pt x="810991" y="1021180"/>
                      <a:pt x="787992" y="1028596"/>
                    </a:cubicBezTo>
                    <a:cubicBezTo>
                      <a:pt x="786435" y="1024719"/>
                      <a:pt x="784945" y="1020826"/>
                      <a:pt x="783387" y="1017000"/>
                    </a:cubicBezTo>
                    <a:cubicBezTo>
                      <a:pt x="788588" y="1012752"/>
                      <a:pt x="795929" y="1010544"/>
                      <a:pt x="799817" y="1004931"/>
                    </a:cubicBezTo>
                    <a:cubicBezTo>
                      <a:pt x="798381" y="1002285"/>
                      <a:pt x="796471" y="1000026"/>
                      <a:pt x="794737" y="997633"/>
                    </a:cubicBezTo>
                    <a:cubicBezTo>
                      <a:pt x="798449" y="994632"/>
                      <a:pt x="802092" y="991177"/>
                      <a:pt x="806806" y="990031"/>
                    </a:cubicBezTo>
                    <a:cubicBezTo>
                      <a:pt x="812359" y="994278"/>
                      <a:pt x="816720" y="999790"/>
                      <a:pt x="821623" y="1004678"/>
                    </a:cubicBezTo>
                    <a:cubicBezTo>
                      <a:pt x="819118" y="999419"/>
                      <a:pt x="816490" y="994228"/>
                      <a:pt x="813618" y="989205"/>
                    </a:cubicBezTo>
                    <a:cubicBezTo>
                      <a:pt x="814810" y="987047"/>
                      <a:pt x="815948" y="984890"/>
                      <a:pt x="817140" y="982800"/>
                    </a:cubicBezTo>
                    <a:cubicBezTo>
                      <a:pt x="813375" y="981367"/>
                      <a:pt x="808187" y="980895"/>
                      <a:pt x="806806" y="976344"/>
                    </a:cubicBezTo>
                    <a:cubicBezTo>
                      <a:pt x="803636" y="969939"/>
                      <a:pt x="810029" y="964444"/>
                      <a:pt x="812846" y="959185"/>
                    </a:cubicBezTo>
                    <a:cubicBezTo>
                      <a:pt x="808783" y="958949"/>
                      <a:pt x="804720" y="958764"/>
                      <a:pt x="800711" y="958646"/>
                    </a:cubicBezTo>
                    <a:cubicBezTo>
                      <a:pt x="802444" y="950640"/>
                      <a:pt x="800480" y="940172"/>
                      <a:pt x="807469" y="934543"/>
                    </a:cubicBezTo>
                    <a:cubicBezTo>
                      <a:pt x="814878" y="932520"/>
                      <a:pt x="821325" y="938082"/>
                      <a:pt x="823831" y="944588"/>
                    </a:cubicBezTo>
                    <a:cubicBezTo>
                      <a:pt x="829330" y="959354"/>
                      <a:pt x="841100" y="970124"/>
                      <a:pt x="848333" y="983811"/>
                    </a:cubicBezTo>
                    <a:cubicBezTo>
                      <a:pt x="850243" y="988598"/>
                      <a:pt x="855674" y="988901"/>
                      <a:pt x="859860" y="990267"/>
                    </a:cubicBezTo>
                    <a:cubicBezTo>
                      <a:pt x="853886" y="983036"/>
                      <a:pt x="849403" y="974844"/>
                      <a:pt x="846776" y="965826"/>
                    </a:cubicBezTo>
                    <a:lnTo>
                      <a:pt x="858546" y="964444"/>
                    </a:lnTo>
                    <a:cubicBezTo>
                      <a:pt x="852993" y="961579"/>
                      <a:pt x="846897" y="959893"/>
                      <a:pt x="840802" y="958696"/>
                    </a:cubicBezTo>
                    <a:lnTo>
                      <a:pt x="852518" y="948667"/>
                    </a:lnTo>
                    <a:cubicBezTo>
                      <a:pt x="844568" y="943510"/>
                      <a:pt x="832256" y="943459"/>
                      <a:pt x="828734" y="933413"/>
                    </a:cubicBezTo>
                    <a:cubicBezTo>
                      <a:pt x="825930" y="928087"/>
                      <a:pt x="833935" y="925289"/>
                      <a:pt x="836387" y="921631"/>
                    </a:cubicBezTo>
                    <a:cubicBezTo>
                      <a:pt x="842062" y="914451"/>
                      <a:pt x="852220" y="914586"/>
                      <a:pt x="860036" y="917451"/>
                    </a:cubicBezTo>
                    <a:cubicBezTo>
                      <a:pt x="867336" y="922525"/>
                      <a:pt x="869666" y="931745"/>
                      <a:pt x="872889" y="939565"/>
                    </a:cubicBezTo>
                    <a:cubicBezTo>
                      <a:pt x="879878" y="930902"/>
                      <a:pt x="869124" y="914990"/>
                      <a:pt x="886989" y="915108"/>
                    </a:cubicBezTo>
                    <a:close/>
                    <a:moveTo>
                      <a:pt x="838216" y="903076"/>
                    </a:moveTo>
                    <a:cubicBezTo>
                      <a:pt x="840857" y="903395"/>
                      <a:pt x="843596" y="904313"/>
                      <a:pt x="846093" y="904638"/>
                    </a:cubicBezTo>
                    <a:cubicBezTo>
                      <a:pt x="836041" y="912871"/>
                      <a:pt x="824845" y="926550"/>
                      <a:pt x="809975" y="921930"/>
                    </a:cubicBezTo>
                    <a:cubicBezTo>
                      <a:pt x="816899" y="916245"/>
                      <a:pt x="823880" y="910678"/>
                      <a:pt x="830924" y="905111"/>
                    </a:cubicBezTo>
                    <a:cubicBezTo>
                      <a:pt x="833031" y="903039"/>
                      <a:pt x="835575" y="902758"/>
                      <a:pt x="838216" y="903076"/>
                    </a:cubicBezTo>
                    <a:close/>
                    <a:moveTo>
                      <a:pt x="863283" y="902971"/>
                    </a:moveTo>
                    <a:cubicBezTo>
                      <a:pt x="863986" y="906630"/>
                      <a:pt x="864629" y="910289"/>
                      <a:pt x="865156" y="914008"/>
                    </a:cubicBezTo>
                    <a:cubicBezTo>
                      <a:pt x="861586" y="911142"/>
                      <a:pt x="858075" y="908215"/>
                      <a:pt x="854622" y="905227"/>
                    </a:cubicBezTo>
                    <a:cubicBezTo>
                      <a:pt x="857489" y="904435"/>
                      <a:pt x="860416" y="903703"/>
                      <a:pt x="863283" y="902971"/>
                    </a:cubicBezTo>
                    <a:close/>
                    <a:moveTo>
                      <a:pt x="630401" y="896864"/>
                    </a:moveTo>
                    <a:cubicBezTo>
                      <a:pt x="638478" y="893442"/>
                      <a:pt x="650922" y="901482"/>
                      <a:pt x="645606" y="910814"/>
                    </a:cubicBezTo>
                    <a:cubicBezTo>
                      <a:pt x="643675" y="917538"/>
                      <a:pt x="645843" y="924358"/>
                      <a:pt x="646972" y="931010"/>
                    </a:cubicBezTo>
                    <a:cubicBezTo>
                      <a:pt x="647803" y="938620"/>
                      <a:pt x="655584" y="942807"/>
                      <a:pt x="657485" y="949938"/>
                    </a:cubicBezTo>
                    <a:cubicBezTo>
                      <a:pt x="656713" y="958146"/>
                      <a:pt x="652050" y="965468"/>
                      <a:pt x="650209" y="973436"/>
                    </a:cubicBezTo>
                    <a:cubicBezTo>
                      <a:pt x="657069" y="972814"/>
                      <a:pt x="664256" y="973173"/>
                      <a:pt x="669750" y="977983"/>
                    </a:cubicBezTo>
                    <a:cubicBezTo>
                      <a:pt x="666780" y="984324"/>
                      <a:pt x="663899" y="990737"/>
                      <a:pt x="660900" y="997150"/>
                    </a:cubicBezTo>
                    <a:cubicBezTo>
                      <a:pt x="666899" y="992412"/>
                      <a:pt x="673700" y="989062"/>
                      <a:pt x="681362" y="988272"/>
                    </a:cubicBezTo>
                    <a:cubicBezTo>
                      <a:pt x="682490" y="993489"/>
                      <a:pt x="683619" y="998777"/>
                      <a:pt x="684836" y="1003970"/>
                    </a:cubicBezTo>
                    <a:cubicBezTo>
                      <a:pt x="687568" y="1002247"/>
                      <a:pt x="690330" y="1000572"/>
                      <a:pt x="693151" y="998825"/>
                    </a:cubicBezTo>
                    <a:lnTo>
                      <a:pt x="686380" y="995953"/>
                    </a:lnTo>
                    <a:cubicBezTo>
                      <a:pt x="685965" y="987674"/>
                      <a:pt x="686677" y="978150"/>
                      <a:pt x="693508" y="972455"/>
                    </a:cubicBezTo>
                    <a:cubicBezTo>
                      <a:pt x="708624" y="974441"/>
                      <a:pt x="724898" y="986956"/>
                      <a:pt x="722314" y="1003922"/>
                    </a:cubicBezTo>
                    <a:cubicBezTo>
                      <a:pt x="725195" y="1015719"/>
                      <a:pt x="717414" y="1025195"/>
                      <a:pt x="714979" y="1035963"/>
                    </a:cubicBezTo>
                    <a:cubicBezTo>
                      <a:pt x="714385" y="1047783"/>
                      <a:pt x="711386" y="1059868"/>
                      <a:pt x="705090" y="1070013"/>
                    </a:cubicBezTo>
                    <a:cubicBezTo>
                      <a:pt x="696181" y="1074440"/>
                      <a:pt x="687806" y="1080662"/>
                      <a:pt x="678125" y="1083414"/>
                    </a:cubicBezTo>
                    <a:cubicBezTo>
                      <a:pt x="671561" y="1083653"/>
                      <a:pt x="668324" y="1077144"/>
                      <a:pt x="665978" y="1072047"/>
                    </a:cubicBezTo>
                    <a:cubicBezTo>
                      <a:pt x="662236" y="1078221"/>
                      <a:pt x="657425" y="1083964"/>
                      <a:pt x="649912" y="1085041"/>
                    </a:cubicBezTo>
                    <a:cubicBezTo>
                      <a:pt x="647625" y="1079944"/>
                      <a:pt x="647744" y="1071497"/>
                      <a:pt x="641121" y="1070061"/>
                    </a:cubicBezTo>
                    <a:cubicBezTo>
                      <a:pt x="631975" y="1076714"/>
                      <a:pt x="625263" y="1087864"/>
                      <a:pt x="613354" y="1089898"/>
                    </a:cubicBezTo>
                    <a:cubicBezTo>
                      <a:pt x="607860" y="1090784"/>
                      <a:pt x="602841" y="1093201"/>
                      <a:pt x="598001" y="1095881"/>
                    </a:cubicBezTo>
                    <a:cubicBezTo>
                      <a:pt x="597585" y="1106481"/>
                      <a:pt x="586805" y="1110621"/>
                      <a:pt x="579291" y="1116196"/>
                    </a:cubicBezTo>
                    <a:cubicBezTo>
                      <a:pt x="565036" y="1125792"/>
                      <a:pt x="547396" y="1132731"/>
                      <a:pt x="530112" y="1129070"/>
                    </a:cubicBezTo>
                    <a:cubicBezTo>
                      <a:pt x="518827" y="1125552"/>
                      <a:pt x="509324" y="1116244"/>
                      <a:pt x="504899" y="1105476"/>
                    </a:cubicBezTo>
                    <a:cubicBezTo>
                      <a:pt x="510334" y="1095235"/>
                      <a:pt x="521737" y="1091262"/>
                      <a:pt x="532399" y="1089348"/>
                    </a:cubicBezTo>
                    <a:cubicBezTo>
                      <a:pt x="536111" y="1072406"/>
                      <a:pt x="556365" y="1077671"/>
                      <a:pt x="569164" y="1075804"/>
                    </a:cubicBezTo>
                    <a:cubicBezTo>
                      <a:pt x="578549" y="1070779"/>
                      <a:pt x="584310" y="1061088"/>
                      <a:pt x="590161" y="1052450"/>
                    </a:cubicBezTo>
                    <a:cubicBezTo>
                      <a:pt x="588260" y="1051851"/>
                      <a:pt x="586330" y="1051181"/>
                      <a:pt x="584429" y="1050583"/>
                    </a:cubicBezTo>
                    <a:cubicBezTo>
                      <a:pt x="578935" y="1062572"/>
                      <a:pt x="565155" y="1062883"/>
                      <a:pt x="553930" y="1064247"/>
                    </a:cubicBezTo>
                    <a:cubicBezTo>
                      <a:pt x="554702" y="1061447"/>
                      <a:pt x="555474" y="1058743"/>
                      <a:pt x="556246" y="1055991"/>
                    </a:cubicBezTo>
                    <a:cubicBezTo>
                      <a:pt x="553395" y="1056278"/>
                      <a:pt x="550455" y="1056589"/>
                      <a:pt x="547574" y="1056637"/>
                    </a:cubicBezTo>
                    <a:cubicBezTo>
                      <a:pt x="546802" y="1059461"/>
                      <a:pt x="545971" y="1062332"/>
                      <a:pt x="545139" y="1065204"/>
                    </a:cubicBezTo>
                    <a:cubicBezTo>
                      <a:pt x="536111" y="1067190"/>
                      <a:pt x="527202" y="1069535"/>
                      <a:pt x="518174" y="1071808"/>
                    </a:cubicBezTo>
                    <a:cubicBezTo>
                      <a:pt x="518530" y="1064199"/>
                      <a:pt x="518708" y="1056637"/>
                      <a:pt x="518827" y="1049100"/>
                    </a:cubicBezTo>
                    <a:cubicBezTo>
                      <a:pt x="522777" y="1044649"/>
                      <a:pt x="526667" y="1040294"/>
                      <a:pt x="530647" y="1035915"/>
                    </a:cubicBezTo>
                    <a:cubicBezTo>
                      <a:pt x="524737" y="1037901"/>
                      <a:pt x="518055" y="1039983"/>
                      <a:pt x="513363" y="1034359"/>
                    </a:cubicBezTo>
                    <a:cubicBezTo>
                      <a:pt x="511581" y="1045032"/>
                      <a:pt x="511462" y="1056637"/>
                      <a:pt x="506265" y="1066472"/>
                    </a:cubicBezTo>
                    <a:cubicBezTo>
                      <a:pt x="501662" y="1072047"/>
                      <a:pt x="495426" y="1076044"/>
                      <a:pt x="490050" y="1080781"/>
                    </a:cubicBezTo>
                    <a:cubicBezTo>
                      <a:pt x="488447" y="1074967"/>
                      <a:pt x="487051" y="1068937"/>
                      <a:pt x="485625" y="1063050"/>
                    </a:cubicBezTo>
                    <a:cubicBezTo>
                      <a:pt x="478201" y="1065036"/>
                      <a:pt x="477904" y="1072574"/>
                      <a:pt x="477488" y="1078987"/>
                    </a:cubicBezTo>
                    <a:cubicBezTo>
                      <a:pt x="472588" y="1076761"/>
                      <a:pt x="466619" y="1075517"/>
                      <a:pt x="463560" y="1070779"/>
                    </a:cubicBezTo>
                    <a:cubicBezTo>
                      <a:pt x="461244" y="1066113"/>
                      <a:pt x="461778" y="1060705"/>
                      <a:pt x="461481" y="1055680"/>
                    </a:cubicBezTo>
                    <a:cubicBezTo>
                      <a:pt x="456938" y="1058432"/>
                      <a:pt x="452750" y="1061806"/>
                      <a:pt x="447761" y="1063768"/>
                    </a:cubicBezTo>
                    <a:cubicBezTo>
                      <a:pt x="440545" y="1063002"/>
                      <a:pt x="433061" y="1059748"/>
                      <a:pt x="428220" y="1054244"/>
                    </a:cubicBezTo>
                    <a:cubicBezTo>
                      <a:pt x="428636" y="1046396"/>
                      <a:pt x="430626" y="1037781"/>
                      <a:pt x="436832" y="1032445"/>
                    </a:cubicBezTo>
                    <a:cubicBezTo>
                      <a:pt x="445148" y="1030220"/>
                      <a:pt x="453819" y="1029861"/>
                      <a:pt x="462253" y="1031727"/>
                    </a:cubicBezTo>
                    <a:cubicBezTo>
                      <a:pt x="470628" y="1025195"/>
                      <a:pt x="482893" y="1022012"/>
                      <a:pt x="486991" y="1011412"/>
                    </a:cubicBezTo>
                    <a:cubicBezTo>
                      <a:pt x="470569" y="1017226"/>
                      <a:pt x="454413" y="1026391"/>
                      <a:pt x="436417" y="1021366"/>
                    </a:cubicBezTo>
                    <a:cubicBezTo>
                      <a:pt x="438971" y="1014762"/>
                      <a:pt x="440545" y="1006985"/>
                      <a:pt x="446276" y="1002295"/>
                    </a:cubicBezTo>
                    <a:cubicBezTo>
                      <a:pt x="455067" y="1000093"/>
                      <a:pt x="464035" y="998657"/>
                      <a:pt x="472410" y="995116"/>
                    </a:cubicBezTo>
                    <a:lnTo>
                      <a:pt x="449038" y="990450"/>
                    </a:lnTo>
                    <a:cubicBezTo>
                      <a:pt x="451295" y="986549"/>
                      <a:pt x="453641" y="982649"/>
                      <a:pt x="456076" y="978868"/>
                    </a:cubicBezTo>
                    <a:cubicBezTo>
                      <a:pt x="447108" y="974800"/>
                      <a:pt x="454116" y="964128"/>
                      <a:pt x="461125" y="962453"/>
                    </a:cubicBezTo>
                    <a:cubicBezTo>
                      <a:pt x="473063" y="959581"/>
                      <a:pt x="485388" y="961926"/>
                      <a:pt x="497356" y="963410"/>
                    </a:cubicBezTo>
                    <a:cubicBezTo>
                      <a:pt x="488981" y="957906"/>
                      <a:pt x="478646" y="956830"/>
                      <a:pt x="469975" y="952403"/>
                    </a:cubicBezTo>
                    <a:cubicBezTo>
                      <a:pt x="467510" y="941060"/>
                      <a:pt x="479478" y="931967"/>
                      <a:pt x="489575" y="930699"/>
                    </a:cubicBezTo>
                    <a:cubicBezTo>
                      <a:pt x="496287" y="928857"/>
                      <a:pt x="505909" y="925626"/>
                      <a:pt x="510987" y="932326"/>
                    </a:cubicBezTo>
                    <a:cubicBezTo>
                      <a:pt x="513363" y="941372"/>
                      <a:pt x="514462" y="950847"/>
                      <a:pt x="517491" y="959773"/>
                    </a:cubicBezTo>
                    <a:cubicBezTo>
                      <a:pt x="524499" y="957906"/>
                      <a:pt x="531152" y="954078"/>
                      <a:pt x="538487" y="953719"/>
                    </a:cubicBezTo>
                    <a:cubicBezTo>
                      <a:pt x="548168" y="956399"/>
                      <a:pt x="554286" y="965157"/>
                      <a:pt x="555058" y="975159"/>
                    </a:cubicBezTo>
                    <a:cubicBezTo>
                      <a:pt x="561146" y="978222"/>
                      <a:pt x="566967" y="982122"/>
                      <a:pt x="571451" y="987387"/>
                    </a:cubicBezTo>
                    <a:cubicBezTo>
                      <a:pt x="566789" y="989852"/>
                      <a:pt x="562185" y="992364"/>
                      <a:pt x="557523" y="994924"/>
                    </a:cubicBezTo>
                    <a:cubicBezTo>
                      <a:pt x="560136" y="996360"/>
                      <a:pt x="562779" y="997940"/>
                      <a:pt x="565333" y="999423"/>
                    </a:cubicBezTo>
                    <a:cubicBezTo>
                      <a:pt x="567145" y="996241"/>
                      <a:pt x="568986" y="993130"/>
                      <a:pt x="570976" y="990019"/>
                    </a:cubicBezTo>
                    <a:cubicBezTo>
                      <a:pt x="571095" y="992292"/>
                      <a:pt x="571154" y="994566"/>
                      <a:pt x="571273" y="996911"/>
                    </a:cubicBezTo>
                    <a:cubicBezTo>
                      <a:pt x="572817" y="996719"/>
                      <a:pt x="574421" y="996552"/>
                      <a:pt x="576054" y="996432"/>
                    </a:cubicBezTo>
                    <a:cubicBezTo>
                      <a:pt x="577420" y="1006434"/>
                      <a:pt x="578935" y="1016437"/>
                      <a:pt x="580776" y="1026439"/>
                    </a:cubicBezTo>
                    <a:cubicBezTo>
                      <a:pt x="599248" y="1016389"/>
                      <a:pt x="619472" y="1027468"/>
                      <a:pt x="638538" y="1029262"/>
                    </a:cubicBezTo>
                    <a:cubicBezTo>
                      <a:pt x="638122" y="1022562"/>
                      <a:pt x="639369" y="1015838"/>
                      <a:pt x="638597" y="1009138"/>
                    </a:cubicBezTo>
                    <a:cubicBezTo>
                      <a:pt x="630757" y="1001457"/>
                      <a:pt x="620897" y="996312"/>
                      <a:pt x="611632" y="990617"/>
                    </a:cubicBezTo>
                    <a:cubicBezTo>
                      <a:pt x="612939" y="984922"/>
                      <a:pt x="614394" y="979347"/>
                      <a:pt x="615463" y="973676"/>
                    </a:cubicBezTo>
                    <a:lnTo>
                      <a:pt x="618522" y="985999"/>
                    </a:lnTo>
                    <a:cubicBezTo>
                      <a:pt x="623303" y="981094"/>
                      <a:pt x="630698" y="976786"/>
                      <a:pt x="627728" y="968220"/>
                    </a:cubicBezTo>
                    <a:cubicBezTo>
                      <a:pt x="621373" y="955322"/>
                      <a:pt x="599723" y="954915"/>
                      <a:pt x="601594" y="936873"/>
                    </a:cubicBezTo>
                    <a:cubicBezTo>
                      <a:pt x="606494" y="934073"/>
                      <a:pt x="612760" y="932614"/>
                      <a:pt x="616294" y="927947"/>
                    </a:cubicBezTo>
                    <a:cubicBezTo>
                      <a:pt x="620838" y="917538"/>
                      <a:pt x="624550" y="906627"/>
                      <a:pt x="630401" y="896864"/>
                    </a:cubicBezTo>
                    <a:close/>
                    <a:moveTo>
                      <a:pt x="919258" y="893258"/>
                    </a:moveTo>
                    <a:cubicBezTo>
                      <a:pt x="921691" y="891434"/>
                      <a:pt x="924852" y="895368"/>
                      <a:pt x="922420" y="897135"/>
                    </a:cubicBezTo>
                    <a:cubicBezTo>
                      <a:pt x="919987" y="898959"/>
                      <a:pt x="916826" y="895026"/>
                      <a:pt x="919258" y="893258"/>
                    </a:cubicBezTo>
                    <a:close/>
                    <a:moveTo>
                      <a:pt x="1091620" y="892939"/>
                    </a:moveTo>
                    <a:cubicBezTo>
                      <a:pt x="1102438" y="903535"/>
                      <a:pt x="1091801" y="918342"/>
                      <a:pt x="1099175" y="930260"/>
                    </a:cubicBezTo>
                    <a:lnTo>
                      <a:pt x="1089867" y="932068"/>
                    </a:lnTo>
                    <a:cubicBezTo>
                      <a:pt x="1085575" y="922497"/>
                      <a:pt x="1078928" y="913529"/>
                      <a:pt x="1077355" y="902933"/>
                    </a:cubicBezTo>
                    <a:cubicBezTo>
                      <a:pt x="1080014" y="897333"/>
                      <a:pt x="1086603" y="895709"/>
                      <a:pt x="1091620" y="892939"/>
                    </a:cubicBezTo>
                    <a:close/>
                    <a:moveTo>
                      <a:pt x="522180" y="886919"/>
                    </a:moveTo>
                    <a:cubicBezTo>
                      <a:pt x="525723" y="891837"/>
                      <a:pt x="534069" y="902464"/>
                      <a:pt x="525901" y="906530"/>
                    </a:cubicBezTo>
                    <a:cubicBezTo>
                      <a:pt x="515153" y="907988"/>
                      <a:pt x="504825" y="904588"/>
                      <a:pt x="494438" y="902342"/>
                    </a:cubicBezTo>
                    <a:cubicBezTo>
                      <a:pt x="497379" y="888984"/>
                      <a:pt x="510893" y="888133"/>
                      <a:pt x="522180" y="886919"/>
                    </a:cubicBezTo>
                    <a:close/>
                    <a:moveTo>
                      <a:pt x="916945" y="873542"/>
                    </a:moveTo>
                    <a:cubicBezTo>
                      <a:pt x="920518" y="872370"/>
                      <a:pt x="921843" y="878345"/>
                      <a:pt x="918271" y="879107"/>
                    </a:cubicBezTo>
                    <a:cubicBezTo>
                      <a:pt x="914640" y="880396"/>
                      <a:pt x="913315" y="874303"/>
                      <a:pt x="916945" y="873542"/>
                    </a:cubicBezTo>
                    <a:close/>
                    <a:moveTo>
                      <a:pt x="950483" y="870794"/>
                    </a:moveTo>
                    <a:cubicBezTo>
                      <a:pt x="954222" y="870351"/>
                      <a:pt x="958163" y="871096"/>
                      <a:pt x="961477" y="872830"/>
                    </a:cubicBezTo>
                    <a:cubicBezTo>
                      <a:pt x="970867" y="877607"/>
                      <a:pt x="981320" y="880381"/>
                      <a:pt x="989478" y="887316"/>
                    </a:cubicBezTo>
                    <a:cubicBezTo>
                      <a:pt x="993344" y="890655"/>
                      <a:pt x="998231" y="882410"/>
                      <a:pt x="1002140" y="886648"/>
                    </a:cubicBezTo>
                    <a:cubicBezTo>
                      <a:pt x="1008216" y="892864"/>
                      <a:pt x="1011997" y="901083"/>
                      <a:pt x="1015566" y="908916"/>
                    </a:cubicBezTo>
                    <a:cubicBezTo>
                      <a:pt x="1013442" y="917880"/>
                      <a:pt x="1010638" y="926742"/>
                      <a:pt x="1008131" y="935603"/>
                    </a:cubicBezTo>
                    <a:cubicBezTo>
                      <a:pt x="1011997" y="930081"/>
                      <a:pt x="1014972" y="923916"/>
                      <a:pt x="1019221" y="918651"/>
                    </a:cubicBezTo>
                    <a:cubicBezTo>
                      <a:pt x="1025679" y="917701"/>
                      <a:pt x="1032562" y="919678"/>
                      <a:pt x="1038723" y="916879"/>
                    </a:cubicBezTo>
                    <a:cubicBezTo>
                      <a:pt x="1046414" y="913642"/>
                      <a:pt x="1055167" y="909019"/>
                      <a:pt x="1063580" y="911844"/>
                    </a:cubicBezTo>
                    <a:cubicBezTo>
                      <a:pt x="1072885" y="916211"/>
                      <a:pt x="1078876" y="925355"/>
                      <a:pt x="1081765" y="934986"/>
                    </a:cubicBezTo>
                    <a:cubicBezTo>
                      <a:pt x="1072800" y="933368"/>
                      <a:pt x="1064047" y="930980"/>
                      <a:pt x="1055464" y="928180"/>
                    </a:cubicBezTo>
                    <a:cubicBezTo>
                      <a:pt x="1074457" y="937863"/>
                      <a:pt x="1091368" y="943437"/>
                      <a:pt x="1107514" y="950731"/>
                    </a:cubicBezTo>
                    <a:cubicBezTo>
                      <a:pt x="1112953" y="953428"/>
                      <a:pt x="1110276" y="961262"/>
                      <a:pt x="1105177" y="962392"/>
                    </a:cubicBezTo>
                    <a:cubicBezTo>
                      <a:pt x="1090136" y="966219"/>
                      <a:pt x="1074797" y="962803"/>
                      <a:pt x="1059713" y="961801"/>
                    </a:cubicBezTo>
                    <a:cubicBezTo>
                      <a:pt x="1064345" y="964138"/>
                      <a:pt x="1069146" y="966296"/>
                      <a:pt x="1073777" y="968556"/>
                    </a:cubicBezTo>
                    <a:cubicBezTo>
                      <a:pt x="1073565" y="970174"/>
                      <a:pt x="1073310" y="971792"/>
                      <a:pt x="1073098" y="973410"/>
                    </a:cubicBezTo>
                    <a:cubicBezTo>
                      <a:pt x="1078281" y="971202"/>
                      <a:pt x="1083720" y="971921"/>
                      <a:pt x="1088606" y="974592"/>
                    </a:cubicBezTo>
                    <a:cubicBezTo>
                      <a:pt x="1080618" y="976518"/>
                      <a:pt x="1072800" y="978856"/>
                      <a:pt x="1065067" y="981655"/>
                    </a:cubicBezTo>
                    <a:cubicBezTo>
                      <a:pt x="1074202" y="984583"/>
                      <a:pt x="1083975" y="983505"/>
                      <a:pt x="1093280" y="982092"/>
                    </a:cubicBezTo>
                    <a:cubicBezTo>
                      <a:pt x="1095362" y="986638"/>
                      <a:pt x="1096934" y="991415"/>
                      <a:pt x="1097997" y="996321"/>
                    </a:cubicBezTo>
                    <a:cubicBezTo>
                      <a:pt x="1103520" y="996373"/>
                      <a:pt x="1112868" y="998042"/>
                      <a:pt x="1112103" y="1005234"/>
                    </a:cubicBezTo>
                    <a:cubicBezTo>
                      <a:pt x="1115502" y="1015045"/>
                      <a:pt x="1105900" y="1016304"/>
                      <a:pt x="1100291" y="1019540"/>
                    </a:cubicBezTo>
                    <a:cubicBezTo>
                      <a:pt x="1110191" y="1019001"/>
                      <a:pt x="1112698" y="1028196"/>
                      <a:pt x="1116182" y="1034899"/>
                    </a:cubicBezTo>
                    <a:lnTo>
                      <a:pt x="1120176" y="1036107"/>
                    </a:lnTo>
                    <a:cubicBezTo>
                      <a:pt x="1119581" y="1027554"/>
                      <a:pt x="1119624" y="1018872"/>
                      <a:pt x="1121833" y="1010550"/>
                    </a:cubicBezTo>
                    <a:cubicBezTo>
                      <a:pt x="1126890" y="1016843"/>
                      <a:pt x="1130501" y="1024086"/>
                      <a:pt x="1133985" y="1031432"/>
                    </a:cubicBezTo>
                    <a:lnTo>
                      <a:pt x="1145118" y="1022288"/>
                    </a:lnTo>
                    <a:cubicBezTo>
                      <a:pt x="1147242" y="1024446"/>
                      <a:pt x="1149409" y="1026655"/>
                      <a:pt x="1151576" y="1028812"/>
                    </a:cubicBezTo>
                    <a:cubicBezTo>
                      <a:pt x="1152808" y="1024985"/>
                      <a:pt x="1154168" y="1021210"/>
                      <a:pt x="1155868" y="1017562"/>
                    </a:cubicBezTo>
                    <a:cubicBezTo>
                      <a:pt x="1162326" y="1024677"/>
                      <a:pt x="1169549" y="1031021"/>
                      <a:pt x="1177792" y="1035927"/>
                    </a:cubicBezTo>
                    <a:cubicBezTo>
                      <a:pt x="1176602" y="1037956"/>
                      <a:pt x="1175413" y="1039934"/>
                      <a:pt x="1174266" y="1041963"/>
                    </a:cubicBezTo>
                    <a:cubicBezTo>
                      <a:pt x="1179662" y="1039702"/>
                      <a:pt x="1185143" y="1037673"/>
                      <a:pt x="1190837" y="1036055"/>
                    </a:cubicBezTo>
                    <a:cubicBezTo>
                      <a:pt x="1188542" y="1033101"/>
                      <a:pt x="1186290" y="1030173"/>
                      <a:pt x="1184081" y="1027194"/>
                    </a:cubicBezTo>
                    <a:cubicBezTo>
                      <a:pt x="1203923" y="1020542"/>
                      <a:pt x="1224276" y="1013016"/>
                      <a:pt x="1239615" y="998170"/>
                    </a:cubicBezTo>
                    <a:cubicBezTo>
                      <a:pt x="1244331" y="1001047"/>
                      <a:pt x="1248877" y="1004463"/>
                      <a:pt x="1254231" y="1005953"/>
                    </a:cubicBezTo>
                    <a:cubicBezTo>
                      <a:pt x="1261752" y="1004515"/>
                      <a:pt x="1267573" y="998710"/>
                      <a:pt x="1274966" y="996912"/>
                    </a:cubicBezTo>
                    <a:cubicBezTo>
                      <a:pt x="1285121" y="996989"/>
                      <a:pt x="1294936" y="999737"/>
                      <a:pt x="1304369" y="1003384"/>
                    </a:cubicBezTo>
                    <a:cubicBezTo>
                      <a:pt x="1303052" y="1007160"/>
                      <a:pt x="1301862" y="1010987"/>
                      <a:pt x="1300630" y="1014814"/>
                    </a:cubicBezTo>
                    <a:cubicBezTo>
                      <a:pt x="1309510" y="1016432"/>
                      <a:pt x="1320090" y="1013119"/>
                      <a:pt x="1327696" y="1019103"/>
                    </a:cubicBezTo>
                    <a:cubicBezTo>
                      <a:pt x="1333135" y="1023187"/>
                      <a:pt x="1326124" y="1029095"/>
                      <a:pt x="1323914" y="1033101"/>
                    </a:cubicBezTo>
                    <a:cubicBezTo>
                      <a:pt x="1328588" y="1032768"/>
                      <a:pt x="1333390" y="1031869"/>
                      <a:pt x="1338021" y="1032768"/>
                    </a:cubicBezTo>
                    <a:cubicBezTo>
                      <a:pt x="1342057" y="1039035"/>
                      <a:pt x="1343884" y="1047228"/>
                      <a:pt x="1342397" y="1054651"/>
                    </a:cubicBezTo>
                    <a:cubicBezTo>
                      <a:pt x="1336534" y="1062844"/>
                      <a:pt x="1327738" y="1068521"/>
                      <a:pt x="1320813" y="1075892"/>
                    </a:cubicBezTo>
                    <a:cubicBezTo>
                      <a:pt x="1327356" y="1080669"/>
                      <a:pt x="1334197" y="1076483"/>
                      <a:pt x="1340443" y="1073606"/>
                    </a:cubicBezTo>
                    <a:cubicBezTo>
                      <a:pt x="1342695" y="1078461"/>
                      <a:pt x="1344989" y="1083264"/>
                      <a:pt x="1347241" y="1088092"/>
                    </a:cubicBezTo>
                    <a:cubicBezTo>
                      <a:pt x="1340825" y="1089762"/>
                      <a:pt x="1334409" y="1091277"/>
                      <a:pt x="1327823" y="1092048"/>
                    </a:cubicBezTo>
                    <a:cubicBezTo>
                      <a:pt x="1327059" y="1099214"/>
                      <a:pt x="1326931" y="1106457"/>
                      <a:pt x="1327356" y="1113648"/>
                    </a:cubicBezTo>
                    <a:cubicBezTo>
                      <a:pt x="1313292" y="1113597"/>
                      <a:pt x="1298633" y="1114059"/>
                      <a:pt x="1288180" y="1125078"/>
                    </a:cubicBezTo>
                    <a:cubicBezTo>
                      <a:pt x="1279767" y="1121302"/>
                      <a:pt x="1270717" y="1118965"/>
                      <a:pt x="1261454" y="1118734"/>
                    </a:cubicBezTo>
                    <a:cubicBezTo>
                      <a:pt x="1260520" y="1105275"/>
                      <a:pt x="1257036" y="1091868"/>
                      <a:pt x="1245691" y="1083726"/>
                    </a:cubicBezTo>
                    <a:cubicBezTo>
                      <a:pt x="1248665" y="1092176"/>
                      <a:pt x="1253041" y="1101191"/>
                      <a:pt x="1248793" y="1110053"/>
                    </a:cubicBezTo>
                    <a:cubicBezTo>
                      <a:pt x="1247475" y="1119196"/>
                      <a:pt x="1237108" y="1119505"/>
                      <a:pt x="1229715" y="1120583"/>
                    </a:cubicBezTo>
                    <a:cubicBezTo>
                      <a:pt x="1221302" y="1120994"/>
                      <a:pt x="1212889" y="1119864"/>
                      <a:pt x="1204518" y="1120943"/>
                    </a:cubicBezTo>
                    <a:cubicBezTo>
                      <a:pt x="1203244" y="1118554"/>
                      <a:pt x="1201926" y="1116217"/>
                      <a:pt x="1200609" y="1113880"/>
                    </a:cubicBezTo>
                    <a:cubicBezTo>
                      <a:pt x="1199250" y="1116448"/>
                      <a:pt x="1197932" y="1119094"/>
                      <a:pt x="1196615" y="1121662"/>
                    </a:cubicBezTo>
                    <a:lnTo>
                      <a:pt x="1185270" y="1124230"/>
                    </a:lnTo>
                    <a:cubicBezTo>
                      <a:pt x="1185143" y="1120943"/>
                      <a:pt x="1185015" y="1117707"/>
                      <a:pt x="1184973" y="1114419"/>
                    </a:cubicBezTo>
                    <a:cubicBezTo>
                      <a:pt x="1181744" y="1118143"/>
                      <a:pt x="1178217" y="1122201"/>
                      <a:pt x="1172948" y="1122561"/>
                    </a:cubicBezTo>
                    <a:cubicBezTo>
                      <a:pt x="1158119" y="1124359"/>
                      <a:pt x="1142611" y="1126208"/>
                      <a:pt x="1128207" y="1121354"/>
                    </a:cubicBezTo>
                    <a:cubicBezTo>
                      <a:pt x="1125445" y="1110720"/>
                      <a:pt x="1131436" y="1099650"/>
                      <a:pt x="1127060" y="1089043"/>
                    </a:cubicBezTo>
                    <a:cubicBezTo>
                      <a:pt x="1124128" y="1094077"/>
                      <a:pt x="1121918" y="1099291"/>
                      <a:pt x="1120346" y="1105018"/>
                    </a:cubicBezTo>
                    <a:cubicBezTo>
                      <a:pt x="1118986" y="1102167"/>
                      <a:pt x="1117627" y="1099342"/>
                      <a:pt x="1116182" y="1096542"/>
                    </a:cubicBezTo>
                    <a:cubicBezTo>
                      <a:pt x="1113718" y="1104248"/>
                      <a:pt x="1112486" y="1114188"/>
                      <a:pt x="1103605" y="1117244"/>
                    </a:cubicBezTo>
                    <a:cubicBezTo>
                      <a:pt x="1089796" y="1123280"/>
                      <a:pt x="1078579" y="1109333"/>
                      <a:pt x="1067659" y="1102810"/>
                    </a:cubicBezTo>
                    <a:cubicBezTo>
                      <a:pt x="1070038" y="1097364"/>
                      <a:pt x="1071993" y="1091739"/>
                      <a:pt x="1073735" y="1086012"/>
                    </a:cubicBezTo>
                    <a:cubicBezTo>
                      <a:pt x="1067701" y="1093255"/>
                      <a:pt x="1061243" y="1101371"/>
                      <a:pt x="1063452" y="1111491"/>
                    </a:cubicBezTo>
                    <a:cubicBezTo>
                      <a:pt x="1056272" y="1107715"/>
                      <a:pt x="1047434" y="1104479"/>
                      <a:pt x="1043610" y="1096902"/>
                    </a:cubicBezTo>
                    <a:cubicBezTo>
                      <a:pt x="1041698" y="1086731"/>
                      <a:pt x="1039913" y="1076123"/>
                      <a:pt x="1041400" y="1065721"/>
                    </a:cubicBezTo>
                    <a:cubicBezTo>
                      <a:pt x="1028271" y="1057528"/>
                      <a:pt x="1031798" y="1037905"/>
                      <a:pt x="1038553" y="1026475"/>
                    </a:cubicBezTo>
                    <a:cubicBezTo>
                      <a:pt x="1046287" y="1016663"/>
                      <a:pt x="1039871" y="1003795"/>
                      <a:pt x="1038723" y="993136"/>
                    </a:cubicBezTo>
                    <a:cubicBezTo>
                      <a:pt x="1027591" y="978856"/>
                      <a:pt x="1023597" y="960953"/>
                      <a:pt x="1017011" y="944387"/>
                    </a:cubicBezTo>
                    <a:cubicBezTo>
                      <a:pt x="1012125" y="946185"/>
                      <a:pt x="1007323" y="948214"/>
                      <a:pt x="1002437" y="950063"/>
                    </a:cubicBezTo>
                    <a:cubicBezTo>
                      <a:pt x="1002267" y="951990"/>
                      <a:pt x="1002055" y="953890"/>
                      <a:pt x="1001970" y="955868"/>
                    </a:cubicBezTo>
                    <a:cubicBezTo>
                      <a:pt x="994364" y="954430"/>
                      <a:pt x="986886" y="952118"/>
                      <a:pt x="979238" y="951681"/>
                    </a:cubicBezTo>
                    <a:cubicBezTo>
                      <a:pt x="973374" y="953608"/>
                      <a:pt x="968020" y="956844"/>
                      <a:pt x="962029" y="958385"/>
                    </a:cubicBezTo>
                    <a:cubicBezTo>
                      <a:pt x="964834" y="953839"/>
                      <a:pt x="968020" y="949601"/>
                      <a:pt x="971335" y="945414"/>
                    </a:cubicBezTo>
                    <a:cubicBezTo>
                      <a:pt x="960712" y="944027"/>
                      <a:pt x="949495" y="940791"/>
                      <a:pt x="943801" y="930877"/>
                    </a:cubicBezTo>
                    <a:lnTo>
                      <a:pt x="954381" y="925483"/>
                    </a:lnTo>
                    <a:cubicBezTo>
                      <a:pt x="943929" y="921117"/>
                      <a:pt x="936876" y="911613"/>
                      <a:pt x="926423" y="907221"/>
                    </a:cubicBezTo>
                    <a:cubicBezTo>
                      <a:pt x="926211" y="904293"/>
                      <a:pt x="925998" y="901365"/>
                      <a:pt x="925701" y="898437"/>
                    </a:cubicBezTo>
                    <a:cubicBezTo>
                      <a:pt x="929525" y="900004"/>
                      <a:pt x="933349" y="901442"/>
                      <a:pt x="937173" y="902855"/>
                    </a:cubicBezTo>
                    <a:cubicBezTo>
                      <a:pt x="937088" y="894019"/>
                      <a:pt x="923534" y="890732"/>
                      <a:pt x="930545" y="881511"/>
                    </a:cubicBezTo>
                    <a:cubicBezTo>
                      <a:pt x="927783" y="881922"/>
                      <a:pt x="925021" y="882410"/>
                      <a:pt x="922344" y="882949"/>
                    </a:cubicBezTo>
                    <a:cubicBezTo>
                      <a:pt x="928760" y="881280"/>
                      <a:pt x="936153" y="881331"/>
                      <a:pt x="940700" y="875886"/>
                    </a:cubicBezTo>
                    <a:cubicBezTo>
                      <a:pt x="943207" y="872868"/>
                      <a:pt x="946744" y="871237"/>
                      <a:pt x="950483" y="870794"/>
                    </a:cubicBezTo>
                    <a:close/>
                    <a:moveTo>
                      <a:pt x="520598" y="860251"/>
                    </a:moveTo>
                    <a:cubicBezTo>
                      <a:pt x="524000" y="858825"/>
                      <a:pt x="526041" y="864184"/>
                      <a:pt x="522392" y="865040"/>
                    </a:cubicBezTo>
                    <a:cubicBezTo>
                      <a:pt x="518928" y="866351"/>
                      <a:pt x="517011" y="861163"/>
                      <a:pt x="520598" y="860251"/>
                    </a:cubicBezTo>
                    <a:close/>
                    <a:moveTo>
                      <a:pt x="753457" y="856821"/>
                    </a:moveTo>
                    <a:lnTo>
                      <a:pt x="757804" y="863373"/>
                    </a:lnTo>
                    <a:cubicBezTo>
                      <a:pt x="753698" y="865981"/>
                      <a:pt x="749170" y="867862"/>
                      <a:pt x="744761" y="869864"/>
                    </a:cubicBezTo>
                    <a:cubicBezTo>
                      <a:pt x="747055" y="865072"/>
                      <a:pt x="750015" y="860764"/>
                      <a:pt x="753457" y="856821"/>
                    </a:cubicBezTo>
                    <a:close/>
                    <a:moveTo>
                      <a:pt x="1069801" y="850894"/>
                    </a:moveTo>
                    <a:cubicBezTo>
                      <a:pt x="1073296" y="851767"/>
                      <a:pt x="1075771" y="854647"/>
                      <a:pt x="1074691" y="859810"/>
                    </a:cubicBezTo>
                    <a:cubicBezTo>
                      <a:pt x="1069831" y="866853"/>
                      <a:pt x="1062690" y="857720"/>
                      <a:pt x="1058791" y="854021"/>
                    </a:cubicBezTo>
                    <a:cubicBezTo>
                      <a:pt x="1061791" y="851156"/>
                      <a:pt x="1066306" y="850021"/>
                      <a:pt x="1069801" y="850894"/>
                    </a:cubicBezTo>
                    <a:close/>
                    <a:moveTo>
                      <a:pt x="956456" y="848793"/>
                    </a:moveTo>
                    <a:cubicBezTo>
                      <a:pt x="960508" y="850805"/>
                      <a:pt x="964561" y="852934"/>
                      <a:pt x="968495" y="855242"/>
                    </a:cubicBezTo>
                    <a:lnTo>
                      <a:pt x="964384" y="861334"/>
                    </a:lnTo>
                    <a:cubicBezTo>
                      <a:pt x="961565" y="857252"/>
                      <a:pt x="958982" y="853052"/>
                      <a:pt x="956456" y="848793"/>
                    </a:cubicBezTo>
                    <a:close/>
                    <a:moveTo>
                      <a:pt x="448747" y="816184"/>
                    </a:moveTo>
                    <a:cubicBezTo>
                      <a:pt x="455680" y="816366"/>
                      <a:pt x="462362" y="818345"/>
                      <a:pt x="468287" y="822050"/>
                    </a:cubicBezTo>
                    <a:lnTo>
                      <a:pt x="458255" y="826717"/>
                    </a:lnTo>
                    <a:cubicBezTo>
                      <a:pt x="463676" y="827843"/>
                      <a:pt x="469187" y="828623"/>
                      <a:pt x="474626" y="829350"/>
                    </a:cubicBezTo>
                    <a:cubicBezTo>
                      <a:pt x="477075" y="834307"/>
                      <a:pt x="479939" y="839265"/>
                      <a:pt x="480893" y="844767"/>
                    </a:cubicBezTo>
                    <a:cubicBezTo>
                      <a:pt x="474806" y="851468"/>
                      <a:pt x="463622" y="853212"/>
                      <a:pt x="459984" y="862001"/>
                    </a:cubicBezTo>
                    <a:cubicBezTo>
                      <a:pt x="463856" y="870736"/>
                      <a:pt x="469907" y="878327"/>
                      <a:pt x="474554" y="886644"/>
                    </a:cubicBezTo>
                    <a:cubicBezTo>
                      <a:pt x="469187" y="885754"/>
                      <a:pt x="463802" y="884737"/>
                      <a:pt x="458490" y="883720"/>
                    </a:cubicBezTo>
                    <a:cubicBezTo>
                      <a:pt x="463334" y="891910"/>
                      <a:pt x="472051" y="899809"/>
                      <a:pt x="470862" y="910088"/>
                    </a:cubicBezTo>
                    <a:cubicBezTo>
                      <a:pt x="464937" y="919004"/>
                      <a:pt x="452745" y="919731"/>
                      <a:pt x="444623" y="925887"/>
                    </a:cubicBezTo>
                    <a:cubicBezTo>
                      <a:pt x="441165" y="934495"/>
                      <a:pt x="446477" y="947479"/>
                      <a:pt x="436915" y="952509"/>
                    </a:cubicBezTo>
                    <a:cubicBezTo>
                      <a:pt x="428198" y="955069"/>
                      <a:pt x="421553" y="945209"/>
                      <a:pt x="419644" y="937854"/>
                    </a:cubicBezTo>
                    <a:cubicBezTo>
                      <a:pt x="418563" y="923853"/>
                      <a:pt x="423048" y="910088"/>
                      <a:pt x="425569" y="896450"/>
                    </a:cubicBezTo>
                    <a:cubicBezTo>
                      <a:pt x="421733" y="898484"/>
                      <a:pt x="417681" y="900227"/>
                      <a:pt x="414097" y="902788"/>
                    </a:cubicBezTo>
                    <a:cubicBezTo>
                      <a:pt x="410801" y="910451"/>
                      <a:pt x="413142" y="919894"/>
                      <a:pt x="408478" y="927140"/>
                    </a:cubicBezTo>
                    <a:cubicBezTo>
                      <a:pt x="404894" y="927739"/>
                      <a:pt x="401184" y="927376"/>
                      <a:pt x="397546" y="927267"/>
                    </a:cubicBezTo>
                    <a:cubicBezTo>
                      <a:pt x="400230" y="931026"/>
                      <a:pt x="403273" y="934622"/>
                      <a:pt x="405074" y="938980"/>
                    </a:cubicBezTo>
                    <a:cubicBezTo>
                      <a:pt x="402805" y="950348"/>
                      <a:pt x="398501" y="961171"/>
                      <a:pt x="394485" y="971994"/>
                    </a:cubicBezTo>
                    <a:cubicBezTo>
                      <a:pt x="387029" y="964876"/>
                      <a:pt x="386363" y="954234"/>
                      <a:pt x="384040" y="944791"/>
                    </a:cubicBezTo>
                    <a:cubicBezTo>
                      <a:pt x="382725" y="945499"/>
                      <a:pt x="381338" y="946280"/>
                      <a:pt x="380024" y="947061"/>
                    </a:cubicBezTo>
                    <a:cubicBezTo>
                      <a:pt x="380690" y="958066"/>
                      <a:pt x="382239" y="969071"/>
                      <a:pt x="382725" y="980075"/>
                    </a:cubicBezTo>
                    <a:cubicBezTo>
                      <a:pt x="381284" y="990790"/>
                      <a:pt x="370659" y="995148"/>
                      <a:pt x="361564" y="997781"/>
                    </a:cubicBezTo>
                    <a:cubicBezTo>
                      <a:pt x="359007" y="983671"/>
                      <a:pt x="355585" y="969670"/>
                      <a:pt x="351713" y="955905"/>
                    </a:cubicBezTo>
                    <a:cubicBezTo>
                      <a:pt x="349624" y="964821"/>
                      <a:pt x="349084" y="973974"/>
                      <a:pt x="348417" y="983072"/>
                    </a:cubicBezTo>
                    <a:cubicBezTo>
                      <a:pt x="339161" y="986304"/>
                      <a:pt x="332173" y="979240"/>
                      <a:pt x="326374" y="973011"/>
                    </a:cubicBezTo>
                    <a:cubicBezTo>
                      <a:pt x="321296" y="979785"/>
                      <a:pt x="316163" y="986413"/>
                      <a:pt x="310472" y="992642"/>
                    </a:cubicBezTo>
                    <a:cubicBezTo>
                      <a:pt x="310130" y="987848"/>
                      <a:pt x="309824" y="983126"/>
                      <a:pt x="309698" y="978405"/>
                    </a:cubicBezTo>
                    <a:cubicBezTo>
                      <a:pt x="306708" y="978169"/>
                      <a:pt x="303737" y="977987"/>
                      <a:pt x="300801" y="977805"/>
                    </a:cubicBezTo>
                    <a:lnTo>
                      <a:pt x="300801" y="974391"/>
                    </a:lnTo>
                    <a:cubicBezTo>
                      <a:pt x="304745" y="974573"/>
                      <a:pt x="308689" y="974864"/>
                      <a:pt x="312633" y="975172"/>
                    </a:cubicBezTo>
                    <a:cubicBezTo>
                      <a:pt x="311318" y="970378"/>
                      <a:pt x="309770" y="965657"/>
                      <a:pt x="308275" y="960935"/>
                    </a:cubicBezTo>
                    <a:cubicBezTo>
                      <a:pt x="305754" y="963695"/>
                      <a:pt x="303250" y="966437"/>
                      <a:pt x="300801" y="969252"/>
                    </a:cubicBezTo>
                    <a:lnTo>
                      <a:pt x="300801" y="966982"/>
                    </a:lnTo>
                    <a:cubicBezTo>
                      <a:pt x="305393" y="954779"/>
                      <a:pt x="312093" y="942757"/>
                      <a:pt x="322376" y="934495"/>
                    </a:cubicBezTo>
                    <a:cubicBezTo>
                      <a:pt x="328823" y="935275"/>
                      <a:pt x="334316" y="938980"/>
                      <a:pt x="339827" y="942267"/>
                    </a:cubicBezTo>
                    <a:cubicBezTo>
                      <a:pt x="338332" y="935221"/>
                      <a:pt x="335937" y="927321"/>
                      <a:pt x="340115" y="920748"/>
                    </a:cubicBezTo>
                    <a:cubicBezTo>
                      <a:pt x="342799" y="914809"/>
                      <a:pt x="348958" y="909743"/>
                      <a:pt x="347535" y="902624"/>
                    </a:cubicBezTo>
                    <a:cubicBezTo>
                      <a:pt x="350867" y="903750"/>
                      <a:pt x="354216" y="904949"/>
                      <a:pt x="357620" y="906147"/>
                    </a:cubicBezTo>
                    <a:cubicBezTo>
                      <a:pt x="360249" y="899501"/>
                      <a:pt x="362338" y="892618"/>
                      <a:pt x="365634" y="886281"/>
                    </a:cubicBezTo>
                    <a:cubicBezTo>
                      <a:pt x="373216" y="870554"/>
                      <a:pt x="387984" y="858896"/>
                      <a:pt x="391675" y="841244"/>
                    </a:cubicBezTo>
                    <a:cubicBezTo>
                      <a:pt x="394017" y="843169"/>
                      <a:pt x="396412" y="845022"/>
                      <a:pt x="398861" y="846874"/>
                    </a:cubicBezTo>
                    <a:cubicBezTo>
                      <a:pt x="400104" y="843750"/>
                      <a:pt x="401364" y="840645"/>
                      <a:pt x="402625" y="837540"/>
                    </a:cubicBezTo>
                    <a:cubicBezTo>
                      <a:pt x="417014" y="835452"/>
                      <a:pt x="431530" y="837540"/>
                      <a:pt x="443614" y="846093"/>
                    </a:cubicBezTo>
                    <a:cubicBezTo>
                      <a:pt x="442227" y="843278"/>
                      <a:pt x="440913" y="840409"/>
                      <a:pt x="439598" y="837594"/>
                    </a:cubicBezTo>
                    <a:lnTo>
                      <a:pt x="450115" y="840645"/>
                    </a:lnTo>
                    <a:cubicBezTo>
                      <a:pt x="450421" y="839628"/>
                      <a:pt x="450710" y="838611"/>
                      <a:pt x="451016" y="837594"/>
                    </a:cubicBezTo>
                    <a:cubicBezTo>
                      <a:pt x="447018" y="833345"/>
                      <a:pt x="443362" y="828805"/>
                      <a:pt x="440210" y="823902"/>
                    </a:cubicBezTo>
                    <a:cubicBezTo>
                      <a:pt x="444677" y="825627"/>
                      <a:pt x="449161" y="827498"/>
                      <a:pt x="453591" y="829531"/>
                    </a:cubicBezTo>
                    <a:cubicBezTo>
                      <a:pt x="451916" y="825028"/>
                      <a:pt x="450295" y="820615"/>
                      <a:pt x="448747" y="816184"/>
                    </a:cubicBezTo>
                    <a:close/>
                    <a:moveTo>
                      <a:pt x="1211561" y="813676"/>
                    </a:moveTo>
                    <a:cubicBezTo>
                      <a:pt x="1213105" y="817237"/>
                      <a:pt x="1214648" y="820860"/>
                      <a:pt x="1216311" y="824421"/>
                    </a:cubicBezTo>
                    <a:lnTo>
                      <a:pt x="1209305" y="828224"/>
                    </a:lnTo>
                    <a:cubicBezTo>
                      <a:pt x="1206929" y="823756"/>
                      <a:pt x="1204376" y="819411"/>
                      <a:pt x="1201763" y="815125"/>
                    </a:cubicBezTo>
                    <a:cubicBezTo>
                      <a:pt x="1205029" y="814702"/>
                      <a:pt x="1208295" y="814219"/>
                      <a:pt x="1211561" y="813676"/>
                    </a:cubicBezTo>
                    <a:close/>
                    <a:moveTo>
                      <a:pt x="1073870" y="807288"/>
                    </a:moveTo>
                    <a:cubicBezTo>
                      <a:pt x="1077973" y="807146"/>
                      <a:pt x="1082023" y="807864"/>
                      <a:pt x="1085619" y="810078"/>
                    </a:cubicBezTo>
                    <a:cubicBezTo>
                      <a:pt x="1094990" y="818097"/>
                      <a:pt x="1100429" y="830781"/>
                      <a:pt x="1099463" y="843052"/>
                    </a:cubicBezTo>
                    <a:cubicBezTo>
                      <a:pt x="1097466" y="849456"/>
                      <a:pt x="1090695" y="859327"/>
                      <a:pt x="1082958" y="854781"/>
                    </a:cubicBezTo>
                    <a:cubicBezTo>
                      <a:pt x="1075522" y="849751"/>
                      <a:pt x="1067484" y="844067"/>
                      <a:pt x="1063556" y="835811"/>
                    </a:cubicBezTo>
                    <a:cubicBezTo>
                      <a:pt x="1061864" y="827255"/>
                      <a:pt x="1062347" y="818334"/>
                      <a:pt x="1061802" y="809659"/>
                    </a:cubicBezTo>
                    <a:cubicBezTo>
                      <a:pt x="1065611" y="808433"/>
                      <a:pt x="1069767" y="807430"/>
                      <a:pt x="1073870" y="807288"/>
                    </a:cubicBezTo>
                    <a:close/>
                    <a:moveTo>
                      <a:pt x="712017" y="793108"/>
                    </a:moveTo>
                    <a:cubicBezTo>
                      <a:pt x="723790" y="802208"/>
                      <a:pt x="734601" y="815253"/>
                      <a:pt x="732199" y="831056"/>
                    </a:cubicBezTo>
                    <a:cubicBezTo>
                      <a:pt x="743911" y="835067"/>
                      <a:pt x="750277" y="850929"/>
                      <a:pt x="745173" y="862005"/>
                    </a:cubicBezTo>
                    <a:cubicBezTo>
                      <a:pt x="736764" y="866850"/>
                      <a:pt x="725891" y="860265"/>
                      <a:pt x="722770" y="852065"/>
                    </a:cubicBezTo>
                    <a:cubicBezTo>
                      <a:pt x="715742" y="833570"/>
                      <a:pt x="711959" y="814176"/>
                      <a:pt x="706132" y="795320"/>
                    </a:cubicBezTo>
                    <a:close/>
                    <a:moveTo>
                      <a:pt x="1006431" y="791604"/>
                    </a:moveTo>
                    <a:cubicBezTo>
                      <a:pt x="1010561" y="795152"/>
                      <a:pt x="1014506" y="798881"/>
                      <a:pt x="1018159" y="802903"/>
                    </a:cubicBezTo>
                    <a:cubicBezTo>
                      <a:pt x="1010619" y="809705"/>
                      <a:pt x="1007444" y="819288"/>
                      <a:pt x="1007511" y="829228"/>
                    </a:cubicBezTo>
                    <a:cubicBezTo>
                      <a:pt x="992608" y="828340"/>
                      <a:pt x="978006" y="824081"/>
                      <a:pt x="962985" y="825680"/>
                    </a:cubicBezTo>
                    <a:cubicBezTo>
                      <a:pt x="954549" y="828754"/>
                      <a:pt x="946414" y="824672"/>
                      <a:pt x="942703" y="817395"/>
                    </a:cubicBezTo>
                    <a:cubicBezTo>
                      <a:pt x="934384" y="807399"/>
                      <a:pt x="946289" y="794031"/>
                      <a:pt x="956643" y="791841"/>
                    </a:cubicBezTo>
                    <a:cubicBezTo>
                      <a:pt x="964903" y="793022"/>
                      <a:pt x="973164" y="794087"/>
                      <a:pt x="981474" y="792609"/>
                    </a:cubicBezTo>
                    <a:cubicBezTo>
                      <a:pt x="989977" y="791604"/>
                      <a:pt x="998715" y="797579"/>
                      <a:pt x="1006431" y="791604"/>
                    </a:cubicBezTo>
                    <a:close/>
                    <a:moveTo>
                      <a:pt x="1390884" y="782073"/>
                    </a:moveTo>
                    <a:cubicBezTo>
                      <a:pt x="1389120" y="786699"/>
                      <a:pt x="1385776" y="790244"/>
                      <a:pt x="1381094" y="792106"/>
                    </a:cubicBezTo>
                    <a:lnTo>
                      <a:pt x="1380851" y="784356"/>
                    </a:lnTo>
                    <a:cubicBezTo>
                      <a:pt x="1384195" y="783515"/>
                      <a:pt x="1387479" y="782734"/>
                      <a:pt x="1390884" y="782073"/>
                    </a:cubicBezTo>
                    <a:close/>
                    <a:moveTo>
                      <a:pt x="803614" y="778388"/>
                    </a:moveTo>
                    <a:cubicBezTo>
                      <a:pt x="807692" y="777971"/>
                      <a:pt x="811709" y="778135"/>
                      <a:pt x="815458" y="780217"/>
                    </a:cubicBezTo>
                    <a:cubicBezTo>
                      <a:pt x="822711" y="783250"/>
                      <a:pt x="826908" y="790091"/>
                      <a:pt x="831045" y="796275"/>
                    </a:cubicBezTo>
                    <a:cubicBezTo>
                      <a:pt x="821573" y="797107"/>
                      <a:pt x="812759" y="801154"/>
                      <a:pt x="803525" y="802640"/>
                    </a:cubicBezTo>
                    <a:cubicBezTo>
                      <a:pt x="793994" y="799606"/>
                      <a:pt x="791775" y="788722"/>
                      <a:pt x="791414" y="780039"/>
                    </a:cubicBezTo>
                    <a:cubicBezTo>
                      <a:pt x="795401" y="779801"/>
                      <a:pt x="799537" y="778804"/>
                      <a:pt x="803614" y="778388"/>
                    </a:cubicBezTo>
                    <a:close/>
                    <a:moveTo>
                      <a:pt x="507330" y="758997"/>
                    </a:moveTo>
                    <a:cubicBezTo>
                      <a:pt x="514603" y="768348"/>
                      <a:pt x="521037" y="778232"/>
                      <a:pt x="527045" y="788414"/>
                    </a:cubicBezTo>
                    <a:cubicBezTo>
                      <a:pt x="522538" y="794073"/>
                      <a:pt x="516826" y="798661"/>
                      <a:pt x="510095" y="801637"/>
                    </a:cubicBezTo>
                    <a:cubicBezTo>
                      <a:pt x="502522" y="792167"/>
                      <a:pt x="494771" y="782760"/>
                      <a:pt x="489421" y="771802"/>
                    </a:cubicBezTo>
                    <a:cubicBezTo>
                      <a:pt x="495369" y="767512"/>
                      <a:pt x="501261" y="763167"/>
                      <a:pt x="507330" y="758997"/>
                    </a:cubicBezTo>
                    <a:close/>
                    <a:moveTo>
                      <a:pt x="613413" y="753132"/>
                    </a:moveTo>
                    <a:cubicBezTo>
                      <a:pt x="616710" y="753506"/>
                      <a:pt x="619888" y="754639"/>
                      <a:pt x="622878" y="757032"/>
                    </a:cubicBezTo>
                    <a:cubicBezTo>
                      <a:pt x="625870" y="775949"/>
                      <a:pt x="602362" y="779301"/>
                      <a:pt x="589256" y="782479"/>
                    </a:cubicBezTo>
                    <a:cubicBezTo>
                      <a:pt x="593206" y="791812"/>
                      <a:pt x="602296" y="791812"/>
                      <a:pt x="610729" y="793257"/>
                    </a:cubicBezTo>
                    <a:cubicBezTo>
                      <a:pt x="610073" y="803312"/>
                      <a:pt x="613609" y="816893"/>
                      <a:pt x="604754" y="824502"/>
                    </a:cubicBezTo>
                    <a:cubicBezTo>
                      <a:pt x="592727" y="831918"/>
                      <a:pt x="578187" y="833479"/>
                      <a:pt x="565748" y="840125"/>
                    </a:cubicBezTo>
                    <a:cubicBezTo>
                      <a:pt x="559462" y="843775"/>
                      <a:pt x="555213" y="837129"/>
                      <a:pt x="551620" y="833065"/>
                    </a:cubicBezTo>
                    <a:cubicBezTo>
                      <a:pt x="547314" y="827555"/>
                      <a:pt x="541273" y="823905"/>
                      <a:pt x="536610" y="818810"/>
                    </a:cubicBezTo>
                    <a:cubicBezTo>
                      <a:pt x="535888" y="814745"/>
                      <a:pt x="536488" y="810613"/>
                      <a:pt x="536667" y="806539"/>
                    </a:cubicBezTo>
                    <a:cubicBezTo>
                      <a:pt x="534697" y="797206"/>
                      <a:pt x="532061" y="787324"/>
                      <a:pt x="535410" y="778588"/>
                    </a:cubicBezTo>
                    <a:cubicBezTo>
                      <a:pt x="548871" y="767512"/>
                      <a:pt x="566039" y="762002"/>
                      <a:pt x="582380" y="756734"/>
                    </a:cubicBezTo>
                    <a:cubicBezTo>
                      <a:pt x="592561" y="757723"/>
                      <a:pt x="603523" y="752011"/>
                      <a:pt x="613413" y="753132"/>
                    </a:cubicBezTo>
                    <a:close/>
                    <a:moveTo>
                      <a:pt x="809642" y="741170"/>
                    </a:moveTo>
                    <a:cubicBezTo>
                      <a:pt x="813239" y="738930"/>
                      <a:pt x="815996" y="745287"/>
                      <a:pt x="812820" y="747346"/>
                    </a:cubicBezTo>
                    <a:cubicBezTo>
                      <a:pt x="809283" y="749465"/>
                      <a:pt x="806465" y="743228"/>
                      <a:pt x="809642" y="741170"/>
                    </a:cubicBezTo>
                    <a:close/>
                    <a:moveTo>
                      <a:pt x="779986" y="732912"/>
                    </a:moveTo>
                    <a:cubicBezTo>
                      <a:pt x="782270" y="735265"/>
                      <a:pt x="784554" y="737621"/>
                      <a:pt x="786899" y="739854"/>
                    </a:cubicBezTo>
                    <a:cubicBezTo>
                      <a:pt x="782991" y="744624"/>
                      <a:pt x="779024" y="749453"/>
                      <a:pt x="774815" y="753981"/>
                    </a:cubicBezTo>
                    <a:cubicBezTo>
                      <a:pt x="772351" y="746314"/>
                      <a:pt x="775777" y="739191"/>
                      <a:pt x="779986" y="732912"/>
                    </a:cubicBezTo>
                    <a:close/>
                    <a:moveTo>
                      <a:pt x="1138054" y="713348"/>
                    </a:moveTo>
                    <a:cubicBezTo>
                      <a:pt x="1137995" y="722322"/>
                      <a:pt x="1135858" y="731118"/>
                      <a:pt x="1132592" y="739434"/>
                    </a:cubicBezTo>
                    <a:cubicBezTo>
                      <a:pt x="1128021" y="730460"/>
                      <a:pt x="1133542" y="721127"/>
                      <a:pt x="1138054" y="713348"/>
                    </a:cubicBezTo>
                    <a:close/>
                    <a:moveTo>
                      <a:pt x="596367" y="676881"/>
                    </a:moveTo>
                    <a:cubicBezTo>
                      <a:pt x="608187" y="676224"/>
                      <a:pt x="613937" y="688653"/>
                      <a:pt x="621314" y="695763"/>
                    </a:cubicBezTo>
                    <a:cubicBezTo>
                      <a:pt x="630908" y="703535"/>
                      <a:pt x="631387" y="717993"/>
                      <a:pt x="627015" y="728750"/>
                    </a:cubicBezTo>
                    <a:cubicBezTo>
                      <a:pt x="618080" y="729884"/>
                      <a:pt x="609086" y="730362"/>
                      <a:pt x="600390" y="733054"/>
                    </a:cubicBezTo>
                    <a:cubicBezTo>
                      <a:pt x="593672" y="730720"/>
                      <a:pt x="589240" y="724267"/>
                      <a:pt x="583540" y="720082"/>
                    </a:cubicBezTo>
                    <a:cubicBezTo>
                      <a:pt x="582102" y="724506"/>
                      <a:pt x="580485" y="728870"/>
                      <a:pt x="578089" y="732869"/>
                    </a:cubicBezTo>
                    <a:cubicBezTo>
                      <a:pt x="569753" y="734427"/>
                      <a:pt x="566329" y="726177"/>
                      <a:pt x="559920" y="723252"/>
                    </a:cubicBezTo>
                    <a:cubicBezTo>
                      <a:pt x="549548" y="723909"/>
                      <a:pt x="542650" y="735920"/>
                      <a:pt x="531559" y="732451"/>
                    </a:cubicBezTo>
                    <a:cubicBezTo>
                      <a:pt x="533536" y="713868"/>
                      <a:pt x="552363" y="699768"/>
                      <a:pt x="570592" y="700544"/>
                    </a:cubicBezTo>
                    <a:cubicBezTo>
                      <a:pt x="578209" y="691823"/>
                      <a:pt x="585217" y="681245"/>
                      <a:pt x="596367" y="676881"/>
                    </a:cubicBezTo>
                    <a:close/>
                    <a:moveTo>
                      <a:pt x="896454" y="668811"/>
                    </a:moveTo>
                    <a:cubicBezTo>
                      <a:pt x="913458" y="667195"/>
                      <a:pt x="925210" y="682213"/>
                      <a:pt x="938926" y="690049"/>
                    </a:cubicBezTo>
                    <a:cubicBezTo>
                      <a:pt x="945664" y="692555"/>
                      <a:pt x="941432" y="699799"/>
                      <a:pt x="940718" y="704821"/>
                    </a:cubicBezTo>
                    <a:cubicBezTo>
                      <a:pt x="946560" y="707092"/>
                      <a:pt x="952698" y="706191"/>
                      <a:pt x="958789" y="706561"/>
                    </a:cubicBezTo>
                    <a:cubicBezTo>
                      <a:pt x="965585" y="710979"/>
                      <a:pt x="971018" y="717149"/>
                      <a:pt x="976498" y="723061"/>
                    </a:cubicBezTo>
                    <a:cubicBezTo>
                      <a:pt x="971847" y="728565"/>
                      <a:pt x="967014" y="733957"/>
                      <a:pt x="961944" y="739091"/>
                    </a:cubicBezTo>
                    <a:cubicBezTo>
                      <a:pt x="970531" y="745558"/>
                      <a:pt x="978528" y="759848"/>
                      <a:pt x="969102" y="768709"/>
                    </a:cubicBezTo>
                    <a:cubicBezTo>
                      <a:pt x="957769" y="774509"/>
                      <a:pt x="945721" y="781506"/>
                      <a:pt x="932664" y="779828"/>
                    </a:cubicBezTo>
                    <a:cubicBezTo>
                      <a:pt x="929861" y="782888"/>
                      <a:pt x="928546" y="786948"/>
                      <a:pt x="926697" y="790601"/>
                    </a:cubicBezTo>
                    <a:cubicBezTo>
                      <a:pt x="925324" y="789700"/>
                      <a:pt x="924009" y="788812"/>
                      <a:pt x="922703" y="787911"/>
                    </a:cubicBezTo>
                    <a:cubicBezTo>
                      <a:pt x="925506" y="775348"/>
                      <a:pt x="914230" y="769128"/>
                      <a:pt x="906062" y="763020"/>
                    </a:cubicBezTo>
                    <a:cubicBezTo>
                      <a:pt x="906958" y="761354"/>
                      <a:pt x="907844" y="759737"/>
                      <a:pt x="908807" y="758120"/>
                    </a:cubicBezTo>
                    <a:cubicBezTo>
                      <a:pt x="915364" y="756985"/>
                      <a:pt x="922227" y="756800"/>
                      <a:pt x="928727" y="755011"/>
                    </a:cubicBezTo>
                    <a:cubicBezTo>
                      <a:pt x="923533" y="746335"/>
                      <a:pt x="913753" y="742991"/>
                      <a:pt x="905042" y="739338"/>
                    </a:cubicBezTo>
                    <a:cubicBezTo>
                      <a:pt x="898189" y="729885"/>
                      <a:pt x="895082" y="718038"/>
                      <a:pt x="889601" y="707746"/>
                    </a:cubicBezTo>
                    <a:cubicBezTo>
                      <a:pt x="892041" y="705722"/>
                      <a:pt x="894672" y="703859"/>
                      <a:pt x="896873" y="701526"/>
                    </a:cubicBezTo>
                    <a:cubicBezTo>
                      <a:pt x="894843" y="690889"/>
                      <a:pt x="883215" y="676166"/>
                      <a:pt x="896454" y="668811"/>
                    </a:cubicBezTo>
                    <a:close/>
                    <a:moveTo>
                      <a:pt x="1196856" y="637796"/>
                    </a:moveTo>
                    <a:cubicBezTo>
                      <a:pt x="1201010" y="638428"/>
                      <a:pt x="1205387" y="640264"/>
                      <a:pt x="1209287" y="640927"/>
                    </a:cubicBezTo>
                    <a:cubicBezTo>
                      <a:pt x="1202440" y="653088"/>
                      <a:pt x="1188266" y="656339"/>
                      <a:pt x="1176178" y="660673"/>
                    </a:cubicBezTo>
                    <a:cubicBezTo>
                      <a:pt x="1178797" y="654171"/>
                      <a:pt x="1179989" y="646467"/>
                      <a:pt x="1185766" y="641891"/>
                    </a:cubicBezTo>
                    <a:cubicBezTo>
                      <a:pt x="1188773" y="637737"/>
                      <a:pt x="1192703" y="637165"/>
                      <a:pt x="1196856" y="637796"/>
                    </a:cubicBezTo>
                    <a:close/>
                    <a:moveTo>
                      <a:pt x="759819" y="598469"/>
                    </a:moveTo>
                    <a:cubicBezTo>
                      <a:pt x="766155" y="603000"/>
                      <a:pt x="773689" y="606292"/>
                      <a:pt x="779263" y="611888"/>
                    </a:cubicBezTo>
                    <a:cubicBezTo>
                      <a:pt x="790200" y="626818"/>
                      <a:pt x="785777" y="645969"/>
                      <a:pt x="790978" y="662680"/>
                    </a:cubicBezTo>
                    <a:cubicBezTo>
                      <a:pt x="793668" y="653017"/>
                      <a:pt x="793846" y="640953"/>
                      <a:pt x="804086" y="635938"/>
                    </a:cubicBezTo>
                    <a:cubicBezTo>
                      <a:pt x="807311" y="632724"/>
                      <a:pt x="810713" y="636713"/>
                      <a:pt x="813111" y="638920"/>
                    </a:cubicBezTo>
                    <a:cubicBezTo>
                      <a:pt x="817665" y="643935"/>
                      <a:pt x="821958" y="649241"/>
                      <a:pt x="827581" y="653075"/>
                    </a:cubicBezTo>
                    <a:cubicBezTo>
                      <a:pt x="825977" y="659930"/>
                      <a:pt x="824243" y="667094"/>
                      <a:pt x="826268" y="674065"/>
                    </a:cubicBezTo>
                    <a:cubicBezTo>
                      <a:pt x="831534" y="672226"/>
                      <a:pt x="836736" y="669651"/>
                      <a:pt x="842358" y="669070"/>
                    </a:cubicBezTo>
                    <a:cubicBezTo>
                      <a:pt x="850022" y="673949"/>
                      <a:pt x="855580" y="682314"/>
                      <a:pt x="853490" y="691609"/>
                    </a:cubicBezTo>
                    <a:cubicBezTo>
                      <a:pt x="857071" y="693294"/>
                      <a:pt x="860716" y="694843"/>
                      <a:pt x="864313" y="696450"/>
                    </a:cubicBezTo>
                    <a:cubicBezTo>
                      <a:pt x="860959" y="706229"/>
                      <a:pt x="852825" y="715853"/>
                      <a:pt x="858027" y="726774"/>
                    </a:cubicBezTo>
                    <a:cubicBezTo>
                      <a:pt x="863536" y="737753"/>
                      <a:pt x="872917" y="746932"/>
                      <a:pt x="875980" y="759169"/>
                    </a:cubicBezTo>
                    <a:cubicBezTo>
                      <a:pt x="876693" y="767709"/>
                      <a:pt x="874003" y="776113"/>
                      <a:pt x="872561" y="784478"/>
                    </a:cubicBezTo>
                    <a:cubicBezTo>
                      <a:pt x="863892" y="786085"/>
                      <a:pt x="854024" y="792107"/>
                      <a:pt x="845404" y="786802"/>
                    </a:cubicBezTo>
                    <a:cubicBezTo>
                      <a:pt x="830935" y="777004"/>
                      <a:pt x="833511" y="757911"/>
                      <a:pt x="827954" y="743175"/>
                    </a:cubicBezTo>
                    <a:lnTo>
                      <a:pt x="821310" y="745092"/>
                    </a:lnTo>
                    <a:cubicBezTo>
                      <a:pt x="816109" y="739651"/>
                      <a:pt x="810065" y="733396"/>
                      <a:pt x="802045" y="733203"/>
                    </a:cubicBezTo>
                    <a:cubicBezTo>
                      <a:pt x="795823" y="734345"/>
                      <a:pt x="789601" y="738218"/>
                      <a:pt x="783508" y="734461"/>
                    </a:cubicBezTo>
                    <a:cubicBezTo>
                      <a:pt x="784821" y="730279"/>
                      <a:pt x="786133" y="726057"/>
                      <a:pt x="787446" y="721817"/>
                    </a:cubicBezTo>
                    <a:cubicBezTo>
                      <a:pt x="776930" y="723075"/>
                      <a:pt x="767240" y="727665"/>
                      <a:pt x="759155" y="734345"/>
                    </a:cubicBezTo>
                    <a:cubicBezTo>
                      <a:pt x="752820" y="740425"/>
                      <a:pt x="742174" y="734229"/>
                      <a:pt x="739727" y="727122"/>
                    </a:cubicBezTo>
                    <a:cubicBezTo>
                      <a:pt x="734640" y="719241"/>
                      <a:pt x="726506" y="706171"/>
                      <a:pt x="736373" y="698425"/>
                    </a:cubicBezTo>
                    <a:cubicBezTo>
                      <a:pt x="748088" y="697457"/>
                      <a:pt x="757243" y="706771"/>
                      <a:pt x="769023" y="706422"/>
                    </a:cubicBezTo>
                    <a:cubicBezTo>
                      <a:pt x="769865" y="702066"/>
                      <a:pt x="770578" y="697709"/>
                      <a:pt x="771356" y="693352"/>
                    </a:cubicBezTo>
                    <a:cubicBezTo>
                      <a:pt x="766819" y="692984"/>
                      <a:pt x="762217" y="692635"/>
                      <a:pt x="757729" y="691551"/>
                    </a:cubicBezTo>
                    <a:cubicBezTo>
                      <a:pt x="764000" y="686245"/>
                      <a:pt x="773462" y="682373"/>
                      <a:pt x="772798" y="672652"/>
                    </a:cubicBezTo>
                    <a:lnTo>
                      <a:pt x="761132" y="676931"/>
                    </a:lnTo>
                    <a:cubicBezTo>
                      <a:pt x="761667" y="674782"/>
                      <a:pt x="762153" y="672652"/>
                      <a:pt x="762687" y="670503"/>
                    </a:cubicBezTo>
                    <a:lnTo>
                      <a:pt x="755688" y="676041"/>
                    </a:lnTo>
                    <a:lnTo>
                      <a:pt x="749174" y="674065"/>
                    </a:lnTo>
                    <a:cubicBezTo>
                      <a:pt x="752528" y="668876"/>
                      <a:pt x="756238" y="663880"/>
                      <a:pt x="760176" y="659097"/>
                    </a:cubicBezTo>
                    <a:lnTo>
                      <a:pt x="751621" y="648118"/>
                    </a:lnTo>
                    <a:cubicBezTo>
                      <a:pt x="742709" y="654624"/>
                      <a:pt x="743017" y="668760"/>
                      <a:pt x="731286" y="671935"/>
                    </a:cubicBezTo>
                    <a:cubicBezTo>
                      <a:pt x="733927" y="661421"/>
                      <a:pt x="737151" y="651042"/>
                      <a:pt x="739954" y="640605"/>
                    </a:cubicBezTo>
                    <a:cubicBezTo>
                      <a:pt x="733198" y="642096"/>
                      <a:pt x="726571" y="643819"/>
                      <a:pt x="719927" y="645620"/>
                    </a:cubicBezTo>
                    <a:cubicBezTo>
                      <a:pt x="714661" y="632356"/>
                      <a:pt x="716995" y="618104"/>
                      <a:pt x="720219" y="604743"/>
                    </a:cubicBezTo>
                    <a:cubicBezTo>
                      <a:pt x="733797" y="609332"/>
                      <a:pt x="746484" y="599670"/>
                      <a:pt x="759819" y="598469"/>
                    </a:cubicBezTo>
                    <a:close/>
                    <a:moveTo>
                      <a:pt x="856893" y="493124"/>
                    </a:moveTo>
                    <a:cubicBezTo>
                      <a:pt x="862068" y="497363"/>
                      <a:pt x="868374" y="498855"/>
                      <a:pt x="874742" y="496646"/>
                    </a:cubicBezTo>
                    <a:cubicBezTo>
                      <a:pt x="883548" y="515744"/>
                      <a:pt x="886227" y="538429"/>
                      <a:pt x="881111" y="558840"/>
                    </a:cubicBezTo>
                    <a:cubicBezTo>
                      <a:pt x="871469" y="552630"/>
                      <a:pt x="869269" y="541708"/>
                      <a:pt x="865758" y="531620"/>
                    </a:cubicBezTo>
                    <a:cubicBezTo>
                      <a:pt x="860043" y="529472"/>
                      <a:pt x="853797" y="529892"/>
                      <a:pt x="847904" y="528755"/>
                    </a:cubicBezTo>
                    <a:cubicBezTo>
                      <a:pt x="847845" y="516342"/>
                      <a:pt x="846597" y="502134"/>
                      <a:pt x="856893" y="493124"/>
                    </a:cubicBezTo>
                    <a:close/>
                    <a:moveTo>
                      <a:pt x="870400" y="488706"/>
                    </a:moveTo>
                    <a:cubicBezTo>
                      <a:pt x="871459" y="489428"/>
                      <a:pt x="872003" y="490796"/>
                      <a:pt x="870824" y="492073"/>
                    </a:cubicBezTo>
                    <a:cubicBezTo>
                      <a:pt x="869009" y="494627"/>
                      <a:pt x="864654" y="491769"/>
                      <a:pt x="866892" y="489215"/>
                    </a:cubicBezTo>
                    <a:cubicBezTo>
                      <a:pt x="867769" y="487908"/>
                      <a:pt x="869342" y="487984"/>
                      <a:pt x="870400" y="488706"/>
                    </a:cubicBezTo>
                    <a:close/>
                    <a:moveTo>
                      <a:pt x="961904" y="412895"/>
                    </a:moveTo>
                    <a:cubicBezTo>
                      <a:pt x="968331" y="413977"/>
                      <a:pt x="973409" y="418366"/>
                      <a:pt x="972805" y="426904"/>
                    </a:cubicBezTo>
                    <a:cubicBezTo>
                      <a:pt x="962498" y="425582"/>
                      <a:pt x="952614" y="422215"/>
                      <a:pt x="942910" y="418726"/>
                    </a:cubicBezTo>
                    <a:cubicBezTo>
                      <a:pt x="947701" y="414037"/>
                      <a:pt x="955477" y="411812"/>
                      <a:pt x="961904" y="412895"/>
                    </a:cubicBezTo>
                    <a:close/>
                    <a:moveTo>
                      <a:pt x="1005529" y="309016"/>
                    </a:moveTo>
                    <a:cubicBezTo>
                      <a:pt x="1022396" y="317379"/>
                      <a:pt x="1043017" y="327511"/>
                      <a:pt x="1047085" y="347775"/>
                    </a:cubicBezTo>
                    <a:cubicBezTo>
                      <a:pt x="1050071" y="364987"/>
                      <a:pt x="1057011" y="381181"/>
                      <a:pt x="1063127" y="397463"/>
                    </a:cubicBezTo>
                    <a:cubicBezTo>
                      <a:pt x="1064776" y="405958"/>
                      <a:pt x="1071973" y="411002"/>
                      <a:pt x="1076211" y="417949"/>
                    </a:cubicBezTo>
                    <a:cubicBezTo>
                      <a:pt x="1075557" y="422860"/>
                      <a:pt x="1074959" y="427949"/>
                      <a:pt x="1073992" y="432860"/>
                    </a:cubicBezTo>
                    <a:cubicBezTo>
                      <a:pt x="1081729" y="434143"/>
                      <a:pt x="1089323" y="437107"/>
                      <a:pt x="1094756" y="442992"/>
                    </a:cubicBezTo>
                    <a:cubicBezTo>
                      <a:pt x="1097202" y="440559"/>
                      <a:pt x="1099591" y="438037"/>
                      <a:pt x="1102521" y="436178"/>
                    </a:cubicBezTo>
                    <a:cubicBezTo>
                      <a:pt x="1107982" y="438125"/>
                      <a:pt x="1113842" y="442815"/>
                      <a:pt x="1114069" y="448788"/>
                    </a:cubicBezTo>
                    <a:cubicBezTo>
                      <a:pt x="1108636" y="464186"/>
                      <a:pt x="1109461" y="483388"/>
                      <a:pt x="1121379" y="495512"/>
                    </a:cubicBezTo>
                    <a:cubicBezTo>
                      <a:pt x="1124167" y="498565"/>
                      <a:pt x="1128490" y="498874"/>
                      <a:pt x="1131590" y="496175"/>
                    </a:cubicBezTo>
                    <a:cubicBezTo>
                      <a:pt x="1131761" y="485955"/>
                      <a:pt x="1122858" y="478300"/>
                      <a:pt x="1123569" y="467902"/>
                    </a:cubicBezTo>
                    <a:cubicBezTo>
                      <a:pt x="1121123" y="461487"/>
                      <a:pt x="1124821" y="454717"/>
                      <a:pt x="1130396" y="452107"/>
                    </a:cubicBezTo>
                    <a:cubicBezTo>
                      <a:pt x="1136369" y="452107"/>
                      <a:pt x="1142370" y="453876"/>
                      <a:pt x="1147547" y="456841"/>
                    </a:cubicBezTo>
                    <a:cubicBezTo>
                      <a:pt x="1150847" y="469982"/>
                      <a:pt x="1155085" y="490423"/>
                      <a:pt x="1138587" y="496529"/>
                    </a:cubicBezTo>
                    <a:cubicBezTo>
                      <a:pt x="1139071" y="499228"/>
                      <a:pt x="1139555" y="501883"/>
                      <a:pt x="1139953" y="504582"/>
                    </a:cubicBezTo>
                    <a:cubicBezTo>
                      <a:pt x="1144817" y="503387"/>
                      <a:pt x="1149823" y="502016"/>
                      <a:pt x="1154857" y="502679"/>
                    </a:cubicBezTo>
                    <a:cubicBezTo>
                      <a:pt x="1161257" y="509980"/>
                      <a:pt x="1165552" y="521218"/>
                      <a:pt x="1158100" y="529360"/>
                    </a:cubicBezTo>
                    <a:lnTo>
                      <a:pt x="1166092" y="527501"/>
                    </a:lnTo>
                    <a:cubicBezTo>
                      <a:pt x="1164613" y="543386"/>
                      <a:pt x="1164130" y="560995"/>
                      <a:pt x="1153350" y="573871"/>
                    </a:cubicBezTo>
                    <a:cubicBezTo>
                      <a:pt x="1153776" y="575818"/>
                      <a:pt x="1154260" y="577764"/>
                      <a:pt x="1154743" y="579711"/>
                    </a:cubicBezTo>
                    <a:cubicBezTo>
                      <a:pt x="1160773" y="572986"/>
                      <a:pt x="1166405" y="564845"/>
                      <a:pt x="1174540" y="560730"/>
                    </a:cubicBezTo>
                    <a:cubicBezTo>
                      <a:pt x="1185292" y="558872"/>
                      <a:pt x="1187141" y="572145"/>
                      <a:pt x="1186202" y="579977"/>
                    </a:cubicBezTo>
                    <a:lnTo>
                      <a:pt x="1189956" y="579048"/>
                    </a:lnTo>
                    <a:cubicBezTo>
                      <a:pt x="1191407" y="573871"/>
                      <a:pt x="1192886" y="568827"/>
                      <a:pt x="1194451" y="563739"/>
                    </a:cubicBezTo>
                    <a:cubicBezTo>
                      <a:pt x="1200623" y="579092"/>
                      <a:pt x="1207250" y="594224"/>
                      <a:pt x="1214304" y="609179"/>
                    </a:cubicBezTo>
                    <a:cubicBezTo>
                      <a:pt x="1206056" y="629576"/>
                      <a:pt x="1174113" y="627187"/>
                      <a:pt x="1171724" y="651212"/>
                    </a:cubicBezTo>
                    <a:cubicBezTo>
                      <a:pt x="1169392" y="649044"/>
                      <a:pt x="1167003" y="646876"/>
                      <a:pt x="1164613" y="644752"/>
                    </a:cubicBezTo>
                    <a:cubicBezTo>
                      <a:pt x="1165751" y="661477"/>
                      <a:pt x="1153776" y="674884"/>
                      <a:pt x="1149368" y="690370"/>
                    </a:cubicBezTo>
                    <a:cubicBezTo>
                      <a:pt x="1135544" y="679707"/>
                      <a:pt x="1141176" y="659929"/>
                      <a:pt x="1141887" y="644752"/>
                    </a:cubicBezTo>
                    <a:lnTo>
                      <a:pt x="1136084" y="645283"/>
                    </a:lnTo>
                    <a:cubicBezTo>
                      <a:pt x="1134179" y="658336"/>
                      <a:pt x="1133923" y="671831"/>
                      <a:pt x="1137165" y="684706"/>
                    </a:cubicBezTo>
                    <a:cubicBezTo>
                      <a:pt x="1136682" y="688865"/>
                      <a:pt x="1141773" y="692361"/>
                      <a:pt x="1142541" y="698024"/>
                    </a:cubicBezTo>
                    <a:cubicBezTo>
                      <a:pt x="1143309" y="704042"/>
                      <a:pt x="1138417" y="708599"/>
                      <a:pt x="1135487" y="713245"/>
                    </a:cubicBezTo>
                    <a:cubicBezTo>
                      <a:pt x="1131420" y="705856"/>
                      <a:pt x="1127893" y="698024"/>
                      <a:pt x="1122204" y="691741"/>
                    </a:cubicBezTo>
                    <a:cubicBezTo>
                      <a:pt x="1122375" y="701431"/>
                      <a:pt x="1125617" y="710679"/>
                      <a:pt x="1126328" y="720280"/>
                    </a:cubicBezTo>
                    <a:cubicBezTo>
                      <a:pt x="1125845" y="730368"/>
                      <a:pt x="1123029" y="740235"/>
                      <a:pt x="1120412" y="749969"/>
                    </a:cubicBezTo>
                    <a:cubicBezTo>
                      <a:pt x="1106588" y="733465"/>
                      <a:pt x="1100302" y="712183"/>
                      <a:pt x="1091656" y="692759"/>
                    </a:cubicBezTo>
                    <a:cubicBezTo>
                      <a:pt x="1090575" y="712891"/>
                      <a:pt x="1102948" y="729704"/>
                      <a:pt x="1104569" y="749394"/>
                    </a:cubicBezTo>
                    <a:cubicBezTo>
                      <a:pt x="1096918" y="742270"/>
                      <a:pt x="1092168" y="732801"/>
                      <a:pt x="1084516" y="725722"/>
                    </a:cubicBezTo>
                    <a:cubicBezTo>
                      <a:pt x="1084175" y="734261"/>
                      <a:pt x="1084459" y="742934"/>
                      <a:pt x="1084061" y="751473"/>
                    </a:cubicBezTo>
                    <a:cubicBezTo>
                      <a:pt x="1057011" y="750057"/>
                      <a:pt x="1028056" y="736607"/>
                      <a:pt x="1018982" y="709130"/>
                    </a:cubicBezTo>
                    <a:lnTo>
                      <a:pt x="1053001" y="701962"/>
                    </a:lnTo>
                    <a:cubicBezTo>
                      <a:pt x="1039974" y="698024"/>
                      <a:pt x="1026036" y="689573"/>
                      <a:pt x="1012639" y="697139"/>
                    </a:cubicBezTo>
                    <a:cubicBezTo>
                      <a:pt x="1008288" y="688910"/>
                      <a:pt x="1003537" y="680857"/>
                      <a:pt x="1000380" y="672052"/>
                    </a:cubicBezTo>
                    <a:cubicBezTo>
                      <a:pt x="1006723" y="674176"/>
                      <a:pt x="1012952" y="676654"/>
                      <a:pt x="1019352" y="678689"/>
                    </a:cubicBezTo>
                    <a:cubicBezTo>
                      <a:pt x="1015683" y="670238"/>
                      <a:pt x="1006894" y="668203"/>
                      <a:pt x="999072" y="665415"/>
                    </a:cubicBezTo>
                    <a:cubicBezTo>
                      <a:pt x="993980" y="660460"/>
                      <a:pt x="991961" y="652938"/>
                      <a:pt x="988292" y="646965"/>
                    </a:cubicBezTo>
                    <a:cubicBezTo>
                      <a:pt x="998588" y="642186"/>
                      <a:pt x="1008999" y="636567"/>
                      <a:pt x="1012156" y="624665"/>
                    </a:cubicBezTo>
                    <a:cubicBezTo>
                      <a:pt x="1032977" y="629930"/>
                      <a:pt x="1054622" y="623382"/>
                      <a:pt x="1074590" y="617763"/>
                    </a:cubicBezTo>
                    <a:cubicBezTo>
                      <a:pt x="1068787" y="613913"/>
                      <a:pt x="1062046" y="614488"/>
                      <a:pt x="1055817" y="616922"/>
                    </a:cubicBezTo>
                    <a:cubicBezTo>
                      <a:pt x="1046430" y="620240"/>
                      <a:pt x="1036134" y="618426"/>
                      <a:pt x="1027117" y="614975"/>
                    </a:cubicBezTo>
                    <a:cubicBezTo>
                      <a:pt x="1030815" y="608913"/>
                      <a:pt x="1037471" y="606790"/>
                      <a:pt x="1043671" y="604135"/>
                    </a:cubicBezTo>
                    <a:cubicBezTo>
                      <a:pt x="1038523" y="602277"/>
                      <a:pt x="1033460" y="600374"/>
                      <a:pt x="1028369" y="598339"/>
                    </a:cubicBezTo>
                    <a:cubicBezTo>
                      <a:pt x="1032209" y="594711"/>
                      <a:pt x="1036020" y="591127"/>
                      <a:pt x="1039718" y="587366"/>
                    </a:cubicBezTo>
                    <a:cubicBezTo>
                      <a:pt x="1028198" y="587764"/>
                      <a:pt x="1019949" y="595551"/>
                      <a:pt x="1012583" y="603294"/>
                    </a:cubicBezTo>
                    <a:cubicBezTo>
                      <a:pt x="1012156" y="600197"/>
                      <a:pt x="1011672" y="597144"/>
                      <a:pt x="1011217" y="594047"/>
                    </a:cubicBezTo>
                    <a:cubicBezTo>
                      <a:pt x="1006240" y="602232"/>
                      <a:pt x="1001945" y="611878"/>
                      <a:pt x="992018" y="614975"/>
                    </a:cubicBezTo>
                    <a:cubicBezTo>
                      <a:pt x="990624" y="608559"/>
                      <a:pt x="992957" y="602409"/>
                      <a:pt x="995886" y="596834"/>
                    </a:cubicBezTo>
                    <a:lnTo>
                      <a:pt x="985021" y="592056"/>
                    </a:lnTo>
                    <a:cubicBezTo>
                      <a:pt x="985248" y="594799"/>
                      <a:pt x="985476" y="597498"/>
                      <a:pt x="985675" y="600197"/>
                    </a:cubicBezTo>
                    <a:cubicBezTo>
                      <a:pt x="979872" y="604666"/>
                      <a:pt x="974127" y="609223"/>
                      <a:pt x="967613" y="612719"/>
                    </a:cubicBezTo>
                    <a:cubicBezTo>
                      <a:pt x="966902" y="607321"/>
                      <a:pt x="966163" y="602011"/>
                      <a:pt x="965622" y="596657"/>
                    </a:cubicBezTo>
                    <a:cubicBezTo>
                      <a:pt x="953619" y="599710"/>
                      <a:pt x="951287" y="584711"/>
                      <a:pt x="955354" y="576216"/>
                    </a:cubicBezTo>
                    <a:cubicBezTo>
                      <a:pt x="966902" y="570287"/>
                      <a:pt x="990880" y="567544"/>
                      <a:pt x="986983" y="549093"/>
                    </a:cubicBezTo>
                    <a:cubicBezTo>
                      <a:pt x="978792" y="558473"/>
                      <a:pt x="967187" y="567190"/>
                      <a:pt x="953960" y="563739"/>
                    </a:cubicBezTo>
                    <a:cubicBezTo>
                      <a:pt x="943692" y="553695"/>
                      <a:pt x="938544" y="539315"/>
                      <a:pt x="931120" y="527147"/>
                    </a:cubicBezTo>
                    <a:lnTo>
                      <a:pt x="942185" y="525997"/>
                    </a:lnTo>
                    <a:cubicBezTo>
                      <a:pt x="930779" y="518696"/>
                      <a:pt x="929869" y="504494"/>
                      <a:pt x="930694" y="492282"/>
                    </a:cubicBezTo>
                    <a:cubicBezTo>
                      <a:pt x="938544" y="496839"/>
                      <a:pt x="945826" y="502370"/>
                      <a:pt x="953847" y="506617"/>
                    </a:cubicBezTo>
                    <a:cubicBezTo>
                      <a:pt x="962949" y="510378"/>
                      <a:pt x="973103" y="508520"/>
                      <a:pt x="982489" y="511175"/>
                    </a:cubicBezTo>
                    <a:cubicBezTo>
                      <a:pt x="979929" y="507414"/>
                      <a:pt x="977426" y="503564"/>
                      <a:pt x="974952" y="499759"/>
                    </a:cubicBezTo>
                    <a:cubicBezTo>
                      <a:pt x="980811" y="496175"/>
                      <a:pt x="986670" y="492636"/>
                      <a:pt x="992672" y="489273"/>
                    </a:cubicBezTo>
                    <a:cubicBezTo>
                      <a:pt x="989003" y="488211"/>
                      <a:pt x="985305" y="487061"/>
                      <a:pt x="981721" y="485866"/>
                    </a:cubicBezTo>
                    <a:cubicBezTo>
                      <a:pt x="977057" y="491574"/>
                      <a:pt x="971567" y="497016"/>
                      <a:pt x="964086" y="498565"/>
                    </a:cubicBezTo>
                    <a:cubicBezTo>
                      <a:pt x="960417" y="496175"/>
                      <a:pt x="957146" y="493255"/>
                      <a:pt x="953960" y="490246"/>
                    </a:cubicBezTo>
                    <a:lnTo>
                      <a:pt x="963603" y="484495"/>
                    </a:lnTo>
                    <a:cubicBezTo>
                      <a:pt x="956549" y="484008"/>
                      <a:pt x="948585" y="487370"/>
                      <a:pt x="942498" y="482415"/>
                    </a:cubicBezTo>
                    <a:cubicBezTo>
                      <a:pt x="935956" y="478167"/>
                      <a:pt x="933936" y="470823"/>
                      <a:pt x="931604" y="463920"/>
                    </a:cubicBezTo>
                    <a:lnTo>
                      <a:pt x="939426" y="464938"/>
                    </a:lnTo>
                    <a:cubicBezTo>
                      <a:pt x="945712" y="455514"/>
                      <a:pt x="955354" y="463920"/>
                      <a:pt x="962749" y="467283"/>
                    </a:cubicBezTo>
                    <a:cubicBezTo>
                      <a:pt x="958824" y="459451"/>
                      <a:pt x="953079" y="452682"/>
                      <a:pt x="947930" y="445691"/>
                    </a:cubicBezTo>
                    <a:cubicBezTo>
                      <a:pt x="948755" y="441089"/>
                      <a:pt x="948755" y="436444"/>
                      <a:pt x="948158" y="431754"/>
                    </a:cubicBezTo>
                    <a:cubicBezTo>
                      <a:pt x="966362" y="425559"/>
                      <a:pt x="983286" y="434099"/>
                      <a:pt x="1000864" y="437461"/>
                    </a:cubicBezTo>
                    <a:cubicBezTo>
                      <a:pt x="994748" y="428302"/>
                      <a:pt x="977768" y="429718"/>
                      <a:pt x="979275" y="415825"/>
                    </a:cubicBezTo>
                    <a:lnTo>
                      <a:pt x="993013" y="413038"/>
                    </a:lnTo>
                    <a:cubicBezTo>
                      <a:pt x="991762" y="411489"/>
                      <a:pt x="990510" y="409985"/>
                      <a:pt x="989316" y="408436"/>
                    </a:cubicBezTo>
                    <a:cubicBezTo>
                      <a:pt x="985789" y="409056"/>
                      <a:pt x="982205" y="409896"/>
                      <a:pt x="978621" y="409941"/>
                    </a:cubicBezTo>
                    <a:cubicBezTo>
                      <a:pt x="974497" y="408082"/>
                      <a:pt x="973530" y="403171"/>
                      <a:pt x="971738" y="399499"/>
                    </a:cubicBezTo>
                    <a:cubicBezTo>
                      <a:pt x="967414" y="399499"/>
                      <a:pt x="962693" y="400383"/>
                      <a:pt x="958824" y="397994"/>
                    </a:cubicBezTo>
                    <a:cubicBezTo>
                      <a:pt x="957630" y="391933"/>
                      <a:pt x="963489" y="389676"/>
                      <a:pt x="967727" y="387242"/>
                    </a:cubicBezTo>
                    <a:cubicBezTo>
                      <a:pt x="964968" y="386402"/>
                      <a:pt x="962294" y="385605"/>
                      <a:pt x="959535" y="384897"/>
                    </a:cubicBezTo>
                    <a:cubicBezTo>
                      <a:pt x="963830" y="375916"/>
                      <a:pt x="965878" y="364854"/>
                      <a:pt x="974838" y="359191"/>
                    </a:cubicBezTo>
                    <a:cubicBezTo>
                      <a:pt x="981835" y="359545"/>
                      <a:pt x="983513" y="367509"/>
                      <a:pt x="986016" y="372641"/>
                    </a:cubicBezTo>
                    <a:cubicBezTo>
                      <a:pt x="988832" y="369367"/>
                      <a:pt x="991876" y="366358"/>
                      <a:pt x="994208" y="362730"/>
                    </a:cubicBezTo>
                    <a:cubicBezTo>
                      <a:pt x="991819" y="358881"/>
                      <a:pt x="988775" y="355607"/>
                      <a:pt x="986016" y="352111"/>
                    </a:cubicBezTo>
                    <a:cubicBezTo>
                      <a:pt x="995545" y="353218"/>
                      <a:pt x="1004988" y="354501"/>
                      <a:pt x="1014431" y="356270"/>
                    </a:cubicBezTo>
                    <a:cubicBezTo>
                      <a:pt x="1015455" y="349634"/>
                      <a:pt x="1020177" y="341227"/>
                      <a:pt x="1013407" y="336360"/>
                    </a:cubicBezTo>
                    <a:cubicBezTo>
                      <a:pt x="1005756" y="334767"/>
                      <a:pt x="997877" y="336714"/>
                      <a:pt x="990226" y="337112"/>
                    </a:cubicBezTo>
                    <a:cubicBezTo>
                      <a:pt x="985135" y="328750"/>
                      <a:pt x="988121" y="319370"/>
                      <a:pt x="990994" y="310874"/>
                    </a:cubicBezTo>
                    <a:cubicBezTo>
                      <a:pt x="996683" y="313573"/>
                      <a:pt x="1002229" y="316449"/>
                      <a:pt x="1007548" y="319724"/>
                    </a:cubicBezTo>
                    <a:cubicBezTo>
                      <a:pt x="1006837" y="316140"/>
                      <a:pt x="1006183" y="312556"/>
                      <a:pt x="1005529" y="309016"/>
                    </a:cubicBezTo>
                    <a:close/>
                    <a:moveTo>
                      <a:pt x="1648413" y="276576"/>
                    </a:moveTo>
                    <a:cubicBezTo>
                      <a:pt x="1650857" y="274704"/>
                      <a:pt x="1656233" y="274402"/>
                      <a:pt x="1657761" y="277482"/>
                    </a:cubicBezTo>
                    <a:cubicBezTo>
                      <a:pt x="1656356" y="280924"/>
                      <a:pt x="1648230" y="280381"/>
                      <a:pt x="1648413" y="276576"/>
                    </a:cubicBezTo>
                    <a:close/>
                    <a:moveTo>
                      <a:pt x="1692235" y="251326"/>
                    </a:moveTo>
                    <a:lnTo>
                      <a:pt x="1692877" y="259352"/>
                    </a:lnTo>
                    <a:lnTo>
                      <a:pt x="1685352" y="258667"/>
                    </a:lnTo>
                    <a:cubicBezTo>
                      <a:pt x="1687569" y="256117"/>
                      <a:pt x="1689844" y="253690"/>
                      <a:pt x="1692235" y="251326"/>
                    </a:cubicBezTo>
                    <a:close/>
                    <a:moveTo>
                      <a:pt x="1640423" y="65828"/>
                    </a:moveTo>
                    <a:cubicBezTo>
                      <a:pt x="1643717" y="65884"/>
                      <a:pt x="1643158" y="70731"/>
                      <a:pt x="1640050" y="70562"/>
                    </a:cubicBezTo>
                    <a:cubicBezTo>
                      <a:pt x="1636694" y="70562"/>
                      <a:pt x="1637316" y="65715"/>
                      <a:pt x="1640423" y="65828"/>
                    </a:cubicBezTo>
                    <a:close/>
                    <a:moveTo>
                      <a:pt x="1377339" y="28091"/>
                    </a:moveTo>
                    <a:cubicBezTo>
                      <a:pt x="1376353" y="34149"/>
                      <a:pt x="1374381" y="39972"/>
                      <a:pt x="1371132" y="45147"/>
                    </a:cubicBezTo>
                    <a:cubicBezTo>
                      <a:pt x="1370262" y="40736"/>
                      <a:pt x="1369043" y="36326"/>
                      <a:pt x="1368811" y="31796"/>
                    </a:cubicBezTo>
                    <a:cubicBezTo>
                      <a:pt x="1371538" y="30267"/>
                      <a:pt x="1374439" y="29268"/>
                      <a:pt x="1377339" y="28091"/>
                    </a:cubicBezTo>
                    <a:close/>
                    <a:moveTo>
                      <a:pt x="1476165" y="4014"/>
                    </a:moveTo>
                    <a:cubicBezTo>
                      <a:pt x="1475282" y="6226"/>
                      <a:pt x="1474340" y="8381"/>
                      <a:pt x="1473457" y="10536"/>
                    </a:cubicBezTo>
                    <a:cubicBezTo>
                      <a:pt x="1470514" y="8495"/>
                      <a:pt x="1467512" y="6396"/>
                      <a:pt x="1464627" y="4354"/>
                    </a:cubicBezTo>
                    <a:cubicBezTo>
                      <a:pt x="1468453" y="4184"/>
                      <a:pt x="1472339" y="4128"/>
                      <a:pt x="1476165" y="4014"/>
                    </a:cubicBezTo>
                    <a:close/>
                    <a:moveTo>
                      <a:pt x="1579062" y="0"/>
                    </a:moveTo>
                    <a:cubicBezTo>
                      <a:pt x="1578643" y="4485"/>
                      <a:pt x="1578165" y="9030"/>
                      <a:pt x="1577746" y="13515"/>
                    </a:cubicBezTo>
                    <a:lnTo>
                      <a:pt x="1583010" y="15667"/>
                    </a:lnTo>
                    <a:cubicBezTo>
                      <a:pt x="1581874" y="18239"/>
                      <a:pt x="1580737" y="20930"/>
                      <a:pt x="1579660" y="23561"/>
                    </a:cubicBezTo>
                    <a:lnTo>
                      <a:pt x="1593120" y="17162"/>
                    </a:lnTo>
                    <a:cubicBezTo>
                      <a:pt x="1594795" y="23561"/>
                      <a:pt x="1596649" y="29959"/>
                      <a:pt x="1598863" y="36238"/>
                    </a:cubicBezTo>
                    <a:cubicBezTo>
                      <a:pt x="1600538" y="31096"/>
                      <a:pt x="1601674" y="25534"/>
                      <a:pt x="1605263" y="21229"/>
                    </a:cubicBezTo>
                    <a:cubicBezTo>
                      <a:pt x="1611724" y="19255"/>
                      <a:pt x="1615672" y="26670"/>
                      <a:pt x="1616450" y="31993"/>
                    </a:cubicBezTo>
                    <a:cubicBezTo>
                      <a:pt x="1623748" y="29660"/>
                      <a:pt x="1631285" y="30498"/>
                      <a:pt x="1637866" y="34265"/>
                    </a:cubicBezTo>
                    <a:cubicBezTo>
                      <a:pt x="1639062" y="33189"/>
                      <a:pt x="1640199" y="32112"/>
                      <a:pt x="1641395" y="30976"/>
                    </a:cubicBezTo>
                    <a:cubicBezTo>
                      <a:pt x="1646540" y="32949"/>
                      <a:pt x="1651864" y="34265"/>
                      <a:pt x="1656709" y="36777"/>
                    </a:cubicBezTo>
                    <a:cubicBezTo>
                      <a:pt x="1658444" y="43235"/>
                      <a:pt x="1654077" y="49275"/>
                      <a:pt x="1650129" y="53879"/>
                    </a:cubicBezTo>
                    <a:cubicBezTo>
                      <a:pt x="1636669" y="70803"/>
                      <a:pt x="1613100" y="75527"/>
                      <a:pt x="1601435" y="94364"/>
                    </a:cubicBezTo>
                    <a:cubicBezTo>
                      <a:pt x="1612023" y="91673"/>
                      <a:pt x="1623090" y="89819"/>
                      <a:pt x="1632960" y="84915"/>
                    </a:cubicBezTo>
                    <a:cubicBezTo>
                      <a:pt x="1648813" y="74271"/>
                      <a:pt x="1660657" y="58304"/>
                      <a:pt x="1677586" y="49155"/>
                    </a:cubicBezTo>
                    <a:cubicBezTo>
                      <a:pt x="1679082" y="53281"/>
                      <a:pt x="1680577" y="57467"/>
                      <a:pt x="1682133" y="61593"/>
                    </a:cubicBezTo>
                    <a:cubicBezTo>
                      <a:pt x="1684645" y="55972"/>
                      <a:pt x="1687098" y="49992"/>
                      <a:pt x="1686081" y="43713"/>
                    </a:cubicBezTo>
                    <a:cubicBezTo>
                      <a:pt x="1688534" y="41860"/>
                      <a:pt x="1690926" y="39946"/>
                      <a:pt x="1693319" y="37973"/>
                    </a:cubicBezTo>
                    <a:cubicBezTo>
                      <a:pt x="1695054" y="38690"/>
                      <a:pt x="1696849" y="39348"/>
                      <a:pt x="1698643" y="40006"/>
                    </a:cubicBezTo>
                    <a:cubicBezTo>
                      <a:pt x="1696011" y="49095"/>
                      <a:pt x="1699241" y="58125"/>
                      <a:pt x="1703907" y="65899"/>
                    </a:cubicBezTo>
                    <a:cubicBezTo>
                      <a:pt x="1708155" y="61534"/>
                      <a:pt x="1711744" y="56451"/>
                      <a:pt x="1716948" y="53221"/>
                    </a:cubicBezTo>
                    <a:cubicBezTo>
                      <a:pt x="1721614" y="53461"/>
                      <a:pt x="1725921" y="55374"/>
                      <a:pt x="1730348" y="56690"/>
                    </a:cubicBezTo>
                    <a:cubicBezTo>
                      <a:pt x="1735792" y="67394"/>
                      <a:pt x="1716649" y="74689"/>
                      <a:pt x="1725383" y="83540"/>
                    </a:cubicBezTo>
                    <a:cubicBezTo>
                      <a:pt x="1729750" y="90357"/>
                      <a:pt x="1734655" y="96815"/>
                      <a:pt x="1738484" y="103991"/>
                    </a:cubicBezTo>
                    <a:cubicBezTo>
                      <a:pt x="1739620" y="111526"/>
                      <a:pt x="1736330" y="119240"/>
                      <a:pt x="1735313" y="126775"/>
                    </a:cubicBezTo>
                    <a:cubicBezTo>
                      <a:pt x="1739680" y="120556"/>
                      <a:pt x="1743868" y="112303"/>
                      <a:pt x="1752541" y="111885"/>
                    </a:cubicBezTo>
                    <a:cubicBezTo>
                      <a:pt x="1773299" y="118283"/>
                      <a:pt x="1792202" y="139452"/>
                      <a:pt x="1784067" y="162356"/>
                    </a:cubicBezTo>
                    <a:cubicBezTo>
                      <a:pt x="1782153" y="174435"/>
                      <a:pt x="1765941" y="177545"/>
                      <a:pt x="1763967" y="189564"/>
                    </a:cubicBezTo>
                    <a:cubicBezTo>
                      <a:pt x="1762053" y="199969"/>
                      <a:pt x="1752123" y="205650"/>
                      <a:pt x="1746440" y="213783"/>
                    </a:cubicBezTo>
                    <a:cubicBezTo>
                      <a:pt x="1738125" y="225085"/>
                      <a:pt x="1724605" y="231065"/>
                      <a:pt x="1717008" y="242965"/>
                    </a:cubicBezTo>
                    <a:cubicBezTo>
                      <a:pt x="1713897" y="240753"/>
                      <a:pt x="1710906" y="238480"/>
                      <a:pt x="1707915" y="236208"/>
                    </a:cubicBezTo>
                    <a:cubicBezTo>
                      <a:pt x="1709889" y="241949"/>
                      <a:pt x="1714137" y="249782"/>
                      <a:pt x="1706540" y="253370"/>
                    </a:cubicBezTo>
                    <a:cubicBezTo>
                      <a:pt x="1700079" y="254506"/>
                      <a:pt x="1693379" y="246852"/>
                      <a:pt x="1686440" y="249962"/>
                    </a:cubicBezTo>
                    <a:cubicBezTo>
                      <a:pt x="1679321" y="253191"/>
                      <a:pt x="1672203" y="256420"/>
                      <a:pt x="1664725" y="258812"/>
                    </a:cubicBezTo>
                    <a:cubicBezTo>
                      <a:pt x="1670887" y="259769"/>
                      <a:pt x="1677108" y="260427"/>
                      <a:pt x="1683329" y="260785"/>
                    </a:cubicBezTo>
                    <a:cubicBezTo>
                      <a:pt x="1676928" y="264852"/>
                      <a:pt x="1669870" y="267722"/>
                      <a:pt x="1662272" y="268380"/>
                    </a:cubicBezTo>
                    <a:cubicBezTo>
                      <a:pt x="1645224" y="269696"/>
                      <a:pt x="1629012" y="275974"/>
                      <a:pt x="1611963" y="277170"/>
                    </a:cubicBezTo>
                    <a:cubicBezTo>
                      <a:pt x="1603708" y="270234"/>
                      <a:pt x="1597427" y="261324"/>
                      <a:pt x="1589052" y="254566"/>
                    </a:cubicBezTo>
                    <a:cubicBezTo>
                      <a:pt x="1595273" y="264433"/>
                      <a:pt x="1602990" y="273224"/>
                      <a:pt x="1609271" y="283031"/>
                    </a:cubicBezTo>
                    <a:lnTo>
                      <a:pt x="1601614" y="287157"/>
                    </a:lnTo>
                    <a:cubicBezTo>
                      <a:pt x="1614835" y="289011"/>
                      <a:pt x="1626978" y="281177"/>
                      <a:pt x="1639840" y="279921"/>
                    </a:cubicBezTo>
                    <a:cubicBezTo>
                      <a:pt x="1644446" y="281057"/>
                      <a:pt x="1648394" y="283988"/>
                      <a:pt x="1652402" y="286439"/>
                    </a:cubicBezTo>
                    <a:cubicBezTo>
                      <a:pt x="1636729" y="301329"/>
                      <a:pt x="1618125" y="312572"/>
                      <a:pt x="1600418" y="324950"/>
                    </a:cubicBezTo>
                    <a:cubicBezTo>
                      <a:pt x="1595812" y="328419"/>
                      <a:pt x="1589890" y="328000"/>
                      <a:pt x="1584446" y="327940"/>
                    </a:cubicBezTo>
                    <a:cubicBezTo>
                      <a:pt x="1584446" y="329555"/>
                      <a:pt x="1584506" y="331169"/>
                      <a:pt x="1584566" y="332784"/>
                    </a:cubicBezTo>
                    <a:cubicBezTo>
                      <a:pt x="1579062" y="336432"/>
                      <a:pt x="1573678" y="340079"/>
                      <a:pt x="1568235" y="343787"/>
                    </a:cubicBezTo>
                    <a:lnTo>
                      <a:pt x="1576490" y="344564"/>
                    </a:lnTo>
                    <a:cubicBezTo>
                      <a:pt x="1576310" y="346478"/>
                      <a:pt x="1576131" y="348451"/>
                      <a:pt x="1575951" y="350425"/>
                    </a:cubicBezTo>
                    <a:cubicBezTo>
                      <a:pt x="1582472" y="344325"/>
                      <a:pt x="1588454" y="337269"/>
                      <a:pt x="1596829" y="333502"/>
                    </a:cubicBezTo>
                    <a:cubicBezTo>
                      <a:pt x="1625662" y="319389"/>
                      <a:pt x="1653000" y="302226"/>
                      <a:pt x="1681893" y="288114"/>
                    </a:cubicBezTo>
                    <a:cubicBezTo>
                      <a:pt x="1688892" y="285064"/>
                      <a:pt x="1696490" y="283748"/>
                      <a:pt x="1703848" y="281895"/>
                    </a:cubicBezTo>
                    <a:cubicBezTo>
                      <a:pt x="1709889" y="303482"/>
                      <a:pt x="1689790" y="321422"/>
                      <a:pt x="1673578" y="332066"/>
                    </a:cubicBezTo>
                    <a:cubicBezTo>
                      <a:pt x="1662033" y="336312"/>
                      <a:pt x="1657965" y="348990"/>
                      <a:pt x="1653359" y="359215"/>
                    </a:cubicBezTo>
                    <a:cubicBezTo>
                      <a:pt x="1648334" y="371115"/>
                      <a:pt x="1634635" y="375720"/>
                      <a:pt x="1628294" y="386723"/>
                    </a:cubicBezTo>
                    <a:cubicBezTo>
                      <a:pt x="1620039" y="399879"/>
                      <a:pt x="1609391" y="411301"/>
                      <a:pt x="1600119" y="423679"/>
                    </a:cubicBezTo>
                    <a:cubicBezTo>
                      <a:pt x="1592402" y="433845"/>
                      <a:pt x="1592940" y="447778"/>
                      <a:pt x="1586420" y="458542"/>
                    </a:cubicBezTo>
                    <a:cubicBezTo>
                      <a:pt x="1582053" y="465419"/>
                      <a:pt x="1572422" y="464941"/>
                      <a:pt x="1565662" y="466854"/>
                    </a:cubicBezTo>
                    <a:cubicBezTo>
                      <a:pt x="1567756" y="455791"/>
                      <a:pt x="1564047" y="445626"/>
                      <a:pt x="1556330" y="437852"/>
                    </a:cubicBezTo>
                    <a:cubicBezTo>
                      <a:pt x="1558663" y="445865"/>
                      <a:pt x="1561654" y="453938"/>
                      <a:pt x="1561355" y="462429"/>
                    </a:cubicBezTo>
                    <a:cubicBezTo>
                      <a:pt x="1560398" y="469904"/>
                      <a:pt x="1568773" y="473133"/>
                      <a:pt x="1573200" y="477618"/>
                    </a:cubicBezTo>
                    <a:cubicBezTo>
                      <a:pt x="1571226" y="482462"/>
                      <a:pt x="1569969" y="490057"/>
                      <a:pt x="1562970" y="488621"/>
                    </a:cubicBezTo>
                    <a:cubicBezTo>
                      <a:pt x="1551126" y="486110"/>
                      <a:pt x="1542691" y="494841"/>
                      <a:pt x="1532940" y="499266"/>
                    </a:cubicBezTo>
                    <a:cubicBezTo>
                      <a:pt x="1527377" y="495558"/>
                      <a:pt x="1522831" y="490535"/>
                      <a:pt x="1517567" y="486528"/>
                    </a:cubicBezTo>
                    <a:cubicBezTo>
                      <a:pt x="1520258" y="490774"/>
                      <a:pt x="1523070" y="494960"/>
                      <a:pt x="1526001" y="499086"/>
                    </a:cubicBezTo>
                    <a:cubicBezTo>
                      <a:pt x="1523190" y="501598"/>
                      <a:pt x="1520498" y="504229"/>
                      <a:pt x="1517806" y="506860"/>
                    </a:cubicBezTo>
                    <a:cubicBezTo>
                      <a:pt x="1532402" y="507040"/>
                      <a:pt x="1545503" y="500641"/>
                      <a:pt x="1558304" y="494542"/>
                    </a:cubicBezTo>
                    <a:cubicBezTo>
                      <a:pt x="1559919" y="501598"/>
                      <a:pt x="1560637" y="509910"/>
                      <a:pt x="1554835" y="515412"/>
                    </a:cubicBezTo>
                    <a:cubicBezTo>
                      <a:pt x="1548314" y="519478"/>
                      <a:pt x="1540956" y="522229"/>
                      <a:pt x="1535453" y="527790"/>
                    </a:cubicBezTo>
                    <a:cubicBezTo>
                      <a:pt x="1541136" y="528029"/>
                      <a:pt x="1546759" y="528209"/>
                      <a:pt x="1552442" y="528627"/>
                    </a:cubicBezTo>
                    <a:cubicBezTo>
                      <a:pt x="1546041" y="544295"/>
                      <a:pt x="1532462" y="558706"/>
                      <a:pt x="1514875" y="560142"/>
                    </a:cubicBezTo>
                    <a:cubicBezTo>
                      <a:pt x="1501116" y="562534"/>
                      <a:pt x="1501355" y="548301"/>
                      <a:pt x="1496091" y="540527"/>
                    </a:cubicBezTo>
                    <a:cubicBezTo>
                      <a:pt x="1491305" y="538733"/>
                      <a:pt x="1486161" y="538554"/>
                      <a:pt x="1481076" y="538255"/>
                    </a:cubicBezTo>
                    <a:cubicBezTo>
                      <a:pt x="1479640" y="535863"/>
                      <a:pt x="1478205" y="533531"/>
                      <a:pt x="1476769" y="531258"/>
                    </a:cubicBezTo>
                    <a:cubicBezTo>
                      <a:pt x="1468873" y="532634"/>
                      <a:pt x="1461096" y="534607"/>
                      <a:pt x="1453439" y="537059"/>
                    </a:cubicBezTo>
                    <a:cubicBezTo>
                      <a:pt x="1464984" y="542202"/>
                      <a:pt x="1477786" y="543338"/>
                      <a:pt x="1489511" y="548002"/>
                    </a:cubicBezTo>
                    <a:cubicBezTo>
                      <a:pt x="1495194" y="556434"/>
                      <a:pt x="1497228" y="567198"/>
                      <a:pt x="1496091" y="577244"/>
                    </a:cubicBezTo>
                    <a:cubicBezTo>
                      <a:pt x="1492382" y="580653"/>
                      <a:pt x="1487477" y="582088"/>
                      <a:pt x="1482990" y="584061"/>
                    </a:cubicBezTo>
                    <a:cubicBezTo>
                      <a:pt x="1481315" y="581968"/>
                      <a:pt x="1479760" y="579875"/>
                      <a:pt x="1478145" y="577842"/>
                    </a:cubicBezTo>
                    <a:lnTo>
                      <a:pt x="1475453" y="591656"/>
                    </a:lnTo>
                    <a:cubicBezTo>
                      <a:pt x="1467018" y="592134"/>
                      <a:pt x="1459421" y="588905"/>
                      <a:pt x="1452901" y="584002"/>
                    </a:cubicBezTo>
                    <a:cubicBezTo>
                      <a:pt x="1453260" y="589383"/>
                      <a:pt x="1453678" y="594706"/>
                      <a:pt x="1454097" y="600088"/>
                    </a:cubicBezTo>
                    <a:cubicBezTo>
                      <a:pt x="1433579" y="596858"/>
                      <a:pt x="1420717" y="575988"/>
                      <a:pt x="1398344" y="578799"/>
                    </a:cubicBezTo>
                    <a:cubicBezTo>
                      <a:pt x="1405942" y="581968"/>
                      <a:pt x="1414137" y="583942"/>
                      <a:pt x="1421555" y="587709"/>
                    </a:cubicBezTo>
                    <a:cubicBezTo>
                      <a:pt x="1425563" y="592194"/>
                      <a:pt x="1427058" y="598353"/>
                      <a:pt x="1429690" y="603735"/>
                    </a:cubicBezTo>
                    <a:cubicBezTo>
                      <a:pt x="1421256" y="603018"/>
                      <a:pt x="1413000" y="602181"/>
                      <a:pt x="1404685" y="601044"/>
                    </a:cubicBezTo>
                    <a:cubicBezTo>
                      <a:pt x="1403429" y="597038"/>
                      <a:pt x="1402053" y="593031"/>
                      <a:pt x="1400857" y="589025"/>
                    </a:cubicBezTo>
                    <a:lnTo>
                      <a:pt x="1395652" y="588128"/>
                    </a:lnTo>
                    <a:cubicBezTo>
                      <a:pt x="1397028" y="593749"/>
                      <a:pt x="1398344" y="599430"/>
                      <a:pt x="1399660" y="605051"/>
                    </a:cubicBezTo>
                    <a:cubicBezTo>
                      <a:pt x="1392362" y="603676"/>
                      <a:pt x="1385124" y="602300"/>
                      <a:pt x="1377826" y="601224"/>
                    </a:cubicBezTo>
                    <a:cubicBezTo>
                      <a:pt x="1382791" y="604274"/>
                      <a:pt x="1387876" y="607443"/>
                      <a:pt x="1393499" y="609177"/>
                    </a:cubicBezTo>
                    <a:cubicBezTo>
                      <a:pt x="1417666" y="612406"/>
                      <a:pt x="1441953" y="615576"/>
                      <a:pt x="1466420" y="616532"/>
                    </a:cubicBezTo>
                    <a:cubicBezTo>
                      <a:pt x="1463608" y="618984"/>
                      <a:pt x="1460737" y="621376"/>
                      <a:pt x="1457806" y="623649"/>
                    </a:cubicBezTo>
                    <a:cubicBezTo>
                      <a:pt x="1460976" y="629509"/>
                      <a:pt x="1463728" y="635608"/>
                      <a:pt x="1466181" y="641828"/>
                    </a:cubicBezTo>
                    <a:cubicBezTo>
                      <a:pt x="1455174" y="643861"/>
                      <a:pt x="1444645" y="641230"/>
                      <a:pt x="1434596" y="636804"/>
                    </a:cubicBezTo>
                    <a:cubicBezTo>
                      <a:pt x="1431784" y="630705"/>
                      <a:pt x="1431006" y="620120"/>
                      <a:pt x="1421914" y="621615"/>
                    </a:cubicBezTo>
                    <a:cubicBezTo>
                      <a:pt x="1409052" y="623230"/>
                      <a:pt x="1396310" y="621675"/>
                      <a:pt x="1383509" y="620898"/>
                    </a:cubicBezTo>
                    <a:cubicBezTo>
                      <a:pt x="1397626" y="627117"/>
                      <a:pt x="1413539" y="626639"/>
                      <a:pt x="1427597" y="633097"/>
                    </a:cubicBezTo>
                    <a:cubicBezTo>
                      <a:pt x="1407616" y="631901"/>
                      <a:pt x="1390089" y="639675"/>
                      <a:pt x="1380219" y="653608"/>
                    </a:cubicBezTo>
                    <a:cubicBezTo>
                      <a:pt x="1397985" y="644220"/>
                      <a:pt x="1420538" y="637821"/>
                      <a:pt x="1434476" y="652233"/>
                    </a:cubicBezTo>
                    <a:lnTo>
                      <a:pt x="1421973" y="660963"/>
                    </a:lnTo>
                    <a:cubicBezTo>
                      <a:pt x="1431904" y="662638"/>
                      <a:pt x="1445423" y="656777"/>
                      <a:pt x="1453020" y="665927"/>
                    </a:cubicBezTo>
                    <a:cubicBezTo>
                      <a:pt x="1458883" y="672923"/>
                      <a:pt x="1466779" y="677588"/>
                      <a:pt x="1473359" y="683867"/>
                    </a:cubicBezTo>
                    <a:cubicBezTo>
                      <a:pt x="1468095" y="684405"/>
                      <a:pt x="1462831" y="683687"/>
                      <a:pt x="1457686" y="682372"/>
                    </a:cubicBezTo>
                    <a:cubicBezTo>
                      <a:pt x="1458404" y="687215"/>
                      <a:pt x="1459301" y="692119"/>
                      <a:pt x="1460139" y="696963"/>
                    </a:cubicBezTo>
                    <a:cubicBezTo>
                      <a:pt x="1448893" y="703122"/>
                      <a:pt x="1436570" y="706411"/>
                      <a:pt x="1424247" y="709461"/>
                    </a:cubicBezTo>
                    <a:cubicBezTo>
                      <a:pt x="1433638" y="714125"/>
                      <a:pt x="1443449" y="718311"/>
                      <a:pt x="1450029" y="727042"/>
                    </a:cubicBezTo>
                    <a:cubicBezTo>
                      <a:pt x="1445303" y="731228"/>
                      <a:pt x="1441535" y="736311"/>
                      <a:pt x="1438364" y="741753"/>
                    </a:cubicBezTo>
                    <a:cubicBezTo>
                      <a:pt x="1427656" y="739600"/>
                      <a:pt x="1416590" y="737208"/>
                      <a:pt x="1405762" y="739839"/>
                    </a:cubicBezTo>
                    <a:lnTo>
                      <a:pt x="1407258" y="745699"/>
                    </a:lnTo>
                    <a:lnTo>
                      <a:pt x="1438065" y="752995"/>
                    </a:lnTo>
                    <a:cubicBezTo>
                      <a:pt x="1435971" y="758377"/>
                      <a:pt x="1433818" y="763759"/>
                      <a:pt x="1431545" y="769081"/>
                    </a:cubicBezTo>
                    <a:cubicBezTo>
                      <a:pt x="1427597" y="768004"/>
                      <a:pt x="1423648" y="766569"/>
                      <a:pt x="1419521" y="766510"/>
                    </a:cubicBezTo>
                    <a:cubicBezTo>
                      <a:pt x="1414735" y="769739"/>
                      <a:pt x="1411624" y="774822"/>
                      <a:pt x="1408454" y="779546"/>
                    </a:cubicBezTo>
                    <a:cubicBezTo>
                      <a:pt x="1396550" y="772310"/>
                      <a:pt x="1382552" y="771234"/>
                      <a:pt x="1369092" y="773805"/>
                    </a:cubicBezTo>
                    <a:cubicBezTo>
                      <a:pt x="1377527" y="785107"/>
                      <a:pt x="1381176" y="798622"/>
                      <a:pt x="1384466" y="812077"/>
                    </a:cubicBezTo>
                    <a:cubicBezTo>
                      <a:pt x="1380279" y="825233"/>
                      <a:pt x="1372921" y="837611"/>
                      <a:pt x="1360657" y="844667"/>
                    </a:cubicBezTo>
                    <a:cubicBezTo>
                      <a:pt x="1360897" y="842156"/>
                      <a:pt x="1361136" y="839644"/>
                      <a:pt x="1361435" y="837133"/>
                    </a:cubicBezTo>
                    <a:cubicBezTo>
                      <a:pt x="1352462" y="847478"/>
                      <a:pt x="1337985" y="847059"/>
                      <a:pt x="1325543" y="846162"/>
                    </a:cubicBezTo>
                    <a:cubicBezTo>
                      <a:pt x="1310468" y="843531"/>
                      <a:pt x="1302213" y="829897"/>
                      <a:pt x="1292402" y="819731"/>
                    </a:cubicBezTo>
                    <a:lnTo>
                      <a:pt x="1288095" y="830674"/>
                    </a:lnTo>
                    <a:cubicBezTo>
                      <a:pt x="1293658" y="834621"/>
                      <a:pt x="1299222" y="838628"/>
                      <a:pt x="1304127" y="843352"/>
                    </a:cubicBezTo>
                    <a:cubicBezTo>
                      <a:pt x="1295872" y="844010"/>
                      <a:pt x="1287617" y="844129"/>
                      <a:pt x="1279361" y="844249"/>
                    </a:cubicBezTo>
                    <a:cubicBezTo>
                      <a:pt x="1282532" y="849511"/>
                      <a:pt x="1285702" y="854833"/>
                      <a:pt x="1288514" y="860395"/>
                    </a:cubicBezTo>
                    <a:lnTo>
                      <a:pt x="1305264" y="847717"/>
                    </a:lnTo>
                    <a:cubicBezTo>
                      <a:pt x="1312980" y="850169"/>
                      <a:pt x="1320398" y="853757"/>
                      <a:pt x="1328414" y="855132"/>
                    </a:cubicBezTo>
                    <a:cubicBezTo>
                      <a:pt x="1335952" y="855073"/>
                      <a:pt x="1345044" y="849511"/>
                      <a:pt x="1351325" y="856269"/>
                    </a:cubicBezTo>
                    <a:cubicBezTo>
                      <a:pt x="1360119" y="864760"/>
                      <a:pt x="1349950" y="876301"/>
                      <a:pt x="1346001" y="884255"/>
                    </a:cubicBezTo>
                    <a:cubicBezTo>
                      <a:pt x="1354496" y="883537"/>
                      <a:pt x="1357666" y="890294"/>
                      <a:pt x="1360777" y="896155"/>
                    </a:cubicBezTo>
                    <a:cubicBezTo>
                      <a:pt x="1364486" y="887962"/>
                      <a:pt x="1369331" y="880248"/>
                      <a:pt x="1376091" y="874208"/>
                    </a:cubicBezTo>
                    <a:cubicBezTo>
                      <a:pt x="1383210" y="886886"/>
                      <a:pt x="1390627" y="905902"/>
                      <a:pt x="1379321" y="918101"/>
                    </a:cubicBezTo>
                    <a:cubicBezTo>
                      <a:pt x="1375134" y="923782"/>
                      <a:pt x="1371724" y="930061"/>
                      <a:pt x="1367477" y="935742"/>
                    </a:cubicBezTo>
                    <a:cubicBezTo>
                      <a:pt x="1366759" y="931735"/>
                      <a:pt x="1365981" y="927729"/>
                      <a:pt x="1365264" y="923722"/>
                    </a:cubicBezTo>
                    <a:cubicBezTo>
                      <a:pt x="1356949" y="932752"/>
                      <a:pt x="1353898" y="942081"/>
                      <a:pt x="1347676" y="948718"/>
                    </a:cubicBezTo>
                    <a:cubicBezTo>
                      <a:pt x="1333379" y="953562"/>
                      <a:pt x="1320279" y="961336"/>
                      <a:pt x="1305981" y="966180"/>
                    </a:cubicBezTo>
                    <a:cubicBezTo>
                      <a:pt x="1306998" y="956193"/>
                      <a:pt x="1311964" y="947104"/>
                      <a:pt x="1312681" y="937177"/>
                    </a:cubicBezTo>
                    <a:cubicBezTo>
                      <a:pt x="1307178" y="926652"/>
                      <a:pt x="1293359" y="931855"/>
                      <a:pt x="1284207" y="930779"/>
                    </a:cubicBezTo>
                    <a:cubicBezTo>
                      <a:pt x="1284147" y="919955"/>
                      <a:pt x="1276191" y="912540"/>
                      <a:pt x="1267876" y="906799"/>
                    </a:cubicBezTo>
                    <a:cubicBezTo>
                      <a:pt x="1270927" y="912659"/>
                      <a:pt x="1275054" y="917802"/>
                      <a:pt x="1279780" y="922347"/>
                    </a:cubicBezTo>
                    <a:cubicBezTo>
                      <a:pt x="1279002" y="928805"/>
                      <a:pt x="1278344" y="935084"/>
                      <a:pt x="1277985" y="941662"/>
                    </a:cubicBezTo>
                    <a:cubicBezTo>
                      <a:pt x="1273020" y="939270"/>
                      <a:pt x="1265423" y="942798"/>
                      <a:pt x="1261176" y="938254"/>
                    </a:cubicBezTo>
                    <a:cubicBezTo>
                      <a:pt x="1258783" y="929044"/>
                      <a:pt x="1257587" y="918998"/>
                      <a:pt x="1250229" y="912181"/>
                    </a:cubicBezTo>
                    <a:cubicBezTo>
                      <a:pt x="1251784" y="921510"/>
                      <a:pt x="1253938" y="930719"/>
                      <a:pt x="1255852" y="939988"/>
                    </a:cubicBezTo>
                    <a:cubicBezTo>
                      <a:pt x="1240897" y="941602"/>
                      <a:pt x="1236709" y="926712"/>
                      <a:pt x="1230967" y="916606"/>
                    </a:cubicBezTo>
                    <a:cubicBezTo>
                      <a:pt x="1230368" y="922526"/>
                      <a:pt x="1229950" y="928506"/>
                      <a:pt x="1230129" y="934426"/>
                    </a:cubicBezTo>
                    <a:cubicBezTo>
                      <a:pt x="1227078" y="935084"/>
                      <a:pt x="1224087" y="935862"/>
                      <a:pt x="1221096" y="936759"/>
                    </a:cubicBezTo>
                    <a:cubicBezTo>
                      <a:pt x="1217567" y="931197"/>
                      <a:pt x="1213918" y="925755"/>
                      <a:pt x="1209850" y="920613"/>
                    </a:cubicBezTo>
                    <a:cubicBezTo>
                      <a:pt x="1207457" y="933529"/>
                      <a:pt x="1216729" y="941782"/>
                      <a:pt x="1225164" y="949197"/>
                    </a:cubicBezTo>
                    <a:cubicBezTo>
                      <a:pt x="1209012" y="954160"/>
                      <a:pt x="1194536" y="946566"/>
                      <a:pt x="1179940" y="941124"/>
                    </a:cubicBezTo>
                    <a:cubicBezTo>
                      <a:pt x="1178923" y="938313"/>
                      <a:pt x="1178025" y="935563"/>
                      <a:pt x="1177068" y="932812"/>
                    </a:cubicBezTo>
                    <a:lnTo>
                      <a:pt x="1172821" y="932274"/>
                    </a:lnTo>
                    <a:lnTo>
                      <a:pt x="1169292" y="945788"/>
                    </a:lnTo>
                    <a:cubicBezTo>
                      <a:pt x="1162173" y="940167"/>
                      <a:pt x="1156131" y="933290"/>
                      <a:pt x="1151525" y="925456"/>
                    </a:cubicBezTo>
                    <a:cubicBezTo>
                      <a:pt x="1152662" y="932632"/>
                      <a:pt x="1152482" y="940107"/>
                      <a:pt x="1149790" y="946925"/>
                    </a:cubicBezTo>
                    <a:cubicBezTo>
                      <a:pt x="1143509" y="944652"/>
                      <a:pt x="1137108" y="942619"/>
                      <a:pt x="1130767" y="940466"/>
                    </a:cubicBezTo>
                    <a:cubicBezTo>
                      <a:pt x="1129092" y="928207"/>
                      <a:pt x="1131724" y="913915"/>
                      <a:pt x="1124187" y="903151"/>
                    </a:cubicBezTo>
                    <a:cubicBezTo>
                      <a:pt x="1124366" y="914095"/>
                      <a:pt x="1126221" y="924978"/>
                      <a:pt x="1125742" y="936041"/>
                    </a:cubicBezTo>
                    <a:cubicBezTo>
                      <a:pt x="1124965" y="931556"/>
                      <a:pt x="1124247" y="927071"/>
                      <a:pt x="1123589" y="922586"/>
                    </a:cubicBezTo>
                    <a:cubicBezTo>
                      <a:pt x="1121555" y="928147"/>
                      <a:pt x="1119641" y="933828"/>
                      <a:pt x="1117846" y="939450"/>
                    </a:cubicBezTo>
                    <a:cubicBezTo>
                      <a:pt x="1110548" y="935503"/>
                      <a:pt x="1105942" y="928626"/>
                      <a:pt x="1100977" y="922227"/>
                    </a:cubicBezTo>
                    <a:cubicBezTo>
                      <a:pt x="1106121" y="912719"/>
                      <a:pt x="1105284" y="901776"/>
                      <a:pt x="1105882" y="891490"/>
                    </a:cubicBezTo>
                    <a:cubicBezTo>
                      <a:pt x="1114795" y="883118"/>
                      <a:pt x="1125144" y="876002"/>
                      <a:pt x="1131545" y="865298"/>
                    </a:cubicBezTo>
                    <a:cubicBezTo>
                      <a:pt x="1138903" y="864222"/>
                      <a:pt x="1146560" y="864162"/>
                      <a:pt x="1153798" y="866255"/>
                    </a:cubicBezTo>
                    <a:cubicBezTo>
                      <a:pt x="1154337" y="863684"/>
                      <a:pt x="1154875" y="861172"/>
                      <a:pt x="1155473" y="858660"/>
                    </a:cubicBezTo>
                    <a:cubicBezTo>
                      <a:pt x="1161216" y="859617"/>
                      <a:pt x="1166959" y="860454"/>
                      <a:pt x="1172761" y="860634"/>
                    </a:cubicBezTo>
                    <a:cubicBezTo>
                      <a:pt x="1169052" y="858541"/>
                      <a:pt x="1165224" y="856687"/>
                      <a:pt x="1161336" y="854893"/>
                    </a:cubicBezTo>
                    <a:cubicBezTo>
                      <a:pt x="1162412" y="852621"/>
                      <a:pt x="1163489" y="850348"/>
                      <a:pt x="1164626" y="848076"/>
                    </a:cubicBezTo>
                    <a:lnTo>
                      <a:pt x="1158644" y="846760"/>
                    </a:lnTo>
                    <a:cubicBezTo>
                      <a:pt x="1162053" y="843711"/>
                      <a:pt x="1164925" y="840063"/>
                      <a:pt x="1168394" y="837073"/>
                    </a:cubicBezTo>
                    <a:cubicBezTo>
                      <a:pt x="1162711" y="838209"/>
                      <a:pt x="1157148" y="840541"/>
                      <a:pt x="1151345" y="840601"/>
                    </a:cubicBezTo>
                    <a:cubicBezTo>
                      <a:pt x="1144287" y="840182"/>
                      <a:pt x="1146620" y="831990"/>
                      <a:pt x="1146979" y="827326"/>
                    </a:cubicBezTo>
                    <a:cubicBezTo>
                      <a:pt x="1150747" y="813153"/>
                      <a:pt x="1125623" y="808728"/>
                      <a:pt x="1135493" y="792821"/>
                    </a:cubicBezTo>
                    <a:cubicBezTo>
                      <a:pt x="1135254" y="785645"/>
                      <a:pt x="1143569" y="784629"/>
                      <a:pt x="1148414" y="781938"/>
                    </a:cubicBezTo>
                    <a:cubicBezTo>
                      <a:pt x="1159062" y="775420"/>
                      <a:pt x="1172163" y="781041"/>
                      <a:pt x="1180418" y="788695"/>
                    </a:cubicBezTo>
                    <a:cubicBezTo>
                      <a:pt x="1191425" y="799100"/>
                      <a:pt x="1188913" y="815844"/>
                      <a:pt x="1194775" y="828821"/>
                    </a:cubicBezTo>
                    <a:cubicBezTo>
                      <a:pt x="1204287" y="835159"/>
                      <a:pt x="1215294" y="839345"/>
                      <a:pt x="1224446" y="846461"/>
                    </a:cubicBezTo>
                    <a:cubicBezTo>
                      <a:pt x="1223310" y="842335"/>
                      <a:pt x="1222113" y="838209"/>
                      <a:pt x="1220977" y="834083"/>
                    </a:cubicBezTo>
                    <a:cubicBezTo>
                      <a:pt x="1230189" y="835040"/>
                      <a:pt x="1239282" y="837073"/>
                      <a:pt x="1248195" y="839465"/>
                    </a:cubicBezTo>
                    <a:cubicBezTo>
                      <a:pt x="1245563" y="835877"/>
                      <a:pt x="1242871" y="832289"/>
                      <a:pt x="1240299" y="828701"/>
                    </a:cubicBezTo>
                    <a:cubicBezTo>
                      <a:pt x="1262552" y="811419"/>
                      <a:pt x="1268773" y="781758"/>
                      <a:pt x="1275054" y="755805"/>
                    </a:cubicBezTo>
                    <a:cubicBezTo>
                      <a:pt x="1272003" y="758496"/>
                      <a:pt x="1267577" y="760410"/>
                      <a:pt x="1266560" y="764716"/>
                    </a:cubicBezTo>
                    <a:cubicBezTo>
                      <a:pt x="1260937" y="785227"/>
                      <a:pt x="1253459" y="805439"/>
                      <a:pt x="1241435" y="823080"/>
                    </a:cubicBezTo>
                    <a:cubicBezTo>
                      <a:pt x="1231924" y="820209"/>
                      <a:pt x="1217447" y="824635"/>
                      <a:pt x="1212542" y="813332"/>
                    </a:cubicBezTo>
                    <a:cubicBezTo>
                      <a:pt x="1206679" y="807054"/>
                      <a:pt x="1208235" y="798084"/>
                      <a:pt x="1205483" y="790609"/>
                    </a:cubicBezTo>
                    <a:cubicBezTo>
                      <a:pt x="1202671" y="784689"/>
                      <a:pt x="1199082" y="779247"/>
                      <a:pt x="1195493" y="773865"/>
                    </a:cubicBezTo>
                    <a:cubicBezTo>
                      <a:pt x="1201236" y="767765"/>
                      <a:pt x="1210029" y="763101"/>
                      <a:pt x="1211704" y="754251"/>
                    </a:cubicBezTo>
                    <a:cubicBezTo>
                      <a:pt x="1213978" y="744443"/>
                      <a:pt x="1214576" y="734337"/>
                      <a:pt x="1215593" y="724351"/>
                    </a:cubicBezTo>
                    <a:cubicBezTo>
                      <a:pt x="1208354" y="735414"/>
                      <a:pt x="1206859" y="752696"/>
                      <a:pt x="1192801" y="757360"/>
                    </a:cubicBezTo>
                    <a:cubicBezTo>
                      <a:pt x="1188733" y="758915"/>
                      <a:pt x="1184247" y="758437"/>
                      <a:pt x="1180000" y="758377"/>
                    </a:cubicBezTo>
                    <a:cubicBezTo>
                      <a:pt x="1183708" y="749347"/>
                      <a:pt x="1187716" y="740437"/>
                      <a:pt x="1191306" y="731347"/>
                    </a:cubicBezTo>
                    <a:cubicBezTo>
                      <a:pt x="1183768" y="738165"/>
                      <a:pt x="1176769" y="745639"/>
                      <a:pt x="1168873" y="752098"/>
                    </a:cubicBezTo>
                    <a:cubicBezTo>
                      <a:pt x="1162951" y="756942"/>
                      <a:pt x="1155593" y="753294"/>
                      <a:pt x="1149611" y="750782"/>
                    </a:cubicBezTo>
                    <a:cubicBezTo>
                      <a:pt x="1153379" y="747852"/>
                      <a:pt x="1157208" y="745161"/>
                      <a:pt x="1161156" y="742530"/>
                    </a:cubicBezTo>
                    <a:cubicBezTo>
                      <a:pt x="1158285" y="741753"/>
                      <a:pt x="1155413" y="741095"/>
                      <a:pt x="1152542" y="740557"/>
                    </a:cubicBezTo>
                    <a:cubicBezTo>
                      <a:pt x="1152243" y="732842"/>
                      <a:pt x="1150927" y="725068"/>
                      <a:pt x="1151585" y="717414"/>
                    </a:cubicBezTo>
                    <a:cubicBezTo>
                      <a:pt x="1155054" y="707487"/>
                      <a:pt x="1161635" y="698936"/>
                      <a:pt x="1164446" y="688770"/>
                    </a:cubicBezTo>
                    <a:cubicBezTo>
                      <a:pt x="1166899" y="683747"/>
                      <a:pt x="1166959" y="674957"/>
                      <a:pt x="1173479" y="672684"/>
                    </a:cubicBezTo>
                    <a:cubicBezTo>
                      <a:pt x="1186101" y="668737"/>
                      <a:pt x="1198245" y="663415"/>
                      <a:pt x="1209611" y="656718"/>
                    </a:cubicBezTo>
                    <a:cubicBezTo>
                      <a:pt x="1217866" y="662638"/>
                      <a:pt x="1228155" y="663176"/>
                      <a:pt x="1237427" y="666585"/>
                    </a:cubicBezTo>
                    <a:cubicBezTo>
                      <a:pt x="1254057" y="674119"/>
                      <a:pt x="1264047" y="690086"/>
                      <a:pt x="1277746" y="701448"/>
                    </a:cubicBezTo>
                    <a:cubicBezTo>
                      <a:pt x="1275952" y="685182"/>
                      <a:pt x="1261236" y="677229"/>
                      <a:pt x="1252801" y="665030"/>
                    </a:cubicBezTo>
                    <a:cubicBezTo>
                      <a:pt x="1265662" y="665329"/>
                      <a:pt x="1278464" y="664492"/>
                      <a:pt x="1291266" y="663475"/>
                    </a:cubicBezTo>
                    <a:cubicBezTo>
                      <a:pt x="1291266" y="656179"/>
                      <a:pt x="1291864" y="648944"/>
                      <a:pt x="1292821" y="641768"/>
                    </a:cubicBezTo>
                    <a:cubicBezTo>
                      <a:pt x="1286779" y="647389"/>
                      <a:pt x="1282532" y="655402"/>
                      <a:pt x="1274935" y="658990"/>
                    </a:cubicBezTo>
                    <a:cubicBezTo>
                      <a:pt x="1259680" y="655641"/>
                      <a:pt x="1244007" y="653608"/>
                      <a:pt x="1228933" y="649482"/>
                    </a:cubicBezTo>
                    <a:cubicBezTo>
                      <a:pt x="1220378" y="647030"/>
                      <a:pt x="1213320" y="634054"/>
                      <a:pt x="1223190" y="628791"/>
                    </a:cubicBezTo>
                    <a:cubicBezTo>
                      <a:pt x="1233838" y="627595"/>
                      <a:pt x="1236530" y="642426"/>
                      <a:pt x="1246699" y="644279"/>
                    </a:cubicBezTo>
                    <a:cubicBezTo>
                      <a:pt x="1243828" y="634831"/>
                      <a:pt x="1236769" y="627835"/>
                      <a:pt x="1230787" y="620300"/>
                    </a:cubicBezTo>
                    <a:cubicBezTo>
                      <a:pt x="1224326" y="610493"/>
                      <a:pt x="1226360" y="597337"/>
                      <a:pt x="1218703" y="588068"/>
                    </a:cubicBezTo>
                    <a:cubicBezTo>
                      <a:pt x="1212602" y="580174"/>
                      <a:pt x="1212362" y="569769"/>
                      <a:pt x="1207278" y="561517"/>
                    </a:cubicBezTo>
                    <a:cubicBezTo>
                      <a:pt x="1198364" y="555716"/>
                      <a:pt x="1187716" y="553324"/>
                      <a:pt x="1178863" y="547464"/>
                    </a:cubicBezTo>
                    <a:cubicBezTo>
                      <a:pt x="1173479" y="536581"/>
                      <a:pt x="1181854" y="523604"/>
                      <a:pt x="1176111" y="512661"/>
                    </a:cubicBezTo>
                    <a:cubicBezTo>
                      <a:pt x="1170428" y="500282"/>
                      <a:pt x="1171625" y="485990"/>
                      <a:pt x="1174317" y="473014"/>
                    </a:cubicBezTo>
                    <a:cubicBezTo>
                      <a:pt x="1179581" y="466675"/>
                      <a:pt x="1189212" y="467692"/>
                      <a:pt x="1195672" y="471758"/>
                    </a:cubicBezTo>
                    <a:cubicBezTo>
                      <a:pt x="1208654" y="479771"/>
                      <a:pt x="1225463" y="472894"/>
                      <a:pt x="1238923" y="479233"/>
                    </a:cubicBezTo>
                    <a:cubicBezTo>
                      <a:pt x="1250468" y="491851"/>
                      <a:pt x="1257946" y="507578"/>
                      <a:pt x="1270029" y="519837"/>
                    </a:cubicBezTo>
                    <a:cubicBezTo>
                      <a:pt x="1283070" y="531199"/>
                      <a:pt x="1280259" y="551889"/>
                      <a:pt x="1293958" y="562653"/>
                    </a:cubicBezTo>
                    <a:cubicBezTo>
                      <a:pt x="1300059" y="566121"/>
                      <a:pt x="1306819" y="567975"/>
                      <a:pt x="1313220" y="570786"/>
                    </a:cubicBezTo>
                    <a:cubicBezTo>
                      <a:pt x="1320937" y="566420"/>
                      <a:pt x="1329371" y="562892"/>
                      <a:pt x="1335772" y="556494"/>
                    </a:cubicBezTo>
                    <a:cubicBezTo>
                      <a:pt x="1328055" y="557510"/>
                      <a:pt x="1320937" y="560799"/>
                      <a:pt x="1313399" y="562414"/>
                    </a:cubicBezTo>
                    <a:cubicBezTo>
                      <a:pt x="1307238" y="559843"/>
                      <a:pt x="1302033" y="555417"/>
                      <a:pt x="1296291" y="552128"/>
                    </a:cubicBezTo>
                    <a:cubicBezTo>
                      <a:pt x="1294616" y="542022"/>
                      <a:pt x="1293658" y="531737"/>
                      <a:pt x="1290967" y="521870"/>
                    </a:cubicBezTo>
                    <a:cubicBezTo>
                      <a:pt x="1285942" y="515113"/>
                      <a:pt x="1277866" y="511106"/>
                      <a:pt x="1273678" y="503571"/>
                    </a:cubicBezTo>
                    <a:cubicBezTo>
                      <a:pt x="1266201" y="491791"/>
                      <a:pt x="1259800" y="479293"/>
                      <a:pt x="1253579" y="466795"/>
                    </a:cubicBezTo>
                    <a:cubicBezTo>
                      <a:pt x="1274935" y="459080"/>
                      <a:pt x="1297846" y="456748"/>
                      <a:pt x="1318843" y="448077"/>
                    </a:cubicBezTo>
                    <a:cubicBezTo>
                      <a:pt x="1334277" y="431034"/>
                      <a:pt x="1360298" y="437852"/>
                      <a:pt x="1380338" y="430975"/>
                    </a:cubicBezTo>
                    <a:cubicBezTo>
                      <a:pt x="1364665" y="424815"/>
                      <a:pt x="1347916" y="426789"/>
                      <a:pt x="1331644" y="427925"/>
                    </a:cubicBezTo>
                    <a:cubicBezTo>
                      <a:pt x="1343190" y="416264"/>
                      <a:pt x="1356769" y="406277"/>
                      <a:pt x="1372083" y="400118"/>
                    </a:cubicBezTo>
                    <a:cubicBezTo>
                      <a:pt x="1385244" y="393540"/>
                      <a:pt x="1400318" y="394916"/>
                      <a:pt x="1414496" y="392464"/>
                    </a:cubicBezTo>
                    <a:lnTo>
                      <a:pt x="1414615" y="386783"/>
                    </a:lnTo>
                    <a:cubicBezTo>
                      <a:pt x="1395114" y="382477"/>
                      <a:pt x="1374715" y="382118"/>
                      <a:pt x="1356590" y="392045"/>
                    </a:cubicBezTo>
                    <a:cubicBezTo>
                      <a:pt x="1356649" y="385288"/>
                      <a:pt x="1355274" y="378232"/>
                      <a:pt x="1357128" y="371713"/>
                    </a:cubicBezTo>
                    <a:cubicBezTo>
                      <a:pt x="1361854" y="363581"/>
                      <a:pt x="1368374" y="356285"/>
                      <a:pt x="1370049" y="346717"/>
                    </a:cubicBezTo>
                    <a:cubicBezTo>
                      <a:pt x="1376510" y="324591"/>
                      <a:pt x="1402292" y="316698"/>
                      <a:pt x="1411086" y="296426"/>
                    </a:cubicBezTo>
                    <a:cubicBezTo>
                      <a:pt x="1398943" y="303422"/>
                      <a:pt x="1387457" y="311675"/>
                      <a:pt x="1376390" y="320286"/>
                    </a:cubicBezTo>
                    <a:cubicBezTo>
                      <a:pt x="1368075" y="329136"/>
                      <a:pt x="1364007" y="341096"/>
                      <a:pt x="1360179" y="352338"/>
                    </a:cubicBezTo>
                    <a:cubicBezTo>
                      <a:pt x="1356590" y="350963"/>
                      <a:pt x="1353060" y="349588"/>
                      <a:pt x="1349531" y="348093"/>
                    </a:cubicBezTo>
                    <a:cubicBezTo>
                      <a:pt x="1351266" y="351860"/>
                      <a:pt x="1352761" y="355926"/>
                      <a:pt x="1350488" y="359813"/>
                    </a:cubicBezTo>
                    <a:cubicBezTo>
                      <a:pt x="1346959" y="366750"/>
                      <a:pt x="1350727" y="374703"/>
                      <a:pt x="1347617" y="381700"/>
                    </a:cubicBezTo>
                    <a:cubicBezTo>
                      <a:pt x="1342233" y="400896"/>
                      <a:pt x="1322432" y="409626"/>
                      <a:pt x="1307776" y="420510"/>
                    </a:cubicBezTo>
                    <a:cubicBezTo>
                      <a:pt x="1290907" y="428941"/>
                      <a:pt x="1272721" y="438988"/>
                      <a:pt x="1253280" y="437433"/>
                    </a:cubicBezTo>
                    <a:cubicBezTo>
                      <a:pt x="1255852" y="428044"/>
                      <a:pt x="1258604" y="416922"/>
                      <a:pt x="1269072" y="413693"/>
                    </a:cubicBezTo>
                    <a:cubicBezTo>
                      <a:pt x="1278344" y="410703"/>
                      <a:pt x="1290129" y="404842"/>
                      <a:pt x="1286719" y="393002"/>
                    </a:cubicBezTo>
                    <a:cubicBezTo>
                      <a:pt x="1272901" y="400776"/>
                      <a:pt x="1261894" y="419194"/>
                      <a:pt x="1244247" y="415786"/>
                    </a:cubicBezTo>
                    <a:cubicBezTo>
                      <a:pt x="1247956" y="408012"/>
                      <a:pt x="1253280" y="401195"/>
                      <a:pt x="1256869" y="393361"/>
                    </a:cubicBezTo>
                    <a:cubicBezTo>
                      <a:pt x="1251006" y="398324"/>
                      <a:pt x="1244665" y="403347"/>
                      <a:pt x="1240837" y="410164"/>
                    </a:cubicBezTo>
                    <a:cubicBezTo>
                      <a:pt x="1240179" y="417998"/>
                      <a:pt x="1243529" y="425952"/>
                      <a:pt x="1240957" y="433606"/>
                    </a:cubicBezTo>
                    <a:cubicBezTo>
                      <a:pt x="1238564" y="439406"/>
                      <a:pt x="1231445" y="440363"/>
                      <a:pt x="1226001" y="441260"/>
                    </a:cubicBezTo>
                    <a:cubicBezTo>
                      <a:pt x="1214516" y="441559"/>
                      <a:pt x="1202911" y="441260"/>
                      <a:pt x="1191605" y="438808"/>
                    </a:cubicBezTo>
                    <a:cubicBezTo>
                      <a:pt x="1192083" y="436775"/>
                      <a:pt x="1192562" y="434742"/>
                      <a:pt x="1193040" y="432769"/>
                    </a:cubicBezTo>
                    <a:cubicBezTo>
                      <a:pt x="1186400" y="441499"/>
                      <a:pt x="1175573" y="437313"/>
                      <a:pt x="1169770" y="429838"/>
                    </a:cubicBezTo>
                    <a:cubicBezTo>
                      <a:pt x="1171924" y="412616"/>
                      <a:pt x="1183349" y="398264"/>
                      <a:pt x="1189511" y="382358"/>
                    </a:cubicBezTo>
                    <a:cubicBezTo>
                      <a:pt x="1195194" y="367647"/>
                      <a:pt x="1213320" y="365793"/>
                      <a:pt x="1226121" y="361428"/>
                    </a:cubicBezTo>
                    <a:cubicBezTo>
                      <a:pt x="1242632" y="354431"/>
                      <a:pt x="1260937" y="351441"/>
                      <a:pt x="1276370" y="341993"/>
                    </a:cubicBezTo>
                    <a:cubicBezTo>
                      <a:pt x="1261296" y="341395"/>
                      <a:pt x="1248494" y="350544"/>
                      <a:pt x="1234077" y="353355"/>
                    </a:cubicBezTo>
                    <a:cubicBezTo>
                      <a:pt x="1217507" y="358139"/>
                      <a:pt x="1196510" y="356225"/>
                      <a:pt x="1185324" y="371713"/>
                    </a:cubicBezTo>
                    <a:cubicBezTo>
                      <a:pt x="1174257" y="388936"/>
                      <a:pt x="1165762" y="407713"/>
                      <a:pt x="1156370" y="425892"/>
                    </a:cubicBezTo>
                    <a:cubicBezTo>
                      <a:pt x="1149192" y="426490"/>
                      <a:pt x="1143150" y="421945"/>
                      <a:pt x="1137587" y="418058"/>
                    </a:cubicBezTo>
                    <a:cubicBezTo>
                      <a:pt x="1125024" y="407234"/>
                      <a:pt x="1111385" y="396590"/>
                      <a:pt x="1102951" y="381999"/>
                    </a:cubicBezTo>
                    <a:cubicBezTo>
                      <a:pt x="1113419" y="376677"/>
                      <a:pt x="1123589" y="368544"/>
                      <a:pt x="1136091" y="369561"/>
                    </a:cubicBezTo>
                    <a:cubicBezTo>
                      <a:pt x="1147696" y="368903"/>
                      <a:pt x="1159601" y="373089"/>
                      <a:pt x="1170727" y="367767"/>
                    </a:cubicBezTo>
                    <a:cubicBezTo>
                      <a:pt x="1181316" y="362743"/>
                      <a:pt x="1190408" y="354671"/>
                      <a:pt x="1195972" y="344325"/>
                    </a:cubicBezTo>
                    <a:cubicBezTo>
                      <a:pt x="1200638" y="334817"/>
                      <a:pt x="1210568" y="330452"/>
                      <a:pt x="1219182" y="325429"/>
                    </a:cubicBezTo>
                    <a:cubicBezTo>
                      <a:pt x="1216011" y="323934"/>
                      <a:pt x="1212961" y="319807"/>
                      <a:pt x="1209192" y="321781"/>
                    </a:cubicBezTo>
                    <a:cubicBezTo>
                      <a:pt x="1199980" y="325847"/>
                      <a:pt x="1190947" y="331528"/>
                      <a:pt x="1184905" y="339780"/>
                    </a:cubicBezTo>
                    <a:cubicBezTo>
                      <a:pt x="1176769" y="353714"/>
                      <a:pt x="1159182" y="357063"/>
                      <a:pt x="1144466" y="359275"/>
                    </a:cubicBezTo>
                    <a:cubicBezTo>
                      <a:pt x="1126640" y="359454"/>
                      <a:pt x="1109411" y="364179"/>
                      <a:pt x="1092063" y="367527"/>
                    </a:cubicBezTo>
                    <a:cubicBezTo>
                      <a:pt x="1086201" y="358079"/>
                      <a:pt x="1076749" y="340558"/>
                      <a:pt x="1089970" y="333442"/>
                    </a:cubicBezTo>
                    <a:cubicBezTo>
                      <a:pt x="1096789" y="331229"/>
                      <a:pt x="1104147" y="333681"/>
                      <a:pt x="1111206" y="333621"/>
                    </a:cubicBezTo>
                    <a:lnTo>
                      <a:pt x="1091645" y="317356"/>
                    </a:lnTo>
                    <a:cubicBezTo>
                      <a:pt x="1104685" y="311675"/>
                      <a:pt x="1112582" y="299356"/>
                      <a:pt x="1121615" y="288951"/>
                    </a:cubicBezTo>
                    <a:cubicBezTo>
                      <a:pt x="1129212" y="284107"/>
                      <a:pt x="1139022" y="286499"/>
                      <a:pt x="1147577" y="286499"/>
                    </a:cubicBezTo>
                    <a:cubicBezTo>
                      <a:pt x="1141236" y="281715"/>
                      <a:pt x="1132681" y="277529"/>
                      <a:pt x="1124845" y="281476"/>
                    </a:cubicBezTo>
                    <a:cubicBezTo>
                      <a:pt x="1108813" y="288532"/>
                      <a:pt x="1096370" y="301688"/>
                      <a:pt x="1081894" y="311376"/>
                    </a:cubicBezTo>
                    <a:cubicBezTo>
                      <a:pt x="1078006" y="307130"/>
                      <a:pt x="1073998" y="303064"/>
                      <a:pt x="1069930" y="298997"/>
                    </a:cubicBezTo>
                    <a:cubicBezTo>
                      <a:pt x="1079860" y="288174"/>
                      <a:pt x="1091346" y="279084"/>
                      <a:pt x="1102771" y="269935"/>
                    </a:cubicBezTo>
                    <a:lnTo>
                      <a:pt x="1091286" y="271250"/>
                    </a:lnTo>
                    <a:cubicBezTo>
                      <a:pt x="1089551" y="267423"/>
                      <a:pt x="1087756" y="263596"/>
                      <a:pt x="1085902" y="259769"/>
                    </a:cubicBezTo>
                    <a:cubicBezTo>
                      <a:pt x="1080159" y="263656"/>
                      <a:pt x="1072622" y="266227"/>
                      <a:pt x="1070109" y="273284"/>
                    </a:cubicBezTo>
                    <a:cubicBezTo>
                      <a:pt x="1069032" y="280758"/>
                      <a:pt x="1063589" y="284885"/>
                      <a:pt x="1057367" y="287576"/>
                    </a:cubicBezTo>
                    <a:cubicBezTo>
                      <a:pt x="1056650" y="283748"/>
                      <a:pt x="1055872" y="279921"/>
                      <a:pt x="1055094" y="276094"/>
                    </a:cubicBezTo>
                    <a:cubicBezTo>
                      <a:pt x="1053778" y="278964"/>
                      <a:pt x="1052522" y="281835"/>
                      <a:pt x="1051206" y="284705"/>
                    </a:cubicBezTo>
                    <a:cubicBezTo>
                      <a:pt x="1049411" y="283808"/>
                      <a:pt x="1047617" y="282851"/>
                      <a:pt x="1045822" y="282014"/>
                    </a:cubicBezTo>
                    <a:cubicBezTo>
                      <a:pt x="1046839" y="271071"/>
                      <a:pt x="1044745" y="257496"/>
                      <a:pt x="1054556" y="249902"/>
                    </a:cubicBezTo>
                    <a:cubicBezTo>
                      <a:pt x="1062692" y="243982"/>
                      <a:pt x="1069391" y="236447"/>
                      <a:pt x="1076630" y="229451"/>
                    </a:cubicBezTo>
                    <a:cubicBezTo>
                      <a:pt x="1082313" y="223650"/>
                      <a:pt x="1090987" y="223949"/>
                      <a:pt x="1098404" y="222155"/>
                    </a:cubicBezTo>
                    <a:cubicBezTo>
                      <a:pt x="1099900" y="228075"/>
                      <a:pt x="1103609" y="232919"/>
                      <a:pt x="1107677" y="237284"/>
                    </a:cubicBezTo>
                    <a:cubicBezTo>
                      <a:pt x="1106002" y="230288"/>
                      <a:pt x="1104985" y="223052"/>
                      <a:pt x="1106002" y="215876"/>
                    </a:cubicBezTo>
                    <a:cubicBezTo>
                      <a:pt x="1109052" y="218148"/>
                      <a:pt x="1112043" y="220540"/>
                      <a:pt x="1114915" y="222992"/>
                    </a:cubicBezTo>
                    <a:cubicBezTo>
                      <a:pt x="1106959" y="202122"/>
                      <a:pt x="1134117" y="183345"/>
                      <a:pt x="1152243" y="192853"/>
                    </a:cubicBezTo>
                    <a:cubicBezTo>
                      <a:pt x="1159003" y="198534"/>
                      <a:pt x="1158105" y="207803"/>
                      <a:pt x="1158045" y="215637"/>
                    </a:cubicBezTo>
                    <a:cubicBezTo>
                      <a:pt x="1162532" y="209836"/>
                      <a:pt x="1165164" y="203019"/>
                      <a:pt x="1166241" y="195843"/>
                    </a:cubicBezTo>
                    <a:cubicBezTo>
                      <a:pt x="1179521" y="195245"/>
                      <a:pt x="1188853" y="202900"/>
                      <a:pt x="1193698" y="214800"/>
                    </a:cubicBezTo>
                    <a:cubicBezTo>
                      <a:pt x="1194237" y="211929"/>
                      <a:pt x="1194835" y="209119"/>
                      <a:pt x="1195792" y="206368"/>
                    </a:cubicBezTo>
                    <a:cubicBezTo>
                      <a:pt x="1201774" y="203797"/>
                      <a:pt x="1206021" y="207863"/>
                      <a:pt x="1209312" y="211511"/>
                    </a:cubicBezTo>
                    <a:cubicBezTo>
                      <a:pt x="1210867" y="209717"/>
                      <a:pt x="1212482" y="207983"/>
                      <a:pt x="1214037" y="206189"/>
                    </a:cubicBezTo>
                    <a:cubicBezTo>
                      <a:pt x="1216131" y="212886"/>
                      <a:pt x="1218045" y="219703"/>
                      <a:pt x="1220259" y="226401"/>
                    </a:cubicBezTo>
                    <a:cubicBezTo>
                      <a:pt x="1218045" y="219404"/>
                      <a:pt x="1221694" y="205710"/>
                      <a:pt x="1211884" y="202840"/>
                    </a:cubicBezTo>
                    <a:cubicBezTo>
                      <a:pt x="1198484" y="198654"/>
                      <a:pt x="1185682" y="192793"/>
                      <a:pt x="1173659" y="185558"/>
                    </a:cubicBezTo>
                    <a:cubicBezTo>
                      <a:pt x="1167676" y="182149"/>
                      <a:pt x="1167078" y="174614"/>
                      <a:pt x="1164925" y="168754"/>
                    </a:cubicBezTo>
                    <a:cubicBezTo>
                      <a:pt x="1177846" y="166960"/>
                      <a:pt x="1191425" y="165046"/>
                      <a:pt x="1202612" y="157751"/>
                    </a:cubicBezTo>
                    <a:cubicBezTo>
                      <a:pt x="1199322" y="147166"/>
                      <a:pt x="1199322" y="134369"/>
                      <a:pt x="1188793" y="127851"/>
                    </a:cubicBezTo>
                    <a:cubicBezTo>
                      <a:pt x="1199082" y="121273"/>
                      <a:pt x="1211465" y="118941"/>
                      <a:pt x="1222652" y="124562"/>
                    </a:cubicBezTo>
                    <a:cubicBezTo>
                      <a:pt x="1220378" y="126894"/>
                      <a:pt x="1218045" y="129107"/>
                      <a:pt x="1215772" y="131379"/>
                    </a:cubicBezTo>
                    <a:cubicBezTo>
                      <a:pt x="1220498" y="135565"/>
                      <a:pt x="1225104" y="140887"/>
                      <a:pt x="1231744" y="141784"/>
                    </a:cubicBezTo>
                    <a:cubicBezTo>
                      <a:pt x="1238085" y="142861"/>
                      <a:pt x="1245563" y="144655"/>
                      <a:pt x="1247178" y="152010"/>
                    </a:cubicBezTo>
                    <a:cubicBezTo>
                      <a:pt x="1251724" y="166302"/>
                      <a:pt x="1265662" y="182149"/>
                      <a:pt x="1256390" y="197219"/>
                    </a:cubicBezTo>
                    <a:cubicBezTo>
                      <a:pt x="1264945" y="195604"/>
                      <a:pt x="1273499" y="194348"/>
                      <a:pt x="1282113" y="193092"/>
                    </a:cubicBezTo>
                    <a:lnTo>
                      <a:pt x="1268534" y="190401"/>
                    </a:lnTo>
                    <a:cubicBezTo>
                      <a:pt x="1264646" y="179339"/>
                      <a:pt x="1259920" y="168575"/>
                      <a:pt x="1257288" y="157153"/>
                    </a:cubicBezTo>
                    <a:cubicBezTo>
                      <a:pt x="1267457" y="153206"/>
                      <a:pt x="1272123" y="163910"/>
                      <a:pt x="1277926" y="170249"/>
                    </a:cubicBezTo>
                    <a:cubicBezTo>
                      <a:pt x="1292342" y="187112"/>
                      <a:pt x="1310229" y="201106"/>
                      <a:pt x="1329730" y="211750"/>
                    </a:cubicBezTo>
                    <a:cubicBezTo>
                      <a:pt x="1334994" y="221079"/>
                      <a:pt x="1339122" y="232082"/>
                      <a:pt x="1348992" y="237763"/>
                    </a:cubicBezTo>
                    <a:cubicBezTo>
                      <a:pt x="1344745" y="225982"/>
                      <a:pt x="1339002" y="214740"/>
                      <a:pt x="1332302" y="204275"/>
                    </a:cubicBezTo>
                    <a:cubicBezTo>
                      <a:pt x="1323210" y="197876"/>
                      <a:pt x="1306101" y="194288"/>
                      <a:pt x="1308853" y="179757"/>
                    </a:cubicBezTo>
                    <a:cubicBezTo>
                      <a:pt x="1288454" y="174674"/>
                      <a:pt x="1279481" y="154582"/>
                      <a:pt x="1266141" y="140588"/>
                    </a:cubicBezTo>
                    <a:cubicBezTo>
                      <a:pt x="1266560" y="132097"/>
                      <a:pt x="1268594" y="123785"/>
                      <a:pt x="1272482" y="116250"/>
                    </a:cubicBezTo>
                    <a:lnTo>
                      <a:pt x="1294436" y="118223"/>
                    </a:lnTo>
                    <a:cubicBezTo>
                      <a:pt x="1287796" y="112842"/>
                      <a:pt x="1280139" y="108177"/>
                      <a:pt x="1275114" y="101181"/>
                    </a:cubicBezTo>
                    <a:cubicBezTo>
                      <a:pt x="1270747" y="95141"/>
                      <a:pt x="1276011" y="88623"/>
                      <a:pt x="1279122" y="83420"/>
                    </a:cubicBezTo>
                    <a:cubicBezTo>
                      <a:pt x="1288275" y="88384"/>
                      <a:pt x="1296949" y="94124"/>
                      <a:pt x="1304366" y="101480"/>
                    </a:cubicBezTo>
                    <a:cubicBezTo>
                      <a:pt x="1303290" y="103214"/>
                      <a:pt x="1302213" y="105008"/>
                      <a:pt x="1301136" y="106742"/>
                    </a:cubicBezTo>
                    <a:cubicBezTo>
                      <a:pt x="1306639" y="108416"/>
                      <a:pt x="1312143" y="109911"/>
                      <a:pt x="1317886" y="110390"/>
                    </a:cubicBezTo>
                    <a:cubicBezTo>
                      <a:pt x="1312442" y="91493"/>
                      <a:pt x="1299461" y="76244"/>
                      <a:pt x="1291385" y="58544"/>
                    </a:cubicBezTo>
                    <a:cubicBezTo>
                      <a:pt x="1301196" y="57826"/>
                      <a:pt x="1312083" y="55972"/>
                      <a:pt x="1320578" y="62251"/>
                    </a:cubicBezTo>
                    <a:cubicBezTo>
                      <a:pt x="1327995" y="68231"/>
                      <a:pt x="1327278" y="78816"/>
                      <a:pt x="1329311" y="87367"/>
                    </a:cubicBezTo>
                    <a:cubicBezTo>
                      <a:pt x="1330927" y="84198"/>
                      <a:pt x="1332482" y="80968"/>
                      <a:pt x="1333918" y="77739"/>
                    </a:cubicBezTo>
                    <a:cubicBezTo>
                      <a:pt x="1342592" y="82882"/>
                      <a:pt x="1352103" y="86530"/>
                      <a:pt x="1362452" y="86410"/>
                    </a:cubicBezTo>
                    <a:cubicBezTo>
                      <a:pt x="1350787" y="80191"/>
                      <a:pt x="1331465" y="77141"/>
                      <a:pt x="1331704" y="60457"/>
                    </a:cubicBezTo>
                    <a:lnTo>
                      <a:pt x="1338823" y="57706"/>
                    </a:lnTo>
                    <a:cubicBezTo>
                      <a:pt x="1331286" y="55195"/>
                      <a:pt x="1320039" y="52683"/>
                      <a:pt x="1321774" y="42458"/>
                    </a:cubicBezTo>
                    <a:cubicBezTo>
                      <a:pt x="1327816" y="35102"/>
                      <a:pt x="1336968" y="29361"/>
                      <a:pt x="1346420" y="27807"/>
                    </a:cubicBezTo>
                    <a:cubicBezTo>
                      <a:pt x="1351684" y="30976"/>
                      <a:pt x="1353299" y="37375"/>
                      <a:pt x="1356231" y="42398"/>
                    </a:cubicBezTo>
                    <a:lnTo>
                      <a:pt x="1363409" y="32890"/>
                    </a:lnTo>
                    <a:cubicBezTo>
                      <a:pt x="1366101" y="38750"/>
                      <a:pt x="1368314" y="44730"/>
                      <a:pt x="1370827" y="50650"/>
                    </a:cubicBezTo>
                    <a:cubicBezTo>
                      <a:pt x="1374835" y="45687"/>
                      <a:pt x="1378843" y="40723"/>
                      <a:pt x="1382791" y="35640"/>
                    </a:cubicBezTo>
                    <a:cubicBezTo>
                      <a:pt x="1388534" y="41142"/>
                      <a:pt x="1395234" y="45687"/>
                      <a:pt x="1400378" y="51786"/>
                    </a:cubicBezTo>
                    <a:cubicBezTo>
                      <a:pt x="1406300" y="62311"/>
                      <a:pt x="1408215" y="74630"/>
                      <a:pt x="1413658" y="85394"/>
                    </a:cubicBezTo>
                    <a:cubicBezTo>
                      <a:pt x="1417846" y="90895"/>
                      <a:pt x="1424247" y="94244"/>
                      <a:pt x="1428494" y="99686"/>
                    </a:cubicBezTo>
                    <a:cubicBezTo>
                      <a:pt x="1427716" y="109852"/>
                      <a:pt x="1423050" y="119240"/>
                      <a:pt x="1420777" y="129047"/>
                    </a:cubicBezTo>
                    <a:cubicBezTo>
                      <a:pt x="1427896" y="117984"/>
                      <a:pt x="1434237" y="106443"/>
                      <a:pt x="1440996" y="95201"/>
                    </a:cubicBezTo>
                    <a:cubicBezTo>
                      <a:pt x="1433100" y="89340"/>
                      <a:pt x="1423888" y="83241"/>
                      <a:pt x="1420777" y="73493"/>
                    </a:cubicBezTo>
                    <a:cubicBezTo>
                      <a:pt x="1419521" y="67693"/>
                      <a:pt x="1426221" y="65361"/>
                      <a:pt x="1429750" y="62251"/>
                    </a:cubicBezTo>
                    <a:cubicBezTo>
                      <a:pt x="1426280" y="62431"/>
                      <a:pt x="1422751" y="62670"/>
                      <a:pt x="1419281" y="62311"/>
                    </a:cubicBezTo>
                    <a:cubicBezTo>
                      <a:pt x="1412641" y="55195"/>
                      <a:pt x="1412163" y="43952"/>
                      <a:pt x="1404147" y="37674"/>
                    </a:cubicBezTo>
                    <a:cubicBezTo>
                      <a:pt x="1399720" y="32770"/>
                      <a:pt x="1389431" y="25714"/>
                      <a:pt x="1397088" y="19016"/>
                    </a:cubicBezTo>
                    <a:cubicBezTo>
                      <a:pt x="1404984" y="19196"/>
                      <a:pt x="1413359" y="21229"/>
                      <a:pt x="1420418" y="16265"/>
                    </a:cubicBezTo>
                    <a:cubicBezTo>
                      <a:pt x="1429989" y="9747"/>
                      <a:pt x="1440697" y="19495"/>
                      <a:pt x="1450388" y="14830"/>
                    </a:cubicBezTo>
                    <a:cubicBezTo>
                      <a:pt x="1457686" y="11721"/>
                      <a:pt x="1465164" y="17222"/>
                      <a:pt x="1470308" y="21886"/>
                    </a:cubicBezTo>
                    <a:cubicBezTo>
                      <a:pt x="1475752" y="31096"/>
                      <a:pt x="1477128" y="41919"/>
                      <a:pt x="1481196" y="51667"/>
                    </a:cubicBezTo>
                    <a:cubicBezTo>
                      <a:pt x="1488195" y="63208"/>
                      <a:pt x="1498364" y="72417"/>
                      <a:pt x="1508833" y="80789"/>
                    </a:cubicBezTo>
                    <a:lnTo>
                      <a:pt x="1511943" y="75766"/>
                    </a:lnTo>
                    <a:cubicBezTo>
                      <a:pt x="1502671" y="66856"/>
                      <a:pt x="1494117" y="56989"/>
                      <a:pt x="1489511" y="44849"/>
                    </a:cubicBezTo>
                    <a:cubicBezTo>
                      <a:pt x="1481674" y="29959"/>
                      <a:pt x="1497646" y="17581"/>
                      <a:pt x="1505363" y="6339"/>
                    </a:cubicBezTo>
                    <a:cubicBezTo>
                      <a:pt x="1514635" y="5322"/>
                      <a:pt x="1523728" y="3169"/>
                      <a:pt x="1532940" y="1674"/>
                    </a:cubicBezTo>
                    <a:cubicBezTo>
                      <a:pt x="1531624" y="8611"/>
                      <a:pt x="1530129" y="15548"/>
                      <a:pt x="1528753" y="22484"/>
                    </a:cubicBezTo>
                    <a:cubicBezTo>
                      <a:pt x="1534376" y="32112"/>
                      <a:pt x="1542033" y="40544"/>
                      <a:pt x="1552801" y="44371"/>
                    </a:cubicBezTo>
                    <a:cubicBezTo>
                      <a:pt x="1548075" y="35102"/>
                      <a:pt x="1542452" y="26371"/>
                      <a:pt x="1537068" y="17521"/>
                    </a:cubicBezTo>
                    <a:cubicBezTo>
                      <a:pt x="1540956" y="13275"/>
                      <a:pt x="1544007" y="8013"/>
                      <a:pt x="1548853" y="4784"/>
                    </a:cubicBezTo>
                    <a:cubicBezTo>
                      <a:pt x="1558304" y="717"/>
                      <a:pt x="1568952" y="1136"/>
                      <a:pt x="1579062" y="0"/>
                    </a:cubicBezTo>
                    <a:close/>
                  </a:path>
                </a:pathLst>
              </a:custGeom>
              <a:grpFill/>
              <a:ln w="3175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67677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3" name="Canada - Mainland">
                <a:extLst>
                  <a:ext uri="{FF2B5EF4-FFF2-40B4-BE49-F238E27FC236}">
                    <a16:creationId xmlns:a16="http://schemas.microsoft.com/office/drawing/2014/main" id="{B1B54C66-0F62-4A21-9A25-D32C91FB4B4C}"/>
                  </a:ext>
                </a:extLst>
              </p:cNvPr>
              <p:cNvSpPr>
                <a:spLocks noEditPoint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944548" y="2097589"/>
                <a:ext cx="2032757" cy="1404352"/>
              </a:xfrm>
              <a:custGeom>
                <a:avLst/>
                <a:gdLst>
                  <a:gd name="T0" fmla="*/ 581 w 1116"/>
                  <a:gd name="T1" fmla="*/ 586 h 771"/>
                  <a:gd name="T2" fmla="*/ 568 w 1116"/>
                  <a:gd name="T3" fmla="*/ 575 h 771"/>
                  <a:gd name="T4" fmla="*/ 564 w 1116"/>
                  <a:gd name="T5" fmla="*/ 531 h 771"/>
                  <a:gd name="T6" fmla="*/ 426 w 1116"/>
                  <a:gd name="T7" fmla="*/ 408 h 771"/>
                  <a:gd name="T8" fmla="*/ 344 w 1116"/>
                  <a:gd name="T9" fmla="*/ 340 h 771"/>
                  <a:gd name="T10" fmla="*/ 381 w 1116"/>
                  <a:gd name="T11" fmla="*/ 340 h 771"/>
                  <a:gd name="T12" fmla="*/ 374 w 1116"/>
                  <a:gd name="T13" fmla="*/ 335 h 771"/>
                  <a:gd name="T14" fmla="*/ 684 w 1116"/>
                  <a:gd name="T15" fmla="*/ 228 h 771"/>
                  <a:gd name="T16" fmla="*/ 257 w 1116"/>
                  <a:gd name="T17" fmla="*/ 223 h 771"/>
                  <a:gd name="T18" fmla="*/ 269 w 1116"/>
                  <a:gd name="T19" fmla="*/ 243 h 771"/>
                  <a:gd name="T20" fmla="*/ 272 w 1116"/>
                  <a:gd name="T21" fmla="*/ 209 h 771"/>
                  <a:gd name="T22" fmla="*/ 610 w 1116"/>
                  <a:gd name="T23" fmla="*/ 2 h 771"/>
                  <a:gd name="T24" fmla="*/ 656 w 1116"/>
                  <a:gd name="T25" fmla="*/ 97 h 771"/>
                  <a:gd name="T26" fmla="*/ 676 w 1116"/>
                  <a:gd name="T27" fmla="*/ 105 h 771"/>
                  <a:gd name="T28" fmla="*/ 736 w 1116"/>
                  <a:gd name="T29" fmla="*/ 114 h 771"/>
                  <a:gd name="T30" fmla="*/ 780 w 1116"/>
                  <a:gd name="T31" fmla="*/ 131 h 771"/>
                  <a:gd name="T32" fmla="*/ 749 w 1116"/>
                  <a:gd name="T33" fmla="*/ 212 h 771"/>
                  <a:gd name="T34" fmla="*/ 693 w 1116"/>
                  <a:gd name="T35" fmla="*/ 240 h 771"/>
                  <a:gd name="T36" fmla="*/ 639 w 1116"/>
                  <a:gd name="T37" fmla="*/ 288 h 771"/>
                  <a:gd name="T38" fmla="*/ 638 w 1116"/>
                  <a:gd name="T39" fmla="*/ 319 h 771"/>
                  <a:gd name="T40" fmla="*/ 611 w 1116"/>
                  <a:gd name="T41" fmla="*/ 427 h 771"/>
                  <a:gd name="T42" fmla="*/ 728 w 1116"/>
                  <a:gd name="T43" fmla="*/ 504 h 771"/>
                  <a:gd name="T44" fmla="*/ 786 w 1116"/>
                  <a:gd name="T45" fmla="*/ 596 h 771"/>
                  <a:gd name="T46" fmla="*/ 839 w 1116"/>
                  <a:gd name="T47" fmla="*/ 485 h 771"/>
                  <a:gd name="T48" fmla="*/ 827 w 1116"/>
                  <a:gd name="T49" fmla="*/ 393 h 771"/>
                  <a:gd name="T50" fmla="*/ 862 w 1116"/>
                  <a:gd name="T51" fmla="*/ 332 h 771"/>
                  <a:gd name="T52" fmla="*/ 934 w 1116"/>
                  <a:gd name="T53" fmla="*/ 362 h 771"/>
                  <a:gd name="T54" fmla="*/ 930 w 1116"/>
                  <a:gd name="T55" fmla="*/ 420 h 771"/>
                  <a:gd name="T56" fmla="*/ 980 w 1116"/>
                  <a:gd name="T57" fmla="*/ 429 h 771"/>
                  <a:gd name="T58" fmla="*/ 1007 w 1116"/>
                  <a:gd name="T59" fmla="*/ 402 h 771"/>
                  <a:gd name="T60" fmla="*/ 1023 w 1116"/>
                  <a:gd name="T61" fmla="*/ 427 h 771"/>
                  <a:gd name="T62" fmla="*/ 1041 w 1116"/>
                  <a:gd name="T63" fmla="*/ 466 h 771"/>
                  <a:gd name="T64" fmla="*/ 1042 w 1116"/>
                  <a:gd name="T65" fmla="*/ 485 h 771"/>
                  <a:gd name="T66" fmla="*/ 1094 w 1116"/>
                  <a:gd name="T67" fmla="*/ 522 h 771"/>
                  <a:gd name="T68" fmla="*/ 1085 w 1116"/>
                  <a:gd name="T69" fmla="*/ 532 h 771"/>
                  <a:gd name="T70" fmla="*/ 1114 w 1116"/>
                  <a:gd name="T71" fmla="*/ 567 h 771"/>
                  <a:gd name="T72" fmla="*/ 971 w 1116"/>
                  <a:gd name="T73" fmla="*/ 621 h 771"/>
                  <a:gd name="T74" fmla="*/ 992 w 1116"/>
                  <a:gd name="T75" fmla="*/ 658 h 771"/>
                  <a:gd name="T76" fmla="*/ 1025 w 1116"/>
                  <a:gd name="T77" fmla="*/ 703 h 771"/>
                  <a:gd name="T78" fmla="*/ 1007 w 1116"/>
                  <a:gd name="T79" fmla="*/ 725 h 771"/>
                  <a:gd name="T80" fmla="*/ 986 w 1116"/>
                  <a:gd name="T81" fmla="*/ 712 h 771"/>
                  <a:gd name="T82" fmla="*/ 909 w 1116"/>
                  <a:gd name="T83" fmla="*/ 718 h 771"/>
                  <a:gd name="T84" fmla="*/ 756 w 1116"/>
                  <a:gd name="T85" fmla="*/ 771 h 771"/>
                  <a:gd name="T86" fmla="*/ 781 w 1116"/>
                  <a:gd name="T87" fmla="*/ 712 h 771"/>
                  <a:gd name="T88" fmla="*/ 736 w 1116"/>
                  <a:gd name="T89" fmla="*/ 681 h 771"/>
                  <a:gd name="T90" fmla="*/ 682 w 1116"/>
                  <a:gd name="T91" fmla="*/ 650 h 771"/>
                  <a:gd name="T92" fmla="*/ 227 w 1116"/>
                  <a:gd name="T93" fmla="*/ 632 h 771"/>
                  <a:gd name="T94" fmla="*/ 186 w 1116"/>
                  <a:gd name="T95" fmla="*/ 602 h 771"/>
                  <a:gd name="T96" fmla="*/ 166 w 1116"/>
                  <a:gd name="T97" fmla="*/ 567 h 771"/>
                  <a:gd name="T98" fmla="*/ 86 w 1116"/>
                  <a:gd name="T99" fmla="*/ 421 h 771"/>
                  <a:gd name="T100" fmla="*/ 76 w 1116"/>
                  <a:gd name="T101" fmla="*/ 128 h 771"/>
                  <a:gd name="T102" fmla="*/ 132 w 1116"/>
                  <a:gd name="T103" fmla="*/ 97 h 771"/>
                  <a:gd name="T104" fmla="*/ 196 w 1116"/>
                  <a:gd name="T105" fmla="*/ 101 h 771"/>
                  <a:gd name="T106" fmla="*/ 275 w 1116"/>
                  <a:gd name="T107" fmla="*/ 101 h 771"/>
                  <a:gd name="T108" fmla="*/ 409 w 1116"/>
                  <a:gd name="T109" fmla="*/ 159 h 771"/>
                  <a:gd name="T110" fmla="*/ 438 w 1116"/>
                  <a:gd name="T111" fmla="*/ 181 h 771"/>
                  <a:gd name="T112" fmla="*/ 448 w 1116"/>
                  <a:gd name="T113" fmla="*/ 141 h 771"/>
                  <a:gd name="T114" fmla="*/ 466 w 1116"/>
                  <a:gd name="T115" fmla="*/ 132 h 771"/>
                  <a:gd name="T116" fmla="*/ 572 w 1116"/>
                  <a:gd name="T117" fmla="*/ 162 h 771"/>
                  <a:gd name="T118" fmla="*/ 589 w 1116"/>
                  <a:gd name="T119" fmla="*/ 142 h 771"/>
                  <a:gd name="T120" fmla="*/ 605 w 1116"/>
                  <a:gd name="T121" fmla="*/ 148 h 771"/>
                  <a:gd name="T122" fmla="*/ 583 w 1116"/>
                  <a:gd name="T123" fmla="*/ 48 h 7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16" h="771">
                    <a:moveTo>
                      <a:pt x="1004" y="710"/>
                    </a:moveTo>
                    <a:lnTo>
                      <a:pt x="1005" y="713"/>
                    </a:lnTo>
                    <a:lnTo>
                      <a:pt x="1013" y="710"/>
                    </a:lnTo>
                    <a:lnTo>
                      <a:pt x="1004" y="710"/>
                    </a:lnTo>
                    <a:close/>
                    <a:moveTo>
                      <a:pt x="581" y="586"/>
                    </a:moveTo>
                    <a:lnTo>
                      <a:pt x="578" y="595"/>
                    </a:lnTo>
                    <a:lnTo>
                      <a:pt x="581" y="593"/>
                    </a:lnTo>
                    <a:lnTo>
                      <a:pt x="583" y="593"/>
                    </a:lnTo>
                    <a:lnTo>
                      <a:pt x="583" y="595"/>
                    </a:lnTo>
                    <a:lnTo>
                      <a:pt x="577" y="607"/>
                    </a:lnTo>
                    <a:lnTo>
                      <a:pt x="578" y="611"/>
                    </a:lnTo>
                    <a:lnTo>
                      <a:pt x="580" y="611"/>
                    </a:lnTo>
                    <a:lnTo>
                      <a:pt x="581" y="607"/>
                    </a:lnTo>
                    <a:lnTo>
                      <a:pt x="583" y="607"/>
                    </a:lnTo>
                    <a:lnTo>
                      <a:pt x="586" y="595"/>
                    </a:lnTo>
                    <a:lnTo>
                      <a:pt x="581" y="586"/>
                    </a:lnTo>
                    <a:close/>
                    <a:moveTo>
                      <a:pt x="559" y="529"/>
                    </a:moveTo>
                    <a:lnTo>
                      <a:pt x="562" y="531"/>
                    </a:lnTo>
                    <a:lnTo>
                      <a:pt x="561" y="535"/>
                    </a:lnTo>
                    <a:lnTo>
                      <a:pt x="564" y="541"/>
                    </a:lnTo>
                    <a:lnTo>
                      <a:pt x="564" y="543"/>
                    </a:lnTo>
                    <a:lnTo>
                      <a:pt x="552" y="540"/>
                    </a:lnTo>
                    <a:lnTo>
                      <a:pt x="547" y="549"/>
                    </a:lnTo>
                    <a:lnTo>
                      <a:pt x="549" y="552"/>
                    </a:lnTo>
                    <a:lnTo>
                      <a:pt x="558" y="555"/>
                    </a:lnTo>
                    <a:lnTo>
                      <a:pt x="558" y="556"/>
                    </a:lnTo>
                    <a:lnTo>
                      <a:pt x="552" y="559"/>
                    </a:lnTo>
                    <a:lnTo>
                      <a:pt x="555" y="565"/>
                    </a:lnTo>
                    <a:lnTo>
                      <a:pt x="561" y="571"/>
                    </a:lnTo>
                    <a:lnTo>
                      <a:pt x="562" y="580"/>
                    </a:lnTo>
                    <a:lnTo>
                      <a:pt x="565" y="580"/>
                    </a:lnTo>
                    <a:lnTo>
                      <a:pt x="568" y="575"/>
                    </a:lnTo>
                    <a:lnTo>
                      <a:pt x="570" y="575"/>
                    </a:lnTo>
                    <a:lnTo>
                      <a:pt x="574" y="589"/>
                    </a:lnTo>
                    <a:lnTo>
                      <a:pt x="575" y="584"/>
                    </a:lnTo>
                    <a:lnTo>
                      <a:pt x="577" y="584"/>
                    </a:lnTo>
                    <a:lnTo>
                      <a:pt x="580" y="586"/>
                    </a:lnTo>
                    <a:lnTo>
                      <a:pt x="581" y="586"/>
                    </a:lnTo>
                    <a:lnTo>
                      <a:pt x="575" y="575"/>
                    </a:lnTo>
                    <a:lnTo>
                      <a:pt x="572" y="558"/>
                    </a:lnTo>
                    <a:lnTo>
                      <a:pt x="568" y="553"/>
                    </a:lnTo>
                    <a:lnTo>
                      <a:pt x="565" y="541"/>
                    </a:lnTo>
                    <a:lnTo>
                      <a:pt x="565" y="537"/>
                    </a:lnTo>
                    <a:lnTo>
                      <a:pt x="568" y="535"/>
                    </a:lnTo>
                    <a:lnTo>
                      <a:pt x="567" y="534"/>
                    </a:lnTo>
                    <a:lnTo>
                      <a:pt x="562" y="537"/>
                    </a:lnTo>
                    <a:lnTo>
                      <a:pt x="562" y="535"/>
                    </a:lnTo>
                    <a:lnTo>
                      <a:pt x="564" y="531"/>
                    </a:lnTo>
                    <a:lnTo>
                      <a:pt x="562" y="529"/>
                    </a:lnTo>
                    <a:lnTo>
                      <a:pt x="559" y="529"/>
                    </a:lnTo>
                    <a:close/>
                    <a:moveTo>
                      <a:pt x="415" y="395"/>
                    </a:moveTo>
                    <a:lnTo>
                      <a:pt x="414" y="396"/>
                    </a:lnTo>
                    <a:lnTo>
                      <a:pt x="417" y="398"/>
                    </a:lnTo>
                    <a:lnTo>
                      <a:pt x="417" y="399"/>
                    </a:lnTo>
                    <a:lnTo>
                      <a:pt x="411" y="400"/>
                    </a:lnTo>
                    <a:lnTo>
                      <a:pt x="395" y="420"/>
                    </a:lnTo>
                    <a:lnTo>
                      <a:pt x="402" y="420"/>
                    </a:lnTo>
                    <a:lnTo>
                      <a:pt x="402" y="418"/>
                    </a:lnTo>
                    <a:lnTo>
                      <a:pt x="404" y="418"/>
                    </a:lnTo>
                    <a:lnTo>
                      <a:pt x="417" y="412"/>
                    </a:lnTo>
                    <a:lnTo>
                      <a:pt x="449" y="409"/>
                    </a:lnTo>
                    <a:lnTo>
                      <a:pt x="436" y="406"/>
                    </a:lnTo>
                    <a:lnTo>
                      <a:pt x="429" y="406"/>
                    </a:lnTo>
                    <a:lnTo>
                      <a:pt x="426" y="408"/>
                    </a:lnTo>
                    <a:lnTo>
                      <a:pt x="420" y="408"/>
                    </a:lnTo>
                    <a:lnTo>
                      <a:pt x="420" y="406"/>
                    </a:lnTo>
                    <a:lnTo>
                      <a:pt x="421" y="406"/>
                    </a:lnTo>
                    <a:lnTo>
                      <a:pt x="423" y="405"/>
                    </a:lnTo>
                    <a:lnTo>
                      <a:pt x="417" y="405"/>
                    </a:lnTo>
                    <a:lnTo>
                      <a:pt x="417" y="399"/>
                    </a:lnTo>
                    <a:lnTo>
                      <a:pt x="423" y="395"/>
                    </a:lnTo>
                    <a:lnTo>
                      <a:pt x="415" y="395"/>
                    </a:lnTo>
                    <a:close/>
                    <a:moveTo>
                      <a:pt x="323" y="310"/>
                    </a:moveTo>
                    <a:lnTo>
                      <a:pt x="332" y="323"/>
                    </a:lnTo>
                    <a:lnTo>
                      <a:pt x="343" y="329"/>
                    </a:lnTo>
                    <a:lnTo>
                      <a:pt x="343" y="331"/>
                    </a:lnTo>
                    <a:lnTo>
                      <a:pt x="341" y="334"/>
                    </a:lnTo>
                    <a:lnTo>
                      <a:pt x="347" y="335"/>
                    </a:lnTo>
                    <a:lnTo>
                      <a:pt x="347" y="337"/>
                    </a:lnTo>
                    <a:lnTo>
                      <a:pt x="344" y="340"/>
                    </a:lnTo>
                    <a:lnTo>
                      <a:pt x="346" y="341"/>
                    </a:lnTo>
                    <a:lnTo>
                      <a:pt x="346" y="343"/>
                    </a:lnTo>
                    <a:lnTo>
                      <a:pt x="338" y="343"/>
                    </a:lnTo>
                    <a:lnTo>
                      <a:pt x="337" y="353"/>
                    </a:lnTo>
                    <a:lnTo>
                      <a:pt x="331" y="353"/>
                    </a:lnTo>
                    <a:lnTo>
                      <a:pt x="331" y="360"/>
                    </a:lnTo>
                    <a:lnTo>
                      <a:pt x="329" y="360"/>
                    </a:lnTo>
                    <a:lnTo>
                      <a:pt x="300" y="350"/>
                    </a:lnTo>
                    <a:lnTo>
                      <a:pt x="295" y="355"/>
                    </a:lnTo>
                    <a:lnTo>
                      <a:pt x="304" y="353"/>
                    </a:lnTo>
                    <a:lnTo>
                      <a:pt x="306" y="353"/>
                    </a:lnTo>
                    <a:lnTo>
                      <a:pt x="325" y="369"/>
                    </a:lnTo>
                    <a:lnTo>
                      <a:pt x="355" y="365"/>
                    </a:lnTo>
                    <a:lnTo>
                      <a:pt x="358" y="356"/>
                    </a:lnTo>
                    <a:lnTo>
                      <a:pt x="374" y="349"/>
                    </a:lnTo>
                    <a:lnTo>
                      <a:pt x="381" y="340"/>
                    </a:lnTo>
                    <a:lnTo>
                      <a:pt x="383" y="334"/>
                    </a:lnTo>
                    <a:lnTo>
                      <a:pt x="392" y="329"/>
                    </a:lnTo>
                    <a:lnTo>
                      <a:pt x="392" y="323"/>
                    </a:lnTo>
                    <a:lnTo>
                      <a:pt x="398" y="323"/>
                    </a:lnTo>
                    <a:lnTo>
                      <a:pt x="402" y="325"/>
                    </a:lnTo>
                    <a:lnTo>
                      <a:pt x="405" y="325"/>
                    </a:lnTo>
                    <a:lnTo>
                      <a:pt x="401" y="320"/>
                    </a:lnTo>
                    <a:lnTo>
                      <a:pt x="404" y="319"/>
                    </a:lnTo>
                    <a:lnTo>
                      <a:pt x="405" y="319"/>
                    </a:lnTo>
                    <a:lnTo>
                      <a:pt x="412" y="322"/>
                    </a:lnTo>
                    <a:lnTo>
                      <a:pt x="417" y="319"/>
                    </a:lnTo>
                    <a:lnTo>
                      <a:pt x="405" y="313"/>
                    </a:lnTo>
                    <a:lnTo>
                      <a:pt x="395" y="314"/>
                    </a:lnTo>
                    <a:lnTo>
                      <a:pt x="384" y="320"/>
                    </a:lnTo>
                    <a:lnTo>
                      <a:pt x="375" y="335"/>
                    </a:lnTo>
                    <a:lnTo>
                      <a:pt x="374" y="335"/>
                    </a:lnTo>
                    <a:lnTo>
                      <a:pt x="365" y="337"/>
                    </a:lnTo>
                    <a:lnTo>
                      <a:pt x="361" y="337"/>
                    </a:lnTo>
                    <a:lnTo>
                      <a:pt x="361" y="329"/>
                    </a:lnTo>
                    <a:lnTo>
                      <a:pt x="355" y="332"/>
                    </a:lnTo>
                    <a:lnTo>
                      <a:pt x="352" y="323"/>
                    </a:lnTo>
                    <a:lnTo>
                      <a:pt x="350" y="323"/>
                    </a:lnTo>
                    <a:lnTo>
                      <a:pt x="346" y="326"/>
                    </a:lnTo>
                    <a:lnTo>
                      <a:pt x="332" y="317"/>
                    </a:lnTo>
                    <a:lnTo>
                      <a:pt x="329" y="310"/>
                    </a:lnTo>
                    <a:lnTo>
                      <a:pt x="323" y="310"/>
                    </a:lnTo>
                    <a:close/>
                    <a:moveTo>
                      <a:pt x="666" y="223"/>
                    </a:moveTo>
                    <a:lnTo>
                      <a:pt x="664" y="224"/>
                    </a:lnTo>
                    <a:lnTo>
                      <a:pt x="679" y="239"/>
                    </a:lnTo>
                    <a:lnTo>
                      <a:pt x="693" y="240"/>
                    </a:lnTo>
                    <a:lnTo>
                      <a:pt x="693" y="239"/>
                    </a:lnTo>
                    <a:lnTo>
                      <a:pt x="684" y="228"/>
                    </a:lnTo>
                    <a:lnTo>
                      <a:pt x="666" y="223"/>
                    </a:lnTo>
                    <a:close/>
                    <a:moveTo>
                      <a:pt x="276" y="187"/>
                    </a:moveTo>
                    <a:lnTo>
                      <a:pt x="251" y="202"/>
                    </a:lnTo>
                    <a:lnTo>
                      <a:pt x="211" y="211"/>
                    </a:lnTo>
                    <a:lnTo>
                      <a:pt x="209" y="215"/>
                    </a:lnTo>
                    <a:lnTo>
                      <a:pt x="212" y="220"/>
                    </a:lnTo>
                    <a:lnTo>
                      <a:pt x="215" y="214"/>
                    </a:lnTo>
                    <a:lnTo>
                      <a:pt x="218" y="214"/>
                    </a:lnTo>
                    <a:lnTo>
                      <a:pt x="223" y="215"/>
                    </a:lnTo>
                    <a:lnTo>
                      <a:pt x="226" y="215"/>
                    </a:lnTo>
                    <a:lnTo>
                      <a:pt x="230" y="217"/>
                    </a:lnTo>
                    <a:lnTo>
                      <a:pt x="233" y="217"/>
                    </a:lnTo>
                    <a:lnTo>
                      <a:pt x="235" y="212"/>
                    </a:lnTo>
                    <a:lnTo>
                      <a:pt x="258" y="217"/>
                    </a:lnTo>
                    <a:lnTo>
                      <a:pt x="258" y="218"/>
                    </a:lnTo>
                    <a:lnTo>
                      <a:pt x="257" y="223"/>
                    </a:lnTo>
                    <a:lnTo>
                      <a:pt x="254" y="223"/>
                    </a:lnTo>
                    <a:lnTo>
                      <a:pt x="249" y="221"/>
                    </a:lnTo>
                    <a:lnTo>
                      <a:pt x="243" y="221"/>
                    </a:lnTo>
                    <a:lnTo>
                      <a:pt x="246" y="226"/>
                    </a:lnTo>
                    <a:lnTo>
                      <a:pt x="246" y="231"/>
                    </a:lnTo>
                    <a:lnTo>
                      <a:pt x="239" y="237"/>
                    </a:lnTo>
                    <a:lnTo>
                      <a:pt x="238" y="243"/>
                    </a:lnTo>
                    <a:lnTo>
                      <a:pt x="238" y="245"/>
                    </a:lnTo>
                    <a:lnTo>
                      <a:pt x="232" y="246"/>
                    </a:lnTo>
                    <a:lnTo>
                      <a:pt x="249" y="252"/>
                    </a:lnTo>
                    <a:lnTo>
                      <a:pt x="254" y="248"/>
                    </a:lnTo>
                    <a:lnTo>
                      <a:pt x="255" y="239"/>
                    </a:lnTo>
                    <a:lnTo>
                      <a:pt x="269" y="233"/>
                    </a:lnTo>
                    <a:lnTo>
                      <a:pt x="270" y="233"/>
                    </a:lnTo>
                    <a:lnTo>
                      <a:pt x="270" y="239"/>
                    </a:lnTo>
                    <a:lnTo>
                      <a:pt x="269" y="243"/>
                    </a:lnTo>
                    <a:lnTo>
                      <a:pt x="257" y="254"/>
                    </a:lnTo>
                    <a:lnTo>
                      <a:pt x="258" y="258"/>
                    </a:lnTo>
                    <a:lnTo>
                      <a:pt x="276" y="240"/>
                    </a:lnTo>
                    <a:lnTo>
                      <a:pt x="280" y="240"/>
                    </a:lnTo>
                    <a:lnTo>
                      <a:pt x="276" y="234"/>
                    </a:lnTo>
                    <a:lnTo>
                      <a:pt x="280" y="227"/>
                    </a:lnTo>
                    <a:lnTo>
                      <a:pt x="288" y="227"/>
                    </a:lnTo>
                    <a:lnTo>
                      <a:pt x="292" y="228"/>
                    </a:lnTo>
                    <a:lnTo>
                      <a:pt x="295" y="228"/>
                    </a:lnTo>
                    <a:lnTo>
                      <a:pt x="306" y="214"/>
                    </a:lnTo>
                    <a:lnTo>
                      <a:pt x="304" y="211"/>
                    </a:lnTo>
                    <a:lnTo>
                      <a:pt x="306" y="206"/>
                    </a:lnTo>
                    <a:lnTo>
                      <a:pt x="304" y="206"/>
                    </a:lnTo>
                    <a:lnTo>
                      <a:pt x="306" y="200"/>
                    </a:lnTo>
                    <a:lnTo>
                      <a:pt x="295" y="209"/>
                    </a:lnTo>
                    <a:lnTo>
                      <a:pt x="272" y="209"/>
                    </a:lnTo>
                    <a:lnTo>
                      <a:pt x="269" y="206"/>
                    </a:lnTo>
                    <a:lnTo>
                      <a:pt x="272" y="200"/>
                    </a:lnTo>
                    <a:lnTo>
                      <a:pt x="286" y="191"/>
                    </a:lnTo>
                    <a:lnTo>
                      <a:pt x="276" y="187"/>
                    </a:lnTo>
                    <a:close/>
                    <a:moveTo>
                      <a:pt x="596" y="172"/>
                    </a:moveTo>
                    <a:lnTo>
                      <a:pt x="595" y="175"/>
                    </a:lnTo>
                    <a:lnTo>
                      <a:pt x="596" y="177"/>
                    </a:lnTo>
                    <a:lnTo>
                      <a:pt x="596" y="172"/>
                    </a:lnTo>
                    <a:close/>
                    <a:moveTo>
                      <a:pt x="618" y="101"/>
                    </a:moveTo>
                    <a:lnTo>
                      <a:pt x="617" y="107"/>
                    </a:lnTo>
                    <a:lnTo>
                      <a:pt x="618" y="105"/>
                    </a:lnTo>
                    <a:lnTo>
                      <a:pt x="618" y="101"/>
                    </a:lnTo>
                    <a:close/>
                    <a:moveTo>
                      <a:pt x="601" y="0"/>
                    </a:moveTo>
                    <a:lnTo>
                      <a:pt x="602" y="0"/>
                    </a:lnTo>
                    <a:lnTo>
                      <a:pt x="608" y="2"/>
                    </a:lnTo>
                    <a:lnTo>
                      <a:pt x="610" y="2"/>
                    </a:lnTo>
                    <a:lnTo>
                      <a:pt x="610" y="3"/>
                    </a:lnTo>
                    <a:lnTo>
                      <a:pt x="608" y="8"/>
                    </a:lnTo>
                    <a:lnTo>
                      <a:pt x="610" y="11"/>
                    </a:lnTo>
                    <a:lnTo>
                      <a:pt x="617" y="8"/>
                    </a:lnTo>
                    <a:lnTo>
                      <a:pt x="618" y="8"/>
                    </a:lnTo>
                    <a:lnTo>
                      <a:pt x="618" y="9"/>
                    </a:lnTo>
                    <a:lnTo>
                      <a:pt x="620" y="18"/>
                    </a:lnTo>
                    <a:lnTo>
                      <a:pt x="627" y="27"/>
                    </a:lnTo>
                    <a:lnTo>
                      <a:pt x="629" y="48"/>
                    </a:lnTo>
                    <a:lnTo>
                      <a:pt x="648" y="74"/>
                    </a:lnTo>
                    <a:lnTo>
                      <a:pt x="644" y="74"/>
                    </a:lnTo>
                    <a:lnTo>
                      <a:pt x="641" y="73"/>
                    </a:lnTo>
                    <a:lnTo>
                      <a:pt x="638" y="73"/>
                    </a:lnTo>
                    <a:lnTo>
                      <a:pt x="642" y="80"/>
                    </a:lnTo>
                    <a:lnTo>
                      <a:pt x="632" y="91"/>
                    </a:lnTo>
                    <a:lnTo>
                      <a:pt x="656" y="97"/>
                    </a:lnTo>
                    <a:lnTo>
                      <a:pt x="657" y="97"/>
                    </a:lnTo>
                    <a:lnTo>
                      <a:pt x="657" y="98"/>
                    </a:lnTo>
                    <a:lnTo>
                      <a:pt x="656" y="104"/>
                    </a:lnTo>
                    <a:lnTo>
                      <a:pt x="656" y="105"/>
                    </a:lnTo>
                    <a:lnTo>
                      <a:pt x="654" y="105"/>
                    </a:lnTo>
                    <a:lnTo>
                      <a:pt x="651" y="104"/>
                    </a:lnTo>
                    <a:lnTo>
                      <a:pt x="661" y="122"/>
                    </a:lnTo>
                    <a:lnTo>
                      <a:pt x="663" y="122"/>
                    </a:lnTo>
                    <a:lnTo>
                      <a:pt x="663" y="123"/>
                    </a:lnTo>
                    <a:lnTo>
                      <a:pt x="660" y="134"/>
                    </a:lnTo>
                    <a:lnTo>
                      <a:pt x="663" y="140"/>
                    </a:lnTo>
                    <a:lnTo>
                      <a:pt x="669" y="126"/>
                    </a:lnTo>
                    <a:lnTo>
                      <a:pt x="669" y="114"/>
                    </a:lnTo>
                    <a:lnTo>
                      <a:pt x="673" y="107"/>
                    </a:lnTo>
                    <a:lnTo>
                      <a:pt x="675" y="107"/>
                    </a:lnTo>
                    <a:lnTo>
                      <a:pt x="676" y="105"/>
                    </a:lnTo>
                    <a:lnTo>
                      <a:pt x="681" y="105"/>
                    </a:lnTo>
                    <a:lnTo>
                      <a:pt x="691" y="120"/>
                    </a:lnTo>
                    <a:lnTo>
                      <a:pt x="696" y="141"/>
                    </a:lnTo>
                    <a:lnTo>
                      <a:pt x="693" y="141"/>
                    </a:lnTo>
                    <a:lnTo>
                      <a:pt x="691" y="142"/>
                    </a:lnTo>
                    <a:lnTo>
                      <a:pt x="690" y="142"/>
                    </a:lnTo>
                    <a:lnTo>
                      <a:pt x="688" y="154"/>
                    </a:lnTo>
                    <a:lnTo>
                      <a:pt x="701" y="177"/>
                    </a:lnTo>
                    <a:lnTo>
                      <a:pt x="712" y="171"/>
                    </a:lnTo>
                    <a:lnTo>
                      <a:pt x="712" y="160"/>
                    </a:lnTo>
                    <a:lnTo>
                      <a:pt x="721" y="140"/>
                    </a:lnTo>
                    <a:lnTo>
                      <a:pt x="722" y="128"/>
                    </a:lnTo>
                    <a:lnTo>
                      <a:pt x="734" y="125"/>
                    </a:lnTo>
                    <a:lnTo>
                      <a:pt x="730" y="122"/>
                    </a:lnTo>
                    <a:lnTo>
                      <a:pt x="730" y="120"/>
                    </a:lnTo>
                    <a:lnTo>
                      <a:pt x="736" y="114"/>
                    </a:lnTo>
                    <a:lnTo>
                      <a:pt x="725" y="105"/>
                    </a:lnTo>
                    <a:lnTo>
                      <a:pt x="725" y="86"/>
                    </a:lnTo>
                    <a:lnTo>
                      <a:pt x="730" y="86"/>
                    </a:lnTo>
                    <a:lnTo>
                      <a:pt x="739" y="88"/>
                    </a:lnTo>
                    <a:lnTo>
                      <a:pt x="750" y="89"/>
                    </a:lnTo>
                    <a:lnTo>
                      <a:pt x="759" y="91"/>
                    </a:lnTo>
                    <a:lnTo>
                      <a:pt x="764" y="91"/>
                    </a:lnTo>
                    <a:lnTo>
                      <a:pt x="765" y="98"/>
                    </a:lnTo>
                    <a:lnTo>
                      <a:pt x="764" y="100"/>
                    </a:lnTo>
                    <a:lnTo>
                      <a:pt x="768" y="107"/>
                    </a:lnTo>
                    <a:lnTo>
                      <a:pt x="781" y="111"/>
                    </a:lnTo>
                    <a:lnTo>
                      <a:pt x="781" y="113"/>
                    </a:lnTo>
                    <a:lnTo>
                      <a:pt x="774" y="120"/>
                    </a:lnTo>
                    <a:lnTo>
                      <a:pt x="781" y="122"/>
                    </a:lnTo>
                    <a:lnTo>
                      <a:pt x="781" y="123"/>
                    </a:lnTo>
                    <a:lnTo>
                      <a:pt x="780" y="131"/>
                    </a:lnTo>
                    <a:lnTo>
                      <a:pt x="773" y="138"/>
                    </a:lnTo>
                    <a:lnTo>
                      <a:pt x="770" y="134"/>
                    </a:lnTo>
                    <a:lnTo>
                      <a:pt x="765" y="135"/>
                    </a:lnTo>
                    <a:lnTo>
                      <a:pt x="768" y="140"/>
                    </a:lnTo>
                    <a:lnTo>
                      <a:pt x="768" y="145"/>
                    </a:lnTo>
                    <a:lnTo>
                      <a:pt x="771" y="144"/>
                    </a:lnTo>
                    <a:lnTo>
                      <a:pt x="773" y="144"/>
                    </a:lnTo>
                    <a:lnTo>
                      <a:pt x="771" y="154"/>
                    </a:lnTo>
                    <a:lnTo>
                      <a:pt x="781" y="168"/>
                    </a:lnTo>
                    <a:lnTo>
                      <a:pt x="781" y="178"/>
                    </a:lnTo>
                    <a:lnTo>
                      <a:pt x="764" y="200"/>
                    </a:lnTo>
                    <a:lnTo>
                      <a:pt x="755" y="206"/>
                    </a:lnTo>
                    <a:lnTo>
                      <a:pt x="753" y="206"/>
                    </a:lnTo>
                    <a:lnTo>
                      <a:pt x="746" y="197"/>
                    </a:lnTo>
                    <a:lnTo>
                      <a:pt x="744" y="200"/>
                    </a:lnTo>
                    <a:lnTo>
                      <a:pt x="749" y="212"/>
                    </a:lnTo>
                    <a:lnTo>
                      <a:pt x="749" y="214"/>
                    </a:lnTo>
                    <a:lnTo>
                      <a:pt x="740" y="208"/>
                    </a:lnTo>
                    <a:lnTo>
                      <a:pt x="740" y="212"/>
                    </a:lnTo>
                    <a:lnTo>
                      <a:pt x="736" y="212"/>
                    </a:lnTo>
                    <a:lnTo>
                      <a:pt x="733" y="211"/>
                    </a:lnTo>
                    <a:lnTo>
                      <a:pt x="730" y="211"/>
                    </a:lnTo>
                    <a:lnTo>
                      <a:pt x="728" y="200"/>
                    </a:lnTo>
                    <a:lnTo>
                      <a:pt x="713" y="200"/>
                    </a:lnTo>
                    <a:lnTo>
                      <a:pt x="712" y="206"/>
                    </a:lnTo>
                    <a:lnTo>
                      <a:pt x="719" y="208"/>
                    </a:lnTo>
                    <a:lnTo>
                      <a:pt x="719" y="215"/>
                    </a:lnTo>
                    <a:lnTo>
                      <a:pt x="703" y="237"/>
                    </a:lnTo>
                    <a:lnTo>
                      <a:pt x="703" y="239"/>
                    </a:lnTo>
                    <a:lnTo>
                      <a:pt x="700" y="239"/>
                    </a:lnTo>
                    <a:lnTo>
                      <a:pt x="697" y="240"/>
                    </a:lnTo>
                    <a:lnTo>
                      <a:pt x="693" y="240"/>
                    </a:lnTo>
                    <a:lnTo>
                      <a:pt x="707" y="242"/>
                    </a:lnTo>
                    <a:lnTo>
                      <a:pt x="709" y="242"/>
                    </a:lnTo>
                    <a:lnTo>
                      <a:pt x="709" y="243"/>
                    </a:lnTo>
                    <a:lnTo>
                      <a:pt x="693" y="274"/>
                    </a:lnTo>
                    <a:lnTo>
                      <a:pt x="693" y="276"/>
                    </a:lnTo>
                    <a:lnTo>
                      <a:pt x="679" y="280"/>
                    </a:lnTo>
                    <a:lnTo>
                      <a:pt x="678" y="280"/>
                    </a:lnTo>
                    <a:lnTo>
                      <a:pt x="670" y="277"/>
                    </a:lnTo>
                    <a:lnTo>
                      <a:pt x="670" y="282"/>
                    </a:lnTo>
                    <a:lnTo>
                      <a:pt x="667" y="282"/>
                    </a:lnTo>
                    <a:lnTo>
                      <a:pt x="667" y="289"/>
                    </a:lnTo>
                    <a:lnTo>
                      <a:pt x="666" y="289"/>
                    </a:lnTo>
                    <a:lnTo>
                      <a:pt x="660" y="295"/>
                    </a:lnTo>
                    <a:lnTo>
                      <a:pt x="658" y="295"/>
                    </a:lnTo>
                    <a:lnTo>
                      <a:pt x="647" y="286"/>
                    </a:lnTo>
                    <a:lnTo>
                      <a:pt x="639" y="288"/>
                    </a:lnTo>
                    <a:lnTo>
                      <a:pt x="623" y="279"/>
                    </a:lnTo>
                    <a:lnTo>
                      <a:pt x="621" y="282"/>
                    </a:lnTo>
                    <a:lnTo>
                      <a:pt x="623" y="283"/>
                    </a:lnTo>
                    <a:lnTo>
                      <a:pt x="623" y="280"/>
                    </a:lnTo>
                    <a:lnTo>
                      <a:pt x="624" y="280"/>
                    </a:lnTo>
                    <a:lnTo>
                      <a:pt x="639" y="289"/>
                    </a:lnTo>
                    <a:lnTo>
                      <a:pt x="639" y="291"/>
                    </a:lnTo>
                    <a:lnTo>
                      <a:pt x="644" y="288"/>
                    </a:lnTo>
                    <a:lnTo>
                      <a:pt x="656" y="294"/>
                    </a:lnTo>
                    <a:lnTo>
                      <a:pt x="657" y="295"/>
                    </a:lnTo>
                    <a:lnTo>
                      <a:pt x="660" y="309"/>
                    </a:lnTo>
                    <a:lnTo>
                      <a:pt x="660" y="310"/>
                    </a:lnTo>
                    <a:lnTo>
                      <a:pt x="658" y="310"/>
                    </a:lnTo>
                    <a:lnTo>
                      <a:pt x="648" y="314"/>
                    </a:lnTo>
                    <a:lnTo>
                      <a:pt x="636" y="314"/>
                    </a:lnTo>
                    <a:lnTo>
                      <a:pt x="638" y="319"/>
                    </a:lnTo>
                    <a:lnTo>
                      <a:pt x="642" y="320"/>
                    </a:lnTo>
                    <a:lnTo>
                      <a:pt x="642" y="322"/>
                    </a:lnTo>
                    <a:lnTo>
                      <a:pt x="633" y="322"/>
                    </a:lnTo>
                    <a:lnTo>
                      <a:pt x="633" y="337"/>
                    </a:lnTo>
                    <a:lnTo>
                      <a:pt x="629" y="334"/>
                    </a:lnTo>
                    <a:lnTo>
                      <a:pt x="624" y="340"/>
                    </a:lnTo>
                    <a:lnTo>
                      <a:pt x="623" y="340"/>
                    </a:lnTo>
                    <a:lnTo>
                      <a:pt x="624" y="343"/>
                    </a:lnTo>
                    <a:lnTo>
                      <a:pt x="621" y="349"/>
                    </a:lnTo>
                    <a:lnTo>
                      <a:pt x="608" y="355"/>
                    </a:lnTo>
                    <a:lnTo>
                      <a:pt x="613" y="360"/>
                    </a:lnTo>
                    <a:lnTo>
                      <a:pt x="605" y="380"/>
                    </a:lnTo>
                    <a:lnTo>
                      <a:pt x="605" y="412"/>
                    </a:lnTo>
                    <a:lnTo>
                      <a:pt x="604" y="415"/>
                    </a:lnTo>
                    <a:lnTo>
                      <a:pt x="610" y="421"/>
                    </a:lnTo>
                    <a:lnTo>
                      <a:pt x="611" y="427"/>
                    </a:lnTo>
                    <a:lnTo>
                      <a:pt x="613" y="423"/>
                    </a:lnTo>
                    <a:lnTo>
                      <a:pt x="613" y="421"/>
                    </a:lnTo>
                    <a:lnTo>
                      <a:pt x="614" y="421"/>
                    </a:lnTo>
                    <a:lnTo>
                      <a:pt x="615" y="423"/>
                    </a:lnTo>
                    <a:lnTo>
                      <a:pt x="621" y="423"/>
                    </a:lnTo>
                    <a:lnTo>
                      <a:pt x="623" y="424"/>
                    </a:lnTo>
                    <a:lnTo>
                      <a:pt x="626" y="424"/>
                    </a:lnTo>
                    <a:lnTo>
                      <a:pt x="636" y="455"/>
                    </a:lnTo>
                    <a:lnTo>
                      <a:pt x="636" y="463"/>
                    </a:lnTo>
                    <a:lnTo>
                      <a:pt x="633" y="466"/>
                    </a:lnTo>
                    <a:lnTo>
                      <a:pt x="653" y="458"/>
                    </a:lnTo>
                    <a:lnTo>
                      <a:pt x="678" y="470"/>
                    </a:lnTo>
                    <a:lnTo>
                      <a:pt x="691" y="479"/>
                    </a:lnTo>
                    <a:lnTo>
                      <a:pt x="698" y="491"/>
                    </a:lnTo>
                    <a:lnTo>
                      <a:pt x="721" y="497"/>
                    </a:lnTo>
                    <a:lnTo>
                      <a:pt x="728" y="504"/>
                    </a:lnTo>
                    <a:lnTo>
                      <a:pt x="728" y="506"/>
                    </a:lnTo>
                    <a:lnTo>
                      <a:pt x="733" y="506"/>
                    </a:lnTo>
                    <a:lnTo>
                      <a:pt x="764" y="510"/>
                    </a:lnTo>
                    <a:lnTo>
                      <a:pt x="768" y="510"/>
                    </a:lnTo>
                    <a:lnTo>
                      <a:pt x="767" y="532"/>
                    </a:lnTo>
                    <a:lnTo>
                      <a:pt x="770" y="552"/>
                    </a:lnTo>
                    <a:lnTo>
                      <a:pt x="768" y="558"/>
                    </a:lnTo>
                    <a:lnTo>
                      <a:pt x="780" y="571"/>
                    </a:lnTo>
                    <a:lnTo>
                      <a:pt x="780" y="572"/>
                    </a:lnTo>
                    <a:lnTo>
                      <a:pt x="779" y="572"/>
                    </a:lnTo>
                    <a:lnTo>
                      <a:pt x="773" y="577"/>
                    </a:lnTo>
                    <a:lnTo>
                      <a:pt x="783" y="577"/>
                    </a:lnTo>
                    <a:lnTo>
                      <a:pt x="789" y="583"/>
                    </a:lnTo>
                    <a:lnTo>
                      <a:pt x="790" y="590"/>
                    </a:lnTo>
                    <a:lnTo>
                      <a:pt x="790" y="592"/>
                    </a:lnTo>
                    <a:lnTo>
                      <a:pt x="786" y="596"/>
                    </a:lnTo>
                    <a:lnTo>
                      <a:pt x="792" y="592"/>
                    </a:lnTo>
                    <a:lnTo>
                      <a:pt x="793" y="592"/>
                    </a:lnTo>
                    <a:lnTo>
                      <a:pt x="801" y="596"/>
                    </a:lnTo>
                    <a:lnTo>
                      <a:pt x="801" y="590"/>
                    </a:lnTo>
                    <a:lnTo>
                      <a:pt x="802" y="590"/>
                    </a:lnTo>
                    <a:lnTo>
                      <a:pt x="805" y="589"/>
                    </a:lnTo>
                    <a:lnTo>
                      <a:pt x="813" y="593"/>
                    </a:lnTo>
                    <a:lnTo>
                      <a:pt x="814" y="589"/>
                    </a:lnTo>
                    <a:lnTo>
                      <a:pt x="810" y="583"/>
                    </a:lnTo>
                    <a:lnTo>
                      <a:pt x="810" y="581"/>
                    </a:lnTo>
                    <a:lnTo>
                      <a:pt x="819" y="574"/>
                    </a:lnTo>
                    <a:lnTo>
                      <a:pt x="814" y="568"/>
                    </a:lnTo>
                    <a:lnTo>
                      <a:pt x="811" y="537"/>
                    </a:lnTo>
                    <a:lnTo>
                      <a:pt x="802" y="524"/>
                    </a:lnTo>
                    <a:lnTo>
                      <a:pt x="827" y="504"/>
                    </a:lnTo>
                    <a:lnTo>
                      <a:pt x="839" y="485"/>
                    </a:lnTo>
                    <a:lnTo>
                      <a:pt x="841" y="485"/>
                    </a:lnTo>
                    <a:lnTo>
                      <a:pt x="847" y="483"/>
                    </a:lnTo>
                    <a:lnTo>
                      <a:pt x="844" y="478"/>
                    </a:lnTo>
                    <a:lnTo>
                      <a:pt x="841" y="483"/>
                    </a:lnTo>
                    <a:lnTo>
                      <a:pt x="839" y="483"/>
                    </a:lnTo>
                    <a:lnTo>
                      <a:pt x="838" y="467"/>
                    </a:lnTo>
                    <a:lnTo>
                      <a:pt x="829" y="435"/>
                    </a:lnTo>
                    <a:lnTo>
                      <a:pt x="813" y="423"/>
                    </a:lnTo>
                    <a:lnTo>
                      <a:pt x="813" y="415"/>
                    </a:lnTo>
                    <a:lnTo>
                      <a:pt x="814" y="414"/>
                    </a:lnTo>
                    <a:lnTo>
                      <a:pt x="827" y="409"/>
                    </a:lnTo>
                    <a:lnTo>
                      <a:pt x="827" y="400"/>
                    </a:lnTo>
                    <a:lnTo>
                      <a:pt x="830" y="400"/>
                    </a:lnTo>
                    <a:lnTo>
                      <a:pt x="830" y="399"/>
                    </a:lnTo>
                    <a:lnTo>
                      <a:pt x="833" y="393"/>
                    </a:lnTo>
                    <a:lnTo>
                      <a:pt x="827" y="393"/>
                    </a:lnTo>
                    <a:lnTo>
                      <a:pt x="827" y="392"/>
                    </a:lnTo>
                    <a:lnTo>
                      <a:pt x="829" y="387"/>
                    </a:lnTo>
                    <a:lnTo>
                      <a:pt x="826" y="380"/>
                    </a:lnTo>
                    <a:lnTo>
                      <a:pt x="824" y="374"/>
                    </a:lnTo>
                    <a:lnTo>
                      <a:pt x="824" y="372"/>
                    </a:lnTo>
                    <a:lnTo>
                      <a:pt x="827" y="372"/>
                    </a:lnTo>
                    <a:lnTo>
                      <a:pt x="822" y="371"/>
                    </a:lnTo>
                    <a:lnTo>
                      <a:pt x="822" y="369"/>
                    </a:lnTo>
                    <a:lnTo>
                      <a:pt x="830" y="346"/>
                    </a:lnTo>
                    <a:lnTo>
                      <a:pt x="822" y="344"/>
                    </a:lnTo>
                    <a:lnTo>
                      <a:pt x="822" y="343"/>
                    </a:lnTo>
                    <a:lnTo>
                      <a:pt x="820" y="331"/>
                    </a:lnTo>
                    <a:lnTo>
                      <a:pt x="820" y="329"/>
                    </a:lnTo>
                    <a:lnTo>
                      <a:pt x="829" y="320"/>
                    </a:lnTo>
                    <a:lnTo>
                      <a:pt x="830" y="320"/>
                    </a:lnTo>
                    <a:lnTo>
                      <a:pt x="862" y="332"/>
                    </a:lnTo>
                    <a:lnTo>
                      <a:pt x="878" y="323"/>
                    </a:lnTo>
                    <a:lnTo>
                      <a:pt x="894" y="332"/>
                    </a:lnTo>
                    <a:lnTo>
                      <a:pt x="894" y="334"/>
                    </a:lnTo>
                    <a:lnTo>
                      <a:pt x="893" y="341"/>
                    </a:lnTo>
                    <a:lnTo>
                      <a:pt x="899" y="340"/>
                    </a:lnTo>
                    <a:lnTo>
                      <a:pt x="902" y="347"/>
                    </a:lnTo>
                    <a:lnTo>
                      <a:pt x="900" y="349"/>
                    </a:lnTo>
                    <a:lnTo>
                      <a:pt x="909" y="349"/>
                    </a:lnTo>
                    <a:lnTo>
                      <a:pt x="909" y="350"/>
                    </a:lnTo>
                    <a:lnTo>
                      <a:pt x="905" y="353"/>
                    </a:lnTo>
                    <a:lnTo>
                      <a:pt x="907" y="360"/>
                    </a:lnTo>
                    <a:lnTo>
                      <a:pt x="924" y="362"/>
                    </a:lnTo>
                    <a:lnTo>
                      <a:pt x="925" y="362"/>
                    </a:lnTo>
                    <a:lnTo>
                      <a:pt x="927" y="368"/>
                    </a:lnTo>
                    <a:lnTo>
                      <a:pt x="933" y="362"/>
                    </a:lnTo>
                    <a:lnTo>
                      <a:pt x="934" y="362"/>
                    </a:lnTo>
                    <a:lnTo>
                      <a:pt x="937" y="366"/>
                    </a:lnTo>
                    <a:lnTo>
                      <a:pt x="933" y="378"/>
                    </a:lnTo>
                    <a:lnTo>
                      <a:pt x="937" y="389"/>
                    </a:lnTo>
                    <a:lnTo>
                      <a:pt x="937" y="390"/>
                    </a:lnTo>
                    <a:lnTo>
                      <a:pt x="919" y="390"/>
                    </a:lnTo>
                    <a:lnTo>
                      <a:pt x="933" y="393"/>
                    </a:lnTo>
                    <a:lnTo>
                      <a:pt x="934" y="393"/>
                    </a:lnTo>
                    <a:lnTo>
                      <a:pt x="937" y="400"/>
                    </a:lnTo>
                    <a:lnTo>
                      <a:pt x="934" y="408"/>
                    </a:lnTo>
                    <a:lnTo>
                      <a:pt x="939" y="408"/>
                    </a:lnTo>
                    <a:lnTo>
                      <a:pt x="939" y="409"/>
                    </a:lnTo>
                    <a:lnTo>
                      <a:pt x="936" y="412"/>
                    </a:lnTo>
                    <a:lnTo>
                      <a:pt x="939" y="417"/>
                    </a:lnTo>
                    <a:lnTo>
                      <a:pt x="939" y="418"/>
                    </a:lnTo>
                    <a:lnTo>
                      <a:pt x="933" y="421"/>
                    </a:lnTo>
                    <a:lnTo>
                      <a:pt x="930" y="420"/>
                    </a:lnTo>
                    <a:lnTo>
                      <a:pt x="930" y="423"/>
                    </a:lnTo>
                    <a:lnTo>
                      <a:pt x="948" y="420"/>
                    </a:lnTo>
                    <a:lnTo>
                      <a:pt x="949" y="420"/>
                    </a:lnTo>
                    <a:lnTo>
                      <a:pt x="952" y="430"/>
                    </a:lnTo>
                    <a:lnTo>
                      <a:pt x="952" y="435"/>
                    </a:lnTo>
                    <a:lnTo>
                      <a:pt x="955" y="426"/>
                    </a:lnTo>
                    <a:lnTo>
                      <a:pt x="956" y="426"/>
                    </a:lnTo>
                    <a:lnTo>
                      <a:pt x="956" y="430"/>
                    </a:lnTo>
                    <a:lnTo>
                      <a:pt x="958" y="430"/>
                    </a:lnTo>
                    <a:lnTo>
                      <a:pt x="958" y="432"/>
                    </a:lnTo>
                    <a:lnTo>
                      <a:pt x="959" y="438"/>
                    </a:lnTo>
                    <a:lnTo>
                      <a:pt x="971" y="429"/>
                    </a:lnTo>
                    <a:lnTo>
                      <a:pt x="974" y="420"/>
                    </a:lnTo>
                    <a:lnTo>
                      <a:pt x="976" y="420"/>
                    </a:lnTo>
                    <a:lnTo>
                      <a:pt x="980" y="424"/>
                    </a:lnTo>
                    <a:lnTo>
                      <a:pt x="980" y="429"/>
                    </a:lnTo>
                    <a:lnTo>
                      <a:pt x="983" y="426"/>
                    </a:lnTo>
                    <a:lnTo>
                      <a:pt x="979" y="420"/>
                    </a:lnTo>
                    <a:lnTo>
                      <a:pt x="979" y="418"/>
                    </a:lnTo>
                    <a:lnTo>
                      <a:pt x="983" y="418"/>
                    </a:lnTo>
                    <a:lnTo>
                      <a:pt x="985" y="412"/>
                    </a:lnTo>
                    <a:lnTo>
                      <a:pt x="985" y="408"/>
                    </a:lnTo>
                    <a:lnTo>
                      <a:pt x="989" y="405"/>
                    </a:lnTo>
                    <a:lnTo>
                      <a:pt x="986" y="399"/>
                    </a:lnTo>
                    <a:lnTo>
                      <a:pt x="986" y="398"/>
                    </a:lnTo>
                    <a:lnTo>
                      <a:pt x="995" y="383"/>
                    </a:lnTo>
                    <a:lnTo>
                      <a:pt x="1001" y="383"/>
                    </a:lnTo>
                    <a:lnTo>
                      <a:pt x="1004" y="390"/>
                    </a:lnTo>
                    <a:lnTo>
                      <a:pt x="1002" y="393"/>
                    </a:lnTo>
                    <a:lnTo>
                      <a:pt x="1004" y="393"/>
                    </a:lnTo>
                    <a:lnTo>
                      <a:pt x="1004" y="395"/>
                    </a:lnTo>
                    <a:lnTo>
                      <a:pt x="1007" y="402"/>
                    </a:lnTo>
                    <a:lnTo>
                      <a:pt x="1011" y="402"/>
                    </a:lnTo>
                    <a:lnTo>
                      <a:pt x="1011" y="403"/>
                    </a:lnTo>
                    <a:lnTo>
                      <a:pt x="1008" y="406"/>
                    </a:lnTo>
                    <a:lnTo>
                      <a:pt x="1016" y="411"/>
                    </a:lnTo>
                    <a:lnTo>
                      <a:pt x="1017" y="411"/>
                    </a:lnTo>
                    <a:lnTo>
                      <a:pt x="1016" y="412"/>
                    </a:lnTo>
                    <a:lnTo>
                      <a:pt x="1008" y="417"/>
                    </a:lnTo>
                    <a:lnTo>
                      <a:pt x="1010" y="417"/>
                    </a:lnTo>
                    <a:lnTo>
                      <a:pt x="1011" y="415"/>
                    </a:lnTo>
                    <a:lnTo>
                      <a:pt x="1014" y="415"/>
                    </a:lnTo>
                    <a:lnTo>
                      <a:pt x="1016" y="414"/>
                    </a:lnTo>
                    <a:lnTo>
                      <a:pt x="1019" y="414"/>
                    </a:lnTo>
                    <a:lnTo>
                      <a:pt x="1019" y="415"/>
                    </a:lnTo>
                    <a:lnTo>
                      <a:pt x="1017" y="421"/>
                    </a:lnTo>
                    <a:lnTo>
                      <a:pt x="1023" y="426"/>
                    </a:lnTo>
                    <a:lnTo>
                      <a:pt x="1023" y="427"/>
                    </a:lnTo>
                    <a:lnTo>
                      <a:pt x="1016" y="430"/>
                    </a:lnTo>
                    <a:lnTo>
                      <a:pt x="1026" y="432"/>
                    </a:lnTo>
                    <a:lnTo>
                      <a:pt x="1028" y="432"/>
                    </a:lnTo>
                    <a:lnTo>
                      <a:pt x="1028" y="433"/>
                    </a:lnTo>
                    <a:lnTo>
                      <a:pt x="1020" y="439"/>
                    </a:lnTo>
                    <a:lnTo>
                      <a:pt x="1026" y="438"/>
                    </a:lnTo>
                    <a:lnTo>
                      <a:pt x="1028" y="438"/>
                    </a:lnTo>
                    <a:lnTo>
                      <a:pt x="1029" y="440"/>
                    </a:lnTo>
                    <a:lnTo>
                      <a:pt x="1029" y="442"/>
                    </a:lnTo>
                    <a:lnTo>
                      <a:pt x="1028" y="443"/>
                    </a:lnTo>
                    <a:lnTo>
                      <a:pt x="1031" y="443"/>
                    </a:lnTo>
                    <a:lnTo>
                      <a:pt x="1036" y="451"/>
                    </a:lnTo>
                    <a:lnTo>
                      <a:pt x="1036" y="452"/>
                    </a:lnTo>
                    <a:lnTo>
                      <a:pt x="1031" y="455"/>
                    </a:lnTo>
                    <a:lnTo>
                      <a:pt x="1035" y="455"/>
                    </a:lnTo>
                    <a:lnTo>
                      <a:pt x="1041" y="466"/>
                    </a:lnTo>
                    <a:lnTo>
                      <a:pt x="1036" y="472"/>
                    </a:lnTo>
                    <a:lnTo>
                      <a:pt x="1038" y="473"/>
                    </a:lnTo>
                    <a:lnTo>
                      <a:pt x="1038" y="475"/>
                    </a:lnTo>
                    <a:lnTo>
                      <a:pt x="1036" y="475"/>
                    </a:lnTo>
                    <a:lnTo>
                      <a:pt x="1032" y="473"/>
                    </a:lnTo>
                    <a:lnTo>
                      <a:pt x="1031" y="473"/>
                    </a:lnTo>
                    <a:lnTo>
                      <a:pt x="1026" y="475"/>
                    </a:lnTo>
                    <a:lnTo>
                      <a:pt x="1036" y="476"/>
                    </a:lnTo>
                    <a:lnTo>
                      <a:pt x="1035" y="479"/>
                    </a:lnTo>
                    <a:lnTo>
                      <a:pt x="1038" y="482"/>
                    </a:lnTo>
                    <a:lnTo>
                      <a:pt x="1038" y="483"/>
                    </a:lnTo>
                    <a:lnTo>
                      <a:pt x="1036" y="485"/>
                    </a:lnTo>
                    <a:lnTo>
                      <a:pt x="1038" y="485"/>
                    </a:lnTo>
                    <a:lnTo>
                      <a:pt x="1039" y="483"/>
                    </a:lnTo>
                    <a:lnTo>
                      <a:pt x="1042" y="483"/>
                    </a:lnTo>
                    <a:lnTo>
                      <a:pt x="1042" y="485"/>
                    </a:lnTo>
                    <a:lnTo>
                      <a:pt x="1044" y="491"/>
                    </a:lnTo>
                    <a:lnTo>
                      <a:pt x="1056" y="494"/>
                    </a:lnTo>
                    <a:lnTo>
                      <a:pt x="1056" y="495"/>
                    </a:lnTo>
                    <a:lnTo>
                      <a:pt x="1057" y="503"/>
                    </a:lnTo>
                    <a:lnTo>
                      <a:pt x="1054" y="506"/>
                    </a:lnTo>
                    <a:lnTo>
                      <a:pt x="1057" y="506"/>
                    </a:lnTo>
                    <a:lnTo>
                      <a:pt x="1060" y="504"/>
                    </a:lnTo>
                    <a:lnTo>
                      <a:pt x="1065" y="504"/>
                    </a:lnTo>
                    <a:lnTo>
                      <a:pt x="1066" y="507"/>
                    </a:lnTo>
                    <a:lnTo>
                      <a:pt x="1066" y="512"/>
                    </a:lnTo>
                    <a:lnTo>
                      <a:pt x="1069" y="507"/>
                    </a:lnTo>
                    <a:lnTo>
                      <a:pt x="1071" y="507"/>
                    </a:lnTo>
                    <a:lnTo>
                      <a:pt x="1076" y="516"/>
                    </a:lnTo>
                    <a:lnTo>
                      <a:pt x="1081" y="518"/>
                    </a:lnTo>
                    <a:lnTo>
                      <a:pt x="1085" y="513"/>
                    </a:lnTo>
                    <a:lnTo>
                      <a:pt x="1094" y="522"/>
                    </a:lnTo>
                    <a:lnTo>
                      <a:pt x="1094" y="524"/>
                    </a:lnTo>
                    <a:lnTo>
                      <a:pt x="1093" y="524"/>
                    </a:lnTo>
                    <a:lnTo>
                      <a:pt x="1075" y="531"/>
                    </a:lnTo>
                    <a:lnTo>
                      <a:pt x="1076" y="531"/>
                    </a:lnTo>
                    <a:lnTo>
                      <a:pt x="1078" y="532"/>
                    </a:lnTo>
                    <a:lnTo>
                      <a:pt x="1076" y="532"/>
                    </a:lnTo>
                    <a:lnTo>
                      <a:pt x="1062" y="538"/>
                    </a:lnTo>
                    <a:lnTo>
                      <a:pt x="1059" y="544"/>
                    </a:lnTo>
                    <a:lnTo>
                      <a:pt x="1057" y="544"/>
                    </a:lnTo>
                    <a:lnTo>
                      <a:pt x="1048" y="540"/>
                    </a:lnTo>
                    <a:lnTo>
                      <a:pt x="1047" y="541"/>
                    </a:lnTo>
                    <a:lnTo>
                      <a:pt x="1056" y="544"/>
                    </a:lnTo>
                    <a:lnTo>
                      <a:pt x="1057" y="546"/>
                    </a:lnTo>
                    <a:lnTo>
                      <a:pt x="1056" y="550"/>
                    </a:lnTo>
                    <a:lnTo>
                      <a:pt x="1076" y="534"/>
                    </a:lnTo>
                    <a:lnTo>
                      <a:pt x="1085" y="532"/>
                    </a:lnTo>
                    <a:lnTo>
                      <a:pt x="1084" y="532"/>
                    </a:lnTo>
                    <a:lnTo>
                      <a:pt x="1084" y="531"/>
                    </a:lnTo>
                    <a:lnTo>
                      <a:pt x="1096" y="531"/>
                    </a:lnTo>
                    <a:lnTo>
                      <a:pt x="1096" y="546"/>
                    </a:lnTo>
                    <a:lnTo>
                      <a:pt x="1099" y="540"/>
                    </a:lnTo>
                    <a:lnTo>
                      <a:pt x="1099" y="538"/>
                    </a:lnTo>
                    <a:lnTo>
                      <a:pt x="1100" y="538"/>
                    </a:lnTo>
                    <a:lnTo>
                      <a:pt x="1114" y="544"/>
                    </a:lnTo>
                    <a:lnTo>
                      <a:pt x="1114" y="546"/>
                    </a:lnTo>
                    <a:lnTo>
                      <a:pt x="1112" y="546"/>
                    </a:lnTo>
                    <a:lnTo>
                      <a:pt x="1116" y="553"/>
                    </a:lnTo>
                    <a:lnTo>
                      <a:pt x="1109" y="553"/>
                    </a:lnTo>
                    <a:lnTo>
                      <a:pt x="1114" y="556"/>
                    </a:lnTo>
                    <a:lnTo>
                      <a:pt x="1116" y="565"/>
                    </a:lnTo>
                    <a:lnTo>
                      <a:pt x="1115" y="565"/>
                    </a:lnTo>
                    <a:lnTo>
                      <a:pt x="1114" y="567"/>
                    </a:lnTo>
                    <a:lnTo>
                      <a:pt x="1116" y="571"/>
                    </a:lnTo>
                    <a:lnTo>
                      <a:pt x="1114" y="571"/>
                    </a:lnTo>
                    <a:lnTo>
                      <a:pt x="1116" y="574"/>
                    </a:lnTo>
                    <a:lnTo>
                      <a:pt x="1116" y="575"/>
                    </a:lnTo>
                    <a:lnTo>
                      <a:pt x="1105" y="589"/>
                    </a:lnTo>
                    <a:lnTo>
                      <a:pt x="1081" y="593"/>
                    </a:lnTo>
                    <a:lnTo>
                      <a:pt x="1060" y="615"/>
                    </a:lnTo>
                    <a:lnTo>
                      <a:pt x="1059" y="615"/>
                    </a:lnTo>
                    <a:lnTo>
                      <a:pt x="1057" y="614"/>
                    </a:lnTo>
                    <a:lnTo>
                      <a:pt x="1056" y="614"/>
                    </a:lnTo>
                    <a:lnTo>
                      <a:pt x="1056" y="612"/>
                    </a:lnTo>
                    <a:lnTo>
                      <a:pt x="1039" y="618"/>
                    </a:lnTo>
                    <a:lnTo>
                      <a:pt x="1038" y="618"/>
                    </a:lnTo>
                    <a:lnTo>
                      <a:pt x="1031" y="615"/>
                    </a:lnTo>
                    <a:lnTo>
                      <a:pt x="977" y="615"/>
                    </a:lnTo>
                    <a:lnTo>
                      <a:pt x="971" y="621"/>
                    </a:lnTo>
                    <a:lnTo>
                      <a:pt x="965" y="633"/>
                    </a:lnTo>
                    <a:lnTo>
                      <a:pt x="964" y="633"/>
                    </a:lnTo>
                    <a:lnTo>
                      <a:pt x="955" y="635"/>
                    </a:lnTo>
                    <a:lnTo>
                      <a:pt x="945" y="644"/>
                    </a:lnTo>
                    <a:lnTo>
                      <a:pt x="937" y="654"/>
                    </a:lnTo>
                    <a:lnTo>
                      <a:pt x="933" y="657"/>
                    </a:lnTo>
                    <a:lnTo>
                      <a:pt x="925" y="670"/>
                    </a:lnTo>
                    <a:lnTo>
                      <a:pt x="918" y="679"/>
                    </a:lnTo>
                    <a:lnTo>
                      <a:pt x="919" y="678"/>
                    </a:lnTo>
                    <a:lnTo>
                      <a:pt x="934" y="660"/>
                    </a:lnTo>
                    <a:lnTo>
                      <a:pt x="949" y="647"/>
                    </a:lnTo>
                    <a:lnTo>
                      <a:pt x="973" y="636"/>
                    </a:lnTo>
                    <a:lnTo>
                      <a:pt x="993" y="635"/>
                    </a:lnTo>
                    <a:lnTo>
                      <a:pt x="1004" y="639"/>
                    </a:lnTo>
                    <a:lnTo>
                      <a:pt x="1004" y="650"/>
                    </a:lnTo>
                    <a:lnTo>
                      <a:pt x="992" y="658"/>
                    </a:lnTo>
                    <a:lnTo>
                      <a:pt x="990" y="658"/>
                    </a:lnTo>
                    <a:lnTo>
                      <a:pt x="983" y="657"/>
                    </a:lnTo>
                    <a:lnTo>
                      <a:pt x="977" y="658"/>
                    </a:lnTo>
                    <a:lnTo>
                      <a:pt x="985" y="660"/>
                    </a:lnTo>
                    <a:lnTo>
                      <a:pt x="986" y="664"/>
                    </a:lnTo>
                    <a:lnTo>
                      <a:pt x="993" y="661"/>
                    </a:lnTo>
                    <a:lnTo>
                      <a:pt x="998" y="663"/>
                    </a:lnTo>
                    <a:lnTo>
                      <a:pt x="998" y="664"/>
                    </a:lnTo>
                    <a:lnTo>
                      <a:pt x="992" y="676"/>
                    </a:lnTo>
                    <a:lnTo>
                      <a:pt x="998" y="676"/>
                    </a:lnTo>
                    <a:lnTo>
                      <a:pt x="998" y="688"/>
                    </a:lnTo>
                    <a:lnTo>
                      <a:pt x="1001" y="691"/>
                    </a:lnTo>
                    <a:lnTo>
                      <a:pt x="1011" y="696"/>
                    </a:lnTo>
                    <a:lnTo>
                      <a:pt x="1011" y="697"/>
                    </a:lnTo>
                    <a:lnTo>
                      <a:pt x="1010" y="697"/>
                    </a:lnTo>
                    <a:lnTo>
                      <a:pt x="1025" y="703"/>
                    </a:lnTo>
                    <a:lnTo>
                      <a:pt x="1033" y="700"/>
                    </a:lnTo>
                    <a:lnTo>
                      <a:pt x="1033" y="698"/>
                    </a:lnTo>
                    <a:lnTo>
                      <a:pt x="1035" y="698"/>
                    </a:lnTo>
                    <a:lnTo>
                      <a:pt x="1035" y="700"/>
                    </a:lnTo>
                    <a:lnTo>
                      <a:pt x="1036" y="703"/>
                    </a:lnTo>
                    <a:lnTo>
                      <a:pt x="1042" y="704"/>
                    </a:lnTo>
                    <a:lnTo>
                      <a:pt x="1044" y="704"/>
                    </a:lnTo>
                    <a:lnTo>
                      <a:pt x="1044" y="706"/>
                    </a:lnTo>
                    <a:lnTo>
                      <a:pt x="1042" y="709"/>
                    </a:lnTo>
                    <a:lnTo>
                      <a:pt x="1047" y="710"/>
                    </a:lnTo>
                    <a:lnTo>
                      <a:pt x="1048" y="710"/>
                    </a:lnTo>
                    <a:lnTo>
                      <a:pt x="1047" y="712"/>
                    </a:lnTo>
                    <a:lnTo>
                      <a:pt x="1023" y="721"/>
                    </a:lnTo>
                    <a:lnTo>
                      <a:pt x="1014" y="722"/>
                    </a:lnTo>
                    <a:lnTo>
                      <a:pt x="1014" y="725"/>
                    </a:lnTo>
                    <a:lnTo>
                      <a:pt x="1007" y="725"/>
                    </a:lnTo>
                    <a:lnTo>
                      <a:pt x="1004" y="730"/>
                    </a:lnTo>
                    <a:lnTo>
                      <a:pt x="990" y="744"/>
                    </a:lnTo>
                    <a:lnTo>
                      <a:pt x="989" y="744"/>
                    </a:lnTo>
                    <a:lnTo>
                      <a:pt x="980" y="738"/>
                    </a:lnTo>
                    <a:lnTo>
                      <a:pt x="980" y="737"/>
                    </a:lnTo>
                    <a:lnTo>
                      <a:pt x="979" y="731"/>
                    </a:lnTo>
                    <a:lnTo>
                      <a:pt x="982" y="725"/>
                    </a:lnTo>
                    <a:lnTo>
                      <a:pt x="979" y="725"/>
                    </a:lnTo>
                    <a:lnTo>
                      <a:pt x="979" y="724"/>
                    </a:lnTo>
                    <a:lnTo>
                      <a:pt x="980" y="724"/>
                    </a:lnTo>
                    <a:lnTo>
                      <a:pt x="1001" y="710"/>
                    </a:lnTo>
                    <a:lnTo>
                      <a:pt x="996" y="710"/>
                    </a:lnTo>
                    <a:lnTo>
                      <a:pt x="996" y="707"/>
                    </a:lnTo>
                    <a:lnTo>
                      <a:pt x="1002" y="700"/>
                    </a:lnTo>
                    <a:lnTo>
                      <a:pt x="1001" y="700"/>
                    </a:lnTo>
                    <a:lnTo>
                      <a:pt x="986" y="712"/>
                    </a:lnTo>
                    <a:lnTo>
                      <a:pt x="967" y="713"/>
                    </a:lnTo>
                    <a:lnTo>
                      <a:pt x="961" y="713"/>
                    </a:lnTo>
                    <a:lnTo>
                      <a:pt x="961" y="712"/>
                    </a:lnTo>
                    <a:lnTo>
                      <a:pt x="959" y="706"/>
                    </a:lnTo>
                    <a:lnTo>
                      <a:pt x="958" y="704"/>
                    </a:lnTo>
                    <a:lnTo>
                      <a:pt x="956" y="704"/>
                    </a:lnTo>
                    <a:lnTo>
                      <a:pt x="956" y="679"/>
                    </a:lnTo>
                    <a:lnTo>
                      <a:pt x="950" y="673"/>
                    </a:lnTo>
                    <a:lnTo>
                      <a:pt x="945" y="676"/>
                    </a:lnTo>
                    <a:lnTo>
                      <a:pt x="943" y="676"/>
                    </a:lnTo>
                    <a:lnTo>
                      <a:pt x="937" y="672"/>
                    </a:lnTo>
                    <a:lnTo>
                      <a:pt x="928" y="684"/>
                    </a:lnTo>
                    <a:lnTo>
                      <a:pt x="921" y="710"/>
                    </a:lnTo>
                    <a:lnTo>
                      <a:pt x="921" y="712"/>
                    </a:lnTo>
                    <a:lnTo>
                      <a:pt x="910" y="712"/>
                    </a:lnTo>
                    <a:lnTo>
                      <a:pt x="909" y="718"/>
                    </a:lnTo>
                    <a:lnTo>
                      <a:pt x="863" y="718"/>
                    </a:lnTo>
                    <a:lnTo>
                      <a:pt x="854" y="725"/>
                    </a:lnTo>
                    <a:lnTo>
                      <a:pt x="838" y="734"/>
                    </a:lnTo>
                    <a:lnTo>
                      <a:pt x="836" y="733"/>
                    </a:lnTo>
                    <a:lnTo>
                      <a:pt x="836" y="737"/>
                    </a:lnTo>
                    <a:lnTo>
                      <a:pt x="823" y="737"/>
                    </a:lnTo>
                    <a:lnTo>
                      <a:pt x="808" y="740"/>
                    </a:lnTo>
                    <a:lnTo>
                      <a:pt x="802" y="747"/>
                    </a:lnTo>
                    <a:lnTo>
                      <a:pt x="810" y="749"/>
                    </a:lnTo>
                    <a:lnTo>
                      <a:pt x="811" y="749"/>
                    </a:lnTo>
                    <a:lnTo>
                      <a:pt x="813" y="756"/>
                    </a:lnTo>
                    <a:lnTo>
                      <a:pt x="796" y="756"/>
                    </a:lnTo>
                    <a:lnTo>
                      <a:pt x="790" y="761"/>
                    </a:lnTo>
                    <a:lnTo>
                      <a:pt x="783" y="759"/>
                    </a:lnTo>
                    <a:lnTo>
                      <a:pt x="765" y="771"/>
                    </a:lnTo>
                    <a:lnTo>
                      <a:pt x="756" y="771"/>
                    </a:lnTo>
                    <a:lnTo>
                      <a:pt x="756" y="770"/>
                    </a:lnTo>
                    <a:lnTo>
                      <a:pt x="759" y="764"/>
                    </a:lnTo>
                    <a:lnTo>
                      <a:pt x="759" y="762"/>
                    </a:lnTo>
                    <a:lnTo>
                      <a:pt x="761" y="762"/>
                    </a:lnTo>
                    <a:lnTo>
                      <a:pt x="764" y="764"/>
                    </a:lnTo>
                    <a:lnTo>
                      <a:pt x="762" y="759"/>
                    </a:lnTo>
                    <a:lnTo>
                      <a:pt x="765" y="752"/>
                    </a:lnTo>
                    <a:lnTo>
                      <a:pt x="765" y="750"/>
                    </a:lnTo>
                    <a:lnTo>
                      <a:pt x="774" y="746"/>
                    </a:lnTo>
                    <a:lnTo>
                      <a:pt x="774" y="731"/>
                    </a:lnTo>
                    <a:lnTo>
                      <a:pt x="779" y="721"/>
                    </a:lnTo>
                    <a:lnTo>
                      <a:pt x="776" y="712"/>
                    </a:lnTo>
                    <a:lnTo>
                      <a:pt x="776" y="710"/>
                    </a:lnTo>
                    <a:lnTo>
                      <a:pt x="779" y="710"/>
                    </a:lnTo>
                    <a:lnTo>
                      <a:pt x="780" y="712"/>
                    </a:lnTo>
                    <a:lnTo>
                      <a:pt x="781" y="712"/>
                    </a:lnTo>
                    <a:lnTo>
                      <a:pt x="783" y="716"/>
                    </a:lnTo>
                    <a:lnTo>
                      <a:pt x="786" y="716"/>
                    </a:lnTo>
                    <a:lnTo>
                      <a:pt x="786" y="722"/>
                    </a:lnTo>
                    <a:lnTo>
                      <a:pt x="787" y="721"/>
                    </a:lnTo>
                    <a:lnTo>
                      <a:pt x="789" y="721"/>
                    </a:lnTo>
                    <a:lnTo>
                      <a:pt x="796" y="724"/>
                    </a:lnTo>
                    <a:lnTo>
                      <a:pt x="796" y="718"/>
                    </a:lnTo>
                    <a:lnTo>
                      <a:pt x="799" y="719"/>
                    </a:lnTo>
                    <a:lnTo>
                      <a:pt x="796" y="715"/>
                    </a:lnTo>
                    <a:lnTo>
                      <a:pt x="796" y="710"/>
                    </a:lnTo>
                    <a:lnTo>
                      <a:pt x="787" y="700"/>
                    </a:lnTo>
                    <a:lnTo>
                      <a:pt x="743" y="693"/>
                    </a:lnTo>
                    <a:lnTo>
                      <a:pt x="741" y="690"/>
                    </a:lnTo>
                    <a:lnTo>
                      <a:pt x="739" y="690"/>
                    </a:lnTo>
                    <a:lnTo>
                      <a:pt x="739" y="682"/>
                    </a:lnTo>
                    <a:lnTo>
                      <a:pt x="736" y="681"/>
                    </a:lnTo>
                    <a:lnTo>
                      <a:pt x="736" y="672"/>
                    </a:lnTo>
                    <a:lnTo>
                      <a:pt x="731" y="667"/>
                    </a:lnTo>
                    <a:lnTo>
                      <a:pt x="733" y="661"/>
                    </a:lnTo>
                    <a:lnTo>
                      <a:pt x="722" y="661"/>
                    </a:lnTo>
                    <a:lnTo>
                      <a:pt x="713" y="645"/>
                    </a:lnTo>
                    <a:lnTo>
                      <a:pt x="706" y="645"/>
                    </a:lnTo>
                    <a:lnTo>
                      <a:pt x="706" y="654"/>
                    </a:lnTo>
                    <a:lnTo>
                      <a:pt x="704" y="654"/>
                    </a:lnTo>
                    <a:lnTo>
                      <a:pt x="700" y="644"/>
                    </a:lnTo>
                    <a:lnTo>
                      <a:pt x="693" y="641"/>
                    </a:lnTo>
                    <a:lnTo>
                      <a:pt x="688" y="651"/>
                    </a:lnTo>
                    <a:lnTo>
                      <a:pt x="687" y="651"/>
                    </a:lnTo>
                    <a:lnTo>
                      <a:pt x="687" y="647"/>
                    </a:lnTo>
                    <a:lnTo>
                      <a:pt x="684" y="653"/>
                    </a:lnTo>
                    <a:lnTo>
                      <a:pt x="682" y="653"/>
                    </a:lnTo>
                    <a:lnTo>
                      <a:pt x="682" y="650"/>
                    </a:lnTo>
                    <a:lnTo>
                      <a:pt x="676" y="658"/>
                    </a:lnTo>
                    <a:lnTo>
                      <a:pt x="670" y="661"/>
                    </a:lnTo>
                    <a:lnTo>
                      <a:pt x="656" y="657"/>
                    </a:lnTo>
                    <a:lnTo>
                      <a:pt x="650" y="658"/>
                    </a:lnTo>
                    <a:lnTo>
                      <a:pt x="630" y="648"/>
                    </a:lnTo>
                    <a:lnTo>
                      <a:pt x="607" y="647"/>
                    </a:lnTo>
                    <a:lnTo>
                      <a:pt x="601" y="635"/>
                    </a:lnTo>
                    <a:lnTo>
                      <a:pt x="601" y="642"/>
                    </a:lnTo>
                    <a:lnTo>
                      <a:pt x="239" y="641"/>
                    </a:lnTo>
                    <a:lnTo>
                      <a:pt x="236" y="638"/>
                    </a:lnTo>
                    <a:lnTo>
                      <a:pt x="236" y="636"/>
                    </a:lnTo>
                    <a:lnTo>
                      <a:pt x="239" y="636"/>
                    </a:lnTo>
                    <a:lnTo>
                      <a:pt x="233" y="635"/>
                    </a:lnTo>
                    <a:lnTo>
                      <a:pt x="233" y="627"/>
                    </a:lnTo>
                    <a:lnTo>
                      <a:pt x="229" y="632"/>
                    </a:lnTo>
                    <a:lnTo>
                      <a:pt x="227" y="632"/>
                    </a:lnTo>
                    <a:lnTo>
                      <a:pt x="227" y="626"/>
                    </a:lnTo>
                    <a:lnTo>
                      <a:pt x="224" y="621"/>
                    </a:lnTo>
                    <a:lnTo>
                      <a:pt x="224" y="624"/>
                    </a:lnTo>
                    <a:lnTo>
                      <a:pt x="221" y="624"/>
                    </a:lnTo>
                    <a:lnTo>
                      <a:pt x="215" y="621"/>
                    </a:lnTo>
                    <a:lnTo>
                      <a:pt x="212" y="618"/>
                    </a:lnTo>
                    <a:lnTo>
                      <a:pt x="212" y="617"/>
                    </a:lnTo>
                    <a:lnTo>
                      <a:pt x="214" y="612"/>
                    </a:lnTo>
                    <a:lnTo>
                      <a:pt x="196" y="610"/>
                    </a:lnTo>
                    <a:lnTo>
                      <a:pt x="195" y="610"/>
                    </a:lnTo>
                    <a:lnTo>
                      <a:pt x="195" y="608"/>
                    </a:lnTo>
                    <a:lnTo>
                      <a:pt x="197" y="605"/>
                    </a:lnTo>
                    <a:lnTo>
                      <a:pt x="192" y="602"/>
                    </a:lnTo>
                    <a:lnTo>
                      <a:pt x="192" y="601"/>
                    </a:lnTo>
                    <a:lnTo>
                      <a:pt x="189" y="601"/>
                    </a:lnTo>
                    <a:lnTo>
                      <a:pt x="186" y="602"/>
                    </a:lnTo>
                    <a:lnTo>
                      <a:pt x="181" y="602"/>
                    </a:lnTo>
                    <a:lnTo>
                      <a:pt x="175" y="598"/>
                    </a:lnTo>
                    <a:lnTo>
                      <a:pt x="174" y="595"/>
                    </a:lnTo>
                    <a:lnTo>
                      <a:pt x="174" y="593"/>
                    </a:lnTo>
                    <a:lnTo>
                      <a:pt x="177" y="593"/>
                    </a:lnTo>
                    <a:lnTo>
                      <a:pt x="174" y="592"/>
                    </a:lnTo>
                    <a:lnTo>
                      <a:pt x="174" y="590"/>
                    </a:lnTo>
                    <a:lnTo>
                      <a:pt x="178" y="589"/>
                    </a:lnTo>
                    <a:lnTo>
                      <a:pt x="177" y="589"/>
                    </a:lnTo>
                    <a:lnTo>
                      <a:pt x="177" y="584"/>
                    </a:lnTo>
                    <a:lnTo>
                      <a:pt x="174" y="587"/>
                    </a:lnTo>
                    <a:lnTo>
                      <a:pt x="172" y="587"/>
                    </a:lnTo>
                    <a:lnTo>
                      <a:pt x="172" y="569"/>
                    </a:lnTo>
                    <a:lnTo>
                      <a:pt x="168" y="571"/>
                    </a:lnTo>
                    <a:lnTo>
                      <a:pt x="166" y="571"/>
                    </a:lnTo>
                    <a:lnTo>
                      <a:pt x="166" y="567"/>
                    </a:lnTo>
                    <a:lnTo>
                      <a:pt x="160" y="568"/>
                    </a:lnTo>
                    <a:lnTo>
                      <a:pt x="156" y="558"/>
                    </a:lnTo>
                    <a:lnTo>
                      <a:pt x="156" y="547"/>
                    </a:lnTo>
                    <a:lnTo>
                      <a:pt x="154" y="549"/>
                    </a:lnTo>
                    <a:lnTo>
                      <a:pt x="153" y="549"/>
                    </a:lnTo>
                    <a:lnTo>
                      <a:pt x="143" y="537"/>
                    </a:lnTo>
                    <a:lnTo>
                      <a:pt x="143" y="535"/>
                    </a:lnTo>
                    <a:lnTo>
                      <a:pt x="144" y="531"/>
                    </a:lnTo>
                    <a:lnTo>
                      <a:pt x="138" y="526"/>
                    </a:lnTo>
                    <a:lnTo>
                      <a:pt x="138" y="525"/>
                    </a:lnTo>
                    <a:lnTo>
                      <a:pt x="140" y="519"/>
                    </a:lnTo>
                    <a:lnTo>
                      <a:pt x="143" y="519"/>
                    </a:lnTo>
                    <a:lnTo>
                      <a:pt x="143" y="489"/>
                    </a:lnTo>
                    <a:lnTo>
                      <a:pt x="119" y="476"/>
                    </a:lnTo>
                    <a:lnTo>
                      <a:pt x="94" y="426"/>
                    </a:lnTo>
                    <a:lnTo>
                      <a:pt x="86" y="421"/>
                    </a:lnTo>
                    <a:lnTo>
                      <a:pt x="73" y="398"/>
                    </a:lnTo>
                    <a:lnTo>
                      <a:pt x="63" y="403"/>
                    </a:lnTo>
                    <a:lnTo>
                      <a:pt x="58" y="414"/>
                    </a:lnTo>
                    <a:lnTo>
                      <a:pt x="46" y="420"/>
                    </a:lnTo>
                    <a:lnTo>
                      <a:pt x="42" y="411"/>
                    </a:lnTo>
                    <a:lnTo>
                      <a:pt x="24" y="390"/>
                    </a:lnTo>
                    <a:lnTo>
                      <a:pt x="23" y="390"/>
                    </a:lnTo>
                    <a:lnTo>
                      <a:pt x="24" y="384"/>
                    </a:lnTo>
                    <a:lnTo>
                      <a:pt x="14" y="387"/>
                    </a:lnTo>
                    <a:lnTo>
                      <a:pt x="0" y="384"/>
                    </a:lnTo>
                    <a:lnTo>
                      <a:pt x="0" y="88"/>
                    </a:lnTo>
                    <a:lnTo>
                      <a:pt x="24" y="94"/>
                    </a:lnTo>
                    <a:lnTo>
                      <a:pt x="46" y="117"/>
                    </a:lnTo>
                    <a:lnTo>
                      <a:pt x="60" y="117"/>
                    </a:lnTo>
                    <a:lnTo>
                      <a:pt x="74" y="128"/>
                    </a:lnTo>
                    <a:lnTo>
                      <a:pt x="76" y="128"/>
                    </a:lnTo>
                    <a:lnTo>
                      <a:pt x="73" y="120"/>
                    </a:lnTo>
                    <a:lnTo>
                      <a:pt x="71" y="120"/>
                    </a:lnTo>
                    <a:lnTo>
                      <a:pt x="73" y="119"/>
                    </a:lnTo>
                    <a:lnTo>
                      <a:pt x="76" y="119"/>
                    </a:lnTo>
                    <a:lnTo>
                      <a:pt x="79" y="120"/>
                    </a:lnTo>
                    <a:lnTo>
                      <a:pt x="83" y="120"/>
                    </a:lnTo>
                    <a:lnTo>
                      <a:pt x="89" y="129"/>
                    </a:lnTo>
                    <a:lnTo>
                      <a:pt x="89" y="126"/>
                    </a:lnTo>
                    <a:lnTo>
                      <a:pt x="83" y="114"/>
                    </a:lnTo>
                    <a:lnTo>
                      <a:pt x="83" y="113"/>
                    </a:lnTo>
                    <a:lnTo>
                      <a:pt x="92" y="104"/>
                    </a:lnTo>
                    <a:lnTo>
                      <a:pt x="149" y="68"/>
                    </a:lnTo>
                    <a:lnTo>
                      <a:pt x="150" y="68"/>
                    </a:lnTo>
                    <a:lnTo>
                      <a:pt x="153" y="76"/>
                    </a:lnTo>
                    <a:lnTo>
                      <a:pt x="150" y="80"/>
                    </a:lnTo>
                    <a:lnTo>
                      <a:pt x="132" y="97"/>
                    </a:lnTo>
                    <a:lnTo>
                      <a:pt x="120" y="97"/>
                    </a:lnTo>
                    <a:lnTo>
                      <a:pt x="110" y="108"/>
                    </a:lnTo>
                    <a:lnTo>
                      <a:pt x="131" y="98"/>
                    </a:lnTo>
                    <a:lnTo>
                      <a:pt x="131" y="105"/>
                    </a:lnTo>
                    <a:lnTo>
                      <a:pt x="140" y="91"/>
                    </a:lnTo>
                    <a:lnTo>
                      <a:pt x="159" y="79"/>
                    </a:lnTo>
                    <a:lnTo>
                      <a:pt x="159" y="80"/>
                    </a:lnTo>
                    <a:lnTo>
                      <a:pt x="157" y="86"/>
                    </a:lnTo>
                    <a:lnTo>
                      <a:pt x="174" y="70"/>
                    </a:lnTo>
                    <a:lnTo>
                      <a:pt x="166" y="64"/>
                    </a:lnTo>
                    <a:lnTo>
                      <a:pt x="166" y="62"/>
                    </a:lnTo>
                    <a:lnTo>
                      <a:pt x="169" y="57"/>
                    </a:lnTo>
                    <a:lnTo>
                      <a:pt x="171" y="57"/>
                    </a:lnTo>
                    <a:lnTo>
                      <a:pt x="180" y="67"/>
                    </a:lnTo>
                    <a:lnTo>
                      <a:pt x="187" y="89"/>
                    </a:lnTo>
                    <a:lnTo>
                      <a:pt x="196" y="101"/>
                    </a:lnTo>
                    <a:lnTo>
                      <a:pt x="200" y="100"/>
                    </a:lnTo>
                    <a:lnTo>
                      <a:pt x="206" y="97"/>
                    </a:lnTo>
                    <a:lnTo>
                      <a:pt x="203" y="94"/>
                    </a:lnTo>
                    <a:lnTo>
                      <a:pt x="211" y="79"/>
                    </a:lnTo>
                    <a:lnTo>
                      <a:pt x="214" y="79"/>
                    </a:lnTo>
                    <a:lnTo>
                      <a:pt x="214" y="77"/>
                    </a:lnTo>
                    <a:lnTo>
                      <a:pt x="212" y="74"/>
                    </a:lnTo>
                    <a:lnTo>
                      <a:pt x="212" y="73"/>
                    </a:lnTo>
                    <a:lnTo>
                      <a:pt x="217" y="73"/>
                    </a:lnTo>
                    <a:lnTo>
                      <a:pt x="217" y="88"/>
                    </a:lnTo>
                    <a:lnTo>
                      <a:pt x="223" y="89"/>
                    </a:lnTo>
                    <a:lnTo>
                      <a:pt x="217" y="101"/>
                    </a:lnTo>
                    <a:lnTo>
                      <a:pt x="229" y="101"/>
                    </a:lnTo>
                    <a:lnTo>
                      <a:pt x="235" y="86"/>
                    </a:lnTo>
                    <a:lnTo>
                      <a:pt x="252" y="86"/>
                    </a:lnTo>
                    <a:lnTo>
                      <a:pt x="275" y="101"/>
                    </a:lnTo>
                    <a:lnTo>
                      <a:pt x="315" y="117"/>
                    </a:lnTo>
                    <a:lnTo>
                      <a:pt x="326" y="122"/>
                    </a:lnTo>
                    <a:lnTo>
                      <a:pt x="323" y="116"/>
                    </a:lnTo>
                    <a:lnTo>
                      <a:pt x="338" y="116"/>
                    </a:lnTo>
                    <a:lnTo>
                      <a:pt x="338" y="117"/>
                    </a:lnTo>
                    <a:lnTo>
                      <a:pt x="352" y="131"/>
                    </a:lnTo>
                    <a:lnTo>
                      <a:pt x="353" y="141"/>
                    </a:lnTo>
                    <a:lnTo>
                      <a:pt x="344" y="141"/>
                    </a:lnTo>
                    <a:lnTo>
                      <a:pt x="344" y="142"/>
                    </a:lnTo>
                    <a:lnTo>
                      <a:pt x="337" y="145"/>
                    </a:lnTo>
                    <a:lnTo>
                      <a:pt x="337" y="151"/>
                    </a:lnTo>
                    <a:lnTo>
                      <a:pt x="334" y="153"/>
                    </a:lnTo>
                    <a:lnTo>
                      <a:pt x="344" y="159"/>
                    </a:lnTo>
                    <a:lnTo>
                      <a:pt x="381" y="160"/>
                    </a:lnTo>
                    <a:lnTo>
                      <a:pt x="405" y="148"/>
                    </a:lnTo>
                    <a:lnTo>
                      <a:pt x="409" y="159"/>
                    </a:lnTo>
                    <a:lnTo>
                      <a:pt x="420" y="159"/>
                    </a:lnTo>
                    <a:lnTo>
                      <a:pt x="421" y="168"/>
                    </a:lnTo>
                    <a:lnTo>
                      <a:pt x="423" y="162"/>
                    </a:lnTo>
                    <a:lnTo>
                      <a:pt x="424" y="162"/>
                    </a:lnTo>
                    <a:lnTo>
                      <a:pt x="424" y="171"/>
                    </a:lnTo>
                    <a:lnTo>
                      <a:pt x="432" y="172"/>
                    </a:lnTo>
                    <a:lnTo>
                      <a:pt x="432" y="174"/>
                    </a:lnTo>
                    <a:lnTo>
                      <a:pt x="435" y="180"/>
                    </a:lnTo>
                    <a:lnTo>
                      <a:pt x="435" y="181"/>
                    </a:lnTo>
                    <a:lnTo>
                      <a:pt x="427" y="183"/>
                    </a:lnTo>
                    <a:lnTo>
                      <a:pt x="433" y="191"/>
                    </a:lnTo>
                    <a:lnTo>
                      <a:pt x="433" y="187"/>
                    </a:lnTo>
                    <a:lnTo>
                      <a:pt x="441" y="187"/>
                    </a:lnTo>
                    <a:lnTo>
                      <a:pt x="439" y="183"/>
                    </a:lnTo>
                    <a:lnTo>
                      <a:pt x="438" y="183"/>
                    </a:lnTo>
                    <a:lnTo>
                      <a:pt x="438" y="181"/>
                    </a:lnTo>
                    <a:lnTo>
                      <a:pt x="441" y="181"/>
                    </a:lnTo>
                    <a:lnTo>
                      <a:pt x="430" y="160"/>
                    </a:lnTo>
                    <a:lnTo>
                      <a:pt x="430" y="159"/>
                    </a:lnTo>
                    <a:lnTo>
                      <a:pt x="435" y="153"/>
                    </a:lnTo>
                    <a:lnTo>
                      <a:pt x="433" y="151"/>
                    </a:lnTo>
                    <a:lnTo>
                      <a:pt x="436" y="148"/>
                    </a:lnTo>
                    <a:lnTo>
                      <a:pt x="451" y="141"/>
                    </a:lnTo>
                    <a:lnTo>
                      <a:pt x="457" y="128"/>
                    </a:lnTo>
                    <a:lnTo>
                      <a:pt x="451" y="131"/>
                    </a:lnTo>
                    <a:lnTo>
                      <a:pt x="451" y="132"/>
                    </a:lnTo>
                    <a:lnTo>
                      <a:pt x="452" y="134"/>
                    </a:lnTo>
                    <a:lnTo>
                      <a:pt x="449" y="134"/>
                    </a:lnTo>
                    <a:lnTo>
                      <a:pt x="449" y="135"/>
                    </a:lnTo>
                    <a:lnTo>
                      <a:pt x="451" y="135"/>
                    </a:lnTo>
                    <a:lnTo>
                      <a:pt x="449" y="141"/>
                    </a:lnTo>
                    <a:lnTo>
                      <a:pt x="448" y="141"/>
                    </a:lnTo>
                    <a:lnTo>
                      <a:pt x="438" y="138"/>
                    </a:lnTo>
                    <a:lnTo>
                      <a:pt x="433" y="141"/>
                    </a:lnTo>
                    <a:lnTo>
                      <a:pt x="438" y="144"/>
                    </a:lnTo>
                    <a:lnTo>
                      <a:pt x="438" y="145"/>
                    </a:lnTo>
                    <a:lnTo>
                      <a:pt x="436" y="145"/>
                    </a:lnTo>
                    <a:lnTo>
                      <a:pt x="432" y="147"/>
                    </a:lnTo>
                    <a:lnTo>
                      <a:pt x="421" y="138"/>
                    </a:lnTo>
                    <a:lnTo>
                      <a:pt x="420" y="138"/>
                    </a:lnTo>
                    <a:lnTo>
                      <a:pt x="420" y="137"/>
                    </a:lnTo>
                    <a:lnTo>
                      <a:pt x="427" y="128"/>
                    </a:lnTo>
                    <a:lnTo>
                      <a:pt x="454" y="116"/>
                    </a:lnTo>
                    <a:lnTo>
                      <a:pt x="455" y="116"/>
                    </a:lnTo>
                    <a:lnTo>
                      <a:pt x="464" y="123"/>
                    </a:lnTo>
                    <a:lnTo>
                      <a:pt x="464" y="125"/>
                    </a:lnTo>
                    <a:lnTo>
                      <a:pt x="463" y="126"/>
                    </a:lnTo>
                    <a:lnTo>
                      <a:pt x="466" y="132"/>
                    </a:lnTo>
                    <a:lnTo>
                      <a:pt x="466" y="134"/>
                    </a:lnTo>
                    <a:lnTo>
                      <a:pt x="464" y="135"/>
                    </a:lnTo>
                    <a:lnTo>
                      <a:pt x="475" y="141"/>
                    </a:lnTo>
                    <a:lnTo>
                      <a:pt x="476" y="142"/>
                    </a:lnTo>
                    <a:lnTo>
                      <a:pt x="476" y="145"/>
                    </a:lnTo>
                    <a:lnTo>
                      <a:pt x="494" y="145"/>
                    </a:lnTo>
                    <a:lnTo>
                      <a:pt x="507" y="160"/>
                    </a:lnTo>
                    <a:lnTo>
                      <a:pt x="531" y="154"/>
                    </a:lnTo>
                    <a:lnTo>
                      <a:pt x="556" y="159"/>
                    </a:lnTo>
                    <a:lnTo>
                      <a:pt x="552" y="150"/>
                    </a:lnTo>
                    <a:lnTo>
                      <a:pt x="555" y="147"/>
                    </a:lnTo>
                    <a:lnTo>
                      <a:pt x="556" y="147"/>
                    </a:lnTo>
                    <a:lnTo>
                      <a:pt x="556" y="148"/>
                    </a:lnTo>
                    <a:lnTo>
                      <a:pt x="561" y="159"/>
                    </a:lnTo>
                    <a:lnTo>
                      <a:pt x="571" y="163"/>
                    </a:lnTo>
                    <a:lnTo>
                      <a:pt x="572" y="162"/>
                    </a:lnTo>
                    <a:lnTo>
                      <a:pt x="572" y="154"/>
                    </a:lnTo>
                    <a:lnTo>
                      <a:pt x="570" y="154"/>
                    </a:lnTo>
                    <a:lnTo>
                      <a:pt x="565" y="156"/>
                    </a:lnTo>
                    <a:lnTo>
                      <a:pt x="562" y="156"/>
                    </a:lnTo>
                    <a:lnTo>
                      <a:pt x="553" y="138"/>
                    </a:lnTo>
                    <a:lnTo>
                      <a:pt x="553" y="137"/>
                    </a:lnTo>
                    <a:lnTo>
                      <a:pt x="556" y="137"/>
                    </a:lnTo>
                    <a:lnTo>
                      <a:pt x="561" y="135"/>
                    </a:lnTo>
                    <a:lnTo>
                      <a:pt x="564" y="135"/>
                    </a:lnTo>
                    <a:lnTo>
                      <a:pt x="568" y="134"/>
                    </a:lnTo>
                    <a:lnTo>
                      <a:pt x="572" y="134"/>
                    </a:lnTo>
                    <a:lnTo>
                      <a:pt x="577" y="140"/>
                    </a:lnTo>
                    <a:lnTo>
                      <a:pt x="583" y="140"/>
                    </a:lnTo>
                    <a:lnTo>
                      <a:pt x="583" y="141"/>
                    </a:lnTo>
                    <a:lnTo>
                      <a:pt x="581" y="148"/>
                    </a:lnTo>
                    <a:lnTo>
                      <a:pt x="589" y="142"/>
                    </a:lnTo>
                    <a:lnTo>
                      <a:pt x="587" y="159"/>
                    </a:lnTo>
                    <a:lnTo>
                      <a:pt x="589" y="162"/>
                    </a:lnTo>
                    <a:lnTo>
                      <a:pt x="589" y="163"/>
                    </a:lnTo>
                    <a:lnTo>
                      <a:pt x="584" y="166"/>
                    </a:lnTo>
                    <a:lnTo>
                      <a:pt x="589" y="168"/>
                    </a:lnTo>
                    <a:lnTo>
                      <a:pt x="589" y="174"/>
                    </a:lnTo>
                    <a:lnTo>
                      <a:pt x="595" y="171"/>
                    </a:lnTo>
                    <a:lnTo>
                      <a:pt x="596" y="171"/>
                    </a:lnTo>
                    <a:lnTo>
                      <a:pt x="596" y="166"/>
                    </a:lnTo>
                    <a:lnTo>
                      <a:pt x="593" y="160"/>
                    </a:lnTo>
                    <a:lnTo>
                      <a:pt x="595" y="151"/>
                    </a:lnTo>
                    <a:lnTo>
                      <a:pt x="593" y="148"/>
                    </a:lnTo>
                    <a:lnTo>
                      <a:pt x="593" y="147"/>
                    </a:lnTo>
                    <a:lnTo>
                      <a:pt x="599" y="147"/>
                    </a:lnTo>
                    <a:lnTo>
                      <a:pt x="602" y="148"/>
                    </a:lnTo>
                    <a:lnTo>
                      <a:pt x="605" y="148"/>
                    </a:lnTo>
                    <a:lnTo>
                      <a:pt x="620" y="131"/>
                    </a:lnTo>
                    <a:lnTo>
                      <a:pt x="617" y="120"/>
                    </a:lnTo>
                    <a:lnTo>
                      <a:pt x="614" y="125"/>
                    </a:lnTo>
                    <a:lnTo>
                      <a:pt x="610" y="125"/>
                    </a:lnTo>
                    <a:lnTo>
                      <a:pt x="608" y="126"/>
                    </a:lnTo>
                    <a:lnTo>
                      <a:pt x="605" y="126"/>
                    </a:lnTo>
                    <a:lnTo>
                      <a:pt x="605" y="125"/>
                    </a:lnTo>
                    <a:lnTo>
                      <a:pt x="613" y="102"/>
                    </a:lnTo>
                    <a:lnTo>
                      <a:pt x="617" y="100"/>
                    </a:lnTo>
                    <a:lnTo>
                      <a:pt x="617" y="98"/>
                    </a:lnTo>
                    <a:lnTo>
                      <a:pt x="610" y="101"/>
                    </a:lnTo>
                    <a:lnTo>
                      <a:pt x="608" y="101"/>
                    </a:lnTo>
                    <a:lnTo>
                      <a:pt x="580" y="76"/>
                    </a:lnTo>
                    <a:lnTo>
                      <a:pt x="580" y="64"/>
                    </a:lnTo>
                    <a:lnTo>
                      <a:pt x="587" y="54"/>
                    </a:lnTo>
                    <a:lnTo>
                      <a:pt x="583" y="48"/>
                    </a:lnTo>
                    <a:lnTo>
                      <a:pt x="581" y="48"/>
                    </a:lnTo>
                    <a:lnTo>
                      <a:pt x="583" y="28"/>
                    </a:lnTo>
                    <a:lnTo>
                      <a:pt x="589" y="24"/>
                    </a:lnTo>
                    <a:lnTo>
                      <a:pt x="590" y="24"/>
                    </a:lnTo>
                    <a:lnTo>
                      <a:pt x="593" y="27"/>
                    </a:lnTo>
                    <a:lnTo>
                      <a:pt x="595" y="21"/>
                    </a:lnTo>
                    <a:lnTo>
                      <a:pt x="590" y="16"/>
                    </a:lnTo>
                    <a:lnTo>
                      <a:pt x="590" y="15"/>
                    </a:lnTo>
                    <a:lnTo>
                      <a:pt x="60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67677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00" name="Alaska">
              <a:extLst>
                <a:ext uri="{FF2B5EF4-FFF2-40B4-BE49-F238E27FC236}">
                  <a16:creationId xmlns:a16="http://schemas.microsoft.com/office/drawing/2014/main" id="{2396E3F3-6953-4882-9CBD-63957B566122}"/>
                </a:ext>
              </a:extLst>
            </p:cNvPr>
            <p:cNvGrpSpPr/>
            <p:nvPr/>
          </p:nvGrpSpPr>
          <p:grpSpPr>
            <a:xfrm>
              <a:off x="4036634" y="2746746"/>
              <a:ext cx="1383829" cy="1501195"/>
              <a:chOff x="299749" y="2143126"/>
              <a:chExt cx="923484" cy="1001807"/>
            </a:xfrm>
            <a:grpFill/>
          </p:grpSpPr>
          <p:sp>
            <p:nvSpPr>
              <p:cNvPr id="120" name="Alaska - Mainland">
                <a:extLst>
                  <a:ext uri="{FF2B5EF4-FFF2-40B4-BE49-F238E27FC236}">
                    <a16:creationId xmlns:a16="http://schemas.microsoft.com/office/drawing/2014/main" id="{8DBF1872-AED3-4B6B-B957-89F006F64849}"/>
                  </a:ext>
                </a:extLst>
              </p:cNvPr>
              <p:cNvSpPr>
                <a:spLocks noEditPoint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299749" y="2143126"/>
                <a:ext cx="907090" cy="899805"/>
              </a:xfrm>
              <a:custGeom>
                <a:avLst/>
                <a:gdLst>
                  <a:gd name="T0" fmla="*/ 234 w 498"/>
                  <a:gd name="T1" fmla="*/ 318 h 494"/>
                  <a:gd name="T2" fmla="*/ 166 w 498"/>
                  <a:gd name="T3" fmla="*/ 8 h 494"/>
                  <a:gd name="T4" fmla="*/ 196 w 498"/>
                  <a:gd name="T5" fmla="*/ 17 h 494"/>
                  <a:gd name="T6" fmla="*/ 212 w 498"/>
                  <a:gd name="T7" fmla="*/ 30 h 494"/>
                  <a:gd name="T8" fmla="*/ 308 w 498"/>
                  <a:gd name="T9" fmla="*/ 52 h 494"/>
                  <a:gd name="T10" fmla="*/ 356 w 498"/>
                  <a:gd name="T11" fmla="*/ 358 h 494"/>
                  <a:gd name="T12" fmla="*/ 393 w 498"/>
                  <a:gd name="T13" fmla="*/ 375 h 494"/>
                  <a:gd name="T14" fmla="*/ 415 w 498"/>
                  <a:gd name="T15" fmla="*/ 377 h 494"/>
                  <a:gd name="T16" fmla="*/ 498 w 498"/>
                  <a:gd name="T17" fmla="*/ 488 h 494"/>
                  <a:gd name="T18" fmla="*/ 483 w 498"/>
                  <a:gd name="T19" fmla="*/ 463 h 494"/>
                  <a:gd name="T20" fmla="*/ 476 w 498"/>
                  <a:gd name="T21" fmla="*/ 460 h 494"/>
                  <a:gd name="T22" fmla="*/ 461 w 498"/>
                  <a:gd name="T23" fmla="*/ 441 h 494"/>
                  <a:gd name="T24" fmla="*/ 454 w 498"/>
                  <a:gd name="T25" fmla="*/ 427 h 494"/>
                  <a:gd name="T26" fmla="*/ 448 w 498"/>
                  <a:gd name="T27" fmla="*/ 417 h 494"/>
                  <a:gd name="T28" fmla="*/ 433 w 498"/>
                  <a:gd name="T29" fmla="*/ 405 h 494"/>
                  <a:gd name="T30" fmla="*/ 420 w 498"/>
                  <a:gd name="T31" fmla="*/ 407 h 494"/>
                  <a:gd name="T32" fmla="*/ 411 w 498"/>
                  <a:gd name="T33" fmla="*/ 411 h 494"/>
                  <a:gd name="T34" fmla="*/ 369 w 498"/>
                  <a:gd name="T35" fmla="*/ 378 h 494"/>
                  <a:gd name="T36" fmla="*/ 359 w 498"/>
                  <a:gd name="T37" fmla="*/ 374 h 494"/>
                  <a:gd name="T38" fmla="*/ 302 w 498"/>
                  <a:gd name="T39" fmla="*/ 355 h 494"/>
                  <a:gd name="T40" fmla="*/ 279 w 498"/>
                  <a:gd name="T41" fmla="*/ 346 h 494"/>
                  <a:gd name="T42" fmla="*/ 267 w 498"/>
                  <a:gd name="T43" fmla="*/ 341 h 494"/>
                  <a:gd name="T44" fmla="*/ 257 w 498"/>
                  <a:gd name="T45" fmla="*/ 353 h 494"/>
                  <a:gd name="T46" fmla="*/ 240 w 498"/>
                  <a:gd name="T47" fmla="*/ 375 h 494"/>
                  <a:gd name="T48" fmla="*/ 214 w 498"/>
                  <a:gd name="T49" fmla="*/ 389 h 494"/>
                  <a:gd name="T50" fmla="*/ 216 w 498"/>
                  <a:gd name="T51" fmla="*/ 377 h 494"/>
                  <a:gd name="T52" fmla="*/ 243 w 498"/>
                  <a:gd name="T53" fmla="*/ 341 h 494"/>
                  <a:gd name="T54" fmla="*/ 214 w 498"/>
                  <a:gd name="T55" fmla="*/ 343 h 494"/>
                  <a:gd name="T56" fmla="*/ 188 w 498"/>
                  <a:gd name="T57" fmla="*/ 390 h 494"/>
                  <a:gd name="T58" fmla="*/ 182 w 498"/>
                  <a:gd name="T59" fmla="*/ 413 h 494"/>
                  <a:gd name="T60" fmla="*/ 153 w 498"/>
                  <a:gd name="T61" fmla="*/ 439 h 494"/>
                  <a:gd name="T62" fmla="*/ 133 w 498"/>
                  <a:gd name="T63" fmla="*/ 454 h 494"/>
                  <a:gd name="T64" fmla="*/ 110 w 498"/>
                  <a:gd name="T65" fmla="*/ 475 h 494"/>
                  <a:gd name="T66" fmla="*/ 73 w 498"/>
                  <a:gd name="T67" fmla="*/ 485 h 494"/>
                  <a:gd name="T68" fmla="*/ 59 w 498"/>
                  <a:gd name="T69" fmla="*/ 484 h 494"/>
                  <a:gd name="T70" fmla="*/ 99 w 498"/>
                  <a:gd name="T71" fmla="*/ 460 h 494"/>
                  <a:gd name="T72" fmla="*/ 138 w 498"/>
                  <a:gd name="T73" fmla="*/ 410 h 494"/>
                  <a:gd name="T74" fmla="*/ 125 w 498"/>
                  <a:gd name="T75" fmla="*/ 396 h 494"/>
                  <a:gd name="T76" fmla="*/ 119 w 498"/>
                  <a:gd name="T77" fmla="*/ 407 h 494"/>
                  <a:gd name="T78" fmla="*/ 77 w 498"/>
                  <a:gd name="T79" fmla="*/ 401 h 494"/>
                  <a:gd name="T80" fmla="*/ 79 w 498"/>
                  <a:gd name="T81" fmla="*/ 386 h 494"/>
                  <a:gd name="T82" fmla="*/ 67 w 498"/>
                  <a:gd name="T83" fmla="*/ 375 h 494"/>
                  <a:gd name="T84" fmla="*/ 49 w 498"/>
                  <a:gd name="T85" fmla="*/ 367 h 494"/>
                  <a:gd name="T86" fmla="*/ 43 w 498"/>
                  <a:gd name="T87" fmla="*/ 338 h 494"/>
                  <a:gd name="T88" fmla="*/ 28 w 498"/>
                  <a:gd name="T89" fmla="*/ 328 h 494"/>
                  <a:gd name="T90" fmla="*/ 30 w 498"/>
                  <a:gd name="T91" fmla="*/ 315 h 494"/>
                  <a:gd name="T92" fmla="*/ 77 w 498"/>
                  <a:gd name="T93" fmla="*/ 269 h 494"/>
                  <a:gd name="T94" fmla="*/ 71 w 498"/>
                  <a:gd name="T95" fmla="*/ 248 h 494"/>
                  <a:gd name="T96" fmla="*/ 27 w 498"/>
                  <a:gd name="T97" fmla="*/ 238 h 494"/>
                  <a:gd name="T98" fmla="*/ 33 w 498"/>
                  <a:gd name="T99" fmla="*/ 189 h 494"/>
                  <a:gd name="T100" fmla="*/ 58 w 498"/>
                  <a:gd name="T101" fmla="*/ 184 h 494"/>
                  <a:gd name="T102" fmla="*/ 82 w 498"/>
                  <a:gd name="T103" fmla="*/ 178 h 494"/>
                  <a:gd name="T104" fmla="*/ 90 w 498"/>
                  <a:gd name="T105" fmla="*/ 171 h 494"/>
                  <a:gd name="T106" fmla="*/ 80 w 498"/>
                  <a:gd name="T107" fmla="*/ 160 h 494"/>
                  <a:gd name="T108" fmla="*/ 55 w 498"/>
                  <a:gd name="T109" fmla="*/ 143 h 494"/>
                  <a:gd name="T110" fmla="*/ 55 w 498"/>
                  <a:gd name="T111" fmla="*/ 91 h 494"/>
                  <a:gd name="T112" fmla="*/ 68 w 498"/>
                  <a:gd name="T113" fmla="*/ 63 h 494"/>
                  <a:gd name="T114" fmla="*/ 80 w 498"/>
                  <a:gd name="T115" fmla="*/ 42 h 494"/>
                  <a:gd name="T116" fmla="*/ 105 w 498"/>
                  <a:gd name="T117" fmla="*/ 40 h 494"/>
                  <a:gd name="T118" fmla="*/ 120 w 498"/>
                  <a:gd name="T119" fmla="*/ 17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98" h="494">
                    <a:moveTo>
                      <a:pt x="375" y="368"/>
                    </a:moveTo>
                    <a:lnTo>
                      <a:pt x="377" y="371"/>
                    </a:lnTo>
                    <a:lnTo>
                      <a:pt x="378" y="370"/>
                    </a:lnTo>
                    <a:lnTo>
                      <a:pt x="375" y="368"/>
                    </a:lnTo>
                    <a:close/>
                    <a:moveTo>
                      <a:pt x="233" y="310"/>
                    </a:moveTo>
                    <a:lnTo>
                      <a:pt x="228" y="330"/>
                    </a:lnTo>
                    <a:lnTo>
                      <a:pt x="234" y="318"/>
                    </a:lnTo>
                    <a:lnTo>
                      <a:pt x="233" y="310"/>
                    </a:lnTo>
                    <a:close/>
                    <a:moveTo>
                      <a:pt x="89" y="184"/>
                    </a:moveTo>
                    <a:lnTo>
                      <a:pt x="92" y="187"/>
                    </a:lnTo>
                    <a:lnTo>
                      <a:pt x="93" y="186"/>
                    </a:lnTo>
                    <a:lnTo>
                      <a:pt x="89" y="184"/>
                    </a:lnTo>
                    <a:close/>
                    <a:moveTo>
                      <a:pt x="150" y="0"/>
                    </a:moveTo>
                    <a:lnTo>
                      <a:pt x="166" y="8"/>
                    </a:lnTo>
                    <a:lnTo>
                      <a:pt x="166" y="9"/>
                    </a:lnTo>
                    <a:lnTo>
                      <a:pt x="157" y="20"/>
                    </a:lnTo>
                    <a:lnTo>
                      <a:pt x="168" y="24"/>
                    </a:lnTo>
                    <a:lnTo>
                      <a:pt x="166" y="14"/>
                    </a:lnTo>
                    <a:lnTo>
                      <a:pt x="172" y="9"/>
                    </a:lnTo>
                    <a:lnTo>
                      <a:pt x="182" y="21"/>
                    </a:lnTo>
                    <a:lnTo>
                      <a:pt x="196" y="17"/>
                    </a:lnTo>
                    <a:lnTo>
                      <a:pt x="200" y="23"/>
                    </a:lnTo>
                    <a:lnTo>
                      <a:pt x="203" y="23"/>
                    </a:lnTo>
                    <a:lnTo>
                      <a:pt x="206" y="21"/>
                    </a:lnTo>
                    <a:lnTo>
                      <a:pt x="211" y="21"/>
                    </a:lnTo>
                    <a:lnTo>
                      <a:pt x="211" y="23"/>
                    </a:lnTo>
                    <a:lnTo>
                      <a:pt x="209" y="29"/>
                    </a:lnTo>
                    <a:lnTo>
                      <a:pt x="212" y="30"/>
                    </a:lnTo>
                    <a:lnTo>
                      <a:pt x="218" y="32"/>
                    </a:lnTo>
                    <a:lnTo>
                      <a:pt x="218" y="33"/>
                    </a:lnTo>
                    <a:lnTo>
                      <a:pt x="216" y="34"/>
                    </a:lnTo>
                    <a:lnTo>
                      <a:pt x="246" y="34"/>
                    </a:lnTo>
                    <a:lnTo>
                      <a:pt x="299" y="54"/>
                    </a:lnTo>
                    <a:lnTo>
                      <a:pt x="302" y="54"/>
                    </a:lnTo>
                    <a:lnTo>
                      <a:pt x="308" y="52"/>
                    </a:lnTo>
                    <a:lnTo>
                      <a:pt x="317" y="49"/>
                    </a:lnTo>
                    <a:lnTo>
                      <a:pt x="323" y="48"/>
                    </a:lnTo>
                    <a:lnTo>
                      <a:pt x="326" y="48"/>
                    </a:lnTo>
                    <a:lnTo>
                      <a:pt x="351" y="66"/>
                    </a:lnTo>
                    <a:lnTo>
                      <a:pt x="354" y="63"/>
                    </a:lnTo>
                    <a:lnTo>
                      <a:pt x="356" y="63"/>
                    </a:lnTo>
                    <a:lnTo>
                      <a:pt x="356" y="358"/>
                    </a:lnTo>
                    <a:lnTo>
                      <a:pt x="368" y="361"/>
                    </a:lnTo>
                    <a:lnTo>
                      <a:pt x="378" y="358"/>
                    </a:lnTo>
                    <a:lnTo>
                      <a:pt x="380" y="358"/>
                    </a:lnTo>
                    <a:lnTo>
                      <a:pt x="378" y="365"/>
                    </a:lnTo>
                    <a:lnTo>
                      <a:pt x="393" y="380"/>
                    </a:lnTo>
                    <a:lnTo>
                      <a:pt x="394" y="378"/>
                    </a:lnTo>
                    <a:lnTo>
                      <a:pt x="393" y="375"/>
                    </a:lnTo>
                    <a:lnTo>
                      <a:pt x="394" y="375"/>
                    </a:lnTo>
                    <a:lnTo>
                      <a:pt x="396" y="378"/>
                    </a:lnTo>
                    <a:lnTo>
                      <a:pt x="394" y="381"/>
                    </a:lnTo>
                    <a:lnTo>
                      <a:pt x="397" y="386"/>
                    </a:lnTo>
                    <a:lnTo>
                      <a:pt x="400" y="393"/>
                    </a:lnTo>
                    <a:lnTo>
                      <a:pt x="411" y="387"/>
                    </a:lnTo>
                    <a:lnTo>
                      <a:pt x="415" y="377"/>
                    </a:lnTo>
                    <a:lnTo>
                      <a:pt x="427" y="371"/>
                    </a:lnTo>
                    <a:lnTo>
                      <a:pt x="428" y="371"/>
                    </a:lnTo>
                    <a:lnTo>
                      <a:pt x="442" y="395"/>
                    </a:lnTo>
                    <a:lnTo>
                      <a:pt x="449" y="401"/>
                    </a:lnTo>
                    <a:lnTo>
                      <a:pt x="474" y="450"/>
                    </a:lnTo>
                    <a:lnTo>
                      <a:pt x="498" y="464"/>
                    </a:lnTo>
                    <a:lnTo>
                      <a:pt x="498" y="488"/>
                    </a:lnTo>
                    <a:lnTo>
                      <a:pt x="488" y="494"/>
                    </a:lnTo>
                    <a:lnTo>
                      <a:pt x="486" y="494"/>
                    </a:lnTo>
                    <a:lnTo>
                      <a:pt x="486" y="487"/>
                    </a:lnTo>
                    <a:lnTo>
                      <a:pt x="491" y="484"/>
                    </a:lnTo>
                    <a:lnTo>
                      <a:pt x="489" y="481"/>
                    </a:lnTo>
                    <a:lnTo>
                      <a:pt x="486" y="481"/>
                    </a:lnTo>
                    <a:lnTo>
                      <a:pt x="483" y="463"/>
                    </a:lnTo>
                    <a:lnTo>
                      <a:pt x="476" y="467"/>
                    </a:lnTo>
                    <a:lnTo>
                      <a:pt x="471" y="475"/>
                    </a:lnTo>
                    <a:lnTo>
                      <a:pt x="470" y="475"/>
                    </a:lnTo>
                    <a:lnTo>
                      <a:pt x="468" y="472"/>
                    </a:lnTo>
                    <a:lnTo>
                      <a:pt x="468" y="470"/>
                    </a:lnTo>
                    <a:lnTo>
                      <a:pt x="473" y="460"/>
                    </a:lnTo>
                    <a:lnTo>
                      <a:pt x="476" y="460"/>
                    </a:lnTo>
                    <a:lnTo>
                      <a:pt x="470" y="456"/>
                    </a:lnTo>
                    <a:lnTo>
                      <a:pt x="467" y="448"/>
                    </a:lnTo>
                    <a:lnTo>
                      <a:pt x="461" y="444"/>
                    </a:lnTo>
                    <a:lnTo>
                      <a:pt x="458" y="441"/>
                    </a:lnTo>
                    <a:lnTo>
                      <a:pt x="458" y="439"/>
                    </a:lnTo>
                    <a:lnTo>
                      <a:pt x="460" y="439"/>
                    </a:lnTo>
                    <a:lnTo>
                      <a:pt x="461" y="441"/>
                    </a:lnTo>
                    <a:lnTo>
                      <a:pt x="461" y="439"/>
                    </a:lnTo>
                    <a:lnTo>
                      <a:pt x="454" y="438"/>
                    </a:lnTo>
                    <a:lnTo>
                      <a:pt x="452" y="436"/>
                    </a:lnTo>
                    <a:lnTo>
                      <a:pt x="454" y="436"/>
                    </a:lnTo>
                    <a:lnTo>
                      <a:pt x="455" y="433"/>
                    </a:lnTo>
                    <a:lnTo>
                      <a:pt x="454" y="433"/>
                    </a:lnTo>
                    <a:lnTo>
                      <a:pt x="454" y="427"/>
                    </a:lnTo>
                    <a:lnTo>
                      <a:pt x="451" y="427"/>
                    </a:lnTo>
                    <a:lnTo>
                      <a:pt x="451" y="423"/>
                    </a:lnTo>
                    <a:lnTo>
                      <a:pt x="452" y="423"/>
                    </a:lnTo>
                    <a:lnTo>
                      <a:pt x="457" y="426"/>
                    </a:lnTo>
                    <a:lnTo>
                      <a:pt x="452" y="421"/>
                    </a:lnTo>
                    <a:lnTo>
                      <a:pt x="449" y="421"/>
                    </a:lnTo>
                    <a:lnTo>
                      <a:pt x="448" y="417"/>
                    </a:lnTo>
                    <a:lnTo>
                      <a:pt x="446" y="417"/>
                    </a:lnTo>
                    <a:lnTo>
                      <a:pt x="443" y="411"/>
                    </a:lnTo>
                    <a:lnTo>
                      <a:pt x="436" y="408"/>
                    </a:lnTo>
                    <a:lnTo>
                      <a:pt x="436" y="407"/>
                    </a:lnTo>
                    <a:lnTo>
                      <a:pt x="427" y="384"/>
                    </a:lnTo>
                    <a:lnTo>
                      <a:pt x="427" y="387"/>
                    </a:lnTo>
                    <a:lnTo>
                      <a:pt x="433" y="405"/>
                    </a:lnTo>
                    <a:lnTo>
                      <a:pt x="431" y="410"/>
                    </a:lnTo>
                    <a:lnTo>
                      <a:pt x="431" y="411"/>
                    </a:lnTo>
                    <a:lnTo>
                      <a:pt x="427" y="411"/>
                    </a:lnTo>
                    <a:lnTo>
                      <a:pt x="425" y="405"/>
                    </a:lnTo>
                    <a:lnTo>
                      <a:pt x="421" y="408"/>
                    </a:lnTo>
                    <a:lnTo>
                      <a:pt x="421" y="407"/>
                    </a:lnTo>
                    <a:lnTo>
                      <a:pt x="420" y="407"/>
                    </a:lnTo>
                    <a:lnTo>
                      <a:pt x="421" y="402"/>
                    </a:lnTo>
                    <a:lnTo>
                      <a:pt x="418" y="395"/>
                    </a:lnTo>
                    <a:lnTo>
                      <a:pt x="417" y="398"/>
                    </a:lnTo>
                    <a:lnTo>
                      <a:pt x="408" y="393"/>
                    </a:lnTo>
                    <a:lnTo>
                      <a:pt x="418" y="404"/>
                    </a:lnTo>
                    <a:lnTo>
                      <a:pt x="418" y="408"/>
                    </a:lnTo>
                    <a:lnTo>
                      <a:pt x="411" y="411"/>
                    </a:lnTo>
                    <a:lnTo>
                      <a:pt x="397" y="402"/>
                    </a:lnTo>
                    <a:lnTo>
                      <a:pt x="399" y="399"/>
                    </a:lnTo>
                    <a:lnTo>
                      <a:pt x="391" y="392"/>
                    </a:lnTo>
                    <a:lnTo>
                      <a:pt x="390" y="392"/>
                    </a:lnTo>
                    <a:lnTo>
                      <a:pt x="390" y="384"/>
                    </a:lnTo>
                    <a:lnTo>
                      <a:pt x="385" y="389"/>
                    </a:lnTo>
                    <a:lnTo>
                      <a:pt x="369" y="378"/>
                    </a:lnTo>
                    <a:lnTo>
                      <a:pt x="369" y="377"/>
                    </a:lnTo>
                    <a:lnTo>
                      <a:pt x="372" y="375"/>
                    </a:lnTo>
                    <a:lnTo>
                      <a:pt x="374" y="367"/>
                    </a:lnTo>
                    <a:lnTo>
                      <a:pt x="372" y="365"/>
                    </a:lnTo>
                    <a:lnTo>
                      <a:pt x="369" y="371"/>
                    </a:lnTo>
                    <a:lnTo>
                      <a:pt x="368" y="371"/>
                    </a:lnTo>
                    <a:lnTo>
                      <a:pt x="359" y="374"/>
                    </a:lnTo>
                    <a:lnTo>
                      <a:pt x="350" y="370"/>
                    </a:lnTo>
                    <a:lnTo>
                      <a:pt x="348" y="370"/>
                    </a:lnTo>
                    <a:lnTo>
                      <a:pt x="348" y="365"/>
                    </a:lnTo>
                    <a:lnTo>
                      <a:pt x="337" y="365"/>
                    </a:lnTo>
                    <a:lnTo>
                      <a:pt x="326" y="367"/>
                    </a:lnTo>
                    <a:lnTo>
                      <a:pt x="314" y="367"/>
                    </a:lnTo>
                    <a:lnTo>
                      <a:pt x="302" y="355"/>
                    </a:lnTo>
                    <a:lnTo>
                      <a:pt x="298" y="358"/>
                    </a:lnTo>
                    <a:lnTo>
                      <a:pt x="291" y="352"/>
                    </a:lnTo>
                    <a:lnTo>
                      <a:pt x="291" y="349"/>
                    </a:lnTo>
                    <a:lnTo>
                      <a:pt x="283" y="349"/>
                    </a:lnTo>
                    <a:lnTo>
                      <a:pt x="286" y="346"/>
                    </a:lnTo>
                    <a:lnTo>
                      <a:pt x="279" y="347"/>
                    </a:lnTo>
                    <a:lnTo>
                      <a:pt x="279" y="346"/>
                    </a:lnTo>
                    <a:lnTo>
                      <a:pt x="282" y="344"/>
                    </a:lnTo>
                    <a:lnTo>
                      <a:pt x="279" y="344"/>
                    </a:lnTo>
                    <a:lnTo>
                      <a:pt x="280" y="338"/>
                    </a:lnTo>
                    <a:lnTo>
                      <a:pt x="270" y="341"/>
                    </a:lnTo>
                    <a:lnTo>
                      <a:pt x="268" y="341"/>
                    </a:lnTo>
                    <a:lnTo>
                      <a:pt x="267" y="338"/>
                    </a:lnTo>
                    <a:lnTo>
                      <a:pt x="267" y="341"/>
                    </a:lnTo>
                    <a:lnTo>
                      <a:pt x="264" y="343"/>
                    </a:lnTo>
                    <a:lnTo>
                      <a:pt x="262" y="343"/>
                    </a:lnTo>
                    <a:lnTo>
                      <a:pt x="264" y="335"/>
                    </a:lnTo>
                    <a:lnTo>
                      <a:pt x="255" y="344"/>
                    </a:lnTo>
                    <a:lnTo>
                      <a:pt x="259" y="346"/>
                    </a:lnTo>
                    <a:lnTo>
                      <a:pt x="259" y="347"/>
                    </a:lnTo>
                    <a:lnTo>
                      <a:pt x="257" y="353"/>
                    </a:lnTo>
                    <a:lnTo>
                      <a:pt x="262" y="352"/>
                    </a:lnTo>
                    <a:lnTo>
                      <a:pt x="257" y="367"/>
                    </a:lnTo>
                    <a:lnTo>
                      <a:pt x="255" y="367"/>
                    </a:lnTo>
                    <a:lnTo>
                      <a:pt x="245" y="365"/>
                    </a:lnTo>
                    <a:lnTo>
                      <a:pt x="242" y="374"/>
                    </a:lnTo>
                    <a:lnTo>
                      <a:pt x="240" y="374"/>
                    </a:lnTo>
                    <a:lnTo>
                      <a:pt x="240" y="375"/>
                    </a:lnTo>
                    <a:lnTo>
                      <a:pt x="236" y="375"/>
                    </a:lnTo>
                    <a:lnTo>
                      <a:pt x="233" y="383"/>
                    </a:lnTo>
                    <a:lnTo>
                      <a:pt x="231" y="383"/>
                    </a:lnTo>
                    <a:lnTo>
                      <a:pt x="231" y="378"/>
                    </a:lnTo>
                    <a:lnTo>
                      <a:pt x="224" y="386"/>
                    </a:lnTo>
                    <a:lnTo>
                      <a:pt x="215" y="389"/>
                    </a:lnTo>
                    <a:lnTo>
                      <a:pt x="214" y="389"/>
                    </a:lnTo>
                    <a:lnTo>
                      <a:pt x="214" y="387"/>
                    </a:lnTo>
                    <a:lnTo>
                      <a:pt x="211" y="386"/>
                    </a:lnTo>
                    <a:lnTo>
                      <a:pt x="211" y="384"/>
                    </a:lnTo>
                    <a:lnTo>
                      <a:pt x="212" y="380"/>
                    </a:lnTo>
                    <a:lnTo>
                      <a:pt x="218" y="380"/>
                    </a:lnTo>
                    <a:lnTo>
                      <a:pt x="222" y="374"/>
                    </a:lnTo>
                    <a:lnTo>
                      <a:pt x="216" y="377"/>
                    </a:lnTo>
                    <a:lnTo>
                      <a:pt x="216" y="375"/>
                    </a:lnTo>
                    <a:lnTo>
                      <a:pt x="212" y="374"/>
                    </a:lnTo>
                    <a:lnTo>
                      <a:pt x="212" y="373"/>
                    </a:lnTo>
                    <a:lnTo>
                      <a:pt x="218" y="358"/>
                    </a:lnTo>
                    <a:lnTo>
                      <a:pt x="219" y="346"/>
                    </a:lnTo>
                    <a:lnTo>
                      <a:pt x="231" y="340"/>
                    </a:lnTo>
                    <a:lnTo>
                      <a:pt x="243" y="341"/>
                    </a:lnTo>
                    <a:lnTo>
                      <a:pt x="236" y="338"/>
                    </a:lnTo>
                    <a:lnTo>
                      <a:pt x="236" y="337"/>
                    </a:lnTo>
                    <a:lnTo>
                      <a:pt x="242" y="330"/>
                    </a:lnTo>
                    <a:lnTo>
                      <a:pt x="236" y="334"/>
                    </a:lnTo>
                    <a:lnTo>
                      <a:pt x="234" y="334"/>
                    </a:lnTo>
                    <a:lnTo>
                      <a:pt x="228" y="332"/>
                    </a:lnTo>
                    <a:lnTo>
                      <a:pt x="214" y="343"/>
                    </a:lnTo>
                    <a:lnTo>
                      <a:pt x="203" y="361"/>
                    </a:lnTo>
                    <a:lnTo>
                      <a:pt x="202" y="361"/>
                    </a:lnTo>
                    <a:lnTo>
                      <a:pt x="197" y="359"/>
                    </a:lnTo>
                    <a:lnTo>
                      <a:pt x="202" y="367"/>
                    </a:lnTo>
                    <a:lnTo>
                      <a:pt x="184" y="381"/>
                    </a:lnTo>
                    <a:lnTo>
                      <a:pt x="182" y="389"/>
                    </a:lnTo>
                    <a:lnTo>
                      <a:pt x="188" y="390"/>
                    </a:lnTo>
                    <a:lnTo>
                      <a:pt x="193" y="395"/>
                    </a:lnTo>
                    <a:lnTo>
                      <a:pt x="193" y="396"/>
                    </a:lnTo>
                    <a:lnTo>
                      <a:pt x="184" y="405"/>
                    </a:lnTo>
                    <a:lnTo>
                      <a:pt x="182" y="408"/>
                    </a:lnTo>
                    <a:lnTo>
                      <a:pt x="184" y="411"/>
                    </a:lnTo>
                    <a:lnTo>
                      <a:pt x="184" y="413"/>
                    </a:lnTo>
                    <a:lnTo>
                      <a:pt x="182" y="413"/>
                    </a:lnTo>
                    <a:lnTo>
                      <a:pt x="171" y="417"/>
                    </a:lnTo>
                    <a:lnTo>
                      <a:pt x="166" y="424"/>
                    </a:lnTo>
                    <a:lnTo>
                      <a:pt x="163" y="423"/>
                    </a:lnTo>
                    <a:lnTo>
                      <a:pt x="162" y="427"/>
                    </a:lnTo>
                    <a:lnTo>
                      <a:pt x="153" y="433"/>
                    </a:lnTo>
                    <a:lnTo>
                      <a:pt x="154" y="433"/>
                    </a:lnTo>
                    <a:lnTo>
                      <a:pt x="153" y="439"/>
                    </a:lnTo>
                    <a:lnTo>
                      <a:pt x="139" y="445"/>
                    </a:lnTo>
                    <a:lnTo>
                      <a:pt x="139" y="451"/>
                    </a:lnTo>
                    <a:lnTo>
                      <a:pt x="133" y="451"/>
                    </a:lnTo>
                    <a:lnTo>
                      <a:pt x="133" y="453"/>
                    </a:lnTo>
                    <a:lnTo>
                      <a:pt x="135" y="453"/>
                    </a:lnTo>
                    <a:lnTo>
                      <a:pt x="135" y="454"/>
                    </a:lnTo>
                    <a:lnTo>
                      <a:pt x="133" y="454"/>
                    </a:lnTo>
                    <a:lnTo>
                      <a:pt x="123" y="457"/>
                    </a:lnTo>
                    <a:lnTo>
                      <a:pt x="120" y="456"/>
                    </a:lnTo>
                    <a:lnTo>
                      <a:pt x="125" y="463"/>
                    </a:lnTo>
                    <a:lnTo>
                      <a:pt x="125" y="464"/>
                    </a:lnTo>
                    <a:lnTo>
                      <a:pt x="114" y="467"/>
                    </a:lnTo>
                    <a:lnTo>
                      <a:pt x="111" y="475"/>
                    </a:lnTo>
                    <a:lnTo>
                      <a:pt x="110" y="475"/>
                    </a:lnTo>
                    <a:lnTo>
                      <a:pt x="107" y="469"/>
                    </a:lnTo>
                    <a:lnTo>
                      <a:pt x="88" y="479"/>
                    </a:lnTo>
                    <a:lnTo>
                      <a:pt x="86" y="479"/>
                    </a:lnTo>
                    <a:lnTo>
                      <a:pt x="86" y="473"/>
                    </a:lnTo>
                    <a:lnTo>
                      <a:pt x="80" y="485"/>
                    </a:lnTo>
                    <a:lnTo>
                      <a:pt x="74" y="487"/>
                    </a:lnTo>
                    <a:lnTo>
                      <a:pt x="73" y="485"/>
                    </a:lnTo>
                    <a:lnTo>
                      <a:pt x="73" y="487"/>
                    </a:lnTo>
                    <a:lnTo>
                      <a:pt x="65" y="485"/>
                    </a:lnTo>
                    <a:lnTo>
                      <a:pt x="64" y="490"/>
                    </a:lnTo>
                    <a:lnTo>
                      <a:pt x="64" y="491"/>
                    </a:lnTo>
                    <a:lnTo>
                      <a:pt x="62" y="491"/>
                    </a:lnTo>
                    <a:lnTo>
                      <a:pt x="59" y="485"/>
                    </a:lnTo>
                    <a:lnTo>
                      <a:pt x="59" y="484"/>
                    </a:lnTo>
                    <a:lnTo>
                      <a:pt x="61" y="484"/>
                    </a:lnTo>
                    <a:lnTo>
                      <a:pt x="62" y="482"/>
                    </a:lnTo>
                    <a:lnTo>
                      <a:pt x="89" y="463"/>
                    </a:lnTo>
                    <a:lnTo>
                      <a:pt x="98" y="466"/>
                    </a:lnTo>
                    <a:lnTo>
                      <a:pt x="98" y="464"/>
                    </a:lnTo>
                    <a:lnTo>
                      <a:pt x="99" y="463"/>
                    </a:lnTo>
                    <a:lnTo>
                      <a:pt x="99" y="460"/>
                    </a:lnTo>
                    <a:lnTo>
                      <a:pt x="102" y="457"/>
                    </a:lnTo>
                    <a:lnTo>
                      <a:pt x="102" y="454"/>
                    </a:lnTo>
                    <a:lnTo>
                      <a:pt x="123" y="444"/>
                    </a:lnTo>
                    <a:lnTo>
                      <a:pt x="125" y="438"/>
                    </a:lnTo>
                    <a:lnTo>
                      <a:pt x="132" y="433"/>
                    </a:lnTo>
                    <a:lnTo>
                      <a:pt x="141" y="410"/>
                    </a:lnTo>
                    <a:lnTo>
                      <a:pt x="138" y="410"/>
                    </a:lnTo>
                    <a:lnTo>
                      <a:pt x="138" y="408"/>
                    </a:lnTo>
                    <a:lnTo>
                      <a:pt x="139" y="402"/>
                    </a:lnTo>
                    <a:lnTo>
                      <a:pt x="147" y="392"/>
                    </a:lnTo>
                    <a:lnTo>
                      <a:pt x="132" y="401"/>
                    </a:lnTo>
                    <a:lnTo>
                      <a:pt x="131" y="402"/>
                    </a:lnTo>
                    <a:lnTo>
                      <a:pt x="131" y="401"/>
                    </a:lnTo>
                    <a:lnTo>
                      <a:pt x="125" y="396"/>
                    </a:lnTo>
                    <a:lnTo>
                      <a:pt x="125" y="393"/>
                    </a:lnTo>
                    <a:lnTo>
                      <a:pt x="122" y="398"/>
                    </a:lnTo>
                    <a:lnTo>
                      <a:pt x="123" y="404"/>
                    </a:lnTo>
                    <a:lnTo>
                      <a:pt x="123" y="405"/>
                    </a:lnTo>
                    <a:lnTo>
                      <a:pt x="120" y="407"/>
                    </a:lnTo>
                    <a:lnTo>
                      <a:pt x="120" y="408"/>
                    </a:lnTo>
                    <a:lnTo>
                      <a:pt x="119" y="407"/>
                    </a:lnTo>
                    <a:lnTo>
                      <a:pt x="111" y="395"/>
                    </a:lnTo>
                    <a:lnTo>
                      <a:pt x="102" y="395"/>
                    </a:lnTo>
                    <a:lnTo>
                      <a:pt x="102" y="387"/>
                    </a:lnTo>
                    <a:lnTo>
                      <a:pt x="96" y="393"/>
                    </a:lnTo>
                    <a:lnTo>
                      <a:pt x="79" y="402"/>
                    </a:lnTo>
                    <a:lnTo>
                      <a:pt x="77" y="402"/>
                    </a:lnTo>
                    <a:lnTo>
                      <a:pt x="77" y="401"/>
                    </a:lnTo>
                    <a:lnTo>
                      <a:pt x="85" y="396"/>
                    </a:lnTo>
                    <a:lnTo>
                      <a:pt x="83" y="392"/>
                    </a:lnTo>
                    <a:lnTo>
                      <a:pt x="83" y="390"/>
                    </a:lnTo>
                    <a:lnTo>
                      <a:pt x="85" y="389"/>
                    </a:lnTo>
                    <a:lnTo>
                      <a:pt x="80" y="387"/>
                    </a:lnTo>
                    <a:lnTo>
                      <a:pt x="79" y="387"/>
                    </a:lnTo>
                    <a:lnTo>
                      <a:pt x="79" y="386"/>
                    </a:lnTo>
                    <a:lnTo>
                      <a:pt x="83" y="377"/>
                    </a:lnTo>
                    <a:lnTo>
                      <a:pt x="74" y="358"/>
                    </a:lnTo>
                    <a:lnTo>
                      <a:pt x="83" y="347"/>
                    </a:lnTo>
                    <a:lnTo>
                      <a:pt x="77" y="352"/>
                    </a:lnTo>
                    <a:lnTo>
                      <a:pt x="74" y="358"/>
                    </a:lnTo>
                    <a:lnTo>
                      <a:pt x="76" y="362"/>
                    </a:lnTo>
                    <a:lnTo>
                      <a:pt x="67" y="375"/>
                    </a:lnTo>
                    <a:lnTo>
                      <a:pt x="64" y="375"/>
                    </a:lnTo>
                    <a:lnTo>
                      <a:pt x="59" y="374"/>
                    </a:lnTo>
                    <a:lnTo>
                      <a:pt x="55" y="374"/>
                    </a:lnTo>
                    <a:lnTo>
                      <a:pt x="50" y="368"/>
                    </a:lnTo>
                    <a:lnTo>
                      <a:pt x="52" y="368"/>
                    </a:lnTo>
                    <a:lnTo>
                      <a:pt x="52" y="367"/>
                    </a:lnTo>
                    <a:lnTo>
                      <a:pt x="49" y="367"/>
                    </a:lnTo>
                    <a:lnTo>
                      <a:pt x="48" y="361"/>
                    </a:lnTo>
                    <a:lnTo>
                      <a:pt x="48" y="359"/>
                    </a:lnTo>
                    <a:lnTo>
                      <a:pt x="56" y="344"/>
                    </a:lnTo>
                    <a:lnTo>
                      <a:pt x="48" y="344"/>
                    </a:lnTo>
                    <a:lnTo>
                      <a:pt x="45" y="343"/>
                    </a:lnTo>
                    <a:lnTo>
                      <a:pt x="46" y="338"/>
                    </a:lnTo>
                    <a:lnTo>
                      <a:pt x="43" y="338"/>
                    </a:lnTo>
                    <a:lnTo>
                      <a:pt x="39" y="340"/>
                    </a:lnTo>
                    <a:lnTo>
                      <a:pt x="37" y="340"/>
                    </a:lnTo>
                    <a:lnTo>
                      <a:pt x="34" y="334"/>
                    </a:lnTo>
                    <a:lnTo>
                      <a:pt x="34" y="332"/>
                    </a:lnTo>
                    <a:lnTo>
                      <a:pt x="36" y="330"/>
                    </a:lnTo>
                    <a:lnTo>
                      <a:pt x="28" y="330"/>
                    </a:lnTo>
                    <a:lnTo>
                      <a:pt x="28" y="328"/>
                    </a:lnTo>
                    <a:lnTo>
                      <a:pt x="30" y="328"/>
                    </a:lnTo>
                    <a:lnTo>
                      <a:pt x="34" y="324"/>
                    </a:lnTo>
                    <a:lnTo>
                      <a:pt x="25" y="327"/>
                    </a:lnTo>
                    <a:lnTo>
                      <a:pt x="24" y="327"/>
                    </a:lnTo>
                    <a:lnTo>
                      <a:pt x="27" y="321"/>
                    </a:lnTo>
                    <a:lnTo>
                      <a:pt x="25" y="318"/>
                    </a:lnTo>
                    <a:lnTo>
                      <a:pt x="30" y="315"/>
                    </a:lnTo>
                    <a:lnTo>
                      <a:pt x="34" y="301"/>
                    </a:lnTo>
                    <a:lnTo>
                      <a:pt x="46" y="291"/>
                    </a:lnTo>
                    <a:lnTo>
                      <a:pt x="53" y="291"/>
                    </a:lnTo>
                    <a:lnTo>
                      <a:pt x="53" y="287"/>
                    </a:lnTo>
                    <a:lnTo>
                      <a:pt x="58" y="284"/>
                    </a:lnTo>
                    <a:lnTo>
                      <a:pt x="67" y="282"/>
                    </a:lnTo>
                    <a:lnTo>
                      <a:pt x="77" y="269"/>
                    </a:lnTo>
                    <a:lnTo>
                      <a:pt x="92" y="267"/>
                    </a:lnTo>
                    <a:lnTo>
                      <a:pt x="96" y="258"/>
                    </a:lnTo>
                    <a:lnTo>
                      <a:pt x="88" y="239"/>
                    </a:lnTo>
                    <a:lnTo>
                      <a:pt x="93" y="239"/>
                    </a:lnTo>
                    <a:lnTo>
                      <a:pt x="96" y="233"/>
                    </a:lnTo>
                    <a:lnTo>
                      <a:pt x="85" y="230"/>
                    </a:lnTo>
                    <a:lnTo>
                      <a:pt x="71" y="248"/>
                    </a:lnTo>
                    <a:lnTo>
                      <a:pt x="68" y="241"/>
                    </a:lnTo>
                    <a:lnTo>
                      <a:pt x="67" y="242"/>
                    </a:lnTo>
                    <a:lnTo>
                      <a:pt x="67" y="244"/>
                    </a:lnTo>
                    <a:lnTo>
                      <a:pt x="59" y="239"/>
                    </a:lnTo>
                    <a:lnTo>
                      <a:pt x="43" y="242"/>
                    </a:lnTo>
                    <a:lnTo>
                      <a:pt x="27" y="239"/>
                    </a:lnTo>
                    <a:lnTo>
                      <a:pt x="27" y="238"/>
                    </a:lnTo>
                    <a:lnTo>
                      <a:pt x="16" y="218"/>
                    </a:lnTo>
                    <a:lnTo>
                      <a:pt x="24" y="215"/>
                    </a:lnTo>
                    <a:lnTo>
                      <a:pt x="10" y="214"/>
                    </a:lnTo>
                    <a:lnTo>
                      <a:pt x="0" y="203"/>
                    </a:lnTo>
                    <a:lnTo>
                      <a:pt x="0" y="202"/>
                    </a:lnTo>
                    <a:lnTo>
                      <a:pt x="24" y="187"/>
                    </a:lnTo>
                    <a:lnTo>
                      <a:pt x="33" y="189"/>
                    </a:lnTo>
                    <a:lnTo>
                      <a:pt x="30" y="186"/>
                    </a:lnTo>
                    <a:lnTo>
                      <a:pt x="30" y="184"/>
                    </a:lnTo>
                    <a:lnTo>
                      <a:pt x="31" y="184"/>
                    </a:lnTo>
                    <a:lnTo>
                      <a:pt x="46" y="174"/>
                    </a:lnTo>
                    <a:lnTo>
                      <a:pt x="55" y="174"/>
                    </a:lnTo>
                    <a:lnTo>
                      <a:pt x="58" y="175"/>
                    </a:lnTo>
                    <a:lnTo>
                      <a:pt x="58" y="184"/>
                    </a:lnTo>
                    <a:lnTo>
                      <a:pt x="55" y="186"/>
                    </a:lnTo>
                    <a:lnTo>
                      <a:pt x="59" y="192"/>
                    </a:lnTo>
                    <a:lnTo>
                      <a:pt x="83" y="195"/>
                    </a:lnTo>
                    <a:lnTo>
                      <a:pt x="86" y="184"/>
                    </a:lnTo>
                    <a:lnTo>
                      <a:pt x="82" y="184"/>
                    </a:lnTo>
                    <a:lnTo>
                      <a:pt x="80" y="183"/>
                    </a:lnTo>
                    <a:lnTo>
                      <a:pt x="82" y="178"/>
                    </a:lnTo>
                    <a:lnTo>
                      <a:pt x="79" y="172"/>
                    </a:lnTo>
                    <a:lnTo>
                      <a:pt x="79" y="171"/>
                    </a:lnTo>
                    <a:lnTo>
                      <a:pt x="80" y="171"/>
                    </a:lnTo>
                    <a:lnTo>
                      <a:pt x="85" y="178"/>
                    </a:lnTo>
                    <a:lnTo>
                      <a:pt x="98" y="181"/>
                    </a:lnTo>
                    <a:lnTo>
                      <a:pt x="111" y="175"/>
                    </a:lnTo>
                    <a:lnTo>
                      <a:pt x="90" y="171"/>
                    </a:lnTo>
                    <a:lnTo>
                      <a:pt x="90" y="177"/>
                    </a:lnTo>
                    <a:lnTo>
                      <a:pt x="89" y="177"/>
                    </a:lnTo>
                    <a:lnTo>
                      <a:pt x="82" y="169"/>
                    </a:lnTo>
                    <a:lnTo>
                      <a:pt x="82" y="168"/>
                    </a:lnTo>
                    <a:lnTo>
                      <a:pt x="86" y="162"/>
                    </a:lnTo>
                    <a:lnTo>
                      <a:pt x="86" y="160"/>
                    </a:lnTo>
                    <a:lnTo>
                      <a:pt x="80" y="160"/>
                    </a:lnTo>
                    <a:lnTo>
                      <a:pt x="77" y="162"/>
                    </a:lnTo>
                    <a:lnTo>
                      <a:pt x="74" y="162"/>
                    </a:lnTo>
                    <a:lnTo>
                      <a:pt x="74" y="158"/>
                    </a:lnTo>
                    <a:lnTo>
                      <a:pt x="71" y="162"/>
                    </a:lnTo>
                    <a:lnTo>
                      <a:pt x="70" y="162"/>
                    </a:lnTo>
                    <a:lnTo>
                      <a:pt x="59" y="158"/>
                    </a:lnTo>
                    <a:lnTo>
                      <a:pt x="55" y="143"/>
                    </a:lnTo>
                    <a:lnTo>
                      <a:pt x="49" y="137"/>
                    </a:lnTo>
                    <a:lnTo>
                      <a:pt x="16" y="115"/>
                    </a:lnTo>
                    <a:lnTo>
                      <a:pt x="16" y="113"/>
                    </a:lnTo>
                    <a:lnTo>
                      <a:pt x="24" y="109"/>
                    </a:lnTo>
                    <a:lnTo>
                      <a:pt x="24" y="95"/>
                    </a:lnTo>
                    <a:lnTo>
                      <a:pt x="25" y="95"/>
                    </a:lnTo>
                    <a:lnTo>
                      <a:pt x="55" y="91"/>
                    </a:lnTo>
                    <a:lnTo>
                      <a:pt x="65" y="76"/>
                    </a:lnTo>
                    <a:lnTo>
                      <a:pt x="67" y="67"/>
                    </a:lnTo>
                    <a:lnTo>
                      <a:pt x="67" y="66"/>
                    </a:lnTo>
                    <a:lnTo>
                      <a:pt x="68" y="66"/>
                    </a:lnTo>
                    <a:lnTo>
                      <a:pt x="67" y="64"/>
                    </a:lnTo>
                    <a:lnTo>
                      <a:pt x="67" y="63"/>
                    </a:lnTo>
                    <a:lnTo>
                      <a:pt x="68" y="63"/>
                    </a:lnTo>
                    <a:lnTo>
                      <a:pt x="68" y="61"/>
                    </a:lnTo>
                    <a:lnTo>
                      <a:pt x="74" y="52"/>
                    </a:lnTo>
                    <a:lnTo>
                      <a:pt x="76" y="52"/>
                    </a:lnTo>
                    <a:lnTo>
                      <a:pt x="80" y="55"/>
                    </a:lnTo>
                    <a:lnTo>
                      <a:pt x="77" y="52"/>
                    </a:lnTo>
                    <a:lnTo>
                      <a:pt x="77" y="51"/>
                    </a:lnTo>
                    <a:lnTo>
                      <a:pt x="80" y="42"/>
                    </a:lnTo>
                    <a:lnTo>
                      <a:pt x="83" y="42"/>
                    </a:lnTo>
                    <a:lnTo>
                      <a:pt x="85" y="43"/>
                    </a:lnTo>
                    <a:lnTo>
                      <a:pt x="83" y="46"/>
                    </a:lnTo>
                    <a:lnTo>
                      <a:pt x="104" y="30"/>
                    </a:lnTo>
                    <a:lnTo>
                      <a:pt x="107" y="33"/>
                    </a:lnTo>
                    <a:lnTo>
                      <a:pt x="107" y="34"/>
                    </a:lnTo>
                    <a:lnTo>
                      <a:pt x="105" y="40"/>
                    </a:lnTo>
                    <a:lnTo>
                      <a:pt x="107" y="42"/>
                    </a:lnTo>
                    <a:lnTo>
                      <a:pt x="108" y="34"/>
                    </a:lnTo>
                    <a:lnTo>
                      <a:pt x="113" y="33"/>
                    </a:lnTo>
                    <a:lnTo>
                      <a:pt x="105" y="29"/>
                    </a:lnTo>
                    <a:lnTo>
                      <a:pt x="108" y="24"/>
                    </a:lnTo>
                    <a:lnTo>
                      <a:pt x="119" y="17"/>
                    </a:lnTo>
                    <a:lnTo>
                      <a:pt x="120" y="17"/>
                    </a:lnTo>
                    <a:lnTo>
                      <a:pt x="120" y="18"/>
                    </a:lnTo>
                    <a:lnTo>
                      <a:pt x="114" y="24"/>
                    </a:lnTo>
                    <a:lnTo>
                      <a:pt x="117" y="26"/>
                    </a:lnTo>
                    <a:lnTo>
                      <a:pt x="117" y="23"/>
                    </a:lnTo>
                    <a:lnTo>
                      <a:pt x="133" y="20"/>
                    </a:lnTo>
                    <a:lnTo>
                      <a:pt x="15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67677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1" name="Alaska - Offshore">
                <a:extLst>
                  <a:ext uri="{FF2B5EF4-FFF2-40B4-BE49-F238E27FC236}">
                    <a16:creationId xmlns:a16="http://schemas.microsoft.com/office/drawing/2014/main" id="{858746A7-81FF-4BAE-A148-02B609987A0F}"/>
                  </a:ext>
                </a:extLst>
              </p:cNvPr>
              <p:cNvSpPr>
                <a:spLocks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308856" y="2438204"/>
                <a:ext cx="914377" cy="706729"/>
              </a:xfrm>
              <a:custGeom>
                <a:avLst/>
                <a:gdLst/>
                <a:ahLst/>
                <a:cxnLst/>
                <a:rect l="l" t="t" r="r" b="b"/>
                <a:pathLst>
                  <a:path w="914377" h="706729">
                    <a:moveTo>
                      <a:pt x="892519" y="639334"/>
                    </a:moveTo>
                    <a:lnTo>
                      <a:pt x="903448" y="644799"/>
                    </a:lnTo>
                    <a:lnTo>
                      <a:pt x="912556" y="655728"/>
                    </a:lnTo>
                    <a:lnTo>
                      <a:pt x="914377" y="655728"/>
                    </a:lnTo>
                    <a:lnTo>
                      <a:pt x="912556" y="666657"/>
                    </a:lnTo>
                    <a:lnTo>
                      <a:pt x="908913" y="666657"/>
                    </a:lnTo>
                    <a:lnTo>
                      <a:pt x="901741" y="654704"/>
                    </a:lnTo>
                    <a:lnTo>
                      <a:pt x="903448" y="666656"/>
                    </a:lnTo>
                    <a:lnTo>
                      <a:pt x="887054" y="648441"/>
                    </a:lnTo>
                    <a:lnTo>
                      <a:pt x="887054" y="644798"/>
                    </a:lnTo>
                    <a:lnTo>
                      <a:pt x="898336" y="649029"/>
                    </a:lnTo>
                    <a:close/>
                    <a:moveTo>
                      <a:pt x="25501" y="633870"/>
                    </a:moveTo>
                    <a:lnTo>
                      <a:pt x="34608" y="633870"/>
                    </a:lnTo>
                    <a:lnTo>
                      <a:pt x="29144" y="644799"/>
                    </a:lnTo>
                    <a:lnTo>
                      <a:pt x="30965" y="644799"/>
                    </a:lnTo>
                    <a:lnTo>
                      <a:pt x="30965" y="648442"/>
                    </a:lnTo>
                    <a:lnTo>
                      <a:pt x="29144" y="648442"/>
                    </a:lnTo>
                    <a:lnTo>
                      <a:pt x="20036" y="655728"/>
                    </a:lnTo>
                    <a:lnTo>
                      <a:pt x="0" y="664836"/>
                    </a:lnTo>
                    <a:lnTo>
                      <a:pt x="0" y="661193"/>
                    </a:lnTo>
                    <a:lnTo>
                      <a:pt x="14572" y="644799"/>
                    </a:lnTo>
                    <a:lnTo>
                      <a:pt x="12750" y="637513"/>
                    </a:lnTo>
                    <a:lnTo>
                      <a:pt x="18215" y="637513"/>
                    </a:lnTo>
                    <a:close/>
                    <a:moveTo>
                      <a:pt x="887056" y="628405"/>
                    </a:moveTo>
                    <a:lnTo>
                      <a:pt x="890699" y="628405"/>
                    </a:lnTo>
                    <a:lnTo>
                      <a:pt x="892520" y="637513"/>
                    </a:lnTo>
                    <a:lnTo>
                      <a:pt x="892520" y="639334"/>
                    </a:lnTo>
                    <a:lnTo>
                      <a:pt x="885234" y="637513"/>
                    </a:lnTo>
                    <a:lnTo>
                      <a:pt x="881591" y="633870"/>
                    </a:lnTo>
                    <a:close/>
                    <a:moveTo>
                      <a:pt x="823304" y="626583"/>
                    </a:moveTo>
                    <a:lnTo>
                      <a:pt x="839697" y="626583"/>
                    </a:lnTo>
                    <a:lnTo>
                      <a:pt x="839697" y="632048"/>
                    </a:lnTo>
                    <a:lnTo>
                      <a:pt x="843340" y="626583"/>
                    </a:lnTo>
                    <a:lnTo>
                      <a:pt x="843340" y="628405"/>
                    </a:lnTo>
                    <a:lnTo>
                      <a:pt x="846983" y="637512"/>
                    </a:lnTo>
                    <a:lnTo>
                      <a:pt x="848804" y="632048"/>
                    </a:lnTo>
                    <a:lnTo>
                      <a:pt x="854269" y="626583"/>
                    </a:lnTo>
                    <a:lnTo>
                      <a:pt x="857912" y="626583"/>
                    </a:lnTo>
                    <a:lnTo>
                      <a:pt x="859733" y="633869"/>
                    </a:lnTo>
                    <a:lnTo>
                      <a:pt x="854269" y="659369"/>
                    </a:lnTo>
                    <a:lnTo>
                      <a:pt x="854269" y="661191"/>
                    </a:lnTo>
                    <a:lnTo>
                      <a:pt x="854257" y="661200"/>
                    </a:lnTo>
                    <a:lnTo>
                      <a:pt x="854269" y="661192"/>
                    </a:lnTo>
                    <a:lnTo>
                      <a:pt x="854269" y="664835"/>
                    </a:lnTo>
                    <a:lnTo>
                      <a:pt x="857912" y="664835"/>
                    </a:lnTo>
                    <a:lnTo>
                      <a:pt x="859733" y="670300"/>
                    </a:lnTo>
                    <a:lnTo>
                      <a:pt x="859733" y="672121"/>
                    </a:lnTo>
                    <a:lnTo>
                      <a:pt x="857912" y="672121"/>
                    </a:lnTo>
                    <a:lnTo>
                      <a:pt x="859733" y="675764"/>
                    </a:lnTo>
                    <a:lnTo>
                      <a:pt x="859733" y="677585"/>
                    </a:lnTo>
                    <a:lnTo>
                      <a:pt x="854269" y="677585"/>
                    </a:lnTo>
                    <a:lnTo>
                      <a:pt x="854269" y="686693"/>
                    </a:lnTo>
                    <a:lnTo>
                      <a:pt x="868841" y="706729"/>
                    </a:lnTo>
                    <a:lnTo>
                      <a:pt x="846983" y="686693"/>
                    </a:lnTo>
                    <a:lnTo>
                      <a:pt x="846983" y="681228"/>
                    </a:lnTo>
                    <a:lnTo>
                      <a:pt x="843340" y="681228"/>
                    </a:lnTo>
                    <a:lnTo>
                      <a:pt x="843340" y="672121"/>
                    </a:lnTo>
                    <a:lnTo>
                      <a:pt x="841518" y="672121"/>
                    </a:lnTo>
                    <a:lnTo>
                      <a:pt x="841518" y="670300"/>
                    </a:lnTo>
                    <a:lnTo>
                      <a:pt x="841520" y="670298"/>
                    </a:lnTo>
                    <a:lnTo>
                      <a:pt x="841519" y="670298"/>
                    </a:lnTo>
                    <a:lnTo>
                      <a:pt x="839697" y="659369"/>
                    </a:lnTo>
                    <a:lnTo>
                      <a:pt x="841519" y="655726"/>
                    </a:lnTo>
                    <a:lnTo>
                      <a:pt x="830590" y="650262"/>
                    </a:lnTo>
                    <a:lnTo>
                      <a:pt x="823304" y="633869"/>
                    </a:lnTo>
                    <a:close/>
                    <a:moveTo>
                      <a:pt x="40072" y="621119"/>
                    </a:moveTo>
                    <a:lnTo>
                      <a:pt x="41893" y="621119"/>
                    </a:lnTo>
                    <a:lnTo>
                      <a:pt x="47358" y="628405"/>
                    </a:lnTo>
                    <a:lnTo>
                      <a:pt x="41893" y="628405"/>
                    </a:lnTo>
                    <a:lnTo>
                      <a:pt x="40072" y="632048"/>
                    </a:lnTo>
                    <a:lnTo>
                      <a:pt x="36429" y="632048"/>
                    </a:lnTo>
                    <a:lnTo>
                      <a:pt x="36429" y="628405"/>
                    </a:lnTo>
                    <a:lnTo>
                      <a:pt x="40072" y="622941"/>
                    </a:lnTo>
                    <a:close/>
                    <a:moveTo>
                      <a:pt x="96539" y="588333"/>
                    </a:moveTo>
                    <a:lnTo>
                      <a:pt x="109289" y="602905"/>
                    </a:lnTo>
                    <a:lnTo>
                      <a:pt x="109289" y="604726"/>
                    </a:lnTo>
                    <a:lnTo>
                      <a:pt x="107468" y="604726"/>
                    </a:lnTo>
                    <a:lnTo>
                      <a:pt x="85610" y="608369"/>
                    </a:lnTo>
                    <a:lnTo>
                      <a:pt x="78324" y="617476"/>
                    </a:lnTo>
                    <a:lnTo>
                      <a:pt x="74681" y="617476"/>
                    </a:lnTo>
                    <a:lnTo>
                      <a:pt x="63752" y="610190"/>
                    </a:lnTo>
                    <a:lnTo>
                      <a:pt x="63752" y="608369"/>
                    </a:lnTo>
                    <a:lnTo>
                      <a:pt x="74681" y="593797"/>
                    </a:lnTo>
                    <a:close/>
                    <a:moveTo>
                      <a:pt x="163932" y="575583"/>
                    </a:moveTo>
                    <a:lnTo>
                      <a:pt x="165753" y="575583"/>
                    </a:lnTo>
                    <a:lnTo>
                      <a:pt x="169396" y="577405"/>
                    </a:lnTo>
                    <a:lnTo>
                      <a:pt x="171218" y="586512"/>
                    </a:lnTo>
                    <a:lnTo>
                      <a:pt x="163932" y="586512"/>
                    </a:lnTo>
                    <a:close/>
                    <a:moveTo>
                      <a:pt x="870662" y="553725"/>
                    </a:moveTo>
                    <a:lnTo>
                      <a:pt x="879769" y="586511"/>
                    </a:lnTo>
                    <a:lnTo>
                      <a:pt x="876126" y="586511"/>
                    </a:lnTo>
                    <a:lnTo>
                      <a:pt x="865197" y="582868"/>
                    </a:lnTo>
                    <a:lnTo>
                      <a:pt x="865197" y="575582"/>
                    </a:lnTo>
                    <a:lnTo>
                      <a:pt x="863376" y="581047"/>
                    </a:lnTo>
                    <a:lnTo>
                      <a:pt x="859733" y="581047"/>
                    </a:lnTo>
                    <a:lnTo>
                      <a:pt x="854268" y="575582"/>
                    </a:lnTo>
                    <a:lnTo>
                      <a:pt x="857911" y="559189"/>
                    </a:lnTo>
                    <a:lnTo>
                      <a:pt x="857911" y="555546"/>
                    </a:lnTo>
                    <a:lnTo>
                      <a:pt x="859733" y="555546"/>
                    </a:lnTo>
                    <a:close/>
                    <a:moveTo>
                      <a:pt x="218576" y="537332"/>
                    </a:moveTo>
                    <a:lnTo>
                      <a:pt x="220397" y="537332"/>
                    </a:lnTo>
                    <a:lnTo>
                      <a:pt x="225862" y="542797"/>
                    </a:lnTo>
                    <a:lnTo>
                      <a:pt x="224040" y="553726"/>
                    </a:lnTo>
                    <a:lnTo>
                      <a:pt x="220397" y="553726"/>
                    </a:lnTo>
                    <a:lnTo>
                      <a:pt x="218576" y="539154"/>
                    </a:lnTo>
                    <a:close/>
                    <a:moveTo>
                      <a:pt x="812374" y="535510"/>
                    </a:moveTo>
                    <a:lnTo>
                      <a:pt x="817838" y="535510"/>
                    </a:lnTo>
                    <a:lnTo>
                      <a:pt x="823303" y="537331"/>
                    </a:lnTo>
                    <a:lnTo>
                      <a:pt x="825124" y="537331"/>
                    </a:lnTo>
                    <a:lnTo>
                      <a:pt x="825124" y="548260"/>
                    </a:lnTo>
                    <a:lnTo>
                      <a:pt x="834231" y="548260"/>
                    </a:lnTo>
                    <a:lnTo>
                      <a:pt x="846982" y="571939"/>
                    </a:lnTo>
                    <a:lnTo>
                      <a:pt x="846982" y="575582"/>
                    </a:lnTo>
                    <a:lnTo>
                      <a:pt x="841517" y="571939"/>
                    </a:lnTo>
                    <a:lnTo>
                      <a:pt x="843339" y="577404"/>
                    </a:lnTo>
                    <a:lnTo>
                      <a:pt x="852446" y="582868"/>
                    </a:lnTo>
                    <a:lnTo>
                      <a:pt x="852446" y="586511"/>
                    </a:lnTo>
                    <a:lnTo>
                      <a:pt x="848803" y="591976"/>
                    </a:lnTo>
                    <a:lnTo>
                      <a:pt x="852446" y="591976"/>
                    </a:lnTo>
                    <a:lnTo>
                      <a:pt x="852446" y="604726"/>
                    </a:lnTo>
                    <a:lnTo>
                      <a:pt x="843339" y="604726"/>
                    </a:lnTo>
                    <a:lnTo>
                      <a:pt x="836053" y="586511"/>
                    </a:lnTo>
                    <a:lnTo>
                      <a:pt x="823304" y="581047"/>
                    </a:lnTo>
                    <a:lnTo>
                      <a:pt x="834232" y="602904"/>
                    </a:lnTo>
                    <a:lnTo>
                      <a:pt x="834232" y="604726"/>
                    </a:lnTo>
                    <a:lnTo>
                      <a:pt x="830589" y="604726"/>
                    </a:lnTo>
                    <a:lnTo>
                      <a:pt x="823303" y="593797"/>
                    </a:lnTo>
                    <a:lnTo>
                      <a:pt x="823303" y="581047"/>
                    </a:lnTo>
                    <a:lnTo>
                      <a:pt x="823303" y="577404"/>
                    </a:lnTo>
                    <a:lnTo>
                      <a:pt x="828767" y="575582"/>
                    </a:lnTo>
                    <a:lnTo>
                      <a:pt x="828767" y="570118"/>
                    </a:lnTo>
                    <a:lnTo>
                      <a:pt x="817838" y="566475"/>
                    </a:lnTo>
                    <a:lnTo>
                      <a:pt x="819660" y="548260"/>
                    </a:lnTo>
                    <a:lnTo>
                      <a:pt x="812374" y="555546"/>
                    </a:lnTo>
                    <a:lnTo>
                      <a:pt x="808731" y="555546"/>
                    </a:lnTo>
                    <a:lnTo>
                      <a:pt x="808731" y="553725"/>
                    </a:lnTo>
                    <a:lnTo>
                      <a:pt x="814195" y="542796"/>
                    </a:lnTo>
                    <a:lnTo>
                      <a:pt x="812374" y="537331"/>
                    </a:lnTo>
                    <a:close/>
                    <a:moveTo>
                      <a:pt x="841517" y="531867"/>
                    </a:moveTo>
                    <a:lnTo>
                      <a:pt x="843339" y="531867"/>
                    </a:lnTo>
                    <a:lnTo>
                      <a:pt x="848803" y="537332"/>
                    </a:lnTo>
                    <a:lnTo>
                      <a:pt x="848803" y="544618"/>
                    </a:lnTo>
                    <a:lnTo>
                      <a:pt x="846982" y="542796"/>
                    </a:lnTo>
                    <a:close/>
                    <a:moveTo>
                      <a:pt x="825125" y="531867"/>
                    </a:moveTo>
                    <a:lnTo>
                      <a:pt x="836054" y="531867"/>
                    </a:lnTo>
                    <a:lnTo>
                      <a:pt x="834233" y="539153"/>
                    </a:lnTo>
                    <a:lnTo>
                      <a:pt x="830590" y="539153"/>
                    </a:lnTo>
                    <a:lnTo>
                      <a:pt x="825125" y="535510"/>
                    </a:lnTo>
                    <a:close/>
                    <a:moveTo>
                      <a:pt x="309649" y="526403"/>
                    </a:moveTo>
                    <a:lnTo>
                      <a:pt x="315114" y="530046"/>
                    </a:lnTo>
                    <a:lnTo>
                      <a:pt x="315114" y="531868"/>
                    </a:lnTo>
                    <a:lnTo>
                      <a:pt x="311471" y="535511"/>
                    </a:lnTo>
                    <a:lnTo>
                      <a:pt x="309649" y="535511"/>
                    </a:lnTo>
                    <a:close/>
                    <a:moveTo>
                      <a:pt x="806910" y="502724"/>
                    </a:moveTo>
                    <a:lnTo>
                      <a:pt x="808731" y="502724"/>
                    </a:lnTo>
                    <a:lnTo>
                      <a:pt x="812374" y="504545"/>
                    </a:lnTo>
                    <a:lnTo>
                      <a:pt x="819660" y="504545"/>
                    </a:lnTo>
                    <a:lnTo>
                      <a:pt x="823303" y="508188"/>
                    </a:lnTo>
                    <a:lnTo>
                      <a:pt x="825125" y="508188"/>
                    </a:lnTo>
                    <a:lnTo>
                      <a:pt x="828768" y="520938"/>
                    </a:lnTo>
                    <a:lnTo>
                      <a:pt x="828768" y="524580"/>
                    </a:lnTo>
                    <a:lnTo>
                      <a:pt x="830590" y="519116"/>
                    </a:lnTo>
                    <a:lnTo>
                      <a:pt x="830590" y="515473"/>
                    </a:lnTo>
                    <a:lnTo>
                      <a:pt x="834233" y="515473"/>
                    </a:lnTo>
                    <a:lnTo>
                      <a:pt x="834233" y="519116"/>
                    </a:lnTo>
                    <a:lnTo>
                      <a:pt x="836054" y="526402"/>
                    </a:lnTo>
                    <a:lnTo>
                      <a:pt x="828768" y="526402"/>
                    </a:lnTo>
                    <a:lnTo>
                      <a:pt x="828768" y="524581"/>
                    </a:lnTo>
                    <a:lnTo>
                      <a:pt x="823303" y="519117"/>
                    </a:lnTo>
                    <a:lnTo>
                      <a:pt x="825125" y="530045"/>
                    </a:lnTo>
                    <a:lnTo>
                      <a:pt x="825125" y="531867"/>
                    </a:lnTo>
                    <a:lnTo>
                      <a:pt x="812374" y="531867"/>
                    </a:lnTo>
                    <a:lnTo>
                      <a:pt x="808732" y="519726"/>
                    </a:lnTo>
                    <a:lnTo>
                      <a:pt x="808732" y="526402"/>
                    </a:lnTo>
                    <a:lnTo>
                      <a:pt x="806910" y="526402"/>
                    </a:lnTo>
                    <a:lnTo>
                      <a:pt x="806910" y="548260"/>
                    </a:lnTo>
                    <a:lnTo>
                      <a:pt x="803267" y="548260"/>
                    </a:lnTo>
                    <a:lnTo>
                      <a:pt x="803267" y="544617"/>
                    </a:lnTo>
                    <a:lnTo>
                      <a:pt x="797803" y="539153"/>
                    </a:lnTo>
                    <a:lnTo>
                      <a:pt x="797803" y="530045"/>
                    </a:lnTo>
                    <a:lnTo>
                      <a:pt x="801446" y="530045"/>
                    </a:lnTo>
                    <a:lnTo>
                      <a:pt x="792338" y="513652"/>
                    </a:lnTo>
                    <a:lnTo>
                      <a:pt x="806910" y="515473"/>
                    </a:lnTo>
                    <a:lnTo>
                      <a:pt x="807456" y="515473"/>
                    </a:lnTo>
                    <a:lnTo>
                      <a:pt x="806910" y="513652"/>
                    </a:lnTo>
                    <a:lnTo>
                      <a:pt x="803267" y="504545"/>
                    </a:lnTo>
                    <a:lnTo>
                      <a:pt x="806910" y="504545"/>
                    </a:lnTo>
                    <a:close/>
                    <a:moveTo>
                      <a:pt x="344258" y="464473"/>
                    </a:moveTo>
                    <a:lnTo>
                      <a:pt x="347901" y="464473"/>
                    </a:lnTo>
                    <a:lnTo>
                      <a:pt x="355187" y="471759"/>
                    </a:lnTo>
                    <a:lnTo>
                      <a:pt x="360651" y="466295"/>
                    </a:lnTo>
                    <a:lnTo>
                      <a:pt x="364294" y="466295"/>
                    </a:lnTo>
                    <a:lnTo>
                      <a:pt x="364294" y="480866"/>
                    </a:lnTo>
                    <a:lnTo>
                      <a:pt x="371580" y="480866"/>
                    </a:lnTo>
                    <a:lnTo>
                      <a:pt x="371580" y="482688"/>
                    </a:lnTo>
                    <a:lnTo>
                      <a:pt x="369759" y="488152"/>
                    </a:lnTo>
                    <a:lnTo>
                      <a:pt x="366116" y="488152"/>
                    </a:lnTo>
                    <a:lnTo>
                      <a:pt x="355187" y="486331"/>
                    </a:lnTo>
                    <a:lnTo>
                      <a:pt x="360651" y="493617"/>
                    </a:lnTo>
                    <a:lnTo>
                      <a:pt x="360651" y="497260"/>
                    </a:lnTo>
                    <a:lnTo>
                      <a:pt x="355187" y="497260"/>
                    </a:lnTo>
                    <a:lnTo>
                      <a:pt x="353365" y="493617"/>
                    </a:lnTo>
                    <a:lnTo>
                      <a:pt x="347901" y="493617"/>
                    </a:lnTo>
                    <a:lnTo>
                      <a:pt x="331507" y="519117"/>
                    </a:lnTo>
                    <a:lnTo>
                      <a:pt x="327864" y="519117"/>
                    </a:lnTo>
                    <a:lnTo>
                      <a:pt x="327864" y="510010"/>
                    </a:lnTo>
                    <a:lnTo>
                      <a:pt x="326043" y="504545"/>
                    </a:lnTo>
                    <a:lnTo>
                      <a:pt x="326043" y="502724"/>
                    </a:lnTo>
                    <a:lnTo>
                      <a:pt x="322400" y="513653"/>
                    </a:lnTo>
                    <a:lnTo>
                      <a:pt x="322400" y="515474"/>
                    </a:lnTo>
                    <a:lnTo>
                      <a:pt x="320578" y="515474"/>
                    </a:lnTo>
                    <a:lnTo>
                      <a:pt x="320578" y="513653"/>
                    </a:lnTo>
                    <a:lnTo>
                      <a:pt x="307828" y="493617"/>
                    </a:lnTo>
                    <a:lnTo>
                      <a:pt x="307828" y="491795"/>
                    </a:lnTo>
                    <a:lnTo>
                      <a:pt x="322400" y="477223"/>
                    </a:lnTo>
                    <a:lnTo>
                      <a:pt x="326043" y="477223"/>
                    </a:lnTo>
                    <a:lnTo>
                      <a:pt x="331507" y="486331"/>
                    </a:lnTo>
                    <a:lnTo>
                      <a:pt x="333329" y="480866"/>
                    </a:lnTo>
                    <a:lnTo>
                      <a:pt x="327864" y="469938"/>
                    </a:lnTo>
                    <a:lnTo>
                      <a:pt x="331507" y="469938"/>
                    </a:lnTo>
                    <a:lnTo>
                      <a:pt x="338793" y="475402"/>
                    </a:lnTo>
                    <a:lnTo>
                      <a:pt x="347901" y="469938"/>
                    </a:lnTo>
                    <a:lnTo>
                      <a:pt x="344258" y="466295"/>
                    </a:lnTo>
                    <a:close/>
                    <a:moveTo>
                      <a:pt x="792338" y="457186"/>
                    </a:moveTo>
                    <a:lnTo>
                      <a:pt x="795981" y="457186"/>
                    </a:lnTo>
                    <a:lnTo>
                      <a:pt x="797802" y="460829"/>
                    </a:lnTo>
                    <a:lnTo>
                      <a:pt x="806910" y="491794"/>
                    </a:lnTo>
                    <a:lnTo>
                      <a:pt x="806910" y="493615"/>
                    </a:lnTo>
                    <a:lnTo>
                      <a:pt x="801445" y="491794"/>
                    </a:lnTo>
                    <a:lnTo>
                      <a:pt x="801445" y="499080"/>
                    </a:lnTo>
                    <a:lnTo>
                      <a:pt x="792338" y="508187"/>
                    </a:lnTo>
                    <a:lnTo>
                      <a:pt x="790516" y="508187"/>
                    </a:lnTo>
                    <a:lnTo>
                      <a:pt x="790516" y="491794"/>
                    </a:lnTo>
                    <a:lnTo>
                      <a:pt x="792338" y="488151"/>
                    </a:lnTo>
                    <a:lnTo>
                      <a:pt x="790516" y="486329"/>
                    </a:lnTo>
                    <a:lnTo>
                      <a:pt x="790516" y="482686"/>
                    </a:lnTo>
                    <a:lnTo>
                      <a:pt x="786873" y="482686"/>
                    </a:lnTo>
                    <a:lnTo>
                      <a:pt x="785052" y="460829"/>
                    </a:lnTo>
                    <a:lnTo>
                      <a:pt x="785052" y="459007"/>
                    </a:lnTo>
                    <a:close/>
                    <a:moveTo>
                      <a:pt x="757730" y="448080"/>
                    </a:moveTo>
                    <a:lnTo>
                      <a:pt x="775945" y="459009"/>
                    </a:lnTo>
                    <a:lnTo>
                      <a:pt x="781409" y="464473"/>
                    </a:lnTo>
                    <a:lnTo>
                      <a:pt x="781409" y="466294"/>
                    </a:lnTo>
                    <a:lnTo>
                      <a:pt x="775945" y="466294"/>
                    </a:lnTo>
                    <a:lnTo>
                      <a:pt x="779587" y="471759"/>
                    </a:lnTo>
                    <a:lnTo>
                      <a:pt x="775945" y="471759"/>
                    </a:lnTo>
                    <a:lnTo>
                      <a:pt x="781409" y="475402"/>
                    </a:lnTo>
                    <a:lnTo>
                      <a:pt x="781409" y="488152"/>
                    </a:lnTo>
                    <a:lnTo>
                      <a:pt x="779587" y="488152"/>
                    </a:lnTo>
                    <a:lnTo>
                      <a:pt x="763194" y="475402"/>
                    </a:lnTo>
                    <a:lnTo>
                      <a:pt x="764713" y="484510"/>
                    </a:lnTo>
                    <a:lnTo>
                      <a:pt x="765016" y="482687"/>
                    </a:lnTo>
                    <a:lnTo>
                      <a:pt x="768660" y="482687"/>
                    </a:lnTo>
                    <a:lnTo>
                      <a:pt x="781410" y="493616"/>
                    </a:lnTo>
                    <a:lnTo>
                      <a:pt x="790518" y="524581"/>
                    </a:lnTo>
                    <a:lnTo>
                      <a:pt x="786875" y="542796"/>
                    </a:lnTo>
                    <a:lnTo>
                      <a:pt x="785053" y="542796"/>
                    </a:lnTo>
                    <a:lnTo>
                      <a:pt x="779589" y="526403"/>
                    </a:lnTo>
                    <a:lnTo>
                      <a:pt x="779589" y="520938"/>
                    </a:lnTo>
                    <a:lnTo>
                      <a:pt x="770481" y="513652"/>
                    </a:lnTo>
                    <a:lnTo>
                      <a:pt x="768660" y="513652"/>
                    </a:lnTo>
                    <a:lnTo>
                      <a:pt x="774124" y="504545"/>
                    </a:lnTo>
                    <a:lnTo>
                      <a:pt x="763195" y="493616"/>
                    </a:lnTo>
                    <a:lnTo>
                      <a:pt x="763802" y="489971"/>
                    </a:lnTo>
                    <a:lnTo>
                      <a:pt x="763194" y="491795"/>
                    </a:lnTo>
                    <a:lnTo>
                      <a:pt x="761373" y="491795"/>
                    </a:lnTo>
                    <a:lnTo>
                      <a:pt x="746801" y="471759"/>
                    </a:lnTo>
                    <a:lnTo>
                      <a:pt x="750444" y="466294"/>
                    </a:lnTo>
                    <a:lnTo>
                      <a:pt x="744980" y="459009"/>
                    </a:lnTo>
                    <a:lnTo>
                      <a:pt x="744980" y="457187"/>
                    </a:lnTo>
                    <a:lnTo>
                      <a:pt x="746801" y="457187"/>
                    </a:lnTo>
                    <a:close/>
                    <a:moveTo>
                      <a:pt x="355186" y="442616"/>
                    </a:moveTo>
                    <a:lnTo>
                      <a:pt x="369758" y="442616"/>
                    </a:lnTo>
                    <a:lnTo>
                      <a:pt x="369758" y="446259"/>
                    </a:lnTo>
                    <a:lnTo>
                      <a:pt x="371580" y="446259"/>
                    </a:lnTo>
                    <a:lnTo>
                      <a:pt x="375223" y="453545"/>
                    </a:lnTo>
                    <a:lnTo>
                      <a:pt x="375223" y="457188"/>
                    </a:lnTo>
                    <a:lnTo>
                      <a:pt x="353365" y="460831"/>
                    </a:lnTo>
                    <a:lnTo>
                      <a:pt x="347900" y="457188"/>
                    </a:lnTo>
                    <a:lnTo>
                      <a:pt x="347900" y="453545"/>
                    </a:lnTo>
                    <a:lnTo>
                      <a:pt x="355186" y="451723"/>
                    </a:lnTo>
                    <a:lnTo>
                      <a:pt x="353365" y="448080"/>
                    </a:lnTo>
                    <a:close/>
                    <a:moveTo>
                      <a:pt x="488154" y="351542"/>
                    </a:moveTo>
                    <a:lnTo>
                      <a:pt x="489975" y="351542"/>
                    </a:lnTo>
                    <a:lnTo>
                      <a:pt x="495440" y="357006"/>
                    </a:lnTo>
                    <a:lnTo>
                      <a:pt x="495440" y="358828"/>
                    </a:lnTo>
                    <a:lnTo>
                      <a:pt x="482689" y="378863"/>
                    </a:lnTo>
                    <a:lnTo>
                      <a:pt x="471760" y="380685"/>
                    </a:lnTo>
                    <a:lnTo>
                      <a:pt x="468117" y="380685"/>
                    </a:lnTo>
                    <a:lnTo>
                      <a:pt x="473582" y="373399"/>
                    </a:lnTo>
                    <a:close/>
                    <a:moveTo>
                      <a:pt x="36430" y="351542"/>
                    </a:moveTo>
                    <a:lnTo>
                      <a:pt x="51001" y="357006"/>
                    </a:lnTo>
                    <a:lnTo>
                      <a:pt x="52823" y="357006"/>
                    </a:lnTo>
                    <a:lnTo>
                      <a:pt x="52823" y="369756"/>
                    </a:lnTo>
                    <a:lnTo>
                      <a:pt x="40073" y="384328"/>
                    </a:lnTo>
                    <a:lnTo>
                      <a:pt x="14572" y="373399"/>
                    </a:lnTo>
                    <a:lnTo>
                      <a:pt x="3643" y="362471"/>
                    </a:lnTo>
                    <a:lnTo>
                      <a:pt x="3643" y="358828"/>
                    </a:lnTo>
                    <a:close/>
                    <a:moveTo>
                      <a:pt x="500904" y="346077"/>
                    </a:moveTo>
                    <a:lnTo>
                      <a:pt x="504547" y="346077"/>
                    </a:lnTo>
                    <a:lnTo>
                      <a:pt x="515476" y="351541"/>
                    </a:lnTo>
                    <a:lnTo>
                      <a:pt x="515476" y="353363"/>
                    </a:lnTo>
                    <a:lnTo>
                      <a:pt x="499082" y="353363"/>
                    </a:lnTo>
                    <a:lnTo>
                      <a:pt x="499082" y="351541"/>
                    </a:lnTo>
                    <a:lnTo>
                      <a:pt x="500904" y="347898"/>
                    </a:lnTo>
                    <a:close/>
                    <a:moveTo>
                      <a:pt x="67395" y="329685"/>
                    </a:moveTo>
                    <a:lnTo>
                      <a:pt x="85609" y="342436"/>
                    </a:lnTo>
                    <a:lnTo>
                      <a:pt x="74680" y="353365"/>
                    </a:lnTo>
                    <a:lnTo>
                      <a:pt x="72859" y="353365"/>
                    </a:lnTo>
                    <a:lnTo>
                      <a:pt x="58287" y="340614"/>
                    </a:lnTo>
                    <a:lnTo>
                      <a:pt x="56466" y="340614"/>
                    </a:lnTo>
                    <a:close/>
                    <a:moveTo>
                      <a:pt x="74681" y="216754"/>
                    </a:moveTo>
                    <a:lnTo>
                      <a:pt x="78324" y="216754"/>
                    </a:lnTo>
                    <a:lnTo>
                      <a:pt x="81967" y="218575"/>
                    </a:lnTo>
                    <a:lnTo>
                      <a:pt x="81967" y="231326"/>
                    </a:lnTo>
                    <a:lnTo>
                      <a:pt x="80145" y="231326"/>
                    </a:lnTo>
                    <a:lnTo>
                      <a:pt x="69216" y="236791"/>
                    </a:lnTo>
                    <a:lnTo>
                      <a:pt x="67395" y="236791"/>
                    </a:lnTo>
                    <a:lnTo>
                      <a:pt x="67395" y="227683"/>
                    </a:lnTo>
                    <a:close/>
                    <a:moveTo>
                      <a:pt x="125682" y="0"/>
                    </a:moveTo>
                    <a:lnTo>
                      <a:pt x="129325" y="0"/>
                    </a:lnTo>
                    <a:lnTo>
                      <a:pt x="140254" y="10930"/>
                    </a:lnTo>
                    <a:lnTo>
                      <a:pt x="140254" y="12751"/>
                    </a:lnTo>
                    <a:lnTo>
                      <a:pt x="129325" y="12751"/>
                    </a:lnTo>
                    <a:lnTo>
                      <a:pt x="125682" y="1822"/>
                    </a:lnTo>
                    <a:close/>
                  </a:path>
                </a:pathLst>
              </a:custGeom>
              <a:grpFill/>
              <a:ln w="3175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67677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01" name="USA - Mainland">
              <a:extLst>
                <a:ext uri="{FF2B5EF4-FFF2-40B4-BE49-F238E27FC236}">
                  <a16:creationId xmlns:a16="http://schemas.microsoft.com/office/drawing/2014/main" id="{40A1F6B0-0D8C-4438-94C4-65CBE027CC43}"/>
                </a:ext>
              </a:extLst>
            </p:cNvPr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5589687" y="4403518"/>
              <a:ext cx="2055272" cy="1099967"/>
            </a:xfrm>
            <a:custGeom>
              <a:avLst/>
              <a:gdLst>
                <a:gd name="T0" fmla="*/ 162 w 753"/>
                <a:gd name="T1" fmla="*/ 160 h 403"/>
                <a:gd name="T2" fmla="*/ 151 w 753"/>
                <a:gd name="T3" fmla="*/ 144 h 403"/>
                <a:gd name="T4" fmla="*/ 393 w 753"/>
                <a:gd name="T5" fmla="*/ 13 h 403"/>
                <a:gd name="T6" fmla="*/ 436 w 753"/>
                <a:gd name="T7" fmla="*/ 43 h 403"/>
                <a:gd name="T8" fmla="*/ 481 w 753"/>
                <a:gd name="T9" fmla="*/ 37 h 403"/>
                <a:gd name="T10" fmla="*/ 488 w 753"/>
                <a:gd name="T11" fmla="*/ 56 h 403"/>
                <a:gd name="T12" fmla="*/ 526 w 753"/>
                <a:gd name="T13" fmla="*/ 56 h 403"/>
                <a:gd name="T14" fmla="*/ 519 w 753"/>
                <a:gd name="T15" fmla="*/ 69 h 403"/>
                <a:gd name="T16" fmla="*/ 481 w 753"/>
                <a:gd name="T17" fmla="*/ 90 h 403"/>
                <a:gd name="T18" fmla="*/ 485 w 753"/>
                <a:gd name="T19" fmla="*/ 93 h 403"/>
                <a:gd name="T20" fmla="*/ 500 w 753"/>
                <a:gd name="T21" fmla="*/ 127 h 403"/>
                <a:gd name="T22" fmla="*/ 509 w 753"/>
                <a:gd name="T23" fmla="*/ 86 h 403"/>
                <a:gd name="T24" fmla="*/ 525 w 753"/>
                <a:gd name="T25" fmla="*/ 71 h 403"/>
                <a:gd name="T26" fmla="*/ 534 w 753"/>
                <a:gd name="T27" fmla="*/ 108 h 403"/>
                <a:gd name="T28" fmla="*/ 549 w 753"/>
                <a:gd name="T29" fmla="*/ 127 h 403"/>
                <a:gd name="T30" fmla="*/ 543 w 753"/>
                <a:gd name="T31" fmla="*/ 145 h 403"/>
                <a:gd name="T32" fmla="*/ 623 w 753"/>
                <a:gd name="T33" fmla="*/ 114 h 403"/>
                <a:gd name="T34" fmla="*/ 638 w 753"/>
                <a:gd name="T35" fmla="*/ 92 h 403"/>
                <a:gd name="T36" fmla="*/ 721 w 753"/>
                <a:gd name="T37" fmla="*/ 38 h 403"/>
                <a:gd name="T38" fmla="*/ 743 w 753"/>
                <a:gd name="T39" fmla="*/ 71 h 403"/>
                <a:gd name="T40" fmla="*/ 752 w 753"/>
                <a:gd name="T41" fmla="*/ 86 h 403"/>
                <a:gd name="T42" fmla="*/ 727 w 753"/>
                <a:gd name="T43" fmla="*/ 104 h 403"/>
                <a:gd name="T44" fmla="*/ 713 w 753"/>
                <a:gd name="T45" fmla="*/ 139 h 403"/>
                <a:gd name="T46" fmla="*/ 706 w 753"/>
                <a:gd name="T47" fmla="*/ 145 h 403"/>
                <a:gd name="T48" fmla="*/ 660 w 753"/>
                <a:gd name="T49" fmla="*/ 161 h 403"/>
                <a:gd name="T50" fmla="*/ 650 w 753"/>
                <a:gd name="T51" fmla="*/ 187 h 403"/>
                <a:gd name="T52" fmla="*/ 639 w 753"/>
                <a:gd name="T53" fmla="*/ 207 h 403"/>
                <a:gd name="T54" fmla="*/ 635 w 753"/>
                <a:gd name="T55" fmla="*/ 182 h 403"/>
                <a:gd name="T56" fmla="*/ 632 w 753"/>
                <a:gd name="T57" fmla="*/ 209 h 403"/>
                <a:gd name="T58" fmla="*/ 632 w 753"/>
                <a:gd name="T59" fmla="*/ 224 h 403"/>
                <a:gd name="T60" fmla="*/ 630 w 753"/>
                <a:gd name="T61" fmla="*/ 238 h 403"/>
                <a:gd name="T62" fmla="*/ 636 w 753"/>
                <a:gd name="T63" fmla="*/ 240 h 403"/>
                <a:gd name="T64" fmla="*/ 629 w 753"/>
                <a:gd name="T65" fmla="*/ 247 h 403"/>
                <a:gd name="T66" fmla="*/ 630 w 753"/>
                <a:gd name="T67" fmla="*/ 259 h 403"/>
                <a:gd name="T68" fmla="*/ 574 w 753"/>
                <a:gd name="T69" fmla="*/ 293 h 403"/>
                <a:gd name="T70" fmla="*/ 581 w 753"/>
                <a:gd name="T71" fmla="*/ 390 h 403"/>
                <a:gd name="T72" fmla="*/ 555 w 753"/>
                <a:gd name="T73" fmla="*/ 378 h 403"/>
                <a:gd name="T74" fmla="*/ 529 w 753"/>
                <a:gd name="T75" fmla="*/ 330 h 403"/>
                <a:gd name="T76" fmla="*/ 489 w 753"/>
                <a:gd name="T77" fmla="*/ 324 h 403"/>
                <a:gd name="T78" fmla="*/ 448 w 753"/>
                <a:gd name="T79" fmla="*/ 327 h 403"/>
                <a:gd name="T80" fmla="*/ 457 w 753"/>
                <a:gd name="T81" fmla="*/ 338 h 403"/>
                <a:gd name="T82" fmla="*/ 441 w 753"/>
                <a:gd name="T83" fmla="*/ 345 h 403"/>
                <a:gd name="T84" fmla="*/ 389 w 753"/>
                <a:gd name="T85" fmla="*/ 339 h 403"/>
                <a:gd name="T86" fmla="*/ 368 w 753"/>
                <a:gd name="T87" fmla="*/ 353 h 403"/>
                <a:gd name="T88" fmla="*/ 356 w 753"/>
                <a:gd name="T89" fmla="*/ 373 h 403"/>
                <a:gd name="T90" fmla="*/ 325 w 753"/>
                <a:gd name="T91" fmla="*/ 367 h 403"/>
                <a:gd name="T92" fmla="*/ 277 w 753"/>
                <a:gd name="T93" fmla="*/ 348 h 403"/>
                <a:gd name="T94" fmla="*/ 214 w 753"/>
                <a:gd name="T95" fmla="*/ 313 h 403"/>
                <a:gd name="T96" fmla="*/ 101 w 753"/>
                <a:gd name="T97" fmla="*/ 295 h 403"/>
                <a:gd name="T98" fmla="*/ 80 w 753"/>
                <a:gd name="T99" fmla="*/ 271 h 403"/>
                <a:gd name="T100" fmla="*/ 28 w 753"/>
                <a:gd name="T101" fmla="*/ 212 h 403"/>
                <a:gd name="T102" fmla="*/ 28 w 753"/>
                <a:gd name="T103" fmla="*/ 207 h 403"/>
                <a:gd name="T104" fmla="*/ 5 w 753"/>
                <a:gd name="T105" fmla="*/ 167 h 403"/>
                <a:gd name="T106" fmla="*/ 9 w 753"/>
                <a:gd name="T107" fmla="*/ 64 h 403"/>
                <a:gd name="T108" fmla="*/ 9 w 753"/>
                <a:gd name="T109" fmla="*/ 53 h 403"/>
                <a:gd name="T110" fmla="*/ 6 w 753"/>
                <a:gd name="T111" fmla="*/ 46 h 403"/>
                <a:gd name="T112" fmla="*/ 23 w 753"/>
                <a:gd name="T113" fmla="*/ 35 h 403"/>
                <a:gd name="T114" fmla="*/ 30 w 753"/>
                <a:gd name="T115" fmla="*/ 1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53" h="403">
                  <a:moveTo>
                    <a:pt x="160" y="147"/>
                  </a:moveTo>
                  <a:lnTo>
                    <a:pt x="160" y="151"/>
                  </a:lnTo>
                  <a:lnTo>
                    <a:pt x="159" y="151"/>
                  </a:lnTo>
                  <a:lnTo>
                    <a:pt x="156" y="149"/>
                  </a:lnTo>
                  <a:lnTo>
                    <a:pt x="160" y="157"/>
                  </a:lnTo>
                  <a:lnTo>
                    <a:pt x="162" y="160"/>
                  </a:lnTo>
                  <a:lnTo>
                    <a:pt x="165" y="158"/>
                  </a:lnTo>
                  <a:lnTo>
                    <a:pt x="166" y="157"/>
                  </a:lnTo>
                  <a:lnTo>
                    <a:pt x="162" y="152"/>
                  </a:lnTo>
                  <a:lnTo>
                    <a:pt x="163" y="148"/>
                  </a:lnTo>
                  <a:lnTo>
                    <a:pt x="160" y="147"/>
                  </a:lnTo>
                  <a:close/>
                  <a:moveTo>
                    <a:pt x="151" y="144"/>
                  </a:moveTo>
                  <a:lnTo>
                    <a:pt x="154" y="148"/>
                  </a:lnTo>
                  <a:lnTo>
                    <a:pt x="156" y="145"/>
                  </a:lnTo>
                  <a:lnTo>
                    <a:pt x="151" y="144"/>
                  </a:lnTo>
                  <a:close/>
                  <a:moveTo>
                    <a:pt x="384" y="0"/>
                  </a:moveTo>
                  <a:lnTo>
                    <a:pt x="386" y="0"/>
                  </a:lnTo>
                  <a:lnTo>
                    <a:pt x="393" y="13"/>
                  </a:lnTo>
                  <a:lnTo>
                    <a:pt x="415" y="15"/>
                  </a:lnTo>
                  <a:lnTo>
                    <a:pt x="435" y="25"/>
                  </a:lnTo>
                  <a:lnTo>
                    <a:pt x="441" y="23"/>
                  </a:lnTo>
                  <a:lnTo>
                    <a:pt x="455" y="28"/>
                  </a:lnTo>
                  <a:lnTo>
                    <a:pt x="455" y="29"/>
                  </a:lnTo>
                  <a:lnTo>
                    <a:pt x="436" y="43"/>
                  </a:lnTo>
                  <a:lnTo>
                    <a:pt x="427" y="53"/>
                  </a:lnTo>
                  <a:lnTo>
                    <a:pt x="439" y="49"/>
                  </a:lnTo>
                  <a:lnTo>
                    <a:pt x="441" y="49"/>
                  </a:lnTo>
                  <a:lnTo>
                    <a:pt x="441" y="55"/>
                  </a:lnTo>
                  <a:lnTo>
                    <a:pt x="449" y="55"/>
                  </a:lnTo>
                  <a:lnTo>
                    <a:pt x="481" y="37"/>
                  </a:lnTo>
                  <a:lnTo>
                    <a:pt x="481" y="38"/>
                  </a:lnTo>
                  <a:lnTo>
                    <a:pt x="473" y="49"/>
                  </a:lnTo>
                  <a:lnTo>
                    <a:pt x="473" y="52"/>
                  </a:lnTo>
                  <a:lnTo>
                    <a:pt x="478" y="49"/>
                  </a:lnTo>
                  <a:lnTo>
                    <a:pt x="479" y="49"/>
                  </a:lnTo>
                  <a:lnTo>
                    <a:pt x="488" y="56"/>
                  </a:lnTo>
                  <a:lnTo>
                    <a:pt x="495" y="58"/>
                  </a:lnTo>
                  <a:lnTo>
                    <a:pt x="501" y="52"/>
                  </a:lnTo>
                  <a:lnTo>
                    <a:pt x="516" y="52"/>
                  </a:lnTo>
                  <a:lnTo>
                    <a:pt x="518" y="55"/>
                  </a:lnTo>
                  <a:lnTo>
                    <a:pt x="524" y="56"/>
                  </a:lnTo>
                  <a:lnTo>
                    <a:pt x="526" y="56"/>
                  </a:lnTo>
                  <a:lnTo>
                    <a:pt x="526" y="58"/>
                  </a:lnTo>
                  <a:lnTo>
                    <a:pt x="531" y="65"/>
                  </a:lnTo>
                  <a:lnTo>
                    <a:pt x="531" y="66"/>
                  </a:lnTo>
                  <a:lnTo>
                    <a:pt x="522" y="66"/>
                  </a:lnTo>
                  <a:lnTo>
                    <a:pt x="521" y="69"/>
                  </a:lnTo>
                  <a:lnTo>
                    <a:pt x="519" y="69"/>
                  </a:lnTo>
                  <a:lnTo>
                    <a:pt x="513" y="65"/>
                  </a:lnTo>
                  <a:lnTo>
                    <a:pt x="495" y="74"/>
                  </a:lnTo>
                  <a:lnTo>
                    <a:pt x="495" y="69"/>
                  </a:lnTo>
                  <a:lnTo>
                    <a:pt x="489" y="74"/>
                  </a:lnTo>
                  <a:lnTo>
                    <a:pt x="481" y="89"/>
                  </a:lnTo>
                  <a:lnTo>
                    <a:pt x="481" y="90"/>
                  </a:lnTo>
                  <a:lnTo>
                    <a:pt x="485" y="87"/>
                  </a:lnTo>
                  <a:lnTo>
                    <a:pt x="488" y="78"/>
                  </a:lnTo>
                  <a:lnTo>
                    <a:pt x="489" y="78"/>
                  </a:lnTo>
                  <a:lnTo>
                    <a:pt x="491" y="81"/>
                  </a:lnTo>
                  <a:lnTo>
                    <a:pt x="491" y="83"/>
                  </a:lnTo>
                  <a:lnTo>
                    <a:pt x="485" y="93"/>
                  </a:lnTo>
                  <a:lnTo>
                    <a:pt x="481" y="117"/>
                  </a:lnTo>
                  <a:lnTo>
                    <a:pt x="481" y="133"/>
                  </a:lnTo>
                  <a:lnTo>
                    <a:pt x="485" y="141"/>
                  </a:lnTo>
                  <a:lnTo>
                    <a:pt x="489" y="144"/>
                  </a:lnTo>
                  <a:lnTo>
                    <a:pt x="494" y="139"/>
                  </a:lnTo>
                  <a:lnTo>
                    <a:pt x="500" y="127"/>
                  </a:lnTo>
                  <a:lnTo>
                    <a:pt x="500" y="118"/>
                  </a:lnTo>
                  <a:lnTo>
                    <a:pt x="497" y="109"/>
                  </a:lnTo>
                  <a:lnTo>
                    <a:pt x="500" y="90"/>
                  </a:lnTo>
                  <a:lnTo>
                    <a:pt x="507" y="81"/>
                  </a:lnTo>
                  <a:lnTo>
                    <a:pt x="509" y="81"/>
                  </a:lnTo>
                  <a:lnTo>
                    <a:pt x="509" y="86"/>
                  </a:lnTo>
                  <a:lnTo>
                    <a:pt x="510" y="86"/>
                  </a:lnTo>
                  <a:lnTo>
                    <a:pt x="510" y="78"/>
                  </a:lnTo>
                  <a:lnTo>
                    <a:pt x="512" y="78"/>
                  </a:lnTo>
                  <a:lnTo>
                    <a:pt x="516" y="77"/>
                  </a:lnTo>
                  <a:lnTo>
                    <a:pt x="516" y="71"/>
                  </a:lnTo>
                  <a:lnTo>
                    <a:pt x="525" y="71"/>
                  </a:lnTo>
                  <a:lnTo>
                    <a:pt x="537" y="78"/>
                  </a:lnTo>
                  <a:lnTo>
                    <a:pt x="538" y="78"/>
                  </a:lnTo>
                  <a:lnTo>
                    <a:pt x="538" y="80"/>
                  </a:lnTo>
                  <a:lnTo>
                    <a:pt x="540" y="95"/>
                  </a:lnTo>
                  <a:lnTo>
                    <a:pt x="532" y="106"/>
                  </a:lnTo>
                  <a:lnTo>
                    <a:pt x="534" y="108"/>
                  </a:lnTo>
                  <a:lnTo>
                    <a:pt x="538" y="104"/>
                  </a:lnTo>
                  <a:lnTo>
                    <a:pt x="544" y="101"/>
                  </a:lnTo>
                  <a:lnTo>
                    <a:pt x="546" y="101"/>
                  </a:lnTo>
                  <a:lnTo>
                    <a:pt x="546" y="102"/>
                  </a:lnTo>
                  <a:lnTo>
                    <a:pt x="552" y="120"/>
                  </a:lnTo>
                  <a:lnTo>
                    <a:pt x="549" y="127"/>
                  </a:lnTo>
                  <a:lnTo>
                    <a:pt x="549" y="129"/>
                  </a:lnTo>
                  <a:lnTo>
                    <a:pt x="547" y="129"/>
                  </a:lnTo>
                  <a:lnTo>
                    <a:pt x="546" y="132"/>
                  </a:lnTo>
                  <a:lnTo>
                    <a:pt x="543" y="139"/>
                  </a:lnTo>
                  <a:lnTo>
                    <a:pt x="538" y="144"/>
                  </a:lnTo>
                  <a:lnTo>
                    <a:pt x="543" y="145"/>
                  </a:lnTo>
                  <a:lnTo>
                    <a:pt x="559" y="145"/>
                  </a:lnTo>
                  <a:lnTo>
                    <a:pt x="583" y="135"/>
                  </a:lnTo>
                  <a:lnTo>
                    <a:pt x="596" y="124"/>
                  </a:lnTo>
                  <a:lnTo>
                    <a:pt x="595" y="117"/>
                  </a:lnTo>
                  <a:lnTo>
                    <a:pt x="607" y="112"/>
                  </a:lnTo>
                  <a:lnTo>
                    <a:pt x="623" y="114"/>
                  </a:lnTo>
                  <a:lnTo>
                    <a:pt x="632" y="111"/>
                  </a:lnTo>
                  <a:lnTo>
                    <a:pt x="632" y="105"/>
                  </a:lnTo>
                  <a:lnTo>
                    <a:pt x="633" y="102"/>
                  </a:lnTo>
                  <a:lnTo>
                    <a:pt x="630" y="102"/>
                  </a:lnTo>
                  <a:lnTo>
                    <a:pt x="630" y="101"/>
                  </a:lnTo>
                  <a:lnTo>
                    <a:pt x="638" y="92"/>
                  </a:lnTo>
                  <a:lnTo>
                    <a:pt x="648" y="84"/>
                  </a:lnTo>
                  <a:lnTo>
                    <a:pt x="692" y="84"/>
                  </a:lnTo>
                  <a:lnTo>
                    <a:pt x="695" y="80"/>
                  </a:lnTo>
                  <a:lnTo>
                    <a:pt x="704" y="78"/>
                  </a:lnTo>
                  <a:lnTo>
                    <a:pt x="713" y="50"/>
                  </a:lnTo>
                  <a:lnTo>
                    <a:pt x="721" y="38"/>
                  </a:lnTo>
                  <a:lnTo>
                    <a:pt x="722" y="38"/>
                  </a:lnTo>
                  <a:lnTo>
                    <a:pt x="728" y="43"/>
                  </a:lnTo>
                  <a:lnTo>
                    <a:pt x="735" y="40"/>
                  </a:lnTo>
                  <a:lnTo>
                    <a:pt x="737" y="40"/>
                  </a:lnTo>
                  <a:lnTo>
                    <a:pt x="743" y="46"/>
                  </a:lnTo>
                  <a:lnTo>
                    <a:pt x="743" y="71"/>
                  </a:lnTo>
                  <a:lnTo>
                    <a:pt x="746" y="72"/>
                  </a:lnTo>
                  <a:lnTo>
                    <a:pt x="746" y="74"/>
                  </a:lnTo>
                  <a:lnTo>
                    <a:pt x="747" y="80"/>
                  </a:lnTo>
                  <a:lnTo>
                    <a:pt x="753" y="80"/>
                  </a:lnTo>
                  <a:lnTo>
                    <a:pt x="753" y="81"/>
                  </a:lnTo>
                  <a:lnTo>
                    <a:pt x="752" y="86"/>
                  </a:lnTo>
                  <a:lnTo>
                    <a:pt x="753" y="89"/>
                  </a:lnTo>
                  <a:lnTo>
                    <a:pt x="752" y="90"/>
                  </a:lnTo>
                  <a:lnTo>
                    <a:pt x="735" y="99"/>
                  </a:lnTo>
                  <a:lnTo>
                    <a:pt x="730" y="95"/>
                  </a:lnTo>
                  <a:lnTo>
                    <a:pt x="727" y="102"/>
                  </a:lnTo>
                  <a:lnTo>
                    <a:pt x="727" y="104"/>
                  </a:lnTo>
                  <a:lnTo>
                    <a:pt x="725" y="104"/>
                  </a:lnTo>
                  <a:lnTo>
                    <a:pt x="712" y="109"/>
                  </a:lnTo>
                  <a:lnTo>
                    <a:pt x="703" y="133"/>
                  </a:lnTo>
                  <a:lnTo>
                    <a:pt x="710" y="142"/>
                  </a:lnTo>
                  <a:lnTo>
                    <a:pt x="713" y="142"/>
                  </a:lnTo>
                  <a:lnTo>
                    <a:pt x="713" y="139"/>
                  </a:lnTo>
                  <a:lnTo>
                    <a:pt x="715" y="138"/>
                  </a:lnTo>
                  <a:lnTo>
                    <a:pt x="715" y="139"/>
                  </a:lnTo>
                  <a:lnTo>
                    <a:pt x="716" y="144"/>
                  </a:lnTo>
                  <a:lnTo>
                    <a:pt x="712" y="144"/>
                  </a:lnTo>
                  <a:lnTo>
                    <a:pt x="709" y="145"/>
                  </a:lnTo>
                  <a:lnTo>
                    <a:pt x="706" y="145"/>
                  </a:lnTo>
                  <a:lnTo>
                    <a:pt x="703" y="147"/>
                  </a:lnTo>
                  <a:lnTo>
                    <a:pt x="700" y="147"/>
                  </a:lnTo>
                  <a:lnTo>
                    <a:pt x="698" y="145"/>
                  </a:lnTo>
                  <a:lnTo>
                    <a:pt x="694" y="149"/>
                  </a:lnTo>
                  <a:lnTo>
                    <a:pt x="675" y="152"/>
                  </a:lnTo>
                  <a:lnTo>
                    <a:pt x="660" y="161"/>
                  </a:lnTo>
                  <a:lnTo>
                    <a:pt x="660" y="164"/>
                  </a:lnTo>
                  <a:lnTo>
                    <a:pt x="663" y="170"/>
                  </a:lnTo>
                  <a:lnTo>
                    <a:pt x="660" y="179"/>
                  </a:lnTo>
                  <a:lnTo>
                    <a:pt x="651" y="191"/>
                  </a:lnTo>
                  <a:lnTo>
                    <a:pt x="650" y="191"/>
                  </a:lnTo>
                  <a:lnTo>
                    <a:pt x="650" y="187"/>
                  </a:lnTo>
                  <a:lnTo>
                    <a:pt x="644" y="182"/>
                  </a:lnTo>
                  <a:lnTo>
                    <a:pt x="650" y="197"/>
                  </a:lnTo>
                  <a:lnTo>
                    <a:pt x="638" y="221"/>
                  </a:lnTo>
                  <a:lnTo>
                    <a:pt x="636" y="221"/>
                  </a:lnTo>
                  <a:lnTo>
                    <a:pt x="635" y="215"/>
                  </a:lnTo>
                  <a:lnTo>
                    <a:pt x="639" y="207"/>
                  </a:lnTo>
                  <a:lnTo>
                    <a:pt x="632" y="200"/>
                  </a:lnTo>
                  <a:lnTo>
                    <a:pt x="632" y="198"/>
                  </a:lnTo>
                  <a:lnTo>
                    <a:pt x="633" y="192"/>
                  </a:lnTo>
                  <a:lnTo>
                    <a:pt x="632" y="192"/>
                  </a:lnTo>
                  <a:lnTo>
                    <a:pt x="632" y="191"/>
                  </a:lnTo>
                  <a:lnTo>
                    <a:pt x="635" y="182"/>
                  </a:lnTo>
                  <a:lnTo>
                    <a:pt x="629" y="187"/>
                  </a:lnTo>
                  <a:lnTo>
                    <a:pt x="629" y="198"/>
                  </a:lnTo>
                  <a:lnTo>
                    <a:pt x="632" y="204"/>
                  </a:lnTo>
                  <a:lnTo>
                    <a:pt x="630" y="204"/>
                  </a:lnTo>
                  <a:lnTo>
                    <a:pt x="620" y="198"/>
                  </a:lnTo>
                  <a:lnTo>
                    <a:pt x="632" y="209"/>
                  </a:lnTo>
                  <a:lnTo>
                    <a:pt x="633" y="209"/>
                  </a:lnTo>
                  <a:lnTo>
                    <a:pt x="633" y="210"/>
                  </a:lnTo>
                  <a:lnTo>
                    <a:pt x="630" y="212"/>
                  </a:lnTo>
                  <a:lnTo>
                    <a:pt x="633" y="221"/>
                  </a:lnTo>
                  <a:lnTo>
                    <a:pt x="633" y="222"/>
                  </a:lnTo>
                  <a:lnTo>
                    <a:pt x="632" y="224"/>
                  </a:lnTo>
                  <a:lnTo>
                    <a:pt x="636" y="224"/>
                  </a:lnTo>
                  <a:lnTo>
                    <a:pt x="639" y="237"/>
                  </a:lnTo>
                  <a:lnTo>
                    <a:pt x="639" y="238"/>
                  </a:lnTo>
                  <a:lnTo>
                    <a:pt x="638" y="238"/>
                  </a:lnTo>
                  <a:lnTo>
                    <a:pt x="633" y="237"/>
                  </a:lnTo>
                  <a:lnTo>
                    <a:pt x="630" y="238"/>
                  </a:lnTo>
                  <a:lnTo>
                    <a:pt x="629" y="238"/>
                  </a:lnTo>
                  <a:lnTo>
                    <a:pt x="627" y="237"/>
                  </a:lnTo>
                  <a:lnTo>
                    <a:pt x="627" y="240"/>
                  </a:lnTo>
                  <a:lnTo>
                    <a:pt x="635" y="240"/>
                  </a:lnTo>
                  <a:lnTo>
                    <a:pt x="636" y="241"/>
                  </a:lnTo>
                  <a:lnTo>
                    <a:pt x="636" y="240"/>
                  </a:lnTo>
                  <a:lnTo>
                    <a:pt x="638" y="240"/>
                  </a:lnTo>
                  <a:lnTo>
                    <a:pt x="639" y="244"/>
                  </a:lnTo>
                  <a:lnTo>
                    <a:pt x="641" y="244"/>
                  </a:lnTo>
                  <a:lnTo>
                    <a:pt x="635" y="250"/>
                  </a:lnTo>
                  <a:lnTo>
                    <a:pt x="633" y="250"/>
                  </a:lnTo>
                  <a:lnTo>
                    <a:pt x="629" y="247"/>
                  </a:lnTo>
                  <a:lnTo>
                    <a:pt x="627" y="249"/>
                  </a:lnTo>
                  <a:lnTo>
                    <a:pt x="630" y="250"/>
                  </a:lnTo>
                  <a:lnTo>
                    <a:pt x="630" y="252"/>
                  </a:lnTo>
                  <a:lnTo>
                    <a:pt x="629" y="253"/>
                  </a:lnTo>
                  <a:lnTo>
                    <a:pt x="630" y="253"/>
                  </a:lnTo>
                  <a:lnTo>
                    <a:pt x="630" y="259"/>
                  </a:lnTo>
                  <a:lnTo>
                    <a:pt x="617" y="264"/>
                  </a:lnTo>
                  <a:lnTo>
                    <a:pt x="612" y="270"/>
                  </a:lnTo>
                  <a:lnTo>
                    <a:pt x="598" y="277"/>
                  </a:lnTo>
                  <a:lnTo>
                    <a:pt x="593" y="284"/>
                  </a:lnTo>
                  <a:lnTo>
                    <a:pt x="581" y="293"/>
                  </a:lnTo>
                  <a:lnTo>
                    <a:pt x="574" y="293"/>
                  </a:lnTo>
                  <a:lnTo>
                    <a:pt x="575" y="296"/>
                  </a:lnTo>
                  <a:lnTo>
                    <a:pt x="575" y="298"/>
                  </a:lnTo>
                  <a:lnTo>
                    <a:pt x="571" y="301"/>
                  </a:lnTo>
                  <a:lnTo>
                    <a:pt x="562" y="323"/>
                  </a:lnTo>
                  <a:lnTo>
                    <a:pt x="581" y="376"/>
                  </a:lnTo>
                  <a:lnTo>
                    <a:pt x="581" y="390"/>
                  </a:lnTo>
                  <a:lnTo>
                    <a:pt x="578" y="400"/>
                  </a:lnTo>
                  <a:lnTo>
                    <a:pt x="568" y="403"/>
                  </a:lnTo>
                  <a:lnTo>
                    <a:pt x="566" y="403"/>
                  </a:lnTo>
                  <a:lnTo>
                    <a:pt x="564" y="394"/>
                  </a:lnTo>
                  <a:lnTo>
                    <a:pt x="559" y="391"/>
                  </a:lnTo>
                  <a:lnTo>
                    <a:pt x="555" y="378"/>
                  </a:lnTo>
                  <a:lnTo>
                    <a:pt x="553" y="378"/>
                  </a:lnTo>
                  <a:lnTo>
                    <a:pt x="547" y="370"/>
                  </a:lnTo>
                  <a:lnTo>
                    <a:pt x="549" y="364"/>
                  </a:lnTo>
                  <a:lnTo>
                    <a:pt x="546" y="364"/>
                  </a:lnTo>
                  <a:lnTo>
                    <a:pt x="546" y="344"/>
                  </a:lnTo>
                  <a:lnTo>
                    <a:pt x="529" y="330"/>
                  </a:lnTo>
                  <a:lnTo>
                    <a:pt x="513" y="336"/>
                  </a:lnTo>
                  <a:lnTo>
                    <a:pt x="500" y="324"/>
                  </a:lnTo>
                  <a:lnTo>
                    <a:pt x="497" y="324"/>
                  </a:lnTo>
                  <a:lnTo>
                    <a:pt x="494" y="326"/>
                  </a:lnTo>
                  <a:lnTo>
                    <a:pt x="489" y="326"/>
                  </a:lnTo>
                  <a:lnTo>
                    <a:pt x="489" y="324"/>
                  </a:lnTo>
                  <a:lnTo>
                    <a:pt x="479" y="329"/>
                  </a:lnTo>
                  <a:lnTo>
                    <a:pt x="478" y="329"/>
                  </a:lnTo>
                  <a:lnTo>
                    <a:pt x="478" y="321"/>
                  </a:lnTo>
                  <a:lnTo>
                    <a:pt x="475" y="326"/>
                  </a:lnTo>
                  <a:lnTo>
                    <a:pt x="475" y="327"/>
                  </a:lnTo>
                  <a:lnTo>
                    <a:pt x="448" y="327"/>
                  </a:lnTo>
                  <a:lnTo>
                    <a:pt x="448" y="330"/>
                  </a:lnTo>
                  <a:lnTo>
                    <a:pt x="451" y="330"/>
                  </a:lnTo>
                  <a:lnTo>
                    <a:pt x="454" y="329"/>
                  </a:lnTo>
                  <a:lnTo>
                    <a:pt x="461" y="329"/>
                  </a:lnTo>
                  <a:lnTo>
                    <a:pt x="461" y="330"/>
                  </a:lnTo>
                  <a:lnTo>
                    <a:pt x="457" y="338"/>
                  </a:lnTo>
                  <a:lnTo>
                    <a:pt x="463" y="344"/>
                  </a:lnTo>
                  <a:lnTo>
                    <a:pt x="463" y="345"/>
                  </a:lnTo>
                  <a:lnTo>
                    <a:pt x="460" y="347"/>
                  </a:lnTo>
                  <a:lnTo>
                    <a:pt x="452" y="341"/>
                  </a:lnTo>
                  <a:lnTo>
                    <a:pt x="449" y="345"/>
                  </a:lnTo>
                  <a:lnTo>
                    <a:pt x="441" y="345"/>
                  </a:lnTo>
                  <a:lnTo>
                    <a:pt x="427" y="336"/>
                  </a:lnTo>
                  <a:lnTo>
                    <a:pt x="423" y="339"/>
                  </a:lnTo>
                  <a:lnTo>
                    <a:pt x="400" y="336"/>
                  </a:lnTo>
                  <a:lnTo>
                    <a:pt x="390" y="341"/>
                  </a:lnTo>
                  <a:lnTo>
                    <a:pt x="389" y="341"/>
                  </a:lnTo>
                  <a:lnTo>
                    <a:pt x="389" y="339"/>
                  </a:lnTo>
                  <a:lnTo>
                    <a:pt x="390" y="338"/>
                  </a:lnTo>
                  <a:lnTo>
                    <a:pt x="389" y="336"/>
                  </a:lnTo>
                  <a:lnTo>
                    <a:pt x="386" y="348"/>
                  </a:lnTo>
                  <a:lnTo>
                    <a:pt x="386" y="350"/>
                  </a:lnTo>
                  <a:lnTo>
                    <a:pt x="378" y="353"/>
                  </a:lnTo>
                  <a:lnTo>
                    <a:pt x="368" y="353"/>
                  </a:lnTo>
                  <a:lnTo>
                    <a:pt x="369" y="356"/>
                  </a:lnTo>
                  <a:lnTo>
                    <a:pt x="369" y="357"/>
                  </a:lnTo>
                  <a:lnTo>
                    <a:pt x="357" y="364"/>
                  </a:lnTo>
                  <a:lnTo>
                    <a:pt x="359" y="372"/>
                  </a:lnTo>
                  <a:lnTo>
                    <a:pt x="359" y="373"/>
                  </a:lnTo>
                  <a:lnTo>
                    <a:pt x="356" y="373"/>
                  </a:lnTo>
                  <a:lnTo>
                    <a:pt x="357" y="375"/>
                  </a:lnTo>
                  <a:lnTo>
                    <a:pt x="356" y="381"/>
                  </a:lnTo>
                  <a:lnTo>
                    <a:pt x="360" y="393"/>
                  </a:lnTo>
                  <a:lnTo>
                    <a:pt x="360" y="394"/>
                  </a:lnTo>
                  <a:lnTo>
                    <a:pt x="334" y="385"/>
                  </a:lnTo>
                  <a:lnTo>
                    <a:pt x="325" y="367"/>
                  </a:lnTo>
                  <a:lnTo>
                    <a:pt x="316" y="357"/>
                  </a:lnTo>
                  <a:lnTo>
                    <a:pt x="312" y="345"/>
                  </a:lnTo>
                  <a:lnTo>
                    <a:pt x="301" y="335"/>
                  </a:lnTo>
                  <a:lnTo>
                    <a:pt x="286" y="336"/>
                  </a:lnTo>
                  <a:lnTo>
                    <a:pt x="279" y="348"/>
                  </a:lnTo>
                  <a:lnTo>
                    <a:pt x="277" y="348"/>
                  </a:lnTo>
                  <a:lnTo>
                    <a:pt x="264" y="339"/>
                  </a:lnTo>
                  <a:lnTo>
                    <a:pt x="258" y="332"/>
                  </a:lnTo>
                  <a:lnTo>
                    <a:pt x="255" y="323"/>
                  </a:lnTo>
                  <a:lnTo>
                    <a:pt x="237" y="305"/>
                  </a:lnTo>
                  <a:lnTo>
                    <a:pt x="214" y="305"/>
                  </a:lnTo>
                  <a:lnTo>
                    <a:pt x="214" y="313"/>
                  </a:lnTo>
                  <a:lnTo>
                    <a:pt x="178" y="314"/>
                  </a:lnTo>
                  <a:lnTo>
                    <a:pt x="128" y="292"/>
                  </a:lnTo>
                  <a:lnTo>
                    <a:pt x="125" y="292"/>
                  </a:lnTo>
                  <a:lnTo>
                    <a:pt x="117" y="293"/>
                  </a:lnTo>
                  <a:lnTo>
                    <a:pt x="108" y="293"/>
                  </a:lnTo>
                  <a:lnTo>
                    <a:pt x="101" y="295"/>
                  </a:lnTo>
                  <a:lnTo>
                    <a:pt x="98" y="295"/>
                  </a:lnTo>
                  <a:lnTo>
                    <a:pt x="98" y="293"/>
                  </a:lnTo>
                  <a:lnTo>
                    <a:pt x="95" y="284"/>
                  </a:lnTo>
                  <a:lnTo>
                    <a:pt x="88" y="277"/>
                  </a:lnTo>
                  <a:lnTo>
                    <a:pt x="83" y="276"/>
                  </a:lnTo>
                  <a:lnTo>
                    <a:pt x="80" y="271"/>
                  </a:lnTo>
                  <a:lnTo>
                    <a:pt x="54" y="262"/>
                  </a:lnTo>
                  <a:lnTo>
                    <a:pt x="54" y="253"/>
                  </a:lnTo>
                  <a:lnTo>
                    <a:pt x="37" y="234"/>
                  </a:lnTo>
                  <a:lnTo>
                    <a:pt x="37" y="225"/>
                  </a:lnTo>
                  <a:lnTo>
                    <a:pt x="31" y="221"/>
                  </a:lnTo>
                  <a:lnTo>
                    <a:pt x="28" y="212"/>
                  </a:lnTo>
                  <a:lnTo>
                    <a:pt x="30" y="210"/>
                  </a:lnTo>
                  <a:lnTo>
                    <a:pt x="31" y="210"/>
                  </a:lnTo>
                  <a:lnTo>
                    <a:pt x="30" y="207"/>
                  </a:lnTo>
                  <a:lnTo>
                    <a:pt x="33" y="204"/>
                  </a:lnTo>
                  <a:lnTo>
                    <a:pt x="30" y="204"/>
                  </a:lnTo>
                  <a:lnTo>
                    <a:pt x="28" y="207"/>
                  </a:lnTo>
                  <a:lnTo>
                    <a:pt x="28" y="209"/>
                  </a:lnTo>
                  <a:lnTo>
                    <a:pt x="27" y="209"/>
                  </a:lnTo>
                  <a:lnTo>
                    <a:pt x="23" y="206"/>
                  </a:lnTo>
                  <a:lnTo>
                    <a:pt x="14" y="192"/>
                  </a:lnTo>
                  <a:lnTo>
                    <a:pt x="12" y="178"/>
                  </a:lnTo>
                  <a:lnTo>
                    <a:pt x="5" y="167"/>
                  </a:lnTo>
                  <a:lnTo>
                    <a:pt x="8" y="148"/>
                  </a:lnTo>
                  <a:lnTo>
                    <a:pt x="6" y="141"/>
                  </a:lnTo>
                  <a:lnTo>
                    <a:pt x="3" y="123"/>
                  </a:lnTo>
                  <a:lnTo>
                    <a:pt x="6" y="112"/>
                  </a:lnTo>
                  <a:lnTo>
                    <a:pt x="9" y="65"/>
                  </a:lnTo>
                  <a:lnTo>
                    <a:pt x="9" y="64"/>
                  </a:lnTo>
                  <a:lnTo>
                    <a:pt x="11" y="64"/>
                  </a:lnTo>
                  <a:lnTo>
                    <a:pt x="17" y="62"/>
                  </a:lnTo>
                  <a:lnTo>
                    <a:pt x="9" y="59"/>
                  </a:lnTo>
                  <a:lnTo>
                    <a:pt x="8" y="59"/>
                  </a:lnTo>
                  <a:lnTo>
                    <a:pt x="8" y="53"/>
                  </a:lnTo>
                  <a:lnTo>
                    <a:pt x="9" y="53"/>
                  </a:lnTo>
                  <a:lnTo>
                    <a:pt x="11" y="55"/>
                  </a:lnTo>
                  <a:lnTo>
                    <a:pt x="11" y="53"/>
                  </a:lnTo>
                  <a:lnTo>
                    <a:pt x="8" y="52"/>
                  </a:lnTo>
                  <a:lnTo>
                    <a:pt x="8" y="47"/>
                  </a:lnTo>
                  <a:lnTo>
                    <a:pt x="6" y="47"/>
                  </a:lnTo>
                  <a:lnTo>
                    <a:pt x="6" y="46"/>
                  </a:lnTo>
                  <a:lnTo>
                    <a:pt x="0" y="23"/>
                  </a:lnTo>
                  <a:lnTo>
                    <a:pt x="0" y="19"/>
                  </a:lnTo>
                  <a:lnTo>
                    <a:pt x="2" y="19"/>
                  </a:lnTo>
                  <a:lnTo>
                    <a:pt x="25" y="23"/>
                  </a:lnTo>
                  <a:lnTo>
                    <a:pt x="25" y="29"/>
                  </a:lnTo>
                  <a:lnTo>
                    <a:pt x="23" y="35"/>
                  </a:lnTo>
                  <a:lnTo>
                    <a:pt x="24" y="38"/>
                  </a:lnTo>
                  <a:lnTo>
                    <a:pt x="30" y="28"/>
                  </a:lnTo>
                  <a:lnTo>
                    <a:pt x="30" y="21"/>
                  </a:lnTo>
                  <a:lnTo>
                    <a:pt x="27" y="19"/>
                  </a:lnTo>
                  <a:lnTo>
                    <a:pt x="27" y="18"/>
                  </a:lnTo>
                  <a:lnTo>
                    <a:pt x="30" y="13"/>
                  </a:lnTo>
                  <a:lnTo>
                    <a:pt x="24" y="9"/>
                  </a:lnTo>
                  <a:lnTo>
                    <a:pt x="24" y="7"/>
                  </a:lnTo>
                  <a:lnTo>
                    <a:pt x="384" y="9"/>
                  </a:lnTo>
                  <a:lnTo>
                    <a:pt x="384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" name="USA - Offshore">
              <a:extLst>
                <a:ext uri="{FF2B5EF4-FFF2-40B4-BE49-F238E27FC236}">
                  <a16:creationId xmlns:a16="http://schemas.microsoft.com/office/drawing/2014/main" id="{D3DCA961-F442-45FB-A5F1-A4A17EAB95A4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6572285" y="4818393"/>
              <a:ext cx="892529" cy="586831"/>
            </a:xfrm>
            <a:custGeom>
              <a:avLst/>
              <a:gdLst/>
              <a:ahLst/>
              <a:cxnLst/>
              <a:rect l="l" t="t" r="r" b="b"/>
              <a:pathLst>
                <a:path w="595620" h="391616">
                  <a:moveTo>
                    <a:pt x="14572" y="373401"/>
                  </a:moveTo>
                  <a:lnTo>
                    <a:pt x="16394" y="373401"/>
                  </a:lnTo>
                  <a:lnTo>
                    <a:pt x="16394" y="377044"/>
                  </a:lnTo>
                  <a:lnTo>
                    <a:pt x="3643" y="391616"/>
                  </a:lnTo>
                  <a:lnTo>
                    <a:pt x="0" y="391616"/>
                  </a:lnTo>
                  <a:lnTo>
                    <a:pt x="0" y="389795"/>
                  </a:lnTo>
                  <a:lnTo>
                    <a:pt x="3643" y="384330"/>
                  </a:lnTo>
                  <a:lnTo>
                    <a:pt x="3643" y="382509"/>
                  </a:lnTo>
                  <a:close/>
                  <a:moveTo>
                    <a:pt x="591977" y="0"/>
                  </a:moveTo>
                  <a:lnTo>
                    <a:pt x="595620" y="0"/>
                  </a:lnTo>
                  <a:lnTo>
                    <a:pt x="586513" y="10929"/>
                  </a:lnTo>
                  <a:lnTo>
                    <a:pt x="551905" y="21858"/>
                  </a:lnTo>
                  <a:lnTo>
                    <a:pt x="551905" y="20037"/>
                  </a:lnTo>
                  <a:lnTo>
                    <a:pt x="557370" y="10929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" name="Hawaii">
              <a:extLst>
                <a:ext uri="{FF2B5EF4-FFF2-40B4-BE49-F238E27FC236}">
                  <a16:creationId xmlns:a16="http://schemas.microsoft.com/office/drawing/2014/main" id="{A6ADD567-AA97-448C-AE95-4C7375C1D0DB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4336872" y="5620848"/>
              <a:ext cx="180144" cy="128285"/>
            </a:xfrm>
            <a:custGeom>
              <a:avLst/>
              <a:gdLst/>
              <a:ahLst/>
              <a:cxnLst/>
              <a:rect l="l" t="t" r="r" b="b"/>
              <a:pathLst>
                <a:path w="120217" h="85610">
                  <a:moveTo>
                    <a:pt x="91073" y="51001"/>
                  </a:moveTo>
                  <a:lnTo>
                    <a:pt x="94716" y="51001"/>
                  </a:lnTo>
                  <a:lnTo>
                    <a:pt x="111109" y="56466"/>
                  </a:lnTo>
                  <a:lnTo>
                    <a:pt x="120217" y="67395"/>
                  </a:lnTo>
                  <a:lnTo>
                    <a:pt x="118396" y="76502"/>
                  </a:lnTo>
                  <a:lnTo>
                    <a:pt x="118396" y="78324"/>
                  </a:lnTo>
                  <a:lnTo>
                    <a:pt x="107466" y="78324"/>
                  </a:lnTo>
                  <a:lnTo>
                    <a:pt x="100180" y="85610"/>
                  </a:lnTo>
                  <a:lnTo>
                    <a:pt x="96537" y="85610"/>
                  </a:lnTo>
                  <a:lnTo>
                    <a:pt x="96537" y="83789"/>
                  </a:lnTo>
                  <a:lnTo>
                    <a:pt x="94716" y="83789"/>
                  </a:lnTo>
                  <a:lnTo>
                    <a:pt x="89251" y="67395"/>
                  </a:lnTo>
                  <a:lnTo>
                    <a:pt x="91073" y="54644"/>
                  </a:lnTo>
                  <a:close/>
                  <a:moveTo>
                    <a:pt x="58287" y="23680"/>
                  </a:moveTo>
                  <a:lnTo>
                    <a:pt x="61930" y="23680"/>
                  </a:lnTo>
                  <a:lnTo>
                    <a:pt x="72859" y="29145"/>
                  </a:lnTo>
                  <a:lnTo>
                    <a:pt x="74681" y="29145"/>
                  </a:lnTo>
                  <a:lnTo>
                    <a:pt x="74681" y="32787"/>
                  </a:lnTo>
                  <a:lnTo>
                    <a:pt x="83788" y="32787"/>
                  </a:lnTo>
                  <a:lnTo>
                    <a:pt x="91074" y="38251"/>
                  </a:lnTo>
                  <a:lnTo>
                    <a:pt x="91074" y="40073"/>
                  </a:lnTo>
                  <a:lnTo>
                    <a:pt x="83788" y="43716"/>
                  </a:lnTo>
                  <a:lnTo>
                    <a:pt x="80145" y="43716"/>
                  </a:lnTo>
                  <a:lnTo>
                    <a:pt x="72860" y="32788"/>
                  </a:lnTo>
                  <a:lnTo>
                    <a:pt x="58287" y="32788"/>
                  </a:lnTo>
                  <a:close/>
                  <a:moveTo>
                    <a:pt x="40072" y="12751"/>
                  </a:moveTo>
                  <a:lnTo>
                    <a:pt x="41893" y="12751"/>
                  </a:lnTo>
                  <a:lnTo>
                    <a:pt x="51001" y="21858"/>
                  </a:lnTo>
                  <a:lnTo>
                    <a:pt x="51001" y="23680"/>
                  </a:lnTo>
                  <a:lnTo>
                    <a:pt x="41893" y="23680"/>
                  </a:lnTo>
                  <a:lnTo>
                    <a:pt x="40072" y="18215"/>
                  </a:lnTo>
                  <a:close/>
                  <a:moveTo>
                    <a:pt x="1822" y="0"/>
                  </a:moveTo>
                  <a:lnTo>
                    <a:pt x="5465" y="0"/>
                  </a:lnTo>
                  <a:lnTo>
                    <a:pt x="12751" y="1821"/>
                  </a:lnTo>
                  <a:lnTo>
                    <a:pt x="12751" y="5465"/>
                  </a:lnTo>
                  <a:lnTo>
                    <a:pt x="7286" y="10929"/>
                  </a:lnTo>
                  <a:lnTo>
                    <a:pt x="7286" y="12751"/>
                  </a:lnTo>
                  <a:lnTo>
                    <a:pt x="5465" y="12751"/>
                  </a:lnTo>
                  <a:lnTo>
                    <a:pt x="5465" y="10929"/>
                  </a:lnTo>
                  <a:lnTo>
                    <a:pt x="0" y="7286"/>
                  </a:lnTo>
                  <a:lnTo>
                    <a:pt x="0" y="5465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Puerto Rico">
              <a:extLst>
                <a:ext uri="{FF2B5EF4-FFF2-40B4-BE49-F238E27FC236}">
                  <a16:creationId xmlns:a16="http://schemas.microsoft.com/office/drawing/2014/main" id="{905BD782-F029-46C7-8A4B-CBBAB1751C9E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7634041" y="5754594"/>
              <a:ext cx="57319" cy="24566"/>
            </a:xfrm>
            <a:custGeom>
              <a:avLst/>
              <a:gdLst>
                <a:gd name="T0" fmla="*/ 1 w 21"/>
                <a:gd name="T1" fmla="*/ 0 h 9"/>
                <a:gd name="T2" fmla="*/ 19 w 21"/>
                <a:gd name="T3" fmla="*/ 0 h 9"/>
                <a:gd name="T4" fmla="*/ 19 w 21"/>
                <a:gd name="T5" fmla="*/ 1 h 9"/>
                <a:gd name="T6" fmla="*/ 21 w 21"/>
                <a:gd name="T7" fmla="*/ 4 h 9"/>
                <a:gd name="T8" fmla="*/ 21 w 21"/>
                <a:gd name="T9" fmla="*/ 6 h 9"/>
                <a:gd name="T10" fmla="*/ 13 w 21"/>
                <a:gd name="T11" fmla="*/ 9 h 9"/>
                <a:gd name="T12" fmla="*/ 3 w 21"/>
                <a:gd name="T13" fmla="*/ 9 h 9"/>
                <a:gd name="T14" fmla="*/ 0 w 21"/>
                <a:gd name="T15" fmla="*/ 4 h 9"/>
                <a:gd name="T16" fmla="*/ 1 w 21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9">
                  <a:moveTo>
                    <a:pt x="1" y="0"/>
                  </a:moveTo>
                  <a:lnTo>
                    <a:pt x="19" y="0"/>
                  </a:lnTo>
                  <a:lnTo>
                    <a:pt x="19" y="1"/>
                  </a:lnTo>
                  <a:lnTo>
                    <a:pt x="21" y="4"/>
                  </a:lnTo>
                  <a:lnTo>
                    <a:pt x="21" y="6"/>
                  </a:lnTo>
                  <a:lnTo>
                    <a:pt x="13" y="9"/>
                  </a:lnTo>
                  <a:lnTo>
                    <a:pt x="3" y="9"/>
                  </a:lnTo>
                  <a:lnTo>
                    <a:pt x="0" y="4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" name="Panama">
              <a:extLst>
                <a:ext uri="{FF2B5EF4-FFF2-40B4-BE49-F238E27FC236}">
                  <a16:creationId xmlns:a16="http://schemas.microsoft.com/office/drawing/2014/main" id="{715B1DDA-239C-4320-86B2-E24CF38B2171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7071776" y="6082127"/>
              <a:ext cx="210169" cy="90073"/>
            </a:xfrm>
            <a:custGeom>
              <a:avLst/>
              <a:gdLst>
                <a:gd name="T0" fmla="*/ 6 w 77"/>
                <a:gd name="T1" fmla="*/ 0 h 33"/>
                <a:gd name="T2" fmla="*/ 10 w 77"/>
                <a:gd name="T3" fmla="*/ 2 h 33"/>
                <a:gd name="T4" fmla="*/ 12 w 77"/>
                <a:gd name="T5" fmla="*/ 7 h 33"/>
                <a:gd name="T6" fmla="*/ 23 w 77"/>
                <a:gd name="T7" fmla="*/ 10 h 33"/>
                <a:gd name="T8" fmla="*/ 37 w 77"/>
                <a:gd name="T9" fmla="*/ 4 h 33"/>
                <a:gd name="T10" fmla="*/ 38 w 77"/>
                <a:gd name="T11" fmla="*/ 4 h 33"/>
                <a:gd name="T12" fmla="*/ 40 w 77"/>
                <a:gd name="T13" fmla="*/ 6 h 33"/>
                <a:gd name="T14" fmla="*/ 43 w 77"/>
                <a:gd name="T15" fmla="*/ 0 h 33"/>
                <a:gd name="T16" fmla="*/ 50 w 77"/>
                <a:gd name="T17" fmla="*/ 0 h 33"/>
                <a:gd name="T18" fmla="*/ 64 w 77"/>
                <a:gd name="T19" fmla="*/ 3 h 33"/>
                <a:gd name="T20" fmla="*/ 74 w 77"/>
                <a:gd name="T21" fmla="*/ 13 h 33"/>
                <a:gd name="T22" fmla="*/ 74 w 77"/>
                <a:gd name="T23" fmla="*/ 16 h 33"/>
                <a:gd name="T24" fmla="*/ 77 w 77"/>
                <a:gd name="T25" fmla="*/ 21 h 33"/>
                <a:gd name="T26" fmla="*/ 77 w 77"/>
                <a:gd name="T27" fmla="*/ 22 h 33"/>
                <a:gd name="T28" fmla="*/ 72 w 77"/>
                <a:gd name="T29" fmla="*/ 27 h 33"/>
                <a:gd name="T30" fmla="*/ 69 w 77"/>
                <a:gd name="T31" fmla="*/ 27 h 33"/>
                <a:gd name="T32" fmla="*/ 68 w 77"/>
                <a:gd name="T33" fmla="*/ 31 h 33"/>
                <a:gd name="T34" fmla="*/ 66 w 77"/>
                <a:gd name="T35" fmla="*/ 31 h 33"/>
                <a:gd name="T36" fmla="*/ 61 w 77"/>
                <a:gd name="T37" fmla="*/ 22 h 33"/>
                <a:gd name="T38" fmla="*/ 64 w 77"/>
                <a:gd name="T39" fmla="*/ 16 h 33"/>
                <a:gd name="T40" fmla="*/ 61 w 77"/>
                <a:gd name="T41" fmla="*/ 16 h 33"/>
                <a:gd name="T42" fmla="*/ 50 w 77"/>
                <a:gd name="T43" fmla="*/ 9 h 33"/>
                <a:gd name="T44" fmla="*/ 34 w 77"/>
                <a:gd name="T45" fmla="*/ 19 h 33"/>
                <a:gd name="T46" fmla="*/ 34 w 77"/>
                <a:gd name="T47" fmla="*/ 22 h 33"/>
                <a:gd name="T48" fmla="*/ 38 w 77"/>
                <a:gd name="T49" fmla="*/ 28 h 33"/>
                <a:gd name="T50" fmla="*/ 38 w 77"/>
                <a:gd name="T51" fmla="*/ 30 h 33"/>
                <a:gd name="T52" fmla="*/ 32 w 77"/>
                <a:gd name="T53" fmla="*/ 33 h 33"/>
                <a:gd name="T54" fmla="*/ 28 w 77"/>
                <a:gd name="T55" fmla="*/ 33 h 33"/>
                <a:gd name="T56" fmla="*/ 26 w 77"/>
                <a:gd name="T57" fmla="*/ 27 h 33"/>
                <a:gd name="T58" fmla="*/ 22 w 77"/>
                <a:gd name="T59" fmla="*/ 27 h 33"/>
                <a:gd name="T60" fmla="*/ 16 w 77"/>
                <a:gd name="T61" fmla="*/ 19 h 33"/>
                <a:gd name="T62" fmla="*/ 4 w 77"/>
                <a:gd name="T63" fmla="*/ 18 h 33"/>
                <a:gd name="T64" fmla="*/ 3 w 77"/>
                <a:gd name="T65" fmla="*/ 21 h 33"/>
                <a:gd name="T66" fmla="*/ 1 w 77"/>
                <a:gd name="T67" fmla="*/ 21 h 33"/>
                <a:gd name="T68" fmla="*/ 0 w 77"/>
                <a:gd name="T69" fmla="*/ 16 h 33"/>
                <a:gd name="T70" fmla="*/ 3 w 77"/>
                <a:gd name="T71" fmla="*/ 7 h 33"/>
                <a:gd name="T72" fmla="*/ 1 w 77"/>
                <a:gd name="T73" fmla="*/ 6 h 33"/>
                <a:gd name="T74" fmla="*/ 1 w 77"/>
                <a:gd name="T75" fmla="*/ 2 h 33"/>
                <a:gd name="T76" fmla="*/ 6 w 77"/>
                <a:gd name="T7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7" h="33">
                  <a:moveTo>
                    <a:pt x="6" y="0"/>
                  </a:moveTo>
                  <a:lnTo>
                    <a:pt x="10" y="2"/>
                  </a:lnTo>
                  <a:lnTo>
                    <a:pt x="12" y="7"/>
                  </a:lnTo>
                  <a:lnTo>
                    <a:pt x="23" y="10"/>
                  </a:lnTo>
                  <a:lnTo>
                    <a:pt x="37" y="4"/>
                  </a:lnTo>
                  <a:lnTo>
                    <a:pt x="38" y="4"/>
                  </a:lnTo>
                  <a:lnTo>
                    <a:pt x="40" y="6"/>
                  </a:lnTo>
                  <a:lnTo>
                    <a:pt x="43" y="0"/>
                  </a:lnTo>
                  <a:lnTo>
                    <a:pt x="50" y="0"/>
                  </a:lnTo>
                  <a:lnTo>
                    <a:pt x="64" y="3"/>
                  </a:lnTo>
                  <a:lnTo>
                    <a:pt x="74" y="13"/>
                  </a:lnTo>
                  <a:lnTo>
                    <a:pt x="74" y="16"/>
                  </a:lnTo>
                  <a:lnTo>
                    <a:pt x="77" y="21"/>
                  </a:lnTo>
                  <a:lnTo>
                    <a:pt x="77" y="22"/>
                  </a:lnTo>
                  <a:lnTo>
                    <a:pt x="72" y="27"/>
                  </a:lnTo>
                  <a:lnTo>
                    <a:pt x="69" y="27"/>
                  </a:lnTo>
                  <a:lnTo>
                    <a:pt x="68" y="31"/>
                  </a:lnTo>
                  <a:lnTo>
                    <a:pt x="66" y="31"/>
                  </a:lnTo>
                  <a:lnTo>
                    <a:pt x="61" y="22"/>
                  </a:lnTo>
                  <a:lnTo>
                    <a:pt x="64" y="16"/>
                  </a:lnTo>
                  <a:lnTo>
                    <a:pt x="61" y="16"/>
                  </a:lnTo>
                  <a:lnTo>
                    <a:pt x="50" y="9"/>
                  </a:lnTo>
                  <a:lnTo>
                    <a:pt x="34" y="19"/>
                  </a:lnTo>
                  <a:lnTo>
                    <a:pt x="34" y="22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2" y="33"/>
                  </a:lnTo>
                  <a:lnTo>
                    <a:pt x="28" y="33"/>
                  </a:lnTo>
                  <a:lnTo>
                    <a:pt x="26" y="27"/>
                  </a:lnTo>
                  <a:lnTo>
                    <a:pt x="22" y="27"/>
                  </a:lnTo>
                  <a:lnTo>
                    <a:pt x="16" y="19"/>
                  </a:lnTo>
                  <a:lnTo>
                    <a:pt x="4" y="18"/>
                  </a:lnTo>
                  <a:lnTo>
                    <a:pt x="3" y="21"/>
                  </a:lnTo>
                  <a:lnTo>
                    <a:pt x="1" y="21"/>
                  </a:lnTo>
                  <a:lnTo>
                    <a:pt x="0" y="16"/>
                  </a:lnTo>
                  <a:lnTo>
                    <a:pt x="3" y="7"/>
                  </a:lnTo>
                  <a:lnTo>
                    <a:pt x="1" y="6"/>
                  </a:lnTo>
                  <a:lnTo>
                    <a:pt x="1" y="2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" name="Nicaragua">
              <a:extLst>
                <a:ext uri="{FF2B5EF4-FFF2-40B4-BE49-F238E27FC236}">
                  <a16:creationId xmlns:a16="http://schemas.microsoft.com/office/drawing/2014/main" id="{42DD95A1-01C2-4B6D-9D35-13640229281C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6908009" y="5888336"/>
              <a:ext cx="158308" cy="158308"/>
            </a:xfrm>
            <a:custGeom>
              <a:avLst/>
              <a:gdLst>
                <a:gd name="T0" fmla="*/ 57 w 58"/>
                <a:gd name="T1" fmla="*/ 0 h 58"/>
                <a:gd name="T2" fmla="*/ 58 w 58"/>
                <a:gd name="T3" fmla="*/ 0 h 58"/>
                <a:gd name="T4" fmla="*/ 51 w 58"/>
                <a:gd name="T5" fmla="*/ 47 h 58"/>
                <a:gd name="T6" fmla="*/ 52 w 58"/>
                <a:gd name="T7" fmla="*/ 53 h 58"/>
                <a:gd name="T8" fmla="*/ 52 w 58"/>
                <a:gd name="T9" fmla="*/ 55 h 58"/>
                <a:gd name="T10" fmla="*/ 46 w 58"/>
                <a:gd name="T11" fmla="*/ 58 h 58"/>
                <a:gd name="T12" fmla="*/ 45 w 58"/>
                <a:gd name="T13" fmla="*/ 58 h 58"/>
                <a:gd name="T14" fmla="*/ 41 w 58"/>
                <a:gd name="T15" fmla="*/ 53 h 58"/>
                <a:gd name="T16" fmla="*/ 24 w 58"/>
                <a:gd name="T17" fmla="*/ 52 h 58"/>
                <a:gd name="T18" fmla="*/ 0 w 58"/>
                <a:gd name="T19" fmla="*/ 28 h 58"/>
                <a:gd name="T20" fmla="*/ 0 w 58"/>
                <a:gd name="T21" fmla="*/ 27 h 58"/>
                <a:gd name="T22" fmla="*/ 3 w 58"/>
                <a:gd name="T23" fmla="*/ 27 h 58"/>
                <a:gd name="T24" fmla="*/ 8 w 58"/>
                <a:gd name="T25" fmla="*/ 25 h 58"/>
                <a:gd name="T26" fmla="*/ 11 w 58"/>
                <a:gd name="T27" fmla="*/ 22 h 58"/>
                <a:gd name="T28" fmla="*/ 11 w 58"/>
                <a:gd name="T29" fmla="*/ 16 h 58"/>
                <a:gd name="T30" fmla="*/ 17 w 58"/>
                <a:gd name="T31" fmla="*/ 16 h 58"/>
                <a:gd name="T32" fmla="*/ 18 w 58"/>
                <a:gd name="T33" fmla="*/ 12 h 58"/>
                <a:gd name="T34" fmla="*/ 20 w 58"/>
                <a:gd name="T35" fmla="*/ 12 h 58"/>
                <a:gd name="T36" fmla="*/ 24 w 58"/>
                <a:gd name="T37" fmla="*/ 13 h 58"/>
                <a:gd name="T38" fmla="*/ 32 w 58"/>
                <a:gd name="T39" fmla="*/ 9 h 58"/>
                <a:gd name="T40" fmla="*/ 36 w 58"/>
                <a:gd name="T41" fmla="*/ 1 h 58"/>
                <a:gd name="T42" fmla="*/ 38 w 58"/>
                <a:gd name="T43" fmla="*/ 1 h 58"/>
                <a:gd name="T44" fmla="*/ 43 w 58"/>
                <a:gd name="T45" fmla="*/ 4 h 58"/>
                <a:gd name="T46" fmla="*/ 57 w 58"/>
                <a:gd name="T4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8" h="58">
                  <a:moveTo>
                    <a:pt x="57" y="0"/>
                  </a:moveTo>
                  <a:lnTo>
                    <a:pt x="58" y="0"/>
                  </a:lnTo>
                  <a:lnTo>
                    <a:pt x="51" y="47"/>
                  </a:lnTo>
                  <a:lnTo>
                    <a:pt x="52" y="53"/>
                  </a:lnTo>
                  <a:lnTo>
                    <a:pt x="52" y="55"/>
                  </a:lnTo>
                  <a:lnTo>
                    <a:pt x="46" y="58"/>
                  </a:lnTo>
                  <a:lnTo>
                    <a:pt x="45" y="58"/>
                  </a:lnTo>
                  <a:lnTo>
                    <a:pt x="41" y="53"/>
                  </a:lnTo>
                  <a:lnTo>
                    <a:pt x="24" y="52"/>
                  </a:lnTo>
                  <a:lnTo>
                    <a:pt x="0" y="28"/>
                  </a:lnTo>
                  <a:lnTo>
                    <a:pt x="0" y="27"/>
                  </a:lnTo>
                  <a:lnTo>
                    <a:pt x="3" y="27"/>
                  </a:lnTo>
                  <a:lnTo>
                    <a:pt x="8" y="25"/>
                  </a:lnTo>
                  <a:lnTo>
                    <a:pt x="11" y="22"/>
                  </a:lnTo>
                  <a:lnTo>
                    <a:pt x="11" y="16"/>
                  </a:lnTo>
                  <a:lnTo>
                    <a:pt x="17" y="16"/>
                  </a:lnTo>
                  <a:lnTo>
                    <a:pt x="18" y="12"/>
                  </a:lnTo>
                  <a:lnTo>
                    <a:pt x="20" y="12"/>
                  </a:lnTo>
                  <a:lnTo>
                    <a:pt x="24" y="13"/>
                  </a:lnTo>
                  <a:lnTo>
                    <a:pt x="32" y="9"/>
                  </a:lnTo>
                  <a:lnTo>
                    <a:pt x="36" y="1"/>
                  </a:lnTo>
                  <a:lnTo>
                    <a:pt x="38" y="1"/>
                  </a:lnTo>
                  <a:lnTo>
                    <a:pt x="43" y="4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" name="Mexico">
              <a:extLst>
                <a:ext uri="{FF2B5EF4-FFF2-40B4-BE49-F238E27FC236}">
                  <a16:creationId xmlns:a16="http://schemas.microsoft.com/office/drawing/2014/main" id="{3A40DCDD-2FC2-4883-9326-F539C5845F6A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5857173" y="5195058"/>
              <a:ext cx="1080860" cy="709656"/>
            </a:xfrm>
            <a:custGeom>
              <a:avLst/>
              <a:gdLst>
                <a:gd name="T0" fmla="*/ 114 w 396"/>
                <a:gd name="T1" fmla="*/ 21 h 260"/>
                <a:gd name="T2" fmla="*/ 139 w 396"/>
                <a:gd name="T3" fmla="*/ 14 h 260"/>
                <a:gd name="T4" fmla="*/ 162 w 396"/>
                <a:gd name="T5" fmla="*/ 40 h 260"/>
                <a:gd name="T6" fmla="*/ 187 w 396"/>
                <a:gd name="T7" fmla="*/ 45 h 260"/>
                <a:gd name="T8" fmla="*/ 205 w 396"/>
                <a:gd name="T9" fmla="*/ 43 h 260"/>
                <a:gd name="T10" fmla="*/ 228 w 396"/>
                <a:gd name="T11" fmla="*/ 77 h 260"/>
                <a:gd name="T12" fmla="*/ 262 w 396"/>
                <a:gd name="T13" fmla="*/ 109 h 260"/>
                <a:gd name="T14" fmla="*/ 255 w 396"/>
                <a:gd name="T15" fmla="*/ 138 h 260"/>
                <a:gd name="T16" fmla="*/ 261 w 396"/>
                <a:gd name="T17" fmla="*/ 172 h 260"/>
                <a:gd name="T18" fmla="*/ 280 w 396"/>
                <a:gd name="T19" fmla="*/ 200 h 260"/>
                <a:gd name="T20" fmla="*/ 322 w 396"/>
                <a:gd name="T21" fmla="*/ 202 h 260"/>
                <a:gd name="T22" fmla="*/ 337 w 396"/>
                <a:gd name="T23" fmla="*/ 199 h 260"/>
                <a:gd name="T24" fmla="*/ 378 w 396"/>
                <a:gd name="T25" fmla="*/ 162 h 260"/>
                <a:gd name="T26" fmla="*/ 385 w 396"/>
                <a:gd name="T27" fmla="*/ 163 h 260"/>
                <a:gd name="T28" fmla="*/ 390 w 396"/>
                <a:gd name="T29" fmla="*/ 163 h 260"/>
                <a:gd name="T30" fmla="*/ 396 w 396"/>
                <a:gd name="T31" fmla="*/ 168 h 260"/>
                <a:gd name="T32" fmla="*/ 387 w 396"/>
                <a:gd name="T33" fmla="*/ 190 h 260"/>
                <a:gd name="T34" fmla="*/ 387 w 396"/>
                <a:gd name="T35" fmla="*/ 195 h 260"/>
                <a:gd name="T36" fmla="*/ 378 w 396"/>
                <a:gd name="T37" fmla="*/ 206 h 260"/>
                <a:gd name="T38" fmla="*/ 374 w 396"/>
                <a:gd name="T39" fmla="*/ 208 h 260"/>
                <a:gd name="T40" fmla="*/ 343 w 396"/>
                <a:gd name="T41" fmla="*/ 215 h 260"/>
                <a:gd name="T42" fmla="*/ 338 w 396"/>
                <a:gd name="T43" fmla="*/ 221 h 260"/>
                <a:gd name="T44" fmla="*/ 348 w 396"/>
                <a:gd name="T45" fmla="*/ 238 h 260"/>
                <a:gd name="T46" fmla="*/ 328 w 396"/>
                <a:gd name="T47" fmla="*/ 252 h 260"/>
                <a:gd name="T48" fmla="*/ 308 w 396"/>
                <a:gd name="T49" fmla="*/ 243 h 260"/>
                <a:gd name="T50" fmla="*/ 274 w 396"/>
                <a:gd name="T51" fmla="*/ 246 h 260"/>
                <a:gd name="T52" fmla="*/ 240 w 396"/>
                <a:gd name="T53" fmla="*/ 233 h 260"/>
                <a:gd name="T54" fmla="*/ 181 w 396"/>
                <a:gd name="T55" fmla="*/ 209 h 260"/>
                <a:gd name="T56" fmla="*/ 154 w 396"/>
                <a:gd name="T57" fmla="*/ 190 h 260"/>
                <a:gd name="T58" fmla="*/ 156 w 396"/>
                <a:gd name="T59" fmla="*/ 178 h 260"/>
                <a:gd name="T60" fmla="*/ 150 w 396"/>
                <a:gd name="T61" fmla="*/ 150 h 260"/>
                <a:gd name="T62" fmla="*/ 122 w 396"/>
                <a:gd name="T63" fmla="*/ 123 h 260"/>
                <a:gd name="T64" fmla="*/ 116 w 396"/>
                <a:gd name="T65" fmla="*/ 113 h 260"/>
                <a:gd name="T66" fmla="*/ 107 w 396"/>
                <a:gd name="T67" fmla="*/ 107 h 260"/>
                <a:gd name="T68" fmla="*/ 101 w 396"/>
                <a:gd name="T69" fmla="*/ 103 h 260"/>
                <a:gd name="T70" fmla="*/ 86 w 396"/>
                <a:gd name="T71" fmla="*/ 74 h 260"/>
                <a:gd name="T72" fmla="*/ 58 w 396"/>
                <a:gd name="T73" fmla="*/ 43 h 260"/>
                <a:gd name="T74" fmla="*/ 39 w 396"/>
                <a:gd name="T75" fmla="*/ 21 h 260"/>
                <a:gd name="T76" fmla="*/ 39 w 396"/>
                <a:gd name="T77" fmla="*/ 46 h 260"/>
                <a:gd name="T78" fmla="*/ 52 w 396"/>
                <a:gd name="T79" fmla="*/ 60 h 260"/>
                <a:gd name="T80" fmla="*/ 71 w 396"/>
                <a:gd name="T81" fmla="*/ 89 h 260"/>
                <a:gd name="T82" fmla="*/ 89 w 396"/>
                <a:gd name="T83" fmla="*/ 126 h 260"/>
                <a:gd name="T84" fmla="*/ 102 w 396"/>
                <a:gd name="T85" fmla="*/ 137 h 260"/>
                <a:gd name="T86" fmla="*/ 88 w 396"/>
                <a:gd name="T87" fmla="*/ 135 h 260"/>
                <a:gd name="T88" fmla="*/ 64 w 396"/>
                <a:gd name="T89" fmla="*/ 119 h 260"/>
                <a:gd name="T90" fmla="*/ 55 w 396"/>
                <a:gd name="T91" fmla="*/ 94 h 260"/>
                <a:gd name="T92" fmla="*/ 48 w 396"/>
                <a:gd name="T93" fmla="*/ 91 h 260"/>
                <a:gd name="T94" fmla="*/ 39 w 396"/>
                <a:gd name="T95" fmla="*/ 74 h 260"/>
                <a:gd name="T96" fmla="*/ 19 w 396"/>
                <a:gd name="T97" fmla="*/ 46 h 260"/>
                <a:gd name="T98" fmla="*/ 8 w 396"/>
                <a:gd name="T99" fmla="*/ 15 h 260"/>
                <a:gd name="T100" fmla="*/ 31 w 396"/>
                <a:gd name="T101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96" h="260">
                  <a:moveTo>
                    <a:pt x="31" y="0"/>
                  </a:moveTo>
                  <a:lnTo>
                    <a:pt x="80" y="23"/>
                  </a:lnTo>
                  <a:lnTo>
                    <a:pt x="114" y="21"/>
                  </a:lnTo>
                  <a:lnTo>
                    <a:pt x="114" y="15"/>
                  </a:lnTo>
                  <a:lnTo>
                    <a:pt x="116" y="14"/>
                  </a:lnTo>
                  <a:lnTo>
                    <a:pt x="139" y="14"/>
                  </a:lnTo>
                  <a:lnTo>
                    <a:pt x="139" y="15"/>
                  </a:lnTo>
                  <a:lnTo>
                    <a:pt x="159" y="31"/>
                  </a:lnTo>
                  <a:lnTo>
                    <a:pt x="162" y="40"/>
                  </a:lnTo>
                  <a:lnTo>
                    <a:pt x="166" y="48"/>
                  </a:lnTo>
                  <a:lnTo>
                    <a:pt x="179" y="57"/>
                  </a:lnTo>
                  <a:lnTo>
                    <a:pt x="187" y="45"/>
                  </a:lnTo>
                  <a:lnTo>
                    <a:pt x="193" y="45"/>
                  </a:lnTo>
                  <a:lnTo>
                    <a:pt x="197" y="43"/>
                  </a:lnTo>
                  <a:lnTo>
                    <a:pt x="205" y="43"/>
                  </a:lnTo>
                  <a:lnTo>
                    <a:pt x="215" y="54"/>
                  </a:lnTo>
                  <a:lnTo>
                    <a:pt x="219" y="66"/>
                  </a:lnTo>
                  <a:lnTo>
                    <a:pt x="228" y="77"/>
                  </a:lnTo>
                  <a:lnTo>
                    <a:pt x="236" y="94"/>
                  </a:lnTo>
                  <a:lnTo>
                    <a:pt x="262" y="103"/>
                  </a:lnTo>
                  <a:lnTo>
                    <a:pt x="262" y="109"/>
                  </a:lnTo>
                  <a:lnTo>
                    <a:pt x="257" y="112"/>
                  </a:lnTo>
                  <a:lnTo>
                    <a:pt x="252" y="120"/>
                  </a:lnTo>
                  <a:lnTo>
                    <a:pt x="255" y="138"/>
                  </a:lnTo>
                  <a:lnTo>
                    <a:pt x="255" y="156"/>
                  </a:lnTo>
                  <a:lnTo>
                    <a:pt x="261" y="165"/>
                  </a:lnTo>
                  <a:lnTo>
                    <a:pt x="261" y="172"/>
                  </a:lnTo>
                  <a:lnTo>
                    <a:pt x="270" y="186"/>
                  </a:lnTo>
                  <a:lnTo>
                    <a:pt x="274" y="196"/>
                  </a:lnTo>
                  <a:lnTo>
                    <a:pt x="280" y="200"/>
                  </a:lnTo>
                  <a:lnTo>
                    <a:pt x="289" y="203"/>
                  </a:lnTo>
                  <a:lnTo>
                    <a:pt x="297" y="209"/>
                  </a:lnTo>
                  <a:lnTo>
                    <a:pt x="322" y="202"/>
                  </a:lnTo>
                  <a:lnTo>
                    <a:pt x="334" y="205"/>
                  </a:lnTo>
                  <a:lnTo>
                    <a:pt x="337" y="203"/>
                  </a:lnTo>
                  <a:lnTo>
                    <a:pt x="337" y="199"/>
                  </a:lnTo>
                  <a:lnTo>
                    <a:pt x="343" y="195"/>
                  </a:lnTo>
                  <a:lnTo>
                    <a:pt x="348" y="169"/>
                  </a:lnTo>
                  <a:lnTo>
                    <a:pt x="378" y="162"/>
                  </a:lnTo>
                  <a:lnTo>
                    <a:pt x="384" y="162"/>
                  </a:lnTo>
                  <a:lnTo>
                    <a:pt x="384" y="165"/>
                  </a:lnTo>
                  <a:lnTo>
                    <a:pt x="385" y="163"/>
                  </a:lnTo>
                  <a:lnTo>
                    <a:pt x="385" y="162"/>
                  </a:lnTo>
                  <a:lnTo>
                    <a:pt x="388" y="162"/>
                  </a:lnTo>
                  <a:lnTo>
                    <a:pt x="390" y="163"/>
                  </a:lnTo>
                  <a:lnTo>
                    <a:pt x="393" y="163"/>
                  </a:lnTo>
                  <a:lnTo>
                    <a:pt x="393" y="165"/>
                  </a:lnTo>
                  <a:lnTo>
                    <a:pt x="396" y="168"/>
                  </a:lnTo>
                  <a:lnTo>
                    <a:pt x="396" y="169"/>
                  </a:lnTo>
                  <a:lnTo>
                    <a:pt x="385" y="190"/>
                  </a:lnTo>
                  <a:lnTo>
                    <a:pt x="387" y="190"/>
                  </a:lnTo>
                  <a:lnTo>
                    <a:pt x="387" y="192"/>
                  </a:lnTo>
                  <a:lnTo>
                    <a:pt x="385" y="193"/>
                  </a:lnTo>
                  <a:lnTo>
                    <a:pt x="387" y="195"/>
                  </a:lnTo>
                  <a:lnTo>
                    <a:pt x="383" y="212"/>
                  </a:lnTo>
                  <a:lnTo>
                    <a:pt x="381" y="212"/>
                  </a:lnTo>
                  <a:lnTo>
                    <a:pt x="378" y="206"/>
                  </a:lnTo>
                  <a:lnTo>
                    <a:pt x="378" y="202"/>
                  </a:lnTo>
                  <a:lnTo>
                    <a:pt x="375" y="206"/>
                  </a:lnTo>
                  <a:lnTo>
                    <a:pt x="374" y="208"/>
                  </a:lnTo>
                  <a:lnTo>
                    <a:pt x="369" y="214"/>
                  </a:lnTo>
                  <a:lnTo>
                    <a:pt x="365" y="215"/>
                  </a:lnTo>
                  <a:lnTo>
                    <a:pt x="343" y="215"/>
                  </a:lnTo>
                  <a:lnTo>
                    <a:pt x="343" y="223"/>
                  </a:lnTo>
                  <a:lnTo>
                    <a:pt x="340" y="223"/>
                  </a:lnTo>
                  <a:lnTo>
                    <a:pt x="338" y="221"/>
                  </a:lnTo>
                  <a:lnTo>
                    <a:pt x="337" y="221"/>
                  </a:lnTo>
                  <a:lnTo>
                    <a:pt x="344" y="229"/>
                  </a:lnTo>
                  <a:lnTo>
                    <a:pt x="348" y="238"/>
                  </a:lnTo>
                  <a:lnTo>
                    <a:pt x="348" y="239"/>
                  </a:lnTo>
                  <a:lnTo>
                    <a:pt x="335" y="239"/>
                  </a:lnTo>
                  <a:lnTo>
                    <a:pt x="328" y="252"/>
                  </a:lnTo>
                  <a:lnTo>
                    <a:pt x="325" y="258"/>
                  </a:lnTo>
                  <a:lnTo>
                    <a:pt x="325" y="260"/>
                  </a:lnTo>
                  <a:lnTo>
                    <a:pt x="308" y="243"/>
                  </a:lnTo>
                  <a:lnTo>
                    <a:pt x="294" y="238"/>
                  </a:lnTo>
                  <a:lnTo>
                    <a:pt x="289" y="239"/>
                  </a:lnTo>
                  <a:lnTo>
                    <a:pt x="274" y="246"/>
                  </a:lnTo>
                  <a:lnTo>
                    <a:pt x="273" y="246"/>
                  </a:lnTo>
                  <a:lnTo>
                    <a:pt x="254" y="241"/>
                  </a:lnTo>
                  <a:lnTo>
                    <a:pt x="240" y="233"/>
                  </a:lnTo>
                  <a:lnTo>
                    <a:pt x="212" y="226"/>
                  </a:lnTo>
                  <a:lnTo>
                    <a:pt x="200" y="214"/>
                  </a:lnTo>
                  <a:lnTo>
                    <a:pt x="181" y="209"/>
                  </a:lnTo>
                  <a:lnTo>
                    <a:pt x="174" y="203"/>
                  </a:lnTo>
                  <a:lnTo>
                    <a:pt x="162" y="196"/>
                  </a:lnTo>
                  <a:lnTo>
                    <a:pt x="154" y="190"/>
                  </a:lnTo>
                  <a:lnTo>
                    <a:pt x="151" y="181"/>
                  </a:lnTo>
                  <a:lnTo>
                    <a:pt x="151" y="180"/>
                  </a:lnTo>
                  <a:lnTo>
                    <a:pt x="156" y="178"/>
                  </a:lnTo>
                  <a:lnTo>
                    <a:pt x="154" y="175"/>
                  </a:lnTo>
                  <a:lnTo>
                    <a:pt x="157" y="168"/>
                  </a:lnTo>
                  <a:lnTo>
                    <a:pt x="150" y="150"/>
                  </a:lnTo>
                  <a:lnTo>
                    <a:pt x="141" y="143"/>
                  </a:lnTo>
                  <a:lnTo>
                    <a:pt x="134" y="132"/>
                  </a:lnTo>
                  <a:lnTo>
                    <a:pt x="122" y="123"/>
                  </a:lnTo>
                  <a:lnTo>
                    <a:pt x="122" y="122"/>
                  </a:lnTo>
                  <a:lnTo>
                    <a:pt x="120" y="116"/>
                  </a:lnTo>
                  <a:lnTo>
                    <a:pt x="116" y="113"/>
                  </a:lnTo>
                  <a:lnTo>
                    <a:pt x="108" y="110"/>
                  </a:lnTo>
                  <a:lnTo>
                    <a:pt x="107" y="110"/>
                  </a:lnTo>
                  <a:lnTo>
                    <a:pt x="107" y="107"/>
                  </a:lnTo>
                  <a:lnTo>
                    <a:pt x="104" y="107"/>
                  </a:lnTo>
                  <a:lnTo>
                    <a:pt x="101" y="104"/>
                  </a:lnTo>
                  <a:lnTo>
                    <a:pt x="101" y="103"/>
                  </a:lnTo>
                  <a:lnTo>
                    <a:pt x="105" y="97"/>
                  </a:lnTo>
                  <a:lnTo>
                    <a:pt x="88" y="83"/>
                  </a:lnTo>
                  <a:lnTo>
                    <a:pt x="86" y="74"/>
                  </a:lnTo>
                  <a:lnTo>
                    <a:pt x="80" y="73"/>
                  </a:lnTo>
                  <a:lnTo>
                    <a:pt x="70" y="63"/>
                  </a:lnTo>
                  <a:lnTo>
                    <a:pt x="58" y="43"/>
                  </a:lnTo>
                  <a:lnTo>
                    <a:pt x="52" y="26"/>
                  </a:lnTo>
                  <a:lnTo>
                    <a:pt x="45" y="20"/>
                  </a:lnTo>
                  <a:lnTo>
                    <a:pt x="39" y="21"/>
                  </a:lnTo>
                  <a:lnTo>
                    <a:pt x="31" y="14"/>
                  </a:lnTo>
                  <a:lnTo>
                    <a:pt x="36" y="40"/>
                  </a:lnTo>
                  <a:lnTo>
                    <a:pt x="39" y="46"/>
                  </a:lnTo>
                  <a:lnTo>
                    <a:pt x="48" y="52"/>
                  </a:lnTo>
                  <a:lnTo>
                    <a:pt x="50" y="58"/>
                  </a:lnTo>
                  <a:lnTo>
                    <a:pt x="52" y="60"/>
                  </a:lnTo>
                  <a:lnTo>
                    <a:pt x="53" y="60"/>
                  </a:lnTo>
                  <a:lnTo>
                    <a:pt x="70" y="89"/>
                  </a:lnTo>
                  <a:lnTo>
                    <a:pt x="71" y="89"/>
                  </a:lnTo>
                  <a:lnTo>
                    <a:pt x="74" y="91"/>
                  </a:lnTo>
                  <a:lnTo>
                    <a:pt x="88" y="126"/>
                  </a:lnTo>
                  <a:lnTo>
                    <a:pt x="89" y="126"/>
                  </a:lnTo>
                  <a:lnTo>
                    <a:pt x="92" y="125"/>
                  </a:lnTo>
                  <a:lnTo>
                    <a:pt x="92" y="126"/>
                  </a:lnTo>
                  <a:lnTo>
                    <a:pt x="102" y="137"/>
                  </a:lnTo>
                  <a:lnTo>
                    <a:pt x="101" y="143"/>
                  </a:lnTo>
                  <a:lnTo>
                    <a:pt x="95" y="147"/>
                  </a:lnTo>
                  <a:lnTo>
                    <a:pt x="88" y="135"/>
                  </a:lnTo>
                  <a:lnTo>
                    <a:pt x="70" y="120"/>
                  </a:lnTo>
                  <a:lnTo>
                    <a:pt x="64" y="120"/>
                  </a:lnTo>
                  <a:lnTo>
                    <a:pt x="64" y="119"/>
                  </a:lnTo>
                  <a:lnTo>
                    <a:pt x="65" y="106"/>
                  </a:lnTo>
                  <a:lnTo>
                    <a:pt x="64" y="98"/>
                  </a:lnTo>
                  <a:lnTo>
                    <a:pt x="55" y="94"/>
                  </a:lnTo>
                  <a:lnTo>
                    <a:pt x="53" y="89"/>
                  </a:lnTo>
                  <a:lnTo>
                    <a:pt x="52" y="91"/>
                  </a:lnTo>
                  <a:lnTo>
                    <a:pt x="48" y="91"/>
                  </a:lnTo>
                  <a:lnTo>
                    <a:pt x="28" y="77"/>
                  </a:lnTo>
                  <a:lnTo>
                    <a:pt x="28" y="74"/>
                  </a:lnTo>
                  <a:lnTo>
                    <a:pt x="39" y="74"/>
                  </a:lnTo>
                  <a:lnTo>
                    <a:pt x="40" y="66"/>
                  </a:lnTo>
                  <a:lnTo>
                    <a:pt x="28" y="51"/>
                  </a:lnTo>
                  <a:lnTo>
                    <a:pt x="19" y="46"/>
                  </a:lnTo>
                  <a:lnTo>
                    <a:pt x="18" y="37"/>
                  </a:lnTo>
                  <a:lnTo>
                    <a:pt x="15" y="37"/>
                  </a:lnTo>
                  <a:lnTo>
                    <a:pt x="8" y="15"/>
                  </a:lnTo>
                  <a:lnTo>
                    <a:pt x="0" y="5"/>
                  </a:lnTo>
                  <a:lnTo>
                    <a:pt x="0" y="3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" name="Martinique">
              <a:extLst>
                <a:ext uri="{FF2B5EF4-FFF2-40B4-BE49-F238E27FC236}">
                  <a16:creationId xmlns:a16="http://schemas.microsoft.com/office/drawing/2014/main" id="{D7187B4B-E58B-45D7-BE02-463D9618EA34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7846938" y="5891066"/>
              <a:ext cx="16377" cy="21836"/>
            </a:xfrm>
            <a:custGeom>
              <a:avLst/>
              <a:gdLst>
                <a:gd name="T0" fmla="*/ 0 w 6"/>
                <a:gd name="T1" fmla="*/ 0 h 8"/>
                <a:gd name="T2" fmla="*/ 2 w 6"/>
                <a:gd name="T3" fmla="*/ 0 h 8"/>
                <a:gd name="T4" fmla="*/ 6 w 6"/>
                <a:gd name="T5" fmla="*/ 6 h 8"/>
                <a:gd name="T6" fmla="*/ 6 w 6"/>
                <a:gd name="T7" fmla="*/ 8 h 8"/>
                <a:gd name="T8" fmla="*/ 3 w 6"/>
                <a:gd name="T9" fmla="*/ 8 h 8"/>
                <a:gd name="T10" fmla="*/ 3 w 6"/>
                <a:gd name="T11" fmla="*/ 6 h 8"/>
                <a:gd name="T12" fmla="*/ 0 w 6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">
                  <a:moveTo>
                    <a:pt x="0" y="0"/>
                  </a:moveTo>
                  <a:lnTo>
                    <a:pt x="2" y="0"/>
                  </a:lnTo>
                  <a:lnTo>
                    <a:pt x="6" y="6"/>
                  </a:lnTo>
                  <a:lnTo>
                    <a:pt x="6" y="8"/>
                  </a:lnTo>
                  <a:lnTo>
                    <a:pt x="3" y="8"/>
                  </a:lnTo>
                  <a:lnTo>
                    <a:pt x="3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Lago de Nicaragua">
              <a:extLst>
                <a:ext uri="{FF2B5EF4-FFF2-40B4-BE49-F238E27FC236}">
                  <a16:creationId xmlns:a16="http://schemas.microsoft.com/office/drawing/2014/main" id="{90E21C0D-3CC8-4078-AA22-BB413604856E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6970785" y="5992055"/>
              <a:ext cx="35484" cy="38213"/>
            </a:xfrm>
            <a:custGeom>
              <a:avLst/>
              <a:gdLst>
                <a:gd name="T0" fmla="*/ 0 w 13"/>
                <a:gd name="T1" fmla="*/ 0 h 14"/>
                <a:gd name="T2" fmla="*/ 3 w 13"/>
                <a:gd name="T3" fmla="*/ 0 h 14"/>
                <a:gd name="T4" fmla="*/ 10 w 13"/>
                <a:gd name="T5" fmla="*/ 6 h 14"/>
                <a:gd name="T6" fmla="*/ 13 w 13"/>
                <a:gd name="T7" fmla="*/ 14 h 14"/>
                <a:gd name="T8" fmla="*/ 3 w 13"/>
                <a:gd name="T9" fmla="*/ 11 h 14"/>
                <a:gd name="T10" fmla="*/ 0 w 13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4">
                  <a:moveTo>
                    <a:pt x="0" y="0"/>
                  </a:moveTo>
                  <a:lnTo>
                    <a:pt x="3" y="0"/>
                  </a:lnTo>
                  <a:lnTo>
                    <a:pt x="10" y="6"/>
                  </a:lnTo>
                  <a:lnTo>
                    <a:pt x="13" y="14"/>
                  </a:lnTo>
                  <a:lnTo>
                    <a:pt x="3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" name="Honduras">
              <a:extLst>
                <a:ext uri="{FF2B5EF4-FFF2-40B4-BE49-F238E27FC236}">
                  <a16:creationId xmlns:a16="http://schemas.microsoft.com/office/drawing/2014/main" id="{D7E28A47-8CFD-4FF8-A655-69891ECC04C4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6845231" y="5847395"/>
              <a:ext cx="218355" cy="114637"/>
            </a:xfrm>
            <a:custGeom>
              <a:avLst/>
              <a:gdLst>
                <a:gd name="T0" fmla="*/ 56 w 80"/>
                <a:gd name="T1" fmla="*/ 0 h 42"/>
                <a:gd name="T2" fmla="*/ 69 w 80"/>
                <a:gd name="T3" fmla="*/ 4 h 42"/>
                <a:gd name="T4" fmla="*/ 80 w 80"/>
                <a:gd name="T5" fmla="*/ 15 h 42"/>
                <a:gd name="T6" fmla="*/ 80 w 80"/>
                <a:gd name="T7" fmla="*/ 16 h 42"/>
                <a:gd name="T8" fmla="*/ 66 w 80"/>
                <a:gd name="T9" fmla="*/ 21 h 42"/>
                <a:gd name="T10" fmla="*/ 61 w 80"/>
                <a:gd name="T11" fmla="*/ 18 h 42"/>
                <a:gd name="T12" fmla="*/ 56 w 80"/>
                <a:gd name="T13" fmla="*/ 24 h 42"/>
                <a:gd name="T14" fmla="*/ 47 w 80"/>
                <a:gd name="T15" fmla="*/ 30 h 42"/>
                <a:gd name="T16" fmla="*/ 43 w 80"/>
                <a:gd name="T17" fmla="*/ 28 h 42"/>
                <a:gd name="T18" fmla="*/ 41 w 80"/>
                <a:gd name="T19" fmla="*/ 33 h 42"/>
                <a:gd name="T20" fmla="*/ 35 w 80"/>
                <a:gd name="T21" fmla="*/ 33 h 42"/>
                <a:gd name="T22" fmla="*/ 35 w 80"/>
                <a:gd name="T23" fmla="*/ 37 h 42"/>
                <a:gd name="T24" fmla="*/ 31 w 80"/>
                <a:gd name="T25" fmla="*/ 40 h 42"/>
                <a:gd name="T26" fmla="*/ 26 w 80"/>
                <a:gd name="T27" fmla="*/ 42 h 42"/>
                <a:gd name="T28" fmla="*/ 23 w 80"/>
                <a:gd name="T29" fmla="*/ 37 h 42"/>
                <a:gd name="T30" fmla="*/ 21 w 80"/>
                <a:gd name="T31" fmla="*/ 37 h 42"/>
                <a:gd name="T32" fmla="*/ 19 w 80"/>
                <a:gd name="T33" fmla="*/ 30 h 42"/>
                <a:gd name="T34" fmla="*/ 12 w 80"/>
                <a:gd name="T35" fmla="*/ 30 h 42"/>
                <a:gd name="T36" fmla="*/ 0 w 80"/>
                <a:gd name="T37" fmla="*/ 22 h 42"/>
                <a:gd name="T38" fmla="*/ 1 w 80"/>
                <a:gd name="T39" fmla="*/ 19 h 42"/>
                <a:gd name="T40" fmla="*/ 1 w 80"/>
                <a:gd name="T41" fmla="*/ 15 h 42"/>
                <a:gd name="T42" fmla="*/ 12 w 80"/>
                <a:gd name="T43" fmla="*/ 6 h 42"/>
                <a:gd name="T44" fmla="*/ 13 w 80"/>
                <a:gd name="T45" fmla="*/ 3 h 42"/>
                <a:gd name="T46" fmla="*/ 56 w 80"/>
                <a:gd name="T4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0" h="42">
                  <a:moveTo>
                    <a:pt x="56" y="0"/>
                  </a:moveTo>
                  <a:lnTo>
                    <a:pt x="69" y="4"/>
                  </a:lnTo>
                  <a:lnTo>
                    <a:pt x="80" y="15"/>
                  </a:lnTo>
                  <a:lnTo>
                    <a:pt x="80" y="16"/>
                  </a:lnTo>
                  <a:lnTo>
                    <a:pt x="66" y="21"/>
                  </a:lnTo>
                  <a:lnTo>
                    <a:pt x="61" y="18"/>
                  </a:lnTo>
                  <a:lnTo>
                    <a:pt x="56" y="24"/>
                  </a:lnTo>
                  <a:lnTo>
                    <a:pt x="47" y="30"/>
                  </a:lnTo>
                  <a:lnTo>
                    <a:pt x="43" y="28"/>
                  </a:lnTo>
                  <a:lnTo>
                    <a:pt x="41" y="33"/>
                  </a:lnTo>
                  <a:lnTo>
                    <a:pt x="35" y="33"/>
                  </a:lnTo>
                  <a:lnTo>
                    <a:pt x="35" y="37"/>
                  </a:lnTo>
                  <a:lnTo>
                    <a:pt x="31" y="40"/>
                  </a:lnTo>
                  <a:lnTo>
                    <a:pt x="26" y="42"/>
                  </a:lnTo>
                  <a:lnTo>
                    <a:pt x="23" y="37"/>
                  </a:lnTo>
                  <a:lnTo>
                    <a:pt x="21" y="37"/>
                  </a:lnTo>
                  <a:lnTo>
                    <a:pt x="19" y="30"/>
                  </a:lnTo>
                  <a:lnTo>
                    <a:pt x="12" y="30"/>
                  </a:lnTo>
                  <a:lnTo>
                    <a:pt x="0" y="22"/>
                  </a:lnTo>
                  <a:lnTo>
                    <a:pt x="1" y="19"/>
                  </a:lnTo>
                  <a:lnTo>
                    <a:pt x="1" y="15"/>
                  </a:lnTo>
                  <a:lnTo>
                    <a:pt x="12" y="6"/>
                  </a:lnTo>
                  <a:lnTo>
                    <a:pt x="13" y="3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" name="Haiti">
              <a:extLst>
                <a:ext uri="{FF2B5EF4-FFF2-40B4-BE49-F238E27FC236}">
                  <a16:creationId xmlns:a16="http://schemas.microsoft.com/office/drawing/2014/main" id="{16010017-9B48-44CE-8DF6-376ABB2CFABE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7377473" y="5697276"/>
              <a:ext cx="100991" cy="76423"/>
            </a:xfrm>
            <a:custGeom>
              <a:avLst/>
              <a:gdLst/>
              <a:ahLst/>
              <a:cxnLst/>
              <a:rect l="l" t="t" r="r" b="b"/>
              <a:pathLst>
                <a:path w="67395" h="51000">
                  <a:moveTo>
                    <a:pt x="27322" y="27322"/>
                  </a:moveTo>
                  <a:lnTo>
                    <a:pt x="36430" y="27322"/>
                  </a:lnTo>
                  <a:lnTo>
                    <a:pt x="38251" y="32787"/>
                  </a:lnTo>
                  <a:lnTo>
                    <a:pt x="41894" y="34608"/>
                  </a:lnTo>
                  <a:lnTo>
                    <a:pt x="38251" y="34608"/>
                  </a:lnTo>
                  <a:lnTo>
                    <a:pt x="30965" y="32787"/>
                  </a:lnTo>
                  <a:lnTo>
                    <a:pt x="27322" y="29144"/>
                  </a:lnTo>
                  <a:close/>
                  <a:moveTo>
                    <a:pt x="36430" y="0"/>
                  </a:moveTo>
                  <a:lnTo>
                    <a:pt x="38252" y="0"/>
                  </a:lnTo>
                  <a:lnTo>
                    <a:pt x="43716" y="3643"/>
                  </a:lnTo>
                  <a:lnTo>
                    <a:pt x="43716" y="5465"/>
                  </a:lnTo>
                  <a:lnTo>
                    <a:pt x="41899" y="5465"/>
                  </a:lnTo>
                  <a:lnTo>
                    <a:pt x="52823" y="9107"/>
                  </a:lnTo>
                  <a:lnTo>
                    <a:pt x="63752" y="5464"/>
                  </a:lnTo>
                  <a:lnTo>
                    <a:pt x="67395" y="21857"/>
                  </a:lnTo>
                  <a:lnTo>
                    <a:pt x="63752" y="38250"/>
                  </a:lnTo>
                  <a:lnTo>
                    <a:pt x="65574" y="51000"/>
                  </a:lnTo>
                  <a:lnTo>
                    <a:pt x="63752" y="51000"/>
                  </a:lnTo>
                  <a:lnTo>
                    <a:pt x="54645" y="49179"/>
                  </a:lnTo>
                  <a:lnTo>
                    <a:pt x="41894" y="51000"/>
                  </a:lnTo>
                  <a:lnTo>
                    <a:pt x="21858" y="45536"/>
                  </a:lnTo>
                  <a:lnTo>
                    <a:pt x="14572" y="51000"/>
                  </a:lnTo>
                  <a:lnTo>
                    <a:pt x="0" y="40071"/>
                  </a:lnTo>
                  <a:lnTo>
                    <a:pt x="0" y="38250"/>
                  </a:lnTo>
                  <a:lnTo>
                    <a:pt x="47359" y="38250"/>
                  </a:lnTo>
                  <a:lnTo>
                    <a:pt x="47359" y="34607"/>
                  </a:lnTo>
                  <a:lnTo>
                    <a:pt x="38251" y="29143"/>
                  </a:lnTo>
                  <a:lnTo>
                    <a:pt x="38251" y="16392"/>
                  </a:lnTo>
                  <a:lnTo>
                    <a:pt x="25501" y="10928"/>
                  </a:lnTo>
                  <a:lnTo>
                    <a:pt x="21858" y="10928"/>
                  </a:lnTo>
                  <a:lnTo>
                    <a:pt x="21858" y="9107"/>
                  </a:lnTo>
                  <a:lnTo>
                    <a:pt x="36430" y="3642"/>
                  </a:lnTo>
                  <a:lnTo>
                    <a:pt x="36430" y="3642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" name="Jamaica">
              <a:extLst>
                <a:ext uri="{FF2B5EF4-FFF2-40B4-BE49-F238E27FC236}">
                  <a16:creationId xmlns:a16="http://schemas.microsoft.com/office/drawing/2014/main" id="{3BBD5353-C0CE-4533-B709-C26AD320A50A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7238271" y="5754594"/>
              <a:ext cx="79155" cy="32754"/>
            </a:xfrm>
            <a:custGeom>
              <a:avLst/>
              <a:gdLst>
                <a:gd name="T0" fmla="*/ 5 w 29"/>
                <a:gd name="T1" fmla="*/ 0 h 12"/>
                <a:gd name="T2" fmla="*/ 16 w 29"/>
                <a:gd name="T3" fmla="*/ 0 h 12"/>
                <a:gd name="T4" fmla="*/ 26 w 29"/>
                <a:gd name="T5" fmla="*/ 4 h 12"/>
                <a:gd name="T6" fmla="*/ 29 w 29"/>
                <a:gd name="T7" fmla="*/ 9 h 12"/>
                <a:gd name="T8" fmla="*/ 22 w 29"/>
                <a:gd name="T9" fmla="*/ 9 h 12"/>
                <a:gd name="T10" fmla="*/ 16 w 29"/>
                <a:gd name="T11" fmla="*/ 12 h 12"/>
                <a:gd name="T12" fmla="*/ 8 w 29"/>
                <a:gd name="T13" fmla="*/ 10 h 12"/>
                <a:gd name="T14" fmla="*/ 0 w 29"/>
                <a:gd name="T15" fmla="*/ 4 h 12"/>
                <a:gd name="T16" fmla="*/ 0 w 29"/>
                <a:gd name="T17" fmla="*/ 3 h 12"/>
                <a:gd name="T18" fmla="*/ 5 w 29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12">
                  <a:moveTo>
                    <a:pt x="5" y="0"/>
                  </a:moveTo>
                  <a:lnTo>
                    <a:pt x="16" y="0"/>
                  </a:lnTo>
                  <a:lnTo>
                    <a:pt x="26" y="4"/>
                  </a:lnTo>
                  <a:lnTo>
                    <a:pt x="29" y="9"/>
                  </a:lnTo>
                  <a:lnTo>
                    <a:pt x="22" y="9"/>
                  </a:lnTo>
                  <a:lnTo>
                    <a:pt x="16" y="12"/>
                  </a:lnTo>
                  <a:lnTo>
                    <a:pt x="8" y="10"/>
                  </a:lnTo>
                  <a:lnTo>
                    <a:pt x="0" y="4"/>
                  </a:lnTo>
                  <a:lnTo>
                    <a:pt x="0" y="3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" name="Guadeloupe">
              <a:extLst>
                <a:ext uri="{FF2B5EF4-FFF2-40B4-BE49-F238E27FC236}">
                  <a16:creationId xmlns:a16="http://schemas.microsoft.com/office/drawing/2014/main" id="{3B4D9596-E916-4790-92F6-6BE3E5144647}"/>
                </a:ext>
              </a:extLst>
            </p:cNvPr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7827833" y="5831018"/>
              <a:ext cx="24566" cy="21836"/>
            </a:xfrm>
            <a:custGeom>
              <a:avLst/>
              <a:gdLst>
                <a:gd name="T0" fmla="*/ 4 w 9"/>
                <a:gd name="T1" fmla="*/ 0 h 8"/>
                <a:gd name="T2" fmla="*/ 6 w 9"/>
                <a:gd name="T3" fmla="*/ 0 h 8"/>
                <a:gd name="T4" fmla="*/ 9 w 9"/>
                <a:gd name="T5" fmla="*/ 3 h 8"/>
                <a:gd name="T6" fmla="*/ 9 w 9"/>
                <a:gd name="T7" fmla="*/ 5 h 8"/>
                <a:gd name="T8" fmla="*/ 1 w 9"/>
                <a:gd name="T9" fmla="*/ 8 h 8"/>
                <a:gd name="T10" fmla="*/ 0 w 9"/>
                <a:gd name="T11" fmla="*/ 8 h 8"/>
                <a:gd name="T12" fmla="*/ 0 w 9"/>
                <a:gd name="T13" fmla="*/ 2 h 8"/>
                <a:gd name="T14" fmla="*/ 1 w 9"/>
                <a:gd name="T15" fmla="*/ 2 h 8"/>
                <a:gd name="T16" fmla="*/ 4 w 9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4" y="0"/>
                  </a:moveTo>
                  <a:lnTo>
                    <a:pt x="6" y="0"/>
                  </a:lnTo>
                  <a:lnTo>
                    <a:pt x="9" y="3"/>
                  </a:lnTo>
                  <a:lnTo>
                    <a:pt x="9" y="5"/>
                  </a:lnTo>
                  <a:lnTo>
                    <a:pt x="1" y="8"/>
                  </a:lnTo>
                  <a:lnTo>
                    <a:pt x="0" y="8"/>
                  </a:lnTo>
                  <a:lnTo>
                    <a:pt x="0" y="2"/>
                  </a:lnTo>
                  <a:lnTo>
                    <a:pt x="1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" name="Guatemala">
              <a:extLst>
                <a:ext uri="{FF2B5EF4-FFF2-40B4-BE49-F238E27FC236}">
                  <a16:creationId xmlns:a16="http://schemas.microsoft.com/office/drawing/2014/main" id="{8C04B5ED-566C-4B84-B33C-8DAC19057CFA}"/>
                </a:ext>
              </a:extLst>
            </p:cNvPr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6738783" y="5779159"/>
              <a:ext cx="147390" cy="158308"/>
            </a:xfrm>
            <a:custGeom>
              <a:avLst/>
              <a:gdLst>
                <a:gd name="T0" fmla="*/ 20 w 54"/>
                <a:gd name="T1" fmla="*/ 0 h 58"/>
                <a:gd name="T2" fmla="*/ 42 w 54"/>
                <a:gd name="T3" fmla="*/ 0 h 58"/>
                <a:gd name="T4" fmla="*/ 42 w 54"/>
                <a:gd name="T5" fmla="*/ 25 h 58"/>
                <a:gd name="T6" fmla="*/ 46 w 54"/>
                <a:gd name="T7" fmla="*/ 25 h 58"/>
                <a:gd name="T8" fmla="*/ 54 w 54"/>
                <a:gd name="T9" fmla="*/ 28 h 58"/>
                <a:gd name="T10" fmla="*/ 54 w 54"/>
                <a:gd name="T11" fmla="*/ 29 h 58"/>
                <a:gd name="T12" fmla="*/ 52 w 54"/>
                <a:gd name="T13" fmla="*/ 32 h 58"/>
                <a:gd name="T14" fmla="*/ 42 w 54"/>
                <a:gd name="T15" fmla="*/ 40 h 58"/>
                <a:gd name="T16" fmla="*/ 42 w 54"/>
                <a:gd name="T17" fmla="*/ 44 h 58"/>
                <a:gd name="T18" fmla="*/ 39 w 54"/>
                <a:gd name="T19" fmla="*/ 47 h 58"/>
                <a:gd name="T20" fmla="*/ 31 w 54"/>
                <a:gd name="T21" fmla="*/ 58 h 58"/>
                <a:gd name="T22" fmla="*/ 30 w 54"/>
                <a:gd name="T23" fmla="*/ 58 h 58"/>
                <a:gd name="T24" fmla="*/ 14 w 54"/>
                <a:gd name="T25" fmla="*/ 55 h 58"/>
                <a:gd name="T26" fmla="*/ 2 w 54"/>
                <a:gd name="T27" fmla="*/ 46 h 58"/>
                <a:gd name="T28" fmla="*/ 0 w 54"/>
                <a:gd name="T29" fmla="*/ 44 h 58"/>
                <a:gd name="T30" fmla="*/ 3 w 54"/>
                <a:gd name="T31" fmla="*/ 38 h 58"/>
                <a:gd name="T32" fmla="*/ 12 w 54"/>
                <a:gd name="T33" fmla="*/ 25 h 58"/>
                <a:gd name="T34" fmla="*/ 12 w 54"/>
                <a:gd name="T35" fmla="*/ 24 h 58"/>
                <a:gd name="T36" fmla="*/ 22 w 54"/>
                <a:gd name="T37" fmla="*/ 24 h 58"/>
                <a:gd name="T38" fmla="*/ 20 w 54"/>
                <a:gd name="T39" fmla="*/ 16 h 58"/>
                <a:gd name="T40" fmla="*/ 11 w 54"/>
                <a:gd name="T41" fmla="*/ 7 h 58"/>
                <a:gd name="T42" fmla="*/ 11 w 54"/>
                <a:gd name="T43" fmla="*/ 6 h 58"/>
                <a:gd name="T44" fmla="*/ 14 w 54"/>
                <a:gd name="T45" fmla="*/ 6 h 58"/>
                <a:gd name="T46" fmla="*/ 15 w 54"/>
                <a:gd name="T47" fmla="*/ 7 h 58"/>
                <a:gd name="T48" fmla="*/ 18 w 54"/>
                <a:gd name="T49" fmla="*/ 7 h 58"/>
                <a:gd name="T50" fmla="*/ 20 w 54"/>
                <a:gd name="T51" fmla="*/ 1 h 58"/>
                <a:gd name="T52" fmla="*/ 20 w 54"/>
                <a:gd name="T5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4" h="58">
                  <a:moveTo>
                    <a:pt x="20" y="0"/>
                  </a:moveTo>
                  <a:lnTo>
                    <a:pt x="42" y="0"/>
                  </a:lnTo>
                  <a:lnTo>
                    <a:pt x="42" y="25"/>
                  </a:lnTo>
                  <a:lnTo>
                    <a:pt x="46" y="25"/>
                  </a:lnTo>
                  <a:lnTo>
                    <a:pt x="54" y="28"/>
                  </a:lnTo>
                  <a:lnTo>
                    <a:pt x="54" y="29"/>
                  </a:lnTo>
                  <a:lnTo>
                    <a:pt x="52" y="32"/>
                  </a:lnTo>
                  <a:lnTo>
                    <a:pt x="42" y="40"/>
                  </a:lnTo>
                  <a:lnTo>
                    <a:pt x="42" y="44"/>
                  </a:lnTo>
                  <a:lnTo>
                    <a:pt x="39" y="47"/>
                  </a:lnTo>
                  <a:lnTo>
                    <a:pt x="31" y="58"/>
                  </a:lnTo>
                  <a:lnTo>
                    <a:pt x="30" y="58"/>
                  </a:lnTo>
                  <a:lnTo>
                    <a:pt x="14" y="55"/>
                  </a:lnTo>
                  <a:lnTo>
                    <a:pt x="2" y="46"/>
                  </a:lnTo>
                  <a:lnTo>
                    <a:pt x="0" y="44"/>
                  </a:lnTo>
                  <a:lnTo>
                    <a:pt x="3" y="38"/>
                  </a:lnTo>
                  <a:lnTo>
                    <a:pt x="12" y="25"/>
                  </a:lnTo>
                  <a:lnTo>
                    <a:pt x="12" y="24"/>
                  </a:lnTo>
                  <a:lnTo>
                    <a:pt x="22" y="24"/>
                  </a:lnTo>
                  <a:lnTo>
                    <a:pt x="20" y="16"/>
                  </a:lnTo>
                  <a:lnTo>
                    <a:pt x="11" y="7"/>
                  </a:lnTo>
                  <a:lnTo>
                    <a:pt x="11" y="6"/>
                  </a:lnTo>
                  <a:lnTo>
                    <a:pt x="14" y="6"/>
                  </a:lnTo>
                  <a:lnTo>
                    <a:pt x="15" y="7"/>
                  </a:lnTo>
                  <a:lnTo>
                    <a:pt x="18" y="7"/>
                  </a:lnTo>
                  <a:lnTo>
                    <a:pt x="20" y="1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" name="El Salvador">
              <a:extLst>
                <a:ext uri="{FF2B5EF4-FFF2-40B4-BE49-F238E27FC236}">
                  <a16:creationId xmlns:a16="http://schemas.microsoft.com/office/drawing/2014/main" id="{507CDC9D-52C9-4DD7-A1F6-1D0B7E38BEBB}"/>
                </a:ext>
              </a:extLst>
            </p:cNvPr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6820667" y="5907443"/>
              <a:ext cx="84614" cy="49129"/>
            </a:xfrm>
            <a:custGeom>
              <a:avLst/>
              <a:gdLst>
                <a:gd name="T0" fmla="*/ 9 w 31"/>
                <a:gd name="T1" fmla="*/ 0 h 18"/>
                <a:gd name="T2" fmla="*/ 21 w 31"/>
                <a:gd name="T3" fmla="*/ 8 h 18"/>
                <a:gd name="T4" fmla="*/ 28 w 31"/>
                <a:gd name="T5" fmla="*/ 6 h 18"/>
                <a:gd name="T6" fmla="*/ 30 w 31"/>
                <a:gd name="T7" fmla="*/ 6 h 18"/>
                <a:gd name="T8" fmla="*/ 30 w 31"/>
                <a:gd name="T9" fmla="*/ 8 h 18"/>
                <a:gd name="T10" fmla="*/ 31 w 31"/>
                <a:gd name="T11" fmla="*/ 14 h 18"/>
                <a:gd name="T12" fmla="*/ 31 w 31"/>
                <a:gd name="T13" fmla="*/ 15 h 18"/>
                <a:gd name="T14" fmla="*/ 25 w 31"/>
                <a:gd name="T15" fmla="*/ 18 h 18"/>
                <a:gd name="T16" fmla="*/ 18 w 31"/>
                <a:gd name="T17" fmla="*/ 18 h 18"/>
                <a:gd name="T18" fmla="*/ 0 w 31"/>
                <a:gd name="T19" fmla="*/ 11 h 18"/>
                <a:gd name="T20" fmla="*/ 0 w 31"/>
                <a:gd name="T21" fmla="*/ 9 h 18"/>
                <a:gd name="T22" fmla="*/ 9 w 31"/>
                <a:gd name="T2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18">
                  <a:moveTo>
                    <a:pt x="9" y="0"/>
                  </a:moveTo>
                  <a:lnTo>
                    <a:pt x="21" y="8"/>
                  </a:lnTo>
                  <a:lnTo>
                    <a:pt x="28" y="6"/>
                  </a:lnTo>
                  <a:lnTo>
                    <a:pt x="30" y="6"/>
                  </a:lnTo>
                  <a:lnTo>
                    <a:pt x="30" y="8"/>
                  </a:lnTo>
                  <a:lnTo>
                    <a:pt x="31" y="14"/>
                  </a:lnTo>
                  <a:lnTo>
                    <a:pt x="31" y="15"/>
                  </a:lnTo>
                  <a:lnTo>
                    <a:pt x="25" y="18"/>
                  </a:lnTo>
                  <a:lnTo>
                    <a:pt x="18" y="18"/>
                  </a:lnTo>
                  <a:lnTo>
                    <a:pt x="0" y="11"/>
                  </a:lnTo>
                  <a:lnTo>
                    <a:pt x="0" y="9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" name="Dominican Republic">
              <a:extLst>
                <a:ext uri="{FF2B5EF4-FFF2-40B4-BE49-F238E27FC236}">
                  <a16:creationId xmlns:a16="http://schemas.microsoft.com/office/drawing/2014/main" id="{A9C85AE9-C0E0-43D4-8996-5A8653D6393E}"/>
                </a:ext>
              </a:extLst>
            </p:cNvPr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7467544" y="5702733"/>
              <a:ext cx="128285" cy="87342"/>
            </a:xfrm>
            <a:custGeom>
              <a:avLst/>
              <a:gdLst>
                <a:gd name="T0" fmla="*/ 15 w 47"/>
                <a:gd name="T1" fmla="*/ 0 h 32"/>
                <a:gd name="T2" fmla="*/ 25 w 47"/>
                <a:gd name="T3" fmla="*/ 3 h 32"/>
                <a:gd name="T4" fmla="*/ 28 w 47"/>
                <a:gd name="T5" fmla="*/ 7 h 32"/>
                <a:gd name="T6" fmla="*/ 36 w 47"/>
                <a:gd name="T7" fmla="*/ 9 h 32"/>
                <a:gd name="T8" fmla="*/ 36 w 47"/>
                <a:gd name="T9" fmla="*/ 10 h 32"/>
                <a:gd name="T10" fmla="*/ 33 w 47"/>
                <a:gd name="T11" fmla="*/ 12 h 32"/>
                <a:gd name="T12" fmla="*/ 40 w 47"/>
                <a:gd name="T13" fmla="*/ 13 h 32"/>
                <a:gd name="T14" fmla="*/ 47 w 47"/>
                <a:gd name="T15" fmla="*/ 17 h 32"/>
                <a:gd name="T16" fmla="*/ 47 w 47"/>
                <a:gd name="T17" fmla="*/ 19 h 32"/>
                <a:gd name="T18" fmla="*/ 45 w 47"/>
                <a:gd name="T19" fmla="*/ 23 h 32"/>
                <a:gd name="T20" fmla="*/ 43 w 47"/>
                <a:gd name="T21" fmla="*/ 23 h 32"/>
                <a:gd name="T22" fmla="*/ 42 w 47"/>
                <a:gd name="T23" fmla="*/ 22 h 32"/>
                <a:gd name="T24" fmla="*/ 34 w 47"/>
                <a:gd name="T25" fmla="*/ 22 h 32"/>
                <a:gd name="T26" fmla="*/ 33 w 47"/>
                <a:gd name="T27" fmla="*/ 20 h 32"/>
                <a:gd name="T28" fmla="*/ 31 w 47"/>
                <a:gd name="T29" fmla="*/ 20 h 32"/>
                <a:gd name="T30" fmla="*/ 18 w 47"/>
                <a:gd name="T31" fmla="*/ 26 h 32"/>
                <a:gd name="T32" fmla="*/ 18 w 47"/>
                <a:gd name="T33" fmla="*/ 25 h 32"/>
                <a:gd name="T34" fmla="*/ 15 w 47"/>
                <a:gd name="T35" fmla="*/ 22 h 32"/>
                <a:gd name="T36" fmla="*/ 6 w 47"/>
                <a:gd name="T37" fmla="*/ 32 h 32"/>
                <a:gd name="T38" fmla="*/ 4 w 47"/>
                <a:gd name="T39" fmla="*/ 32 h 32"/>
                <a:gd name="T40" fmla="*/ 2 w 47"/>
                <a:gd name="T41" fmla="*/ 26 h 32"/>
                <a:gd name="T42" fmla="*/ 0 w 47"/>
                <a:gd name="T43" fmla="*/ 19 h 32"/>
                <a:gd name="T44" fmla="*/ 3 w 47"/>
                <a:gd name="T45" fmla="*/ 10 h 32"/>
                <a:gd name="T46" fmla="*/ 2 w 47"/>
                <a:gd name="T47" fmla="*/ 1 h 32"/>
                <a:gd name="T48" fmla="*/ 15 w 47"/>
                <a:gd name="T4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7" h="32">
                  <a:moveTo>
                    <a:pt x="15" y="0"/>
                  </a:moveTo>
                  <a:lnTo>
                    <a:pt x="25" y="3"/>
                  </a:lnTo>
                  <a:lnTo>
                    <a:pt x="28" y="7"/>
                  </a:lnTo>
                  <a:lnTo>
                    <a:pt x="36" y="9"/>
                  </a:lnTo>
                  <a:lnTo>
                    <a:pt x="36" y="10"/>
                  </a:lnTo>
                  <a:lnTo>
                    <a:pt x="33" y="12"/>
                  </a:lnTo>
                  <a:lnTo>
                    <a:pt x="40" y="13"/>
                  </a:lnTo>
                  <a:lnTo>
                    <a:pt x="47" y="17"/>
                  </a:lnTo>
                  <a:lnTo>
                    <a:pt x="47" y="19"/>
                  </a:lnTo>
                  <a:lnTo>
                    <a:pt x="45" y="23"/>
                  </a:lnTo>
                  <a:lnTo>
                    <a:pt x="43" y="23"/>
                  </a:lnTo>
                  <a:lnTo>
                    <a:pt x="42" y="22"/>
                  </a:lnTo>
                  <a:lnTo>
                    <a:pt x="34" y="22"/>
                  </a:lnTo>
                  <a:lnTo>
                    <a:pt x="33" y="20"/>
                  </a:lnTo>
                  <a:lnTo>
                    <a:pt x="31" y="20"/>
                  </a:lnTo>
                  <a:lnTo>
                    <a:pt x="18" y="26"/>
                  </a:lnTo>
                  <a:lnTo>
                    <a:pt x="18" y="25"/>
                  </a:lnTo>
                  <a:lnTo>
                    <a:pt x="15" y="22"/>
                  </a:lnTo>
                  <a:lnTo>
                    <a:pt x="6" y="32"/>
                  </a:lnTo>
                  <a:lnTo>
                    <a:pt x="4" y="32"/>
                  </a:lnTo>
                  <a:lnTo>
                    <a:pt x="2" y="26"/>
                  </a:lnTo>
                  <a:lnTo>
                    <a:pt x="0" y="19"/>
                  </a:lnTo>
                  <a:lnTo>
                    <a:pt x="3" y="10"/>
                  </a:lnTo>
                  <a:lnTo>
                    <a:pt x="2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" name="Costa Rica">
              <a:extLst>
                <a:ext uri="{FF2B5EF4-FFF2-40B4-BE49-F238E27FC236}">
                  <a16:creationId xmlns:a16="http://schemas.microsoft.com/office/drawing/2014/main" id="{7AE55E6F-E29E-4813-BE0F-3ECE783BB4C8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6970785" y="6024809"/>
              <a:ext cx="117367" cy="106450"/>
            </a:xfrm>
            <a:custGeom>
              <a:avLst/>
              <a:gdLst>
                <a:gd name="T0" fmla="*/ 1 w 43"/>
                <a:gd name="T1" fmla="*/ 0 h 39"/>
                <a:gd name="T2" fmla="*/ 7 w 43"/>
                <a:gd name="T3" fmla="*/ 0 h 39"/>
                <a:gd name="T4" fmla="*/ 12 w 43"/>
                <a:gd name="T5" fmla="*/ 2 h 39"/>
                <a:gd name="T6" fmla="*/ 18 w 43"/>
                <a:gd name="T7" fmla="*/ 2 h 39"/>
                <a:gd name="T8" fmla="*/ 22 w 43"/>
                <a:gd name="T9" fmla="*/ 6 h 39"/>
                <a:gd name="T10" fmla="*/ 28 w 43"/>
                <a:gd name="T11" fmla="*/ 3 h 39"/>
                <a:gd name="T12" fmla="*/ 29 w 43"/>
                <a:gd name="T13" fmla="*/ 3 h 39"/>
                <a:gd name="T14" fmla="*/ 34 w 43"/>
                <a:gd name="T15" fmla="*/ 14 h 39"/>
                <a:gd name="T16" fmla="*/ 43 w 43"/>
                <a:gd name="T17" fmla="*/ 21 h 39"/>
                <a:gd name="T18" fmla="*/ 40 w 43"/>
                <a:gd name="T19" fmla="*/ 24 h 39"/>
                <a:gd name="T20" fmla="*/ 40 w 43"/>
                <a:gd name="T21" fmla="*/ 27 h 39"/>
                <a:gd name="T22" fmla="*/ 41 w 43"/>
                <a:gd name="T23" fmla="*/ 27 h 39"/>
                <a:gd name="T24" fmla="*/ 41 w 43"/>
                <a:gd name="T25" fmla="*/ 28 h 39"/>
                <a:gd name="T26" fmla="*/ 38 w 43"/>
                <a:gd name="T27" fmla="*/ 37 h 39"/>
                <a:gd name="T28" fmla="*/ 38 w 43"/>
                <a:gd name="T29" fmla="*/ 39 h 39"/>
                <a:gd name="T30" fmla="*/ 37 w 43"/>
                <a:gd name="T31" fmla="*/ 39 h 39"/>
                <a:gd name="T32" fmla="*/ 37 w 43"/>
                <a:gd name="T33" fmla="*/ 37 h 39"/>
                <a:gd name="T34" fmla="*/ 34 w 43"/>
                <a:gd name="T35" fmla="*/ 36 h 39"/>
                <a:gd name="T36" fmla="*/ 34 w 43"/>
                <a:gd name="T37" fmla="*/ 37 h 39"/>
                <a:gd name="T38" fmla="*/ 32 w 43"/>
                <a:gd name="T39" fmla="*/ 37 h 39"/>
                <a:gd name="T40" fmla="*/ 28 w 43"/>
                <a:gd name="T41" fmla="*/ 36 h 39"/>
                <a:gd name="T42" fmla="*/ 28 w 43"/>
                <a:gd name="T43" fmla="*/ 28 h 39"/>
                <a:gd name="T44" fmla="*/ 18 w 43"/>
                <a:gd name="T45" fmla="*/ 24 h 39"/>
                <a:gd name="T46" fmla="*/ 12 w 43"/>
                <a:gd name="T47" fmla="*/ 15 h 39"/>
                <a:gd name="T48" fmla="*/ 12 w 43"/>
                <a:gd name="T49" fmla="*/ 21 h 39"/>
                <a:gd name="T50" fmla="*/ 10 w 43"/>
                <a:gd name="T51" fmla="*/ 21 h 39"/>
                <a:gd name="T52" fmla="*/ 3 w 43"/>
                <a:gd name="T53" fmla="*/ 17 h 39"/>
                <a:gd name="T54" fmla="*/ 0 w 43"/>
                <a:gd name="T55" fmla="*/ 11 h 39"/>
                <a:gd name="T56" fmla="*/ 1 w 43"/>
                <a:gd name="T57" fmla="*/ 2 h 39"/>
                <a:gd name="T58" fmla="*/ 1 w 43"/>
                <a:gd name="T5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" h="39">
                  <a:moveTo>
                    <a:pt x="1" y="0"/>
                  </a:moveTo>
                  <a:lnTo>
                    <a:pt x="7" y="0"/>
                  </a:lnTo>
                  <a:lnTo>
                    <a:pt x="12" y="2"/>
                  </a:lnTo>
                  <a:lnTo>
                    <a:pt x="18" y="2"/>
                  </a:lnTo>
                  <a:lnTo>
                    <a:pt x="22" y="6"/>
                  </a:lnTo>
                  <a:lnTo>
                    <a:pt x="28" y="3"/>
                  </a:lnTo>
                  <a:lnTo>
                    <a:pt x="29" y="3"/>
                  </a:lnTo>
                  <a:lnTo>
                    <a:pt x="34" y="14"/>
                  </a:lnTo>
                  <a:lnTo>
                    <a:pt x="43" y="21"/>
                  </a:lnTo>
                  <a:lnTo>
                    <a:pt x="40" y="24"/>
                  </a:lnTo>
                  <a:lnTo>
                    <a:pt x="40" y="27"/>
                  </a:lnTo>
                  <a:lnTo>
                    <a:pt x="41" y="27"/>
                  </a:lnTo>
                  <a:lnTo>
                    <a:pt x="41" y="28"/>
                  </a:lnTo>
                  <a:lnTo>
                    <a:pt x="38" y="37"/>
                  </a:lnTo>
                  <a:lnTo>
                    <a:pt x="38" y="39"/>
                  </a:lnTo>
                  <a:lnTo>
                    <a:pt x="37" y="39"/>
                  </a:lnTo>
                  <a:lnTo>
                    <a:pt x="37" y="37"/>
                  </a:lnTo>
                  <a:lnTo>
                    <a:pt x="34" y="36"/>
                  </a:lnTo>
                  <a:lnTo>
                    <a:pt x="34" y="37"/>
                  </a:lnTo>
                  <a:lnTo>
                    <a:pt x="32" y="37"/>
                  </a:lnTo>
                  <a:lnTo>
                    <a:pt x="28" y="36"/>
                  </a:lnTo>
                  <a:lnTo>
                    <a:pt x="28" y="28"/>
                  </a:lnTo>
                  <a:lnTo>
                    <a:pt x="18" y="24"/>
                  </a:lnTo>
                  <a:lnTo>
                    <a:pt x="12" y="15"/>
                  </a:lnTo>
                  <a:lnTo>
                    <a:pt x="12" y="21"/>
                  </a:lnTo>
                  <a:lnTo>
                    <a:pt x="10" y="21"/>
                  </a:lnTo>
                  <a:lnTo>
                    <a:pt x="3" y="17"/>
                  </a:lnTo>
                  <a:lnTo>
                    <a:pt x="0" y="11"/>
                  </a:lnTo>
                  <a:lnTo>
                    <a:pt x="1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" name="Cuba">
              <a:extLst>
                <a:ext uri="{FF2B5EF4-FFF2-40B4-BE49-F238E27FC236}">
                  <a16:creationId xmlns:a16="http://schemas.microsoft.com/office/drawing/2014/main" id="{57E58D9D-CB4E-4889-9E5A-DD6AC7DF668F}"/>
                </a:ext>
              </a:extLst>
            </p:cNvPr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7006269" y="5577179"/>
              <a:ext cx="379393" cy="133743"/>
            </a:xfrm>
            <a:custGeom>
              <a:avLst/>
              <a:gdLst/>
              <a:ahLst/>
              <a:cxnLst/>
              <a:rect l="l" t="t" r="r" b="b"/>
              <a:pathLst>
                <a:path w="253184" h="89252">
                  <a:moveTo>
                    <a:pt x="43715" y="34608"/>
                  </a:moveTo>
                  <a:lnTo>
                    <a:pt x="51001" y="34608"/>
                  </a:lnTo>
                  <a:lnTo>
                    <a:pt x="51001" y="45538"/>
                  </a:lnTo>
                  <a:lnTo>
                    <a:pt x="49180" y="45538"/>
                  </a:lnTo>
                  <a:lnTo>
                    <a:pt x="45536" y="47359"/>
                  </a:lnTo>
                  <a:lnTo>
                    <a:pt x="40072" y="47359"/>
                  </a:lnTo>
                  <a:lnTo>
                    <a:pt x="38250" y="45538"/>
                  </a:lnTo>
                  <a:close/>
                  <a:moveTo>
                    <a:pt x="56466" y="0"/>
                  </a:moveTo>
                  <a:lnTo>
                    <a:pt x="76502" y="0"/>
                  </a:lnTo>
                  <a:lnTo>
                    <a:pt x="111110" y="5465"/>
                  </a:lnTo>
                  <a:lnTo>
                    <a:pt x="129324" y="21858"/>
                  </a:lnTo>
                  <a:lnTo>
                    <a:pt x="149360" y="21858"/>
                  </a:lnTo>
                  <a:lnTo>
                    <a:pt x="162111" y="30965"/>
                  </a:lnTo>
                  <a:lnTo>
                    <a:pt x="163930" y="31875"/>
                  </a:lnTo>
                  <a:lnTo>
                    <a:pt x="145717" y="18215"/>
                  </a:lnTo>
                  <a:lnTo>
                    <a:pt x="162111" y="23680"/>
                  </a:lnTo>
                  <a:lnTo>
                    <a:pt x="169397" y="29144"/>
                  </a:lnTo>
                  <a:lnTo>
                    <a:pt x="173040" y="29144"/>
                  </a:lnTo>
                  <a:lnTo>
                    <a:pt x="173040" y="34609"/>
                  </a:lnTo>
                  <a:lnTo>
                    <a:pt x="169399" y="34609"/>
                  </a:lnTo>
                  <a:lnTo>
                    <a:pt x="180325" y="40072"/>
                  </a:lnTo>
                  <a:lnTo>
                    <a:pt x="194897" y="47358"/>
                  </a:lnTo>
                  <a:lnTo>
                    <a:pt x="218576" y="52823"/>
                  </a:lnTo>
                  <a:lnTo>
                    <a:pt x="218576" y="63752"/>
                  </a:lnTo>
                  <a:lnTo>
                    <a:pt x="238612" y="63752"/>
                  </a:lnTo>
                  <a:lnTo>
                    <a:pt x="253184" y="74680"/>
                  </a:lnTo>
                  <a:lnTo>
                    <a:pt x="253184" y="78323"/>
                  </a:lnTo>
                  <a:lnTo>
                    <a:pt x="227684" y="85609"/>
                  </a:lnTo>
                  <a:lnTo>
                    <a:pt x="227684" y="89252"/>
                  </a:lnTo>
                  <a:lnTo>
                    <a:pt x="173040" y="89252"/>
                  </a:lnTo>
                  <a:lnTo>
                    <a:pt x="167575" y="85609"/>
                  </a:lnTo>
                  <a:lnTo>
                    <a:pt x="167575" y="83788"/>
                  </a:lnTo>
                  <a:lnTo>
                    <a:pt x="180325" y="72859"/>
                  </a:lnTo>
                  <a:lnTo>
                    <a:pt x="160289" y="67394"/>
                  </a:lnTo>
                  <a:lnTo>
                    <a:pt x="145718" y="45537"/>
                  </a:lnTo>
                  <a:lnTo>
                    <a:pt x="116574" y="41894"/>
                  </a:lnTo>
                  <a:lnTo>
                    <a:pt x="100181" y="30965"/>
                  </a:lnTo>
                  <a:lnTo>
                    <a:pt x="67394" y="29144"/>
                  </a:lnTo>
                  <a:lnTo>
                    <a:pt x="61930" y="23679"/>
                  </a:lnTo>
                  <a:lnTo>
                    <a:pt x="65573" y="21858"/>
                  </a:lnTo>
                  <a:lnTo>
                    <a:pt x="71037" y="18215"/>
                  </a:lnTo>
                  <a:lnTo>
                    <a:pt x="51001" y="18215"/>
                  </a:lnTo>
                  <a:lnTo>
                    <a:pt x="40072" y="27322"/>
                  </a:lnTo>
                  <a:lnTo>
                    <a:pt x="23679" y="29144"/>
                  </a:lnTo>
                  <a:lnTo>
                    <a:pt x="10929" y="40072"/>
                  </a:lnTo>
                  <a:lnTo>
                    <a:pt x="9107" y="40072"/>
                  </a:lnTo>
                  <a:lnTo>
                    <a:pt x="0" y="36430"/>
                  </a:lnTo>
                  <a:lnTo>
                    <a:pt x="0" y="34608"/>
                  </a:lnTo>
                  <a:lnTo>
                    <a:pt x="9107" y="30965"/>
                  </a:lnTo>
                  <a:lnTo>
                    <a:pt x="10929" y="18215"/>
                  </a:lnTo>
                  <a:lnTo>
                    <a:pt x="23679" y="10929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" name="Belize">
              <a:extLst>
                <a:ext uri="{FF2B5EF4-FFF2-40B4-BE49-F238E27FC236}">
                  <a16:creationId xmlns:a16="http://schemas.microsoft.com/office/drawing/2014/main" id="{559855C2-8DB0-4932-BF20-1B893FEDB436}"/>
                </a:ext>
              </a:extLst>
            </p:cNvPr>
            <p:cNvSpPr>
              <a:spLocks/>
            </p:cNvSpPr>
            <p:nvPr>
              <p:custDataLst>
                <p:tags r:id="rId20"/>
              </p:custDataLst>
            </p:nvPr>
          </p:nvSpPr>
          <p:spPr bwMode="auto">
            <a:xfrm>
              <a:off x="6847962" y="5757323"/>
              <a:ext cx="46402" cy="95532"/>
            </a:xfrm>
            <a:custGeom>
              <a:avLst/>
              <a:gdLst>
                <a:gd name="T0" fmla="*/ 9 w 17"/>
                <a:gd name="T1" fmla="*/ 0 h 35"/>
                <a:gd name="T2" fmla="*/ 12 w 17"/>
                <a:gd name="T3" fmla="*/ 0 h 35"/>
                <a:gd name="T4" fmla="*/ 17 w 17"/>
                <a:gd name="T5" fmla="*/ 3 h 35"/>
                <a:gd name="T6" fmla="*/ 14 w 17"/>
                <a:gd name="T7" fmla="*/ 21 h 35"/>
                <a:gd name="T8" fmla="*/ 6 w 17"/>
                <a:gd name="T9" fmla="*/ 35 h 35"/>
                <a:gd name="T10" fmla="*/ 0 w 17"/>
                <a:gd name="T11" fmla="*/ 35 h 35"/>
                <a:gd name="T12" fmla="*/ 0 w 17"/>
                <a:gd name="T13" fmla="*/ 8 h 35"/>
                <a:gd name="T14" fmla="*/ 2 w 17"/>
                <a:gd name="T15" fmla="*/ 8 h 35"/>
                <a:gd name="T16" fmla="*/ 6 w 17"/>
                <a:gd name="T17" fmla="*/ 6 h 35"/>
                <a:gd name="T18" fmla="*/ 9 w 17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35">
                  <a:moveTo>
                    <a:pt x="9" y="0"/>
                  </a:moveTo>
                  <a:lnTo>
                    <a:pt x="12" y="0"/>
                  </a:lnTo>
                  <a:lnTo>
                    <a:pt x="17" y="3"/>
                  </a:lnTo>
                  <a:lnTo>
                    <a:pt x="14" y="21"/>
                  </a:lnTo>
                  <a:lnTo>
                    <a:pt x="6" y="35"/>
                  </a:lnTo>
                  <a:lnTo>
                    <a:pt x="0" y="35"/>
                  </a:lnTo>
                  <a:lnTo>
                    <a:pt x="0" y="8"/>
                  </a:lnTo>
                  <a:lnTo>
                    <a:pt x="2" y="8"/>
                  </a:lnTo>
                  <a:lnTo>
                    <a:pt x="6" y="6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1179129E-09E2-4664-9DA7-264DD86F22D2}"/>
              </a:ext>
            </a:extLst>
          </p:cNvPr>
          <p:cNvSpPr txBox="1">
            <a:spLocks/>
          </p:cNvSpPr>
          <p:nvPr/>
        </p:nvSpPr>
        <p:spPr>
          <a:xfrm>
            <a:off x="230400" y="6303600"/>
            <a:ext cx="12973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>
                <a:solidFill>
                  <a:schemeClr val="accent1"/>
                </a:solidFill>
              </a:rPr>
              <a:t>SLIDE</a:t>
            </a:r>
            <a:r>
              <a:rPr lang="en-GB" sz="1000">
                <a:solidFill>
                  <a:srgbClr val="676770"/>
                </a:solidFill>
              </a:rPr>
              <a:t>  </a:t>
            </a:r>
            <a:r>
              <a:rPr lang="en-GB" sz="1400">
                <a:solidFill>
                  <a:schemeClr val="accent3"/>
                </a:solidFill>
              </a:rPr>
              <a:t>|</a:t>
            </a:r>
            <a:r>
              <a:rPr lang="en-GB" sz="1000">
                <a:solidFill>
                  <a:srgbClr val="676770"/>
                </a:solidFill>
              </a:rPr>
              <a:t>  </a:t>
            </a:r>
            <a:fld id="{85845CA8-B977-449B-9FF9-20DC913440A4}" type="slidenum">
              <a:rPr lang="en-GB" sz="1000" smtClean="0">
                <a:solidFill>
                  <a:schemeClr val="accent1"/>
                </a:solidFill>
              </a:rPr>
              <a:pPr algn="l"/>
              <a:t>‹#›</a:t>
            </a:fld>
            <a:endParaRPr lang="en-GB" sz="1000">
              <a:solidFill>
                <a:schemeClr val="accent1"/>
              </a:solidFill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0203A662-2802-403F-832C-FDEB2297D05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F2913099-1782-4A99-BEE1-A60E415962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069" y="1334860"/>
            <a:ext cx="4697801" cy="4643545"/>
          </a:xfrm>
        </p:spPr>
        <p:txBody>
          <a:bodyPr>
            <a:normAutofit/>
          </a:bodyPr>
          <a:lstStyle>
            <a:lvl1pPr>
              <a:defRPr sz="1800">
                <a:solidFill>
                  <a:srgbClr val="004B87"/>
                </a:solidFill>
              </a:defRPr>
            </a:lvl1pPr>
            <a:lvl2pPr>
              <a:defRPr sz="1800">
                <a:solidFill>
                  <a:srgbClr val="004B87"/>
                </a:solidFill>
              </a:defRPr>
            </a:lvl2pPr>
            <a:lvl3pPr>
              <a:defRPr sz="1800">
                <a:solidFill>
                  <a:srgbClr val="004B87"/>
                </a:solidFill>
              </a:defRPr>
            </a:lvl3pPr>
            <a:lvl4pPr>
              <a:defRPr sz="1800">
                <a:solidFill>
                  <a:srgbClr val="004B87"/>
                </a:solidFill>
              </a:defRPr>
            </a:lvl4pPr>
            <a:lvl5pPr>
              <a:defRPr sz="1800">
                <a:solidFill>
                  <a:srgbClr val="004B87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C5B75BB3-ADD1-4E74-98B1-9BA0F5F22A5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4068" y="324119"/>
            <a:ext cx="11307637" cy="519391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2800" b="0" i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>
                <a:solidFill>
                  <a:srgbClr val="004B87"/>
                </a:solidFill>
              </a:defRPr>
            </a:lvl2pPr>
            <a:lvl3pPr>
              <a:defRPr>
                <a:solidFill>
                  <a:srgbClr val="004B87"/>
                </a:solidFill>
              </a:defRPr>
            </a:lvl3pPr>
            <a:lvl4pPr>
              <a:defRPr>
                <a:solidFill>
                  <a:srgbClr val="004B87"/>
                </a:solidFill>
              </a:defRPr>
            </a:lvl4pPr>
            <a:lvl5pPr>
              <a:defRPr>
                <a:solidFill>
                  <a:srgbClr val="004B87"/>
                </a:solidFill>
              </a:defRPr>
            </a:lvl5pPr>
            <a:lvl6pPr>
              <a:defRPr>
                <a:solidFill>
                  <a:srgbClr val="004B87"/>
                </a:solidFill>
              </a:defRPr>
            </a:lvl6pPr>
          </a:lstStyle>
          <a:p>
            <a:pPr lvl="0"/>
            <a:r>
              <a:rPr lang="en-US" b="0"/>
              <a:t>INSERT TITLE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31925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th - White /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B6A6DDBB-2DAE-4948-86FC-52BC2011F9CB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 amt="32000"/>
          </a:blip>
          <a:srcRect/>
          <a:stretch/>
        </p:blipFill>
        <p:spPr>
          <a:xfrm>
            <a:off x="0" y="0"/>
            <a:ext cx="12192000" cy="685714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4047AD-F2E3-465B-B8B0-35DC63530551}"/>
              </a:ext>
            </a:extLst>
          </p:cNvPr>
          <p:cNvCxnSpPr/>
          <p:nvPr/>
        </p:nvCxnSpPr>
        <p:spPr>
          <a:xfrm>
            <a:off x="390294" y="324118"/>
            <a:ext cx="0" cy="52322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FCFDF51-DCE7-47A6-B74E-28549EB5C1C8}"/>
              </a:ext>
            </a:extLst>
          </p:cNvPr>
          <p:cNvGrpSpPr/>
          <p:nvPr/>
        </p:nvGrpSpPr>
        <p:grpSpPr>
          <a:xfrm>
            <a:off x="6649704" y="578482"/>
            <a:ext cx="4202977" cy="5877383"/>
            <a:chOff x="4134310" y="685800"/>
            <a:chExt cx="3923381" cy="5486400"/>
          </a:xfrm>
          <a:solidFill>
            <a:srgbClr val="676770"/>
          </a:solidFill>
        </p:grpSpPr>
        <p:sp>
          <p:nvSpPr>
            <p:cNvPr id="35" name="Galapagos">
              <a:extLst>
                <a:ext uri="{FF2B5EF4-FFF2-40B4-BE49-F238E27FC236}">
                  <a16:creationId xmlns:a16="http://schemas.microsoft.com/office/drawing/2014/main" id="{E460D59C-A3D0-4714-B95D-D3D257521B46}"/>
                </a:ext>
              </a:extLst>
            </p:cNvPr>
            <p:cNvSpPr>
              <a:spLocks/>
            </p:cNvSpPr>
            <p:nvPr>
              <p:custDataLst>
                <p:tags r:id="rId1"/>
              </p:custDataLst>
            </p:nvPr>
          </p:nvSpPr>
          <p:spPr bwMode="auto">
            <a:xfrm>
              <a:off x="4134310" y="1541236"/>
              <a:ext cx="110890" cy="89771"/>
            </a:xfrm>
            <a:custGeom>
              <a:avLst/>
              <a:gdLst/>
              <a:ahLst/>
              <a:cxnLst/>
              <a:rect l="l" t="t" r="r" b="b"/>
              <a:pathLst>
                <a:path w="38251" h="30966">
                  <a:moveTo>
                    <a:pt x="34608" y="12749"/>
                  </a:moveTo>
                  <a:lnTo>
                    <a:pt x="38251" y="12749"/>
                  </a:lnTo>
                  <a:lnTo>
                    <a:pt x="38251" y="14571"/>
                  </a:lnTo>
                  <a:lnTo>
                    <a:pt x="34608" y="20035"/>
                  </a:lnTo>
                  <a:lnTo>
                    <a:pt x="29143" y="20035"/>
                  </a:lnTo>
                  <a:lnTo>
                    <a:pt x="29143" y="18214"/>
                  </a:lnTo>
                  <a:close/>
                  <a:moveTo>
                    <a:pt x="21858" y="5464"/>
                  </a:moveTo>
                  <a:lnTo>
                    <a:pt x="23679" y="5464"/>
                  </a:lnTo>
                  <a:lnTo>
                    <a:pt x="27322" y="12750"/>
                  </a:lnTo>
                  <a:lnTo>
                    <a:pt x="20036" y="12750"/>
                  </a:lnTo>
                  <a:lnTo>
                    <a:pt x="20036" y="9107"/>
                  </a:lnTo>
                  <a:close/>
                  <a:moveTo>
                    <a:pt x="9108" y="0"/>
                  </a:moveTo>
                  <a:lnTo>
                    <a:pt x="20037" y="20037"/>
                  </a:lnTo>
                  <a:lnTo>
                    <a:pt x="10929" y="29145"/>
                  </a:lnTo>
                  <a:lnTo>
                    <a:pt x="10929" y="30966"/>
                  </a:lnTo>
                  <a:lnTo>
                    <a:pt x="9108" y="30966"/>
                  </a:lnTo>
                  <a:lnTo>
                    <a:pt x="9108" y="29145"/>
                  </a:lnTo>
                  <a:lnTo>
                    <a:pt x="5465" y="20037"/>
                  </a:lnTo>
                  <a:lnTo>
                    <a:pt x="8197" y="14572"/>
                  </a:lnTo>
                  <a:lnTo>
                    <a:pt x="0" y="14572"/>
                  </a:lnTo>
                  <a:lnTo>
                    <a:pt x="0" y="12751"/>
                  </a:lnTo>
                  <a:lnTo>
                    <a:pt x="5205" y="7547"/>
                  </a:lnTo>
                  <a:lnTo>
                    <a:pt x="3643" y="5464"/>
                  </a:lnTo>
                  <a:lnTo>
                    <a:pt x="3643" y="1821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Venezuela">
              <a:extLst>
                <a:ext uri="{FF2B5EF4-FFF2-40B4-BE49-F238E27FC236}">
                  <a16:creationId xmlns:a16="http://schemas.microsoft.com/office/drawing/2014/main" id="{8B195823-68C4-4A37-B12F-2A5D27203F40}"/>
                </a:ext>
              </a:extLst>
            </p:cNvPr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5396339" y="701640"/>
              <a:ext cx="945204" cy="797351"/>
            </a:xfrm>
            <a:custGeom>
              <a:avLst/>
              <a:gdLst>
                <a:gd name="T0" fmla="*/ 21 w 179"/>
                <a:gd name="T1" fmla="*/ 30 h 151"/>
                <a:gd name="T2" fmla="*/ 23 w 179"/>
                <a:gd name="T3" fmla="*/ 41 h 151"/>
                <a:gd name="T4" fmla="*/ 29 w 179"/>
                <a:gd name="T5" fmla="*/ 33 h 151"/>
                <a:gd name="T6" fmla="*/ 25 w 179"/>
                <a:gd name="T7" fmla="*/ 21 h 151"/>
                <a:gd name="T8" fmla="*/ 50 w 179"/>
                <a:gd name="T9" fmla="*/ 9 h 151"/>
                <a:gd name="T10" fmla="*/ 71 w 179"/>
                <a:gd name="T11" fmla="*/ 22 h 151"/>
                <a:gd name="T12" fmla="*/ 90 w 179"/>
                <a:gd name="T13" fmla="*/ 21 h 151"/>
                <a:gd name="T14" fmla="*/ 102 w 179"/>
                <a:gd name="T15" fmla="*/ 27 h 151"/>
                <a:gd name="T16" fmla="*/ 123 w 179"/>
                <a:gd name="T17" fmla="*/ 24 h 151"/>
                <a:gd name="T18" fmla="*/ 118 w 179"/>
                <a:gd name="T19" fmla="*/ 22 h 151"/>
                <a:gd name="T20" fmla="*/ 149 w 179"/>
                <a:gd name="T21" fmla="*/ 21 h 151"/>
                <a:gd name="T22" fmla="*/ 142 w 179"/>
                <a:gd name="T23" fmla="*/ 27 h 151"/>
                <a:gd name="T24" fmla="*/ 152 w 179"/>
                <a:gd name="T25" fmla="*/ 33 h 151"/>
                <a:gd name="T26" fmla="*/ 166 w 179"/>
                <a:gd name="T27" fmla="*/ 46 h 151"/>
                <a:gd name="T28" fmla="*/ 164 w 179"/>
                <a:gd name="T29" fmla="*/ 49 h 151"/>
                <a:gd name="T30" fmla="*/ 172 w 179"/>
                <a:gd name="T31" fmla="*/ 47 h 151"/>
                <a:gd name="T32" fmla="*/ 179 w 179"/>
                <a:gd name="T33" fmla="*/ 52 h 151"/>
                <a:gd name="T34" fmla="*/ 178 w 179"/>
                <a:gd name="T35" fmla="*/ 55 h 151"/>
                <a:gd name="T36" fmla="*/ 166 w 179"/>
                <a:gd name="T37" fmla="*/ 67 h 151"/>
                <a:gd name="T38" fmla="*/ 170 w 179"/>
                <a:gd name="T39" fmla="*/ 68 h 151"/>
                <a:gd name="T40" fmla="*/ 160 w 179"/>
                <a:gd name="T41" fmla="*/ 80 h 151"/>
                <a:gd name="T42" fmla="*/ 167 w 179"/>
                <a:gd name="T43" fmla="*/ 93 h 151"/>
                <a:gd name="T44" fmla="*/ 136 w 179"/>
                <a:gd name="T45" fmla="*/ 111 h 151"/>
                <a:gd name="T46" fmla="*/ 114 w 179"/>
                <a:gd name="T47" fmla="*/ 108 h 151"/>
                <a:gd name="T48" fmla="*/ 120 w 179"/>
                <a:gd name="T49" fmla="*/ 120 h 151"/>
                <a:gd name="T50" fmla="*/ 132 w 179"/>
                <a:gd name="T51" fmla="*/ 129 h 151"/>
                <a:gd name="T52" fmla="*/ 133 w 179"/>
                <a:gd name="T53" fmla="*/ 132 h 151"/>
                <a:gd name="T54" fmla="*/ 132 w 179"/>
                <a:gd name="T55" fmla="*/ 133 h 151"/>
                <a:gd name="T56" fmla="*/ 120 w 179"/>
                <a:gd name="T57" fmla="*/ 141 h 151"/>
                <a:gd name="T58" fmla="*/ 92 w 179"/>
                <a:gd name="T59" fmla="*/ 151 h 151"/>
                <a:gd name="T60" fmla="*/ 84 w 179"/>
                <a:gd name="T61" fmla="*/ 144 h 151"/>
                <a:gd name="T62" fmla="*/ 72 w 179"/>
                <a:gd name="T63" fmla="*/ 124 h 151"/>
                <a:gd name="T64" fmla="*/ 80 w 179"/>
                <a:gd name="T65" fmla="*/ 117 h 151"/>
                <a:gd name="T66" fmla="*/ 71 w 179"/>
                <a:gd name="T67" fmla="*/ 101 h 151"/>
                <a:gd name="T68" fmla="*/ 72 w 179"/>
                <a:gd name="T69" fmla="*/ 80 h 151"/>
                <a:gd name="T70" fmla="*/ 52 w 179"/>
                <a:gd name="T71" fmla="*/ 81 h 151"/>
                <a:gd name="T72" fmla="*/ 37 w 179"/>
                <a:gd name="T73" fmla="*/ 68 h 151"/>
                <a:gd name="T74" fmla="*/ 19 w 179"/>
                <a:gd name="T75" fmla="*/ 68 h 151"/>
                <a:gd name="T76" fmla="*/ 13 w 179"/>
                <a:gd name="T77" fmla="*/ 53 h 151"/>
                <a:gd name="T78" fmla="*/ 0 w 179"/>
                <a:gd name="T79" fmla="*/ 41 h 151"/>
                <a:gd name="T80" fmla="*/ 10 w 179"/>
                <a:gd name="T81" fmla="*/ 18 h 151"/>
                <a:gd name="T82" fmla="*/ 26 w 179"/>
                <a:gd name="T83" fmla="*/ 4 h 151"/>
                <a:gd name="T84" fmla="*/ 28 w 179"/>
                <a:gd name="T85" fmla="*/ 6 h 151"/>
                <a:gd name="T86" fmla="*/ 25 w 179"/>
                <a:gd name="T87" fmla="*/ 19 h 151"/>
                <a:gd name="T88" fmla="*/ 47 w 179"/>
                <a:gd name="T89" fmla="*/ 9 h 151"/>
                <a:gd name="T90" fmla="*/ 41 w 179"/>
                <a:gd name="T91" fmla="*/ 7 h 151"/>
                <a:gd name="T92" fmla="*/ 40 w 179"/>
                <a:gd name="T93" fmla="*/ 6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9" h="151">
                  <a:moveTo>
                    <a:pt x="25" y="21"/>
                  </a:moveTo>
                  <a:lnTo>
                    <a:pt x="21" y="30"/>
                  </a:lnTo>
                  <a:lnTo>
                    <a:pt x="21" y="34"/>
                  </a:lnTo>
                  <a:lnTo>
                    <a:pt x="23" y="41"/>
                  </a:lnTo>
                  <a:lnTo>
                    <a:pt x="31" y="37"/>
                  </a:lnTo>
                  <a:lnTo>
                    <a:pt x="29" y="33"/>
                  </a:lnTo>
                  <a:lnTo>
                    <a:pt x="25" y="25"/>
                  </a:lnTo>
                  <a:lnTo>
                    <a:pt x="25" y="21"/>
                  </a:lnTo>
                  <a:close/>
                  <a:moveTo>
                    <a:pt x="46" y="0"/>
                  </a:moveTo>
                  <a:lnTo>
                    <a:pt x="50" y="9"/>
                  </a:lnTo>
                  <a:lnTo>
                    <a:pt x="66" y="13"/>
                  </a:lnTo>
                  <a:lnTo>
                    <a:pt x="71" y="22"/>
                  </a:lnTo>
                  <a:lnTo>
                    <a:pt x="83" y="22"/>
                  </a:lnTo>
                  <a:lnTo>
                    <a:pt x="90" y="21"/>
                  </a:lnTo>
                  <a:lnTo>
                    <a:pt x="96" y="21"/>
                  </a:lnTo>
                  <a:lnTo>
                    <a:pt x="102" y="27"/>
                  </a:lnTo>
                  <a:lnTo>
                    <a:pt x="108" y="27"/>
                  </a:lnTo>
                  <a:lnTo>
                    <a:pt x="123" y="24"/>
                  </a:lnTo>
                  <a:lnTo>
                    <a:pt x="120" y="22"/>
                  </a:lnTo>
                  <a:lnTo>
                    <a:pt x="118" y="22"/>
                  </a:lnTo>
                  <a:lnTo>
                    <a:pt x="118" y="21"/>
                  </a:lnTo>
                  <a:lnTo>
                    <a:pt x="149" y="21"/>
                  </a:lnTo>
                  <a:lnTo>
                    <a:pt x="139" y="25"/>
                  </a:lnTo>
                  <a:lnTo>
                    <a:pt x="142" y="27"/>
                  </a:lnTo>
                  <a:lnTo>
                    <a:pt x="145" y="33"/>
                  </a:lnTo>
                  <a:lnTo>
                    <a:pt x="152" y="33"/>
                  </a:lnTo>
                  <a:lnTo>
                    <a:pt x="163" y="37"/>
                  </a:lnTo>
                  <a:lnTo>
                    <a:pt x="166" y="46"/>
                  </a:lnTo>
                  <a:lnTo>
                    <a:pt x="166" y="47"/>
                  </a:lnTo>
                  <a:lnTo>
                    <a:pt x="164" y="49"/>
                  </a:lnTo>
                  <a:lnTo>
                    <a:pt x="169" y="50"/>
                  </a:lnTo>
                  <a:lnTo>
                    <a:pt x="172" y="47"/>
                  </a:lnTo>
                  <a:lnTo>
                    <a:pt x="173" y="47"/>
                  </a:lnTo>
                  <a:lnTo>
                    <a:pt x="179" y="52"/>
                  </a:lnTo>
                  <a:lnTo>
                    <a:pt x="179" y="53"/>
                  </a:lnTo>
                  <a:lnTo>
                    <a:pt x="178" y="55"/>
                  </a:lnTo>
                  <a:lnTo>
                    <a:pt x="166" y="61"/>
                  </a:lnTo>
                  <a:lnTo>
                    <a:pt x="166" y="67"/>
                  </a:lnTo>
                  <a:lnTo>
                    <a:pt x="170" y="67"/>
                  </a:lnTo>
                  <a:lnTo>
                    <a:pt x="170" y="68"/>
                  </a:lnTo>
                  <a:lnTo>
                    <a:pt x="161" y="74"/>
                  </a:lnTo>
                  <a:lnTo>
                    <a:pt x="160" y="80"/>
                  </a:lnTo>
                  <a:lnTo>
                    <a:pt x="167" y="92"/>
                  </a:lnTo>
                  <a:lnTo>
                    <a:pt x="167" y="93"/>
                  </a:lnTo>
                  <a:lnTo>
                    <a:pt x="163" y="101"/>
                  </a:lnTo>
                  <a:lnTo>
                    <a:pt x="136" y="111"/>
                  </a:lnTo>
                  <a:lnTo>
                    <a:pt x="114" y="105"/>
                  </a:lnTo>
                  <a:lnTo>
                    <a:pt x="114" y="108"/>
                  </a:lnTo>
                  <a:lnTo>
                    <a:pt x="120" y="113"/>
                  </a:lnTo>
                  <a:lnTo>
                    <a:pt x="120" y="120"/>
                  </a:lnTo>
                  <a:lnTo>
                    <a:pt x="121" y="127"/>
                  </a:lnTo>
                  <a:lnTo>
                    <a:pt x="132" y="129"/>
                  </a:lnTo>
                  <a:lnTo>
                    <a:pt x="133" y="129"/>
                  </a:lnTo>
                  <a:lnTo>
                    <a:pt x="133" y="132"/>
                  </a:lnTo>
                  <a:lnTo>
                    <a:pt x="132" y="132"/>
                  </a:lnTo>
                  <a:lnTo>
                    <a:pt x="132" y="133"/>
                  </a:lnTo>
                  <a:lnTo>
                    <a:pt x="123" y="136"/>
                  </a:lnTo>
                  <a:lnTo>
                    <a:pt x="120" y="141"/>
                  </a:lnTo>
                  <a:lnTo>
                    <a:pt x="102" y="151"/>
                  </a:lnTo>
                  <a:lnTo>
                    <a:pt x="92" y="151"/>
                  </a:lnTo>
                  <a:lnTo>
                    <a:pt x="92" y="150"/>
                  </a:lnTo>
                  <a:lnTo>
                    <a:pt x="84" y="144"/>
                  </a:lnTo>
                  <a:lnTo>
                    <a:pt x="78" y="130"/>
                  </a:lnTo>
                  <a:lnTo>
                    <a:pt x="72" y="124"/>
                  </a:lnTo>
                  <a:lnTo>
                    <a:pt x="72" y="123"/>
                  </a:lnTo>
                  <a:lnTo>
                    <a:pt x="80" y="117"/>
                  </a:lnTo>
                  <a:lnTo>
                    <a:pt x="74" y="108"/>
                  </a:lnTo>
                  <a:lnTo>
                    <a:pt x="71" y="101"/>
                  </a:lnTo>
                  <a:lnTo>
                    <a:pt x="77" y="80"/>
                  </a:lnTo>
                  <a:lnTo>
                    <a:pt x="72" y="80"/>
                  </a:lnTo>
                  <a:lnTo>
                    <a:pt x="65" y="81"/>
                  </a:lnTo>
                  <a:lnTo>
                    <a:pt x="52" y="81"/>
                  </a:lnTo>
                  <a:lnTo>
                    <a:pt x="43" y="70"/>
                  </a:lnTo>
                  <a:lnTo>
                    <a:pt x="37" y="68"/>
                  </a:lnTo>
                  <a:lnTo>
                    <a:pt x="26" y="70"/>
                  </a:lnTo>
                  <a:lnTo>
                    <a:pt x="19" y="68"/>
                  </a:lnTo>
                  <a:lnTo>
                    <a:pt x="13" y="64"/>
                  </a:lnTo>
                  <a:lnTo>
                    <a:pt x="13" y="53"/>
                  </a:lnTo>
                  <a:lnTo>
                    <a:pt x="7" y="41"/>
                  </a:lnTo>
                  <a:lnTo>
                    <a:pt x="0" y="41"/>
                  </a:lnTo>
                  <a:lnTo>
                    <a:pt x="0" y="40"/>
                  </a:lnTo>
                  <a:lnTo>
                    <a:pt x="10" y="18"/>
                  </a:lnTo>
                  <a:lnTo>
                    <a:pt x="19" y="7"/>
                  </a:lnTo>
                  <a:lnTo>
                    <a:pt x="26" y="4"/>
                  </a:lnTo>
                  <a:lnTo>
                    <a:pt x="28" y="4"/>
                  </a:lnTo>
                  <a:lnTo>
                    <a:pt x="28" y="6"/>
                  </a:lnTo>
                  <a:lnTo>
                    <a:pt x="22" y="9"/>
                  </a:lnTo>
                  <a:lnTo>
                    <a:pt x="25" y="19"/>
                  </a:lnTo>
                  <a:lnTo>
                    <a:pt x="34" y="13"/>
                  </a:lnTo>
                  <a:lnTo>
                    <a:pt x="47" y="9"/>
                  </a:lnTo>
                  <a:lnTo>
                    <a:pt x="46" y="9"/>
                  </a:lnTo>
                  <a:lnTo>
                    <a:pt x="41" y="7"/>
                  </a:lnTo>
                  <a:lnTo>
                    <a:pt x="40" y="7"/>
                  </a:lnTo>
                  <a:lnTo>
                    <a:pt x="40" y="6"/>
                  </a:lnTo>
                  <a:lnTo>
                    <a:pt x="46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Uruguay">
              <a:extLst>
                <a:ext uri="{FF2B5EF4-FFF2-40B4-BE49-F238E27FC236}">
                  <a16:creationId xmlns:a16="http://schemas.microsoft.com/office/drawing/2014/main" id="{3DDD686D-6A29-4DD2-871A-4571C09D51E0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6420747" y="3706224"/>
              <a:ext cx="374915" cy="401317"/>
            </a:xfrm>
            <a:custGeom>
              <a:avLst/>
              <a:gdLst>
                <a:gd name="T0" fmla="*/ 19 w 71"/>
                <a:gd name="T1" fmla="*/ 0 h 76"/>
                <a:gd name="T2" fmla="*/ 24 w 71"/>
                <a:gd name="T3" fmla="*/ 0 h 76"/>
                <a:gd name="T4" fmla="*/ 31 w 71"/>
                <a:gd name="T5" fmla="*/ 8 h 76"/>
                <a:gd name="T6" fmla="*/ 33 w 71"/>
                <a:gd name="T7" fmla="*/ 14 h 76"/>
                <a:gd name="T8" fmla="*/ 38 w 71"/>
                <a:gd name="T9" fmla="*/ 11 h 76"/>
                <a:gd name="T10" fmla="*/ 38 w 71"/>
                <a:gd name="T11" fmla="*/ 12 h 76"/>
                <a:gd name="T12" fmla="*/ 44 w 71"/>
                <a:gd name="T13" fmla="*/ 18 h 76"/>
                <a:gd name="T14" fmla="*/ 62 w 71"/>
                <a:gd name="T15" fmla="*/ 28 h 76"/>
                <a:gd name="T16" fmla="*/ 65 w 71"/>
                <a:gd name="T17" fmla="*/ 36 h 76"/>
                <a:gd name="T18" fmla="*/ 71 w 71"/>
                <a:gd name="T19" fmla="*/ 40 h 76"/>
                <a:gd name="T20" fmla="*/ 71 w 71"/>
                <a:gd name="T21" fmla="*/ 42 h 76"/>
                <a:gd name="T22" fmla="*/ 67 w 71"/>
                <a:gd name="T23" fmla="*/ 48 h 76"/>
                <a:gd name="T24" fmla="*/ 68 w 71"/>
                <a:gd name="T25" fmla="*/ 57 h 76"/>
                <a:gd name="T26" fmla="*/ 68 w 71"/>
                <a:gd name="T27" fmla="*/ 58 h 76"/>
                <a:gd name="T28" fmla="*/ 58 w 71"/>
                <a:gd name="T29" fmla="*/ 71 h 76"/>
                <a:gd name="T30" fmla="*/ 47 w 71"/>
                <a:gd name="T31" fmla="*/ 76 h 76"/>
                <a:gd name="T32" fmla="*/ 31 w 71"/>
                <a:gd name="T33" fmla="*/ 74 h 76"/>
                <a:gd name="T34" fmla="*/ 16 w 71"/>
                <a:gd name="T35" fmla="*/ 68 h 76"/>
                <a:gd name="T36" fmla="*/ 7 w 71"/>
                <a:gd name="T37" fmla="*/ 68 h 76"/>
                <a:gd name="T38" fmla="*/ 1 w 71"/>
                <a:gd name="T39" fmla="*/ 61 h 76"/>
                <a:gd name="T40" fmla="*/ 0 w 71"/>
                <a:gd name="T41" fmla="*/ 61 h 76"/>
                <a:gd name="T42" fmla="*/ 4 w 71"/>
                <a:gd name="T43" fmla="*/ 43 h 76"/>
                <a:gd name="T44" fmla="*/ 7 w 71"/>
                <a:gd name="T45" fmla="*/ 8 h 76"/>
                <a:gd name="T46" fmla="*/ 12 w 71"/>
                <a:gd name="T47" fmla="*/ 2 h 76"/>
                <a:gd name="T48" fmla="*/ 15 w 71"/>
                <a:gd name="T49" fmla="*/ 2 h 76"/>
                <a:gd name="T50" fmla="*/ 19 w 71"/>
                <a:gd name="T5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1" h="76">
                  <a:moveTo>
                    <a:pt x="19" y="0"/>
                  </a:moveTo>
                  <a:lnTo>
                    <a:pt x="24" y="0"/>
                  </a:lnTo>
                  <a:lnTo>
                    <a:pt x="31" y="8"/>
                  </a:lnTo>
                  <a:lnTo>
                    <a:pt x="33" y="14"/>
                  </a:lnTo>
                  <a:lnTo>
                    <a:pt x="38" y="11"/>
                  </a:lnTo>
                  <a:lnTo>
                    <a:pt x="38" y="12"/>
                  </a:lnTo>
                  <a:lnTo>
                    <a:pt x="44" y="18"/>
                  </a:lnTo>
                  <a:lnTo>
                    <a:pt x="62" y="28"/>
                  </a:lnTo>
                  <a:lnTo>
                    <a:pt x="65" y="36"/>
                  </a:lnTo>
                  <a:lnTo>
                    <a:pt x="71" y="40"/>
                  </a:lnTo>
                  <a:lnTo>
                    <a:pt x="71" y="42"/>
                  </a:lnTo>
                  <a:lnTo>
                    <a:pt x="67" y="48"/>
                  </a:lnTo>
                  <a:lnTo>
                    <a:pt x="68" y="57"/>
                  </a:lnTo>
                  <a:lnTo>
                    <a:pt x="68" y="58"/>
                  </a:lnTo>
                  <a:lnTo>
                    <a:pt x="58" y="71"/>
                  </a:lnTo>
                  <a:lnTo>
                    <a:pt x="47" y="76"/>
                  </a:lnTo>
                  <a:lnTo>
                    <a:pt x="31" y="74"/>
                  </a:lnTo>
                  <a:lnTo>
                    <a:pt x="16" y="68"/>
                  </a:lnTo>
                  <a:lnTo>
                    <a:pt x="7" y="68"/>
                  </a:lnTo>
                  <a:lnTo>
                    <a:pt x="1" y="61"/>
                  </a:lnTo>
                  <a:lnTo>
                    <a:pt x="0" y="61"/>
                  </a:lnTo>
                  <a:lnTo>
                    <a:pt x="4" y="43"/>
                  </a:lnTo>
                  <a:lnTo>
                    <a:pt x="7" y="8"/>
                  </a:lnTo>
                  <a:lnTo>
                    <a:pt x="12" y="2"/>
                  </a:lnTo>
                  <a:lnTo>
                    <a:pt x="15" y="2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Trinidad &amp; Tobago">
              <a:extLst>
                <a:ext uri="{FF2B5EF4-FFF2-40B4-BE49-F238E27FC236}">
                  <a16:creationId xmlns:a16="http://schemas.microsoft.com/office/drawing/2014/main" id="{4F1EBBDB-BDD2-4F39-A5F3-23B5986C01B3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6183129" y="801969"/>
              <a:ext cx="79210" cy="58088"/>
            </a:xfrm>
            <a:custGeom>
              <a:avLst/>
              <a:gdLst>
                <a:gd name="T0" fmla="*/ 3 w 15"/>
                <a:gd name="T1" fmla="*/ 0 h 11"/>
                <a:gd name="T2" fmla="*/ 15 w 15"/>
                <a:gd name="T3" fmla="*/ 0 h 11"/>
                <a:gd name="T4" fmla="*/ 15 w 15"/>
                <a:gd name="T5" fmla="*/ 2 h 11"/>
                <a:gd name="T6" fmla="*/ 14 w 15"/>
                <a:gd name="T7" fmla="*/ 2 h 11"/>
                <a:gd name="T8" fmla="*/ 12 w 15"/>
                <a:gd name="T9" fmla="*/ 9 h 11"/>
                <a:gd name="T10" fmla="*/ 8 w 15"/>
                <a:gd name="T11" fmla="*/ 9 h 11"/>
                <a:gd name="T12" fmla="*/ 5 w 15"/>
                <a:gd name="T13" fmla="*/ 11 h 11"/>
                <a:gd name="T14" fmla="*/ 0 w 15"/>
                <a:gd name="T15" fmla="*/ 11 h 11"/>
                <a:gd name="T16" fmla="*/ 0 w 15"/>
                <a:gd name="T17" fmla="*/ 9 h 11"/>
                <a:gd name="T18" fmla="*/ 6 w 15"/>
                <a:gd name="T19" fmla="*/ 6 h 11"/>
                <a:gd name="T20" fmla="*/ 3 w 15"/>
                <a:gd name="T21" fmla="*/ 2 h 11"/>
                <a:gd name="T22" fmla="*/ 3 w 15"/>
                <a:gd name="T2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11">
                  <a:moveTo>
                    <a:pt x="3" y="0"/>
                  </a:moveTo>
                  <a:lnTo>
                    <a:pt x="15" y="0"/>
                  </a:lnTo>
                  <a:lnTo>
                    <a:pt x="15" y="2"/>
                  </a:lnTo>
                  <a:lnTo>
                    <a:pt x="14" y="2"/>
                  </a:lnTo>
                  <a:lnTo>
                    <a:pt x="12" y="9"/>
                  </a:lnTo>
                  <a:lnTo>
                    <a:pt x="8" y="9"/>
                  </a:lnTo>
                  <a:lnTo>
                    <a:pt x="5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6" y="6"/>
                  </a:lnTo>
                  <a:lnTo>
                    <a:pt x="3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Suriname">
              <a:extLst>
                <a:ext uri="{FF2B5EF4-FFF2-40B4-BE49-F238E27FC236}">
                  <a16:creationId xmlns:a16="http://schemas.microsoft.com/office/drawing/2014/main" id="{5D6F1917-0301-4784-94CA-03613306B651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6452430" y="1129358"/>
              <a:ext cx="290426" cy="290426"/>
            </a:xfrm>
            <a:custGeom>
              <a:avLst/>
              <a:gdLst>
                <a:gd name="T0" fmla="*/ 41 w 55"/>
                <a:gd name="T1" fmla="*/ 0 h 55"/>
                <a:gd name="T2" fmla="*/ 55 w 55"/>
                <a:gd name="T3" fmla="*/ 3 h 55"/>
                <a:gd name="T4" fmla="*/ 55 w 55"/>
                <a:gd name="T5" fmla="*/ 8 h 55"/>
                <a:gd name="T6" fmla="*/ 50 w 55"/>
                <a:gd name="T7" fmla="*/ 15 h 55"/>
                <a:gd name="T8" fmla="*/ 50 w 55"/>
                <a:gd name="T9" fmla="*/ 23 h 55"/>
                <a:gd name="T10" fmla="*/ 55 w 55"/>
                <a:gd name="T11" fmla="*/ 32 h 55"/>
                <a:gd name="T12" fmla="*/ 53 w 55"/>
                <a:gd name="T13" fmla="*/ 45 h 55"/>
                <a:gd name="T14" fmla="*/ 49 w 55"/>
                <a:gd name="T15" fmla="*/ 49 h 55"/>
                <a:gd name="T16" fmla="*/ 47 w 55"/>
                <a:gd name="T17" fmla="*/ 49 h 55"/>
                <a:gd name="T18" fmla="*/ 41 w 55"/>
                <a:gd name="T19" fmla="*/ 46 h 55"/>
                <a:gd name="T20" fmla="*/ 31 w 55"/>
                <a:gd name="T21" fmla="*/ 48 h 55"/>
                <a:gd name="T22" fmla="*/ 30 w 55"/>
                <a:gd name="T23" fmla="*/ 55 h 55"/>
                <a:gd name="T24" fmla="*/ 21 w 55"/>
                <a:gd name="T25" fmla="*/ 55 h 55"/>
                <a:gd name="T26" fmla="*/ 15 w 55"/>
                <a:gd name="T27" fmla="*/ 48 h 55"/>
                <a:gd name="T28" fmla="*/ 10 w 55"/>
                <a:gd name="T29" fmla="*/ 38 h 55"/>
                <a:gd name="T30" fmla="*/ 6 w 55"/>
                <a:gd name="T31" fmla="*/ 36 h 55"/>
                <a:gd name="T32" fmla="*/ 0 w 55"/>
                <a:gd name="T33" fmla="*/ 26 h 55"/>
                <a:gd name="T34" fmla="*/ 1 w 55"/>
                <a:gd name="T35" fmla="*/ 15 h 55"/>
                <a:gd name="T36" fmla="*/ 3 w 55"/>
                <a:gd name="T37" fmla="*/ 15 h 55"/>
                <a:gd name="T38" fmla="*/ 9 w 55"/>
                <a:gd name="T39" fmla="*/ 14 h 55"/>
                <a:gd name="T40" fmla="*/ 13 w 55"/>
                <a:gd name="T41" fmla="*/ 3 h 55"/>
                <a:gd name="T42" fmla="*/ 13 w 55"/>
                <a:gd name="T43" fmla="*/ 2 h 55"/>
                <a:gd name="T44" fmla="*/ 15 w 55"/>
                <a:gd name="T45" fmla="*/ 2 h 55"/>
                <a:gd name="T46" fmla="*/ 41 w 55"/>
                <a:gd name="T4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5" h="55">
                  <a:moveTo>
                    <a:pt x="41" y="0"/>
                  </a:moveTo>
                  <a:lnTo>
                    <a:pt x="55" y="3"/>
                  </a:lnTo>
                  <a:lnTo>
                    <a:pt x="55" y="8"/>
                  </a:lnTo>
                  <a:lnTo>
                    <a:pt x="50" y="15"/>
                  </a:lnTo>
                  <a:lnTo>
                    <a:pt x="50" y="23"/>
                  </a:lnTo>
                  <a:lnTo>
                    <a:pt x="55" y="32"/>
                  </a:lnTo>
                  <a:lnTo>
                    <a:pt x="53" y="45"/>
                  </a:lnTo>
                  <a:lnTo>
                    <a:pt x="49" y="49"/>
                  </a:lnTo>
                  <a:lnTo>
                    <a:pt x="47" y="49"/>
                  </a:lnTo>
                  <a:lnTo>
                    <a:pt x="41" y="46"/>
                  </a:lnTo>
                  <a:lnTo>
                    <a:pt x="31" y="48"/>
                  </a:lnTo>
                  <a:lnTo>
                    <a:pt x="30" y="55"/>
                  </a:lnTo>
                  <a:lnTo>
                    <a:pt x="21" y="55"/>
                  </a:lnTo>
                  <a:lnTo>
                    <a:pt x="15" y="48"/>
                  </a:lnTo>
                  <a:lnTo>
                    <a:pt x="10" y="38"/>
                  </a:lnTo>
                  <a:lnTo>
                    <a:pt x="6" y="36"/>
                  </a:lnTo>
                  <a:lnTo>
                    <a:pt x="0" y="26"/>
                  </a:lnTo>
                  <a:lnTo>
                    <a:pt x="1" y="15"/>
                  </a:lnTo>
                  <a:lnTo>
                    <a:pt x="3" y="15"/>
                  </a:lnTo>
                  <a:lnTo>
                    <a:pt x="9" y="14"/>
                  </a:lnTo>
                  <a:lnTo>
                    <a:pt x="13" y="3"/>
                  </a:lnTo>
                  <a:lnTo>
                    <a:pt x="13" y="2"/>
                  </a:lnTo>
                  <a:lnTo>
                    <a:pt x="15" y="2"/>
                  </a:lnTo>
                  <a:lnTo>
                    <a:pt x="41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Peru">
              <a:extLst>
                <a:ext uri="{FF2B5EF4-FFF2-40B4-BE49-F238E27FC236}">
                  <a16:creationId xmlns:a16="http://schemas.microsoft.com/office/drawing/2014/main" id="{AEBE3DE0-8921-43A0-B09D-0E0E9D987A05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4847169" y="1557076"/>
              <a:ext cx="871279" cy="1256750"/>
            </a:xfrm>
            <a:custGeom>
              <a:avLst/>
              <a:gdLst>
                <a:gd name="T0" fmla="*/ 82 w 165"/>
                <a:gd name="T1" fmla="*/ 0 h 238"/>
                <a:gd name="T2" fmla="*/ 86 w 165"/>
                <a:gd name="T3" fmla="*/ 1 h 238"/>
                <a:gd name="T4" fmla="*/ 101 w 165"/>
                <a:gd name="T5" fmla="*/ 13 h 238"/>
                <a:gd name="T6" fmla="*/ 107 w 165"/>
                <a:gd name="T7" fmla="*/ 20 h 238"/>
                <a:gd name="T8" fmla="*/ 110 w 165"/>
                <a:gd name="T9" fmla="*/ 29 h 238"/>
                <a:gd name="T10" fmla="*/ 123 w 165"/>
                <a:gd name="T11" fmla="*/ 26 h 238"/>
                <a:gd name="T12" fmla="*/ 130 w 165"/>
                <a:gd name="T13" fmla="*/ 29 h 238"/>
                <a:gd name="T14" fmla="*/ 145 w 165"/>
                <a:gd name="T15" fmla="*/ 31 h 238"/>
                <a:gd name="T16" fmla="*/ 148 w 165"/>
                <a:gd name="T17" fmla="*/ 37 h 238"/>
                <a:gd name="T18" fmla="*/ 148 w 165"/>
                <a:gd name="T19" fmla="*/ 51 h 238"/>
                <a:gd name="T20" fmla="*/ 117 w 165"/>
                <a:gd name="T21" fmla="*/ 65 h 238"/>
                <a:gd name="T22" fmla="*/ 108 w 165"/>
                <a:gd name="T23" fmla="*/ 83 h 238"/>
                <a:gd name="T24" fmla="*/ 104 w 165"/>
                <a:gd name="T25" fmla="*/ 87 h 238"/>
                <a:gd name="T26" fmla="*/ 102 w 165"/>
                <a:gd name="T27" fmla="*/ 105 h 238"/>
                <a:gd name="T28" fmla="*/ 111 w 165"/>
                <a:gd name="T29" fmla="*/ 120 h 238"/>
                <a:gd name="T30" fmla="*/ 117 w 165"/>
                <a:gd name="T31" fmla="*/ 121 h 238"/>
                <a:gd name="T32" fmla="*/ 127 w 165"/>
                <a:gd name="T33" fmla="*/ 127 h 238"/>
                <a:gd name="T34" fmla="*/ 142 w 165"/>
                <a:gd name="T35" fmla="*/ 118 h 238"/>
                <a:gd name="T36" fmla="*/ 144 w 165"/>
                <a:gd name="T37" fmla="*/ 142 h 238"/>
                <a:gd name="T38" fmla="*/ 154 w 165"/>
                <a:gd name="T39" fmla="*/ 139 h 238"/>
                <a:gd name="T40" fmla="*/ 165 w 165"/>
                <a:gd name="T41" fmla="*/ 160 h 238"/>
                <a:gd name="T42" fmla="*/ 162 w 165"/>
                <a:gd name="T43" fmla="*/ 188 h 238"/>
                <a:gd name="T44" fmla="*/ 160 w 165"/>
                <a:gd name="T45" fmla="*/ 197 h 238"/>
                <a:gd name="T46" fmla="*/ 157 w 165"/>
                <a:gd name="T47" fmla="*/ 203 h 238"/>
                <a:gd name="T48" fmla="*/ 162 w 165"/>
                <a:gd name="T49" fmla="*/ 215 h 238"/>
                <a:gd name="T50" fmla="*/ 154 w 165"/>
                <a:gd name="T51" fmla="*/ 226 h 238"/>
                <a:gd name="T52" fmla="*/ 151 w 165"/>
                <a:gd name="T53" fmla="*/ 235 h 238"/>
                <a:gd name="T54" fmla="*/ 141 w 165"/>
                <a:gd name="T55" fmla="*/ 238 h 238"/>
                <a:gd name="T56" fmla="*/ 98 w 165"/>
                <a:gd name="T57" fmla="*/ 213 h 238"/>
                <a:gd name="T58" fmla="*/ 65 w 165"/>
                <a:gd name="T59" fmla="*/ 186 h 238"/>
                <a:gd name="T60" fmla="*/ 64 w 165"/>
                <a:gd name="T61" fmla="*/ 172 h 238"/>
                <a:gd name="T62" fmla="*/ 31 w 165"/>
                <a:gd name="T63" fmla="*/ 106 h 238"/>
                <a:gd name="T64" fmla="*/ 18 w 165"/>
                <a:gd name="T65" fmla="*/ 87 h 238"/>
                <a:gd name="T66" fmla="*/ 3 w 165"/>
                <a:gd name="T67" fmla="*/ 74 h 238"/>
                <a:gd name="T68" fmla="*/ 3 w 165"/>
                <a:gd name="T69" fmla="*/ 68 h 238"/>
                <a:gd name="T70" fmla="*/ 1 w 165"/>
                <a:gd name="T71" fmla="*/ 54 h 238"/>
                <a:gd name="T72" fmla="*/ 13 w 165"/>
                <a:gd name="T73" fmla="*/ 43 h 238"/>
                <a:gd name="T74" fmla="*/ 10 w 165"/>
                <a:gd name="T75" fmla="*/ 51 h 238"/>
                <a:gd name="T76" fmla="*/ 16 w 165"/>
                <a:gd name="T77" fmla="*/ 56 h 238"/>
                <a:gd name="T78" fmla="*/ 24 w 165"/>
                <a:gd name="T79" fmla="*/ 57 h 238"/>
                <a:gd name="T80" fmla="*/ 30 w 165"/>
                <a:gd name="T81" fmla="*/ 62 h 238"/>
                <a:gd name="T82" fmla="*/ 34 w 165"/>
                <a:gd name="T83" fmla="*/ 50 h 238"/>
                <a:gd name="T84" fmla="*/ 42 w 165"/>
                <a:gd name="T85" fmla="*/ 44 h 238"/>
                <a:gd name="T86" fmla="*/ 43 w 165"/>
                <a:gd name="T87" fmla="*/ 38 h 238"/>
                <a:gd name="T88" fmla="*/ 73 w 165"/>
                <a:gd name="T89" fmla="*/ 20 h 238"/>
                <a:gd name="T90" fmla="*/ 80 w 165"/>
                <a:gd name="T91" fmla="*/ 10 h 238"/>
                <a:gd name="T92" fmla="*/ 74 w 165"/>
                <a:gd name="T93" fmla="*/ 1 h 238"/>
                <a:gd name="T94" fmla="*/ 79 w 165"/>
                <a:gd name="T95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5" h="238">
                  <a:moveTo>
                    <a:pt x="79" y="0"/>
                  </a:moveTo>
                  <a:lnTo>
                    <a:pt x="82" y="0"/>
                  </a:lnTo>
                  <a:lnTo>
                    <a:pt x="83" y="1"/>
                  </a:lnTo>
                  <a:lnTo>
                    <a:pt x="86" y="1"/>
                  </a:lnTo>
                  <a:lnTo>
                    <a:pt x="95" y="11"/>
                  </a:lnTo>
                  <a:lnTo>
                    <a:pt x="101" y="13"/>
                  </a:lnTo>
                  <a:lnTo>
                    <a:pt x="102" y="20"/>
                  </a:lnTo>
                  <a:lnTo>
                    <a:pt x="107" y="20"/>
                  </a:lnTo>
                  <a:lnTo>
                    <a:pt x="107" y="22"/>
                  </a:lnTo>
                  <a:lnTo>
                    <a:pt x="110" y="29"/>
                  </a:lnTo>
                  <a:lnTo>
                    <a:pt x="119" y="31"/>
                  </a:lnTo>
                  <a:lnTo>
                    <a:pt x="123" y="26"/>
                  </a:lnTo>
                  <a:lnTo>
                    <a:pt x="125" y="26"/>
                  </a:lnTo>
                  <a:lnTo>
                    <a:pt x="130" y="29"/>
                  </a:lnTo>
                  <a:lnTo>
                    <a:pt x="135" y="26"/>
                  </a:lnTo>
                  <a:lnTo>
                    <a:pt x="145" y="31"/>
                  </a:lnTo>
                  <a:lnTo>
                    <a:pt x="148" y="35"/>
                  </a:lnTo>
                  <a:lnTo>
                    <a:pt x="148" y="37"/>
                  </a:lnTo>
                  <a:lnTo>
                    <a:pt x="141" y="47"/>
                  </a:lnTo>
                  <a:lnTo>
                    <a:pt x="148" y="51"/>
                  </a:lnTo>
                  <a:lnTo>
                    <a:pt x="127" y="57"/>
                  </a:lnTo>
                  <a:lnTo>
                    <a:pt x="117" y="65"/>
                  </a:lnTo>
                  <a:lnTo>
                    <a:pt x="110" y="75"/>
                  </a:lnTo>
                  <a:lnTo>
                    <a:pt x="108" y="83"/>
                  </a:lnTo>
                  <a:lnTo>
                    <a:pt x="108" y="84"/>
                  </a:lnTo>
                  <a:lnTo>
                    <a:pt x="104" y="87"/>
                  </a:lnTo>
                  <a:lnTo>
                    <a:pt x="99" y="96"/>
                  </a:lnTo>
                  <a:lnTo>
                    <a:pt x="102" y="105"/>
                  </a:lnTo>
                  <a:lnTo>
                    <a:pt x="111" y="114"/>
                  </a:lnTo>
                  <a:lnTo>
                    <a:pt x="111" y="120"/>
                  </a:lnTo>
                  <a:lnTo>
                    <a:pt x="117" y="120"/>
                  </a:lnTo>
                  <a:lnTo>
                    <a:pt x="117" y="121"/>
                  </a:lnTo>
                  <a:lnTo>
                    <a:pt x="122" y="126"/>
                  </a:lnTo>
                  <a:lnTo>
                    <a:pt x="127" y="127"/>
                  </a:lnTo>
                  <a:lnTo>
                    <a:pt x="141" y="118"/>
                  </a:lnTo>
                  <a:lnTo>
                    <a:pt x="142" y="118"/>
                  </a:lnTo>
                  <a:lnTo>
                    <a:pt x="142" y="140"/>
                  </a:lnTo>
                  <a:lnTo>
                    <a:pt x="144" y="142"/>
                  </a:lnTo>
                  <a:lnTo>
                    <a:pt x="153" y="139"/>
                  </a:lnTo>
                  <a:lnTo>
                    <a:pt x="154" y="139"/>
                  </a:lnTo>
                  <a:lnTo>
                    <a:pt x="154" y="140"/>
                  </a:lnTo>
                  <a:lnTo>
                    <a:pt x="165" y="160"/>
                  </a:lnTo>
                  <a:lnTo>
                    <a:pt x="162" y="166"/>
                  </a:lnTo>
                  <a:lnTo>
                    <a:pt x="162" y="188"/>
                  </a:lnTo>
                  <a:lnTo>
                    <a:pt x="157" y="191"/>
                  </a:lnTo>
                  <a:lnTo>
                    <a:pt x="160" y="197"/>
                  </a:lnTo>
                  <a:lnTo>
                    <a:pt x="160" y="198"/>
                  </a:lnTo>
                  <a:lnTo>
                    <a:pt x="157" y="203"/>
                  </a:lnTo>
                  <a:lnTo>
                    <a:pt x="157" y="207"/>
                  </a:lnTo>
                  <a:lnTo>
                    <a:pt x="162" y="215"/>
                  </a:lnTo>
                  <a:lnTo>
                    <a:pt x="162" y="216"/>
                  </a:lnTo>
                  <a:lnTo>
                    <a:pt x="154" y="226"/>
                  </a:lnTo>
                  <a:lnTo>
                    <a:pt x="154" y="229"/>
                  </a:lnTo>
                  <a:lnTo>
                    <a:pt x="151" y="235"/>
                  </a:lnTo>
                  <a:lnTo>
                    <a:pt x="151" y="237"/>
                  </a:lnTo>
                  <a:lnTo>
                    <a:pt x="141" y="238"/>
                  </a:lnTo>
                  <a:lnTo>
                    <a:pt x="117" y="219"/>
                  </a:lnTo>
                  <a:lnTo>
                    <a:pt x="98" y="213"/>
                  </a:lnTo>
                  <a:lnTo>
                    <a:pt x="80" y="200"/>
                  </a:lnTo>
                  <a:lnTo>
                    <a:pt x="65" y="186"/>
                  </a:lnTo>
                  <a:lnTo>
                    <a:pt x="65" y="185"/>
                  </a:lnTo>
                  <a:lnTo>
                    <a:pt x="64" y="172"/>
                  </a:lnTo>
                  <a:lnTo>
                    <a:pt x="47" y="148"/>
                  </a:lnTo>
                  <a:lnTo>
                    <a:pt x="31" y="106"/>
                  </a:lnTo>
                  <a:lnTo>
                    <a:pt x="25" y="100"/>
                  </a:lnTo>
                  <a:lnTo>
                    <a:pt x="18" y="87"/>
                  </a:lnTo>
                  <a:lnTo>
                    <a:pt x="3" y="75"/>
                  </a:lnTo>
                  <a:lnTo>
                    <a:pt x="3" y="74"/>
                  </a:lnTo>
                  <a:lnTo>
                    <a:pt x="4" y="71"/>
                  </a:lnTo>
                  <a:lnTo>
                    <a:pt x="3" y="68"/>
                  </a:lnTo>
                  <a:lnTo>
                    <a:pt x="0" y="54"/>
                  </a:lnTo>
                  <a:lnTo>
                    <a:pt x="1" y="54"/>
                  </a:lnTo>
                  <a:lnTo>
                    <a:pt x="12" y="43"/>
                  </a:lnTo>
                  <a:lnTo>
                    <a:pt x="13" y="43"/>
                  </a:lnTo>
                  <a:lnTo>
                    <a:pt x="15" y="48"/>
                  </a:lnTo>
                  <a:lnTo>
                    <a:pt x="10" y="51"/>
                  </a:lnTo>
                  <a:lnTo>
                    <a:pt x="12" y="56"/>
                  </a:lnTo>
                  <a:lnTo>
                    <a:pt x="16" y="56"/>
                  </a:lnTo>
                  <a:lnTo>
                    <a:pt x="22" y="57"/>
                  </a:lnTo>
                  <a:lnTo>
                    <a:pt x="24" y="57"/>
                  </a:lnTo>
                  <a:lnTo>
                    <a:pt x="25" y="62"/>
                  </a:lnTo>
                  <a:lnTo>
                    <a:pt x="30" y="62"/>
                  </a:lnTo>
                  <a:lnTo>
                    <a:pt x="34" y="59"/>
                  </a:lnTo>
                  <a:lnTo>
                    <a:pt x="34" y="50"/>
                  </a:lnTo>
                  <a:lnTo>
                    <a:pt x="37" y="44"/>
                  </a:lnTo>
                  <a:lnTo>
                    <a:pt x="42" y="44"/>
                  </a:lnTo>
                  <a:lnTo>
                    <a:pt x="43" y="40"/>
                  </a:lnTo>
                  <a:lnTo>
                    <a:pt x="43" y="38"/>
                  </a:lnTo>
                  <a:lnTo>
                    <a:pt x="61" y="31"/>
                  </a:lnTo>
                  <a:lnTo>
                    <a:pt x="73" y="20"/>
                  </a:lnTo>
                  <a:lnTo>
                    <a:pt x="79" y="10"/>
                  </a:lnTo>
                  <a:lnTo>
                    <a:pt x="80" y="10"/>
                  </a:lnTo>
                  <a:lnTo>
                    <a:pt x="74" y="2"/>
                  </a:lnTo>
                  <a:lnTo>
                    <a:pt x="74" y="1"/>
                  </a:lnTo>
                  <a:lnTo>
                    <a:pt x="76" y="1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Paraguay">
              <a:extLst>
                <a:ext uri="{FF2B5EF4-FFF2-40B4-BE49-F238E27FC236}">
                  <a16:creationId xmlns:a16="http://schemas.microsoft.com/office/drawing/2014/main" id="{917A1E97-953C-4863-8A04-A48C40817A10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6130323" y="2887751"/>
              <a:ext cx="586132" cy="623094"/>
            </a:xfrm>
            <a:custGeom>
              <a:avLst/>
              <a:gdLst>
                <a:gd name="T0" fmla="*/ 37 w 111"/>
                <a:gd name="T1" fmla="*/ 0 h 118"/>
                <a:gd name="T2" fmla="*/ 48 w 111"/>
                <a:gd name="T3" fmla="*/ 0 h 118"/>
                <a:gd name="T4" fmla="*/ 53 w 111"/>
                <a:gd name="T5" fmla="*/ 3 h 118"/>
                <a:gd name="T6" fmla="*/ 61 w 111"/>
                <a:gd name="T7" fmla="*/ 11 h 118"/>
                <a:gd name="T8" fmla="*/ 64 w 111"/>
                <a:gd name="T9" fmla="*/ 38 h 118"/>
                <a:gd name="T10" fmla="*/ 74 w 111"/>
                <a:gd name="T11" fmla="*/ 41 h 118"/>
                <a:gd name="T12" fmla="*/ 83 w 111"/>
                <a:gd name="T13" fmla="*/ 40 h 118"/>
                <a:gd name="T14" fmla="*/ 91 w 111"/>
                <a:gd name="T15" fmla="*/ 43 h 118"/>
                <a:gd name="T16" fmla="*/ 92 w 111"/>
                <a:gd name="T17" fmla="*/ 43 h 118"/>
                <a:gd name="T18" fmla="*/ 96 w 111"/>
                <a:gd name="T19" fmla="*/ 63 h 118"/>
                <a:gd name="T20" fmla="*/ 110 w 111"/>
                <a:gd name="T21" fmla="*/ 65 h 118"/>
                <a:gd name="T22" fmla="*/ 111 w 111"/>
                <a:gd name="T23" fmla="*/ 74 h 118"/>
                <a:gd name="T24" fmla="*/ 108 w 111"/>
                <a:gd name="T25" fmla="*/ 90 h 118"/>
                <a:gd name="T26" fmla="*/ 105 w 111"/>
                <a:gd name="T27" fmla="*/ 103 h 118"/>
                <a:gd name="T28" fmla="*/ 93 w 111"/>
                <a:gd name="T29" fmla="*/ 115 h 118"/>
                <a:gd name="T30" fmla="*/ 91 w 111"/>
                <a:gd name="T31" fmla="*/ 115 h 118"/>
                <a:gd name="T32" fmla="*/ 88 w 111"/>
                <a:gd name="T33" fmla="*/ 117 h 118"/>
                <a:gd name="T34" fmla="*/ 83 w 111"/>
                <a:gd name="T35" fmla="*/ 117 h 118"/>
                <a:gd name="T36" fmla="*/ 80 w 111"/>
                <a:gd name="T37" fmla="*/ 118 h 118"/>
                <a:gd name="T38" fmla="*/ 77 w 111"/>
                <a:gd name="T39" fmla="*/ 118 h 118"/>
                <a:gd name="T40" fmla="*/ 70 w 111"/>
                <a:gd name="T41" fmla="*/ 114 h 118"/>
                <a:gd name="T42" fmla="*/ 56 w 111"/>
                <a:gd name="T43" fmla="*/ 112 h 118"/>
                <a:gd name="T44" fmla="*/ 56 w 111"/>
                <a:gd name="T45" fmla="*/ 106 h 118"/>
                <a:gd name="T46" fmla="*/ 65 w 111"/>
                <a:gd name="T47" fmla="*/ 90 h 118"/>
                <a:gd name="T48" fmla="*/ 64 w 111"/>
                <a:gd name="T49" fmla="*/ 87 h 118"/>
                <a:gd name="T50" fmla="*/ 40 w 111"/>
                <a:gd name="T51" fmla="*/ 71 h 118"/>
                <a:gd name="T52" fmla="*/ 24 w 111"/>
                <a:gd name="T53" fmla="*/ 66 h 118"/>
                <a:gd name="T54" fmla="*/ 5 w 111"/>
                <a:gd name="T55" fmla="*/ 44 h 118"/>
                <a:gd name="T56" fmla="*/ 0 w 111"/>
                <a:gd name="T57" fmla="*/ 44 h 118"/>
                <a:gd name="T58" fmla="*/ 0 w 111"/>
                <a:gd name="T59" fmla="*/ 43 h 118"/>
                <a:gd name="T60" fmla="*/ 5 w 111"/>
                <a:gd name="T61" fmla="*/ 29 h 118"/>
                <a:gd name="T62" fmla="*/ 5 w 111"/>
                <a:gd name="T63" fmla="*/ 20 h 118"/>
                <a:gd name="T64" fmla="*/ 10 w 111"/>
                <a:gd name="T65" fmla="*/ 7 h 118"/>
                <a:gd name="T66" fmla="*/ 37 w 111"/>
                <a:gd name="T6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1" h="118">
                  <a:moveTo>
                    <a:pt x="37" y="0"/>
                  </a:moveTo>
                  <a:lnTo>
                    <a:pt x="48" y="0"/>
                  </a:lnTo>
                  <a:lnTo>
                    <a:pt x="53" y="3"/>
                  </a:lnTo>
                  <a:lnTo>
                    <a:pt x="61" y="11"/>
                  </a:lnTo>
                  <a:lnTo>
                    <a:pt x="64" y="38"/>
                  </a:lnTo>
                  <a:lnTo>
                    <a:pt x="74" y="41"/>
                  </a:lnTo>
                  <a:lnTo>
                    <a:pt x="83" y="40"/>
                  </a:lnTo>
                  <a:lnTo>
                    <a:pt x="91" y="43"/>
                  </a:lnTo>
                  <a:lnTo>
                    <a:pt x="92" y="43"/>
                  </a:lnTo>
                  <a:lnTo>
                    <a:pt x="96" y="63"/>
                  </a:lnTo>
                  <a:lnTo>
                    <a:pt x="110" y="65"/>
                  </a:lnTo>
                  <a:lnTo>
                    <a:pt x="111" y="74"/>
                  </a:lnTo>
                  <a:lnTo>
                    <a:pt x="108" y="90"/>
                  </a:lnTo>
                  <a:lnTo>
                    <a:pt x="105" y="103"/>
                  </a:lnTo>
                  <a:lnTo>
                    <a:pt x="93" y="115"/>
                  </a:lnTo>
                  <a:lnTo>
                    <a:pt x="91" y="115"/>
                  </a:lnTo>
                  <a:lnTo>
                    <a:pt x="88" y="117"/>
                  </a:lnTo>
                  <a:lnTo>
                    <a:pt x="83" y="117"/>
                  </a:lnTo>
                  <a:lnTo>
                    <a:pt x="80" y="118"/>
                  </a:lnTo>
                  <a:lnTo>
                    <a:pt x="77" y="118"/>
                  </a:lnTo>
                  <a:lnTo>
                    <a:pt x="70" y="114"/>
                  </a:lnTo>
                  <a:lnTo>
                    <a:pt x="56" y="112"/>
                  </a:lnTo>
                  <a:lnTo>
                    <a:pt x="56" y="106"/>
                  </a:lnTo>
                  <a:lnTo>
                    <a:pt x="65" y="90"/>
                  </a:lnTo>
                  <a:lnTo>
                    <a:pt x="64" y="87"/>
                  </a:lnTo>
                  <a:lnTo>
                    <a:pt x="40" y="71"/>
                  </a:lnTo>
                  <a:lnTo>
                    <a:pt x="24" y="66"/>
                  </a:lnTo>
                  <a:lnTo>
                    <a:pt x="5" y="44"/>
                  </a:lnTo>
                  <a:lnTo>
                    <a:pt x="0" y="44"/>
                  </a:lnTo>
                  <a:lnTo>
                    <a:pt x="0" y="43"/>
                  </a:lnTo>
                  <a:lnTo>
                    <a:pt x="5" y="29"/>
                  </a:lnTo>
                  <a:lnTo>
                    <a:pt x="5" y="20"/>
                  </a:lnTo>
                  <a:lnTo>
                    <a:pt x="10" y="7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Isla de Margarita">
              <a:extLst>
                <a:ext uri="{FF2B5EF4-FFF2-40B4-BE49-F238E27FC236}">
                  <a16:creationId xmlns:a16="http://schemas.microsoft.com/office/drawing/2014/main" id="{6C638F70-3F79-49FE-8007-A70264FA986D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6019433" y="770286"/>
              <a:ext cx="42244" cy="31683"/>
            </a:xfrm>
            <a:custGeom>
              <a:avLst/>
              <a:gdLst>
                <a:gd name="T0" fmla="*/ 5 w 8"/>
                <a:gd name="T1" fmla="*/ 0 h 6"/>
                <a:gd name="T2" fmla="*/ 6 w 8"/>
                <a:gd name="T3" fmla="*/ 0 h 6"/>
                <a:gd name="T4" fmla="*/ 8 w 8"/>
                <a:gd name="T5" fmla="*/ 3 h 6"/>
                <a:gd name="T6" fmla="*/ 8 w 8"/>
                <a:gd name="T7" fmla="*/ 5 h 6"/>
                <a:gd name="T8" fmla="*/ 5 w 8"/>
                <a:gd name="T9" fmla="*/ 6 h 6"/>
                <a:gd name="T10" fmla="*/ 0 w 8"/>
                <a:gd name="T11" fmla="*/ 3 h 6"/>
                <a:gd name="T12" fmla="*/ 0 w 8"/>
                <a:gd name="T13" fmla="*/ 2 h 6"/>
                <a:gd name="T14" fmla="*/ 5 w 8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6">
                  <a:moveTo>
                    <a:pt x="5" y="0"/>
                  </a:moveTo>
                  <a:lnTo>
                    <a:pt x="6" y="0"/>
                  </a:lnTo>
                  <a:lnTo>
                    <a:pt x="8" y="3"/>
                  </a:lnTo>
                  <a:lnTo>
                    <a:pt x="8" y="5"/>
                  </a:lnTo>
                  <a:lnTo>
                    <a:pt x="5" y="6"/>
                  </a:lnTo>
                  <a:lnTo>
                    <a:pt x="0" y="3"/>
                  </a:lnTo>
                  <a:lnTo>
                    <a:pt x="0" y="2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" name="French Guiana">
              <a:extLst>
                <a:ext uri="{FF2B5EF4-FFF2-40B4-BE49-F238E27FC236}">
                  <a16:creationId xmlns:a16="http://schemas.microsoft.com/office/drawing/2014/main" id="{10D0A56E-E244-4BFB-AD14-E927F5BA3217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6700615" y="1155760"/>
              <a:ext cx="211219" cy="258743"/>
            </a:xfrm>
            <a:custGeom>
              <a:avLst/>
              <a:gdLst>
                <a:gd name="T0" fmla="*/ 9 w 40"/>
                <a:gd name="T1" fmla="*/ 0 h 49"/>
                <a:gd name="T2" fmla="*/ 26 w 40"/>
                <a:gd name="T3" fmla="*/ 7 h 49"/>
                <a:gd name="T4" fmla="*/ 36 w 40"/>
                <a:gd name="T5" fmla="*/ 16 h 49"/>
                <a:gd name="T6" fmla="*/ 40 w 40"/>
                <a:gd name="T7" fmla="*/ 21 h 49"/>
                <a:gd name="T8" fmla="*/ 40 w 40"/>
                <a:gd name="T9" fmla="*/ 22 h 49"/>
                <a:gd name="T10" fmla="*/ 27 w 40"/>
                <a:gd name="T11" fmla="*/ 41 h 49"/>
                <a:gd name="T12" fmla="*/ 20 w 40"/>
                <a:gd name="T13" fmla="*/ 47 h 49"/>
                <a:gd name="T14" fmla="*/ 17 w 40"/>
                <a:gd name="T15" fmla="*/ 47 h 49"/>
                <a:gd name="T16" fmla="*/ 14 w 40"/>
                <a:gd name="T17" fmla="*/ 49 h 49"/>
                <a:gd name="T18" fmla="*/ 6 w 40"/>
                <a:gd name="T19" fmla="*/ 49 h 49"/>
                <a:gd name="T20" fmla="*/ 0 w 40"/>
                <a:gd name="T21" fmla="*/ 44 h 49"/>
                <a:gd name="T22" fmla="*/ 0 w 40"/>
                <a:gd name="T23" fmla="*/ 43 h 49"/>
                <a:gd name="T24" fmla="*/ 5 w 40"/>
                <a:gd name="T25" fmla="*/ 40 h 49"/>
                <a:gd name="T26" fmla="*/ 6 w 40"/>
                <a:gd name="T27" fmla="*/ 27 h 49"/>
                <a:gd name="T28" fmla="*/ 2 w 40"/>
                <a:gd name="T29" fmla="*/ 19 h 49"/>
                <a:gd name="T30" fmla="*/ 2 w 40"/>
                <a:gd name="T31" fmla="*/ 9 h 49"/>
                <a:gd name="T32" fmla="*/ 6 w 40"/>
                <a:gd name="T33" fmla="*/ 3 h 49"/>
                <a:gd name="T34" fmla="*/ 9 w 40"/>
                <a:gd name="T3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49">
                  <a:moveTo>
                    <a:pt x="9" y="0"/>
                  </a:moveTo>
                  <a:lnTo>
                    <a:pt x="26" y="7"/>
                  </a:lnTo>
                  <a:lnTo>
                    <a:pt x="36" y="16"/>
                  </a:lnTo>
                  <a:lnTo>
                    <a:pt x="40" y="21"/>
                  </a:lnTo>
                  <a:lnTo>
                    <a:pt x="40" y="22"/>
                  </a:lnTo>
                  <a:lnTo>
                    <a:pt x="27" y="41"/>
                  </a:lnTo>
                  <a:lnTo>
                    <a:pt x="20" y="47"/>
                  </a:lnTo>
                  <a:lnTo>
                    <a:pt x="17" y="47"/>
                  </a:lnTo>
                  <a:lnTo>
                    <a:pt x="14" y="49"/>
                  </a:lnTo>
                  <a:lnTo>
                    <a:pt x="6" y="49"/>
                  </a:lnTo>
                  <a:lnTo>
                    <a:pt x="0" y="44"/>
                  </a:lnTo>
                  <a:lnTo>
                    <a:pt x="0" y="43"/>
                  </a:lnTo>
                  <a:lnTo>
                    <a:pt x="5" y="40"/>
                  </a:lnTo>
                  <a:lnTo>
                    <a:pt x="6" y="27"/>
                  </a:lnTo>
                  <a:lnTo>
                    <a:pt x="2" y="19"/>
                  </a:lnTo>
                  <a:lnTo>
                    <a:pt x="2" y="9"/>
                  </a:lnTo>
                  <a:lnTo>
                    <a:pt x="6" y="3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" name="Guyana">
              <a:extLst>
                <a:ext uri="{FF2B5EF4-FFF2-40B4-BE49-F238E27FC236}">
                  <a16:creationId xmlns:a16="http://schemas.microsoft.com/office/drawing/2014/main" id="{72021CED-BF64-4B6F-869E-768132129A8A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6230653" y="976223"/>
              <a:ext cx="337950" cy="485803"/>
            </a:xfrm>
            <a:custGeom>
              <a:avLst/>
              <a:gdLst>
                <a:gd name="T0" fmla="*/ 20 w 64"/>
                <a:gd name="T1" fmla="*/ 0 h 92"/>
                <a:gd name="T2" fmla="*/ 24 w 64"/>
                <a:gd name="T3" fmla="*/ 0 h 92"/>
                <a:gd name="T4" fmla="*/ 34 w 64"/>
                <a:gd name="T5" fmla="*/ 9 h 92"/>
                <a:gd name="T6" fmla="*/ 37 w 64"/>
                <a:gd name="T7" fmla="*/ 19 h 92"/>
                <a:gd name="T8" fmla="*/ 48 w 64"/>
                <a:gd name="T9" fmla="*/ 21 h 92"/>
                <a:gd name="T10" fmla="*/ 57 w 64"/>
                <a:gd name="T11" fmla="*/ 32 h 92"/>
                <a:gd name="T12" fmla="*/ 52 w 64"/>
                <a:gd name="T13" fmla="*/ 44 h 92"/>
                <a:gd name="T14" fmla="*/ 51 w 64"/>
                <a:gd name="T15" fmla="*/ 44 h 92"/>
                <a:gd name="T16" fmla="*/ 45 w 64"/>
                <a:gd name="T17" fmla="*/ 46 h 92"/>
                <a:gd name="T18" fmla="*/ 43 w 64"/>
                <a:gd name="T19" fmla="*/ 55 h 92"/>
                <a:gd name="T20" fmla="*/ 49 w 64"/>
                <a:gd name="T21" fmla="*/ 64 h 92"/>
                <a:gd name="T22" fmla="*/ 54 w 64"/>
                <a:gd name="T23" fmla="*/ 65 h 92"/>
                <a:gd name="T24" fmla="*/ 58 w 64"/>
                <a:gd name="T25" fmla="*/ 77 h 92"/>
                <a:gd name="T26" fmla="*/ 64 w 64"/>
                <a:gd name="T27" fmla="*/ 83 h 92"/>
                <a:gd name="T28" fmla="*/ 64 w 64"/>
                <a:gd name="T29" fmla="*/ 84 h 92"/>
                <a:gd name="T30" fmla="*/ 61 w 64"/>
                <a:gd name="T31" fmla="*/ 84 h 92"/>
                <a:gd name="T32" fmla="*/ 57 w 64"/>
                <a:gd name="T33" fmla="*/ 83 h 92"/>
                <a:gd name="T34" fmla="*/ 54 w 64"/>
                <a:gd name="T35" fmla="*/ 83 h 92"/>
                <a:gd name="T36" fmla="*/ 36 w 64"/>
                <a:gd name="T37" fmla="*/ 92 h 92"/>
                <a:gd name="T38" fmla="*/ 34 w 64"/>
                <a:gd name="T39" fmla="*/ 92 h 92"/>
                <a:gd name="T40" fmla="*/ 27 w 64"/>
                <a:gd name="T41" fmla="*/ 89 h 92"/>
                <a:gd name="T42" fmla="*/ 21 w 64"/>
                <a:gd name="T43" fmla="*/ 86 h 92"/>
                <a:gd name="T44" fmla="*/ 21 w 64"/>
                <a:gd name="T45" fmla="*/ 78 h 92"/>
                <a:gd name="T46" fmla="*/ 18 w 64"/>
                <a:gd name="T47" fmla="*/ 75 h 92"/>
                <a:gd name="T48" fmla="*/ 20 w 64"/>
                <a:gd name="T49" fmla="*/ 61 h 92"/>
                <a:gd name="T50" fmla="*/ 23 w 64"/>
                <a:gd name="T51" fmla="*/ 58 h 92"/>
                <a:gd name="T52" fmla="*/ 21 w 64"/>
                <a:gd name="T53" fmla="*/ 50 h 92"/>
                <a:gd name="T54" fmla="*/ 17 w 64"/>
                <a:gd name="T55" fmla="*/ 50 h 92"/>
                <a:gd name="T56" fmla="*/ 17 w 64"/>
                <a:gd name="T57" fmla="*/ 41 h 92"/>
                <a:gd name="T58" fmla="*/ 8 w 64"/>
                <a:gd name="T59" fmla="*/ 41 h 92"/>
                <a:gd name="T60" fmla="*/ 0 w 64"/>
                <a:gd name="T61" fmla="*/ 28 h 92"/>
                <a:gd name="T62" fmla="*/ 3 w 64"/>
                <a:gd name="T63" fmla="*/ 21 h 92"/>
                <a:gd name="T64" fmla="*/ 9 w 64"/>
                <a:gd name="T65" fmla="*/ 16 h 92"/>
                <a:gd name="T66" fmla="*/ 6 w 64"/>
                <a:gd name="T67" fmla="*/ 16 h 92"/>
                <a:gd name="T68" fmla="*/ 6 w 64"/>
                <a:gd name="T69" fmla="*/ 7 h 92"/>
                <a:gd name="T70" fmla="*/ 8 w 64"/>
                <a:gd name="T71" fmla="*/ 7 h 92"/>
                <a:gd name="T72" fmla="*/ 18 w 64"/>
                <a:gd name="T73" fmla="*/ 1 h 92"/>
                <a:gd name="T74" fmla="*/ 20 w 64"/>
                <a:gd name="T7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" h="92">
                  <a:moveTo>
                    <a:pt x="20" y="0"/>
                  </a:moveTo>
                  <a:lnTo>
                    <a:pt x="24" y="0"/>
                  </a:lnTo>
                  <a:lnTo>
                    <a:pt x="34" y="9"/>
                  </a:lnTo>
                  <a:lnTo>
                    <a:pt x="37" y="19"/>
                  </a:lnTo>
                  <a:lnTo>
                    <a:pt x="48" y="21"/>
                  </a:lnTo>
                  <a:lnTo>
                    <a:pt x="57" y="32"/>
                  </a:lnTo>
                  <a:lnTo>
                    <a:pt x="52" y="44"/>
                  </a:lnTo>
                  <a:lnTo>
                    <a:pt x="51" y="44"/>
                  </a:lnTo>
                  <a:lnTo>
                    <a:pt x="45" y="46"/>
                  </a:lnTo>
                  <a:lnTo>
                    <a:pt x="43" y="55"/>
                  </a:lnTo>
                  <a:lnTo>
                    <a:pt x="49" y="64"/>
                  </a:lnTo>
                  <a:lnTo>
                    <a:pt x="54" y="65"/>
                  </a:lnTo>
                  <a:lnTo>
                    <a:pt x="58" y="77"/>
                  </a:lnTo>
                  <a:lnTo>
                    <a:pt x="64" y="83"/>
                  </a:lnTo>
                  <a:lnTo>
                    <a:pt x="64" y="84"/>
                  </a:lnTo>
                  <a:lnTo>
                    <a:pt x="61" y="84"/>
                  </a:lnTo>
                  <a:lnTo>
                    <a:pt x="57" y="83"/>
                  </a:lnTo>
                  <a:lnTo>
                    <a:pt x="54" y="83"/>
                  </a:lnTo>
                  <a:lnTo>
                    <a:pt x="36" y="92"/>
                  </a:lnTo>
                  <a:lnTo>
                    <a:pt x="34" y="92"/>
                  </a:lnTo>
                  <a:lnTo>
                    <a:pt x="27" y="89"/>
                  </a:lnTo>
                  <a:lnTo>
                    <a:pt x="21" y="86"/>
                  </a:lnTo>
                  <a:lnTo>
                    <a:pt x="21" y="78"/>
                  </a:lnTo>
                  <a:lnTo>
                    <a:pt x="18" y="75"/>
                  </a:lnTo>
                  <a:lnTo>
                    <a:pt x="20" y="61"/>
                  </a:lnTo>
                  <a:lnTo>
                    <a:pt x="23" y="58"/>
                  </a:lnTo>
                  <a:lnTo>
                    <a:pt x="21" y="50"/>
                  </a:lnTo>
                  <a:lnTo>
                    <a:pt x="17" y="50"/>
                  </a:lnTo>
                  <a:lnTo>
                    <a:pt x="17" y="41"/>
                  </a:lnTo>
                  <a:lnTo>
                    <a:pt x="8" y="41"/>
                  </a:lnTo>
                  <a:lnTo>
                    <a:pt x="0" y="28"/>
                  </a:lnTo>
                  <a:lnTo>
                    <a:pt x="3" y="21"/>
                  </a:lnTo>
                  <a:lnTo>
                    <a:pt x="9" y="16"/>
                  </a:lnTo>
                  <a:lnTo>
                    <a:pt x="6" y="16"/>
                  </a:lnTo>
                  <a:lnTo>
                    <a:pt x="6" y="7"/>
                  </a:lnTo>
                  <a:lnTo>
                    <a:pt x="8" y="7"/>
                  </a:lnTo>
                  <a:lnTo>
                    <a:pt x="18" y="1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Ecuador">
              <a:extLst>
                <a:ext uri="{FF2B5EF4-FFF2-40B4-BE49-F238E27FC236}">
                  <a16:creationId xmlns:a16="http://schemas.microsoft.com/office/drawing/2014/main" id="{C5E3BD3D-65C5-433A-8C9D-AA63864C18F9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4878853" y="1451465"/>
              <a:ext cx="401314" cy="448840"/>
            </a:xfrm>
            <a:custGeom>
              <a:avLst/>
              <a:gdLst>
                <a:gd name="T0" fmla="*/ 27 w 76"/>
                <a:gd name="T1" fmla="*/ 0 h 85"/>
                <a:gd name="T2" fmla="*/ 43 w 76"/>
                <a:gd name="T3" fmla="*/ 8 h 85"/>
                <a:gd name="T4" fmla="*/ 47 w 76"/>
                <a:gd name="T5" fmla="*/ 15 h 85"/>
                <a:gd name="T6" fmla="*/ 61 w 76"/>
                <a:gd name="T7" fmla="*/ 15 h 85"/>
                <a:gd name="T8" fmla="*/ 62 w 76"/>
                <a:gd name="T9" fmla="*/ 14 h 85"/>
                <a:gd name="T10" fmla="*/ 64 w 76"/>
                <a:gd name="T11" fmla="*/ 14 h 85"/>
                <a:gd name="T12" fmla="*/ 73 w 76"/>
                <a:gd name="T13" fmla="*/ 20 h 85"/>
                <a:gd name="T14" fmla="*/ 74 w 76"/>
                <a:gd name="T15" fmla="*/ 20 h 85"/>
                <a:gd name="T16" fmla="*/ 71 w 76"/>
                <a:gd name="T17" fmla="*/ 22 h 85"/>
                <a:gd name="T18" fmla="*/ 76 w 76"/>
                <a:gd name="T19" fmla="*/ 30 h 85"/>
                <a:gd name="T20" fmla="*/ 76 w 76"/>
                <a:gd name="T21" fmla="*/ 31 h 85"/>
                <a:gd name="T22" fmla="*/ 73 w 76"/>
                <a:gd name="T23" fmla="*/ 31 h 85"/>
                <a:gd name="T24" fmla="*/ 68 w 76"/>
                <a:gd name="T25" fmla="*/ 40 h 85"/>
                <a:gd name="T26" fmla="*/ 56 w 76"/>
                <a:gd name="T27" fmla="*/ 52 h 85"/>
                <a:gd name="T28" fmla="*/ 37 w 76"/>
                <a:gd name="T29" fmla="*/ 60 h 85"/>
                <a:gd name="T30" fmla="*/ 37 w 76"/>
                <a:gd name="T31" fmla="*/ 64 h 85"/>
                <a:gd name="T32" fmla="*/ 36 w 76"/>
                <a:gd name="T33" fmla="*/ 65 h 85"/>
                <a:gd name="T34" fmla="*/ 33 w 76"/>
                <a:gd name="T35" fmla="*/ 65 h 85"/>
                <a:gd name="T36" fmla="*/ 30 w 76"/>
                <a:gd name="T37" fmla="*/ 70 h 85"/>
                <a:gd name="T38" fmla="*/ 30 w 76"/>
                <a:gd name="T39" fmla="*/ 80 h 85"/>
                <a:gd name="T40" fmla="*/ 21 w 76"/>
                <a:gd name="T41" fmla="*/ 85 h 85"/>
                <a:gd name="T42" fmla="*/ 19 w 76"/>
                <a:gd name="T43" fmla="*/ 85 h 85"/>
                <a:gd name="T44" fmla="*/ 19 w 76"/>
                <a:gd name="T45" fmla="*/ 83 h 85"/>
                <a:gd name="T46" fmla="*/ 16 w 76"/>
                <a:gd name="T47" fmla="*/ 77 h 85"/>
                <a:gd name="T48" fmla="*/ 4 w 76"/>
                <a:gd name="T49" fmla="*/ 77 h 85"/>
                <a:gd name="T50" fmla="*/ 3 w 76"/>
                <a:gd name="T51" fmla="*/ 71 h 85"/>
                <a:gd name="T52" fmla="*/ 7 w 76"/>
                <a:gd name="T53" fmla="*/ 68 h 85"/>
                <a:gd name="T54" fmla="*/ 6 w 76"/>
                <a:gd name="T55" fmla="*/ 64 h 85"/>
                <a:gd name="T56" fmla="*/ 6 w 76"/>
                <a:gd name="T57" fmla="*/ 63 h 85"/>
                <a:gd name="T58" fmla="*/ 13 w 76"/>
                <a:gd name="T59" fmla="*/ 58 h 85"/>
                <a:gd name="T60" fmla="*/ 13 w 76"/>
                <a:gd name="T61" fmla="*/ 51 h 85"/>
                <a:gd name="T62" fmla="*/ 12 w 76"/>
                <a:gd name="T63" fmla="*/ 48 h 85"/>
                <a:gd name="T64" fmla="*/ 9 w 76"/>
                <a:gd name="T65" fmla="*/ 54 h 85"/>
                <a:gd name="T66" fmla="*/ 7 w 76"/>
                <a:gd name="T67" fmla="*/ 54 h 85"/>
                <a:gd name="T68" fmla="*/ 1 w 76"/>
                <a:gd name="T69" fmla="*/ 49 h 85"/>
                <a:gd name="T70" fmla="*/ 0 w 76"/>
                <a:gd name="T71" fmla="*/ 49 h 85"/>
                <a:gd name="T72" fmla="*/ 0 w 76"/>
                <a:gd name="T73" fmla="*/ 31 h 85"/>
                <a:gd name="T74" fmla="*/ 1 w 76"/>
                <a:gd name="T75" fmla="*/ 31 h 85"/>
                <a:gd name="T76" fmla="*/ 6 w 76"/>
                <a:gd name="T77" fmla="*/ 27 h 85"/>
                <a:gd name="T78" fmla="*/ 10 w 76"/>
                <a:gd name="T79" fmla="*/ 17 h 85"/>
                <a:gd name="T80" fmla="*/ 10 w 76"/>
                <a:gd name="T81" fmla="*/ 8 h 85"/>
                <a:gd name="T82" fmla="*/ 27 w 76"/>
                <a:gd name="T8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6" h="85">
                  <a:moveTo>
                    <a:pt x="27" y="0"/>
                  </a:moveTo>
                  <a:lnTo>
                    <a:pt x="43" y="8"/>
                  </a:lnTo>
                  <a:lnTo>
                    <a:pt x="47" y="15"/>
                  </a:lnTo>
                  <a:lnTo>
                    <a:pt x="61" y="15"/>
                  </a:lnTo>
                  <a:lnTo>
                    <a:pt x="62" y="14"/>
                  </a:lnTo>
                  <a:lnTo>
                    <a:pt x="64" y="14"/>
                  </a:lnTo>
                  <a:lnTo>
                    <a:pt x="73" y="20"/>
                  </a:lnTo>
                  <a:lnTo>
                    <a:pt x="74" y="20"/>
                  </a:lnTo>
                  <a:lnTo>
                    <a:pt x="71" y="22"/>
                  </a:lnTo>
                  <a:lnTo>
                    <a:pt x="76" y="30"/>
                  </a:lnTo>
                  <a:lnTo>
                    <a:pt x="76" y="31"/>
                  </a:lnTo>
                  <a:lnTo>
                    <a:pt x="73" y="31"/>
                  </a:lnTo>
                  <a:lnTo>
                    <a:pt x="68" y="40"/>
                  </a:lnTo>
                  <a:lnTo>
                    <a:pt x="56" y="52"/>
                  </a:lnTo>
                  <a:lnTo>
                    <a:pt x="37" y="60"/>
                  </a:lnTo>
                  <a:lnTo>
                    <a:pt x="37" y="64"/>
                  </a:lnTo>
                  <a:lnTo>
                    <a:pt x="36" y="65"/>
                  </a:lnTo>
                  <a:lnTo>
                    <a:pt x="33" y="65"/>
                  </a:lnTo>
                  <a:lnTo>
                    <a:pt x="30" y="70"/>
                  </a:lnTo>
                  <a:lnTo>
                    <a:pt x="30" y="80"/>
                  </a:lnTo>
                  <a:lnTo>
                    <a:pt x="21" y="85"/>
                  </a:lnTo>
                  <a:lnTo>
                    <a:pt x="19" y="85"/>
                  </a:lnTo>
                  <a:lnTo>
                    <a:pt x="19" y="83"/>
                  </a:lnTo>
                  <a:lnTo>
                    <a:pt x="16" y="77"/>
                  </a:lnTo>
                  <a:lnTo>
                    <a:pt x="4" y="77"/>
                  </a:lnTo>
                  <a:lnTo>
                    <a:pt x="3" y="71"/>
                  </a:lnTo>
                  <a:lnTo>
                    <a:pt x="7" y="68"/>
                  </a:lnTo>
                  <a:lnTo>
                    <a:pt x="6" y="64"/>
                  </a:lnTo>
                  <a:lnTo>
                    <a:pt x="6" y="63"/>
                  </a:lnTo>
                  <a:lnTo>
                    <a:pt x="13" y="58"/>
                  </a:lnTo>
                  <a:lnTo>
                    <a:pt x="13" y="51"/>
                  </a:lnTo>
                  <a:lnTo>
                    <a:pt x="12" y="48"/>
                  </a:lnTo>
                  <a:lnTo>
                    <a:pt x="9" y="54"/>
                  </a:lnTo>
                  <a:lnTo>
                    <a:pt x="7" y="54"/>
                  </a:lnTo>
                  <a:lnTo>
                    <a:pt x="1" y="49"/>
                  </a:lnTo>
                  <a:lnTo>
                    <a:pt x="0" y="49"/>
                  </a:lnTo>
                  <a:lnTo>
                    <a:pt x="0" y="31"/>
                  </a:lnTo>
                  <a:lnTo>
                    <a:pt x="1" y="31"/>
                  </a:lnTo>
                  <a:lnTo>
                    <a:pt x="6" y="27"/>
                  </a:lnTo>
                  <a:lnTo>
                    <a:pt x="10" y="17"/>
                  </a:lnTo>
                  <a:lnTo>
                    <a:pt x="10" y="8"/>
                  </a:lnTo>
                  <a:lnTo>
                    <a:pt x="27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Bolivia">
              <a:extLst>
                <a:ext uri="{FF2B5EF4-FFF2-40B4-BE49-F238E27FC236}">
                  <a16:creationId xmlns:a16="http://schemas.microsoft.com/office/drawing/2014/main" id="{3F411E14-90FD-44E5-8F09-177CBA206B28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5655079" y="2206569"/>
              <a:ext cx="829035" cy="950483"/>
            </a:xfrm>
            <a:custGeom>
              <a:avLst/>
              <a:gdLst>
                <a:gd name="T0" fmla="*/ 55 w 157"/>
                <a:gd name="T1" fmla="*/ 0 h 180"/>
                <a:gd name="T2" fmla="*/ 56 w 157"/>
                <a:gd name="T3" fmla="*/ 22 h 180"/>
                <a:gd name="T4" fmla="*/ 68 w 157"/>
                <a:gd name="T5" fmla="*/ 35 h 180"/>
                <a:gd name="T6" fmla="*/ 87 w 157"/>
                <a:gd name="T7" fmla="*/ 43 h 180"/>
                <a:gd name="T8" fmla="*/ 103 w 157"/>
                <a:gd name="T9" fmla="*/ 50 h 180"/>
                <a:gd name="T10" fmla="*/ 117 w 157"/>
                <a:gd name="T11" fmla="*/ 53 h 180"/>
                <a:gd name="T12" fmla="*/ 121 w 157"/>
                <a:gd name="T13" fmla="*/ 75 h 180"/>
                <a:gd name="T14" fmla="*/ 148 w 157"/>
                <a:gd name="T15" fmla="*/ 89 h 180"/>
                <a:gd name="T16" fmla="*/ 152 w 157"/>
                <a:gd name="T17" fmla="*/ 103 h 180"/>
                <a:gd name="T18" fmla="*/ 154 w 157"/>
                <a:gd name="T19" fmla="*/ 140 h 180"/>
                <a:gd name="T20" fmla="*/ 143 w 157"/>
                <a:gd name="T21" fmla="*/ 133 h 180"/>
                <a:gd name="T22" fmla="*/ 127 w 157"/>
                <a:gd name="T23" fmla="*/ 130 h 180"/>
                <a:gd name="T24" fmla="*/ 96 w 157"/>
                <a:gd name="T25" fmla="*/ 149 h 180"/>
                <a:gd name="T26" fmla="*/ 92 w 157"/>
                <a:gd name="T27" fmla="*/ 173 h 180"/>
                <a:gd name="T28" fmla="*/ 84 w 157"/>
                <a:gd name="T29" fmla="*/ 170 h 180"/>
                <a:gd name="T30" fmla="*/ 71 w 157"/>
                <a:gd name="T31" fmla="*/ 177 h 180"/>
                <a:gd name="T32" fmla="*/ 63 w 157"/>
                <a:gd name="T33" fmla="*/ 172 h 180"/>
                <a:gd name="T34" fmla="*/ 46 w 157"/>
                <a:gd name="T35" fmla="*/ 166 h 180"/>
                <a:gd name="T36" fmla="*/ 22 w 157"/>
                <a:gd name="T37" fmla="*/ 179 h 180"/>
                <a:gd name="T38" fmla="*/ 16 w 157"/>
                <a:gd name="T39" fmla="*/ 152 h 180"/>
                <a:gd name="T40" fmla="*/ 10 w 157"/>
                <a:gd name="T41" fmla="*/ 139 h 180"/>
                <a:gd name="T42" fmla="*/ 13 w 157"/>
                <a:gd name="T43" fmla="*/ 130 h 180"/>
                <a:gd name="T44" fmla="*/ 6 w 157"/>
                <a:gd name="T45" fmla="*/ 112 h 180"/>
                <a:gd name="T46" fmla="*/ 0 w 157"/>
                <a:gd name="T47" fmla="*/ 103 h 180"/>
                <a:gd name="T48" fmla="*/ 3 w 157"/>
                <a:gd name="T49" fmla="*/ 84 h 180"/>
                <a:gd name="T50" fmla="*/ 6 w 157"/>
                <a:gd name="T51" fmla="*/ 74 h 180"/>
                <a:gd name="T52" fmla="*/ 7 w 157"/>
                <a:gd name="T53" fmla="*/ 63 h 180"/>
                <a:gd name="T54" fmla="*/ 10 w 157"/>
                <a:gd name="T55" fmla="*/ 37 h 180"/>
                <a:gd name="T56" fmla="*/ 0 w 157"/>
                <a:gd name="T57" fmla="*/ 16 h 180"/>
                <a:gd name="T58" fmla="*/ 6 w 157"/>
                <a:gd name="T59" fmla="*/ 17 h 180"/>
                <a:gd name="T60" fmla="*/ 13 w 157"/>
                <a:gd name="T61" fmla="*/ 19 h 180"/>
                <a:gd name="T62" fmla="*/ 26 w 157"/>
                <a:gd name="T63" fmla="*/ 13 h 180"/>
                <a:gd name="T64" fmla="*/ 41 w 157"/>
                <a:gd name="T65" fmla="*/ 3 h 180"/>
                <a:gd name="T66" fmla="*/ 49 w 157"/>
                <a:gd name="T67" fmla="*/ 1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7" h="180">
                  <a:moveTo>
                    <a:pt x="52" y="0"/>
                  </a:moveTo>
                  <a:lnTo>
                    <a:pt x="55" y="0"/>
                  </a:lnTo>
                  <a:lnTo>
                    <a:pt x="57" y="7"/>
                  </a:lnTo>
                  <a:lnTo>
                    <a:pt x="56" y="22"/>
                  </a:lnTo>
                  <a:lnTo>
                    <a:pt x="59" y="31"/>
                  </a:lnTo>
                  <a:lnTo>
                    <a:pt x="68" y="35"/>
                  </a:lnTo>
                  <a:lnTo>
                    <a:pt x="83" y="38"/>
                  </a:lnTo>
                  <a:lnTo>
                    <a:pt x="87" y="43"/>
                  </a:lnTo>
                  <a:lnTo>
                    <a:pt x="98" y="46"/>
                  </a:lnTo>
                  <a:lnTo>
                    <a:pt x="103" y="50"/>
                  </a:lnTo>
                  <a:lnTo>
                    <a:pt x="111" y="50"/>
                  </a:lnTo>
                  <a:lnTo>
                    <a:pt x="117" y="53"/>
                  </a:lnTo>
                  <a:lnTo>
                    <a:pt x="123" y="68"/>
                  </a:lnTo>
                  <a:lnTo>
                    <a:pt x="121" y="75"/>
                  </a:lnTo>
                  <a:lnTo>
                    <a:pt x="126" y="89"/>
                  </a:lnTo>
                  <a:lnTo>
                    <a:pt x="148" y="89"/>
                  </a:lnTo>
                  <a:lnTo>
                    <a:pt x="148" y="102"/>
                  </a:lnTo>
                  <a:lnTo>
                    <a:pt x="152" y="103"/>
                  </a:lnTo>
                  <a:lnTo>
                    <a:pt x="157" y="114"/>
                  </a:lnTo>
                  <a:lnTo>
                    <a:pt x="154" y="140"/>
                  </a:lnTo>
                  <a:lnTo>
                    <a:pt x="151" y="142"/>
                  </a:lnTo>
                  <a:lnTo>
                    <a:pt x="143" y="133"/>
                  </a:lnTo>
                  <a:lnTo>
                    <a:pt x="138" y="130"/>
                  </a:lnTo>
                  <a:lnTo>
                    <a:pt x="127" y="130"/>
                  </a:lnTo>
                  <a:lnTo>
                    <a:pt x="102" y="137"/>
                  </a:lnTo>
                  <a:lnTo>
                    <a:pt x="96" y="149"/>
                  </a:lnTo>
                  <a:lnTo>
                    <a:pt x="96" y="158"/>
                  </a:lnTo>
                  <a:lnTo>
                    <a:pt x="92" y="173"/>
                  </a:lnTo>
                  <a:lnTo>
                    <a:pt x="90" y="173"/>
                  </a:lnTo>
                  <a:lnTo>
                    <a:pt x="84" y="170"/>
                  </a:lnTo>
                  <a:lnTo>
                    <a:pt x="74" y="169"/>
                  </a:lnTo>
                  <a:lnTo>
                    <a:pt x="71" y="177"/>
                  </a:lnTo>
                  <a:lnTo>
                    <a:pt x="69" y="177"/>
                  </a:lnTo>
                  <a:lnTo>
                    <a:pt x="63" y="172"/>
                  </a:lnTo>
                  <a:lnTo>
                    <a:pt x="50" y="170"/>
                  </a:lnTo>
                  <a:lnTo>
                    <a:pt x="46" y="166"/>
                  </a:lnTo>
                  <a:lnTo>
                    <a:pt x="32" y="180"/>
                  </a:lnTo>
                  <a:lnTo>
                    <a:pt x="22" y="179"/>
                  </a:lnTo>
                  <a:lnTo>
                    <a:pt x="20" y="179"/>
                  </a:lnTo>
                  <a:lnTo>
                    <a:pt x="16" y="152"/>
                  </a:lnTo>
                  <a:lnTo>
                    <a:pt x="10" y="143"/>
                  </a:lnTo>
                  <a:lnTo>
                    <a:pt x="10" y="139"/>
                  </a:lnTo>
                  <a:lnTo>
                    <a:pt x="13" y="136"/>
                  </a:lnTo>
                  <a:lnTo>
                    <a:pt x="13" y="130"/>
                  </a:lnTo>
                  <a:lnTo>
                    <a:pt x="7" y="126"/>
                  </a:lnTo>
                  <a:lnTo>
                    <a:pt x="6" y="112"/>
                  </a:lnTo>
                  <a:lnTo>
                    <a:pt x="0" y="106"/>
                  </a:lnTo>
                  <a:lnTo>
                    <a:pt x="0" y="103"/>
                  </a:lnTo>
                  <a:lnTo>
                    <a:pt x="7" y="92"/>
                  </a:lnTo>
                  <a:lnTo>
                    <a:pt x="3" y="84"/>
                  </a:lnTo>
                  <a:lnTo>
                    <a:pt x="3" y="78"/>
                  </a:lnTo>
                  <a:lnTo>
                    <a:pt x="6" y="74"/>
                  </a:lnTo>
                  <a:lnTo>
                    <a:pt x="3" y="68"/>
                  </a:lnTo>
                  <a:lnTo>
                    <a:pt x="7" y="63"/>
                  </a:lnTo>
                  <a:lnTo>
                    <a:pt x="7" y="43"/>
                  </a:lnTo>
                  <a:lnTo>
                    <a:pt x="10" y="37"/>
                  </a:lnTo>
                  <a:lnTo>
                    <a:pt x="0" y="17"/>
                  </a:lnTo>
                  <a:lnTo>
                    <a:pt x="0" y="16"/>
                  </a:lnTo>
                  <a:lnTo>
                    <a:pt x="3" y="16"/>
                  </a:lnTo>
                  <a:lnTo>
                    <a:pt x="6" y="17"/>
                  </a:lnTo>
                  <a:lnTo>
                    <a:pt x="10" y="17"/>
                  </a:lnTo>
                  <a:lnTo>
                    <a:pt x="13" y="19"/>
                  </a:lnTo>
                  <a:lnTo>
                    <a:pt x="16" y="19"/>
                  </a:lnTo>
                  <a:lnTo>
                    <a:pt x="26" y="13"/>
                  </a:lnTo>
                  <a:lnTo>
                    <a:pt x="38" y="3"/>
                  </a:lnTo>
                  <a:lnTo>
                    <a:pt x="41" y="3"/>
                  </a:lnTo>
                  <a:lnTo>
                    <a:pt x="44" y="1"/>
                  </a:lnTo>
                  <a:lnTo>
                    <a:pt x="49" y="1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" name="Columbia">
              <a:extLst>
                <a:ext uri="{FF2B5EF4-FFF2-40B4-BE49-F238E27FC236}">
                  <a16:creationId xmlns:a16="http://schemas.microsoft.com/office/drawing/2014/main" id="{B3E9367C-2E1D-45C0-AB90-987C6AA245D8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5010865" y="685800"/>
              <a:ext cx="839596" cy="1140580"/>
            </a:xfrm>
            <a:custGeom>
              <a:avLst/>
              <a:gdLst>
                <a:gd name="T0" fmla="*/ 102 w 159"/>
                <a:gd name="T1" fmla="*/ 3 h 216"/>
                <a:gd name="T2" fmla="*/ 101 w 159"/>
                <a:gd name="T3" fmla="*/ 7 h 216"/>
                <a:gd name="T4" fmla="*/ 94 w 159"/>
                <a:gd name="T5" fmla="*/ 12 h 216"/>
                <a:gd name="T6" fmla="*/ 74 w 159"/>
                <a:gd name="T7" fmla="*/ 43 h 216"/>
                <a:gd name="T8" fmla="*/ 88 w 159"/>
                <a:gd name="T9" fmla="*/ 56 h 216"/>
                <a:gd name="T10" fmla="*/ 92 w 159"/>
                <a:gd name="T11" fmla="*/ 70 h 216"/>
                <a:gd name="T12" fmla="*/ 110 w 159"/>
                <a:gd name="T13" fmla="*/ 70 h 216"/>
                <a:gd name="T14" fmla="*/ 126 w 159"/>
                <a:gd name="T15" fmla="*/ 83 h 216"/>
                <a:gd name="T16" fmla="*/ 145 w 159"/>
                <a:gd name="T17" fmla="*/ 82 h 216"/>
                <a:gd name="T18" fmla="*/ 151 w 159"/>
                <a:gd name="T19" fmla="*/ 83 h 216"/>
                <a:gd name="T20" fmla="*/ 148 w 159"/>
                <a:gd name="T21" fmla="*/ 110 h 216"/>
                <a:gd name="T22" fmla="*/ 154 w 159"/>
                <a:gd name="T23" fmla="*/ 120 h 216"/>
                <a:gd name="T24" fmla="*/ 153 w 159"/>
                <a:gd name="T25" fmla="*/ 132 h 216"/>
                <a:gd name="T26" fmla="*/ 159 w 159"/>
                <a:gd name="T27" fmla="*/ 147 h 216"/>
                <a:gd name="T28" fmla="*/ 150 w 159"/>
                <a:gd name="T29" fmla="*/ 138 h 216"/>
                <a:gd name="T30" fmla="*/ 141 w 159"/>
                <a:gd name="T31" fmla="*/ 138 h 216"/>
                <a:gd name="T32" fmla="*/ 120 w 159"/>
                <a:gd name="T33" fmla="*/ 141 h 216"/>
                <a:gd name="T34" fmla="*/ 126 w 159"/>
                <a:gd name="T35" fmla="*/ 148 h 216"/>
                <a:gd name="T36" fmla="*/ 129 w 159"/>
                <a:gd name="T37" fmla="*/ 156 h 216"/>
                <a:gd name="T38" fmla="*/ 117 w 159"/>
                <a:gd name="T39" fmla="*/ 165 h 216"/>
                <a:gd name="T40" fmla="*/ 126 w 159"/>
                <a:gd name="T41" fmla="*/ 179 h 216"/>
                <a:gd name="T42" fmla="*/ 117 w 159"/>
                <a:gd name="T43" fmla="*/ 216 h 216"/>
                <a:gd name="T44" fmla="*/ 108 w 159"/>
                <a:gd name="T45" fmla="*/ 212 h 216"/>
                <a:gd name="T46" fmla="*/ 113 w 159"/>
                <a:gd name="T47" fmla="*/ 197 h 216"/>
                <a:gd name="T48" fmla="*/ 101 w 159"/>
                <a:gd name="T49" fmla="*/ 196 h 216"/>
                <a:gd name="T50" fmla="*/ 94 w 159"/>
                <a:gd name="T51" fmla="*/ 193 h 216"/>
                <a:gd name="T52" fmla="*/ 77 w 159"/>
                <a:gd name="T53" fmla="*/ 196 h 216"/>
                <a:gd name="T54" fmla="*/ 70 w 159"/>
                <a:gd name="T55" fmla="*/ 187 h 216"/>
                <a:gd name="T56" fmla="*/ 64 w 159"/>
                <a:gd name="T57" fmla="*/ 178 h 216"/>
                <a:gd name="T58" fmla="*/ 48 w 159"/>
                <a:gd name="T59" fmla="*/ 166 h 216"/>
                <a:gd name="T60" fmla="*/ 36 w 159"/>
                <a:gd name="T61" fmla="*/ 160 h 216"/>
                <a:gd name="T62" fmla="*/ 22 w 159"/>
                <a:gd name="T63" fmla="*/ 160 h 216"/>
                <a:gd name="T64" fmla="*/ 2 w 159"/>
                <a:gd name="T65" fmla="*/ 147 h 216"/>
                <a:gd name="T66" fmla="*/ 0 w 159"/>
                <a:gd name="T67" fmla="*/ 142 h 216"/>
                <a:gd name="T68" fmla="*/ 5 w 159"/>
                <a:gd name="T69" fmla="*/ 129 h 216"/>
                <a:gd name="T70" fmla="*/ 18 w 159"/>
                <a:gd name="T71" fmla="*/ 122 h 216"/>
                <a:gd name="T72" fmla="*/ 19 w 159"/>
                <a:gd name="T73" fmla="*/ 113 h 216"/>
                <a:gd name="T74" fmla="*/ 13 w 159"/>
                <a:gd name="T75" fmla="*/ 68 h 216"/>
                <a:gd name="T76" fmla="*/ 16 w 159"/>
                <a:gd name="T77" fmla="*/ 62 h 216"/>
                <a:gd name="T78" fmla="*/ 22 w 159"/>
                <a:gd name="T79" fmla="*/ 59 h 216"/>
                <a:gd name="T80" fmla="*/ 19 w 159"/>
                <a:gd name="T81" fmla="*/ 50 h 216"/>
                <a:gd name="T82" fmla="*/ 21 w 159"/>
                <a:gd name="T83" fmla="*/ 50 h 216"/>
                <a:gd name="T84" fmla="*/ 27 w 159"/>
                <a:gd name="T85" fmla="*/ 49 h 216"/>
                <a:gd name="T86" fmla="*/ 43 w 159"/>
                <a:gd name="T87" fmla="*/ 25 h 216"/>
                <a:gd name="T88" fmla="*/ 58 w 159"/>
                <a:gd name="T89" fmla="*/ 19 h 216"/>
                <a:gd name="T90" fmla="*/ 62 w 159"/>
                <a:gd name="T91" fmla="*/ 15 h 216"/>
                <a:gd name="T92" fmla="*/ 88 w 159"/>
                <a:gd name="T93" fmla="*/ 9 h 216"/>
                <a:gd name="T94" fmla="*/ 96 w 159"/>
                <a:gd name="T95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9" h="216">
                  <a:moveTo>
                    <a:pt x="96" y="0"/>
                  </a:moveTo>
                  <a:lnTo>
                    <a:pt x="102" y="3"/>
                  </a:lnTo>
                  <a:lnTo>
                    <a:pt x="102" y="4"/>
                  </a:lnTo>
                  <a:lnTo>
                    <a:pt x="101" y="7"/>
                  </a:lnTo>
                  <a:lnTo>
                    <a:pt x="101" y="9"/>
                  </a:lnTo>
                  <a:lnTo>
                    <a:pt x="94" y="12"/>
                  </a:lnTo>
                  <a:lnTo>
                    <a:pt x="85" y="21"/>
                  </a:lnTo>
                  <a:lnTo>
                    <a:pt x="74" y="43"/>
                  </a:lnTo>
                  <a:lnTo>
                    <a:pt x="80" y="43"/>
                  </a:lnTo>
                  <a:lnTo>
                    <a:pt x="88" y="56"/>
                  </a:lnTo>
                  <a:lnTo>
                    <a:pt x="88" y="65"/>
                  </a:lnTo>
                  <a:lnTo>
                    <a:pt x="92" y="70"/>
                  </a:lnTo>
                  <a:lnTo>
                    <a:pt x="99" y="71"/>
                  </a:lnTo>
                  <a:lnTo>
                    <a:pt x="110" y="70"/>
                  </a:lnTo>
                  <a:lnTo>
                    <a:pt x="117" y="73"/>
                  </a:lnTo>
                  <a:lnTo>
                    <a:pt x="126" y="83"/>
                  </a:lnTo>
                  <a:lnTo>
                    <a:pt x="138" y="83"/>
                  </a:lnTo>
                  <a:lnTo>
                    <a:pt x="145" y="82"/>
                  </a:lnTo>
                  <a:lnTo>
                    <a:pt x="151" y="82"/>
                  </a:lnTo>
                  <a:lnTo>
                    <a:pt x="151" y="83"/>
                  </a:lnTo>
                  <a:lnTo>
                    <a:pt x="145" y="104"/>
                  </a:lnTo>
                  <a:lnTo>
                    <a:pt x="148" y="110"/>
                  </a:lnTo>
                  <a:lnTo>
                    <a:pt x="154" y="119"/>
                  </a:lnTo>
                  <a:lnTo>
                    <a:pt x="154" y="120"/>
                  </a:lnTo>
                  <a:lnTo>
                    <a:pt x="147" y="127"/>
                  </a:lnTo>
                  <a:lnTo>
                    <a:pt x="153" y="132"/>
                  </a:lnTo>
                  <a:lnTo>
                    <a:pt x="159" y="145"/>
                  </a:lnTo>
                  <a:lnTo>
                    <a:pt x="159" y="147"/>
                  </a:lnTo>
                  <a:lnTo>
                    <a:pt x="156" y="148"/>
                  </a:lnTo>
                  <a:lnTo>
                    <a:pt x="150" y="138"/>
                  </a:lnTo>
                  <a:lnTo>
                    <a:pt x="144" y="141"/>
                  </a:lnTo>
                  <a:lnTo>
                    <a:pt x="141" y="138"/>
                  </a:lnTo>
                  <a:lnTo>
                    <a:pt x="139" y="141"/>
                  </a:lnTo>
                  <a:lnTo>
                    <a:pt x="120" y="141"/>
                  </a:lnTo>
                  <a:lnTo>
                    <a:pt x="120" y="148"/>
                  </a:lnTo>
                  <a:lnTo>
                    <a:pt x="126" y="148"/>
                  </a:lnTo>
                  <a:lnTo>
                    <a:pt x="126" y="150"/>
                  </a:lnTo>
                  <a:lnTo>
                    <a:pt x="129" y="156"/>
                  </a:lnTo>
                  <a:lnTo>
                    <a:pt x="117" y="157"/>
                  </a:lnTo>
                  <a:lnTo>
                    <a:pt x="117" y="165"/>
                  </a:lnTo>
                  <a:lnTo>
                    <a:pt x="123" y="169"/>
                  </a:lnTo>
                  <a:lnTo>
                    <a:pt x="126" y="179"/>
                  </a:lnTo>
                  <a:lnTo>
                    <a:pt x="119" y="216"/>
                  </a:lnTo>
                  <a:lnTo>
                    <a:pt x="117" y="216"/>
                  </a:lnTo>
                  <a:lnTo>
                    <a:pt x="108" y="213"/>
                  </a:lnTo>
                  <a:lnTo>
                    <a:pt x="108" y="212"/>
                  </a:lnTo>
                  <a:lnTo>
                    <a:pt x="116" y="202"/>
                  </a:lnTo>
                  <a:lnTo>
                    <a:pt x="113" y="197"/>
                  </a:lnTo>
                  <a:lnTo>
                    <a:pt x="104" y="193"/>
                  </a:lnTo>
                  <a:lnTo>
                    <a:pt x="101" y="196"/>
                  </a:lnTo>
                  <a:lnTo>
                    <a:pt x="99" y="196"/>
                  </a:lnTo>
                  <a:lnTo>
                    <a:pt x="94" y="193"/>
                  </a:lnTo>
                  <a:lnTo>
                    <a:pt x="88" y="197"/>
                  </a:lnTo>
                  <a:lnTo>
                    <a:pt x="77" y="196"/>
                  </a:lnTo>
                  <a:lnTo>
                    <a:pt x="76" y="187"/>
                  </a:lnTo>
                  <a:lnTo>
                    <a:pt x="70" y="187"/>
                  </a:lnTo>
                  <a:lnTo>
                    <a:pt x="68" y="179"/>
                  </a:lnTo>
                  <a:lnTo>
                    <a:pt x="64" y="178"/>
                  </a:lnTo>
                  <a:lnTo>
                    <a:pt x="54" y="166"/>
                  </a:lnTo>
                  <a:lnTo>
                    <a:pt x="48" y="166"/>
                  </a:lnTo>
                  <a:lnTo>
                    <a:pt x="37" y="160"/>
                  </a:lnTo>
                  <a:lnTo>
                    <a:pt x="36" y="160"/>
                  </a:lnTo>
                  <a:lnTo>
                    <a:pt x="22" y="162"/>
                  </a:lnTo>
                  <a:lnTo>
                    <a:pt x="22" y="160"/>
                  </a:lnTo>
                  <a:lnTo>
                    <a:pt x="16" y="154"/>
                  </a:lnTo>
                  <a:lnTo>
                    <a:pt x="2" y="147"/>
                  </a:lnTo>
                  <a:lnTo>
                    <a:pt x="0" y="145"/>
                  </a:lnTo>
                  <a:lnTo>
                    <a:pt x="0" y="142"/>
                  </a:lnTo>
                  <a:lnTo>
                    <a:pt x="5" y="139"/>
                  </a:lnTo>
                  <a:lnTo>
                    <a:pt x="5" y="129"/>
                  </a:lnTo>
                  <a:lnTo>
                    <a:pt x="16" y="126"/>
                  </a:lnTo>
                  <a:lnTo>
                    <a:pt x="18" y="122"/>
                  </a:lnTo>
                  <a:lnTo>
                    <a:pt x="25" y="114"/>
                  </a:lnTo>
                  <a:lnTo>
                    <a:pt x="19" y="113"/>
                  </a:lnTo>
                  <a:lnTo>
                    <a:pt x="19" y="79"/>
                  </a:lnTo>
                  <a:lnTo>
                    <a:pt x="13" y="68"/>
                  </a:lnTo>
                  <a:lnTo>
                    <a:pt x="13" y="67"/>
                  </a:lnTo>
                  <a:lnTo>
                    <a:pt x="16" y="62"/>
                  </a:lnTo>
                  <a:lnTo>
                    <a:pt x="18" y="62"/>
                  </a:lnTo>
                  <a:lnTo>
                    <a:pt x="22" y="59"/>
                  </a:lnTo>
                  <a:lnTo>
                    <a:pt x="19" y="53"/>
                  </a:lnTo>
                  <a:lnTo>
                    <a:pt x="19" y="50"/>
                  </a:lnTo>
                  <a:lnTo>
                    <a:pt x="21" y="49"/>
                  </a:lnTo>
                  <a:lnTo>
                    <a:pt x="21" y="50"/>
                  </a:lnTo>
                  <a:lnTo>
                    <a:pt x="27" y="56"/>
                  </a:lnTo>
                  <a:lnTo>
                    <a:pt x="27" y="49"/>
                  </a:lnTo>
                  <a:lnTo>
                    <a:pt x="43" y="39"/>
                  </a:lnTo>
                  <a:lnTo>
                    <a:pt x="43" y="25"/>
                  </a:lnTo>
                  <a:lnTo>
                    <a:pt x="52" y="19"/>
                  </a:lnTo>
                  <a:lnTo>
                    <a:pt x="58" y="19"/>
                  </a:lnTo>
                  <a:lnTo>
                    <a:pt x="59" y="21"/>
                  </a:lnTo>
                  <a:lnTo>
                    <a:pt x="62" y="15"/>
                  </a:lnTo>
                  <a:lnTo>
                    <a:pt x="76" y="13"/>
                  </a:lnTo>
                  <a:lnTo>
                    <a:pt x="88" y="9"/>
                  </a:lnTo>
                  <a:lnTo>
                    <a:pt x="91" y="3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48" name="Chile">
              <a:extLst>
                <a:ext uri="{FF2B5EF4-FFF2-40B4-BE49-F238E27FC236}">
                  <a16:creationId xmlns:a16="http://schemas.microsoft.com/office/drawing/2014/main" id="{3F3B1AB7-0B39-4FD9-82AA-00FEC286C16C}"/>
                </a:ext>
              </a:extLst>
            </p:cNvPr>
            <p:cNvGrpSpPr/>
            <p:nvPr/>
          </p:nvGrpSpPr>
          <p:grpSpPr>
            <a:xfrm>
              <a:off x="5237925" y="2766299"/>
              <a:ext cx="596693" cy="3405901"/>
              <a:chOff x="2500081" y="5019222"/>
              <a:chExt cx="205826" cy="1174847"/>
            </a:xfrm>
            <a:grpFill/>
          </p:grpSpPr>
          <p:sp>
            <p:nvSpPr>
              <p:cNvPr id="51" name="Chile - Mainland">
                <a:extLst>
                  <a:ext uri="{FF2B5EF4-FFF2-40B4-BE49-F238E27FC236}">
                    <a16:creationId xmlns:a16="http://schemas.microsoft.com/office/drawing/2014/main" id="{5438E664-C1AC-45EF-9935-B629CCCB2BB4}"/>
                  </a:ext>
                </a:extLst>
              </p:cNvPr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2500081" y="5019222"/>
                <a:ext cx="205826" cy="1096523"/>
              </a:xfrm>
              <a:custGeom>
                <a:avLst/>
                <a:gdLst>
                  <a:gd name="T0" fmla="*/ 25 w 113"/>
                  <a:gd name="T1" fmla="*/ 493 h 602"/>
                  <a:gd name="T2" fmla="*/ 80 w 113"/>
                  <a:gd name="T3" fmla="*/ 0 h 602"/>
                  <a:gd name="T4" fmla="*/ 94 w 113"/>
                  <a:gd name="T5" fmla="*/ 31 h 602"/>
                  <a:gd name="T6" fmla="*/ 101 w 113"/>
                  <a:gd name="T7" fmla="*/ 71 h 602"/>
                  <a:gd name="T8" fmla="*/ 110 w 113"/>
                  <a:gd name="T9" fmla="*/ 91 h 602"/>
                  <a:gd name="T10" fmla="*/ 96 w 113"/>
                  <a:gd name="T11" fmla="*/ 132 h 602"/>
                  <a:gd name="T12" fmla="*/ 76 w 113"/>
                  <a:gd name="T13" fmla="*/ 168 h 602"/>
                  <a:gd name="T14" fmla="*/ 76 w 113"/>
                  <a:gd name="T15" fmla="*/ 229 h 602"/>
                  <a:gd name="T16" fmla="*/ 61 w 113"/>
                  <a:gd name="T17" fmla="*/ 282 h 602"/>
                  <a:gd name="T18" fmla="*/ 52 w 113"/>
                  <a:gd name="T19" fmla="*/ 338 h 602"/>
                  <a:gd name="T20" fmla="*/ 48 w 113"/>
                  <a:gd name="T21" fmla="*/ 381 h 602"/>
                  <a:gd name="T22" fmla="*/ 56 w 113"/>
                  <a:gd name="T23" fmla="*/ 415 h 602"/>
                  <a:gd name="T24" fmla="*/ 53 w 113"/>
                  <a:gd name="T25" fmla="*/ 435 h 602"/>
                  <a:gd name="T26" fmla="*/ 42 w 113"/>
                  <a:gd name="T27" fmla="*/ 498 h 602"/>
                  <a:gd name="T28" fmla="*/ 37 w 113"/>
                  <a:gd name="T29" fmla="*/ 537 h 602"/>
                  <a:gd name="T30" fmla="*/ 48 w 113"/>
                  <a:gd name="T31" fmla="*/ 562 h 602"/>
                  <a:gd name="T32" fmla="*/ 91 w 113"/>
                  <a:gd name="T33" fmla="*/ 570 h 602"/>
                  <a:gd name="T34" fmla="*/ 61 w 113"/>
                  <a:gd name="T35" fmla="*/ 601 h 602"/>
                  <a:gd name="T36" fmla="*/ 45 w 113"/>
                  <a:gd name="T37" fmla="*/ 596 h 602"/>
                  <a:gd name="T38" fmla="*/ 48 w 113"/>
                  <a:gd name="T39" fmla="*/ 593 h 602"/>
                  <a:gd name="T40" fmla="*/ 39 w 113"/>
                  <a:gd name="T41" fmla="*/ 576 h 602"/>
                  <a:gd name="T42" fmla="*/ 42 w 113"/>
                  <a:gd name="T43" fmla="*/ 558 h 602"/>
                  <a:gd name="T44" fmla="*/ 37 w 113"/>
                  <a:gd name="T45" fmla="*/ 561 h 602"/>
                  <a:gd name="T46" fmla="*/ 30 w 113"/>
                  <a:gd name="T47" fmla="*/ 564 h 602"/>
                  <a:gd name="T48" fmla="*/ 21 w 113"/>
                  <a:gd name="T49" fmla="*/ 539 h 602"/>
                  <a:gd name="T50" fmla="*/ 19 w 113"/>
                  <a:gd name="T51" fmla="*/ 533 h 602"/>
                  <a:gd name="T52" fmla="*/ 13 w 113"/>
                  <a:gd name="T53" fmla="*/ 525 h 602"/>
                  <a:gd name="T54" fmla="*/ 22 w 113"/>
                  <a:gd name="T55" fmla="*/ 510 h 602"/>
                  <a:gd name="T56" fmla="*/ 18 w 113"/>
                  <a:gd name="T57" fmla="*/ 491 h 602"/>
                  <a:gd name="T58" fmla="*/ 16 w 113"/>
                  <a:gd name="T59" fmla="*/ 481 h 602"/>
                  <a:gd name="T60" fmla="*/ 28 w 113"/>
                  <a:gd name="T61" fmla="*/ 484 h 602"/>
                  <a:gd name="T62" fmla="*/ 22 w 113"/>
                  <a:gd name="T63" fmla="*/ 473 h 602"/>
                  <a:gd name="T64" fmla="*/ 21 w 113"/>
                  <a:gd name="T65" fmla="*/ 466 h 602"/>
                  <a:gd name="T66" fmla="*/ 22 w 113"/>
                  <a:gd name="T67" fmla="*/ 463 h 602"/>
                  <a:gd name="T68" fmla="*/ 5 w 113"/>
                  <a:gd name="T69" fmla="*/ 457 h 602"/>
                  <a:gd name="T70" fmla="*/ 0 w 113"/>
                  <a:gd name="T71" fmla="*/ 458 h 602"/>
                  <a:gd name="T72" fmla="*/ 9 w 113"/>
                  <a:gd name="T73" fmla="*/ 442 h 602"/>
                  <a:gd name="T74" fmla="*/ 21 w 113"/>
                  <a:gd name="T75" fmla="*/ 450 h 602"/>
                  <a:gd name="T76" fmla="*/ 25 w 113"/>
                  <a:gd name="T77" fmla="*/ 451 h 602"/>
                  <a:gd name="T78" fmla="*/ 27 w 113"/>
                  <a:gd name="T79" fmla="*/ 448 h 602"/>
                  <a:gd name="T80" fmla="*/ 30 w 113"/>
                  <a:gd name="T81" fmla="*/ 439 h 602"/>
                  <a:gd name="T82" fmla="*/ 27 w 113"/>
                  <a:gd name="T83" fmla="*/ 436 h 602"/>
                  <a:gd name="T84" fmla="*/ 30 w 113"/>
                  <a:gd name="T85" fmla="*/ 424 h 602"/>
                  <a:gd name="T86" fmla="*/ 31 w 113"/>
                  <a:gd name="T87" fmla="*/ 410 h 602"/>
                  <a:gd name="T88" fmla="*/ 34 w 113"/>
                  <a:gd name="T89" fmla="*/ 396 h 602"/>
                  <a:gd name="T90" fmla="*/ 40 w 113"/>
                  <a:gd name="T91" fmla="*/ 381 h 602"/>
                  <a:gd name="T92" fmla="*/ 42 w 113"/>
                  <a:gd name="T93" fmla="*/ 375 h 602"/>
                  <a:gd name="T94" fmla="*/ 43 w 113"/>
                  <a:gd name="T95" fmla="*/ 365 h 602"/>
                  <a:gd name="T96" fmla="*/ 25 w 113"/>
                  <a:gd name="T97" fmla="*/ 335 h 602"/>
                  <a:gd name="T98" fmla="*/ 33 w 113"/>
                  <a:gd name="T99" fmla="*/ 289 h 602"/>
                  <a:gd name="T100" fmla="*/ 52 w 113"/>
                  <a:gd name="T101" fmla="*/ 235 h 602"/>
                  <a:gd name="T102" fmla="*/ 55 w 113"/>
                  <a:gd name="T103" fmla="*/ 175 h 602"/>
                  <a:gd name="T104" fmla="*/ 67 w 113"/>
                  <a:gd name="T105" fmla="*/ 107 h 602"/>
                  <a:gd name="T106" fmla="*/ 70 w 113"/>
                  <a:gd name="T107" fmla="*/ 33 h 602"/>
                  <a:gd name="T108" fmla="*/ 79 w 113"/>
                  <a:gd name="T109" fmla="*/ 0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13" h="602">
                    <a:moveTo>
                      <a:pt x="22" y="490"/>
                    </a:moveTo>
                    <a:lnTo>
                      <a:pt x="21" y="491"/>
                    </a:lnTo>
                    <a:lnTo>
                      <a:pt x="19" y="491"/>
                    </a:lnTo>
                    <a:lnTo>
                      <a:pt x="25" y="493"/>
                    </a:lnTo>
                    <a:lnTo>
                      <a:pt x="24" y="490"/>
                    </a:lnTo>
                    <a:lnTo>
                      <a:pt x="22" y="490"/>
                    </a:lnTo>
                    <a:close/>
                    <a:moveTo>
                      <a:pt x="79" y="0"/>
                    </a:moveTo>
                    <a:lnTo>
                      <a:pt x="80" y="0"/>
                    </a:lnTo>
                    <a:lnTo>
                      <a:pt x="86" y="6"/>
                    </a:lnTo>
                    <a:lnTo>
                      <a:pt x="88" y="18"/>
                    </a:lnTo>
                    <a:lnTo>
                      <a:pt x="94" y="23"/>
                    </a:lnTo>
                    <a:lnTo>
                      <a:pt x="94" y="31"/>
                    </a:lnTo>
                    <a:lnTo>
                      <a:pt x="91" y="33"/>
                    </a:lnTo>
                    <a:lnTo>
                      <a:pt x="91" y="37"/>
                    </a:lnTo>
                    <a:lnTo>
                      <a:pt x="96" y="46"/>
                    </a:lnTo>
                    <a:lnTo>
                      <a:pt x="101" y="71"/>
                    </a:lnTo>
                    <a:lnTo>
                      <a:pt x="111" y="73"/>
                    </a:lnTo>
                    <a:lnTo>
                      <a:pt x="113" y="79"/>
                    </a:lnTo>
                    <a:lnTo>
                      <a:pt x="111" y="91"/>
                    </a:lnTo>
                    <a:lnTo>
                      <a:pt x="110" y="91"/>
                    </a:lnTo>
                    <a:lnTo>
                      <a:pt x="95" y="98"/>
                    </a:lnTo>
                    <a:lnTo>
                      <a:pt x="94" y="112"/>
                    </a:lnTo>
                    <a:lnTo>
                      <a:pt x="96" y="131"/>
                    </a:lnTo>
                    <a:lnTo>
                      <a:pt x="96" y="132"/>
                    </a:lnTo>
                    <a:lnTo>
                      <a:pt x="89" y="137"/>
                    </a:lnTo>
                    <a:lnTo>
                      <a:pt x="88" y="143"/>
                    </a:lnTo>
                    <a:lnTo>
                      <a:pt x="80" y="150"/>
                    </a:lnTo>
                    <a:lnTo>
                      <a:pt x="76" y="168"/>
                    </a:lnTo>
                    <a:lnTo>
                      <a:pt x="76" y="183"/>
                    </a:lnTo>
                    <a:lnTo>
                      <a:pt x="68" y="198"/>
                    </a:lnTo>
                    <a:lnTo>
                      <a:pt x="68" y="203"/>
                    </a:lnTo>
                    <a:lnTo>
                      <a:pt x="76" y="229"/>
                    </a:lnTo>
                    <a:lnTo>
                      <a:pt x="77" y="242"/>
                    </a:lnTo>
                    <a:lnTo>
                      <a:pt x="68" y="260"/>
                    </a:lnTo>
                    <a:lnTo>
                      <a:pt x="68" y="273"/>
                    </a:lnTo>
                    <a:lnTo>
                      <a:pt x="61" y="282"/>
                    </a:lnTo>
                    <a:lnTo>
                      <a:pt x="59" y="300"/>
                    </a:lnTo>
                    <a:lnTo>
                      <a:pt x="61" y="312"/>
                    </a:lnTo>
                    <a:lnTo>
                      <a:pt x="56" y="321"/>
                    </a:lnTo>
                    <a:lnTo>
                      <a:pt x="52" y="338"/>
                    </a:lnTo>
                    <a:lnTo>
                      <a:pt x="51" y="359"/>
                    </a:lnTo>
                    <a:lnTo>
                      <a:pt x="53" y="368"/>
                    </a:lnTo>
                    <a:lnTo>
                      <a:pt x="53" y="369"/>
                    </a:lnTo>
                    <a:lnTo>
                      <a:pt x="48" y="381"/>
                    </a:lnTo>
                    <a:lnTo>
                      <a:pt x="51" y="405"/>
                    </a:lnTo>
                    <a:lnTo>
                      <a:pt x="51" y="412"/>
                    </a:lnTo>
                    <a:lnTo>
                      <a:pt x="56" y="414"/>
                    </a:lnTo>
                    <a:lnTo>
                      <a:pt x="56" y="415"/>
                    </a:lnTo>
                    <a:lnTo>
                      <a:pt x="58" y="418"/>
                    </a:lnTo>
                    <a:lnTo>
                      <a:pt x="51" y="421"/>
                    </a:lnTo>
                    <a:lnTo>
                      <a:pt x="56" y="427"/>
                    </a:lnTo>
                    <a:lnTo>
                      <a:pt x="53" y="435"/>
                    </a:lnTo>
                    <a:lnTo>
                      <a:pt x="53" y="455"/>
                    </a:lnTo>
                    <a:lnTo>
                      <a:pt x="45" y="476"/>
                    </a:lnTo>
                    <a:lnTo>
                      <a:pt x="45" y="490"/>
                    </a:lnTo>
                    <a:lnTo>
                      <a:pt x="42" y="498"/>
                    </a:lnTo>
                    <a:lnTo>
                      <a:pt x="33" y="513"/>
                    </a:lnTo>
                    <a:lnTo>
                      <a:pt x="31" y="525"/>
                    </a:lnTo>
                    <a:lnTo>
                      <a:pt x="31" y="537"/>
                    </a:lnTo>
                    <a:lnTo>
                      <a:pt x="37" y="537"/>
                    </a:lnTo>
                    <a:lnTo>
                      <a:pt x="40" y="536"/>
                    </a:lnTo>
                    <a:lnTo>
                      <a:pt x="45" y="536"/>
                    </a:lnTo>
                    <a:lnTo>
                      <a:pt x="45" y="558"/>
                    </a:lnTo>
                    <a:lnTo>
                      <a:pt x="48" y="562"/>
                    </a:lnTo>
                    <a:lnTo>
                      <a:pt x="77" y="564"/>
                    </a:lnTo>
                    <a:lnTo>
                      <a:pt x="96" y="568"/>
                    </a:lnTo>
                    <a:lnTo>
                      <a:pt x="96" y="570"/>
                    </a:lnTo>
                    <a:lnTo>
                      <a:pt x="91" y="570"/>
                    </a:lnTo>
                    <a:lnTo>
                      <a:pt x="88" y="568"/>
                    </a:lnTo>
                    <a:lnTo>
                      <a:pt x="85" y="568"/>
                    </a:lnTo>
                    <a:lnTo>
                      <a:pt x="64" y="580"/>
                    </a:lnTo>
                    <a:lnTo>
                      <a:pt x="61" y="601"/>
                    </a:lnTo>
                    <a:lnTo>
                      <a:pt x="61" y="602"/>
                    </a:lnTo>
                    <a:lnTo>
                      <a:pt x="53" y="602"/>
                    </a:lnTo>
                    <a:lnTo>
                      <a:pt x="46" y="598"/>
                    </a:lnTo>
                    <a:lnTo>
                      <a:pt x="45" y="596"/>
                    </a:lnTo>
                    <a:lnTo>
                      <a:pt x="43" y="592"/>
                    </a:lnTo>
                    <a:lnTo>
                      <a:pt x="43" y="590"/>
                    </a:lnTo>
                    <a:lnTo>
                      <a:pt x="48" y="590"/>
                    </a:lnTo>
                    <a:lnTo>
                      <a:pt x="48" y="593"/>
                    </a:lnTo>
                    <a:lnTo>
                      <a:pt x="56" y="586"/>
                    </a:lnTo>
                    <a:lnTo>
                      <a:pt x="59" y="582"/>
                    </a:lnTo>
                    <a:lnTo>
                      <a:pt x="53" y="576"/>
                    </a:lnTo>
                    <a:lnTo>
                      <a:pt x="39" y="576"/>
                    </a:lnTo>
                    <a:lnTo>
                      <a:pt x="42" y="568"/>
                    </a:lnTo>
                    <a:lnTo>
                      <a:pt x="39" y="564"/>
                    </a:lnTo>
                    <a:lnTo>
                      <a:pt x="39" y="562"/>
                    </a:lnTo>
                    <a:lnTo>
                      <a:pt x="42" y="558"/>
                    </a:lnTo>
                    <a:lnTo>
                      <a:pt x="40" y="558"/>
                    </a:lnTo>
                    <a:lnTo>
                      <a:pt x="40" y="559"/>
                    </a:lnTo>
                    <a:lnTo>
                      <a:pt x="37" y="559"/>
                    </a:lnTo>
                    <a:lnTo>
                      <a:pt x="37" y="561"/>
                    </a:lnTo>
                    <a:lnTo>
                      <a:pt x="34" y="564"/>
                    </a:lnTo>
                    <a:lnTo>
                      <a:pt x="33" y="564"/>
                    </a:lnTo>
                    <a:lnTo>
                      <a:pt x="31" y="565"/>
                    </a:lnTo>
                    <a:lnTo>
                      <a:pt x="30" y="564"/>
                    </a:lnTo>
                    <a:lnTo>
                      <a:pt x="28" y="564"/>
                    </a:lnTo>
                    <a:lnTo>
                      <a:pt x="27" y="550"/>
                    </a:lnTo>
                    <a:lnTo>
                      <a:pt x="21" y="544"/>
                    </a:lnTo>
                    <a:lnTo>
                      <a:pt x="21" y="539"/>
                    </a:lnTo>
                    <a:lnTo>
                      <a:pt x="25" y="537"/>
                    </a:lnTo>
                    <a:lnTo>
                      <a:pt x="21" y="537"/>
                    </a:lnTo>
                    <a:lnTo>
                      <a:pt x="19" y="534"/>
                    </a:lnTo>
                    <a:lnTo>
                      <a:pt x="19" y="533"/>
                    </a:lnTo>
                    <a:lnTo>
                      <a:pt x="21" y="533"/>
                    </a:lnTo>
                    <a:lnTo>
                      <a:pt x="22" y="531"/>
                    </a:lnTo>
                    <a:lnTo>
                      <a:pt x="15" y="525"/>
                    </a:lnTo>
                    <a:lnTo>
                      <a:pt x="13" y="525"/>
                    </a:lnTo>
                    <a:lnTo>
                      <a:pt x="13" y="524"/>
                    </a:lnTo>
                    <a:lnTo>
                      <a:pt x="19" y="515"/>
                    </a:lnTo>
                    <a:lnTo>
                      <a:pt x="24" y="513"/>
                    </a:lnTo>
                    <a:lnTo>
                      <a:pt x="22" y="510"/>
                    </a:lnTo>
                    <a:lnTo>
                      <a:pt x="24" y="506"/>
                    </a:lnTo>
                    <a:lnTo>
                      <a:pt x="19" y="510"/>
                    </a:lnTo>
                    <a:lnTo>
                      <a:pt x="18" y="510"/>
                    </a:lnTo>
                    <a:lnTo>
                      <a:pt x="18" y="491"/>
                    </a:lnTo>
                    <a:lnTo>
                      <a:pt x="16" y="491"/>
                    </a:lnTo>
                    <a:lnTo>
                      <a:pt x="16" y="490"/>
                    </a:lnTo>
                    <a:lnTo>
                      <a:pt x="15" y="481"/>
                    </a:lnTo>
                    <a:lnTo>
                      <a:pt x="16" y="481"/>
                    </a:lnTo>
                    <a:lnTo>
                      <a:pt x="19" y="485"/>
                    </a:lnTo>
                    <a:lnTo>
                      <a:pt x="19" y="482"/>
                    </a:lnTo>
                    <a:lnTo>
                      <a:pt x="21" y="482"/>
                    </a:lnTo>
                    <a:lnTo>
                      <a:pt x="28" y="484"/>
                    </a:lnTo>
                    <a:lnTo>
                      <a:pt x="24" y="476"/>
                    </a:lnTo>
                    <a:lnTo>
                      <a:pt x="22" y="478"/>
                    </a:lnTo>
                    <a:lnTo>
                      <a:pt x="21" y="478"/>
                    </a:lnTo>
                    <a:lnTo>
                      <a:pt x="22" y="473"/>
                    </a:lnTo>
                    <a:lnTo>
                      <a:pt x="16" y="472"/>
                    </a:lnTo>
                    <a:lnTo>
                      <a:pt x="16" y="470"/>
                    </a:lnTo>
                    <a:lnTo>
                      <a:pt x="21" y="467"/>
                    </a:lnTo>
                    <a:lnTo>
                      <a:pt x="21" y="466"/>
                    </a:lnTo>
                    <a:lnTo>
                      <a:pt x="19" y="466"/>
                    </a:lnTo>
                    <a:lnTo>
                      <a:pt x="19" y="464"/>
                    </a:lnTo>
                    <a:lnTo>
                      <a:pt x="21" y="464"/>
                    </a:lnTo>
                    <a:lnTo>
                      <a:pt x="22" y="463"/>
                    </a:lnTo>
                    <a:lnTo>
                      <a:pt x="19" y="458"/>
                    </a:lnTo>
                    <a:lnTo>
                      <a:pt x="13" y="460"/>
                    </a:lnTo>
                    <a:lnTo>
                      <a:pt x="8" y="455"/>
                    </a:lnTo>
                    <a:lnTo>
                      <a:pt x="5" y="457"/>
                    </a:lnTo>
                    <a:lnTo>
                      <a:pt x="6" y="461"/>
                    </a:lnTo>
                    <a:lnTo>
                      <a:pt x="5" y="461"/>
                    </a:lnTo>
                    <a:lnTo>
                      <a:pt x="2" y="460"/>
                    </a:lnTo>
                    <a:lnTo>
                      <a:pt x="0" y="458"/>
                    </a:lnTo>
                    <a:lnTo>
                      <a:pt x="2" y="454"/>
                    </a:lnTo>
                    <a:lnTo>
                      <a:pt x="3" y="454"/>
                    </a:lnTo>
                    <a:lnTo>
                      <a:pt x="12" y="447"/>
                    </a:lnTo>
                    <a:lnTo>
                      <a:pt x="9" y="442"/>
                    </a:lnTo>
                    <a:lnTo>
                      <a:pt x="9" y="441"/>
                    </a:lnTo>
                    <a:lnTo>
                      <a:pt x="19" y="441"/>
                    </a:lnTo>
                    <a:lnTo>
                      <a:pt x="22" y="447"/>
                    </a:lnTo>
                    <a:lnTo>
                      <a:pt x="21" y="450"/>
                    </a:lnTo>
                    <a:lnTo>
                      <a:pt x="22" y="451"/>
                    </a:lnTo>
                    <a:lnTo>
                      <a:pt x="24" y="448"/>
                    </a:lnTo>
                    <a:lnTo>
                      <a:pt x="25" y="448"/>
                    </a:lnTo>
                    <a:lnTo>
                      <a:pt x="25" y="451"/>
                    </a:lnTo>
                    <a:lnTo>
                      <a:pt x="30" y="448"/>
                    </a:lnTo>
                    <a:lnTo>
                      <a:pt x="30" y="447"/>
                    </a:lnTo>
                    <a:lnTo>
                      <a:pt x="28" y="448"/>
                    </a:lnTo>
                    <a:lnTo>
                      <a:pt x="27" y="448"/>
                    </a:lnTo>
                    <a:lnTo>
                      <a:pt x="27" y="441"/>
                    </a:lnTo>
                    <a:lnTo>
                      <a:pt x="28" y="441"/>
                    </a:lnTo>
                    <a:lnTo>
                      <a:pt x="31" y="439"/>
                    </a:lnTo>
                    <a:lnTo>
                      <a:pt x="30" y="439"/>
                    </a:lnTo>
                    <a:lnTo>
                      <a:pt x="30" y="436"/>
                    </a:lnTo>
                    <a:lnTo>
                      <a:pt x="28" y="438"/>
                    </a:lnTo>
                    <a:lnTo>
                      <a:pt x="27" y="438"/>
                    </a:lnTo>
                    <a:lnTo>
                      <a:pt x="27" y="436"/>
                    </a:lnTo>
                    <a:lnTo>
                      <a:pt x="28" y="433"/>
                    </a:lnTo>
                    <a:lnTo>
                      <a:pt x="33" y="432"/>
                    </a:lnTo>
                    <a:lnTo>
                      <a:pt x="30" y="430"/>
                    </a:lnTo>
                    <a:lnTo>
                      <a:pt x="30" y="424"/>
                    </a:lnTo>
                    <a:lnTo>
                      <a:pt x="39" y="420"/>
                    </a:lnTo>
                    <a:lnTo>
                      <a:pt x="39" y="415"/>
                    </a:lnTo>
                    <a:lnTo>
                      <a:pt x="33" y="411"/>
                    </a:lnTo>
                    <a:lnTo>
                      <a:pt x="31" y="410"/>
                    </a:lnTo>
                    <a:lnTo>
                      <a:pt x="33" y="410"/>
                    </a:lnTo>
                    <a:lnTo>
                      <a:pt x="36" y="404"/>
                    </a:lnTo>
                    <a:lnTo>
                      <a:pt x="34" y="398"/>
                    </a:lnTo>
                    <a:lnTo>
                      <a:pt x="34" y="396"/>
                    </a:lnTo>
                    <a:lnTo>
                      <a:pt x="39" y="389"/>
                    </a:lnTo>
                    <a:lnTo>
                      <a:pt x="37" y="384"/>
                    </a:lnTo>
                    <a:lnTo>
                      <a:pt x="37" y="383"/>
                    </a:lnTo>
                    <a:lnTo>
                      <a:pt x="40" y="381"/>
                    </a:lnTo>
                    <a:lnTo>
                      <a:pt x="39" y="378"/>
                    </a:lnTo>
                    <a:lnTo>
                      <a:pt x="39" y="377"/>
                    </a:lnTo>
                    <a:lnTo>
                      <a:pt x="40" y="375"/>
                    </a:lnTo>
                    <a:lnTo>
                      <a:pt x="42" y="375"/>
                    </a:lnTo>
                    <a:lnTo>
                      <a:pt x="42" y="372"/>
                    </a:lnTo>
                    <a:lnTo>
                      <a:pt x="37" y="371"/>
                    </a:lnTo>
                    <a:lnTo>
                      <a:pt x="37" y="369"/>
                    </a:lnTo>
                    <a:lnTo>
                      <a:pt x="43" y="365"/>
                    </a:lnTo>
                    <a:lnTo>
                      <a:pt x="36" y="364"/>
                    </a:lnTo>
                    <a:lnTo>
                      <a:pt x="30" y="368"/>
                    </a:lnTo>
                    <a:lnTo>
                      <a:pt x="24" y="361"/>
                    </a:lnTo>
                    <a:lnTo>
                      <a:pt x="25" y="335"/>
                    </a:lnTo>
                    <a:lnTo>
                      <a:pt x="30" y="328"/>
                    </a:lnTo>
                    <a:lnTo>
                      <a:pt x="27" y="313"/>
                    </a:lnTo>
                    <a:lnTo>
                      <a:pt x="27" y="291"/>
                    </a:lnTo>
                    <a:lnTo>
                      <a:pt x="33" y="289"/>
                    </a:lnTo>
                    <a:lnTo>
                      <a:pt x="31" y="282"/>
                    </a:lnTo>
                    <a:lnTo>
                      <a:pt x="31" y="281"/>
                    </a:lnTo>
                    <a:lnTo>
                      <a:pt x="36" y="281"/>
                    </a:lnTo>
                    <a:lnTo>
                      <a:pt x="52" y="235"/>
                    </a:lnTo>
                    <a:lnTo>
                      <a:pt x="53" y="215"/>
                    </a:lnTo>
                    <a:lnTo>
                      <a:pt x="51" y="187"/>
                    </a:lnTo>
                    <a:lnTo>
                      <a:pt x="52" y="181"/>
                    </a:lnTo>
                    <a:lnTo>
                      <a:pt x="55" y="175"/>
                    </a:lnTo>
                    <a:lnTo>
                      <a:pt x="53" y="160"/>
                    </a:lnTo>
                    <a:lnTo>
                      <a:pt x="64" y="131"/>
                    </a:lnTo>
                    <a:lnTo>
                      <a:pt x="64" y="116"/>
                    </a:lnTo>
                    <a:lnTo>
                      <a:pt x="67" y="107"/>
                    </a:lnTo>
                    <a:lnTo>
                      <a:pt x="65" y="80"/>
                    </a:lnTo>
                    <a:lnTo>
                      <a:pt x="70" y="73"/>
                    </a:lnTo>
                    <a:lnTo>
                      <a:pt x="71" y="55"/>
                    </a:lnTo>
                    <a:lnTo>
                      <a:pt x="70" y="33"/>
                    </a:lnTo>
                    <a:lnTo>
                      <a:pt x="67" y="9"/>
                    </a:lnTo>
                    <a:lnTo>
                      <a:pt x="67" y="8"/>
                    </a:lnTo>
                    <a:lnTo>
                      <a:pt x="76" y="6"/>
                    </a:lnTo>
                    <a:lnTo>
                      <a:pt x="79" y="0"/>
                    </a:lnTo>
                    <a:close/>
                  </a:path>
                </a:pathLst>
              </a:custGeom>
              <a:grpFill/>
              <a:ln w="3175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67677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" name="Chile - Offshore">
                <a:extLst>
                  <a:ext uri="{FF2B5EF4-FFF2-40B4-BE49-F238E27FC236}">
                    <a16:creationId xmlns:a16="http://schemas.microsoft.com/office/drawing/2014/main" id="{328185AC-035D-47F5-B78A-406CA3DE79FC}"/>
                  </a:ext>
                </a:extLst>
              </p:cNvPr>
              <p:cNvSpPr>
                <a:spLocks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2503724" y="5684058"/>
                <a:ext cx="182146" cy="510011"/>
              </a:xfrm>
              <a:custGeom>
                <a:avLst/>
                <a:gdLst/>
                <a:ahLst/>
                <a:cxnLst/>
                <a:rect l="l" t="t" r="r" b="b"/>
                <a:pathLst>
                  <a:path w="182146" h="510011">
                    <a:moveTo>
                      <a:pt x="114752" y="482688"/>
                    </a:moveTo>
                    <a:lnTo>
                      <a:pt x="123860" y="482688"/>
                    </a:lnTo>
                    <a:lnTo>
                      <a:pt x="123860" y="491796"/>
                    </a:lnTo>
                    <a:lnTo>
                      <a:pt x="114752" y="486331"/>
                    </a:lnTo>
                    <a:close/>
                    <a:moveTo>
                      <a:pt x="85608" y="431688"/>
                    </a:moveTo>
                    <a:lnTo>
                      <a:pt x="89251" y="431688"/>
                    </a:lnTo>
                    <a:lnTo>
                      <a:pt x="107466" y="448082"/>
                    </a:lnTo>
                    <a:lnTo>
                      <a:pt x="109287" y="451725"/>
                    </a:lnTo>
                    <a:lnTo>
                      <a:pt x="107466" y="451725"/>
                    </a:lnTo>
                    <a:lnTo>
                      <a:pt x="83787" y="448082"/>
                    </a:lnTo>
                    <a:lnTo>
                      <a:pt x="80144" y="448082"/>
                    </a:lnTo>
                    <a:lnTo>
                      <a:pt x="80144" y="435331"/>
                    </a:lnTo>
                    <a:close/>
                    <a:moveTo>
                      <a:pt x="45537" y="413474"/>
                    </a:moveTo>
                    <a:lnTo>
                      <a:pt x="51001" y="413474"/>
                    </a:lnTo>
                    <a:lnTo>
                      <a:pt x="58287" y="415296"/>
                    </a:lnTo>
                    <a:lnTo>
                      <a:pt x="63752" y="415296"/>
                    </a:lnTo>
                    <a:lnTo>
                      <a:pt x="80145" y="431689"/>
                    </a:lnTo>
                    <a:lnTo>
                      <a:pt x="78323" y="442617"/>
                    </a:lnTo>
                    <a:lnTo>
                      <a:pt x="72859" y="442617"/>
                    </a:lnTo>
                    <a:lnTo>
                      <a:pt x="69216" y="446260"/>
                    </a:lnTo>
                    <a:lnTo>
                      <a:pt x="61930" y="446260"/>
                    </a:lnTo>
                    <a:lnTo>
                      <a:pt x="52823" y="440796"/>
                    </a:lnTo>
                    <a:lnTo>
                      <a:pt x="45537" y="415296"/>
                    </a:lnTo>
                    <a:close/>
                    <a:moveTo>
                      <a:pt x="18215" y="389794"/>
                    </a:moveTo>
                    <a:lnTo>
                      <a:pt x="20036" y="389794"/>
                    </a:lnTo>
                    <a:lnTo>
                      <a:pt x="58287" y="413474"/>
                    </a:lnTo>
                    <a:lnTo>
                      <a:pt x="58287" y="415295"/>
                    </a:lnTo>
                    <a:lnTo>
                      <a:pt x="25501" y="398902"/>
                    </a:lnTo>
                    <a:lnTo>
                      <a:pt x="20036" y="391616"/>
                    </a:lnTo>
                    <a:lnTo>
                      <a:pt x="18215" y="391616"/>
                    </a:lnTo>
                    <a:close/>
                    <a:moveTo>
                      <a:pt x="145717" y="378865"/>
                    </a:moveTo>
                    <a:lnTo>
                      <a:pt x="147539" y="378865"/>
                    </a:lnTo>
                    <a:lnTo>
                      <a:pt x="151182" y="384330"/>
                    </a:lnTo>
                    <a:lnTo>
                      <a:pt x="167575" y="384330"/>
                    </a:lnTo>
                    <a:lnTo>
                      <a:pt x="167575" y="477224"/>
                    </a:lnTo>
                    <a:lnTo>
                      <a:pt x="163932" y="477224"/>
                    </a:lnTo>
                    <a:lnTo>
                      <a:pt x="163104" y="478881"/>
                    </a:lnTo>
                    <a:lnTo>
                      <a:pt x="169396" y="477225"/>
                    </a:lnTo>
                    <a:lnTo>
                      <a:pt x="171217" y="477225"/>
                    </a:lnTo>
                    <a:lnTo>
                      <a:pt x="174860" y="482690"/>
                    </a:lnTo>
                    <a:lnTo>
                      <a:pt x="174860" y="486332"/>
                    </a:lnTo>
                    <a:lnTo>
                      <a:pt x="169396" y="486332"/>
                    </a:lnTo>
                    <a:lnTo>
                      <a:pt x="176682" y="488154"/>
                    </a:lnTo>
                    <a:lnTo>
                      <a:pt x="176682" y="491797"/>
                    </a:lnTo>
                    <a:lnTo>
                      <a:pt x="171217" y="493618"/>
                    </a:lnTo>
                    <a:lnTo>
                      <a:pt x="176682" y="493618"/>
                    </a:lnTo>
                    <a:lnTo>
                      <a:pt x="176682" y="497261"/>
                    </a:lnTo>
                    <a:lnTo>
                      <a:pt x="182146" y="508190"/>
                    </a:lnTo>
                    <a:lnTo>
                      <a:pt x="182146" y="510011"/>
                    </a:lnTo>
                    <a:lnTo>
                      <a:pt x="156646" y="491797"/>
                    </a:lnTo>
                    <a:lnTo>
                      <a:pt x="151181" y="493618"/>
                    </a:lnTo>
                    <a:lnTo>
                      <a:pt x="156646" y="502725"/>
                    </a:lnTo>
                    <a:lnTo>
                      <a:pt x="156646" y="504547"/>
                    </a:lnTo>
                    <a:lnTo>
                      <a:pt x="151181" y="504547"/>
                    </a:lnTo>
                    <a:lnTo>
                      <a:pt x="147538" y="502725"/>
                    </a:lnTo>
                    <a:lnTo>
                      <a:pt x="145717" y="502725"/>
                    </a:lnTo>
                    <a:lnTo>
                      <a:pt x="140252" y="493618"/>
                    </a:lnTo>
                    <a:lnTo>
                      <a:pt x="145717" y="488154"/>
                    </a:lnTo>
                    <a:lnTo>
                      <a:pt x="131145" y="488154"/>
                    </a:lnTo>
                    <a:lnTo>
                      <a:pt x="131145" y="486332"/>
                    </a:lnTo>
                    <a:lnTo>
                      <a:pt x="134788" y="486332"/>
                    </a:lnTo>
                    <a:lnTo>
                      <a:pt x="156016" y="480746"/>
                    </a:lnTo>
                    <a:lnTo>
                      <a:pt x="135108" y="476725"/>
                    </a:lnTo>
                    <a:lnTo>
                      <a:pt x="147539" y="480869"/>
                    </a:lnTo>
                    <a:lnTo>
                      <a:pt x="151182" y="480869"/>
                    </a:lnTo>
                    <a:lnTo>
                      <a:pt x="147539" y="482690"/>
                    </a:lnTo>
                    <a:lnTo>
                      <a:pt x="131145" y="482690"/>
                    </a:lnTo>
                    <a:lnTo>
                      <a:pt x="131145" y="475963"/>
                    </a:lnTo>
                    <a:lnTo>
                      <a:pt x="109288" y="471760"/>
                    </a:lnTo>
                    <a:lnTo>
                      <a:pt x="109288" y="468117"/>
                    </a:lnTo>
                    <a:lnTo>
                      <a:pt x="98359" y="468117"/>
                    </a:lnTo>
                    <a:lnTo>
                      <a:pt x="98359" y="459010"/>
                    </a:lnTo>
                    <a:lnTo>
                      <a:pt x="114752" y="451724"/>
                    </a:lnTo>
                    <a:lnTo>
                      <a:pt x="109289" y="442618"/>
                    </a:lnTo>
                    <a:lnTo>
                      <a:pt x="109288" y="442618"/>
                    </a:lnTo>
                    <a:lnTo>
                      <a:pt x="109288" y="442617"/>
                    </a:lnTo>
                    <a:lnTo>
                      <a:pt x="109288" y="442616"/>
                    </a:lnTo>
                    <a:lnTo>
                      <a:pt x="109288" y="440795"/>
                    </a:lnTo>
                    <a:lnTo>
                      <a:pt x="109288" y="440796"/>
                    </a:lnTo>
                    <a:lnTo>
                      <a:pt x="118396" y="420759"/>
                    </a:lnTo>
                    <a:lnTo>
                      <a:pt x="120217" y="420759"/>
                    </a:lnTo>
                    <a:lnTo>
                      <a:pt x="123860" y="440796"/>
                    </a:lnTo>
                    <a:lnTo>
                      <a:pt x="123860" y="442618"/>
                    </a:lnTo>
                    <a:lnTo>
                      <a:pt x="120217" y="442618"/>
                    </a:lnTo>
                    <a:lnTo>
                      <a:pt x="123860" y="446261"/>
                    </a:lnTo>
                    <a:lnTo>
                      <a:pt x="123860" y="448082"/>
                    </a:lnTo>
                    <a:lnTo>
                      <a:pt x="120217" y="448082"/>
                    </a:lnTo>
                    <a:lnTo>
                      <a:pt x="112931" y="442618"/>
                    </a:lnTo>
                    <a:lnTo>
                      <a:pt x="111515" y="442618"/>
                    </a:lnTo>
                    <a:lnTo>
                      <a:pt x="129324" y="457188"/>
                    </a:lnTo>
                    <a:lnTo>
                      <a:pt x="129324" y="453545"/>
                    </a:lnTo>
                    <a:lnTo>
                      <a:pt x="125681" y="453545"/>
                    </a:lnTo>
                    <a:lnTo>
                      <a:pt x="125681" y="451724"/>
                    </a:lnTo>
                    <a:lnTo>
                      <a:pt x="129324" y="448081"/>
                    </a:lnTo>
                    <a:lnTo>
                      <a:pt x="129324" y="446259"/>
                    </a:lnTo>
                    <a:lnTo>
                      <a:pt x="131146" y="448081"/>
                    </a:lnTo>
                    <a:lnTo>
                      <a:pt x="131146" y="446259"/>
                    </a:lnTo>
                    <a:lnTo>
                      <a:pt x="129324" y="429866"/>
                    </a:lnTo>
                    <a:lnTo>
                      <a:pt x="129324" y="426223"/>
                    </a:lnTo>
                    <a:lnTo>
                      <a:pt x="145717" y="415295"/>
                    </a:lnTo>
                    <a:lnTo>
                      <a:pt x="120217" y="413473"/>
                    </a:lnTo>
                    <a:lnTo>
                      <a:pt x="120217" y="397080"/>
                    </a:lnTo>
                    <a:lnTo>
                      <a:pt x="125681" y="397080"/>
                    </a:lnTo>
                    <a:lnTo>
                      <a:pt x="120217" y="391615"/>
                    </a:lnTo>
                    <a:lnTo>
                      <a:pt x="120217" y="389794"/>
                    </a:lnTo>
                    <a:lnTo>
                      <a:pt x="136610" y="386151"/>
                    </a:lnTo>
                    <a:close/>
                    <a:moveTo>
                      <a:pt x="36429" y="378865"/>
                    </a:moveTo>
                    <a:lnTo>
                      <a:pt x="45537" y="378865"/>
                    </a:lnTo>
                    <a:lnTo>
                      <a:pt x="41894" y="386151"/>
                    </a:lnTo>
                    <a:lnTo>
                      <a:pt x="40072" y="389794"/>
                    </a:lnTo>
                    <a:lnTo>
                      <a:pt x="40072" y="386151"/>
                    </a:lnTo>
                    <a:lnTo>
                      <a:pt x="36429" y="380687"/>
                    </a:lnTo>
                    <a:close/>
                    <a:moveTo>
                      <a:pt x="63752" y="358830"/>
                    </a:moveTo>
                    <a:lnTo>
                      <a:pt x="67395" y="358830"/>
                    </a:lnTo>
                    <a:lnTo>
                      <a:pt x="67395" y="362473"/>
                    </a:lnTo>
                    <a:lnTo>
                      <a:pt x="72859" y="373402"/>
                    </a:lnTo>
                    <a:lnTo>
                      <a:pt x="63752" y="386153"/>
                    </a:lnTo>
                    <a:lnTo>
                      <a:pt x="74681" y="395260"/>
                    </a:lnTo>
                    <a:lnTo>
                      <a:pt x="83788" y="386153"/>
                    </a:lnTo>
                    <a:lnTo>
                      <a:pt x="96538" y="386153"/>
                    </a:lnTo>
                    <a:lnTo>
                      <a:pt x="98360" y="395260"/>
                    </a:lnTo>
                    <a:lnTo>
                      <a:pt x="74681" y="408010"/>
                    </a:lnTo>
                    <a:lnTo>
                      <a:pt x="74681" y="418939"/>
                    </a:lnTo>
                    <a:lnTo>
                      <a:pt x="69216" y="418939"/>
                    </a:lnTo>
                    <a:lnTo>
                      <a:pt x="56466" y="408010"/>
                    </a:lnTo>
                    <a:lnTo>
                      <a:pt x="56466" y="404367"/>
                    </a:lnTo>
                    <a:lnTo>
                      <a:pt x="67395" y="404367"/>
                    </a:lnTo>
                    <a:lnTo>
                      <a:pt x="63752" y="398903"/>
                    </a:lnTo>
                    <a:lnTo>
                      <a:pt x="61930" y="398903"/>
                    </a:lnTo>
                    <a:lnTo>
                      <a:pt x="58287" y="402546"/>
                    </a:lnTo>
                    <a:lnTo>
                      <a:pt x="52823" y="402546"/>
                    </a:lnTo>
                    <a:lnTo>
                      <a:pt x="52823" y="398903"/>
                    </a:lnTo>
                    <a:lnTo>
                      <a:pt x="45537" y="391617"/>
                    </a:lnTo>
                    <a:lnTo>
                      <a:pt x="45537" y="378865"/>
                    </a:lnTo>
                    <a:lnTo>
                      <a:pt x="45537" y="367937"/>
                    </a:lnTo>
                    <a:lnTo>
                      <a:pt x="52823" y="367937"/>
                    </a:lnTo>
                    <a:lnTo>
                      <a:pt x="56466" y="364294"/>
                    </a:lnTo>
                    <a:lnTo>
                      <a:pt x="58287" y="364294"/>
                    </a:lnTo>
                    <a:lnTo>
                      <a:pt x="61930" y="369759"/>
                    </a:lnTo>
                    <a:lnTo>
                      <a:pt x="63752" y="362473"/>
                    </a:lnTo>
                    <a:close/>
                    <a:moveTo>
                      <a:pt x="30965" y="342436"/>
                    </a:moveTo>
                    <a:lnTo>
                      <a:pt x="34608" y="342436"/>
                    </a:lnTo>
                    <a:lnTo>
                      <a:pt x="41894" y="353365"/>
                    </a:lnTo>
                    <a:lnTo>
                      <a:pt x="41894" y="357008"/>
                    </a:lnTo>
                    <a:lnTo>
                      <a:pt x="40072" y="357008"/>
                    </a:lnTo>
                    <a:lnTo>
                      <a:pt x="34608" y="353365"/>
                    </a:lnTo>
                    <a:lnTo>
                      <a:pt x="30965" y="351543"/>
                    </a:lnTo>
                    <a:close/>
                    <a:moveTo>
                      <a:pt x="40072" y="335150"/>
                    </a:moveTo>
                    <a:lnTo>
                      <a:pt x="45537" y="340614"/>
                    </a:lnTo>
                    <a:lnTo>
                      <a:pt x="45537" y="351544"/>
                    </a:lnTo>
                    <a:lnTo>
                      <a:pt x="41894" y="351544"/>
                    </a:lnTo>
                    <a:lnTo>
                      <a:pt x="40072" y="336971"/>
                    </a:lnTo>
                    <a:close/>
                    <a:moveTo>
                      <a:pt x="16394" y="307829"/>
                    </a:moveTo>
                    <a:lnTo>
                      <a:pt x="18215" y="307829"/>
                    </a:lnTo>
                    <a:lnTo>
                      <a:pt x="29145" y="318758"/>
                    </a:lnTo>
                    <a:lnTo>
                      <a:pt x="29145" y="320579"/>
                    </a:lnTo>
                    <a:lnTo>
                      <a:pt x="25502" y="326044"/>
                    </a:lnTo>
                    <a:lnTo>
                      <a:pt x="25502" y="329687"/>
                    </a:lnTo>
                    <a:lnTo>
                      <a:pt x="23680" y="329687"/>
                    </a:lnTo>
                    <a:lnTo>
                      <a:pt x="23680" y="336972"/>
                    </a:lnTo>
                    <a:lnTo>
                      <a:pt x="18215" y="340615"/>
                    </a:lnTo>
                    <a:lnTo>
                      <a:pt x="16394" y="340615"/>
                    </a:lnTo>
                    <a:lnTo>
                      <a:pt x="16394" y="336972"/>
                    </a:lnTo>
                    <a:lnTo>
                      <a:pt x="20037" y="326043"/>
                    </a:lnTo>
                    <a:close/>
                    <a:moveTo>
                      <a:pt x="20037" y="300543"/>
                    </a:moveTo>
                    <a:lnTo>
                      <a:pt x="30966" y="307829"/>
                    </a:lnTo>
                    <a:lnTo>
                      <a:pt x="34609" y="313294"/>
                    </a:lnTo>
                    <a:lnTo>
                      <a:pt x="34609" y="316937"/>
                    </a:lnTo>
                    <a:lnTo>
                      <a:pt x="25501" y="311472"/>
                    </a:lnTo>
                    <a:close/>
                    <a:moveTo>
                      <a:pt x="12751" y="291435"/>
                    </a:moveTo>
                    <a:lnTo>
                      <a:pt x="18216" y="291435"/>
                    </a:lnTo>
                    <a:lnTo>
                      <a:pt x="18216" y="295078"/>
                    </a:lnTo>
                    <a:lnTo>
                      <a:pt x="16394" y="302364"/>
                    </a:lnTo>
                    <a:lnTo>
                      <a:pt x="12751" y="302364"/>
                    </a:lnTo>
                    <a:lnTo>
                      <a:pt x="1822" y="296899"/>
                    </a:lnTo>
                    <a:lnTo>
                      <a:pt x="1822" y="295078"/>
                    </a:lnTo>
                    <a:lnTo>
                      <a:pt x="10930" y="295078"/>
                    </a:lnTo>
                    <a:close/>
                    <a:moveTo>
                      <a:pt x="1821" y="269577"/>
                    </a:moveTo>
                    <a:lnTo>
                      <a:pt x="5464" y="269577"/>
                    </a:lnTo>
                    <a:lnTo>
                      <a:pt x="10929" y="278685"/>
                    </a:lnTo>
                    <a:lnTo>
                      <a:pt x="7286" y="278685"/>
                    </a:lnTo>
                    <a:lnTo>
                      <a:pt x="1821" y="275042"/>
                    </a:lnTo>
                    <a:lnTo>
                      <a:pt x="0" y="275042"/>
                    </a:lnTo>
                    <a:lnTo>
                      <a:pt x="0" y="273220"/>
                    </a:lnTo>
                    <a:close/>
                    <a:moveTo>
                      <a:pt x="16393" y="234970"/>
                    </a:moveTo>
                    <a:lnTo>
                      <a:pt x="18215" y="234970"/>
                    </a:lnTo>
                    <a:lnTo>
                      <a:pt x="25501" y="245899"/>
                    </a:lnTo>
                    <a:lnTo>
                      <a:pt x="23679" y="285971"/>
                    </a:lnTo>
                    <a:lnTo>
                      <a:pt x="16393" y="284149"/>
                    </a:lnTo>
                    <a:lnTo>
                      <a:pt x="16393" y="267756"/>
                    </a:lnTo>
                    <a:lnTo>
                      <a:pt x="7286" y="258649"/>
                    </a:lnTo>
                    <a:lnTo>
                      <a:pt x="7286" y="256827"/>
                    </a:lnTo>
                    <a:lnTo>
                      <a:pt x="10929" y="258649"/>
                    </a:lnTo>
                    <a:lnTo>
                      <a:pt x="7286" y="253184"/>
                    </a:lnTo>
                    <a:lnTo>
                      <a:pt x="7286" y="251363"/>
                    </a:lnTo>
                    <a:lnTo>
                      <a:pt x="12750" y="245899"/>
                    </a:lnTo>
                    <a:close/>
                    <a:moveTo>
                      <a:pt x="1822" y="227684"/>
                    </a:moveTo>
                    <a:lnTo>
                      <a:pt x="5465" y="227684"/>
                    </a:lnTo>
                    <a:lnTo>
                      <a:pt x="7287" y="234970"/>
                    </a:lnTo>
                    <a:lnTo>
                      <a:pt x="5465" y="240435"/>
                    </a:lnTo>
                    <a:lnTo>
                      <a:pt x="1822" y="240435"/>
                    </a:lnTo>
                    <a:close/>
                    <a:moveTo>
                      <a:pt x="5465" y="213112"/>
                    </a:moveTo>
                    <a:lnTo>
                      <a:pt x="7286" y="213112"/>
                    </a:lnTo>
                    <a:lnTo>
                      <a:pt x="12751" y="233148"/>
                    </a:lnTo>
                    <a:lnTo>
                      <a:pt x="12751" y="234970"/>
                    </a:lnTo>
                    <a:lnTo>
                      <a:pt x="10929" y="234970"/>
                    </a:lnTo>
                    <a:lnTo>
                      <a:pt x="1822" y="218576"/>
                    </a:lnTo>
                    <a:lnTo>
                      <a:pt x="1822" y="216755"/>
                    </a:lnTo>
                    <a:close/>
                    <a:moveTo>
                      <a:pt x="23680" y="196719"/>
                    </a:moveTo>
                    <a:lnTo>
                      <a:pt x="25501" y="196719"/>
                    </a:lnTo>
                    <a:lnTo>
                      <a:pt x="30966" y="205827"/>
                    </a:lnTo>
                    <a:lnTo>
                      <a:pt x="29144" y="205827"/>
                    </a:lnTo>
                    <a:lnTo>
                      <a:pt x="20037" y="200362"/>
                    </a:lnTo>
                    <a:close/>
                    <a:moveTo>
                      <a:pt x="40072" y="107467"/>
                    </a:moveTo>
                    <a:lnTo>
                      <a:pt x="41894" y="107467"/>
                    </a:lnTo>
                    <a:lnTo>
                      <a:pt x="41894" y="111110"/>
                    </a:lnTo>
                    <a:lnTo>
                      <a:pt x="45537" y="118396"/>
                    </a:lnTo>
                    <a:lnTo>
                      <a:pt x="45537" y="122039"/>
                    </a:lnTo>
                    <a:lnTo>
                      <a:pt x="41894" y="122039"/>
                    </a:lnTo>
                    <a:lnTo>
                      <a:pt x="41894" y="118396"/>
                    </a:lnTo>
                    <a:lnTo>
                      <a:pt x="30965" y="112931"/>
                    </a:lnTo>
                    <a:lnTo>
                      <a:pt x="30965" y="111110"/>
                    </a:lnTo>
                    <a:close/>
                    <a:moveTo>
                      <a:pt x="58287" y="85610"/>
                    </a:moveTo>
                    <a:lnTo>
                      <a:pt x="67395" y="94717"/>
                    </a:lnTo>
                    <a:lnTo>
                      <a:pt x="63752" y="102003"/>
                    </a:lnTo>
                    <a:lnTo>
                      <a:pt x="52823" y="107468"/>
                    </a:lnTo>
                    <a:lnTo>
                      <a:pt x="51001" y="107468"/>
                    </a:lnTo>
                    <a:lnTo>
                      <a:pt x="51001" y="105646"/>
                    </a:lnTo>
                    <a:lnTo>
                      <a:pt x="45537" y="94717"/>
                    </a:lnTo>
                    <a:lnTo>
                      <a:pt x="47358" y="94717"/>
                    </a:lnTo>
                    <a:close/>
                    <a:moveTo>
                      <a:pt x="40072" y="0"/>
                    </a:moveTo>
                    <a:lnTo>
                      <a:pt x="47358" y="5464"/>
                    </a:lnTo>
                    <a:lnTo>
                      <a:pt x="52823" y="23679"/>
                    </a:lnTo>
                    <a:lnTo>
                      <a:pt x="51001" y="23679"/>
                    </a:lnTo>
                    <a:lnTo>
                      <a:pt x="45537" y="32786"/>
                    </a:lnTo>
                    <a:lnTo>
                      <a:pt x="47358" y="38251"/>
                    </a:lnTo>
                    <a:lnTo>
                      <a:pt x="47358" y="51001"/>
                    </a:lnTo>
                    <a:lnTo>
                      <a:pt x="45537" y="51001"/>
                    </a:lnTo>
                    <a:lnTo>
                      <a:pt x="41894" y="56466"/>
                    </a:lnTo>
                    <a:lnTo>
                      <a:pt x="41894" y="60109"/>
                    </a:lnTo>
                    <a:lnTo>
                      <a:pt x="29143" y="56466"/>
                    </a:lnTo>
                    <a:lnTo>
                      <a:pt x="29143" y="54644"/>
                    </a:lnTo>
                    <a:lnTo>
                      <a:pt x="25500" y="49180"/>
                    </a:lnTo>
                    <a:lnTo>
                      <a:pt x="30964" y="10929"/>
                    </a:lnTo>
                    <a:close/>
                  </a:path>
                </a:pathLst>
              </a:custGeom>
              <a:grpFill/>
              <a:ln w="3175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67677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49" name="Brazil">
              <a:extLst>
                <a:ext uri="{FF2B5EF4-FFF2-40B4-BE49-F238E27FC236}">
                  <a16:creationId xmlns:a16="http://schemas.microsoft.com/office/drawing/2014/main" id="{6AEC207B-5113-402C-AF74-4A13076B48B4}"/>
                </a:ext>
              </a:extLst>
            </p:cNvPr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5364655" y="1187440"/>
              <a:ext cx="2693036" cy="2825051"/>
            </a:xfrm>
            <a:custGeom>
              <a:avLst/>
              <a:gdLst/>
              <a:ahLst/>
              <a:cxnLst/>
              <a:rect l="l" t="t" r="r" b="b"/>
              <a:pathLst>
                <a:path w="928948" h="974486">
                  <a:moveTo>
                    <a:pt x="555547" y="162107"/>
                  </a:moveTo>
                  <a:lnTo>
                    <a:pt x="555547" y="167575"/>
                  </a:lnTo>
                  <a:lnTo>
                    <a:pt x="559190" y="167575"/>
                  </a:lnTo>
                  <a:lnTo>
                    <a:pt x="566841" y="165875"/>
                  </a:lnTo>
                  <a:lnTo>
                    <a:pt x="555548" y="162111"/>
                  </a:lnTo>
                  <a:close/>
                  <a:moveTo>
                    <a:pt x="564655" y="111109"/>
                  </a:moveTo>
                  <a:lnTo>
                    <a:pt x="566476" y="111109"/>
                  </a:lnTo>
                  <a:lnTo>
                    <a:pt x="575584" y="122038"/>
                  </a:lnTo>
                  <a:lnTo>
                    <a:pt x="575584" y="123860"/>
                  </a:lnTo>
                  <a:lnTo>
                    <a:pt x="561012" y="123860"/>
                  </a:lnTo>
                  <a:lnTo>
                    <a:pt x="559190" y="116573"/>
                  </a:lnTo>
                  <a:close/>
                  <a:moveTo>
                    <a:pt x="313292" y="0"/>
                  </a:moveTo>
                  <a:lnTo>
                    <a:pt x="331507" y="0"/>
                  </a:lnTo>
                  <a:lnTo>
                    <a:pt x="331507" y="16393"/>
                  </a:lnTo>
                  <a:lnTo>
                    <a:pt x="340614" y="16393"/>
                  </a:lnTo>
                  <a:lnTo>
                    <a:pt x="340614" y="18215"/>
                  </a:lnTo>
                  <a:lnTo>
                    <a:pt x="342436" y="32787"/>
                  </a:lnTo>
                  <a:lnTo>
                    <a:pt x="336971" y="38251"/>
                  </a:lnTo>
                  <a:lnTo>
                    <a:pt x="335150" y="63752"/>
                  </a:lnTo>
                  <a:lnTo>
                    <a:pt x="340614" y="69216"/>
                  </a:lnTo>
                  <a:lnTo>
                    <a:pt x="340614" y="80145"/>
                  </a:lnTo>
                  <a:lnTo>
                    <a:pt x="347900" y="85609"/>
                  </a:lnTo>
                  <a:lnTo>
                    <a:pt x="364293" y="91074"/>
                  </a:lnTo>
                  <a:lnTo>
                    <a:pt x="397080" y="74680"/>
                  </a:lnTo>
                  <a:lnTo>
                    <a:pt x="415295" y="78323"/>
                  </a:lnTo>
                  <a:lnTo>
                    <a:pt x="426223" y="78323"/>
                  </a:lnTo>
                  <a:lnTo>
                    <a:pt x="431688" y="67395"/>
                  </a:lnTo>
                  <a:lnTo>
                    <a:pt x="431688" y="63752"/>
                  </a:lnTo>
                  <a:lnTo>
                    <a:pt x="449902" y="61930"/>
                  </a:lnTo>
                  <a:lnTo>
                    <a:pt x="464474" y="67395"/>
                  </a:lnTo>
                  <a:lnTo>
                    <a:pt x="475403" y="74680"/>
                  </a:lnTo>
                  <a:lnTo>
                    <a:pt x="497261" y="72859"/>
                  </a:lnTo>
                  <a:lnTo>
                    <a:pt x="510011" y="61930"/>
                  </a:lnTo>
                  <a:lnTo>
                    <a:pt x="531868" y="27322"/>
                  </a:lnTo>
                  <a:lnTo>
                    <a:pt x="533690" y="23679"/>
                  </a:lnTo>
                  <a:lnTo>
                    <a:pt x="537333" y="23679"/>
                  </a:lnTo>
                  <a:lnTo>
                    <a:pt x="542797" y="29144"/>
                  </a:lnTo>
                  <a:lnTo>
                    <a:pt x="561012" y="80145"/>
                  </a:lnTo>
                  <a:lnTo>
                    <a:pt x="571941" y="83788"/>
                  </a:lnTo>
                  <a:lnTo>
                    <a:pt x="571941" y="85609"/>
                  </a:lnTo>
                  <a:lnTo>
                    <a:pt x="570119" y="100181"/>
                  </a:lnTo>
                  <a:lnTo>
                    <a:pt x="537333" y="134789"/>
                  </a:lnTo>
                  <a:lnTo>
                    <a:pt x="539154" y="151182"/>
                  </a:lnTo>
                  <a:lnTo>
                    <a:pt x="550083" y="142075"/>
                  </a:lnTo>
                  <a:lnTo>
                    <a:pt x="550083" y="140253"/>
                  </a:lnTo>
                  <a:lnTo>
                    <a:pt x="553726" y="140253"/>
                  </a:lnTo>
                  <a:lnTo>
                    <a:pt x="553726" y="142075"/>
                  </a:lnTo>
                  <a:lnTo>
                    <a:pt x="550083" y="147539"/>
                  </a:lnTo>
                  <a:lnTo>
                    <a:pt x="553726" y="153004"/>
                  </a:lnTo>
                  <a:lnTo>
                    <a:pt x="554940" y="153004"/>
                  </a:lnTo>
                  <a:lnTo>
                    <a:pt x="553726" y="134789"/>
                  </a:lnTo>
                  <a:lnTo>
                    <a:pt x="553726" y="132968"/>
                  </a:lnTo>
                  <a:lnTo>
                    <a:pt x="544619" y="142075"/>
                  </a:lnTo>
                  <a:lnTo>
                    <a:pt x="542797" y="142075"/>
                  </a:lnTo>
                  <a:lnTo>
                    <a:pt x="539154" y="134789"/>
                  </a:lnTo>
                  <a:lnTo>
                    <a:pt x="548262" y="127503"/>
                  </a:lnTo>
                  <a:lnTo>
                    <a:pt x="553727" y="123860"/>
                  </a:lnTo>
                  <a:lnTo>
                    <a:pt x="555548" y="123860"/>
                  </a:lnTo>
                  <a:lnTo>
                    <a:pt x="555548" y="127503"/>
                  </a:lnTo>
                  <a:lnTo>
                    <a:pt x="553727" y="129325"/>
                  </a:lnTo>
                  <a:lnTo>
                    <a:pt x="555548" y="129325"/>
                  </a:lnTo>
                  <a:lnTo>
                    <a:pt x="555548" y="130691"/>
                  </a:lnTo>
                  <a:lnTo>
                    <a:pt x="561012" y="129325"/>
                  </a:lnTo>
                  <a:lnTo>
                    <a:pt x="575584" y="128558"/>
                  </a:lnTo>
                  <a:lnTo>
                    <a:pt x="575584" y="127503"/>
                  </a:lnTo>
                  <a:lnTo>
                    <a:pt x="581049" y="122038"/>
                  </a:lnTo>
                  <a:lnTo>
                    <a:pt x="582870" y="123859"/>
                  </a:lnTo>
                  <a:lnTo>
                    <a:pt x="582870" y="127503"/>
                  </a:lnTo>
                  <a:lnTo>
                    <a:pt x="580477" y="128300"/>
                  </a:lnTo>
                  <a:lnTo>
                    <a:pt x="595620" y="127503"/>
                  </a:lnTo>
                  <a:lnTo>
                    <a:pt x="606549" y="129325"/>
                  </a:lnTo>
                  <a:lnTo>
                    <a:pt x="606549" y="131146"/>
                  </a:lnTo>
                  <a:lnTo>
                    <a:pt x="604728" y="142075"/>
                  </a:lnTo>
                  <a:lnTo>
                    <a:pt x="590156" y="162111"/>
                  </a:lnTo>
                  <a:lnTo>
                    <a:pt x="584084" y="163932"/>
                  </a:lnTo>
                  <a:lnTo>
                    <a:pt x="584691" y="163932"/>
                  </a:lnTo>
                  <a:lnTo>
                    <a:pt x="584691" y="178504"/>
                  </a:lnTo>
                  <a:lnTo>
                    <a:pt x="593798" y="163932"/>
                  </a:lnTo>
                  <a:lnTo>
                    <a:pt x="604727" y="158468"/>
                  </a:lnTo>
                  <a:lnTo>
                    <a:pt x="612013" y="140253"/>
                  </a:lnTo>
                  <a:lnTo>
                    <a:pt x="637513" y="140253"/>
                  </a:lnTo>
                  <a:lnTo>
                    <a:pt x="677586" y="153004"/>
                  </a:lnTo>
                  <a:lnTo>
                    <a:pt x="679407" y="162111"/>
                  </a:lnTo>
                  <a:lnTo>
                    <a:pt x="690336" y="158468"/>
                  </a:lnTo>
                  <a:lnTo>
                    <a:pt x="699443" y="167575"/>
                  </a:lnTo>
                  <a:lnTo>
                    <a:pt x="699443" y="169397"/>
                  </a:lnTo>
                  <a:lnTo>
                    <a:pt x="695800" y="174861"/>
                  </a:lnTo>
                  <a:lnTo>
                    <a:pt x="704908" y="174861"/>
                  </a:lnTo>
                  <a:lnTo>
                    <a:pt x="704908" y="178504"/>
                  </a:lnTo>
                  <a:lnTo>
                    <a:pt x="701265" y="185790"/>
                  </a:lnTo>
                  <a:lnTo>
                    <a:pt x="721301" y="178504"/>
                  </a:lnTo>
                  <a:lnTo>
                    <a:pt x="723122" y="178504"/>
                  </a:lnTo>
                  <a:lnTo>
                    <a:pt x="761373" y="191254"/>
                  </a:lnTo>
                  <a:lnTo>
                    <a:pt x="806910" y="191254"/>
                  </a:lnTo>
                  <a:lnTo>
                    <a:pt x="819660" y="196719"/>
                  </a:lnTo>
                  <a:lnTo>
                    <a:pt x="877947" y="242256"/>
                  </a:lnTo>
                  <a:lnTo>
                    <a:pt x="912555" y="245899"/>
                  </a:lnTo>
                  <a:lnTo>
                    <a:pt x="914376" y="245899"/>
                  </a:lnTo>
                  <a:lnTo>
                    <a:pt x="914376" y="247720"/>
                  </a:lnTo>
                  <a:lnTo>
                    <a:pt x="923484" y="258649"/>
                  </a:lnTo>
                  <a:lnTo>
                    <a:pt x="928948" y="291435"/>
                  </a:lnTo>
                  <a:lnTo>
                    <a:pt x="919841" y="336972"/>
                  </a:lnTo>
                  <a:lnTo>
                    <a:pt x="892519" y="371580"/>
                  </a:lnTo>
                  <a:lnTo>
                    <a:pt x="868840" y="393438"/>
                  </a:lnTo>
                  <a:lnTo>
                    <a:pt x="850625" y="429867"/>
                  </a:lnTo>
                  <a:lnTo>
                    <a:pt x="830589" y="440796"/>
                  </a:lnTo>
                  <a:lnTo>
                    <a:pt x="828767" y="469939"/>
                  </a:lnTo>
                  <a:lnTo>
                    <a:pt x="830589" y="502726"/>
                  </a:lnTo>
                  <a:lnTo>
                    <a:pt x="825125" y="548262"/>
                  </a:lnTo>
                  <a:lnTo>
                    <a:pt x="814196" y="561013"/>
                  </a:lnTo>
                  <a:lnTo>
                    <a:pt x="810553" y="593799"/>
                  </a:lnTo>
                  <a:lnTo>
                    <a:pt x="783231" y="637514"/>
                  </a:lnTo>
                  <a:lnTo>
                    <a:pt x="777766" y="655729"/>
                  </a:lnTo>
                  <a:lnTo>
                    <a:pt x="757730" y="672122"/>
                  </a:lnTo>
                  <a:lnTo>
                    <a:pt x="752266" y="679408"/>
                  </a:lnTo>
                  <a:lnTo>
                    <a:pt x="699443" y="683051"/>
                  </a:lnTo>
                  <a:lnTo>
                    <a:pt x="695800" y="688516"/>
                  </a:lnTo>
                  <a:lnTo>
                    <a:pt x="695800" y="690337"/>
                  </a:lnTo>
                  <a:lnTo>
                    <a:pt x="648442" y="710373"/>
                  </a:lnTo>
                  <a:lnTo>
                    <a:pt x="610191" y="748624"/>
                  </a:lnTo>
                  <a:lnTo>
                    <a:pt x="599263" y="763196"/>
                  </a:lnTo>
                  <a:lnTo>
                    <a:pt x="601084" y="785053"/>
                  </a:lnTo>
                  <a:lnTo>
                    <a:pt x="604727" y="790518"/>
                  </a:lnTo>
                  <a:lnTo>
                    <a:pt x="604727" y="794161"/>
                  </a:lnTo>
                  <a:lnTo>
                    <a:pt x="601084" y="795982"/>
                  </a:lnTo>
                  <a:lnTo>
                    <a:pt x="599263" y="823304"/>
                  </a:lnTo>
                  <a:lnTo>
                    <a:pt x="571941" y="852448"/>
                  </a:lnTo>
                  <a:lnTo>
                    <a:pt x="561012" y="883413"/>
                  </a:lnTo>
                  <a:lnTo>
                    <a:pt x="542797" y="908913"/>
                  </a:lnTo>
                  <a:lnTo>
                    <a:pt x="511832" y="930771"/>
                  </a:lnTo>
                  <a:lnTo>
                    <a:pt x="510011" y="947164"/>
                  </a:lnTo>
                  <a:lnTo>
                    <a:pt x="486332" y="974486"/>
                  </a:lnTo>
                  <a:lnTo>
                    <a:pt x="486332" y="972665"/>
                  </a:lnTo>
                  <a:lnTo>
                    <a:pt x="482689" y="956272"/>
                  </a:lnTo>
                  <a:lnTo>
                    <a:pt x="491796" y="945343"/>
                  </a:lnTo>
                  <a:lnTo>
                    <a:pt x="480867" y="934414"/>
                  </a:lnTo>
                  <a:lnTo>
                    <a:pt x="475403" y="923485"/>
                  </a:lnTo>
                  <a:lnTo>
                    <a:pt x="444438" y="905270"/>
                  </a:lnTo>
                  <a:lnTo>
                    <a:pt x="433509" y="890699"/>
                  </a:lnTo>
                  <a:lnTo>
                    <a:pt x="424402" y="896163"/>
                  </a:lnTo>
                  <a:lnTo>
                    <a:pt x="420759" y="896163"/>
                  </a:lnTo>
                  <a:lnTo>
                    <a:pt x="420759" y="885234"/>
                  </a:lnTo>
                  <a:lnTo>
                    <a:pt x="404366" y="872484"/>
                  </a:lnTo>
                  <a:lnTo>
                    <a:pt x="398901" y="872484"/>
                  </a:lnTo>
                  <a:lnTo>
                    <a:pt x="391615" y="874305"/>
                  </a:lnTo>
                  <a:lnTo>
                    <a:pt x="386151" y="874305"/>
                  </a:lnTo>
                  <a:lnTo>
                    <a:pt x="386151" y="872484"/>
                  </a:lnTo>
                  <a:lnTo>
                    <a:pt x="455367" y="799625"/>
                  </a:lnTo>
                  <a:lnTo>
                    <a:pt x="477224" y="788696"/>
                  </a:lnTo>
                  <a:lnTo>
                    <a:pt x="480867" y="768660"/>
                  </a:lnTo>
                  <a:lnTo>
                    <a:pt x="475403" y="752267"/>
                  </a:lnTo>
                  <a:lnTo>
                    <a:pt x="459010" y="750445"/>
                  </a:lnTo>
                  <a:lnTo>
                    <a:pt x="464474" y="721302"/>
                  </a:lnTo>
                  <a:lnTo>
                    <a:pt x="460831" y="706730"/>
                  </a:lnTo>
                  <a:lnTo>
                    <a:pt x="437152" y="704909"/>
                  </a:lnTo>
                  <a:lnTo>
                    <a:pt x="429866" y="666658"/>
                  </a:lnTo>
                  <a:lnTo>
                    <a:pt x="415295" y="661194"/>
                  </a:lnTo>
                  <a:lnTo>
                    <a:pt x="398901" y="664836"/>
                  </a:lnTo>
                  <a:lnTo>
                    <a:pt x="380687" y="659372"/>
                  </a:lnTo>
                  <a:lnTo>
                    <a:pt x="377044" y="659372"/>
                  </a:lnTo>
                  <a:lnTo>
                    <a:pt x="375222" y="610192"/>
                  </a:lnTo>
                  <a:lnTo>
                    <a:pt x="375222" y="606549"/>
                  </a:lnTo>
                  <a:lnTo>
                    <a:pt x="377044" y="606549"/>
                  </a:lnTo>
                  <a:lnTo>
                    <a:pt x="382508" y="559191"/>
                  </a:lnTo>
                  <a:lnTo>
                    <a:pt x="377044" y="542798"/>
                  </a:lnTo>
                  <a:lnTo>
                    <a:pt x="366115" y="537334"/>
                  </a:lnTo>
                  <a:lnTo>
                    <a:pt x="366115" y="515476"/>
                  </a:lnTo>
                  <a:lnTo>
                    <a:pt x="326043" y="515476"/>
                  </a:lnTo>
                  <a:lnTo>
                    <a:pt x="326043" y="513655"/>
                  </a:lnTo>
                  <a:lnTo>
                    <a:pt x="318757" y="488154"/>
                  </a:lnTo>
                  <a:lnTo>
                    <a:pt x="320578" y="475404"/>
                  </a:lnTo>
                  <a:lnTo>
                    <a:pt x="309649" y="449903"/>
                  </a:lnTo>
                  <a:lnTo>
                    <a:pt x="302364" y="444439"/>
                  </a:lnTo>
                  <a:lnTo>
                    <a:pt x="285970" y="444439"/>
                  </a:lnTo>
                  <a:lnTo>
                    <a:pt x="278685" y="437153"/>
                  </a:lnTo>
                  <a:lnTo>
                    <a:pt x="256827" y="431688"/>
                  </a:lnTo>
                  <a:lnTo>
                    <a:pt x="251363" y="424403"/>
                  </a:lnTo>
                  <a:lnTo>
                    <a:pt x="220398" y="418938"/>
                  </a:lnTo>
                  <a:lnTo>
                    <a:pt x="204004" y="408009"/>
                  </a:lnTo>
                  <a:lnTo>
                    <a:pt x="200361" y="393438"/>
                  </a:lnTo>
                  <a:lnTo>
                    <a:pt x="202183" y="364294"/>
                  </a:lnTo>
                  <a:lnTo>
                    <a:pt x="196719" y="353365"/>
                  </a:lnTo>
                  <a:lnTo>
                    <a:pt x="169397" y="357008"/>
                  </a:lnTo>
                  <a:lnTo>
                    <a:pt x="151182" y="377044"/>
                  </a:lnTo>
                  <a:lnTo>
                    <a:pt x="131146" y="387973"/>
                  </a:lnTo>
                  <a:lnTo>
                    <a:pt x="100181" y="382509"/>
                  </a:lnTo>
                  <a:lnTo>
                    <a:pt x="83788" y="387973"/>
                  </a:lnTo>
                  <a:lnTo>
                    <a:pt x="78323" y="382509"/>
                  </a:lnTo>
                  <a:lnTo>
                    <a:pt x="78323" y="346079"/>
                  </a:lnTo>
                  <a:lnTo>
                    <a:pt x="52823" y="362473"/>
                  </a:lnTo>
                  <a:lnTo>
                    <a:pt x="40072" y="358830"/>
                  </a:lnTo>
                  <a:lnTo>
                    <a:pt x="34608" y="347901"/>
                  </a:lnTo>
                  <a:lnTo>
                    <a:pt x="21858" y="347901"/>
                  </a:lnTo>
                  <a:lnTo>
                    <a:pt x="21858" y="336972"/>
                  </a:lnTo>
                  <a:lnTo>
                    <a:pt x="5465" y="320579"/>
                  </a:lnTo>
                  <a:lnTo>
                    <a:pt x="0" y="304186"/>
                  </a:lnTo>
                  <a:lnTo>
                    <a:pt x="0" y="302364"/>
                  </a:lnTo>
                  <a:lnTo>
                    <a:pt x="7286" y="284149"/>
                  </a:lnTo>
                  <a:lnTo>
                    <a:pt x="16393" y="278685"/>
                  </a:lnTo>
                  <a:lnTo>
                    <a:pt x="18215" y="264113"/>
                  </a:lnTo>
                  <a:lnTo>
                    <a:pt x="32787" y="242256"/>
                  </a:lnTo>
                  <a:lnTo>
                    <a:pt x="52823" y="231327"/>
                  </a:lnTo>
                  <a:lnTo>
                    <a:pt x="91073" y="220398"/>
                  </a:lnTo>
                  <a:lnTo>
                    <a:pt x="105645" y="153004"/>
                  </a:lnTo>
                  <a:lnTo>
                    <a:pt x="100181" y="136610"/>
                  </a:lnTo>
                  <a:lnTo>
                    <a:pt x="89252" y="129325"/>
                  </a:lnTo>
                  <a:lnTo>
                    <a:pt x="89252" y="111110"/>
                  </a:lnTo>
                  <a:lnTo>
                    <a:pt x="91073" y="111110"/>
                  </a:lnTo>
                  <a:lnTo>
                    <a:pt x="111110" y="107467"/>
                  </a:lnTo>
                  <a:lnTo>
                    <a:pt x="107467" y="100181"/>
                  </a:lnTo>
                  <a:lnTo>
                    <a:pt x="94716" y="100181"/>
                  </a:lnTo>
                  <a:lnTo>
                    <a:pt x="94716" y="80145"/>
                  </a:lnTo>
                  <a:lnTo>
                    <a:pt x="129324" y="80145"/>
                  </a:lnTo>
                  <a:lnTo>
                    <a:pt x="131146" y="74680"/>
                  </a:lnTo>
                  <a:lnTo>
                    <a:pt x="134789" y="74680"/>
                  </a:lnTo>
                  <a:lnTo>
                    <a:pt x="140253" y="80145"/>
                  </a:lnTo>
                  <a:lnTo>
                    <a:pt x="151182" y="74680"/>
                  </a:lnTo>
                  <a:lnTo>
                    <a:pt x="153003" y="74680"/>
                  </a:lnTo>
                  <a:lnTo>
                    <a:pt x="162111" y="94717"/>
                  </a:lnTo>
                  <a:lnTo>
                    <a:pt x="163932" y="91074"/>
                  </a:lnTo>
                  <a:lnTo>
                    <a:pt x="167575" y="91074"/>
                  </a:lnTo>
                  <a:lnTo>
                    <a:pt x="178504" y="105645"/>
                  </a:lnTo>
                  <a:lnTo>
                    <a:pt x="196719" y="105645"/>
                  </a:lnTo>
                  <a:lnTo>
                    <a:pt x="225862" y="85609"/>
                  </a:lnTo>
                  <a:lnTo>
                    <a:pt x="234969" y="78323"/>
                  </a:lnTo>
                  <a:lnTo>
                    <a:pt x="251363" y="72859"/>
                  </a:lnTo>
                  <a:lnTo>
                    <a:pt x="251363" y="69216"/>
                  </a:lnTo>
                  <a:lnTo>
                    <a:pt x="229505" y="67395"/>
                  </a:lnTo>
                  <a:lnTo>
                    <a:pt x="225862" y="51001"/>
                  </a:lnTo>
                  <a:lnTo>
                    <a:pt x="225862" y="38251"/>
                  </a:lnTo>
                  <a:lnTo>
                    <a:pt x="218576" y="32787"/>
                  </a:lnTo>
                  <a:lnTo>
                    <a:pt x="214933" y="32787"/>
                  </a:lnTo>
                  <a:lnTo>
                    <a:pt x="214933" y="21858"/>
                  </a:lnTo>
                  <a:lnTo>
                    <a:pt x="218576" y="21858"/>
                  </a:lnTo>
                  <a:lnTo>
                    <a:pt x="258648" y="32787"/>
                  </a:lnTo>
                  <a:lnTo>
                    <a:pt x="307828" y="12751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" name="Argentina">
              <a:extLst>
                <a:ext uri="{FF2B5EF4-FFF2-40B4-BE49-F238E27FC236}">
                  <a16:creationId xmlns:a16="http://schemas.microsoft.com/office/drawing/2014/main" id="{453403BF-30EB-476A-8094-3D5DBED47629}"/>
                </a:ext>
              </a:extLst>
            </p:cNvPr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5396339" y="3072563"/>
              <a:ext cx="1367640" cy="3046831"/>
            </a:xfrm>
            <a:custGeom>
              <a:avLst/>
              <a:gdLst/>
              <a:ahLst/>
              <a:cxnLst/>
              <a:rect l="l" t="t" r="r" b="b"/>
              <a:pathLst>
                <a:path w="471760" h="1050988">
                  <a:moveTo>
                    <a:pt x="213112" y="1029130"/>
                  </a:moveTo>
                  <a:lnTo>
                    <a:pt x="231327" y="1029130"/>
                  </a:lnTo>
                  <a:lnTo>
                    <a:pt x="213112" y="1036416"/>
                  </a:lnTo>
                  <a:lnTo>
                    <a:pt x="207647" y="1036416"/>
                  </a:lnTo>
                  <a:lnTo>
                    <a:pt x="207647" y="1034595"/>
                  </a:lnTo>
                  <a:close/>
                  <a:moveTo>
                    <a:pt x="112931" y="943520"/>
                  </a:moveTo>
                  <a:lnTo>
                    <a:pt x="116574" y="943520"/>
                  </a:lnTo>
                  <a:lnTo>
                    <a:pt x="125681" y="961735"/>
                  </a:lnTo>
                  <a:lnTo>
                    <a:pt x="125681" y="963556"/>
                  </a:lnTo>
                  <a:lnTo>
                    <a:pt x="118396" y="967199"/>
                  </a:lnTo>
                  <a:lnTo>
                    <a:pt x="131146" y="985414"/>
                  </a:lnTo>
                  <a:lnTo>
                    <a:pt x="174861" y="1021843"/>
                  </a:lnTo>
                  <a:lnTo>
                    <a:pt x="198540" y="1027308"/>
                  </a:lnTo>
                  <a:lnTo>
                    <a:pt x="198540" y="1029129"/>
                  </a:lnTo>
                  <a:lnTo>
                    <a:pt x="189433" y="1036415"/>
                  </a:lnTo>
                  <a:lnTo>
                    <a:pt x="185790" y="1036415"/>
                  </a:lnTo>
                  <a:lnTo>
                    <a:pt x="183968" y="1040058"/>
                  </a:lnTo>
                  <a:lnTo>
                    <a:pt x="174861" y="1040058"/>
                  </a:lnTo>
                  <a:lnTo>
                    <a:pt x="173040" y="1041879"/>
                  </a:lnTo>
                  <a:lnTo>
                    <a:pt x="169397" y="1041879"/>
                  </a:lnTo>
                  <a:lnTo>
                    <a:pt x="151342" y="1037365"/>
                  </a:lnTo>
                  <a:lnTo>
                    <a:pt x="153005" y="1047345"/>
                  </a:lnTo>
                  <a:lnTo>
                    <a:pt x="145719" y="1047345"/>
                  </a:lnTo>
                  <a:lnTo>
                    <a:pt x="142076" y="1050988"/>
                  </a:lnTo>
                  <a:lnTo>
                    <a:pt x="136611" y="1050988"/>
                  </a:lnTo>
                  <a:lnTo>
                    <a:pt x="125682" y="1047345"/>
                  </a:lnTo>
                  <a:lnTo>
                    <a:pt x="125682" y="1040059"/>
                  </a:lnTo>
                  <a:lnTo>
                    <a:pt x="136611" y="1040059"/>
                  </a:lnTo>
                  <a:lnTo>
                    <a:pt x="145719" y="1036416"/>
                  </a:lnTo>
                  <a:lnTo>
                    <a:pt x="147545" y="1036416"/>
                  </a:lnTo>
                  <a:lnTo>
                    <a:pt x="125681" y="1030950"/>
                  </a:lnTo>
                  <a:lnTo>
                    <a:pt x="116574" y="1036415"/>
                  </a:lnTo>
                  <a:lnTo>
                    <a:pt x="112931" y="1036415"/>
                  </a:lnTo>
                  <a:close/>
                  <a:moveTo>
                    <a:pt x="169397" y="0"/>
                  </a:moveTo>
                  <a:lnTo>
                    <a:pt x="173040" y="0"/>
                  </a:lnTo>
                  <a:lnTo>
                    <a:pt x="180325" y="9108"/>
                  </a:lnTo>
                  <a:lnTo>
                    <a:pt x="207647" y="10929"/>
                  </a:lnTo>
                  <a:lnTo>
                    <a:pt x="214933" y="21858"/>
                  </a:lnTo>
                  <a:lnTo>
                    <a:pt x="220398" y="5465"/>
                  </a:lnTo>
                  <a:lnTo>
                    <a:pt x="225862" y="5465"/>
                  </a:lnTo>
                  <a:lnTo>
                    <a:pt x="231326" y="9108"/>
                  </a:lnTo>
                  <a:lnTo>
                    <a:pt x="242255" y="9108"/>
                  </a:lnTo>
                  <a:lnTo>
                    <a:pt x="256827" y="14572"/>
                  </a:lnTo>
                  <a:lnTo>
                    <a:pt x="262291" y="14572"/>
                  </a:lnTo>
                  <a:lnTo>
                    <a:pt x="298721" y="56466"/>
                  </a:lnTo>
                  <a:lnTo>
                    <a:pt x="326043" y="61930"/>
                  </a:lnTo>
                  <a:lnTo>
                    <a:pt x="371579" y="92895"/>
                  </a:lnTo>
                  <a:lnTo>
                    <a:pt x="375222" y="100181"/>
                  </a:lnTo>
                  <a:lnTo>
                    <a:pt x="375222" y="102002"/>
                  </a:lnTo>
                  <a:lnTo>
                    <a:pt x="358829" y="129324"/>
                  </a:lnTo>
                  <a:lnTo>
                    <a:pt x="358829" y="138432"/>
                  </a:lnTo>
                  <a:lnTo>
                    <a:pt x="380687" y="140253"/>
                  </a:lnTo>
                  <a:lnTo>
                    <a:pt x="393437" y="149361"/>
                  </a:lnTo>
                  <a:lnTo>
                    <a:pt x="420759" y="145718"/>
                  </a:lnTo>
                  <a:lnTo>
                    <a:pt x="444438" y="122039"/>
                  </a:lnTo>
                  <a:lnTo>
                    <a:pt x="448081" y="100181"/>
                  </a:lnTo>
                  <a:lnTo>
                    <a:pt x="448081" y="98359"/>
                  </a:lnTo>
                  <a:lnTo>
                    <a:pt x="453545" y="98359"/>
                  </a:lnTo>
                  <a:lnTo>
                    <a:pt x="459010" y="100181"/>
                  </a:lnTo>
                  <a:lnTo>
                    <a:pt x="466296" y="100181"/>
                  </a:lnTo>
                  <a:lnTo>
                    <a:pt x="471760" y="118396"/>
                  </a:lnTo>
                  <a:lnTo>
                    <a:pt x="466296" y="138432"/>
                  </a:lnTo>
                  <a:lnTo>
                    <a:pt x="466296" y="140253"/>
                  </a:lnTo>
                  <a:lnTo>
                    <a:pt x="444438" y="151182"/>
                  </a:lnTo>
                  <a:lnTo>
                    <a:pt x="375222" y="224041"/>
                  </a:lnTo>
                  <a:lnTo>
                    <a:pt x="369758" y="233148"/>
                  </a:lnTo>
                  <a:lnTo>
                    <a:pt x="364294" y="296899"/>
                  </a:lnTo>
                  <a:lnTo>
                    <a:pt x="355186" y="329686"/>
                  </a:lnTo>
                  <a:lnTo>
                    <a:pt x="358829" y="346079"/>
                  </a:lnTo>
                  <a:lnTo>
                    <a:pt x="386151" y="364294"/>
                  </a:lnTo>
                  <a:lnTo>
                    <a:pt x="386151" y="367937"/>
                  </a:lnTo>
                  <a:lnTo>
                    <a:pt x="380687" y="384330"/>
                  </a:lnTo>
                  <a:lnTo>
                    <a:pt x="387973" y="395259"/>
                  </a:lnTo>
                  <a:lnTo>
                    <a:pt x="398901" y="395259"/>
                  </a:lnTo>
                  <a:lnTo>
                    <a:pt x="398901" y="397080"/>
                  </a:lnTo>
                  <a:lnTo>
                    <a:pt x="397080" y="418938"/>
                  </a:lnTo>
                  <a:lnTo>
                    <a:pt x="380687" y="440795"/>
                  </a:lnTo>
                  <a:lnTo>
                    <a:pt x="377044" y="451724"/>
                  </a:lnTo>
                  <a:lnTo>
                    <a:pt x="364294" y="462653"/>
                  </a:lnTo>
                  <a:lnTo>
                    <a:pt x="293256" y="475403"/>
                  </a:lnTo>
                  <a:lnTo>
                    <a:pt x="269577" y="475403"/>
                  </a:lnTo>
                  <a:lnTo>
                    <a:pt x="264113" y="473582"/>
                  </a:lnTo>
                  <a:lnTo>
                    <a:pt x="264113" y="484510"/>
                  </a:lnTo>
                  <a:lnTo>
                    <a:pt x="271399" y="488153"/>
                  </a:lnTo>
                  <a:lnTo>
                    <a:pt x="271399" y="491796"/>
                  </a:lnTo>
                  <a:lnTo>
                    <a:pt x="264113" y="510011"/>
                  </a:lnTo>
                  <a:lnTo>
                    <a:pt x="264113" y="530047"/>
                  </a:lnTo>
                  <a:lnTo>
                    <a:pt x="262291" y="537333"/>
                  </a:lnTo>
                  <a:lnTo>
                    <a:pt x="245898" y="546440"/>
                  </a:lnTo>
                  <a:lnTo>
                    <a:pt x="229505" y="546440"/>
                  </a:lnTo>
                  <a:lnTo>
                    <a:pt x="202183" y="530047"/>
                  </a:lnTo>
                  <a:lnTo>
                    <a:pt x="196719" y="535511"/>
                  </a:lnTo>
                  <a:lnTo>
                    <a:pt x="202183" y="571941"/>
                  </a:lnTo>
                  <a:lnTo>
                    <a:pt x="213112" y="582870"/>
                  </a:lnTo>
                  <a:lnTo>
                    <a:pt x="218576" y="581048"/>
                  </a:lnTo>
                  <a:lnTo>
                    <a:pt x="214933" y="577405"/>
                  </a:lnTo>
                  <a:lnTo>
                    <a:pt x="214933" y="575584"/>
                  </a:lnTo>
                  <a:lnTo>
                    <a:pt x="229505" y="570119"/>
                  </a:lnTo>
                  <a:lnTo>
                    <a:pt x="229505" y="571941"/>
                  </a:lnTo>
                  <a:lnTo>
                    <a:pt x="231326" y="577405"/>
                  </a:lnTo>
                  <a:lnTo>
                    <a:pt x="234969" y="588334"/>
                  </a:lnTo>
                  <a:lnTo>
                    <a:pt x="231326" y="597441"/>
                  </a:lnTo>
                  <a:lnTo>
                    <a:pt x="218576" y="597441"/>
                  </a:lnTo>
                  <a:lnTo>
                    <a:pt x="209469" y="588334"/>
                  </a:lnTo>
                  <a:lnTo>
                    <a:pt x="202183" y="593798"/>
                  </a:lnTo>
                  <a:lnTo>
                    <a:pt x="218576" y="602906"/>
                  </a:lnTo>
                  <a:lnTo>
                    <a:pt x="218576" y="604727"/>
                  </a:lnTo>
                  <a:lnTo>
                    <a:pt x="202183" y="613835"/>
                  </a:lnTo>
                  <a:lnTo>
                    <a:pt x="196719" y="621120"/>
                  </a:lnTo>
                  <a:lnTo>
                    <a:pt x="196719" y="648442"/>
                  </a:lnTo>
                  <a:lnTo>
                    <a:pt x="185790" y="659371"/>
                  </a:lnTo>
                  <a:lnTo>
                    <a:pt x="189433" y="670300"/>
                  </a:lnTo>
                  <a:lnTo>
                    <a:pt x="173040" y="670300"/>
                  </a:lnTo>
                  <a:lnTo>
                    <a:pt x="156646" y="677586"/>
                  </a:lnTo>
                  <a:lnTo>
                    <a:pt x="140253" y="703086"/>
                  </a:lnTo>
                  <a:lnTo>
                    <a:pt x="140253" y="710372"/>
                  </a:lnTo>
                  <a:lnTo>
                    <a:pt x="147539" y="721301"/>
                  </a:lnTo>
                  <a:lnTo>
                    <a:pt x="158468" y="734051"/>
                  </a:lnTo>
                  <a:lnTo>
                    <a:pt x="180325" y="739516"/>
                  </a:lnTo>
                  <a:lnTo>
                    <a:pt x="183968" y="739516"/>
                  </a:lnTo>
                  <a:lnTo>
                    <a:pt x="185790" y="755909"/>
                  </a:lnTo>
                  <a:lnTo>
                    <a:pt x="178504" y="777767"/>
                  </a:lnTo>
                  <a:lnTo>
                    <a:pt x="140253" y="810553"/>
                  </a:lnTo>
                  <a:lnTo>
                    <a:pt x="134789" y="843339"/>
                  </a:lnTo>
                  <a:lnTo>
                    <a:pt x="131146" y="843339"/>
                  </a:lnTo>
                  <a:lnTo>
                    <a:pt x="120217" y="848804"/>
                  </a:lnTo>
                  <a:lnTo>
                    <a:pt x="120217" y="850625"/>
                  </a:lnTo>
                  <a:lnTo>
                    <a:pt x="116574" y="845161"/>
                  </a:lnTo>
                  <a:lnTo>
                    <a:pt x="118395" y="850625"/>
                  </a:lnTo>
                  <a:lnTo>
                    <a:pt x="105645" y="861554"/>
                  </a:lnTo>
                  <a:lnTo>
                    <a:pt x="96538" y="883412"/>
                  </a:lnTo>
                  <a:lnTo>
                    <a:pt x="100181" y="883412"/>
                  </a:lnTo>
                  <a:lnTo>
                    <a:pt x="102002" y="879769"/>
                  </a:lnTo>
                  <a:lnTo>
                    <a:pt x="102002" y="883412"/>
                  </a:lnTo>
                  <a:lnTo>
                    <a:pt x="105645" y="901626"/>
                  </a:lnTo>
                  <a:lnTo>
                    <a:pt x="100181" y="905269"/>
                  </a:lnTo>
                  <a:lnTo>
                    <a:pt x="105645" y="905269"/>
                  </a:lnTo>
                  <a:lnTo>
                    <a:pt x="120217" y="932591"/>
                  </a:lnTo>
                  <a:lnTo>
                    <a:pt x="85609" y="923484"/>
                  </a:lnTo>
                  <a:lnTo>
                    <a:pt x="32787" y="921662"/>
                  </a:lnTo>
                  <a:lnTo>
                    <a:pt x="29144" y="921662"/>
                  </a:lnTo>
                  <a:lnTo>
                    <a:pt x="27322" y="910734"/>
                  </a:lnTo>
                  <a:lnTo>
                    <a:pt x="23679" y="872483"/>
                  </a:lnTo>
                  <a:lnTo>
                    <a:pt x="18215" y="872483"/>
                  </a:lnTo>
                  <a:lnTo>
                    <a:pt x="12750" y="876126"/>
                  </a:lnTo>
                  <a:lnTo>
                    <a:pt x="1822" y="876126"/>
                  </a:lnTo>
                  <a:lnTo>
                    <a:pt x="0" y="850625"/>
                  </a:lnTo>
                  <a:lnTo>
                    <a:pt x="1822" y="828768"/>
                  </a:lnTo>
                  <a:lnTo>
                    <a:pt x="18215" y="801446"/>
                  </a:lnTo>
                  <a:lnTo>
                    <a:pt x="23679" y="786874"/>
                  </a:lnTo>
                  <a:lnTo>
                    <a:pt x="23679" y="761373"/>
                  </a:lnTo>
                  <a:lnTo>
                    <a:pt x="40072" y="723123"/>
                  </a:lnTo>
                  <a:lnTo>
                    <a:pt x="40072" y="686693"/>
                  </a:lnTo>
                  <a:lnTo>
                    <a:pt x="45537" y="672121"/>
                  </a:lnTo>
                  <a:lnTo>
                    <a:pt x="34608" y="661193"/>
                  </a:lnTo>
                  <a:lnTo>
                    <a:pt x="34608" y="659371"/>
                  </a:lnTo>
                  <a:lnTo>
                    <a:pt x="47358" y="655728"/>
                  </a:lnTo>
                  <a:lnTo>
                    <a:pt x="45537" y="650264"/>
                  </a:lnTo>
                  <a:lnTo>
                    <a:pt x="34608" y="648442"/>
                  </a:lnTo>
                  <a:lnTo>
                    <a:pt x="34608" y="632049"/>
                  </a:lnTo>
                  <a:lnTo>
                    <a:pt x="29144" y="588334"/>
                  </a:lnTo>
                  <a:lnTo>
                    <a:pt x="40072" y="564655"/>
                  </a:lnTo>
                  <a:lnTo>
                    <a:pt x="34608" y="548262"/>
                  </a:lnTo>
                  <a:lnTo>
                    <a:pt x="38251" y="510011"/>
                  </a:lnTo>
                  <a:lnTo>
                    <a:pt x="47358" y="475403"/>
                  </a:lnTo>
                  <a:lnTo>
                    <a:pt x="52823" y="462653"/>
                  </a:lnTo>
                  <a:lnTo>
                    <a:pt x="51001" y="440795"/>
                  </a:lnTo>
                  <a:lnTo>
                    <a:pt x="52823" y="408009"/>
                  </a:lnTo>
                  <a:lnTo>
                    <a:pt x="67394" y="389794"/>
                  </a:lnTo>
                  <a:lnTo>
                    <a:pt x="67394" y="364294"/>
                  </a:lnTo>
                  <a:lnTo>
                    <a:pt x="83788" y="333329"/>
                  </a:lnTo>
                  <a:lnTo>
                    <a:pt x="80145" y="311471"/>
                  </a:lnTo>
                  <a:lnTo>
                    <a:pt x="67394" y="264113"/>
                  </a:lnTo>
                  <a:lnTo>
                    <a:pt x="67394" y="251363"/>
                  </a:lnTo>
                  <a:lnTo>
                    <a:pt x="80145" y="224041"/>
                  </a:lnTo>
                  <a:lnTo>
                    <a:pt x="80145" y="200362"/>
                  </a:lnTo>
                  <a:lnTo>
                    <a:pt x="91073" y="167575"/>
                  </a:lnTo>
                  <a:lnTo>
                    <a:pt x="102002" y="154825"/>
                  </a:lnTo>
                  <a:lnTo>
                    <a:pt x="105645" y="143896"/>
                  </a:lnTo>
                  <a:lnTo>
                    <a:pt x="118395" y="132967"/>
                  </a:lnTo>
                  <a:lnTo>
                    <a:pt x="112931" y="98359"/>
                  </a:lnTo>
                  <a:lnTo>
                    <a:pt x="116574" y="71037"/>
                  </a:lnTo>
                  <a:lnTo>
                    <a:pt x="145718" y="56466"/>
                  </a:lnTo>
                  <a:lnTo>
                    <a:pt x="147539" y="38251"/>
                  </a:lnTo>
                  <a:lnTo>
                    <a:pt x="145718" y="27322"/>
                  </a:lnTo>
                  <a:close/>
                </a:path>
              </a:pathLst>
            </a:custGeom>
            <a:grp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5F52ADB7-A2C8-4A74-BB9F-44552D7DF593}"/>
              </a:ext>
            </a:extLst>
          </p:cNvPr>
          <p:cNvSpPr txBox="1">
            <a:spLocks/>
          </p:cNvSpPr>
          <p:nvPr/>
        </p:nvSpPr>
        <p:spPr>
          <a:xfrm>
            <a:off x="230400" y="6303600"/>
            <a:ext cx="12973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>
                <a:solidFill>
                  <a:schemeClr val="accent1"/>
                </a:solidFill>
              </a:rPr>
              <a:t>SLIDE</a:t>
            </a:r>
            <a:r>
              <a:rPr lang="en-GB" sz="1000">
                <a:solidFill>
                  <a:srgbClr val="676770"/>
                </a:solidFill>
              </a:rPr>
              <a:t>  </a:t>
            </a:r>
            <a:r>
              <a:rPr lang="en-GB" sz="1400">
                <a:solidFill>
                  <a:schemeClr val="accent3"/>
                </a:solidFill>
              </a:rPr>
              <a:t>|</a:t>
            </a:r>
            <a:r>
              <a:rPr lang="en-GB" sz="1000">
                <a:solidFill>
                  <a:srgbClr val="676770"/>
                </a:solidFill>
              </a:rPr>
              <a:t>  </a:t>
            </a:r>
            <a:fld id="{85845CA8-B977-449B-9FF9-20DC913440A4}" type="slidenum">
              <a:rPr lang="en-GB" sz="1000" smtClean="0">
                <a:solidFill>
                  <a:schemeClr val="accent1"/>
                </a:solidFill>
              </a:rPr>
              <a:pPr algn="l"/>
              <a:t>‹#›</a:t>
            </a:fld>
            <a:endParaRPr lang="en-GB" sz="1000">
              <a:solidFill>
                <a:schemeClr val="accent1"/>
              </a:solidFill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C7227951-B8C7-41C6-BEEA-2535866CFE1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C3A308A-EA10-471F-82F5-CD34E530DD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069" y="1334860"/>
            <a:ext cx="4697801" cy="4643545"/>
          </a:xfrm>
        </p:spPr>
        <p:txBody>
          <a:bodyPr>
            <a:normAutofit/>
          </a:bodyPr>
          <a:lstStyle>
            <a:lvl1pPr>
              <a:defRPr sz="1800">
                <a:solidFill>
                  <a:srgbClr val="004B87"/>
                </a:solidFill>
              </a:defRPr>
            </a:lvl1pPr>
            <a:lvl2pPr>
              <a:defRPr sz="1800">
                <a:solidFill>
                  <a:srgbClr val="004B87"/>
                </a:solidFill>
              </a:defRPr>
            </a:lvl2pPr>
            <a:lvl3pPr>
              <a:defRPr sz="1800">
                <a:solidFill>
                  <a:srgbClr val="004B87"/>
                </a:solidFill>
              </a:defRPr>
            </a:lvl3pPr>
            <a:lvl4pPr>
              <a:defRPr sz="1800">
                <a:solidFill>
                  <a:srgbClr val="004B87"/>
                </a:solidFill>
              </a:defRPr>
            </a:lvl4pPr>
            <a:lvl5pPr>
              <a:defRPr sz="1800">
                <a:solidFill>
                  <a:srgbClr val="004B87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C1C5161-BBB4-433E-B943-09E2A24BCA4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4068" y="324119"/>
            <a:ext cx="11307637" cy="519391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2800" b="0" i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>
                <a:solidFill>
                  <a:srgbClr val="004B87"/>
                </a:solidFill>
              </a:defRPr>
            </a:lvl2pPr>
            <a:lvl3pPr>
              <a:defRPr>
                <a:solidFill>
                  <a:srgbClr val="004B87"/>
                </a:solidFill>
              </a:defRPr>
            </a:lvl3pPr>
            <a:lvl4pPr>
              <a:defRPr>
                <a:solidFill>
                  <a:srgbClr val="004B87"/>
                </a:solidFill>
              </a:defRPr>
            </a:lvl4pPr>
            <a:lvl5pPr>
              <a:defRPr>
                <a:solidFill>
                  <a:srgbClr val="004B87"/>
                </a:solidFill>
              </a:defRPr>
            </a:lvl5pPr>
            <a:lvl6pPr>
              <a:defRPr>
                <a:solidFill>
                  <a:srgbClr val="004B87"/>
                </a:solidFill>
              </a:defRPr>
            </a:lvl6pPr>
          </a:lstStyle>
          <a:p>
            <a:pPr lvl="0"/>
            <a:r>
              <a:rPr lang="en-US" b="0"/>
              <a:t>INSERT TITLE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70618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nada - White /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AD6E71C-88FB-4E17-A954-F11F80B945C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2000"/>
          </a:blip>
          <a:srcRect/>
          <a:stretch/>
        </p:blipFill>
        <p:spPr>
          <a:xfrm>
            <a:off x="0" y="0"/>
            <a:ext cx="12192000" cy="685714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4047AD-F2E3-465B-B8B0-35DC63530551}"/>
              </a:ext>
            </a:extLst>
          </p:cNvPr>
          <p:cNvCxnSpPr/>
          <p:nvPr/>
        </p:nvCxnSpPr>
        <p:spPr>
          <a:xfrm>
            <a:off x="390294" y="324118"/>
            <a:ext cx="0" cy="52322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Canada">
            <a:extLst>
              <a:ext uri="{FF2B5EF4-FFF2-40B4-BE49-F238E27FC236}">
                <a16:creationId xmlns:a16="http://schemas.microsoft.com/office/drawing/2014/main" id="{736107DA-481C-4AE8-89B7-B77FF641175C}"/>
              </a:ext>
            </a:extLst>
          </p:cNvPr>
          <p:cNvGrpSpPr/>
          <p:nvPr/>
        </p:nvGrpSpPr>
        <p:grpSpPr>
          <a:xfrm>
            <a:off x="7156175" y="1100823"/>
            <a:ext cx="3816626" cy="4960218"/>
            <a:chOff x="2497236" y="788821"/>
            <a:chExt cx="2087157" cy="2712542"/>
          </a:xfrm>
          <a:solidFill>
            <a:srgbClr val="676770"/>
          </a:solidFill>
        </p:grpSpPr>
        <p:sp>
          <p:nvSpPr>
            <p:cNvPr id="76" name="Canada - Offshore">
              <a:extLst>
                <a:ext uri="{FF2B5EF4-FFF2-40B4-BE49-F238E27FC236}">
                  <a16:creationId xmlns:a16="http://schemas.microsoft.com/office/drawing/2014/main" id="{7698C8B3-1530-4A5F-956B-B3FBB9E9E51E}"/>
                </a:ext>
              </a:extLst>
            </p:cNvPr>
            <p:cNvSpPr>
              <a:spLocks/>
            </p:cNvSpPr>
            <p:nvPr>
              <p:custDataLst>
                <p:tags r:id="rId1"/>
              </p:custDataLst>
            </p:nvPr>
          </p:nvSpPr>
          <p:spPr bwMode="auto">
            <a:xfrm>
              <a:off x="2616501" y="788821"/>
              <a:ext cx="1967892" cy="2596891"/>
            </a:xfrm>
            <a:custGeom>
              <a:avLst/>
              <a:gdLst/>
              <a:ahLst/>
              <a:cxnLst/>
              <a:rect l="l" t="t" r="r" b="b"/>
              <a:pathLst>
                <a:path w="1983579" h="2617593">
                  <a:moveTo>
                    <a:pt x="1256814" y="2601199"/>
                  </a:moveTo>
                  <a:lnTo>
                    <a:pt x="1289600" y="2601199"/>
                  </a:lnTo>
                  <a:lnTo>
                    <a:pt x="1289600" y="2612128"/>
                  </a:lnTo>
                  <a:lnTo>
                    <a:pt x="1287779" y="2617593"/>
                  </a:lnTo>
                  <a:lnTo>
                    <a:pt x="1284136" y="2617593"/>
                  </a:lnTo>
                  <a:lnTo>
                    <a:pt x="1256814" y="2604842"/>
                  </a:lnTo>
                  <a:lnTo>
                    <a:pt x="1254992" y="2604842"/>
                  </a:lnTo>
                  <a:close/>
                  <a:moveTo>
                    <a:pt x="1794147" y="2564770"/>
                  </a:moveTo>
                  <a:lnTo>
                    <a:pt x="1797790" y="2564770"/>
                  </a:lnTo>
                  <a:lnTo>
                    <a:pt x="1803254" y="2570235"/>
                  </a:lnTo>
                  <a:lnTo>
                    <a:pt x="1803254" y="2572056"/>
                  </a:lnTo>
                  <a:lnTo>
                    <a:pt x="1794147" y="2597556"/>
                  </a:lnTo>
                  <a:lnTo>
                    <a:pt x="1803254" y="2597556"/>
                  </a:lnTo>
                  <a:lnTo>
                    <a:pt x="1808718" y="2588449"/>
                  </a:lnTo>
                  <a:lnTo>
                    <a:pt x="1810540" y="2588449"/>
                  </a:lnTo>
                  <a:lnTo>
                    <a:pt x="1816004" y="2599378"/>
                  </a:lnTo>
                  <a:lnTo>
                    <a:pt x="1816004" y="2601199"/>
                  </a:lnTo>
                  <a:lnTo>
                    <a:pt x="1797790" y="2612128"/>
                  </a:lnTo>
                  <a:lnTo>
                    <a:pt x="1792325" y="2612128"/>
                  </a:lnTo>
                  <a:lnTo>
                    <a:pt x="1783218" y="2615771"/>
                  </a:lnTo>
                  <a:lnTo>
                    <a:pt x="1777754" y="2615771"/>
                  </a:lnTo>
                  <a:lnTo>
                    <a:pt x="1777754" y="2612128"/>
                  </a:lnTo>
                  <a:lnTo>
                    <a:pt x="1772289" y="2606664"/>
                  </a:lnTo>
                  <a:lnTo>
                    <a:pt x="1775932" y="2593914"/>
                  </a:lnTo>
                  <a:close/>
                  <a:moveTo>
                    <a:pt x="1714002" y="2564770"/>
                  </a:moveTo>
                  <a:lnTo>
                    <a:pt x="1715823" y="2564770"/>
                  </a:lnTo>
                  <a:lnTo>
                    <a:pt x="1715823" y="2566592"/>
                  </a:lnTo>
                  <a:lnTo>
                    <a:pt x="1714002" y="2572056"/>
                  </a:lnTo>
                  <a:lnTo>
                    <a:pt x="1721287" y="2581163"/>
                  </a:lnTo>
                  <a:lnTo>
                    <a:pt x="1761360" y="2586628"/>
                  </a:lnTo>
                  <a:lnTo>
                    <a:pt x="1761360" y="2588449"/>
                  </a:lnTo>
                  <a:lnTo>
                    <a:pt x="1748610" y="2601199"/>
                  </a:lnTo>
                  <a:lnTo>
                    <a:pt x="1746788" y="2601199"/>
                  </a:lnTo>
                  <a:lnTo>
                    <a:pt x="1737681" y="2592092"/>
                  </a:lnTo>
                  <a:lnTo>
                    <a:pt x="1726752" y="2593913"/>
                  </a:lnTo>
                  <a:lnTo>
                    <a:pt x="1724930" y="2593913"/>
                  </a:lnTo>
                  <a:lnTo>
                    <a:pt x="1704894" y="2577520"/>
                  </a:lnTo>
                  <a:lnTo>
                    <a:pt x="1704894" y="2575699"/>
                  </a:lnTo>
                  <a:close/>
                  <a:moveTo>
                    <a:pt x="1714002" y="2459125"/>
                  </a:moveTo>
                  <a:lnTo>
                    <a:pt x="1748610" y="2471875"/>
                  </a:lnTo>
                  <a:lnTo>
                    <a:pt x="1765004" y="2480982"/>
                  </a:lnTo>
                  <a:lnTo>
                    <a:pt x="1770468" y="2488268"/>
                  </a:lnTo>
                  <a:lnTo>
                    <a:pt x="1770468" y="2491911"/>
                  </a:lnTo>
                  <a:lnTo>
                    <a:pt x="1754075" y="2491911"/>
                  </a:lnTo>
                  <a:lnTo>
                    <a:pt x="1726752" y="2482804"/>
                  </a:lnTo>
                  <a:lnTo>
                    <a:pt x="1721288" y="2475518"/>
                  </a:lnTo>
                  <a:lnTo>
                    <a:pt x="1703073" y="2466411"/>
                  </a:lnTo>
                  <a:lnTo>
                    <a:pt x="1703073" y="2464589"/>
                  </a:lnTo>
                  <a:close/>
                  <a:moveTo>
                    <a:pt x="187613" y="2424516"/>
                  </a:moveTo>
                  <a:lnTo>
                    <a:pt x="191256" y="2424516"/>
                  </a:lnTo>
                  <a:lnTo>
                    <a:pt x="247721" y="2444552"/>
                  </a:lnTo>
                  <a:lnTo>
                    <a:pt x="269579" y="2475517"/>
                  </a:lnTo>
                  <a:lnTo>
                    <a:pt x="291437" y="2491911"/>
                  </a:lnTo>
                  <a:lnTo>
                    <a:pt x="304187" y="2513768"/>
                  </a:lnTo>
                  <a:lnTo>
                    <a:pt x="304187" y="2515590"/>
                  </a:lnTo>
                  <a:lnTo>
                    <a:pt x="302366" y="2515590"/>
                  </a:lnTo>
                  <a:lnTo>
                    <a:pt x="293258" y="2521054"/>
                  </a:lnTo>
                  <a:lnTo>
                    <a:pt x="265936" y="2510125"/>
                  </a:lnTo>
                  <a:lnTo>
                    <a:pt x="265936" y="2508304"/>
                  </a:lnTo>
                  <a:lnTo>
                    <a:pt x="258650" y="2502839"/>
                  </a:lnTo>
                  <a:lnTo>
                    <a:pt x="260472" y="2497375"/>
                  </a:lnTo>
                  <a:lnTo>
                    <a:pt x="255007" y="2497375"/>
                  </a:lnTo>
                  <a:lnTo>
                    <a:pt x="253186" y="2499196"/>
                  </a:lnTo>
                  <a:lnTo>
                    <a:pt x="247721" y="2499196"/>
                  </a:lnTo>
                  <a:lnTo>
                    <a:pt x="242257" y="2493732"/>
                  </a:lnTo>
                  <a:lnTo>
                    <a:pt x="242257" y="2491911"/>
                  </a:lnTo>
                  <a:lnTo>
                    <a:pt x="247721" y="2491911"/>
                  </a:lnTo>
                  <a:lnTo>
                    <a:pt x="242257" y="2486446"/>
                  </a:lnTo>
                  <a:lnTo>
                    <a:pt x="229507" y="2480982"/>
                  </a:lnTo>
                  <a:lnTo>
                    <a:pt x="225864" y="2480982"/>
                  </a:lnTo>
                  <a:lnTo>
                    <a:pt x="225864" y="2471874"/>
                  </a:lnTo>
                  <a:lnTo>
                    <a:pt x="231328" y="2471874"/>
                  </a:lnTo>
                  <a:lnTo>
                    <a:pt x="213114" y="2466410"/>
                  </a:lnTo>
                  <a:lnTo>
                    <a:pt x="213114" y="2464589"/>
                  </a:lnTo>
                  <a:lnTo>
                    <a:pt x="207649" y="2455481"/>
                  </a:lnTo>
                  <a:lnTo>
                    <a:pt x="207649" y="2459124"/>
                  </a:lnTo>
                  <a:lnTo>
                    <a:pt x="202185" y="2459124"/>
                  </a:lnTo>
                  <a:lnTo>
                    <a:pt x="198542" y="2455481"/>
                  </a:lnTo>
                  <a:lnTo>
                    <a:pt x="193077" y="2455481"/>
                  </a:lnTo>
                  <a:lnTo>
                    <a:pt x="191256" y="2442731"/>
                  </a:lnTo>
                  <a:lnTo>
                    <a:pt x="202185" y="2442731"/>
                  </a:lnTo>
                  <a:lnTo>
                    <a:pt x="202185" y="2437266"/>
                  </a:lnTo>
                  <a:lnTo>
                    <a:pt x="182149" y="2435445"/>
                  </a:lnTo>
                  <a:lnTo>
                    <a:pt x="180327" y="2435445"/>
                  </a:lnTo>
                  <a:lnTo>
                    <a:pt x="180327" y="2431802"/>
                  </a:lnTo>
                  <a:lnTo>
                    <a:pt x="182149" y="2431802"/>
                  </a:lnTo>
                  <a:lnTo>
                    <a:pt x="187613" y="2426338"/>
                  </a:lnTo>
                  <a:close/>
                  <a:moveTo>
                    <a:pt x="1908899" y="2399016"/>
                  </a:moveTo>
                  <a:lnTo>
                    <a:pt x="1916185" y="2399016"/>
                  </a:lnTo>
                  <a:lnTo>
                    <a:pt x="1916185" y="2402659"/>
                  </a:lnTo>
                  <a:lnTo>
                    <a:pt x="1908899" y="2408123"/>
                  </a:lnTo>
                  <a:lnTo>
                    <a:pt x="1910720" y="2415409"/>
                  </a:lnTo>
                  <a:lnTo>
                    <a:pt x="1908899" y="2424517"/>
                  </a:lnTo>
                  <a:lnTo>
                    <a:pt x="1908899" y="2426338"/>
                  </a:lnTo>
                  <a:lnTo>
                    <a:pt x="1899791" y="2426338"/>
                  </a:lnTo>
                  <a:lnTo>
                    <a:pt x="1899791" y="2437267"/>
                  </a:lnTo>
                  <a:lnTo>
                    <a:pt x="1887041" y="2455482"/>
                  </a:lnTo>
                  <a:lnTo>
                    <a:pt x="1888863" y="2470053"/>
                  </a:lnTo>
                  <a:lnTo>
                    <a:pt x="1903434" y="2453660"/>
                  </a:lnTo>
                  <a:lnTo>
                    <a:pt x="1903434" y="2459125"/>
                  </a:lnTo>
                  <a:lnTo>
                    <a:pt x="1916185" y="2460946"/>
                  </a:lnTo>
                  <a:lnTo>
                    <a:pt x="1918006" y="2460946"/>
                  </a:lnTo>
                  <a:lnTo>
                    <a:pt x="1918006" y="2464589"/>
                  </a:lnTo>
                  <a:lnTo>
                    <a:pt x="1916185" y="2464589"/>
                  </a:lnTo>
                  <a:lnTo>
                    <a:pt x="1905256" y="2470053"/>
                  </a:lnTo>
                  <a:lnTo>
                    <a:pt x="1908899" y="2477339"/>
                  </a:lnTo>
                  <a:lnTo>
                    <a:pt x="1910720" y="2477339"/>
                  </a:lnTo>
                  <a:lnTo>
                    <a:pt x="1912542" y="2475518"/>
                  </a:lnTo>
                  <a:lnTo>
                    <a:pt x="1918006" y="2475518"/>
                  </a:lnTo>
                  <a:lnTo>
                    <a:pt x="1921649" y="2471875"/>
                  </a:lnTo>
                  <a:lnTo>
                    <a:pt x="1923471" y="2471875"/>
                  </a:lnTo>
                  <a:lnTo>
                    <a:pt x="1923471" y="2475518"/>
                  </a:lnTo>
                  <a:lnTo>
                    <a:pt x="1921649" y="2482804"/>
                  </a:lnTo>
                  <a:lnTo>
                    <a:pt x="1939864" y="2477339"/>
                  </a:lnTo>
                  <a:lnTo>
                    <a:pt x="1961721" y="2480982"/>
                  </a:lnTo>
                  <a:lnTo>
                    <a:pt x="1965364" y="2480982"/>
                  </a:lnTo>
                  <a:lnTo>
                    <a:pt x="1965364" y="2482804"/>
                  </a:lnTo>
                  <a:lnTo>
                    <a:pt x="1954436" y="2513769"/>
                  </a:lnTo>
                  <a:lnTo>
                    <a:pt x="1972650" y="2508304"/>
                  </a:lnTo>
                  <a:lnTo>
                    <a:pt x="1976293" y="2508304"/>
                  </a:lnTo>
                  <a:lnTo>
                    <a:pt x="1972650" y="2515590"/>
                  </a:lnTo>
                  <a:lnTo>
                    <a:pt x="1956257" y="2526519"/>
                  </a:lnTo>
                  <a:lnTo>
                    <a:pt x="1961721" y="2528340"/>
                  </a:lnTo>
                  <a:lnTo>
                    <a:pt x="1959900" y="2539269"/>
                  </a:lnTo>
                  <a:lnTo>
                    <a:pt x="1961721" y="2542912"/>
                  </a:lnTo>
                  <a:lnTo>
                    <a:pt x="1978115" y="2522876"/>
                  </a:lnTo>
                  <a:lnTo>
                    <a:pt x="1981758" y="2522876"/>
                  </a:lnTo>
                  <a:lnTo>
                    <a:pt x="1981758" y="2526519"/>
                  </a:lnTo>
                  <a:lnTo>
                    <a:pt x="1976293" y="2544734"/>
                  </a:lnTo>
                  <a:lnTo>
                    <a:pt x="1978115" y="2539269"/>
                  </a:lnTo>
                  <a:lnTo>
                    <a:pt x="1981758" y="2539269"/>
                  </a:lnTo>
                  <a:lnTo>
                    <a:pt x="1983579" y="2550198"/>
                  </a:lnTo>
                  <a:lnTo>
                    <a:pt x="1976293" y="2577520"/>
                  </a:lnTo>
                  <a:lnTo>
                    <a:pt x="1972650" y="2577520"/>
                  </a:lnTo>
                  <a:lnTo>
                    <a:pt x="1965364" y="2581163"/>
                  </a:lnTo>
                  <a:lnTo>
                    <a:pt x="1959900" y="2564770"/>
                  </a:lnTo>
                  <a:lnTo>
                    <a:pt x="1950793" y="2572056"/>
                  </a:lnTo>
                  <a:lnTo>
                    <a:pt x="1948971" y="2572056"/>
                  </a:lnTo>
                  <a:lnTo>
                    <a:pt x="1948971" y="2570234"/>
                  </a:lnTo>
                  <a:lnTo>
                    <a:pt x="1954436" y="2553841"/>
                  </a:lnTo>
                  <a:lnTo>
                    <a:pt x="1948971" y="2533805"/>
                  </a:lnTo>
                  <a:lnTo>
                    <a:pt x="1943507" y="2550198"/>
                  </a:lnTo>
                  <a:lnTo>
                    <a:pt x="1912542" y="2572056"/>
                  </a:lnTo>
                  <a:lnTo>
                    <a:pt x="1910720" y="2572056"/>
                  </a:lnTo>
                  <a:lnTo>
                    <a:pt x="1905256" y="2566591"/>
                  </a:lnTo>
                  <a:lnTo>
                    <a:pt x="1905256" y="2564770"/>
                  </a:lnTo>
                  <a:lnTo>
                    <a:pt x="1928935" y="2544734"/>
                  </a:lnTo>
                  <a:lnTo>
                    <a:pt x="1921649" y="2542912"/>
                  </a:lnTo>
                  <a:lnTo>
                    <a:pt x="1918006" y="2550198"/>
                  </a:lnTo>
                  <a:lnTo>
                    <a:pt x="1899791" y="2550198"/>
                  </a:lnTo>
                  <a:lnTo>
                    <a:pt x="1899791" y="2548377"/>
                  </a:lnTo>
                  <a:lnTo>
                    <a:pt x="1908899" y="2542912"/>
                  </a:lnTo>
                  <a:lnTo>
                    <a:pt x="1908899" y="2539269"/>
                  </a:lnTo>
                  <a:lnTo>
                    <a:pt x="1887041" y="2548377"/>
                  </a:lnTo>
                  <a:lnTo>
                    <a:pt x="1832397" y="2548377"/>
                  </a:lnTo>
                  <a:lnTo>
                    <a:pt x="1825111" y="2542912"/>
                  </a:lnTo>
                  <a:lnTo>
                    <a:pt x="1825111" y="2533805"/>
                  </a:lnTo>
                  <a:lnTo>
                    <a:pt x="1843326" y="2519233"/>
                  </a:lnTo>
                  <a:lnTo>
                    <a:pt x="1830576" y="2515590"/>
                  </a:lnTo>
                  <a:lnTo>
                    <a:pt x="1826933" y="2513769"/>
                  </a:lnTo>
                  <a:lnTo>
                    <a:pt x="1839683" y="2508304"/>
                  </a:lnTo>
                  <a:lnTo>
                    <a:pt x="1845147" y="2491911"/>
                  </a:lnTo>
                  <a:lnTo>
                    <a:pt x="1854255" y="2491911"/>
                  </a:lnTo>
                  <a:lnTo>
                    <a:pt x="1850612" y="2480982"/>
                  </a:lnTo>
                  <a:lnTo>
                    <a:pt x="1859719" y="2475518"/>
                  </a:lnTo>
                  <a:lnTo>
                    <a:pt x="1865183" y="2453660"/>
                  </a:lnTo>
                  <a:lnTo>
                    <a:pt x="1870648" y="2450017"/>
                  </a:lnTo>
                  <a:lnTo>
                    <a:pt x="1867005" y="2450017"/>
                  </a:lnTo>
                  <a:lnTo>
                    <a:pt x="1867005" y="2448196"/>
                  </a:lnTo>
                  <a:lnTo>
                    <a:pt x="1872469" y="2437267"/>
                  </a:lnTo>
                  <a:lnTo>
                    <a:pt x="1870648" y="2431803"/>
                  </a:lnTo>
                  <a:lnTo>
                    <a:pt x="1888863" y="2408123"/>
                  </a:lnTo>
                  <a:lnTo>
                    <a:pt x="1899791" y="2402659"/>
                  </a:lnTo>
                  <a:lnTo>
                    <a:pt x="1905256" y="2402659"/>
                  </a:lnTo>
                  <a:close/>
                  <a:moveTo>
                    <a:pt x="1284136" y="2340729"/>
                  </a:moveTo>
                  <a:lnTo>
                    <a:pt x="1307815" y="2340729"/>
                  </a:lnTo>
                  <a:lnTo>
                    <a:pt x="1316922" y="2357123"/>
                  </a:lnTo>
                  <a:lnTo>
                    <a:pt x="1316922" y="2358944"/>
                  </a:lnTo>
                  <a:lnTo>
                    <a:pt x="1313279" y="2358944"/>
                  </a:lnTo>
                  <a:lnTo>
                    <a:pt x="1282314" y="2346194"/>
                  </a:lnTo>
                  <a:close/>
                  <a:moveTo>
                    <a:pt x="1621107" y="2012865"/>
                  </a:moveTo>
                  <a:lnTo>
                    <a:pt x="1624750" y="2012865"/>
                  </a:lnTo>
                  <a:lnTo>
                    <a:pt x="1624750" y="2021973"/>
                  </a:lnTo>
                  <a:lnTo>
                    <a:pt x="1613821" y="2029259"/>
                  </a:lnTo>
                  <a:lnTo>
                    <a:pt x="1610178" y="2029259"/>
                  </a:lnTo>
                  <a:lnTo>
                    <a:pt x="1610178" y="2018330"/>
                  </a:lnTo>
                  <a:close/>
                  <a:moveTo>
                    <a:pt x="466296" y="1983721"/>
                  </a:moveTo>
                  <a:lnTo>
                    <a:pt x="473582" y="1994650"/>
                  </a:lnTo>
                  <a:lnTo>
                    <a:pt x="471760" y="1994650"/>
                  </a:lnTo>
                  <a:lnTo>
                    <a:pt x="460831" y="1991007"/>
                  </a:lnTo>
                  <a:lnTo>
                    <a:pt x="460831" y="1989186"/>
                  </a:lnTo>
                  <a:close/>
                  <a:moveTo>
                    <a:pt x="1688501" y="1960043"/>
                  </a:moveTo>
                  <a:lnTo>
                    <a:pt x="1697608" y="1965508"/>
                  </a:lnTo>
                  <a:lnTo>
                    <a:pt x="1697608" y="1976437"/>
                  </a:lnTo>
                  <a:lnTo>
                    <a:pt x="1693965" y="1976437"/>
                  </a:lnTo>
                  <a:lnTo>
                    <a:pt x="1679393" y="1967329"/>
                  </a:lnTo>
                  <a:lnTo>
                    <a:pt x="1675750" y="1967329"/>
                  </a:lnTo>
                  <a:lnTo>
                    <a:pt x="1675750" y="1965508"/>
                  </a:lnTo>
                  <a:lnTo>
                    <a:pt x="1679393" y="1965508"/>
                  </a:lnTo>
                  <a:close/>
                  <a:moveTo>
                    <a:pt x="568299" y="1945470"/>
                  </a:moveTo>
                  <a:lnTo>
                    <a:pt x="566478" y="1956399"/>
                  </a:lnTo>
                  <a:lnTo>
                    <a:pt x="557370" y="1960042"/>
                  </a:lnTo>
                  <a:lnTo>
                    <a:pt x="546441" y="1954578"/>
                  </a:lnTo>
                  <a:lnTo>
                    <a:pt x="544619" y="1954578"/>
                  </a:lnTo>
                  <a:lnTo>
                    <a:pt x="544619" y="1950935"/>
                  </a:lnTo>
                  <a:lnTo>
                    <a:pt x="546441" y="1950935"/>
                  </a:lnTo>
                  <a:close/>
                  <a:moveTo>
                    <a:pt x="1329673" y="1923613"/>
                  </a:moveTo>
                  <a:lnTo>
                    <a:pt x="1349709" y="1929078"/>
                  </a:lnTo>
                  <a:lnTo>
                    <a:pt x="1335137" y="1967328"/>
                  </a:lnTo>
                  <a:lnTo>
                    <a:pt x="1324208" y="1956399"/>
                  </a:lnTo>
                  <a:lnTo>
                    <a:pt x="1324208" y="1932720"/>
                  </a:lnTo>
                  <a:close/>
                  <a:moveTo>
                    <a:pt x="590156" y="1910863"/>
                  </a:moveTo>
                  <a:lnTo>
                    <a:pt x="595620" y="1910863"/>
                  </a:lnTo>
                  <a:lnTo>
                    <a:pt x="599263" y="1912685"/>
                  </a:lnTo>
                  <a:lnTo>
                    <a:pt x="604728" y="1912685"/>
                  </a:lnTo>
                  <a:lnTo>
                    <a:pt x="604728" y="1916328"/>
                  </a:lnTo>
                  <a:lnTo>
                    <a:pt x="579227" y="1923614"/>
                  </a:lnTo>
                  <a:lnTo>
                    <a:pt x="577405" y="1921793"/>
                  </a:lnTo>
                  <a:lnTo>
                    <a:pt x="579227" y="1921793"/>
                  </a:lnTo>
                  <a:close/>
                  <a:moveTo>
                    <a:pt x="1271385" y="1898113"/>
                  </a:moveTo>
                  <a:lnTo>
                    <a:pt x="1287778" y="1898113"/>
                  </a:lnTo>
                  <a:lnTo>
                    <a:pt x="1287778" y="1899935"/>
                  </a:lnTo>
                  <a:lnTo>
                    <a:pt x="1282314" y="1910863"/>
                  </a:lnTo>
                  <a:lnTo>
                    <a:pt x="1256813" y="1934543"/>
                  </a:lnTo>
                  <a:lnTo>
                    <a:pt x="1240420" y="1940007"/>
                  </a:lnTo>
                  <a:lnTo>
                    <a:pt x="1240420" y="1938186"/>
                  </a:lnTo>
                  <a:lnTo>
                    <a:pt x="1254992" y="1907221"/>
                  </a:lnTo>
                  <a:close/>
                  <a:moveTo>
                    <a:pt x="1367923" y="1870790"/>
                  </a:moveTo>
                  <a:lnTo>
                    <a:pt x="1386139" y="1870790"/>
                  </a:lnTo>
                  <a:lnTo>
                    <a:pt x="1391603" y="1881719"/>
                  </a:lnTo>
                  <a:lnTo>
                    <a:pt x="1391603" y="1883541"/>
                  </a:lnTo>
                  <a:lnTo>
                    <a:pt x="1384317" y="1889005"/>
                  </a:lnTo>
                  <a:lnTo>
                    <a:pt x="1380674" y="1889005"/>
                  </a:lnTo>
                  <a:lnTo>
                    <a:pt x="1367923" y="1872612"/>
                  </a:lnTo>
                  <a:close/>
                  <a:moveTo>
                    <a:pt x="1205812" y="1736002"/>
                  </a:moveTo>
                  <a:lnTo>
                    <a:pt x="1209455" y="1736002"/>
                  </a:lnTo>
                  <a:lnTo>
                    <a:pt x="1209455" y="1737824"/>
                  </a:lnTo>
                  <a:lnTo>
                    <a:pt x="1214919" y="1748752"/>
                  </a:lnTo>
                  <a:lnTo>
                    <a:pt x="1214919" y="1765146"/>
                  </a:lnTo>
                  <a:lnTo>
                    <a:pt x="1225848" y="1756038"/>
                  </a:lnTo>
                  <a:lnTo>
                    <a:pt x="1227670" y="1756038"/>
                  </a:lnTo>
                  <a:lnTo>
                    <a:pt x="1234956" y="1765146"/>
                  </a:lnTo>
                  <a:lnTo>
                    <a:pt x="1234956" y="1772432"/>
                  </a:lnTo>
                  <a:lnTo>
                    <a:pt x="1284135" y="1803397"/>
                  </a:lnTo>
                  <a:lnTo>
                    <a:pt x="1287778" y="1803397"/>
                  </a:lnTo>
                  <a:lnTo>
                    <a:pt x="1293243" y="1832540"/>
                  </a:lnTo>
                  <a:lnTo>
                    <a:pt x="1311457" y="1832540"/>
                  </a:lnTo>
                  <a:lnTo>
                    <a:pt x="1329672" y="1850755"/>
                  </a:lnTo>
                  <a:lnTo>
                    <a:pt x="1329672" y="1854398"/>
                  </a:lnTo>
                  <a:lnTo>
                    <a:pt x="1305993" y="1870791"/>
                  </a:lnTo>
                  <a:lnTo>
                    <a:pt x="1273206" y="1859862"/>
                  </a:lnTo>
                  <a:lnTo>
                    <a:pt x="1273206" y="1843469"/>
                  </a:lnTo>
                  <a:lnTo>
                    <a:pt x="1256813" y="1839826"/>
                  </a:lnTo>
                  <a:lnTo>
                    <a:pt x="1260456" y="1832540"/>
                  </a:lnTo>
                  <a:lnTo>
                    <a:pt x="1245884" y="1834362"/>
                  </a:lnTo>
                  <a:lnTo>
                    <a:pt x="1245884" y="1854398"/>
                  </a:lnTo>
                  <a:lnTo>
                    <a:pt x="1209455" y="1887184"/>
                  </a:lnTo>
                  <a:lnTo>
                    <a:pt x="1205812" y="1887184"/>
                  </a:lnTo>
                  <a:lnTo>
                    <a:pt x="1198526" y="1878077"/>
                  </a:lnTo>
                  <a:lnTo>
                    <a:pt x="1194883" y="1854398"/>
                  </a:lnTo>
                  <a:lnTo>
                    <a:pt x="1194883" y="1856219"/>
                  </a:lnTo>
                  <a:lnTo>
                    <a:pt x="1165740" y="1865326"/>
                  </a:lnTo>
                  <a:lnTo>
                    <a:pt x="1162097" y="1865326"/>
                  </a:lnTo>
                  <a:lnTo>
                    <a:pt x="1160275" y="1856219"/>
                  </a:lnTo>
                  <a:lnTo>
                    <a:pt x="1165740" y="1843469"/>
                  </a:lnTo>
                  <a:lnTo>
                    <a:pt x="1182133" y="1828897"/>
                  </a:lnTo>
                  <a:lnTo>
                    <a:pt x="1178490" y="1808861"/>
                  </a:lnTo>
                  <a:lnTo>
                    <a:pt x="1183954" y="1759681"/>
                  </a:lnTo>
                  <a:lnTo>
                    <a:pt x="1193062" y="1741467"/>
                  </a:lnTo>
                  <a:lnTo>
                    <a:pt x="1194883" y="1741467"/>
                  </a:lnTo>
                  <a:close/>
                  <a:moveTo>
                    <a:pt x="1225849" y="1719609"/>
                  </a:moveTo>
                  <a:lnTo>
                    <a:pt x="1227671" y="1719609"/>
                  </a:lnTo>
                  <a:lnTo>
                    <a:pt x="1240421" y="1730538"/>
                  </a:lnTo>
                  <a:lnTo>
                    <a:pt x="1254992" y="1748754"/>
                  </a:lnTo>
                  <a:lnTo>
                    <a:pt x="1254992" y="1750575"/>
                  </a:lnTo>
                  <a:lnTo>
                    <a:pt x="1251349" y="1750575"/>
                  </a:lnTo>
                  <a:lnTo>
                    <a:pt x="1234956" y="1741467"/>
                  </a:lnTo>
                  <a:lnTo>
                    <a:pt x="1225849" y="1721431"/>
                  </a:lnTo>
                  <a:close/>
                  <a:moveTo>
                    <a:pt x="1464463" y="1597570"/>
                  </a:moveTo>
                  <a:lnTo>
                    <a:pt x="1468106" y="1597570"/>
                  </a:lnTo>
                  <a:lnTo>
                    <a:pt x="1486321" y="1615786"/>
                  </a:lnTo>
                  <a:lnTo>
                    <a:pt x="1486321" y="1619429"/>
                  </a:lnTo>
                  <a:lnTo>
                    <a:pt x="1475392" y="1619429"/>
                  </a:lnTo>
                  <a:lnTo>
                    <a:pt x="1469927" y="1621250"/>
                  </a:lnTo>
                  <a:lnTo>
                    <a:pt x="1462641" y="1621250"/>
                  </a:lnTo>
                  <a:lnTo>
                    <a:pt x="1455355" y="1604856"/>
                  </a:lnTo>
                  <a:close/>
                  <a:moveTo>
                    <a:pt x="1173026" y="1586641"/>
                  </a:moveTo>
                  <a:lnTo>
                    <a:pt x="1176669" y="1588463"/>
                  </a:lnTo>
                  <a:lnTo>
                    <a:pt x="1176669" y="1621249"/>
                  </a:lnTo>
                  <a:lnTo>
                    <a:pt x="1165740" y="1613963"/>
                  </a:lnTo>
                  <a:lnTo>
                    <a:pt x="1165740" y="1588463"/>
                  </a:lnTo>
                  <a:close/>
                  <a:moveTo>
                    <a:pt x="1418924" y="1584820"/>
                  </a:moveTo>
                  <a:lnTo>
                    <a:pt x="1418924" y="1586642"/>
                  </a:lnTo>
                  <a:lnTo>
                    <a:pt x="1444425" y="1592106"/>
                  </a:lnTo>
                  <a:lnTo>
                    <a:pt x="1446246" y="1592106"/>
                  </a:lnTo>
                  <a:lnTo>
                    <a:pt x="1449889" y="1604856"/>
                  </a:lnTo>
                  <a:lnTo>
                    <a:pt x="1449889" y="1635821"/>
                  </a:lnTo>
                  <a:lnTo>
                    <a:pt x="1435317" y="1652215"/>
                  </a:lnTo>
                  <a:lnTo>
                    <a:pt x="1435317" y="1654036"/>
                  </a:lnTo>
                  <a:lnTo>
                    <a:pt x="1402531" y="1654036"/>
                  </a:lnTo>
                  <a:lnTo>
                    <a:pt x="1402531" y="1652215"/>
                  </a:lnTo>
                  <a:lnTo>
                    <a:pt x="1395245" y="1635821"/>
                  </a:lnTo>
                  <a:lnTo>
                    <a:pt x="1397067" y="1615785"/>
                  </a:lnTo>
                  <a:lnTo>
                    <a:pt x="1417103" y="1586642"/>
                  </a:lnTo>
                  <a:close/>
                  <a:moveTo>
                    <a:pt x="1360639" y="1524710"/>
                  </a:moveTo>
                  <a:lnTo>
                    <a:pt x="1362461" y="1524710"/>
                  </a:lnTo>
                  <a:lnTo>
                    <a:pt x="1367925" y="1530175"/>
                  </a:lnTo>
                  <a:lnTo>
                    <a:pt x="1367925" y="1531996"/>
                  </a:lnTo>
                  <a:lnTo>
                    <a:pt x="1360639" y="1542925"/>
                  </a:lnTo>
                  <a:lnTo>
                    <a:pt x="1346067" y="1552033"/>
                  </a:lnTo>
                  <a:lnTo>
                    <a:pt x="1346067" y="1548390"/>
                  </a:lnTo>
                  <a:close/>
                  <a:moveTo>
                    <a:pt x="0" y="1521068"/>
                  </a:moveTo>
                  <a:lnTo>
                    <a:pt x="1821" y="1521068"/>
                  </a:lnTo>
                  <a:lnTo>
                    <a:pt x="25501" y="1542926"/>
                  </a:lnTo>
                  <a:lnTo>
                    <a:pt x="23679" y="1542926"/>
                  </a:lnTo>
                  <a:lnTo>
                    <a:pt x="7286" y="1541105"/>
                  </a:lnTo>
                  <a:lnTo>
                    <a:pt x="5464" y="1541105"/>
                  </a:lnTo>
                  <a:lnTo>
                    <a:pt x="5464" y="1537462"/>
                  </a:lnTo>
                  <a:lnTo>
                    <a:pt x="0" y="1524711"/>
                  </a:lnTo>
                  <a:close/>
                  <a:moveTo>
                    <a:pt x="1318743" y="1486461"/>
                  </a:moveTo>
                  <a:lnTo>
                    <a:pt x="1327851" y="1486461"/>
                  </a:lnTo>
                  <a:lnTo>
                    <a:pt x="1346066" y="1490104"/>
                  </a:lnTo>
                  <a:lnTo>
                    <a:pt x="1346066" y="1491926"/>
                  </a:lnTo>
                  <a:lnTo>
                    <a:pt x="1333315" y="1501033"/>
                  </a:lnTo>
                  <a:lnTo>
                    <a:pt x="1333315" y="1511962"/>
                  </a:lnTo>
                  <a:lnTo>
                    <a:pt x="1329672" y="1511962"/>
                  </a:lnTo>
                  <a:lnTo>
                    <a:pt x="1318743" y="1490104"/>
                  </a:lnTo>
                  <a:close/>
                  <a:moveTo>
                    <a:pt x="34609" y="1486461"/>
                  </a:moveTo>
                  <a:lnTo>
                    <a:pt x="36430" y="1486461"/>
                  </a:lnTo>
                  <a:lnTo>
                    <a:pt x="36430" y="1490104"/>
                  </a:lnTo>
                  <a:lnTo>
                    <a:pt x="41895" y="1501033"/>
                  </a:lnTo>
                  <a:lnTo>
                    <a:pt x="51002" y="1501033"/>
                  </a:lnTo>
                  <a:lnTo>
                    <a:pt x="51002" y="1502854"/>
                  </a:lnTo>
                  <a:lnTo>
                    <a:pt x="30966" y="1535641"/>
                  </a:lnTo>
                  <a:lnTo>
                    <a:pt x="30966" y="1537462"/>
                  </a:lnTo>
                  <a:lnTo>
                    <a:pt x="29144" y="1537462"/>
                  </a:lnTo>
                  <a:lnTo>
                    <a:pt x="23680" y="1535641"/>
                  </a:lnTo>
                  <a:lnTo>
                    <a:pt x="23680" y="1531998"/>
                  </a:lnTo>
                  <a:lnTo>
                    <a:pt x="29144" y="1526533"/>
                  </a:lnTo>
                  <a:lnTo>
                    <a:pt x="20037" y="1526533"/>
                  </a:lnTo>
                  <a:lnTo>
                    <a:pt x="12751" y="1511962"/>
                  </a:lnTo>
                  <a:lnTo>
                    <a:pt x="12751" y="1508319"/>
                  </a:lnTo>
                  <a:lnTo>
                    <a:pt x="14572" y="1508319"/>
                  </a:lnTo>
                  <a:lnTo>
                    <a:pt x="23680" y="1511962"/>
                  </a:lnTo>
                  <a:lnTo>
                    <a:pt x="34609" y="1508319"/>
                  </a:lnTo>
                  <a:lnTo>
                    <a:pt x="30966" y="1502854"/>
                  </a:lnTo>
                  <a:lnTo>
                    <a:pt x="34609" y="1490104"/>
                  </a:lnTo>
                  <a:close/>
                  <a:moveTo>
                    <a:pt x="903448" y="1479175"/>
                  </a:moveTo>
                  <a:lnTo>
                    <a:pt x="907091" y="1479175"/>
                  </a:lnTo>
                  <a:lnTo>
                    <a:pt x="930770" y="1502854"/>
                  </a:lnTo>
                  <a:lnTo>
                    <a:pt x="965378" y="1553855"/>
                  </a:lnTo>
                  <a:lnTo>
                    <a:pt x="970842" y="1552034"/>
                  </a:lnTo>
                  <a:lnTo>
                    <a:pt x="947163" y="1575713"/>
                  </a:lnTo>
                  <a:lnTo>
                    <a:pt x="943520" y="1575713"/>
                  </a:lnTo>
                  <a:lnTo>
                    <a:pt x="868840" y="1548391"/>
                  </a:lnTo>
                  <a:lnTo>
                    <a:pt x="868840" y="1535641"/>
                  </a:lnTo>
                  <a:lnTo>
                    <a:pt x="892519" y="1519248"/>
                  </a:lnTo>
                  <a:lnTo>
                    <a:pt x="890698" y="1508319"/>
                  </a:lnTo>
                  <a:lnTo>
                    <a:pt x="890698" y="1506497"/>
                  </a:lnTo>
                  <a:lnTo>
                    <a:pt x="897983" y="1506497"/>
                  </a:lnTo>
                  <a:lnTo>
                    <a:pt x="896162" y="1502854"/>
                  </a:lnTo>
                  <a:lnTo>
                    <a:pt x="896162" y="1501033"/>
                  </a:lnTo>
                  <a:close/>
                  <a:moveTo>
                    <a:pt x="932592" y="1235099"/>
                  </a:moveTo>
                  <a:lnTo>
                    <a:pt x="938057" y="1249671"/>
                  </a:lnTo>
                  <a:lnTo>
                    <a:pt x="938057" y="1251493"/>
                  </a:lnTo>
                  <a:lnTo>
                    <a:pt x="936236" y="1251493"/>
                  </a:lnTo>
                  <a:lnTo>
                    <a:pt x="927128" y="1260600"/>
                  </a:lnTo>
                  <a:lnTo>
                    <a:pt x="921663" y="1240564"/>
                  </a:lnTo>
                  <a:close/>
                  <a:moveTo>
                    <a:pt x="506367" y="1216884"/>
                  </a:moveTo>
                  <a:lnTo>
                    <a:pt x="517296" y="1224170"/>
                  </a:lnTo>
                  <a:lnTo>
                    <a:pt x="520939" y="1224170"/>
                  </a:lnTo>
                  <a:lnTo>
                    <a:pt x="522761" y="1249671"/>
                  </a:lnTo>
                  <a:lnTo>
                    <a:pt x="511832" y="1280636"/>
                  </a:lnTo>
                  <a:lnTo>
                    <a:pt x="531868" y="1273350"/>
                  </a:lnTo>
                  <a:lnTo>
                    <a:pt x="531868" y="1255135"/>
                  </a:lnTo>
                  <a:lnTo>
                    <a:pt x="533689" y="1255135"/>
                  </a:lnTo>
                  <a:lnTo>
                    <a:pt x="544618" y="1246028"/>
                  </a:lnTo>
                  <a:lnTo>
                    <a:pt x="546440" y="1246028"/>
                  </a:lnTo>
                  <a:lnTo>
                    <a:pt x="588333" y="1273350"/>
                  </a:lnTo>
                  <a:lnTo>
                    <a:pt x="590155" y="1273350"/>
                  </a:lnTo>
                  <a:lnTo>
                    <a:pt x="588333" y="1276993"/>
                  </a:lnTo>
                  <a:lnTo>
                    <a:pt x="573762" y="1300672"/>
                  </a:lnTo>
                  <a:lnTo>
                    <a:pt x="617477" y="1280636"/>
                  </a:lnTo>
                  <a:lnTo>
                    <a:pt x="612012" y="1273350"/>
                  </a:lnTo>
                  <a:lnTo>
                    <a:pt x="615655" y="1271528"/>
                  </a:lnTo>
                  <a:lnTo>
                    <a:pt x="619298" y="1271528"/>
                  </a:lnTo>
                  <a:lnTo>
                    <a:pt x="604727" y="1249671"/>
                  </a:lnTo>
                  <a:lnTo>
                    <a:pt x="604727" y="1246028"/>
                  </a:lnTo>
                  <a:lnTo>
                    <a:pt x="606548" y="1246028"/>
                  </a:lnTo>
                  <a:lnTo>
                    <a:pt x="628406" y="1255135"/>
                  </a:lnTo>
                  <a:lnTo>
                    <a:pt x="652085" y="1284279"/>
                  </a:lnTo>
                  <a:lnTo>
                    <a:pt x="655728" y="1324351"/>
                  </a:lnTo>
                  <a:lnTo>
                    <a:pt x="661192" y="1329815"/>
                  </a:lnTo>
                  <a:lnTo>
                    <a:pt x="657549" y="1346209"/>
                  </a:lnTo>
                  <a:lnTo>
                    <a:pt x="663014" y="1351673"/>
                  </a:lnTo>
                  <a:lnTo>
                    <a:pt x="677585" y="1333458"/>
                  </a:lnTo>
                  <a:lnTo>
                    <a:pt x="668478" y="1307958"/>
                  </a:lnTo>
                  <a:lnTo>
                    <a:pt x="657549" y="1235099"/>
                  </a:lnTo>
                  <a:lnTo>
                    <a:pt x="661192" y="1235099"/>
                  </a:lnTo>
                  <a:lnTo>
                    <a:pt x="666657" y="1229634"/>
                  </a:lnTo>
                  <a:lnTo>
                    <a:pt x="663014" y="1222348"/>
                  </a:lnTo>
                  <a:lnTo>
                    <a:pt x="690336" y="1233277"/>
                  </a:lnTo>
                  <a:lnTo>
                    <a:pt x="690336" y="1224170"/>
                  </a:lnTo>
                  <a:lnTo>
                    <a:pt x="697622" y="1224170"/>
                  </a:lnTo>
                  <a:lnTo>
                    <a:pt x="728586" y="1262421"/>
                  </a:lnTo>
                  <a:lnTo>
                    <a:pt x="728586" y="1271528"/>
                  </a:lnTo>
                  <a:lnTo>
                    <a:pt x="734051" y="1278814"/>
                  </a:lnTo>
                  <a:lnTo>
                    <a:pt x="739515" y="1324351"/>
                  </a:lnTo>
                  <a:lnTo>
                    <a:pt x="752266" y="1357137"/>
                  </a:lnTo>
                  <a:lnTo>
                    <a:pt x="750444" y="1395388"/>
                  </a:lnTo>
                  <a:lnTo>
                    <a:pt x="775945" y="1428175"/>
                  </a:lnTo>
                  <a:lnTo>
                    <a:pt x="792338" y="1428175"/>
                  </a:lnTo>
                  <a:lnTo>
                    <a:pt x="823303" y="1459140"/>
                  </a:lnTo>
                  <a:lnTo>
                    <a:pt x="836053" y="1459140"/>
                  </a:lnTo>
                  <a:lnTo>
                    <a:pt x="839696" y="1470069"/>
                  </a:lnTo>
                  <a:lnTo>
                    <a:pt x="836053" y="1495569"/>
                  </a:lnTo>
                  <a:lnTo>
                    <a:pt x="834232" y="1497391"/>
                  </a:lnTo>
                  <a:lnTo>
                    <a:pt x="828767" y="1497391"/>
                  </a:lnTo>
                  <a:lnTo>
                    <a:pt x="825124" y="1495569"/>
                  </a:lnTo>
                  <a:lnTo>
                    <a:pt x="823303" y="1484641"/>
                  </a:lnTo>
                  <a:lnTo>
                    <a:pt x="819660" y="1495569"/>
                  </a:lnTo>
                  <a:lnTo>
                    <a:pt x="819660" y="1497391"/>
                  </a:lnTo>
                  <a:lnTo>
                    <a:pt x="812374" y="1495569"/>
                  </a:lnTo>
                  <a:lnTo>
                    <a:pt x="812374" y="1491926"/>
                  </a:lnTo>
                  <a:lnTo>
                    <a:pt x="806910" y="1480998"/>
                  </a:lnTo>
                  <a:lnTo>
                    <a:pt x="795981" y="1490105"/>
                  </a:lnTo>
                  <a:lnTo>
                    <a:pt x="797802" y="1502855"/>
                  </a:lnTo>
                  <a:lnTo>
                    <a:pt x="797802" y="1506498"/>
                  </a:lnTo>
                  <a:lnTo>
                    <a:pt x="792338" y="1506498"/>
                  </a:lnTo>
                  <a:lnTo>
                    <a:pt x="790516" y="1502855"/>
                  </a:lnTo>
                  <a:lnTo>
                    <a:pt x="785052" y="1502855"/>
                  </a:lnTo>
                  <a:lnTo>
                    <a:pt x="785052" y="1521070"/>
                  </a:lnTo>
                  <a:lnTo>
                    <a:pt x="806910" y="1506498"/>
                  </a:lnTo>
                  <a:lnTo>
                    <a:pt x="808731" y="1506498"/>
                  </a:lnTo>
                  <a:lnTo>
                    <a:pt x="812374" y="1508320"/>
                  </a:lnTo>
                  <a:lnTo>
                    <a:pt x="812374" y="1511963"/>
                  </a:lnTo>
                  <a:lnTo>
                    <a:pt x="806910" y="1524713"/>
                  </a:lnTo>
                  <a:lnTo>
                    <a:pt x="819660" y="1530177"/>
                  </a:lnTo>
                  <a:lnTo>
                    <a:pt x="823303" y="1530177"/>
                  </a:lnTo>
                  <a:lnTo>
                    <a:pt x="823303" y="1531999"/>
                  </a:lnTo>
                  <a:lnTo>
                    <a:pt x="786873" y="1557499"/>
                  </a:lnTo>
                  <a:lnTo>
                    <a:pt x="781409" y="1557499"/>
                  </a:lnTo>
                  <a:lnTo>
                    <a:pt x="768659" y="1553856"/>
                  </a:lnTo>
                  <a:lnTo>
                    <a:pt x="752266" y="1548392"/>
                  </a:lnTo>
                  <a:lnTo>
                    <a:pt x="739515" y="1546571"/>
                  </a:lnTo>
                  <a:lnTo>
                    <a:pt x="730408" y="1546571"/>
                  </a:lnTo>
                  <a:lnTo>
                    <a:pt x="730408" y="1542928"/>
                  </a:lnTo>
                  <a:lnTo>
                    <a:pt x="735872" y="1535642"/>
                  </a:lnTo>
                  <a:lnTo>
                    <a:pt x="706729" y="1526534"/>
                  </a:lnTo>
                  <a:lnTo>
                    <a:pt x="703086" y="1526534"/>
                  </a:lnTo>
                  <a:lnTo>
                    <a:pt x="703086" y="1513784"/>
                  </a:lnTo>
                  <a:lnTo>
                    <a:pt x="701264" y="1508320"/>
                  </a:lnTo>
                  <a:lnTo>
                    <a:pt x="683050" y="1541106"/>
                  </a:lnTo>
                  <a:lnTo>
                    <a:pt x="652085" y="1542928"/>
                  </a:lnTo>
                  <a:lnTo>
                    <a:pt x="630227" y="1564785"/>
                  </a:lnTo>
                  <a:lnTo>
                    <a:pt x="624763" y="1564785"/>
                  </a:lnTo>
                  <a:lnTo>
                    <a:pt x="606548" y="1568428"/>
                  </a:lnTo>
                  <a:lnTo>
                    <a:pt x="584690" y="1570250"/>
                  </a:lnTo>
                  <a:lnTo>
                    <a:pt x="546440" y="1575714"/>
                  </a:lnTo>
                  <a:lnTo>
                    <a:pt x="540975" y="1575714"/>
                  </a:lnTo>
                  <a:lnTo>
                    <a:pt x="540975" y="1573893"/>
                  </a:lnTo>
                  <a:lnTo>
                    <a:pt x="544618" y="1568428"/>
                  </a:lnTo>
                  <a:lnTo>
                    <a:pt x="533689" y="1559321"/>
                  </a:lnTo>
                  <a:lnTo>
                    <a:pt x="531868" y="1548392"/>
                  </a:lnTo>
                  <a:lnTo>
                    <a:pt x="531868" y="1537463"/>
                  </a:lnTo>
                  <a:lnTo>
                    <a:pt x="504546" y="1521070"/>
                  </a:lnTo>
                  <a:lnTo>
                    <a:pt x="460831" y="1511963"/>
                  </a:lnTo>
                  <a:lnTo>
                    <a:pt x="442616" y="1470069"/>
                  </a:lnTo>
                  <a:lnTo>
                    <a:pt x="515475" y="1448211"/>
                  </a:lnTo>
                  <a:lnTo>
                    <a:pt x="557368" y="1453675"/>
                  </a:lnTo>
                  <a:lnTo>
                    <a:pt x="566476" y="1442747"/>
                  </a:lnTo>
                  <a:lnTo>
                    <a:pt x="526403" y="1424532"/>
                  </a:lnTo>
                  <a:lnTo>
                    <a:pt x="489974" y="1437282"/>
                  </a:lnTo>
                  <a:lnTo>
                    <a:pt x="438973" y="1429996"/>
                  </a:lnTo>
                  <a:lnTo>
                    <a:pt x="437151" y="1429996"/>
                  </a:lnTo>
                  <a:lnTo>
                    <a:pt x="420758" y="1400853"/>
                  </a:lnTo>
                  <a:lnTo>
                    <a:pt x="420758" y="1397210"/>
                  </a:lnTo>
                  <a:lnTo>
                    <a:pt x="422580" y="1397210"/>
                  </a:lnTo>
                  <a:lnTo>
                    <a:pt x="477224" y="1375352"/>
                  </a:lnTo>
                  <a:lnTo>
                    <a:pt x="473581" y="1369888"/>
                  </a:lnTo>
                  <a:lnTo>
                    <a:pt x="479045" y="1364423"/>
                  </a:lnTo>
                  <a:lnTo>
                    <a:pt x="473581" y="1364423"/>
                  </a:lnTo>
                  <a:lnTo>
                    <a:pt x="460831" y="1368066"/>
                  </a:lnTo>
                  <a:lnTo>
                    <a:pt x="444437" y="1373531"/>
                  </a:lnTo>
                  <a:lnTo>
                    <a:pt x="431687" y="1375352"/>
                  </a:lnTo>
                  <a:lnTo>
                    <a:pt x="422580" y="1375352"/>
                  </a:lnTo>
                  <a:lnTo>
                    <a:pt x="420758" y="1369888"/>
                  </a:lnTo>
                  <a:lnTo>
                    <a:pt x="420758" y="1368066"/>
                  </a:lnTo>
                  <a:lnTo>
                    <a:pt x="422580" y="1368066"/>
                  </a:lnTo>
                  <a:lnTo>
                    <a:pt x="431687" y="1362602"/>
                  </a:lnTo>
                  <a:lnTo>
                    <a:pt x="431687" y="1355316"/>
                  </a:lnTo>
                  <a:lnTo>
                    <a:pt x="417115" y="1355316"/>
                  </a:lnTo>
                  <a:lnTo>
                    <a:pt x="411651" y="1357137"/>
                  </a:lnTo>
                  <a:lnTo>
                    <a:pt x="406187" y="1357137"/>
                  </a:lnTo>
                  <a:lnTo>
                    <a:pt x="406187" y="1355316"/>
                  </a:lnTo>
                  <a:lnTo>
                    <a:pt x="404365" y="1338923"/>
                  </a:lnTo>
                  <a:lnTo>
                    <a:pt x="426223" y="1307958"/>
                  </a:lnTo>
                  <a:lnTo>
                    <a:pt x="417115" y="1300672"/>
                  </a:lnTo>
                  <a:lnTo>
                    <a:pt x="417115" y="1297029"/>
                  </a:lnTo>
                  <a:lnTo>
                    <a:pt x="422580" y="1276993"/>
                  </a:lnTo>
                  <a:close/>
                  <a:moveTo>
                    <a:pt x="1311456" y="1198669"/>
                  </a:moveTo>
                  <a:lnTo>
                    <a:pt x="1356993" y="1198669"/>
                  </a:lnTo>
                  <a:lnTo>
                    <a:pt x="1395244" y="1207777"/>
                  </a:lnTo>
                  <a:lnTo>
                    <a:pt x="1397065" y="1207777"/>
                  </a:lnTo>
                  <a:lnTo>
                    <a:pt x="1424387" y="1256957"/>
                  </a:lnTo>
                  <a:lnTo>
                    <a:pt x="1428030" y="1256957"/>
                  </a:lnTo>
                  <a:lnTo>
                    <a:pt x="1428030" y="1260600"/>
                  </a:lnTo>
                  <a:lnTo>
                    <a:pt x="1418923" y="1260600"/>
                  </a:lnTo>
                  <a:lnTo>
                    <a:pt x="1402530" y="1262421"/>
                  </a:lnTo>
                  <a:lnTo>
                    <a:pt x="1384315" y="1266064"/>
                  </a:lnTo>
                  <a:lnTo>
                    <a:pt x="1367922" y="1271529"/>
                  </a:lnTo>
                  <a:lnTo>
                    <a:pt x="1351528" y="1273350"/>
                  </a:lnTo>
                  <a:lnTo>
                    <a:pt x="1346064" y="1273350"/>
                  </a:lnTo>
                  <a:lnTo>
                    <a:pt x="1329671" y="1262421"/>
                  </a:lnTo>
                  <a:lnTo>
                    <a:pt x="1329671" y="1260600"/>
                  </a:lnTo>
                  <a:lnTo>
                    <a:pt x="1324206" y="1235099"/>
                  </a:lnTo>
                  <a:lnTo>
                    <a:pt x="1307813" y="1222348"/>
                  </a:lnTo>
                  <a:close/>
                  <a:moveTo>
                    <a:pt x="701265" y="1187742"/>
                  </a:moveTo>
                  <a:lnTo>
                    <a:pt x="719480" y="1187742"/>
                  </a:lnTo>
                  <a:lnTo>
                    <a:pt x="724944" y="1189564"/>
                  </a:lnTo>
                  <a:lnTo>
                    <a:pt x="744981" y="1189564"/>
                  </a:lnTo>
                  <a:lnTo>
                    <a:pt x="750445" y="1200492"/>
                  </a:lnTo>
                  <a:lnTo>
                    <a:pt x="750445" y="1202314"/>
                  </a:lnTo>
                  <a:lnTo>
                    <a:pt x="739516" y="1240565"/>
                  </a:lnTo>
                  <a:lnTo>
                    <a:pt x="730409" y="1256958"/>
                  </a:lnTo>
                  <a:lnTo>
                    <a:pt x="728587" y="1256958"/>
                  </a:lnTo>
                  <a:lnTo>
                    <a:pt x="688515" y="1211421"/>
                  </a:lnTo>
                  <a:lnTo>
                    <a:pt x="688515" y="1207778"/>
                  </a:lnTo>
                  <a:close/>
                  <a:moveTo>
                    <a:pt x="1151166" y="1187739"/>
                  </a:moveTo>
                  <a:lnTo>
                    <a:pt x="1214917" y="1187739"/>
                  </a:lnTo>
                  <a:lnTo>
                    <a:pt x="1183952" y="1235097"/>
                  </a:lnTo>
                  <a:lnTo>
                    <a:pt x="1173023" y="1278813"/>
                  </a:lnTo>
                  <a:lnTo>
                    <a:pt x="1182131" y="1297027"/>
                  </a:lnTo>
                  <a:lnTo>
                    <a:pt x="1176666" y="1324349"/>
                  </a:lnTo>
                  <a:lnTo>
                    <a:pt x="1182131" y="1335278"/>
                  </a:lnTo>
                  <a:lnTo>
                    <a:pt x="1214917" y="1380815"/>
                  </a:lnTo>
                  <a:lnTo>
                    <a:pt x="1183952" y="1395387"/>
                  </a:lnTo>
                  <a:lnTo>
                    <a:pt x="1209453" y="1389922"/>
                  </a:lnTo>
                  <a:lnTo>
                    <a:pt x="1211274" y="1389922"/>
                  </a:lnTo>
                  <a:lnTo>
                    <a:pt x="1211274" y="1391744"/>
                  </a:lnTo>
                  <a:lnTo>
                    <a:pt x="1214917" y="1400851"/>
                  </a:lnTo>
                  <a:lnTo>
                    <a:pt x="1214917" y="1397208"/>
                  </a:lnTo>
                  <a:lnTo>
                    <a:pt x="1216738" y="1357136"/>
                  </a:lnTo>
                  <a:lnTo>
                    <a:pt x="1203988" y="1351671"/>
                  </a:lnTo>
                  <a:lnTo>
                    <a:pt x="1200345" y="1351671"/>
                  </a:lnTo>
                  <a:lnTo>
                    <a:pt x="1187595" y="1329814"/>
                  </a:lnTo>
                  <a:lnTo>
                    <a:pt x="1187595" y="1327992"/>
                  </a:lnTo>
                  <a:lnTo>
                    <a:pt x="1211274" y="1300670"/>
                  </a:lnTo>
                  <a:lnTo>
                    <a:pt x="1198524" y="1295206"/>
                  </a:lnTo>
                  <a:lnTo>
                    <a:pt x="1193059" y="1260598"/>
                  </a:lnTo>
                  <a:lnTo>
                    <a:pt x="1193059" y="1256955"/>
                  </a:lnTo>
                  <a:lnTo>
                    <a:pt x="1194881" y="1256955"/>
                  </a:lnTo>
                  <a:lnTo>
                    <a:pt x="1227667" y="1266062"/>
                  </a:lnTo>
                  <a:lnTo>
                    <a:pt x="1198524" y="1244205"/>
                  </a:lnTo>
                  <a:lnTo>
                    <a:pt x="1198524" y="1240562"/>
                  </a:lnTo>
                  <a:lnTo>
                    <a:pt x="1211274" y="1240562"/>
                  </a:lnTo>
                  <a:lnTo>
                    <a:pt x="1216738" y="1244205"/>
                  </a:lnTo>
                  <a:lnTo>
                    <a:pt x="1229489" y="1244205"/>
                  </a:lnTo>
                  <a:lnTo>
                    <a:pt x="1214917" y="1235097"/>
                  </a:lnTo>
                  <a:lnTo>
                    <a:pt x="1209453" y="1229633"/>
                  </a:lnTo>
                  <a:lnTo>
                    <a:pt x="1209453" y="1222347"/>
                  </a:lnTo>
                  <a:lnTo>
                    <a:pt x="1211274" y="1222347"/>
                  </a:lnTo>
                  <a:lnTo>
                    <a:pt x="1225846" y="1227811"/>
                  </a:lnTo>
                  <a:lnTo>
                    <a:pt x="1222203" y="1213240"/>
                  </a:lnTo>
                  <a:lnTo>
                    <a:pt x="1225846" y="1213240"/>
                  </a:lnTo>
                  <a:lnTo>
                    <a:pt x="1244061" y="1222347"/>
                  </a:lnTo>
                  <a:lnTo>
                    <a:pt x="1244061" y="1216882"/>
                  </a:lnTo>
                  <a:lnTo>
                    <a:pt x="1234953" y="1211418"/>
                  </a:lnTo>
                  <a:lnTo>
                    <a:pt x="1234953" y="1207775"/>
                  </a:lnTo>
                  <a:lnTo>
                    <a:pt x="1244061" y="1200489"/>
                  </a:lnTo>
                  <a:lnTo>
                    <a:pt x="1295062" y="1187739"/>
                  </a:lnTo>
                  <a:lnTo>
                    <a:pt x="1302348" y="1222347"/>
                  </a:lnTo>
                  <a:lnTo>
                    <a:pt x="1298705" y="1229633"/>
                  </a:lnTo>
                  <a:lnTo>
                    <a:pt x="1316919" y="1240562"/>
                  </a:lnTo>
                  <a:lnTo>
                    <a:pt x="1316919" y="1244205"/>
                  </a:lnTo>
                  <a:lnTo>
                    <a:pt x="1313276" y="1256955"/>
                  </a:lnTo>
                  <a:lnTo>
                    <a:pt x="1322384" y="1271527"/>
                  </a:lnTo>
                  <a:lnTo>
                    <a:pt x="1324205" y="1271527"/>
                  </a:lnTo>
                  <a:lnTo>
                    <a:pt x="1324205" y="1273348"/>
                  </a:lnTo>
                  <a:lnTo>
                    <a:pt x="1311455" y="1313421"/>
                  </a:lnTo>
                  <a:lnTo>
                    <a:pt x="1316919" y="1318885"/>
                  </a:lnTo>
                  <a:lnTo>
                    <a:pt x="1316919" y="1322528"/>
                  </a:lnTo>
                  <a:lnTo>
                    <a:pt x="1307812" y="1324349"/>
                  </a:lnTo>
                  <a:lnTo>
                    <a:pt x="1307812" y="1333457"/>
                  </a:lnTo>
                  <a:lnTo>
                    <a:pt x="1327848" y="1311599"/>
                  </a:lnTo>
                  <a:lnTo>
                    <a:pt x="1333313" y="1286098"/>
                  </a:lnTo>
                  <a:lnTo>
                    <a:pt x="1335134" y="1286098"/>
                  </a:lnTo>
                  <a:lnTo>
                    <a:pt x="1335134" y="1300670"/>
                  </a:lnTo>
                  <a:lnTo>
                    <a:pt x="1355170" y="1307956"/>
                  </a:lnTo>
                  <a:lnTo>
                    <a:pt x="1367920" y="1297027"/>
                  </a:lnTo>
                  <a:lnTo>
                    <a:pt x="1362456" y="1286098"/>
                  </a:lnTo>
                  <a:lnTo>
                    <a:pt x="1362456" y="1284277"/>
                  </a:lnTo>
                  <a:lnTo>
                    <a:pt x="1386135" y="1271527"/>
                  </a:lnTo>
                  <a:lnTo>
                    <a:pt x="1386135" y="1267884"/>
                  </a:lnTo>
                  <a:lnTo>
                    <a:pt x="1389778" y="1267884"/>
                  </a:lnTo>
                  <a:lnTo>
                    <a:pt x="1435315" y="1280634"/>
                  </a:lnTo>
                  <a:lnTo>
                    <a:pt x="1451708" y="1302492"/>
                  </a:lnTo>
                  <a:lnTo>
                    <a:pt x="1451708" y="1306135"/>
                  </a:lnTo>
                  <a:lnTo>
                    <a:pt x="1449887" y="1318885"/>
                  </a:lnTo>
                  <a:lnTo>
                    <a:pt x="1468101" y="1322528"/>
                  </a:lnTo>
                  <a:lnTo>
                    <a:pt x="1468101" y="1340743"/>
                  </a:lnTo>
                  <a:lnTo>
                    <a:pt x="1455351" y="1349850"/>
                  </a:lnTo>
                  <a:lnTo>
                    <a:pt x="1484495" y="1344386"/>
                  </a:lnTo>
                  <a:lnTo>
                    <a:pt x="1486316" y="1344386"/>
                  </a:lnTo>
                  <a:lnTo>
                    <a:pt x="1475387" y="1364422"/>
                  </a:lnTo>
                  <a:lnTo>
                    <a:pt x="1484495" y="1358957"/>
                  </a:lnTo>
                  <a:lnTo>
                    <a:pt x="1484495" y="1369886"/>
                  </a:lnTo>
                  <a:lnTo>
                    <a:pt x="1489959" y="1375351"/>
                  </a:lnTo>
                  <a:lnTo>
                    <a:pt x="1489959" y="1362600"/>
                  </a:lnTo>
                  <a:lnTo>
                    <a:pt x="1500888" y="1362600"/>
                  </a:lnTo>
                  <a:lnTo>
                    <a:pt x="1508174" y="1349850"/>
                  </a:lnTo>
                  <a:lnTo>
                    <a:pt x="1511817" y="1349850"/>
                  </a:lnTo>
                  <a:lnTo>
                    <a:pt x="1537317" y="1364422"/>
                  </a:lnTo>
                  <a:lnTo>
                    <a:pt x="1546424" y="1386279"/>
                  </a:lnTo>
                  <a:lnTo>
                    <a:pt x="1542782" y="1391744"/>
                  </a:lnTo>
                  <a:lnTo>
                    <a:pt x="1542782" y="1395387"/>
                  </a:lnTo>
                  <a:lnTo>
                    <a:pt x="1530031" y="1397208"/>
                  </a:lnTo>
                  <a:lnTo>
                    <a:pt x="1557353" y="1397208"/>
                  </a:lnTo>
                  <a:lnTo>
                    <a:pt x="1557353" y="1400851"/>
                  </a:lnTo>
                  <a:lnTo>
                    <a:pt x="1559175" y="1408137"/>
                  </a:lnTo>
                  <a:lnTo>
                    <a:pt x="1551889" y="1424530"/>
                  </a:lnTo>
                  <a:lnTo>
                    <a:pt x="1573747" y="1413601"/>
                  </a:lnTo>
                  <a:lnTo>
                    <a:pt x="1573747" y="1417244"/>
                  </a:lnTo>
                  <a:lnTo>
                    <a:pt x="1564639" y="1433638"/>
                  </a:lnTo>
                  <a:lnTo>
                    <a:pt x="1581032" y="1419066"/>
                  </a:lnTo>
                  <a:lnTo>
                    <a:pt x="1608354" y="1429995"/>
                  </a:lnTo>
                  <a:lnTo>
                    <a:pt x="1608354" y="1448209"/>
                  </a:lnTo>
                  <a:lnTo>
                    <a:pt x="1606533" y="1448209"/>
                  </a:lnTo>
                  <a:lnTo>
                    <a:pt x="1584675" y="1462781"/>
                  </a:lnTo>
                  <a:lnTo>
                    <a:pt x="1590140" y="1462781"/>
                  </a:lnTo>
                  <a:lnTo>
                    <a:pt x="1597426" y="1459138"/>
                  </a:lnTo>
                  <a:lnTo>
                    <a:pt x="1606533" y="1459138"/>
                  </a:lnTo>
                  <a:lnTo>
                    <a:pt x="1606533" y="1462781"/>
                  </a:lnTo>
                  <a:lnTo>
                    <a:pt x="1597426" y="1473710"/>
                  </a:lnTo>
                  <a:lnTo>
                    <a:pt x="1610176" y="1464603"/>
                  </a:lnTo>
                  <a:lnTo>
                    <a:pt x="1613819" y="1453674"/>
                  </a:lnTo>
                  <a:lnTo>
                    <a:pt x="1613819" y="1451852"/>
                  </a:lnTo>
                  <a:lnTo>
                    <a:pt x="1615640" y="1451852"/>
                  </a:lnTo>
                  <a:lnTo>
                    <a:pt x="1615640" y="1453674"/>
                  </a:lnTo>
                  <a:lnTo>
                    <a:pt x="1637498" y="1479174"/>
                  </a:lnTo>
                  <a:lnTo>
                    <a:pt x="1641141" y="1484639"/>
                  </a:lnTo>
                  <a:lnTo>
                    <a:pt x="1641141" y="1486460"/>
                  </a:lnTo>
                  <a:lnTo>
                    <a:pt x="1637498" y="1491925"/>
                  </a:lnTo>
                  <a:lnTo>
                    <a:pt x="1602890" y="1506496"/>
                  </a:lnTo>
                  <a:lnTo>
                    <a:pt x="1653891" y="1521068"/>
                  </a:lnTo>
                  <a:lnTo>
                    <a:pt x="1653891" y="1524711"/>
                  </a:lnTo>
                  <a:lnTo>
                    <a:pt x="1608354" y="1530176"/>
                  </a:lnTo>
                  <a:lnTo>
                    <a:pt x="1624748" y="1541104"/>
                  </a:lnTo>
                  <a:lnTo>
                    <a:pt x="1615640" y="1548390"/>
                  </a:lnTo>
                  <a:lnTo>
                    <a:pt x="1626569" y="1562962"/>
                  </a:lnTo>
                  <a:lnTo>
                    <a:pt x="1624748" y="1562962"/>
                  </a:lnTo>
                  <a:lnTo>
                    <a:pt x="1624748" y="1564783"/>
                  </a:lnTo>
                  <a:lnTo>
                    <a:pt x="1613819" y="1568426"/>
                  </a:lnTo>
                  <a:lnTo>
                    <a:pt x="1648427" y="1581177"/>
                  </a:lnTo>
                  <a:lnTo>
                    <a:pt x="1652070" y="1581177"/>
                  </a:lnTo>
                  <a:lnTo>
                    <a:pt x="1646605" y="1592106"/>
                  </a:lnTo>
                  <a:lnTo>
                    <a:pt x="1662999" y="1592106"/>
                  </a:lnTo>
                  <a:lnTo>
                    <a:pt x="1664820" y="1597570"/>
                  </a:lnTo>
                  <a:lnTo>
                    <a:pt x="1664820" y="1599391"/>
                  </a:lnTo>
                  <a:lnTo>
                    <a:pt x="1662999" y="1604856"/>
                  </a:lnTo>
                  <a:lnTo>
                    <a:pt x="1668463" y="1610320"/>
                  </a:lnTo>
                  <a:lnTo>
                    <a:pt x="1688499" y="1603034"/>
                  </a:lnTo>
                  <a:lnTo>
                    <a:pt x="1692142" y="1603034"/>
                  </a:lnTo>
                  <a:lnTo>
                    <a:pt x="1688499" y="1615785"/>
                  </a:lnTo>
                  <a:lnTo>
                    <a:pt x="1703071" y="1619428"/>
                  </a:lnTo>
                  <a:lnTo>
                    <a:pt x="1715821" y="1643107"/>
                  </a:lnTo>
                  <a:lnTo>
                    <a:pt x="1715821" y="1646750"/>
                  </a:lnTo>
                  <a:lnTo>
                    <a:pt x="1710357" y="1654036"/>
                  </a:lnTo>
                  <a:lnTo>
                    <a:pt x="1719464" y="1654036"/>
                  </a:lnTo>
                  <a:lnTo>
                    <a:pt x="1724929" y="1652214"/>
                  </a:lnTo>
                  <a:lnTo>
                    <a:pt x="1737679" y="1652214"/>
                  </a:lnTo>
                  <a:lnTo>
                    <a:pt x="1732214" y="1672250"/>
                  </a:lnTo>
                  <a:lnTo>
                    <a:pt x="1757715" y="1666786"/>
                  </a:lnTo>
                  <a:lnTo>
                    <a:pt x="1775930" y="1692286"/>
                  </a:lnTo>
                  <a:lnTo>
                    <a:pt x="1777751" y="1692286"/>
                  </a:lnTo>
                  <a:lnTo>
                    <a:pt x="1775930" y="1694108"/>
                  </a:lnTo>
                  <a:lnTo>
                    <a:pt x="1770465" y="1705037"/>
                  </a:lnTo>
                  <a:lnTo>
                    <a:pt x="1772287" y="1708680"/>
                  </a:lnTo>
                  <a:lnTo>
                    <a:pt x="1772287" y="1710501"/>
                  </a:lnTo>
                  <a:lnTo>
                    <a:pt x="1770465" y="1714144"/>
                  </a:lnTo>
                  <a:lnTo>
                    <a:pt x="1754072" y="1714144"/>
                  </a:lnTo>
                  <a:lnTo>
                    <a:pt x="1748608" y="1725073"/>
                  </a:lnTo>
                  <a:lnTo>
                    <a:pt x="1759536" y="1725073"/>
                  </a:lnTo>
                  <a:lnTo>
                    <a:pt x="1761358" y="1726894"/>
                  </a:lnTo>
                  <a:lnTo>
                    <a:pt x="1759536" y="1726894"/>
                  </a:lnTo>
                  <a:lnTo>
                    <a:pt x="1752251" y="1732359"/>
                  </a:lnTo>
                  <a:lnTo>
                    <a:pt x="1746786" y="1754216"/>
                  </a:lnTo>
                  <a:lnTo>
                    <a:pt x="1743143" y="1754216"/>
                  </a:lnTo>
                  <a:lnTo>
                    <a:pt x="1730393" y="1745109"/>
                  </a:lnTo>
                  <a:lnTo>
                    <a:pt x="1732214" y="1766967"/>
                  </a:lnTo>
                  <a:lnTo>
                    <a:pt x="1724929" y="1792467"/>
                  </a:lnTo>
                  <a:lnTo>
                    <a:pt x="1721286" y="1792467"/>
                  </a:lnTo>
                  <a:lnTo>
                    <a:pt x="1708535" y="1772431"/>
                  </a:lnTo>
                  <a:lnTo>
                    <a:pt x="1699428" y="1776074"/>
                  </a:lnTo>
                  <a:lnTo>
                    <a:pt x="1693964" y="1770610"/>
                  </a:lnTo>
                  <a:lnTo>
                    <a:pt x="1693964" y="1759681"/>
                  </a:lnTo>
                  <a:lnTo>
                    <a:pt x="1692142" y="1761502"/>
                  </a:lnTo>
                  <a:lnTo>
                    <a:pt x="1688499" y="1761502"/>
                  </a:lnTo>
                  <a:lnTo>
                    <a:pt x="1681213" y="1745109"/>
                  </a:lnTo>
                  <a:lnTo>
                    <a:pt x="1681213" y="1730537"/>
                  </a:lnTo>
                  <a:lnTo>
                    <a:pt x="1675749" y="1730537"/>
                  </a:lnTo>
                  <a:lnTo>
                    <a:pt x="1673927" y="1732359"/>
                  </a:lnTo>
                  <a:lnTo>
                    <a:pt x="1668463" y="1732359"/>
                  </a:lnTo>
                  <a:lnTo>
                    <a:pt x="1668463" y="1730537"/>
                  </a:lnTo>
                  <a:lnTo>
                    <a:pt x="1664820" y="1721430"/>
                  </a:lnTo>
                  <a:lnTo>
                    <a:pt x="1642962" y="1710501"/>
                  </a:lnTo>
                  <a:lnTo>
                    <a:pt x="1641141" y="1708680"/>
                  </a:lnTo>
                  <a:lnTo>
                    <a:pt x="1642962" y="1697751"/>
                  </a:lnTo>
                  <a:lnTo>
                    <a:pt x="1632034" y="1697751"/>
                  </a:lnTo>
                  <a:lnTo>
                    <a:pt x="1637498" y="1708680"/>
                  </a:lnTo>
                  <a:lnTo>
                    <a:pt x="1637498" y="1710501"/>
                  </a:lnTo>
                  <a:lnTo>
                    <a:pt x="1635677" y="1710501"/>
                  </a:lnTo>
                  <a:lnTo>
                    <a:pt x="1624748" y="1703215"/>
                  </a:lnTo>
                  <a:lnTo>
                    <a:pt x="1615640" y="1705037"/>
                  </a:lnTo>
                  <a:lnTo>
                    <a:pt x="1641141" y="1730537"/>
                  </a:lnTo>
                  <a:lnTo>
                    <a:pt x="1641141" y="1732359"/>
                  </a:lnTo>
                  <a:lnTo>
                    <a:pt x="1621105" y="1736002"/>
                  </a:lnTo>
                  <a:lnTo>
                    <a:pt x="1621105" y="1748752"/>
                  </a:lnTo>
                  <a:lnTo>
                    <a:pt x="1637498" y="1748752"/>
                  </a:lnTo>
                  <a:lnTo>
                    <a:pt x="1637498" y="1770610"/>
                  </a:lnTo>
                  <a:lnTo>
                    <a:pt x="1642962" y="1772431"/>
                  </a:lnTo>
                  <a:lnTo>
                    <a:pt x="1648427" y="1792467"/>
                  </a:lnTo>
                  <a:lnTo>
                    <a:pt x="1652070" y="1788824"/>
                  </a:lnTo>
                  <a:lnTo>
                    <a:pt x="1664820" y="1788824"/>
                  </a:lnTo>
                  <a:lnTo>
                    <a:pt x="1662999" y="1794289"/>
                  </a:lnTo>
                  <a:lnTo>
                    <a:pt x="1673927" y="1792467"/>
                  </a:lnTo>
                  <a:lnTo>
                    <a:pt x="1675749" y="1792467"/>
                  </a:lnTo>
                  <a:lnTo>
                    <a:pt x="1675749" y="1803396"/>
                  </a:lnTo>
                  <a:lnTo>
                    <a:pt x="1681213" y="1799753"/>
                  </a:lnTo>
                  <a:lnTo>
                    <a:pt x="1692142" y="1808860"/>
                  </a:lnTo>
                  <a:lnTo>
                    <a:pt x="1686678" y="1832540"/>
                  </a:lnTo>
                  <a:lnTo>
                    <a:pt x="1699428" y="1838004"/>
                  </a:lnTo>
                  <a:lnTo>
                    <a:pt x="1704892" y="1854397"/>
                  </a:lnTo>
                  <a:lnTo>
                    <a:pt x="1703071" y="1878076"/>
                  </a:lnTo>
                  <a:lnTo>
                    <a:pt x="1699428" y="1878076"/>
                  </a:lnTo>
                  <a:lnTo>
                    <a:pt x="1692142" y="1872612"/>
                  </a:lnTo>
                  <a:lnTo>
                    <a:pt x="1692142" y="1878076"/>
                  </a:lnTo>
                  <a:lnTo>
                    <a:pt x="1699428" y="1889005"/>
                  </a:lnTo>
                  <a:lnTo>
                    <a:pt x="1703071" y="1899934"/>
                  </a:lnTo>
                  <a:lnTo>
                    <a:pt x="1703071" y="1901755"/>
                  </a:lnTo>
                  <a:lnTo>
                    <a:pt x="1699428" y="1901755"/>
                  </a:lnTo>
                  <a:lnTo>
                    <a:pt x="1697606" y="1899934"/>
                  </a:lnTo>
                  <a:lnTo>
                    <a:pt x="1692142" y="1899934"/>
                  </a:lnTo>
                  <a:lnTo>
                    <a:pt x="1697606" y="1912684"/>
                  </a:lnTo>
                  <a:lnTo>
                    <a:pt x="1697606" y="1916327"/>
                  </a:lnTo>
                  <a:lnTo>
                    <a:pt x="1693964" y="1918149"/>
                  </a:lnTo>
                  <a:lnTo>
                    <a:pt x="1692142" y="1918149"/>
                  </a:lnTo>
                  <a:lnTo>
                    <a:pt x="1679392" y="1894470"/>
                  </a:lnTo>
                  <a:lnTo>
                    <a:pt x="1648427" y="1892648"/>
                  </a:lnTo>
                  <a:lnTo>
                    <a:pt x="1626569" y="1865326"/>
                  </a:lnTo>
                  <a:lnTo>
                    <a:pt x="1619283" y="1870790"/>
                  </a:lnTo>
                  <a:lnTo>
                    <a:pt x="1615640" y="1870790"/>
                  </a:lnTo>
                  <a:lnTo>
                    <a:pt x="1602890" y="1854397"/>
                  </a:lnTo>
                  <a:lnTo>
                    <a:pt x="1601069" y="1854397"/>
                  </a:lnTo>
                  <a:lnTo>
                    <a:pt x="1606533" y="1861683"/>
                  </a:lnTo>
                  <a:lnTo>
                    <a:pt x="1626569" y="1892648"/>
                  </a:lnTo>
                  <a:lnTo>
                    <a:pt x="1664820" y="1927256"/>
                  </a:lnTo>
                  <a:lnTo>
                    <a:pt x="1668463" y="1949114"/>
                  </a:lnTo>
                  <a:lnTo>
                    <a:pt x="1668463" y="1950935"/>
                  </a:lnTo>
                  <a:lnTo>
                    <a:pt x="1657534" y="1950935"/>
                  </a:lnTo>
                  <a:lnTo>
                    <a:pt x="1646605" y="1940006"/>
                  </a:lnTo>
                  <a:lnTo>
                    <a:pt x="1635677" y="1943649"/>
                  </a:lnTo>
                  <a:lnTo>
                    <a:pt x="1606533" y="1932720"/>
                  </a:lnTo>
                  <a:lnTo>
                    <a:pt x="1601069" y="1921792"/>
                  </a:lnTo>
                  <a:lnTo>
                    <a:pt x="1595604" y="1923613"/>
                  </a:lnTo>
                  <a:lnTo>
                    <a:pt x="1591961" y="1923613"/>
                  </a:lnTo>
                  <a:lnTo>
                    <a:pt x="1584675" y="1905398"/>
                  </a:lnTo>
                  <a:lnTo>
                    <a:pt x="1575568" y="1907220"/>
                  </a:lnTo>
                  <a:lnTo>
                    <a:pt x="1573747" y="1907220"/>
                  </a:lnTo>
                  <a:lnTo>
                    <a:pt x="1573747" y="1899934"/>
                  </a:lnTo>
                  <a:lnTo>
                    <a:pt x="1564639" y="1905398"/>
                  </a:lnTo>
                  <a:lnTo>
                    <a:pt x="1562818" y="1905398"/>
                  </a:lnTo>
                  <a:lnTo>
                    <a:pt x="1540960" y="1894470"/>
                  </a:lnTo>
                  <a:lnTo>
                    <a:pt x="1519102" y="1865326"/>
                  </a:lnTo>
                  <a:lnTo>
                    <a:pt x="1519102" y="1861683"/>
                  </a:lnTo>
                  <a:lnTo>
                    <a:pt x="1522745" y="1861683"/>
                  </a:lnTo>
                  <a:lnTo>
                    <a:pt x="1528210" y="1867148"/>
                  </a:lnTo>
                  <a:lnTo>
                    <a:pt x="1535496" y="1861683"/>
                  </a:lnTo>
                  <a:lnTo>
                    <a:pt x="1500888" y="1843468"/>
                  </a:lnTo>
                  <a:lnTo>
                    <a:pt x="1484495" y="1808860"/>
                  </a:lnTo>
                  <a:lnTo>
                    <a:pt x="1458994" y="1803396"/>
                  </a:lnTo>
                  <a:lnTo>
                    <a:pt x="1458994" y="1794289"/>
                  </a:lnTo>
                  <a:lnTo>
                    <a:pt x="1455351" y="1797932"/>
                  </a:lnTo>
                  <a:lnTo>
                    <a:pt x="1462637" y="1814325"/>
                  </a:lnTo>
                  <a:lnTo>
                    <a:pt x="1458994" y="1819789"/>
                  </a:lnTo>
                  <a:lnTo>
                    <a:pt x="1435315" y="1808860"/>
                  </a:lnTo>
                  <a:lnTo>
                    <a:pt x="1429850" y="1810682"/>
                  </a:lnTo>
                  <a:lnTo>
                    <a:pt x="1433493" y="1819789"/>
                  </a:lnTo>
                  <a:lnTo>
                    <a:pt x="1429850" y="1819789"/>
                  </a:lnTo>
                  <a:lnTo>
                    <a:pt x="1411636" y="1828897"/>
                  </a:lnTo>
                  <a:lnTo>
                    <a:pt x="1407993" y="1828897"/>
                  </a:lnTo>
                  <a:lnTo>
                    <a:pt x="1386135" y="1819789"/>
                  </a:lnTo>
                  <a:lnTo>
                    <a:pt x="1377028" y="1805218"/>
                  </a:lnTo>
                  <a:lnTo>
                    <a:pt x="1377028" y="1803396"/>
                  </a:lnTo>
                  <a:lnTo>
                    <a:pt x="1378849" y="1783360"/>
                  </a:lnTo>
                  <a:lnTo>
                    <a:pt x="1391600" y="1772431"/>
                  </a:lnTo>
                  <a:lnTo>
                    <a:pt x="1391600" y="1765145"/>
                  </a:lnTo>
                  <a:lnTo>
                    <a:pt x="1395243" y="1765145"/>
                  </a:lnTo>
                  <a:lnTo>
                    <a:pt x="1391600" y="1761502"/>
                  </a:lnTo>
                  <a:lnTo>
                    <a:pt x="1391600" y="1759681"/>
                  </a:lnTo>
                  <a:lnTo>
                    <a:pt x="1402528" y="1759681"/>
                  </a:lnTo>
                  <a:lnTo>
                    <a:pt x="1418922" y="1761502"/>
                  </a:lnTo>
                  <a:lnTo>
                    <a:pt x="1435315" y="1766967"/>
                  </a:lnTo>
                  <a:lnTo>
                    <a:pt x="1444422" y="1766967"/>
                  </a:lnTo>
                  <a:lnTo>
                    <a:pt x="1469923" y="1754216"/>
                  </a:lnTo>
                  <a:lnTo>
                    <a:pt x="1484495" y="1759681"/>
                  </a:lnTo>
                  <a:lnTo>
                    <a:pt x="1484495" y="1748752"/>
                  </a:lnTo>
                  <a:lnTo>
                    <a:pt x="1462637" y="1719608"/>
                  </a:lnTo>
                  <a:lnTo>
                    <a:pt x="1462637" y="1715966"/>
                  </a:lnTo>
                  <a:lnTo>
                    <a:pt x="1497245" y="1683179"/>
                  </a:lnTo>
                  <a:lnTo>
                    <a:pt x="1500888" y="1670429"/>
                  </a:lnTo>
                  <a:lnTo>
                    <a:pt x="1513638" y="1652214"/>
                  </a:lnTo>
                  <a:lnTo>
                    <a:pt x="1497245" y="1597570"/>
                  </a:lnTo>
                  <a:lnTo>
                    <a:pt x="1479030" y="1586641"/>
                  </a:lnTo>
                  <a:lnTo>
                    <a:pt x="1475387" y="1562962"/>
                  </a:lnTo>
                  <a:lnTo>
                    <a:pt x="1469923" y="1562962"/>
                  </a:lnTo>
                  <a:lnTo>
                    <a:pt x="1469923" y="1573891"/>
                  </a:lnTo>
                  <a:lnTo>
                    <a:pt x="1468101" y="1573891"/>
                  </a:lnTo>
                  <a:lnTo>
                    <a:pt x="1451708" y="1553855"/>
                  </a:lnTo>
                  <a:lnTo>
                    <a:pt x="1451708" y="1546569"/>
                  </a:lnTo>
                  <a:lnTo>
                    <a:pt x="1438958" y="1546569"/>
                  </a:lnTo>
                  <a:lnTo>
                    <a:pt x="1413457" y="1564783"/>
                  </a:lnTo>
                  <a:lnTo>
                    <a:pt x="1411636" y="1564783"/>
                  </a:lnTo>
                  <a:lnTo>
                    <a:pt x="1411636" y="1537461"/>
                  </a:lnTo>
                  <a:lnTo>
                    <a:pt x="1424386" y="1537461"/>
                  </a:lnTo>
                  <a:lnTo>
                    <a:pt x="1433493" y="1531997"/>
                  </a:lnTo>
                  <a:lnTo>
                    <a:pt x="1429850" y="1524711"/>
                  </a:lnTo>
                  <a:lnTo>
                    <a:pt x="1400707" y="1501032"/>
                  </a:lnTo>
                  <a:lnTo>
                    <a:pt x="1400707" y="1497389"/>
                  </a:lnTo>
                  <a:lnTo>
                    <a:pt x="1406171" y="1495568"/>
                  </a:lnTo>
                  <a:lnTo>
                    <a:pt x="1402528" y="1486460"/>
                  </a:lnTo>
                  <a:lnTo>
                    <a:pt x="1386135" y="1486460"/>
                  </a:lnTo>
                  <a:lnTo>
                    <a:pt x="1386135" y="1459138"/>
                  </a:lnTo>
                  <a:lnTo>
                    <a:pt x="1380671" y="1459138"/>
                  </a:lnTo>
                  <a:lnTo>
                    <a:pt x="1378849" y="1462781"/>
                  </a:lnTo>
                  <a:lnTo>
                    <a:pt x="1373385" y="1462781"/>
                  </a:lnTo>
                  <a:lnTo>
                    <a:pt x="1360635" y="1448209"/>
                  </a:lnTo>
                  <a:lnTo>
                    <a:pt x="1351527" y="1448209"/>
                  </a:lnTo>
                  <a:lnTo>
                    <a:pt x="1355170" y="1451852"/>
                  </a:lnTo>
                  <a:lnTo>
                    <a:pt x="1362456" y="1475531"/>
                  </a:lnTo>
                  <a:lnTo>
                    <a:pt x="1362456" y="1479174"/>
                  </a:lnTo>
                  <a:lnTo>
                    <a:pt x="1360635" y="1480996"/>
                  </a:lnTo>
                  <a:lnTo>
                    <a:pt x="1338777" y="1486460"/>
                  </a:lnTo>
                  <a:lnTo>
                    <a:pt x="1335134" y="1486460"/>
                  </a:lnTo>
                  <a:lnTo>
                    <a:pt x="1333313" y="1475531"/>
                  </a:lnTo>
                  <a:lnTo>
                    <a:pt x="1295062" y="1468246"/>
                  </a:lnTo>
                  <a:lnTo>
                    <a:pt x="1307812" y="1484639"/>
                  </a:lnTo>
                  <a:lnTo>
                    <a:pt x="1311455" y="1490103"/>
                  </a:lnTo>
                  <a:lnTo>
                    <a:pt x="1311455" y="1491925"/>
                  </a:lnTo>
                  <a:lnTo>
                    <a:pt x="1302348" y="1491925"/>
                  </a:lnTo>
                  <a:lnTo>
                    <a:pt x="1293240" y="1479174"/>
                  </a:lnTo>
                  <a:lnTo>
                    <a:pt x="1287776" y="1490103"/>
                  </a:lnTo>
                  <a:lnTo>
                    <a:pt x="1284133" y="1490103"/>
                  </a:lnTo>
                  <a:lnTo>
                    <a:pt x="1256811" y="1473710"/>
                  </a:lnTo>
                  <a:lnTo>
                    <a:pt x="1189416" y="1473710"/>
                  </a:lnTo>
                  <a:lnTo>
                    <a:pt x="1176666" y="1457317"/>
                  </a:lnTo>
                  <a:lnTo>
                    <a:pt x="1173023" y="1442745"/>
                  </a:lnTo>
                  <a:lnTo>
                    <a:pt x="1162094" y="1453674"/>
                  </a:lnTo>
                  <a:lnTo>
                    <a:pt x="1154809" y="1453674"/>
                  </a:lnTo>
                  <a:lnTo>
                    <a:pt x="1149344" y="1451852"/>
                  </a:lnTo>
                  <a:lnTo>
                    <a:pt x="1136594" y="1451852"/>
                  </a:lnTo>
                  <a:lnTo>
                    <a:pt x="1105629" y="1411780"/>
                  </a:lnTo>
                  <a:lnTo>
                    <a:pt x="1109272" y="1402673"/>
                  </a:lnTo>
                  <a:lnTo>
                    <a:pt x="1105629" y="1400851"/>
                  </a:lnTo>
                  <a:lnTo>
                    <a:pt x="1105629" y="1397208"/>
                  </a:lnTo>
                  <a:lnTo>
                    <a:pt x="1127486" y="1397208"/>
                  </a:lnTo>
                  <a:lnTo>
                    <a:pt x="1143880" y="1400851"/>
                  </a:lnTo>
                  <a:lnTo>
                    <a:pt x="1151166" y="1400851"/>
                  </a:lnTo>
                  <a:lnTo>
                    <a:pt x="1092879" y="1369886"/>
                  </a:lnTo>
                  <a:lnTo>
                    <a:pt x="1089236" y="1369886"/>
                  </a:lnTo>
                  <a:lnTo>
                    <a:pt x="1094700" y="1346207"/>
                  </a:lnTo>
                  <a:lnTo>
                    <a:pt x="1087414" y="1329814"/>
                  </a:lnTo>
                  <a:lnTo>
                    <a:pt x="1087414" y="1327992"/>
                  </a:lnTo>
                  <a:lnTo>
                    <a:pt x="1098343" y="1317063"/>
                  </a:lnTo>
                  <a:lnTo>
                    <a:pt x="1094700" y="1317063"/>
                  </a:lnTo>
                  <a:lnTo>
                    <a:pt x="1094700" y="1313421"/>
                  </a:lnTo>
                  <a:lnTo>
                    <a:pt x="1092879" y="1297027"/>
                  </a:lnTo>
                  <a:lnTo>
                    <a:pt x="1103807" y="1267884"/>
                  </a:lnTo>
                  <a:lnTo>
                    <a:pt x="1105629" y="1267884"/>
                  </a:lnTo>
                  <a:lnTo>
                    <a:pt x="1105629" y="1266062"/>
                  </a:lnTo>
                  <a:lnTo>
                    <a:pt x="1111093" y="1238740"/>
                  </a:lnTo>
                  <a:close/>
                  <a:moveTo>
                    <a:pt x="848802" y="1173169"/>
                  </a:moveTo>
                  <a:lnTo>
                    <a:pt x="852445" y="1173169"/>
                  </a:lnTo>
                  <a:lnTo>
                    <a:pt x="881588" y="1187741"/>
                  </a:lnTo>
                  <a:lnTo>
                    <a:pt x="918018" y="1173169"/>
                  </a:lnTo>
                  <a:lnTo>
                    <a:pt x="919839" y="1173169"/>
                  </a:lnTo>
                  <a:lnTo>
                    <a:pt x="927125" y="1184098"/>
                  </a:lnTo>
                  <a:lnTo>
                    <a:pt x="930768" y="1187741"/>
                  </a:lnTo>
                  <a:lnTo>
                    <a:pt x="927125" y="1187741"/>
                  </a:lnTo>
                  <a:lnTo>
                    <a:pt x="914375" y="1207777"/>
                  </a:lnTo>
                  <a:lnTo>
                    <a:pt x="921661" y="1222349"/>
                  </a:lnTo>
                  <a:lnTo>
                    <a:pt x="921661" y="1224170"/>
                  </a:lnTo>
                  <a:lnTo>
                    <a:pt x="908910" y="1233277"/>
                  </a:lnTo>
                  <a:lnTo>
                    <a:pt x="897982" y="1255135"/>
                  </a:lnTo>
                  <a:lnTo>
                    <a:pt x="912553" y="1246028"/>
                  </a:lnTo>
                  <a:lnTo>
                    <a:pt x="914375" y="1246028"/>
                  </a:lnTo>
                  <a:lnTo>
                    <a:pt x="914375" y="1249671"/>
                  </a:lnTo>
                  <a:lnTo>
                    <a:pt x="927125" y="1271528"/>
                  </a:lnTo>
                  <a:lnTo>
                    <a:pt x="925303" y="1276993"/>
                  </a:lnTo>
                  <a:lnTo>
                    <a:pt x="936232" y="1271528"/>
                  </a:lnTo>
                  <a:lnTo>
                    <a:pt x="938054" y="1271528"/>
                  </a:lnTo>
                  <a:lnTo>
                    <a:pt x="943518" y="1291564"/>
                  </a:lnTo>
                  <a:lnTo>
                    <a:pt x="938054" y="1306136"/>
                  </a:lnTo>
                  <a:lnTo>
                    <a:pt x="941697" y="1340744"/>
                  </a:lnTo>
                  <a:lnTo>
                    <a:pt x="921661" y="1358959"/>
                  </a:lnTo>
                  <a:lnTo>
                    <a:pt x="907089" y="1358959"/>
                  </a:lnTo>
                  <a:lnTo>
                    <a:pt x="907089" y="1369887"/>
                  </a:lnTo>
                  <a:lnTo>
                    <a:pt x="896160" y="1384459"/>
                  </a:lnTo>
                  <a:lnTo>
                    <a:pt x="879767" y="1380816"/>
                  </a:lnTo>
                  <a:lnTo>
                    <a:pt x="879767" y="1378995"/>
                  </a:lnTo>
                  <a:lnTo>
                    <a:pt x="870660" y="1351673"/>
                  </a:lnTo>
                  <a:lnTo>
                    <a:pt x="857909" y="1335280"/>
                  </a:lnTo>
                  <a:lnTo>
                    <a:pt x="848802" y="1322529"/>
                  </a:lnTo>
                  <a:lnTo>
                    <a:pt x="823302" y="1317065"/>
                  </a:lnTo>
                  <a:lnTo>
                    <a:pt x="823302" y="1313422"/>
                  </a:lnTo>
                  <a:lnTo>
                    <a:pt x="797801" y="1273350"/>
                  </a:lnTo>
                  <a:lnTo>
                    <a:pt x="797801" y="1271528"/>
                  </a:lnTo>
                  <a:lnTo>
                    <a:pt x="801444" y="1255135"/>
                  </a:lnTo>
                  <a:lnTo>
                    <a:pt x="808730" y="1249671"/>
                  </a:lnTo>
                  <a:lnTo>
                    <a:pt x="812373" y="1249671"/>
                  </a:lnTo>
                  <a:lnTo>
                    <a:pt x="812373" y="1251492"/>
                  </a:lnTo>
                  <a:lnTo>
                    <a:pt x="830587" y="1276993"/>
                  </a:lnTo>
                  <a:lnTo>
                    <a:pt x="852445" y="1271528"/>
                  </a:lnTo>
                  <a:lnTo>
                    <a:pt x="848802" y="1260599"/>
                  </a:lnTo>
                  <a:lnTo>
                    <a:pt x="854266" y="1255135"/>
                  </a:lnTo>
                  <a:lnTo>
                    <a:pt x="846981" y="1235099"/>
                  </a:lnTo>
                  <a:lnTo>
                    <a:pt x="854266" y="1235099"/>
                  </a:lnTo>
                  <a:lnTo>
                    <a:pt x="823302" y="1213241"/>
                  </a:lnTo>
                  <a:lnTo>
                    <a:pt x="823302" y="1211420"/>
                  </a:lnTo>
                  <a:lnTo>
                    <a:pt x="830587" y="1211420"/>
                  </a:lnTo>
                  <a:lnTo>
                    <a:pt x="836052" y="1213241"/>
                  </a:lnTo>
                  <a:lnTo>
                    <a:pt x="841516" y="1213241"/>
                  </a:lnTo>
                  <a:lnTo>
                    <a:pt x="839695" y="1202313"/>
                  </a:lnTo>
                  <a:lnTo>
                    <a:pt x="828766" y="1195027"/>
                  </a:lnTo>
                  <a:lnTo>
                    <a:pt x="825123" y="1195027"/>
                  </a:lnTo>
                  <a:lnTo>
                    <a:pt x="825123" y="1193205"/>
                  </a:lnTo>
                  <a:lnTo>
                    <a:pt x="828766" y="1193205"/>
                  </a:lnTo>
                  <a:lnTo>
                    <a:pt x="848802" y="1189562"/>
                  </a:lnTo>
                  <a:lnTo>
                    <a:pt x="845159" y="1178633"/>
                  </a:lnTo>
                  <a:close/>
                  <a:moveTo>
                    <a:pt x="907092" y="1154954"/>
                  </a:moveTo>
                  <a:lnTo>
                    <a:pt x="908913" y="1154954"/>
                  </a:lnTo>
                  <a:lnTo>
                    <a:pt x="908913" y="1156776"/>
                  </a:lnTo>
                  <a:lnTo>
                    <a:pt x="890699" y="1182277"/>
                  </a:lnTo>
                  <a:lnTo>
                    <a:pt x="868841" y="1178634"/>
                  </a:lnTo>
                  <a:lnTo>
                    <a:pt x="868841" y="1176812"/>
                  </a:lnTo>
                  <a:lnTo>
                    <a:pt x="907092" y="1156776"/>
                  </a:lnTo>
                  <a:close/>
                  <a:moveTo>
                    <a:pt x="1010915" y="1149489"/>
                  </a:moveTo>
                  <a:lnTo>
                    <a:pt x="1087417" y="1171347"/>
                  </a:lnTo>
                  <a:lnTo>
                    <a:pt x="1087417" y="1173168"/>
                  </a:lnTo>
                  <a:lnTo>
                    <a:pt x="1076488" y="1200490"/>
                  </a:lnTo>
                  <a:lnTo>
                    <a:pt x="1071024" y="1200490"/>
                  </a:lnTo>
                  <a:lnTo>
                    <a:pt x="1065559" y="1224169"/>
                  </a:lnTo>
                  <a:lnTo>
                    <a:pt x="1060095" y="1229634"/>
                  </a:lnTo>
                  <a:lnTo>
                    <a:pt x="1063738" y="1229634"/>
                  </a:lnTo>
                  <a:lnTo>
                    <a:pt x="1060095" y="1240563"/>
                  </a:lnTo>
                  <a:lnTo>
                    <a:pt x="1043702" y="1273349"/>
                  </a:lnTo>
                  <a:lnTo>
                    <a:pt x="1036416" y="1273349"/>
                  </a:lnTo>
                  <a:lnTo>
                    <a:pt x="1016380" y="1271528"/>
                  </a:lnTo>
                  <a:lnTo>
                    <a:pt x="992701" y="1271528"/>
                  </a:lnTo>
                  <a:lnTo>
                    <a:pt x="1014558" y="1289742"/>
                  </a:lnTo>
                  <a:lnTo>
                    <a:pt x="1014558" y="1291564"/>
                  </a:lnTo>
                  <a:lnTo>
                    <a:pt x="998165" y="1322529"/>
                  </a:lnTo>
                  <a:lnTo>
                    <a:pt x="976307" y="1327993"/>
                  </a:lnTo>
                  <a:lnTo>
                    <a:pt x="970843" y="1324350"/>
                  </a:lnTo>
                  <a:lnTo>
                    <a:pt x="970843" y="1322529"/>
                  </a:lnTo>
                  <a:lnTo>
                    <a:pt x="976307" y="1317064"/>
                  </a:lnTo>
                  <a:lnTo>
                    <a:pt x="970843" y="1313421"/>
                  </a:lnTo>
                  <a:lnTo>
                    <a:pt x="970843" y="1295207"/>
                  </a:lnTo>
                  <a:lnTo>
                    <a:pt x="976307" y="1284278"/>
                  </a:lnTo>
                  <a:lnTo>
                    <a:pt x="959914" y="1273349"/>
                  </a:lnTo>
                  <a:lnTo>
                    <a:pt x="959914" y="1187740"/>
                  </a:lnTo>
                  <a:lnTo>
                    <a:pt x="981772" y="1193204"/>
                  </a:lnTo>
                  <a:lnTo>
                    <a:pt x="965378" y="1173168"/>
                  </a:lnTo>
                  <a:lnTo>
                    <a:pt x="965378" y="1171347"/>
                  </a:lnTo>
                  <a:lnTo>
                    <a:pt x="974486" y="1156775"/>
                  </a:lnTo>
                  <a:lnTo>
                    <a:pt x="974486" y="1154953"/>
                  </a:lnTo>
                  <a:close/>
                  <a:moveTo>
                    <a:pt x="338793" y="1109417"/>
                  </a:moveTo>
                  <a:lnTo>
                    <a:pt x="344258" y="1109417"/>
                  </a:lnTo>
                  <a:lnTo>
                    <a:pt x="344258" y="1111238"/>
                  </a:lnTo>
                  <a:lnTo>
                    <a:pt x="347901" y="1111238"/>
                  </a:lnTo>
                  <a:lnTo>
                    <a:pt x="389794" y="1144025"/>
                  </a:lnTo>
                  <a:lnTo>
                    <a:pt x="389794" y="1145846"/>
                  </a:lnTo>
                  <a:lnTo>
                    <a:pt x="387973" y="1154954"/>
                  </a:lnTo>
                  <a:lnTo>
                    <a:pt x="398902" y="1144025"/>
                  </a:lnTo>
                  <a:lnTo>
                    <a:pt x="400723" y="1144025"/>
                  </a:lnTo>
                  <a:lnTo>
                    <a:pt x="400723" y="1154954"/>
                  </a:lnTo>
                  <a:lnTo>
                    <a:pt x="406188" y="1140382"/>
                  </a:lnTo>
                  <a:lnTo>
                    <a:pt x="438974" y="1140382"/>
                  </a:lnTo>
                  <a:lnTo>
                    <a:pt x="493618" y="1205955"/>
                  </a:lnTo>
                  <a:lnTo>
                    <a:pt x="493618" y="1207777"/>
                  </a:lnTo>
                  <a:lnTo>
                    <a:pt x="404366" y="1273349"/>
                  </a:lnTo>
                  <a:lnTo>
                    <a:pt x="395259" y="1300672"/>
                  </a:lnTo>
                  <a:lnTo>
                    <a:pt x="377044" y="1307957"/>
                  </a:lnTo>
                  <a:lnTo>
                    <a:pt x="369758" y="1329815"/>
                  </a:lnTo>
                  <a:lnTo>
                    <a:pt x="371580" y="1346208"/>
                  </a:lnTo>
                  <a:lnTo>
                    <a:pt x="366115" y="1362602"/>
                  </a:lnTo>
                  <a:lnTo>
                    <a:pt x="347901" y="1373530"/>
                  </a:lnTo>
                  <a:lnTo>
                    <a:pt x="344258" y="1373530"/>
                  </a:lnTo>
                  <a:lnTo>
                    <a:pt x="338793" y="1364423"/>
                  </a:lnTo>
                  <a:lnTo>
                    <a:pt x="304186" y="1395388"/>
                  </a:lnTo>
                  <a:lnTo>
                    <a:pt x="280507" y="1346208"/>
                  </a:lnTo>
                  <a:lnTo>
                    <a:pt x="238613" y="1329815"/>
                  </a:lnTo>
                  <a:lnTo>
                    <a:pt x="238613" y="1327994"/>
                  </a:lnTo>
                  <a:lnTo>
                    <a:pt x="260471" y="1278814"/>
                  </a:lnTo>
                  <a:lnTo>
                    <a:pt x="255006" y="1255135"/>
                  </a:lnTo>
                  <a:lnTo>
                    <a:pt x="255006" y="1251492"/>
                  </a:lnTo>
                  <a:lnTo>
                    <a:pt x="265935" y="1249670"/>
                  </a:lnTo>
                  <a:lnTo>
                    <a:pt x="260471" y="1238742"/>
                  </a:lnTo>
                  <a:lnTo>
                    <a:pt x="260471" y="1235099"/>
                  </a:lnTo>
                  <a:lnTo>
                    <a:pt x="285971" y="1176812"/>
                  </a:lnTo>
                  <a:lnTo>
                    <a:pt x="276864" y="1162240"/>
                  </a:lnTo>
                  <a:lnTo>
                    <a:pt x="275042" y="1151311"/>
                  </a:lnTo>
                  <a:lnTo>
                    <a:pt x="276864" y="1144025"/>
                  </a:lnTo>
                  <a:lnTo>
                    <a:pt x="269578" y="1129453"/>
                  </a:lnTo>
                  <a:lnTo>
                    <a:pt x="269578" y="1127632"/>
                  </a:lnTo>
                  <a:lnTo>
                    <a:pt x="302364" y="1116703"/>
                  </a:lnTo>
                  <a:lnTo>
                    <a:pt x="304186" y="1116703"/>
                  </a:lnTo>
                  <a:lnTo>
                    <a:pt x="307829" y="1123989"/>
                  </a:lnTo>
                  <a:lnTo>
                    <a:pt x="307829" y="1116703"/>
                  </a:lnTo>
                  <a:lnTo>
                    <a:pt x="313293" y="1116703"/>
                  </a:lnTo>
                  <a:lnTo>
                    <a:pt x="316936" y="1114881"/>
                  </a:lnTo>
                  <a:lnTo>
                    <a:pt x="326043" y="1111238"/>
                  </a:lnTo>
                  <a:lnTo>
                    <a:pt x="333329" y="1111238"/>
                  </a:lnTo>
                  <a:close/>
                  <a:moveTo>
                    <a:pt x="746681" y="1035982"/>
                  </a:moveTo>
                  <a:cubicBezTo>
                    <a:pt x="757327" y="1032398"/>
                    <a:pt x="761619" y="1046132"/>
                    <a:pt x="764037" y="1053775"/>
                  </a:cubicBezTo>
                  <a:cubicBezTo>
                    <a:pt x="769843" y="1065482"/>
                    <a:pt x="754061" y="1077546"/>
                    <a:pt x="743298" y="1071631"/>
                  </a:cubicBezTo>
                  <a:cubicBezTo>
                    <a:pt x="739910" y="1069604"/>
                    <a:pt x="736826" y="1066977"/>
                    <a:pt x="734226" y="1063988"/>
                  </a:cubicBezTo>
                  <a:cubicBezTo>
                    <a:pt x="736221" y="1054137"/>
                    <a:pt x="738699" y="1042967"/>
                    <a:pt x="746681" y="1035982"/>
                  </a:cubicBezTo>
                  <a:close/>
                  <a:moveTo>
                    <a:pt x="948319" y="1035367"/>
                  </a:moveTo>
                  <a:cubicBezTo>
                    <a:pt x="949315" y="1036037"/>
                    <a:pt x="949827" y="1037305"/>
                    <a:pt x="948717" y="1038474"/>
                  </a:cubicBezTo>
                  <a:cubicBezTo>
                    <a:pt x="947066" y="1040925"/>
                    <a:pt x="942911" y="1038246"/>
                    <a:pt x="945017" y="1035852"/>
                  </a:cubicBezTo>
                  <a:cubicBezTo>
                    <a:pt x="945842" y="1034626"/>
                    <a:pt x="947322" y="1034697"/>
                    <a:pt x="948319" y="1035367"/>
                  </a:cubicBezTo>
                  <a:close/>
                  <a:moveTo>
                    <a:pt x="839340" y="1018550"/>
                  </a:moveTo>
                  <a:cubicBezTo>
                    <a:pt x="842979" y="1017445"/>
                    <a:pt x="846779" y="1017243"/>
                    <a:pt x="850608" y="1018643"/>
                  </a:cubicBezTo>
                  <a:cubicBezTo>
                    <a:pt x="843884" y="1022127"/>
                    <a:pt x="836404" y="1023123"/>
                    <a:pt x="829037" y="1023869"/>
                  </a:cubicBezTo>
                  <a:cubicBezTo>
                    <a:pt x="832223" y="1021660"/>
                    <a:pt x="835701" y="1019654"/>
                    <a:pt x="839340" y="1018550"/>
                  </a:cubicBezTo>
                  <a:close/>
                  <a:moveTo>
                    <a:pt x="981895" y="1016474"/>
                  </a:moveTo>
                  <a:cubicBezTo>
                    <a:pt x="990778" y="1023222"/>
                    <a:pt x="996626" y="1033069"/>
                    <a:pt x="1002887" y="1042199"/>
                  </a:cubicBezTo>
                  <a:cubicBezTo>
                    <a:pt x="1008430" y="1050021"/>
                    <a:pt x="1006699" y="1060284"/>
                    <a:pt x="1007835" y="1069240"/>
                  </a:cubicBezTo>
                  <a:cubicBezTo>
                    <a:pt x="1008247" y="1080945"/>
                    <a:pt x="1010634" y="1092757"/>
                    <a:pt x="1009147" y="1104462"/>
                  </a:cubicBezTo>
                  <a:cubicBezTo>
                    <a:pt x="1001926" y="1112159"/>
                    <a:pt x="989588" y="1108519"/>
                    <a:pt x="980408" y="1109051"/>
                  </a:cubicBezTo>
                  <a:cubicBezTo>
                    <a:pt x="972180" y="1108403"/>
                    <a:pt x="968665" y="1100222"/>
                    <a:pt x="964250" y="1094432"/>
                  </a:cubicBezTo>
                  <a:lnTo>
                    <a:pt x="959065" y="1100880"/>
                  </a:lnTo>
                  <a:lnTo>
                    <a:pt x="959957" y="1093357"/>
                  </a:lnTo>
                  <a:cubicBezTo>
                    <a:pt x="949168" y="1088816"/>
                    <a:pt x="935817" y="1082668"/>
                    <a:pt x="934383" y="1069482"/>
                  </a:cubicBezTo>
                  <a:cubicBezTo>
                    <a:pt x="935931" y="1053187"/>
                    <a:pt x="954536" y="1044174"/>
                    <a:pt x="954056" y="1027105"/>
                  </a:cubicBezTo>
                  <a:cubicBezTo>
                    <a:pt x="962642" y="1022031"/>
                    <a:pt x="971166" y="1015341"/>
                    <a:pt x="981895" y="1016474"/>
                  </a:cubicBezTo>
                  <a:close/>
                  <a:moveTo>
                    <a:pt x="940548" y="1015341"/>
                  </a:moveTo>
                  <a:cubicBezTo>
                    <a:pt x="944045" y="1016313"/>
                    <a:pt x="948929" y="1017403"/>
                    <a:pt x="950436" y="1021044"/>
                  </a:cubicBezTo>
                  <a:cubicBezTo>
                    <a:pt x="949471" y="1025656"/>
                    <a:pt x="946698" y="1029601"/>
                    <a:pt x="944528" y="1033724"/>
                  </a:cubicBezTo>
                  <a:lnTo>
                    <a:pt x="936933" y="1025170"/>
                  </a:lnTo>
                  <a:cubicBezTo>
                    <a:pt x="935063" y="1031904"/>
                    <a:pt x="931565" y="1038093"/>
                    <a:pt x="927164" y="1043433"/>
                  </a:cubicBezTo>
                  <a:cubicBezTo>
                    <a:pt x="925960" y="1039489"/>
                    <a:pt x="924272" y="1035666"/>
                    <a:pt x="923849" y="1031601"/>
                  </a:cubicBezTo>
                  <a:cubicBezTo>
                    <a:pt x="927468" y="1024564"/>
                    <a:pt x="934460" y="1020013"/>
                    <a:pt x="940548" y="1015341"/>
                  </a:cubicBezTo>
                  <a:close/>
                  <a:moveTo>
                    <a:pt x="350966" y="985240"/>
                  </a:moveTo>
                  <a:cubicBezTo>
                    <a:pt x="350019" y="992304"/>
                    <a:pt x="348894" y="999245"/>
                    <a:pt x="347828" y="1006309"/>
                  </a:cubicBezTo>
                  <a:lnTo>
                    <a:pt x="341435" y="1003996"/>
                  </a:lnTo>
                  <a:cubicBezTo>
                    <a:pt x="344750" y="997785"/>
                    <a:pt x="347651" y="991390"/>
                    <a:pt x="350966" y="985240"/>
                  </a:cubicBezTo>
                  <a:close/>
                  <a:moveTo>
                    <a:pt x="952788" y="983359"/>
                  </a:moveTo>
                  <a:cubicBezTo>
                    <a:pt x="956457" y="983236"/>
                    <a:pt x="956208" y="989256"/>
                    <a:pt x="952601" y="989133"/>
                  </a:cubicBezTo>
                  <a:cubicBezTo>
                    <a:pt x="948932" y="989133"/>
                    <a:pt x="949243" y="983236"/>
                    <a:pt x="952788" y="983359"/>
                  </a:cubicBezTo>
                  <a:close/>
                  <a:moveTo>
                    <a:pt x="984468" y="982232"/>
                  </a:moveTo>
                  <a:cubicBezTo>
                    <a:pt x="986059" y="989657"/>
                    <a:pt x="987709" y="997145"/>
                    <a:pt x="989064" y="1004691"/>
                  </a:cubicBezTo>
                  <a:cubicBezTo>
                    <a:pt x="973512" y="1009823"/>
                    <a:pt x="977694" y="993583"/>
                    <a:pt x="975456" y="985190"/>
                  </a:cubicBezTo>
                  <a:close/>
                  <a:moveTo>
                    <a:pt x="794632" y="982154"/>
                  </a:moveTo>
                  <a:cubicBezTo>
                    <a:pt x="798103" y="981311"/>
                    <a:pt x="801742" y="981394"/>
                    <a:pt x="805460" y="982787"/>
                  </a:cubicBezTo>
                  <a:cubicBezTo>
                    <a:pt x="800740" y="989376"/>
                    <a:pt x="794830" y="995008"/>
                    <a:pt x="789394" y="1001061"/>
                  </a:cubicBezTo>
                  <a:cubicBezTo>
                    <a:pt x="784678" y="1006813"/>
                    <a:pt x="776735" y="1004655"/>
                    <a:pt x="770344" y="1004356"/>
                  </a:cubicBezTo>
                  <a:cubicBezTo>
                    <a:pt x="775316" y="995547"/>
                    <a:pt x="784218" y="984684"/>
                    <a:pt x="794632" y="982154"/>
                  </a:cubicBezTo>
                  <a:close/>
                  <a:moveTo>
                    <a:pt x="974722" y="968186"/>
                  </a:moveTo>
                  <a:cubicBezTo>
                    <a:pt x="975784" y="969983"/>
                    <a:pt x="976906" y="971780"/>
                    <a:pt x="978027" y="973637"/>
                  </a:cubicBezTo>
                  <a:cubicBezTo>
                    <a:pt x="975844" y="974475"/>
                    <a:pt x="973659" y="975314"/>
                    <a:pt x="971476" y="976212"/>
                  </a:cubicBezTo>
                  <a:cubicBezTo>
                    <a:pt x="970650" y="973637"/>
                    <a:pt x="969823" y="971001"/>
                    <a:pt x="968997" y="968426"/>
                  </a:cubicBezTo>
                  <a:cubicBezTo>
                    <a:pt x="970886" y="968366"/>
                    <a:pt x="972833" y="968246"/>
                    <a:pt x="974722" y="968186"/>
                  </a:cubicBezTo>
                  <a:close/>
                  <a:moveTo>
                    <a:pt x="431732" y="967182"/>
                  </a:moveTo>
                  <a:cubicBezTo>
                    <a:pt x="428395" y="988374"/>
                    <a:pt x="423565" y="1011297"/>
                    <a:pt x="407597" y="1026639"/>
                  </a:cubicBezTo>
                  <a:cubicBezTo>
                    <a:pt x="399672" y="1026878"/>
                    <a:pt x="393176" y="1020908"/>
                    <a:pt x="386082" y="1018282"/>
                  </a:cubicBezTo>
                  <a:cubicBezTo>
                    <a:pt x="391802" y="1007895"/>
                    <a:pt x="396869" y="996791"/>
                    <a:pt x="405155" y="988195"/>
                  </a:cubicBezTo>
                  <a:cubicBezTo>
                    <a:pt x="413732" y="980852"/>
                    <a:pt x="422374" y="973510"/>
                    <a:pt x="431732" y="967182"/>
                  </a:cubicBezTo>
                  <a:close/>
                  <a:moveTo>
                    <a:pt x="1357850" y="966180"/>
                  </a:moveTo>
                  <a:cubicBezTo>
                    <a:pt x="1360785" y="973635"/>
                    <a:pt x="1355737" y="979649"/>
                    <a:pt x="1351453" y="984997"/>
                  </a:cubicBezTo>
                  <a:lnTo>
                    <a:pt x="1357791" y="994138"/>
                  </a:lnTo>
                  <a:cubicBezTo>
                    <a:pt x="1352098" y="993538"/>
                    <a:pt x="1343707" y="998286"/>
                    <a:pt x="1339716" y="992876"/>
                  </a:cubicBezTo>
                  <a:cubicBezTo>
                    <a:pt x="1343825" y="982833"/>
                    <a:pt x="1349810" y="973394"/>
                    <a:pt x="1357850" y="966180"/>
                  </a:cubicBezTo>
                  <a:close/>
                  <a:moveTo>
                    <a:pt x="787978" y="948622"/>
                  </a:moveTo>
                  <a:cubicBezTo>
                    <a:pt x="792164" y="956597"/>
                    <a:pt x="791570" y="965954"/>
                    <a:pt x="784627" y="972133"/>
                  </a:cubicBezTo>
                  <a:cubicBezTo>
                    <a:pt x="790071" y="971290"/>
                    <a:pt x="795636" y="971772"/>
                    <a:pt x="799942" y="975668"/>
                  </a:cubicBezTo>
                  <a:cubicBezTo>
                    <a:pt x="790369" y="984308"/>
                    <a:pt x="773144" y="982988"/>
                    <a:pt x="768060" y="996179"/>
                  </a:cubicBezTo>
                  <a:cubicBezTo>
                    <a:pt x="761477" y="996781"/>
                    <a:pt x="760162" y="990482"/>
                    <a:pt x="757829" y="986224"/>
                  </a:cubicBezTo>
                  <a:cubicBezTo>
                    <a:pt x="765543" y="982868"/>
                    <a:pt x="773024" y="979029"/>
                    <a:pt x="780144" y="974589"/>
                  </a:cubicBezTo>
                  <a:cubicBezTo>
                    <a:pt x="771828" y="975129"/>
                    <a:pt x="763393" y="976872"/>
                    <a:pt x="755078" y="975432"/>
                  </a:cubicBezTo>
                  <a:cubicBezTo>
                    <a:pt x="749634" y="973573"/>
                    <a:pt x="746345" y="968415"/>
                    <a:pt x="742754" y="964216"/>
                  </a:cubicBezTo>
                  <a:cubicBezTo>
                    <a:pt x="755135" y="953178"/>
                    <a:pt x="772126" y="950842"/>
                    <a:pt x="787978" y="948622"/>
                  </a:cubicBezTo>
                  <a:close/>
                  <a:moveTo>
                    <a:pt x="1233853" y="931004"/>
                  </a:moveTo>
                  <a:cubicBezTo>
                    <a:pt x="1236285" y="929058"/>
                    <a:pt x="1239386" y="933253"/>
                    <a:pt x="1236954" y="935139"/>
                  </a:cubicBezTo>
                  <a:cubicBezTo>
                    <a:pt x="1234522" y="937084"/>
                    <a:pt x="1231360" y="932889"/>
                    <a:pt x="1233853" y="931004"/>
                  </a:cubicBezTo>
                  <a:close/>
                  <a:moveTo>
                    <a:pt x="746579" y="913463"/>
                  </a:moveTo>
                  <a:cubicBezTo>
                    <a:pt x="757831" y="908992"/>
                    <a:pt x="761780" y="920625"/>
                    <a:pt x="768302" y="926229"/>
                  </a:cubicBezTo>
                  <a:cubicBezTo>
                    <a:pt x="771776" y="930289"/>
                    <a:pt x="777997" y="932854"/>
                    <a:pt x="779374" y="938221"/>
                  </a:cubicBezTo>
                  <a:cubicBezTo>
                    <a:pt x="774588" y="950628"/>
                    <a:pt x="759448" y="947647"/>
                    <a:pt x="748733" y="948659"/>
                  </a:cubicBezTo>
                  <a:cubicBezTo>
                    <a:pt x="745864" y="940132"/>
                    <a:pt x="741972" y="931958"/>
                    <a:pt x="740119" y="923190"/>
                  </a:cubicBezTo>
                  <a:cubicBezTo>
                    <a:pt x="738741" y="918714"/>
                    <a:pt x="743589" y="915791"/>
                    <a:pt x="746579" y="913463"/>
                  </a:cubicBezTo>
                  <a:close/>
                  <a:moveTo>
                    <a:pt x="879824" y="910692"/>
                  </a:moveTo>
                  <a:cubicBezTo>
                    <a:pt x="888845" y="909495"/>
                    <a:pt x="892786" y="917030"/>
                    <a:pt x="893504" y="924615"/>
                  </a:cubicBezTo>
                  <a:cubicBezTo>
                    <a:pt x="896782" y="923839"/>
                    <a:pt x="900073" y="923064"/>
                    <a:pt x="903365" y="922407"/>
                  </a:cubicBezTo>
                  <a:cubicBezTo>
                    <a:pt x="902525" y="924025"/>
                    <a:pt x="901631" y="925643"/>
                    <a:pt x="900791" y="927312"/>
                  </a:cubicBezTo>
                  <a:cubicBezTo>
                    <a:pt x="902823" y="928390"/>
                    <a:pt x="904855" y="929520"/>
                    <a:pt x="906886" y="930666"/>
                  </a:cubicBezTo>
                  <a:cubicBezTo>
                    <a:pt x="906642" y="955241"/>
                    <a:pt x="918833" y="984536"/>
                    <a:pt x="902457" y="1006128"/>
                  </a:cubicBezTo>
                  <a:lnTo>
                    <a:pt x="913808" y="1011151"/>
                  </a:lnTo>
                  <a:cubicBezTo>
                    <a:pt x="914227" y="1021011"/>
                    <a:pt x="914647" y="1030939"/>
                    <a:pt x="915487" y="1040867"/>
                  </a:cubicBezTo>
                  <a:cubicBezTo>
                    <a:pt x="912859" y="1034344"/>
                    <a:pt x="910286" y="1028006"/>
                    <a:pt x="906940" y="1021837"/>
                  </a:cubicBezTo>
                  <a:cubicBezTo>
                    <a:pt x="906548" y="1025933"/>
                    <a:pt x="906141" y="1030012"/>
                    <a:pt x="905749" y="1034108"/>
                  </a:cubicBezTo>
                  <a:cubicBezTo>
                    <a:pt x="904435" y="1031596"/>
                    <a:pt x="903175" y="1029085"/>
                    <a:pt x="901861" y="1026624"/>
                  </a:cubicBezTo>
                  <a:cubicBezTo>
                    <a:pt x="901685" y="1033198"/>
                    <a:pt x="901089" y="1039721"/>
                    <a:pt x="898638" y="1045940"/>
                  </a:cubicBezTo>
                  <a:cubicBezTo>
                    <a:pt x="903893" y="1050609"/>
                    <a:pt x="907238" y="1056880"/>
                    <a:pt x="910056" y="1063217"/>
                  </a:cubicBezTo>
                  <a:cubicBezTo>
                    <a:pt x="902281" y="1068611"/>
                    <a:pt x="894452" y="1075960"/>
                    <a:pt x="884416" y="1075960"/>
                  </a:cubicBezTo>
                  <a:cubicBezTo>
                    <a:pt x="871806" y="1076263"/>
                    <a:pt x="859264" y="1077039"/>
                    <a:pt x="846721" y="1078050"/>
                  </a:cubicBezTo>
                  <a:cubicBezTo>
                    <a:pt x="844026" y="1070870"/>
                    <a:pt x="841642" y="1063639"/>
                    <a:pt x="838893" y="1056526"/>
                  </a:cubicBezTo>
                  <a:lnTo>
                    <a:pt x="849471" y="1053407"/>
                  </a:lnTo>
                  <a:cubicBezTo>
                    <a:pt x="844324" y="1050121"/>
                    <a:pt x="838947" y="1047070"/>
                    <a:pt x="833637" y="1044036"/>
                  </a:cubicBezTo>
                  <a:cubicBezTo>
                    <a:pt x="835073" y="1043311"/>
                    <a:pt x="836495" y="1042536"/>
                    <a:pt x="837931" y="1041811"/>
                  </a:cubicBezTo>
                  <a:cubicBezTo>
                    <a:pt x="844270" y="1031478"/>
                    <a:pt x="859142" y="1025613"/>
                    <a:pt x="858370" y="1011741"/>
                  </a:cubicBezTo>
                  <a:cubicBezTo>
                    <a:pt x="834829" y="1017067"/>
                    <a:pt x="810991" y="1021180"/>
                    <a:pt x="787992" y="1028596"/>
                  </a:cubicBezTo>
                  <a:cubicBezTo>
                    <a:pt x="786435" y="1024719"/>
                    <a:pt x="784945" y="1020826"/>
                    <a:pt x="783387" y="1017000"/>
                  </a:cubicBezTo>
                  <a:cubicBezTo>
                    <a:pt x="788588" y="1012752"/>
                    <a:pt x="795929" y="1010544"/>
                    <a:pt x="799817" y="1004931"/>
                  </a:cubicBezTo>
                  <a:cubicBezTo>
                    <a:pt x="798381" y="1002285"/>
                    <a:pt x="796471" y="1000026"/>
                    <a:pt x="794737" y="997633"/>
                  </a:cubicBezTo>
                  <a:cubicBezTo>
                    <a:pt x="798449" y="994632"/>
                    <a:pt x="802092" y="991177"/>
                    <a:pt x="806806" y="990031"/>
                  </a:cubicBezTo>
                  <a:cubicBezTo>
                    <a:pt x="812359" y="994278"/>
                    <a:pt x="816720" y="999790"/>
                    <a:pt x="821623" y="1004678"/>
                  </a:cubicBezTo>
                  <a:cubicBezTo>
                    <a:pt x="819118" y="999419"/>
                    <a:pt x="816490" y="994228"/>
                    <a:pt x="813618" y="989205"/>
                  </a:cubicBezTo>
                  <a:cubicBezTo>
                    <a:pt x="814810" y="987047"/>
                    <a:pt x="815948" y="984890"/>
                    <a:pt x="817140" y="982800"/>
                  </a:cubicBezTo>
                  <a:cubicBezTo>
                    <a:pt x="813375" y="981367"/>
                    <a:pt x="808187" y="980895"/>
                    <a:pt x="806806" y="976344"/>
                  </a:cubicBezTo>
                  <a:cubicBezTo>
                    <a:pt x="803636" y="969939"/>
                    <a:pt x="810029" y="964444"/>
                    <a:pt x="812846" y="959185"/>
                  </a:cubicBezTo>
                  <a:cubicBezTo>
                    <a:pt x="808783" y="958949"/>
                    <a:pt x="804720" y="958764"/>
                    <a:pt x="800711" y="958646"/>
                  </a:cubicBezTo>
                  <a:cubicBezTo>
                    <a:pt x="802444" y="950640"/>
                    <a:pt x="800480" y="940172"/>
                    <a:pt x="807469" y="934543"/>
                  </a:cubicBezTo>
                  <a:cubicBezTo>
                    <a:pt x="814878" y="932520"/>
                    <a:pt x="821325" y="938082"/>
                    <a:pt x="823831" y="944588"/>
                  </a:cubicBezTo>
                  <a:cubicBezTo>
                    <a:pt x="829330" y="959354"/>
                    <a:pt x="841100" y="970124"/>
                    <a:pt x="848333" y="983811"/>
                  </a:cubicBezTo>
                  <a:cubicBezTo>
                    <a:pt x="850243" y="988598"/>
                    <a:pt x="855674" y="988901"/>
                    <a:pt x="859860" y="990267"/>
                  </a:cubicBezTo>
                  <a:cubicBezTo>
                    <a:pt x="853886" y="983036"/>
                    <a:pt x="849403" y="974844"/>
                    <a:pt x="846776" y="965826"/>
                  </a:cubicBezTo>
                  <a:lnTo>
                    <a:pt x="858546" y="964444"/>
                  </a:lnTo>
                  <a:cubicBezTo>
                    <a:pt x="852993" y="961579"/>
                    <a:pt x="846897" y="959893"/>
                    <a:pt x="840802" y="958696"/>
                  </a:cubicBezTo>
                  <a:lnTo>
                    <a:pt x="852518" y="948667"/>
                  </a:lnTo>
                  <a:cubicBezTo>
                    <a:pt x="844568" y="943510"/>
                    <a:pt x="832256" y="943459"/>
                    <a:pt x="828734" y="933413"/>
                  </a:cubicBezTo>
                  <a:cubicBezTo>
                    <a:pt x="825930" y="928087"/>
                    <a:pt x="833935" y="925289"/>
                    <a:pt x="836387" y="921631"/>
                  </a:cubicBezTo>
                  <a:cubicBezTo>
                    <a:pt x="842062" y="914451"/>
                    <a:pt x="852220" y="914586"/>
                    <a:pt x="860036" y="917451"/>
                  </a:cubicBezTo>
                  <a:cubicBezTo>
                    <a:pt x="867336" y="922525"/>
                    <a:pt x="869666" y="931745"/>
                    <a:pt x="872889" y="939565"/>
                  </a:cubicBezTo>
                  <a:cubicBezTo>
                    <a:pt x="879878" y="930902"/>
                    <a:pt x="869124" y="914990"/>
                    <a:pt x="886989" y="915108"/>
                  </a:cubicBezTo>
                  <a:close/>
                  <a:moveTo>
                    <a:pt x="838216" y="903076"/>
                  </a:moveTo>
                  <a:cubicBezTo>
                    <a:pt x="840857" y="903395"/>
                    <a:pt x="843596" y="904313"/>
                    <a:pt x="846093" y="904638"/>
                  </a:cubicBezTo>
                  <a:cubicBezTo>
                    <a:pt x="836041" y="912871"/>
                    <a:pt x="824845" y="926550"/>
                    <a:pt x="809975" y="921930"/>
                  </a:cubicBezTo>
                  <a:cubicBezTo>
                    <a:pt x="816899" y="916245"/>
                    <a:pt x="823880" y="910678"/>
                    <a:pt x="830924" y="905111"/>
                  </a:cubicBezTo>
                  <a:cubicBezTo>
                    <a:pt x="833031" y="903039"/>
                    <a:pt x="835575" y="902758"/>
                    <a:pt x="838216" y="903076"/>
                  </a:cubicBezTo>
                  <a:close/>
                  <a:moveTo>
                    <a:pt x="863283" y="902971"/>
                  </a:moveTo>
                  <a:cubicBezTo>
                    <a:pt x="863986" y="906630"/>
                    <a:pt x="864629" y="910289"/>
                    <a:pt x="865156" y="914008"/>
                  </a:cubicBezTo>
                  <a:cubicBezTo>
                    <a:pt x="861586" y="911142"/>
                    <a:pt x="858075" y="908215"/>
                    <a:pt x="854622" y="905227"/>
                  </a:cubicBezTo>
                  <a:cubicBezTo>
                    <a:pt x="857489" y="904435"/>
                    <a:pt x="860416" y="903703"/>
                    <a:pt x="863283" y="902971"/>
                  </a:cubicBezTo>
                  <a:close/>
                  <a:moveTo>
                    <a:pt x="630401" y="896864"/>
                  </a:moveTo>
                  <a:cubicBezTo>
                    <a:pt x="638478" y="893442"/>
                    <a:pt x="650922" y="901482"/>
                    <a:pt x="645606" y="910814"/>
                  </a:cubicBezTo>
                  <a:cubicBezTo>
                    <a:pt x="643675" y="917538"/>
                    <a:pt x="645843" y="924358"/>
                    <a:pt x="646972" y="931010"/>
                  </a:cubicBezTo>
                  <a:cubicBezTo>
                    <a:pt x="647803" y="938620"/>
                    <a:pt x="655584" y="942807"/>
                    <a:pt x="657485" y="949938"/>
                  </a:cubicBezTo>
                  <a:cubicBezTo>
                    <a:pt x="656713" y="958146"/>
                    <a:pt x="652050" y="965468"/>
                    <a:pt x="650209" y="973436"/>
                  </a:cubicBezTo>
                  <a:cubicBezTo>
                    <a:pt x="657069" y="972814"/>
                    <a:pt x="664256" y="973173"/>
                    <a:pt x="669750" y="977983"/>
                  </a:cubicBezTo>
                  <a:cubicBezTo>
                    <a:pt x="666780" y="984324"/>
                    <a:pt x="663899" y="990737"/>
                    <a:pt x="660900" y="997150"/>
                  </a:cubicBezTo>
                  <a:cubicBezTo>
                    <a:pt x="666899" y="992412"/>
                    <a:pt x="673700" y="989062"/>
                    <a:pt x="681362" y="988272"/>
                  </a:cubicBezTo>
                  <a:cubicBezTo>
                    <a:pt x="682490" y="993489"/>
                    <a:pt x="683619" y="998777"/>
                    <a:pt x="684836" y="1003970"/>
                  </a:cubicBezTo>
                  <a:cubicBezTo>
                    <a:pt x="687568" y="1002247"/>
                    <a:pt x="690330" y="1000572"/>
                    <a:pt x="693151" y="998825"/>
                  </a:cubicBezTo>
                  <a:lnTo>
                    <a:pt x="686380" y="995953"/>
                  </a:lnTo>
                  <a:cubicBezTo>
                    <a:pt x="685965" y="987674"/>
                    <a:pt x="686677" y="978150"/>
                    <a:pt x="693508" y="972455"/>
                  </a:cubicBezTo>
                  <a:cubicBezTo>
                    <a:pt x="708624" y="974441"/>
                    <a:pt x="724898" y="986956"/>
                    <a:pt x="722314" y="1003922"/>
                  </a:cubicBezTo>
                  <a:cubicBezTo>
                    <a:pt x="725195" y="1015719"/>
                    <a:pt x="717414" y="1025195"/>
                    <a:pt x="714979" y="1035963"/>
                  </a:cubicBezTo>
                  <a:cubicBezTo>
                    <a:pt x="714385" y="1047783"/>
                    <a:pt x="711386" y="1059868"/>
                    <a:pt x="705090" y="1070013"/>
                  </a:cubicBezTo>
                  <a:cubicBezTo>
                    <a:pt x="696181" y="1074440"/>
                    <a:pt x="687806" y="1080662"/>
                    <a:pt x="678125" y="1083414"/>
                  </a:cubicBezTo>
                  <a:cubicBezTo>
                    <a:pt x="671561" y="1083653"/>
                    <a:pt x="668324" y="1077144"/>
                    <a:pt x="665978" y="1072047"/>
                  </a:cubicBezTo>
                  <a:cubicBezTo>
                    <a:pt x="662236" y="1078221"/>
                    <a:pt x="657425" y="1083964"/>
                    <a:pt x="649912" y="1085041"/>
                  </a:cubicBezTo>
                  <a:cubicBezTo>
                    <a:pt x="647625" y="1079944"/>
                    <a:pt x="647744" y="1071497"/>
                    <a:pt x="641121" y="1070061"/>
                  </a:cubicBezTo>
                  <a:cubicBezTo>
                    <a:pt x="631975" y="1076714"/>
                    <a:pt x="625263" y="1087864"/>
                    <a:pt x="613354" y="1089898"/>
                  </a:cubicBezTo>
                  <a:cubicBezTo>
                    <a:pt x="607860" y="1090784"/>
                    <a:pt x="602841" y="1093201"/>
                    <a:pt x="598001" y="1095881"/>
                  </a:cubicBezTo>
                  <a:cubicBezTo>
                    <a:pt x="597585" y="1106481"/>
                    <a:pt x="586805" y="1110621"/>
                    <a:pt x="579291" y="1116196"/>
                  </a:cubicBezTo>
                  <a:cubicBezTo>
                    <a:pt x="565036" y="1125792"/>
                    <a:pt x="547396" y="1132731"/>
                    <a:pt x="530112" y="1129070"/>
                  </a:cubicBezTo>
                  <a:cubicBezTo>
                    <a:pt x="518827" y="1125552"/>
                    <a:pt x="509324" y="1116244"/>
                    <a:pt x="504899" y="1105476"/>
                  </a:cubicBezTo>
                  <a:cubicBezTo>
                    <a:pt x="510334" y="1095235"/>
                    <a:pt x="521737" y="1091262"/>
                    <a:pt x="532399" y="1089348"/>
                  </a:cubicBezTo>
                  <a:cubicBezTo>
                    <a:pt x="536111" y="1072406"/>
                    <a:pt x="556365" y="1077671"/>
                    <a:pt x="569164" y="1075804"/>
                  </a:cubicBezTo>
                  <a:cubicBezTo>
                    <a:pt x="578549" y="1070779"/>
                    <a:pt x="584310" y="1061088"/>
                    <a:pt x="590161" y="1052450"/>
                  </a:cubicBezTo>
                  <a:cubicBezTo>
                    <a:pt x="588260" y="1051851"/>
                    <a:pt x="586330" y="1051181"/>
                    <a:pt x="584429" y="1050583"/>
                  </a:cubicBezTo>
                  <a:cubicBezTo>
                    <a:pt x="578935" y="1062572"/>
                    <a:pt x="565155" y="1062883"/>
                    <a:pt x="553930" y="1064247"/>
                  </a:cubicBezTo>
                  <a:cubicBezTo>
                    <a:pt x="554702" y="1061447"/>
                    <a:pt x="555474" y="1058743"/>
                    <a:pt x="556246" y="1055991"/>
                  </a:cubicBezTo>
                  <a:cubicBezTo>
                    <a:pt x="553395" y="1056278"/>
                    <a:pt x="550455" y="1056589"/>
                    <a:pt x="547574" y="1056637"/>
                  </a:cubicBezTo>
                  <a:cubicBezTo>
                    <a:pt x="546802" y="1059461"/>
                    <a:pt x="545971" y="1062332"/>
                    <a:pt x="545139" y="1065204"/>
                  </a:cubicBezTo>
                  <a:cubicBezTo>
                    <a:pt x="536111" y="1067190"/>
                    <a:pt x="527202" y="1069535"/>
                    <a:pt x="518174" y="1071808"/>
                  </a:cubicBezTo>
                  <a:cubicBezTo>
                    <a:pt x="518530" y="1064199"/>
                    <a:pt x="518708" y="1056637"/>
                    <a:pt x="518827" y="1049100"/>
                  </a:cubicBezTo>
                  <a:cubicBezTo>
                    <a:pt x="522777" y="1044649"/>
                    <a:pt x="526667" y="1040294"/>
                    <a:pt x="530647" y="1035915"/>
                  </a:cubicBezTo>
                  <a:cubicBezTo>
                    <a:pt x="524737" y="1037901"/>
                    <a:pt x="518055" y="1039983"/>
                    <a:pt x="513363" y="1034359"/>
                  </a:cubicBezTo>
                  <a:cubicBezTo>
                    <a:pt x="511581" y="1045032"/>
                    <a:pt x="511462" y="1056637"/>
                    <a:pt x="506265" y="1066472"/>
                  </a:cubicBezTo>
                  <a:cubicBezTo>
                    <a:pt x="501662" y="1072047"/>
                    <a:pt x="495426" y="1076044"/>
                    <a:pt x="490050" y="1080781"/>
                  </a:cubicBezTo>
                  <a:cubicBezTo>
                    <a:pt x="488447" y="1074967"/>
                    <a:pt x="487051" y="1068937"/>
                    <a:pt x="485625" y="1063050"/>
                  </a:cubicBezTo>
                  <a:cubicBezTo>
                    <a:pt x="478201" y="1065036"/>
                    <a:pt x="477904" y="1072574"/>
                    <a:pt x="477488" y="1078987"/>
                  </a:cubicBezTo>
                  <a:cubicBezTo>
                    <a:pt x="472588" y="1076761"/>
                    <a:pt x="466619" y="1075517"/>
                    <a:pt x="463560" y="1070779"/>
                  </a:cubicBezTo>
                  <a:cubicBezTo>
                    <a:pt x="461244" y="1066113"/>
                    <a:pt x="461778" y="1060705"/>
                    <a:pt x="461481" y="1055680"/>
                  </a:cubicBezTo>
                  <a:cubicBezTo>
                    <a:pt x="456938" y="1058432"/>
                    <a:pt x="452750" y="1061806"/>
                    <a:pt x="447761" y="1063768"/>
                  </a:cubicBezTo>
                  <a:cubicBezTo>
                    <a:pt x="440545" y="1063002"/>
                    <a:pt x="433061" y="1059748"/>
                    <a:pt x="428220" y="1054244"/>
                  </a:cubicBezTo>
                  <a:cubicBezTo>
                    <a:pt x="428636" y="1046396"/>
                    <a:pt x="430626" y="1037781"/>
                    <a:pt x="436832" y="1032445"/>
                  </a:cubicBezTo>
                  <a:cubicBezTo>
                    <a:pt x="445148" y="1030220"/>
                    <a:pt x="453819" y="1029861"/>
                    <a:pt x="462253" y="1031727"/>
                  </a:cubicBezTo>
                  <a:cubicBezTo>
                    <a:pt x="470628" y="1025195"/>
                    <a:pt x="482893" y="1022012"/>
                    <a:pt x="486991" y="1011412"/>
                  </a:cubicBezTo>
                  <a:cubicBezTo>
                    <a:pt x="470569" y="1017226"/>
                    <a:pt x="454413" y="1026391"/>
                    <a:pt x="436417" y="1021366"/>
                  </a:cubicBezTo>
                  <a:cubicBezTo>
                    <a:pt x="438971" y="1014762"/>
                    <a:pt x="440545" y="1006985"/>
                    <a:pt x="446276" y="1002295"/>
                  </a:cubicBezTo>
                  <a:cubicBezTo>
                    <a:pt x="455067" y="1000093"/>
                    <a:pt x="464035" y="998657"/>
                    <a:pt x="472410" y="995116"/>
                  </a:cubicBezTo>
                  <a:lnTo>
                    <a:pt x="449038" y="990450"/>
                  </a:lnTo>
                  <a:cubicBezTo>
                    <a:pt x="451295" y="986549"/>
                    <a:pt x="453641" y="982649"/>
                    <a:pt x="456076" y="978868"/>
                  </a:cubicBezTo>
                  <a:cubicBezTo>
                    <a:pt x="447108" y="974800"/>
                    <a:pt x="454116" y="964128"/>
                    <a:pt x="461125" y="962453"/>
                  </a:cubicBezTo>
                  <a:cubicBezTo>
                    <a:pt x="473063" y="959581"/>
                    <a:pt x="485388" y="961926"/>
                    <a:pt x="497356" y="963410"/>
                  </a:cubicBezTo>
                  <a:cubicBezTo>
                    <a:pt x="488981" y="957906"/>
                    <a:pt x="478646" y="956830"/>
                    <a:pt x="469975" y="952403"/>
                  </a:cubicBezTo>
                  <a:cubicBezTo>
                    <a:pt x="467510" y="941060"/>
                    <a:pt x="479478" y="931967"/>
                    <a:pt x="489575" y="930699"/>
                  </a:cubicBezTo>
                  <a:cubicBezTo>
                    <a:pt x="496287" y="928857"/>
                    <a:pt x="505909" y="925626"/>
                    <a:pt x="510987" y="932326"/>
                  </a:cubicBezTo>
                  <a:cubicBezTo>
                    <a:pt x="513363" y="941372"/>
                    <a:pt x="514462" y="950847"/>
                    <a:pt x="517491" y="959773"/>
                  </a:cubicBezTo>
                  <a:cubicBezTo>
                    <a:pt x="524499" y="957906"/>
                    <a:pt x="531152" y="954078"/>
                    <a:pt x="538487" y="953719"/>
                  </a:cubicBezTo>
                  <a:cubicBezTo>
                    <a:pt x="548168" y="956399"/>
                    <a:pt x="554286" y="965157"/>
                    <a:pt x="555058" y="975159"/>
                  </a:cubicBezTo>
                  <a:cubicBezTo>
                    <a:pt x="561146" y="978222"/>
                    <a:pt x="566967" y="982122"/>
                    <a:pt x="571451" y="987387"/>
                  </a:cubicBezTo>
                  <a:cubicBezTo>
                    <a:pt x="566789" y="989852"/>
                    <a:pt x="562185" y="992364"/>
                    <a:pt x="557523" y="994924"/>
                  </a:cubicBezTo>
                  <a:cubicBezTo>
                    <a:pt x="560136" y="996360"/>
                    <a:pt x="562779" y="997940"/>
                    <a:pt x="565333" y="999423"/>
                  </a:cubicBezTo>
                  <a:cubicBezTo>
                    <a:pt x="567145" y="996241"/>
                    <a:pt x="568986" y="993130"/>
                    <a:pt x="570976" y="990019"/>
                  </a:cubicBezTo>
                  <a:cubicBezTo>
                    <a:pt x="571095" y="992292"/>
                    <a:pt x="571154" y="994566"/>
                    <a:pt x="571273" y="996911"/>
                  </a:cubicBezTo>
                  <a:cubicBezTo>
                    <a:pt x="572817" y="996719"/>
                    <a:pt x="574421" y="996552"/>
                    <a:pt x="576054" y="996432"/>
                  </a:cubicBezTo>
                  <a:cubicBezTo>
                    <a:pt x="577420" y="1006434"/>
                    <a:pt x="578935" y="1016437"/>
                    <a:pt x="580776" y="1026439"/>
                  </a:cubicBezTo>
                  <a:cubicBezTo>
                    <a:pt x="599248" y="1016389"/>
                    <a:pt x="619472" y="1027468"/>
                    <a:pt x="638538" y="1029262"/>
                  </a:cubicBezTo>
                  <a:cubicBezTo>
                    <a:pt x="638122" y="1022562"/>
                    <a:pt x="639369" y="1015838"/>
                    <a:pt x="638597" y="1009138"/>
                  </a:cubicBezTo>
                  <a:cubicBezTo>
                    <a:pt x="630757" y="1001457"/>
                    <a:pt x="620897" y="996312"/>
                    <a:pt x="611632" y="990617"/>
                  </a:cubicBezTo>
                  <a:cubicBezTo>
                    <a:pt x="612939" y="984922"/>
                    <a:pt x="614394" y="979347"/>
                    <a:pt x="615463" y="973676"/>
                  </a:cubicBezTo>
                  <a:lnTo>
                    <a:pt x="618522" y="985999"/>
                  </a:lnTo>
                  <a:cubicBezTo>
                    <a:pt x="623303" y="981094"/>
                    <a:pt x="630698" y="976786"/>
                    <a:pt x="627728" y="968220"/>
                  </a:cubicBezTo>
                  <a:cubicBezTo>
                    <a:pt x="621373" y="955322"/>
                    <a:pt x="599723" y="954915"/>
                    <a:pt x="601594" y="936873"/>
                  </a:cubicBezTo>
                  <a:cubicBezTo>
                    <a:pt x="606494" y="934073"/>
                    <a:pt x="612760" y="932614"/>
                    <a:pt x="616294" y="927947"/>
                  </a:cubicBezTo>
                  <a:cubicBezTo>
                    <a:pt x="620838" y="917538"/>
                    <a:pt x="624550" y="906627"/>
                    <a:pt x="630401" y="896864"/>
                  </a:cubicBezTo>
                  <a:close/>
                  <a:moveTo>
                    <a:pt x="919258" y="893258"/>
                  </a:moveTo>
                  <a:cubicBezTo>
                    <a:pt x="921691" y="891434"/>
                    <a:pt x="924852" y="895368"/>
                    <a:pt x="922420" y="897135"/>
                  </a:cubicBezTo>
                  <a:cubicBezTo>
                    <a:pt x="919987" y="898959"/>
                    <a:pt x="916826" y="895026"/>
                    <a:pt x="919258" y="893258"/>
                  </a:cubicBezTo>
                  <a:close/>
                  <a:moveTo>
                    <a:pt x="1091620" y="892939"/>
                  </a:moveTo>
                  <a:cubicBezTo>
                    <a:pt x="1102438" y="903535"/>
                    <a:pt x="1091801" y="918342"/>
                    <a:pt x="1099175" y="930260"/>
                  </a:cubicBezTo>
                  <a:lnTo>
                    <a:pt x="1089867" y="932068"/>
                  </a:lnTo>
                  <a:cubicBezTo>
                    <a:pt x="1085575" y="922497"/>
                    <a:pt x="1078928" y="913529"/>
                    <a:pt x="1077355" y="902933"/>
                  </a:cubicBezTo>
                  <a:cubicBezTo>
                    <a:pt x="1080014" y="897333"/>
                    <a:pt x="1086603" y="895709"/>
                    <a:pt x="1091620" y="892939"/>
                  </a:cubicBezTo>
                  <a:close/>
                  <a:moveTo>
                    <a:pt x="522180" y="886919"/>
                  </a:moveTo>
                  <a:cubicBezTo>
                    <a:pt x="525723" y="891837"/>
                    <a:pt x="534069" y="902464"/>
                    <a:pt x="525901" y="906530"/>
                  </a:cubicBezTo>
                  <a:cubicBezTo>
                    <a:pt x="515153" y="907988"/>
                    <a:pt x="504825" y="904588"/>
                    <a:pt x="494438" y="902342"/>
                  </a:cubicBezTo>
                  <a:cubicBezTo>
                    <a:pt x="497379" y="888984"/>
                    <a:pt x="510893" y="888133"/>
                    <a:pt x="522180" y="886919"/>
                  </a:cubicBezTo>
                  <a:close/>
                  <a:moveTo>
                    <a:pt x="916945" y="873542"/>
                  </a:moveTo>
                  <a:cubicBezTo>
                    <a:pt x="920518" y="872370"/>
                    <a:pt x="921843" y="878345"/>
                    <a:pt x="918271" y="879107"/>
                  </a:cubicBezTo>
                  <a:cubicBezTo>
                    <a:pt x="914640" y="880396"/>
                    <a:pt x="913315" y="874303"/>
                    <a:pt x="916945" y="873542"/>
                  </a:cubicBezTo>
                  <a:close/>
                  <a:moveTo>
                    <a:pt x="950483" y="870794"/>
                  </a:moveTo>
                  <a:cubicBezTo>
                    <a:pt x="954222" y="870351"/>
                    <a:pt x="958163" y="871096"/>
                    <a:pt x="961477" y="872830"/>
                  </a:cubicBezTo>
                  <a:cubicBezTo>
                    <a:pt x="970867" y="877607"/>
                    <a:pt x="981320" y="880381"/>
                    <a:pt x="989478" y="887316"/>
                  </a:cubicBezTo>
                  <a:cubicBezTo>
                    <a:pt x="993344" y="890655"/>
                    <a:pt x="998231" y="882410"/>
                    <a:pt x="1002140" y="886648"/>
                  </a:cubicBezTo>
                  <a:cubicBezTo>
                    <a:pt x="1008216" y="892864"/>
                    <a:pt x="1011997" y="901083"/>
                    <a:pt x="1015566" y="908916"/>
                  </a:cubicBezTo>
                  <a:cubicBezTo>
                    <a:pt x="1013442" y="917880"/>
                    <a:pt x="1010638" y="926742"/>
                    <a:pt x="1008131" y="935603"/>
                  </a:cubicBezTo>
                  <a:cubicBezTo>
                    <a:pt x="1011997" y="930081"/>
                    <a:pt x="1014972" y="923916"/>
                    <a:pt x="1019221" y="918651"/>
                  </a:cubicBezTo>
                  <a:cubicBezTo>
                    <a:pt x="1025679" y="917701"/>
                    <a:pt x="1032562" y="919678"/>
                    <a:pt x="1038723" y="916879"/>
                  </a:cubicBezTo>
                  <a:cubicBezTo>
                    <a:pt x="1046414" y="913642"/>
                    <a:pt x="1055167" y="909019"/>
                    <a:pt x="1063580" y="911844"/>
                  </a:cubicBezTo>
                  <a:cubicBezTo>
                    <a:pt x="1072885" y="916211"/>
                    <a:pt x="1078876" y="925355"/>
                    <a:pt x="1081765" y="934986"/>
                  </a:cubicBezTo>
                  <a:cubicBezTo>
                    <a:pt x="1072800" y="933368"/>
                    <a:pt x="1064047" y="930980"/>
                    <a:pt x="1055464" y="928180"/>
                  </a:cubicBezTo>
                  <a:cubicBezTo>
                    <a:pt x="1074457" y="937863"/>
                    <a:pt x="1091368" y="943437"/>
                    <a:pt x="1107514" y="950731"/>
                  </a:cubicBezTo>
                  <a:cubicBezTo>
                    <a:pt x="1112953" y="953428"/>
                    <a:pt x="1110276" y="961262"/>
                    <a:pt x="1105177" y="962392"/>
                  </a:cubicBezTo>
                  <a:cubicBezTo>
                    <a:pt x="1090136" y="966219"/>
                    <a:pt x="1074797" y="962803"/>
                    <a:pt x="1059713" y="961801"/>
                  </a:cubicBezTo>
                  <a:cubicBezTo>
                    <a:pt x="1064345" y="964138"/>
                    <a:pt x="1069146" y="966296"/>
                    <a:pt x="1073777" y="968556"/>
                  </a:cubicBezTo>
                  <a:cubicBezTo>
                    <a:pt x="1073565" y="970174"/>
                    <a:pt x="1073310" y="971792"/>
                    <a:pt x="1073098" y="973410"/>
                  </a:cubicBezTo>
                  <a:cubicBezTo>
                    <a:pt x="1078281" y="971202"/>
                    <a:pt x="1083720" y="971921"/>
                    <a:pt x="1088606" y="974592"/>
                  </a:cubicBezTo>
                  <a:cubicBezTo>
                    <a:pt x="1080618" y="976518"/>
                    <a:pt x="1072800" y="978856"/>
                    <a:pt x="1065067" y="981655"/>
                  </a:cubicBezTo>
                  <a:cubicBezTo>
                    <a:pt x="1074202" y="984583"/>
                    <a:pt x="1083975" y="983505"/>
                    <a:pt x="1093280" y="982092"/>
                  </a:cubicBezTo>
                  <a:cubicBezTo>
                    <a:pt x="1095362" y="986638"/>
                    <a:pt x="1096934" y="991415"/>
                    <a:pt x="1097997" y="996321"/>
                  </a:cubicBezTo>
                  <a:cubicBezTo>
                    <a:pt x="1103520" y="996373"/>
                    <a:pt x="1112868" y="998042"/>
                    <a:pt x="1112103" y="1005234"/>
                  </a:cubicBezTo>
                  <a:cubicBezTo>
                    <a:pt x="1115502" y="1015045"/>
                    <a:pt x="1105900" y="1016304"/>
                    <a:pt x="1100291" y="1019540"/>
                  </a:cubicBezTo>
                  <a:cubicBezTo>
                    <a:pt x="1110191" y="1019001"/>
                    <a:pt x="1112698" y="1028196"/>
                    <a:pt x="1116182" y="1034899"/>
                  </a:cubicBezTo>
                  <a:lnTo>
                    <a:pt x="1120176" y="1036107"/>
                  </a:lnTo>
                  <a:cubicBezTo>
                    <a:pt x="1119581" y="1027554"/>
                    <a:pt x="1119624" y="1018872"/>
                    <a:pt x="1121833" y="1010550"/>
                  </a:cubicBezTo>
                  <a:cubicBezTo>
                    <a:pt x="1126890" y="1016843"/>
                    <a:pt x="1130501" y="1024086"/>
                    <a:pt x="1133985" y="1031432"/>
                  </a:cubicBezTo>
                  <a:lnTo>
                    <a:pt x="1145118" y="1022288"/>
                  </a:lnTo>
                  <a:cubicBezTo>
                    <a:pt x="1147242" y="1024446"/>
                    <a:pt x="1149409" y="1026655"/>
                    <a:pt x="1151576" y="1028812"/>
                  </a:cubicBezTo>
                  <a:cubicBezTo>
                    <a:pt x="1152808" y="1024985"/>
                    <a:pt x="1154168" y="1021210"/>
                    <a:pt x="1155868" y="1017562"/>
                  </a:cubicBezTo>
                  <a:cubicBezTo>
                    <a:pt x="1162326" y="1024677"/>
                    <a:pt x="1169549" y="1031021"/>
                    <a:pt x="1177792" y="1035927"/>
                  </a:cubicBezTo>
                  <a:cubicBezTo>
                    <a:pt x="1176602" y="1037956"/>
                    <a:pt x="1175413" y="1039934"/>
                    <a:pt x="1174266" y="1041963"/>
                  </a:cubicBezTo>
                  <a:cubicBezTo>
                    <a:pt x="1179662" y="1039702"/>
                    <a:pt x="1185143" y="1037673"/>
                    <a:pt x="1190837" y="1036055"/>
                  </a:cubicBezTo>
                  <a:cubicBezTo>
                    <a:pt x="1188542" y="1033101"/>
                    <a:pt x="1186290" y="1030173"/>
                    <a:pt x="1184081" y="1027194"/>
                  </a:cubicBezTo>
                  <a:cubicBezTo>
                    <a:pt x="1203923" y="1020542"/>
                    <a:pt x="1224276" y="1013016"/>
                    <a:pt x="1239615" y="998170"/>
                  </a:cubicBezTo>
                  <a:cubicBezTo>
                    <a:pt x="1244331" y="1001047"/>
                    <a:pt x="1248877" y="1004463"/>
                    <a:pt x="1254231" y="1005953"/>
                  </a:cubicBezTo>
                  <a:cubicBezTo>
                    <a:pt x="1261752" y="1004515"/>
                    <a:pt x="1267573" y="998710"/>
                    <a:pt x="1274966" y="996912"/>
                  </a:cubicBezTo>
                  <a:cubicBezTo>
                    <a:pt x="1285121" y="996989"/>
                    <a:pt x="1294936" y="999737"/>
                    <a:pt x="1304369" y="1003384"/>
                  </a:cubicBezTo>
                  <a:cubicBezTo>
                    <a:pt x="1303052" y="1007160"/>
                    <a:pt x="1301862" y="1010987"/>
                    <a:pt x="1300630" y="1014814"/>
                  </a:cubicBezTo>
                  <a:cubicBezTo>
                    <a:pt x="1309510" y="1016432"/>
                    <a:pt x="1320090" y="1013119"/>
                    <a:pt x="1327696" y="1019103"/>
                  </a:cubicBezTo>
                  <a:cubicBezTo>
                    <a:pt x="1333135" y="1023187"/>
                    <a:pt x="1326124" y="1029095"/>
                    <a:pt x="1323914" y="1033101"/>
                  </a:cubicBezTo>
                  <a:cubicBezTo>
                    <a:pt x="1328588" y="1032768"/>
                    <a:pt x="1333390" y="1031869"/>
                    <a:pt x="1338021" y="1032768"/>
                  </a:cubicBezTo>
                  <a:cubicBezTo>
                    <a:pt x="1342057" y="1039035"/>
                    <a:pt x="1343884" y="1047228"/>
                    <a:pt x="1342397" y="1054651"/>
                  </a:cubicBezTo>
                  <a:cubicBezTo>
                    <a:pt x="1336534" y="1062844"/>
                    <a:pt x="1327738" y="1068521"/>
                    <a:pt x="1320813" y="1075892"/>
                  </a:cubicBezTo>
                  <a:cubicBezTo>
                    <a:pt x="1327356" y="1080669"/>
                    <a:pt x="1334197" y="1076483"/>
                    <a:pt x="1340443" y="1073606"/>
                  </a:cubicBezTo>
                  <a:cubicBezTo>
                    <a:pt x="1342695" y="1078461"/>
                    <a:pt x="1344989" y="1083264"/>
                    <a:pt x="1347241" y="1088092"/>
                  </a:cubicBezTo>
                  <a:cubicBezTo>
                    <a:pt x="1340825" y="1089762"/>
                    <a:pt x="1334409" y="1091277"/>
                    <a:pt x="1327823" y="1092048"/>
                  </a:cubicBezTo>
                  <a:cubicBezTo>
                    <a:pt x="1327059" y="1099214"/>
                    <a:pt x="1326931" y="1106457"/>
                    <a:pt x="1327356" y="1113648"/>
                  </a:cubicBezTo>
                  <a:cubicBezTo>
                    <a:pt x="1313292" y="1113597"/>
                    <a:pt x="1298633" y="1114059"/>
                    <a:pt x="1288180" y="1125078"/>
                  </a:cubicBezTo>
                  <a:cubicBezTo>
                    <a:pt x="1279767" y="1121302"/>
                    <a:pt x="1270717" y="1118965"/>
                    <a:pt x="1261454" y="1118734"/>
                  </a:cubicBezTo>
                  <a:cubicBezTo>
                    <a:pt x="1260520" y="1105275"/>
                    <a:pt x="1257036" y="1091868"/>
                    <a:pt x="1245691" y="1083726"/>
                  </a:cubicBezTo>
                  <a:cubicBezTo>
                    <a:pt x="1248665" y="1092176"/>
                    <a:pt x="1253041" y="1101191"/>
                    <a:pt x="1248793" y="1110053"/>
                  </a:cubicBezTo>
                  <a:cubicBezTo>
                    <a:pt x="1247475" y="1119196"/>
                    <a:pt x="1237108" y="1119505"/>
                    <a:pt x="1229715" y="1120583"/>
                  </a:cubicBezTo>
                  <a:cubicBezTo>
                    <a:pt x="1221302" y="1120994"/>
                    <a:pt x="1212889" y="1119864"/>
                    <a:pt x="1204518" y="1120943"/>
                  </a:cubicBezTo>
                  <a:cubicBezTo>
                    <a:pt x="1203244" y="1118554"/>
                    <a:pt x="1201926" y="1116217"/>
                    <a:pt x="1200609" y="1113880"/>
                  </a:cubicBezTo>
                  <a:cubicBezTo>
                    <a:pt x="1199250" y="1116448"/>
                    <a:pt x="1197932" y="1119094"/>
                    <a:pt x="1196615" y="1121662"/>
                  </a:cubicBezTo>
                  <a:lnTo>
                    <a:pt x="1185270" y="1124230"/>
                  </a:lnTo>
                  <a:cubicBezTo>
                    <a:pt x="1185143" y="1120943"/>
                    <a:pt x="1185015" y="1117707"/>
                    <a:pt x="1184973" y="1114419"/>
                  </a:cubicBezTo>
                  <a:cubicBezTo>
                    <a:pt x="1181744" y="1118143"/>
                    <a:pt x="1178217" y="1122201"/>
                    <a:pt x="1172948" y="1122561"/>
                  </a:cubicBezTo>
                  <a:cubicBezTo>
                    <a:pt x="1158119" y="1124359"/>
                    <a:pt x="1142611" y="1126208"/>
                    <a:pt x="1128207" y="1121354"/>
                  </a:cubicBezTo>
                  <a:cubicBezTo>
                    <a:pt x="1125445" y="1110720"/>
                    <a:pt x="1131436" y="1099650"/>
                    <a:pt x="1127060" y="1089043"/>
                  </a:cubicBezTo>
                  <a:cubicBezTo>
                    <a:pt x="1124128" y="1094077"/>
                    <a:pt x="1121918" y="1099291"/>
                    <a:pt x="1120346" y="1105018"/>
                  </a:cubicBezTo>
                  <a:cubicBezTo>
                    <a:pt x="1118986" y="1102167"/>
                    <a:pt x="1117627" y="1099342"/>
                    <a:pt x="1116182" y="1096542"/>
                  </a:cubicBezTo>
                  <a:cubicBezTo>
                    <a:pt x="1113718" y="1104248"/>
                    <a:pt x="1112486" y="1114188"/>
                    <a:pt x="1103605" y="1117244"/>
                  </a:cubicBezTo>
                  <a:cubicBezTo>
                    <a:pt x="1089796" y="1123280"/>
                    <a:pt x="1078579" y="1109333"/>
                    <a:pt x="1067659" y="1102810"/>
                  </a:cubicBezTo>
                  <a:cubicBezTo>
                    <a:pt x="1070038" y="1097364"/>
                    <a:pt x="1071993" y="1091739"/>
                    <a:pt x="1073735" y="1086012"/>
                  </a:cubicBezTo>
                  <a:cubicBezTo>
                    <a:pt x="1067701" y="1093255"/>
                    <a:pt x="1061243" y="1101371"/>
                    <a:pt x="1063452" y="1111491"/>
                  </a:cubicBezTo>
                  <a:cubicBezTo>
                    <a:pt x="1056272" y="1107715"/>
                    <a:pt x="1047434" y="1104479"/>
                    <a:pt x="1043610" y="1096902"/>
                  </a:cubicBezTo>
                  <a:cubicBezTo>
                    <a:pt x="1041698" y="1086731"/>
                    <a:pt x="1039913" y="1076123"/>
                    <a:pt x="1041400" y="1065721"/>
                  </a:cubicBezTo>
                  <a:cubicBezTo>
                    <a:pt x="1028271" y="1057528"/>
                    <a:pt x="1031798" y="1037905"/>
                    <a:pt x="1038553" y="1026475"/>
                  </a:cubicBezTo>
                  <a:cubicBezTo>
                    <a:pt x="1046287" y="1016663"/>
                    <a:pt x="1039871" y="1003795"/>
                    <a:pt x="1038723" y="993136"/>
                  </a:cubicBezTo>
                  <a:cubicBezTo>
                    <a:pt x="1027591" y="978856"/>
                    <a:pt x="1023597" y="960953"/>
                    <a:pt x="1017011" y="944387"/>
                  </a:cubicBezTo>
                  <a:cubicBezTo>
                    <a:pt x="1012125" y="946185"/>
                    <a:pt x="1007323" y="948214"/>
                    <a:pt x="1002437" y="950063"/>
                  </a:cubicBezTo>
                  <a:cubicBezTo>
                    <a:pt x="1002267" y="951990"/>
                    <a:pt x="1002055" y="953890"/>
                    <a:pt x="1001970" y="955868"/>
                  </a:cubicBezTo>
                  <a:cubicBezTo>
                    <a:pt x="994364" y="954430"/>
                    <a:pt x="986886" y="952118"/>
                    <a:pt x="979238" y="951681"/>
                  </a:cubicBezTo>
                  <a:cubicBezTo>
                    <a:pt x="973374" y="953608"/>
                    <a:pt x="968020" y="956844"/>
                    <a:pt x="962029" y="958385"/>
                  </a:cubicBezTo>
                  <a:cubicBezTo>
                    <a:pt x="964834" y="953839"/>
                    <a:pt x="968020" y="949601"/>
                    <a:pt x="971335" y="945414"/>
                  </a:cubicBezTo>
                  <a:cubicBezTo>
                    <a:pt x="960712" y="944027"/>
                    <a:pt x="949495" y="940791"/>
                    <a:pt x="943801" y="930877"/>
                  </a:cubicBezTo>
                  <a:lnTo>
                    <a:pt x="954381" y="925483"/>
                  </a:lnTo>
                  <a:cubicBezTo>
                    <a:pt x="943929" y="921117"/>
                    <a:pt x="936876" y="911613"/>
                    <a:pt x="926423" y="907221"/>
                  </a:cubicBezTo>
                  <a:cubicBezTo>
                    <a:pt x="926211" y="904293"/>
                    <a:pt x="925998" y="901365"/>
                    <a:pt x="925701" y="898437"/>
                  </a:cubicBezTo>
                  <a:cubicBezTo>
                    <a:pt x="929525" y="900004"/>
                    <a:pt x="933349" y="901442"/>
                    <a:pt x="937173" y="902855"/>
                  </a:cubicBezTo>
                  <a:cubicBezTo>
                    <a:pt x="937088" y="894019"/>
                    <a:pt x="923534" y="890732"/>
                    <a:pt x="930545" y="881511"/>
                  </a:cubicBezTo>
                  <a:cubicBezTo>
                    <a:pt x="927783" y="881922"/>
                    <a:pt x="925021" y="882410"/>
                    <a:pt x="922344" y="882949"/>
                  </a:cubicBezTo>
                  <a:cubicBezTo>
                    <a:pt x="928760" y="881280"/>
                    <a:pt x="936153" y="881331"/>
                    <a:pt x="940700" y="875886"/>
                  </a:cubicBezTo>
                  <a:cubicBezTo>
                    <a:pt x="943207" y="872868"/>
                    <a:pt x="946744" y="871237"/>
                    <a:pt x="950483" y="870794"/>
                  </a:cubicBezTo>
                  <a:close/>
                  <a:moveTo>
                    <a:pt x="520598" y="860251"/>
                  </a:moveTo>
                  <a:cubicBezTo>
                    <a:pt x="524000" y="858825"/>
                    <a:pt x="526041" y="864184"/>
                    <a:pt x="522392" y="865040"/>
                  </a:cubicBezTo>
                  <a:cubicBezTo>
                    <a:pt x="518928" y="866351"/>
                    <a:pt x="517011" y="861163"/>
                    <a:pt x="520598" y="860251"/>
                  </a:cubicBezTo>
                  <a:close/>
                  <a:moveTo>
                    <a:pt x="753457" y="856821"/>
                  </a:moveTo>
                  <a:lnTo>
                    <a:pt x="757804" y="863373"/>
                  </a:lnTo>
                  <a:cubicBezTo>
                    <a:pt x="753698" y="865981"/>
                    <a:pt x="749170" y="867862"/>
                    <a:pt x="744761" y="869864"/>
                  </a:cubicBezTo>
                  <a:cubicBezTo>
                    <a:pt x="747055" y="865072"/>
                    <a:pt x="750015" y="860764"/>
                    <a:pt x="753457" y="856821"/>
                  </a:cubicBezTo>
                  <a:close/>
                  <a:moveTo>
                    <a:pt x="1069801" y="850894"/>
                  </a:moveTo>
                  <a:cubicBezTo>
                    <a:pt x="1073296" y="851767"/>
                    <a:pt x="1075771" y="854647"/>
                    <a:pt x="1074691" y="859810"/>
                  </a:cubicBezTo>
                  <a:cubicBezTo>
                    <a:pt x="1069831" y="866853"/>
                    <a:pt x="1062690" y="857720"/>
                    <a:pt x="1058791" y="854021"/>
                  </a:cubicBezTo>
                  <a:cubicBezTo>
                    <a:pt x="1061791" y="851156"/>
                    <a:pt x="1066306" y="850021"/>
                    <a:pt x="1069801" y="850894"/>
                  </a:cubicBezTo>
                  <a:close/>
                  <a:moveTo>
                    <a:pt x="956456" y="848793"/>
                  </a:moveTo>
                  <a:cubicBezTo>
                    <a:pt x="960508" y="850805"/>
                    <a:pt x="964561" y="852934"/>
                    <a:pt x="968495" y="855242"/>
                  </a:cubicBezTo>
                  <a:lnTo>
                    <a:pt x="964384" y="861334"/>
                  </a:lnTo>
                  <a:cubicBezTo>
                    <a:pt x="961565" y="857252"/>
                    <a:pt x="958982" y="853052"/>
                    <a:pt x="956456" y="848793"/>
                  </a:cubicBezTo>
                  <a:close/>
                  <a:moveTo>
                    <a:pt x="448747" y="816184"/>
                  </a:moveTo>
                  <a:cubicBezTo>
                    <a:pt x="455680" y="816366"/>
                    <a:pt x="462362" y="818345"/>
                    <a:pt x="468287" y="822050"/>
                  </a:cubicBezTo>
                  <a:lnTo>
                    <a:pt x="458255" y="826717"/>
                  </a:lnTo>
                  <a:cubicBezTo>
                    <a:pt x="463676" y="827843"/>
                    <a:pt x="469187" y="828623"/>
                    <a:pt x="474626" y="829350"/>
                  </a:cubicBezTo>
                  <a:cubicBezTo>
                    <a:pt x="477075" y="834307"/>
                    <a:pt x="479939" y="839265"/>
                    <a:pt x="480893" y="844767"/>
                  </a:cubicBezTo>
                  <a:cubicBezTo>
                    <a:pt x="474806" y="851468"/>
                    <a:pt x="463622" y="853212"/>
                    <a:pt x="459984" y="862001"/>
                  </a:cubicBezTo>
                  <a:cubicBezTo>
                    <a:pt x="463856" y="870736"/>
                    <a:pt x="469907" y="878327"/>
                    <a:pt x="474554" y="886644"/>
                  </a:cubicBezTo>
                  <a:cubicBezTo>
                    <a:pt x="469187" y="885754"/>
                    <a:pt x="463802" y="884737"/>
                    <a:pt x="458490" y="883720"/>
                  </a:cubicBezTo>
                  <a:cubicBezTo>
                    <a:pt x="463334" y="891910"/>
                    <a:pt x="472051" y="899809"/>
                    <a:pt x="470862" y="910088"/>
                  </a:cubicBezTo>
                  <a:cubicBezTo>
                    <a:pt x="464937" y="919004"/>
                    <a:pt x="452745" y="919731"/>
                    <a:pt x="444623" y="925887"/>
                  </a:cubicBezTo>
                  <a:cubicBezTo>
                    <a:pt x="441165" y="934495"/>
                    <a:pt x="446477" y="947479"/>
                    <a:pt x="436915" y="952509"/>
                  </a:cubicBezTo>
                  <a:cubicBezTo>
                    <a:pt x="428198" y="955069"/>
                    <a:pt x="421553" y="945209"/>
                    <a:pt x="419644" y="937854"/>
                  </a:cubicBezTo>
                  <a:cubicBezTo>
                    <a:pt x="418563" y="923853"/>
                    <a:pt x="423048" y="910088"/>
                    <a:pt x="425569" y="896450"/>
                  </a:cubicBezTo>
                  <a:cubicBezTo>
                    <a:pt x="421733" y="898484"/>
                    <a:pt x="417681" y="900227"/>
                    <a:pt x="414097" y="902788"/>
                  </a:cubicBezTo>
                  <a:cubicBezTo>
                    <a:pt x="410801" y="910451"/>
                    <a:pt x="413142" y="919894"/>
                    <a:pt x="408478" y="927140"/>
                  </a:cubicBezTo>
                  <a:cubicBezTo>
                    <a:pt x="404894" y="927739"/>
                    <a:pt x="401184" y="927376"/>
                    <a:pt x="397546" y="927267"/>
                  </a:cubicBezTo>
                  <a:cubicBezTo>
                    <a:pt x="400230" y="931026"/>
                    <a:pt x="403273" y="934622"/>
                    <a:pt x="405074" y="938980"/>
                  </a:cubicBezTo>
                  <a:cubicBezTo>
                    <a:pt x="402805" y="950348"/>
                    <a:pt x="398501" y="961171"/>
                    <a:pt x="394485" y="971994"/>
                  </a:cubicBezTo>
                  <a:cubicBezTo>
                    <a:pt x="387029" y="964876"/>
                    <a:pt x="386363" y="954234"/>
                    <a:pt x="384040" y="944791"/>
                  </a:cubicBezTo>
                  <a:cubicBezTo>
                    <a:pt x="382725" y="945499"/>
                    <a:pt x="381338" y="946280"/>
                    <a:pt x="380024" y="947061"/>
                  </a:cubicBezTo>
                  <a:cubicBezTo>
                    <a:pt x="380690" y="958066"/>
                    <a:pt x="382239" y="969071"/>
                    <a:pt x="382725" y="980075"/>
                  </a:cubicBezTo>
                  <a:cubicBezTo>
                    <a:pt x="381284" y="990790"/>
                    <a:pt x="370659" y="995148"/>
                    <a:pt x="361564" y="997781"/>
                  </a:cubicBezTo>
                  <a:cubicBezTo>
                    <a:pt x="359007" y="983671"/>
                    <a:pt x="355585" y="969670"/>
                    <a:pt x="351713" y="955905"/>
                  </a:cubicBezTo>
                  <a:cubicBezTo>
                    <a:pt x="349624" y="964821"/>
                    <a:pt x="349084" y="973974"/>
                    <a:pt x="348417" y="983072"/>
                  </a:cubicBezTo>
                  <a:cubicBezTo>
                    <a:pt x="339161" y="986304"/>
                    <a:pt x="332173" y="979240"/>
                    <a:pt x="326374" y="973011"/>
                  </a:cubicBezTo>
                  <a:cubicBezTo>
                    <a:pt x="321296" y="979785"/>
                    <a:pt x="316163" y="986413"/>
                    <a:pt x="310472" y="992642"/>
                  </a:cubicBezTo>
                  <a:cubicBezTo>
                    <a:pt x="310130" y="987848"/>
                    <a:pt x="309824" y="983126"/>
                    <a:pt x="309698" y="978405"/>
                  </a:cubicBezTo>
                  <a:cubicBezTo>
                    <a:pt x="306708" y="978169"/>
                    <a:pt x="303737" y="977987"/>
                    <a:pt x="300801" y="977805"/>
                  </a:cubicBezTo>
                  <a:lnTo>
                    <a:pt x="300801" y="974391"/>
                  </a:lnTo>
                  <a:cubicBezTo>
                    <a:pt x="304745" y="974573"/>
                    <a:pt x="308689" y="974864"/>
                    <a:pt x="312633" y="975172"/>
                  </a:cubicBezTo>
                  <a:cubicBezTo>
                    <a:pt x="311318" y="970378"/>
                    <a:pt x="309770" y="965657"/>
                    <a:pt x="308275" y="960935"/>
                  </a:cubicBezTo>
                  <a:cubicBezTo>
                    <a:pt x="305754" y="963695"/>
                    <a:pt x="303250" y="966437"/>
                    <a:pt x="300801" y="969252"/>
                  </a:cubicBezTo>
                  <a:lnTo>
                    <a:pt x="300801" y="966982"/>
                  </a:lnTo>
                  <a:cubicBezTo>
                    <a:pt x="305393" y="954779"/>
                    <a:pt x="312093" y="942757"/>
                    <a:pt x="322376" y="934495"/>
                  </a:cubicBezTo>
                  <a:cubicBezTo>
                    <a:pt x="328823" y="935275"/>
                    <a:pt x="334316" y="938980"/>
                    <a:pt x="339827" y="942267"/>
                  </a:cubicBezTo>
                  <a:cubicBezTo>
                    <a:pt x="338332" y="935221"/>
                    <a:pt x="335937" y="927321"/>
                    <a:pt x="340115" y="920748"/>
                  </a:cubicBezTo>
                  <a:cubicBezTo>
                    <a:pt x="342799" y="914809"/>
                    <a:pt x="348958" y="909743"/>
                    <a:pt x="347535" y="902624"/>
                  </a:cubicBezTo>
                  <a:cubicBezTo>
                    <a:pt x="350867" y="903750"/>
                    <a:pt x="354216" y="904949"/>
                    <a:pt x="357620" y="906147"/>
                  </a:cubicBezTo>
                  <a:cubicBezTo>
                    <a:pt x="360249" y="899501"/>
                    <a:pt x="362338" y="892618"/>
                    <a:pt x="365634" y="886281"/>
                  </a:cubicBezTo>
                  <a:cubicBezTo>
                    <a:pt x="373216" y="870554"/>
                    <a:pt x="387984" y="858896"/>
                    <a:pt x="391675" y="841244"/>
                  </a:cubicBezTo>
                  <a:cubicBezTo>
                    <a:pt x="394017" y="843169"/>
                    <a:pt x="396412" y="845022"/>
                    <a:pt x="398861" y="846874"/>
                  </a:cubicBezTo>
                  <a:cubicBezTo>
                    <a:pt x="400104" y="843750"/>
                    <a:pt x="401364" y="840645"/>
                    <a:pt x="402625" y="837540"/>
                  </a:cubicBezTo>
                  <a:cubicBezTo>
                    <a:pt x="417014" y="835452"/>
                    <a:pt x="431530" y="837540"/>
                    <a:pt x="443614" y="846093"/>
                  </a:cubicBezTo>
                  <a:cubicBezTo>
                    <a:pt x="442227" y="843278"/>
                    <a:pt x="440913" y="840409"/>
                    <a:pt x="439598" y="837594"/>
                  </a:cubicBezTo>
                  <a:lnTo>
                    <a:pt x="450115" y="840645"/>
                  </a:lnTo>
                  <a:cubicBezTo>
                    <a:pt x="450421" y="839628"/>
                    <a:pt x="450710" y="838611"/>
                    <a:pt x="451016" y="837594"/>
                  </a:cubicBezTo>
                  <a:cubicBezTo>
                    <a:pt x="447018" y="833345"/>
                    <a:pt x="443362" y="828805"/>
                    <a:pt x="440210" y="823902"/>
                  </a:cubicBezTo>
                  <a:cubicBezTo>
                    <a:pt x="444677" y="825627"/>
                    <a:pt x="449161" y="827498"/>
                    <a:pt x="453591" y="829531"/>
                  </a:cubicBezTo>
                  <a:cubicBezTo>
                    <a:pt x="451916" y="825028"/>
                    <a:pt x="450295" y="820615"/>
                    <a:pt x="448747" y="816184"/>
                  </a:cubicBezTo>
                  <a:close/>
                  <a:moveTo>
                    <a:pt x="1211561" y="813676"/>
                  </a:moveTo>
                  <a:cubicBezTo>
                    <a:pt x="1213105" y="817237"/>
                    <a:pt x="1214648" y="820860"/>
                    <a:pt x="1216311" y="824421"/>
                  </a:cubicBezTo>
                  <a:lnTo>
                    <a:pt x="1209305" y="828224"/>
                  </a:lnTo>
                  <a:cubicBezTo>
                    <a:pt x="1206929" y="823756"/>
                    <a:pt x="1204376" y="819411"/>
                    <a:pt x="1201763" y="815125"/>
                  </a:cubicBezTo>
                  <a:cubicBezTo>
                    <a:pt x="1205029" y="814702"/>
                    <a:pt x="1208295" y="814219"/>
                    <a:pt x="1211561" y="813676"/>
                  </a:cubicBezTo>
                  <a:close/>
                  <a:moveTo>
                    <a:pt x="1073870" y="807288"/>
                  </a:moveTo>
                  <a:cubicBezTo>
                    <a:pt x="1077973" y="807146"/>
                    <a:pt x="1082023" y="807864"/>
                    <a:pt x="1085619" y="810078"/>
                  </a:cubicBezTo>
                  <a:cubicBezTo>
                    <a:pt x="1094990" y="818097"/>
                    <a:pt x="1100429" y="830781"/>
                    <a:pt x="1099463" y="843052"/>
                  </a:cubicBezTo>
                  <a:cubicBezTo>
                    <a:pt x="1097466" y="849456"/>
                    <a:pt x="1090695" y="859327"/>
                    <a:pt x="1082958" y="854781"/>
                  </a:cubicBezTo>
                  <a:cubicBezTo>
                    <a:pt x="1075522" y="849751"/>
                    <a:pt x="1067484" y="844067"/>
                    <a:pt x="1063556" y="835811"/>
                  </a:cubicBezTo>
                  <a:cubicBezTo>
                    <a:pt x="1061864" y="827255"/>
                    <a:pt x="1062347" y="818334"/>
                    <a:pt x="1061802" y="809659"/>
                  </a:cubicBezTo>
                  <a:cubicBezTo>
                    <a:pt x="1065611" y="808433"/>
                    <a:pt x="1069767" y="807430"/>
                    <a:pt x="1073870" y="807288"/>
                  </a:cubicBezTo>
                  <a:close/>
                  <a:moveTo>
                    <a:pt x="712017" y="793108"/>
                  </a:moveTo>
                  <a:cubicBezTo>
                    <a:pt x="723790" y="802208"/>
                    <a:pt x="734601" y="815253"/>
                    <a:pt x="732199" y="831056"/>
                  </a:cubicBezTo>
                  <a:cubicBezTo>
                    <a:pt x="743911" y="835067"/>
                    <a:pt x="750277" y="850929"/>
                    <a:pt x="745173" y="862005"/>
                  </a:cubicBezTo>
                  <a:cubicBezTo>
                    <a:pt x="736764" y="866850"/>
                    <a:pt x="725891" y="860265"/>
                    <a:pt x="722770" y="852065"/>
                  </a:cubicBezTo>
                  <a:cubicBezTo>
                    <a:pt x="715742" y="833570"/>
                    <a:pt x="711959" y="814176"/>
                    <a:pt x="706132" y="795320"/>
                  </a:cubicBezTo>
                  <a:close/>
                  <a:moveTo>
                    <a:pt x="1006431" y="791604"/>
                  </a:moveTo>
                  <a:cubicBezTo>
                    <a:pt x="1010561" y="795152"/>
                    <a:pt x="1014506" y="798881"/>
                    <a:pt x="1018159" y="802903"/>
                  </a:cubicBezTo>
                  <a:cubicBezTo>
                    <a:pt x="1010619" y="809705"/>
                    <a:pt x="1007444" y="819288"/>
                    <a:pt x="1007511" y="829228"/>
                  </a:cubicBezTo>
                  <a:cubicBezTo>
                    <a:pt x="992608" y="828340"/>
                    <a:pt x="978006" y="824081"/>
                    <a:pt x="962985" y="825680"/>
                  </a:cubicBezTo>
                  <a:cubicBezTo>
                    <a:pt x="954549" y="828754"/>
                    <a:pt x="946414" y="824672"/>
                    <a:pt x="942703" y="817395"/>
                  </a:cubicBezTo>
                  <a:cubicBezTo>
                    <a:pt x="934384" y="807399"/>
                    <a:pt x="946289" y="794031"/>
                    <a:pt x="956643" y="791841"/>
                  </a:cubicBezTo>
                  <a:cubicBezTo>
                    <a:pt x="964903" y="793022"/>
                    <a:pt x="973164" y="794087"/>
                    <a:pt x="981474" y="792609"/>
                  </a:cubicBezTo>
                  <a:cubicBezTo>
                    <a:pt x="989977" y="791604"/>
                    <a:pt x="998715" y="797579"/>
                    <a:pt x="1006431" y="791604"/>
                  </a:cubicBezTo>
                  <a:close/>
                  <a:moveTo>
                    <a:pt x="1390884" y="782073"/>
                  </a:moveTo>
                  <a:cubicBezTo>
                    <a:pt x="1389120" y="786699"/>
                    <a:pt x="1385776" y="790244"/>
                    <a:pt x="1381094" y="792106"/>
                  </a:cubicBezTo>
                  <a:lnTo>
                    <a:pt x="1380851" y="784356"/>
                  </a:lnTo>
                  <a:cubicBezTo>
                    <a:pt x="1384195" y="783515"/>
                    <a:pt x="1387479" y="782734"/>
                    <a:pt x="1390884" y="782073"/>
                  </a:cubicBezTo>
                  <a:close/>
                  <a:moveTo>
                    <a:pt x="803614" y="778388"/>
                  </a:moveTo>
                  <a:cubicBezTo>
                    <a:pt x="807692" y="777971"/>
                    <a:pt x="811709" y="778135"/>
                    <a:pt x="815458" y="780217"/>
                  </a:cubicBezTo>
                  <a:cubicBezTo>
                    <a:pt x="822711" y="783250"/>
                    <a:pt x="826908" y="790091"/>
                    <a:pt x="831045" y="796275"/>
                  </a:cubicBezTo>
                  <a:cubicBezTo>
                    <a:pt x="821573" y="797107"/>
                    <a:pt x="812759" y="801154"/>
                    <a:pt x="803525" y="802640"/>
                  </a:cubicBezTo>
                  <a:cubicBezTo>
                    <a:pt x="793994" y="799606"/>
                    <a:pt x="791775" y="788722"/>
                    <a:pt x="791414" y="780039"/>
                  </a:cubicBezTo>
                  <a:cubicBezTo>
                    <a:pt x="795401" y="779801"/>
                    <a:pt x="799537" y="778804"/>
                    <a:pt x="803614" y="778388"/>
                  </a:cubicBezTo>
                  <a:close/>
                  <a:moveTo>
                    <a:pt x="507330" y="758997"/>
                  </a:moveTo>
                  <a:cubicBezTo>
                    <a:pt x="514603" y="768348"/>
                    <a:pt x="521037" y="778232"/>
                    <a:pt x="527045" y="788414"/>
                  </a:cubicBezTo>
                  <a:cubicBezTo>
                    <a:pt x="522538" y="794073"/>
                    <a:pt x="516826" y="798661"/>
                    <a:pt x="510095" y="801637"/>
                  </a:cubicBezTo>
                  <a:cubicBezTo>
                    <a:pt x="502522" y="792167"/>
                    <a:pt x="494771" y="782760"/>
                    <a:pt x="489421" y="771802"/>
                  </a:cubicBezTo>
                  <a:cubicBezTo>
                    <a:pt x="495369" y="767512"/>
                    <a:pt x="501261" y="763167"/>
                    <a:pt x="507330" y="758997"/>
                  </a:cubicBezTo>
                  <a:close/>
                  <a:moveTo>
                    <a:pt x="613413" y="753132"/>
                  </a:moveTo>
                  <a:cubicBezTo>
                    <a:pt x="616710" y="753506"/>
                    <a:pt x="619888" y="754639"/>
                    <a:pt x="622878" y="757032"/>
                  </a:cubicBezTo>
                  <a:cubicBezTo>
                    <a:pt x="625870" y="775949"/>
                    <a:pt x="602362" y="779301"/>
                    <a:pt x="589256" y="782479"/>
                  </a:cubicBezTo>
                  <a:cubicBezTo>
                    <a:pt x="593206" y="791812"/>
                    <a:pt x="602296" y="791812"/>
                    <a:pt x="610729" y="793257"/>
                  </a:cubicBezTo>
                  <a:cubicBezTo>
                    <a:pt x="610073" y="803312"/>
                    <a:pt x="613609" y="816893"/>
                    <a:pt x="604754" y="824502"/>
                  </a:cubicBezTo>
                  <a:cubicBezTo>
                    <a:pt x="592727" y="831918"/>
                    <a:pt x="578187" y="833479"/>
                    <a:pt x="565748" y="840125"/>
                  </a:cubicBezTo>
                  <a:cubicBezTo>
                    <a:pt x="559462" y="843775"/>
                    <a:pt x="555213" y="837129"/>
                    <a:pt x="551620" y="833065"/>
                  </a:cubicBezTo>
                  <a:cubicBezTo>
                    <a:pt x="547314" y="827555"/>
                    <a:pt x="541273" y="823905"/>
                    <a:pt x="536610" y="818810"/>
                  </a:cubicBezTo>
                  <a:cubicBezTo>
                    <a:pt x="535888" y="814745"/>
                    <a:pt x="536488" y="810613"/>
                    <a:pt x="536667" y="806539"/>
                  </a:cubicBezTo>
                  <a:cubicBezTo>
                    <a:pt x="534697" y="797206"/>
                    <a:pt x="532061" y="787324"/>
                    <a:pt x="535410" y="778588"/>
                  </a:cubicBezTo>
                  <a:cubicBezTo>
                    <a:pt x="548871" y="767512"/>
                    <a:pt x="566039" y="762002"/>
                    <a:pt x="582380" y="756734"/>
                  </a:cubicBezTo>
                  <a:cubicBezTo>
                    <a:pt x="592561" y="757723"/>
                    <a:pt x="603523" y="752011"/>
                    <a:pt x="613413" y="753132"/>
                  </a:cubicBezTo>
                  <a:close/>
                  <a:moveTo>
                    <a:pt x="809642" y="741170"/>
                  </a:moveTo>
                  <a:cubicBezTo>
                    <a:pt x="813239" y="738930"/>
                    <a:pt x="815996" y="745287"/>
                    <a:pt x="812820" y="747346"/>
                  </a:cubicBezTo>
                  <a:cubicBezTo>
                    <a:pt x="809283" y="749465"/>
                    <a:pt x="806465" y="743228"/>
                    <a:pt x="809642" y="741170"/>
                  </a:cubicBezTo>
                  <a:close/>
                  <a:moveTo>
                    <a:pt x="779986" y="732912"/>
                  </a:moveTo>
                  <a:cubicBezTo>
                    <a:pt x="782270" y="735265"/>
                    <a:pt x="784554" y="737621"/>
                    <a:pt x="786899" y="739854"/>
                  </a:cubicBezTo>
                  <a:cubicBezTo>
                    <a:pt x="782991" y="744624"/>
                    <a:pt x="779024" y="749453"/>
                    <a:pt x="774815" y="753981"/>
                  </a:cubicBezTo>
                  <a:cubicBezTo>
                    <a:pt x="772351" y="746314"/>
                    <a:pt x="775777" y="739191"/>
                    <a:pt x="779986" y="732912"/>
                  </a:cubicBezTo>
                  <a:close/>
                  <a:moveTo>
                    <a:pt x="1138054" y="713348"/>
                  </a:moveTo>
                  <a:cubicBezTo>
                    <a:pt x="1137995" y="722322"/>
                    <a:pt x="1135858" y="731118"/>
                    <a:pt x="1132592" y="739434"/>
                  </a:cubicBezTo>
                  <a:cubicBezTo>
                    <a:pt x="1128021" y="730460"/>
                    <a:pt x="1133542" y="721127"/>
                    <a:pt x="1138054" y="713348"/>
                  </a:cubicBezTo>
                  <a:close/>
                  <a:moveTo>
                    <a:pt x="596367" y="676881"/>
                  </a:moveTo>
                  <a:cubicBezTo>
                    <a:pt x="608187" y="676224"/>
                    <a:pt x="613937" y="688653"/>
                    <a:pt x="621314" y="695763"/>
                  </a:cubicBezTo>
                  <a:cubicBezTo>
                    <a:pt x="630908" y="703535"/>
                    <a:pt x="631387" y="717993"/>
                    <a:pt x="627015" y="728750"/>
                  </a:cubicBezTo>
                  <a:cubicBezTo>
                    <a:pt x="618080" y="729884"/>
                    <a:pt x="609086" y="730362"/>
                    <a:pt x="600390" y="733054"/>
                  </a:cubicBezTo>
                  <a:cubicBezTo>
                    <a:pt x="593672" y="730720"/>
                    <a:pt x="589240" y="724267"/>
                    <a:pt x="583540" y="720082"/>
                  </a:cubicBezTo>
                  <a:cubicBezTo>
                    <a:pt x="582102" y="724506"/>
                    <a:pt x="580485" y="728870"/>
                    <a:pt x="578089" y="732869"/>
                  </a:cubicBezTo>
                  <a:cubicBezTo>
                    <a:pt x="569753" y="734427"/>
                    <a:pt x="566329" y="726177"/>
                    <a:pt x="559920" y="723252"/>
                  </a:cubicBezTo>
                  <a:cubicBezTo>
                    <a:pt x="549548" y="723909"/>
                    <a:pt x="542650" y="735920"/>
                    <a:pt x="531559" y="732451"/>
                  </a:cubicBezTo>
                  <a:cubicBezTo>
                    <a:pt x="533536" y="713868"/>
                    <a:pt x="552363" y="699768"/>
                    <a:pt x="570592" y="700544"/>
                  </a:cubicBezTo>
                  <a:cubicBezTo>
                    <a:pt x="578209" y="691823"/>
                    <a:pt x="585217" y="681245"/>
                    <a:pt x="596367" y="676881"/>
                  </a:cubicBezTo>
                  <a:close/>
                  <a:moveTo>
                    <a:pt x="896454" y="668811"/>
                  </a:moveTo>
                  <a:cubicBezTo>
                    <a:pt x="913458" y="667195"/>
                    <a:pt x="925210" y="682213"/>
                    <a:pt x="938926" y="690049"/>
                  </a:cubicBezTo>
                  <a:cubicBezTo>
                    <a:pt x="945664" y="692555"/>
                    <a:pt x="941432" y="699799"/>
                    <a:pt x="940718" y="704821"/>
                  </a:cubicBezTo>
                  <a:cubicBezTo>
                    <a:pt x="946560" y="707092"/>
                    <a:pt x="952698" y="706191"/>
                    <a:pt x="958789" y="706561"/>
                  </a:cubicBezTo>
                  <a:cubicBezTo>
                    <a:pt x="965585" y="710979"/>
                    <a:pt x="971018" y="717149"/>
                    <a:pt x="976498" y="723061"/>
                  </a:cubicBezTo>
                  <a:cubicBezTo>
                    <a:pt x="971847" y="728565"/>
                    <a:pt x="967014" y="733957"/>
                    <a:pt x="961944" y="739091"/>
                  </a:cubicBezTo>
                  <a:cubicBezTo>
                    <a:pt x="970531" y="745558"/>
                    <a:pt x="978528" y="759848"/>
                    <a:pt x="969102" y="768709"/>
                  </a:cubicBezTo>
                  <a:cubicBezTo>
                    <a:pt x="957769" y="774509"/>
                    <a:pt x="945721" y="781506"/>
                    <a:pt x="932664" y="779828"/>
                  </a:cubicBezTo>
                  <a:cubicBezTo>
                    <a:pt x="929861" y="782888"/>
                    <a:pt x="928546" y="786948"/>
                    <a:pt x="926697" y="790601"/>
                  </a:cubicBezTo>
                  <a:cubicBezTo>
                    <a:pt x="925324" y="789700"/>
                    <a:pt x="924009" y="788812"/>
                    <a:pt x="922703" y="787911"/>
                  </a:cubicBezTo>
                  <a:cubicBezTo>
                    <a:pt x="925506" y="775348"/>
                    <a:pt x="914230" y="769128"/>
                    <a:pt x="906062" y="763020"/>
                  </a:cubicBezTo>
                  <a:cubicBezTo>
                    <a:pt x="906958" y="761354"/>
                    <a:pt x="907844" y="759737"/>
                    <a:pt x="908807" y="758120"/>
                  </a:cubicBezTo>
                  <a:cubicBezTo>
                    <a:pt x="915364" y="756985"/>
                    <a:pt x="922227" y="756800"/>
                    <a:pt x="928727" y="755011"/>
                  </a:cubicBezTo>
                  <a:cubicBezTo>
                    <a:pt x="923533" y="746335"/>
                    <a:pt x="913753" y="742991"/>
                    <a:pt x="905042" y="739338"/>
                  </a:cubicBezTo>
                  <a:cubicBezTo>
                    <a:pt x="898189" y="729885"/>
                    <a:pt x="895082" y="718038"/>
                    <a:pt x="889601" y="707746"/>
                  </a:cubicBezTo>
                  <a:cubicBezTo>
                    <a:pt x="892041" y="705722"/>
                    <a:pt x="894672" y="703859"/>
                    <a:pt x="896873" y="701526"/>
                  </a:cubicBezTo>
                  <a:cubicBezTo>
                    <a:pt x="894843" y="690889"/>
                    <a:pt x="883215" y="676166"/>
                    <a:pt x="896454" y="668811"/>
                  </a:cubicBezTo>
                  <a:close/>
                  <a:moveTo>
                    <a:pt x="1196856" y="637796"/>
                  </a:moveTo>
                  <a:cubicBezTo>
                    <a:pt x="1201010" y="638428"/>
                    <a:pt x="1205387" y="640264"/>
                    <a:pt x="1209287" y="640927"/>
                  </a:cubicBezTo>
                  <a:cubicBezTo>
                    <a:pt x="1202440" y="653088"/>
                    <a:pt x="1188266" y="656339"/>
                    <a:pt x="1176178" y="660673"/>
                  </a:cubicBezTo>
                  <a:cubicBezTo>
                    <a:pt x="1178797" y="654171"/>
                    <a:pt x="1179989" y="646467"/>
                    <a:pt x="1185766" y="641891"/>
                  </a:cubicBezTo>
                  <a:cubicBezTo>
                    <a:pt x="1188773" y="637737"/>
                    <a:pt x="1192703" y="637165"/>
                    <a:pt x="1196856" y="637796"/>
                  </a:cubicBezTo>
                  <a:close/>
                  <a:moveTo>
                    <a:pt x="759819" y="598469"/>
                  </a:moveTo>
                  <a:cubicBezTo>
                    <a:pt x="766155" y="603000"/>
                    <a:pt x="773689" y="606292"/>
                    <a:pt x="779263" y="611888"/>
                  </a:cubicBezTo>
                  <a:cubicBezTo>
                    <a:pt x="790200" y="626818"/>
                    <a:pt x="785777" y="645969"/>
                    <a:pt x="790978" y="662680"/>
                  </a:cubicBezTo>
                  <a:cubicBezTo>
                    <a:pt x="793668" y="653017"/>
                    <a:pt x="793846" y="640953"/>
                    <a:pt x="804086" y="635938"/>
                  </a:cubicBezTo>
                  <a:cubicBezTo>
                    <a:pt x="807311" y="632724"/>
                    <a:pt x="810713" y="636713"/>
                    <a:pt x="813111" y="638920"/>
                  </a:cubicBezTo>
                  <a:cubicBezTo>
                    <a:pt x="817665" y="643935"/>
                    <a:pt x="821958" y="649241"/>
                    <a:pt x="827581" y="653075"/>
                  </a:cubicBezTo>
                  <a:cubicBezTo>
                    <a:pt x="825977" y="659930"/>
                    <a:pt x="824243" y="667094"/>
                    <a:pt x="826268" y="674065"/>
                  </a:cubicBezTo>
                  <a:cubicBezTo>
                    <a:pt x="831534" y="672226"/>
                    <a:pt x="836736" y="669651"/>
                    <a:pt x="842358" y="669070"/>
                  </a:cubicBezTo>
                  <a:cubicBezTo>
                    <a:pt x="850022" y="673949"/>
                    <a:pt x="855580" y="682314"/>
                    <a:pt x="853490" y="691609"/>
                  </a:cubicBezTo>
                  <a:cubicBezTo>
                    <a:pt x="857071" y="693294"/>
                    <a:pt x="860716" y="694843"/>
                    <a:pt x="864313" y="696450"/>
                  </a:cubicBezTo>
                  <a:cubicBezTo>
                    <a:pt x="860959" y="706229"/>
                    <a:pt x="852825" y="715853"/>
                    <a:pt x="858027" y="726774"/>
                  </a:cubicBezTo>
                  <a:cubicBezTo>
                    <a:pt x="863536" y="737753"/>
                    <a:pt x="872917" y="746932"/>
                    <a:pt x="875980" y="759169"/>
                  </a:cubicBezTo>
                  <a:cubicBezTo>
                    <a:pt x="876693" y="767709"/>
                    <a:pt x="874003" y="776113"/>
                    <a:pt x="872561" y="784478"/>
                  </a:cubicBezTo>
                  <a:cubicBezTo>
                    <a:pt x="863892" y="786085"/>
                    <a:pt x="854024" y="792107"/>
                    <a:pt x="845404" y="786802"/>
                  </a:cubicBezTo>
                  <a:cubicBezTo>
                    <a:pt x="830935" y="777004"/>
                    <a:pt x="833511" y="757911"/>
                    <a:pt x="827954" y="743175"/>
                  </a:cubicBezTo>
                  <a:lnTo>
                    <a:pt x="821310" y="745092"/>
                  </a:lnTo>
                  <a:cubicBezTo>
                    <a:pt x="816109" y="739651"/>
                    <a:pt x="810065" y="733396"/>
                    <a:pt x="802045" y="733203"/>
                  </a:cubicBezTo>
                  <a:cubicBezTo>
                    <a:pt x="795823" y="734345"/>
                    <a:pt x="789601" y="738218"/>
                    <a:pt x="783508" y="734461"/>
                  </a:cubicBezTo>
                  <a:cubicBezTo>
                    <a:pt x="784821" y="730279"/>
                    <a:pt x="786133" y="726057"/>
                    <a:pt x="787446" y="721817"/>
                  </a:cubicBezTo>
                  <a:cubicBezTo>
                    <a:pt x="776930" y="723075"/>
                    <a:pt x="767240" y="727665"/>
                    <a:pt x="759155" y="734345"/>
                  </a:cubicBezTo>
                  <a:cubicBezTo>
                    <a:pt x="752820" y="740425"/>
                    <a:pt x="742174" y="734229"/>
                    <a:pt x="739727" y="727122"/>
                  </a:cubicBezTo>
                  <a:cubicBezTo>
                    <a:pt x="734640" y="719241"/>
                    <a:pt x="726506" y="706171"/>
                    <a:pt x="736373" y="698425"/>
                  </a:cubicBezTo>
                  <a:cubicBezTo>
                    <a:pt x="748088" y="697457"/>
                    <a:pt x="757243" y="706771"/>
                    <a:pt x="769023" y="706422"/>
                  </a:cubicBezTo>
                  <a:cubicBezTo>
                    <a:pt x="769865" y="702066"/>
                    <a:pt x="770578" y="697709"/>
                    <a:pt x="771356" y="693352"/>
                  </a:cubicBezTo>
                  <a:cubicBezTo>
                    <a:pt x="766819" y="692984"/>
                    <a:pt x="762217" y="692635"/>
                    <a:pt x="757729" y="691551"/>
                  </a:cubicBezTo>
                  <a:cubicBezTo>
                    <a:pt x="764000" y="686245"/>
                    <a:pt x="773462" y="682373"/>
                    <a:pt x="772798" y="672652"/>
                  </a:cubicBezTo>
                  <a:lnTo>
                    <a:pt x="761132" y="676931"/>
                  </a:lnTo>
                  <a:cubicBezTo>
                    <a:pt x="761667" y="674782"/>
                    <a:pt x="762153" y="672652"/>
                    <a:pt x="762687" y="670503"/>
                  </a:cubicBezTo>
                  <a:lnTo>
                    <a:pt x="755688" y="676041"/>
                  </a:lnTo>
                  <a:lnTo>
                    <a:pt x="749174" y="674065"/>
                  </a:lnTo>
                  <a:cubicBezTo>
                    <a:pt x="752528" y="668876"/>
                    <a:pt x="756238" y="663880"/>
                    <a:pt x="760176" y="659097"/>
                  </a:cubicBezTo>
                  <a:lnTo>
                    <a:pt x="751621" y="648118"/>
                  </a:lnTo>
                  <a:cubicBezTo>
                    <a:pt x="742709" y="654624"/>
                    <a:pt x="743017" y="668760"/>
                    <a:pt x="731286" y="671935"/>
                  </a:cubicBezTo>
                  <a:cubicBezTo>
                    <a:pt x="733927" y="661421"/>
                    <a:pt x="737151" y="651042"/>
                    <a:pt x="739954" y="640605"/>
                  </a:cubicBezTo>
                  <a:cubicBezTo>
                    <a:pt x="733198" y="642096"/>
                    <a:pt x="726571" y="643819"/>
                    <a:pt x="719927" y="645620"/>
                  </a:cubicBezTo>
                  <a:cubicBezTo>
                    <a:pt x="714661" y="632356"/>
                    <a:pt x="716995" y="618104"/>
                    <a:pt x="720219" y="604743"/>
                  </a:cubicBezTo>
                  <a:cubicBezTo>
                    <a:pt x="733797" y="609332"/>
                    <a:pt x="746484" y="599670"/>
                    <a:pt x="759819" y="598469"/>
                  </a:cubicBezTo>
                  <a:close/>
                  <a:moveTo>
                    <a:pt x="856893" y="493124"/>
                  </a:moveTo>
                  <a:cubicBezTo>
                    <a:pt x="862068" y="497363"/>
                    <a:pt x="868374" y="498855"/>
                    <a:pt x="874742" y="496646"/>
                  </a:cubicBezTo>
                  <a:cubicBezTo>
                    <a:pt x="883548" y="515744"/>
                    <a:pt x="886227" y="538429"/>
                    <a:pt x="881111" y="558840"/>
                  </a:cubicBezTo>
                  <a:cubicBezTo>
                    <a:pt x="871469" y="552630"/>
                    <a:pt x="869269" y="541708"/>
                    <a:pt x="865758" y="531620"/>
                  </a:cubicBezTo>
                  <a:cubicBezTo>
                    <a:pt x="860043" y="529472"/>
                    <a:pt x="853797" y="529892"/>
                    <a:pt x="847904" y="528755"/>
                  </a:cubicBezTo>
                  <a:cubicBezTo>
                    <a:pt x="847845" y="516342"/>
                    <a:pt x="846597" y="502134"/>
                    <a:pt x="856893" y="493124"/>
                  </a:cubicBezTo>
                  <a:close/>
                  <a:moveTo>
                    <a:pt x="870400" y="488706"/>
                  </a:moveTo>
                  <a:cubicBezTo>
                    <a:pt x="871459" y="489428"/>
                    <a:pt x="872003" y="490796"/>
                    <a:pt x="870824" y="492073"/>
                  </a:cubicBezTo>
                  <a:cubicBezTo>
                    <a:pt x="869009" y="494627"/>
                    <a:pt x="864654" y="491769"/>
                    <a:pt x="866892" y="489215"/>
                  </a:cubicBezTo>
                  <a:cubicBezTo>
                    <a:pt x="867769" y="487908"/>
                    <a:pt x="869342" y="487984"/>
                    <a:pt x="870400" y="488706"/>
                  </a:cubicBezTo>
                  <a:close/>
                  <a:moveTo>
                    <a:pt x="961904" y="412895"/>
                  </a:moveTo>
                  <a:cubicBezTo>
                    <a:pt x="968331" y="413977"/>
                    <a:pt x="973409" y="418366"/>
                    <a:pt x="972805" y="426904"/>
                  </a:cubicBezTo>
                  <a:cubicBezTo>
                    <a:pt x="962498" y="425582"/>
                    <a:pt x="952614" y="422215"/>
                    <a:pt x="942910" y="418726"/>
                  </a:cubicBezTo>
                  <a:cubicBezTo>
                    <a:pt x="947701" y="414037"/>
                    <a:pt x="955477" y="411812"/>
                    <a:pt x="961904" y="412895"/>
                  </a:cubicBezTo>
                  <a:close/>
                  <a:moveTo>
                    <a:pt x="1005529" y="309016"/>
                  </a:moveTo>
                  <a:cubicBezTo>
                    <a:pt x="1022396" y="317379"/>
                    <a:pt x="1043017" y="327511"/>
                    <a:pt x="1047085" y="347775"/>
                  </a:cubicBezTo>
                  <a:cubicBezTo>
                    <a:pt x="1050071" y="364987"/>
                    <a:pt x="1057011" y="381181"/>
                    <a:pt x="1063127" y="397463"/>
                  </a:cubicBezTo>
                  <a:cubicBezTo>
                    <a:pt x="1064776" y="405958"/>
                    <a:pt x="1071973" y="411002"/>
                    <a:pt x="1076211" y="417949"/>
                  </a:cubicBezTo>
                  <a:cubicBezTo>
                    <a:pt x="1075557" y="422860"/>
                    <a:pt x="1074959" y="427949"/>
                    <a:pt x="1073992" y="432860"/>
                  </a:cubicBezTo>
                  <a:cubicBezTo>
                    <a:pt x="1081729" y="434143"/>
                    <a:pt x="1089323" y="437107"/>
                    <a:pt x="1094756" y="442992"/>
                  </a:cubicBezTo>
                  <a:cubicBezTo>
                    <a:pt x="1097202" y="440559"/>
                    <a:pt x="1099591" y="438037"/>
                    <a:pt x="1102521" y="436178"/>
                  </a:cubicBezTo>
                  <a:cubicBezTo>
                    <a:pt x="1107982" y="438125"/>
                    <a:pt x="1113842" y="442815"/>
                    <a:pt x="1114069" y="448788"/>
                  </a:cubicBezTo>
                  <a:cubicBezTo>
                    <a:pt x="1108636" y="464186"/>
                    <a:pt x="1109461" y="483388"/>
                    <a:pt x="1121379" y="495512"/>
                  </a:cubicBezTo>
                  <a:cubicBezTo>
                    <a:pt x="1124167" y="498565"/>
                    <a:pt x="1128490" y="498874"/>
                    <a:pt x="1131590" y="496175"/>
                  </a:cubicBezTo>
                  <a:cubicBezTo>
                    <a:pt x="1131761" y="485955"/>
                    <a:pt x="1122858" y="478300"/>
                    <a:pt x="1123569" y="467902"/>
                  </a:cubicBezTo>
                  <a:cubicBezTo>
                    <a:pt x="1121123" y="461487"/>
                    <a:pt x="1124821" y="454717"/>
                    <a:pt x="1130396" y="452107"/>
                  </a:cubicBezTo>
                  <a:cubicBezTo>
                    <a:pt x="1136369" y="452107"/>
                    <a:pt x="1142370" y="453876"/>
                    <a:pt x="1147547" y="456841"/>
                  </a:cubicBezTo>
                  <a:cubicBezTo>
                    <a:pt x="1150847" y="469982"/>
                    <a:pt x="1155085" y="490423"/>
                    <a:pt x="1138587" y="496529"/>
                  </a:cubicBezTo>
                  <a:cubicBezTo>
                    <a:pt x="1139071" y="499228"/>
                    <a:pt x="1139555" y="501883"/>
                    <a:pt x="1139953" y="504582"/>
                  </a:cubicBezTo>
                  <a:cubicBezTo>
                    <a:pt x="1144817" y="503387"/>
                    <a:pt x="1149823" y="502016"/>
                    <a:pt x="1154857" y="502679"/>
                  </a:cubicBezTo>
                  <a:cubicBezTo>
                    <a:pt x="1161257" y="509980"/>
                    <a:pt x="1165552" y="521218"/>
                    <a:pt x="1158100" y="529360"/>
                  </a:cubicBezTo>
                  <a:lnTo>
                    <a:pt x="1166092" y="527501"/>
                  </a:lnTo>
                  <a:cubicBezTo>
                    <a:pt x="1164613" y="543386"/>
                    <a:pt x="1164130" y="560995"/>
                    <a:pt x="1153350" y="573871"/>
                  </a:cubicBezTo>
                  <a:cubicBezTo>
                    <a:pt x="1153776" y="575818"/>
                    <a:pt x="1154260" y="577764"/>
                    <a:pt x="1154743" y="579711"/>
                  </a:cubicBezTo>
                  <a:cubicBezTo>
                    <a:pt x="1160773" y="572986"/>
                    <a:pt x="1166405" y="564845"/>
                    <a:pt x="1174540" y="560730"/>
                  </a:cubicBezTo>
                  <a:cubicBezTo>
                    <a:pt x="1185292" y="558872"/>
                    <a:pt x="1187141" y="572145"/>
                    <a:pt x="1186202" y="579977"/>
                  </a:cubicBezTo>
                  <a:lnTo>
                    <a:pt x="1189956" y="579048"/>
                  </a:lnTo>
                  <a:cubicBezTo>
                    <a:pt x="1191407" y="573871"/>
                    <a:pt x="1192886" y="568827"/>
                    <a:pt x="1194451" y="563739"/>
                  </a:cubicBezTo>
                  <a:cubicBezTo>
                    <a:pt x="1200623" y="579092"/>
                    <a:pt x="1207250" y="594224"/>
                    <a:pt x="1214304" y="609179"/>
                  </a:cubicBezTo>
                  <a:cubicBezTo>
                    <a:pt x="1206056" y="629576"/>
                    <a:pt x="1174113" y="627187"/>
                    <a:pt x="1171724" y="651212"/>
                  </a:cubicBezTo>
                  <a:cubicBezTo>
                    <a:pt x="1169392" y="649044"/>
                    <a:pt x="1167003" y="646876"/>
                    <a:pt x="1164613" y="644752"/>
                  </a:cubicBezTo>
                  <a:cubicBezTo>
                    <a:pt x="1165751" y="661477"/>
                    <a:pt x="1153776" y="674884"/>
                    <a:pt x="1149368" y="690370"/>
                  </a:cubicBezTo>
                  <a:cubicBezTo>
                    <a:pt x="1135544" y="679707"/>
                    <a:pt x="1141176" y="659929"/>
                    <a:pt x="1141887" y="644752"/>
                  </a:cubicBezTo>
                  <a:lnTo>
                    <a:pt x="1136084" y="645283"/>
                  </a:lnTo>
                  <a:cubicBezTo>
                    <a:pt x="1134179" y="658336"/>
                    <a:pt x="1133923" y="671831"/>
                    <a:pt x="1137165" y="684706"/>
                  </a:cubicBezTo>
                  <a:cubicBezTo>
                    <a:pt x="1136682" y="688865"/>
                    <a:pt x="1141773" y="692361"/>
                    <a:pt x="1142541" y="698024"/>
                  </a:cubicBezTo>
                  <a:cubicBezTo>
                    <a:pt x="1143309" y="704042"/>
                    <a:pt x="1138417" y="708599"/>
                    <a:pt x="1135487" y="713245"/>
                  </a:cubicBezTo>
                  <a:cubicBezTo>
                    <a:pt x="1131420" y="705856"/>
                    <a:pt x="1127893" y="698024"/>
                    <a:pt x="1122204" y="691741"/>
                  </a:cubicBezTo>
                  <a:cubicBezTo>
                    <a:pt x="1122375" y="701431"/>
                    <a:pt x="1125617" y="710679"/>
                    <a:pt x="1126328" y="720280"/>
                  </a:cubicBezTo>
                  <a:cubicBezTo>
                    <a:pt x="1125845" y="730368"/>
                    <a:pt x="1123029" y="740235"/>
                    <a:pt x="1120412" y="749969"/>
                  </a:cubicBezTo>
                  <a:cubicBezTo>
                    <a:pt x="1106588" y="733465"/>
                    <a:pt x="1100302" y="712183"/>
                    <a:pt x="1091656" y="692759"/>
                  </a:cubicBezTo>
                  <a:cubicBezTo>
                    <a:pt x="1090575" y="712891"/>
                    <a:pt x="1102948" y="729704"/>
                    <a:pt x="1104569" y="749394"/>
                  </a:cubicBezTo>
                  <a:cubicBezTo>
                    <a:pt x="1096918" y="742270"/>
                    <a:pt x="1092168" y="732801"/>
                    <a:pt x="1084516" y="725722"/>
                  </a:cubicBezTo>
                  <a:cubicBezTo>
                    <a:pt x="1084175" y="734261"/>
                    <a:pt x="1084459" y="742934"/>
                    <a:pt x="1084061" y="751473"/>
                  </a:cubicBezTo>
                  <a:cubicBezTo>
                    <a:pt x="1057011" y="750057"/>
                    <a:pt x="1028056" y="736607"/>
                    <a:pt x="1018982" y="709130"/>
                  </a:cubicBezTo>
                  <a:lnTo>
                    <a:pt x="1053001" y="701962"/>
                  </a:lnTo>
                  <a:cubicBezTo>
                    <a:pt x="1039974" y="698024"/>
                    <a:pt x="1026036" y="689573"/>
                    <a:pt x="1012639" y="697139"/>
                  </a:cubicBezTo>
                  <a:cubicBezTo>
                    <a:pt x="1008288" y="688910"/>
                    <a:pt x="1003537" y="680857"/>
                    <a:pt x="1000380" y="672052"/>
                  </a:cubicBezTo>
                  <a:cubicBezTo>
                    <a:pt x="1006723" y="674176"/>
                    <a:pt x="1012952" y="676654"/>
                    <a:pt x="1019352" y="678689"/>
                  </a:cubicBezTo>
                  <a:cubicBezTo>
                    <a:pt x="1015683" y="670238"/>
                    <a:pt x="1006894" y="668203"/>
                    <a:pt x="999072" y="665415"/>
                  </a:cubicBezTo>
                  <a:cubicBezTo>
                    <a:pt x="993980" y="660460"/>
                    <a:pt x="991961" y="652938"/>
                    <a:pt x="988292" y="646965"/>
                  </a:cubicBezTo>
                  <a:cubicBezTo>
                    <a:pt x="998588" y="642186"/>
                    <a:pt x="1008999" y="636567"/>
                    <a:pt x="1012156" y="624665"/>
                  </a:cubicBezTo>
                  <a:cubicBezTo>
                    <a:pt x="1032977" y="629930"/>
                    <a:pt x="1054622" y="623382"/>
                    <a:pt x="1074590" y="617763"/>
                  </a:cubicBezTo>
                  <a:cubicBezTo>
                    <a:pt x="1068787" y="613913"/>
                    <a:pt x="1062046" y="614488"/>
                    <a:pt x="1055817" y="616922"/>
                  </a:cubicBezTo>
                  <a:cubicBezTo>
                    <a:pt x="1046430" y="620240"/>
                    <a:pt x="1036134" y="618426"/>
                    <a:pt x="1027117" y="614975"/>
                  </a:cubicBezTo>
                  <a:cubicBezTo>
                    <a:pt x="1030815" y="608913"/>
                    <a:pt x="1037471" y="606790"/>
                    <a:pt x="1043671" y="604135"/>
                  </a:cubicBezTo>
                  <a:cubicBezTo>
                    <a:pt x="1038523" y="602277"/>
                    <a:pt x="1033460" y="600374"/>
                    <a:pt x="1028369" y="598339"/>
                  </a:cubicBezTo>
                  <a:cubicBezTo>
                    <a:pt x="1032209" y="594711"/>
                    <a:pt x="1036020" y="591127"/>
                    <a:pt x="1039718" y="587366"/>
                  </a:cubicBezTo>
                  <a:cubicBezTo>
                    <a:pt x="1028198" y="587764"/>
                    <a:pt x="1019949" y="595551"/>
                    <a:pt x="1012583" y="603294"/>
                  </a:cubicBezTo>
                  <a:cubicBezTo>
                    <a:pt x="1012156" y="600197"/>
                    <a:pt x="1011672" y="597144"/>
                    <a:pt x="1011217" y="594047"/>
                  </a:cubicBezTo>
                  <a:cubicBezTo>
                    <a:pt x="1006240" y="602232"/>
                    <a:pt x="1001945" y="611878"/>
                    <a:pt x="992018" y="614975"/>
                  </a:cubicBezTo>
                  <a:cubicBezTo>
                    <a:pt x="990624" y="608559"/>
                    <a:pt x="992957" y="602409"/>
                    <a:pt x="995886" y="596834"/>
                  </a:cubicBezTo>
                  <a:lnTo>
                    <a:pt x="985021" y="592056"/>
                  </a:lnTo>
                  <a:cubicBezTo>
                    <a:pt x="985248" y="594799"/>
                    <a:pt x="985476" y="597498"/>
                    <a:pt x="985675" y="600197"/>
                  </a:cubicBezTo>
                  <a:cubicBezTo>
                    <a:pt x="979872" y="604666"/>
                    <a:pt x="974127" y="609223"/>
                    <a:pt x="967613" y="612719"/>
                  </a:cubicBezTo>
                  <a:cubicBezTo>
                    <a:pt x="966902" y="607321"/>
                    <a:pt x="966163" y="602011"/>
                    <a:pt x="965622" y="596657"/>
                  </a:cubicBezTo>
                  <a:cubicBezTo>
                    <a:pt x="953619" y="599710"/>
                    <a:pt x="951287" y="584711"/>
                    <a:pt x="955354" y="576216"/>
                  </a:cubicBezTo>
                  <a:cubicBezTo>
                    <a:pt x="966902" y="570287"/>
                    <a:pt x="990880" y="567544"/>
                    <a:pt x="986983" y="549093"/>
                  </a:cubicBezTo>
                  <a:cubicBezTo>
                    <a:pt x="978792" y="558473"/>
                    <a:pt x="967187" y="567190"/>
                    <a:pt x="953960" y="563739"/>
                  </a:cubicBezTo>
                  <a:cubicBezTo>
                    <a:pt x="943692" y="553695"/>
                    <a:pt x="938544" y="539315"/>
                    <a:pt x="931120" y="527147"/>
                  </a:cubicBezTo>
                  <a:lnTo>
                    <a:pt x="942185" y="525997"/>
                  </a:lnTo>
                  <a:cubicBezTo>
                    <a:pt x="930779" y="518696"/>
                    <a:pt x="929869" y="504494"/>
                    <a:pt x="930694" y="492282"/>
                  </a:cubicBezTo>
                  <a:cubicBezTo>
                    <a:pt x="938544" y="496839"/>
                    <a:pt x="945826" y="502370"/>
                    <a:pt x="953847" y="506617"/>
                  </a:cubicBezTo>
                  <a:cubicBezTo>
                    <a:pt x="962949" y="510378"/>
                    <a:pt x="973103" y="508520"/>
                    <a:pt x="982489" y="511175"/>
                  </a:cubicBezTo>
                  <a:cubicBezTo>
                    <a:pt x="979929" y="507414"/>
                    <a:pt x="977426" y="503564"/>
                    <a:pt x="974952" y="499759"/>
                  </a:cubicBezTo>
                  <a:cubicBezTo>
                    <a:pt x="980811" y="496175"/>
                    <a:pt x="986670" y="492636"/>
                    <a:pt x="992672" y="489273"/>
                  </a:cubicBezTo>
                  <a:cubicBezTo>
                    <a:pt x="989003" y="488211"/>
                    <a:pt x="985305" y="487061"/>
                    <a:pt x="981721" y="485866"/>
                  </a:cubicBezTo>
                  <a:cubicBezTo>
                    <a:pt x="977057" y="491574"/>
                    <a:pt x="971567" y="497016"/>
                    <a:pt x="964086" y="498565"/>
                  </a:cubicBezTo>
                  <a:cubicBezTo>
                    <a:pt x="960417" y="496175"/>
                    <a:pt x="957146" y="493255"/>
                    <a:pt x="953960" y="490246"/>
                  </a:cubicBezTo>
                  <a:lnTo>
                    <a:pt x="963603" y="484495"/>
                  </a:lnTo>
                  <a:cubicBezTo>
                    <a:pt x="956549" y="484008"/>
                    <a:pt x="948585" y="487370"/>
                    <a:pt x="942498" y="482415"/>
                  </a:cubicBezTo>
                  <a:cubicBezTo>
                    <a:pt x="935956" y="478167"/>
                    <a:pt x="933936" y="470823"/>
                    <a:pt x="931604" y="463920"/>
                  </a:cubicBezTo>
                  <a:lnTo>
                    <a:pt x="939426" y="464938"/>
                  </a:lnTo>
                  <a:cubicBezTo>
                    <a:pt x="945712" y="455514"/>
                    <a:pt x="955354" y="463920"/>
                    <a:pt x="962749" y="467283"/>
                  </a:cubicBezTo>
                  <a:cubicBezTo>
                    <a:pt x="958824" y="459451"/>
                    <a:pt x="953079" y="452682"/>
                    <a:pt x="947930" y="445691"/>
                  </a:cubicBezTo>
                  <a:cubicBezTo>
                    <a:pt x="948755" y="441089"/>
                    <a:pt x="948755" y="436444"/>
                    <a:pt x="948158" y="431754"/>
                  </a:cubicBezTo>
                  <a:cubicBezTo>
                    <a:pt x="966362" y="425559"/>
                    <a:pt x="983286" y="434099"/>
                    <a:pt x="1000864" y="437461"/>
                  </a:cubicBezTo>
                  <a:cubicBezTo>
                    <a:pt x="994748" y="428302"/>
                    <a:pt x="977768" y="429718"/>
                    <a:pt x="979275" y="415825"/>
                  </a:cubicBezTo>
                  <a:lnTo>
                    <a:pt x="993013" y="413038"/>
                  </a:lnTo>
                  <a:cubicBezTo>
                    <a:pt x="991762" y="411489"/>
                    <a:pt x="990510" y="409985"/>
                    <a:pt x="989316" y="408436"/>
                  </a:cubicBezTo>
                  <a:cubicBezTo>
                    <a:pt x="985789" y="409056"/>
                    <a:pt x="982205" y="409896"/>
                    <a:pt x="978621" y="409941"/>
                  </a:cubicBezTo>
                  <a:cubicBezTo>
                    <a:pt x="974497" y="408082"/>
                    <a:pt x="973530" y="403171"/>
                    <a:pt x="971738" y="399499"/>
                  </a:cubicBezTo>
                  <a:cubicBezTo>
                    <a:pt x="967414" y="399499"/>
                    <a:pt x="962693" y="400383"/>
                    <a:pt x="958824" y="397994"/>
                  </a:cubicBezTo>
                  <a:cubicBezTo>
                    <a:pt x="957630" y="391933"/>
                    <a:pt x="963489" y="389676"/>
                    <a:pt x="967727" y="387242"/>
                  </a:cubicBezTo>
                  <a:cubicBezTo>
                    <a:pt x="964968" y="386402"/>
                    <a:pt x="962294" y="385605"/>
                    <a:pt x="959535" y="384897"/>
                  </a:cubicBezTo>
                  <a:cubicBezTo>
                    <a:pt x="963830" y="375916"/>
                    <a:pt x="965878" y="364854"/>
                    <a:pt x="974838" y="359191"/>
                  </a:cubicBezTo>
                  <a:cubicBezTo>
                    <a:pt x="981835" y="359545"/>
                    <a:pt x="983513" y="367509"/>
                    <a:pt x="986016" y="372641"/>
                  </a:cubicBezTo>
                  <a:cubicBezTo>
                    <a:pt x="988832" y="369367"/>
                    <a:pt x="991876" y="366358"/>
                    <a:pt x="994208" y="362730"/>
                  </a:cubicBezTo>
                  <a:cubicBezTo>
                    <a:pt x="991819" y="358881"/>
                    <a:pt x="988775" y="355607"/>
                    <a:pt x="986016" y="352111"/>
                  </a:cubicBezTo>
                  <a:cubicBezTo>
                    <a:pt x="995545" y="353218"/>
                    <a:pt x="1004988" y="354501"/>
                    <a:pt x="1014431" y="356270"/>
                  </a:cubicBezTo>
                  <a:cubicBezTo>
                    <a:pt x="1015455" y="349634"/>
                    <a:pt x="1020177" y="341227"/>
                    <a:pt x="1013407" y="336360"/>
                  </a:cubicBezTo>
                  <a:cubicBezTo>
                    <a:pt x="1005756" y="334767"/>
                    <a:pt x="997877" y="336714"/>
                    <a:pt x="990226" y="337112"/>
                  </a:cubicBezTo>
                  <a:cubicBezTo>
                    <a:pt x="985135" y="328750"/>
                    <a:pt x="988121" y="319370"/>
                    <a:pt x="990994" y="310874"/>
                  </a:cubicBezTo>
                  <a:cubicBezTo>
                    <a:pt x="996683" y="313573"/>
                    <a:pt x="1002229" y="316449"/>
                    <a:pt x="1007548" y="319724"/>
                  </a:cubicBezTo>
                  <a:cubicBezTo>
                    <a:pt x="1006837" y="316140"/>
                    <a:pt x="1006183" y="312556"/>
                    <a:pt x="1005529" y="309016"/>
                  </a:cubicBezTo>
                  <a:close/>
                  <a:moveTo>
                    <a:pt x="1648413" y="276576"/>
                  </a:moveTo>
                  <a:cubicBezTo>
                    <a:pt x="1650857" y="274704"/>
                    <a:pt x="1656233" y="274402"/>
                    <a:pt x="1657761" y="277482"/>
                  </a:cubicBezTo>
                  <a:cubicBezTo>
                    <a:pt x="1656356" y="280924"/>
                    <a:pt x="1648230" y="280381"/>
                    <a:pt x="1648413" y="276576"/>
                  </a:cubicBezTo>
                  <a:close/>
                  <a:moveTo>
                    <a:pt x="1692235" y="251326"/>
                  </a:moveTo>
                  <a:lnTo>
                    <a:pt x="1692877" y="259352"/>
                  </a:lnTo>
                  <a:lnTo>
                    <a:pt x="1685352" y="258667"/>
                  </a:lnTo>
                  <a:cubicBezTo>
                    <a:pt x="1687569" y="256117"/>
                    <a:pt x="1689844" y="253690"/>
                    <a:pt x="1692235" y="251326"/>
                  </a:cubicBezTo>
                  <a:close/>
                  <a:moveTo>
                    <a:pt x="1640423" y="65828"/>
                  </a:moveTo>
                  <a:cubicBezTo>
                    <a:pt x="1643717" y="65884"/>
                    <a:pt x="1643158" y="70731"/>
                    <a:pt x="1640050" y="70562"/>
                  </a:cubicBezTo>
                  <a:cubicBezTo>
                    <a:pt x="1636694" y="70562"/>
                    <a:pt x="1637316" y="65715"/>
                    <a:pt x="1640423" y="65828"/>
                  </a:cubicBezTo>
                  <a:close/>
                  <a:moveTo>
                    <a:pt x="1377339" y="28091"/>
                  </a:moveTo>
                  <a:cubicBezTo>
                    <a:pt x="1376353" y="34149"/>
                    <a:pt x="1374381" y="39972"/>
                    <a:pt x="1371132" y="45147"/>
                  </a:cubicBezTo>
                  <a:cubicBezTo>
                    <a:pt x="1370262" y="40736"/>
                    <a:pt x="1369043" y="36326"/>
                    <a:pt x="1368811" y="31796"/>
                  </a:cubicBezTo>
                  <a:cubicBezTo>
                    <a:pt x="1371538" y="30267"/>
                    <a:pt x="1374439" y="29268"/>
                    <a:pt x="1377339" y="28091"/>
                  </a:cubicBezTo>
                  <a:close/>
                  <a:moveTo>
                    <a:pt x="1476165" y="4014"/>
                  </a:moveTo>
                  <a:cubicBezTo>
                    <a:pt x="1475282" y="6226"/>
                    <a:pt x="1474340" y="8381"/>
                    <a:pt x="1473457" y="10536"/>
                  </a:cubicBezTo>
                  <a:cubicBezTo>
                    <a:pt x="1470514" y="8495"/>
                    <a:pt x="1467512" y="6396"/>
                    <a:pt x="1464627" y="4354"/>
                  </a:cubicBezTo>
                  <a:cubicBezTo>
                    <a:pt x="1468453" y="4184"/>
                    <a:pt x="1472339" y="4128"/>
                    <a:pt x="1476165" y="4014"/>
                  </a:cubicBezTo>
                  <a:close/>
                  <a:moveTo>
                    <a:pt x="1579062" y="0"/>
                  </a:moveTo>
                  <a:cubicBezTo>
                    <a:pt x="1578643" y="4485"/>
                    <a:pt x="1578165" y="9030"/>
                    <a:pt x="1577746" y="13515"/>
                  </a:cubicBezTo>
                  <a:lnTo>
                    <a:pt x="1583010" y="15667"/>
                  </a:lnTo>
                  <a:cubicBezTo>
                    <a:pt x="1581874" y="18239"/>
                    <a:pt x="1580737" y="20930"/>
                    <a:pt x="1579660" y="23561"/>
                  </a:cubicBezTo>
                  <a:lnTo>
                    <a:pt x="1593120" y="17162"/>
                  </a:lnTo>
                  <a:cubicBezTo>
                    <a:pt x="1594795" y="23561"/>
                    <a:pt x="1596649" y="29959"/>
                    <a:pt x="1598863" y="36238"/>
                  </a:cubicBezTo>
                  <a:cubicBezTo>
                    <a:pt x="1600538" y="31096"/>
                    <a:pt x="1601674" y="25534"/>
                    <a:pt x="1605263" y="21229"/>
                  </a:cubicBezTo>
                  <a:cubicBezTo>
                    <a:pt x="1611724" y="19255"/>
                    <a:pt x="1615672" y="26670"/>
                    <a:pt x="1616450" y="31993"/>
                  </a:cubicBezTo>
                  <a:cubicBezTo>
                    <a:pt x="1623748" y="29660"/>
                    <a:pt x="1631285" y="30498"/>
                    <a:pt x="1637866" y="34265"/>
                  </a:cubicBezTo>
                  <a:cubicBezTo>
                    <a:pt x="1639062" y="33189"/>
                    <a:pt x="1640199" y="32112"/>
                    <a:pt x="1641395" y="30976"/>
                  </a:cubicBezTo>
                  <a:cubicBezTo>
                    <a:pt x="1646540" y="32949"/>
                    <a:pt x="1651864" y="34265"/>
                    <a:pt x="1656709" y="36777"/>
                  </a:cubicBezTo>
                  <a:cubicBezTo>
                    <a:pt x="1658444" y="43235"/>
                    <a:pt x="1654077" y="49275"/>
                    <a:pt x="1650129" y="53879"/>
                  </a:cubicBezTo>
                  <a:cubicBezTo>
                    <a:pt x="1636669" y="70803"/>
                    <a:pt x="1613100" y="75527"/>
                    <a:pt x="1601435" y="94364"/>
                  </a:cubicBezTo>
                  <a:cubicBezTo>
                    <a:pt x="1612023" y="91673"/>
                    <a:pt x="1623090" y="89819"/>
                    <a:pt x="1632960" y="84915"/>
                  </a:cubicBezTo>
                  <a:cubicBezTo>
                    <a:pt x="1648813" y="74271"/>
                    <a:pt x="1660657" y="58304"/>
                    <a:pt x="1677586" y="49155"/>
                  </a:cubicBezTo>
                  <a:cubicBezTo>
                    <a:pt x="1679082" y="53281"/>
                    <a:pt x="1680577" y="57467"/>
                    <a:pt x="1682133" y="61593"/>
                  </a:cubicBezTo>
                  <a:cubicBezTo>
                    <a:pt x="1684645" y="55972"/>
                    <a:pt x="1687098" y="49992"/>
                    <a:pt x="1686081" y="43713"/>
                  </a:cubicBezTo>
                  <a:cubicBezTo>
                    <a:pt x="1688534" y="41860"/>
                    <a:pt x="1690926" y="39946"/>
                    <a:pt x="1693319" y="37973"/>
                  </a:cubicBezTo>
                  <a:cubicBezTo>
                    <a:pt x="1695054" y="38690"/>
                    <a:pt x="1696849" y="39348"/>
                    <a:pt x="1698643" y="40006"/>
                  </a:cubicBezTo>
                  <a:cubicBezTo>
                    <a:pt x="1696011" y="49095"/>
                    <a:pt x="1699241" y="58125"/>
                    <a:pt x="1703907" y="65899"/>
                  </a:cubicBezTo>
                  <a:cubicBezTo>
                    <a:pt x="1708155" y="61534"/>
                    <a:pt x="1711744" y="56451"/>
                    <a:pt x="1716948" y="53221"/>
                  </a:cubicBezTo>
                  <a:cubicBezTo>
                    <a:pt x="1721614" y="53461"/>
                    <a:pt x="1725921" y="55374"/>
                    <a:pt x="1730348" y="56690"/>
                  </a:cubicBezTo>
                  <a:cubicBezTo>
                    <a:pt x="1735792" y="67394"/>
                    <a:pt x="1716649" y="74689"/>
                    <a:pt x="1725383" y="83540"/>
                  </a:cubicBezTo>
                  <a:cubicBezTo>
                    <a:pt x="1729750" y="90357"/>
                    <a:pt x="1734655" y="96815"/>
                    <a:pt x="1738484" y="103991"/>
                  </a:cubicBezTo>
                  <a:cubicBezTo>
                    <a:pt x="1739620" y="111526"/>
                    <a:pt x="1736330" y="119240"/>
                    <a:pt x="1735313" y="126775"/>
                  </a:cubicBezTo>
                  <a:cubicBezTo>
                    <a:pt x="1739680" y="120556"/>
                    <a:pt x="1743868" y="112303"/>
                    <a:pt x="1752541" y="111885"/>
                  </a:cubicBezTo>
                  <a:cubicBezTo>
                    <a:pt x="1773299" y="118283"/>
                    <a:pt x="1792202" y="139452"/>
                    <a:pt x="1784067" y="162356"/>
                  </a:cubicBezTo>
                  <a:cubicBezTo>
                    <a:pt x="1782153" y="174435"/>
                    <a:pt x="1765941" y="177545"/>
                    <a:pt x="1763967" y="189564"/>
                  </a:cubicBezTo>
                  <a:cubicBezTo>
                    <a:pt x="1762053" y="199969"/>
                    <a:pt x="1752123" y="205650"/>
                    <a:pt x="1746440" y="213783"/>
                  </a:cubicBezTo>
                  <a:cubicBezTo>
                    <a:pt x="1738125" y="225085"/>
                    <a:pt x="1724605" y="231065"/>
                    <a:pt x="1717008" y="242965"/>
                  </a:cubicBezTo>
                  <a:cubicBezTo>
                    <a:pt x="1713897" y="240753"/>
                    <a:pt x="1710906" y="238480"/>
                    <a:pt x="1707915" y="236208"/>
                  </a:cubicBezTo>
                  <a:cubicBezTo>
                    <a:pt x="1709889" y="241949"/>
                    <a:pt x="1714137" y="249782"/>
                    <a:pt x="1706540" y="253370"/>
                  </a:cubicBezTo>
                  <a:cubicBezTo>
                    <a:pt x="1700079" y="254506"/>
                    <a:pt x="1693379" y="246852"/>
                    <a:pt x="1686440" y="249962"/>
                  </a:cubicBezTo>
                  <a:cubicBezTo>
                    <a:pt x="1679321" y="253191"/>
                    <a:pt x="1672203" y="256420"/>
                    <a:pt x="1664725" y="258812"/>
                  </a:cubicBezTo>
                  <a:cubicBezTo>
                    <a:pt x="1670887" y="259769"/>
                    <a:pt x="1677108" y="260427"/>
                    <a:pt x="1683329" y="260785"/>
                  </a:cubicBezTo>
                  <a:cubicBezTo>
                    <a:pt x="1676928" y="264852"/>
                    <a:pt x="1669870" y="267722"/>
                    <a:pt x="1662272" y="268380"/>
                  </a:cubicBezTo>
                  <a:cubicBezTo>
                    <a:pt x="1645224" y="269696"/>
                    <a:pt x="1629012" y="275974"/>
                    <a:pt x="1611963" y="277170"/>
                  </a:cubicBezTo>
                  <a:cubicBezTo>
                    <a:pt x="1603708" y="270234"/>
                    <a:pt x="1597427" y="261324"/>
                    <a:pt x="1589052" y="254566"/>
                  </a:cubicBezTo>
                  <a:cubicBezTo>
                    <a:pt x="1595273" y="264433"/>
                    <a:pt x="1602990" y="273224"/>
                    <a:pt x="1609271" y="283031"/>
                  </a:cubicBezTo>
                  <a:lnTo>
                    <a:pt x="1601614" y="287157"/>
                  </a:lnTo>
                  <a:cubicBezTo>
                    <a:pt x="1614835" y="289011"/>
                    <a:pt x="1626978" y="281177"/>
                    <a:pt x="1639840" y="279921"/>
                  </a:cubicBezTo>
                  <a:cubicBezTo>
                    <a:pt x="1644446" y="281057"/>
                    <a:pt x="1648394" y="283988"/>
                    <a:pt x="1652402" y="286439"/>
                  </a:cubicBezTo>
                  <a:cubicBezTo>
                    <a:pt x="1636729" y="301329"/>
                    <a:pt x="1618125" y="312572"/>
                    <a:pt x="1600418" y="324950"/>
                  </a:cubicBezTo>
                  <a:cubicBezTo>
                    <a:pt x="1595812" y="328419"/>
                    <a:pt x="1589890" y="328000"/>
                    <a:pt x="1584446" y="327940"/>
                  </a:cubicBezTo>
                  <a:cubicBezTo>
                    <a:pt x="1584446" y="329555"/>
                    <a:pt x="1584506" y="331169"/>
                    <a:pt x="1584566" y="332784"/>
                  </a:cubicBezTo>
                  <a:cubicBezTo>
                    <a:pt x="1579062" y="336432"/>
                    <a:pt x="1573678" y="340079"/>
                    <a:pt x="1568235" y="343787"/>
                  </a:cubicBezTo>
                  <a:lnTo>
                    <a:pt x="1576490" y="344564"/>
                  </a:lnTo>
                  <a:cubicBezTo>
                    <a:pt x="1576310" y="346478"/>
                    <a:pt x="1576131" y="348451"/>
                    <a:pt x="1575951" y="350425"/>
                  </a:cubicBezTo>
                  <a:cubicBezTo>
                    <a:pt x="1582472" y="344325"/>
                    <a:pt x="1588454" y="337269"/>
                    <a:pt x="1596829" y="333502"/>
                  </a:cubicBezTo>
                  <a:cubicBezTo>
                    <a:pt x="1625662" y="319389"/>
                    <a:pt x="1653000" y="302226"/>
                    <a:pt x="1681893" y="288114"/>
                  </a:cubicBezTo>
                  <a:cubicBezTo>
                    <a:pt x="1688892" y="285064"/>
                    <a:pt x="1696490" y="283748"/>
                    <a:pt x="1703848" y="281895"/>
                  </a:cubicBezTo>
                  <a:cubicBezTo>
                    <a:pt x="1709889" y="303482"/>
                    <a:pt x="1689790" y="321422"/>
                    <a:pt x="1673578" y="332066"/>
                  </a:cubicBezTo>
                  <a:cubicBezTo>
                    <a:pt x="1662033" y="336312"/>
                    <a:pt x="1657965" y="348990"/>
                    <a:pt x="1653359" y="359215"/>
                  </a:cubicBezTo>
                  <a:cubicBezTo>
                    <a:pt x="1648334" y="371115"/>
                    <a:pt x="1634635" y="375720"/>
                    <a:pt x="1628294" y="386723"/>
                  </a:cubicBezTo>
                  <a:cubicBezTo>
                    <a:pt x="1620039" y="399879"/>
                    <a:pt x="1609391" y="411301"/>
                    <a:pt x="1600119" y="423679"/>
                  </a:cubicBezTo>
                  <a:cubicBezTo>
                    <a:pt x="1592402" y="433845"/>
                    <a:pt x="1592940" y="447778"/>
                    <a:pt x="1586420" y="458542"/>
                  </a:cubicBezTo>
                  <a:cubicBezTo>
                    <a:pt x="1582053" y="465419"/>
                    <a:pt x="1572422" y="464941"/>
                    <a:pt x="1565662" y="466854"/>
                  </a:cubicBezTo>
                  <a:cubicBezTo>
                    <a:pt x="1567756" y="455791"/>
                    <a:pt x="1564047" y="445626"/>
                    <a:pt x="1556330" y="437852"/>
                  </a:cubicBezTo>
                  <a:cubicBezTo>
                    <a:pt x="1558663" y="445865"/>
                    <a:pt x="1561654" y="453938"/>
                    <a:pt x="1561355" y="462429"/>
                  </a:cubicBezTo>
                  <a:cubicBezTo>
                    <a:pt x="1560398" y="469904"/>
                    <a:pt x="1568773" y="473133"/>
                    <a:pt x="1573200" y="477618"/>
                  </a:cubicBezTo>
                  <a:cubicBezTo>
                    <a:pt x="1571226" y="482462"/>
                    <a:pt x="1569969" y="490057"/>
                    <a:pt x="1562970" y="488621"/>
                  </a:cubicBezTo>
                  <a:cubicBezTo>
                    <a:pt x="1551126" y="486110"/>
                    <a:pt x="1542691" y="494841"/>
                    <a:pt x="1532940" y="499266"/>
                  </a:cubicBezTo>
                  <a:cubicBezTo>
                    <a:pt x="1527377" y="495558"/>
                    <a:pt x="1522831" y="490535"/>
                    <a:pt x="1517567" y="486528"/>
                  </a:cubicBezTo>
                  <a:cubicBezTo>
                    <a:pt x="1520258" y="490774"/>
                    <a:pt x="1523070" y="494960"/>
                    <a:pt x="1526001" y="499086"/>
                  </a:cubicBezTo>
                  <a:cubicBezTo>
                    <a:pt x="1523190" y="501598"/>
                    <a:pt x="1520498" y="504229"/>
                    <a:pt x="1517806" y="506860"/>
                  </a:cubicBezTo>
                  <a:cubicBezTo>
                    <a:pt x="1532402" y="507040"/>
                    <a:pt x="1545503" y="500641"/>
                    <a:pt x="1558304" y="494542"/>
                  </a:cubicBezTo>
                  <a:cubicBezTo>
                    <a:pt x="1559919" y="501598"/>
                    <a:pt x="1560637" y="509910"/>
                    <a:pt x="1554835" y="515412"/>
                  </a:cubicBezTo>
                  <a:cubicBezTo>
                    <a:pt x="1548314" y="519478"/>
                    <a:pt x="1540956" y="522229"/>
                    <a:pt x="1535453" y="527790"/>
                  </a:cubicBezTo>
                  <a:cubicBezTo>
                    <a:pt x="1541136" y="528029"/>
                    <a:pt x="1546759" y="528209"/>
                    <a:pt x="1552442" y="528627"/>
                  </a:cubicBezTo>
                  <a:cubicBezTo>
                    <a:pt x="1546041" y="544295"/>
                    <a:pt x="1532462" y="558706"/>
                    <a:pt x="1514875" y="560142"/>
                  </a:cubicBezTo>
                  <a:cubicBezTo>
                    <a:pt x="1501116" y="562534"/>
                    <a:pt x="1501355" y="548301"/>
                    <a:pt x="1496091" y="540527"/>
                  </a:cubicBezTo>
                  <a:cubicBezTo>
                    <a:pt x="1491305" y="538733"/>
                    <a:pt x="1486161" y="538554"/>
                    <a:pt x="1481076" y="538255"/>
                  </a:cubicBezTo>
                  <a:cubicBezTo>
                    <a:pt x="1479640" y="535863"/>
                    <a:pt x="1478205" y="533531"/>
                    <a:pt x="1476769" y="531258"/>
                  </a:cubicBezTo>
                  <a:cubicBezTo>
                    <a:pt x="1468873" y="532634"/>
                    <a:pt x="1461096" y="534607"/>
                    <a:pt x="1453439" y="537059"/>
                  </a:cubicBezTo>
                  <a:cubicBezTo>
                    <a:pt x="1464984" y="542202"/>
                    <a:pt x="1477786" y="543338"/>
                    <a:pt x="1489511" y="548002"/>
                  </a:cubicBezTo>
                  <a:cubicBezTo>
                    <a:pt x="1495194" y="556434"/>
                    <a:pt x="1497228" y="567198"/>
                    <a:pt x="1496091" y="577244"/>
                  </a:cubicBezTo>
                  <a:cubicBezTo>
                    <a:pt x="1492382" y="580653"/>
                    <a:pt x="1487477" y="582088"/>
                    <a:pt x="1482990" y="584061"/>
                  </a:cubicBezTo>
                  <a:cubicBezTo>
                    <a:pt x="1481315" y="581968"/>
                    <a:pt x="1479760" y="579875"/>
                    <a:pt x="1478145" y="577842"/>
                  </a:cubicBezTo>
                  <a:lnTo>
                    <a:pt x="1475453" y="591656"/>
                  </a:lnTo>
                  <a:cubicBezTo>
                    <a:pt x="1467018" y="592134"/>
                    <a:pt x="1459421" y="588905"/>
                    <a:pt x="1452901" y="584002"/>
                  </a:cubicBezTo>
                  <a:cubicBezTo>
                    <a:pt x="1453260" y="589383"/>
                    <a:pt x="1453678" y="594706"/>
                    <a:pt x="1454097" y="600088"/>
                  </a:cubicBezTo>
                  <a:cubicBezTo>
                    <a:pt x="1433579" y="596858"/>
                    <a:pt x="1420717" y="575988"/>
                    <a:pt x="1398344" y="578799"/>
                  </a:cubicBezTo>
                  <a:cubicBezTo>
                    <a:pt x="1405942" y="581968"/>
                    <a:pt x="1414137" y="583942"/>
                    <a:pt x="1421555" y="587709"/>
                  </a:cubicBezTo>
                  <a:cubicBezTo>
                    <a:pt x="1425563" y="592194"/>
                    <a:pt x="1427058" y="598353"/>
                    <a:pt x="1429690" y="603735"/>
                  </a:cubicBezTo>
                  <a:cubicBezTo>
                    <a:pt x="1421256" y="603018"/>
                    <a:pt x="1413000" y="602181"/>
                    <a:pt x="1404685" y="601044"/>
                  </a:cubicBezTo>
                  <a:cubicBezTo>
                    <a:pt x="1403429" y="597038"/>
                    <a:pt x="1402053" y="593031"/>
                    <a:pt x="1400857" y="589025"/>
                  </a:cubicBezTo>
                  <a:lnTo>
                    <a:pt x="1395652" y="588128"/>
                  </a:lnTo>
                  <a:cubicBezTo>
                    <a:pt x="1397028" y="593749"/>
                    <a:pt x="1398344" y="599430"/>
                    <a:pt x="1399660" y="605051"/>
                  </a:cubicBezTo>
                  <a:cubicBezTo>
                    <a:pt x="1392362" y="603676"/>
                    <a:pt x="1385124" y="602300"/>
                    <a:pt x="1377826" y="601224"/>
                  </a:cubicBezTo>
                  <a:cubicBezTo>
                    <a:pt x="1382791" y="604274"/>
                    <a:pt x="1387876" y="607443"/>
                    <a:pt x="1393499" y="609177"/>
                  </a:cubicBezTo>
                  <a:cubicBezTo>
                    <a:pt x="1417666" y="612406"/>
                    <a:pt x="1441953" y="615576"/>
                    <a:pt x="1466420" y="616532"/>
                  </a:cubicBezTo>
                  <a:cubicBezTo>
                    <a:pt x="1463608" y="618984"/>
                    <a:pt x="1460737" y="621376"/>
                    <a:pt x="1457806" y="623649"/>
                  </a:cubicBezTo>
                  <a:cubicBezTo>
                    <a:pt x="1460976" y="629509"/>
                    <a:pt x="1463728" y="635608"/>
                    <a:pt x="1466181" y="641828"/>
                  </a:cubicBezTo>
                  <a:cubicBezTo>
                    <a:pt x="1455174" y="643861"/>
                    <a:pt x="1444645" y="641230"/>
                    <a:pt x="1434596" y="636804"/>
                  </a:cubicBezTo>
                  <a:cubicBezTo>
                    <a:pt x="1431784" y="630705"/>
                    <a:pt x="1431006" y="620120"/>
                    <a:pt x="1421914" y="621615"/>
                  </a:cubicBezTo>
                  <a:cubicBezTo>
                    <a:pt x="1409052" y="623230"/>
                    <a:pt x="1396310" y="621675"/>
                    <a:pt x="1383509" y="620898"/>
                  </a:cubicBezTo>
                  <a:cubicBezTo>
                    <a:pt x="1397626" y="627117"/>
                    <a:pt x="1413539" y="626639"/>
                    <a:pt x="1427597" y="633097"/>
                  </a:cubicBezTo>
                  <a:cubicBezTo>
                    <a:pt x="1407616" y="631901"/>
                    <a:pt x="1390089" y="639675"/>
                    <a:pt x="1380219" y="653608"/>
                  </a:cubicBezTo>
                  <a:cubicBezTo>
                    <a:pt x="1397985" y="644220"/>
                    <a:pt x="1420538" y="637821"/>
                    <a:pt x="1434476" y="652233"/>
                  </a:cubicBezTo>
                  <a:lnTo>
                    <a:pt x="1421973" y="660963"/>
                  </a:lnTo>
                  <a:cubicBezTo>
                    <a:pt x="1431904" y="662638"/>
                    <a:pt x="1445423" y="656777"/>
                    <a:pt x="1453020" y="665927"/>
                  </a:cubicBezTo>
                  <a:cubicBezTo>
                    <a:pt x="1458883" y="672923"/>
                    <a:pt x="1466779" y="677588"/>
                    <a:pt x="1473359" y="683867"/>
                  </a:cubicBezTo>
                  <a:cubicBezTo>
                    <a:pt x="1468095" y="684405"/>
                    <a:pt x="1462831" y="683687"/>
                    <a:pt x="1457686" y="682372"/>
                  </a:cubicBezTo>
                  <a:cubicBezTo>
                    <a:pt x="1458404" y="687215"/>
                    <a:pt x="1459301" y="692119"/>
                    <a:pt x="1460139" y="696963"/>
                  </a:cubicBezTo>
                  <a:cubicBezTo>
                    <a:pt x="1448893" y="703122"/>
                    <a:pt x="1436570" y="706411"/>
                    <a:pt x="1424247" y="709461"/>
                  </a:cubicBezTo>
                  <a:cubicBezTo>
                    <a:pt x="1433638" y="714125"/>
                    <a:pt x="1443449" y="718311"/>
                    <a:pt x="1450029" y="727042"/>
                  </a:cubicBezTo>
                  <a:cubicBezTo>
                    <a:pt x="1445303" y="731228"/>
                    <a:pt x="1441535" y="736311"/>
                    <a:pt x="1438364" y="741753"/>
                  </a:cubicBezTo>
                  <a:cubicBezTo>
                    <a:pt x="1427656" y="739600"/>
                    <a:pt x="1416590" y="737208"/>
                    <a:pt x="1405762" y="739839"/>
                  </a:cubicBezTo>
                  <a:lnTo>
                    <a:pt x="1407258" y="745699"/>
                  </a:lnTo>
                  <a:lnTo>
                    <a:pt x="1438065" y="752995"/>
                  </a:lnTo>
                  <a:cubicBezTo>
                    <a:pt x="1435971" y="758377"/>
                    <a:pt x="1433818" y="763759"/>
                    <a:pt x="1431545" y="769081"/>
                  </a:cubicBezTo>
                  <a:cubicBezTo>
                    <a:pt x="1427597" y="768004"/>
                    <a:pt x="1423648" y="766569"/>
                    <a:pt x="1419521" y="766510"/>
                  </a:cubicBezTo>
                  <a:cubicBezTo>
                    <a:pt x="1414735" y="769739"/>
                    <a:pt x="1411624" y="774822"/>
                    <a:pt x="1408454" y="779546"/>
                  </a:cubicBezTo>
                  <a:cubicBezTo>
                    <a:pt x="1396550" y="772310"/>
                    <a:pt x="1382552" y="771234"/>
                    <a:pt x="1369092" y="773805"/>
                  </a:cubicBezTo>
                  <a:cubicBezTo>
                    <a:pt x="1377527" y="785107"/>
                    <a:pt x="1381176" y="798622"/>
                    <a:pt x="1384466" y="812077"/>
                  </a:cubicBezTo>
                  <a:cubicBezTo>
                    <a:pt x="1380279" y="825233"/>
                    <a:pt x="1372921" y="837611"/>
                    <a:pt x="1360657" y="844667"/>
                  </a:cubicBezTo>
                  <a:cubicBezTo>
                    <a:pt x="1360897" y="842156"/>
                    <a:pt x="1361136" y="839644"/>
                    <a:pt x="1361435" y="837133"/>
                  </a:cubicBezTo>
                  <a:cubicBezTo>
                    <a:pt x="1352462" y="847478"/>
                    <a:pt x="1337985" y="847059"/>
                    <a:pt x="1325543" y="846162"/>
                  </a:cubicBezTo>
                  <a:cubicBezTo>
                    <a:pt x="1310468" y="843531"/>
                    <a:pt x="1302213" y="829897"/>
                    <a:pt x="1292402" y="819731"/>
                  </a:cubicBezTo>
                  <a:lnTo>
                    <a:pt x="1288095" y="830674"/>
                  </a:lnTo>
                  <a:cubicBezTo>
                    <a:pt x="1293658" y="834621"/>
                    <a:pt x="1299222" y="838628"/>
                    <a:pt x="1304127" y="843352"/>
                  </a:cubicBezTo>
                  <a:cubicBezTo>
                    <a:pt x="1295872" y="844010"/>
                    <a:pt x="1287617" y="844129"/>
                    <a:pt x="1279361" y="844249"/>
                  </a:cubicBezTo>
                  <a:cubicBezTo>
                    <a:pt x="1282532" y="849511"/>
                    <a:pt x="1285702" y="854833"/>
                    <a:pt x="1288514" y="860395"/>
                  </a:cubicBezTo>
                  <a:lnTo>
                    <a:pt x="1305264" y="847717"/>
                  </a:lnTo>
                  <a:cubicBezTo>
                    <a:pt x="1312980" y="850169"/>
                    <a:pt x="1320398" y="853757"/>
                    <a:pt x="1328414" y="855132"/>
                  </a:cubicBezTo>
                  <a:cubicBezTo>
                    <a:pt x="1335952" y="855073"/>
                    <a:pt x="1345044" y="849511"/>
                    <a:pt x="1351325" y="856269"/>
                  </a:cubicBezTo>
                  <a:cubicBezTo>
                    <a:pt x="1360119" y="864760"/>
                    <a:pt x="1349950" y="876301"/>
                    <a:pt x="1346001" y="884255"/>
                  </a:cubicBezTo>
                  <a:cubicBezTo>
                    <a:pt x="1354496" y="883537"/>
                    <a:pt x="1357666" y="890294"/>
                    <a:pt x="1360777" y="896155"/>
                  </a:cubicBezTo>
                  <a:cubicBezTo>
                    <a:pt x="1364486" y="887962"/>
                    <a:pt x="1369331" y="880248"/>
                    <a:pt x="1376091" y="874208"/>
                  </a:cubicBezTo>
                  <a:cubicBezTo>
                    <a:pt x="1383210" y="886886"/>
                    <a:pt x="1390627" y="905902"/>
                    <a:pt x="1379321" y="918101"/>
                  </a:cubicBezTo>
                  <a:cubicBezTo>
                    <a:pt x="1375134" y="923782"/>
                    <a:pt x="1371724" y="930061"/>
                    <a:pt x="1367477" y="935742"/>
                  </a:cubicBezTo>
                  <a:cubicBezTo>
                    <a:pt x="1366759" y="931735"/>
                    <a:pt x="1365981" y="927729"/>
                    <a:pt x="1365264" y="923722"/>
                  </a:cubicBezTo>
                  <a:cubicBezTo>
                    <a:pt x="1356949" y="932752"/>
                    <a:pt x="1353898" y="942081"/>
                    <a:pt x="1347676" y="948718"/>
                  </a:cubicBezTo>
                  <a:cubicBezTo>
                    <a:pt x="1333379" y="953562"/>
                    <a:pt x="1320279" y="961336"/>
                    <a:pt x="1305981" y="966180"/>
                  </a:cubicBezTo>
                  <a:cubicBezTo>
                    <a:pt x="1306998" y="956193"/>
                    <a:pt x="1311964" y="947104"/>
                    <a:pt x="1312681" y="937177"/>
                  </a:cubicBezTo>
                  <a:cubicBezTo>
                    <a:pt x="1307178" y="926652"/>
                    <a:pt x="1293359" y="931855"/>
                    <a:pt x="1284207" y="930779"/>
                  </a:cubicBezTo>
                  <a:cubicBezTo>
                    <a:pt x="1284147" y="919955"/>
                    <a:pt x="1276191" y="912540"/>
                    <a:pt x="1267876" y="906799"/>
                  </a:cubicBezTo>
                  <a:cubicBezTo>
                    <a:pt x="1270927" y="912659"/>
                    <a:pt x="1275054" y="917802"/>
                    <a:pt x="1279780" y="922347"/>
                  </a:cubicBezTo>
                  <a:cubicBezTo>
                    <a:pt x="1279002" y="928805"/>
                    <a:pt x="1278344" y="935084"/>
                    <a:pt x="1277985" y="941662"/>
                  </a:cubicBezTo>
                  <a:cubicBezTo>
                    <a:pt x="1273020" y="939270"/>
                    <a:pt x="1265423" y="942798"/>
                    <a:pt x="1261176" y="938254"/>
                  </a:cubicBezTo>
                  <a:cubicBezTo>
                    <a:pt x="1258783" y="929044"/>
                    <a:pt x="1257587" y="918998"/>
                    <a:pt x="1250229" y="912181"/>
                  </a:cubicBezTo>
                  <a:cubicBezTo>
                    <a:pt x="1251784" y="921510"/>
                    <a:pt x="1253938" y="930719"/>
                    <a:pt x="1255852" y="939988"/>
                  </a:cubicBezTo>
                  <a:cubicBezTo>
                    <a:pt x="1240897" y="941602"/>
                    <a:pt x="1236709" y="926712"/>
                    <a:pt x="1230967" y="916606"/>
                  </a:cubicBezTo>
                  <a:cubicBezTo>
                    <a:pt x="1230368" y="922526"/>
                    <a:pt x="1229950" y="928506"/>
                    <a:pt x="1230129" y="934426"/>
                  </a:cubicBezTo>
                  <a:cubicBezTo>
                    <a:pt x="1227078" y="935084"/>
                    <a:pt x="1224087" y="935862"/>
                    <a:pt x="1221096" y="936759"/>
                  </a:cubicBezTo>
                  <a:cubicBezTo>
                    <a:pt x="1217567" y="931197"/>
                    <a:pt x="1213918" y="925755"/>
                    <a:pt x="1209850" y="920613"/>
                  </a:cubicBezTo>
                  <a:cubicBezTo>
                    <a:pt x="1207457" y="933529"/>
                    <a:pt x="1216729" y="941782"/>
                    <a:pt x="1225164" y="949197"/>
                  </a:cubicBezTo>
                  <a:cubicBezTo>
                    <a:pt x="1209012" y="954160"/>
                    <a:pt x="1194536" y="946566"/>
                    <a:pt x="1179940" y="941124"/>
                  </a:cubicBezTo>
                  <a:cubicBezTo>
                    <a:pt x="1178923" y="938313"/>
                    <a:pt x="1178025" y="935563"/>
                    <a:pt x="1177068" y="932812"/>
                  </a:cubicBezTo>
                  <a:lnTo>
                    <a:pt x="1172821" y="932274"/>
                  </a:lnTo>
                  <a:lnTo>
                    <a:pt x="1169292" y="945788"/>
                  </a:lnTo>
                  <a:cubicBezTo>
                    <a:pt x="1162173" y="940167"/>
                    <a:pt x="1156131" y="933290"/>
                    <a:pt x="1151525" y="925456"/>
                  </a:cubicBezTo>
                  <a:cubicBezTo>
                    <a:pt x="1152662" y="932632"/>
                    <a:pt x="1152482" y="940107"/>
                    <a:pt x="1149790" y="946925"/>
                  </a:cubicBezTo>
                  <a:cubicBezTo>
                    <a:pt x="1143509" y="944652"/>
                    <a:pt x="1137108" y="942619"/>
                    <a:pt x="1130767" y="940466"/>
                  </a:cubicBezTo>
                  <a:cubicBezTo>
                    <a:pt x="1129092" y="928207"/>
                    <a:pt x="1131724" y="913915"/>
                    <a:pt x="1124187" y="903151"/>
                  </a:cubicBezTo>
                  <a:cubicBezTo>
                    <a:pt x="1124366" y="914095"/>
                    <a:pt x="1126221" y="924978"/>
                    <a:pt x="1125742" y="936041"/>
                  </a:cubicBezTo>
                  <a:cubicBezTo>
                    <a:pt x="1124965" y="931556"/>
                    <a:pt x="1124247" y="927071"/>
                    <a:pt x="1123589" y="922586"/>
                  </a:cubicBezTo>
                  <a:cubicBezTo>
                    <a:pt x="1121555" y="928147"/>
                    <a:pt x="1119641" y="933828"/>
                    <a:pt x="1117846" y="939450"/>
                  </a:cubicBezTo>
                  <a:cubicBezTo>
                    <a:pt x="1110548" y="935503"/>
                    <a:pt x="1105942" y="928626"/>
                    <a:pt x="1100977" y="922227"/>
                  </a:cubicBezTo>
                  <a:cubicBezTo>
                    <a:pt x="1106121" y="912719"/>
                    <a:pt x="1105284" y="901776"/>
                    <a:pt x="1105882" y="891490"/>
                  </a:cubicBezTo>
                  <a:cubicBezTo>
                    <a:pt x="1114795" y="883118"/>
                    <a:pt x="1125144" y="876002"/>
                    <a:pt x="1131545" y="865298"/>
                  </a:cubicBezTo>
                  <a:cubicBezTo>
                    <a:pt x="1138903" y="864222"/>
                    <a:pt x="1146560" y="864162"/>
                    <a:pt x="1153798" y="866255"/>
                  </a:cubicBezTo>
                  <a:cubicBezTo>
                    <a:pt x="1154337" y="863684"/>
                    <a:pt x="1154875" y="861172"/>
                    <a:pt x="1155473" y="858660"/>
                  </a:cubicBezTo>
                  <a:cubicBezTo>
                    <a:pt x="1161216" y="859617"/>
                    <a:pt x="1166959" y="860454"/>
                    <a:pt x="1172761" y="860634"/>
                  </a:cubicBezTo>
                  <a:cubicBezTo>
                    <a:pt x="1169052" y="858541"/>
                    <a:pt x="1165224" y="856687"/>
                    <a:pt x="1161336" y="854893"/>
                  </a:cubicBezTo>
                  <a:cubicBezTo>
                    <a:pt x="1162412" y="852621"/>
                    <a:pt x="1163489" y="850348"/>
                    <a:pt x="1164626" y="848076"/>
                  </a:cubicBezTo>
                  <a:lnTo>
                    <a:pt x="1158644" y="846760"/>
                  </a:lnTo>
                  <a:cubicBezTo>
                    <a:pt x="1162053" y="843711"/>
                    <a:pt x="1164925" y="840063"/>
                    <a:pt x="1168394" y="837073"/>
                  </a:cubicBezTo>
                  <a:cubicBezTo>
                    <a:pt x="1162711" y="838209"/>
                    <a:pt x="1157148" y="840541"/>
                    <a:pt x="1151345" y="840601"/>
                  </a:cubicBezTo>
                  <a:cubicBezTo>
                    <a:pt x="1144287" y="840182"/>
                    <a:pt x="1146620" y="831990"/>
                    <a:pt x="1146979" y="827326"/>
                  </a:cubicBezTo>
                  <a:cubicBezTo>
                    <a:pt x="1150747" y="813153"/>
                    <a:pt x="1125623" y="808728"/>
                    <a:pt x="1135493" y="792821"/>
                  </a:cubicBezTo>
                  <a:cubicBezTo>
                    <a:pt x="1135254" y="785645"/>
                    <a:pt x="1143569" y="784629"/>
                    <a:pt x="1148414" y="781938"/>
                  </a:cubicBezTo>
                  <a:cubicBezTo>
                    <a:pt x="1159062" y="775420"/>
                    <a:pt x="1172163" y="781041"/>
                    <a:pt x="1180418" y="788695"/>
                  </a:cubicBezTo>
                  <a:cubicBezTo>
                    <a:pt x="1191425" y="799100"/>
                    <a:pt x="1188913" y="815844"/>
                    <a:pt x="1194775" y="828821"/>
                  </a:cubicBezTo>
                  <a:cubicBezTo>
                    <a:pt x="1204287" y="835159"/>
                    <a:pt x="1215294" y="839345"/>
                    <a:pt x="1224446" y="846461"/>
                  </a:cubicBezTo>
                  <a:cubicBezTo>
                    <a:pt x="1223310" y="842335"/>
                    <a:pt x="1222113" y="838209"/>
                    <a:pt x="1220977" y="834083"/>
                  </a:cubicBezTo>
                  <a:cubicBezTo>
                    <a:pt x="1230189" y="835040"/>
                    <a:pt x="1239282" y="837073"/>
                    <a:pt x="1248195" y="839465"/>
                  </a:cubicBezTo>
                  <a:cubicBezTo>
                    <a:pt x="1245563" y="835877"/>
                    <a:pt x="1242871" y="832289"/>
                    <a:pt x="1240299" y="828701"/>
                  </a:cubicBezTo>
                  <a:cubicBezTo>
                    <a:pt x="1262552" y="811419"/>
                    <a:pt x="1268773" y="781758"/>
                    <a:pt x="1275054" y="755805"/>
                  </a:cubicBezTo>
                  <a:cubicBezTo>
                    <a:pt x="1272003" y="758496"/>
                    <a:pt x="1267577" y="760410"/>
                    <a:pt x="1266560" y="764716"/>
                  </a:cubicBezTo>
                  <a:cubicBezTo>
                    <a:pt x="1260937" y="785227"/>
                    <a:pt x="1253459" y="805439"/>
                    <a:pt x="1241435" y="823080"/>
                  </a:cubicBezTo>
                  <a:cubicBezTo>
                    <a:pt x="1231924" y="820209"/>
                    <a:pt x="1217447" y="824635"/>
                    <a:pt x="1212542" y="813332"/>
                  </a:cubicBezTo>
                  <a:cubicBezTo>
                    <a:pt x="1206679" y="807054"/>
                    <a:pt x="1208235" y="798084"/>
                    <a:pt x="1205483" y="790609"/>
                  </a:cubicBezTo>
                  <a:cubicBezTo>
                    <a:pt x="1202671" y="784689"/>
                    <a:pt x="1199082" y="779247"/>
                    <a:pt x="1195493" y="773865"/>
                  </a:cubicBezTo>
                  <a:cubicBezTo>
                    <a:pt x="1201236" y="767765"/>
                    <a:pt x="1210029" y="763101"/>
                    <a:pt x="1211704" y="754251"/>
                  </a:cubicBezTo>
                  <a:cubicBezTo>
                    <a:pt x="1213978" y="744443"/>
                    <a:pt x="1214576" y="734337"/>
                    <a:pt x="1215593" y="724351"/>
                  </a:cubicBezTo>
                  <a:cubicBezTo>
                    <a:pt x="1208354" y="735414"/>
                    <a:pt x="1206859" y="752696"/>
                    <a:pt x="1192801" y="757360"/>
                  </a:cubicBezTo>
                  <a:cubicBezTo>
                    <a:pt x="1188733" y="758915"/>
                    <a:pt x="1184247" y="758437"/>
                    <a:pt x="1180000" y="758377"/>
                  </a:cubicBezTo>
                  <a:cubicBezTo>
                    <a:pt x="1183708" y="749347"/>
                    <a:pt x="1187716" y="740437"/>
                    <a:pt x="1191306" y="731347"/>
                  </a:cubicBezTo>
                  <a:cubicBezTo>
                    <a:pt x="1183768" y="738165"/>
                    <a:pt x="1176769" y="745639"/>
                    <a:pt x="1168873" y="752098"/>
                  </a:cubicBezTo>
                  <a:cubicBezTo>
                    <a:pt x="1162951" y="756942"/>
                    <a:pt x="1155593" y="753294"/>
                    <a:pt x="1149611" y="750782"/>
                  </a:cubicBezTo>
                  <a:cubicBezTo>
                    <a:pt x="1153379" y="747852"/>
                    <a:pt x="1157208" y="745161"/>
                    <a:pt x="1161156" y="742530"/>
                  </a:cubicBezTo>
                  <a:cubicBezTo>
                    <a:pt x="1158285" y="741753"/>
                    <a:pt x="1155413" y="741095"/>
                    <a:pt x="1152542" y="740557"/>
                  </a:cubicBezTo>
                  <a:cubicBezTo>
                    <a:pt x="1152243" y="732842"/>
                    <a:pt x="1150927" y="725068"/>
                    <a:pt x="1151585" y="717414"/>
                  </a:cubicBezTo>
                  <a:cubicBezTo>
                    <a:pt x="1155054" y="707487"/>
                    <a:pt x="1161635" y="698936"/>
                    <a:pt x="1164446" y="688770"/>
                  </a:cubicBezTo>
                  <a:cubicBezTo>
                    <a:pt x="1166899" y="683747"/>
                    <a:pt x="1166959" y="674957"/>
                    <a:pt x="1173479" y="672684"/>
                  </a:cubicBezTo>
                  <a:cubicBezTo>
                    <a:pt x="1186101" y="668737"/>
                    <a:pt x="1198245" y="663415"/>
                    <a:pt x="1209611" y="656718"/>
                  </a:cubicBezTo>
                  <a:cubicBezTo>
                    <a:pt x="1217866" y="662638"/>
                    <a:pt x="1228155" y="663176"/>
                    <a:pt x="1237427" y="666585"/>
                  </a:cubicBezTo>
                  <a:cubicBezTo>
                    <a:pt x="1254057" y="674119"/>
                    <a:pt x="1264047" y="690086"/>
                    <a:pt x="1277746" y="701448"/>
                  </a:cubicBezTo>
                  <a:cubicBezTo>
                    <a:pt x="1275952" y="685182"/>
                    <a:pt x="1261236" y="677229"/>
                    <a:pt x="1252801" y="665030"/>
                  </a:cubicBezTo>
                  <a:cubicBezTo>
                    <a:pt x="1265662" y="665329"/>
                    <a:pt x="1278464" y="664492"/>
                    <a:pt x="1291266" y="663475"/>
                  </a:cubicBezTo>
                  <a:cubicBezTo>
                    <a:pt x="1291266" y="656179"/>
                    <a:pt x="1291864" y="648944"/>
                    <a:pt x="1292821" y="641768"/>
                  </a:cubicBezTo>
                  <a:cubicBezTo>
                    <a:pt x="1286779" y="647389"/>
                    <a:pt x="1282532" y="655402"/>
                    <a:pt x="1274935" y="658990"/>
                  </a:cubicBezTo>
                  <a:cubicBezTo>
                    <a:pt x="1259680" y="655641"/>
                    <a:pt x="1244007" y="653608"/>
                    <a:pt x="1228933" y="649482"/>
                  </a:cubicBezTo>
                  <a:cubicBezTo>
                    <a:pt x="1220378" y="647030"/>
                    <a:pt x="1213320" y="634054"/>
                    <a:pt x="1223190" y="628791"/>
                  </a:cubicBezTo>
                  <a:cubicBezTo>
                    <a:pt x="1233838" y="627595"/>
                    <a:pt x="1236530" y="642426"/>
                    <a:pt x="1246699" y="644279"/>
                  </a:cubicBezTo>
                  <a:cubicBezTo>
                    <a:pt x="1243828" y="634831"/>
                    <a:pt x="1236769" y="627835"/>
                    <a:pt x="1230787" y="620300"/>
                  </a:cubicBezTo>
                  <a:cubicBezTo>
                    <a:pt x="1224326" y="610493"/>
                    <a:pt x="1226360" y="597337"/>
                    <a:pt x="1218703" y="588068"/>
                  </a:cubicBezTo>
                  <a:cubicBezTo>
                    <a:pt x="1212602" y="580174"/>
                    <a:pt x="1212362" y="569769"/>
                    <a:pt x="1207278" y="561517"/>
                  </a:cubicBezTo>
                  <a:cubicBezTo>
                    <a:pt x="1198364" y="555716"/>
                    <a:pt x="1187716" y="553324"/>
                    <a:pt x="1178863" y="547464"/>
                  </a:cubicBezTo>
                  <a:cubicBezTo>
                    <a:pt x="1173479" y="536581"/>
                    <a:pt x="1181854" y="523604"/>
                    <a:pt x="1176111" y="512661"/>
                  </a:cubicBezTo>
                  <a:cubicBezTo>
                    <a:pt x="1170428" y="500282"/>
                    <a:pt x="1171625" y="485990"/>
                    <a:pt x="1174317" y="473014"/>
                  </a:cubicBezTo>
                  <a:cubicBezTo>
                    <a:pt x="1179581" y="466675"/>
                    <a:pt x="1189212" y="467692"/>
                    <a:pt x="1195672" y="471758"/>
                  </a:cubicBezTo>
                  <a:cubicBezTo>
                    <a:pt x="1208654" y="479771"/>
                    <a:pt x="1225463" y="472894"/>
                    <a:pt x="1238923" y="479233"/>
                  </a:cubicBezTo>
                  <a:cubicBezTo>
                    <a:pt x="1250468" y="491851"/>
                    <a:pt x="1257946" y="507578"/>
                    <a:pt x="1270029" y="519837"/>
                  </a:cubicBezTo>
                  <a:cubicBezTo>
                    <a:pt x="1283070" y="531199"/>
                    <a:pt x="1280259" y="551889"/>
                    <a:pt x="1293958" y="562653"/>
                  </a:cubicBezTo>
                  <a:cubicBezTo>
                    <a:pt x="1300059" y="566121"/>
                    <a:pt x="1306819" y="567975"/>
                    <a:pt x="1313220" y="570786"/>
                  </a:cubicBezTo>
                  <a:cubicBezTo>
                    <a:pt x="1320937" y="566420"/>
                    <a:pt x="1329371" y="562892"/>
                    <a:pt x="1335772" y="556494"/>
                  </a:cubicBezTo>
                  <a:cubicBezTo>
                    <a:pt x="1328055" y="557510"/>
                    <a:pt x="1320937" y="560799"/>
                    <a:pt x="1313399" y="562414"/>
                  </a:cubicBezTo>
                  <a:cubicBezTo>
                    <a:pt x="1307238" y="559843"/>
                    <a:pt x="1302033" y="555417"/>
                    <a:pt x="1296291" y="552128"/>
                  </a:cubicBezTo>
                  <a:cubicBezTo>
                    <a:pt x="1294616" y="542022"/>
                    <a:pt x="1293658" y="531737"/>
                    <a:pt x="1290967" y="521870"/>
                  </a:cubicBezTo>
                  <a:cubicBezTo>
                    <a:pt x="1285942" y="515113"/>
                    <a:pt x="1277866" y="511106"/>
                    <a:pt x="1273678" y="503571"/>
                  </a:cubicBezTo>
                  <a:cubicBezTo>
                    <a:pt x="1266201" y="491791"/>
                    <a:pt x="1259800" y="479293"/>
                    <a:pt x="1253579" y="466795"/>
                  </a:cubicBezTo>
                  <a:cubicBezTo>
                    <a:pt x="1274935" y="459080"/>
                    <a:pt x="1297846" y="456748"/>
                    <a:pt x="1318843" y="448077"/>
                  </a:cubicBezTo>
                  <a:cubicBezTo>
                    <a:pt x="1334277" y="431034"/>
                    <a:pt x="1360298" y="437852"/>
                    <a:pt x="1380338" y="430975"/>
                  </a:cubicBezTo>
                  <a:cubicBezTo>
                    <a:pt x="1364665" y="424815"/>
                    <a:pt x="1347916" y="426789"/>
                    <a:pt x="1331644" y="427925"/>
                  </a:cubicBezTo>
                  <a:cubicBezTo>
                    <a:pt x="1343190" y="416264"/>
                    <a:pt x="1356769" y="406277"/>
                    <a:pt x="1372083" y="400118"/>
                  </a:cubicBezTo>
                  <a:cubicBezTo>
                    <a:pt x="1385244" y="393540"/>
                    <a:pt x="1400318" y="394916"/>
                    <a:pt x="1414496" y="392464"/>
                  </a:cubicBezTo>
                  <a:lnTo>
                    <a:pt x="1414615" y="386783"/>
                  </a:lnTo>
                  <a:cubicBezTo>
                    <a:pt x="1395114" y="382477"/>
                    <a:pt x="1374715" y="382118"/>
                    <a:pt x="1356590" y="392045"/>
                  </a:cubicBezTo>
                  <a:cubicBezTo>
                    <a:pt x="1356649" y="385288"/>
                    <a:pt x="1355274" y="378232"/>
                    <a:pt x="1357128" y="371713"/>
                  </a:cubicBezTo>
                  <a:cubicBezTo>
                    <a:pt x="1361854" y="363581"/>
                    <a:pt x="1368374" y="356285"/>
                    <a:pt x="1370049" y="346717"/>
                  </a:cubicBezTo>
                  <a:cubicBezTo>
                    <a:pt x="1376510" y="324591"/>
                    <a:pt x="1402292" y="316698"/>
                    <a:pt x="1411086" y="296426"/>
                  </a:cubicBezTo>
                  <a:cubicBezTo>
                    <a:pt x="1398943" y="303422"/>
                    <a:pt x="1387457" y="311675"/>
                    <a:pt x="1376390" y="320286"/>
                  </a:cubicBezTo>
                  <a:cubicBezTo>
                    <a:pt x="1368075" y="329136"/>
                    <a:pt x="1364007" y="341096"/>
                    <a:pt x="1360179" y="352338"/>
                  </a:cubicBezTo>
                  <a:cubicBezTo>
                    <a:pt x="1356590" y="350963"/>
                    <a:pt x="1353060" y="349588"/>
                    <a:pt x="1349531" y="348093"/>
                  </a:cubicBezTo>
                  <a:cubicBezTo>
                    <a:pt x="1351266" y="351860"/>
                    <a:pt x="1352761" y="355926"/>
                    <a:pt x="1350488" y="359813"/>
                  </a:cubicBezTo>
                  <a:cubicBezTo>
                    <a:pt x="1346959" y="366750"/>
                    <a:pt x="1350727" y="374703"/>
                    <a:pt x="1347617" y="381700"/>
                  </a:cubicBezTo>
                  <a:cubicBezTo>
                    <a:pt x="1342233" y="400896"/>
                    <a:pt x="1322432" y="409626"/>
                    <a:pt x="1307776" y="420510"/>
                  </a:cubicBezTo>
                  <a:cubicBezTo>
                    <a:pt x="1290907" y="428941"/>
                    <a:pt x="1272721" y="438988"/>
                    <a:pt x="1253280" y="437433"/>
                  </a:cubicBezTo>
                  <a:cubicBezTo>
                    <a:pt x="1255852" y="428044"/>
                    <a:pt x="1258604" y="416922"/>
                    <a:pt x="1269072" y="413693"/>
                  </a:cubicBezTo>
                  <a:cubicBezTo>
                    <a:pt x="1278344" y="410703"/>
                    <a:pt x="1290129" y="404842"/>
                    <a:pt x="1286719" y="393002"/>
                  </a:cubicBezTo>
                  <a:cubicBezTo>
                    <a:pt x="1272901" y="400776"/>
                    <a:pt x="1261894" y="419194"/>
                    <a:pt x="1244247" y="415786"/>
                  </a:cubicBezTo>
                  <a:cubicBezTo>
                    <a:pt x="1247956" y="408012"/>
                    <a:pt x="1253280" y="401195"/>
                    <a:pt x="1256869" y="393361"/>
                  </a:cubicBezTo>
                  <a:cubicBezTo>
                    <a:pt x="1251006" y="398324"/>
                    <a:pt x="1244665" y="403347"/>
                    <a:pt x="1240837" y="410164"/>
                  </a:cubicBezTo>
                  <a:cubicBezTo>
                    <a:pt x="1240179" y="417998"/>
                    <a:pt x="1243529" y="425952"/>
                    <a:pt x="1240957" y="433606"/>
                  </a:cubicBezTo>
                  <a:cubicBezTo>
                    <a:pt x="1238564" y="439406"/>
                    <a:pt x="1231445" y="440363"/>
                    <a:pt x="1226001" y="441260"/>
                  </a:cubicBezTo>
                  <a:cubicBezTo>
                    <a:pt x="1214516" y="441559"/>
                    <a:pt x="1202911" y="441260"/>
                    <a:pt x="1191605" y="438808"/>
                  </a:cubicBezTo>
                  <a:cubicBezTo>
                    <a:pt x="1192083" y="436775"/>
                    <a:pt x="1192562" y="434742"/>
                    <a:pt x="1193040" y="432769"/>
                  </a:cubicBezTo>
                  <a:cubicBezTo>
                    <a:pt x="1186400" y="441499"/>
                    <a:pt x="1175573" y="437313"/>
                    <a:pt x="1169770" y="429838"/>
                  </a:cubicBezTo>
                  <a:cubicBezTo>
                    <a:pt x="1171924" y="412616"/>
                    <a:pt x="1183349" y="398264"/>
                    <a:pt x="1189511" y="382358"/>
                  </a:cubicBezTo>
                  <a:cubicBezTo>
                    <a:pt x="1195194" y="367647"/>
                    <a:pt x="1213320" y="365793"/>
                    <a:pt x="1226121" y="361428"/>
                  </a:cubicBezTo>
                  <a:cubicBezTo>
                    <a:pt x="1242632" y="354431"/>
                    <a:pt x="1260937" y="351441"/>
                    <a:pt x="1276370" y="341993"/>
                  </a:cubicBezTo>
                  <a:cubicBezTo>
                    <a:pt x="1261296" y="341395"/>
                    <a:pt x="1248494" y="350544"/>
                    <a:pt x="1234077" y="353355"/>
                  </a:cubicBezTo>
                  <a:cubicBezTo>
                    <a:pt x="1217507" y="358139"/>
                    <a:pt x="1196510" y="356225"/>
                    <a:pt x="1185324" y="371713"/>
                  </a:cubicBezTo>
                  <a:cubicBezTo>
                    <a:pt x="1174257" y="388936"/>
                    <a:pt x="1165762" y="407713"/>
                    <a:pt x="1156370" y="425892"/>
                  </a:cubicBezTo>
                  <a:cubicBezTo>
                    <a:pt x="1149192" y="426490"/>
                    <a:pt x="1143150" y="421945"/>
                    <a:pt x="1137587" y="418058"/>
                  </a:cubicBezTo>
                  <a:cubicBezTo>
                    <a:pt x="1125024" y="407234"/>
                    <a:pt x="1111385" y="396590"/>
                    <a:pt x="1102951" y="381999"/>
                  </a:cubicBezTo>
                  <a:cubicBezTo>
                    <a:pt x="1113419" y="376677"/>
                    <a:pt x="1123589" y="368544"/>
                    <a:pt x="1136091" y="369561"/>
                  </a:cubicBezTo>
                  <a:cubicBezTo>
                    <a:pt x="1147696" y="368903"/>
                    <a:pt x="1159601" y="373089"/>
                    <a:pt x="1170727" y="367767"/>
                  </a:cubicBezTo>
                  <a:cubicBezTo>
                    <a:pt x="1181316" y="362743"/>
                    <a:pt x="1190408" y="354671"/>
                    <a:pt x="1195972" y="344325"/>
                  </a:cubicBezTo>
                  <a:cubicBezTo>
                    <a:pt x="1200638" y="334817"/>
                    <a:pt x="1210568" y="330452"/>
                    <a:pt x="1219182" y="325429"/>
                  </a:cubicBezTo>
                  <a:cubicBezTo>
                    <a:pt x="1216011" y="323934"/>
                    <a:pt x="1212961" y="319807"/>
                    <a:pt x="1209192" y="321781"/>
                  </a:cubicBezTo>
                  <a:cubicBezTo>
                    <a:pt x="1199980" y="325847"/>
                    <a:pt x="1190947" y="331528"/>
                    <a:pt x="1184905" y="339780"/>
                  </a:cubicBezTo>
                  <a:cubicBezTo>
                    <a:pt x="1176769" y="353714"/>
                    <a:pt x="1159182" y="357063"/>
                    <a:pt x="1144466" y="359275"/>
                  </a:cubicBezTo>
                  <a:cubicBezTo>
                    <a:pt x="1126640" y="359454"/>
                    <a:pt x="1109411" y="364179"/>
                    <a:pt x="1092063" y="367527"/>
                  </a:cubicBezTo>
                  <a:cubicBezTo>
                    <a:pt x="1086201" y="358079"/>
                    <a:pt x="1076749" y="340558"/>
                    <a:pt x="1089970" y="333442"/>
                  </a:cubicBezTo>
                  <a:cubicBezTo>
                    <a:pt x="1096789" y="331229"/>
                    <a:pt x="1104147" y="333681"/>
                    <a:pt x="1111206" y="333621"/>
                  </a:cubicBezTo>
                  <a:lnTo>
                    <a:pt x="1091645" y="317356"/>
                  </a:lnTo>
                  <a:cubicBezTo>
                    <a:pt x="1104685" y="311675"/>
                    <a:pt x="1112582" y="299356"/>
                    <a:pt x="1121615" y="288951"/>
                  </a:cubicBezTo>
                  <a:cubicBezTo>
                    <a:pt x="1129212" y="284107"/>
                    <a:pt x="1139022" y="286499"/>
                    <a:pt x="1147577" y="286499"/>
                  </a:cubicBezTo>
                  <a:cubicBezTo>
                    <a:pt x="1141236" y="281715"/>
                    <a:pt x="1132681" y="277529"/>
                    <a:pt x="1124845" y="281476"/>
                  </a:cubicBezTo>
                  <a:cubicBezTo>
                    <a:pt x="1108813" y="288532"/>
                    <a:pt x="1096370" y="301688"/>
                    <a:pt x="1081894" y="311376"/>
                  </a:cubicBezTo>
                  <a:cubicBezTo>
                    <a:pt x="1078006" y="307130"/>
                    <a:pt x="1073998" y="303064"/>
                    <a:pt x="1069930" y="298997"/>
                  </a:cubicBezTo>
                  <a:cubicBezTo>
                    <a:pt x="1079860" y="288174"/>
                    <a:pt x="1091346" y="279084"/>
                    <a:pt x="1102771" y="269935"/>
                  </a:cubicBezTo>
                  <a:lnTo>
                    <a:pt x="1091286" y="271250"/>
                  </a:lnTo>
                  <a:cubicBezTo>
                    <a:pt x="1089551" y="267423"/>
                    <a:pt x="1087756" y="263596"/>
                    <a:pt x="1085902" y="259769"/>
                  </a:cubicBezTo>
                  <a:cubicBezTo>
                    <a:pt x="1080159" y="263656"/>
                    <a:pt x="1072622" y="266227"/>
                    <a:pt x="1070109" y="273284"/>
                  </a:cubicBezTo>
                  <a:cubicBezTo>
                    <a:pt x="1069032" y="280758"/>
                    <a:pt x="1063589" y="284885"/>
                    <a:pt x="1057367" y="287576"/>
                  </a:cubicBezTo>
                  <a:cubicBezTo>
                    <a:pt x="1056650" y="283748"/>
                    <a:pt x="1055872" y="279921"/>
                    <a:pt x="1055094" y="276094"/>
                  </a:cubicBezTo>
                  <a:cubicBezTo>
                    <a:pt x="1053778" y="278964"/>
                    <a:pt x="1052522" y="281835"/>
                    <a:pt x="1051206" y="284705"/>
                  </a:cubicBezTo>
                  <a:cubicBezTo>
                    <a:pt x="1049411" y="283808"/>
                    <a:pt x="1047617" y="282851"/>
                    <a:pt x="1045822" y="282014"/>
                  </a:cubicBezTo>
                  <a:cubicBezTo>
                    <a:pt x="1046839" y="271071"/>
                    <a:pt x="1044745" y="257496"/>
                    <a:pt x="1054556" y="249902"/>
                  </a:cubicBezTo>
                  <a:cubicBezTo>
                    <a:pt x="1062692" y="243982"/>
                    <a:pt x="1069391" y="236447"/>
                    <a:pt x="1076630" y="229451"/>
                  </a:cubicBezTo>
                  <a:cubicBezTo>
                    <a:pt x="1082313" y="223650"/>
                    <a:pt x="1090987" y="223949"/>
                    <a:pt x="1098404" y="222155"/>
                  </a:cubicBezTo>
                  <a:cubicBezTo>
                    <a:pt x="1099900" y="228075"/>
                    <a:pt x="1103609" y="232919"/>
                    <a:pt x="1107677" y="237284"/>
                  </a:cubicBezTo>
                  <a:cubicBezTo>
                    <a:pt x="1106002" y="230288"/>
                    <a:pt x="1104985" y="223052"/>
                    <a:pt x="1106002" y="215876"/>
                  </a:cubicBezTo>
                  <a:cubicBezTo>
                    <a:pt x="1109052" y="218148"/>
                    <a:pt x="1112043" y="220540"/>
                    <a:pt x="1114915" y="222992"/>
                  </a:cubicBezTo>
                  <a:cubicBezTo>
                    <a:pt x="1106959" y="202122"/>
                    <a:pt x="1134117" y="183345"/>
                    <a:pt x="1152243" y="192853"/>
                  </a:cubicBezTo>
                  <a:cubicBezTo>
                    <a:pt x="1159003" y="198534"/>
                    <a:pt x="1158105" y="207803"/>
                    <a:pt x="1158045" y="215637"/>
                  </a:cubicBezTo>
                  <a:cubicBezTo>
                    <a:pt x="1162532" y="209836"/>
                    <a:pt x="1165164" y="203019"/>
                    <a:pt x="1166241" y="195843"/>
                  </a:cubicBezTo>
                  <a:cubicBezTo>
                    <a:pt x="1179521" y="195245"/>
                    <a:pt x="1188853" y="202900"/>
                    <a:pt x="1193698" y="214800"/>
                  </a:cubicBezTo>
                  <a:cubicBezTo>
                    <a:pt x="1194237" y="211929"/>
                    <a:pt x="1194835" y="209119"/>
                    <a:pt x="1195792" y="206368"/>
                  </a:cubicBezTo>
                  <a:cubicBezTo>
                    <a:pt x="1201774" y="203797"/>
                    <a:pt x="1206021" y="207863"/>
                    <a:pt x="1209312" y="211511"/>
                  </a:cubicBezTo>
                  <a:cubicBezTo>
                    <a:pt x="1210867" y="209717"/>
                    <a:pt x="1212482" y="207983"/>
                    <a:pt x="1214037" y="206189"/>
                  </a:cubicBezTo>
                  <a:cubicBezTo>
                    <a:pt x="1216131" y="212886"/>
                    <a:pt x="1218045" y="219703"/>
                    <a:pt x="1220259" y="226401"/>
                  </a:cubicBezTo>
                  <a:cubicBezTo>
                    <a:pt x="1218045" y="219404"/>
                    <a:pt x="1221694" y="205710"/>
                    <a:pt x="1211884" y="202840"/>
                  </a:cubicBezTo>
                  <a:cubicBezTo>
                    <a:pt x="1198484" y="198654"/>
                    <a:pt x="1185682" y="192793"/>
                    <a:pt x="1173659" y="185558"/>
                  </a:cubicBezTo>
                  <a:cubicBezTo>
                    <a:pt x="1167676" y="182149"/>
                    <a:pt x="1167078" y="174614"/>
                    <a:pt x="1164925" y="168754"/>
                  </a:cubicBezTo>
                  <a:cubicBezTo>
                    <a:pt x="1177846" y="166960"/>
                    <a:pt x="1191425" y="165046"/>
                    <a:pt x="1202612" y="157751"/>
                  </a:cubicBezTo>
                  <a:cubicBezTo>
                    <a:pt x="1199322" y="147166"/>
                    <a:pt x="1199322" y="134369"/>
                    <a:pt x="1188793" y="127851"/>
                  </a:cubicBezTo>
                  <a:cubicBezTo>
                    <a:pt x="1199082" y="121273"/>
                    <a:pt x="1211465" y="118941"/>
                    <a:pt x="1222652" y="124562"/>
                  </a:cubicBezTo>
                  <a:cubicBezTo>
                    <a:pt x="1220378" y="126894"/>
                    <a:pt x="1218045" y="129107"/>
                    <a:pt x="1215772" y="131379"/>
                  </a:cubicBezTo>
                  <a:cubicBezTo>
                    <a:pt x="1220498" y="135565"/>
                    <a:pt x="1225104" y="140887"/>
                    <a:pt x="1231744" y="141784"/>
                  </a:cubicBezTo>
                  <a:cubicBezTo>
                    <a:pt x="1238085" y="142861"/>
                    <a:pt x="1245563" y="144655"/>
                    <a:pt x="1247178" y="152010"/>
                  </a:cubicBezTo>
                  <a:cubicBezTo>
                    <a:pt x="1251724" y="166302"/>
                    <a:pt x="1265662" y="182149"/>
                    <a:pt x="1256390" y="197219"/>
                  </a:cubicBezTo>
                  <a:cubicBezTo>
                    <a:pt x="1264945" y="195604"/>
                    <a:pt x="1273499" y="194348"/>
                    <a:pt x="1282113" y="193092"/>
                  </a:cubicBezTo>
                  <a:lnTo>
                    <a:pt x="1268534" y="190401"/>
                  </a:lnTo>
                  <a:cubicBezTo>
                    <a:pt x="1264646" y="179339"/>
                    <a:pt x="1259920" y="168575"/>
                    <a:pt x="1257288" y="157153"/>
                  </a:cubicBezTo>
                  <a:cubicBezTo>
                    <a:pt x="1267457" y="153206"/>
                    <a:pt x="1272123" y="163910"/>
                    <a:pt x="1277926" y="170249"/>
                  </a:cubicBezTo>
                  <a:cubicBezTo>
                    <a:pt x="1292342" y="187112"/>
                    <a:pt x="1310229" y="201106"/>
                    <a:pt x="1329730" y="211750"/>
                  </a:cubicBezTo>
                  <a:cubicBezTo>
                    <a:pt x="1334994" y="221079"/>
                    <a:pt x="1339122" y="232082"/>
                    <a:pt x="1348992" y="237763"/>
                  </a:cubicBezTo>
                  <a:cubicBezTo>
                    <a:pt x="1344745" y="225982"/>
                    <a:pt x="1339002" y="214740"/>
                    <a:pt x="1332302" y="204275"/>
                  </a:cubicBezTo>
                  <a:cubicBezTo>
                    <a:pt x="1323210" y="197876"/>
                    <a:pt x="1306101" y="194288"/>
                    <a:pt x="1308853" y="179757"/>
                  </a:cubicBezTo>
                  <a:cubicBezTo>
                    <a:pt x="1288454" y="174674"/>
                    <a:pt x="1279481" y="154582"/>
                    <a:pt x="1266141" y="140588"/>
                  </a:cubicBezTo>
                  <a:cubicBezTo>
                    <a:pt x="1266560" y="132097"/>
                    <a:pt x="1268594" y="123785"/>
                    <a:pt x="1272482" y="116250"/>
                  </a:cubicBezTo>
                  <a:lnTo>
                    <a:pt x="1294436" y="118223"/>
                  </a:lnTo>
                  <a:cubicBezTo>
                    <a:pt x="1287796" y="112842"/>
                    <a:pt x="1280139" y="108177"/>
                    <a:pt x="1275114" y="101181"/>
                  </a:cubicBezTo>
                  <a:cubicBezTo>
                    <a:pt x="1270747" y="95141"/>
                    <a:pt x="1276011" y="88623"/>
                    <a:pt x="1279122" y="83420"/>
                  </a:cubicBezTo>
                  <a:cubicBezTo>
                    <a:pt x="1288275" y="88384"/>
                    <a:pt x="1296949" y="94124"/>
                    <a:pt x="1304366" y="101480"/>
                  </a:cubicBezTo>
                  <a:cubicBezTo>
                    <a:pt x="1303290" y="103214"/>
                    <a:pt x="1302213" y="105008"/>
                    <a:pt x="1301136" y="106742"/>
                  </a:cubicBezTo>
                  <a:cubicBezTo>
                    <a:pt x="1306639" y="108416"/>
                    <a:pt x="1312143" y="109911"/>
                    <a:pt x="1317886" y="110390"/>
                  </a:cubicBezTo>
                  <a:cubicBezTo>
                    <a:pt x="1312442" y="91493"/>
                    <a:pt x="1299461" y="76244"/>
                    <a:pt x="1291385" y="58544"/>
                  </a:cubicBezTo>
                  <a:cubicBezTo>
                    <a:pt x="1301196" y="57826"/>
                    <a:pt x="1312083" y="55972"/>
                    <a:pt x="1320578" y="62251"/>
                  </a:cubicBezTo>
                  <a:cubicBezTo>
                    <a:pt x="1327995" y="68231"/>
                    <a:pt x="1327278" y="78816"/>
                    <a:pt x="1329311" y="87367"/>
                  </a:cubicBezTo>
                  <a:cubicBezTo>
                    <a:pt x="1330927" y="84198"/>
                    <a:pt x="1332482" y="80968"/>
                    <a:pt x="1333918" y="77739"/>
                  </a:cubicBezTo>
                  <a:cubicBezTo>
                    <a:pt x="1342592" y="82882"/>
                    <a:pt x="1352103" y="86530"/>
                    <a:pt x="1362452" y="86410"/>
                  </a:cubicBezTo>
                  <a:cubicBezTo>
                    <a:pt x="1350787" y="80191"/>
                    <a:pt x="1331465" y="77141"/>
                    <a:pt x="1331704" y="60457"/>
                  </a:cubicBezTo>
                  <a:lnTo>
                    <a:pt x="1338823" y="57706"/>
                  </a:lnTo>
                  <a:cubicBezTo>
                    <a:pt x="1331286" y="55195"/>
                    <a:pt x="1320039" y="52683"/>
                    <a:pt x="1321774" y="42458"/>
                  </a:cubicBezTo>
                  <a:cubicBezTo>
                    <a:pt x="1327816" y="35102"/>
                    <a:pt x="1336968" y="29361"/>
                    <a:pt x="1346420" y="27807"/>
                  </a:cubicBezTo>
                  <a:cubicBezTo>
                    <a:pt x="1351684" y="30976"/>
                    <a:pt x="1353299" y="37375"/>
                    <a:pt x="1356231" y="42398"/>
                  </a:cubicBezTo>
                  <a:lnTo>
                    <a:pt x="1363409" y="32890"/>
                  </a:lnTo>
                  <a:cubicBezTo>
                    <a:pt x="1366101" y="38750"/>
                    <a:pt x="1368314" y="44730"/>
                    <a:pt x="1370827" y="50650"/>
                  </a:cubicBezTo>
                  <a:cubicBezTo>
                    <a:pt x="1374835" y="45687"/>
                    <a:pt x="1378843" y="40723"/>
                    <a:pt x="1382791" y="35640"/>
                  </a:cubicBezTo>
                  <a:cubicBezTo>
                    <a:pt x="1388534" y="41142"/>
                    <a:pt x="1395234" y="45687"/>
                    <a:pt x="1400378" y="51786"/>
                  </a:cubicBezTo>
                  <a:cubicBezTo>
                    <a:pt x="1406300" y="62311"/>
                    <a:pt x="1408215" y="74630"/>
                    <a:pt x="1413658" y="85394"/>
                  </a:cubicBezTo>
                  <a:cubicBezTo>
                    <a:pt x="1417846" y="90895"/>
                    <a:pt x="1424247" y="94244"/>
                    <a:pt x="1428494" y="99686"/>
                  </a:cubicBezTo>
                  <a:cubicBezTo>
                    <a:pt x="1427716" y="109852"/>
                    <a:pt x="1423050" y="119240"/>
                    <a:pt x="1420777" y="129047"/>
                  </a:cubicBezTo>
                  <a:cubicBezTo>
                    <a:pt x="1427896" y="117984"/>
                    <a:pt x="1434237" y="106443"/>
                    <a:pt x="1440996" y="95201"/>
                  </a:cubicBezTo>
                  <a:cubicBezTo>
                    <a:pt x="1433100" y="89340"/>
                    <a:pt x="1423888" y="83241"/>
                    <a:pt x="1420777" y="73493"/>
                  </a:cubicBezTo>
                  <a:cubicBezTo>
                    <a:pt x="1419521" y="67693"/>
                    <a:pt x="1426221" y="65361"/>
                    <a:pt x="1429750" y="62251"/>
                  </a:cubicBezTo>
                  <a:cubicBezTo>
                    <a:pt x="1426280" y="62431"/>
                    <a:pt x="1422751" y="62670"/>
                    <a:pt x="1419281" y="62311"/>
                  </a:cubicBezTo>
                  <a:cubicBezTo>
                    <a:pt x="1412641" y="55195"/>
                    <a:pt x="1412163" y="43952"/>
                    <a:pt x="1404147" y="37674"/>
                  </a:cubicBezTo>
                  <a:cubicBezTo>
                    <a:pt x="1399720" y="32770"/>
                    <a:pt x="1389431" y="25714"/>
                    <a:pt x="1397088" y="19016"/>
                  </a:cubicBezTo>
                  <a:cubicBezTo>
                    <a:pt x="1404984" y="19196"/>
                    <a:pt x="1413359" y="21229"/>
                    <a:pt x="1420418" y="16265"/>
                  </a:cubicBezTo>
                  <a:cubicBezTo>
                    <a:pt x="1429989" y="9747"/>
                    <a:pt x="1440697" y="19495"/>
                    <a:pt x="1450388" y="14830"/>
                  </a:cubicBezTo>
                  <a:cubicBezTo>
                    <a:pt x="1457686" y="11721"/>
                    <a:pt x="1465164" y="17222"/>
                    <a:pt x="1470308" y="21886"/>
                  </a:cubicBezTo>
                  <a:cubicBezTo>
                    <a:pt x="1475752" y="31096"/>
                    <a:pt x="1477128" y="41919"/>
                    <a:pt x="1481196" y="51667"/>
                  </a:cubicBezTo>
                  <a:cubicBezTo>
                    <a:pt x="1488195" y="63208"/>
                    <a:pt x="1498364" y="72417"/>
                    <a:pt x="1508833" y="80789"/>
                  </a:cubicBezTo>
                  <a:lnTo>
                    <a:pt x="1511943" y="75766"/>
                  </a:lnTo>
                  <a:cubicBezTo>
                    <a:pt x="1502671" y="66856"/>
                    <a:pt x="1494117" y="56989"/>
                    <a:pt x="1489511" y="44849"/>
                  </a:cubicBezTo>
                  <a:cubicBezTo>
                    <a:pt x="1481674" y="29959"/>
                    <a:pt x="1497646" y="17581"/>
                    <a:pt x="1505363" y="6339"/>
                  </a:cubicBezTo>
                  <a:cubicBezTo>
                    <a:pt x="1514635" y="5322"/>
                    <a:pt x="1523728" y="3169"/>
                    <a:pt x="1532940" y="1674"/>
                  </a:cubicBezTo>
                  <a:cubicBezTo>
                    <a:pt x="1531624" y="8611"/>
                    <a:pt x="1530129" y="15548"/>
                    <a:pt x="1528753" y="22484"/>
                  </a:cubicBezTo>
                  <a:cubicBezTo>
                    <a:pt x="1534376" y="32112"/>
                    <a:pt x="1542033" y="40544"/>
                    <a:pt x="1552801" y="44371"/>
                  </a:cubicBezTo>
                  <a:cubicBezTo>
                    <a:pt x="1548075" y="35102"/>
                    <a:pt x="1542452" y="26371"/>
                    <a:pt x="1537068" y="17521"/>
                  </a:cubicBezTo>
                  <a:cubicBezTo>
                    <a:pt x="1540956" y="13275"/>
                    <a:pt x="1544007" y="8013"/>
                    <a:pt x="1548853" y="4784"/>
                  </a:cubicBezTo>
                  <a:cubicBezTo>
                    <a:pt x="1558304" y="717"/>
                    <a:pt x="1568952" y="1136"/>
                    <a:pt x="1579062" y="0"/>
                  </a:cubicBezTo>
                  <a:close/>
                </a:path>
              </a:pathLst>
            </a:custGeom>
            <a:grpFill/>
            <a:ln w="3175" cap="flat">
              <a:solidFill>
                <a:schemeClr val="tx1"/>
              </a:solidFill>
              <a:prstDash val="solid"/>
              <a:miter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Canada - Mainland">
              <a:extLst>
                <a:ext uri="{FF2B5EF4-FFF2-40B4-BE49-F238E27FC236}">
                  <a16:creationId xmlns:a16="http://schemas.microsoft.com/office/drawing/2014/main" id="{08AB7EE0-2E05-49F7-A06D-46D048FEBF02}"/>
                </a:ext>
              </a:extLst>
            </p:cNvPr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2497236" y="2108118"/>
              <a:ext cx="2016681" cy="1393245"/>
            </a:xfrm>
            <a:custGeom>
              <a:avLst/>
              <a:gdLst>
                <a:gd name="T0" fmla="*/ 581 w 1116"/>
                <a:gd name="T1" fmla="*/ 586 h 771"/>
                <a:gd name="T2" fmla="*/ 568 w 1116"/>
                <a:gd name="T3" fmla="*/ 575 h 771"/>
                <a:gd name="T4" fmla="*/ 564 w 1116"/>
                <a:gd name="T5" fmla="*/ 531 h 771"/>
                <a:gd name="T6" fmla="*/ 426 w 1116"/>
                <a:gd name="T7" fmla="*/ 408 h 771"/>
                <a:gd name="T8" fmla="*/ 344 w 1116"/>
                <a:gd name="T9" fmla="*/ 340 h 771"/>
                <a:gd name="T10" fmla="*/ 381 w 1116"/>
                <a:gd name="T11" fmla="*/ 340 h 771"/>
                <a:gd name="T12" fmla="*/ 374 w 1116"/>
                <a:gd name="T13" fmla="*/ 335 h 771"/>
                <a:gd name="T14" fmla="*/ 684 w 1116"/>
                <a:gd name="T15" fmla="*/ 228 h 771"/>
                <a:gd name="T16" fmla="*/ 257 w 1116"/>
                <a:gd name="T17" fmla="*/ 223 h 771"/>
                <a:gd name="T18" fmla="*/ 269 w 1116"/>
                <a:gd name="T19" fmla="*/ 243 h 771"/>
                <a:gd name="T20" fmla="*/ 272 w 1116"/>
                <a:gd name="T21" fmla="*/ 209 h 771"/>
                <a:gd name="T22" fmla="*/ 610 w 1116"/>
                <a:gd name="T23" fmla="*/ 2 h 771"/>
                <a:gd name="T24" fmla="*/ 656 w 1116"/>
                <a:gd name="T25" fmla="*/ 97 h 771"/>
                <a:gd name="T26" fmla="*/ 676 w 1116"/>
                <a:gd name="T27" fmla="*/ 105 h 771"/>
                <a:gd name="T28" fmla="*/ 736 w 1116"/>
                <a:gd name="T29" fmla="*/ 114 h 771"/>
                <a:gd name="T30" fmla="*/ 780 w 1116"/>
                <a:gd name="T31" fmla="*/ 131 h 771"/>
                <a:gd name="T32" fmla="*/ 749 w 1116"/>
                <a:gd name="T33" fmla="*/ 212 h 771"/>
                <a:gd name="T34" fmla="*/ 693 w 1116"/>
                <a:gd name="T35" fmla="*/ 240 h 771"/>
                <a:gd name="T36" fmla="*/ 639 w 1116"/>
                <a:gd name="T37" fmla="*/ 288 h 771"/>
                <a:gd name="T38" fmla="*/ 638 w 1116"/>
                <a:gd name="T39" fmla="*/ 319 h 771"/>
                <a:gd name="T40" fmla="*/ 611 w 1116"/>
                <a:gd name="T41" fmla="*/ 427 h 771"/>
                <a:gd name="T42" fmla="*/ 728 w 1116"/>
                <a:gd name="T43" fmla="*/ 504 h 771"/>
                <a:gd name="T44" fmla="*/ 786 w 1116"/>
                <a:gd name="T45" fmla="*/ 596 h 771"/>
                <a:gd name="T46" fmla="*/ 839 w 1116"/>
                <a:gd name="T47" fmla="*/ 485 h 771"/>
                <a:gd name="T48" fmla="*/ 827 w 1116"/>
                <a:gd name="T49" fmla="*/ 393 h 771"/>
                <a:gd name="T50" fmla="*/ 862 w 1116"/>
                <a:gd name="T51" fmla="*/ 332 h 771"/>
                <a:gd name="T52" fmla="*/ 934 w 1116"/>
                <a:gd name="T53" fmla="*/ 362 h 771"/>
                <a:gd name="T54" fmla="*/ 930 w 1116"/>
                <a:gd name="T55" fmla="*/ 420 h 771"/>
                <a:gd name="T56" fmla="*/ 980 w 1116"/>
                <a:gd name="T57" fmla="*/ 429 h 771"/>
                <a:gd name="T58" fmla="*/ 1007 w 1116"/>
                <a:gd name="T59" fmla="*/ 402 h 771"/>
                <a:gd name="T60" fmla="*/ 1023 w 1116"/>
                <a:gd name="T61" fmla="*/ 427 h 771"/>
                <a:gd name="T62" fmla="*/ 1041 w 1116"/>
                <a:gd name="T63" fmla="*/ 466 h 771"/>
                <a:gd name="T64" fmla="*/ 1042 w 1116"/>
                <a:gd name="T65" fmla="*/ 485 h 771"/>
                <a:gd name="T66" fmla="*/ 1094 w 1116"/>
                <a:gd name="T67" fmla="*/ 522 h 771"/>
                <a:gd name="T68" fmla="*/ 1085 w 1116"/>
                <a:gd name="T69" fmla="*/ 532 h 771"/>
                <a:gd name="T70" fmla="*/ 1114 w 1116"/>
                <a:gd name="T71" fmla="*/ 567 h 771"/>
                <a:gd name="T72" fmla="*/ 971 w 1116"/>
                <a:gd name="T73" fmla="*/ 621 h 771"/>
                <a:gd name="T74" fmla="*/ 992 w 1116"/>
                <a:gd name="T75" fmla="*/ 658 h 771"/>
                <a:gd name="T76" fmla="*/ 1025 w 1116"/>
                <a:gd name="T77" fmla="*/ 703 h 771"/>
                <a:gd name="T78" fmla="*/ 1007 w 1116"/>
                <a:gd name="T79" fmla="*/ 725 h 771"/>
                <a:gd name="T80" fmla="*/ 986 w 1116"/>
                <a:gd name="T81" fmla="*/ 712 h 771"/>
                <a:gd name="T82" fmla="*/ 909 w 1116"/>
                <a:gd name="T83" fmla="*/ 718 h 771"/>
                <a:gd name="T84" fmla="*/ 756 w 1116"/>
                <a:gd name="T85" fmla="*/ 771 h 771"/>
                <a:gd name="T86" fmla="*/ 781 w 1116"/>
                <a:gd name="T87" fmla="*/ 712 h 771"/>
                <a:gd name="T88" fmla="*/ 736 w 1116"/>
                <a:gd name="T89" fmla="*/ 681 h 771"/>
                <a:gd name="T90" fmla="*/ 682 w 1116"/>
                <a:gd name="T91" fmla="*/ 650 h 771"/>
                <a:gd name="T92" fmla="*/ 227 w 1116"/>
                <a:gd name="T93" fmla="*/ 632 h 771"/>
                <a:gd name="T94" fmla="*/ 186 w 1116"/>
                <a:gd name="T95" fmla="*/ 602 h 771"/>
                <a:gd name="T96" fmla="*/ 166 w 1116"/>
                <a:gd name="T97" fmla="*/ 567 h 771"/>
                <a:gd name="T98" fmla="*/ 86 w 1116"/>
                <a:gd name="T99" fmla="*/ 421 h 771"/>
                <a:gd name="T100" fmla="*/ 76 w 1116"/>
                <a:gd name="T101" fmla="*/ 128 h 771"/>
                <a:gd name="T102" fmla="*/ 132 w 1116"/>
                <a:gd name="T103" fmla="*/ 97 h 771"/>
                <a:gd name="T104" fmla="*/ 196 w 1116"/>
                <a:gd name="T105" fmla="*/ 101 h 771"/>
                <a:gd name="T106" fmla="*/ 275 w 1116"/>
                <a:gd name="T107" fmla="*/ 101 h 771"/>
                <a:gd name="T108" fmla="*/ 409 w 1116"/>
                <a:gd name="T109" fmla="*/ 159 h 771"/>
                <a:gd name="T110" fmla="*/ 438 w 1116"/>
                <a:gd name="T111" fmla="*/ 181 h 771"/>
                <a:gd name="T112" fmla="*/ 448 w 1116"/>
                <a:gd name="T113" fmla="*/ 141 h 771"/>
                <a:gd name="T114" fmla="*/ 466 w 1116"/>
                <a:gd name="T115" fmla="*/ 132 h 771"/>
                <a:gd name="T116" fmla="*/ 572 w 1116"/>
                <a:gd name="T117" fmla="*/ 162 h 771"/>
                <a:gd name="T118" fmla="*/ 589 w 1116"/>
                <a:gd name="T119" fmla="*/ 142 h 771"/>
                <a:gd name="T120" fmla="*/ 605 w 1116"/>
                <a:gd name="T121" fmla="*/ 148 h 771"/>
                <a:gd name="T122" fmla="*/ 583 w 1116"/>
                <a:gd name="T123" fmla="*/ 48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16" h="771">
                  <a:moveTo>
                    <a:pt x="1004" y="710"/>
                  </a:moveTo>
                  <a:lnTo>
                    <a:pt x="1005" y="713"/>
                  </a:lnTo>
                  <a:lnTo>
                    <a:pt x="1013" y="710"/>
                  </a:lnTo>
                  <a:lnTo>
                    <a:pt x="1004" y="710"/>
                  </a:lnTo>
                  <a:close/>
                  <a:moveTo>
                    <a:pt x="581" y="586"/>
                  </a:moveTo>
                  <a:lnTo>
                    <a:pt x="578" y="595"/>
                  </a:lnTo>
                  <a:lnTo>
                    <a:pt x="581" y="593"/>
                  </a:lnTo>
                  <a:lnTo>
                    <a:pt x="583" y="593"/>
                  </a:lnTo>
                  <a:lnTo>
                    <a:pt x="583" y="595"/>
                  </a:lnTo>
                  <a:lnTo>
                    <a:pt x="577" y="607"/>
                  </a:lnTo>
                  <a:lnTo>
                    <a:pt x="578" y="611"/>
                  </a:lnTo>
                  <a:lnTo>
                    <a:pt x="580" y="611"/>
                  </a:lnTo>
                  <a:lnTo>
                    <a:pt x="581" y="607"/>
                  </a:lnTo>
                  <a:lnTo>
                    <a:pt x="583" y="607"/>
                  </a:lnTo>
                  <a:lnTo>
                    <a:pt x="586" y="595"/>
                  </a:lnTo>
                  <a:lnTo>
                    <a:pt x="581" y="586"/>
                  </a:lnTo>
                  <a:close/>
                  <a:moveTo>
                    <a:pt x="559" y="529"/>
                  </a:moveTo>
                  <a:lnTo>
                    <a:pt x="562" y="531"/>
                  </a:lnTo>
                  <a:lnTo>
                    <a:pt x="561" y="535"/>
                  </a:lnTo>
                  <a:lnTo>
                    <a:pt x="564" y="541"/>
                  </a:lnTo>
                  <a:lnTo>
                    <a:pt x="564" y="543"/>
                  </a:lnTo>
                  <a:lnTo>
                    <a:pt x="552" y="540"/>
                  </a:lnTo>
                  <a:lnTo>
                    <a:pt x="547" y="549"/>
                  </a:lnTo>
                  <a:lnTo>
                    <a:pt x="549" y="552"/>
                  </a:lnTo>
                  <a:lnTo>
                    <a:pt x="558" y="555"/>
                  </a:lnTo>
                  <a:lnTo>
                    <a:pt x="558" y="556"/>
                  </a:lnTo>
                  <a:lnTo>
                    <a:pt x="552" y="559"/>
                  </a:lnTo>
                  <a:lnTo>
                    <a:pt x="555" y="565"/>
                  </a:lnTo>
                  <a:lnTo>
                    <a:pt x="561" y="571"/>
                  </a:lnTo>
                  <a:lnTo>
                    <a:pt x="562" y="580"/>
                  </a:lnTo>
                  <a:lnTo>
                    <a:pt x="565" y="580"/>
                  </a:lnTo>
                  <a:lnTo>
                    <a:pt x="568" y="575"/>
                  </a:lnTo>
                  <a:lnTo>
                    <a:pt x="570" y="575"/>
                  </a:lnTo>
                  <a:lnTo>
                    <a:pt x="574" y="589"/>
                  </a:lnTo>
                  <a:lnTo>
                    <a:pt x="575" y="584"/>
                  </a:lnTo>
                  <a:lnTo>
                    <a:pt x="577" y="584"/>
                  </a:lnTo>
                  <a:lnTo>
                    <a:pt x="580" y="586"/>
                  </a:lnTo>
                  <a:lnTo>
                    <a:pt x="581" y="586"/>
                  </a:lnTo>
                  <a:lnTo>
                    <a:pt x="575" y="575"/>
                  </a:lnTo>
                  <a:lnTo>
                    <a:pt x="572" y="558"/>
                  </a:lnTo>
                  <a:lnTo>
                    <a:pt x="568" y="553"/>
                  </a:lnTo>
                  <a:lnTo>
                    <a:pt x="565" y="541"/>
                  </a:lnTo>
                  <a:lnTo>
                    <a:pt x="565" y="537"/>
                  </a:lnTo>
                  <a:lnTo>
                    <a:pt x="568" y="535"/>
                  </a:lnTo>
                  <a:lnTo>
                    <a:pt x="567" y="534"/>
                  </a:lnTo>
                  <a:lnTo>
                    <a:pt x="562" y="537"/>
                  </a:lnTo>
                  <a:lnTo>
                    <a:pt x="562" y="535"/>
                  </a:lnTo>
                  <a:lnTo>
                    <a:pt x="564" y="531"/>
                  </a:lnTo>
                  <a:lnTo>
                    <a:pt x="562" y="529"/>
                  </a:lnTo>
                  <a:lnTo>
                    <a:pt x="559" y="529"/>
                  </a:lnTo>
                  <a:close/>
                  <a:moveTo>
                    <a:pt x="415" y="395"/>
                  </a:moveTo>
                  <a:lnTo>
                    <a:pt x="414" y="396"/>
                  </a:lnTo>
                  <a:lnTo>
                    <a:pt x="417" y="398"/>
                  </a:lnTo>
                  <a:lnTo>
                    <a:pt x="417" y="399"/>
                  </a:lnTo>
                  <a:lnTo>
                    <a:pt x="411" y="400"/>
                  </a:lnTo>
                  <a:lnTo>
                    <a:pt x="395" y="420"/>
                  </a:lnTo>
                  <a:lnTo>
                    <a:pt x="402" y="420"/>
                  </a:lnTo>
                  <a:lnTo>
                    <a:pt x="402" y="418"/>
                  </a:lnTo>
                  <a:lnTo>
                    <a:pt x="404" y="418"/>
                  </a:lnTo>
                  <a:lnTo>
                    <a:pt x="417" y="412"/>
                  </a:lnTo>
                  <a:lnTo>
                    <a:pt x="449" y="409"/>
                  </a:lnTo>
                  <a:lnTo>
                    <a:pt x="436" y="406"/>
                  </a:lnTo>
                  <a:lnTo>
                    <a:pt x="429" y="406"/>
                  </a:lnTo>
                  <a:lnTo>
                    <a:pt x="426" y="408"/>
                  </a:lnTo>
                  <a:lnTo>
                    <a:pt x="420" y="408"/>
                  </a:lnTo>
                  <a:lnTo>
                    <a:pt x="420" y="406"/>
                  </a:lnTo>
                  <a:lnTo>
                    <a:pt x="421" y="406"/>
                  </a:lnTo>
                  <a:lnTo>
                    <a:pt x="423" y="405"/>
                  </a:lnTo>
                  <a:lnTo>
                    <a:pt x="417" y="405"/>
                  </a:lnTo>
                  <a:lnTo>
                    <a:pt x="417" y="399"/>
                  </a:lnTo>
                  <a:lnTo>
                    <a:pt x="423" y="395"/>
                  </a:lnTo>
                  <a:lnTo>
                    <a:pt x="415" y="395"/>
                  </a:lnTo>
                  <a:close/>
                  <a:moveTo>
                    <a:pt x="323" y="310"/>
                  </a:moveTo>
                  <a:lnTo>
                    <a:pt x="332" y="323"/>
                  </a:lnTo>
                  <a:lnTo>
                    <a:pt x="343" y="329"/>
                  </a:lnTo>
                  <a:lnTo>
                    <a:pt x="343" y="331"/>
                  </a:lnTo>
                  <a:lnTo>
                    <a:pt x="341" y="334"/>
                  </a:lnTo>
                  <a:lnTo>
                    <a:pt x="347" y="335"/>
                  </a:lnTo>
                  <a:lnTo>
                    <a:pt x="347" y="337"/>
                  </a:lnTo>
                  <a:lnTo>
                    <a:pt x="344" y="340"/>
                  </a:lnTo>
                  <a:lnTo>
                    <a:pt x="346" y="341"/>
                  </a:lnTo>
                  <a:lnTo>
                    <a:pt x="346" y="343"/>
                  </a:lnTo>
                  <a:lnTo>
                    <a:pt x="338" y="343"/>
                  </a:lnTo>
                  <a:lnTo>
                    <a:pt x="337" y="353"/>
                  </a:lnTo>
                  <a:lnTo>
                    <a:pt x="331" y="353"/>
                  </a:lnTo>
                  <a:lnTo>
                    <a:pt x="331" y="360"/>
                  </a:lnTo>
                  <a:lnTo>
                    <a:pt x="329" y="360"/>
                  </a:lnTo>
                  <a:lnTo>
                    <a:pt x="300" y="350"/>
                  </a:lnTo>
                  <a:lnTo>
                    <a:pt x="295" y="355"/>
                  </a:lnTo>
                  <a:lnTo>
                    <a:pt x="304" y="353"/>
                  </a:lnTo>
                  <a:lnTo>
                    <a:pt x="306" y="353"/>
                  </a:lnTo>
                  <a:lnTo>
                    <a:pt x="325" y="369"/>
                  </a:lnTo>
                  <a:lnTo>
                    <a:pt x="355" y="365"/>
                  </a:lnTo>
                  <a:lnTo>
                    <a:pt x="358" y="356"/>
                  </a:lnTo>
                  <a:lnTo>
                    <a:pt x="374" y="349"/>
                  </a:lnTo>
                  <a:lnTo>
                    <a:pt x="381" y="340"/>
                  </a:lnTo>
                  <a:lnTo>
                    <a:pt x="383" y="334"/>
                  </a:lnTo>
                  <a:lnTo>
                    <a:pt x="392" y="329"/>
                  </a:lnTo>
                  <a:lnTo>
                    <a:pt x="392" y="323"/>
                  </a:lnTo>
                  <a:lnTo>
                    <a:pt x="398" y="323"/>
                  </a:lnTo>
                  <a:lnTo>
                    <a:pt x="402" y="325"/>
                  </a:lnTo>
                  <a:lnTo>
                    <a:pt x="405" y="325"/>
                  </a:lnTo>
                  <a:lnTo>
                    <a:pt x="401" y="320"/>
                  </a:lnTo>
                  <a:lnTo>
                    <a:pt x="404" y="319"/>
                  </a:lnTo>
                  <a:lnTo>
                    <a:pt x="405" y="319"/>
                  </a:lnTo>
                  <a:lnTo>
                    <a:pt x="412" y="322"/>
                  </a:lnTo>
                  <a:lnTo>
                    <a:pt x="417" y="319"/>
                  </a:lnTo>
                  <a:lnTo>
                    <a:pt x="405" y="313"/>
                  </a:lnTo>
                  <a:lnTo>
                    <a:pt x="395" y="314"/>
                  </a:lnTo>
                  <a:lnTo>
                    <a:pt x="384" y="320"/>
                  </a:lnTo>
                  <a:lnTo>
                    <a:pt x="375" y="335"/>
                  </a:lnTo>
                  <a:lnTo>
                    <a:pt x="374" y="335"/>
                  </a:lnTo>
                  <a:lnTo>
                    <a:pt x="365" y="337"/>
                  </a:lnTo>
                  <a:lnTo>
                    <a:pt x="361" y="337"/>
                  </a:lnTo>
                  <a:lnTo>
                    <a:pt x="361" y="329"/>
                  </a:lnTo>
                  <a:lnTo>
                    <a:pt x="355" y="332"/>
                  </a:lnTo>
                  <a:lnTo>
                    <a:pt x="352" y="323"/>
                  </a:lnTo>
                  <a:lnTo>
                    <a:pt x="350" y="323"/>
                  </a:lnTo>
                  <a:lnTo>
                    <a:pt x="346" y="326"/>
                  </a:lnTo>
                  <a:lnTo>
                    <a:pt x="332" y="317"/>
                  </a:lnTo>
                  <a:lnTo>
                    <a:pt x="329" y="310"/>
                  </a:lnTo>
                  <a:lnTo>
                    <a:pt x="323" y="310"/>
                  </a:lnTo>
                  <a:close/>
                  <a:moveTo>
                    <a:pt x="666" y="223"/>
                  </a:moveTo>
                  <a:lnTo>
                    <a:pt x="664" y="224"/>
                  </a:lnTo>
                  <a:lnTo>
                    <a:pt x="679" y="239"/>
                  </a:lnTo>
                  <a:lnTo>
                    <a:pt x="693" y="240"/>
                  </a:lnTo>
                  <a:lnTo>
                    <a:pt x="693" y="239"/>
                  </a:lnTo>
                  <a:lnTo>
                    <a:pt x="684" y="228"/>
                  </a:lnTo>
                  <a:lnTo>
                    <a:pt x="666" y="223"/>
                  </a:lnTo>
                  <a:close/>
                  <a:moveTo>
                    <a:pt x="276" y="187"/>
                  </a:moveTo>
                  <a:lnTo>
                    <a:pt x="251" y="202"/>
                  </a:lnTo>
                  <a:lnTo>
                    <a:pt x="211" y="211"/>
                  </a:lnTo>
                  <a:lnTo>
                    <a:pt x="209" y="215"/>
                  </a:lnTo>
                  <a:lnTo>
                    <a:pt x="212" y="220"/>
                  </a:lnTo>
                  <a:lnTo>
                    <a:pt x="215" y="214"/>
                  </a:lnTo>
                  <a:lnTo>
                    <a:pt x="218" y="214"/>
                  </a:lnTo>
                  <a:lnTo>
                    <a:pt x="223" y="215"/>
                  </a:lnTo>
                  <a:lnTo>
                    <a:pt x="226" y="215"/>
                  </a:lnTo>
                  <a:lnTo>
                    <a:pt x="230" y="217"/>
                  </a:lnTo>
                  <a:lnTo>
                    <a:pt x="233" y="217"/>
                  </a:lnTo>
                  <a:lnTo>
                    <a:pt x="235" y="212"/>
                  </a:lnTo>
                  <a:lnTo>
                    <a:pt x="258" y="217"/>
                  </a:lnTo>
                  <a:lnTo>
                    <a:pt x="258" y="218"/>
                  </a:lnTo>
                  <a:lnTo>
                    <a:pt x="257" y="223"/>
                  </a:lnTo>
                  <a:lnTo>
                    <a:pt x="254" y="223"/>
                  </a:lnTo>
                  <a:lnTo>
                    <a:pt x="249" y="221"/>
                  </a:lnTo>
                  <a:lnTo>
                    <a:pt x="243" y="221"/>
                  </a:lnTo>
                  <a:lnTo>
                    <a:pt x="246" y="226"/>
                  </a:lnTo>
                  <a:lnTo>
                    <a:pt x="246" y="231"/>
                  </a:lnTo>
                  <a:lnTo>
                    <a:pt x="239" y="237"/>
                  </a:lnTo>
                  <a:lnTo>
                    <a:pt x="238" y="243"/>
                  </a:lnTo>
                  <a:lnTo>
                    <a:pt x="238" y="245"/>
                  </a:lnTo>
                  <a:lnTo>
                    <a:pt x="232" y="246"/>
                  </a:lnTo>
                  <a:lnTo>
                    <a:pt x="249" y="252"/>
                  </a:lnTo>
                  <a:lnTo>
                    <a:pt x="254" y="248"/>
                  </a:lnTo>
                  <a:lnTo>
                    <a:pt x="255" y="239"/>
                  </a:lnTo>
                  <a:lnTo>
                    <a:pt x="269" y="233"/>
                  </a:lnTo>
                  <a:lnTo>
                    <a:pt x="270" y="233"/>
                  </a:lnTo>
                  <a:lnTo>
                    <a:pt x="270" y="239"/>
                  </a:lnTo>
                  <a:lnTo>
                    <a:pt x="269" y="243"/>
                  </a:lnTo>
                  <a:lnTo>
                    <a:pt x="257" y="254"/>
                  </a:lnTo>
                  <a:lnTo>
                    <a:pt x="258" y="258"/>
                  </a:lnTo>
                  <a:lnTo>
                    <a:pt x="276" y="240"/>
                  </a:lnTo>
                  <a:lnTo>
                    <a:pt x="280" y="240"/>
                  </a:lnTo>
                  <a:lnTo>
                    <a:pt x="276" y="234"/>
                  </a:lnTo>
                  <a:lnTo>
                    <a:pt x="280" y="227"/>
                  </a:lnTo>
                  <a:lnTo>
                    <a:pt x="288" y="227"/>
                  </a:lnTo>
                  <a:lnTo>
                    <a:pt x="292" y="228"/>
                  </a:lnTo>
                  <a:lnTo>
                    <a:pt x="295" y="228"/>
                  </a:lnTo>
                  <a:lnTo>
                    <a:pt x="306" y="214"/>
                  </a:lnTo>
                  <a:lnTo>
                    <a:pt x="304" y="211"/>
                  </a:lnTo>
                  <a:lnTo>
                    <a:pt x="306" y="206"/>
                  </a:lnTo>
                  <a:lnTo>
                    <a:pt x="304" y="206"/>
                  </a:lnTo>
                  <a:lnTo>
                    <a:pt x="306" y="200"/>
                  </a:lnTo>
                  <a:lnTo>
                    <a:pt x="295" y="209"/>
                  </a:lnTo>
                  <a:lnTo>
                    <a:pt x="272" y="209"/>
                  </a:lnTo>
                  <a:lnTo>
                    <a:pt x="269" y="206"/>
                  </a:lnTo>
                  <a:lnTo>
                    <a:pt x="272" y="200"/>
                  </a:lnTo>
                  <a:lnTo>
                    <a:pt x="286" y="191"/>
                  </a:lnTo>
                  <a:lnTo>
                    <a:pt x="276" y="187"/>
                  </a:lnTo>
                  <a:close/>
                  <a:moveTo>
                    <a:pt x="596" y="172"/>
                  </a:moveTo>
                  <a:lnTo>
                    <a:pt x="595" y="175"/>
                  </a:lnTo>
                  <a:lnTo>
                    <a:pt x="596" y="177"/>
                  </a:lnTo>
                  <a:lnTo>
                    <a:pt x="596" y="172"/>
                  </a:lnTo>
                  <a:close/>
                  <a:moveTo>
                    <a:pt x="618" y="101"/>
                  </a:moveTo>
                  <a:lnTo>
                    <a:pt x="617" y="107"/>
                  </a:lnTo>
                  <a:lnTo>
                    <a:pt x="618" y="105"/>
                  </a:lnTo>
                  <a:lnTo>
                    <a:pt x="618" y="101"/>
                  </a:lnTo>
                  <a:close/>
                  <a:moveTo>
                    <a:pt x="601" y="0"/>
                  </a:moveTo>
                  <a:lnTo>
                    <a:pt x="602" y="0"/>
                  </a:lnTo>
                  <a:lnTo>
                    <a:pt x="608" y="2"/>
                  </a:lnTo>
                  <a:lnTo>
                    <a:pt x="610" y="2"/>
                  </a:lnTo>
                  <a:lnTo>
                    <a:pt x="610" y="3"/>
                  </a:lnTo>
                  <a:lnTo>
                    <a:pt x="608" y="8"/>
                  </a:lnTo>
                  <a:lnTo>
                    <a:pt x="610" y="11"/>
                  </a:lnTo>
                  <a:lnTo>
                    <a:pt x="617" y="8"/>
                  </a:lnTo>
                  <a:lnTo>
                    <a:pt x="618" y="8"/>
                  </a:lnTo>
                  <a:lnTo>
                    <a:pt x="618" y="9"/>
                  </a:lnTo>
                  <a:lnTo>
                    <a:pt x="620" y="18"/>
                  </a:lnTo>
                  <a:lnTo>
                    <a:pt x="627" y="27"/>
                  </a:lnTo>
                  <a:lnTo>
                    <a:pt x="629" y="48"/>
                  </a:lnTo>
                  <a:lnTo>
                    <a:pt x="648" y="74"/>
                  </a:lnTo>
                  <a:lnTo>
                    <a:pt x="644" y="74"/>
                  </a:lnTo>
                  <a:lnTo>
                    <a:pt x="641" y="73"/>
                  </a:lnTo>
                  <a:lnTo>
                    <a:pt x="638" y="73"/>
                  </a:lnTo>
                  <a:lnTo>
                    <a:pt x="642" y="80"/>
                  </a:lnTo>
                  <a:lnTo>
                    <a:pt x="632" y="91"/>
                  </a:lnTo>
                  <a:lnTo>
                    <a:pt x="656" y="97"/>
                  </a:lnTo>
                  <a:lnTo>
                    <a:pt x="657" y="97"/>
                  </a:lnTo>
                  <a:lnTo>
                    <a:pt x="657" y="98"/>
                  </a:lnTo>
                  <a:lnTo>
                    <a:pt x="656" y="104"/>
                  </a:lnTo>
                  <a:lnTo>
                    <a:pt x="656" y="105"/>
                  </a:lnTo>
                  <a:lnTo>
                    <a:pt x="654" y="105"/>
                  </a:lnTo>
                  <a:lnTo>
                    <a:pt x="651" y="104"/>
                  </a:lnTo>
                  <a:lnTo>
                    <a:pt x="661" y="122"/>
                  </a:lnTo>
                  <a:lnTo>
                    <a:pt x="663" y="122"/>
                  </a:lnTo>
                  <a:lnTo>
                    <a:pt x="663" y="123"/>
                  </a:lnTo>
                  <a:lnTo>
                    <a:pt x="660" y="134"/>
                  </a:lnTo>
                  <a:lnTo>
                    <a:pt x="663" y="140"/>
                  </a:lnTo>
                  <a:lnTo>
                    <a:pt x="669" y="126"/>
                  </a:lnTo>
                  <a:lnTo>
                    <a:pt x="669" y="114"/>
                  </a:lnTo>
                  <a:lnTo>
                    <a:pt x="673" y="107"/>
                  </a:lnTo>
                  <a:lnTo>
                    <a:pt x="675" y="107"/>
                  </a:lnTo>
                  <a:lnTo>
                    <a:pt x="676" y="105"/>
                  </a:lnTo>
                  <a:lnTo>
                    <a:pt x="681" y="105"/>
                  </a:lnTo>
                  <a:lnTo>
                    <a:pt x="691" y="120"/>
                  </a:lnTo>
                  <a:lnTo>
                    <a:pt x="696" y="141"/>
                  </a:lnTo>
                  <a:lnTo>
                    <a:pt x="693" y="141"/>
                  </a:lnTo>
                  <a:lnTo>
                    <a:pt x="691" y="142"/>
                  </a:lnTo>
                  <a:lnTo>
                    <a:pt x="690" y="142"/>
                  </a:lnTo>
                  <a:lnTo>
                    <a:pt x="688" y="154"/>
                  </a:lnTo>
                  <a:lnTo>
                    <a:pt x="701" y="177"/>
                  </a:lnTo>
                  <a:lnTo>
                    <a:pt x="712" y="171"/>
                  </a:lnTo>
                  <a:lnTo>
                    <a:pt x="712" y="160"/>
                  </a:lnTo>
                  <a:lnTo>
                    <a:pt x="721" y="140"/>
                  </a:lnTo>
                  <a:lnTo>
                    <a:pt x="722" y="128"/>
                  </a:lnTo>
                  <a:lnTo>
                    <a:pt x="734" y="125"/>
                  </a:lnTo>
                  <a:lnTo>
                    <a:pt x="730" y="122"/>
                  </a:lnTo>
                  <a:lnTo>
                    <a:pt x="730" y="120"/>
                  </a:lnTo>
                  <a:lnTo>
                    <a:pt x="736" y="114"/>
                  </a:lnTo>
                  <a:lnTo>
                    <a:pt x="725" y="105"/>
                  </a:lnTo>
                  <a:lnTo>
                    <a:pt x="725" y="86"/>
                  </a:lnTo>
                  <a:lnTo>
                    <a:pt x="730" y="86"/>
                  </a:lnTo>
                  <a:lnTo>
                    <a:pt x="739" y="88"/>
                  </a:lnTo>
                  <a:lnTo>
                    <a:pt x="750" y="89"/>
                  </a:lnTo>
                  <a:lnTo>
                    <a:pt x="759" y="91"/>
                  </a:lnTo>
                  <a:lnTo>
                    <a:pt x="764" y="91"/>
                  </a:lnTo>
                  <a:lnTo>
                    <a:pt x="765" y="98"/>
                  </a:lnTo>
                  <a:lnTo>
                    <a:pt x="764" y="100"/>
                  </a:lnTo>
                  <a:lnTo>
                    <a:pt x="768" y="107"/>
                  </a:lnTo>
                  <a:lnTo>
                    <a:pt x="781" y="111"/>
                  </a:lnTo>
                  <a:lnTo>
                    <a:pt x="781" y="113"/>
                  </a:lnTo>
                  <a:lnTo>
                    <a:pt x="774" y="120"/>
                  </a:lnTo>
                  <a:lnTo>
                    <a:pt x="781" y="122"/>
                  </a:lnTo>
                  <a:lnTo>
                    <a:pt x="781" y="123"/>
                  </a:lnTo>
                  <a:lnTo>
                    <a:pt x="780" y="131"/>
                  </a:lnTo>
                  <a:lnTo>
                    <a:pt x="773" y="138"/>
                  </a:lnTo>
                  <a:lnTo>
                    <a:pt x="770" y="134"/>
                  </a:lnTo>
                  <a:lnTo>
                    <a:pt x="765" y="135"/>
                  </a:lnTo>
                  <a:lnTo>
                    <a:pt x="768" y="140"/>
                  </a:lnTo>
                  <a:lnTo>
                    <a:pt x="768" y="145"/>
                  </a:lnTo>
                  <a:lnTo>
                    <a:pt x="771" y="144"/>
                  </a:lnTo>
                  <a:lnTo>
                    <a:pt x="773" y="144"/>
                  </a:lnTo>
                  <a:lnTo>
                    <a:pt x="771" y="154"/>
                  </a:lnTo>
                  <a:lnTo>
                    <a:pt x="781" y="168"/>
                  </a:lnTo>
                  <a:lnTo>
                    <a:pt x="781" y="178"/>
                  </a:lnTo>
                  <a:lnTo>
                    <a:pt x="764" y="200"/>
                  </a:lnTo>
                  <a:lnTo>
                    <a:pt x="755" y="206"/>
                  </a:lnTo>
                  <a:lnTo>
                    <a:pt x="753" y="206"/>
                  </a:lnTo>
                  <a:lnTo>
                    <a:pt x="746" y="197"/>
                  </a:lnTo>
                  <a:lnTo>
                    <a:pt x="744" y="200"/>
                  </a:lnTo>
                  <a:lnTo>
                    <a:pt x="749" y="212"/>
                  </a:lnTo>
                  <a:lnTo>
                    <a:pt x="749" y="214"/>
                  </a:lnTo>
                  <a:lnTo>
                    <a:pt x="740" y="208"/>
                  </a:lnTo>
                  <a:lnTo>
                    <a:pt x="740" y="212"/>
                  </a:lnTo>
                  <a:lnTo>
                    <a:pt x="736" y="212"/>
                  </a:lnTo>
                  <a:lnTo>
                    <a:pt x="733" y="211"/>
                  </a:lnTo>
                  <a:lnTo>
                    <a:pt x="730" y="211"/>
                  </a:lnTo>
                  <a:lnTo>
                    <a:pt x="728" y="200"/>
                  </a:lnTo>
                  <a:lnTo>
                    <a:pt x="713" y="200"/>
                  </a:lnTo>
                  <a:lnTo>
                    <a:pt x="712" y="206"/>
                  </a:lnTo>
                  <a:lnTo>
                    <a:pt x="719" y="208"/>
                  </a:lnTo>
                  <a:lnTo>
                    <a:pt x="719" y="215"/>
                  </a:lnTo>
                  <a:lnTo>
                    <a:pt x="703" y="237"/>
                  </a:lnTo>
                  <a:lnTo>
                    <a:pt x="703" y="239"/>
                  </a:lnTo>
                  <a:lnTo>
                    <a:pt x="700" y="239"/>
                  </a:lnTo>
                  <a:lnTo>
                    <a:pt x="697" y="240"/>
                  </a:lnTo>
                  <a:lnTo>
                    <a:pt x="693" y="240"/>
                  </a:lnTo>
                  <a:lnTo>
                    <a:pt x="707" y="242"/>
                  </a:lnTo>
                  <a:lnTo>
                    <a:pt x="709" y="242"/>
                  </a:lnTo>
                  <a:lnTo>
                    <a:pt x="709" y="243"/>
                  </a:lnTo>
                  <a:lnTo>
                    <a:pt x="693" y="274"/>
                  </a:lnTo>
                  <a:lnTo>
                    <a:pt x="693" y="276"/>
                  </a:lnTo>
                  <a:lnTo>
                    <a:pt x="679" y="280"/>
                  </a:lnTo>
                  <a:lnTo>
                    <a:pt x="678" y="280"/>
                  </a:lnTo>
                  <a:lnTo>
                    <a:pt x="670" y="277"/>
                  </a:lnTo>
                  <a:lnTo>
                    <a:pt x="670" y="282"/>
                  </a:lnTo>
                  <a:lnTo>
                    <a:pt x="667" y="282"/>
                  </a:lnTo>
                  <a:lnTo>
                    <a:pt x="667" y="289"/>
                  </a:lnTo>
                  <a:lnTo>
                    <a:pt x="666" y="289"/>
                  </a:lnTo>
                  <a:lnTo>
                    <a:pt x="660" y="295"/>
                  </a:lnTo>
                  <a:lnTo>
                    <a:pt x="658" y="295"/>
                  </a:lnTo>
                  <a:lnTo>
                    <a:pt x="647" y="286"/>
                  </a:lnTo>
                  <a:lnTo>
                    <a:pt x="639" y="288"/>
                  </a:lnTo>
                  <a:lnTo>
                    <a:pt x="623" y="279"/>
                  </a:lnTo>
                  <a:lnTo>
                    <a:pt x="621" y="282"/>
                  </a:lnTo>
                  <a:lnTo>
                    <a:pt x="623" y="283"/>
                  </a:lnTo>
                  <a:lnTo>
                    <a:pt x="623" y="280"/>
                  </a:lnTo>
                  <a:lnTo>
                    <a:pt x="624" y="280"/>
                  </a:lnTo>
                  <a:lnTo>
                    <a:pt x="639" y="289"/>
                  </a:lnTo>
                  <a:lnTo>
                    <a:pt x="639" y="291"/>
                  </a:lnTo>
                  <a:lnTo>
                    <a:pt x="644" y="288"/>
                  </a:lnTo>
                  <a:lnTo>
                    <a:pt x="656" y="294"/>
                  </a:lnTo>
                  <a:lnTo>
                    <a:pt x="657" y="295"/>
                  </a:lnTo>
                  <a:lnTo>
                    <a:pt x="660" y="309"/>
                  </a:lnTo>
                  <a:lnTo>
                    <a:pt x="660" y="310"/>
                  </a:lnTo>
                  <a:lnTo>
                    <a:pt x="658" y="310"/>
                  </a:lnTo>
                  <a:lnTo>
                    <a:pt x="648" y="314"/>
                  </a:lnTo>
                  <a:lnTo>
                    <a:pt x="636" y="314"/>
                  </a:lnTo>
                  <a:lnTo>
                    <a:pt x="638" y="319"/>
                  </a:lnTo>
                  <a:lnTo>
                    <a:pt x="642" y="320"/>
                  </a:lnTo>
                  <a:lnTo>
                    <a:pt x="642" y="322"/>
                  </a:lnTo>
                  <a:lnTo>
                    <a:pt x="633" y="322"/>
                  </a:lnTo>
                  <a:lnTo>
                    <a:pt x="633" y="337"/>
                  </a:lnTo>
                  <a:lnTo>
                    <a:pt x="629" y="334"/>
                  </a:lnTo>
                  <a:lnTo>
                    <a:pt x="624" y="340"/>
                  </a:lnTo>
                  <a:lnTo>
                    <a:pt x="623" y="340"/>
                  </a:lnTo>
                  <a:lnTo>
                    <a:pt x="624" y="343"/>
                  </a:lnTo>
                  <a:lnTo>
                    <a:pt x="621" y="349"/>
                  </a:lnTo>
                  <a:lnTo>
                    <a:pt x="608" y="355"/>
                  </a:lnTo>
                  <a:lnTo>
                    <a:pt x="613" y="360"/>
                  </a:lnTo>
                  <a:lnTo>
                    <a:pt x="605" y="380"/>
                  </a:lnTo>
                  <a:lnTo>
                    <a:pt x="605" y="412"/>
                  </a:lnTo>
                  <a:lnTo>
                    <a:pt x="604" y="415"/>
                  </a:lnTo>
                  <a:lnTo>
                    <a:pt x="610" y="421"/>
                  </a:lnTo>
                  <a:lnTo>
                    <a:pt x="611" y="427"/>
                  </a:lnTo>
                  <a:lnTo>
                    <a:pt x="613" y="423"/>
                  </a:lnTo>
                  <a:lnTo>
                    <a:pt x="613" y="421"/>
                  </a:lnTo>
                  <a:lnTo>
                    <a:pt x="614" y="421"/>
                  </a:lnTo>
                  <a:lnTo>
                    <a:pt x="615" y="423"/>
                  </a:lnTo>
                  <a:lnTo>
                    <a:pt x="621" y="423"/>
                  </a:lnTo>
                  <a:lnTo>
                    <a:pt x="623" y="424"/>
                  </a:lnTo>
                  <a:lnTo>
                    <a:pt x="626" y="424"/>
                  </a:lnTo>
                  <a:lnTo>
                    <a:pt x="636" y="455"/>
                  </a:lnTo>
                  <a:lnTo>
                    <a:pt x="636" y="463"/>
                  </a:lnTo>
                  <a:lnTo>
                    <a:pt x="633" y="466"/>
                  </a:lnTo>
                  <a:lnTo>
                    <a:pt x="653" y="458"/>
                  </a:lnTo>
                  <a:lnTo>
                    <a:pt x="678" y="470"/>
                  </a:lnTo>
                  <a:lnTo>
                    <a:pt x="691" y="479"/>
                  </a:lnTo>
                  <a:lnTo>
                    <a:pt x="698" y="491"/>
                  </a:lnTo>
                  <a:lnTo>
                    <a:pt x="721" y="497"/>
                  </a:lnTo>
                  <a:lnTo>
                    <a:pt x="728" y="504"/>
                  </a:lnTo>
                  <a:lnTo>
                    <a:pt x="728" y="506"/>
                  </a:lnTo>
                  <a:lnTo>
                    <a:pt x="733" y="506"/>
                  </a:lnTo>
                  <a:lnTo>
                    <a:pt x="764" y="510"/>
                  </a:lnTo>
                  <a:lnTo>
                    <a:pt x="768" y="510"/>
                  </a:lnTo>
                  <a:lnTo>
                    <a:pt x="767" y="532"/>
                  </a:lnTo>
                  <a:lnTo>
                    <a:pt x="770" y="552"/>
                  </a:lnTo>
                  <a:lnTo>
                    <a:pt x="768" y="558"/>
                  </a:lnTo>
                  <a:lnTo>
                    <a:pt x="780" y="571"/>
                  </a:lnTo>
                  <a:lnTo>
                    <a:pt x="780" y="572"/>
                  </a:lnTo>
                  <a:lnTo>
                    <a:pt x="779" y="572"/>
                  </a:lnTo>
                  <a:lnTo>
                    <a:pt x="773" y="577"/>
                  </a:lnTo>
                  <a:lnTo>
                    <a:pt x="783" y="577"/>
                  </a:lnTo>
                  <a:lnTo>
                    <a:pt x="789" y="583"/>
                  </a:lnTo>
                  <a:lnTo>
                    <a:pt x="790" y="590"/>
                  </a:lnTo>
                  <a:lnTo>
                    <a:pt x="790" y="592"/>
                  </a:lnTo>
                  <a:lnTo>
                    <a:pt x="786" y="596"/>
                  </a:lnTo>
                  <a:lnTo>
                    <a:pt x="792" y="592"/>
                  </a:lnTo>
                  <a:lnTo>
                    <a:pt x="793" y="592"/>
                  </a:lnTo>
                  <a:lnTo>
                    <a:pt x="801" y="596"/>
                  </a:lnTo>
                  <a:lnTo>
                    <a:pt x="801" y="590"/>
                  </a:lnTo>
                  <a:lnTo>
                    <a:pt x="802" y="590"/>
                  </a:lnTo>
                  <a:lnTo>
                    <a:pt x="805" y="589"/>
                  </a:lnTo>
                  <a:lnTo>
                    <a:pt x="813" y="593"/>
                  </a:lnTo>
                  <a:lnTo>
                    <a:pt x="814" y="589"/>
                  </a:lnTo>
                  <a:lnTo>
                    <a:pt x="810" y="583"/>
                  </a:lnTo>
                  <a:lnTo>
                    <a:pt x="810" y="581"/>
                  </a:lnTo>
                  <a:lnTo>
                    <a:pt x="819" y="574"/>
                  </a:lnTo>
                  <a:lnTo>
                    <a:pt x="814" y="568"/>
                  </a:lnTo>
                  <a:lnTo>
                    <a:pt x="811" y="537"/>
                  </a:lnTo>
                  <a:lnTo>
                    <a:pt x="802" y="524"/>
                  </a:lnTo>
                  <a:lnTo>
                    <a:pt x="827" y="504"/>
                  </a:lnTo>
                  <a:lnTo>
                    <a:pt x="839" y="485"/>
                  </a:lnTo>
                  <a:lnTo>
                    <a:pt x="841" y="485"/>
                  </a:lnTo>
                  <a:lnTo>
                    <a:pt x="847" y="483"/>
                  </a:lnTo>
                  <a:lnTo>
                    <a:pt x="844" y="478"/>
                  </a:lnTo>
                  <a:lnTo>
                    <a:pt x="841" y="483"/>
                  </a:lnTo>
                  <a:lnTo>
                    <a:pt x="839" y="483"/>
                  </a:lnTo>
                  <a:lnTo>
                    <a:pt x="838" y="467"/>
                  </a:lnTo>
                  <a:lnTo>
                    <a:pt x="829" y="435"/>
                  </a:lnTo>
                  <a:lnTo>
                    <a:pt x="813" y="423"/>
                  </a:lnTo>
                  <a:lnTo>
                    <a:pt x="813" y="415"/>
                  </a:lnTo>
                  <a:lnTo>
                    <a:pt x="814" y="414"/>
                  </a:lnTo>
                  <a:lnTo>
                    <a:pt x="827" y="409"/>
                  </a:lnTo>
                  <a:lnTo>
                    <a:pt x="827" y="400"/>
                  </a:lnTo>
                  <a:lnTo>
                    <a:pt x="830" y="400"/>
                  </a:lnTo>
                  <a:lnTo>
                    <a:pt x="830" y="399"/>
                  </a:lnTo>
                  <a:lnTo>
                    <a:pt x="833" y="393"/>
                  </a:lnTo>
                  <a:lnTo>
                    <a:pt x="827" y="393"/>
                  </a:lnTo>
                  <a:lnTo>
                    <a:pt x="827" y="392"/>
                  </a:lnTo>
                  <a:lnTo>
                    <a:pt x="829" y="387"/>
                  </a:lnTo>
                  <a:lnTo>
                    <a:pt x="826" y="380"/>
                  </a:lnTo>
                  <a:lnTo>
                    <a:pt x="824" y="374"/>
                  </a:lnTo>
                  <a:lnTo>
                    <a:pt x="824" y="372"/>
                  </a:lnTo>
                  <a:lnTo>
                    <a:pt x="827" y="372"/>
                  </a:lnTo>
                  <a:lnTo>
                    <a:pt x="822" y="371"/>
                  </a:lnTo>
                  <a:lnTo>
                    <a:pt x="822" y="369"/>
                  </a:lnTo>
                  <a:lnTo>
                    <a:pt x="830" y="346"/>
                  </a:lnTo>
                  <a:lnTo>
                    <a:pt x="822" y="344"/>
                  </a:lnTo>
                  <a:lnTo>
                    <a:pt x="822" y="343"/>
                  </a:lnTo>
                  <a:lnTo>
                    <a:pt x="820" y="331"/>
                  </a:lnTo>
                  <a:lnTo>
                    <a:pt x="820" y="329"/>
                  </a:lnTo>
                  <a:lnTo>
                    <a:pt x="829" y="320"/>
                  </a:lnTo>
                  <a:lnTo>
                    <a:pt x="830" y="320"/>
                  </a:lnTo>
                  <a:lnTo>
                    <a:pt x="862" y="332"/>
                  </a:lnTo>
                  <a:lnTo>
                    <a:pt x="878" y="323"/>
                  </a:lnTo>
                  <a:lnTo>
                    <a:pt x="894" y="332"/>
                  </a:lnTo>
                  <a:lnTo>
                    <a:pt x="894" y="334"/>
                  </a:lnTo>
                  <a:lnTo>
                    <a:pt x="893" y="341"/>
                  </a:lnTo>
                  <a:lnTo>
                    <a:pt x="899" y="340"/>
                  </a:lnTo>
                  <a:lnTo>
                    <a:pt x="902" y="347"/>
                  </a:lnTo>
                  <a:lnTo>
                    <a:pt x="900" y="349"/>
                  </a:lnTo>
                  <a:lnTo>
                    <a:pt x="909" y="349"/>
                  </a:lnTo>
                  <a:lnTo>
                    <a:pt x="909" y="350"/>
                  </a:lnTo>
                  <a:lnTo>
                    <a:pt x="905" y="353"/>
                  </a:lnTo>
                  <a:lnTo>
                    <a:pt x="907" y="360"/>
                  </a:lnTo>
                  <a:lnTo>
                    <a:pt x="924" y="362"/>
                  </a:lnTo>
                  <a:lnTo>
                    <a:pt x="925" y="362"/>
                  </a:lnTo>
                  <a:lnTo>
                    <a:pt x="927" y="368"/>
                  </a:lnTo>
                  <a:lnTo>
                    <a:pt x="933" y="362"/>
                  </a:lnTo>
                  <a:lnTo>
                    <a:pt x="934" y="362"/>
                  </a:lnTo>
                  <a:lnTo>
                    <a:pt x="937" y="366"/>
                  </a:lnTo>
                  <a:lnTo>
                    <a:pt x="933" y="378"/>
                  </a:lnTo>
                  <a:lnTo>
                    <a:pt x="937" y="389"/>
                  </a:lnTo>
                  <a:lnTo>
                    <a:pt x="937" y="390"/>
                  </a:lnTo>
                  <a:lnTo>
                    <a:pt x="919" y="390"/>
                  </a:lnTo>
                  <a:lnTo>
                    <a:pt x="933" y="393"/>
                  </a:lnTo>
                  <a:lnTo>
                    <a:pt x="934" y="393"/>
                  </a:lnTo>
                  <a:lnTo>
                    <a:pt x="937" y="400"/>
                  </a:lnTo>
                  <a:lnTo>
                    <a:pt x="934" y="408"/>
                  </a:lnTo>
                  <a:lnTo>
                    <a:pt x="939" y="408"/>
                  </a:lnTo>
                  <a:lnTo>
                    <a:pt x="939" y="409"/>
                  </a:lnTo>
                  <a:lnTo>
                    <a:pt x="936" y="412"/>
                  </a:lnTo>
                  <a:lnTo>
                    <a:pt x="939" y="417"/>
                  </a:lnTo>
                  <a:lnTo>
                    <a:pt x="939" y="418"/>
                  </a:lnTo>
                  <a:lnTo>
                    <a:pt x="933" y="421"/>
                  </a:lnTo>
                  <a:lnTo>
                    <a:pt x="930" y="420"/>
                  </a:lnTo>
                  <a:lnTo>
                    <a:pt x="930" y="423"/>
                  </a:lnTo>
                  <a:lnTo>
                    <a:pt x="948" y="420"/>
                  </a:lnTo>
                  <a:lnTo>
                    <a:pt x="949" y="420"/>
                  </a:lnTo>
                  <a:lnTo>
                    <a:pt x="952" y="430"/>
                  </a:lnTo>
                  <a:lnTo>
                    <a:pt x="952" y="435"/>
                  </a:lnTo>
                  <a:lnTo>
                    <a:pt x="955" y="426"/>
                  </a:lnTo>
                  <a:lnTo>
                    <a:pt x="956" y="426"/>
                  </a:lnTo>
                  <a:lnTo>
                    <a:pt x="956" y="430"/>
                  </a:lnTo>
                  <a:lnTo>
                    <a:pt x="958" y="430"/>
                  </a:lnTo>
                  <a:lnTo>
                    <a:pt x="958" y="432"/>
                  </a:lnTo>
                  <a:lnTo>
                    <a:pt x="959" y="438"/>
                  </a:lnTo>
                  <a:lnTo>
                    <a:pt x="971" y="429"/>
                  </a:lnTo>
                  <a:lnTo>
                    <a:pt x="974" y="420"/>
                  </a:lnTo>
                  <a:lnTo>
                    <a:pt x="976" y="420"/>
                  </a:lnTo>
                  <a:lnTo>
                    <a:pt x="980" y="424"/>
                  </a:lnTo>
                  <a:lnTo>
                    <a:pt x="980" y="429"/>
                  </a:lnTo>
                  <a:lnTo>
                    <a:pt x="983" y="426"/>
                  </a:lnTo>
                  <a:lnTo>
                    <a:pt x="979" y="420"/>
                  </a:lnTo>
                  <a:lnTo>
                    <a:pt x="979" y="418"/>
                  </a:lnTo>
                  <a:lnTo>
                    <a:pt x="983" y="418"/>
                  </a:lnTo>
                  <a:lnTo>
                    <a:pt x="985" y="412"/>
                  </a:lnTo>
                  <a:lnTo>
                    <a:pt x="985" y="408"/>
                  </a:lnTo>
                  <a:lnTo>
                    <a:pt x="989" y="405"/>
                  </a:lnTo>
                  <a:lnTo>
                    <a:pt x="986" y="399"/>
                  </a:lnTo>
                  <a:lnTo>
                    <a:pt x="986" y="398"/>
                  </a:lnTo>
                  <a:lnTo>
                    <a:pt x="995" y="383"/>
                  </a:lnTo>
                  <a:lnTo>
                    <a:pt x="1001" y="383"/>
                  </a:lnTo>
                  <a:lnTo>
                    <a:pt x="1004" y="390"/>
                  </a:lnTo>
                  <a:lnTo>
                    <a:pt x="1002" y="393"/>
                  </a:lnTo>
                  <a:lnTo>
                    <a:pt x="1004" y="393"/>
                  </a:lnTo>
                  <a:lnTo>
                    <a:pt x="1004" y="395"/>
                  </a:lnTo>
                  <a:lnTo>
                    <a:pt x="1007" y="402"/>
                  </a:lnTo>
                  <a:lnTo>
                    <a:pt x="1011" y="402"/>
                  </a:lnTo>
                  <a:lnTo>
                    <a:pt x="1011" y="403"/>
                  </a:lnTo>
                  <a:lnTo>
                    <a:pt x="1008" y="406"/>
                  </a:lnTo>
                  <a:lnTo>
                    <a:pt x="1016" y="411"/>
                  </a:lnTo>
                  <a:lnTo>
                    <a:pt x="1017" y="411"/>
                  </a:lnTo>
                  <a:lnTo>
                    <a:pt x="1016" y="412"/>
                  </a:lnTo>
                  <a:lnTo>
                    <a:pt x="1008" y="417"/>
                  </a:lnTo>
                  <a:lnTo>
                    <a:pt x="1010" y="417"/>
                  </a:lnTo>
                  <a:lnTo>
                    <a:pt x="1011" y="415"/>
                  </a:lnTo>
                  <a:lnTo>
                    <a:pt x="1014" y="415"/>
                  </a:lnTo>
                  <a:lnTo>
                    <a:pt x="1016" y="414"/>
                  </a:lnTo>
                  <a:lnTo>
                    <a:pt x="1019" y="414"/>
                  </a:lnTo>
                  <a:lnTo>
                    <a:pt x="1019" y="415"/>
                  </a:lnTo>
                  <a:lnTo>
                    <a:pt x="1017" y="421"/>
                  </a:lnTo>
                  <a:lnTo>
                    <a:pt x="1023" y="426"/>
                  </a:lnTo>
                  <a:lnTo>
                    <a:pt x="1023" y="427"/>
                  </a:lnTo>
                  <a:lnTo>
                    <a:pt x="1016" y="430"/>
                  </a:lnTo>
                  <a:lnTo>
                    <a:pt x="1026" y="432"/>
                  </a:lnTo>
                  <a:lnTo>
                    <a:pt x="1028" y="432"/>
                  </a:lnTo>
                  <a:lnTo>
                    <a:pt x="1028" y="433"/>
                  </a:lnTo>
                  <a:lnTo>
                    <a:pt x="1020" y="439"/>
                  </a:lnTo>
                  <a:lnTo>
                    <a:pt x="1026" y="438"/>
                  </a:lnTo>
                  <a:lnTo>
                    <a:pt x="1028" y="438"/>
                  </a:lnTo>
                  <a:lnTo>
                    <a:pt x="1029" y="440"/>
                  </a:lnTo>
                  <a:lnTo>
                    <a:pt x="1029" y="442"/>
                  </a:lnTo>
                  <a:lnTo>
                    <a:pt x="1028" y="443"/>
                  </a:lnTo>
                  <a:lnTo>
                    <a:pt x="1031" y="443"/>
                  </a:lnTo>
                  <a:lnTo>
                    <a:pt x="1036" y="451"/>
                  </a:lnTo>
                  <a:lnTo>
                    <a:pt x="1036" y="452"/>
                  </a:lnTo>
                  <a:lnTo>
                    <a:pt x="1031" y="455"/>
                  </a:lnTo>
                  <a:lnTo>
                    <a:pt x="1035" y="455"/>
                  </a:lnTo>
                  <a:lnTo>
                    <a:pt x="1041" y="466"/>
                  </a:lnTo>
                  <a:lnTo>
                    <a:pt x="1036" y="472"/>
                  </a:lnTo>
                  <a:lnTo>
                    <a:pt x="1038" y="473"/>
                  </a:lnTo>
                  <a:lnTo>
                    <a:pt x="1038" y="475"/>
                  </a:lnTo>
                  <a:lnTo>
                    <a:pt x="1036" y="475"/>
                  </a:lnTo>
                  <a:lnTo>
                    <a:pt x="1032" y="473"/>
                  </a:lnTo>
                  <a:lnTo>
                    <a:pt x="1031" y="473"/>
                  </a:lnTo>
                  <a:lnTo>
                    <a:pt x="1026" y="475"/>
                  </a:lnTo>
                  <a:lnTo>
                    <a:pt x="1036" y="476"/>
                  </a:lnTo>
                  <a:lnTo>
                    <a:pt x="1035" y="479"/>
                  </a:lnTo>
                  <a:lnTo>
                    <a:pt x="1038" y="482"/>
                  </a:lnTo>
                  <a:lnTo>
                    <a:pt x="1038" y="483"/>
                  </a:lnTo>
                  <a:lnTo>
                    <a:pt x="1036" y="485"/>
                  </a:lnTo>
                  <a:lnTo>
                    <a:pt x="1038" y="485"/>
                  </a:lnTo>
                  <a:lnTo>
                    <a:pt x="1039" y="483"/>
                  </a:lnTo>
                  <a:lnTo>
                    <a:pt x="1042" y="483"/>
                  </a:lnTo>
                  <a:lnTo>
                    <a:pt x="1042" y="485"/>
                  </a:lnTo>
                  <a:lnTo>
                    <a:pt x="1044" y="491"/>
                  </a:lnTo>
                  <a:lnTo>
                    <a:pt x="1056" y="494"/>
                  </a:lnTo>
                  <a:lnTo>
                    <a:pt x="1056" y="495"/>
                  </a:lnTo>
                  <a:lnTo>
                    <a:pt x="1057" y="503"/>
                  </a:lnTo>
                  <a:lnTo>
                    <a:pt x="1054" y="506"/>
                  </a:lnTo>
                  <a:lnTo>
                    <a:pt x="1057" y="506"/>
                  </a:lnTo>
                  <a:lnTo>
                    <a:pt x="1060" y="504"/>
                  </a:lnTo>
                  <a:lnTo>
                    <a:pt x="1065" y="504"/>
                  </a:lnTo>
                  <a:lnTo>
                    <a:pt x="1066" y="507"/>
                  </a:lnTo>
                  <a:lnTo>
                    <a:pt x="1066" y="512"/>
                  </a:lnTo>
                  <a:lnTo>
                    <a:pt x="1069" y="507"/>
                  </a:lnTo>
                  <a:lnTo>
                    <a:pt x="1071" y="507"/>
                  </a:lnTo>
                  <a:lnTo>
                    <a:pt x="1076" y="516"/>
                  </a:lnTo>
                  <a:lnTo>
                    <a:pt x="1081" y="518"/>
                  </a:lnTo>
                  <a:lnTo>
                    <a:pt x="1085" y="513"/>
                  </a:lnTo>
                  <a:lnTo>
                    <a:pt x="1094" y="522"/>
                  </a:lnTo>
                  <a:lnTo>
                    <a:pt x="1094" y="524"/>
                  </a:lnTo>
                  <a:lnTo>
                    <a:pt x="1093" y="524"/>
                  </a:lnTo>
                  <a:lnTo>
                    <a:pt x="1075" y="531"/>
                  </a:lnTo>
                  <a:lnTo>
                    <a:pt x="1076" y="531"/>
                  </a:lnTo>
                  <a:lnTo>
                    <a:pt x="1078" y="532"/>
                  </a:lnTo>
                  <a:lnTo>
                    <a:pt x="1076" y="532"/>
                  </a:lnTo>
                  <a:lnTo>
                    <a:pt x="1062" y="538"/>
                  </a:lnTo>
                  <a:lnTo>
                    <a:pt x="1059" y="544"/>
                  </a:lnTo>
                  <a:lnTo>
                    <a:pt x="1057" y="544"/>
                  </a:lnTo>
                  <a:lnTo>
                    <a:pt x="1048" y="540"/>
                  </a:lnTo>
                  <a:lnTo>
                    <a:pt x="1047" y="541"/>
                  </a:lnTo>
                  <a:lnTo>
                    <a:pt x="1056" y="544"/>
                  </a:lnTo>
                  <a:lnTo>
                    <a:pt x="1057" y="546"/>
                  </a:lnTo>
                  <a:lnTo>
                    <a:pt x="1056" y="550"/>
                  </a:lnTo>
                  <a:lnTo>
                    <a:pt x="1076" y="534"/>
                  </a:lnTo>
                  <a:lnTo>
                    <a:pt x="1085" y="532"/>
                  </a:lnTo>
                  <a:lnTo>
                    <a:pt x="1084" y="532"/>
                  </a:lnTo>
                  <a:lnTo>
                    <a:pt x="1084" y="531"/>
                  </a:lnTo>
                  <a:lnTo>
                    <a:pt x="1096" y="531"/>
                  </a:lnTo>
                  <a:lnTo>
                    <a:pt x="1096" y="546"/>
                  </a:lnTo>
                  <a:lnTo>
                    <a:pt x="1099" y="540"/>
                  </a:lnTo>
                  <a:lnTo>
                    <a:pt x="1099" y="538"/>
                  </a:lnTo>
                  <a:lnTo>
                    <a:pt x="1100" y="538"/>
                  </a:lnTo>
                  <a:lnTo>
                    <a:pt x="1114" y="544"/>
                  </a:lnTo>
                  <a:lnTo>
                    <a:pt x="1114" y="546"/>
                  </a:lnTo>
                  <a:lnTo>
                    <a:pt x="1112" y="546"/>
                  </a:lnTo>
                  <a:lnTo>
                    <a:pt x="1116" y="553"/>
                  </a:lnTo>
                  <a:lnTo>
                    <a:pt x="1109" y="553"/>
                  </a:lnTo>
                  <a:lnTo>
                    <a:pt x="1114" y="556"/>
                  </a:lnTo>
                  <a:lnTo>
                    <a:pt x="1116" y="565"/>
                  </a:lnTo>
                  <a:lnTo>
                    <a:pt x="1115" y="565"/>
                  </a:lnTo>
                  <a:lnTo>
                    <a:pt x="1114" y="567"/>
                  </a:lnTo>
                  <a:lnTo>
                    <a:pt x="1116" y="571"/>
                  </a:lnTo>
                  <a:lnTo>
                    <a:pt x="1114" y="571"/>
                  </a:lnTo>
                  <a:lnTo>
                    <a:pt x="1116" y="574"/>
                  </a:lnTo>
                  <a:lnTo>
                    <a:pt x="1116" y="575"/>
                  </a:lnTo>
                  <a:lnTo>
                    <a:pt x="1105" y="589"/>
                  </a:lnTo>
                  <a:lnTo>
                    <a:pt x="1081" y="593"/>
                  </a:lnTo>
                  <a:lnTo>
                    <a:pt x="1060" y="615"/>
                  </a:lnTo>
                  <a:lnTo>
                    <a:pt x="1059" y="615"/>
                  </a:lnTo>
                  <a:lnTo>
                    <a:pt x="1057" y="614"/>
                  </a:lnTo>
                  <a:lnTo>
                    <a:pt x="1056" y="614"/>
                  </a:lnTo>
                  <a:lnTo>
                    <a:pt x="1056" y="612"/>
                  </a:lnTo>
                  <a:lnTo>
                    <a:pt x="1039" y="618"/>
                  </a:lnTo>
                  <a:lnTo>
                    <a:pt x="1038" y="618"/>
                  </a:lnTo>
                  <a:lnTo>
                    <a:pt x="1031" y="615"/>
                  </a:lnTo>
                  <a:lnTo>
                    <a:pt x="977" y="615"/>
                  </a:lnTo>
                  <a:lnTo>
                    <a:pt x="971" y="621"/>
                  </a:lnTo>
                  <a:lnTo>
                    <a:pt x="965" y="633"/>
                  </a:lnTo>
                  <a:lnTo>
                    <a:pt x="964" y="633"/>
                  </a:lnTo>
                  <a:lnTo>
                    <a:pt x="955" y="635"/>
                  </a:lnTo>
                  <a:lnTo>
                    <a:pt x="945" y="644"/>
                  </a:lnTo>
                  <a:lnTo>
                    <a:pt x="937" y="654"/>
                  </a:lnTo>
                  <a:lnTo>
                    <a:pt x="933" y="657"/>
                  </a:lnTo>
                  <a:lnTo>
                    <a:pt x="925" y="670"/>
                  </a:lnTo>
                  <a:lnTo>
                    <a:pt x="918" y="679"/>
                  </a:lnTo>
                  <a:lnTo>
                    <a:pt x="919" y="678"/>
                  </a:lnTo>
                  <a:lnTo>
                    <a:pt x="934" y="660"/>
                  </a:lnTo>
                  <a:lnTo>
                    <a:pt x="949" y="647"/>
                  </a:lnTo>
                  <a:lnTo>
                    <a:pt x="973" y="636"/>
                  </a:lnTo>
                  <a:lnTo>
                    <a:pt x="993" y="635"/>
                  </a:lnTo>
                  <a:lnTo>
                    <a:pt x="1004" y="639"/>
                  </a:lnTo>
                  <a:lnTo>
                    <a:pt x="1004" y="650"/>
                  </a:lnTo>
                  <a:lnTo>
                    <a:pt x="992" y="658"/>
                  </a:lnTo>
                  <a:lnTo>
                    <a:pt x="990" y="658"/>
                  </a:lnTo>
                  <a:lnTo>
                    <a:pt x="983" y="657"/>
                  </a:lnTo>
                  <a:lnTo>
                    <a:pt x="977" y="658"/>
                  </a:lnTo>
                  <a:lnTo>
                    <a:pt x="985" y="660"/>
                  </a:lnTo>
                  <a:lnTo>
                    <a:pt x="986" y="664"/>
                  </a:lnTo>
                  <a:lnTo>
                    <a:pt x="993" y="661"/>
                  </a:lnTo>
                  <a:lnTo>
                    <a:pt x="998" y="663"/>
                  </a:lnTo>
                  <a:lnTo>
                    <a:pt x="998" y="664"/>
                  </a:lnTo>
                  <a:lnTo>
                    <a:pt x="992" y="676"/>
                  </a:lnTo>
                  <a:lnTo>
                    <a:pt x="998" y="676"/>
                  </a:lnTo>
                  <a:lnTo>
                    <a:pt x="998" y="688"/>
                  </a:lnTo>
                  <a:lnTo>
                    <a:pt x="1001" y="691"/>
                  </a:lnTo>
                  <a:lnTo>
                    <a:pt x="1011" y="696"/>
                  </a:lnTo>
                  <a:lnTo>
                    <a:pt x="1011" y="697"/>
                  </a:lnTo>
                  <a:lnTo>
                    <a:pt x="1010" y="697"/>
                  </a:lnTo>
                  <a:lnTo>
                    <a:pt x="1025" y="703"/>
                  </a:lnTo>
                  <a:lnTo>
                    <a:pt x="1033" y="700"/>
                  </a:lnTo>
                  <a:lnTo>
                    <a:pt x="1033" y="698"/>
                  </a:lnTo>
                  <a:lnTo>
                    <a:pt x="1035" y="698"/>
                  </a:lnTo>
                  <a:lnTo>
                    <a:pt x="1035" y="700"/>
                  </a:lnTo>
                  <a:lnTo>
                    <a:pt x="1036" y="703"/>
                  </a:lnTo>
                  <a:lnTo>
                    <a:pt x="1042" y="704"/>
                  </a:lnTo>
                  <a:lnTo>
                    <a:pt x="1044" y="704"/>
                  </a:lnTo>
                  <a:lnTo>
                    <a:pt x="1044" y="706"/>
                  </a:lnTo>
                  <a:lnTo>
                    <a:pt x="1042" y="709"/>
                  </a:lnTo>
                  <a:lnTo>
                    <a:pt x="1047" y="710"/>
                  </a:lnTo>
                  <a:lnTo>
                    <a:pt x="1048" y="710"/>
                  </a:lnTo>
                  <a:lnTo>
                    <a:pt x="1047" y="712"/>
                  </a:lnTo>
                  <a:lnTo>
                    <a:pt x="1023" y="721"/>
                  </a:lnTo>
                  <a:lnTo>
                    <a:pt x="1014" y="722"/>
                  </a:lnTo>
                  <a:lnTo>
                    <a:pt x="1014" y="725"/>
                  </a:lnTo>
                  <a:lnTo>
                    <a:pt x="1007" y="725"/>
                  </a:lnTo>
                  <a:lnTo>
                    <a:pt x="1004" y="730"/>
                  </a:lnTo>
                  <a:lnTo>
                    <a:pt x="990" y="744"/>
                  </a:lnTo>
                  <a:lnTo>
                    <a:pt x="989" y="744"/>
                  </a:lnTo>
                  <a:lnTo>
                    <a:pt x="980" y="738"/>
                  </a:lnTo>
                  <a:lnTo>
                    <a:pt x="980" y="737"/>
                  </a:lnTo>
                  <a:lnTo>
                    <a:pt x="979" y="731"/>
                  </a:lnTo>
                  <a:lnTo>
                    <a:pt x="982" y="725"/>
                  </a:lnTo>
                  <a:lnTo>
                    <a:pt x="979" y="725"/>
                  </a:lnTo>
                  <a:lnTo>
                    <a:pt x="979" y="724"/>
                  </a:lnTo>
                  <a:lnTo>
                    <a:pt x="980" y="724"/>
                  </a:lnTo>
                  <a:lnTo>
                    <a:pt x="1001" y="710"/>
                  </a:lnTo>
                  <a:lnTo>
                    <a:pt x="996" y="710"/>
                  </a:lnTo>
                  <a:lnTo>
                    <a:pt x="996" y="707"/>
                  </a:lnTo>
                  <a:lnTo>
                    <a:pt x="1002" y="700"/>
                  </a:lnTo>
                  <a:lnTo>
                    <a:pt x="1001" y="700"/>
                  </a:lnTo>
                  <a:lnTo>
                    <a:pt x="986" y="712"/>
                  </a:lnTo>
                  <a:lnTo>
                    <a:pt x="967" y="713"/>
                  </a:lnTo>
                  <a:lnTo>
                    <a:pt x="961" y="713"/>
                  </a:lnTo>
                  <a:lnTo>
                    <a:pt x="961" y="712"/>
                  </a:lnTo>
                  <a:lnTo>
                    <a:pt x="959" y="706"/>
                  </a:lnTo>
                  <a:lnTo>
                    <a:pt x="958" y="704"/>
                  </a:lnTo>
                  <a:lnTo>
                    <a:pt x="956" y="704"/>
                  </a:lnTo>
                  <a:lnTo>
                    <a:pt x="956" y="679"/>
                  </a:lnTo>
                  <a:lnTo>
                    <a:pt x="950" y="673"/>
                  </a:lnTo>
                  <a:lnTo>
                    <a:pt x="945" y="676"/>
                  </a:lnTo>
                  <a:lnTo>
                    <a:pt x="943" y="676"/>
                  </a:lnTo>
                  <a:lnTo>
                    <a:pt x="937" y="672"/>
                  </a:lnTo>
                  <a:lnTo>
                    <a:pt x="928" y="684"/>
                  </a:lnTo>
                  <a:lnTo>
                    <a:pt x="921" y="710"/>
                  </a:lnTo>
                  <a:lnTo>
                    <a:pt x="921" y="712"/>
                  </a:lnTo>
                  <a:lnTo>
                    <a:pt x="910" y="712"/>
                  </a:lnTo>
                  <a:lnTo>
                    <a:pt x="909" y="718"/>
                  </a:lnTo>
                  <a:lnTo>
                    <a:pt x="863" y="718"/>
                  </a:lnTo>
                  <a:lnTo>
                    <a:pt x="854" y="725"/>
                  </a:lnTo>
                  <a:lnTo>
                    <a:pt x="838" y="734"/>
                  </a:lnTo>
                  <a:lnTo>
                    <a:pt x="836" y="733"/>
                  </a:lnTo>
                  <a:lnTo>
                    <a:pt x="836" y="737"/>
                  </a:lnTo>
                  <a:lnTo>
                    <a:pt x="823" y="737"/>
                  </a:lnTo>
                  <a:lnTo>
                    <a:pt x="808" y="740"/>
                  </a:lnTo>
                  <a:lnTo>
                    <a:pt x="802" y="747"/>
                  </a:lnTo>
                  <a:lnTo>
                    <a:pt x="810" y="749"/>
                  </a:lnTo>
                  <a:lnTo>
                    <a:pt x="811" y="749"/>
                  </a:lnTo>
                  <a:lnTo>
                    <a:pt x="813" y="756"/>
                  </a:lnTo>
                  <a:lnTo>
                    <a:pt x="796" y="756"/>
                  </a:lnTo>
                  <a:lnTo>
                    <a:pt x="790" y="761"/>
                  </a:lnTo>
                  <a:lnTo>
                    <a:pt x="783" y="759"/>
                  </a:lnTo>
                  <a:lnTo>
                    <a:pt x="765" y="771"/>
                  </a:lnTo>
                  <a:lnTo>
                    <a:pt x="756" y="771"/>
                  </a:lnTo>
                  <a:lnTo>
                    <a:pt x="756" y="770"/>
                  </a:lnTo>
                  <a:lnTo>
                    <a:pt x="759" y="764"/>
                  </a:lnTo>
                  <a:lnTo>
                    <a:pt x="759" y="762"/>
                  </a:lnTo>
                  <a:lnTo>
                    <a:pt x="761" y="762"/>
                  </a:lnTo>
                  <a:lnTo>
                    <a:pt x="764" y="764"/>
                  </a:lnTo>
                  <a:lnTo>
                    <a:pt x="762" y="759"/>
                  </a:lnTo>
                  <a:lnTo>
                    <a:pt x="765" y="752"/>
                  </a:lnTo>
                  <a:lnTo>
                    <a:pt x="765" y="750"/>
                  </a:lnTo>
                  <a:lnTo>
                    <a:pt x="774" y="746"/>
                  </a:lnTo>
                  <a:lnTo>
                    <a:pt x="774" y="731"/>
                  </a:lnTo>
                  <a:lnTo>
                    <a:pt x="779" y="721"/>
                  </a:lnTo>
                  <a:lnTo>
                    <a:pt x="776" y="712"/>
                  </a:lnTo>
                  <a:lnTo>
                    <a:pt x="776" y="710"/>
                  </a:lnTo>
                  <a:lnTo>
                    <a:pt x="779" y="710"/>
                  </a:lnTo>
                  <a:lnTo>
                    <a:pt x="780" y="712"/>
                  </a:lnTo>
                  <a:lnTo>
                    <a:pt x="781" y="712"/>
                  </a:lnTo>
                  <a:lnTo>
                    <a:pt x="783" y="716"/>
                  </a:lnTo>
                  <a:lnTo>
                    <a:pt x="786" y="716"/>
                  </a:lnTo>
                  <a:lnTo>
                    <a:pt x="786" y="722"/>
                  </a:lnTo>
                  <a:lnTo>
                    <a:pt x="787" y="721"/>
                  </a:lnTo>
                  <a:lnTo>
                    <a:pt x="789" y="721"/>
                  </a:lnTo>
                  <a:lnTo>
                    <a:pt x="796" y="724"/>
                  </a:lnTo>
                  <a:lnTo>
                    <a:pt x="796" y="718"/>
                  </a:lnTo>
                  <a:lnTo>
                    <a:pt x="799" y="719"/>
                  </a:lnTo>
                  <a:lnTo>
                    <a:pt x="796" y="715"/>
                  </a:lnTo>
                  <a:lnTo>
                    <a:pt x="796" y="710"/>
                  </a:lnTo>
                  <a:lnTo>
                    <a:pt x="787" y="700"/>
                  </a:lnTo>
                  <a:lnTo>
                    <a:pt x="743" y="693"/>
                  </a:lnTo>
                  <a:lnTo>
                    <a:pt x="741" y="690"/>
                  </a:lnTo>
                  <a:lnTo>
                    <a:pt x="739" y="690"/>
                  </a:lnTo>
                  <a:lnTo>
                    <a:pt x="739" y="682"/>
                  </a:lnTo>
                  <a:lnTo>
                    <a:pt x="736" y="681"/>
                  </a:lnTo>
                  <a:lnTo>
                    <a:pt x="736" y="672"/>
                  </a:lnTo>
                  <a:lnTo>
                    <a:pt x="731" y="667"/>
                  </a:lnTo>
                  <a:lnTo>
                    <a:pt x="733" y="661"/>
                  </a:lnTo>
                  <a:lnTo>
                    <a:pt x="722" y="661"/>
                  </a:lnTo>
                  <a:lnTo>
                    <a:pt x="713" y="645"/>
                  </a:lnTo>
                  <a:lnTo>
                    <a:pt x="706" y="645"/>
                  </a:lnTo>
                  <a:lnTo>
                    <a:pt x="706" y="654"/>
                  </a:lnTo>
                  <a:lnTo>
                    <a:pt x="704" y="654"/>
                  </a:lnTo>
                  <a:lnTo>
                    <a:pt x="700" y="644"/>
                  </a:lnTo>
                  <a:lnTo>
                    <a:pt x="693" y="641"/>
                  </a:lnTo>
                  <a:lnTo>
                    <a:pt x="688" y="651"/>
                  </a:lnTo>
                  <a:lnTo>
                    <a:pt x="687" y="651"/>
                  </a:lnTo>
                  <a:lnTo>
                    <a:pt x="687" y="647"/>
                  </a:lnTo>
                  <a:lnTo>
                    <a:pt x="684" y="653"/>
                  </a:lnTo>
                  <a:lnTo>
                    <a:pt x="682" y="653"/>
                  </a:lnTo>
                  <a:lnTo>
                    <a:pt x="682" y="650"/>
                  </a:lnTo>
                  <a:lnTo>
                    <a:pt x="676" y="658"/>
                  </a:lnTo>
                  <a:lnTo>
                    <a:pt x="670" y="661"/>
                  </a:lnTo>
                  <a:lnTo>
                    <a:pt x="656" y="657"/>
                  </a:lnTo>
                  <a:lnTo>
                    <a:pt x="650" y="658"/>
                  </a:lnTo>
                  <a:lnTo>
                    <a:pt x="630" y="648"/>
                  </a:lnTo>
                  <a:lnTo>
                    <a:pt x="607" y="647"/>
                  </a:lnTo>
                  <a:lnTo>
                    <a:pt x="601" y="635"/>
                  </a:lnTo>
                  <a:lnTo>
                    <a:pt x="601" y="642"/>
                  </a:lnTo>
                  <a:lnTo>
                    <a:pt x="239" y="641"/>
                  </a:lnTo>
                  <a:lnTo>
                    <a:pt x="236" y="638"/>
                  </a:lnTo>
                  <a:lnTo>
                    <a:pt x="236" y="636"/>
                  </a:lnTo>
                  <a:lnTo>
                    <a:pt x="239" y="636"/>
                  </a:lnTo>
                  <a:lnTo>
                    <a:pt x="233" y="635"/>
                  </a:lnTo>
                  <a:lnTo>
                    <a:pt x="233" y="627"/>
                  </a:lnTo>
                  <a:lnTo>
                    <a:pt x="229" y="632"/>
                  </a:lnTo>
                  <a:lnTo>
                    <a:pt x="227" y="632"/>
                  </a:lnTo>
                  <a:lnTo>
                    <a:pt x="227" y="626"/>
                  </a:lnTo>
                  <a:lnTo>
                    <a:pt x="224" y="621"/>
                  </a:lnTo>
                  <a:lnTo>
                    <a:pt x="224" y="624"/>
                  </a:lnTo>
                  <a:lnTo>
                    <a:pt x="221" y="624"/>
                  </a:lnTo>
                  <a:lnTo>
                    <a:pt x="215" y="621"/>
                  </a:lnTo>
                  <a:lnTo>
                    <a:pt x="212" y="618"/>
                  </a:lnTo>
                  <a:lnTo>
                    <a:pt x="212" y="617"/>
                  </a:lnTo>
                  <a:lnTo>
                    <a:pt x="214" y="612"/>
                  </a:lnTo>
                  <a:lnTo>
                    <a:pt x="196" y="610"/>
                  </a:lnTo>
                  <a:lnTo>
                    <a:pt x="195" y="610"/>
                  </a:lnTo>
                  <a:lnTo>
                    <a:pt x="195" y="608"/>
                  </a:lnTo>
                  <a:lnTo>
                    <a:pt x="197" y="605"/>
                  </a:lnTo>
                  <a:lnTo>
                    <a:pt x="192" y="602"/>
                  </a:lnTo>
                  <a:lnTo>
                    <a:pt x="192" y="601"/>
                  </a:lnTo>
                  <a:lnTo>
                    <a:pt x="189" y="601"/>
                  </a:lnTo>
                  <a:lnTo>
                    <a:pt x="186" y="602"/>
                  </a:lnTo>
                  <a:lnTo>
                    <a:pt x="181" y="602"/>
                  </a:lnTo>
                  <a:lnTo>
                    <a:pt x="175" y="598"/>
                  </a:lnTo>
                  <a:lnTo>
                    <a:pt x="174" y="595"/>
                  </a:lnTo>
                  <a:lnTo>
                    <a:pt x="174" y="593"/>
                  </a:lnTo>
                  <a:lnTo>
                    <a:pt x="177" y="593"/>
                  </a:lnTo>
                  <a:lnTo>
                    <a:pt x="174" y="592"/>
                  </a:lnTo>
                  <a:lnTo>
                    <a:pt x="174" y="590"/>
                  </a:lnTo>
                  <a:lnTo>
                    <a:pt x="178" y="589"/>
                  </a:lnTo>
                  <a:lnTo>
                    <a:pt x="177" y="589"/>
                  </a:lnTo>
                  <a:lnTo>
                    <a:pt x="177" y="584"/>
                  </a:lnTo>
                  <a:lnTo>
                    <a:pt x="174" y="587"/>
                  </a:lnTo>
                  <a:lnTo>
                    <a:pt x="172" y="587"/>
                  </a:lnTo>
                  <a:lnTo>
                    <a:pt x="172" y="569"/>
                  </a:lnTo>
                  <a:lnTo>
                    <a:pt x="168" y="571"/>
                  </a:lnTo>
                  <a:lnTo>
                    <a:pt x="166" y="571"/>
                  </a:lnTo>
                  <a:lnTo>
                    <a:pt x="166" y="567"/>
                  </a:lnTo>
                  <a:lnTo>
                    <a:pt x="160" y="568"/>
                  </a:lnTo>
                  <a:lnTo>
                    <a:pt x="156" y="558"/>
                  </a:lnTo>
                  <a:lnTo>
                    <a:pt x="156" y="547"/>
                  </a:lnTo>
                  <a:lnTo>
                    <a:pt x="154" y="549"/>
                  </a:lnTo>
                  <a:lnTo>
                    <a:pt x="153" y="549"/>
                  </a:lnTo>
                  <a:lnTo>
                    <a:pt x="143" y="537"/>
                  </a:lnTo>
                  <a:lnTo>
                    <a:pt x="143" y="535"/>
                  </a:lnTo>
                  <a:lnTo>
                    <a:pt x="144" y="531"/>
                  </a:lnTo>
                  <a:lnTo>
                    <a:pt x="138" y="526"/>
                  </a:lnTo>
                  <a:lnTo>
                    <a:pt x="138" y="525"/>
                  </a:lnTo>
                  <a:lnTo>
                    <a:pt x="140" y="519"/>
                  </a:lnTo>
                  <a:lnTo>
                    <a:pt x="143" y="519"/>
                  </a:lnTo>
                  <a:lnTo>
                    <a:pt x="143" y="489"/>
                  </a:lnTo>
                  <a:lnTo>
                    <a:pt x="119" y="476"/>
                  </a:lnTo>
                  <a:lnTo>
                    <a:pt x="94" y="426"/>
                  </a:lnTo>
                  <a:lnTo>
                    <a:pt x="86" y="421"/>
                  </a:lnTo>
                  <a:lnTo>
                    <a:pt x="73" y="398"/>
                  </a:lnTo>
                  <a:lnTo>
                    <a:pt x="63" y="403"/>
                  </a:lnTo>
                  <a:lnTo>
                    <a:pt x="58" y="414"/>
                  </a:lnTo>
                  <a:lnTo>
                    <a:pt x="46" y="420"/>
                  </a:lnTo>
                  <a:lnTo>
                    <a:pt x="42" y="411"/>
                  </a:lnTo>
                  <a:lnTo>
                    <a:pt x="24" y="390"/>
                  </a:lnTo>
                  <a:lnTo>
                    <a:pt x="23" y="390"/>
                  </a:lnTo>
                  <a:lnTo>
                    <a:pt x="24" y="384"/>
                  </a:lnTo>
                  <a:lnTo>
                    <a:pt x="14" y="387"/>
                  </a:lnTo>
                  <a:lnTo>
                    <a:pt x="0" y="384"/>
                  </a:lnTo>
                  <a:lnTo>
                    <a:pt x="0" y="88"/>
                  </a:lnTo>
                  <a:lnTo>
                    <a:pt x="24" y="94"/>
                  </a:lnTo>
                  <a:lnTo>
                    <a:pt x="46" y="117"/>
                  </a:lnTo>
                  <a:lnTo>
                    <a:pt x="60" y="117"/>
                  </a:lnTo>
                  <a:lnTo>
                    <a:pt x="74" y="128"/>
                  </a:lnTo>
                  <a:lnTo>
                    <a:pt x="76" y="128"/>
                  </a:lnTo>
                  <a:lnTo>
                    <a:pt x="73" y="120"/>
                  </a:lnTo>
                  <a:lnTo>
                    <a:pt x="71" y="120"/>
                  </a:lnTo>
                  <a:lnTo>
                    <a:pt x="73" y="119"/>
                  </a:lnTo>
                  <a:lnTo>
                    <a:pt x="76" y="119"/>
                  </a:lnTo>
                  <a:lnTo>
                    <a:pt x="79" y="120"/>
                  </a:lnTo>
                  <a:lnTo>
                    <a:pt x="83" y="120"/>
                  </a:lnTo>
                  <a:lnTo>
                    <a:pt x="89" y="129"/>
                  </a:lnTo>
                  <a:lnTo>
                    <a:pt x="89" y="126"/>
                  </a:lnTo>
                  <a:lnTo>
                    <a:pt x="83" y="114"/>
                  </a:lnTo>
                  <a:lnTo>
                    <a:pt x="83" y="113"/>
                  </a:lnTo>
                  <a:lnTo>
                    <a:pt x="92" y="104"/>
                  </a:lnTo>
                  <a:lnTo>
                    <a:pt x="149" y="68"/>
                  </a:lnTo>
                  <a:lnTo>
                    <a:pt x="150" y="68"/>
                  </a:lnTo>
                  <a:lnTo>
                    <a:pt x="153" y="76"/>
                  </a:lnTo>
                  <a:lnTo>
                    <a:pt x="150" y="80"/>
                  </a:lnTo>
                  <a:lnTo>
                    <a:pt x="132" y="97"/>
                  </a:lnTo>
                  <a:lnTo>
                    <a:pt x="120" y="97"/>
                  </a:lnTo>
                  <a:lnTo>
                    <a:pt x="110" y="108"/>
                  </a:lnTo>
                  <a:lnTo>
                    <a:pt x="131" y="98"/>
                  </a:lnTo>
                  <a:lnTo>
                    <a:pt x="131" y="105"/>
                  </a:lnTo>
                  <a:lnTo>
                    <a:pt x="140" y="91"/>
                  </a:lnTo>
                  <a:lnTo>
                    <a:pt x="159" y="79"/>
                  </a:lnTo>
                  <a:lnTo>
                    <a:pt x="159" y="80"/>
                  </a:lnTo>
                  <a:lnTo>
                    <a:pt x="157" y="86"/>
                  </a:lnTo>
                  <a:lnTo>
                    <a:pt x="174" y="70"/>
                  </a:lnTo>
                  <a:lnTo>
                    <a:pt x="166" y="64"/>
                  </a:lnTo>
                  <a:lnTo>
                    <a:pt x="166" y="62"/>
                  </a:lnTo>
                  <a:lnTo>
                    <a:pt x="169" y="57"/>
                  </a:lnTo>
                  <a:lnTo>
                    <a:pt x="171" y="57"/>
                  </a:lnTo>
                  <a:lnTo>
                    <a:pt x="180" y="67"/>
                  </a:lnTo>
                  <a:lnTo>
                    <a:pt x="187" y="89"/>
                  </a:lnTo>
                  <a:lnTo>
                    <a:pt x="196" y="101"/>
                  </a:lnTo>
                  <a:lnTo>
                    <a:pt x="200" y="100"/>
                  </a:lnTo>
                  <a:lnTo>
                    <a:pt x="206" y="97"/>
                  </a:lnTo>
                  <a:lnTo>
                    <a:pt x="203" y="94"/>
                  </a:lnTo>
                  <a:lnTo>
                    <a:pt x="211" y="79"/>
                  </a:lnTo>
                  <a:lnTo>
                    <a:pt x="214" y="79"/>
                  </a:lnTo>
                  <a:lnTo>
                    <a:pt x="214" y="77"/>
                  </a:lnTo>
                  <a:lnTo>
                    <a:pt x="212" y="74"/>
                  </a:lnTo>
                  <a:lnTo>
                    <a:pt x="212" y="73"/>
                  </a:lnTo>
                  <a:lnTo>
                    <a:pt x="217" y="73"/>
                  </a:lnTo>
                  <a:lnTo>
                    <a:pt x="217" y="88"/>
                  </a:lnTo>
                  <a:lnTo>
                    <a:pt x="223" y="89"/>
                  </a:lnTo>
                  <a:lnTo>
                    <a:pt x="217" y="101"/>
                  </a:lnTo>
                  <a:lnTo>
                    <a:pt x="229" y="101"/>
                  </a:lnTo>
                  <a:lnTo>
                    <a:pt x="235" y="86"/>
                  </a:lnTo>
                  <a:lnTo>
                    <a:pt x="252" y="86"/>
                  </a:lnTo>
                  <a:lnTo>
                    <a:pt x="275" y="101"/>
                  </a:lnTo>
                  <a:lnTo>
                    <a:pt x="315" y="117"/>
                  </a:lnTo>
                  <a:lnTo>
                    <a:pt x="326" y="122"/>
                  </a:lnTo>
                  <a:lnTo>
                    <a:pt x="323" y="116"/>
                  </a:lnTo>
                  <a:lnTo>
                    <a:pt x="338" y="116"/>
                  </a:lnTo>
                  <a:lnTo>
                    <a:pt x="338" y="117"/>
                  </a:lnTo>
                  <a:lnTo>
                    <a:pt x="352" y="131"/>
                  </a:lnTo>
                  <a:lnTo>
                    <a:pt x="353" y="141"/>
                  </a:lnTo>
                  <a:lnTo>
                    <a:pt x="344" y="141"/>
                  </a:lnTo>
                  <a:lnTo>
                    <a:pt x="344" y="142"/>
                  </a:lnTo>
                  <a:lnTo>
                    <a:pt x="337" y="145"/>
                  </a:lnTo>
                  <a:lnTo>
                    <a:pt x="337" y="151"/>
                  </a:lnTo>
                  <a:lnTo>
                    <a:pt x="334" y="153"/>
                  </a:lnTo>
                  <a:lnTo>
                    <a:pt x="344" y="159"/>
                  </a:lnTo>
                  <a:lnTo>
                    <a:pt x="381" y="160"/>
                  </a:lnTo>
                  <a:lnTo>
                    <a:pt x="405" y="148"/>
                  </a:lnTo>
                  <a:lnTo>
                    <a:pt x="409" y="159"/>
                  </a:lnTo>
                  <a:lnTo>
                    <a:pt x="420" y="159"/>
                  </a:lnTo>
                  <a:lnTo>
                    <a:pt x="421" y="168"/>
                  </a:lnTo>
                  <a:lnTo>
                    <a:pt x="423" y="162"/>
                  </a:lnTo>
                  <a:lnTo>
                    <a:pt x="424" y="162"/>
                  </a:lnTo>
                  <a:lnTo>
                    <a:pt x="424" y="171"/>
                  </a:lnTo>
                  <a:lnTo>
                    <a:pt x="432" y="172"/>
                  </a:lnTo>
                  <a:lnTo>
                    <a:pt x="432" y="174"/>
                  </a:lnTo>
                  <a:lnTo>
                    <a:pt x="435" y="180"/>
                  </a:lnTo>
                  <a:lnTo>
                    <a:pt x="435" y="181"/>
                  </a:lnTo>
                  <a:lnTo>
                    <a:pt x="427" y="183"/>
                  </a:lnTo>
                  <a:lnTo>
                    <a:pt x="433" y="191"/>
                  </a:lnTo>
                  <a:lnTo>
                    <a:pt x="433" y="187"/>
                  </a:lnTo>
                  <a:lnTo>
                    <a:pt x="441" y="187"/>
                  </a:lnTo>
                  <a:lnTo>
                    <a:pt x="439" y="183"/>
                  </a:lnTo>
                  <a:lnTo>
                    <a:pt x="438" y="183"/>
                  </a:lnTo>
                  <a:lnTo>
                    <a:pt x="438" y="181"/>
                  </a:lnTo>
                  <a:lnTo>
                    <a:pt x="441" y="181"/>
                  </a:lnTo>
                  <a:lnTo>
                    <a:pt x="430" y="160"/>
                  </a:lnTo>
                  <a:lnTo>
                    <a:pt x="430" y="159"/>
                  </a:lnTo>
                  <a:lnTo>
                    <a:pt x="435" y="153"/>
                  </a:lnTo>
                  <a:lnTo>
                    <a:pt x="433" y="151"/>
                  </a:lnTo>
                  <a:lnTo>
                    <a:pt x="436" y="148"/>
                  </a:lnTo>
                  <a:lnTo>
                    <a:pt x="451" y="141"/>
                  </a:lnTo>
                  <a:lnTo>
                    <a:pt x="457" y="128"/>
                  </a:lnTo>
                  <a:lnTo>
                    <a:pt x="451" y="131"/>
                  </a:lnTo>
                  <a:lnTo>
                    <a:pt x="451" y="132"/>
                  </a:lnTo>
                  <a:lnTo>
                    <a:pt x="452" y="134"/>
                  </a:lnTo>
                  <a:lnTo>
                    <a:pt x="449" y="134"/>
                  </a:lnTo>
                  <a:lnTo>
                    <a:pt x="449" y="135"/>
                  </a:lnTo>
                  <a:lnTo>
                    <a:pt x="451" y="135"/>
                  </a:lnTo>
                  <a:lnTo>
                    <a:pt x="449" y="141"/>
                  </a:lnTo>
                  <a:lnTo>
                    <a:pt x="448" y="141"/>
                  </a:lnTo>
                  <a:lnTo>
                    <a:pt x="438" y="138"/>
                  </a:lnTo>
                  <a:lnTo>
                    <a:pt x="433" y="141"/>
                  </a:lnTo>
                  <a:lnTo>
                    <a:pt x="438" y="144"/>
                  </a:lnTo>
                  <a:lnTo>
                    <a:pt x="438" y="145"/>
                  </a:lnTo>
                  <a:lnTo>
                    <a:pt x="436" y="145"/>
                  </a:lnTo>
                  <a:lnTo>
                    <a:pt x="432" y="147"/>
                  </a:lnTo>
                  <a:lnTo>
                    <a:pt x="421" y="138"/>
                  </a:lnTo>
                  <a:lnTo>
                    <a:pt x="420" y="138"/>
                  </a:lnTo>
                  <a:lnTo>
                    <a:pt x="420" y="137"/>
                  </a:lnTo>
                  <a:lnTo>
                    <a:pt x="427" y="128"/>
                  </a:lnTo>
                  <a:lnTo>
                    <a:pt x="454" y="116"/>
                  </a:lnTo>
                  <a:lnTo>
                    <a:pt x="455" y="116"/>
                  </a:lnTo>
                  <a:lnTo>
                    <a:pt x="464" y="123"/>
                  </a:lnTo>
                  <a:lnTo>
                    <a:pt x="464" y="125"/>
                  </a:lnTo>
                  <a:lnTo>
                    <a:pt x="463" y="126"/>
                  </a:lnTo>
                  <a:lnTo>
                    <a:pt x="466" y="132"/>
                  </a:lnTo>
                  <a:lnTo>
                    <a:pt x="466" y="134"/>
                  </a:lnTo>
                  <a:lnTo>
                    <a:pt x="464" y="135"/>
                  </a:lnTo>
                  <a:lnTo>
                    <a:pt x="475" y="141"/>
                  </a:lnTo>
                  <a:lnTo>
                    <a:pt x="476" y="142"/>
                  </a:lnTo>
                  <a:lnTo>
                    <a:pt x="476" y="145"/>
                  </a:lnTo>
                  <a:lnTo>
                    <a:pt x="494" y="145"/>
                  </a:lnTo>
                  <a:lnTo>
                    <a:pt x="507" y="160"/>
                  </a:lnTo>
                  <a:lnTo>
                    <a:pt x="531" y="154"/>
                  </a:lnTo>
                  <a:lnTo>
                    <a:pt x="556" y="159"/>
                  </a:lnTo>
                  <a:lnTo>
                    <a:pt x="552" y="150"/>
                  </a:lnTo>
                  <a:lnTo>
                    <a:pt x="555" y="147"/>
                  </a:lnTo>
                  <a:lnTo>
                    <a:pt x="556" y="147"/>
                  </a:lnTo>
                  <a:lnTo>
                    <a:pt x="556" y="148"/>
                  </a:lnTo>
                  <a:lnTo>
                    <a:pt x="561" y="159"/>
                  </a:lnTo>
                  <a:lnTo>
                    <a:pt x="571" y="163"/>
                  </a:lnTo>
                  <a:lnTo>
                    <a:pt x="572" y="162"/>
                  </a:lnTo>
                  <a:lnTo>
                    <a:pt x="572" y="154"/>
                  </a:lnTo>
                  <a:lnTo>
                    <a:pt x="570" y="154"/>
                  </a:lnTo>
                  <a:lnTo>
                    <a:pt x="565" y="156"/>
                  </a:lnTo>
                  <a:lnTo>
                    <a:pt x="562" y="156"/>
                  </a:lnTo>
                  <a:lnTo>
                    <a:pt x="553" y="138"/>
                  </a:lnTo>
                  <a:lnTo>
                    <a:pt x="553" y="137"/>
                  </a:lnTo>
                  <a:lnTo>
                    <a:pt x="556" y="137"/>
                  </a:lnTo>
                  <a:lnTo>
                    <a:pt x="561" y="135"/>
                  </a:lnTo>
                  <a:lnTo>
                    <a:pt x="564" y="135"/>
                  </a:lnTo>
                  <a:lnTo>
                    <a:pt x="568" y="134"/>
                  </a:lnTo>
                  <a:lnTo>
                    <a:pt x="572" y="134"/>
                  </a:lnTo>
                  <a:lnTo>
                    <a:pt x="577" y="140"/>
                  </a:lnTo>
                  <a:lnTo>
                    <a:pt x="583" y="140"/>
                  </a:lnTo>
                  <a:lnTo>
                    <a:pt x="583" y="141"/>
                  </a:lnTo>
                  <a:lnTo>
                    <a:pt x="581" y="148"/>
                  </a:lnTo>
                  <a:lnTo>
                    <a:pt x="589" y="142"/>
                  </a:lnTo>
                  <a:lnTo>
                    <a:pt x="587" y="159"/>
                  </a:lnTo>
                  <a:lnTo>
                    <a:pt x="589" y="162"/>
                  </a:lnTo>
                  <a:lnTo>
                    <a:pt x="589" y="163"/>
                  </a:lnTo>
                  <a:lnTo>
                    <a:pt x="584" y="166"/>
                  </a:lnTo>
                  <a:lnTo>
                    <a:pt x="589" y="168"/>
                  </a:lnTo>
                  <a:lnTo>
                    <a:pt x="589" y="174"/>
                  </a:lnTo>
                  <a:lnTo>
                    <a:pt x="595" y="171"/>
                  </a:lnTo>
                  <a:lnTo>
                    <a:pt x="596" y="171"/>
                  </a:lnTo>
                  <a:lnTo>
                    <a:pt x="596" y="166"/>
                  </a:lnTo>
                  <a:lnTo>
                    <a:pt x="593" y="160"/>
                  </a:lnTo>
                  <a:lnTo>
                    <a:pt x="595" y="151"/>
                  </a:lnTo>
                  <a:lnTo>
                    <a:pt x="593" y="148"/>
                  </a:lnTo>
                  <a:lnTo>
                    <a:pt x="593" y="147"/>
                  </a:lnTo>
                  <a:lnTo>
                    <a:pt x="599" y="147"/>
                  </a:lnTo>
                  <a:lnTo>
                    <a:pt x="602" y="148"/>
                  </a:lnTo>
                  <a:lnTo>
                    <a:pt x="605" y="148"/>
                  </a:lnTo>
                  <a:lnTo>
                    <a:pt x="620" y="131"/>
                  </a:lnTo>
                  <a:lnTo>
                    <a:pt x="617" y="120"/>
                  </a:lnTo>
                  <a:lnTo>
                    <a:pt x="614" y="125"/>
                  </a:lnTo>
                  <a:lnTo>
                    <a:pt x="610" y="125"/>
                  </a:lnTo>
                  <a:lnTo>
                    <a:pt x="608" y="126"/>
                  </a:lnTo>
                  <a:lnTo>
                    <a:pt x="605" y="126"/>
                  </a:lnTo>
                  <a:lnTo>
                    <a:pt x="605" y="125"/>
                  </a:lnTo>
                  <a:lnTo>
                    <a:pt x="613" y="102"/>
                  </a:lnTo>
                  <a:lnTo>
                    <a:pt x="617" y="100"/>
                  </a:lnTo>
                  <a:lnTo>
                    <a:pt x="617" y="98"/>
                  </a:lnTo>
                  <a:lnTo>
                    <a:pt x="610" y="101"/>
                  </a:lnTo>
                  <a:lnTo>
                    <a:pt x="608" y="101"/>
                  </a:lnTo>
                  <a:lnTo>
                    <a:pt x="580" y="76"/>
                  </a:lnTo>
                  <a:lnTo>
                    <a:pt x="580" y="64"/>
                  </a:lnTo>
                  <a:lnTo>
                    <a:pt x="587" y="54"/>
                  </a:lnTo>
                  <a:lnTo>
                    <a:pt x="583" y="48"/>
                  </a:lnTo>
                  <a:lnTo>
                    <a:pt x="581" y="48"/>
                  </a:lnTo>
                  <a:lnTo>
                    <a:pt x="583" y="28"/>
                  </a:lnTo>
                  <a:lnTo>
                    <a:pt x="589" y="24"/>
                  </a:lnTo>
                  <a:lnTo>
                    <a:pt x="590" y="24"/>
                  </a:lnTo>
                  <a:lnTo>
                    <a:pt x="593" y="27"/>
                  </a:lnTo>
                  <a:lnTo>
                    <a:pt x="595" y="21"/>
                  </a:lnTo>
                  <a:lnTo>
                    <a:pt x="590" y="16"/>
                  </a:lnTo>
                  <a:lnTo>
                    <a:pt x="590" y="15"/>
                  </a:lnTo>
                  <a:lnTo>
                    <a:pt x="601" y="0"/>
                  </a:lnTo>
                  <a:close/>
                </a:path>
              </a:pathLst>
            </a:custGeom>
            <a:grpFill/>
            <a:ln w="3175" cap="flat">
              <a:solidFill>
                <a:schemeClr val="tx1"/>
              </a:solidFill>
              <a:prstDash val="solid"/>
              <a:miter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FBC498A-493A-438D-9DD1-26B1C29F1696}"/>
              </a:ext>
            </a:extLst>
          </p:cNvPr>
          <p:cNvSpPr txBox="1">
            <a:spLocks/>
          </p:cNvSpPr>
          <p:nvPr/>
        </p:nvSpPr>
        <p:spPr>
          <a:xfrm>
            <a:off x="230400" y="6303600"/>
            <a:ext cx="12973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>
                <a:solidFill>
                  <a:schemeClr val="accent1"/>
                </a:solidFill>
              </a:rPr>
              <a:t>SLIDE</a:t>
            </a:r>
            <a:r>
              <a:rPr lang="en-GB" sz="1000">
                <a:solidFill>
                  <a:srgbClr val="676770"/>
                </a:solidFill>
              </a:rPr>
              <a:t>  </a:t>
            </a:r>
            <a:r>
              <a:rPr lang="en-GB" sz="1400">
                <a:solidFill>
                  <a:schemeClr val="accent3"/>
                </a:solidFill>
              </a:rPr>
              <a:t>|</a:t>
            </a:r>
            <a:r>
              <a:rPr lang="en-GB" sz="1000">
                <a:solidFill>
                  <a:srgbClr val="676770"/>
                </a:solidFill>
              </a:rPr>
              <a:t>  </a:t>
            </a:r>
            <a:fld id="{85845CA8-B977-449B-9FF9-20DC913440A4}" type="slidenum">
              <a:rPr lang="en-GB" sz="1000" smtClean="0">
                <a:solidFill>
                  <a:schemeClr val="accent1"/>
                </a:solidFill>
              </a:rPr>
              <a:pPr algn="l"/>
              <a:t>‹#›</a:t>
            </a:fld>
            <a:endParaRPr lang="en-GB" sz="1000">
              <a:solidFill>
                <a:schemeClr val="accent1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5D21BBA-6562-42FD-B347-DDAA0FD51C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9BDDD87-7EE6-4F48-AC43-CFC6385D53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069" y="1334860"/>
            <a:ext cx="4697801" cy="4643545"/>
          </a:xfrm>
        </p:spPr>
        <p:txBody>
          <a:bodyPr>
            <a:normAutofit/>
          </a:bodyPr>
          <a:lstStyle>
            <a:lvl1pPr>
              <a:defRPr sz="1800">
                <a:solidFill>
                  <a:srgbClr val="004B87"/>
                </a:solidFill>
              </a:defRPr>
            </a:lvl1pPr>
            <a:lvl2pPr>
              <a:defRPr sz="1800">
                <a:solidFill>
                  <a:srgbClr val="004B87"/>
                </a:solidFill>
              </a:defRPr>
            </a:lvl2pPr>
            <a:lvl3pPr>
              <a:defRPr sz="1800">
                <a:solidFill>
                  <a:srgbClr val="004B87"/>
                </a:solidFill>
              </a:defRPr>
            </a:lvl3pPr>
            <a:lvl4pPr>
              <a:defRPr sz="1800">
                <a:solidFill>
                  <a:srgbClr val="004B87"/>
                </a:solidFill>
              </a:defRPr>
            </a:lvl4pPr>
            <a:lvl5pPr>
              <a:defRPr sz="1800">
                <a:solidFill>
                  <a:srgbClr val="004B87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2535103-8BE0-4F7E-8E05-9364881F75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4068" y="324119"/>
            <a:ext cx="11307637" cy="519391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2800" b="0" i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>
                <a:solidFill>
                  <a:srgbClr val="004B87"/>
                </a:solidFill>
              </a:defRPr>
            </a:lvl2pPr>
            <a:lvl3pPr>
              <a:defRPr>
                <a:solidFill>
                  <a:srgbClr val="004B87"/>
                </a:solidFill>
              </a:defRPr>
            </a:lvl3pPr>
            <a:lvl4pPr>
              <a:defRPr>
                <a:solidFill>
                  <a:srgbClr val="004B87"/>
                </a:solidFill>
              </a:defRPr>
            </a:lvl4pPr>
            <a:lvl5pPr>
              <a:defRPr>
                <a:solidFill>
                  <a:srgbClr val="004B87"/>
                </a:solidFill>
              </a:defRPr>
            </a:lvl5pPr>
            <a:lvl6pPr>
              <a:defRPr>
                <a:solidFill>
                  <a:srgbClr val="004B87"/>
                </a:solidFill>
              </a:defRPr>
            </a:lvl6pPr>
          </a:lstStyle>
          <a:p>
            <a:pPr lvl="0"/>
            <a:r>
              <a:rPr lang="en-US" b="0"/>
              <a:t>INSERT TITLE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38106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thEast US - White /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67D7C6-55AA-46C5-83AD-79CF244D0FD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</a:blip>
          <a:srcRect/>
          <a:stretch/>
        </p:blipFill>
        <p:spPr>
          <a:xfrm>
            <a:off x="0" y="0"/>
            <a:ext cx="12192000" cy="685714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4047AD-F2E3-465B-B8B0-35DC63530551}"/>
              </a:ext>
            </a:extLst>
          </p:cNvPr>
          <p:cNvCxnSpPr/>
          <p:nvPr/>
        </p:nvCxnSpPr>
        <p:spPr>
          <a:xfrm>
            <a:off x="390294" y="324118"/>
            <a:ext cx="0" cy="52322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SouthEast US">
            <a:extLst>
              <a:ext uri="{FF2B5EF4-FFF2-40B4-BE49-F238E27FC236}">
                <a16:creationId xmlns:a16="http://schemas.microsoft.com/office/drawing/2014/main" id="{4101FC88-2EE6-43FC-9784-10CFE411C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02665" y="1781000"/>
            <a:ext cx="3572373" cy="3782513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97E9CC8-451D-40A1-858F-595793E69176}"/>
              </a:ext>
            </a:extLst>
          </p:cNvPr>
          <p:cNvSpPr txBox="1">
            <a:spLocks/>
          </p:cNvSpPr>
          <p:nvPr/>
        </p:nvSpPr>
        <p:spPr>
          <a:xfrm>
            <a:off x="230400" y="6303600"/>
            <a:ext cx="12973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>
                <a:solidFill>
                  <a:schemeClr val="accent1"/>
                </a:solidFill>
              </a:rPr>
              <a:t>SLIDE</a:t>
            </a:r>
            <a:r>
              <a:rPr lang="en-GB" sz="1000">
                <a:solidFill>
                  <a:srgbClr val="676770"/>
                </a:solidFill>
              </a:rPr>
              <a:t>  </a:t>
            </a:r>
            <a:r>
              <a:rPr lang="en-GB" sz="1400">
                <a:solidFill>
                  <a:schemeClr val="accent3"/>
                </a:solidFill>
              </a:rPr>
              <a:t>|</a:t>
            </a:r>
            <a:r>
              <a:rPr lang="en-GB" sz="1000">
                <a:solidFill>
                  <a:srgbClr val="676770"/>
                </a:solidFill>
              </a:rPr>
              <a:t>  </a:t>
            </a:r>
            <a:fld id="{85845CA8-B977-449B-9FF9-20DC913440A4}" type="slidenum">
              <a:rPr lang="en-GB" sz="1000" smtClean="0">
                <a:solidFill>
                  <a:schemeClr val="accent1"/>
                </a:solidFill>
              </a:rPr>
              <a:pPr algn="l"/>
              <a:t>‹#›</a:t>
            </a:fld>
            <a:endParaRPr lang="en-GB" sz="1000">
              <a:solidFill>
                <a:schemeClr val="accent1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21EEBB3-1609-4BEA-9757-E69673C426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F92EAB1-F3C8-41C0-8237-689B5083EA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069" y="1334860"/>
            <a:ext cx="4697801" cy="4643545"/>
          </a:xfrm>
        </p:spPr>
        <p:txBody>
          <a:bodyPr>
            <a:normAutofit/>
          </a:bodyPr>
          <a:lstStyle>
            <a:lvl1pPr>
              <a:defRPr sz="1800">
                <a:solidFill>
                  <a:srgbClr val="004B87"/>
                </a:solidFill>
              </a:defRPr>
            </a:lvl1pPr>
            <a:lvl2pPr>
              <a:defRPr sz="1800">
                <a:solidFill>
                  <a:srgbClr val="004B87"/>
                </a:solidFill>
              </a:defRPr>
            </a:lvl2pPr>
            <a:lvl3pPr>
              <a:defRPr sz="1800">
                <a:solidFill>
                  <a:srgbClr val="004B87"/>
                </a:solidFill>
              </a:defRPr>
            </a:lvl3pPr>
            <a:lvl4pPr>
              <a:defRPr sz="1800">
                <a:solidFill>
                  <a:srgbClr val="004B87"/>
                </a:solidFill>
              </a:defRPr>
            </a:lvl4pPr>
            <a:lvl5pPr>
              <a:defRPr sz="1800">
                <a:solidFill>
                  <a:srgbClr val="004B87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D17C2C5-C6CA-440E-8EA0-71C31720A33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4068" y="324119"/>
            <a:ext cx="11307637" cy="519391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2800" b="0" i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>
                <a:solidFill>
                  <a:srgbClr val="004B87"/>
                </a:solidFill>
              </a:defRPr>
            </a:lvl2pPr>
            <a:lvl3pPr>
              <a:defRPr>
                <a:solidFill>
                  <a:srgbClr val="004B87"/>
                </a:solidFill>
              </a:defRPr>
            </a:lvl3pPr>
            <a:lvl4pPr>
              <a:defRPr>
                <a:solidFill>
                  <a:srgbClr val="004B87"/>
                </a:solidFill>
              </a:defRPr>
            </a:lvl4pPr>
            <a:lvl5pPr>
              <a:defRPr>
                <a:solidFill>
                  <a:srgbClr val="004B87"/>
                </a:solidFill>
              </a:defRPr>
            </a:lvl5pPr>
            <a:lvl6pPr>
              <a:defRPr>
                <a:solidFill>
                  <a:srgbClr val="004B87"/>
                </a:solidFill>
              </a:defRPr>
            </a:lvl6pPr>
          </a:lstStyle>
          <a:p>
            <a:pPr lvl="0"/>
            <a:r>
              <a:rPr lang="en-US" b="0"/>
              <a:t>INSERT TITLE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06848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rthEast US - White /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D5C985A-88FC-46A7-A9C5-9BE48BA132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</a:blip>
          <a:srcRect/>
          <a:stretch/>
        </p:blipFill>
        <p:spPr>
          <a:xfrm>
            <a:off x="0" y="0"/>
            <a:ext cx="12192000" cy="685714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4047AD-F2E3-465B-B8B0-35DC63530551}"/>
              </a:ext>
            </a:extLst>
          </p:cNvPr>
          <p:cNvCxnSpPr/>
          <p:nvPr/>
        </p:nvCxnSpPr>
        <p:spPr>
          <a:xfrm>
            <a:off x="390294" y="324118"/>
            <a:ext cx="0" cy="52322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NorthEast US">
            <a:extLst>
              <a:ext uri="{FF2B5EF4-FFF2-40B4-BE49-F238E27FC236}">
                <a16:creationId xmlns:a16="http://schemas.microsoft.com/office/drawing/2014/main" id="{ACA997B1-B55D-448F-B20B-0B1A3DC29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4368" y="1473420"/>
            <a:ext cx="4322858" cy="3911159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B39CCD6-CB96-46DE-9C84-C5DDD2D68ADF}"/>
              </a:ext>
            </a:extLst>
          </p:cNvPr>
          <p:cNvSpPr txBox="1">
            <a:spLocks/>
          </p:cNvSpPr>
          <p:nvPr/>
        </p:nvSpPr>
        <p:spPr>
          <a:xfrm>
            <a:off x="230400" y="6303600"/>
            <a:ext cx="12973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>
                <a:solidFill>
                  <a:schemeClr val="accent1"/>
                </a:solidFill>
              </a:rPr>
              <a:t>SLIDE</a:t>
            </a:r>
            <a:r>
              <a:rPr lang="en-GB" sz="1000">
                <a:solidFill>
                  <a:srgbClr val="676770"/>
                </a:solidFill>
              </a:rPr>
              <a:t>  </a:t>
            </a:r>
            <a:r>
              <a:rPr lang="en-GB" sz="1400">
                <a:solidFill>
                  <a:schemeClr val="accent3"/>
                </a:solidFill>
              </a:rPr>
              <a:t>|</a:t>
            </a:r>
            <a:r>
              <a:rPr lang="en-GB" sz="1000">
                <a:solidFill>
                  <a:srgbClr val="676770"/>
                </a:solidFill>
              </a:rPr>
              <a:t>  </a:t>
            </a:r>
            <a:fld id="{85845CA8-B977-449B-9FF9-20DC913440A4}" type="slidenum">
              <a:rPr lang="en-GB" sz="1000" smtClean="0">
                <a:solidFill>
                  <a:schemeClr val="accent1"/>
                </a:solidFill>
              </a:rPr>
              <a:pPr algn="l"/>
              <a:t>‹#›</a:t>
            </a:fld>
            <a:endParaRPr lang="en-GB" sz="1000">
              <a:solidFill>
                <a:schemeClr val="accent1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57FAA6B-7671-46FD-A3E2-FB4C295C36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9FE3C44-B387-4E53-973D-99656F342A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069" y="1334860"/>
            <a:ext cx="4697801" cy="4643545"/>
          </a:xfrm>
        </p:spPr>
        <p:txBody>
          <a:bodyPr>
            <a:normAutofit/>
          </a:bodyPr>
          <a:lstStyle>
            <a:lvl1pPr>
              <a:defRPr sz="1800">
                <a:solidFill>
                  <a:srgbClr val="004B87"/>
                </a:solidFill>
              </a:defRPr>
            </a:lvl1pPr>
            <a:lvl2pPr>
              <a:defRPr sz="1800">
                <a:solidFill>
                  <a:srgbClr val="004B87"/>
                </a:solidFill>
              </a:defRPr>
            </a:lvl2pPr>
            <a:lvl3pPr>
              <a:defRPr sz="1800">
                <a:solidFill>
                  <a:srgbClr val="004B87"/>
                </a:solidFill>
              </a:defRPr>
            </a:lvl3pPr>
            <a:lvl4pPr>
              <a:defRPr sz="1800">
                <a:solidFill>
                  <a:srgbClr val="004B87"/>
                </a:solidFill>
              </a:defRPr>
            </a:lvl4pPr>
            <a:lvl5pPr>
              <a:defRPr sz="1800">
                <a:solidFill>
                  <a:srgbClr val="004B87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8CCC91A-755E-4ACE-8A48-A5DB6DAB734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4068" y="324119"/>
            <a:ext cx="11307637" cy="519391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2800" b="0" i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>
                <a:solidFill>
                  <a:srgbClr val="004B87"/>
                </a:solidFill>
              </a:defRPr>
            </a:lvl2pPr>
            <a:lvl3pPr>
              <a:defRPr>
                <a:solidFill>
                  <a:srgbClr val="004B87"/>
                </a:solidFill>
              </a:defRPr>
            </a:lvl3pPr>
            <a:lvl4pPr>
              <a:defRPr>
                <a:solidFill>
                  <a:srgbClr val="004B87"/>
                </a:solidFill>
              </a:defRPr>
            </a:lvl4pPr>
            <a:lvl5pPr>
              <a:defRPr>
                <a:solidFill>
                  <a:srgbClr val="004B87"/>
                </a:solidFill>
              </a:defRPr>
            </a:lvl5pPr>
            <a:lvl6pPr>
              <a:defRPr>
                <a:solidFill>
                  <a:srgbClr val="004B87"/>
                </a:solidFill>
              </a:defRPr>
            </a:lvl6pPr>
          </a:lstStyle>
          <a:p>
            <a:pPr lvl="0"/>
            <a:r>
              <a:rPr lang="en-US" b="0"/>
              <a:t>INSERT TITLE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95478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4175275-9509-4152-A73C-641E933CF3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t="15376" r="-2" b="29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F4C83">
              <a:alpha val="0"/>
            </a:srgbClr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AC24C4-9F62-45C7-9C7E-E8E8D42503B2}"/>
              </a:ext>
            </a:extLst>
          </p:cNvPr>
          <p:cNvSpPr txBox="1"/>
          <p:nvPr/>
        </p:nvSpPr>
        <p:spPr>
          <a:xfrm>
            <a:off x="1350183" y="896789"/>
            <a:ext cx="1664238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9900" b="1">
                <a:solidFill>
                  <a:srgbClr val="F9823F"/>
                </a:solidFill>
                <a:latin typeface="Segoe UI Black" panose="020B0502040204020203" pitchFamily="34" charset="0"/>
                <a:cs typeface="Segoe UI Black" panose="020B0502040204020203" pitchFamily="34" charset="0"/>
              </a:rPr>
              <a:t>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A02958-ECA4-475C-82C7-5E0DAD836EDD}"/>
              </a:ext>
            </a:extLst>
          </p:cNvPr>
          <p:cNvSpPr txBox="1"/>
          <p:nvPr/>
        </p:nvSpPr>
        <p:spPr>
          <a:xfrm>
            <a:off x="9293833" y="3265766"/>
            <a:ext cx="1664238" cy="31547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9900" b="1">
                <a:solidFill>
                  <a:srgbClr val="F9823F"/>
                </a:solidFill>
                <a:latin typeface="Segoe UI Black" panose="020B0502040204020203" pitchFamily="34" charset="0"/>
                <a:cs typeface="Segoe UI Black" panose="020B0502040204020203" pitchFamily="34" charset="0"/>
              </a:rPr>
              <a:t>”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F307C01-94ED-4013-A00A-B071B306B6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00475" y="5205660"/>
            <a:ext cx="4591050" cy="383378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 sz="18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None/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None/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en-GB"/>
              <a:t>Insert name here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DC068CB-3460-422F-95FA-2C74946558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83880" y="1595536"/>
            <a:ext cx="6824240" cy="291137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>
              <a:defRPr sz="2800" b="1">
                <a:solidFill>
                  <a:schemeClr val="bg1"/>
                </a:solidFill>
              </a:defRPr>
            </a:lvl2pPr>
            <a:lvl3pPr>
              <a:defRPr sz="2800" b="1">
                <a:solidFill>
                  <a:schemeClr val="bg1"/>
                </a:solidFill>
              </a:defRPr>
            </a:lvl3pPr>
            <a:lvl4pPr>
              <a:defRPr sz="2800" b="1">
                <a:solidFill>
                  <a:schemeClr val="bg1"/>
                </a:solidFill>
              </a:defRPr>
            </a:lvl4pPr>
            <a:lvl5pPr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his cu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comprehensam</a:t>
            </a:r>
            <a:r>
              <a:rPr lang="en-GB"/>
              <a:t>. </a:t>
            </a:r>
            <a:r>
              <a:rPr lang="en-GB" err="1"/>
              <a:t>Illud</a:t>
            </a:r>
            <a:r>
              <a:rPr lang="en-GB"/>
              <a:t> </a:t>
            </a:r>
            <a:r>
              <a:rPr lang="en-GB" err="1"/>
              <a:t>impedit</a:t>
            </a:r>
            <a:r>
              <a:rPr lang="en-GB"/>
              <a:t> pro ne, </a:t>
            </a:r>
            <a:r>
              <a:rPr lang="en-GB" err="1"/>
              <a:t>te</a:t>
            </a:r>
            <a:r>
              <a:rPr lang="en-GB"/>
              <a:t> cum </a:t>
            </a:r>
            <a:r>
              <a:rPr lang="en-GB" err="1"/>
              <a:t>vidit</a:t>
            </a:r>
            <a:r>
              <a:rPr lang="en-GB"/>
              <a:t> </a:t>
            </a:r>
            <a:r>
              <a:rPr lang="en-GB" err="1"/>
              <a:t>qualisque</a:t>
            </a:r>
            <a:r>
              <a:rPr lang="en-GB"/>
              <a:t> </a:t>
            </a:r>
            <a:r>
              <a:rPr lang="en-GB" err="1"/>
              <a:t>incorrupte</a:t>
            </a:r>
            <a:r>
              <a:rPr lang="en-GB"/>
              <a:t>, </a:t>
            </a:r>
            <a:r>
              <a:rPr lang="en-GB" err="1"/>
              <a:t>eos</a:t>
            </a:r>
            <a:r>
              <a:rPr lang="en-GB"/>
              <a:t> </a:t>
            </a:r>
            <a:r>
              <a:rPr lang="en-GB" err="1"/>
              <a:t>ei</a:t>
            </a:r>
            <a:r>
              <a:rPr lang="en-GB"/>
              <a:t> </a:t>
            </a:r>
            <a:r>
              <a:rPr lang="en-GB" err="1"/>
              <a:t>ubique</a:t>
            </a:r>
            <a:r>
              <a:rPr lang="en-GB"/>
              <a:t> </a:t>
            </a:r>
            <a:r>
              <a:rPr lang="en-GB" err="1"/>
              <a:t>facete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.</a:t>
            </a:r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20FB863-39A3-4885-B790-8A18AB468B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0475" y="5524741"/>
            <a:ext cx="4591050" cy="625149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>
              <a:defRPr sz="2000" b="0">
                <a:solidFill>
                  <a:schemeClr val="bg1"/>
                </a:solidFill>
              </a:defRPr>
            </a:lvl2pPr>
            <a:lvl3pPr>
              <a:defRPr sz="1600" b="0">
                <a:solidFill>
                  <a:schemeClr val="bg1"/>
                </a:solidFill>
              </a:defRPr>
            </a:lvl3pPr>
            <a:lvl4pPr>
              <a:defRPr sz="1600" b="0">
                <a:solidFill>
                  <a:schemeClr val="bg1"/>
                </a:solidFill>
              </a:defRPr>
            </a:lvl4pPr>
            <a:lvl5pPr>
              <a:defRPr sz="1600" b="0"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en-GB"/>
              <a:t>Insert title</a:t>
            </a:r>
          </a:p>
          <a:p>
            <a:pPr lvl="0"/>
            <a:r>
              <a:rPr lang="en-GB"/>
              <a:t>Insert company</a:t>
            </a:r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7DA65F1-1CDA-4C2C-8CC9-0A58B333120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985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 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Picture 249">
            <a:extLst>
              <a:ext uri="{FF2B5EF4-FFF2-40B4-BE49-F238E27FC236}">
                <a16:creationId xmlns:a16="http://schemas.microsoft.com/office/drawing/2014/main" id="{1BACF34D-6956-420D-8E35-D0FD41DC0C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" r="41128" b="344"/>
          <a:stretch/>
        </p:blipFill>
        <p:spPr>
          <a:xfrm>
            <a:off x="0" y="1"/>
            <a:ext cx="6091705" cy="6858000"/>
          </a:xfrm>
          <a:prstGeom prst="rect">
            <a:avLst/>
          </a:prstGeom>
          <a:solidFill>
            <a:srgbClr val="0F4C83"/>
          </a:solidFill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6EBDE58-C232-40FB-B8F7-6FD38BBF8705}"/>
              </a:ext>
            </a:extLst>
          </p:cNvPr>
          <p:cNvSpPr txBox="1">
            <a:spLocks/>
          </p:cNvSpPr>
          <p:nvPr/>
        </p:nvSpPr>
        <p:spPr>
          <a:xfrm>
            <a:off x="230400" y="6303600"/>
            <a:ext cx="12973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>
                <a:solidFill>
                  <a:schemeClr val="bg1"/>
                </a:solidFill>
              </a:rPr>
              <a:t>SLIDE  </a:t>
            </a:r>
            <a:r>
              <a:rPr lang="en-GB" sz="1400">
                <a:solidFill>
                  <a:schemeClr val="accent3"/>
                </a:solidFill>
              </a:rPr>
              <a:t>|</a:t>
            </a:r>
            <a:r>
              <a:rPr lang="en-GB" sz="1000">
                <a:solidFill>
                  <a:schemeClr val="bg1"/>
                </a:solidFill>
              </a:rPr>
              <a:t>  </a:t>
            </a:r>
            <a:fld id="{85845CA8-B977-449B-9FF9-20DC913440A4}" type="slidenum">
              <a:rPr lang="en-GB" sz="1000" smtClean="0">
                <a:solidFill>
                  <a:schemeClr val="bg1"/>
                </a:solidFill>
              </a:rPr>
              <a:pPr algn="l"/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DAA3E19B-B706-40E8-BADD-3F241771D0F4}"/>
              </a:ext>
            </a:extLst>
          </p:cNvPr>
          <p:cNvSpPr txBox="1"/>
          <p:nvPr/>
        </p:nvSpPr>
        <p:spPr>
          <a:xfrm>
            <a:off x="224952" y="519543"/>
            <a:ext cx="1664238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9900" b="1" i="0">
                <a:solidFill>
                  <a:schemeClr val="accent3">
                    <a:alpha val="52000"/>
                  </a:schemeClr>
                </a:solidFill>
                <a:latin typeface="Segoe UI Black" panose="020B0502040204020203" pitchFamily="34" charset="0"/>
                <a:cs typeface="Segoe UI Black" panose="020B0502040204020203" pitchFamily="34" charset="0"/>
              </a:rPr>
              <a:t>“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0B9C3218-C9BF-4B9B-883F-8FB3B9A0A514}"/>
              </a:ext>
            </a:extLst>
          </p:cNvPr>
          <p:cNvSpPr txBox="1"/>
          <p:nvPr/>
        </p:nvSpPr>
        <p:spPr>
          <a:xfrm>
            <a:off x="4384994" y="4654299"/>
            <a:ext cx="1664238" cy="31547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9900" b="1" i="0">
                <a:solidFill>
                  <a:schemeClr val="accent3">
                    <a:alpha val="52000"/>
                  </a:schemeClr>
                </a:solidFill>
                <a:latin typeface="Segoe UI Black" panose="020B0502040204020203" pitchFamily="34" charset="0"/>
                <a:cs typeface="Segoe UI Black" panose="020B0502040204020203" pitchFamily="34" charset="0"/>
              </a:rPr>
              <a:t>”</a:t>
            </a:r>
          </a:p>
        </p:txBody>
      </p:sp>
      <p:pic>
        <p:nvPicPr>
          <p:cNvPr id="253" name="Graphic 252">
            <a:extLst>
              <a:ext uri="{FF2B5EF4-FFF2-40B4-BE49-F238E27FC236}">
                <a16:creationId xmlns:a16="http://schemas.microsoft.com/office/drawing/2014/main" id="{684592BA-EBC4-4E5F-9C8F-B7377CF26FD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sp>
        <p:nvSpPr>
          <p:cNvPr id="257" name="Text Placeholder 3">
            <a:extLst>
              <a:ext uri="{FF2B5EF4-FFF2-40B4-BE49-F238E27FC236}">
                <a16:creationId xmlns:a16="http://schemas.microsoft.com/office/drawing/2014/main" id="{31E9AC73-1E7C-48C0-AD5D-616E0F68EF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60068" y="2214641"/>
            <a:ext cx="4514745" cy="26797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58" name="Text Placeholder 3">
            <a:extLst>
              <a:ext uri="{FF2B5EF4-FFF2-40B4-BE49-F238E27FC236}">
                <a16:creationId xmlns:a16="http://schemas.microsoft.com/office/drawing/2014/main" id="{85889A81-478C-4BC7-9F49-3978FB534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8363" y="1754966"/>
            <a:ext cx="4365625" cy="3597626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>
              <a:defRPr sz="2800" b="1">
                <a:solidFill>
                  <a:schemeClr val="bg1"/>
                </a:solidFill>
              </a:defRPr>
            </a:lvl2pPr>
            <a:lvl3pPr>
              <a:defRPr sz="2800" b="1">
                <a:solidFill>
                  <a:schemeClr val="bg1"/>
                </a:solidFill>
              </a:defRPr>
            </a:lvl3pPr>
            <a:lvl4pPr>
              <a:defRPr sz="2800" b="1">
                <a:solidFill>
                  <a:schemeClr val="bg1"/>
                </a:solidFill>
              </a:defRPr>
            </a:lvl4pPr>
            <a:lvl5pPr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his cu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comprehensam</a:t>
            </a:r>
            <a:r>
              <a:rPr lang="en-GB"/>
              <a:t>. </a:t>
            </a:r>
            <a:r>
              <a:rPr lang="en-GB" err="1"/>
              <a:t>Illud</a:t>
            </a:r>
            <a:r>
              <a:rPr lang="en-GB"/>
              <a:t> </a:t>
            </a:r>
            <a:r>
              <a:rPr lang="en-GB" err="1"/>
              <a:t>impedit</a:t>
            </a:r>
            <a:r>
              <a:rPr lang="en-GB"/>
              <a:t> pro ne, </a:t>
            </a:r>
            <a:r>
              <a:rPr lang="en-GB" err="1"/>
              <a:t>te</a:t>
            </a:r>
            <a:r>
              <a:rPr lang="en-GB"/>
              <a:t> cum </a:t>
            </a:r>
            <a:r>
              <a:rPr lang="en-GB" err="1"/>
              <a:t>vidit</a:t>
            </a:r>
            <a:r>
              <a:rPr lang="en-GB"/>
              <a:t> </a:t>
            </a:r>
            <a:r>
              <a:rPr lang="en-GB" err="1"/>
              <a:t>qualisque</a:t>
            </a:r>
            <a:r>
              <a:rPr lang="en-GB"/>
              <a:t> </a:t>
            </a:r>
            <a:r>
              <a:rPr lang="en-GB" err="1"/>
              <a:t>incorrupte</a:t>
            </a:r>
            <a:r>
              <a:rPr lang="en-GB"/>
              <a:t>, </a:t>
            </a:r>
            <a:r>
              <a:rPr lang="en-GB" err="1"/>
              <a:t>eos</a:t>
            </a:r>
            <a:r>
              <a:rPr lang="en-GB"/>
              <a:t> </a:t>
            </a:r>
            <a:r>
              <a:rPr lang="en-GB" err="1"/>
              <a:t>ei</a:t>
            </a:r>
            <a:r>
              <a:rPr lang="en-GB"/>
              <a:t> </a:t>
            </a:r>
            <a:r>
              <a:rPr lang="en-GB" err="1"/>
              <a:t>ubique</a:t>
            </a:r>
            <a:r>
              <a:rPr lang="en-GB"/>
              <a:t> </a:t>
            </a:r>
            <a:r>
              <a:rPr lang="en-GB" err="1"/>
              <a:t>facete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8952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S:G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258">
            <a:extLst>
              <a:ext uri="{FF2B5EF4-FFF2-40B4-BE49-F238E27FC236}">
                <a16:creationId xmlns:a16="http://schemas.microsoft.com/office/drawing/2014/main" id="{7B1DEDE2-238D-4874-9BBC-E8A5D40188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6556" y="-1"/>
            <a:ext cx="12198555" cy="6861687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250" name="Picture 249">
            <a:extLst>
              <a:ext uri="{FF2B5EF4-FFF2-40B4-BE49-F238E27FC236}">
                <a16:creationId xmlns:a16="http://schemas.microsoft.com/office/drawing/2014/main" id="{09A23D07-44F4-4854-96CF-824062E5841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2000"/>
          </a:blip>
          <a:srcRect/>
          <a:stretch/>
        </p:blipFill>
        <p:spPr>
          <a:xfrm>
            <a:off x="0" y="0"/>
            <a:ext cx="12192000" cy="6857142"/>
          </a:xfrm>
          <a:prstGeom prst="rect">
            <a:avLst/>
          </a:prstGeom>
        </p:spPr>
      </p:pic>
      <p:sp>
        <p:nvSpPr>
          <p:cNvPr id="251" name="TextBox 250">
            <a:extLst>
              <a:ext uri="{FF2B5EF4-FFF2-40B4-BE49-F238E27FC236}">
                <a16:creationId xmlns:a16="http://schemas.microsoft.com/office/drawing/2014/main" id="{8FD30638-D30D-4973-9229-17D24C2D899C}"/>
              </a:ext>
            </a:extLst>
          </p:cNvPr>
          <p:cNvSpPr txBox="1"/>
          <p:nvPr/>
        </p:nvSpPr>
        <p:spPr>
          <a:xfrm>
            <a:off x="1350183" y="896789"/>
            <a:ext cx="1664238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9900" b="1">
                <a:solidFill>
                  <a:srgbClr val="F9823F"/>
                </a:solidFill>
                <a:latin typeface="Segoe UI Black" panose="020B0502040204020203" pitchFamily="34" charset="0"/>
                <a:cs typeface="Segoe UI Black" panose="020B0502040204020203" pitchFamily="34" charset="0"/>
              </a:rPr>
              <a:t>“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C96556A4-4DCF-4980-9B99-983B11AD8CA5}"/>
              </a:ext>
            </a:extLst>
          </p:cNvPr>
          <p:cNvSpPr txBox="1"/>
          <p:nvPr/>
        </p:nvSpPr>
        <p:spPr>
          <a:xfrm>
            <a:off x="9293833" y="3265766"/>
            <a:ext cx="1664238" cy="31547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9900" b="1">
                <a:solidFill>
                  <a:srgbClr val="F9823F"/>
                </a:solidFill>
                <a:latin typeface="Segoe UI Black" panose="020B0502040204020203" pitchFamily="34" charset="0"/>
                <a:cs typeface="Segoe UI Black" panose="020B0502040204020203" pitchFamily="34" charset="0"/>
              </a:rPr>
              <a:t>”</a:t>
            </a:r>
          </a:p>
        </p:txBody>
      </p:sp>
      <p:sp>
        <p:nvSpPr>
          <p:cNvPr id="261" name="Text Placeholder 2">
            <a:extLst>
              <a:ext uri="{FF2B5EF4-FFF2-40B4-BE49-F238E27FC236}">
                <a16:creationId xmlns:a16="http://schemas.microsoft.com/office/drawing/2014/main" id="{689E639F-6FDB-468F-8988-E40913875C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83879" y="1590992"/>
            <a:ext cx="6824240" cy="2911378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800" b="1">
                <a:solidFill>
                  <a:srgbClr val="676770"/>
                </a:solidFill>
              </a:defRPr>
            </a:lvl1pPr>
            <a:lvl2pPr>
              <a:defRPr sz="2800" b="1">
                <a:solidFill>
                  <a:srgbClr val="676770"/>
                </a:solidFill>
              </a:defRPr>
            </a:lvl2pPr>
            <a:lvl3pPr>
              <a:defRPr sz="2800" b="1">
                <a:solidFill>
                  <a:srgbClr val="676770"/>
                </a:solidFill>
              </a:defRPr>
            </a:lvl3pPr>
            <a:lvl4pPr>
              <a:defRPr sz="2800" b="1">
                <a:solidFill>
                  <a:srgbClr val="676770"/>
                </a:solidFill>
              </a:defRPr>
            </a:lvl4pPr>
            <a:lvl5pPr>
              <a:defRPr sz="2800" b="1">
                <a:solidFill>
                  <a:srgbClr val="676770"/>
                </a:solidFill>
              </a:defRPr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his cu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comprehensam</a:t>
            </a:r>
            <a:r>
              <a:rPr lang="en-GB"/>
              <a:t>. </a:t>
            </a:r>
            <a:r>
              <a:rPr lang="en-GB" err="1"/>
              <a:t>Illud</a:t>
            </a:r>
            <a:r>
              <a:rPr lang="en-GB"/>
              <a:t> </a:t>
            </a:r>
            <a:r>
              <a:rPr lang="en-GB" err="1"/>
              <a:t>impedit</a:t>
            </a:r>
            <a:r>
              <a:rPr lang="en-GB"/>
              <a:t> pro ne, </a:t>
            </a:r>
            <a:r>
              <a:rPr lang="en-GB" err="1"/>
              <a:t>te</a:t>
            </a:r>
            <a:r>
              <a:rPr lang="en-GB"/>
              <a:t> cum </a:t>
            </a:r>
            <a:r>
              <a:rPr lang="en-GB" err="1"/>
              <a:t>vidit</a:t>
            </a:r>
            <a:r>
              <a:rPr lang="en-GB"/>
              <a:t> </a:t>
            </a:r>
            <a:r>
              <a:rPr lang="en-GB" err="1"/>
              <a:t>qualisque</a:t>
            </a:r>
            <a:r>
              <a:rPr lang="en-GB"/>
              <a:t> </a:t>
            </a:r>
            <a:r>
              <a:rPr lang="en-GB" err="1"/>
              <a:t>incorrupte</a:t>
            </a:r>
            <a:r>
              <a:rPr lang="en-GB"/>
              <a:t>, </a:t>
            </a:r>
            <a:r>
              <a:rPr lang="en-GB" err="1"/>
              <a:t>eos</a:t>
            </a:r>
            <a:r>
              <a:rPr lang="en-GB"/>
              <a:t> </a:t>
            </a:r>
            <a:r>
              <a:rPr lang="en-GB" err="1"/>
              <a:t>ei</a:t>
            </a:r>
            <a:r>
              <a:rPr lang="en-GB"/>
              <a:t> </a:t>
            </a:r>
            <a:r>
              <a:rPr lang="en-GB" err="1"/>
              <a:t>ubique</a:t>
            </a:r>
            <a:r>
              <a:rPr lang="en-GB"/>
              <a:t> </a:t>
            </a:r>
            <a:r>
              <a:rPr lang="en-GB" err="1"/>
              <a:t>facete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.</a:t>
            </a:r>
            <a:endParaRPr lang="en-US"/>
          </a:p>
        </p:txBody>
      </p:sp>
      <p:sp>
        <p:nvSpPr>
          <p:cNvPr id="262" name="Text Placeholder 2">
            <a:extLst>
              <a:ext uri="{FF2B5EF4-FFF2-40B4-BE49-F238E27FC236}">
                <a16:creationId xmlns:a16="http://schemas.microsoft.com/office/drawing/2014/main" id="{9B46921D-3686-4F88-AD45-6FD6D8B602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00475" y="5205660"/>
            <a:ext cx="4591050" cy="338535"/>
          </a:xfrm>
        </p:spPr>
        <p:txBody>
          <a:bodyPr anchor="ctr">
            <a:noAutofit/>
          </a:bodyPr>
          <a:lstStyle>
            <a:lvl1pPr algn="ctr">
              <a:defRPr sz="1800" b="1">
                <a:solidFill>
                  <a:srgbClr val="676770"/>
                </a:solidFill>
              </a:defRPr>
            </a:lvl1pPr>
            <a:lvl2pPr>
              <a:defRPr sz="2000" b="0">
                <a:solidFill>
                  <a:srgbClr val="676770"/>
                </a:solidFill>
              </a:defRPr>
            </a:lvl2pPr>
            <a:lvl3pPr>
              <a:defRPr sz="2000" b="0">
                <a:solidFill>
                  <a:srgbClr val="676770"/>
                </a:solidFill>
              </a:defRPr>
            </a:lvl3pPr>
            <a:lvl4pPr>
              <a:defRPr sz="2000" b="0">
                <a:solidFill>
                  <a:srgbClr val="676770"/>
                </a:solidFill>
              </a:defRPr>
            </a:lvl4pPr>
            <a:lvl5pPr>
              <a:defRPr sz="2000" b="0">
                <a:solidFill>
                  <a:srgbClr val="676770"/>
                </a:solidFill>
              </a:defRPr>
            </a:lvl5pPr>
          </a:lstStyle>
          <a:p>
            <a:pPr lvl="0"/>
            <a:r>
              <a:rPr lang="en-GB"/>
              <a:t>Insert name here</a:t>
            </a:r>
            <a:endParaRPr lang="en-US"/>
          </a:p>
        </p:txBody>
      </p:sp>
      <p:sp>
        <p:nvSpPr>
          <p:cNvPr id="263" name="Text Placeholder 2">
            <a:extLst>
              <a:ext uri="{FF2B5EF4-FFF2-40B4-BE49-F238E27FC236}">
                <a16:creationId xmlns:a16="http://schemas.microsoft.com/office/drawing/2014/main" id="{44AEE393-8613-4065-B3B3-82480B95FA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00475" y="5506561"/>
            <a:ext cx="4597605" cy="69768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00" b="0">
                <a:solidFill>
                  <a:srgbClr val="676770"/>
                </a:solidFill>
              </a:defRPr>
            </a:lvl1pPr>
            <a:lvl2pPr>
              <a:defRPr sz="2000" b="0">
                <a:solidFill>
                  <a:srgbClr val="676770"/>
                </a:solidFill>
              </a:defRPr>
            </a:lvl2pPr>
            <a:lvl3pPr>
              <a:defRPr sz="2000" b="0">
                <a:solidFill>
                  <a:srgbClr val="676770"/>
                </a:solidFill>
              </a:defRPr>
            </a:lvl3pPr>
            <a:lvl4pPr>
              <a:defRPr sz="2000" b="0">
                <a:solidFill>
                  <a:srgbClr val="676770"/>
                </a:solidFill>
              </a:defRPr>
            </a:lvl4pPr>
            <a:lvl5pPr>
              <a:defRPr sz="2000" b="0">
                <a:solidFill>
                  <a:srgbClr val="676770"/>
                </a:solidFill>
              </a:defRPr>
            </a:lvl5pPr>
          </a:lstStyle>
          <a:p>
            <a:pPr lvl="0"/>
            <a:r>
              <a:rPr lang="en-GB"/>
              <a:t>Insert title</a:t>
            </a:r>
          </a:p>
          <a:p>
            <a:pPr lvl="0"/>
            <a:r>
              <a:rPr lang="en-US"/>
              <a:t>Insert company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23241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ptop - Clou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4175275-9509-4152-A73C-641E933CF3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t="15376" r="-2" b="29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F4C83">
              <a:alpha val="0"/>
            </a:srgbClr>
          </a:solidFill>
        </p:spPr>
      </p:pic>
      <p:pic>
        <p:nvPicPr>
          <p:cNvPr id="8" name="Picture 7" descr="A flat screen television&#10;&#10;Description automatically generated">
            <a:extLst>
              <a:ext uri="{FF2B5EF4-FFF2-40B4-BE49-F238E27FC236}">
                <a16:creationId xmlns:a16="http://schemas.microsoft.com/office/drawing/2014/main" id="{57FECF3E-78E4-4347-A88E-D72F9702CF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53" t="22545" r="12153" b="22170"/>
          <a:stretch/>
        </p:blipFill>
        <p:spPr>
          <a:xfrm>
            <a:off x="1131569" y="847338"/>
            <a:ext cx="9805988" cy="5371510"/>
          </a:xfrm>
          <a:prstGeom prst="rect">
            <a:avLst/>
          </a:prstGeom>
        </p:spPr>
      </p:pic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302230F6-3064-4DC1-AE03-1948D17092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594345" y="1347311"/>
            <a:ext cx="6874844" cy="3852370"/>
          </a:xfrm>
          <a:prstGeom prst="rect">
            <a:avLst/>
          </a:prstGeom>
          <a:pattFill prst="pct70">
            <a:fgClr>
              <a:srgbClr val="FB8234"/>
            </a:fgClr>
            <a:bgClr>
              <a:schemeClr val="bg1"/>
            </a:bgClr>
          </a:pattFill>
        </p:spPr>
        <p:txBody>
          <a:bodyPr anchor="t" anchorCtr="0">
            <a:normAutofit/>
          </a:bodyPr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the icon below to</a:t>
            </a:r>
            <a:br>
              <a:rPr lang="en-US"/>
            </a:br>
            <a:r>
              <a:rPr lang="en-US"/>
              <a:t>change screen image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54F06C3-1408-4F49-A33B-FF173C3D93E4}"/>
              </a:ext>
            </a:extLst>
          </p:cNvPr>
          <p:cNvSpPr txBox="1">
            <a:spLocks/>
          </p:cNvSpPr>
          <p:nvPr/>
        </p:nvSpPr>
        <p:spPr>
          <a:xfrm>
            <a:off x="230400" y="6303600"/>
            <a:ext cx="12973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>
                <a:solidFill>
                  <a:schemeClr val="bg1"/>
                </a:solidFill>
              </a:rPr>
              <a:t>SLIDE  </a:t>
            </a:r>
            <a:r>
              <a:rPr lang="en-GB" sz="1400">
                <a:solidFill>
                  <a:schemeClr val="accent3"/>
                </a:solidFill>
              </a:rPr>
              <a:t>|</a:t>
            </a:r>
            <a:r>
              <a:rPr lang="en-GB" sz="1000">
                <a:solidFill>
                  <a:schemeClr val="bg1"/>
                </a:solidFill>
              </a:rPr>
              <a:t>  </a:t>
            </a:r>
            <a:fld id="{85845CA8-B977-449B-9FF9-20DC913440A4}" type="slidenum">
              <a:rPr lang="en-GB" sz="1000" smtClean="0">
                <a:solidFill>
                  <a:schemeClr val="bg1"/>
                </a:solidFill>
              </a:rPr>
              <a:pPr algn="l"/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C2A30B8-A7F1-4776-809C-57D40F74DCE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0E13B3-1300-402D-BC18-7AEDD19ED6A1}"/>
              </a:ext>
            </a:extLst>
          </p:cNvPr>
          <p:cNvCxnSpPr/>
          <p:nvPr/>
        </p:nvCxnSpPr>
        <p:spPr>
          <a:xfrm>
            <a:off x="390294" y="324118"/>
            <a:ext cx="0" cy="52322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5">
            <a:extLst>
              <a:ext uri="{FF2B5EF4-FFF2-40B4-BE49-F238E27FC236}">
                <a16:creationId xmlns:a16="http://schemas.microsoft.com/office/drawing/2014/main" id="{21033223-C0F4-4AA1-849B-248DC183D9F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68" y="324119"/>
            <a:ext cx="11283277" cy="52322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90000"/>
              </a:lnSpc>
              <a:buNone/>
              <a:defRPr sz="2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TITLE HERE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302351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nitor Screen - Dark Blue Clou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4175275-9509-4152-A73C-641E933CF3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t="15376" r="-2" b="29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F4C83">
              <a:alpha val="0"/>
            </a:srgbClr>
          </a:solidFill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54F06C3-1408-4F49-A33B-FF173C3D93E4}"/>
              </a:ext>
            </a:extLst>
          </p:cNvPr>
          <p:cNvSpPr txBox="1">
            <a:spLocks/>
          </p:cNvSpPr>
          <p:nvPr/>
        </p:nvSpPr>
        <p:spPr>
          <a:xfrm>
            <a:off x="230400" y="6303600"/>
            <a:ext cx="12973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>
                <a:solidFill>
                  <a:schemeClr val="bg1"/>
                </a:solidFill>
              </a:rPr>
              <a:t>SLIDE  </a:t>
            </a:r>
            <a:r>
              <a:rPr lang="en-GB" sz="1400">
                <a:solidFill>
                  <a:schemeClr val="accent3"/>
                </a:solidFill>
              </a:rPr>
              <a:t>|</a:t>
            </a:r>
            <a:r>
              <a:rPr lang="en-GB" sz="1000">
                <a:solidFill>
                  <a:schemeClr val="bg1"/>
                </a:solidFill>
              </a:rPr>
              <a:t>  </a:t>
            </a:r>
            <a:fld id="{85845CA8-B977-449B-9FF9-20DC913440A4}" type="slidenum">
              <a:rPr lang="en-GB" sz="1000" smtClean="0">
                <a:solidFill>
                  <a:schemeClr val="bg1"/>
                </a:solidFill>
              </a:rPr>
              <a:pPr algn="l"/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C2A30B8-A7F1-4776-809C-57D40F74DCE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0E13B3-1300-402D-BC18-7AEDD19ED6A1}"/>
              </a:ext>
            </a:extLst>
          </p:cNvPr>
          <p:cNvCxnSpPr/>
          <p:nvPr/>
        </p:nvCxnSpPr>
        <p:spPr>
          <a:xfrm>
            <a:off x="390294" y="324118"/>
            <a:ext cx="0" cy="52322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5">
            <a:extLst>
              <a:ext uri="{FF2B5EF4-FFF2-40B4-BE49-F238E27FC236}">
                <a16:creationId xmlns:a16="http://schemas.microsoft.com/office/drawing/2014/main" id="{21033223-C0F4-4AA1-849B-248DC183D9F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68" y="324119"/>
            <a:ext cx="11283277" cy="52322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90000"/>
              </a:lnSpc>
              <a:buNone/>
              <a:defRPr sz="2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TITLE HERE</a:t>
            </a:r>
            <a:endParaRPr lang="en-GB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54D81CA-111C-467D-9479-C06FB41731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237" t="10526" r="26256" b="19518"/>
          <a:stretch/>
        </p:blipFill>
        <p:spPr>
          <a:xfrm>
            <a:off x="2863986" y="953269"/>
            <a:ext cx="6613796" cy="5728926"/>
          </a:xfrm>
          <a:prstGeom prst="rect">
            <a:avLst/>
          </a:prstGeom>
        </p:spPr>
      </p:pic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9747DBB-D0AC-4BB8-AC46-959A82F6FBE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143104" y="1196284"/>
            <a:ext cx="6084542" cy="4104486"/>
          </a:xfrm>
          <a:prstGeom prst="rect">
            <a:avLst/>
          </a:prstGeom>
          <a:pattFill prst="pct70">
            <a:fgClr>
              <a:srgbClr val="FB8234"/>
            </a:fgClr>
            <a:bgClr>
              <a:schemeClr val="bg1"/>
            </a:bgClr>
          </a:pattFill>
        </p:spPr>
        <p:txBody>
          <a:bodyPr anchor="t" anchorCtr="0">
            <a:normAutofit/>
          </a:bodyPr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the icon below to</a:t>
            </a:r>
            <a:br>
              <a:rPr lang="en-US"/>
            </a:br>
            <a:r>
              <a:rPr lang="en-US"/>
              <a:t>change screen image</a:t>
            </a:r>
          </a:p>
        </p:txBody>
      </p:sp>
    </p:spTree>
    <p:extLst>
      <p:ext uri="{BB962C8B-B14F-4D97-AF65-F5344CB8AC3E}">
        <p14:creationId xmlns:p14="http://schemas.microsoft.com/office/powerpoint/2010/main" val="4154897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tile Slide - ORANG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EC8BB75-B2E3-4E3E-B2F2-3FD2185B9A6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</a:blip>
          <a:srcRect/>
          <a:stretch/>
        </p:blipFill>
        <p:spPr>
          <a:xfrm>
            <a:off x="0" y="0"/>
            <a:ext cx="12192000" cy="685714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76C90A8A-EBC9-4029-93AC-B4D3103CC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26092" y="316371"/>
            <a:ext cx="3181976" cy="559055"/>
          </a:xfrm>
          <a:prstGeom prst="rect">
            <a:avLst/>
          </a:prstGeom>
        </p:spPr>
      </p:pic>
      <p:pic>
        <p:nvPicPr>
          <p:cNvPr id="19" name="Picture 18" descr="A picture containing plate, mug&#10;&#10;Description automatically generated">
            <a:extLst>
              <a:ext uri="{FF2B5EF4-FFF2-40B4-BE49-F238E27FC236}">
                <a16:creationId xmlns:a16="http://schemas.microsoft.com/office/drawing/2014/main" id="{B5FD9218-5374-4445-9A40-604FF4FEC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900" y="1498567"/>
            <a:ext cx="3436171" cy="193043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A83F94-CFD1-40F6-9A6B-C7799BBEA148}"/>
              </a:ext>
            </a:extLst>
          </p:cNvPr>
          <p:cNvCxnSpPr>
            <a:cxnSpLocks/>
          </p:cNvCxnSpPr>
          <p:nvPr/>
        </p:nvCxnSpPr>
        <p:spPr>
          <a:xfrm flipV="1">
            <a:off x="6611069" y="4785548"/>
            <a:ext cx="0" cy="1501200"/>
          </a:xfrm>
          <a:prstGeom prst="line">
            <a:avLst/>
          </a:prstGeom>
          <a:noFill/>
          <a:ln w="28575" cap="flat" cmpd="sng" algn="ctr">
            <a:solidFill>
              <a:srgbClr val="B1B2B4"/>
            </a:solidFill>
            <a:prstDash val="solid"/>
            <a:miter lim="800000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A8E20A-FDBE-438F-8B1A-84769864258D}"/>
              </a:ext>
            </a:extLst>
          </p:cNvPr>
          <p:cNvCxnSpPr>
            <a:cxnSpLocks/>
          </p:cNvCxnSpPr>
          <p:nvPr/>
        </p:nvCxnSpPr>
        <p:spPr>
          <a:xfrm flipV="1">
            <a:off x="543900" y="3743680"/>
            <a:ext cx="0" cy="752439"/>
          </a:xfrm>
          <a:prstGeom prst="line">
            <a:avLst/>
          </a:prstGeom>
          <a:noFill/>
          <a:ln w="28575" cap="flat" cmpd="sng" algn="ctr">
            <a:solidFill>
              <a:srgbClr val="F9823F"/>
            </a:solidFill>
            <a:prstDash val="solid"/>
            <a:miter lim="800000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63B0882-BE3C-4B76-B1E8-AF2CCB047106}"/>
              </a:ext>
            </a:extLst>
          </p:cNvPr>
          <p:cNvCxnSpPr>
            <a:cxnSpLocks/>
          </p:cNvCxnSpPr>
          <p:nvPr/>
        </p:nvCxnSpPr>
        <p:spPr>
          <a:xfrm flipV="1">
            <a:off x="543900" y="4785548"/>
            <a:ext cx="0" cy="1501200"/>
          </a:xfrm>
          <a:prstGeom prst="line">
            <a:avLst/>
          </a:prstGeom>
          <a:noFill/>
          <a:ln w="28575" cap="flat" cmpd="sng" algn="ctr">
            <a:solidFill>
              <a:srgbClr val="B1B2B4"/>
            </a:solidFill>
            <a:prstDash val="solid"/>
            <a:miter lim="800000"/>
          </a:ln>
          <a:effectLst/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D006635-7C67-42F9-B2B4-E001FC7B5362}"/>
              </a:ext>
            </a:extLst>
          </p:cNvPr>
          <p:cNvCxnSpPr>
            <a:cxnSpLocks/>
          </p:cNvCxnSpPr>
          <p:nvPr/>
        </p:nvCxnSpPr>
        <p:spPr>
          <a:xfrm flipV="1">
            <a:off x="543900" y="362997"/>
            <a:ext cx="0" cy="297799"/>
          </a:xfrm>
          <a:prstGeom prst="line">
            <a:avLst/>
          </a:prstGeom>
          <a:noFill/>
          <a:ln w="28575" cap="flat" cmpd="sng" algn="ctr">
            <a:solidFill>
              <a:srgbClr val="FF8200"/>
            </a:solidFill>
            <a:prstDash val="solid"/>
            <a:miter lim="800000"/>
          </a:ln>
          <a:effectLst/>
        </p:spPr>
      </p:cxn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8DE2C6EF-498B-423C-B316-B1EB06EC47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12" y="362997"/>
            <a:ext cx="2592388" cy="442912"/>
          </a:xfrm>
        </p:spPr>
        <p:txBody>
          <a:bodyPr/>
          <a:lstStyle>
            <a:lvl1pPr>
              <a:defRPr lang="en-GB" sz="1800" b="0" i="0" kern="1200" dirty="0">
                <a:solidFill>
                  <a:srgbClr val="676770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/>
              <a:t>Date</a:t>
            </a:r>
            <a:endParaRPr lang="en-GB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7D30C963-090D-4449-8A4C-9B2E8A11A1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11" y="3742101"/>
            <a:ext cx="10989283" cy="75401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4800" smtClean="0">
                <a:solidFill>
                  <a:srgbClr val="004B8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lang="en-US" smtClean="0">
                <a:solidFill>
                  <a:srgbClr val="004B87"/>
                </a:solidFill>
              </a:defRPr>
            </a:lvl2pPr>
            <a:lvl3pPr>
              <a:defRPr lang="en-US" smtClean="0">
                <a:solidFill>
                  <a:srgbClr val="004B87"/>
                </a:solidFill>
              </a:defRPr>
            </a:lvl3pPr>
            <a:lvl4pPr>
              <a:defRPr lang="en-US" smtClean="0">
                <a:solidFill>
                  <a:srgbClr val="004B87"/>
                </a:solidFill>
              </a:defRPr>
            </a:lvl4pPr>
            <a:lvl5pPr>
              <a:defRPr lang="en-GB">
                <a:solidFill>
                  <a:srgbClr val="004B87"/>
                </a:solidFill>
              </a:defRPr>
            </a:lvl5pPr>
            <a:lvl6pPr>
              <a:defRPr>
                <a:solidFill>
                  <a:srgbClr val="004B87"/>
                </a:solidFill>
              </a:defRPr>
            </a:lvl6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B3FC7F00-323B-4381-97D3-8B12835040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8812" y="4785088"/>
            <a:ext cx="5794992" cy="162921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smtClean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Speaker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70638DCC-4169-4BBA-9302-3F91959E4F4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25800" y="4785486"/>
            <a:ext cx="4922294" cy="162882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smtClean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466652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cbook Screen / Text - Blue /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54F06C3-1408-4F49-A33B-FF173C3D93E4}"/>
              </a:ext>
            </a:extLst>
          </p:cNvPr>
          <p:cNvSpPr txBox="1">
            <a:spLocks/>
          </p:cNvSpPr>
          <p:nvPr/>
        </p:nvSpPr>
        <p:spPr>
          <a:xfrm>
            <a:off x="230400" y="6303600"/>
            <a:ext cx="12973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>
                <a:solidFill>
                  <a:schemeClr val="bg1"/>
                </a:solidFill>
              </a:rPr>
              <a:t>SLIDE  </a:t>
            </a:r>
            <a:r>
              <a:rPr lang="en-GB" sz="1400">
                <a:solidFill>
                  <a:schemeClr val="accent3"/>
                </a:solidFill>
              </a:rPr>
              <a:t>|</a:t>
            </a:r>
            <a:r>
              <a:rPr lang="en-GB" sz="1000">
                <a:solidFill>
                  <a:schemeClr val="bg1"/>
                </a:solidFill>
              </a:rPr>
              <a:t>  </a:t>
            </a:r>
            <a:fld id="{85845CA8-B977-449B-9FF9-20DC913440A4}" type="slidenum">
              <a:rPr lang="en-GB" sz="1000" smtClean="0">
                <a:solidFill>
                  <a:schemeClr val="bg1"/>
                </a:solidFill>
              </a:rPr>
              <a:pPr algn="l"/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  <p:pic>
        <p:nvPicPr>
          <p:cNvPr id="12" name="Picture 11" descr="A flat screen television&#10;&#10;Description automatically generated">
            <a:extLst>
              <a:ext uri="{FF2B5EF4-FFF2-40B4-BE49-F238E27FC236}">
                <a16:creationId xmlns:a16="http://schemas.microsoft.com/office/drawing/2014/main" id="{7B6F7A0E-3B35-48C3-9A76-E0C721FD92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53" t="22545" r="12153" b="22170"/>
          <a:stretch/>
        </p:blipFill>
        <p:spPr>
          <a:xfrm>
            <a:off x="-206741" y="1837998"/>
            <a:ext cx="6424661" cy="3519291"/>
          </a:xfrm>
          <a:prstGeom prst="rect">
            <a:avLst/>
          </a:prstGeom>
        </p:spPr>
      </p:pic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791DA050-BA4B-4246-A069-5E48E0F532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5535" y="2165266"/>
            <a:ext cx="4504241" cy="2527468"/>
          </a:xfrm>
          <a:prstGeom prst="rect">
            <a:avLst/>
          </a:prstGeom>
          <a:pattFill prst="pct70">
            <a:fgClr>
              <a:srgbClr val="FB8234"/>
            </a:fgClr>
            <a:bgClr>
              <a:schemeClr val="bg1"/>
            </a:bgClr>
          </a:pattFill>
        </p:spPr>
        <p:txBody>
          <a:bodyPr anchor="t" anchorCtr="0">
            <a:normAutofit/>
          </a:bodyPr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the icon below to</a:t>
            </a:r>
            <a:br>
              <a:rPr lang="en-US"/>
            </a:br>
            <a:r>
              <a:rPr lang="en-US"/>
              <a:t>change screen image</a:t>
            </a:r>
          </a:p>
        </p:txBody>
      </p:sp>
      <p:sp>
        <p:nvSpPr>
          <p:cNvPr id="15" name="Freeform: Shape 57">
            <a:extLst>
              <a:ext uri="{FF2B5EF4-FFF2-40B4-BE49-F238E27FC236}">
                <a16:creationId xmlns:a16="http://schemas.microsoft.com/office/drawing/2014/main" id="{79F581E3-EA84-4D73-B1C0-A91FA82DFA62}"/>
              </a:ext>
            </a:extLst>
          </p:cNvPr>
          <p:cNvSpPr/>
          <p:nvPr/>
        </p:nvSpPr>
        <p:spPr>
          <a:xfrm rot="10800000">
            <a:off x="5945028" y="-754380"/>
            <a:ext cx="9583941" cy="8366760"/>
          </a:xfrm>
          <a:custGeom>
            <a:avLst/>
            <a:gdLst>
              <a:gd name="connsiteX0" fmla="*/ 5919664 w 7855693"/>
              <a:gd name="connsiteY0" fmla="*/ 6858002 h 6858002"/>
              <a:gd name="connsiteX1" fmla="*/ 5910425 w 7855693"/>
              <a:gd name="connsiteY1" fmla="*/ 6857071 h 6858002"/>
              <a:gd name="connsiteX2" fmla="*/ 5910425 w 7855693"/>
              <a:gd name="connsiteY2" fmla="*/ 6858002 h 6858002"/>
              <a:gd name="connsiteX3" fmla="*/ 1933605 w 7855693"/>
              <a:gd name="connsiteY3" fmla="*/ 6858002 h 6858002"/>
              <a:gd name="connsiteX4" fmla="*/ 1922550 w 7855693"/>
              <a:gd name="connsiteY4" fmla="*/ 6858002 h 6858002"/>
              <a:gd name="connsiteX5" fmla="*/ 1922550 w 7855693"/>
              <a:gd name="connsiteY5" fmla="*/ 6856887 h 6858002"/>
              <a:gd name="connsiteX6" fmla="*/ 1845393 w 7855693"/>
              <a:gd name="connsiteY6" fmla="*/ 6849109 h 6858002"/>
              <a:gd name="connsiteX7" fmla="*/ 1570656 w 7855693"/>
              <a:gd name="connsiteY7" fmla="*/ 6665023 h 6858002"/>
              <a:gd name="connsiteX8" fmla="*/ 1544141 w 7855693"/>
              <a:gd name="connsiteY8" fmla="*/ 6616174 h 6858002"/>
              <a:gd name="connsiteX9" fmla="*/ 1542826 w 7855693"/>
              <a:gd name="connsiteY9" fmla="*/ 6616625 h 6858002"/>
              <a:gd name="connsiteX10" fmla="*/ 53966 w 7855693"/>
              <a:gd name="connsiteY10" fmla="*/ 3638905 h 6858002"/>
              <a:gd name="connsiteX11" fmla="*/ 55454 w 7855693"/>
              <a:gd name="connsiteY11" fmla="*/ 3638172 h 6858002"/>
              <a:gd name="connsiteX12" fmla="*/ 34397 w 7855693"/>
              <a:gd name="connsiteY12" fmla="*/ 3599377 h 6858002"/>
              <a:gd name="connsiteX13" fmla="*/ 0 w 7855693"/>
              <a:gd name="connsiteY13" fmla="*/ 3429004 h 6858002"/>
              <a:gd name="connsiteX14" fmla="*/ 34397 w 7855693"/>
              <a:gd name="connsiteY14" fmla="*/ 3258631 h 6858002"/>
              <a:gd name="connsiteX15" fmla="*/ 43262 w 7855693"/>
              <a:gd name="connsiteY15" fmla="*/ 3242298 h 6858002"/>
              <a:gd name="connsiteX16" fmla="*/ 42603 w 7855693"/>
              <a:gd name="connsiteY16" fmla="*/ 3241820 h 6858002"/>
              <a:gd name="connsiteX17" fmla="*/ 1541327 w 7855693"/>
              <a:gd name="connsiteY17" fmla="*/ 244373 h 6858002"/>
              <a:gd name="connsiteX18" fmla="*/ 1542669 w 7855693"/>
              <a:gd name="connsiteY18" fmla="*/ 244833 h 6858002"/>
              <a:gd name="connsiteX19" fmla="*/ 1570815 w 7855693"/>
              <a:gd name="connsiteY19" fmla="*/ 192979 h 6858002"/>
              <a:gd name="connsiteX20" fmla="*/ 1845552 w 7855693"/>
              <a:gd name="connsiteY20" fmla="*/ 8893 h 6858002"/>
              <a:gd name="connsiteX21" fmla="*/ 1921037 w 7855693"/>
              <a:gd name="connsiteY21" fmla="*/ 1283 h 6858002"/>
              <a:gd name="connsiteX22" fmla="*/ 1921037 w 7855693"/>
              <a:gd name="connsiteY22" fmla="*/ 2 h 6858002"/>
              <a:gd name="connsiteX23" fmla="*/ 1933745 w 7855693"/>
              <a:gd name="connsiteY23" fmla="*/ 2 h 6858002"/>
              <a:gd name="connsiteX24" fmla="*/ 1933764 w 7855693"/>
              <a:gd name="connsiteY24" fmla="*/ 0 h 6858002"/>
              <a:gd name="connsiteX25" fmla="*/ 1933784 w 7855693"/>
              <a:gd name="connsiteY25" fmla="*/ 2 h 6858002"/>
              <a:gd name="connsiteX26" fmla="*/ 5908912 w 7855693"/>
              <a:gd name="connsiteY26" fmla="*/ 2 h 6858002"/>
              <a:gd name="connsiteX27" fmla="*/ 5908912 w 7855693"/>
              <a:gd name="connsiteY27" fmla="*/ 1084 h 6858002"/>
              <a:gd name="connsiteX28" fmla="*/ 5919663 w 7855693"/>
              <a:gd name="connsiteY28" fmla="*/ 0 h 6858002"/>
              <a:gd name="connsiteX29" fmla="*/ 6282612 w 7855693"/>
              <a:gd name="connsiteY29" fmla="*/ 192978 h 6858002"/>
              <a:gd name="connsiteX30" fmla="*/ 6307074 w 7855693"/>
              <a:gd name="connsiteY30" fmla="*/ 238046 h 6858002"/>
              <a:gd name="connsiteX31" fmla="*/ 6308562 w 7855693"/>
              <a:gd name="connsiteY31" fmla="*/ 237536 h 6858002"/>
              <a:gd name="connsiteX32" fmla="*/ 7790465 w 7855693"/>
              <a:gd name="connsiteY32" fmla="*/ 3201339 h 6858002"/>
              <a:gd name="connsiteX33" fmla="*/ 7790257 w 7855693"/>
              <a:gd name="connsiteY33" fmla="*/ 3201441 h 6858002"/>
              <a:gd name="connsiteX34" fmla="*/ 7821296 w 7855693"/>
              <a:gd name="connsiteY34" fmla="*/ 3258628 h 6858002"/>
              <a:gd name="connsiteX35" fmla="*/ 7855693 w 7855693"/>
              <a:gd name="connsiteY35" fmla="*/ 3429001 h 6858002"/>
              <a:gd name="connsiteX36" fmla="*/ 7821296 w 7855693"/>
              <a:gd name="connsiteY36" fmla="*/ 3599374 h 6858002"/>
              <a:gd name="connsiteX37" fmla="*/ 7790470 w 7855693"/>
              <a:gd name="connsiteY37" fmla="*/ 3656167 h 6858002"/>
              <a:gd name="connsiteX38" fmla="*/ 7790649 w 7855693"/>
              <a:gd name="connsiteY38" fmla="*/ 3656297 h 6858002"/>
              <a:gd name="connsiteX39" fmla="*/ 6307508 w 7855693"/>
              <a:gd name="connsiteY39" fmla="*/ 6622575 h 6858002"/>
              <a:gd name="connsiteX40" fmla="*/ 6305944 w 7855693"/>
              <a:gd name="connsiteY40" fmla="*/ 6622039 h 6858002"/>
              <a:gd name="connsiteX41" fmla="*/ 6282613 w 7855693"/>
              <a:gd name="connsiteY41" fmla="*/ 6665023 h 6858002"/>
              <a:gd name="connsiteX42" fmla="*/ 5919664 w 7855693"/>
              <a:gd name="connsiteY4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855693" h="6858002">
                <a:moveTo>
                  <a:pt x="5919664" y="6858002"/>
                </a:moveTo>
                <a:lnTo>
                  <a:pt x="5910425" y="6857071"/>
                </a:lnTo>
                <a:lnTo>
                  <a:pt x="5910425" y="6858002"/>
                </a:lnTo>
                <a:lnTo>
                  <a:pt x="1933605" y="6858002"/>
                </a:lnTo>
                <a:lnTo>
                  <a:pt x="1922550" y="6858002"/>
                </a:lnTo>
                <a:lnTo>
                  <a:pt x="1922550" y="6856887"/>
                </a:lnTo>
                <a:lnTo>
                  <a:pt x="1845393" y="6849109"/>
                </a:lnTo>
                <a:cubicBezTo>
                  <a:pt x="1731420" y="6825787"/>
                  <a:pt x="1633583" y="6758167"/>
                  <a:pt x="1570656" y="6665023"/>
                </a:cubicBezTo>
                <a:lnTo>
                  <a:pt x="1544141" y="6616174"/>
                </a:lnTo>
                <a:lnTo>
                  <a:pt x="1542826" y="6616625"/>
                </a:lnTo>
                <a:lnTo>
                  <a:pt x="53966" y="3638905"/>
                </a:lnTo>
                <a:lnTo>
                  <a:pt x="55454" y="3638172"/>
                </a:lnTo>
                <a:lnTo>
                  <a:pt x="34397" y="3599377"/>
                </a:lnTo>
                <a:cubicBezTo>
                  <a:pt x="12248" y="3547011"/>
                  <a:pt x="0" y="3489438"/>
                  <a:pt x="0" y="3429004"/>
                </a:cubicBezTo>
                <a:cubicBezTo>
                  <a:pt x="0" y="3368570"/>
                  <a:pt x="12248" y="3310997"/>
                  <a:pt x="34397" y="3258631"/>
                </a:cubicBezTo>
                <a:lnTo>
                  <a:pt x="43262" y="3242298"/>
                </a:lnTo>
                <a:lnTo>
                  <a:pt x="42603" y="3241820"/>
                </a:lnTo>
                <a:lnTo>
                  <a:pt x="1541327" y="244373"/>
                </a:lnTo>
                <a:lnTo>
                  <a:pt x="1542669" y="244833"/>
                </a:lnTo>
                <a:lnTo>
                  <a:pt x="1570815" y="192979"/>
                </a:lnTo>
                <a:cubicBezTo>
                  <a:pt x="1633741" y="99835"/>
                  <a:pt x="1731579" y="32215"/>
                  <a:pt x="1845552" y="8893"/>
                </a:cubicBezTo>
                <a:lnTo>
                  <a:pt x="1921037" y="1283"/>
                </a:lnTo>
                <a:lnTo>
                  <a:pt x="1921037" y="2"/>
                </a:lnTo>
                <a:lnTo>
                  <a:pt x="1933745" y="2"/>
                </a:lnTo>
                <a:lnTo>
                  <a:pt x="1933764" y="0"/>
                </a:lnTo>
                <a:lnTo>
                  <a:pt x="1933784" y="2"/>
                </a:lnTo>
                <a:lnTo>
                  <a:pt x="5908912" y="2"/>
                </a:lnTo>
                <a:lnTo>
                  <a:pt x="5908912" y="1084"/>
                </a:lnTo>
                <a:lnTo>
                  <a:pt x="5919663" y="0"/>
                </a:lnTo>
                <a:cubicBezTo>
                  <a:pt x="6070748" y="0"/>
                  <a:pt x="6203954" y="76549"/>
                  <a:pt x="6282612" y="192978"/>
                </a:cubicBezTo>
                <a:lnTo>
                  <a:pt x="6307074" y="238046"/>
                </a:lnTo>
                <a:lnTo>
                  <a:pt x="6308562" y="237536"/>
                </a:lnTo>
                <a:lnTo>
                  <a:pt x="7790465" y="3201339"/>
                </a:lnTo>
                <a:lnTo>
                  <a:pt x="7790257" y="3201441"/>
                </a:lnTo>
                <a:lnTo>
                  <a:pt x="7821296" y="3258628"/>
                </a:lnTo>
                <a:cubicBezTo>
                  <a:pt x="7843445" y="3310994"/>
                  <a:pt x="7855693" y="3368567"/>
                  <a:pt x="7855693" y="3429001"/>
                </a:cubicBezTo>
                <a:cubicBezTo>
                  <a:pt x="7855693" y="3489435"/>
                  <a:pt x="7843445" y="3547008"/>
                  <a:pt x="7821296" y="3599374"/>
                </a:cubicBezTo>
                <a:lnTo>
                  <a:pt x="7790470" y="3656167"/>
                </a:lnTo>
                <a:lnTo>
                  <a:pt x="7790649" y="3656297"/>
                </a:lnTo>
                <a:lnTo>
                  <a:pt x="6307508" y="6622575"/>
                </a:lnTo>
                <a:lnTo>
                  <a:pt x="6305944" y="6622039"/>
                </a:lnTo>
                <a:lnTo>
                  <a:pt x="6282613" y="6665023"/>
                </a:lnTo>
                <a:cubicBezTo>
                  <a:pt x="6203955" y="6781453"/>
                  <a:pt x="6070749" y="6858002"/>
                  <a:pt x="5919664" y="6858002"/>
                </a:cubicBez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1C377E0-5BBF-4BD3-87A2-2342736432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742980" y="3183923"/>
            <a:ext cx="3911437" cy="269842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004B87"/>
                </a:solidFill>
              </a:defRPr>
            </a:lvl1pPr>
            <a:lvl2pPr>
              <a:lnSpc>
                <a:spcPct val="90000"/>
              </a:lnSpc>
              <a:defRPr sz="1800">
                <a:solidFill>
                  <a:srgbClr val="004B87"/>
                </a:solidFill>
              </a:defRPr>
            </a:lvl2pPr>
            <a:lvl3pPr>
              <a:lnSpc>
                <a:spcPct val="90000"/>
              </a:lnSpc>
              <a:defRPr sz="1800">
                <a:solidFill>
                  <a:srgbClr val="004B87"/>
                </a:solidFill>
              </a:defRPr>
            </a:lvl3pPr>
            <a:lvl4pPr marL="647700" indent="-285750">
              <a:lnSpc>
                <a:spcPct val="90000"/>
              </a:lnSpc>
              <a:defRPr lang="en-US" sz="1800" b="0" i="0" kern="1200" dirty="0">
                <a:solidFill>
                  <a:srgbClr val="004B87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>
              <a:lnSpc>
                <a:spcPct val="90000"/>
              </a:lnSpc>
              <a:defRPr sz="1800">
                <a:solidFill>
                  <a:srgbClr val="004B87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marL="542925" marR="0" lvl="3" indent="-1809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D38009A6-D324-4389-8DBB-1179AD533D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744578" y="1322488"/>
            <a:ext cx="5856586" cy="135594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4400">
                <a:solidFill>
                  <a:srgbClr val="004B8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1800">
                <a:solidFill>
                  <a:srgbClr val="004B87"/>
                </a:solidFill>
              </a:defRPr>
            </a:lvl2pPr>
            <a:lvl3pPr>
              <a:defRPr sz="1800">
                <a:solidFill>
                  <a:srgbClr val="004B87"/>
                </a:solidFill>
              </a:defRPr>
            </a:lvl3pPr>
            <a:lvl4pPr>
              <a:defRPr sz="1800">
                <a:solidFill>
                  <a:srgbClr val="004B87"/>
                </a:solidFill>
              </a:defRPr>
            </a:lvl4pPr>
            <a:lvl5pPr>
              <a:defRPr sz="1800">
                <a:solidFill>
                  <a:srgbClr val="004B87"/>
                </a:solidFill>
              </a:defRPr>
            </a:lvl5pPr>
          </a:lstStyle>
          <a:p>
            <a:pPr lvl="0"/>
            <a:r>
              <a:rPr lang="en-US"/>
              <a:t>CLICK TO</a:t>
            </a:r>
            <a:br>
              <a:rPr lang="en-US"/>
            </a:br>
            <a:r>
              <a:rPr lang="en-US"/>
              <a:t>ADD TITLE</a:t>
            </a:r>
            <a:endParaRPr lang="en-GB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4378932-30EE-4FCE-9899-23ABBEF86B75}"/>
              </a:ext>
            </a:extLst>
          </p:cNvPr>
          <p:cNvCxnSpPr>
            <a:cxnSpLocks/>
          </p:cNvCxnSpPr>
          <p:nvPr/>
        </p:nvCxnSpPr>
        <p:spPr>
          <a:xfrm flipH="1">
            <a:off x="7858864" y="2848625"/>
            <a:ext cx="3822080" cy="0"/>
          </a:xfrm>
          <a:prstGeom prst="line">
            <a:avLst/>
          </a:prstGeom>
          <a:noFill/>
          <a:ln w="28575" cap="flat" cmpd="sng" algn="ctr">
            <a:solidFill>
              <a:srgbClr val="F9823F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111370695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ptop - NS:GO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Picture 249">
            <a:extLst>
              <a:ext uri="{FF2B5EF4-FFF2-40B4-BE49-F238E27FC236}">
                <a16:creationId xmlns:a16="http://schemas.microsoft.com/office/drawing/2014/main" id="{09A23D07-44F4-4854-96CF-824062E584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</a:blip>
          <a:srcRect/>
          <a:stretch/>
        </p:blipFill>
        <p:spPr>
          <a:xfrm>
            <a:off x="0" y="0"/>
            <a:ext cx="12192000" cy="6857142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B38A62D-0ADF-43C9-96EE-0456D4727B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90260" y="311509"/>
            <a:ext cx="9992139" cy="519391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3200" b="0" i="0">
                <a:solidFill>
                  <a:srgbClr val="67677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b="0"/>
              <a:t>Title here</a:t>
            </a:r>
            <a:endParaRPr lang="en-US"/>
          </a:p>
        </p:txBody>
      </p:sp>
      <p:pic>
        <p:nvPicPr>
          <p:cNvPr id="10" name="Picture 9" descr="A picture containing plate, mug, cup&#10;&#10;Description automatically generated">
            <a:extLst>
              <a:ext uri="{FF2B5EF4-FFF2-40B4-BE49-F238E27FC236}">
                <a16:creationId xmlns:a16="http://schemas.microsoft.com/office/drawing/2014/main" id="{9C42553B-092C-40B6-B0B3-6E7C6C067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62" y="255860"/>
            <a:ext cx="1124077" cy="630690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795B34C-253A-456E-BFE4-B97A5C8E5120}"/>
              </a:ext>
            </a:extLst>
          </p:cNvPr>
          <p:cNvSpPr txBox="1">
            <a:spLocks/>
          </p:cNvSpPr>
          <p:nvPr/>
        </p:nvSpPr>
        <p:spPr>
          <a:xfrm>
            <a:off x="230400" y="6303600"/>
            <a:ext cx="12973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SLIDE  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FF82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|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</a:t>
            </a:r>
            <a:fld id="{85845CA8-B977-449B-9FF9-20DC913440A4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67677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1F5D2A1-BA2A-4DCE-966B-0B1C04E3F7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pic>
        <p:nvPicPr>
          <p:cNvPr id="13" name="Picture 12" descr="A flat screen television&#10;&#10;Description automatically generated">
            <a:extLst>
              <a:ext uri="{FF2B5EF4-FFF2-40B4-BE49-F238E27FC236}">
                <a16:creationId xmlns:a16="http://schemas.microsoft.com/office/drawing/2014/main" id="{C796CAE3-28EE-41A5-9619-852392C81F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153" t="22545" r="12153" b="22170"/>
          <a:stretch/>
        </p:blipFill>
        <p:spPr>
          <a:xfrm>
            <a:off x="1131569" y="847338"/>
            <a:ext cx="9805988" cy="5371510"/>
          </a:xfrm>
          <a:prstGeom prst="rect">
            <a:avLst/>
          </a:prstGeom>
        </p:spPr>
      </p:pic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9FADC8B5-E116-4525-8A81-6D33D9E91E3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594345" y="1347311"/>
            <a:ext cx="6874844" cy="3852370"/>
          </a:xfrm>
          <a:prstGeom prst="rect">
            <a:avLst/>
          </a:prstGeom>
          <a:pattFill prst="pct70">
            <a:fgClr>
              <a:srgbClr val="FB8234"/>
            </a:fgClr>
            <a:bgClr>
              <a:schemeClr val="bg1"/>
            </a:bgClr>
          </a:pattFill>
        </p:spPr>
        <p:txBody>
          <a:bodyPr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the icon below to</a:t>
            </a:r>
            <a:br>
              <a:rPr lang="en-US"/>
            </a:br>
            <a:r>
              <a:rPr lang="en-US"/>
              <a:t>change screen image</a:t>
            </a:r>
          </a:p>
        </p:txBody>
      </p:sp>
    </p:spTree>
    <p:extLst>
      <p:ext uri="{BB962C8B-B14F-4D97-AF65-F5344CB8AC3E}">
        <p14:creationId xmlns:p14="http://schemas.microsoft.com/office/powerpoint/2010/main" val="412389264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nitor Screen - NS:GO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Picture 249">
            <a:extLst>
              <a:ext uri="{FF2B5EF4-FFF2-40B4-BE49-F238E27FC236}">
                <a16:creationId xmlns:a16="http://schemas.microsoft.com/office/drawing/2014/main" id="{09A23D07-44F4-4854-96CF-824062E584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</a:blip>
          <a:srcRect/>
          <a:stretch/>
        </p:blipFill>
        <p:spPr>
          <a:xfrm>
            <a:off x="0" y="0"/>
            <a:ext cx="12192000" cy="6857142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B38A62D-0ADF-43C9-96EE-0456D4727B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90260" y="311509"/>
            <a:ext cx="9992139" cy="519391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3200" b="0" i="0">
                <a:solidFill>
                  <a:srgbClr val="67677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b="0"/>
              <a:t>Title here</a:t>
            </a:r>
            <a:endParaRPr lang="en-US"/>
          </a:p>
        </p:txBody>
      </p:sp>
      <p:pic>
        <p:nvPicPr>
          <p:cNvPr id="10" name="Picture 9" descr="A picture containing plate, mug, cup&#10;&#10;Description automatically generated">
            <a:extLst>
              <a:ext uri="{FF2B5EF4-FFF2-40B4-BE49-F238E27FC236}">
                <a16:creationId xmlns:a16="http://schemas.microsoft.com/office/drawing/2014/main" id="{9C42553B-092C-40B6-B0B3-6E7C6C067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62" y="255860"/>
            <a:ext cx="1124077" cy="630690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795B34C-253A-456E-BFE4-B97A5C8E5120}"/>
              </a:ext>
            </a:extLst>
          </p:cNvPr>
          <p:cNvSpPr txBox="1">
            <a:spLocks/>
          </p:cNvSpPr>
          <p:nvPr/>
        </p:nvSpPr>
        <p:spPr>
          <a:xfrm>
            <a:off x="230400" y="6303600"/>
            <a:ext cx="12973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SLIDE  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FF82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|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</a:t>
            </a:r>
            <a:fld id="{85845CA8-B977-449B-9FF9-20DC913440A4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67677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1F5D2A1-BA2A-4DCE-966B-0B1C04E3F7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2D97D9B-5542-4EF7-B2B5-CB2B1576141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6237" t="10526" r="26256" b="19518"/>
          <a:stretch/>
        </p:blipFill>
        <p:spPr>
          <a:xfrm>
            <a:off x="2863986" y="953269"/>
            <a:ext cx="6613796" cy="5728926"/>
          </a:xfrm>
          <a:prstGeom prst="rect">
            <a:avLst/>
          </a:prstGeom>
        </p:spPr>
      </p:pic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ECEB3FC9-CC14-4AF5-9016-4EF2E0ADC13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143104" y="1196284"/>
            <a:ext cx="6084542" cy="4104486"/>
          </a:xfrm>
          <a:prstGeom prst="rect">
            <a:avLst/>
          </a:prstGeom>
          <a:pattFill prst="pct70">
            <a:fgClr>
              <a:srgbClr val="FB8234"/>
            </a:fgClr>
            <a:bgClr>
              <a:schemeClr val="bg1"/>
            </a:bgClr>
          </a:pattFill>
        </p:spPr>
        <p:txBody>
          <a:bodyPr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the icon below to</a:t>
            </a:r>
            <a:br>
              <a:rPr lang="en-US"/>
            </a:br>
            <a:r>
              <a:rPr lang="en-US"/>
              <a:t>change screen image</a:t>
            </a:r>
          </a:p>
        </p:txBody>
      </p:sp>
    </p:spTree>
    <p:extLst>
      <p:ext uri="{BB962C8B-B14F-4D97-AF65-F5344CB8AC3E}">
        <p14:creationId xmlns:p14="http://schemas.microsoft.com/office/powerpoint/2010/main" val="127390109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onitor Screen - NS:GO Wav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795B34C-253A-456E-BFE4-B97A5C8E5120}"/>
              </a:ext>
            </a:extLst>
          </p:cNvPr>
          <p:cNvSpPr txBox="1">
            <a:spLocks/>
          </p:cNvSpPr>
          <p:nvPr/>
        </p:nvSpPr>
        <p:spPr>
          <a:xfrm>
            <a:off x="230400" y="6303600"/>
            <a:ext cx="12973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SLIDE  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|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</a:t>
            </a:r>
            <a:fld id="{85845CA8-B977-449B-9FF9-20DC913440A4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67677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7" name="Freeform: Shape 57">
            <a:extLst>
              <a:ext uri="{FF2B5EF4-FFF2-40B4-BE49-F238E27FC236}">
                <a16:creationId xmlns:a16="http://schemas.microsoft.com/office/drawing/2014/main" id="{177BD082-BFB1-4875-9679-9F32C7C44D9D}"/>
              </a:ext>
            </a:extLst>
          </p:cNvPr>
          <p:cNvSpPr/>
          <p:nvPr/>
        </p:nvSpPr>
        <p:spPr>
          <a:xfrm rot="10800000">
            <a:off x="5945028" y="-754380"/>
            <a:ext cx="9583941" cy="8366760"/>
          </a:xfrm>
          <a:custGeom>
            <a:avLst/>
            <a:gdLst>
              <a:gd name="connsiteX0" fmla="*/ 5919664 w 7855693"/>
              <a:gd name="connsiteY0" fmla="*/ 6858002 h 6858002"/>
              <a:gd name="connsiteX1" fmla="*/ 5910425 w 7855693"/>
              <a:gd name="connsiteY1" fmla="*/ 6857071 h 6858002"/>
              <a:gd name="connsiteX2" fmla="*/ 5910425 w 7855693"/>
              <a:gd name="connsiteY2" fmla="*/ 6858002 h 6858002"/>
              <a:gd name="connsiteX3" fmla="*/ 1933605 w 7855693"/>
              <a:gd name="connsiteY3" fmla="*/ 6858002 h 6858002"/>
              <a:gd name="connsiteX4" fmla="*/ 1922550 w 7855693"/>
              <a:gd name="connsiteY4" fmla="*/ 6858002 h 6858002"/>
              <a:gd name="connsiteX5" fmla="*/ 1922550 w 7855693"/>
              <a:gd name="connsiteY5" fmla="*/ 6856887 h 6858002"/>
              <a:gd name="connsiteX6" fmla="*/ 1845393 w 7855693"/>
              <a:gd name="connsiteY6" fmla="*/ 6849109 h 6858002"/>
              <a:gd name="connsiteX7" fmla="*/ 1570656 w 7855693"/>
              <a:gd name="connsiteY7" fmla="*/ 6665023 h 6858002"/>
              <a:gd name="connsiteX8" fmla="*/ 1544141 w 7855693"/>
              <a:gd name="connsiteY8" fmla="*/ 6616174 h 6858002"/>
              <a:gd name="connsiteX9" fmla="*/ 1542826 w 7855693"/>
              <a:gd name="connsiteY9" fmla="*/ 6616625 h 6858002"/>
              <a:gd name="connsiteX10" fmla="*/ 53966 w 7855693"/>
              <a:gd name="connsiteY10" fmla="*/ 3638905 h 6858002"/>
              <a:gd name="connsiteX11" fmla="*/ 55454 w 7855693"/>
              <a:gd name="connsiteY11" fmla="*/ 3638172 h 6858002"/>
              <a:gd name="connsiteX12" fmla="*/ 34397 w 7855693"/>
              <a:gd name="connsiteY12" fmla="*/ 3599377 h 6858002"/>
              <a:gd name="connsiteX13" fmla="*/ 0 w 7855693"/>
              <a:gd name="connsiteY13" fmla="*/ 3429004 h 6858002"/>
              <a:gd name="connsiteX14" fmla="*/ 34397 w 7855693"/>
              <a:gd name="connsiteY14" fmla="*/ 3258631 h 6858002"/>
              <a:gd name="connsiteX15" fmla="*/ 43262 w 7855693"/>
              <a:gd name="connsiteY15" fmla="*/ 3242298 h 6858002"/>
              <a:gd name="connsiteX16" fmla="*/ 42603 w 7855693"/>
              <a:gd name="connsiteY16" fmla="*/ 3241820 h 6858002"/>
              <a:gd name="connsiteX17" fmla="*/ 1541327 w 7855693"/>
              <a:gd name="connsiteY17" fmla="*/ 244373 h 6858002"/>
              <a:gd name="connsiteX18" fmla="*/ 1542669 w 7855693"/>
              <a:gd name="connsiteY18" fmla="*/ 244833 h 6858002"/>
              <a:gd name="connsiteX19" fmla="*/ 1570815 w 7855693"/>
              <a:gd name="connsiteY19" fmla="*/ 192979 h 6858002"/>
              <a:gd name="connsiteX20" fmla="*/ 1845552 w 7855693"/>
              <a:gd name="connsiteY20" fmla="*/ 8893 h 6858002"/>
              <a:gd name="connsiteX21" fmla="*/ 1921037 w 7855693"/>
              <a:gd name="connsiteY21" fmla="*/ 1283 h 6858002"/>
              <a:gd name="connsiteX22" fmla="*/ 1921037 w 7855693"/>
              <a:gd name="connsiteY22" fmla="*/ 2 h 6858002"/>
              <a:gd name="connsiteX23" fmla="*/ 1933745 w 7855693"/>
              <a:gd name="connsiteY23" fmla="*/ 2 h 6858002"/>
              <a:gd name="connsiteX24" fmla="*/ 1933764 w 7855693"/>
              <a:gd name="connsiteY24" fmla="*/ 0 h 6858002"/>
              <a:gd name="connsiteX25" fmla="*/ 1933784 w 7855693"/>
              <a:gd name="connsiteY25" fmla="*/ 2 h 6858002"/>
              <a:gd name="connsiteX26" fmla="*/ 5908912 w 7855693"/>
              <a:gd name="connsiteY26" fmla="*/ 2 h 6858002"/>
              <a:gd name="connsiteX27" fmla="*/ 5908912 w 7855693"/>
              <a:gd name="connsiteY27" fmla="*/ 1084 h 6858002"/>
              <a:gd name="connsiteX28" fmla="*/ 5919663 w 7855693"/>
              <a:gd name="connsiteY28" fmla="*/ 0 h 6858002"/>
              <a:gd name="connsiteX29" fmla="*/ 6282612 w 7855693"/>
              <a:gd name="connsiteY29" fmla="*/ 192978 h 6858002"/>
              <a:gd name="connsiteX30" fmla="*/ 6307074 w 7855693"/>
              <a:gd name="connsiteY30" fmla="*/ 238046 h 6858002"/>
              <a:gd name="connsiteX31" fmla="*/ 6308562 w 7855693"/>
              <a:gd name="connsiteY31" fmla="*/ 237536 h 6858002"/>
              <a:gd name="connsiteX32" fmla="*/ 7790465 w 7855693"/>
              <a:gd name="connsiteY32" fmla="*/ 3201339 h 6858002"/>
              <a:gd name="connsiteX33" fmla="*/ 7790257 w 7855693"/>
              <a:gd name="connsiteY33" fmla="*/ 3201441 h 6858002"/>
              <a:gd name="connsiteX34" fmla="*/ 7821296 w 7855693"/>
              <a:gd name="connsiteY34" fmla="*/ 3258628 h 6858002"/>
              <a:gd name="connsiteX35" fmla="*/ 7855693 w 7855693"/>
              <a:gd name="connsiteY35" fmla="*/ 3429001 h 6858002"/>
              <a:gd name="connsiteX36" fmla="*/ 7821296 w 7855693"/>
              <a:gd name="connsiteY36" fmla="*/ 3599374 h 6858002"/>
              <a:gd name="connsiteX37" fmla="*/ 7790470 w 7855693"/>
              <a:gd name="connsiteY37" fmla="*/ 3656167 h 6858002"/>
              <a:gd name="connsiteX38" fmla="*/ 7790649 w 7855693"/>
              <a:gd name="connsiteY38" fmla="*/ 3656297 h 6858002"/>
              <a:gd name="connsiteX39" fmla="*/ 6307508 w 7855693"/>
              <a:gd name="connsiteY39" fmla="*/ 6622575 h 6858002"/>
              <a:gd name="connsiteX40" fmla="*/ 6305944 w 7855693"/>
              <a:gd name="connsiteY40" fmla="*/ 6622039 h 6858002"/>
              <a:gd name="connsiteX41" fmla="*/ 6282613 w 7855693"/>
              <a:gd name="connsiteY41" fmla="*/ 6665023 h 6858002"/>
              <a:gd name="connsiteX42" fmla="*/ 5919664 w 7855693"/>
              <a:gd name="connsiteY4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855693" h="6858002">
                <a:moveTo>
                  <a:pt x="5919664" y="6858002"/>
                </a:moveTo>
                <a:lnTo>
                  <a:pt x="5910425" y="6857071"/>
                </a:lnTo>
                <a:lnTo>
                  <a:pt x="5910425" y="6858002"/>
                </a:lnTo>
                <a:lnTo>
                  <a:pt x="1933605" y="6858002"/>
                </a:lnTo>
                <a:lnTo>
                  <a:pt x="1922550" y="6858002"/>
                </a:lnTo>
                <a:lnTo>
                  <a:pt x="1922550" y="6856887"/>
                </a:lnTo>
                <a:lnTo>
                  <a:pt x="1845393" y="6849109"/>
                </a:lnTo>
                <a:cubicBezTo>
                  <a:pt x="1731420" y="6825787"/>
                  <a:pt x="1633583" y="6758167"/>
                  <a:pt x="1570656" y="6665023"/>
                </a:cubicBezTo>
                <a:lnTo>
                  <a:pt x="1544141" y="6616174"/>
                </a:lnTo>
                <a:lnTo>
                  <a:pt x="1542826" y="6616625"/>
                </a:lnTo>
                <a:lnTo>
                  <a:pt x="53966" y="3638905"/>
                </a:lnTo>
                <a:lnTo>
                  <a:pt x="55454" y="3638172"/>
                </a:lnTo>
                <a:lnTo>
                  <a:pt x="34397" y="3599377"/>
                </a:lnTo>
                <a:cubicBezTo>
                  <a:pt x="12248" y="3547011"/>
                  <a:pt x="0" y="3489438"/>
                  <a:pt x="0" y="3429004"/>
                </a:cubicBezTo>
                <a:cubicBezTo>
                  <a:pt x="0" y="3368570"/>
                  <a:pt x="12248" y="3310997"/>
                  <a:pt x="34397" y="3258631"/>
                </a:cubicBezTo>
                <a:lnTo>
                  <a:pt x="43262" y="3242298"/>
                </a:lnTo>
                <a:lnTo>
                  <a:pt x="42603" y="3241820"/>
                </a:lnTo>
                <a:lnTo>
                  <a:pt x="1541327" y="244373"/>
                </a:lnTo>
                <a:lnTo>
                  <a:pt x="1542669" y="244833"/>
                </a:lnTo>
                <a:lnTo>
                  <a:pt x="1570815" y="192979"/>
                </a:lnTo>
                <a:cubicBezTo>
                  <a:pt x="1633741" y="99835"/>
                  <a:pt x="1731579" y="32215"/>
                  <a:pt x="1845552" y="8893"/>
                </a:cubicBezTo>
                <a:lnTo>
                  <a:pt x="1921037" y="1283"/>
                </a:lnTo>
                <a:lnTo>
                  <a:pt x="1921037" y="2"/>
                </a:lnTo>
                <a:lnTo>
                  <a:pt x="1933745" y="2"/>
                </a:lnTo>
                <a:lnTo>
                  <a:pt x="1933764" y="0"/>
                </a:lnTo>
                <a:lnTo>
                  <a:pt x="1933784" y="2"/>
                </a:lnTo>
                <a:lnTo>
                  <a:pt x="5908912" y="2"/>
                </a:lnTo>
                <a:lnTo>
                  <a:pt x="5908912" y="1084"/>
                </a:lnTo>
                <a:lnTo>
                  <a:pt x="5919663" y="0"/>
                </a:lnTo>
                <a:cubicBezTo>
                  <a:pt x="6070748" y="0"/>
                  <a:pt x="6203954" y="76549"/>
                  <a:pt x="6282612" y="192978"/>
                </a:cubicBezTo>
                <a:lnTo>
                  <a:pt x="6307074" y="238046"/>
                </a:lnTo>
                <a:lnTo>
                  <a:pt x="6308562" y="237536"/>
                </a:lnTo>
                <a:lnTo>
                  <a:pt x="7790465" y="3201339"/>
                </a:lnTo>
                <a:lnTo>
                  <a:pt x="7790257" y="3201441"/>
                </a:lnTo>
                <a:lnTo>
                  <a:pt x="7821296" y="3258628"/>
                </a:lnTo>
                <a:cubicBezTo>
                  <a:pt x="7843445" y="3310994"/>
                  <a:pt x="7855693" y="3368567"/>
                  <a:pt x="7855693" y="3429001"/>
                </a:cubicBezTo>
                <a:cubicBezTo>
                  <a:pt x="7855693" y="3489435"/>
                  <a:pt x="7843445" y="3547008"/>
                  <a:pt x="7821296" y="3599374"/>
                </a:cubicBezTo>
                <a:lnTo>
                  <a:pt x="7790470" y="3656167"/>
                </a:lnTo>
                <a:lnTo>
                  <a:pt x="7790649" y="3656297"/>
                </a:lnTo>
                <a:lnTo>
                  <a:pt x="6307508" y="6622575"/>
                </a:lnTo>
                <a:lnTo>
                  <a:pt x="6305944" y="6622039"/>
                </a:lnTo>
                <a:lnTo>
                  <a:pt x="6282613" y="6665023"/>
                </a:lnTo>
                <a:cubicBezTo>
                  <a:pt x="6203955" y="6781453"/>
                  <a:pt x="6070749" y="6858002"/>
                  <a:pt x="5919664" y="6858002"/>
                </a:cubicBez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9FC1EB-7989-44DD-AFDB-9096039369D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744578" y="1322488"/>
            <a:ext cx="5856586" cy="1355949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>
                <a:solidFill>
                  <a:srgbClr val="004B8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1800">
                <a:solidFill>
                  <a:srgbClr val="004B87"/>
                </a:solidFill>
              </a:defRPr>
            </a:lvl2pPr>
            <a:lvl3pPr>
              <a:defRPr sz="1800">
                <a:solidFill>
                  <a:srgbClr val="004B87"/>
                </a:solidFill>
              </a:defRPr>
            </a:lvl3pPr>
            <a:lvl4pPr>
              <a:defRPr sz="1800">
                <a:solidFill>
                  <a:srgbClr val="004B87"/>
                </a:solidFill>
              </a:defRPr>
            </a:lvl4pPr>
            <a:lvl5pPr>
              <a:defRPr sz="1800">
                <a:solidFill>
                  <a:srgbClr val="004B87"/>
                </a:solidFill>
              </a:defRPr>
            </a:lvl5pPr>
          </a:lstStyle>
          <a:p>
            <a:pPr lvl="0"/>
            <a:r>
              <a:rPr lang="en-US"/>
              <a:t>CLICK TO</a:t>
            </a:r>
            <a:br>
              <a:rPr lang="en-US"/>
            </a:br>
            <a:r>
              <a:rPr lang="en-US"/>
              <a:t>ADD TITLE</a:t>
            </a:r>
            <a:endParaRPr lang="en-GB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32DF648-2883-43F7-9AF4-9F937A2FD113}"/>
              </a:ext>
            </a:extLst>
          </p:cNvPr>
          <p:cNvCxnSpPr>
            <a:cxnSpLocks/>
          </p:cNvCxnSpPr>
          <p:nvPr/>
        </p:nvCxnSpPr>
        <p:spPr>
          <a:xfrm flipH="1">
            <a:off x="7858864" y="2848625"/>
            <a:ext cx="3822080" cy="0"/>
          </a:xfrm>
          <a:prstGeom prst="line">
            <a:avLst/>
          </a:prstGeom>
          <a:noFill/>
          <a:ln w="28575" cap="flat" cmpd="sng" algn="ctr">
            <a:solidFill>
              <a:srgbClr val="F9823F"/>
            </a:solidFill>
            <a:prstDash val="solid"/>
            <a:miter lim="800000"/>
          </a:ln>
          <a:effectLst/>
        </p:spPr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5D7B554-D3A6-416E-83A3-EFA1C3F30E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742980" y="3171897"/>
            <a:ext cx="3911437" cy="2710454"/>
          </a:xfrm>
        </p:spPr>
        <p:txBody>
          <a:bodyPr>
            <a:normAutofit/>
          </a:bodyPr>
          <a:lstStyle>
            <a:lvl1pPr>
              <a:defRPr sz="1800">
                <a:solidFill>
                  <a:srgbClr val="004B87"/>
                </a:solidFill>
              </a:defRPr>
            </a:lvl1pPr>
            <a:lvl2pPr>
              <a:defRPr sz="1800">
                <a:solidFill>
                  <a:srgbClr val="004B87"/>
                </a:solidFill>
              </a:defRPr>
            </a:lvl2pPr>
            <a:lvl3pPr>
              <a:defRPr sz="1800">
                <a:solidFill>
                  <a:srgbClr val="004B87"/>
                </a:solidFill>
              </a:defRPr>
            </a:lvl3pPr>
            <a:lvl4pPr>
              <a:defRPr sz="1800">
                <a:solidFill>
                  <a:srgbClr val="004B87"/>
                </a:solidFill>
              </a:defRPr>
            </a:lvl4pPr>
            <a:lvl5pPr>
              <a:defRPr sz="1800">
                <a:solidFill>
                  <a:srgbClr val="004B87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22" name="Picture 21" descr="A flat screen television&#10;&#10;Description automatically generated">
            <a:extLst>
              <a:ext uri="{FF2B5EF4-FFF2-40B4-BE49-F238E27FC236}">
                <a16:creationId xmlns:a16="http://schemas.microsoft.com/office/drawing/2014/main" id="{428BB0E7-0184-49FA-ADAC-2F27B48A65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53" t="22545" r="12153" b="22170"/>
          <a:stretch/>
        </p:blipFill>
        <p:spPr>
          <a:xfrm>
            <a:off x="-206741" y="1837998"/>
            <a:ext cx="6424661" cy="3519291"/>
          </a:xfrm>
          <a:prstGeom prst="rect">
            <a:avLst/>
          </a:prstGeom>
        </p:spPr>
      </p:pic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233F0D13-168B-4ADC-8E68-10D8A4A654A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55535" y="2165266"/>
            <a:ext cx="4504241" cy="2527468"/>
          </a:xfrm>
          <a:prstGeom prst="rect">
            <a:avLst/>
          </a:prstGeom>
          <a:pattFill prst="pct70">
            <a:fgClr>
              <a:srgbClr val="FB8234"/>
            </a:fgClr>
            <a:bgClr>
              <a:schemeClr val="bg1"/>
            </a:bgClr>
          </a:pattFill>
        </p:spPr>
        <p:txBody>
          <a:bodyPr anchor="t" anchorCtr="0">
            <a:normAutofit/>
          </a:bodyPr>
          <a:lstStyle>
            <a:lvl1pPr marL="0" indent="0" algn="ctr">
              <a:buNone/>
              <a:defRPr sz="18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the icon below to</a:t>
            </a:r>
            <a:br>
              <a:rPr lang="en-US"/>
            </a:br>
            <a:r>
              <a:rPr lang="en-US"/>
              <a:t>change screen image</a:t>
            </a:r>
          </a:p>
        </p:txBody>
      </p:sp>
    </p:spTree>
    <p:extLst>
      <p:ext uri="{BB962C8B-B14F-4D97-AF65-F5344CB8AC3E}">
        <p14:creationId xmlns:p14="http://schemas.microsoft.com/office/powerpoint/2010/main" val="116464647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sultant Info 2 Peo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32130057-C621-EC42-865F-136567D3DE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1000"/>
          </a:blip>
          <a:srcRect l="1" t="3072" r="1" b="1255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4790C93-D406-EE4B-8103-7C9A3F905683}"/>
              </a:ext>
            </a:extLst>
          </p:cNvPr>
          <p:cNvCxnSpPr>
            <a:cxnSpLocks/>
          </p:cNvCxnSpPr>
          <p:nvPr/>
        </p:nvCxnSpPr>
        <p:spPr>
          <a:xfrm>
            <a:off x="3863570" y="1805897"/>
            <a:ext cx="5938748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ACE7C837-4197-6846-AB64-8F6C962312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78329" y="523085"/>
            <a:ext cx="3640291" cy="522545"/>
          </a:xfrm>
        </p:spPr>
        <p:txBody>
          <a:bodyPr>
            <a:noAutofit/>
          </a:bodyPr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Name Surname</a:t>
            </a:r>
            <a:endParaRPr lang="en-US"/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9B486635-D8B5-DB4E-B025-C0EE85C2E51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78329" y="1273155"/>
            <a:ext cx="6340078" cy="422578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Job title and description</a:t>
            </a:r>
            <a:endParaRPr lang="en-US"/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9FCDEEDF-7392-9845-BD5B-0611D6DC4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78330" y="2011751"/>
            <a:ext cx="6023988" cy="100161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his cu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comprehensam</a:t>
            </a:r>
            <a:r>
              <a:rPr lang="en-GB"/>
              <a:t>. </a:t>
            </a:r>
            <a:r>
              <a:rPr lang="en-GB" err="1"/>
              <a:t>Illud</a:t>
            </a:r>
            <a:r>
              <a:rPr lang="en-GB"/>
              <a:t> </a:t>
            </a:r>
            <a:r>
              <a:rPr lang="en-GB" err="1"/>
              <a:t>impedit</a:t>
            </a:r>
            <a:r>
              <a:rPr lang="en-GB"/>
              <a:t> pro ne, </a:t>
            </a:r>
            <a:r>
              <a:rPr lang="en-GB" err="1"/>
              <a:t>te</a:t>
            </a:r>
            <a:r>
              <a:rPr lang="en-GB"/>
              <a:t> cum </a:t>
            </a:r>
            <a:r>
              <a:rPr lang="en-GB" err="1"/>
              <a:t>vidit</a:t>
            </a:r>
            <a:r>
              <a:rPr lang="en-GB"/>
              <a:t> </a:t>
            </a:r>
            <a:r>
              <a:rPr lang="en-GB" err="1"/>
              <a:t>qualisque</a:t>
            </a:r>
            <a:r>
              <a:rPr lang="en-GB"/>
              <a:t> </a:t>
            </a:r>
            <a:r>
              <a:rPr lang="en-GB" err="1"/>
              <a:t>incorrupte</a:t>
            </a:r>
            <a:r>
              <a:rPr lang="en-GB"/>
              <a:t>, </a:t>
            </a:r>
            <a:r>
              <a:rPr lang="en-GB" err="1"/>
              <a:t>eos</a:t>
            </a:r>
            <a:r>
              <a:rPr lang="en-GB"/>
              <a:t> </a:t>
            </a:r>
            <a:r>
              <a:rPr lang="en-GB" err="1"/>
              <a:t>ei</a:t>
            </a:r>
            <a:r>
              <a:rPr lang="en-GB"/>
              <a:t> </a:t>
            </a:r>
            <a:r>
              <a:rPr lang="en-GB" err="1"/>
              <a:t>ubique</a:t>
            </a:r>
            <a:r>
              <a:rPr lang="en-GB"/>
              <a:t> </a:t>
            </a:r>
            <a:r>
              <a:rPr lang="en-GB" err="1"/>
              <a:t>facete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.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FBEA8BF-924D-6042-8245-7A2F89D606DE}"/>
              </a:ext>
            </a:extLst>
          </p:cNvPr>
          <p:cNvCxnSpPr>
            <a:cxnSpLocks/>
          </p:cNvCxnSpPr>
          <p:nvPr/>
        </p:nvCxnSpPr>
        <p:spPr>
          <a:xfrm>
            <a:off x="3863570" y="1143473"/>
            <a:ext cx="657029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8A0F7740-D650-F042-B848-453998751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8407" y="9763367"/>
            <a:ext cx="1320595" cy="12204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E840FA-53F9-F74F-927C-3182ED287E7E}"/>
              </a:ext>
            </a:extLst>
          </p:cNvPr>
          <p:cNvCxnSpPr>
            <a:cxnSpLocks/>
          </p:cNvCxnSpPr>
          <p:nvPr/>
        </p:nvCxnSpPr>
        <p:spPr>
          <a:xfrm>
            <a:off x="3778329" y="3333360"/>
            <a:ext cx="6919169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464C85-00A2-BB4E-9F01-EDABFBC9E9CD}"/>
              </a:ext>
            </a:extLst>
          </p:cNvPr>
          <p:cNvCxnSpPr>
            <a:cxnSpLocks/>
          </p:cNvCxnSpPr>
          <p:nvPr/>
        </p:nvCxnSpPr>
        <p:spPr>
          <a:xfrm>
            <a:off x="3863570" y="5027078"/>
            <a:ext cx="5938748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6EFBB332-2F89-7F4F-8DEF-1CF2A81AA89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78329" y="3744266"/>
            <a:ext cx="3640291" cy="522545"/>
          </a:xfrm>
        </p:spPr>
        <p:txBody>
          <a:bodyPr>
            <a:noAutofit/>
          </a:bodyPr>
          <a:lstStyle>
            <a:lvl1pPr marL="0" indent="0">
              <a:buNone/>
              <a:defRPr sz="28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Name Surname</a:t>
            </a:r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42888D20-63E9-364E-A7AA-37379701A77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78329" y="4494336"/>
            <a:ext cx="6340078" cy="422578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Job title and description</a:t>
            </a:r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F30EE36-C211-1848-BD7D-EC2AFF22FD6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78330" y="5232932"/>
            <a:ext cx="6023988" cy="100161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his cu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comprehensam</a:t>
            </a:r>
            <a:r>
              <a:rPr lang="en-GB"/>
              <a:t>. </a:t>
            </a:r>
            <a:r>
              <a:rPr lang="en-GB" err="1"/>
              <a:t>Illud</a:t>
            </a:r>
            <a:r>
              <a:rPr lang="en-GB"/>
              <a:t> </a:t>
            </a:r>
            <a:r>
              <a:rPr lang="en-GB" err="1"/>
              <a:t>impedit</a:t>
            </a:r>
            <a:r>
              <a:rPr lang="en-GB"/>
              <a:t> pro ne, </a:t>
            </a:r>
            <a:r>
              <a:rPr lang="en-GB" err="1"/>
              <a:t>te</a:t>
            </a:r>
            <a:r>
              <a:rPr lang="en-GB"/>
              <a:t> cum </a:t>
            </a:r>
            <a:r>
              <a:rPr lang="en-GB" err="1"/>
              <a:t>vidit</a:t>
            </a:r>
            <a:r>
              <a:rPr lang="en-GB"/>
              <a:t> </a:t>
            </a:r>
            <a:r>
              <a:rPr lang="en-GB" err="1"/>
              <a:t>qualisque</a:t>
            </a:r>
            <a:r>
              <a:rPr lang="en-GB"/>
              <a:t> </a:t>
            </a:r>
            <a:r>
              <a:rPr lang="en-GB" err="1"/>
              <a:t>incorrupte</a:t>
            </a:r>
            <a:r>
              <a:rPr lang="en-GB"/>
              <a:t>, </a:t>
            </a:r>
            <a:r>
              <a:rPr lang="en-GB" err="1"/>
              <a:t>eos</a:t>
            </a:r>
            <a:r>
              <a:rPr lang="en-GB"/>
              <a:t> </a:t>
            </a:r>
            <a:r>
              <a:rPr lang="en-GB" err="1"/>
              <a:t>ei</a:t>
            </a:r>
            <a:r>
              <a:rPr lang="en-GB"/>
              <a:t> </a:t>
            </a:r>
            <a:r>
              <a:rPr lang="en-GB" err="1"/>
              <a:t>ubique</a:t>
            </a:r>
            <a:r>
              <a:rPr lang="en-GB"/>
              <a:t> </a:t>
            </a:r>
            <a:r>
              <a:rPr lang="en-GB" err="1"/>
              <a:t>facete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BFA0DE4-1BDD-0045-8511-8515F67D165D}"/>
              </a:ext>
            </a:extLst>
          </p:cNvPr>
          <p:cNvCxnSpPr>
            <a:cxnSpLocks/>
          </p:cNvCxnSpPr>
          <p:nvPr/>
        </p:nvCxnSpPr>
        <p:spPr>
          <a:xfrm>
            <a:off x="3863570" y="4364654"/>
            <a:ext cx="657029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BF85EFC1-DDF3-2B4A-8E70-01B74CA09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C7CD83B4-022C-0E48-A30C-A2E5A320A40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1131" y="416002"/>
            <a:ext cx="2934352" cy="2561683"/>
          </a:xfrm>
          <a:custGeom>
            <a:avLst/>
            <a:gdLst>
              <a:gd name="connsiteX0" fmla="*/ 1334077 w 5419534"/>
              <a:gd name="connsiteY0" fmla="*/ 0 h 4731241"/>
              <a:gd name="connsiteX1" fmla="*/ 1334091 w 5419534"/>
              <a:gd name="connsiteY1" fmla="*/ 2 h 4731241"/>
              <a:gd name="connsiteX2" fmla="*/ 4076477 w 5419534"/>
              <a:gd name="connsiteY2" fmla="*/ 2 h 4731241"/>
              <a:gd name="connsiteX3" fmla="*/ 4076477 w 5419534"/>
              <a:gd name="connsiteY3" fmla="*/ 748 h 4731241"/>
              <a:gd name="connsiteX4" fmla="*/ 4083894 w 5419534"/>
              <a:gd name="connsiteY4" fmla="*/ 0 h 4731241"/>
              <a:gd name="connsiteX5" fmla="*/ 4334287 w 5419534"/>
              <a:gd name="connsiteY5" fmla="*/ 133133 h 4731241"/>
              <a:gd name="connsiteX6" fmla="*/ 4351163 w 5419534"/>
              <a:gd name="connsiteY6" fmla="*/ 164225 h 4731241"/>
              <a:gd name="connsiteX7" fmla="*/ 4352190 w 5419534"/>
              <a:gd name="connsiteY7" fmla="*/ 163873 h 4731241"/>
              <a:gd name="connsiteX8" fmla="*/ 5374534 w 5419534"/>
              <a:gd name="connsiteY8" fmla="*/ 2208560 h 4731241"/>
              <a:gd name="connsiteX9" fmla="*/ 5374391 w 5419534"/>
              <a:gd name="connsiteY9" fmla="*/ 2208630 h 4731241"/>
              <a:gd name="connsiteX10" fmla="*/ 5395804 w 5419534"/>
              <a:gd name="connsiteY10" fmla="*/ 2248083 h 4731241"/>
              <a:gd name="connsiteX11" fmla="*/ 5419534 w 5419534"/>
              <a:gd name="connsiteY11" fmla="*/ 2365621 h 4731241"/>
              <a:gd name="connsiteX12" fmla="*/ 5395804 w 5419534"/>
              <a:gd name="connsiteY12" fmla="*/ 2483159 h 4731241"/>
              <a:gd name="connsiteX13" fmla="*/ 5374538 w 5419534"/>
              <a:gd name="connsiteY13" fmla="*/ 2522339 h 4731241"/>
              <a:gd name="connsiteX14" fmla="*/ 5374661 w 5419534"/>
              <a:gd name="connsiteY14" fmla="*/ 2522429 h 4731241"/>
              <a:gd name="connsiteX15" fmla="*/ 4351463 w 5419534"/>
              <a:gd name="connsiteY15" fmla="*/ 4568823 h 4731241"/>
              <a:gd name="connsiteX16" fmla="*/ 4350384 w 5419534"/>
              <a:gd name="connsiteY16" fmla="*/ 4568454 h 4731241"/>
              <a:gd name="connsiteX17" fmla="*/ 4334288 w 5419534"/>
              <a:gd name="connsiteY17" fmla="*/ 4598108 h 4731241"/>
              <a:gd name="connsiteX18" fmla="*/ 4083894 w 5419534"/>
              <a:gd name="connsiteY18" fmla="*/ 4731241 h 4731241"/>
              <a:gd name="connsiteX19" fmla="*/ 4077521 w 5419534"/>
              <a:gd name="connsiteY19" fmla="*/ 4730599 h 4731241"/>
              <a:gd name="connsiteX20" fmla="*/ 4077521 w 5419534"/>
              <a:gd name="connsiteY20" fmla="*/ 4731241 h 4731241"/>
              <a:gd name="connsiteX21" fmla="*/ 1333968 w 5419534"/>
              <a:gd name="connsiteY21" fmla="*/ 4731241 h 4731241"/>
              <a:gd name="connsiteX22" fmla="*/ 1326341 w 5419534"/>
              <a:gd name="connsiteY22" fmla="*/ 4731241 h 4731241"/>
              <a:gd name="connsiteX23" fmla="*/ 1326341 w 5419534"/>
              <a:gd name="connsiteY23" fmla="*/ 4730472 h 4731241"/>
              <a:gd name="connsiteX24" fmla="*/ 1273111 w 5419534"/>
              <a:gd name="connsiteY24" fmla="*/ 4725106 h 4731241"/>
              <a:gd name="connsiteX25" fmla="*/ 1083574 w 5419534"/>
              <a:gd name="connsiteY25" fmla="*/ 4598108 h 4731241"/>
              <a:gd name="connsiteX26" fmla="*/ 1065282 w 5419534"/>
              <a:gd name="connsiteY26" fmla="*/ 4564407 h 4731241"/>
              <a:gd name="connsiteX27" fmla="*/ 1064375 w 5419534"/>
              <a:gd name="connsiteY27" fmla="*/ 4564719 h 4731241"/>
              <a:gd name="connsiteX28" fmla="*/ 37231 w 5419534"/>
              <a:gd name="connsiteY28" fmla="*/ 2510430 h 4731241"/>
              <a:gd name="connsiteX29" fmla="*/ 38257 w 5419534"/>
              <a:gd name="connsiteY29" fmla="*/ 2509925 h 4731241"/>
              <a:gd name="connsiteX30" fmla="*/ 23730 w 5419534"/>
              <a:gd name="connsiteY30" fmla="*/ 2483161 h 4731241"/>
              <a:gd name="connsiteX31" fmla="*/ 0 w 5419534"/>
              <a:gd name="connsiteY31" fmla="*/ 2365623 h 4731241"/>
              <a:gd name="connsiteX32" fmla="*/ 23730 w 5419534"/>
              <a:gd name="connsiteY32" fmla="*/ 2248085 h 4731241"/>
              <a:gd name="connsiteX33" fmla="*/ 29846 w 5419534"/>
              <a:gd name="connsiteY33" fmla="*/ 2236817 h 4731241"/>
              <a:gd name="connsiteX34" fmla="*/ 29391 w 5419534"/>
              <a:gd name="connsiteY34" fmla="*/ 2236487 h 4731241"/>
              <a:gd name="connsiteX35" fmla="*/ 1063340 w 5419534"/>
              <a:gd name="connsiteY35" fmla="*/ 168590 h 4731241"/>
              <a:gd name="connsiteX36" fmla="*/ 1064266 w 5419534"/>
              <a:gd name="connsiteY36" fmla="*/ 168907 h 4731241"/>
              <a:gd name="connsiteX37" fmla="*/ 1083684 w 5419534"/>
              <a:gd name="connsiteY37" fmla="*/ 133134 h 4731241"/>
              <a:gd name="connsiteX38" fmla="*/ 1273221 w 5419534"/>
              <a:gd name="connsiteY38" fmla="*/ 6135 h 4731241"/>
              <a:gd name="connsiteX39" fmla="*/ 1325297 w 5419534"/>
              <a:gd name="connsiteY39" fmla="*/ 885 h 4731241"/>
              <a:gd name="connsiteX40" fmla="*/ 1325297 w 5419534"/>
              <a:gd name="connsiteY40" fmla="*/ 2 h 4731241"/>
              <a:gd name="connsiteX41" fmla="*/ 1334064 w 5419534"/>
              <a:gd name="connsiteY41" fmla="*/ 2 h 4731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419534" h="4731241">
                <a:moveTo>
                  <a:pt x="1334077" y="0"/>
                </a:moveTo>
                <a:lnTo>
                  <a:pt x="1334091" y="2"/>
                </a:lnTo>
                <a:lnTo>
                  <a:pt x="4076477" y="2"/>
                </a:lnTo>
                <a:lnTo>
                  <a:pt x="4076477" y="748"/>
                </a:lnTo>
                <a:lnTo>
                  <a:pt x="4083894" y="0"/>
                </a:lnTo>
                <a:cubicBezTo>
                  <a:pt x="4188125" y="0"/>
                  <a:pt x="4280022" y="52810"/>
                  <a:pt x="4334287" y="133133"/>
                </a:cubicBezTo>
                <a:lnTo>
                  <a:pt x="4351163" y="164225"/>
                </a:lnTo>
                <a:lnTo>
                  <a:pt x="4352190" y="163873"/>
                </a:lnTo>
                <a:lnTo>
                  <a:pt x="5374534" y="2208560"/>
                </a:lnTo>
                <a:lnTo>
                  <a:pt x="5374391" y="2208630"/>
                </a:lnTo>
                <a:lnTo>
                  <a:pt x="5395804" y="2248083"/>
                </a:lnTo>
                <a:cubicBezTo>
                  <a:pt x="5411085" y="2284209"/>
                  <a:pt x="5419534" y="2323928"/>
                  <a:pt x="5419534" y="2365621"/>
                </a:cubicBezTo>
                <a:cubicBezTo>
                  <a:pt x="5419534" y="2407313"/>
                  <a:pt x="5411085" y="2447032"/>
                  <a:pt x="5395804" y="2483159"/>
                </a:cubicBezTo>
                <a:lnTo>
                  <a:pt x="5374538" y="2522339"/>
                </a:lnTo>
                <a:lnTo>
                  <a:pt x="5374661" y="2522429"/>
                </a:lnTo>
                <a:lnTo>
                  <a:pt x="4351463" y="4568823"/>
                </a:lnTo>
                <a:lnTo>
                  <a:pt x="4350384" y="4568454"/>
                </a:lnTo>
                <a:lnTo>
                  <a:pt x="4334288" y="4598108"/>
                </a:lnTo>
                <a:cubicBezTo>
                  <a:pt x="4280023" y="4678431"/>
                  <a:pt x="4188126" y="4731241"/>
                  <a:pt x="4083894" y="4731241"/>
                </a:cubicBezTo>
                <a:lnTo>
                  <a:pt x="4077521" y="4730599"/>
                </a:lnTo>
                <a:lnTo>
                  <a:pt x="4077521" y="4731241"/>
                </a:lnTo>
                <a:lnTo>
                  <a:pt x="1333968" y="4731241"/>
                </a:lnTo>
                <a:lnTo>
                  <a:pt x="1326341" y="4731241"/>
                </a:lnTo>
                <a:lnTo>
                  <a:pt x="1326341" y="4730472"/>
                </a:lnTo>
                <a:lnTo>
                  <a:pt x="1273111" y="4725106"/>
                </a:lnTo>
                <a:cubicBezTo>
                  <a:pt x="1194483" y="4709017"/>
                  <a:pt x="1126987" y="4662366"/>
                  <a:pt x="1083574" y="4598108"/>
                </a:cubicBezTo>
                <a:lnTo>
                  <a:pt x="1065282" y="4564407"/>
                </a:lnTo>
                <a:lnTo>
                  <a:pt x="1064375" y="4564719"/>
                </a:lnTo>
                <a:lnTo>
                  <a:pt x="37231" y="2510430"/>
                </a:lnTo>
                <a:lnTo>
                  <a:pt x="38257" y="2509925"/>
                </a:lnTo>
                <a:lnTo>
                  <a:pt x="23730" y="2483161"/>
                </a:lnTo>
                <a:cubicBezTo>
                  <a:pt x="8450" y="2447034"/>
                  <a:pt x="0" y="2407315"/>
                  <a:pt x="0" y="2365623"/>
                </a:cubicBezTo>
                <a:cubicBezTo>
                  <a:pt x="0" y="2323930"/>
                  <a:pt x="8450" y="2284211"/>
                  <a:pt x="23730" y="2248085"/>
                </a:cubicBezTo>
                <a:lnTo>
                  <a:pt x="29846" y="2236817"/>
                </a:lnTo>
                <a:lnTo>
                  <a:pt x="29391" y="2236487"/>
                </a:lnTo>
                <a:lnTo>
                  <a:pt x="1063340" y="168590"/>
                </a:lnTo>
                <a:lnTo>
                  <a:pt x="1064266" y="168907"/>
                </a:lnTo>
                <a:lnTo>
                  <a:pt x="1083684" y="133134"/>
                </a:lnTo>
                <a:cubicBezTo>
                  <a:pt x="1127096" y="68875"/>
                  <a:pt x="1194593" y="22225"/>
                  <a:pt x="1273221" y="6135"/>
                </a:cubicBezTo>
                <a:lnTo>
                  <a:pt x="1325297" y="885"/>
                </a:lnTo>
                <a:lnTo>
                  <a:pt x="1325297" y="2"/>
                </a:lnTo>
                <a:lnTo>
                  <a:pt x="1334064" y="2"/>
                </a:lnTo>
                <a:close/>
              </a:path>
            </a:pathLst>
          </a:custGeom>
          <a:pattFill prst="pct30">
            <a:fgClr>
              <a:schemeClr val="accent3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GB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Picture Placeholder 16">
            <a:extLst>
              <a:ext uri="{FF2B5EF4-FFF2-40B4-BE49-F238E27FC236}">
                <a16:creationId xmlns:a16="http://schemas.microsoft.com/office/drawing/2014/main" id="{275478D1-A8E8-F84C-92C2-7DD6DBAA444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01131" y="3761875"/>
            <a:ext cx="2934352" cy="2561683"/>
          </a:xfrm>
          <a:custGeom>
            <a:avLst/>
            <a:gdLst>
              <a:gd name="connsiteX0" fmla="*/ 1334077 w 5419534"/>
              <a:gd name="connsiteY0" fmla="*/ 0 h 4731241"/>
              <a:gd name="connsiteX1" fmla="*/ 1334091 w 5419534"/>
              <a:gd name="connsiteY1" fmla="*/ 2 h 4731241"/>
              <a:gd name="connsiteX2" fmla="*/ 4076477 w 5419534"/>
              <a:gd name="connsiteY2" fmla="*/ 2 h 4731241"/>
              <a:gd name="connsiteX3" fmla="*/ 4076477 w 5419534"/>
              <a:gd name="connsiteY3" fmla="*/ 748 h 4731241"/>
              <a:gd name="connsiteX4" fmla="*/ 4083894 w 5419534"/>
              <a:gd name="connsiteY4" fmla="*/ 0 h 4731241"/>
              <a:gd name="connsiteX5" fmla="*/ 4334287 w 5419534"/>
              <a:gd name="connsiteY5" fmla="*/ 133133 h 4731241"/>
              <a:gd name="connsiteX6" fmla="*/ 4351163 w 5419534"/>
              <a:gd name="connsiteY6" fmla="*/ 164225 h 4731241"/>
              <a:gd name="connsiteX7" fmla="*/ 4352190 w 5419534"/>
              <a:gd name="connsiteY7" fmla="*/ 163873 h 4731241"/>
              <a:gd name="connsiteX8" fmla="*/ 5374534 w 5419534"/>
              <a:gd name="connsiteY8" fmla="*/ 2208560 h 4731241"/>
              <a:gd name="connsiteX9" fmla="*/ 5374391 w 5419534"/>
              <a:gd name="connsiteY9" fmla="*/ 2208630 h 4731241"/>
              <a:gd name="connsiteX10" fmla="*/ 5395804 w 5419534"/>
              <a:gd name="connsiteY10" fmla="*/ 2248083 h 4731241"/>
              <a:gd name="connsiteX11" fmla="*/ 5419534 w 5419534"/>
              <a:gd name="connsiteY11" fmla="*/ 2365621 h 4731241"/>
              <a:gd name="connsiteX12" fmla="*/ 5395804 w 5419534"/>
              <a:gd name="connsiteY12" fmla="*/ 2483159 h 4731241"/>
              <a:gd name="connsiteX13" fmla="*/ 5374538 w 5419534"/>
              <a:gd name="connsiteY13" fmla="*/ 2522339 h 4731241"/>
              <a:gd name="connsiteX14" fmla="*/ 5374661 w 5419534"/>
              <a:gd name="connsiteY14" fmla="*/ 2522429 h 4731241"/>
              <a:gd name="connsiteX15" fmla="*/ 4351463 w 5419534"/>
              <a:gd name="connsiteY15" fmla="*/ 4568823 h 4731241"/>
              <a:gd name="connsiteX16" fmla="*/ 4350384 w 5419534"/>
              <a:gd name="connsiteY16" fmla="*/ 4568454 h 4731241"/>
              <a:gd name="connsiteX17" fmla="*/ 4334288 w 5419534"/>
              <a:gd name="connsiteY17" fmla="*/ 4598108 h 4731241"/>
              <a:gd name="connsiteX18" fmla="*/ 4083894 w 5419534"/>
              <a:gd name="connsiteY18" fmla="*/ 4731241 h 4731241"/>
              <a:gd name="connsiteX19" fmla="*/ 4077521 w 5419534"/>
              <a:gd name="connsiteY19" fmla="*/ 4730599 h 4731241"/>
              <a:gd name="connsiteX20" fmla="*/ 4077521 w 5419534"/>
              <a:gd name="connsiteY20" fmla="*/ 4731241 h 4731241"/>
              <a:gd name="connsiteX21" fmla="*/ 1333968 w 5419534"/>
              <a:gd name="connsiteY21" fmla="*/ 4731241 h 4731241"/>
              <a:gd name="connsiteX22" fmla="*/ 1326341 w 5419534"/>
              <a:gd name="connsiteY22" fmla="*/ 4731241 h 4731241"/>
              <a:gd name="connsiteX23" fmla="*/ 1326341 w 5419534"/>
              <a:gd name="connsiteY23" fmla="*/ 4730472 h 4731241"/>
              <a:gd name="connsiteX24" fmla="*/ 1273111 w 5419534"/>
              <a:gd name="connsiteY24" fmla="*/ 4725106 h 4731241"/>
              <a:gd name="connsiteX25" fmla="*/ 1083574 w 5419534"/>
              <a:gd name="connsiteY25" fmla="*/ 4598108 h 4731241"/>
              <a:gd name="connsiteX26" fmla="*/ 1065282 w 5419534"/>
              <a:gd name="connsiteY26" fmla="*/ 4564407 h 4731241"/>
              <a:gd name="connsiteX27" fmla="*/ 1064375 w 5419534"/>
              <a:gd name="connsiteY27" fmla="*/ 4564719 h 4731241"/>
              <a:gd name="connsiteX28" fmla="*/ 37231 w 5419534"/>
              <a:gd name="connsiteY28" fmla="*/ 2510430 h 4731241"/>
              <a:gd name="connsiteX29" fmla="*/ 38257 w 5419534"/>
              <a:gd name="connsiteY29" fmla="*/ 2509925 h 4731241"/>
              <a:gd name="connsiteX30" fmla="*/ 23730 w 5419534"/>
              <a:gd name="connsiteY30" fmla="*/ 2483161 h 4731241"/>
              <a:gd name="connsiteX31" fmla="*/ 0 w 5419534"/>
              <a:gd name="connsiteY31" fmla="*/ 2365623 h 4731241"/>
              <a:gd name="connsiteX32" fmla="*/ 23730 w 5419534"/>
              <a:gd name="connsiteY32" fmla="*/ 2248085 h 4731241"/>
              <a:gd name="connsiteX33" fmla="*/ 29846 w 5419534"/>
              <a:gd name="connsiteY33" fmla="*/ 2236817 h 4731241"/>
              <a:gd name="connsiteX34" fmla="*/ 29391 w 5419534"/>
              <a:gd name="connsiteY34" fmla="*/ 2236487 h 4731241"/>
              <a:gd name="connsiteX35" fmla="*/ 1063340 w 5419534"/>
              <a:gd name="connsiteY35" fmla="*/ 168590 h 4731241"/>
              <a:gd name="connsiteX36" fmla="*/ 1064266 w 5419534"/>
              <a:gd name="connsiteY36" fmla="*/ 168907 h 4731241"/>
              <a:gd name="connsiteX37" fmla="*/ 1083684 w 5419534"/>
              <a:gd name="connsiteY37" fmla="*/ 133134 h 4731241"/>
              <a:gd name="connsiteX38" fmla="*/ 1273221 w 5419534"/>
              <a:gd name="connsiteY38" fmla="*/ 6135 h 4731241"/>
              <a:gd name="connsiteX39" fmla="*/ 1325297 w 5419534"/>
              <a:gd name="connsiteY39" fmla="*/ 885 h 4731241"/>
              <a:gd name="connsiteX40" fmla="*/ 1325297 w 5419534"/>
              <a:gd name="connsiteY40" fmla="*/ 2 h 4731241"/>
              <a:gd name="connsiteX41" fmla="*/ 1334064 w 5419534"/>
              <a:gd name="connsiteY41" fmla="*/ 2 h 4731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419534" h="4731241">
                <a:moveTo>
                  <a:pt x="1334077" y="0"/>
                </a:moveTo>
                <a:lnTo>
                  <a:pt x="1334091" y="2"/>
                </a:lnTo>
                <a:lnTo>
                  <a:pt x="4076477" y="2"/>
                </a:lnTo>
                <a:lnTo>
                  <a:pt x="4076477" y="748"/>
                </a:lnTo>
                <a:lnTo>
                  <a:pt x="4083894" y="0"/>
                </a:lnTo>
                <a:cubicBezTo>
                  <a:pt x="4188125" y="0"/>
                  <a:pt x="4280022" y="52810"/>
                  <a:pt x="4334287" y="133133"/>
                </a:cubicBezTo>
                <a:lnTo>
                  <a:pt x="4351163" y="164225"/>
                </a:lnTo>
                <a:lnTo>
                  <a:pt x="4352190" y="163873"/>
                </a:lnTo>
                <a:lnTo>
                  <a:pt x="5374534" y="2208560"/>
                </a:lnTo>
                <a:lnTo>
                  <a:pt x="5374391" y="2208630"/>
                </a:lnTo>
                <a:lnTo>
                  <a:pt x="5395804" y="2248083"/>
                </a:lnTo>
                <a:cubicBezTo>
                  <a:pt x="5411085" y="2284209"/>
                  <a:pt x="5419534" y="2323928"/>
                  <a:pt x="5419534" y="2365621"/>
                </a:cubicBezTo>
                <a:cubicBezTo>
                  <a:pt x="5419534" y="2407313"/>
                  <a:pt x="5411085" y="2447032"/>
                  <a:pt x="5395804" y="2483159"/>
                </a:cubicBezTo>
                <a:lnTo>
                  <a:pt x="5374538" y="2522339"/>
                </a:lnTo>
                <a:lnTo>
                  <a:pt x="5374661" y="2522429"/>
                </a:lnTo>
                <a:lnTo>
                  <a:pt x="4351463" y="4568823"/>
                </a:lnTo>
                <a:lnTo>
                  <a:pt x="4350384" y="4568454"/>
                </a:lnTo>
                <a:lnTo>
                  <a:pt x="4334288" y="4598108"/>
                </a:lnTo>
                <a:cubicBezTo>
                  <a:pt x="4280023" y="4678431"/>
                  <a:pt x="4188126" y="4731241"/>
                  <a:pt x="4083894" y="4731241"/>
                </a:cubicBezTo>
                <a:lnTo>
                  <a:pt x="4077521" y="4730599"/>
                </a:lnTo>
                <a:lnTo>
                  <a:pt x="4077521" y="4731241"/>
                </a:lnTo>
                <a:lnTo>
                  <a:pt x="1333968" y="4731241"/>
                </a:lnTo>
                <a:lnTo>
                  <a:pt x="1326341" y="4731241"/>
                </a:lnTo>
                <a:lnTo>
                  <a:pt x="1326341" y="4730472"/>
                </a:lnTo>
                <a:lnTo>
                  <a:pt x="1273111" y="4725106"/>
                </a:lnTo>
                <a:cubicBezTo>
                  <a:pt x="1194483" y="4709017"/>
                  <a:pt x="1126987" y="4662366"/>
                  <a:pt x="1083574" y="4598108"/>
                </a:cubicBezTo>
                <a:lnTo>
                  <a:pt x="1065282" y="4564407"/>
                </a:lnTo>
                <a:lnTo>
                  <a:pt x="1064375" y="4564719"/>
                </a:lnTo>
                <a:lnTo>
                  <a:pt x="37231" y="2510430"/>
                </a:lnTo>
                <a:lnTo>
                  <a:pt x="38257" y="2509925"/>
                </a:lnTo>
                <a:lnTo>
                  <a:pt x="23730" y="2483161"/>
                </a:lnTo>
                <a:cubicBezTo>
                  <a:pt x="8450" y="2447034"/>
                  <a:pt x="0" y="2407315"/>
                  <a:pt x="0" y="2365623"/>
                </a:cubicBezTo>
                <a:cubicBezTo>
                  <a:pt x="0" y="2323930"/>
                  <a:pt x="8450" y="2284211"/>
                  <a:pt x="23730" y="2248085"/>
                </a:cubicBezTo>
                <a:lnTo>
                  <a:pt x="29846" y="2236817"/>
                </a:lnTo>
                <a:lnTo>
                  <a:pt x="29391" y="2236487"/>
                </a:lnTo>
                <a:lnTo>
                  <a:pt x="1063340" y="168590"/>
                </a:lnTo>
                <a:lnTo>
                  <a:pt x="1064266" y="168907"/>
                </a:lnTo>
                <a:lnTo>
                  <a:pt x="1083684" y="133134"/>
                </a:lnTo>
                <a:cubicBezTo>
                  <a:pt x="1127096" y="68875"/>
                  <a:pt x="1194593" y="22225"/>
                  <a:pt x="1273221" y="6135"/>
                </a:cubicBezTo>
                <a:lnTo>
                  <a:pt x="1325297" y="885"/>
                </a:lnTo>
                <a:lnTo>
                  <a:pt x="1325297" y="2"/>
                </a:lnTo>
                <a:lnTo>
                  <a:pt x="1334064" y="2"/>
                </a:lnTo>
                <a:close/>
              </a:path>
            </a:pathLst>
          </a:custGeom>
          <a:pattFill prst="pct30">
            <a:fgClr>
              <a:schemeClr val="accent3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GB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CEF46378-D2F3-4B62-B39C-E1D7C2957B3F}"/>
              </a:ext>
            </a:extLst>
          </p:cNvPr>
          <p:cNvSpPr txBox="1">
            <a:spLocks/>
          </p:cNvSpPr>
          <p:nvPr/>
        </p:nvSpPr>
        <p:spPr>
          <a:xfrm>
            <a:off x="230400" y="6303600"/>
            <a:ext cx="12973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>
                <a:solidFill>
                  <a:schemeClr val="bg1"/>
                </a:solidFill>
              </a:rPr>
              <a:t>SLIDE  </a:t>
            </a:r>
            <a:r>
              <a:rPr lang="en-GB" sz="1400">
                <a:solidFill>
                  <a:schemeClr val="accent3"/>
                </a:solidFill>
              </a:rPr>
              <a:t>|</a:t>
            </a:r>
            <a:r>
              <a:rPr lang="en-GB" sz="1000">
                <a:solidFill>
                  <a:schemeClr val="bg1"/>
                </a:solidFill>
              </a:rPr>
              <a:t>  </a:t>
            </a:r>
            <a:fld id="{85845CA8-B977-449B-9FF9-20DC913440A4}" type="slidenum">
              <a:rPr lang="en-GB" sz="1000" smtClean="0">
                <a:solidFill>
                  <a:schemeClr val="bg1"/>
                </a:solidFill>
              </a:rPr>
              <a:pPr algn="l"/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1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sultant Info 2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14E25EE7-7881-C647-816C-E146AC36DC5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</a:blip>
          <a:srcRect/>
          <a:stretch/>
        </p:blipFill>
        <p:spPr>
          <a:xfrm>
            <a:off x="-6556" y="858"/>
            <a:ext cx="12190476" cy="6857142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71480A76-CF4E-3C47-B650-F76F3FBEA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4790C93-D406-EE4B-8103-7C9A3F905683}"/>
              </a:ext>
            </a:extLst>
          </p:cNvPr>
          <p:cNvCxnSpPr>
            <a:cxnSpLocks/>
          </p:cNvCxnSpPr>
          <p:nvPr/>
        </p:nvCxnSpPr>
        <p:spPr>
          <a:xfrm>
            <a:off x="3863570" y="1805897"/>
            <a:ext cx="5938748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ACE7C837-4197-6846-AB64-8F6C962312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78329" y="523085"/>
            <a:ext cx="3640291" cy="522545"/>
          </a:xfrm>
        </p:spPr>
        <p:txBody>
          <a:bodyPr>
            <a:noAutofit/>
          </a:bodyPr>
          <a:lstStyle>
            <a:lvl1pPr marL="0" indent="0">
              <a:buNone/>
              <a:defRPr sz="28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rgbClr val="676770"/>
                </a:solidFill>
              </a:defRPr>
            </a:lvl2pPr>
            <a:lvl3pPr>
              <a:defRPr>
                <a:solidFill>
                  <a:srgbClr val="676770"/>
                </a:solidFill>
              </a:defRPr>
            </a:lvl3pPr>
            <a:lvl4pPr>
              <a:defRPr>
                <a:solidFill>
                  <a:srgbClr val="676770"/>
                </a:solidFill>
              </a:defRPr>
            </a:lvl4pPr>
            <a:lvl5pPr>
              <a:defRPr>
                <a:solidFill>
                  <a:srgbClr val="676770"/>
                </a:solidFill>
              </a:defRPr>
            </a:lvl5pPr>
          </a:lstStyle>
          <a:p>
            <a:pPr lvl="0"/>
            <a:r>
              <a:rPr lang="en-GB"/>
              <a:t>Name Surname</a:t>
            </a:r>
            <a:endParaRPr lang="en-US"/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9B486635-D8B5-DB4E-B025-C0EE85C2E51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78329" y="1273155"/>
            <a:ext cx="6340078" cy="422578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>
                <a:solidFill>
                  <a:srgbClr val="676770"/>
                </a:solidFill>
              </a:defRPr>
            </a:lvl2pPr>
            <a:lvl3pPr>
              <a:defRPr>
                <a:solidFill>
                  <a:srgbClr val="676770"/>
                </a:solidFill>
              </a:defRPr>
            </a:lvl3pPr>
            <a:lvl4pPr>
              <a:defRPr>
                <a:solidFill>
                  <a:srgbClr val="676770"/>
                </a:solidFill>
              </a:defRPr>
            </a:lvl4pPr>
            <a:lvl5pPr>
              <a:defRPr>
                <a:solidFill>
                  <a:srgbClr val="676770"/>
                </a:solidFill>
              </a:defRPr>
            </a:lvl5pPr>
          </a:lstStyle>
          <a:p>
            <a:pPr lvl="0"/>
            <a:r>
              <a:rPr lang="en-GB"/>
              <a:t>Job title and description</a:t>
            </a:r>
            <a:endParaRPr lang="en-US"/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9FCDEEDF-7392-9845-BD5B-0611D6DC4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78330" y="2011751"/>
            <a:ext cx="5764344" cy="100161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600">
                <a:solidFill>
                  <a:srgbClr val="676770"/>
                </a:solidFill>
              </a:defRPr>
            </a:lvl2pPr>
            <a:lvl3pPr>
              <a:defRPr sz="1600">
                <a:solidFill>
                  <a:srgbClr val="676770"/>
                </a:solidFill>
              </a:defRPr>
            </a:lvl3pPr>
            <a:lvl4pPr>
              <a:defRPr sz="1600">
                <a:solidFill>
                  <a:srgbClr val="676770"/>
                </a:solidFill>
              </a:defRPr>
            </a:lvl4pPr>
            <a:lvl5pPr>
              <a:defRPr sz="1600">
                <a:solidFill>
                  <a:srgbClr val="676770"/>
                </a:solidFill>
              </a:defRPr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his cu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comprehensam</a:t>
            </a:r>
            <a:r>
              <a:rPr lang="en-GB"/>
              <a:t>. </a:t>
            </a:r>
            <a:r>
              <a:rPr lang="en-GB" err="1"/>
              <a:t>Illud</a:t>
            </a:r>
            <a:r>
              <a:rPr lang="en-GB"/>
              <a:t> </a:t>
            </a:r>
            <a:r>
              <a:rPr lang="en-GB" err="1"/>
              <a:t>impedit</a:t>
            </a:r>
            <a:r>
              <a:rPr lang="en-GB"/>
              <a:t> pro ne, </a:t>
            </a:r>
            <a:r>
              <a:rPr lang="en-GB" err="1"/>
              <a:t>te</a:t>
            </a:r>
            <a:r>
              <a:rPr lang="en-GB"/>
              <a:t> cum </a:t>
            </a:r>
            <a:r>
              <a:rPr lang="en-GB" err="1"/>
              <a:t>vidit</a:t>
            </a:r>
            <a:r>
              <a:rPr lang="en-GB"/>
              <a:t> </a:t>
            </a:r>
            <a:r>
              <a:rPr lang="en-GB" err="1"/>
              <a:t>qualisque</a:t>
            </a:r>
            <a:r>
              <a:rPr lang="en-GB"/>
              <a:t> </a:t>
            </a:r>
            <a:r>
              <a:rPr lang="en-GB" err="1"/>
              <a:t>incorrupte</a:t>
            </a:r>
            <a:r>
              <a:rPr lang="en-GB"/>
              <a:t>, </a:t>
            </a:r>
            <a:r>
              <a:rPr lang="en-GB" err="1"/>
              <a:t>eos</a:t>
            </a:r>
            <a:r>
              <a:rPr lang="en-GB"/>
              <a:t> </a:t>
            </a:r>
            <a:r>
              <a:rPr lang="en-GB" err="1"/>
              <a:t>ei</a:t>
            </a:r>
            <a:r>
              <a:rPr lang="en-GB"/>
              <a:t> </a:t>
            </a:r>
            <a:r>
              <a:rPr lang="en-GB" err="1"/>
              <a:t>ubique</a:t>
            </a:r>
            <a:r>
              <a:rPr lang="en-GB"/>
              <a:t> </a:t>
            </a:r>
            <a:r>
              <a:rPr lang="en-GB" err="1"/>
              <a:t>facete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.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FBEA8BF-924D-6042-8245-7A2F89D606DE}"/>
              </a:ext>
            </a:extLst>
          </p:cNvPr>
          <p:cNvCxnSpPr>
            <a:cxnSpLocks/>
          </p:cNvCxnSpPr>
          <p:nvPr/>
        </p:nvCxnSpPr>
        <p:spPr>
          <a:xfrm>
            <a:off x="3863570" y="1143473"/>
            <a:ext cx="657029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8A0F7740-D650-F042-B848-4539987516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18407" y="9763367"/>
            <a:ext cx="1320595" cy="12204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E840FA-53F9-F74F-927C-3182ED287E7E}"/>
              </a:ext>
            </a:extLst>
          </p:cNvPr>
          <p:cNvCxnSpPr>
            <a:cxnSpLocks/>
          </p:cNvCxnSpPr>
          <p:nvPr/>
        </p:nvCxnSpPr>
        <p:spPr>
          <a:xfrm>
            <a:off x="3778329" y="3333360"/>
            <a:ext cx="6919169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D59F4FF8-46E6-9D43-B7C5-DE7C12F38B5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1131" y="416002"/>
            <a:ext cx="2934352" cy="2561683"/>
          </a:xfrm>
          <a:custGeom>
            <a:avLst/>
            <a:gdLst>
              <a:gd name="connsiteX0" fmla="*/ 1334077 w 5419534"/>
              <a:gd name="connsiteY0" fmla="*/ 0 h 4731241"/>
              <a:gd name="connsiteX1" fmla="*/ 1334091 w 5419534"/>
              <a:gd name="connsiteY1" fmla="*/ 2 h 4731241"/>
              <a:gd name="connsiteX2" fmla="*/ 4076477 w 5419534"/>
              <a:gd name="connsiteY2" fmla="*/ 2 h 4731241"/>
              <a:gd name="connsiteX3" fmla="*/ 4076477 w 5419534"/>
              <a:gd name="connsiteY3" fmla="*/ 748 h 4731241"/>
              <a:gd name="connsiteX4" fmla="*/ 4083894 w 5419534"/>
              <a:gd name="connsiteY4" fmla="*/ 0 h 4731241"/>
              <a:gd name="connsiteX5" fmla="*/ 4334287 w 5419534"/>
              <a:gd name="connsiteY5" fmla="*/ 133133 h 4731241"/>
              <a:gd name="connsiteX6" fmla="*/ 4351163 w 5419534"/>
              <a:gd name="connsiteY6" fmla="*/ 164225 h 4731241"/>
              <a:gd name="connsiteX7" fmla="*/ 4352190 w 5419534"/>
              <a:gd name="connsiteY7" fmla="*/ 163873 h 4731241"/>
              <a:gd name="connsiteX8" fmla="*/ 5374534 w 5419534"/>
              <a:gd name="connsiteY8" fmla="*/ 2208560 h 4731241"/>
              <a:gd name="connsiteX9" fmla="*/ 5374391 w 5419534"/>
              <a:gd name="connsiteY9" fmla="*/ 2208630 h 4731241"/>
              <a:gd name="connsiteX10" fmla="*/ 5395804 w 5419534"/>
              <a:gd name="connsiteY10" fmla="*/ 2248083 h 4731241"/>
              <a:gd name="connsiteX11" fmla="*/ 5419534 w 5419534"/>
              <a:gd name="connsiteY11" fmla="*/ 2365621 h 4731241"/>
              <a:gd name="connsiteX12" fmla="*/ 5395804 w 5419534"/>
              <a:gd name="connsiteY12" fmla="*/ 2483159 h 4731241"/>
              <a:gd name="connsiteX13" fmla="*/ 5374538 w 5419534"/>
              <a:gd name="connsiteY13" fmla="*/ 2522339 h 4731241"/>
              <a:gd name="connsiteX14" fmla="*/ 5374661 w 5419534"/>
              <a:gd name="connsiteY14" fmla="*/ 2522429 h 4731241"/>
              <a:gd name="connsiteX15" fmla="*/ 4351463 w 5419534"/>
              <a:gd name="connsiteY15" fmla="*/ 4568823 h 4731241"/>
              <a:gd name="connsiteX16" fmla="*/ 4350384 w 5419534"/>
              <a:gd name="connsiteY16" fmla="*/ 4568454 h 4731241"/>
              <a:gd name="connsiteX17" fmla="*/ 4334288 w 5419534"/>
              <a:gd name="connsiteY17" fmla="*/ 4598108 h 4731241"/>
              <a:gd name="connsiteX18" fmla="*/ 4083894 w 5419534"/>
              <a:gd name="connsiteY18" fmla="*/ 4731241 h 4731241"/>
              <a:gd name="connsiteX19" fmla="*/ 4077521 w 5419534"/>
              <a:gd name="connsiteY19" fmla="*/ 4730599 h 4731241"/>
              <a:gd name="connsiteX20" fmla="*/ 4077521 w 5419534"/>
              <a:gd name="connsiteY20" fmla="*/ 4731241 h 4731241"/>
              <a:gd name="connsiteX21" fmla="*/ 1333968 w 5419534"/>
              <a:gd name="connsiteY21" fmla="*/ 4731241 h 4731241"/>
              <a:gd name="connsiteX22" fmla="*/ 1326341 w 5419534"/>
              <a:gd name="connsiteY22" fmla="*/ 4731241 h 4731241"/>
              <a:gd name="connsiteX23" fmla="*/ 1326341 w 5419534"/>
              <a:gd name="connsiteY23" fmla="*/ 4730472 h 4731241"/>
              <a:gd name="connsiteX24" fmla="*/ 1273111 w 5419534"/>
              <a:gd name="connsiteY24" fmla="*/ 4725106 h 4731241"/>
              <a:gd name="connsiteX25" fmla="*/ 1083574 w 5419534"/>
              <a:gd name="connsiteY25" fmla="*/ 4598108 h 4731241"/>
              <a:gd name="connsiteX26" fmla="*/ 1065282 w 5419534"/>
              <a:gd name="connsiteY26" fmla="*/ 4564407 h 4731241"/>
              <a:gd name="connsiteX27" fmla="*/ 1064375 w 5419534"/>
              <a:gd name="connsiteY27" fmla="*/ 4564719 h 4731241"/>
              <a:gd name="connsiteX28" fmla="*/ 37231 w 5419534"/>
              <a:gd name="connsiteY28" fmla="*/ 2510430 h 4731241"/>
              <a:gd name="connsiteX29" fmla="*/ 38257 w 5419534"/>
              <a:gd name="connsiteY29" fmla="*/ 2509925 h 4731241"/>
              <a:gd name="connsiteX30" fmla="*/ 23730 w 5419534"/>
              <a:gd name="connsiteY30" fmla="*/ 2483161 h 4731241"/>
              <a:gd name="connsiteX31" fmla="*/ 0 w 5419534"/>
              <a:gd name="connsiteY31" fmla="*/ 2365623 h 4731241"/>
              <a:gd name="connsiteX32" fmla="*/ 23730 w 5419534"/>
              <a:gd name="connsiteY32" fmla="*/ 2248085 h 4731241"/>
              <a:gd name="connsiteX33" fmla="*/ 29846 w 5419534"/>
              <a:gd name="connsiteY33" fmla="*/ 2236817 h 4731241"/>
              <a:gd name="connsiteX34" fmla="*/ 29391 w 5419534"/>
              <a:gd name="connsiteY34" fmla="*/ 2236487 h 4731241"/>
              <a:gd name="connsiteX35" fmla="*/ 1063340 w 5419534"/>
              <a:gd name="connsiteY35" fmla="*/ 168590 h 4731241"/>
              <a:gd name="connsiteX36" fmla="*/ 1064266 w 5419534"/>
              <a:gd name="connsiteY36" fmla="*/ 168907 h 4731241"/>
              <a:gd name="connsiteX37" fmla="*/ 1083684 w 5419534"/>
              <a:gd name="connsiteY37" fmla="*/ 133134 h 4731241"/>
              <a:gd name="connsiteX38" fmla="*/ 1273221 w 5419534"/>
              <a:gd name="connsiteY38" fmla="*/ 6135 h 4731241"/>
              <a:gd name="connsiteX39" fmla="*/ 1325297 w 5419534"/>
              <a:gd name="connsiteY39" fmla="*/ 885 h 4731241"/>
              <a:gd name="connsiteX40" fmla="*/ 1325297 w 5419534"/>
              <a:gd name="connsiteY40" fmla="*/ 2 h 4731241"/>
              <a:gd name="connsiteX41" fmla="*/ 1334064 w 5419534"/>
              <a:gd name="connsiteY41" fmla="*/ 2 h 4731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419534" h="4731241">
                <a:moveTo>
                  <a:pt x="1334077" y="0"/>
                </a:moveTo>
                <a:lnTo>
                  <a:pt x="1334091" y="2"/>
                </a:lnTo>
                <a:lnTo>
                  <a:pt x="4076477" y="2"/>
                </a:lnTo>
                <a:lnTo>
                  <a:pt x="4076477" y="748"/>
                </a:lnTo>
                <a:lnTo>
                  <a:pt x="4083894" y="0"/>
                </a:lnTo>
                <a:cubicBezTo>
                  <a:pt x="4188125" y="0"/>
                  <a:pt x="4280022" y="52810"/>
                  <a:pt x="4334287" y="133133"/>
                </a:cubicBezTo>
                <a:lnTo>
                  <a:pt x="4351163" y="164225"/>
                </a:lnTo>
                <a:lnTo>
                  <a:pt x="4352190" y="163873"/>
                </a:lnTo>
                <a:lnTo>
                  <a:pt x="5374534" y="2208560"/>
                </a:lnTo>
                <a:lnTo>
                  <a:pt x="5374391" y="2208630"/>
                </a:lnTo>
                <a:lnTo>
                  <a:pt x="5395804" y="2248083"/>
                </a:lnTo>
                <a:cubicBezTo>
                  <a:pt x="5411085" y="2284209"/>
                  <a:pt x="5419534" y="2323928"/>
                  <a:pt x="5419534" y="2365621"/>
                </a:cubicBezTo>
                <a:cubicBezTo>
                  <a:pt x="5419534" y="2407313"/>
                  <a:pt x="5411085" y="2447032"/>
                  <a:pt x="5395804" y="2483159"/>
                </a:cubicBezTo>
                <a:lnTo>
                  <a:pt x="5374538" y="2522339"/>
                </a:lnTo>
                <a:lnTo>
                  <a:pt x="5374661" y="2522429"/>
                </a:lnTo>
                <a:lnTo>
                  <a:pt x="4351463" y="4568823"/>
                </a:lnTo>
                <a:lnTo>
                  <a:pt x="4350384" y="4568454"/>
                </a:lnTo>
                <a:lnTo>
                  <a:pt x="4334288" y="4598108"/>
                </a:lnTo>
                <a:cubicBezTo>
                  <a:pt x="4280023" y="4678431"/>
                  <a:pt x="4188126" y="4731241"/>
                  <a:pt x="4083894" y="4731241"/>
                </a:cubicBezTo>
                <a:lnTo>
                  <a:pt x="4077521" y="4730599"/>
                </a:lnTo>
                <a:lnTo>
                  <a:pt x="4077521" y="4731241"/>
                </a:lnTo>
                <a:lnTo>
                  <a:pt x="1333968" y="4731241"/>
                </a:lnTo>
                <a:lnTo>
                  <a:pt x="1326341" y="4731241"/>
                </a:lnTo>
                <a:lnTo>
                  <a:pt x="1326341" y="4730472"/>
                </a:lnTo>
                <a:lnTo>
                  <a:pt x="1273111" y="4725106"/>
                </a:lnTo>
                <a:cubicBezTo>
                  <a:pt x="1194483" y="4709017"/>
                  <a:pt x="1126987" y="4662366"/>
                  <a:pt x="1083574" y="4598108"/>
                </a:cubicBezTo>
                <a:lnTo>
                  <a:pt x="1065282" y="4564407"/>
                </a:lnTo>
                <a:lnTo>
                  <a:pt x="1064375" y="4564719"/>
                </a:lnTo>
                <a:lnTo>
                  <a:pt x="37231" y="2510430"/>
                </a:lnTo>
                <a:lnTo>
                  <a:pt x="38257" y="2509925"/>
                </a:lnTo>
                <a:lnTo>
                  <a:pt x="23730" y="2483161"/>
                </a:lnTo>
                <a:cubicBezTo>
                  <a:pt x="8450" y="2447034"/>
                  <a:pt x="0" y="2407315"/>
                  <a:pt x="0" y="2365623"/>
                </a:cubicBezTo>
                <a:cubicBezTo>
                  <a:pt x="0" y="2323930"/>
                  <a:pt x="8450" y="2284211"/>
                  <a:pt x="23730" y="2248085"/>
                </a:cubicBezTo>
                <a:lnTo>
                  <a:pt x="29846" y="2236817"/>
                </a:lnTo>
                <a:lnTo>
                  <a:pt x="29391" y="2236487"/>
                </a:lnTo>
                <a:lnTo>
                  <a:pt x="1063340" y="168590"/>
                </a:lnTo>
                <a:lnTo>
                  <a:pt x="1064266" y="168907"/>
                </a:lnTo>
                <a:lnTo>
                  <a:pt x="1083684" y="133134"/>
                </a:lnTo>
                <a:cubicBezTo>
                  <a:pt x="1127096" y="68875"/>
                  <a:pt x="1194593" y="22225"/>
                  <a:pt x="1273221" y="6135"/>
                </a:cubicBezTo>
                <a:lnTo>
                  <a:pt x="1325297" y="885"/>
                </a:lnTo>
                <a:lnTo>
                  <a:pt x="1325297" y="2"/>
                </a:lnTo>
                <a:lnTo>
                  <a:pt x="1334064" y="2"/>
                </a:lnTo>
                <a:close/>
              </a:path>
            </a:pathLst>
          </a:custGeom>
          <a:pattFill prst="pct3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GB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Picture Placeholder 16">
            <a:extLst>
              <a:ext uri="{FF2B5EF4-FFF2-40B4-BE49-F238E27FC236}">
                <a16:creationId xmlns:a16="http://schemas.microsoft.com/office/drawing/2014/main" id="{71848FB4-0431-BA48-BBA7-982F328E555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01131" y="3714067"/>
            <a:ext cx="2934352" cy="2561683"/>
          </a:xfrm>
          <a:custGeom>
            <a:avLst/>
            <a:gdLst>
              <a:gd name="connsiteX0" fmla="*/ 1334077 w 5419534"/>
              <a:gd name="connsiteY0" fmla="*/ 0 h 4731241"/>
              <a:gd name="connsiteX1" fmla="*/ 1334091 w 5419534"/>
              <a:gd name="connsiteY1" fmla="*/ 2 h 4731241"/>
              <a:gd name="connsiteX2" fmla="*/ 4076477 w 5419534"/>
              <a:gd name="connsiteY2" fmla="*/ 2 h 4731241"/>
              <a:gd name="connsiteX3" fmla="*/ 4076477 w 5419534"/>
              <a:gd name="connsiteY3" fmla="*/ 748 h 4731241"/>
              <a:gd name="connsiteX4" fmla="*/ 4083894 w 5419534"/>
              <a:gd name="connsiteY4" fmla="*/ 0 h 4731241"/>
              <a:gd name="connsiteX5" fmla="*/ 4334287 w 5419534"/>
              <a:gd name="connsiteY5" fmla="*/ 133133 h 4731241"/>
              <a:gd name="connsiteX6" fmla="*/ 4351163 w 5419534"/>
              <a:gd name="connsiteY6" fmla="*/ 164225 h 4731241"/>
              <a:gd name="connsiteX7" fmla="*/ 4352190 w 5419534"/>
              <a:gd name="connsiteY7" fmla="*/ 163873 h 4731241"/>
              <a:gd name="connsiteX8" fmla="*/ 5374534 w 5419534"/>
              <a:gd name="connsiteY8" fmla="*/ 2208560 h 4731241"/>
              <a:gd name="connsiteX9" fmla="*/ 5374391 w 5419534"/>
              <a:gd name="connsiteY9" fmla="*/ 2208630 h 4731241"/>
              <a:gd name="connsiteX10" fmla="*/ 5395804 w 5419534"/>
              <a:gd name="connsiteY10" fmla="*/ 2248083 h 4731241"/>
              <a:gd name="connsiteX11" fmla="*/ 5419534 w 5419534"/>
              <a:gd name="connsiteY11" fmla="*/ 2365621 h 4731241"/>
              <a:gd name="connsiteX12" fmla="*/ 5395804 w 5419534"/>
              <a:gd name="connsiteY12" fmla="*/ 2483159 h 4731241"/>
              <a:gd name="connsiteX13" fmla="*/ 5374538 w 5419534"/>
              <a:gd name="connsiteY13" fmla="*/ 2522339 h 4731241"/>
              <a:gd name="connsiteX14" fmla="*/ 5374661 w 5419534"/>
              <a:gd name="connsiteY14" fmla="*/ 2522429 h 4731241"/>
              <a:gd name="connsiteX15" fmla="*/ 4351463 w 5419534"/>
              <a:gd name="connsiteY15" fmla="*/ 4568823 h 4731241"/>
              <a:gd name="connsiteX16" fmla="*/ 4350384 w 5419534"/>
              <a:gd name="connsiteY16" fmla="*/ 4568454 h 4731241"/>
              <a:gd name="connsiteX17" fmla="*/ 4334288 w 5419534"/>
              <a:gd name="connsiteY17" fmla="*/ 4598108 h 4731241"/>
              <a:gd name="connsiteX18" fmla="*/ 4083894 w 5419534"/>
              <a:gd name="connsiteY18" fmla="*/ 4731241 h 4731241"/>
              <a:gd name="connsiteX19" fmla="*/ 4077521 w 5419534"/>
              <a:gd name="connsiteY19" fmla="*/ 4730599 h 4731241"/>
              <a:gd name="connsiteX20" fmla="*/ 4077521 w 5419534"/>
              <a:gd name="connsiteY20" fmla="*/ 4731241 h 4731241"/>
              <a:gd name="connsiteX21" fmla="*/ 1333968 w 5419534"/>
              <a:gd name="connsiteY21" fmla="*/ 4731241 h 4731241"/>
              <a:gd name="connsiteX22" fmla="*/ 1326341 w 5419534"/>
              <a:gd name="connsiteY22" fmla="*/ 4731241 h 4731241"/>
              <a:gd name="connsiteX23" fmla="*/ 1326341 w 5419534"/>
              <a:gd name="connsiteY23" fmla="*/ 4730472 h 4731241"/>
              <a:gd name="connsiteX24" fmla="*/ 1273111 w 5419534"/>
              <a:gd name="connsiteY24" fmla="*/ 4725106 h 4731241"/>
              <a:gd name="connsiteX25" fmla="*/ 1083574 w 5419534"/>
              <a:gd name="connsiteY25" fmla="*/ 4598108 h 4731241"/>
              <a:gd name="connsiteX26" fmla="*/ 1065282 w 5419534"/>
              <a:gd name="connsiteY26" fmla="*/ 4564407 h 4731241"/>
              <a:gd name="connsiteX27" fmla="*/ 1064375 w 5419534"/>
              <a:gd name="connsiteY27" fmla="*/ 4564719 h 4731241"/>
              <a:gd name="connsiteX28" fmla="*/ 37231 w 5419534"/>
              <a:gd name="connsiteY28" fmla="*/ 2510430 h 4731241"/>
              <a:gd name="connsiteX29" fmla="*/ 38257 w 5419534"/>
              <a:gd name="connsiteY29" fmla="*/ 2509925 h 4731241"/>
              <a:gd name="connsiteX30" fmla="*/ 23730 w 5419534"/>
              <a:gd name="connsiteY30" fmla="*/ 2483161 h 4731241"/>
              <a:gd name="connsiteX31" fmla="*/ 0 w 5419534"/>
              <a:gd name="connsiteY31" fmla="*/ 2365623 h 4731241"/>
              <a:gd name="connsiteX32" fmla="*/ 23730 w 5419534"/>
              <a:gd name="connsiteY32" fmla="*/ 2248085 h 4731241"/>
              <a:gd name="connsiteX33" fmla="*/ 29846 w 5419534"/>
              <a:gd name="connsiteY33" fmla="*/ 2236817 h 4731241"/>
              <a:gd name="connsiteX34" fmla="*/ 29391 w 5419534"/>
              <a:gd name="connsiteY34" fmla="*/ 2236487 h 4731241"/>
              <a:gd name="connsiteX35" fmla="*/ 1063340 w 5419534"/>
              <a:gd name="connsiteY35" fmla="*/ 168590 h 4731241"/>
              <a:gd name="connsiteX36" fmla="*/ 1064266 w 5419534"/>
              <a:gd name="connsiteY36" fmla="*/ 168907 h 4731241"/>
              <a:gd name="connsiteX37" fmla="*/ 1083684 w 5419534"/>
              <a:gd name="connsiteY37" fmla="*/ 133134 h 4731241"/>
              <a:gd name="connsiteX38" fmla="*/ 1273221 w 5419534"/>
              <a:gd name="connsiteY38" fmla="*/ 6135 h 4731241"/>
              <a:gd name="connsiteX39" fmla="*/ 1325297 w 5419534"/>
              <a:gd name="connsiteY39" fmla="*/ 885 h 4731241"/>
              <a:gd name="connsiteX40" fmla="*/ 1325297 w 5419534"/>
              <a:gd name="connsiteY40" fmla="*/ 2 h 4731241"/>
              <a:gd name="connsiteX41" fmla="*/ 1334064 w 5419534"/>
              <a:gd name="connsiteY41" fmla="*/ 2 h 4731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419534" h="4731241">
                <a:moveTo>
                  <a:pt x="1334077" y="0"/>
                </a:moveTo>
                <a:lnTo>
                  <a:pt x="1334091" y="2"/>
                </a:lnTo>
                <a:lnTo>
                  <a:pt x="4076477" y="2"/>
                </a:lnTo>
                <a:lnTo>
                  <a:pt x="4076477" y="748"/>
                </a:lnTo>
                <a:lnTo>
                  <a:pt x="4083894" y="0"/>
                </a:lnTo>
                <a:cubicBezTo>
                  <a:pt x="4188125" y="0"/>
                  <a:pt x="4280022" y="52810"/>
                  <a:pt x="4334287" y="133133"/>
                </a:cubicBezTo>
                <a:lnTo>
                  <a:pt x="4351163" y="164225"/>
                </a:lnTo>
                <a:lnTo>
                  <a:pt x="4352190" y="163873"/>
                </a:lnTo>
                <a:lnTo>
                  <a:pt x="5374534" y="2208560"/>
                </a:lnTo>
                <a:lnTo>
                  <a:pt x="5374391" y="2208630"/>
                </a:lnTo>
                <a:lnTo>
                  <a:pt x="5395804" y="2248083"/>
                </a:lnTo>
                <a:cubicBezTo>
                  <a:pt x="5411085" y="2284209"/>
                  <a:pt x="5419534" y="2323928"/>
                  <a:pt x="5419534" y="2365621"/>
                </a:cubicBezTo>
                <a:cubicBezTo>
                  <a:pt x="5419534" y="2407313"/>
                  <a:pt x="5411085" y="2447032"/>
                  <a:pt x="5395804" y="2483159"/>
                </a:cubicBezTo>
                <a:lnTo>
                  <a:pt x="5374538" y="2522339"/>
                </a:lnTo>
                <a:lnTo>
                  <a:pt x="5374661" y="2522429"/>
                </a:lnTo>
                <a:lnTo>
                  <a:pt x="4351463" y="4568823"/>
                </a:lnTo>
                <a:lnTo>
                  <a:pt x="4350384" y="4568454"/>
                </a:lnTo>
                <a:lnTo>
                  <a:pt x="4334288" y="4598108"/>
                </a:lnTo>
                <a:cubicBezTo>
                  <a:pt x="4280023" y="4678431"/>
                  <a:pt x="4188126" y="4731241"/>
                  <a:pt x="4083894" y="4731241"/>
                </a:cubicBezTo>
                <a:lnTo>
                  <a:pt x="4077521" y="4730599"/>
                </a:lnTo>
                <a:lnTo>
                  <a:pt x="4077521" y="4731241"/>
                </a:lnTo>
                <a:lnTo>
                  <a:pt x="1333968" y="4731241"/>
                </a:lnTo>
                <a:lnTo>
                  <a:pt x="1326341" y="4731241"/>
                </a:lnTo>
                <a:lnTo>
                  <a:pt x="1326341" y="4730472"/>
                </a:lnTo>
                <a:lnTo>
                  <a:pt x="1273111" y="4725106"/>
                </a:lnTo>
                <a:cubicBezTo>
                  <a:pt x="1194483" y="4709017"/>
                  <a:pt x="1126987" y="4662366"/>
                  <a:pt x="1083574" y="4598108"/>
                </a:cubicBezTo>
                <a:lnTo>
                  <a:pt x="1065282" y="4564407"/>
                </a:lnTo>
                <a:lnTo>
                  <a:pt x="1064375" y="4564719"/>
                </a:lnTo>
                <a:lnTo>
                  <a:pt x="37231" y="2510430"/>
                </a:lnTo>
                <a:lnTo>
                  <a:pt x="38257" y="2509925"/>
                </a:lnTo>
                <a:lnTo>
                  <a:pt x="23730" y="2483161"/>
                </a:lnTo>
                <a:cubicBezTo>
                  <a:pt x="8450" y="2447034"/>
                  <a:pt x="0" y="2407315"/>
                  <a:pt x="0" y="2365623"/>
                </a:cubicBezTo>
                <a:cubicBezTo>
                  <a:pt x="0" y="2323930"/>
                  <a:pt x="8450" y="2284211"/>
                  <a:pt x="23730" y="2248085"/>
                </a:cubicBezTo>
                <a:lnTo>
                  <a:pt x="29846" y="2236817"/>
                </a:lnTo>
                <a:lnTo>
                  <a:pt x="29391" y="2236487"/>
                </a:lnTo>
                <a:lnTo>
                  <a:pt x="1063340" y="168590"/>
                </a:lnTo>
                <a:lnTo>
                  <a:pt x="1064266" y="168907"/>
                </a:lnTo>
                <a:lnTo>
                  <a:pt x="1083684" y="133134"/>
                </a:lnTo>
                <a:cubicBezTo>
                  <a:pt x="1127096" y="68875"/>
                  <a:pt x="1194593" y="22225"/>
                  <a:pt x="1273221" y="6135"/>
                </a:cubicBezTo>
                <a:lnTo>
                  <a:pt x="1325297" y="885"/>
                </a:lnTo>
                <a:lnTo>
                  <a:pt x="1325297" y="2"/>
                </a:lnTo>
                <a:lnTo>
                  <a:pt x="1334064" y="2"/>
                </a:lnTo>
                <a:close/>
              </a:path>
            </a:pathLst>
          </a:custGeom>
          <a:pattFill prst="pct3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GB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6C8DA925-7044-4DD6-B52F-6C8C857DD6D3}"/>
              </a:ext>
            </a:extLst>
          </p:cNvPr>
          <p:cNvSpPr txBox="1">
            <a:spLocks/>
          </p:cNvSpPr>
          <p:nvPr/>
        </p:nvSpPr>
        <p:spPr>
          <a:xfrm>
            <a:off x="230400" y="6303600"/>
            <a:ext cx="12973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SLIDE  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FF82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|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</a:t>
            </a:r>
            <a:fld id="{85845CA8-B977-449B-9FF9-20DC913440A4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67677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F23A3DD2-BD31-47DF-AEB8-7BB728B52C3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78329" y="3701713"/>
            <a:ext cx="3640291" cy="522545"/>
          </a:xfrm>
        </p:spPr>
        <p:txBody>
          <a:bodyPr>
            <a:noAutofit/>
          </a:bodyPr>
          <a:lstStyle>
            <a:lvl1pPr marL="0" indent="0">
              <a:buNone/>
              <a:defRPr sz="28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rgbClr val="676770"/>
                </a:solidFill>
              </a:defRPr>
            </a:lvl2pPr>
            <a:lvl3pPr>
              <a:defRPr>
                <a:solidFill>
                  <a:srgbClr val="676770"/>
                </a:solidFill>
              </a:defRPr>
            </a:lvl3pPr>
            <a:lvl4pPr>
              <a:defRPr>
                <a:solidFill>
                  <a:srgbClr val="676770"/>
                </a:solidFill>
              </a:defRPr>
            </a:lvl4pPr>
            <a:lvl5pPr>
              <a:defRPr>
                <a:solidFill>
                  <a:srgbClr val="676770"/>
                </a:solidFill>
              </a:defRPr>
            </a:lvl5pPr>
          </a:lstStyle>
          <a:p>
            <a:pPr lvl="0"/>
            <a:r>
              <a:rPr lang="en-GB"/>
              <a:t>Name Surname</a:t>
            </a:r>
            <a:endParaRPr lang="en-US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6C259E4-0854-41FC-8287-B1781C48292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78329" y="4451783"/>
            <a:ext cx="6340078" cy="422578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>
                <a:solidFill>
                  <a:srgbClr val="676770"/>
                </a:solidFill>
              </a:defRPr>
            </a:lvl2pPr>
            <a:lvl3pPr>
              <a:defRPr>
                <a:solidFill>
                  <a:srgbClr val="676770"/>
                </a:solidFill>
              </a:defRPr>
            </a:lvl3pPr>
            <a:lvl4pPr>
              <a:defRPr>
                <a:solidFill>
                  <a:srgbClr val="676770"/>
                </a:solidFill>
              </a:defRPr>
            </a:lvl4pPr>
            <a:lvl5pPr>
              <a:defRPr>
                <a:solidFill>
                  <a:srgbClr val="676770"/>
                </a:solidFill>
              </a:defRPr>
            </a:lvl5pPr>
          </a:lstStyle>
          <a:p>
            <a:pPr lvl="0"/>
            <a:r>
              <a:rPr lang="en-GB"/>
              <a:t>Job title and description</a:t>
            </a:r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0623DE7A-0D38-4D7A-9372-2F99144882F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778330" y="5190379"/>
            <a:ext cx="5764344" cy="100161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600">
                <a:solidFill>
                  <a:srgbClr val="676770"/>
                </a:solidFill>
              </a:defRPr>
            </a:lvl2pPr>
            <a:lvl3pPr>
              <a:defRPr sz="1600">
                <a:solidFill>
                  <a:srgbClr val="676770"/>
                </a:solidFill>
              </a:defRPr>
            </a:lvl3pPr>
            <a:lvl4pPr>
              <a:defRPr sz="1600">
                <a:solidFill>
                  <a:srgbClr val="676770"/>
                </a:solidFill>
              </a:defRPr>
            </a:lvl4pPr>
            <a:lvl5pPr>
              <a:defRPr sz="1600">
                <a:solidFill>
                  <a:srgbClr val="676770"/>
                </a:solidFill>
              </a:defRPr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his cu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comprehensam</a:t>
            </a:r>
            <a:r>
              <a:rPr lang="en-GB"/>
              <a:t>. </a:t>
            </a:r>
            <a:r>
              <a:rPr lang="en-GB" err="1"/>
              <a:t>Illud</a:t>
            </a:r>
            <a:r>
              <a:rPr lang="en-GB"/>
              <a:t> </a:t>
            </a:r>
            <a:r>
              <a:rPr lang="en-GB" err="1"/>
              <a:t>impedit</a:t>
            </a:r>
            <a:r>
              <a:rPr lang="en-GB"/>
              <a:t> pro ne, </a:t>
            </a:r>
            <a:r>
              <a:rPr lang="en-GB" err="1"/>
              <a:t>te</a:t>
            </a:r>
            <a:r>
              <a:rPr lang="en-GB"/>
              <a:t> cum </a:t>
            </a:r>
            <a:r>
              <a:rPr lang="en-GB" err="1"/>
              <a:t>vidit</a:t>
            </a:r>
            <a:r>
              <a:rPr lang="en-GB"/>
              <a:t> </a:t>
            </a:r>
            <a:r>
              <a:rPr lang="en-GB" err="1"/>
              <a:t>qualisque</a:t>
            </a:r>
            <a:r>
              <a:rPr lang="en-GB"/>
              <a:t> </a:t>
            </a:r>
            <a:r>
              <a:rPr lang="en-GB" err="1"/>
              <a:t>incorrupte</a:t>
            </a:r>
            <a:r>
              <a:rPr lang="en-GB"/>
              <a:t>, </a:t>
            </a:r>
            <a:r>
              <a:rPr lang="en-GB" err="1"/>
              <a:t>eos</a:t>
            </a:r>
            <a:r>
              <a:rPr lang="en-GB"/>
              <a:t> </a:t>
            </a:r>
            <a:r>
              <a:rPr lang="en-GB" err="1"/>
              <a:t>ei</a:t>
            </a:r>
            <a:r>
              <a:rPr lang="en-GB"/>
              <a:t> </a:t>
            </a:r>
            <a:r>
              <a:rPr lang="en-GB" err="1"/>
              <a:t>ubique</a:t>
            </a:r>
            <a:r>
              <a:rPr lang="en-GB"/>
              <a:t> </a:t>
            </a:r>
            <a:r>
              <a:rPr lang="en-GB" err="1"/>
              <a:t>facete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54335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Company Structure - Photos Clou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 descr="Clouds in a blue cloudy sky&#10;&#10;Description automatically generated">
            <a:extLst>
              <a:ext uri="{FF2B5EF4-FFF2-40B4-BE49-F238E27FC236}">
                <a16:creationId xmlns:a16="http://schemas.microsoft.com/office/drawing/2014/main" id="{0454058F-5878-6146-8203-E7C1124CA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94095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ADDE8B3-0F63-42E0-8067-CF8EFC945342}"/>
              </a:ext>
            </a:extLst>
          </p:cNvPr>
          <p:cNvSpPr/>
          <p:nvPr/>
        </p:nvSpPr>
        <p:spPr>
          <a:xfrm>
            <a:off x="6532462" y="2790951"/>
            <a:ext cx="331886" cy="260215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02157"/>
                </a:lnTo>
                <a:lnTo>
                  <a:pt x="331886" y="2602157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0796531-8233-494C-A3E3-1EB79F855369}"/>
              </a:ext>
            </a:extLst>
          </p:cNvPr>
          <p:cNvSpPr/>
          <p:nvPr/>
        </p:nvSpPr>
        <p:spPr>
          <a:xfrm>
            <a:off x="6532462" y="2790951"/>
            <a:ext cx="331886" cy="16542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54222"/>
                </a:lnTo>
                <a:lnTo>
                  <a:pt x="331886" y="1654222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E894A3E-CCD0-4BFC-8755-8BA81309534A}"/>
              </a:ext>
            </a:extLst>
          </p:cNvPr>
          <p:cNvSpPr/>
          <p:nvPr/>
        </p:nvSpPr>
        <p:spPr>
          <a:xfrm>
            <a:off x="6532462" y="2790951"/>
            <a:ext cx="331886" cy="70628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06288"/>
                </a:lnTo>
                <a:lnTo>
                  <a:pt x="331886" y="706288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0D1B2EF-4D4C-48EF-9427-F5D261705CF2}"/>
              </a:ext>
            </a:extLst>
          </p:cNvPr>
          <p:cNvSpPr/>
          <p:nvPr/>
        </p:nvSpPr>
        <p:spPr>
          <a:xfrm>
            <a:off x="3855242" y="2790951"/>
            <a:ext cx="331886" cy="260215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02157"/>
                </a:lnTo>
                <a:lnTo>
                  <a:pt x="331886" y="2602157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AB0C704-3523-4971-8680-A428315E454D}"/>
              </a:ext>
            </a:extLst>
          </p:cNvPr>
          <p:cNvSpPr/>
          <p:nvPr/>
        </p:nvSpPr>
        <p:spPr>
          <a:xfrm>
            <a:off x="3855242" y="2790951"/>
            <a:ext cx="331886" cy="16542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54222"/>
                </a:lnTo>
                <a:lnTo>
                  <a:pt x="331886" y="1654222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40C56BE-B1E4-4424-9569-EDB59ABCB7A1}"/>
              </a:ext>
            </a:extLst>
          </p:cNvPr>
          <p:cNvSpPr/>
          <p:nvPr/>
        </p:nvSpPr>
        <p:spPr>
          <a:xfrm>
            <a:off x="3855242" y="2790951"/>
            <a:ext cx="331886" cy="70628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06288"/>
                </a:lnTo>
                <a:lnTo>
                  <a:pt x="331886" y="706288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0031562A-BD6F-430D-BD78-8D65361C4309}"/>
              </a:ext>
            </a:extLst>
          </p:cNvPr>
          <p:cNvCxnSpPr>
            <a:cxnSpLocks/>
          </p:cNvCxnSpPr>
          <p:nvPr/>
        </p:nvCxnSpPr>
        <p:spPr>
          <a:xfrm rot="5400000">
            <a:off x="5208856" y="1420654"/>
            <a:ext cx="464400" cy="1310400"/>
          </a:xfrm>
          <a:prstGeom prst="bentConnector3">
            <a:avLst>
              <a:gd name="adj1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23120987-2F09-43A3-BAB7-1C9F4F937ECC}"/>
              </a:ext>
            </a:extLst>
          </p:cNvPr>
          <p:cNvCxnSpPr/>
          <p:nvPr/>
        </p:nvCxnSpPr>
        <p:spPr>
          <a:xfrm rot="16200000" flipH="1">
            <a:off x="6521381" y="1420654"/>
            <a:ext cx="464400" cy="1310400"/>
          </a:xfrm>
          <a:prstGeom prst="bentConnector3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cxn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758784C2-DF74-4063-B2E8-165EEE03D326}"/>
              </a:ext>
            </a:extLst>
          </p:cNvPr>
          <p:cNvSpPr/>
          <p:nvPr/>
        </p:nvSpPr>
        <p:spPr>
          <a:xfrm>
            <a:off x="1167701" y="2790951"/>
            <a:ext cx="331886" cy="260215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02157"/>
                </a:lnTo>
                <a:lnTo>
                  <a:pt x="331886" y="2602157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0D116B9A-4A3C-4855-B12A-75809978F4C3}"/>
              </a:ext>
            </a:extLst>
          </p:cNvPr>
          <p:cNvSpPr/>
          <p:nvPr/>
        </p:nvSpPr>
        <p:spPr>
          <a:xfrm>
            <a:off x="1167701" y="2790951"/>
            <a:ext cx="331886" cy="16542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54222"/>
                </a:lnTo>
                <a:lnTo>
                  <a:pt x="331886" y="1654222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915FCBC9-AADF-41CC-8325-6B5191CBA46E}"/>
              </a:ext>
            </a:extLst>
          </p:cNvPr>
          <p:cNvSpPr/>
          <p:nvPr/>
        </p:nvSpPr>
        <p:spPr>
          <a:xfrm>
            <a:off x="1167701" y="2790951"/>
            <a:ext cx="331886" cy="70628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06288"/>
                </a:lnTo>
                <a:lnTo>
                  <a:pt x="331886" y="706288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2CA1DC6F-E568-4042-BD30-EBBC6FAFEB53}"/>
              </a:ext>
            </a:extLst>
          </p:cNvPr>
          <p:cNvSpPr/>
          <p:nvPr/>
        </p:nvSpPr>
        <p:spPr>
          <a:xfrm>
            <a:off x="9212052" y="2790951"/>
            <a:ext cx="331886" cy="260215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02157"/>
                </a:lnTo>
                <a:lnTo>
                  <a:pt x="331886" y="2602157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3288C110-DA13-49BC-8509-B38F6E32A4ED}"/>
              </a:ext>
            </a:extLst>
          </p:cNvPr>
          <p:cNvSpPr/>
          <p:nvPr/>
        </p:nvSpPr>
        <p:spPr>
          <a:xfrm>
            <a:off x="9212052" y="2790951"/>
            <a:ext cx="331886" cy="16542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54222"/>
                </a:lnTo>
                <a:lnTo>
                  <a:pt x="331886" y="1654222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11B628F2-0F9B-4CB8-805E-68EAAB7E2407}"/>
              </a:ext>
            </a:extLst>
          </p:cNvPr>
          <p:cNvSpPr/>
          <p:nvPr/>
        </p:nvSpPr>
        <p:spPr>
          <a:xfrm>
            <a:off x="9212052" y="2790951"/>
            <a:ext cx="331886" cy="70628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06288"/>
                </a:lnTo>
                <a:lnTo>
                  <a:pt x="331886" y="706288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826BCD08-A0F9-496B-A93A-14A520D6E4CB}"/>
              </a:ext>
            </a:extLst>
          </p:cNvPr>
          <p:cNvCxnSpPr>
            <a:cxnSpLocks/>
          </p:cNvCxnSpPr>
          <p:nvPr/>
        </p:nvCxnSpPr>
        <p:spPr>
          <a:xfrm rot="10800000" flipV="1">
            <a:off x="2098316" y="2078234"/>
            <a:ext cx="2687543" cy="229820"/>
          </a:xfrm>
          <a:prstGeom prst="bentConnector3">
            <a:avLst>
              <a:gd name="adj1" fmla="val 99795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2DD4ECD6-5704-4966-B881-F2F1F5F14B81}"/>
              </a:ext>
            </a:extLst>
          </p:cNvPr>
          <p:cNvCxnSpPr>
            <a:cxnSpLocks/>
          </p:cNvCxnSpPr>
          <p:nvPr/>
        </p:nvCxnSpPr>
        <p:spPr>
          <a:xfrm>
            <a:off x="7408781" y="2078234"/>
            <a:ext cx="2759918" cy="229820"/>
          </a:xfrm>
          <a:prstGeom prst="bentConnector3">
            <a:avLst>
              <a:gd name="adj1" fmla="val 10004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cxn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10302A70-35DF-468B-B2A3-54E24D139D38}"/>
              </a:ext>
            </a:extLst>
          </p:cNvPr>
          <p:cNvSpPr/>
          <p:nvPr/>
        </p:nvSpPr>
        <p:spPr>
          <a:xfrm>
            <a:off x="1044013" y="2317372"/>
            <a:ext cx="2160000" cy="483293"/>
          </a:xfrm>
          <a:custGeom>
            <a:avLst/>
            <a:gdLst>
              <a:gd name="connsiteX0" fmla="*/ 0 w 2212578"/>
              <a:gd name="connsiteY0" fmla="*/ 0 h 483293"/>
              <a:gd name="connsiteX1" fmla="*/ 2212578 w 2212578"/>
              <a:gd name="connsiteY1" fmla="*/ 0 h 483293"/>
              <a:gd name="connsiteX2" fmla="*/ 2212578 w 2212578"/>
              <a:gd name="connsiteY2" fmla="*/ 483293 h 483293"/>
              <a:gd name="connsiteX3" fmla="*/ 0 w 2212578"/>
              <a:gd name="connsiteY3" fmla="*/ 483293 h 483293"/>
              <a:gd name="connsiteX4" fmla="*/ 0 w 2212578"/>
              <a:gd name="connsiteY4" fmla="*/ 0 h 48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2578" h="483293">
                <a:moveTo>
                  <a:pt x="0" y="0"/>
                </a:moveTo>
                <a:lnTo>
                  <a:pt x="2212578" y="0"/>
                </a:lnTo>
                <a:lnTo>
                  <a:pt x="2212578" y="483293"/>
                </a:lnTo>
                <a:lnTo>
                  <a:pt x="0" y="483293"/>
                </a:lnTo>
                <a:lnTo>
                  <a:pt x="0" y="0"/>
                </a:lnTo>
                <a:close/>
              </a:path>
            </a:pathLst>
          </a:custGeom>
          <a:solidFill>
            <a:srgbClr val="59CDE8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32000" tIns="8890" rIns="8890" bIns="8890" numCol="1" spcCol="1270" anchor="ctr" anchorCtr="0">
            <a:noAutofit/>
          </a:bodyPr>
          <a:lstStyle/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ts val="100"/>
              </a:spcAft>
              <a:buNone/>
            </a:pPr>
            <a:endParaRPr lang="en-US" sz="1400" b="1" kern="120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2" name="Text Placeholder 145">
            <a:extLst>
              <a:ext uri="{FF2B5EF4-FFF2-40B4-BE49-F238E27FC236}">
                <a16:creationId xmlns:a16="http://schemas.microsoft.com/office/drawing/2014/main" id="{4419A5C1-3705-4A08-9BD5-C98AE0ABEEE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384969" y="2540219"/>
            <a:ext cx="1817742" cy="229821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rgbClr val="004B8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Job Title/Role</a:t>
            </a:r>
            <a:endParaRPr lang="en-GB"/>
          </a:p>
        </p:txBody>
      </p:sp>
      <p:sp>
        <p:nvSpPr>
          <p:cNvPr id="153" name="Text Placeholder 145">
            <a:extLst>
              <a:ext uri="{FF2B5EF4-FFF2-40B4-BE49-F238E27FC236}">
                <a16:creationId xmlns:a16="http://schemas.microsoft.com/office/drawing/2014/main" id="{BD61E29E-EA3E-4262-94B0-F9E0B0B5742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384970" y="2336836"/>
            <a:ext cx="1817742" cy="264930"/>
          </a:xfrm>
        </p:spPr>
        <p:txBody>
          <a:bodyPr lIns="90000" rIns="36000">
            <a:noAutofit/>
          </a:bodyPr>
          <a:lstStyle>
            <a:lvl1pPr marL="0" indent="0">
              <a:buNone/>
              <a:defRPr sz="1400" b="0" i="0">
                <a:solidFill>
                  <a:srgbClr val="004B8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Christian M Surname</a:t>
            </a:r>
            <a:endParaRPr lang="en-GB"/>
          </a:p>
        </p:txBody>
      </p:sp>
      <p:sp>
        <p:nvSpPr>
          <p:cNvPr id="98" name="Picture Placeholder 57">
            <a:extLst>
              <a:ext uri="{FF2B5EF4-FFF2-40B4-BE49-F238E27FC236}">
                <a16:creationId xmlns:a16="http://schemas.microsoft.com/office/drawing/2014/main" id="{C6EC71D0-B97A-4944-B558-A8AAC607399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99799" y="2222825"/>
            <a:ext cx="486000" cy="651600"/>
          </a:xfrm>
          <a:solidFill>
            <a:srgbClr val="004B87"/>
          </a:solidFill>
          <a:ln w="12700"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0">
              <a:buNone/>
              <a:defRPr sz="8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insert Staff Photo</a:t>
            </a: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DFE3E647-0DC9-4493-9605-47CEFDF93FF2}"/>
              </a:ext>
            </a:extLst>
          </p:cNvPr>
          <p:cNvSpPr/>
          <p:nvPr/>
        </p:nvSpPr>
        <p:spPr>
          <a:xfrm>
            <a:off x="3726253" y="2317372"/>
            <a:ext cx="2160000" cy="483293"/>
          </a:xfrm>
          <a:custGeom>
            <a:avLst/>
            <a:gdLst>
              <a:gd name="connsiteX0" fmla="*/ 0 w 2212578"/>
              <a:gd name="connsiteY0" fmla="*/ 0 h 483293"/>
              <a:gd name="connsiteX1" fmla="*/ 2212578 w 2212578"/>
              <a:gd name="connsiteY1" fmla="*/ 0 h 483293"/>
              <a:gd name="connsiteX2" fmla="*/ 2212578 w 2212578"/>
              <a:gd name="connsiteY2" fmla="*/ 483293 h 483293"/>
              <a:gd name="connsiteX3" fmla="*/ 0 w 2212578"/>
              <a:gd name="connsiteY3" fmla="*/ 483293 h 483293"/>
              <a:gd name="connsiteX4" fmla="*/ 0 w 2212578"/>
              <a:gd name="connsiteY4" fmla="*/ 0 h 48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2578" h="483293">
                <a:moveTo>
                  <a:pt x="0" y="0"/>
                </a:moveTo>
                <a:lnTo>
                  <a:pt x="2212578" y="0"/>
                </a:lnTo>
                <a:lnTo>
                  <a:pt x="2212578" y="483293"/>
                </a:lnTo>
                <a:lnTo>
                  <a:pt x="0" y="483293"/>
                </a:lnTo>
                <a:lnTo>
                  <a:pt x="0" y="0"/>
                </a:lnTo>
                <a:close/>
              </a:path>
            </a:pathLst>
          </a:custGeom>
          <a:solidFill>
            <a:srgbClr val="59CDE8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32000" tIns="8890" rIns="8890" bIns="8890" numCol="1" spcCol="1270" anchor="ctr" anchorCtr="0">
            <a:noAutofit/>
          </a:bodyPr>
          <a:lstStyle/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ts val="100"/>
              </a:spcAft>
              <a:buNone/>
            </a:pPr>
            <a:endParaRPr lang="en-US" sz="1400" b="1" kern="120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9" name="Text Placeholder 145">
            <a:extLst>
              <a:ext uri="{FF2B5EF4-FFF2-40B4-BE49-F238E27FC236}">
                <a16:creationId xmlns:a16="http://schemas.microsoft.com/office/drawing/2014/main" id="{16E5004B-5C7E-46E3-8540-868A4680D28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67209" y="2540219"/>
            <a:ext cx="1817742" cy="229821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rgbClr val="004B8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Job Title/Role</a:t>
            </a:r>
            <a:endParaRPr lang="en-GB"/>
          </a:p>
        </p:txBody>
      </p:sp>
      <p:sp>
        <p:nvSpPr>
          <p:cNvPr id="160" name="Text Placeholder 145">
            <a:extLst>
              <a:ext uri="{FF2B5EF4-FFF2-40B4-BE49-F238E27FC236}">
                <a16:creationId xmlns:a16="http://schemas.microsoft.com/office/drawing/2014/main" id="{52EA5CF6-C8F1-4214-A3F3-7AC62EFC091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67210" y="2336836"/>
            <a:ext cx="1817742" cy="264930"/>
          </a:xfrm>
        </p:spPr>
        <p:txBody>
          <a:bodyPr lIns="90000" rIns="36000">
            <a:noAutofit/>
          </a:bodyPr>
          <a:lstStyle>
            <a:lvl1pPr marL="0" indent="0">
              <a:buNone/>
              <a:defRPr sz="1400" b="0" i="0">
                <a:solidFill>
                  <a:srgbClr val="004B8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Christian M Surname</a:t>
            </a:r>
            <a:endParaRPr lang="en-GB"/>
          </a:p>
        </p:txBody>
      </p:sp>
      <p:sp>
        <p:nvSpPr>
          <p:cNvPr id="161" name="Picture Placeholder 57">
            <a:extLst>
              <a:ext uri="{FF2B5EF4-FFF2-40B4-BE49-F238E27FC236}">
                <a16:creationId xmlns:a16="http://schemas.microsoft.com/office/drawing/2014/main" id="{A19D2466-8155-4908-ABED-C955BF0DE100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582039" y="2222825"/>
            <a:ext cx="486000" cy="651600"/>
          </a:xfrm>
          <a:solidFill>
            <a:srgbClr val="004B87"/>
          </a:solidFill>
          <a:ln w="12700"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0">
              <a:buNone/>
              <a:defRPr sz="8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insert Staff Photo</a:t>
            </a:r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489E223C-3C24-40DE-BAAE-4671C46FB9B1}"/>
              </a:ext>
            </a:extLst>
          </p:cNvPr>
          <p:cNvSpPr/>
          <p:nvPr/>
        </p:nvSpPr>
        <p:spPr>
          <a:xfrm>
            <a:off x="6414589" y="2317372"/>
            <a:ext cx="2160000" cy="483293"/>
          </a:xfrm>
          <a:custGeom>
            <a:avLst/>
            <a:gdLst>
              <a:gd name="connsiteX0" fmla="*/ 0 w 2212578"/>
              <a:gd name="connsiteY0" fmla="*/ 0 h 483293"/>
              <a:gd name="connsiteX1" fmla="*/ 2212578 w 2212578"/>
              <a:gd name="connsiteY1" fmla="*/ 0 h 483293"/>
              <a:gd name="connsiteX2" fmla="*/ 2212578 w 2212578"/>
              <a:gd name="connsiteY2" fmla="*/ 483293 h 483293"/>
              <a:gd name="connsiteX3" fmla="*/ 0 w 2212578"/>
              <a:gd name="connsiteY3" fmla="*/ 483293 h 483293"/>
              <a:gd name="connsiteX4" fmla="*/ 0 w 2212578"/>
              <a:gd name="connsiteY4" fmla="*/ 0 h 48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2578" h="483293">
                <a:moveTo>
                  <a:pt x="0" y="0"/>
                </a:moveTo>
                <a:lnTo>
                  <a:pt x="2212578" y="0"/>
                </a:lnTo>
                <a:lnTo>
                  <a:pt x="2212578" y="483293"/>
                </a:lnTo>
                <a:lnTo>
                  <a:pt x="0" y="483293"/>
                </a:lnTo>
                <a:lnTo>
                  <a:pt x="0" y="0"/>
                </a:lnTo>
                <a:close/>
              </a:path>
            </a:pathLst>
          </a:custGeom>
          <a:solidFill>
            <a:srgbClr val="59CDE8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32000" tIns="8890" rIns="8890" bIns="8890" numCol="1" spcCol="1270" anchor="ctr" anchorCtr="0">
            <a:noAutofit/>
          </a:bodyPr>
          <a:lstStyle/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ts val="100"/>
              </a:spcAft>
              <a:buNone/>
            </a:pPr>
            <a:endParaRPr lang="en-US" sz="1400" b="1" kern="120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7" name="Text Placeholder 145">
            <a:extLst>
              <a:ext uri="{FF2B5EF4-FFF2-40B4-BE49-F238E27FC236}">
                <a16:creationId xmlns:a16="http://schemas.microsoft.com/office/drawing/2014/main" id="{48C64B76-5396-4042-BA9A-E69EE355653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755545" y="2540219"/>
            <a:ext cx="1817742" cy="229821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rgbClr val="004B8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Job Title/Role</a:t>
            </a:r>
            <a:endParaRPr lang="en-GB"/>
          </a:p>
        </p:txBody>
      </p:sp>
      <p:sp>
        <p:nvSpPr>
          <p:cNvPr id="168" name="Text Placeholder 145">
            <a:extLst>
              <a:ext uri="{FF2B5EF4-FFF2-40B4-BE49-F238E27FC236}">
                <a16:creationId xmlns:a16="http://schemas.microsoft.com/office/drawing/2014/main" id="{45E8FF31-E6F8-4959-B489-6CBD17507C6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755546" y="2336836"/>
            <a:ext cx="1817742" cy="264930"/>
          </a:xfrm>
        </p:spPr>
        <p:txBody>
          <a:bodyPr lIns="90000" rIns="36000">
            <a:noAutofit/>
          </a:bodyPr>
          <a:lstStyle>
            <a:lvl1pPr marL="0" indent="0">
              <a:buNone/>
              <a:defRPr sz="1400" b="0" i="0">
                <a:solidFill>
                  <a:srgbClr val="004B8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Christian M Surname</a:t>
            </a:r>
            <a:endParaRPr lang="en-GB"/>
          </a:p>
        </p:txBody>
      </p:sp>
      <p:sp>
        <p:nvSpPr>
          <p:cNvPr id="169" name="Picture Placeholder 57">
            <a:extLst>
              <a:ext uri="{FF2B5EF4-FFF2-40B4-BE49-F238E27FC236}">
                <a16:creationId xmlns:a16="http://schemas.microsoft.com/office/drawing/2014/main" id="{DDA1672D-D738-4A94-B6B9-0E47D523703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270375" y="2222825"/>
            <a:ext cx="486000" cy="651600"/>
          </a:xfrm>
          <a:solidFill>
            <a:srgbClr val="004B87"/>
          </a:solidFill>
          <a:ln w="12700"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0">
              <a:buNone/>
              <a:defRPr sz="8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insert Staff Photo</a:t>
            </a: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C8D41FAC-0754-48A2-AD89-2D1F42CDD2DF}"/>
              </a:ext>
            </a:extLst>
          </p:cNvPr>
          <p:cNvSpPr/>
          <p:nvPr/>
        </p:nvSpPr>
        <p:spPr>
          <a:xfrm>
            <a:off x="9090733" y="2317372"/>
            <a:ext cx="2160000" cy="483293"/>
          </a:xfrm>
          <a:custGeom>
            <a:avLst/>
            <a:gdLst>
              <a:gd name="connsiteX0" fmla="*/ 0 w 2212578"/>
              <a:gd name="connsiteY0" fmla="*/ 0 h 483293"/>
              <a:gd name="connsiteX1" fmla="*/ 2212578 w 2212578"/>
              <a:gd name="connsiteY1" fmla="*/ 0 h 483293"/>
              <a:gd name="connsiteX2" fmla="*/ 2212578 w 2212578"/>
              <a:gd name="connsiteY2" fmla="*/ 483293 h 483293"/>
              <a:gd name="connsiteX3" fmla="*/ 0 w 2212578"/>
              <a:gd name="connsiteY3" fmla="*/ 483293 h 483293"/>
              <a:gd name="connsiteX4" fmla="*/ 0 w 2212578"/>
              <a:gd name="connsiteY4" fmla="*/ 0 h 48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2578" h="483293">
                <a:moveTo>
                  <a:pt x="0" y="0"/>
                </a:moveTo>
                <a:lnTo>
                  <a:pt x="2212578" y="0"/>
                </a:lnTo>
                <a:lnTo>
                  <a:pt x="2212578" y="483293"/>
                </a:lnTo>
                <a:lnTo>
                  <a:pt x="0" y="483293"/>
                </a:lnTo>
                <a:lnTo>
                  <a:pt x="0" y="0"/>
                </a:lnTo>
                <a:close/>
              </a:path>
            </a:pathLst>
          </a:custGeom>
          <a:solidFill>
            <a:srgbClr val="59CDE8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32000" tIns="8890" rIns="8890" bIns="8890" numCol="1" spcCol="1270" anchor="ctr" anchorCtr="0">
            <a:noAutofit/>
          </a:bodyPr>
          <a:lstStyle/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ts val="100"/>
              </a:spcAft>
              <a:buNone/>
            </a:pPr>
            <a:endParaRPr lang="en-US" sz="1400" b="1" kern="120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9" name="Text Placeholder 145">
            <a:extLst>
              <a:ext uri="{FF2B5EF4-FFF2-40B4-BE49-F238E27FC236}">
                <a16:creationId xmlns:a16="http://schemas.microsoft.com/office/drawing/2014/main" id="{B9CFBC15-1245-4A30-BE23-0EC9B7FF231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431689" y="2540219"/>
            <a:ext cx="1817742" cy="229821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rgbClr val="004B8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Job Title/Role</a:t>
            </a:r>
            <a:endParaRPr lang="en-GB"/>
          </a:p>
        </p:txBody>
      </p:sp>
      <p:sp>
        <p:nvSpPr>
          <p:cNvPr id="180" name="Text Placeholder 145">
            <a:extLst>
              <a:ext uri="{FF2B5EF4-FFF2-40B4-BE49-F238E27FC236}">
                <a16:creationId xmlns:a16="http://schemas.microsoft.com/office/drawing/2014/main" id="{60FC31FD-A513-40CC-80CB-FB49F50DF20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431690" y="2336836"/>
            <a:ext cx="1817742" cy="264930"/>
          </a:xfrm>
        </p:spPr>
        <p:txBody>
          <a:bodyPr lIns="90000" rIns="36000">
            <a:noAutofit/>
          </a:bodyPr>
          <a:lstStyle>
            <a:lvl1pPr marL="0" indent="0">
              <a:buNone/>
              <a:defRPr sz="1400" b="0" i="0">
                <a:solidFill>
                  <a:srgbClr val="004B8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Christian M Surname</a:t>
            </a:r>
            <a:endParaRPr lang="en-GB"/>
          </a:p>
        </p:txBody>
      </p:sp>
      <p:sp>
        <p:nvSpPr>
          <p:cNvPr id="181" name="Picture Placeholder 57">
            <a:extLst>
              <a:ext uri="{FF2B5EF4-FFF2-40B4-BE49-F238E27FC236}">
                <a16:creationId xmlns:a16="http://schemas.microsoft.com/office/drawing/2014/main" id="{16D65CE3-0F11-499C-8036-4FFB4F472F09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8946519" y="2222825"/>
            <a:ext cx="486000" cy="651600"/>
          </a:xfrm>
          <a:solidFill>
            <a:srgbClr val="004B87"/>
          </a:solidFill>
          <a:ln w="12700"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0">
              <a:buNone/>
              <a:defRPr sz="8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insert Staff Photo</a:t>
            </a:r>
          </a:p>
        </p:txBody>
      </p:sp>
      <p:sp>
        <p:nvSpPr>
          <p:cNvPr id="200" name="Freeform: Shape 199">
            <a:extLst>
              <a:ext uri="{FF2B5EF4-FFF2-40B4-BE49-F238E27FC236}">
                <a16:creationId xmlns:a16="http://schemas.microsoft.com/office/drawing/2014/main" id="{DE63C988-D1A9-4A85-AE23-E10CBA49BC2A}"/>
              </a:ext>
            </a:extLst>
          </p:cNvPr>
          <p:cNvSpPr/>
          <p:nvPr/>
        </p:nvSpPr>
        <p:spPr>
          <a:xfrm>
            <a:off x="1497227" y="3262091"/>
            <a:ext cx="2160000" cy="483293"/>
          </a:xfrm>
          <a:custGeom>
            <a:avLst/>
            <a:gdLst>
              <a:gd name="connsiteX0" fmla="*/ 0 w 2212578"/>
              <a:gd name="connsiteY0" fmla="*/ 0 h 483293"/>
              <a:gd name="connsiteX1" fmla="*/ 2212578 w 2212578"/>
              <a:gd name="connsiteY1" fmla="*/ 0 h 483293"/>
              <a:gd name="connsiteX2" fmla="*/ 2212578 w 2212578"/>
              <a:gd name="connsiteY2" fmla="*/ 483293 h 483293"/>
              <a:gd name="connsiteX3" fmla="*/ 0 w 2212578"/>
              <a:gd name="connsiteY3" fmla="*/ 483293 h 483293"/>
              <a:gd name="connsiteX4" fmla="*/ 0 w 2212578"/>
              <a:gd name="connsiteY4" fmla="*/ 0 h 48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2578" h="483293">
                <a:moveTo>
                  <a:pt x="0" y="0"/>
                </a:moveTo>
                <a:lnTo>
                  <a:pt x="2212578" y="0"/>
                </a:lnTo>
                <a:lnTo>
                  <a:pt x="2212578" y="483293"/>
                </a:lnTo>
                <a:lnTo>
                  <a:pt x="0" y="483293"/>
                </a:lnTo>
                <a:lnTo>
                  <a:pt x="0" y="0"/>
                </a:lnTo>
                <a:close/>
              </a:path>
            </a:pathLst>
          </a:custGeom>
          <a:solidFill>
            <a:srgbClr val="59CDE8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32000" tIns="8890" rIns="8890" bIns="8890" numCol="1" spcCol="1270" anchor="ctr" anchorCtr="0">
            <a:noAutofit/>
          </a:bodyPr>
          <a:lstStyle/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ts val="100"/>
              </a:spcAft>
              <a:buNone/>
            </a:pPr>
            <a:endParaRPr lang="en-US" sz="1400" b="1" kern="120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1" name="Text Placeholder 145">
            <a:extLst>
              <a:ext uri="{FF2B5EF4-FFF2-40B4-BE49-F238E27FC236}">
                <a16:creationId xmlns:a16="http://schemas.microsoft.com/office/drawing/2014/main" id="{9E9171D0-D634-4A2D-A783-FB467D165E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38183" y="3484938"/>
            <a:ext cx="1817742" cy="229821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rgbClr val="004B8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Job Title/Role</a:t>
            </a:r>
            <a:endParaRPr lang="en-GB"/>
          </a:p>
        </p:txBody>
      </p:sp>
      <p:sp>
        <p:nvSpPr>
          <p:cNvPr id="202" name="Text Placeholder 145">
            <a:extLst>
              <a:ext uri="{FF2B5EF4-FFF2-40B4-BE49-F238E27FC236}">
                <a16:creationId xmlns:a16="http://schemas.microsoft.com/office/drawing/2014/main" id="{95CF3477-89E3-42BF-B0F7-F756ED476F1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38184" y="3281555"/>
            <a:ext cx="1817742" cy="264930"/>
          </a:xfrm>
        </p:spPr>
        <p:txBody>
          <a:bodyPr lIns="90000" rIns="36000">
            <a:noAutofit/>
          </a:bodyPr>
          <a:lstStyle>
            <a:lvl1pPr marL="0" indent="0">
              <a:buNone/>
              <a:defRPr sz="1400" b="0" i="0">
                <a:solidFill>
                  <a:srgbClr val="004B8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Christian M Surname</a:t>
            </a:r>
            <a:endParaRPr lang="en-GB"/>
          </a:p>
        </p:txBody>
      </p:sp>
      <p:sp>
        <p:nvSpPr>
          <p:cNvPr id="203" name="Picture Placeholder 57">
            <a:extLst>
              <a:ext uri="{FF2B5EF4-FFF2-40B4-BE49-F238E27FC236}">
                <a16:creationId xmlns:a16="http://schemas.microsoft.com/office/drawing/2014/main" id="{DDC1E1FB-6D68-44E6-9D3E-1FBE0EA7D515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1353013" y="3167544"/>
            <a:ext cx="486000" cy="651600"/>
          </a:xfrm>
          <a:solidFill>
            <a:srgbClr val="004B87"/>
          </a:solidFill>
          <a:ln w="12700"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0">
              <a:buNone/>
              <a:defRPr sz="8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insert Staff Photo</a:t>
            </a:r>
          </a:p>
        </p:txBody>
      </p:sp>
      <p:sp>
        <p:nvSpPr>
          <p:cNvPr id="204" name="Freeform: Shape 203">
            <a:extLst>
              <a:ext uri="{FF2B5EF4-FFF2-40B4-BE49-F238E27FC236}">
                <a16:creationId xmlns:a16="http://schemas.microsoft.com/office/drawing/2014/main" id="{BA274BA7-4C2C-45A6-B344-1D95AFD13656}"/>
              </a:ext>
            </a:extLst>
          </p:cNvPr>
          <p:cNvSpPr/>
          <p:nvPr/>
        </p:nvSpPr>
        <p:spPr>
          <a:xfrm>
            <a:off x="4179467" y="3262091"/>
            <a:ext cx="2160000" cy="483293"/>
          </a:xfrm>
          <a:custGeom>
            <a:avLst/>
            <a:gdLst>
              <a:gd name="connsiteX0" fmla="*/ 0 w 2212578"/>
              <a:gd name="connsiteY0" fmla="*/ 0 h 483293"/>
              <a:gd name="connsiteX1" fmla="*/ 2212578 w 2212578"/>
              <a:gd name="connsiteY1" fmla="*/ 0 h 483293"/>
              <a:gd name="connsiteX2" fmla="*/ 2212578 w 2212578"/>
              <a:gd name="connsiteY2" fmla="*/ 483293 h 483293"/>
              <a:gd name="connsiteX3" fmla="*/ 0 w 2212578"/>
              <a:gd name="connsiteY3" fmla="*/ 483293 h 483293"/>
              <a:gd name="connsiteX4" fmla="*/ 0 w 2212578"/>
              <a:gd name="connsiteY4" fmla="*/ 0 h 48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2578" h="483293">
                <a:moveTo>
                  <a:pt x="0" y="0"/>
                </a:moveTo>
                <a:lnTo>
                  <a:pt x="2212578" y="0"/>
                </a:lnTo>
                <a:lnTo>
                  <a:pt x="2212578" y="483293"/>
                </a:lnTo>
                <a:lnTo>
                  <a:pt x="0" y="483293"/>
                </a:lnTo>
                <a:lnTo>
                  <a:pt x="0" y="0"/>
                </a:lnTo>
                <a:close/>
              </a:path>
            </a:pathLst>
          </a:custGeom>
          <a:solidFill>
            <a:srgbClr val="59CDE8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32000" tIns="8890" rIns="8890" bIns="8890" numCol="1" spcCol="1270" anchor="ctr" anchorCtr="0">
            <a:noAutofit/>
          </a:bodyPr>
          <a:lstStyle/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ts val="100"/>
              </a:spcAft>
              <a:buNone/>
            </a:pPr>
            <a:endParaRPr lang="en-US" sz="1400" b="1" kern="120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5" name="Text Placeholder 145">
            <a:extLst>
              <a:ext uri="{FF2B5EF4-FFF2-40B4-BE49-F238E27FC236}">
                <a16:creationId xmlns:a16="http://schemas.microsoft.com/office/drawing/2014/main" id="{6C38512D-751D-4340-BD37-5CC4CF7DE69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520423" y="3484938"/>
            <a:ext cx="1817742" cy="229821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rgbClr val="004B8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Job Title/Role</a:t>
            </a:r>
            <a:endParaRPr lang="en-GB"/>
          </a:p>
        </p:txBody>
      </p:sp>
      <p:sp>
        <p:nvSpPr>
          <p:cNvPr id="206" name="Text Placeholder 145">
            <a:extLst>
              <a:ext uri="{FF2B5EF4-FFF2-40B4-BE49-F238E27FC236}">
                <a16:creationId xmlns:a16="http://schemas.microsoft.com/office/drawing/2014/main" id="{70606725-8195-4D55-8E6B-712D9EF1908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520424" y="3281555"/>
            <a:ext cx="1817742" cy="264930"/>
          </a:xfrm>
        </p:spPr>
        <p:txBody>
          <a:bodyPr lIns="90000" rIns="36000">
            <a:noAutofit/>
          </a:bodyPr>
          <a:lstStyle>
            <a:lvl1pPr marL="0" indent="0">
              <a:buNone/>
              <a:defRPr sz="1400" b="0" i="0">
                <a:solidFill>
                  <a:srgbClr val="004B8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Christian M Surname</a:t>
            </a:r>
            <a:endParaRPr lang="en-GB"/>
          </a:p>
        </p:txBody>
      </p:sp>
      <p:sp>
        <p:nvSpPr>
          <p:cNvPr id="207" name="Picture Placeholder 57">
            <a:extLst>
              <a:ext uri="{FF2B5EF4-FFF2-40B4-BE49-F238E27FC236}">
                <a16:creationId xmlns:a16="http://schemas.microsoft.com/office/drawing/2014/main" id="{5354A22E-4FC3-4BAD-BF42-0F40AE604689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035253" y="3167544"/>
            <a:ext cx="486000" cy="651600"/>
          </a:xfrm>
          <a:solidFill>
            <a:srgbClr val="004B87"/>
          </a:solidFill>
          <a:ln w="12700"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0">
              <a:buNone/>
              <a:defRPr sz="8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insert Staff Photo</a:t>
            </a:r>
          </a:p>
        </p:txBody>
      </p:sp>
      <p:sp>
        <p:nvSpPr>
          <p:cNvPr id="208" name="Freeform: Shape 207">
            <a:extLst>
              <a:ext uri="{FF2B5EF4-FFF2-40B4-BE49-F238E27FC236}">
                <a16:creationId xmlns:a16="http://schemas.microsoft.com/office/drawing/2014/main" id="{B0388C3D-4C6B-40B2-8BEA-188CE10B3D63}"/>
              </a:ext>
            </a:extLst>
          </p:cNvPr>
          <p:cNvSpPr/>
          <p:nvPr/>
        </p:nvSpPr>
        <p:spPr>
          <a:xfrm>
            <a:off x="6867803" y="3262091"/>
            <a:ext cx="2160000" cy="483293"/>
          </a:xfrm>
          <a:custGeom>
            <a:avLst/>
            <a:gdLst>
              <a:gd name="connsiteX0" fmla="*/ 0 w 2212578"/>
              <a:gd name="connsiteY0" fmla="*/ 0 h 483293"/>
              <a:gd name="connsiteX1" fmla="*/ 2212578 w 2212578"/>
              <a:gd name="connsiteY1" fmla="*/ 0 h 483293"/>
              <a:gd name="connsiteX2" fmla="*/ 2212578 w 2212578"/>
              <a:gd name="connsiteY2" fmla="*/ 483293 h 483293"/>
              <a:gd name="connsiteX3" fmla="*/ 0 w 2212578"/>
              <a:gd name="connsiteY3" fmla="*/ 483293 h 483293"/>
              <a:gd name="connsiteX4" fmla="*/ 0 w 2212578"/>
              <a:gd name="connsiteY4" fmla="*/ 0 h 48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2578" h="483293">
                <a:moveTo>
                  <a:pt x="0" y="0"/>
                </a:moveTo>
                <a:lnTo>
                  <a:pt x="2212578" y="0"/>
                </a:lnTo>
                <a:lnTo>
                  <a:pt x="2212578" y="483293"/>
                </a:lnTo>
                <a:lnTo>
                  <a:pt x="0" y="483293"/>
                </a:lnTo>
                <a:lnTo>
                  <a:pt x="0" y="0"/>
                </a:lnTo>
                <a:close/>
              </a:path>
            </a:pathLst>
          </a:custGeom>
          <a:solidFill>
            <a:srgbClr val="59CDE8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32000" tIns="8890" rIns="8890" bIns="8890" numCol="1" spcCol="1270" anchor="ctr" anchorCtr="0">
            <a:noAutofit/>
          </a:bodyPr>
          <a:lstStyle/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ts val="100"/>
              </a:spcAft>
              <a:buNone/>
            </a:pPr>
            <a:endParaRPr lang="en-US" sz="1400" b="1" kern="120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9" name="Text Placeholder 145">
            <a:extLst>
              <a:ext uri="{FF2B5EF4-FFF2-40B4-BE49-F238E27FC236}">
                <a16:creationId xmlns:a16="http://schemas.microsoft.com/office/drawing/2014/main" id="{0EFC4831-968D-4E3C-89F3-0CC9368A83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208759" y="3484938"/>
            <a:ext cx="1817742" cy="229821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rgbClr val="004B8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Job Title/Role</a:t>
            </a:r>
            <a:endParaRPr lang="en-GB"/>
          </a:p>
        </p:txBody>
      </p:sp>
      <p:sp>
        <p:nvSpPr>
          <p:cNvPr id="210" name="Text Placeholder 145">
            <a:extLst>
              <a:ext uri="{FF2B5EF4-FFF2-40B4-BE49-F238E27FC236}">
                <a16:creationId xmlns:a16="http://schemas.microsoft.com/office/drawing/2014/main" id="{CF146202-C924-4D33-A1C7-4EE7D96B742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208760" y="3281555"/>
            <a:ext cx="1817742" cy="264930"/>
          </a:xfrm>
        </p:spPr>
        <p:txBody>
          <a:bodyPr lIns="90000" rIns="36000">
            <a:noAutofit/>
          </a:bodyPr>
          <a:lstStyle>
            <a:lvl1pPr marL="0" indent="0">
              <a:buNone/>
              <a:defRPr sz="1400" b="0" i="0">
                <a:solidFill>
                  <a:srgbClr val="004B8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Christian M Surname</a:t>
            </a:r>
            <a:endParaRPr lang="en-GB"/>
          </a:p>
        </p:txBody>
      </p:sp>
      <p:sp>
        <p:nvSpPr>
          <p:cNvPr id="211" name="Picture Placeholder 57">
            <a:extLst>
              <a:ext uri="{FF2B5EF4-FFF2-40B4-BE49-F238E27FC236}">
                <a16:creationId xmlns:a16="http://schemas.microsoft.com/office/drawing/2014/main" id="{0A723437-AA62-4EC8-9315-04D8A091D49E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6723589" y="3167544"/>
            <a:ext cx="486000" cy="651600"/>
          </a:xfrm>
          <a:solidFill>
            <a:srgbClr val="004B87"/>
          </a:solidFill>
          <a:ln w="12700"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0">
              <a:buNone/>
              <a:defRPr sz="8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insert Staff Photo</a:t>
            </a:r>
          </a:p>
        </p:txBody>
      </p:sp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37E65239-5676-4BE2-868F-B582A4170F19}"/>
              </a:ext>
            </a:extLst>
          </p:cNvPr>
          <p:cNvSpPr/>
          <p:nvPr/>
        </p:nvSpPr>
        <p:spPr>
          <a:xfrm>
            <a:off x="9543947" y="3262091"/>
            <a:ext cx="2160000" cy="483293"/>
          </a:xfrm>
          <a:custGeom>
            <a:avLst/>
            <a:gdLst>
              <a:gd name="connsiteX0" fmla="*/ 0 w 2212578"/>
              <a:gd name="connsiteY0" fmla="*/ 0 h 483293"/>
              <a:gd name="connsiteX1" fmla="*/ 2212578 w 2212578"/>
              <a:gd name="connsiteY1" fmla="*/ 0 h 483293"/>
              <a:gd name="connsiteX2" fmla="*/ 2212578 w 2212578"/>
              <a:gd name="connsiteY2" fmla="*/ 483293 h 483293"/>
              <a:gd name="connsiteX3" fmla="*/ 0 w 2212578"/>
              <a:gd name="connsiteY3" fmla="*/ 483293 h 483293"/>
              <a:gd name="connsiteX4" fmla="*/ 0 w 2212578"/>
              <a:gd name="connsiteY4" fmla="*/ 0 h 48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2578" h="483293">
                <a:moveTo>
                  <a:pt x="0" y="0"/>
                </a:moveTo>
                <a:lnTo>
                  <a:pt x="2212578" y="0"/>
                </a:lnTo>
                <a:lnTo>
                  <a:pt x="2212578" y="483293"/>
                </a:lnTo>
                <a:lnTo>
                  <a:pt x="0" y="483293"/>
                </a:lnTo>
                <a:lnTo>
                  <a:pt x="0" y="0"/>
                </a:lnTo>
                <a:close/>
              </a:path>
            </a:pathLst>
          </a:custGeom>
          <a:solidFill>
            <a:srgbClr val="59CDE8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32000" tIns="8890" rIns="8890" bIns="8890" numCol="1" spcCol="1270" anchor="ctr" anchorCtr="0">
            <a:noAutofit/>
          </a:bodyPr>
          <a:lstStyle/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ts val="100"/>
              </a:spcAft>
              <a:buNone/>
            </a:pPr>
            <a:endParaRPr lang="en-US" sz="1400" b="1" kern="120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3" name="Text Placeholder 145">
            <a:extLst>
              <a:ext uri="{FF2B5EF4-FFF2-40B4-BE49-F238E27FC236}">
                <a16:creationId xmlns:a16="http://schemas.microsoft.com/office/drawing/2014/main" id="{CDD712E4-7097-441D-9753-52D736B3107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884903" y="3484938"/>
            <a:ext cx="1817742" cy="229821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rgbClr val="004B8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Job Title/Role</a:t>
            </a:r>
            <a:endParaRPr lang="en-GB"/>
          </a:p>
        </p:txBody>
      </p:sp>
      <p:sp>
        <p:nvSpPr>
          <p:cNvPr id="214" name="Text Placeholder 145">
            <a:extLst>
              <a:ext uri="{FF2B5EF4-FFF2-40B4-BE49-F238E27FC236}">
                <a16:creationId xmlns:a16="http://schemas.microsoft.com/office/drawing/2014/main" id="{5A11E08F-28AA-4B28-9233-DE85A2F751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884904" y="3281555"/>
            <a:ext cx="1817742" cy="264930"/>
          </a:xfrm>
        </p:spPr>
        <p:txBody>
          <a:bodyPr lIns="90000" rIns="36000">
            <a:noAutofit/>
          </a:bodyPr>
          <a:lstStyle>
            <a:lvl1pPr marL="0" indent="0">
              <a:buNone/>
              <a:defRPr sz="1400" b="0" i="0">
                <a:solidFill>
                  <a:srgbClr val="004B8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Christian M Surname</a:t>
            </a:r>
            <a:endParaRPr lang="en-GB"/>
          </a:p>
        </p:txBody>
      </p:sp>
      <p:sp>
        <p:nvSpPr>
          <p:cNvPr id="215" name="Picture Placeholder 57">
            <a:extLst>
              <a:ext uri="{FF2B5EF4-FFF2-40B4-BE49-F238E27FC236}">
                <a16:creationId xmlns:a16="http://schemas.microsoft.com/office/drawing/2014/main" id="{872FFE4A-7114-4015-8EBA-A4553B48931E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9399733" y="3167544"/>
            <a:ext cx="486000" cy="651600"/>
          </a:xfrm>
          <a:solidFill>
            <a:srgbClr val="004B87"/>
          </a:solidFill>
          <a:ln w="12700"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0">
              <a:buNone/>
              <a:defRPr sz="8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insert Staff Photo</a:t>
            </a:r>
          </a:p>
        </p:txBody>
      </p:sp>
      <p:sp>
        <p:nvSpPr>
          <p:cNvPr id="248" name="Freeform: Shape 247">
            <a:extLst>
              <a:ext uri="{FF2B5EF4-FFF2-40B4-BE49-F238E27FC236}">
                <a16:creationId xmlns:a16="http://schemas.microsoft.com/office/drawing/2014/main" id="{0CAFC57D-C01E-4425-99FD-B1B07A1819B2}"/>
              </a:ext>
            </a:extLst>
          </p:cNvPr>
          <p:cNvSpPr/>
          <p:nvPr/>
        </p:nvSpPr>
        <p:spPr>
          <a:xfrm>
            <a:off x="1497227" y="4206971"/>
            <a:ext cx="2160000" cy="483293"/>
          </a:xfrm>
          <a:custGeom>
            <a:avLst/>
            <a:gdLst>
              <a:gd name="connsiteX0" fmla="*/ 0 w 2212578"/>
              <a:gd name="connsiteY0" fmla="*/ 0 h 483293"/>
              <a:gd name="connsiteX1" fmla="*/ 2212578 w 2212578"/>
              <a:gd name="connsiteY1" fmla="*/ 0 h 483293"/>
              <a:gd name="connsiteX2" fmla="*/ 2212578 w 2212578"/>
              <a:gd name="connsiteY2" fmla="*/ 483293 h 483293"/>
              <a:gd name="connsiteX3" fmla="*/ 0 w 2212578"/>
              <a:gd name="connsiteY3" fmla="*/ 483293 h 483293"/>
              <a:gd name="connsiteX4" fmla="*/ 0 w 2212578"/>
              <a:gd name="connsiteY4" fmla="*/ 0 h 48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2578" h="483293">
                <a:moveTo>
                  <a:pt x="0" y="0"/>
                </a:moveTo>
                <a:lnTo>
                  <a:pt x="2212578" y="0"/>
                </a:lnTo>
                <a:lnTo>
                  <a:pt x="2212578" y="483293"/>
                </a:lnTo>
                <a:lnTo>
                  <a:pt x="0" y="483293"/>
                </a:lnTo>
                <a:lnTo>
                  <a:pt x="0" y="0"/>
                </a:lnTo>
                <a:close/>
              </a:path>
            </a:pathLst>
          </a:custGeom>
          <a:solidFill>
            <a:srgbClr val="59CDE8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32000" tIns="8890" rIns="8890" bIns="8890" numCol="1" spcCol="1270" anchor="ctr" anchorCtr="0">
            <a:noAutofit/>
          </a:bodyPr>
          <a:lstStyle/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ts val="100"/>
              </a:spcAft>
              <a:buNone/>
            </a:pPr>
            <a:endParaRPr lang="en-US" sz="1400" b="1" kern="120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9" name="Text Placeholder 145">
            <a:extLst>
              <a:ext uri="{FF2B5EF4-FFF2-40B4-BE49-F238E27FC236}">
                <a16:creationId xmlns:a16="http://schemas.microsoft.com/office/drawing/2014/main" id="{04B659A2-E1B4-4CE0-AFD0-2C0FFB58311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838183" y="4429818"/>
            <a:ext cx="1817742" cy="229821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rgbClr val="004B8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Job Title/Role</a:t>
            </a:r>
            <a:endParaRPr lang="en-GB"/>
          </a:p>
        </p:txBody>
      </p:sp>
      <p:sp>
        <p:nvSpPr>
          <p:cNvPr id="250" name="Text Placeholder 145">
            <a:extLst>
              <a:ext uri="{FF2B5EF4-FFF2-40B4-BE49-F238E27FC236}">
                <a16:creationId xmlns:a16="http://schemas.microsoft.com/office/drawing/2014/main" id="{4BBB0CFD-9F30-483F-A8D4-12669840748A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838184" y="4226435"/>
            <a:ext cx="1817742" cy="264930"/>
          </a:xfrm>
        </p:spPr>
        <p:txBody>
          <a:bodyPr lIns="90000" rIns="36000">
            <a:noAutofit/>
          </a:bodyPr>
          <a:lstStyle>
            <a:lvl1pPr marL="0" indent="0">
              <a:buNone/>
              <a:defRPr sz="1400" b="0" i="0">
                <a:solidFill>
                  <a:srgbClr val="004B8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Christian M Surname</a:t>
            </a:r>
            <a:endParaRPr lang="en-GB"/>
          </a:p>
        </p:txBody>
      </p:sp>
      <p:sp>
        <p:nvSpPr>
          <p:cNvPr id="251" name="Picture Placeholder 57">
            <a:extLst>
              <a:ext uri="{FF2B5EF4-FFF2-40B4-BE49-F238E27FC236}">
                <a16:creationId xmlns:a16="http://schemas.microsoft.com/office/drawing/2014/main" id="{11976F55-2433-492A-9A5A-55F950BFBBFA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353013" y="4112424"/>
            <a:ext cx="486000" cy="651600"/>
          </a:xfrm>
          <a:solidFill>
            <a:srgbClr val="004B87"/>
          </a:solidFill>
          <a:ln w="12700"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0">
              <a:buNone/>
              <a:defRPr sz="8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insert Staff Photo</a:t>
            </a:r>
          </a:p>
        </p:txBody>
      </p:sp>
      <p:sp>
        <p:nvSpPr>
          <p:cNvPr id="252" name="Freeform: Shape 251">
            <a:extLst>
              <a:ext uri="{FF2B5EF4-FFF2-40B4-BE49-F238E27FC236}">
                <a16:creationId xmlns:a16="http://schemas.microsoft.com/office/drawing/2014/main" id="{3DFEAAB5-F5A4-4D5F-9457-F309A302C7C2}"/>
              </a:ext>
            </a:extLst>
          </p:cNvPr>
          <p:cNvSpPr/>
          <p:nvPr/>
        </p:nvSpPr>
        <p:spPr>
          <a:xfrm>
            <a:off x="4179467" y="4206971"/>
            <a:ext cx="2160000" cy="483293"/>
          </a:xfrm>
          <a:custGeom>
            <a:avLst/>
            <a:gdLst>
              <a:gd name="connsiteX0" fmla="*/ 0 w 2212578"/>
              <a:gd name="connsiteY0" fmla="*/ 0 h 483293"/>
              <a:gd name="connsiteX1" fmla="*/ 2212578 w 2212578"/>
              <a:gd name="connsiteY1" fmla="*/ 0 h 483293"/>
              <a:gd name="connsiteX2" fmla="*/ 2212578 w 2212578"/>
              <a:gd name="connsiteY2" fmla="*/ 483293 h 483293"/>
              <a:gd name="connsiteX3" fmla="*/ 0 w 2212578"/>
              <a:gd name="connsiteY3" fmla="*/ 483293 h 483293"/>
              <a:gd name="connsiteX4" fmla="*/ 0 w 2212578"/>
              <a:gd name="connsiteY4" fmla="*/ 0 h 48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2578" h="483293">
                <a:moveTo>
                  <a:pt x="0" y="0"/>
                </a:moveTo>
                <a:lnTo>
                  <a:pt x="2212578" y="0"/>
                </a:lnTo>
                <a:lnTo>
                  <a:pt x="2212578" y="483293"/>
                </a:lnTo>
                <a:lnTo>
                  <a:pt x="0" y="483293"/>
                </a:lnTo>
                <a:lnTo>
                  <a:pt x="0" y="0"/>
                </a:lnTo>
                <a:close/>
              </a:path>
            </a:pathLst>
          </a:custGeom>
          <a:solidFill>
            <a:srgbClr val="59CDE8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32000" tIns="8890" rIns="8890" bIns="8890" numCol="1" spcCol="1270" anchor="ctr" anchorCtr="0">
            <a:noAutofit/>
          </a:bodyPr>
          <a:lstStyle/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ts val="100"/>
              </a:spcAft>
              <a:buNone/>
            </a:pPr>
            <a:endParaRPr lang="en-US" sz="1400" b="1" kern="120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3" name="Text Placeholder 145">
            <a:extLst>
              <a:ext uri="{FF2B5EF4-FFF2-40B4-BE49-F238E27FC236}">
                <a16:creationId xmlns:a16="http://schemas.microsoft.com/office/drawing/2014/main" id="{90D9141D-B4EB-4B13-B04E-2737CEDD7B3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520423" y="4429818"/>
            <a:ext cx="1817742" cy="229821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rgbClr val="004B8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Job Title/Role</a:t>
            </a:r>
            <a:endParaRPr lang="en-GB"/>
          </a:p>
        </p:txBody>
      </p:sp>
      <p:sp>
        <p:nvSpPr>
          <p:cNvPr id="254" name="Text Placeholder 145">
            <a:extLst>
              <a:ext uri="{FF2B5EF4-FFF2-40B4-BE49-F238E27FC236}">
                <a16:creationId xmlns:a16="http://schemas.microsoft.com/office/drawing/2014/main" id="{13F575F6-B23F-4FBC-AFDB-A4735702A07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520424" y="4226435"/>
            <a:ext cx="1817742" cy="264930"/>
          </a:xfrm>
        </p:spPr>
        <p:txBody>
          <a:bodyPr lIns="90000" rIns="36000">
            <a:noAutofit/>
          </a:bodyPr>
          <a:lstStyle>
            <a:lvl1pPr marL="0" indent="0">
              <a:buNone/>
              <a:defRPr sz="1400" b="0" i="0">
                <a:solidFill>
                  <a:srgbClr val="004B8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Christian M Surname</a:t>
            </a:r>
            <a:endParaRPr lang="en-GB"/>
          </a:p>
        </p:txBody>
      </p:sp>
      <p:sp>
        <p:nvSpPr>
          <p:cNvPr id="255" name="Picture Placeholder 57">
            <a:extLst>
              <a:ext uri="{FF2B5EF4-FFF2-40B4-BE49-F238E27FC236}">
                <a16:creationId xmlns:a16="http://schemas.microsoft.com/office/drawing/2014/main" id="{C3E3FA6E-BA6B-4C8C-97E2-65414CA5F346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4035253" y="4112424"/>
            <a:ext cx="486000" cy="651600"/>
          </a:xfrm>
          <a:solidFill>
            <a:srgbClr val="004B87"/>
          </a:solidFill>
          <a:ln w="12700"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0">
              <a:buNone/>
              <a:defRPr sz="8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insert Staff Photo</a:t>
            </a:r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08726F17-265F-4D58-B83C-7AF861FAB25B}"/>
              </a:ext>
            </a:extLst>
          </p:cNvPr>
          <p:cNvSpPr/>
          <p:nvPr/>
        </p:nvSpPr>
        <p:spPr>
          <a:xfrm>
            <a:off x="6867803" y="4206971"/>
            <a:ext cx="2160000" cy="483293"/>
          </a:xfrm>
          <a:custGeom>
            <a:avLst/>
            <a:gdLst>
              <a:gd name="connsiteX0" fmla="*/ 0 w 2212578"/>
              <a:gd name="connsiteY0" fmla="*/ 0 h 483293"/>
              <a:gd name="connsiteX1" fmla="*/ 2212578 w 2212578"/>
              <a:gd name="connsiteY1" fmla="*/ 0 h 483293"/>
              <a:gd name="connsiteX2" fmla="*/ 2212578 w 2212578"/>
              <a:gd name="connsiteY2" fmla="*/ 483293 h 483293"/>
              <a:gd name="connsiteX3" fmla="*/ 0 w 2212578"/>
              <a:gd name="connsiteY3" fmla="*/ 483293 h 483293"/>
              <a:gd name="connsiteX4" fmla="*/ 0 w 2212578"/>
              <a:gd name="connsiteY4" fmla="*/ 0 h 48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2578" h="483293">
                <a:moveTo>
                  <a:pt x="0" y="0"/>
                </a:moveTo>
                <a:lnTo>
                  <a:pt x="2212578" y="0"/>
                </a:lnTo>
                <a:lnTo>
                  <a:pt x="2212578" y="483293"/>
                </a:lnTo>
                <a:lnTo>
                  <a:pt x="0" y="483293"/>
                </a:lnTo>
                <a:lnTo>
                  <a:pt x="0" y="0"/>
                </a:lnTo>
                <a:close/>
              </a:path>
            </a:pathLst>
          </a:custGeom>
          <a:solidFill>
            <a:srgbClr val="59CDE8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32000" tIns="8890" rIns="8890" bIns="8890" numCol="1" spcCol="1270" anchor="ctr" anchorCtr="0">
            <a:noAutofit/>
          </a:bodyPr>
          <a:lstStyle/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ts val="100"/>
              </a:spcAft>
              <a:buNone/>
            </a:pPr>
            <a:endParaRPr lang="en-US" sz="1400" b="1" kern="120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7" name="Text Placeholder 145">
            <a:extLst>
              <a:ext uri="{FF2B5EF4-FFF2-40B4-BE49-F238E27FC236}">
                <a16:creationId xmlns:a16="http://schemas.microsoft.com/office/drawing/2014/main" id="{8233EF04-B285-4DA4-A9B8-6884BA18B1E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208759" y="4429818"/>
            <a:ext cx="1817742" cy="229821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rgbClr val="004B8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Job Title/Role</a:t>
            </a:r>
            <a:endParaRPr lang="en-GB"/>
          </a:p>
        </p:txBody>
      </p:sp>
      <p:sp>
        <p:nvSpPr>
          <p:cNvPr id="258" name="Text Placeholder 145">
            <a:extLst>
              <a:ext uri="{FF2B5EF4-FFF2-40B4-BE49-F238E27FC236}">
                <a16:creationId xmlns:a16="http://schemas.microsoft.com/office/drawing/2014/main" id="{F653B7B9-D690-4FB7-BE71-2D695FC2B100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7208760" y="4226435"/>
            <a:ext cx="1817742" cy="264930"/>
          </a:xfrm>
        </p:spPr>
        <p:txBody>
          <a:bodyPr lIns="90000" rIns="36000">
            <a:noAutofit/>
          </a:bodyPr>
          <a:lstStyle>
            <a:lvl1pPr marL="0" indent="0">
              <a:buNone/>
              <a:defRPr sz="1400" b="0" i="0">
                <a:solidFill>
                  <a:srgbClr val="004B8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Christian M Surname</a:t>
            </a:r>
            <a:endParaRPr lang="en-GB"/>
          </a:p>
        </p:txBody>
      </p:sp>
      <p:sp>
        <p:nvSpPr>
          <p:cNvPr id="259" name="Picture Placeholder 57">
            <a:extLst>
              <a:ext uri="{FF2B5EF4-FFF2-40B4-BE49-F238E27FC236}">
                <a16:creationId xmlns:a16="http://schemas.microsoft.com/office/drawing/2014/main" id="{196DB70B-5550-453B-B272-09D9C2F5FEF4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723589" y="4112424"/>
            <a:ext cx="486000" cy="651600"/>
          </a:xfrm>
          <a:solidFill>
            <a:srgbClr val="004B87"/>
          </a:solidFill>
          <a:ln w="12700"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0">
              <a:buNone/>
              <a:defRPr sz="8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insert Staff Photo</a:t>
            </a:r>
          </a:p>
        </p:txBody>
      </p:sp>
      <p:sp>
        <p:nvSpPr>
          <p:cNvPr id="260" name="Freeform: Shape 259">
            <a:extLst>
              <a:ext uri="{FF2B5EF4-FFF2-40B4-BE49-F238E27FC236}">
                <a16:creationId xmlns:a16="http://schemas.microsoft.com/office/drawing/2014/main" id="{C965386E-3555-4AEB-82B5-148164D5EFB5}"/>
              </a:ext>
            </a:extLst>
          </p:cNvPr>
          <p:cNvSpPr/>
          <p:nvPr/>
        </p:nvSpPr>
        <p:spPr>
          <a:xfrm>
            <a:off x="9543947" y="4206971"/>
            <a:ext cx="2160000" cy="483293"/>
          </a:xfrm>
          <a:custGeom>
            <a:avLst/>
            <a:gdLst>
              <a:gd name="connsiteX0" fmla="*/ 0 w 2212578"/>
              <a:gd name="connsiteY0" fmla="*/ 0 h 483293"/>
              <a:gd name="connsiteX1" fmla="*/ 2212578 w 2212578"/>
              <a:gd name="connsiteY1" fmla="*/ 0 h 483293"/>
              <a:gd name="connsiteX2" fmla="*/ 2212578 w 2212578"/>
              <a:gd name="connsiteY2" fmla="*/ 483293 h 483293"/>
              <a:gd name="connsiteX3" fmla="*/ 0 w 2212578"/>
              <a:gd name="connsiteY3" fmla="*/ 483293 h 483293"/>
              <a:gd name="connsiteX4" fmla="*/ 0 w 2212578"/>
              <a:gd name="connsiteY4" fmla="*/ 0 h 48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2578" h="483293">
                <a:moveTo>
                  <a:pt x="0" y="0"/>
                </a:moveTo>
                <a:lnTo>
                  <a:pt x="2212578" y="0"/>
                </a:lnTo>
                <a:lnTo>
                  <a:pt x="2212578" y="483293"/>
                </a:lnTo>
                <a:lnTo>
                  <a:pt x="0" y="483293"/>
                </a:lnTo>
                <a:lnTo>
                  <a:pt x="0" y="0"/>
                </a:lnTo>
                <a:close/>
              </a:path>
            </a:pathLst>
          </a:custGeom>
          <a:solidFill>
            <a:srgbClr val="59CDE8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32000" tIns="8890" rIns="8890" bIns="8890" numCol="1" spcCol="1270" anchor="ctr" anchorCtr="0">
            <a:noAutofit/>
          </a:bodyPr>
          <a:lstStyle/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ts val="100"/>
              </a:spcAft>
              <a:buNone/>
            </a:pPr>
            <a:endParaRPr lang="en-US" sz="1400" b="1" kern="120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1" name="Text Placeholder 145">
            <a:extLst>
              <a:ext uri="{FF2B5EF4-FFF2-40B4-BE49-F238E27FC236}">
                <a16:creationId xmlns:a16="http://schemas.microsoft.com/office/drawing/2014/main" id="{140C1FB6-DDB1-4275-9B92-CAEA41D1E60B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884903" y="4429818"/>
            <a:ext cx="1817742" cy="229821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rgbClr val="004B8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Job Title/Role</a:t>
            </a:r>
            <a:endParaRPr lang="en-GB"/>
          </a:p>
        </p:txBody>
      </p:sp>
      <p:sp>
        <p:nvSpPr>
          <p:cNvPr id="262" name="Text Placeholder 145">
            <a:extLst>
              <a:ext uri="{FF2B5EF4-FFF2-40B4-BE49-F238E27FC236}">
                <a16:creationId xmlns:a16="http://schemas.microsoft.com/office/drawing/2014/main" id="{32ABCF8F-A35E-4504-B122-43C1DB3570C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884904" y="4226435"/>
            <a:ext cx="1817742" cy="264930"/>
          </a:xfrm>
        </p:spPr>
        <p:txBody>
          <a:bodyPr lIns="90000" rIns="36000">
            <a:noAutofit/>
          </a:bodyPr>
          <a:lstStyle>
            <a:lvl1pPr marL="0" indent="0">
              <a:buNone/>
              <a:defRPr sz="1400" b="0" i="0">
                <a:solidFill>
                  <a:srgbClr val="004B8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Christian M Surname</a:t>
            </a:r>
            <a:endParaRPr lang="en-GB"/>
          </a:p>
        </p:txBody>
      </p:sp>
      <p:sp>
        <p:nvSpPr>
          <p:cNvPr id="263" name="Picture Placeholder 57">
            <a:extLst>
              <a:ext uri="{FF2B5EF4-FFF2-40B4-BE49-F238E27FC236}">
                <a16:creationId xmlns:a16="http://schemas.microsoft.com/office/drawing/2014/main" id="{3851F32F-7507-4C61-BEE7-73F97FC7F817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9399733" y="4112424"/>
            <a:ext cx="486000" cy="651600"/>
          </a:xfrm>
          <a:solidFill>
            <a:srgbClr val="004B87"/>
          </a:solidFill>
          <a:ln w="12700"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0">
              <a:buNone/>
              <a:defRPr sz="8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insert Staff Photo</a:t>
            </a:r>
          </a:p>
        </p:txBody>
      </p:sp>
      <p:sp>
        <p:nvSpPr>
          <p:cNvPr id="264" name="Freeform: Shape 263">
            <a:extLst>
              <a:ext uri="{FF2B5EF4-FFF2-40B4-BE49-F238E27FC236}">
                <a16:creationId xmlns:a16="http://schemas.microsoft.com/office/drawing/2014/main" id="{714C7418-FAA7-4D3B-8ED3-697B64B2B1A8}"/>
              </a:ext>
            </a:extLst>
          </p:cNvPr>
          <p:cNvSpPr/>
          <p:nvPr/>
        </p:nvSpPr>
        <p:spPr>
          <a:xfrm>
            <a:off x="1497227" y="5153121"/>
            <a:ext cx="2160000" cy="483293"/>
          </a:xfrm>
          <a:custGeom>
            <a:avLst/>
            <a:gdLst>
              <a:gd name="connsiteX0" fmla="*/ 0 w 2212578"/>
              <a:gd name="connsiteY0" fmla="*/ 0 h 483293"/>
              <a:gd name="connsiteX1" fmla="*/ 2212578 w 2212578"/>
              <a:gd name="connsiteY1" fmla="*/ 0 h 483293"/>
              <a:gd name="connsiteX2" fmla="*/ 2212578 w 2212578"/>
              <a:gd name="connsiteY2" fmla="*/ 483293 h 483293"/>
              <a:gd name="connsiteX3" fmla="*/ 0 w 2212578"/>
              <a:gd name="connsiteY3" fmla="*/ 483293 h 483293"/>
              <a:gd name="connsiteX4" fmla="*/ 0 w 2212578"/>
              <a:gd name="connsiteY4" fmla="*/ 0 h 48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2578" h="483293">
                <a:moveTo>
                  <a:pt x="0" y="0"/>
                </a:moveTo>
                <a:lnTo>
                  <a:pt x="2212578" y="0"/>
                </a:lnTo>
                <a:lnTo>
                  <a:pt x="2212578" y="483293"/>
                </a:lnTo>
                <a:lnTo>
                  <a:pt x="0" y="483293"/>
                </a:lnTo>
                <a:lnTo>
                  <a:pt x="0" y="0"/>
                </a:lnTo>
                <a:close/>
              </a:path>
            </a:pathLst>
          </a:custGeom>
          <a:solidFill>
            <a:srgbClr val="59CDE8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32000" tIns="8890" rIns="8890" bIns="8890" numCol="1" spcCol="1270" anchor="ctr" anchorCtr="0">
            <a:noAutofit/>
          </a:bodyPr>
          <a:lstStyle/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ts val="100"/>
              </a:spcAft>
              <a:buNone/>
            </a:pPr>
            <a:endParaRPr lang="en-US" sz="1400" b="1" kern="120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5" name="Text Placeholder 145">
            <a:extLst>
              <a:ext uri="{FF2B5EF4-FFF2-40B4-BE49-F238E27FC236}">
                <a16:creationId xmlns:a16="http://schemas.microsoft.com/office/drawing/2014/main" id="{C33BECA0-24E5-4F87-A236-F387C9E84C4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838183" y="5375968"/>
            <a:ext cx="1817742" cy="229821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rgbClr val="004B8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Job Title/Role</a:t>
            </a:r>
            <a:endParaRPr lang="en-GB"/>
          </a:p>
        </p:txBody>
      </p:sp>
      <p:sp>
        <p:nvSpPr>
          <p:cNvPr id="266" name="Text Placeholder 145">
            <a:extLst>
              <a:ext uri="{FF2B5EF4-FFF2-40B4-BE49-F238E27FC236}">
                <a16:creationId xmlns:a16="http://schemas.microsoft.com/office/drawing/2014/main" id="{CD159613-A8E9-4F58-A78C-A8F22225AA8E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838184" y="5172585"/>
            <a:ext cx="1817742" cy="264930"/>
          </a:xfrm>
        </p:spPr>
        <p:txBody>
          <a:bodyPr lIns="90000" rIns="36000">
            <a:noAutofit/>
          </a:bodyPr>
          <a:lstStyle>
            <a:lvl1pPr marL="0" indent="0">
              <a:buNone/>
              <a:defRPr sz="1400" b="0" i="0">
                <a:solidFill>
                  <a:srgbClr val="004B8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Christian M Surname</a:t>
            </a:r>
            <a:endParaRPr lang="en-GB"/>
          </a:p>
        </p:txBody>
      </p:sp>
      <p:sp>
        <p:nvSpPr>
          <p:cNvPr id="267" name="Picture Placeholder 57">
            <a:extLst>
              <a:ext uri="{FF2B5EF4-FFF2-40B4-BE49-F238E27FC236}">
                <a16:creationId xmlns:a16="http://schemas.microsoft.com/office/drawing/2014/main" id="{8A6A7836-A7E2-4AA4-BA43-416C3E77D127}"/>
              </a:ext>
            </a:extLst>
          </p:cNvPr>
          <p:cNvSpPr>
            <a:spLocks noGrp="1"/>
          </p:cNvSpPr>
          <p:nvPr>
            <p:ph type="pic" sz="quarter" idx="71" hasCustomPrompt="1"/>
          </p:nvPr>
        </p:nvSpPr>
        <p:spPr>
          <a:xfrm>
            <a:off x="1353013" y="5058574"/>
            <a:ext cx="486000" cy="651600"/>
          </a:xfrm>
          <a:solidFill>
            <a:srgbClr val="004B87"/>
          </a:solidFill>
          <a:ln w="12700"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0">
              <a:buNone/>
              <a:defRPr sz="8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insert Staff Photo</a:t>
            </a:r>
          </a:p>
        </p:txBody>
      </p:sp>
      <p:sp>
        <p:nvSpPr>
          <p:cNvPr id="268" name="Freeform: Shape 267">
            <a:extLst>
              <a:ext uri="{FF2B5EF4-FFF2-40B4-BE49-F238E27FC236}">
                <a16:creationId xmlns:a16="http://schemas.microsoft.com/office/drawing/2014/main" id="{159BD34F-6BE7-48C2-B10C-5DA9AD691508}"/>
              </a:ext>
            </a:extLst>
          </p:cNvPr>
          <p:cNvSpPr/>
          <p:nvPr/>
        </p:nvSpPr>
        <p:spPr>
          <a:xfrm>
            <a:off x="4179467" y="5153121"/>
            <a:ext cx="2160000" cy="483293"/>
          </a:xfrm>
          <a:custGeom>
            <a:avLst/>
            <a:gdLst>
              <a:gd name="connsiteX0" fmla="*/ 0 w 2212578"/>
              <a:gd name="connsiteY0" fmla="*/ 0 h 483293"/>
              <a:gd name="connsiteX1" fmla="*/ 2212578 w 2212578"/>
              <a:gd name="connsiteY1" fmla="*/ 0 h 483293"/>
              <a:gd name="connsiteX2" fmla="*/ 2212578 w 2212578"/>
              <a:gd name="connsiteY2" fmla="*/ 483293 h 483293"/>
              <a:gd name="connsiteX3" fmla="*/ 0 w 2212578"/>
              <a:gd name="connsiteY3" fmla="*/ 483293 h 483293"/>
              <a:gd name="connsiteX4" fmla="*/ 0 w 2212578"/>
              <a:gd name="connsiteY4" fmla="*/ 0 h 48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2578" h="483293">
                <a:moveTo>
                  <a:pt x="0" y="0"/>
                </a:moveTo>
                <a:lnTo>
                  <a:pt x="2212578" y="0"/>
                </a:lnTo>
                <a:lnTo>
                  <a:pt x="2212578" y="483293"/>
                </a:lnTo>
                <a:lnTo>
                  <a:pt x="0" y="483293"/>
                </a:lnTo>
                <a:lnTo>
                  <a:pt x="0" y="0"/>
                </a:lnTo>
                <a:close/>
              </a:path>
            </a:pathLst>
          </a:custGeom>
          <a:solidFill>
            <a:srgbClr val="59CDE8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32000" tIns="8890" rIns="8890" bIns="8890" numCol="1" spcCol="1270" anchor="ctr" anchorCtr="0">
            <a:noAutofit/>
          </a:bodyPr>
          <a:lstStyle/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ts val="100"/>
              </a:spcAft>
              <a:buNone/>
            </a:pPr>
            <a:endParaRPr lang="en-US" sz="1400" b="1" kern="120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9" name="Text Placeholder 145">
            <a:extLst>
              <a:ext uri="{FF2B5EF4-FFF2-40B4-BE49-F238E27FC236}">
                <a16:creationId xmlns:a16="http://schemas.microsoft.com/office/drawing/2014/main" id="{15FF48AB-EB9F-43D3-84FA-C677EA8A9ABC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4520423" y="5375968"/>
            <a:ext cx="1817742" cy="229821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rgbClr val="004B8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Job Title/Role</a:t>
            </a:r>
            <a:endParaRPr lang="en-GB"/>
          </a:p>
        </p:txBody>
      </p:sp>
      <p:sp>
        <p:nvSpPr>
          <p:cNvPr id="270" name="Text Placeholder 145">
            <a:extLst>
              <a:ext uri="{FF2B5EF4-FFF2-40B4-BE49-F238E27FC236}">
                <a16:creationId xmlns:a16="http://schemas.microsoft.com/office/drawing/2014/main" id="{93F8227A-FFDE-46AE-B05D-8AA5ADA20E57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4520424" y="5172585"/>
            <a:ext cx="1817742" cy="264930"/>
          </a:xfrm>
        </p:spPr>
        <p:txBody>
          <a:bodyPr lIns="90000" rIns="36000">
            <a:noAutofit/>
          </a:bodyPr>
          <a:lstStyle>
            <a:lvl1pPr marL="0" indent="0">
              <a:buNone/>
              <a:defRPr sz="1400" b="0" i="0">
                <a:solidFill>
                  <a:srgbClr val="004B8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Christian M Surname</a:t>
            </a:r>
            <a:endParaRPr lang="en-GB"/>
          </a:p>
        </p:txBody>
      </p:sp>
      <p:sp>
        <p:nvSpPr>
          <p:cNvPr id="271" name="Picture Placeholder 57">
            <a:extLst>
              <a:ext uri="{FF2B5EF4-FFF2-40B4-BE49-F238E27FC236}">
                <a16:creationId xmlns:a16="http://schemas.microsoft.com/office/drawing/2014/main" id="{292BF3AD-E845-4663-A4CB-2AD9CDF008A4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4035253" y="5058574"/>
            <a:ext cx="486000" cy="651600"/>
          </a:xfrm>
          <a:solidFill>
            <a:srgbClr val="004B87"/>
          </a:solidFill>
          <a:ln w="12700"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0">
              <a:buNone/>
              <a:defRPr sz="8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insert Staff Photo</a:t>
            </a:r>
          </a:p>
        </p:txBody>
      </p:sp>
      <p:sp>
        <p:nvSpPr>
          <p:cNvPr id="272" name="Freeform: Shape 271">
            <a:extLst>
              <a:ext uri="{FF2B5EF4-FFF2-40B4-BE49-F238E27FC236}">
                <a16:creationId xmlns:a16="http://schemas.microsoft.com/office/drawing/2014/main" id="{1AA4B4DB-91D4-4CD2-A0F5-F0C56B8E9500}"/>
              </a:ext>
            </a:extLst>
          </p:cNvPr>
          <p:cNvSpPr/>
          <p:nvPr/>
        </p:nvSpPr>
        <p:spPr>
          <a:xfrm>
            <a:off x="6867803" y="5153121"/>
            <a:ext cx="2160000" cy="483293"/>
          </a:xfrm>
          <a:custGeom>
            <a:avLst/>
            <a:gdLst>
              <a:gd name="connsiteX0" fmla="*/ 0 w 2212578"/>
              <a:gd name="connsiteY0" fmla="*/ 0 h 483293"/>
              <a:gd name="connsiteX1" fmla="*/ 2212578 w 2212578"/>
              <a:gd name="connsiteY1" fmla="*/ 0 h 483293"/>
              <a:gd name="connsiteX2" fmla="*/ 2212578 w 2212578"/>
              <a:gd name="connsiteY2" fmla="*/ 483293 h 483293"/>
              <a:gd name="connsiteX3" fmla="*/ 0 w 2212578"/>
              <a:gd name="connsiteY3" fmla="*/ 483293 h 483293"/>
              <a:gd name="connsiteX4" fmla="*/ 0 w 2212578"/>
              <a:gd name="connsiteY4" fmla="*/ 0 h 48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2578" h="483293">
                <a:moveTo>
                  <a:pt x="0" y="0"/>
                </a:moveTo>
                <a:lnTo>
                  <a:pt x="2212578" y="0"/>
                </a:lnTo>
                <a:lnTo>
                  <a:pt x="2212578" y="483293"/>
                </a:lnTo>
                <a:lnTo>
                  <a:pt x="0" y="483293"/>
                </a:lnTo>
                <a:lnTo>
                  <a:pt x="0" y="0"/>
                </a:lnTo>
                <a:close/>
              </a:path>
            </a:pathLst>
          </a:custGeom>
          <a:solidFill>
            <a:srgbClr val="59CDE8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32000" tIns="8890" rIns="8890" bIns="8890" numCol="1" spcCol="1270" anchor="ctr" anchorCtr="0">
            <a:noAutofit/>
          </a:bodyPr>
          <a:lstStyle/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ts val="100"/>
              </a:spcAft>
              <a:buNone/>
            </a:pPr>
            <a:endParaRPr lang="en-US" sz="1400" b="1" kern="120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3" name="Text Placeholder 145">
            <a:extLst>
              <a:ext uri="{FF2B5EF4-FFF2-40B4-BE49-F238E27FC236}">
                <a16:creationId xmlns:a16="http://schemas.microsoft.com/office/drawing/2014/main" id="{C26AE925-ED0B-48D7-8E94-91D7B9E66CB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7208759" y="5375968"/>
            <a:ext cx="1817742" cy="229821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rgbClr val="004B8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Job Title/Role</a:t>
            </a:r>
            <a:endParaRPr lang="en-GB"/>
          </a:p>
        </p:txBody>
      </p:sp>
      <p:sp>
        <p:nvSpPr>
          <p:cNvPr id="274" name="Text Placeholder 145">
            <a:extLst>
              <a:ext uri="{FF2B5EF4-FFF2-40B4-BE49-F238E27FC236}">
                <a16:creationId xmlns:a16="http://schemas.microsoft.com/office/drawing/2014/main" id="{7B69C128-EB6B-4234-A2C6-1831BCC031FA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7208760" y="5172585"/>
            <a:ext cx="1817742" cy="264930"/>
          </a:xfrm>
        </p:spPr>
        <p:txBody>
          <a:bodyPr lIns="90000" rIns="36000">
            <a:noAutofit/>
          </a:bodyPr>
          <a:lstStyle>
            <a:lvl1pPr marL="0" indent="0">
              <a:buNone/>
              <a:defRPr sz="1400" b="0" i="0">
                <a:solidFill>
                  <a:srgbClr val="004B8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Christian M Surname</a:t>
            </a:r>
            <a:endParaRPr lang="en-GB"/>
          </a:p>
        </p:txBody>
      </p:sp>
      <p:sp>
        <p:nvSpPr>
          <p:cNvPr id="275" name="Picture Placeholder 57">
            <a:extLst>
              <a:ext uri="{FF2B5EF4-FFF2-40B4-BE49-F238E27FC236}">
                <a16:creationId xmlns:a16="http://schemas.microsoft.com/office/drawing/2014/main" id="{F8432B1D-67DA-408E-95DC-8728D463B7FA}"/>
              </a:ext>
            </a:extLst>
          </p:cNvPr>
          <p:cNvSpPr>
            <a:spLocks noGrp="1"/>
          </p:cNvSpPr>
          <p:nvPr>
            <p:ph type="pic" sz="quarter" idx="77" hasCustomPrompt="1"/>
          </p:nvPr>
        </p:nvSpPr>
        <p:spPr>
          <a:xfrm>
            <a:off x="6723589" y="5058574"/>
            <a:ext cx="486000" cy="651600"/>
          </a:xfrm>
          <a:solidFill>
            <a:srgbClr val="004B87"/>
          </a:solidFill>
          <a:ln w="12700"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0">
              <a:buNone/>
              <a:defRPr sz="8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insert Staff Photo</a:t>
            </a:r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BC6D7B27-4000-44FA-AC08-A5F5C51E0727}"/>
              </a:ext>
            </a:extLst>
          </p:cNvPr>
          <p:cNvSpPr/>
          <p:nvPr/>
        </p:nvSpPr>
        <p:spPr>
          <a:xfrm>
            <a:off x="9543947" y="5153121"/>
            <a:ext cx="2160000" cy="483293"/>
          </a:xfrm>
          <a:custGeom>
            <a:avLst/>
            <a:gdLst>
              <a:gd name="connsiteX0" fmla="*/ 0 w 2212578"/>
              <a:gd name="connsiteY0" fmla="*/ 0 h 483293"/>
              <a:gd name="connsiteX1" fmla="*/ 2212578 w 2212578"/>
              <a:gd name="connsiteY1" fmla="*/ 0 h 483293"/>
              <a:gd name="connsiteX2" fmla="*/ 2212578 w 2212578"/>
              <a:gd name="connsiteY2" fmla="*/ 483293 h 483293"/>
              <a:gd name="connsiteX3" fmla="*/ 0 w 2212578"/>
              <a:gd name="connsiteY3" fmla="*/ 483293 h 483293"/>
              <a:gd name="connsiteX4" fmla="*/ 0 w 2212578"/>
              <a:gd name="connsiteY4" fmla="*/ 0 h 48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2578" h="483293">
                <a:moveTo>
                  <a:pt x="0" y="0"/>
                </a:moveTo>
                <a:lnTo>
                  <a:pt x="2212578" y="0"/>
                </a:lnTo>
                <a:lnTo>
                  <a:pt x="2212578" y="483293"/>
                </a:lnTo>
                <a:lnTo>
                  <a:pt x="0" y="483293"/>
                </a:lnTo>
                <a:lnTo>
                  <a:pt x="0" y="0"/>
                </a:lnTo>
                <a:close/>
              </a:path>
            </a:pathLst>
          </a:custGeom>
          <a:solidFill>
            <a:srgbClr val="59CDE8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32000" tIns="8890" rIns="8890" bIns="8890" numCol="1" spcCol="1270" anchor="ctr" anchorCtr="0">
            <a:noAutofit/>
          </a:bodyPr>
          <a:lstStyle/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ts val="100"/>
              </a:spcAft>
              <a:buNone/>
            </a:pPr>
            <a:endParaRPr lang="en-US" sz="1400" b="1" kern="120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7" name="Text Placeholder 145">
            <a:extLst>
              <a:ext uri="{FF2B5EF4-FFF2-40B4-BE49-F238E27FC236}">
                <a16:creationId xmlns:a16="http://schemas.microsoft.com/office/drawing/2014/main" id="{3EE1A4C2-1C46-441B-8C72-16372CD25278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9884903" y="5375968"/>
            <a:ext cx="1817742" cy="229821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rgbClr val="004B8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Job Title/Role</a:t>
            </a:r>
            <a:endParaRPr lang="en-GB"/>
          </a:p>
        </p:txBody>
      </p:sp>
      <p:sp>
        <p:nvSpPr>
          <p:cNvPr id="278" name="Text Placeholder 145">
            <a:extLst>
              <a:ext uri="{FF2B5EF4-FFF2-40B4-BE49-F238E27FC236}">
                <a16:creationId xmlns:a16="http://schemas.microsoft.com/office/drawing/2014/main" id="{FD1AE74F-29E1-4565-BCCE-DD25D7E1C77C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9884904" y="5172585"/>
            <a:ext cx="1817742" cy="264930"/>
          </a:xfrm>
        </p:spPr>
        <p:txBody>
          <a:bodyPr lIns="90000" rIns="36000">
            <a:noAutofit/>
          </a:bodyPr>
          <a:lstStyle>
            <a:lvl1pPr marL="0" indent="0">
              <a:buNone/>
              <a:defRPr sz="1400" b="0" i="0">
                <a:solidFill>
                  <a:srgbClr val="004B8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Christian M Surname</a:t>
            </a:r>
            <a:endParaRPr lang="en-GB"/>
          </a:p>
        </p:txBody>
      </p:sp>
      <p:sp>
        <p:nvSpPr>
          <p:cNvPr id="279" name="Picture Placeholder 57">
            <a:extLst>
              <a:ext uri="{FF2B5EF4-FFF2-40B4-BE49-F238E27FC236}">
                <a16:creationId xmlns:a16="http://schemas.microsoft.com/office/drawing/2014/main" id="{8CB84620-5AF8-48A7-A969-0883C89F6E16}"/>
              </a:ext>
            </a:extLst>
          </p:cNvPr>
          <p:cNvSpPr>
            <a:spLocks noGrp="1"/>
          </p:cNvSpPr>
          <p:nvPr>
            <p:ph type="pic" sz="quarter" idx="80" hasCustomPrompt="1"/>
          </p:nvPr>
        </p:nvSpPr>
        <p:spPr>
          <a:xfrm>
            <a:off x="9399733" y="5058574"/>
            <a:ext cx="486000" cy="651600"/>
          </a:xfrm>
          <a:solidFill>
            <a:srgbClr val="004B87"/>
          </a:solidFill>
          <a:ln w="12700"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0">
              <a:buNone/>
              <a:defRPr sz="8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insert Staff Photo</a:t>
            </a:r>
          </a:p>
        </p:txBody>
      </p:sp>
      <p:sp>
        <p:nvSpPr>
          <p:cNvPr id="280" name="Freeform: Shape 279">
            <a:extLst>
              <a:ext uri="{FF2B5EF4-FFF2-40B4-BE49-F238E27FC236}">
                <a16:creationId xmlns:a16="http://schemas.microsoft.com/office/drawing/2014/main" id="{BCFD6C20-1654-4D94-B958-4D90EE097075}"/>
              </a:ext>
            </a:extLst>
          </p:cNvPr>
          <p:cNvSpPr/>
          <p:nvPr/>
        </p:nvSpPr>
        <p:spPr>
          <a:xfrm>
            <a:off x="5089426" y="1363790"/>
            <a:ext cx="2160000" cy="483293"/>
          </a:xfrm>
          <a:custGeom>
            <a:avLst/>
            <a:gdLst>
              <a:gd name="connsiteX0" fmla="*/ 0 w 2212578"/>
              <a:gd name="connsiteY0" fmla="*/ 0 h 483293"/>
              <a:gd name="connsiteX1" fmla="*/ 2212578 w 2212578"/>
              <a:gd name="connsiteY1" fmla="*/ 0 h 483293"/>
              <a:gd name="connsiteX2" fmla="*/ 2212578 w 2212578"/>
              <a:gd name="connsiteY2" fmla="*/ 483293 h 483293"/>
              <a:gd name="connsiteX3" fmla="*/ 0 w 2212578"/>
              <a:gd name="connsiteY3" fmla="*/ 483293 h 483293"/>
              <a:gd name="connsiteX4" fmla="*/ 0 w 2212578"/>
              <a:gd name="connsiteY4" fmla="*/ 0 h 48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2578" h="483293">
                <a:moveTo>
                  <a:pt x="0" y="0"/>
                </a:moveTo>
                <a:lnTo>
                  <a:pt x="2212578" y="0"/>
                </a:lnTo>
                <a:lnTo>
                  <a:pt x="2212578" y="483293"/>
                </a:lnTo>
                <a:lnTo>
                  <a:pt x="0" y="483293"/>
                </a:lnTo>
                <a:lnTo>
                  <a:pt x="0" y="0"/>
                </a:lnTo>
                <a:close/>
              </a:path>
            </a:pathLst>
          </a:custGeom>
          <a:solidFill>
            <a:srgbClr val="59CDE8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32000" tIns="8890" rIns="8890" bIns="8890" numCol="1" spcCol="1270" anchor="ctr" anchorCtr="0">
            <a:noAutofit/>
          </a:bodyPr>
          <a:lstStyle/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ts val="100"/>
              </a:spcAft>
              <a:buNone/>
            </a:pPr>
            <a:endParaRPr lang="en-US" sz="1400" b="1" kern="120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1" name="Text Placeholder 145">
            <a:extLst>
              <a:ext uri="{FF2B5EF4-FFF2-40B4-BE49-F238E27FC236}">
                <a16:creationId xmlns:a16="http://schemas.microsoft.com/office/drawing/2014/main" id="{32E77262-5EC0-46C6-8801-D4A70674270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5430382" y="1586637"/>
            <a:ext cx="1817742" cy="229821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rgbClr val="004B8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Job Title/Role</a:t>
            </a:r>
            <a:endParaRPr lang="en-GB"/>
          </a:p>
        </p:txBody>
      </p:sp>
      <p:sp>
        <p:nvSpPr>
          <p:cNvPr id="282" name="Text Placeholder 145">
            <a:extLst>
              <a:ext uri="{FF2B5EF4-FFF2-40B4-BE49-F238E27FC236}">
                <a16:creationId xmlns:a16="http://schemas.microsoft.com/office/drawing/2014/main" id="{4B420214-7DC2-4545-86AF-18602726DFE7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5430383" y="1383254"/>
            <a:ext cx="1817742" cy="264930"/>
          </a:xfrm>
        </p:spPr>
        <p:txBody>
          <a:bodyPr lIns="90000" rIns="36000">
            <a:noAutofit/>
          </a:bodyPr>
          <a:lstStyle>
            <a:lvl1pPr marL="0" indent="0">
              <a:buNone/>
              <a:defRPr sz="1400" b="0" i="0">
                <a:solidFill>
                  <a:srgbClr val="004B8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Christian M Surname</a:t>
            </a:r>
            <a:endParaRPr lang="en-GB"/>
          </a:p>
        </p:txBody>
      </p:sp>
      <p:sp>
        <p:nvSpPr>
          <p:cNvPr id="283" name="Picture Placeholder 57">
            <a:extLst>
              <a:ext uri="{FF2B5EF4-FFF2-40B4-BE49-F238E27FC236}">
                <a16:creationId xmlns:a16="http://schemas.microsoft.com/office/drawing/2014/main" id="{53E867F1-1C9E-455C-A448-0BC0D1BED79A}"/>
              </a:ext>
            </a:extLst>
          </p:cNvPr>
          <p:cNvSpPr>
            <a:spLocks noGrp="1"/>
          </p:cNvSpPr>
          <p:nvPr>
            <p:ph type="pic" sz="quarter" idx="83" hasCustomPrompt="1"/>
          </p:nvPr>
        </p:nvSpPr>
        <p:spPr>
          <a:xfrm>
            <a:off x="4945212" y="1269243"/>
            <a:ext cx="486000" cy="651600"/>
          </a:xfrm>
          <a:solidFill>
            <a:srgbClr val="004B87"/>
          </a:solidFill>
          <a:ln w="12700"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0">
              <a:buNone/>
              <a:defRPr sz="8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insert Staff Photo</a:t>
            </a:r>
          </a:p>
        </p:txBody>
      </p: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FA1C6E9B-1F12-44CB-A7E9-9661E127A161}"/>
              </a:ext>
            </a:extLst>
          </p:cNvPr>
          <p:cNvCxnSpPr/>
          <p:nvPr/>
        </p:nvCxnSpPr>
        <p:spPr>
          <a:xfrm>
            <a:off x="390294" y="324118"/>
            <a:ext cx="0" cy="52322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6" name="Graphic 285">
            <a:extLst>
              <a:ext uri="{FF2B5EF4-FFF2-40B4-BE49-F238E27FC236}">
                <a16:creationId xmlns:a16="http://schemas.microsoft.com/office/drawing/2014/main" id="{9F31CDFF-A376-4BC8-80F4-623601045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sp>
        <p:nvSpPr>
          <p:cNvPr id="90" name="Text Placeholder 12">
            <a:extLst>
              <a:ext uri="{FF2B5EF4-FFF2-40B4-BE49-F238E27FC236}">
                <a16:creationId xmlns:a16="http://schemas.microsoft.com/office/drawing/2014/main" id="{57AD23D5-EC6A-9347-9BF7-AFF85BF276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4068" y="324118"/>
            <a:ext cx="5601929" cy="523220"/>
          </a:xfrm>
        </p:spPr>
        <p:txBody>
          <a:bodyPr anchor="ctr">
            <a:no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None/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None/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ADD TITLE</a:t>
            </a:r>
          </a:p>
        </p:txBody>
      </p:sp>
      <p:sp>
        <p:nvSpPr>
          <p:cNvPr id="93" name="Slide Number Placeholder 5">
            <a:extLst>
              <a:ext uri="{FF2B5EF4-FFF2-40B4-BE49-F238E27FC236}">
                <a16:creationId xmlns:a16="http://schemas.microsoft.com/office/drawing/2014/main" id="{B1074668-1CB5-421C-BC52-54EBEA50B042}"/>
              </a:ext>
            </a:extLst>
          </p:cNvPr>
          <p:cNvSpPr txBox="1">
            <a:spLocks/>
          </p:cNvSpPr>
          <p:nvPr/>
        </p:nvSpPr>
        <p:spPr>
          <a:xfrm>
            <a:off x="230400" y="6303600"/>
            <a:ext cx="12973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>
                <a:solidFill>
                  <a:schemeClr val="bg1"/>
                </a:solidFill>
              </a:rPr>
              <a:t>SLIDE  </a:t>
            </a:r>
            <a:r>
              <a:rPr lang="en-GB" sz="1400">
                <a:solidFill>
                  <a:schemeClr val="accent3"/>
                </a:solidFill>
              </a:rPr>
              <a:t>|</a:t>
            </a:r>
            <a:r>
              <a:rPr lang="en-GB" sz="1000">
                <a:solidFill>
                  <a:schemeClr val="bg1"/>
                </a:solidFill>
              </a:rPr>
              <a:t>  </a:t>
            </a:r>
            <a:fld id="{85845CA8-B977-449B-9FF9-20DC913440A4}" type="slidenum">
              <a:rPr lang="en-GB" sz="1000" smtClean="0">
                <a:solidFill>
                  <a:schemeClr val="bg1"/>
                </a:solidFill>
              </a:rPr>
              <a:pPr algn="l"/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93866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S:GO Single Company Structure -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89">
            <a:extLst>
              <a:ext uri="{FF2B5EF4-FFF2-40B4-BE49-F238E27FC236}">
                <a16:creationId xmlns:a16="http://schemas.microsoft.com/office/drawing/2014/main" id="{A92BB1C9-2EE3-4990-BB81-B2244E8EDC9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</a:blip>
          <a:srcRect/>
          <a:stretch/>
        </p:blipFill>
        <p:spPr>
          <a:xfrm>
            <a:off x="0" y="0"/>
            <a:ext cx="12192000" cy="6857142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ADDE8B3-0F63-42E0-8067-CF8EFC945342}"/>
              </a:ext>
            </a:extLst>
          </p:cNvPr>
          <p:cNvSpPr/>
          <p:nvPr/>
        </p:nvSpPr>
        <p:spPr>
          <a:xfrm>
            <a:off x="6532462" y="2790951"/>
            <a:ext cx="331886" cy="260215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02157"/>
                </a:lnTo>
                <a:lnTo>
                  <a:pt x="331886" y="2602157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0796531-8233-494C-A3E3-1EB79F855369}"/>
              </a:ext>
            </a:extLst>
          </p:cNvPr>
          <p:cNvSpPr/>
          <p:nvPr/>
        </p:nvSpPr>
        <p:spPr>
          <a:xfrm>
            <a:off x="6532462" y="2790951"/>
            <a:ext cx="331886" cy="16542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54222"/>
                </a:lnTo>
                <a:lnTo>
                  <a:pt x="331886" y="1654222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E894A3E-CCD0-4BFC-8755-8BA81309534A}"/>
              </a:ext>
            </a:extLst>
          </p:cNvPr>
          <p:cNvSpPr/>
          <p:nvPr/>
        </p:nvSpPr>
        <p:spPr>
          <a:xfrm>
            <a:off x="6532462" y="2790951"/>
            <a:ext cx="331886" cy="70628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06288"/>
                </a:lnTo>
                <a:lnTo>
                  <a:pt x="331886" y="706288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0D1B2EF-4D4C-48EF-9427-F5D261705CF2}"/>
              </a:ext>
            </a:extLst>
          </p:cNvPr>
          <p:cNvSpPr/>
          <p:nvPr/>
        </p:nvSpPr>
        <p:spPr>
          <a:xfrm>
            <a:off x="3855242" y="2790951"/>
            <a:ext cx="331886" cy="260215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02157"/>
                </a:lnTo>
                <a:lnTo>
                  <a:pt x="331886" y="2602157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AB0C704-3523-4971-8680-A428315E454D}"/>
              </a:ext>
            </a:extLst>
          </p:cNvPr>
          <p:cNvSpPr/>
          <p:nvPr/>
        </p:nvSpPr>
        <p:spPr>
          <a:xfrm>
            <a:off x="3855242" y="2790951"/>
            <a:ext cx="331886" cy="16542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54222"/>
                </a:lnTo>
                <a:lnTo>
                  <a:pt x="331886" y="1654222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40C56BE-B1E4-4424-9569-EDB59ABCB7A1}"/>
              </a:ext>
            </a:extLst>
          </p:cNvPr>
          <p:cNvSpPr/>
          <p:nvPr/>
        </p:nvSpPr>
        <p:spPr>
          <a:xfrm>
            <a:off x="3855242" y="2790951"/>
            <a:ext cx="331886" cy="70628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06288"/>
                </a:lnTo>
                <a:lnTo>
                  <a:pt x="331886" y="706288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0031562A-BD6F-430D-BD78-8D65361C4309}"/>
              </a:ext>
            </a:extLst>
          </p:cNvPr>
          <p:cNvCxnSpPr>
            <a:cxnSpLocks/>
          </p:cNvCxnSpPr>
          <p:nvPr/>
        </p:nvCxnSpPr>
        <p:spPr>
          <a:xfrm rot="5400000">
            <a:off x="5208856" y="1420654"/>
            <a:ext cx="464400" cy="1310400"/>
          </a:xfrm>
          <a:prstGeom prst="bentConnector3">
            <a:avLst>
              <a:gd name="adj1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23120987-2F09-43A3-BAB7-1C9F4F937ECC}"/>
              </a:ext>
            </a:extLst>
          </p:cNvPr>
          <p:cNvCxnSpPr/>
          <p:nvPr/>
        </p:nvCxnSpPr>
        <p:spPr>
          <a:xfrm rot="16200000" flipH="1">
            <a:off x="6521381" y="1420654"/>
            <a:ext cx="464400" cy="1310400"/>
          </a:xfrm>
          <a:prstGeom prst="bentConnector3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cxn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758784C2-DF74-4063-B2E8-165EEE03D326}"/>
              </a:ext>
            </a:extLst>
          </p:cNvPr>
          <p:cNvSpPr/>
          <p:nvPr/>
        </p:nvSpPr>
        <p:spPr>
          <a:xfrm>
            <a:off x="1167701" y="2790951"/>
            <a:ext cx="331886" cy="260215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02157"/>
                </a:lnTo>
                <a:lnTo>
                  <a:pt x="331886" y="2602157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0D116B9A-4A3C-4855-B12A-75809978F4C3}"/>
              </a:ext>
            </a:extLst>
          </p:cNvPr>
          <p:cNvSpPr/>
          <p:nvPr/>
        </p:nvSpPr>
        <p:spPr>
          <a:xfrm>
            <a:off x="1167701" y="2790951"/>
            <a:ext cx="331886" cy="16542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54222"/>
                </a:lnTo>
                <a:lnTo>
                  <a:pt x="331886" y="1654222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915FCBC9-AADF-41CC-8325-6B5191CBA46E}"/>
              </a:ext>
            </a:extLst>
          </p:cNvPr>
          <p:cNvSpPr/>
          <p:nvPr/>
        </p:nvSpPr>
        <p:spPr>
          <a:xfrm>
            <a:off x="1167701" y="2790951"/>
            <a:ext cx="331886" cy="70628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06288"/>
                </a:lnTo>
                <a:lnTo>
                  <a:pt x="331886" y="706288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2CA1DC6F-E568-4042-BD30-EBBC6FAFEB53}"/>
              </a:ext>
            </a:extLst>
          </p:cNvPr>
          <p:cNvSpPr/>
          <p:nvPr/>
        </p:nvSpPr>
        <p:spPr>
          <a:xfrm>
            <a:off x="9212052" y="2790951"/>
            <a:ext cx="331886" cy="260215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02157"/>
                </a:lnTo>
                <a:lnTo>
                  <a:pt x="331886" y="2602157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3288C110-DA13-49BC-8509-B38F6E32A4ED}"/>
              </a:ext>
            </a:extLst>
          </p:cNvPr>
          <p:cNvSpPr/>
          <p:nvPr/>
        </p:nvSpPr>
        <p:spPr>
          <a:xfrm>
            <a:off x="9212052" y="2790951"/>
            <a:ext cx="331886" cy="165422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54222"/>
                </a:lnTo>
                <a:lnTo>
                  <a:pt x="331886" y="1654222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11B628F2-0F9B-4CB8-805E-68EAAB7E2407}"/>
              </a:ext>
            </a:extLst>
          </p:cNvPr>
          <p:cNvSpPr/>
          <p:nvPr/>
        </p:nvSpPr>
        <p:spPr>
          <a:xfrm>
            <a:off x="9212052" y="2790951"/>
            <a:ext cx="331886" cy="70628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06288"/>
                </a:lnTo>
                <a:lnTo>
                  <a:pt x="331886" y="706288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826BCD08-A0F9-496B-A93A-14A520D6E4CB}"/>
              </a:ext>
            </a:extLst>
          </p:cNvPr>
          <p:cNvCxnSpPr>
            <a:cxnSpLocks/>
          </p:cNvCxnSpPr>
          <p:nvPr/>
        </p:nvCxnSpPr>
        <p:spPr>
          <a:xfrm rot="10800000" flipV="1">
            <a:off x="2098316" y="2078234"/>
            <a:ext cx="2687543" cy="229820"/>
          </a:xfrm>
          <a:prstGeom prst="bentConnector3">
            <a:avLst>
              <a:gd name="adj1" fmla="val 9979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2DD4ECD6-5704-4966-B881-F2F1F5F14B81}"/>
              </a:ext>
            </a:extLst>
          </p:cNvPr>
          <p:cNvCxnSpPr>
            <a:cxnSpLocks/>
          </p:cNvCxnSpPr>
          <p:nvPr/>
        </p:nvCxnSpPr>
        <p:spPr>
          <a:xfrm>
            <a:off x="7408781" y="2078234"/>
            <a:ext cx="2759918" cy="229820"/>
          </a:xfrm>
          <a:prstGeom prst="bentConnector3">
            <a:avLst>
              <a:gd name="adj1" fmla="val 10004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cxn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10302A70-35DF-468B-B2A3-54E24D139D38}"/>
              </a:ext>
            </a:extLst>
          </p:cNvPr>
          <p:cNvSpPr/>
          <p:nvPr/>
        </p:nvSpPr>
        <p:spPr>
          <a:xfrm>
            <a:off x="1044013" y="2317372"/>
            <a:ext cx="2160000" cy="483293"/>
          </a:xfrm>
          <a:custGeom>
            <a:avLst/>
            <a:gdLst>
              <a:gd name="connsiteX0" fmla="*/ 0 w 2212578"/>
              <a:gd name="connsiteY0" fmla="*/ 0 h 483293"/>
              <a:gd name="connsiteX1" fmla="*/ 2212578 w 2212578"/>
              <a:gd name="connsiteY1" fmla="*/ 0 h 483293"/>
              <a:gd name="connsiteX2" fmla="*/ 2212578 w 2212578"/>
              <a:gd name="connsiteY2" fmla="*/ 483293 h 483293"/>
              <a:gd name="connsiteX3" fmla="*/ 0 w 2212578"/>
              <a:gd name="connsiteY3" fmla="*/ 483293 h 483293"/>
              <a:gd name="connsiteX4" fmla="*/ 0 w 2212578"/>
              <a:gd name="connsiteY4" fmla="*/ 0 h 48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2578" h="483293">
                <a:moveTo>
                  <a:pt x="0" y="0"/>
                </a:moveTo>
                <a:lnTo>
                  <a:pt x="2212578" y="0"/>
                </a:lnTo>
                <a:lnTo>
                  <a:pt x="2212578" y="483293"/>
                </a:lnTo>
                <a:lnTo>
                  <a:pt x="0" y="4832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32000" tIns="8890" rIns="8890" bIns="8890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4B87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52" name="Text Placeholder 145">
            <a:extLst>
              <a:ext uri="{FF2B5EF4-FFF2-40B4-BE49-F238E27FC236}">
                <a16:creationId xmlns:a16="http://schemas.microsoft.com/office/drawing/2014/main" id="{4419A5C1-3705-4A08-9BD5-C98AE0ABEEE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384969" y="2540219"/>
            <a:ext cx="1817742" cy="229821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Job Title/Role</a:t>
            </a:r>
            <a:endParaRPr lang="en-GB"/>
          </a:p>
        </p:txBody>
      </p:sp>
      <p:sp>
        <p:nvSpPr>
          <p:cNvPr id="153" name="Text Placeholder 145">
            <a:extLst>
              <a:ext uri="{FF2B5EF4-FFF2-40B4-BE49-F238E27FC236}">
                <a16:creationId xmlns:a16="http://schemas.microsoft.com/office/drawing/2014/main" id="{BD61E29E-EA3E-4262-94B0-F9E0B0B5742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384970" y="2336836"/>
            <a:ext cx="1817742" cy="264930"/>
          </a:xfrm>
        </p:spPr>
        <p:txBody>
          <a:bodyPr lIns="90000" rIns="3600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Christian M Surname</a:t>
            </a:r>
            <a:endParaRPr lang="en-GB"/>
          </a:p>
        </p:txBody>
      </p:sp>
      <p:sp>
        <p:nvSpPr>
          <p:cNvPr id="98" name="Picture Placeholder 57">
            <a:extLst>
              <a:ext uri="{FF2B5EF4-FFF2-40B4-BE49-F238E27FC236}">
                <a16:creationId xmlns:a16="http://schemas.microsoft.com/office/drawing/2014/main" id="{C6EC71D0-B97A-4944-B558-A8AAC607399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99799" y="2222825"/>
            <a:ext cx="486000" cy="651600"/>
          </a:xfrm>
          <a:solidFill>
            <a:srgbClr val="004B87"/>
          </a:solidFill>
          <a:ln w="12700"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0">
              <a:buNone/>
              <a:defRPr sz="8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insert Staff Photo</a:t>
            </a: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DFE3E647-0DC9-4493-9605-47CEFDF93FF2}"/>
              </a:ext>
            </a:extLst>
          </p:cNvPr>
          <p:cNvSpPr/>
          <p:nvPr/>
        </p:nvSpPr>
        <p:spPr>
          <a:xfrm>
            <a:off x="3726253" y="2317372"/>
            <a:ext cx="2160000" cy="483293"/>
          </a:xfrm>
          <a:custGeom>
            <a:avLst/>
            <a:gdLst>
              <a:gd name="connsiteX0" fmla="*/ 0 w 2212578"/>
              <a:gd name="connsiteY0" fmla="*/ 0 h 483293"/>
              <a:gd name="connsiteX1" fmla="*/ 2212578 w 2212578"/>
              <a:gd name="connsiteY1" fmla="*/ 0 h 483293"/>
              <a:gd name="connsiteX2" fmla="*/ 2212578 w 2212578"/>
              <a:gd name="connsiteY2" fmla="*/ 483293 h 483293"/>
              <a:gd name="connsiteX3" fmla="*/ 0 w 2212578"/>
              <a:gd name="connsiteY3" fmla="*/ 483293 h 483293"/>
              <a:gd name="connsiteX4" fmla="*/ 0 w 2212578"/>
              <a:gd name="connsiteY4" fmla="*/ 0 h 48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2578" h="483293">
                <a:moveTo>
                  <a:pt x="0" y="0"/>
                </a:moveTo>
                <a:lnTo>
                  <a:pt x="2212578" y="0"/>
                </a:lnTo>
                <a:lnTo>
                  <a:pt x="2212578" y="483293"/>
                </a:lnTo>
                <a:lnTo>
                  <a:pt x="0" y="4832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32000" tIns="8890" rIns="8890" bIns="8890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4B87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59" name="Text Placeholder 145">
            <a:extLst>
              <a:ext uri="{FF2B5EF4-FFF2-40B4-BE49-F238E27FC236}">
                <a16:creationId xmlns:a16="http://schemas.microsoft.com/office/drawing/2014/main" id="{16E5004B-5C7E-46E3-8540-868A4680D28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67209" y="2540219"/>
            <a:ext cx="1817742" cy="229821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Job Title/Role</a:t>
            </a:r>
            <a:endParaRPr lang="en-GB"/>
          </a:p>
        </p:txBody>
      </p:sp>
      <p:sp>
        <p:nvSpPr>
          <p:cNvPr id="160" name="Text Placeholder 145">
            <a:extLst>
              <a:ext uri="{FF2B5EF4-FFF2-40B4-BE49-F238E27FC236}">
                <a16:creationId xmlns:a16="http://schemas.microsoft.com/office/drawing/2014/main" id="{52EA5CF6-C8F1-4214-A3F3-7AC62EFC091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67210" y="2336836"/>
            <a:ext cx="1817742" cy="264930"/>
          </a:xfrm>
        </p:spPr>
        <p:txBody>
          <a:bodyPr lIns="90000" rIns="3600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Christian M Surname</a:t>
            </a:r>
            <a:endParaRPr lang="en-GB"/>
          </a:p>
        </p:txBody>
      </p:sp>
      <p:sp>
        <p:nvSpPr>
          <p:cNvPr id="161" name="Picture Placeholder 57">
            <a:extLst>
              <a:ext uri="{FF2B5EF4-FFF2-40B4-BE49-F238E27FC236}">
                <a16:creationId xmlns:a16="http://schemas.microsoft.com/office/drawing/2014/main" id="{A19D2466-8155-4908-ABED-C955BF0DE100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582039" y="2222825"/>
            <a:ext cx="486000" cy="651600"/>
          </a:xfrm>
          <a:solidFill>
            <a:srgbClr val="004B87"/>
          </a:solidFill>
          <a:ln w="12700"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0">
              <a:buNone/>
              <a:defRPr sz="8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insert Staff Photo</a:t>
            </a:r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489E223C-3C24-40DE-BAAE-4671C46FB9B1}"/>
              </a:ext>
            </a:extLst>
          </p:cNvPr>
          <p:cNvSpPr/>
          <p:nvPr/>
        </p:nvSpPr>
        <p:spPr>
          <a:xfrm>
            <a:off x="6414589" y="2317372"/>
            <a:ext cx="2160000" cy="483293"/>
          </a:xfrm>
          <a:custGeom>
            <a:avLst/>
            <a:gdLst>
              <a:gd name="connsiteX0" fmla="*/ 0 w 2212578"/>
              <a:gd name="connsiteY0" fmla="*/ 0 h 483293"/>
              <a:gd name="connsiteX1" fmla="*/ 2212578 w 2212578"/>
              <a:gd name="connsiteY1" fmla="*/ 0 h 483293"/>
              <a:gd name="connsiteX2" fmla="*/ 2212578 w 2212578"/>
              <a:gd name="connsiteY2" fmla="*/ 483293 h 483293"/>
              <a:gd name="connsiteX3" fmla="*/ 0 w 2212578"/>
              <a:gd name="connsiteY3" fmla="*/ 483293 h 483293"/>
              <a:gd name="connsiteX4" fmla="*/ 0 w 2212578"/>
              <a:gd name="connsiteY4" fmla="*/ 0 h 48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2578" h="483293">
                <a:moveTo>
                  <a:pt x="0" y="0"/>
                </a:moveTo>
                <a:lnTo>
                  <a:pt x="2212578" y="0"/>
                </a:lnTo>
                <a:lnTo>
                  <a:pt x="2212578" y="483293"/>
                </a:lnTo>
                <a:lnTo>
                  <a:pt x="0" y="4832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32000" tIns="8890" rIns="8890" bIns="8890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4B87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7" name="Text Placeholder 145">
            <a:extLst>
              <a:ext uri="{FF2B5EF4-FFF2-40B4-BE49-F238E27FC236}">
                <a16:creationId xmlns:a16="http://schemas.microsoft.com/office/drawing/2014/main" id="{48C64B76-5396-4042-BA9A-E69EE355653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755545" y="2540219"/>
            <a:ext cx="1817742" cy="229821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Job Title/Role</a:t>
            </a:r>
            <a:endParaRPr lang="en-GB"/>
          </a:p>
        </p:txBody>
      </p:sp>
      <p:sp>
        <p:nvSpPr>
          <p:cNvPr id="168" name="Text Placeholder 145">
            <a:extLst>
              <a:ext uri="{FF2B5EF4-FFF2-40B4-BE49-F238E27FC236}">
                <a16:creationId xmlns:a16="http://schemas.microsoft.com/office/drawing/2014/main" id="{45E8FF31-E6F8-4959-B489-6CBD17507C6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755546" y="2336836"/>
            <a:ext cx="1817742" cy="264930"/>
          </a:xfrm>
        </p:spPr>
        <p:txBody>
          <a:bodyPr lIns="90000" rIns="3600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Christian M Surname</a:t>
            </a:r>
            <a:endParaRPr lang="en-GB"/>
          </a:p>
        </p:txBody>
      </p:sp>
      <p:sp>
        <p:nvSpPr>
          <p:cNvPr id="169" name="Picture Placeholder 57">
            <a:extLst>
              <a:ext uri="{FF2B5EF4-FFF2-40B4-BE49-F238E27FC236}">
                <a16:creationId xmlns:a16="http://schemas.microsoft.com/office/drawing/2014/main" id="{DDA1672D-D738-4A94-B6B9-0E47D523703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270375" y="2222825"/>
            <a:ext cx="486000" cy="651600"/>
          </a:xfrm>
          <a:solidFill>
            <a:srgbClr val="004B87"/>
          </a:solidFill>
          <a:ln w="12700"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0">
              <a:buNone/>
              <a:defRPr sz="8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insert Staff Photo</a:t>
            </a: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C8D41FAC-0754-48A2-AD89-2D1F42CDD2DF}"/>
              </a:ext>
            </a:extLst>
          </p:cNvPr>
          <p:cNvSpPr/>
          <p:nvPr/>
        </p:nvSpPr>
        <p:spPr>
          <a:xfrm>
            <a:off x="9090733" y="2317372"/>
            <a:ext cx="2160000" cy="483293"/>
          </a:xfrm>
          <a:custGeom>
            <a:avLst/>
            <a:gdLst>
              <a:gd name="connsiteX0" fmla="*/ 0 w 2212578"/>
              <a:gd name="connsiteY0" fmla="*/ 0 h 483293"/>
              <a:gd name="connsiteX1" fmla="*/ 2212578 w 2212578"/>
              <a:gd name="connsiteY1" fmla="*/ 0 h 483293"/>
              <a:gd name="connsiteX2" fmla="*/ 2212578 w 2212578"/>
              <a:gd name="connsiteY2" fmla="*/ 483293 h 483293"/>
              <a:gd name="connsiteX3" fmla="*/ 0 w 2212578"/>
              <a:gd name="connsiteY3" fmla="*/ 483293 h 483293"/>
              <a:gd name="connsiteX4" fmla="*/ 0 w 2212578"/>
              <a:gd name="connsiteY4" fmla="*/ 0 h 48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2578" h="483293">
                <a:moveTo>
                  <a:pt x="0" y="0"/>
                </a:moveTo>
                <a:lnTo>
                  <a:pt x="2212578" y="0"/>
                </a:lnTo>
                <a:lnTo>
                  <a:pt x="2212578" y="483293"/>
                </a:lnTo>
                <a:lnTo>
                  <a:pt x="0" y="4832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32000" tIns="8890" rIns="8890" bIns="8890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4B87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79" name="Text Placeholder 145">
            <a:extLst>
              <a:ext uri="{FF2B5EF4-FFF2-40B4-BE49-F238E27FC236}">
                <a16:creationId xmlns:a16="http://schemas.microsoft.com/office/drawing/2014/main" id="{B9CFBC15-1245-4A30-BE23-0EC9B7FF231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431689" y="2540219"/>
            <a:ext cx="1817742" cy="229821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Job Title/Role</a:t>
            </a:r>
            <a:endParaRPr lang="en-GB"/>
          </a:p>
        </p:txBody>
      </p:sp>
      <p:sp>
        <p:nvSpPr>
          <p:cNvPr id="180" name="Text Placeholder 145">
            <a:extLst>
              <a:ext uri="{FF2B5EF4-FFF2-40B4-BE49-F238E27FC236}">
                <a16:creationId xmlns:a16="http://schemas.microsoft.com/office/drawing/2014/main" id="{60FC31FD-A513-40CC-80CB-FB49F50DF20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431690" y="2336836"/>
            <a:ext cx="1817742" cy="264930"/>
          </a:xfrm>
        </p:spPr>
        <p:txBody>
          <a:bodyPr lIns="90000" rIns="3600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Christian M Surname</a:t>
            </a:r>
            <a:endParaRPr lang="en-GB"/>
          </a:p>
        </p:txBody>
      </p:sp>
      <p:sp>
        <p:nvSpPr>
          <p:cNvPr id="181" name="Picture Placeholder 57">
            <a:extLst>
              <a:ext uri="{FF2B5EF4-FFF2-40B4-BE49-F238E27FC236}">
                <a16:creationId xmlns:a16="http://schemas.microsoft.com/office/drawing/2014/main" id="{16D65CE3-0F11-499C-8036-4FFB4F472F09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8946519" y="2222825"/>
            <a:ext cx="486000" cy="651600"/>
          </a:xfrm>
          <a:solidFill>
            <a:srgbClr val="004B87"/>
          </a:solidFill>
          <a:ln w="12700"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0">
              <a:buNone/>
              <a:defRPr sz="8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insert Staff Photo</a:t>
            </a:r>
          </a:p>
        </p:txBody>
      </p:sp>
      <p:sp>
        <p:nvSpPr>
          <p:cNvPr id="200" name="Freeform: Shape 199">
            <a:extLst>
              <a:ext uri="{FF2B5EF4-FFF2-40B4-BE49-F238E27FC236}">
                <a16:creationId xmlns:a16="http://schemas.microsoft.com/office/drawing/2014/main" id="{DE63C988-D1A9-4A85-AE23-E10CBA49BC2A}"/>
              </a:ext>
            </a:extLst>
          </p:cNvPr>
          <p:cNvSpPr/>
          <p:nvPr/>
        </p:nvSpPr>
        <p:spPr>
          <a:xfrm>
            <a:off x="1497227" y="3262091"/>
            <a:ext cx="2160000" cy="483293"/>
          </a:xfrm>
          <a:custGeom>
            <a:avLst/>
            <a:gdLst>
              <a:gd name="connsiteX0" fmla="*/ 0 w 2212578"/>
              <a:gd name="connsiteY0" fmla="*/ 0 h 483293"/>
              <a:gd name="connsiteX1" fmla="*/ 2212578 w 2212578"/>
              <a:gd name="connsiteY1" fmla="*/ 0 h 483293"/>
              <a:gd name="connsiteX2" fmla="*/ 2212578 w 2212578"/>
              <a:gd name="connsiteY2" fmla="*/ 483293 h 483293"/>
              <a:gd name="connsiteX3" fmla="*/ 0 w 2212578"/>
              <a:gd name="connsiteY3" fmla="*/ 483293 h 483293"/>
              <a:gd name="connsiteX4" fmla="*/ 0 w 2212578"/>
              <a:gd name="connsiteY4" fmla="*/ 0 h 48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2578" h="483293">
                <a:moveTo>
                  <a:pt x="0" y="0"/>
                </a:moveTo>
                <a:lnTo>
                  <a:pt x="2212578" y="0"/>
                </a:lnTo>
                <a:lnTo>
                  <a:pt x="2212578" y="483293"/>
                </a:lnTo>
                <a:lnTo>
                  <a:pt x="0" y="4832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32000" tIns="8890" rIns="8890" bIns="8890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4B87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01" name="Text Placeholder 145">
            <a:extLst>
              <a:ext uri="{FF2B5EF4-FFF2-40B4-BE49-F238E27FC236}">
                <a16:creationId xmlns:a16="http://schemas.microsoft.com/office/drawing/2014/main" id="{9E9171D0-D634-4A2D-A783-FB467D165E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38183" y="3484938"/>
            <a:ext cx="1817742" cy="229821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Job Title/Role</a:t>
            </a:r>
            <a:endParaRPr lang="en-GB"/>
          </a:p>
        </p:txBody>
      </p:sp>
      <p:sp>
        <p:nvSpPr>
          <p:cNvPr id="202" name="Text Placeholder 145">
            <a:extLst>
              <a:ext uri="{FF2B5EF4-FFF2-40B4-BE49-F238E27FC236}">
                <a16:creationId xmlns:a16="http://schemas.microsoft.com/office/drawing/2014/main" id="{95CF3477-89E3-42BF-B0F7-F756ED476F1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38184" y="3281555"/>
            <a:ext cx="1817742" cy="264930"/>
          </a:xfrm>
        </p:spPr>
        <p:txBody>
          <a:bodyPr lIns="90000" rIns="3600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Christian M Surname</a:t>
            </a:r>
            <a:endParaRPr lang="en-GB"/>
          </a:p>
        </p:txBody>
      </p:sp>
      <p:sp>
        <p:nvSpPr>
          <p:cNvPr id="203" name="Picture Placeholder 57">
            <a:extLst>
              <a:ext uri="{FF2B5EF4-FFF2-40B4-BE49-F238E27FC236}">
                <a16:creationId xmlns:a16="http://schemas.microsoft.com/office/drawing/2014/main" id="{DDC1E1FB-6D68-44E6-9D3E-1FBE0EA7D515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1353013" y="3167544"/>
            <a:ext cx="486000" cy="651600"/>
          </a:xfrm>
          <a:solidFill>
            <a:srgbClr val="004B87"/>
          </a:solidFill>
          <a:ln w="12700"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0">
              <a:buNone/>
              <a:defRPr sz="8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insert Staff Photo</a:t>
            </a:r>
          </a:p>
        </p:txBody>
      </p:sp>
      <p:sp>
        <p:nvSpPr>
          <p:cNvPr id="204" name="Freeform: Shape 203">
            <a:extLst>
              <a:ext uri="{FF2B5EF4-FFF2-40B4-BE49-F238E27FC236}">
                <a16:creationId xmlns:a16="http://schemas.microsoft.com/office/drawing/2014/main" id="{BA274BA7-4C2C-45A6-B344-1D95AFD13656}"/>
              </a:ext>
            </a:extLst>
          </p:cNvPr>
          <p:cNvSpPr/>
          <p:nvPr/>
        </p:nvSpPr>
        <p:spPr>
          <a:xfrm>
            <a:off x="4179467" y="3262091"/>
            <a:ext cx="2160000" cy="483293"/>
          </a:xfrm>
          <a:custGeom>
            <a:avLst/>
            <a:gdLst>
              <a:gd name="connsiteX0" fmla="*/ 0 w 2212578"/>
              <a:gd name="connsiteY0" fmla="*/ 0 h 483293"/>
              <a:gd name="connsiteX1" fmla="*/ 2212578 w 2212578"/>
              <a:gd name="connsiteY1" fmla="*/ 0 h 483293"/>
              <a:gd name="connsiteX2" fmla="*/ 2212578 w 2212578"/>
              <a:gd name="connsiteY2" fmla="*/ 483293 h 483293"/>
              <a:gd name="connsiteX3" fmla="*/ 0 w 2212578"/>
              <a:gd name="connsiteY3" fmla="*/ 483293 h 483293"/>
              <a:gd name="connsiteX4" fmla="*/ 0 w 2212578"/>
              <a:gd name="connsiteY4" fmla="*/ 0 h 48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2578" h="483293">
                <a:moveTo>
                  <a:pt x="0" y="0"/>
                </a:moveTo>
                <a:lnTo>
                  <a:pt x="2212578" y="0"/>
                </a:lnTo>
                <a:lnTo>
                  <a:pt x="2212578" y="483293"/>
                </a:lnTo>
                <a:lnTo>
                  <a:pt x="0" y="4832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32000" tIns="8890" rIns="8890" bIns="8890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4B87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05" name="Text Placeholder 145">
            <a:extLst>
              <a:ext uri="{FF2B5EF4-FFF2-40B4-BE49-F238E27FC236}">
                <a16:creationId xmlns:a16="http://schemas.microsoft.com/office/drawing/2014/main" id="{6C38512D-751D-4340-BD37-5CC4CF7DE69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520423" y="3484938"/>
            <a:ext cx="1817742" cy="229821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Job Title/Role</a:t>
            </a:r>
            <a:endParaRPr lang="en-GB"/>
          </a:p>
        </p:txBody>
      </p:sp>
      <p:sp>
        <p:nvSpPr>
          <p:cNvPr id="206" name="Text Placeholder 145">
            <a:extLst>
              <a:ext uri="{FF2B5EF4-FFF2-40B4-BE49-F238E27FC236}">
                <a16:creationId xmlns:a16="http://schemas.microsoft.com/office/drawing/2014/main" id="{70606725-8195-4D55-8E6B-712D9EF1908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520424" y="3281555"/>
            <a:ext cx="1817742" cy="264930"/>
          </a:xfrm>
        </p:spPr>
        <p:txBody>
          <a:bodyPr lIns="90000" rIns="3600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Christian M Surname</a:t>
            </a:r>
            <a:endParaRPr lang="en-GB"/>
          </a:p>
        </p:txBody>
      </p:sp>
      <p:sp>
        <p:nvSpPr>
          <p:cNvPr id="207" name="Picture Placeholder 57">
            <a:extLst>
              <a:ext uri="{FF2B5EF4-FFF2-40B4-BE49-F238E27FC236}">
                <a16:creationId xmlns:a16="http://schemas.microsoft.com/office/drawing/2014/main" id="{5354A22E-4FC3-4BAD-BF42-0F40AE604689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035253" y="3167544"/>
            <a:ext cx="486000" cy="651600"/>
          </a:xfrm>
          <a:solidFill>
            <a:srgbClr val="004B87"/>
          </a:solidFill>
          <a:ln w="12700"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0">
              <a:buNone/>
              <a:defRPr sz="8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insert Staff Photo</a:t>
            </a:r>
          </a:p>
        </p:txBody>
      </p:sp>
      <p:sp>
        <p:nvSpPr>
          <p:cNvPr id="208" name="Freeform: Shape 207">
            <a:extLst>
              <a:ext uri="{FF2B5EF4-FFF2-40B4-BE49-F238E27FC236}">
                <a16:creationId xmlns:a16="http://schemas.microsoft.com/office/drawing/2014/main" id="{B0388C3D-4C6B-40B2-8BEA-188CE10B3D63}"/>
              </a:ext>
            </a:extLst>
          </p:cNvPr>
          <p:cNvSpPr/>
          <p:nvPr/>
        </p:nvSpPr>
        <p:spPr>
          <a:xfrm>
            <a:off x="6867803" y="3262091"/>
            <a:ext cx="2160000" cy="483293"/>
          </a:xfrm>
          <a:custGeom>
            <a:avLst/>
            <a:gdLst>
              <a:gd name="connsiteX0" fmla="*/ 0 w 2212578"/>
              <a:gd name="connsiteY0" fmla="*/ 0 h 483293"/>
              <a:gd name="connsiteX1" fmla="*/ 2212578 w 2212578"/>
              <a:gd name="connsiteY1" fmla="*/ 0 h 483293"/>
              <a:gd name="connsiteX2" fmla="*/ 2212578 w 2212578"/>
              <a:gd name="connsiteY2" fmla="*/ 483293 h 483293"/>
              <a:gd name="connsiteX3" fmla="*/ 0 w 2212578"/>
              <a:gd name="connsiteY3" fmla="*/ 483293 h 483293"/>
              <a:gd name="connsiteX4" fmla="*/ 0 w 2212578"/>
              <a:gd name="connsiteY4" fmla="*/ 0 h 48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2578" h="483293">
                <a:moveTo>
                  <a:pt x="0" y="0"/>
                </a:moveTo>
                <a:lnTo>
                  <a:pt x="2212578" y="0"/>
                </a:lnTo>
                <a:lnTo>
                  <a:pt x="2212578" y="483293"/>
                </a:lnTo>
                <a:lnTo>
                  <a:pt x="0" y="4832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32000" tIns="8890" rIns="8890" bIns="8890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4B87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09" name="Text Placeholder 145">
            <a:extLst>
              <a:ext uri="{FF2B5EF4-FFF2-40B4-BE49-F238E27FC236}">
                <a16:creationId xmlns:a16="http://schemas.microsoft.com/office/drawing/2014/main" id="{0EFC4831-968D-4E3C-89F3-0CC9368A83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208759" y="3484938"/>
            <a:ext cx="1817742" cy="229821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Job Title/Role</a:t>
            </a:r>
            <a:endParaRPr lang="en-GB"/>
          </a:p>
        </p:txBody>
      </p:sp>
      <p:sp>
        <p:nvSpPr>
          <p:cNvPr id="210" name="Text Placeholder 145">
            <a:extLst>
              <a:ext uri="{FF2B5EF4-FFF2-40B4-BE49-F238E27FC236}">
                <a16:creationId xmlns:a16="http://schemas.microsoft.com/office/drawing/2014/main" id="{CF146202-C924-4D33-A1C7-4EE7D96B742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208760" y="3281555"/>
            <a:ext cx="1817742" cy="264930"/>
          </a:xfrm>
        </p:spPr>
        <p:txBody>
          <a:bodyPr lIns="90000" rIns="3600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Christian M Surname</a:t>
            </a:r>
            <a:endParaRPr lang="en-GB"/>
          </a:p>
        </p:txBody>
      </p:sp>
      <p:sp>
        <p:nvSpPr>
          <p:cNvPr id="211" name="Picture Placeholder 57">
            <a:extLst>
              <a:ext uri="{FF2B5EF4-FFF2-40B4-BE49-F238E27FC236}">
                <a16:creationId xmlns:a16="http://schemas.microsoft.com/office/drawing/2014/main" id="{0A723437-AA62-4EC8-9315-04D8A091D49E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6723589" y="3167544"/>
            <a:ext cx="486000" cy="651600"/>
          </a:xfrm>
          <a:solidFill>
            <a:srgbClr val="004B87"/>
          </a:solidFill>
          <a:ln w="12700"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0">
              <a:buNone/>
              <a:defRPr sz="8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insert Staff Photo</a:t>
            </a:r>
          </a:p>
        </p:txBody>
      </p:sp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37E65239-5676-4BE2-868F-B582A4170F19}"/>
              </a:ext>
            </a:extLst>
          </p:cNvPr>
          <p:cNvSpPr/>
          <p:nvPr/>
        </p:nvSpPr>
        <p:spPr>
          <a:xfrm>
            <a:off x="9543947" y="3262091"/>
            <a:ext cx="2160000" cy="483293"/>
          </a:xfrm>
          <a:custGeom>
            <a:avLst/>
            <a:gdLst>
              <a:gd name="connsiteX0" fmla="*/ 0 w 2212578"/>
              <a:gd name="connsiteY0" fmla="*/ 0 h 483293"/>
              <a:gd name="connsiteX1" fmla="*/ 2212578 w 2212578"/>
              <a:gd name="connsiteY1" fmla="*/ 0 h 483293"/>
              <a:gd name="connsiteX2" fmla="*/ 2212578 w 2212578"/>
              <a:gd name="connsiteY2" fmla="*/ 483293 h 483293"/>
              <a:gd name="connsiteX3" fmla="*/ 0 w 2212578"/>
              <a:gd name="connsiteY3" fmla="*/ 483293 h 483293"/>
              <a:gd name="connsiteX4" fmla="*/ 0 w 2212578"/>
              <a:gd name="connsiteY4" fmla="*/ 0 h 48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2578" h="483293">
                <a:moveTo>
                  <a:pt x="0" y="0"/>
                </a:moveTo>
                <a:lnTo>
                  <a:pt x="2212578" y="0"/>
                </a:lnTo>
                <a:lnTo>
                  <a:pt x="2212578" y="483293"/>
                </a:lnTo>
                <a:lnTo>
                  <a:pt x="0" y="4832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32000" tIns="8890" rIns="8890" bIns="8890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4B87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13" name="Text Placeholder 145">
            <a:extLst>
              <a:ext uri="{FF2B5EF4-FFF2-40B4-BE49-F238E27FC236}">
                <a16:creationId xmlns:a16="http://schemas.microsoft.com/office/drawing/2014/main" id="{CDD712E4-7097-441D-9753-52D736B3107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884903" y="3484938"/>
            <a:ext cx="1817742" cy="229821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Job Title/Role</a:t>
            </a:r>
            <a:endParaRPr lang="en-GB"/>
          </a:p>
        </p:txBody>
      </p:sp>
      <p:sp>
        <p:nvSpPr>
          <p:cNvPr id="214" name="Text Placeholder 145">
            <a:extLst>
              <a:ext uri="{FF2B5EF4-FFF2-40B4-BE49-F238E27FC236}">
                <a16:creationId xmlns:a16="http://schemas.microsoft.com/office/drawing/2014/main" id="{5A11E08F-28AA-4B28-9233-DE85A2F751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884904" y="3281555"/>
            <a:ext cx="1817742" cy="264930"/>
          </a:xfrm>
        </p:spPr>
        <p:txBody>
          <a:bodyPr lIns="90000" rIns="3600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Christian M Surname</a:t>
            </a:r>
            <a:endParaRPr lang="en-GB"/>
          </a:p>
        </p:txBody>
      </p:sp>
      <p:sp>
        <p:nvSpPr>
          <p:cNvPr id="215" name="Picture Placeholder 57">
            <a:extLst>
              <a:ext uri="{FF2B5EF4-FFF2-40B4-BE49-F238E27FC236}">
                <a16:creationId xmlns:a16="http://schemas.microsoft.com/office/drawing/2014/main" id="{872FFE4A-7114-4015-8EBA-A4553B48931E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9399733" y="3167544"/>
            <a:ext cx="486000" cy="651600"/>
          </a:xfrm>
          <a:solidFill>
            <a:srgbClr val="004B87"/>
          </a:solidFill>
          <a:ln w="12700"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0">
              <a:buNone/>
              <a:defRPr sz="8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insert Staff Photo</a:t>
            </a:r>
          </a:p>
        </p:txBody>
      </p:sp>
      <p:sp>
        <p:nvSpPr>
          <p:cNvPr id="248" name="Freeform: Shape 247">
            <a:extLst>
              <a:ext uri="{FF2B5EF4-FFF2-40B4-BE49-F238E27FC236}">
                <a16:creationId xmlns:a16="http://schemas.microsoft.com/office/drawing/2014/main" id="{0CAFC57D-C01E-4425-99FD-B1B07A1819B2}"/>
              </a:ext>
            </a:extLst>
          </p:cNvPr>
          <p:cNvSpPr/>
          <p:nvPr/>
        </p:nvSpPr>
        <p:spPr>
          <a:xfrm>
            <a:off x="1497227" y="4206971"/>
            <a:ext cx="2160000" cy="483293"/>
          </a:xfrm>
          <a:custGeom>
            <a:avLst/>
            <a:gdLst>
              <a:gd name="connsiteX0" fmla="*/ 0 w 2212578"/>
              <a:gd name="connsiteY0" fmla="*/ 0 h 483293"/>
              <a:gd name="connsiteX1" fmla="*/ 2212578 w 2212578"/>
              <a:gd name="connsiteY1" fmla="*/ 0 h 483293"/>
              <a:gd name="connsiteX2" fmla="*/ 2212578 w 2212578"/>
              <a:gd name="connsiteY2" fmla="*/ 483293 h 483293"/>
              <a:gd name="connsiteX3" fmla="*/ 0 w 2212578"/>
              <a:gd name="connsiteY3" fmla="*/ 483293 h 483293"/>
              <a:gd name="connsiteX4" fmla="*/ 0 w 2212578"/>
              <a:gd name="connsiteY4" fmla="*/ 0 h 48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2578" h="483293">
                <a:moveTo>
                  <a:pt x="0" y="0"/>
                </a:moveTo>
                <a:lnTo>
                  <a:pt x="2212578" y="0"/>
                </a:lnTo>
                <a:lnTo>
                  <a:pt x="2212578" y="483293"/>
                </a:lnTo>
                <a:lnTo>
                  <a:pt x="0" y="4832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32000" tIns="8890" rIns="8890" bIns="8890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4B87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9" name="Text Placeholder 145">
            <a:extLst>
              <a:ext uri="{FF2B5EF4-FFF2-40B4-BE49-F238E27FC236}">
                <a16:creationId xmlns:a16="http://schemas.microsoft.com/office/drawing/2014/main" id="{04B659A2-E1B4-4CE0-AFD0-2C0FFB58311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838183" y="4429818"/>
            <a:ext cx="1817742" cy="229821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Job Title/Role</a:t>
            </a:r>
            <a:endParaRPr lang="en-GB"/>
          </a:p>
        </p:txBody>
      </p:sp>
      <p:sp>
        <p:nvSpPr>
          <p:cNvPr id="250" name="Text Placeholder 145">
            <a:extLst>
              <a:ext uri="{FF2B5EF4-FFF2-40B4-BE49-F238E27FC236}">
                <a16:creationId xmlns:a16="http://schemas.microsoft.com/office/drawing/2014/main" id="{4BBB0CFD-9F30-483F-A8D4-12669840748A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838184" y="4226435"/>
            <a:ext cx="1817742" cy="264930"/>
          </a:xfrm>
        </p:spPr>
        <p:txBody>
          <a:bodyPr lIns="90000" rIns="3600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Christian M Surname</a:t>
            </a:r>
            <a:endParaRPr lang="en-GB"/>
          </a:p>
        </p:txBody>
      </p:sp>
      <p:sp>
        <p:nvSpPr>
          <p:cNvPr id="251" name="Picture Placeholder 57">
            <a:extLst>
              <a:ext uri="{FF2B5EF4-FFF2-40B4-BE49-F238E27FC236}">
                <a16:creationId xmlns:a16="http://schemas.microsoft.com/office/drawing/2014/main" id="{11976F55-2433-492A-9A5A-55F950BFBBFA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353013" y="4112424"/>
            <a:ext cx="486000" cy="651600"/>
          </a:xfrm>
          <a:solidFill>
            <a:srgbClr val="004B87"/>
          </a:solidFill>
          <a:ln w="12700"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0">
              <a:buNone/>
              <a:defRPr sz="8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insert Staff Photo</a:t>
            </a:r>
          </a:p>
        </p:txBody>
      </p:sp>
      <p:sp>
        <p:nvSpPr>
          <p:cNvPr id="252" name="Freeform: Shape 251">
            <a:extLst>
              <a:ext uri="{FF2B5EF4-FFF2-40B4-BE49-F238E27FC236}">
                <a16:creationId xmlns:a16="http://schemas.microsoft.com/office/drawing/2014/main" id="{3DFEAAB5-F5A4-4D5F-9457-F309A302C7C2}"/>
              </a:ext>
            </a:extLst>
          </p:cNvPr>
          <p:cNvSpPr/>
          <p:nvPr/>
        </p:nvSpPr>
        <p:spPr>
          <a:xfrm>
            <a:off x="4179467" y="4206971"/>
            <a:ext cx="2160000" cy="483293"/>
          </a:xfrm>
          <a:custGeom>
            <a:avLst/>
            <a:gdLst>
              <a:gd name="connsiteX0" fmla="*/ 0 w 2212578"/>
              <a:gd name="connsiteY0" fmla="*/ 0 h 483293"/>
              <a:gd name="connsiteX1" fmla="*/ 2212578 w 2212578"/>
              <a:gd name="connsiteY1" fmla="*/ 0 h 483293"/>
              <a:gd name="connsiteX2" fmla="*/ 2212578 w 2212578"/>
              <a:gd name="connsiteY2" fmla="*/ 483293 h 483293"/>
              <a:gd name="connsiteX3" fmla="*/ 0 w 2212578"/>
              <a:gd name="connsiteY3" fmla="*/ 483293 h 483293"/>
              <a:gd name="connsiteX4" fmla="*/ 0 w 2212578"/>
              <a:gd name="connsiteY4" fmla="*/ 0 h 48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2578" h="483293">
                <a:moveTo>
                  <a:pt x="0" y="0"/>
                </a:moveTo>
                <a:lnTo>
                  <a:pt x="2212578" y="0"/>
                </a:lnTo>
                <a:lnTo>
                  <a:pt x="2212578" y="483293"/>
                </a:lnTo>
                <a:lnTo>
                  <a:pt x="0" y="4832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32000" tIns="8890" rIns="8890" bIns="8890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4B87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3" name="Text Placeholder 145">
            <a:extLst>
              <a:ext uri="{FF2B5EF4-FFF2-40B4-BE49-F238E27FC236}">
                <a16:creationId xmlns:a16="http://schemas.microsoft.com/office/drawing/2014/main" id="{90D9141D-B4EB-4B13-B04E-2737CEDD7B3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520423" y="4429818"/>
            <a:ext cx="1817742" cy="229821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Job Title/Role</a:t>
            </a:r>
            <a:endParaRPr lang="en-GB"/>
          </a:p>
        </p:txBody>
      </p:sp>
      <p:sp>
        <p:nvSpPr>
          <p:cNvPr id="254" name="Text Placeholder 145">
            <a:extLst>
              <a:ext uri="{FF2B5EF4-FFF2-40B4-BE49-F238E27FC236}">
                <a16:creationId xmlns:a16="http://schemas.microsoft.com/office/drawing/2014/main" id="{13F575F6-B23F-4FBC-AFDB-A4735702A07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520424" y="4226435"/>
            <a:ext cx="1817742" cy="264930"/>
          </a:xfrm>
        </p:spPr>
        <p:txBody>
          <a:bodyPr lIns="90000" rIns="3600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Christian M Surname</a:t>
            </a:r>
            <a:endParaRPr lang="en-GB"/>
          </a:p>
        </p:txBody>
      </p:sp>
      <p:sp>
        <p:nvSpPr>
          <p:cNvPr id="255" name="Picture Placeholder 57">
            <a:extLst>
              <a:ext uri="{FF2B5EF4-FFF2-40B4-BE49-F238E27FC236}">
                <a16:creationId xmlns:a16="http://schemas.microsoft.com/office/drawing/2014/main" id="{C3E3FA6E-BA6B-4C8C-97E2-65414CA5F346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4035253" y="4112424"/>
            <a:ext cx="486000" cy="651600"/>
          </a:xfrm>
          <a:solidFill>
            <a:srgbClr val="004B87"/>
          </a:solidFill>
          <a:ln w="12700"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0">
              <a:buNone/>
              <a:defRPr sz="8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insert Staff Photo</a:t>
            </a:r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08726F17-265F-4D58-B83C-7AF861FAB25B}"/>
              </a:ext>
            </a:extLst>
          </p:cNvPr>
          <p:cNvSpPr/>
          <p:nvPr/>
        </p:nvSpPr>
        <p:spPr>
          <a:xfrm>
            <a:off x="6867803" y="4206971"/>
            <a:ext cx="2160000" cy="483293"/>
          </a:xfrm>
          <a:custGeom>
            <a:avLst/>
            <a:gdLst>
              <a:gd name="connsiteX0" fmla="*/ 0 w 2212578"/>
              <a:gd name="connsiteY0" fmla="*/ 0 h 483293"/>
              <a:gd name="connsiteX1" fmla="*/ 2212578 w 2212578"/>
              <a:gd name="connsiteY1" fmla="*/ 0 h 483293"/>
              <a:gd name="connsiteX2" fmla="*/ 2212578 w 2212578"/>
              <a:gd name="connsiteY2" fmla="*/ 483293 h 483293"/>
              <a:gd name="connsiteX3" fmla="*/ 0 w 2212578"/>
              <a:gd name="connsiteY3" fmla="*/ 483293 h 483293"/>
              <a:gd name="connsiteX4" fmla="*/ 0 w 2212578"/>
              <a:gd name="connsiteY4" fmla="*/ 0 h 48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2578" h="483293">
                <a:moveTo>
                  <a:pt x="0" y="0"/>
                </a:moveTo>
                <a:lnTo>
                  <a:pt x="2212578" y="0"/>
                </a:lnTo>
                <a:lnTo>
                  <a:pt x="2212578" y="483293"/>
                </a:lnTo>
                <a:lnTo>
                  <a:pt x="0" y="4832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32000" tIns="8890" rIns="8890" bIns="8890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4B87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7" name="Text Placeholder 145">
            <a:extLst>
              <a:ext uri="{FF2B5EF4-FFF2-40B4-BE49-F238E27FC236}">
                <a16:creationId xmlns:a16="http://schemas.microsoft.com/office/drawing/2014/main" id="{8233EF04-B285-4DA4-A9B8-6884BA18B1E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208759" y="4429818"/>
            <a:ext cx="1817742" cy="229821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Job Title/Role</a:t>
            </a:r>
            <a:endParaRPr lang="en-GB"/>
          </a:p>
        </p:txBody>
      </p:sp>
      <p:sp>
        <p:nvSpPr>
          <p:cNvPr id="258" name="Text Placeholder 145">
            <a:extLst>
              <a:ext uri="{FF2B5EF4-FFF2-40B4-BE49-F238E27FC236}">
                <a16:creationId xmlns:a16="http://schemas.microsoft.com/office/drawing/2014/main" id="{F653B7B9-D690-4FB7-BE71-2D695FC2B100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7208760" y="4226435"/>
            <a:ext cx="1817742" cy="264930"/>
          </a:xfrm>
        </p:spPr>
        <p:txBody>
          <a:bodyPr lIns="90000" rIns="3600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Christian M Surname</a:t>
            </a:r>
            <a:endParaRPr lang="en-GB"/>
          </a:p>
        </p:txBody>
      </p:sp>
      <p:sp>
        <p:nvSpPr>
          <p:cNvPr id="259" name="Picture Placeholder 57">
            <a:extLst>
              <a:ext uri="{FF2B5EF4-FFF2-40B4-BE49-F238E27FC236}">
                <a16:creationId xmlns:a16="http://schemas.microsoft.com/office/drawing/2014/main" id="{196DB70B-5550-453B-B272-09D9C2F5FEF4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723589" y="4112424"/>
            <a:ext cx="486000" cy="651600"/>
          </a:xfrm>
          <a:solidFill>
            <a:srgbClr val="004B87"/>
          </a:solidFill>
          <a:ln w="12700"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0">
              <a:buNone/>
              <a:defRPr sz="8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insert Staff Photo</a:t>
            </a:r>
          </a:p>
        </p:txBody>
      </p:sp>
      <p:sp>
        <p:nvSpPr>
          <p:cNvPr id="260" name="Freeform: Shape 259">
            <a:extLst>
              <a:ext uri="{FF2B5EF4-FFF2-40B4-BE49-F238E27FC236}">
                <a16:creationId xmlns:a16="http://schemas.microsoft.com/office/drawing/2014/main" id="{C965386E-3555-4AEB-82B5-148164D5EFB5}"/>
              </a:ext>
            </a:extLst>
          </p:cNvPr>
          <p:cNvSpPr/>
          <p:nvPr/>
        </p:nvSpPr>
        <p:spPr>
          <a:xfrm>
            <a:off x="9543947" y="4206971"/>
            <a:ext cx="2160000" cy="483293"/>
          </a:xfrm>
          <a:custGeom>
            <a:avLst/>
            <a:gdLst>
              <a:gd name="connsiteX0" fmla="*/ 0 w 2212578"/>
              <a:gd name="connsiteY0" fmla="*/ 0 h 483293"/>
              <a:gd name="connsiteX1" fmla="*/ 2212578 w 2212578"/>
              <a:gd name="connsiteY1" fmla="*/ 0 h 483293"/>
              <a:gd name="connsiteX2" fmla="*/ 2212578 w 2212578"/>
              <a:gd name="connsiteY2" fmla="*/ 483293 h 483293"/>
              <a:gd name="connsiteX3" fmla="*/ 0 w 2212578"/>
              <a:gd name="connsiteY3" fmla="*/ 483293 h 483293"/>
              <a:gd name="connsiteX4" fmla="*/ 0 w 2212578"/>
              <a:gd name="connsiteY4" fmla="*/ 0 h 48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2578" h="483293">
                <a:moveTo>
                  <a:pt x="0" y="0"/>
                </a:moveTo>
                <a:lnTo>
                  <a:pt x="2212578" y="0"/>
                </a:lnTo>
                <a:lnTo>
                  <a:pt x="2212578" y="483293"/>
                </a:lnTo>
                <a:lnTo>
                  <a:pt x="0" y="4832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32000" tIns="8890" rIns="8890" bIns="8890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4B87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61" name="Text Placeholder 145">
            <a:extLst>
              <a:ext uri="{FF2B5EF4-FFF2-40B4-BE49-F238E27FC236}">
                <a16:creationId xmlns:a16="http://schemas.microsoft.com/office/drawing/2014/main" id="{140C1FB6-DDB1-4275-9B92-CAEA41D1E60B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884903" y="4429818"/>
            <a:ext cx="1817742" cy="229821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Job Title/Role</a:t>
            </a:r>
            <a:endParaRPr lang="en-GB"/>
          </a:p>
        </p:txBody>
      </p:sp>
      <p:sp>
        <p:nvSpPr>
          <p:cNvPr id="262" name="Text Placeholder 145">
            <a:extLst>
              <a:ext uri="{FF2B5EF4-FFF2-40B4-BE49-F238E27FC236}">
                <a16:creationId xmlns:a16="http://schemas.microsoft.com/office/drawing/2014/main" id="{32ABCF8F-A35E-4504-B122-43C1DB3570C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884904" y="4226435"/>
            <a:ext cx="1817742" cy="264930"/>
          </a:xfrm>
        </p:spPr>
        <p:txBody>
          <a:bodyPr lIns="90000" rIns="3600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Christian M Surname</a:t>
            </a:r>
            <a:endParaRPr lang="en-GB"/>
          </a:p>
        </p:txBody>
      </p:sp>
      <p:sp>
        <p:nvSpPr>
          <p:cNvPr id="263" name="Picture Placeholder 57">
            <a:extLst>
              <a:ext uri="{FF2B5EF4-FFF2-40B4-BE49-F238E27FC236}">
                <a16:creationId xmlns:a16="http://schemas.microsoft.com/office/drawing/2014/main" id="{3851F32F-7507-4C61-BEE7-73F97FC7F817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9399733" y="4112424"/>
            <a:ext cx="486000" cy="651600"/>
          </a:xfrm>
          <a:solidFill>
            <a:srgbClr val="004B87"/>
          </a:solidFill>
          <a:ln w="12700"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0">
              <a:buNone/>
              <a:defRPr sz="8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insert Staff Photo</a:t>
            </a:r>
          </a:p>
        </p:txBody>
      </p:sp>
      <p:sp>
        <p:nvSpPr>
          <p:cNvPr id="264" name="Freeform: Shape 263">
            <a:extLst>
              <a:ext uri="{FF2B5EF4-FFF2-40B4-BE49-F238E27FC236}">
                <a16:creationId xmlns:a16="http://schemas.microsoft.com/office/drawing/2014/main" id="{714C7418-FAA7-4D3B-8ED3-697B64B2B1A8}"/>
              </a:ext>
            </a:extLst>
          </p:cNvPr>
          <p:cNvSpPr/>
          <p:nvPr/>
        </p:nvSpPr>
        <p:spPr>
          <a:xfrm>
            <a:off x="1497227" y="5153121"/>
            <a:ext cx="2160000" cy="483293"/>
          </a:xfrm>
          <a:custGeom>
            <a:avLst/>
            <a:gdLst>
              <a:gd name="connsiteX0" fmla="*/ 0 w 2212578"/>
              <a:gd name="connsiteY0" fmla="*/ 0 h 483293"/>
              <a:gd name="connsiteX1" fmla="*/ 2212578 w 2212578"/>
              <a:gd name="connsiteY1" fmla="*/ 0 h 483293"/>
              <a:gd name="connsiteX2" fmla="*/ 2212578 w 2212578"/>
              <a:gd name="connsiteY2" fmla="*/ 483293 h 483293"/>
              <a:gd name="connsiteX3" fmla="*/ 0 w 2212578"/>
              <a:gd name="connsiteY3" fmla="*/ 483293 h 483293"/>
              <a:gd name="connsiteX4" fmla="*/ 0 w 2212578"/>
              <a:gd name="connsiteY4" fmla="*/ 0 h 48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2578" h="483293">
                <a:moveTo>
                  <a:pt x="0" y="0"/>
                </a:moveTo>
                <a:lnTo>
                  <a:pt x="2212578" y="0"/>
                </a:lnTo>
                <a:lnTo>
                  <a:pt x="2212578" y="483293"/>
                </a:lnTo>
                <a:lnTo>
                  <a:pt x="0" y="4832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32000" tIns="8890" rIns="8890" bIns="8890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4B87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65" name="Text Placeholder 145">
            <a:extLst>
              <a:ext uri="{FF2B5EF4-FFF2-40B4-BE49-F238E27FC236}">
                <a16:creationId xmlns:a16="http://schemas.microsoft.com/office/drawing/2014/main" id="{C33BECA0-24E5-4F87-A236-F387C9E84C4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838183" y="5375968"/>
            <a:ext cx="1817742" cy="229821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Job Title/Role</a:t>
            </a:r>
            <a:endParaRPr lang="en-GB"/>
          </a:p>
        </p:txBody>
      </p:sp>
      <p:sp>
        <p:nvSpPr>
          <p:cNvPr id="266" name="Text Placeholder 145">
            <a:extLst>
              <a:ext uri="{FF2B5EF4-FFF2-40B4-BE49-F238E27FC236}">
                <a16:creationId xmlns:a16="http://schemas.microsoft.com/office/drawing/2014/main" id="{CD159613-A8E9-4F58-A78C-A8F22225AA8E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838184" y="5172585"/>
            <a:ext cx="1817742" cy="264930"/>
          </a:xfrm>
        </p:spPr>
        <p:txBody>
          <a:bodyPr lIns="90000" rIns="3600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Christian M Surname</a:t>
            </a:r>
            <a:endParaRPr lang="en-GB"/>
          </a:p>
        </p:txBody>
      </p:sp>
      <p:sp>
        <p:nvSpPr>
          <p:cNvPr id="267" name="Picture Placeholder 57">
            <a:extLst>
              <a:ext uri="{FF2B5EF4-FFF2-40B4-BE49-F238E27FC236}">
                <a16:creationId xmlns:a16="http://schemas.microsoft.com/office/drawing/2014/main" id="{8A6A7836-A7E2-4AA4-BA43-416C3E77D127}"/>
              </a:ext>
            </a:extLst>
          </p:cNvPr>
          <p:cNvSpPr>
            <a:spLocks noGrp="1"/>
          </p:cNvSpPr>
          <p:nvPr>
            <p:ph type="pic" sz="quarter" idx="71" hasCustomPrompt="1"/>
          </p:nvPr>
        </p:nvSpPr>
        <p:spPr>
          <a:xfrm>
            <a:off x="1353013" y="5058574"/>
            <a:ext cx="486000" cy="651600"/>
          </a:xfrm>
          <a:solidFill>
            <a:srgbClr val="004B87"/>
          </a:solidFill>
          <a:ln w="12700"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0">
              <a:buNone/>
              <a:defRPr sz="8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insert Staff Photo</a:t>
            </a:r>
          </a:p>
        </p:txBody>
      </p:sp>
      <p:sp>
        <p:nvSpPr>
          <p:cNvPr id="268" name="Freeform: Shape 267">
            <a:extLst>
              <a:ext uri="{FF2B5EF4-FFF2-40B4-BE49-F238E27FC236}">
                <a16:creationId xmlns:a16="http://schemas.microsoft.com/office/drawing/2014/main" id="{159BD34F-6BE7-48C2-B10C-5DA9AD691508}"/>
              </a:ext>
            </a:extLst>
          </p:cNvPr>
          <p:cNvSpPr/>
          <p:nvPr/>
        </p:nvSpPr>
        <p:spPr>
          <a:xfrm>
            <a:off x="4179467" y="5153121"/>
            <a:ext cx="2160000" cy="483293"/>
          </a:xfrm>
          <a:custGeom>
            <a:avLst/>
            <a:gdLst>
              <a:gd name="connsiteX0" fmla="*/ 0 w 2212578"/>
              <a:gd name="connsiteY0" fmla="*/ 0 h 483293"/>
              <a:gd name="connsiteX1" fmla="*/ 2212578 w 2212578"/>
              <a:gd name="connsiteY1" fmla="*/ 0 h 483293"/>
              <a:gd name="connsiteX2" fmla="*/ 2212578 w 2212578"/>
              <a:gd name="connsiteY2" fmla="*/ 483293 h 483293"/>
              <a:gd name="connsiteX3" fmla="*/ 0 w 2212578"/>
              <a:gd name="connsiteY3" fmla="*/ 483293 h 483293"/>
              <a:gd name="connsiteX4" fmla="*/ 0 w 2212578"/>
              <a:gd name="connsiteY4" fmla="*/ 0 h 48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2578" h="483293">
                <a:moveTo>
                  <a:pt x="0" y="0"/>
                </a:moveTo>
                <a:lnTo>
                  <a:pt x="2212578" y="0"/>
                </a:lnTo>
                <a:lnTo>
                  <a:pt x="2212578" y="483293"/>
                </a:lnTo>
                <a:lnTo>
                  <a:pt x="0" y="4832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32000" tIns="8890" rIns="8890" bIns="8890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4B87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69" name="Text Placeholder 145">
            <a:extLst>
              <a:ext uri="{FF2B5EF4-FFF2-40B4-BE49-F238E27FC236}">
                <a16:creationId xmlns:a16="http://schemas.microsoft.com/office/drawing/2014/main" id="{15FF48AB-EB9F-43D3-84FA-C677EA8A9ABC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4520423" y="5375968"/>
            <a:ext cx="1817742" cy="229821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Job Title/Role</a:t>
            </a:r>
            <a:endParaRPr lang="en-GB"/>
          </a:p>
        </p:txBody>
      </p:sp>
      <p:sp>
        <p:nvSpPr>
          <p:cNvPr id="270" name="Text Placeholder 145">
            <a:extLst>
              <a:ext uri="{FF2B5EF4-FFF2-40B4-BE49-F238E27FC236}">
                <a16:creationId xmlns:a16="http://schemas.microsoft.com/office/drawing/2014/main" id="{93F8227A-FFDE-46AE-B05D-8AA5ADA20E57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4520424" y="5172585"/>
            <a:ext cx="1817742" cy="264930"/>
          </a:xfrm>
        </p:spPr>
        <p:txBody>
          <a:bodyPr lIns="90000" rIns="3600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Christian M Surname</a:t>
            </a:r>
            <a:endParaRPr lang="en-GB"/>
          </a:p>
        </p:txBody>
      </p:sp>
      <p:sp>
        <p:nvSpPr>
          <p:cNvPr id="271" name="Picture Placeholder 57">
            <a:extLst>
              <a:ext uri="{FF2B5EF4-FFF2-40B4-BE49-F238E27FC236}">
                <a16:creationId xmlns:a16="http://schemas.microsoft.com/office/drawing/2014/main" id="{292BF3AD-E845-4663-A4CB-2AD9CDF008A4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4035253" y="5058574"/>
            <a:ext cx="486000" cy="651600"/>
          </a:xfrm>
          <a:solidFill>
            <a:srgbClr val="004B87"/>
          </a:solidFill>
          <a:ln w="12700"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0">
              <a:buNone/>
              <a:defRPr sz="8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insert Staff Photo</a:t>
            </a:r>
          </a:p>
        </p:txBody>
      </p:sp>
      <p:sp>
        <p:nvSpPr>
          <p:cNvPr id="272" name="Freeform: Shape 271">
            <a:extLst>
              <a:ext uri="{FF2B5EF4-FFF2-40B4-BE49-F238E27FC236}">
                <a16:creationId xmlns:a16="http://schemas.microsoft.com/office/drawing/2014/main" id="{1AA4B4DB-91D4-4CD2-A0F5-F0C56B8E9500}"/>
              </a:ext>
            </a:extLst>
          </p:cNvPr>
          <p:cNvSpPr/>
          <p:nvPr/>
        </p:nvSpPr>
        <p:spPr>
          <a:xfrm>
            <a:off x="6867803" y="5153121"/>
            <a:ext cx="2160000" cy="483293"/>
          </a:xfrm>
          <a:custGeom>
            <a:avLst/>
            <a:gdLst>
              <a:gd name="connsiteX0" fmla="*/ 0 w 2212578"/>
              <a:gd name="connsiteY0" fmla="*/ 0 h 483293"/>
              <a:gd name="connsiteX1" fmla="*/ 2212578 w 2212578"/>
              <a:gd name="connsiteY1" fmla="*/ 0 h 483293"/>
              <a:gd name="connsiteX2" fmla="*/ 2212578 w 2212578"/>
              <a:gd name="connsiteY2" fmla="*/ 483293 h 483293"/>
              <a:gd name="connsiteX3" fmla="*/ 0 w 2212578"/>
              <a:gd name="connsiteY3" fmla="*/ 483293 h 483293"/>
              <a:gd name="connsiteX4" fmla="*/ 0 w 2212578"/>
              <a:gd name="connsiteY4" fmla="*/ 0 h 48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2578" h="483293">
                <a:moveTo>
                  <a:pt x="0" y="0"/>
                </a:moveTo>
                <a:lnTo>
                  <a:pt x="2212578" y="0"/>
                </a:lnTo>
                <a:lnTo>
                  <a:pt x="2212578" y="483293"/>
                </a:lnTo>
                <a:lnTo>
                  <a:pt x="0" y="4832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32000" tIns="8890" rIns="8890" bIns="8890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4B87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73" name="Text Placeholder 145">
            <a:extLst>
              <a:ext uri="{FF2B5EF4-FFF2-40B4-BE49-F238E27FC236}">
                <a16:creationId xmlns:a16="http://schemas.microsoft.com/office/drawing/2014/main" id="{C26AE925-ED0B-48D7-8E94-91D7B9E66CB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7208759" y="5375968"/>
            <a:ext cx="1817742" cy="229821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Job Title/Role</a:t>
            </a:r>
            <a:endParaRPr lang="en-GB"/>
          </a:p>
        </p:txBody>
      </p:sp>
      <p:sp>
        <p:nvSpPr>
          <p:cNvPr id="274" name="Text Placeholder 145">
            <a:extLst>
              <a:ext uri="{FF2B5EF4-FFF2-40B4-BE49-F238E27FC236}">
                <a16:creationId xmlns:a16="http://schemas.microsoft.com/office/drawing/2014/main" id="{7B69C128-EB6B-4234-A2C6-1831BCC031FA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7208760" y="5172585"/>
            <a:ext cx="1817742" cy="264930"/>
          </a:xfrm>
        </p:spPr>
        <p:txBody>
          <a:bodyPr lIns="90000" rIns="3600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Christian M Surname</a:t>
            </a:r>
            <a:endParaRPr lang="en-GB"/>
          </a:p>
        </p:txBody>
      </p:sp>
      <p:sp>
        <p:nvSpPr>
          <p:cNvPr id="275" name="Picture Placeholder 57">
            <a:extLst>
              <a:ext uri="{FF2B5EF4-FFF2-40B4-BE49-F238E27FC236}">
                <a16:creationId xmlns:a16="http://schemas.microsoft.com/office/drawing/2014/main" id="{F8432B1D-67DA-408E-95DC-8728D463B7FA}"/>
              </a:ext>
            </a:extLst>
          </p:cNvPr>
          <p:cNvSpPr>
            <a:spLocks noGrp="1"/>
          </p:cNvSpPr>
          <p:nvPr>
            <p:ph type="pic" sz="quarter" idx="77" hasCustomPrompt="1"/>
          </p:nvPr>
        </p:nvSpPr>
        <p:spPr>
          <a:xfrm>
            <a:off x="6723589" y="5058574"/>
            <a:ext cx="486000" cy="651600"/>
          </a:xfrm>
          <a:solidFill>
            <a:srgbClr val="004B87"/>
          </a:solidFill>
          <a:ln w="12700"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0">
              <a:buNone/>
              <a:defRPr sz="8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insert Staff Photo</a:t>
            </a:r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BC6D7B27-4000-44FA-AC08-A5F5C51E0727}"/>
              </a:ext>
            </a:extLst>
          </p:cNvPr>
          <p:cNvSpPr/>
          <p:nvPr/>
        </p:nvSpPr>
        <p:spPr>
          <a:xfrm>
            <a:off x="9543947" y="5153121"/>
            <a:ext cx="2160000" cy="483293"/>
          </a:xfrm>
          <a:custGeom>
            <a:avLst/>
            <a:gdLst>
              <a:gd name="connsiteX0" fmla="*/ 0 w 2212578"/>
              <a:gd name="connsiteY0" fmla="*/ 0 h 483293"/>
              <a:gd name="connsiteX1" fmla="*/ 2212578 w 2212578"/>
              <a:gd name="connsiteY1" fmla="*/ 0 h 483293"/>
              <a:gd name="connsiteX2" fmla="*/ 2212578 w 2212578"/>
              <a:gd name="connsiteY2" fmla="*/ 483293 h 483293"/>
              <a:gd name="connsiteX3" fmla="*/ 0 w 2212578"/>
              <a:gd name="connsiteY3" fmla="*/ 483293 h 483293"/>
              <a:gd name="connsiteX4" fmla="*/ 0 w 2212578"/>
              <a:gd name="connsiteY4" fmla="*/ 0 h 48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2578" h="483293">
                <a:moveTo>
                  <a:pt x="0" y="0"/>
                </a:moveTo>
                <a:lnTo>
                  <a:pt x="2212578" y="0"/>
                </a:lnTo>
                <a:lnTo>
                  <a:pt x="2212578" y="483293"/>
                </a:lnTo>
                <a:lnTo>
                  <a:pt x="0" y="4832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32000" tIns="8890" rIns="8890" bIns="8890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4B87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77" name="Text Placeholder 145">
            <a:extLst>
              <a:ext uri="{FF2B5EF4-FFF2-40B4-BE49-F238E27FC236}">
                <a16:creationId xmlns:a16="http://schemas.microsoft.com/office/drawing/2014/main" id="{3EE1A4C2-1C46-441B-8C72-16372CD25278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9884903" y="5375968"/>
            <a:ext cx="1817742" cy="229821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Job Title/Role</a:t>
            </a:r>
            <a:endParaRPr lang="en-GB"/>
          </a:p>
        </p:txBody>
      </p:sp>
      <p:sp>
        <p:nvSpPr>
          <p:cNvPr id="278" name="Text Placeholder 145">
            <a:extLst>
              <a:ext uri="{FF2B5EF4-FFF2-40B4-BE49-F238E27FC236}">
                <a16:creationId xmlns:a16="http://schemas.microsoft.com/office/drawing/2014/main" id="{FD1AE74F-29E1-4565-BCCE-DD25D7E1C77C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9884904" y="5172585"/>
            <a:ext cx="1817742" cy="264930"/>
          </a:xfrm>
        </p:spPr>
        <p:txBody>
          <a:bodyPr lIns="90000" rIns="3600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Christian M Surname</a:t>
            </a:r>
            <a:endParaRPr lang="en-GB"/>
          </a:p>
        </p:txBody>
      </p:sp>
      <p:sp>
        <p:nvSpPr>
          <p:cNvPr id="279" name="Picture Placeholder 57">
            <a:extLst>
              <a:ext uri="{FF2B5EF4-FFF2-40B4-BE49-F238E27FC236}">
                <a16:creationId xmlns:a16="http://schemas.microsoft.com/office/drawing/2014/main" id="{8CB84620-5AF8-48A7-A969-0883C89F6E16}"/>
              </a:ext>
            </a:extLst>
          </p:cNvPr>
          <p:cNvSpPr>
            <a:spLocks noGrp="1"/>
          </p:cNvSpPr>
          <p:nvPr>
            <p:ph type="pic" sz="quarter" idx="80" hasCustomPrompt="1"/>
          </p:nvPr>
        </p:nvSpPr>
        <p:spPr>
          <a:xfrm>
            <a:off x="9399733" y="5058574"/>
            <a:ext cx="486000" cy="651600"/>
          </a:xfrm>
          <a:solidFill>
            <a:srgbClr val="004B87"/>
          </a:solidFill>
          <a:ln w="12700"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0">
              <a:buNone/>
              <a:defRPr sz="8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insert Staff Photo</a:t>
            </a:r>
          </a:p>
        </p:txBody>
      </p:sp>
      <p:sp>
        <p:nvSpPr>
          <p:cNvPr id="280" name="Freeform: Shape 279">
            <a:extLst>
              <a:ext uri="{FF2B5EF4-FFF2-40B4-BE49-F238E27FC236}">
                <a16:creationId xmlns:a16="http://schemas.microsoft.com/office/drawing/2014/main" id="{BCFD6C20-1654-4D94-B958-4D90EE097075}"/>
              </a:ext>
            </a:extLst>
          </p:cNvPr>
          <p:cNvSpPr/>
          <p:nvPr/>
        </p:nvSpPr>
        <p:spPr>
          <a:xfrm>
            <a:off x="5089426" y="1363790"/>
            <a:ext cx="2160000" cy="483293"/>
          </a:xfrm>
          <a:custGeom>
            <a:avLst/>
            <a:gdLst>
              <a:gd name="connsiteX0" fmla="*/ 0 w 2212578"/>
              <a:gd name="connsiteY0" fmla="*/ 0 h 483293"/>
              <a:gd name="connsiteX1" fmla="*/ 2212578 w 2212578"/>
              <a:gd name="connsiteY1" fmla="*/ 0 h 483293"/>
              <a:gd name="connsiteX2" fmla="*/ 2212578 w 2212578"/>
              <a:gd name="connsiteY2" fmla="*/ 483293 h 483293"/>
              <a:gd name="connsiteX3" fmla="*/ 0 w 2212578"/>
              <a:gd name="connsiteY3" fmla="*/ 483293 h 483293"/>
              <a:gd name="connsiteX4" fmla="*/ 0 w 2212578"/>
              <a:gd name="connsiteY4" fmla="*/ 0 h 48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2578" h="483293">
                <a:moveTo>
                  <a:pt x="0" y="0"/>
                </a:moveTo>
                <a:lnTo>
                  <a:pt x="2212578" y="0"/>
                </a:lnTo>
                <a:lnTo>
                  <a:pt x="2212578" y="483293"/>
                </a:lnTo>
                <a:lnTo>
                  <a:pt x="0" y="4832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32000" tIns="8890" rIns="8890" bIns="8890" numCol="1" spcCol="1270" anchor="ctr" anchorCtr="0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4B87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81" name="Text Placeholder 145">
            <a:extLst>
              <a:ext uri="{FF2B5EF4-FFF2-40B4-BE49-F238E27FC236}">
                <a16:creationId xmlns:a16="http://schemas.microsoft.com/office/drawing/2014/main" id="{32E77262-5EC0-46C6-8801-D4A70674270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5430382" y="1586637"/>
            <a:ext cx="1817742" cy="229821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Job Title/Role</a:t>
            </a:r>
            <a:endParaRPr lang="en-GB"/>
          </a:p>
        </p:txBody>
      </p:sp>
      <p:sp>
        <p:nvSpPr>
          <p:cNvPr id="282" name="Text Placeholder 145">
            <a:extLst>
              <a:ext uri="{FF2B5EF4-FFF2-40B4-BE49-F238E27FC236}">
                <a16:creationId xmlns:a16="http://schemas.microsoft.com/office/drawing/2014/main" id="{4B420214-7DC2-4545-86AF-18602726DFE7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5430383" y="1383254"/>
            <a:ext cx="1817742" cy="264930"/>
          </a:xfrm>
        </p:spPr>
        <p:txBody>
          <a:bodyPr lIns="90000" rIns="3600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Christian M Surname</a:t>
            </a:r>
            <a:endParaRPr lang="en-GB"/>
          </a:p>
        </p:txBody>
      </p:sp>
      <p:sp>
        <p:nvSpPr>
          <p:cNvPr id="283" name="Picture Placeholder 57">
            <a:extLst>
              <a:ext uri="{FF2B5EF4-FFF2-40B4-BE49-F238E27FC236}">
                <a16:creationId xmlns:a16="http://schemas.microsoft.com/office/drawing/2014/main" id="{53E867F1-1C9E-455C-A448-0BC0D1BED79A}"/>
              </a:ext>
            </a:extLst>
          </p:cNvPr>
          <p:cNvSpPr>
            <a:spLocks noGrp="1"/>
          </p:cNvSpPr>
          <p:nvPr>
            <p:ph type="pic" sz="quarter" idx="83" hasCustomPrompt="1"/>
          </p:nvPr>
        </p:nvSpPr>
        <p:spPr>
          <a:xfrm>
            <a:off x="4945212" y="1269243"/>
            <a:ext cx="486000" cy="651600"/>
          </a:xfrm>
          <a:solidFill>
            <a:srgbClr val="004B87"/>
          </a:solidFill>
          <a:ln w="12700"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0">
              <a:buNone/>
              <a:defRPr sz="8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insert Staff Photo</a:t>
            </a:r>
          </a:p>
        </p:txBody>
      </p: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FA1C6E9B-1F12-44CB-A7E9-9661E127A161}"/>
              </a:ext>
            </a:extLst>
          </p:cNvPr>
          <p:cNvCxnSpPr/>
          <p:nvPr/>
        </p:nvCxnSpPr>
        <p:spPr>
          <a:xfrm>
            <a:off x="390294" y="324118"/>
            <a:ext cx="0" cy="52322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12">
            <a:extLst>
              <a:ext uri="{FF2B5EF4-FFF2-40B4-BE49-F238E27FC236}">
                <a16:creationId xmlns:a16="http://schemas.microsoft.com/office/drawing/2014/main" id="{CD4C1D9C-9278-B44F-8575-4A552D847C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4068" y="324118"/>
            <a:ext cx="5601929" cy="523220"/>
          </a:xfrm>
        </p:spPr>
        <p:txBody>
          <a:bodyPr anchor="ctr">
            <a:noAutofit/>
          </a:bodyPr>
          <a:lstStyle>
            <a:lvl1pPr marL="0" indent="0">
              <a:buNone/>
              <a:defRPr sz="2800" b="0" i="0">
                <a:solidFill>
                  <a:srgbClr val="004B8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None/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None/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ADD TITLE</a:t>
            </a:r>
          </a:p>
        </p:txBody>
      </p:sp>
      <p:pic>
        <p:nvPicPr>
          <p:cNvPr id="93" name="Graphic 92">
            <a:extLst>
              <a:ext uri="{FF2B5EF4-FFF2-40B4-BE49-F238E27FC236}">
                <a16:creationId xmlns:a16="http://schemas.microsoft.com/office/drawing/2014/main" id="{2F6FAB55-3088-E34C-B3A1-BD25F878B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sp>
        <p:nvSpPr>
          <p:cNvPr id="91" name="Slide Number Placeholder 5">
            <a:extLst>
              <a:ext uri="{FF2B5EF4-FFF2-40B4-BE49-F238E27FC236}">
                <a16:creationId xmlns:a16="http://schemas.microsoft.com/office/drawing/2014/main" id="{B5636E8A-0D77-45B2-B2C3-CA71D0F39014}"/>
              </a:ext>
            </a:extLst>
          </p:cNvPr>
          <p:cNvSpPr txBox="1">
            <a:spLocks/>
          </p:cNvSpPr>
          <p:nvPr/>
        </p:nvSpPr>
        <p:spPr>
          <a:xfrm>
            <a:off x="230400" y="6303600"/>
            <a:ext cx="12973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4B8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SLIDE  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FF82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|</a:t>
            </a: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4B8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</a:t>
            </a:r>
            <a:fld id="{85845CA8-B977-449B-9FF9-20DC913440A4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004B8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004B87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08234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E6F070-EA65-45BA-A4B4-9A2683F249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4F67BD0-8373-4178-9812-FA4F751EB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7489" y="2746249"/>
            <a:ext cx="6097022" cy="1071212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B0985222-9A47-4D7D-81BF-8D31FB4CF1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77380" y="3813094"/>
            <a:ext cx="8637237" cy="557663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Thank you</a:t>
            </a:r>
            <a:endParaRPr lang="en-GB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88EF5A7F-88B4-4151-AA18-77FE3009A9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77379" y="4370757"/>
            <a:ext cx="8637237" cy="554932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Email address/Contact info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82758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 - Skyscrapers / C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computer&#10;&#10;Description automatically generated">
            <a:extLst>
              <a:ext uri="{FF2B5EF4-FFF2-40B4-BE49-F238E27FC236}">
                <a16:creationId xmlns:a16="http://schemas.microsoft.com/office/drawing/2014/main" id="{B717D384-2778-4BAA-9056-4A4979048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25E6622-AAB0-4846-B756-803E4C943DDF}"/>
              </a:ext>
            </a:extLst>
          </p:cNvPr>
          <p:cNvSpPr/>
          <p:nvPr/>
        </p:nvSpPr>
        <p:spPr>
          <a:xfrm>
            <a:off x="0" y="0"/>
            <a:ext cx="12192000" cy="6251547"/>
          </a:xfrm>
          <a:prstGeom prst="rect">
            <a:avLst/>
          </a:prstGeom>
          <a:gradFill flip="none" rotWithShape="1">
            <a:gsLst>
              <a:gs pos="33000">
                <a:srgbClr val="004B87">
                  <a:alpha val="15000"/>
                </a:srgbClr>
              </a:gs>
              <a:gs pos="100000">
                <a:srgbClr val="57C9E8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54F67BD0-8373-4178-9812-FA4F751EB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7489" y="2746249"/>
            <a:ext cx="6097022" cy="1071212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B0985222-9A47-4D7D-81BF-8D31FB4CF1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77380" y="3813094"/>
            <a:ext cx="8637237" cy="557663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Thank you</a:t>
            </a:r>
            <a:endParaRPr lang="en-GB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88EF5A7F-88B4-4151-AA18-77FE3009A9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77379" y="4370757"/>
            <a:ext cx="8637237" cy="554932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Email address/Contact info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0181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0E40FE-B1C0-49DE-8140-FD1D71D47F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t="15376" r="-2" b="29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F4C83">
              <a:alpha val="0"/>
            </a:srgbClr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9D32062-8E57-4B25-A97A-D059CADAC20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57BD326-927E-47DC-A2E9-A848BDCA10F3}"/>
              </a:ext>
            </a:extLst>
          </p:cNvPr>
          <p:cNvCxnSpPr/>
          <p:nvPr/>
        </p:nvCxnSpPr>
        <p:spPr>
          <a:xfrm>
            <a:off x="390294" y="324118"/>
            <a:ext cx="0" cy="523220"/>
          </a:xfrm>
          <a:prstGeom prst="line">
            <a:avLst/>
          </a:prstGeom>
          <a:ln w="38100">
            <a:solidFill>
              <a:srgbClr val="FF8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F6077AF9-FC7B-446B-9CF1-8E7143894B7F}"/>
              </a:ext>
            </a:extLst>
          </p:cNvPr>
          <p:cNvSpPr txBox="1">
            <a:spLocks/>
          </p:cNvSpPr>
          <p:nvPr/>
        </p:nvSpPr>
        <p:spPr>
          <a:xfrm>
            <a:off x="230530" y="6304264"/>
            <a:ext cx="12973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>
                <a:solidFill>
                  <a:schemeClr val="bg1"/>
                </a:solidFill>
              </a:rPr>
              <a:t>SLIDE  </a:t>
            </a:r>
            <a:r>
              <a:rPr lang="en-GB" sz="1400">
                <a:solidFill>
                  <a:schemeClr val="accent3"/>
                </a:solidFill>
              </a:rPr>
              <a:t>|</a:t>
            </a:r>
            <a:r>
              <a:rPr lang="en-GB" sz="1000">
                <a:solidFill>
                  <a:schemeClr val="bg1"/>
                </a:solidFill>
              </a:rPr>
              <a:t>  </a:t>
            </a:r>
            <a:fld id="{85845CA8-B977-449B-9FF9-20DC913440A4}" type="slidenum">
              <a:rPr lang="en-GB" sz="1000" smtClean="0">
                <a:solidFill>
                  <a:schemeClr val="bg1"/>
                </a:solidFill>
              </a:rPr>
              <a:pPr algn="l"/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05EC1829-5FDA-425E-ACA8-56DC554BDB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88824" y="1568469"/>
            <a:ext cx="1584000" cy="765158"/>
          </a:xfrm>
          <a:solidFill>
            <a:schemeClr val="accent3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lang="en-GB" sz="1400" b="1" i="0" kern="0" dirty="0" smtClean="0">
                <a:solidFill>
                  <a:schemeClr val="bg1"/>
                </a:solidFill>
                <a:latin typeface="Segoe UI" panose="020B0502040204020203" pitchFamily="34" charset="0"/>
                <a:ea typeface="53 Coppepan" pitchFamily="2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285750" marR="0" lvl="0" indent="-285750" algn="ctr" defTabSz="932245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392"/>
              </a:spcAft>
              <a:buClrTx/>
              <a:buSzTx/>
              <a:tabLst/>
            </a:pPr>
            <a:r>
              <a:rPr lang="en-GB"/>
              <a:t>Day / Time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F30FD128-E1E1-4D5F-8318-34F798E9D36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381205" y="1563801"/>
            <a:ext cx="3441098" cy="769823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400">
                <a:solidFill>
                  <a:schemeClr val="bg1"/>
                </a:solidFill>
              </a:defRPr>
            </a:lvl2pPr>
            <a:lvl3pPr marL="174625" indent="0">
              <a:buFontTx/>
              <a:buNone/>
              <a:defRPr sz="1400">
                <a:solidFill>
                  <a:schemeClr val="bg1"/>
                </a:solidFill>
              </a:defRPr>
            </a:lvl3pPr>
            <a:lvl4pPr marL="357188" indent="0">
              <a:buFontTx/>
              <a:buNone/>
              <a:defRPr sz="1400">
                <a:solidFill>
                  <a:schemeClr val="bg1"/>
                </a:solidFill>
              </a:defRPr>
            </a:lvl4pPr>
            <a:lvl5pPr marL="538163" indent="0"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br>
              <a:rPr lang="en-US"/>
            </a:b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</a:p>
        </p:txBody>
      </p:sp>
      <p:sp>
        <p:nvSpPr>
          <p:cNvPr id="44" name="Text Placeholder 42">
            <a:extLst>
              <a:ext uri="{FF2B5EF4-FFF2-40B4-BE49-F238E27FC236}">
                <a16:creationId xmlns:a16="http://schemas.microsoft.com/office/drawing/2014/main" id="{FAE53263-FCF9-470E-84C7-58D86B67D56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381205" y="2430614"/>
            <a:ext cx="3441098" cy="769823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400">
                <a:solidFill>
                  <a:schemeClr val="bg1"/>
                </a:solidFill>
              </a:defRPr>
            </a:lvl2pPr>
            <a:lvl3pPr marL="174625" indent="0">
              <a:buFontTx/>
              <a:buNone/>
              <a:defRPr sz="1400">
                <a:solidFill>
                  <a:schemeClr val="bg1"/>
                </a:solidFill>
              </a:defRPr>
            </a:lvl3pPr>
            <a:lvl4pPr marL="357188" indent="0">
              <a:buFontTx/>
              <a:buNone/>
              <a:defRPr sz="1400">
                <a:solidFill>
                  <a:schemeClr val="bg1"/>
                </a:solidFill>
              </a:defRPr>
            </a:lvl4pPr>
            <a:lvl5pPr marL="538163" indent="0"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br>
              <a:rPr lang="en-US"/>
            </a:b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</a:p>
        </p:txBody>
      </p:sp>
      <p:sp>
        <p:nvSpPr>
          <p:cNvPr id="45" name="Text Placeholder 42">
            <a:extLst>
              <a:ext uri="{FF2B5EF4-FFF2-40B4-BE49-F238E27FC236}">
                <a16:creationId xmlns:a16="http://schemas.microsoft.com/office/drawing/2014/main" id="{9F6F569D-BFBB-4FA1-839F-7667C1C759D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381205" y="3297427"/>
            <a:ext cx="3441098" cy="769823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400">
                <a:solidFill>
                  <a:schemeClr val="bg1"/>
                </a:solidFill>
              </a:defRPr>
            </a:lvl2pPr>
            <a:lvl3pPr marL="174625" indent="0">
              <a:buFontTx/>
              <a:buNone/>
              <a:defRPr sz="1400">
                <a:solidFill>
                  <a:schemeClr val="bg1"/>
                </a:solidFill>
              </a:defRPr>
            </a:lvl3pPr>
            <a:lvl4pPr marL="357188" indent="0">
              <a:buFontTx/>
              <a:buNone/>
              <a:defRPr sz="1400">
                <a:solidFill>
                  <a:schemeClr val="bg1"/>
                </a:solidFill>
              </a:defRPr>
            </a:lvl4pPr>
            <a:lvl5pPr marL="538163" indent="0"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br>
              <a:rPr lang="en-US"/>
            </a:b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</a:p>
        </p:txBody>
      </p:sp>
      <p:sp>
        <p:nvSpPr>
          <p:cNvPr id="46" name="Text Placeholder 42">
            <a:extLst>
              <a:ext uri="{FF2B5EF4-FFF2-40B4-BE49-F238E27FC236}">
                <a16:creationId xmlns:a16="http://schemas.microsoft.com/office/drawing/2014/main" id="{D297D683-1274-4932-8419-35DCFA3DDE0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381205" y="4164240"/>
            <a:ext cx="3441098" cy="769823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400">
                <a:solidFill>
                  <a:schemeClr val="bg1"/>
                </a:solidFill>
              </a:defRPr>
            </a:lvl2pPr>
            <a:lvl3pPr marL="174625" indent="0">
              <a:buFontTx/>
              <a:buNone/>
              <a:defRPr sz="1400">
                <a:solidFill>
                  <a:schemeClr val="bg1"/>
                </a:solidFill>
              </a:defRPr>
            </a:lvl3pPr>
            <a:lvl4pPr marL="357188" indent="0">
              <a:buFontTx/>
              <a:buNone/>
              <a:defRPr sz="1400">
                <a:solidFill>
                  <a:schemeClr val="bg1"/>
                </a:solidFill>
              </a:defRPr>
            </a:lvl4pPr>
            <a:lvl5pPr marL="538163" indent="0"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br>
              <a:rPr lang="en-US"/>
            </a:b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</a:p>
        </p:txBody>
      </p:sp>
      <p:sp>
        <p:nvSpPr>
          <p:cNvPr id="47" name="Text Placeholder 42">
            <a:extLst>
              <a:ext uri="{FF2B5EF4-FFF2-40B4-BE49-F238E27FC236}">
                <a16:creationId xmlns:a16="http://schemas.microsoft.com/office/drawing/2014/main" id="{11827A3E-945F-4089-B5A2-951BE7A49B0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381205" y="5031054"/>
            <a:ext cx="3441098" cy="769823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400">
                <a:solidFill>
                  <a:schemeClr val="bg1"/>
                </a:solidFill>
              </a:defRPr>
            </a:lvl2pPr>
            <a:lvl3pPr marL="174625" indent="0">
              <a:buFontTx/>
              <a:buNone/>
              <a:defRPr sz="1400">
                <a:solidFill>
                  <a:schemeClr val="bg1"/>
                </a:solidFill>
              </a:defRPr>
            </a:lvl3pPr>
            <a:lvl4pPr marL="357188" indent="0">
              <a:buFontTx/>
              <a:buNone/>
              <a:defRPr sz="1400">
                <a:solidFill>
                  <a:schemeClr val="bg1"/>
                </a:solidFill>
              </a:defRPr>
            </a:lvl4pPr>
            <a:lvl5pPr marL="538163" indent="0"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br>
              <a:rPr lang="en-US"/>
            </a:b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</a:p>
        </p:txBody>
      </p:sp>
      <p:sp>
        <p:nvSpPr>
          <p:cNvPr id="49" name="Text Placeholder 42">
            <a:extLst>
              <a:ext uri="{FF2B5EF4-FFF2-40B4-BE49-F238E27FC236}">
                <a16:creationId xmlns:a16="http://schemas.microsoft.com/office/drawing/2014/main" id="{BC71D1DD-7099-4038-A4B4-F8F008C47C1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923588" y="1563801"/>
            <a:ext cx="3441098" cy="769823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400">
                <a:solidFill>
                  <a:schemeClr val="bg1"/>
                </a:solidFill>
              </a:defRPr>
            </a:lvl2pPr>
            <a:lvl3pPr marL="174625" indent="0">
              <a:buFontTx/>
              <a:buNone/>
              <a:defRPr sz="1400">
                <a:solidFill>
                  <a:schemeClr val="bg1"/>
                </a:solidFill>
              </a:defRPr>
            </a:lvl3pPr>
            <a:lvl4pPr marL="357188" indent="0">
              <a:buFontTx/>
              <a:buNone/>
              <a:defRPr sz="1400">
                <a:solidFill>
                  <a:schemeClr val="bg1"/>
                </a:solidFill>
              </a:defRPr>
            </a:lvl4pPr>
            <a:lvl5pPr marL="538163" indent="0"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br>
              <a:rPr lang="en-US"/>
            </a:b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</a:p>
        </p:txBody>
      </p:sp>
      <p:sp>
        <p:nvSpPr>
          <p:cNvPr id="50" name="Text Placeholder 42">
            <a:extLst>
              <a:ext uri="{FF2B5EF4-FFF2-40B4-BE49-F238E27FC236}">
                <a16:creationId xmlns:a16="http://schemas.microsoft.com/office/drawing/2014/main" id="{E32EC7E7-34A9-4799-974A-7CA96AB580A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923588" y="2430614"/>
            <a:ext cx="3441098" cy="769823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400">
                <a:solidFill>
                  <a:schemeClr val="bg1"/>
                </a:solidFill>
              </a:defRPr>
            </a:lvl2pPr>
            <a:lvl3pPr marL="174625" indent="0">
              <a:buFontTx/>
              <a:buNone/>
              <a:defRPr sz="1400">
                <a:solidFill>
                  <a:schemeClr val="bg1"/>
                </a:solidFill>
              </a:defRPr>
            </a:lvl3pPr>
            <a:lvl4pPr marL="357188" indent="0">
              <a:buFontTx/>
              <a:buNone/>
              <a:defRPr sz="1400">
                <a:solidFill>
                  <a:schemeClr val="bg1"/>
                </a:solidFill>
              </a:defRPr>
            </a:lvl4pPr>
            <a:lvl5pPr marL="538163" indent="0"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br>
              <a:rPr lang="en-US"/>
            </a:b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</a:p>
        </p:txBody>
      </p:sp>
      <p:sp>
        <p:nvSpPr>
          <p:cNvPr id="51" name="Text Placeholder 42">
            <a:extLst>
              <a:ext uri="{FF2B5EF4-FFF2-40B4-BE49-F238E27FC236}">
                <a16:creationId xmlns:a16="http://schemas.microsoft.com/office/drawing/2014/main" id="{14B8B8B2-7DCB-4958-940E-7EECE1A2C51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923588" y="3297427"/>
            <a:ext cx="3441098" cy="769823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400">
                <a:solidFill>
                  <a:schemeClr val="bg1"/>
                </a:solidFill>
              </a:defRPr>
            </a:lvl2pPr>
            <a:lvl3pPr marL="174625" indent="0">
              <a:buFontTx/>
              <a:buNone/>
              <a:defRPr sz="1400">
                <a:solidFill>
                  <a:schemeClr val="bg1"/>
                </a:solidFill>
              </a:defRPr>
            </a:lvl3pPr>
            <a:lvl4pPr marL="357188" indent="0">
              <a:buFontTx/>
              <a:buNone/>
              <a:defRPr sz="1400">
                <a:solidFill>
                  <a:schemeClr val="bg1"/>
                </a:solidFill>
              </a:defRPr>
            </a:lvl4pPr>
            <a:lvl5pPr marL="538163" indent="0"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br>
              <a:rPr lang="en-US"/>
            </a:b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</a:p>
        </p:txBody>
      </p:sp>
      <p:sp>
        <p:nvSpPr>
          <p:cNvPr id="52" name="Text Placeholder 42">
            <a:extLst>
              <a:ext uri="{FF2B5EF4-FFF2-40B4-BE49-F238E27FC236}">
                <a16:creationId xmlns:a16="http://schemas.microsoft.com/office/drawing/2014/main" id="{E30E01AE-DC92-4762-92BF-305B8C95709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23588" y="4164240"/>
            <a:ext cx="3441098" cy="769823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400">
                <a:solidFill>
                  <a:schemeClr val="bg1"/>
                </a:solidFill>
              </a:defRPr>
            </a:lvl2pPr>
            <a:lvl3pPr marL="174625" indent="0">
              <a:buFontTx/>
              <a:buNone/>
              <a:defRPr sz="1400">
                <a:solidFill>
                  <a:schemeClr val="bg1"/>
                </a:solidFill>
              </a:defRPr>
            </a:lvl3pPr>
            <a:lvl4pPr marL="357188" indent="0">
              <a:buFontTx/>
              <a:buNone/>
              <a:defRPr sz="1400">
                <a:solidFill>
                  <a:schemeClr val="bg1"/>
                </a:solidFill>
              </a:defRPr>
            </a:lvl4pPr>
            <a:lvl5pPr marL="538163" indent="0"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br>
              <a:rPr lang="en-US"/>
            </a:b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</a:p>
        </p:txBody>
      </p:sp>
      <p:sp>
        <p:nvSpPr>
          <p:cNvPr id="53" name="Text Placeholder 42">
            <a:extLst>
              <a:ext uri="{FF2B5EF4-FFF2-40B4-BE49-F238E27FC236}">
                <a16:creationId xmlns:a16="http://schemas.microsoft.com/office/drawing/2014/main" id="{090EE9C4-DC52-400B-A5E2-F1ACC462A03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923588" y="5031054"/>
            <a:ext cx="3441098" cy="769823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400">
                <a:solidFill>
                  <a:schemeClr val="bg1"/>
                </a:solidFill>
              </a:defRPr>
            </a:lvl2pPr>
            <a:lvl3pPr marL="174625" indent="0">
              <a:buFontTx/>
              <a:buNone/>
              <a:defRPr sz="1400">
                <a:solidFill>
                  <a:schemeClr val="bg1"/>
                </a:solidFill>
              </a:defRPr>
            </a:lvl3pPr>
            <a:lvl4pPr marL="357188" indent="0">
              <a:buFontTx/>
              <a:buNone/>
              <a:defRPr sz="1400">
                <a:solidFill>
                  <a:schemeClr val="bg1"/>
                </a:solidFill>
              </a:defRPr>
            </a:lvl4pPr>
            <a:lvl5pPr marL="538163" indent="0"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br>
              <a:rPr lang="en-US"/>
            </a:b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337900B5-9589-48C3-AA1B-0E60DB2170E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93499" y="324119"/>
            <a:ext cx="4921250" cy="52321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>
              <a:buFontTx/>
              <a:buNone/>
              <a:defRPr sz="2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marL="174625" indent="0">
              <a:buFontTx/>
              <a:buNone/>
              <a:defRPr sz="2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 marL="357188" indent="0">
              <a:buFontTx/>
              <a:buNone/>
              <a:defRPr sz="2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 marL="538163" indent="0">
              <a:buFontTx/>
              <a:buNone/>
              <a:defRPr sz="2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Welcome / Agenda</a:t>
            </a:r>
          </a:p>
        </p:txBody>
      </p:sp>
      <p:sp>
        <p:nvSpPr>
          <p:cNvPr id="29" name="Text Placeholder 31">
            <a:extLst>
              <a:ext uri="{FF2B5EF4-FFF2-40B4-BE49-F238E27FC236}">
                <a16:creationId xmlns:a16="http://schemas.microsoft.com/office/drawing/2014/main" id="{A341056E-5700-47A4-B021-619D04D2D4C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88824" y="5035719"/>
            <a:ext cx="1584000" cy="765158"/>
          </a:xfrm>
          <a:solidFill>
            <a:schemeClr val="accent3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lang="en-GB" sz="1400" b="1" i="0" kern="0" dirty="0" smtClean="0">
                <a:solidFill>
                  <a:schemeClr val="bg1"/>
                </a:solidFill>
                <a:latin typeface="Segoe UI" panose="020B0502040204020203" pitchFamily="34" charset="0"/>
                <a:ea typeface="53 Coppepan" pitchFamily="2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285750" marR="0" lvl="0" indent="-285750" algn="ctr" defTabSz="932245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392"/>
              </a:spcAft>
              <a:buClrTx/>
              <a:buSzTx/>
              <a:tabLst/>
            </a:pPr>
            <a:r>
              <a:rPr lang="en-GB"/>
              <a:t>Day / Time</a:t>
            </a:r>
          </a:p>
        </p:txBody>
      </p:sp>
      <p:sp>
        <p:nvSpPr>
          <p:cNvPr id="31" name="Text Placeholder 31">
            <a:extLst>
              <a:ext uri="{FF2B5EF4-FFF2-40B4-BE49-F238E27FC236}">
                <a16:creationId xmlns:a16="http://schemas.microsoft.com/office/drawing/2014/main" id="{88016390-9165-493A-9B36-6FE6B5A344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41060" y="5035719"/>
            <a:ext cx="1584000" cy="765158"/>
          </a:xfrm>
          <a:solidFill>
            <a:schemeClr val="accent3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lang="en-GB" sz="1400" b="1" i="0" kern="0" dirty="0" smtClean="0">
                <a:solidFill>
                  <a:schemeClr val="bg1"/>
                </a:solidFill>
                <a:latin typeface="Segoe UI" panose="020B0502040204020203" pitchFamily="34" charset="0"/>
                <a:ea typeface="53 Coppepan" pitchFamily="2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285750" marR="0" lvl="0" indent="-285750" algn="ctr" defTabSz="932245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392"/>
              </a:spcAft>
              <a:buClrTx/>
              <a:buSzTx/>
              <a:tabLst/>
            </a:pPr>
            <a:r>
              <a:rPr lang="en-GB"/>
              <a:t>Day / Time</a:t>
            </a:r>
          </a:p>
        </p:txBody>
      </p:sp>
      <p:sp>
        <p:nvSpPr>
          <p:cNvPr id="42" name="Text Placeholder 31">
            <a:extLst>
              <a:ext uri="{FF2B5EF4-FFF2-40B4-BE49-F238E27FC236}">
                <a16:creationId xmlns:a16="http://schemas.microsoft.com/office/drawing/2014/main" id="{37DA8205-BB1C-45AC-8135-114C42C51FA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141060" y="1568469"/>
            <a:ext cx="1584000" cy="765158"/>
          </a:xfrm>
          <a:solidFill>
            <a:schemeClr val="accent3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lang="en-GB" sz="1400" b="1" i="0" kern="0" dirty="0" smtClean="0">
                <a:solidFill>
                  <a:schemeClr val="bg1"/>
                </a:solidFill>
                <a:latin typeface="Segoe UI" panose="020B0502040204020203" pitchFamily="34" charset="0"/>
                <a:ea typeface="53 Coppepan" pitchFamily="2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285750" marR="0" lvl="0" indent="-285750" algn="ctr" defTabSz="932245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392"/>
              </a:spcAft>
              <a:buClrTx/>
              <a:buSzTx/>
              <a:tabLst/>
            </a:pPr>
            <a:r>
              <a:rPr lang="en-GB"/>
              <a:t>Day / Time</a:t>
            </a:r>
          </a:p>
        </p:txBody>
      </p:sp>
      <p:sp>
        <p:nvSpPr>
          <p:cNvPr id="48" name="Text Placeholder 31">
            <a:extLst>
              <a:ext uri="{FF2B5EF4-FFF2-40B4-BE49-F238E27FC236}">
                <a16:creationId xmlns:a16="http://schemas.microsoft.com/office/drawing/2014/main" id="{303765E3-BC71-499D-AE24-B3DFDFF7D0C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88824" y="2435282"/>
            <a:ext cx="1584000" cy="765158"/>
          </a:xfrm>
          <a:solidFill>
            <a:schemeClr val="accent3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lang="en-GB" sz="1400" b="1" i="0" kern="0" dirty="0" smtClean="0">
                <a:solidFill>
                  <a:schemeClr val="bg1"/>
                </a:solidFill>
                <a:latin typeface="Segoe UI" panose="020B0502040204020203" pitchFamily="34" charset="0"/>
                <a:ea typeface="53 Coppepan" pitchFamily="2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285750" marR="0" lvl="0" indent="-285750" algn="ctr" defTabSz="932245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392"/>
              </a:spcAft>
              <a:buClrTx/>
              <a:buSzTx/>
              <a:tabLst/>
            </a:pPr>
            <a:r>
              <a:rPr lang="en-GB"/>
              <a:t>Day / Time</a:t>
            </a:r>
          </a:p>
        </p:txBody>
      </p:sp>
      <p:sp>
        <p:nvSpPr>
          <p:cNvPr id="54" name="Text Placeholder 31">
            <a:extLst>
              <a:ext uri="{FF2B5EF4-FFF2-40B4-BE49-F238E27FC236}">
                <a16:creationId xmlns:a16="http://schemas.microsoft.com/office/drawing/2014/main" id="{F069348B-38BF-4A02-8A4F-CE104D8A235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41060" y="2435282"/>
            <a:ext cx="1584000" cy="765158"/>
          </a:xfrm>
          <a:solidFill>
            <a:schemeClr val="accent3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lang="en-GB" sz="1400" b="1" i="0" kern="0" dirty="0" smtClean="0">
                <a:solidFill>
                  <a:schemeClr val="bg1"/>
                </a:solidFill>
                <a:latin typeface="Segoe UI" panose="020B0502040204020203" pitchFamily="34" charset="0"/>
                <a:ea typeface="53 Coppepan" pitchFamily="2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285750" marR="0" lvl="0" indent="-285750" algn="ctr" defTabSz="932245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392"/>
              </a:spcAft>
              <a:buClrTx/>
              <a:buSzTx/>
              <a:tabLst/>
            </a:pPr>
            <a:r>
              <a:rPr lang="en-GB"/>
              <a:t>Day / Time</a:t>
            </a:r>
          </a:p>
        </p:txBody>
      </p:sp>
      <p:sp>
        <p:nvSpPr>
          <p:cNvPr id="56" name="Text Placeholder 31">
            <a:extLst>
              <a:ext uri="{FF2B5EF4-FFF2-40B4-BE49-F238E27FC236}">
                <a16:creationId xmlns:a16="http://schemas.microsoft.com/office/drawing/2014/main" id="{D520A1E6-8122-40A5-A72F-2E5BDF50FEC1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88824" y="3302095"/>
            <a:ext cx="1584000" cy="765158"/>
          </a:xfrm>
          <a:solidFill>
            <a:schemeClr val="accent3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lang="en-GB" sz="1400" b="1" i="0" kern="0" dirty="0" smtClean="0">
                <a:solidFill>
                  <a:schemeClr val="bg1"/>
                </a:solidFill>
                <a:latin typeface="Segoe UI" panose="020B0502040204020203" pitchFamily="34" charset="0"/>
                <a:ea typeface="53 Coppepan" pitchFamily="2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285750" marR="0" lvl="0" indent="-285750" algn="ctr" defTabSz="932245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392"/>
              </a:spcAft>
              <a:buClrTx/>
              <a:buSzTx/>
              <a:tabLst/>
            </a:pPr>
            <a:r>
              <a:rPr lang="en-GB"/>
              <a:t>Day / Time</a:t>
            </a:r>
          </a:p>
        </p:txBody>
      </p:sp>
      <p:sp>
        <p:nvSpPr>
          <p:cNvPr id="57" name="Text Placeholder 31">
            <a:extLst>
              <a:ext uri="{FF2B5EF4-FFF2-40B4-BE49-F238E27FC236}">
                <a16:creationId xmlns:a16="http://schemas.microsoft.com/office/drawing/2014/main" id="{BF2E3B09-A20A-42D8-AC5B-70699282042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41060" y="3302095"/>
            <a:ext cx="1584000" cy="765158"/>
          </a:xfrm>
          <a:solidFill>
            <a:schemeClr val="accent3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lang="en-GB" sz="1400" b="1" i="0" kern="0" dirty="0" smtClean="0">
                <a:solidFill>
                  <a:schemeClr val="bg1"/>
                </a:solidFill>
                <a:latin typeface="Segoe UI" panose="020B0502040204020203" pitchFamily="34" charset="0"/>
                <a:ea typeface="53 Coppepan" pitchFamily="2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285750" marR="0" lvl="0" indent="-285750" algn="ctr" defTabSz="932245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392"/>
              </a:spcAft>
              <a:buClrTx/>
              <a:buSzTx/>
              <a:tabLst/>
            </a:pPr>
            <a:r>
              <a:rPr lang="en-GB"/>
              <a:t>Day / Time</a:t>
            </a:r>
          </a:p>
        </p:txBody>
      </p:sp>
      <p:sp>
        <p:nvSpPr>
          <p:cNvPr id="58" name="Text Placeholder 31">
            <a:extLst>
              <a:ext uri="{FF2B5EF4-FFF2-40B4-BE49-F238E27FC236}">
                <a16:creationId xmlns:a16="http://schemas.microsoft.com/office/drawing/2014/main" id="{7A0D07BA-AF46-4C3E-A347-08CF5B9FA50A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88824" y="4168908"/>
            <a:ext cx="1584000" cy="765158"/>
          </a:xfrm>
          <a:solidFill>
            <a:schemeClr val="accent3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lang="en-GB" sz="1400" b="1" i="0" kern="0" dirty="0" smtClean="0">
                <a:solidFill>
                  <a:schemeClr val="bg1"/>
                </a:solidFill>
                <a:latin typeface="Segoe UI" panose="020B0502040204020203" pitchFamily="34" charset="0"/>
                <a:ea typeface="53 Coppepan" pitchFamily="2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285750" marR="0" lvl="0" indent="-285750" algn="ctr" defTabSz="932245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392"/>
              </a:spcAft>
              <a:buClrTx/>
              <a:buSzTx/>
              <a:tabLst/>
            </a:pPr>
            <a:r>
              <a:rPr lang="en-GB"/>
              <a:t>Day / Time</a:t>
            </a:r>
          </a:p>
        </p:txBody>
      </p:sp>
      <p:sp>
        <p:nvSpPr>
          <p:cNvPr id="59" name="Text Placeholder 31">
            <a:extLst>
              <a:ext uri="{FF2B5EF4-FFF2-40B4-BE49-F238E27FC236}">
                <a16:creationId xmlns:a16="http://schemas.microsoft.com/office/drawing/2014/main" id="{7FB5126C-4249-4681-A16D-FEB125BE8CD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141060" y="4168908"/>
            <a:ext cx="1584000" cy="765158"/>
          </a:xfrm>
          <a:solidFill>
            <a:schemeClr val="accent3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lang="en-GB" sz="1400" b="1" i="0" kern="0" dirty="0" smtClean="0">
                <a:solidFill>
                  <a:schemeClr val="bg1"/>
                </a:solidFill>
                <a:latin typeface="Segoe UI" panose="020B0502040204020203" pitchFamily="34" charset="0"/>
                <a:ea typeface="53 Coppepan" pitchFamily="2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285750" marR="0" lvl="0" indent="-285750" algn="ctr" defTabSz="932245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392"/>
              </a:spcAft>
              <a:buClrTx/>
              <a:buSzTx/>
              <a:tabLst/>
            </a:pPr>
            <a:r>
              <a:rPr lang="en-GB"/>
              <a:t>Day / Time</a:t>
            </a:r>
          </a:p>
        </p:txBody>
      </p:sp>
    </p:spTree>
    <p:extLst>
      <p:ext uri="{BB962C8B-B14F-4D97-AF65-F5344CB8AC3E}">
        <p14:creationId xmlns:p14="http://schemas.microsoft.com/office/powerpoint/2010/main" val="296685463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E8720E-0CEF-4266-84A5-C4C8D95412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6556" y="-1"/>
            <a:ext cx="12198555" cy="6861687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250" name="Picture 249">
            <a:extLst>
              <a:ext uri="{FF2B5EF4-FFF2-40B4-BE49-F238E27FC236}">
                <a16:creationId xmlns:a16="http://schemas.microsoft.com/office/drawing/2014/main" id="{09A23D07-44F4-4854-96CF-824062E5841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2000"/>
          </a:blip>
          <a:srcRect/>
          <a:stretch/>
        </p:blipFill>
        <p:spPr>
          <a:xfrm>
            <a:off x="0" y="0"/>
            <a:ext cx="12192000" cy="6857142"/>
          </a:xfrm>
          <a:prstGeom prst="rect">
            <a:avLst/>
          </a:prstGeom>
        </p:spPr>
      </p:pic>
      <p:pic>
        <p:nvPicPr>
          <p:cNvPr id="15" name="Picture 14" descr="A picture containing plate, mug, cup&#10;&#10;Description automatically generated">
            <a:extLst>
              <a:ext uri="{FF2B5EF4-FFF2-40B4-BE49-F238E27FC236}">
                <a16:creationId xmlns:a16="http://schemas.microsoft.com/office/drawing/2014/main" id="{9490738D-D350-4D26-9FDF-42F18039C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067" y="1290262"/>
            <a:ext cx="3811866" cy="2138738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9FB2E5B7-B713-4AAC-86CA-22DB768362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77379" y="3813094"/>
            <a:ext cx="8637237" cy="557664"/>
          </a:xfrm>
        </p:spPr>
        <p:txBody>
          <a:bodyPr anchor="ctr">
            <a:noAutofit/>
          </a:bodyPr>
          <a:lstStyle>
            <a:lvl1pPr algn="ctr">
              <a:defRPr sz="3600"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3200">
                <a:solidFill>
                  <a:srgbClr val="676770"/>
                </a:solidFill>
              </a:defRPr>
            </a:lvl2pPr>
            <a:lvl3pPr>
              <a:defRPr sz="3200">
                <a:solidFill>
                  <a:srgbClr val="676770"/>
                </a:solidFill>
              </a:defRPr>
            </a:lvl3pPr>
            <a:lvl4pPr>
              <a:defRPr sz="3200">
                <a:solidFill>
                  <a:srgbClr val="676770"/>
                </a:solidFill>
              </a:defRPr>
            </a:lvl4pPr>
            <a:lvl5pPr>
              <a:defRPr sz="3200">
                <a:solidFill>
                  <a:srgbClr val="676770"/>
                </a:solidFill>
              </a:defRPr>
            </a:lvl5pPr>
          </a:lstStyle>
          <a:p>
            <a:pPr lvl="0"/>
            <a:r>
              <a:rPr lang="en-US"/>
              <a:t>Thank you</a:t>
            </a:r>
            <a:endParaRPr lang="en-GB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E659912-7EF1-4E3C-93DC-BDA56FD7DDB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777378" y="4370758"/>
            <a:ext cx="8637237" cy="554931"/>
          </a:xfrm>
        </p:spPr>
        <p:txBody>
          <a:bodyPr anchor="ctr">
            <a:noAutofit/>
          </a:bodyPr>
          <a:lstStyle>
            <a:lvl1pPr algn="ctr">
              <a:defRPr sz="2400"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400"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2400"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2400"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2400"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Email address/Contact info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81341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losing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Picture 249">
            <a:extLst>
              <a:ext uri="{FF2B5EF4-FFF2-40B4-BE49-F238E27FC236}">
                <a16:creationId xmlns:a16="http://schemas.microsoft.com/office/drawing/2014/main" id="{09A23D07-44F4-4854-96CF-824062E584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</a:blip>
          <a:srcRect/>
          <a:stretch/>
        </p:blipFill>
        <p:spPr>
          <a:xfrm>
            <a:off x="0" y="0"/>
            <a:ext cx="12192000" cy="6857142"/>
          </a:xfrm>
          <a:prstGeom prst="rect">
            <a:avLst/>
          </a:prstGeom>
        </p:spPr>
      </p:pic>
      <p:pic>
        <p:nvPicPr>
          <p:cNvPr id="15" name="Picture 14" descr="A picture containing plate, mug, cup&#10;&#10;Description automatically generated">
            <a:extLst>
              <a:ext uri="{FF2B5EF4-FFF2-40B4-BE49-F238E27FC236}">
                <a16:creationId xmlns:a16="http://schemas.microsoft.com/office/drawing/2014/main" id="{9490738D-D350-4D26-9FDF-42F18039C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067" y="1290262"/>
            <a:ext cx="3811866" cy="2138738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9FB2E5B7-B713-4AAC-86CA-22DB768362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77379" y="3813094"/>
            <a:ext cx="8637237" cy="557664"/>
          </a:xfrm>
        </p:spPr>
        <p:txBody>
          <a:bodyPr anchor="ctr">
            <a:noAutofit/>
          </a:bodyPr>
          <a:lstStyle>
            <a:lvl1pPr algn="ctr">
              <a:defRPr sz="3600"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3200">
                <a:solidFill>
                  <a:srgbClr val="676770"/>
                </a:solidFill>
              </a:defRPr>
            </a:lvl2pPr>
            <a:lvl3pPr>
              <a:defRPr sz="3200">
                <a:solidFill>
                  <a:srgbClr val="676770"/>
                </a:solidFill>
              </a:defRPr>
            </a:lvl3pPr>
            <a:lvl4pPr>
              <a:defRPr sz="3200">
                <a:solidFill>
                  <a:srgbClr val="676770"/>
                </a:solidFill>
              </a:defRPr>
            </a:lvl4pPr>
            <a:lvl5pPr>
              <a:defRPr sz="3200">
                <a:solidFill>
                  <a:srgbClr val="676770"/>
                </a:solidFill>
              </a:defRPr>
            </a:lvl5pPr>
          </a:lstStyle>
          <a:p>
            <a:pPr lvl="0"/>
            <a:r>
              <a:rPr lang="en-US"/>
              <a:t>Thank you</a:t>
            </a:r>
            <a:endParaRPr lang="en-GB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E659912-7EF1-4E3C-93DC-BDA56FD7DDB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777378" y="4370758"/>
            <a:ext cx="8637237" cy="554931"/>
          </a:xfrm>
        </p:spPr>
        <p:txBody>
          <a:bodyPr anchor="ctr">
            <a:noAutofit/>
          </a:bodyPr>
          <a:lstStyle>
            <a:lvl1pPr algn="ctr">
              <a:defRPr sz="2400"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400"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2400"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2400"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2400">
                <a:solidFill>
                  <a:srgbClr val="67677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Email address/Contact info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34332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/ 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omputer&#10;&#10;Description automatically generated">
            <a:extLst>
              <a:ext uri="{FF2B5EF4-FFF2-40B4-BE49-F238E27FC236}">
                <a16:creationId xmlns:a16="http://schemas.microsoft.com/office/drawing/2014/main" id="{D39965C6-4B56-40E5-868D-3D61103B9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7" name="Freeform: Shape 57">
            <a:extLst>
              <a:ext uri="{FF2B5EF4-FFF2-40B4-BE49-F238E27FC236}">
                <a16:creationId xmlns:a16="http://schemas.microsoft.com/office/drawing/2014/main" id="{37D4E907-437E-444C-A506-BFA34EB520C7}"/>
              </a:ext>
            </a:extLst>
          </p:cNvPr>
          <p:cNvSpPr/>
          <p:nvPr/>
        </p:nvSpPr>
        <p:spPr>
          <a:xfrm rot="10800000">
            <a:off x="7066489" y="-136887"/>
            <a:ext cx="4826573" cy="4213587"/>
          </a:xfrm>
          <a:custGeom>
            <a:avLst/>
            <a:gdLst>
              <a:gd name="connsiteX0" fmla="*/ 5919664 w 7855693"/>
              <a:gd name="connsiteY0" fmla="*/ 6858002 h 6858002"/>
              <a:gd name="connsiteX1" fmla="*/ 5910425 w 7855693"/>
              <a:gd name="connsiteY1" fmla="*/ 6857071 h 6858002"/>
              <a:gd name="connsiteX2" fmla="*/ 5910425 w 7855693"/>
              <a:gd name="connsiteY2" fmla="*/ 6858002 h 6858002"/>
              <a:gd name="connsiteX3" fmla="*/ 1933605 w 7855693"/>
              <a:gd name="connsiteY3" fmla="*/ 6858002 h 6858002"/>
              <a:gd name="connsiteX4" fmla="*/ 1922550 w 7855693"/>
              <a:gd name="connsiteY4" fmla="*/ 6858002 h 6858002"/>
              <a:gd name="connsiteX5" fmla="*/ 1922550 w 7855693"/>
              <a:gd name="connsiteY5" fmla="*/ 6856887 h 6858002"/>
              <a:gd name="connsiteX6" fmla="*/ 1845393 w 7855693"/>
              <a:gd name="connsiteY6" fmla="*/ 6849109 h 6858002"/>
              <a:gd name="connsiteX7" fmla="*/ 1570656 w 7855693"/>
              <a:gd name="connsiteY7" fmla="*/ 6665023 h 6858002"/>
              <a:gd name="connsiteX8" fmla="*/ 1544141 w 7855693"/>
              <a:gd name="connsiteY8" fmla="*/ 6616174 h 6858002"/>
              <a:gd name="connsiteX9" fmla="*/ 1542826 w 7855693"/>
              <a:gd name="connsiteY9" fmla="*/ 6616625 h 6858002"/>
              <a:gd name="connsiteX10" fmla="*/ 53966 w 7855693"/>
              <a:gd name="connsiteY10" fmla="*/ 3638905 h 6858002"/>
              <a:gd name="connsiteX11" fmla="*/ 55454 w 7855693"/>
              <a:gd name="connsiteY11" fmla="*/ 3638172 h 6858002"/>
              <a:gd name="connsiteX12" fmla="*/ 34397 w 7855693"/>
              <a:gd name="connsiteY12" fmla="*/ 3599377 h 6858002"/>
              <a:gd name="connsiteX13" fmla="*/ 0 w 7855693"/>
              <a:gd name="connsiteY13" fmla="*/ 3429004 h 6858002"/>
              <a:gd name="connsiteX14" fmla="*/ 34397 w 7855693"/>
              <a:gd name="connsiteY14" fmla="*/ 3258631 h 6858002"/>
              <a:gd name="connsiteX15" fmla="*/ 43262 w 7855693"/>
              <a:gd name="connsiteY15" fmla="*/ 3242298 h 6858002"/>
              <a:gd name="connsiteX16" fmla="*/ 42603 w 7855693"/>
              <a:gd name="connsiteY16" fmla="*/ 3241820 h 6858002"/>
              <a:gd name="connsiteX17" fmla="*/ 1541327 w 7855693"/>
              <a:gd name="connsiteY17" fmla="*/ 244373 h 6858002"/>
              <a:gd name="connsiteX18" fmla="*/ 1542669 w 7855693"/>
              <a:gd name="connsiteY18" fmla="*/ 244833 h 6858002"/>
              <a:gd name="connsiteX19" fmla="*/ 1570815 w 7855693"/>
              <a:gd name="connsiteY19" fmla="*/ 192979 h 6858002"/>
              <a:gd name="connsiteX20" fmla="*/ 1845552 w 7855693"/>
              <a:gd name="connsiteY20" fmla="*/ 8893 h 6858002"/>
              <a:gd name="connsiteX21" fmla="*/ 1921037 w 7855693"/>
              <a:gd name="connsiteY21" fmla="*/ 1283 h 6858002"/>
              <a:gd name="connsiteX22" fmla="*/ 1921037 w 7855693"/>
              <a:gd name="connsiteY22" fmla="*/ 2 h 6858002"/>
              <a:gd name="connsiteX23" fmla="*/ 1933745 w 7855693"/>
              <a:gd name="connsiteY23" fmla="*/ 2 h 6858002"/>
              <a:gd name="connsiteX24" fmla="*/ 1933764 w 7855693"/>
              <a:gd name="connsiteY24" fmla="*/ 0 h 6858002"/>
              <a:gd name="connsiteX25" fmla="*/ 1933784 w 7855693"/>
              <a:gd name="connsiteY25" fmla="*/ 2 h 6858002"/>
              <a:gd name="connsiteX26" fmla="*/ 5908912 w 7855693"/>
              <a:gd name="connsiteY26" fmla="*/ 2 h 6858002"/>
              <a:gd name="connsiteX27" fmla="*/ 5908912 w 7855693"/>
              <a:gd name="connsiteY27" fmla="*/ 1084 h 6858002"/>
              <a:gd name="connsiteX28" fmla="*/ 5919663 w 7855693"/>
              <a:gd name="connsiteY28" fmla="*/ 0 h 6858002"/>
              <a:gd name="connsiteX29" fmla="*/ 6282612 w 7855693"/>
              <a:gd name="connsiteY29" fmla="*/ 192978 h 6858002"/>
              <a:gd name="connsiteX30" fmla="*/ 6307074 w 7855693"/>
              <a:gd name="connsiteY30" fmla="*/ 238046 h 6858002"/>
              <a:gd name="connsiteX31" fmla="*/ 6308562 w 7855693"/>
              <a:gd name="connsiteY31" fmla="*/ 237536 h 6858002"/>
              <a:gd name="connsiteX32" fmla="*/ 7790465 w 7855693"/>
              <a:gd name="connsiteY32" fmla="*/ 3201339 h 6858002"/>
              <a:gd name="connsiteX33" fmla="*/ 7790257 w 7855693"/>
              <a:gd name="connsiteY33" fmla="*/ 3201441 h 6858002"/>
              <a:gd name="connsiteX34" fmla="*/ 7821296 w 7855693"/>
              <a:gd name="connsiteY34" fmla="*/ 3258628 h 6858002"/>
              <a:gd name="connsiteX35" fmla="*/ 7855693 w 7855693"/>
              <a:gd name="connsiteY35" fmla="*/ 3429001 h 6858002"/>
              <a:gd name="connsiteX36" fmla="*/ 7821296 w 7855693"/>
              <a:gd name="connsiteY36" fmla="*/ 3599374 h 6858002"/>
              <a:gd name="connsiteX37" fmla="*/ 7790470 w 7855693"/>
              <a:gd name="connsiteY37" fmla="*/ 3656167 h 6858002"/>
              <a:gd name="connsiteX38" fmla="*/ 7790649 w 7855693"/>
              <a:gd name="connsiteY38" fmla="*/ 3656297 h 6858002"/>
              <a:gd name="connsiteX39" fmla="*/ 6307508 w 7855693"/>
              <a:gd name="connsiteY39" fmla="*/ 6622575 h 6858002"/>
              <a:gd name="connsiteX40" fmla="*/ 6305944 w 7855693"/>
              <a:gd name="connsiteY40" fmla="*/ 6622039 h 6858002"/>
              <a:gd name="connsiteX41" fmla="*/ 6282613 w 7855693"/>
              <a:gd name="connsiteY41" fmla="*/ 6665023 h 6858002"/>
              <a:gd name="connsiteX42" fmla="*/ 5919664 w 7855693"/>
              <a:gd name="connsiteY4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855693" h="6858002">
                <a:moveTo>
                  <a:pt x="5919664" y="6858002"/>
                </a:moveTo>
                <a:lnTo>
                  <a:pt x="5910425" y="6857071"/>
                </a:lnTo>
                <a:lnTo>
                  <a:pt x="5910425" y="6858002"/>
                </a:lnTo>
                <a:lnTo>
                  <a:pt x="1933605" y="6858002"/>
                </a:lnTo>
                <a:lnTo>
                  <a:pt x="1922550" y="6858002"/>
                </a:lnTo>
                <a:lnTo>
                  <a:pt x="1922550" y="6856887"/>
                </a:lnTo>
                <a:lnTo>
                  <a:pt x="1845393" y="6849109"/>
                </a:lnTo>
                <a:cubicBezTo>
                  <a:pt x="1731420" y="6825787"/>
                  <a:pt x="1633583" y="6758167"/>
                  <a:pt x="1570656" y="6665023"/>
                </a:cubicBezTo>
                <a:lnTo>
                  <a:pt x="1544141" y="6616174"/>
                </a:lnTo>
                <a:lnTo>
                  <a:pt x="1542826" y="6616625"/>
                </a:lnTo>
                <a:lnTo>
                  <a:pt x="53966" y="3638905"/>
                </a:lnTo>
                <a:lnTo>
                  <a:pt x="55454" y="3638172"/>
                </a:lnTo>
                <a:lnTo>
                  <a:pt x="34397" y="3599377"/>
                </a:lnTo>
                <a:cubicBezTo>
                  <a:pt x="12248" y="3547011"/>
                  <a:pt x="0" y="3489438"/>
                  <a:pt x="0" y="3429004"/>
                </a:cubicBezTo>
                <a:cubicBezTo>
                  <a:pt x="0" y="3368570"/>
                  <a:pt x="12248" y="3310997"/>
                  <a:pt x="34397" y="3258631"/>
                </a:cubicBezTo>
                <a:lnTo>
                  <a:pt x="43262" y="3242298"/>
                </a:lnTo>
                <a:lnTo>
                  <a:pt x="42603" y="3241820"/>
                </a:lnTo>
                <a:lnTo>
                  <a:pt x="1541327" y="244373"/>
                </a:lnTo>
                <a:lnTo>
                  <a:pt x="1542669" y="244833"/>
                </a:lnTo>
                <a:lnTo>
                  <a:pt x="1570815" y="192979"/>
                </a:lnTo>
                <a:cubicBezTo>
                  <a:pt x="1633741" y="99835"/>
                  <a:pt x="1731579" y="32215"/>
                  <a:pt x="1845552" y="8893"/>
                </a:cubicBezTo>
                <a:lnTo>
                  <a:pt x="1921037" y="1283"/>
                </a:lnTo>
                <a:lnTo>
                  <a:pt x="1921037" y="2"/>
                </a:lnTo>
                <a:lnTo>
                  <a:pt x="1933745" y="2"/>
                </a:lnTo>
                <a:lnTo>
                  <a:pt x="1933764" y="0"/>
                </a:lnTo>
                <a:lnTo>
                  <a:pt x="1933784" y="2"/>
                </a:lnTo>
                <a:lnTo>
                  <a:pt x="5908912" y="2"/>
                </a:lnTo>
                <a:lnTo>
                  <a:pt x="5908912" y="1084"/>
                </a:lnTo>
                <a:lnTo>
                  <a:pt x="5919663" y="0"/>
                </a:lnTo>
                <a:cubicBezTo>
                  <a:pt x="6070748" y="0"/>
                  <a:pt x="6203954" y="76549"/>
                  <a:pt x="6282612" y="192978"/>
                </a:cubicBezTo>
                <a:lnTo>
                  <a:pt x="6307074" y="238046"/>
                </a:lnTo>
                <a:lnTo>
                  <a:pt x="6308562" y="237536"/>
                </a:lnTo>
                <a:lnTo>
                  <a:pt x="7790465" y="3201339"/>
                </a:lnTo>
                <a:lnTo>
                  <a:pt x="7790257" y="3201441"/>
                </a:lnTo>
                <a:lnTo>
                  <a:pt x="7821296" y="3258628"/>
                </a:lnTo>
                <a:cubicBezTo>
                  <a:pt x="7843445" y="3310994"/>
                  <a:pt x="7855693" y="3368567"/>
                  <a:pt x="7855693" y="3429001"/>
                </a:cubicBezTo>
                <a:cubicBezTo>
                  <a:pt x="7855693" y="3489435"/>
                  <a:pt x="7843445" y="3547008"/>
                  <a:pt x="7821296" y="3599374"/>
                </a:cubicBezTo>
                <a:lnTo>
                  <a:pt x="7790470" y="3656167"/>
                </a:lnTo>
                <a:lnTo>
                  <a:pt x="7790649" y="3656297"/>
                </a:lnTo>
                <a:lnTo>
                  <a:pt x="6307508" y="6622575"/>
                </a:lnTo>
                <a:lnTo>
                  <a:pt x="6305944" y="6622039"/>
                </a:lnTo>
                <a:lnTo>
                  <a:pt x="6282613" y="6665023"/>
                </a:lnTo>
                <a:cubicBezTo>
                  <a:pt x="6203955" y="6781453"/>
                  <a:pt x="6070749" y="6858002"/>
                  <a:pt x="5919664" y="6858002"/>
                </a:cubicBezTo>
                <a:close/>
              </a:path>
            </a:pathLst>
          </a:custGeom>
          <a:solidFill>
            <a:srgbClr val="004B8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Freeform: Shape 57">
            <a:extLst>
              <a:ext uri="{FF2B5EF4-FFF2-40B4-BE49-F238E27FC236}">
                <a16:creationId xmlns:a16="http://schemas.microsoft.com/office/drawing/2014/main" id="{65E63089-D6A4-47A5-AC1E-D5F84A733B7E}"/>
              </a:ext>
            </a:extLst>
          </p:cNvPr>
          <p:cNvSpPr/>
          <p:nvPr/>
        </p:nvSpPr>
        <p:spPr>
          <a:xfrm rot="10800000">
            <a:off x="409828" y="2802674"/>
            <a:ext cx="4826573" cy="4213587"/>
          </a:xfrm>
          <a:custGeom>
            <a:avLst/>
            <a:gdLst>
              <a:gd name="connsiteX0" fmla="*/ 5919664 w 7855693"/>
              <a:gd name="connsiteY0" fmla="*/ 6858002 h 6858002"/>
              <a:gd name="connsiteX1" fmla="*/ 5910425 w 7855693"/>
              <a:gd name="connsiteY1" fmla="*/ 6857071 h 6858002"/>
              <a:gd name="connsiteX2" fmla="*/ 5910425 w 7855693"/>
              <a:gd name="connsiteY2" fmla="*/ 6858002 h 6858002"/>
              <a:gd name="connsiteX3" fmla="*/ 1933605 w 7855693"/>
              <a:gd name="connsiteY3" fmla="*/ 6858002 h 6858002"/>
              <a:gd name="connsiteX4" fmla="*/ 1922550 w 7855693"/>
              <a:gd name="connsiteY4" fmla="*/ 6858002 h 6858002"/>
              <a:gd name="connsiteX5" fmla="*/ 1922550 w 7855693"/>
              <a:gd name="connsiteY5" fmla="*/ 6856887 h 6858002"/>
              <a:gd name="connsiteX6" fmla="*/ 1845393 w 7855693"/>
              <a:gd name="connsiteY6" fmla="*/ 6849109 h 6858002"/>
              <a:gd name="connsiteX7" fmla="*/ 1570656 w 7855693"/>
              <a:gd name="connsiteY7" fmla="*/ 6665023 h 6858002"/>
              <a:gd name="connsiteX8" fmla="*/ 1544141 w 7855693"/>
              <a:gd name="connsiteY8" fmla="*/ 6616174 h 6858002"/>
              <a:gd name="connsiteX9" fmla="*/ 1542826 w 7855693"/>
              <a:gd name="connsiteY9" fmla="*/ 6616625 h 6858002"/>
              <a:gd name="connsiteX10" fmla="*/ 53966 w 7855693"/>
              <a:gd name="connsiteY10" fmla="*/ 3638905 h 6858002"/>
              <a:gd name="connsiteX11" fmla="*/ 55454 w 7855693"/>
              <a:gd name="connsiteY11" fmla="*/ 3638172 h 6858002"/>
              <a:gd name="connsiteX12" fmla="*/ 34397 w 7855693"/>
              <a:gd name="connsiteY12" fmla="*/ 3599377 h 6858002"/>
              <a:gd name="connsiteX13" fmla="*/ 0 w 7855693"/>
              <a:gd name="connsiteY13" fmla="*/ 3429004 h 6858002"/>
              <a:gd name="connsiteX14" fmla="*/ 34397 w 7855693"/>
              <a:gd name="connsiteY14" fmla="*/ 3258631 h 6858002"/>
              <a:gd name="connsiteX15" fmla="*/ 43262 w 7855693"/>
              <a:gd name="connsiteY15" fmla="*/ 3242298 h 6858002"/>
              <a:gd name="connsiteX16" fmla="*/ 42603 w 7855693"/>
              <a:gd name="connsiteY16" fmla="*/ 3241820 h 6858002"/>
              <a:gd name="connsiteX17" fmla="*/ 1541327 w 7855693"/>
              <a:gd name="connsiteY17" fmla="*/ 244373 h 6858002"/>
              <a:gd name="connsiteX18" fmla="*/ 1542669 w 7855693"/>
              <a:gd name="connsiteY18" fmla="*/ 244833 h 6858002"/>
              <a:gd name="connsiteX19" fmla="*/ 1570815 w 7855693"/>
              <a:gd name="connsiteY19" fmla="*/ 192979 h 6858002"/>
              <a:gd name="connsiteX20" fmla="*/ 1845552 w 7855693"/>
              <a:gd name="connsiteY20" fmla="*/ 8893 h 6858002"/>
              <a:gd name="connsiteX21" fmla="*/ 1921037 w 7855693"/>
              <a:gd name="connsiteY21" fmla="*/ 1283 h 6858002"/>
              <a:gd name="connsiteX22" fmla="*/ 1921037 w 7855693"/>
              <a:gd name="connsiteY22" fmla="*/ 2 h 6858002"/>
              <a:gd name="connsiteX23" fmla="*/ 1933745 w 7855693"/>
              <a:gd name="connsiteY23" fmla="*/ 2 h 6858002"/>
              <a:gd name="connsiteX24" fmla="*/ 1933764 w 7855693"/>
              <a:gd name="connsiteY24" fmla="*/ 0 h 6858002"/>
              <a:gd name="connsiteX25" fmla="*/ 1933784 w 7855693"/>
              <a:gd name="connsiteY25" fmla="*/ 2 h 6858002"/>
              <a:gd name="connsiteX26" fmla="*/ 5908912 w 7855693"/>
              <a:gd name="connsiteY26" fmla="*/ 2 h 6858002"/>
              <a:gd name="connsiteX27" fmla="*/ 5908912 w 7855693"/>
              <a:gd name="connsiteY27" fmla="*/ 1084 h 6858002"/>
              <a:gd name="connsiteX28" fmla="*/ 5919663 w 7855693"/>
              <a:gd name="connsiteY28" fmla="*/ 0 h 6858002"/>
              <a:gd name="connsiteX29" fmla="*/ 6282612 w 7855693"/>
              <a:gd name="connsiteY29" fmla="*/ 192978 h 6858002"/>
              <a:gd name="connsiteX30" fmla="*/ 6307074 w 7855693"/>
              <a:gd name="connsiteY30" fmla="*/ 238046 h 6858002"/>
              <a:gd name="connsiteX31" fmla="*/ 6308562 w 7855693"/>
              <a:gd name="connsiteY31" fmla="*/ 237536 h 6858002"/>
              <a:gd name="connsiteX32" fmla="*/ 7790465 w 7855693"/>
              <a:gd name="connsiteY32" fmla="*/ 3201339 h 6858002"/>
              <a:gd name="connsiteX33" fmla="*/ 7790257 w 7855693"/>
              <a:gd name="connsiteY33" fmla="*/ 3201441 h 6858002"/>
              <a:gd name="connsiteX34" fmla="*/ 7821296 w 7855693"/>
              <a:gd name="connsiteY34" fmla="*/ 3258628 h 6858002"/>
              <a:gd name="connsiteX35" fmla="*/ 7855693 w 7855693"/>
              <a:gd name="connsiteY35" fmla="*/ 3429001 h 6858002"/>
              <a:gd name="connsiteX36" fmla="*/ 7821296 w 7855693"/>
              <a:gd name="connsiteY36" fmla="*/ 3599374 h 6858002"/>
              <a:gd name="connsiteX37" fmla="*/ 7790470 w 7855693"/>
              <a:gd name="connsiteY37" fmla="*/ 3656167 h 6858002"/>
              <a:gd name="connsiteX38" fmla="*/ 7790649 w 7855693"/>
              <a:gd name="connsiteY38" fmla="*/ 3656297 h 6858002"/>
              <a:gd name="connsiteX39" fmla="*/ 6307508 w 7855693"/>
              <a:gd name="connsiteY39" fmla="*/ 6622575 h 6858002"/>
              <a:gd name="connsiteX40" fmla="*/ 6305944 w 7855693"/>
              <a:gd name="connsiteY40" fmla="*/ 6622039 h 6858002"/>
              <a:gd name="connsiteX41" fmla="*/ 6282613 w 7855693"/>
              <a:gd name="connsiteY41" fmla="*/ 6665023 h 6858002"/>
              <a:gd name="connsiteX42" fmla="*/ 5919664 w 7855693"/>
              <a:gd name="connsiteY4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855693" h="6858002">
                <a:moveTo>
                  <a:pt x="5919664" y="6858002"/>
                </a:moveTo>
                <a:lnTo>
                  <a:pt x="5910425" y="6857071"/>
                </a:lnTo>
                <a:lnTo>
                  <a:pt x="5910425" y="6858002"/>
                </a:lnTo>
                <a:lnTo>
                  <a:pt x="1933605" y="6858002"/>
                </a:lnTo>
                <a:lnTo>
                  <a:pt x="1922550" y="6858002"/>
                </a:lnTo>
                <a:lnTo>
                  <a:pt x="1922550" y="6856887"/>
                </a:lnTo>
                <a:lnTo>
                  <a:pt x="1845393" y="6849109"/>
                </a:lnTo>
                <a:cubicBezTo>
                  <a:pt x="1731420" y="6825787"/>
                  <a:pt x="1633583" y="6758167"/>
                  <a:pt x="1570656" y="6665023"/>
                </a:cubicBezTo>
                <a:lnTo>
                  <a:pt x="1544141" y="6616174"/>
                </a:lnTo>
                <a:lnTo>
                  <a:pt x="1542826" y="6616625"/>
                </a:lnTo>
                <a:lnTo>
                  <a:pt x="53966" y="3638905"/>
                </a:lnTo>
                <a:lnTo>
                  <a:pt x="55454" y="3638172"/>
                </a:lnTo>
                <a:lnTo>
                  <a:pt x="34397" y="3599377"/>
                </a:lnTo>
                <a:cubicBezTo>
                  <a:pt x="12248" y="3547011"/>
                  <a:pt x="0" y="3489438"/>
                  <a:pt x="0" y="3429004"/>
                </a:cubicBezTo>
                <a:cubicBezTo>
                  <a:pt x="0" y="3368570"/>
                  <a:pt x="12248" y="3310997"/>
                  <a:pt x="34397" y="3258631"/>
                </a:cubicBezTo>
                <a:lnTo>
                  <a:pt x="43262" y="3242298"/>
                </a:lnTo>
                <a:lnTo>
                  <a:pt x="42603" y="3241820"/>
                </a:lnTo>
                <a:lnTo>
                  <a:pt x="1541327" y="244373"/>
                </a:lnTo>
                <a:lnTo>
                  <a:pt x="1542669" y="244833"/>
                </a:lnTo>
                <a:lnTo>
                  <a:pt x="1570815" y="192979"/>
                </a:lnTo>
                <a:cubicBezTo>
                  <a:pt x="1633741" y="99835"/>
                  <a:pt x="1731579" y="32215"/>
                  <a:pt x="1845552" y="8893"/>
                </a:cubicBezTo>
                <a:lnTo>
                  <a:pt x="1921037" y="1283"/>
                </a:lnTo>
                <a:lnTo>
                  <a:pt x="1921037" y="2"/>
                </a:lnTo>
                <a:lnTo>
                  <a:pt x="1933745" y="2"/>
                </a:lnTo>
                <a:lnTo>
                  <a:pt x="1933764" y="0"/>
                </a:lnTo>
                <a:lnTo>
                  <a:pt x="1933784" y="2"/>
                </a:lnTo>
                <a:lnTo>
                  <a:pt x="5908912" y="2"/>
                </a:lnTo>
                <a:lnTo>
                  <a:pt x="5908912" y="1084"/>
                </a:lnTo>
                <a:lnTo>
                  <a:pt x="5919663" y="0"/>
                </a:lnTo>
                <a:cubicBezTo>
                  <a:pt x="6070748" y="0"/>
                  <a:pt x="6203954" y="76549"/>
                  <a:pt x="6282612" y="192978"/>
                </a:cubicBezTo>
                <a:lnTo>
                  <a:pt x="6307074" y="238046"/>
                </a:lnTo>
                <a:lnTo>
                  <a:pt x="6308562" y="237536"/>
                </a:lnTo>
                <a:lnTo>
                  <a:pt x="7790465" y="3201339"/>
                </a:lnTo>
                <a:lnTo>
                  <a:pt x="7790257" y="3201441"/>
                </a:lnTo>
                <a:lnTo>
                  <a:pt x="7821296" y="3258628"/>
                </a:lnTo>
                <a:cubicBezTo>
                  <a:pt x="7843445" y="3310994"/>
                  <a:pt x="7855693" y="3368567"/>
                  <a:pt x="7855693" y="3429001"/>
                </a:cubicBezTo>
                <a:cubicBezTo>
                  <a:pt x="7855693" y="3489435"/>
                  <a:pt x="7843445" y="3547008"/>
                  <a:pt x="7821296" y="3599374"/>
                </a:cubicBezTo>
                <a:lnTo>
                  <a:pt x="7790470" y="3656167"/>
                </a:lnTo>
                <a:lnTo>
                  <a:pt x="7790649" y="3656297"/>
                </a:lnTo>
                <a:lnTo>
                  <a:pt x="6307508" y="6622575"/>
                </a:lnTo>
                <a:lnTo>
                  <a:pt x="6305944" y="6622039"/>
                </a:lnTo>
                <a:lnTo>
                  <a:pt x="6282613" y="6665023"/>
                </a:lnTo>
                <a:cubicBezTo>
                  <a:pt x="6203955" y="6781453"/>
                  <a:pt x="6070749" y="6858002"/>
                  <a:pt x="5919664" y="6858002"/>
                </a:cubicBezTo>
                <a:close/>
              </a:path>
            </a:pathLst>
          </a:custGeom>
          <a:solidFill>
            <a:srgbClr val="FF82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Freeform: Shape 57">
            <a:extLst>
              <a:ext uri="{FF2B5EF4-FFF2-40B4-BE49-F238E27FC236}">
                <a16:creationId xmlns:a16="http://schemas.microsoft.com/office/drawing/2014/main" id="{332CD385-7534-4649-B823-AFDFCA484C06}"/>
              </a:ext>
            </a:extLst>
          </p:cNvPr>
          <p:cNvSpPr/>
          <p:nvPr/>
        </p:nvSpPr>
        <p:spPr>
          <a:xfrm rot="10800000">
            <a:off x="3738158" y="1350010"/>
            <a:ext cx="4826573" cy="4213587"/>
          </a:xfrm>
          <a:custGeom>
            <a:avLst/>
            <a:gdLst>
              <a:gd name="connsiteX0" fmla="*/ 5919664 w 7855693"/>
              <a:gd name="connsiteY0" fmla="*/ 6858002 h 6858002"/>
              <a:gd name="connsiteX1" fmla="*/ 5910425 w 7855693"/>
              <a:gd name="connsiteY1" fmla="*/ 6857071 h 6858002"/>
              <a:gd name="connsiteX2" fmla="*/ 5910425 w 7855693"/>
              <a:gd name="connsiteY2" fmla="*/ 6858002 h 6858002"/>
              <a:gd name="connsiteX3" fmla="*/ 1933605 w 7855693"/>
              <a:gd name="connsiteY3" fmla="*/ 6858002 h 6858002"/>
              <a:gd name="connsiteX4" fmla="*/ 1922550 w 7855693"/>
              <a:gd name="connsiteY4" fmla="*/ 6858002 h 6858002"/>
              <a:gd name="connsiteX5" fmla="*/ 1922550 w 7855693"/>
              <a:gd name="connsiteY5" fmla="*/ 6856887 h 6858002"/>
              <a:gd name="connsiteX6" fmla="*/ 1845393 w 7855693"/>
              <a:gd name="connsiteY6" fmla="*/ 6849109 h 6858002"/>
              <a:gd name="connsiteX7" fmla="*/ 1570656 w 7855693"/>
              <a:gd name="connsiteY7" fmla="*/ 6665023 h 6858002"/>
              <a:gd name="connsiteX8" fmla="*/ 1544141 w 7855693"/>
              <a:gd name="connsiteY8" fmla="*/ 6616174 h 6858002"/>
              <a:gd name="connsiteX9" fmla="*/ 1542826 w 7855693"/>
              <a:gd name="connsiteY9" fmla="*/ 6616625 h 6858002"/>
              <a:gd name="connsiteX10" fmla="*/ 53966 w 7855693"/>
              <a:gd name="connsiteY10" fmla="*/ 3638905 h 6858002"/>
              <a:gd name="connsiteX11" fmla="*/ 55454 w 7855693"/>
              <a:gd name="connsiteY11" fmla="*/ 3638172 h 6858002"/>
              <a:gd name="connsiteX12" fmla="*/ 34397 w 7855693"/>
              <a:gd name="connsiteY12" fmla="*/ 3599377 h 6858002"/>
              <a:gd name="connsiteX13" fmla="*/ 0 w 7855693"/>
              <a:gd name="connsiteY13" fmla="*/ 3429004 h 6858002"/>
              <a:gd name="connsiteX14" fmla="*/ 34397 w 7855693"/>
              <a:gd name="connsiteY14" fmla="*/ 3258631 h 6858002"/>
              <a:gd name="connsiteX15" fmla="*/ 43262 w 7855693"/>
              <a:gd name="connsiteY15" fmla="*/ 3242298 h 6858002"/>
              <a:gd name="connsiteX16" fmla="*/ 42603 w 7855693"/>
              <a:gd name="connsiteY16" fmla="*/ 3241820 h 6858002"/>
              <a:gd name="connsiteX17" fmla="*/ 1541327 w 7855693"/>
              <a:gd name="connsiteY17" fmla="*/ 244373 h 6858002"/>
              <a:gd name="connsiteX18" fmla="*/ 1542669 w 7855693"/>
              <a:gd name="connsiteY18" fmla="*/ 244833 h 6858002"/>
              <a:gd name="connsiteX19" fmla="*/ 1570815 w 7855693"/>
              <a:gd name="connsiteY19" fmla="*/ 192979 h 6858002"/>
              <a:gd name="connsiteX20" fmla="*/ 1845552 w 7855693"/>
              <a:gd name="connsiteY20" fmla="*/ 8893 h 6858002"/>
              <a:gd name="connsiteX21" fmla="*/ 1921037 w 7855693"/>
              <a:gd name="connsiteY21" fmla="*/ 1283 h 6858002"/>
              <a:gd name="connsiteX22" fmla="*/ 1921037 w 7855693"/>
              <a:gd name="connsiteY22" fmla="*/ 2 h 6858002"/>
              <a:gd name="connsiteX23" fmla="*/ 1933745 w 7855693"/>
              <a:gd name="connsiteY23" fmla="*/ 2 h 6858002"/>
              <a:gd name="connsiteX24" fmla="*/ 1933764 w 7855693"/>
              <a:gd name="connsiteY24" fmla="*/ 0 h 6858002"/>
              <a:gd name="connsiteX25" fmla="*/ 1933784 w 7855693"/>
              <a:gd name="connsiteY25" fmla="*/ 2 h 6858002"/>
              <a:gd name="connsiteX26" fmla="*/ 5908912 w 7855693"/>
              <a:gd name="connsiteY26" fmla="*/ 2 h 6858002"/>
              <a:gd name="connsiteX27" fmla="*/ 5908912 w 7855693"/>
              <a:gd name="connsiteY27" fmla="*/ 1084 h 6858002"/>
              <a:gd name="connsiteX28" fmla="*/ 5919663 w 7855693"/>
              <a:gd name="connsiteY28" fmla="*/ 0 h 6858002"/>
              <a:gd name="connsiteX29" fmla="*/ 6282612 w 7855693"/>
              <a:gd name="connsiteY29" fmla="*/ 192978 h 6858002"/>
              <a:gd name="connsiteX30" fmla="*/ 6307074 w 7855693"/>
              <a:gd name="connsiteY30" fmla="*/ 238046 h 6858002"/>
              <a:gd name="connsiteX31" fmla="*/ 6308562 w 7855693"/>
              <a:gd name="connsiteY31" fmla="*/ 237536 h 6858002"/>
              <a:gd name="connsiteX32" fmla="*/ 7790465 w 7855693"/>
              <a:gd name="connsiteY32" fmla="*/ 3201339 h 6858002"/>
              <a:gd name="connsiteX33" fmla="*/ 7790257 w 7855693"/>
              <a:gd name="connsiteY33" fmla="*/ 3201441 h 6858002"/>
              <a:gd name="connsiteX34" fmla="*/ 7821296 w 7855693"/>
              <a:gd name="connsiteY34" fmla="*/ 3258628 h 6858002"/>
              <a:gd name="connsiteX35" fmla="*/ 7855693 w 7855693"/>
              <a:gd name="connsiteY35" fmla="*/ 3429001 h 6858002"/>
              <a:gd name="connsiteX36" fmla="*/ 7821296 w 7855693"/>
              <a:gd name="connsiteY36" fmla="*/ 3599374 h 6858002"/>
              <a:gd name="connsiteX37" fmla="*/ 7790470 w 7855693"/>
              <a:gd name="connsiteY37" fmla="*/ 3656167 h 6858002"/>
              <a:gd name="connsiteX38" fmla="*/ 7790649 w 7855693"/>
              <a:gd name="connsiteY38" fmla="*/ 3656297 h 6858002"/>
              <a:gd name="connsiteX39" fmla="*/ 6307508 w 7855693"/>
              <a:gd name="connsiteY39" fmla="*/ 6622575 h 6858002"/>
              <a:gd name="connsiteX40" fmla="*/ 6305944 w 7855693"/>
              <a:gd name="connsiteY40" fmla="*/ 6622039 h 6858002"/>
              <a:gd name="connsiteX41" fmla="*/ 6282613 w 7855693"/>
              <a:gd name="connsiteY41" fmla="*/ 6665023 h 6858002"/>
              <a:gd name="connsiteX42" fmla="*/ 5919664 w 7855693"/>
              <a:gd name="connsiteY4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855693" h="6858002">
                <a:moveTo>
                  <a:pt x="5919664" y="6858002"/>
                </a:moveTo>
                <a:lnTo>
                  <a:pt x="5910425" y="6857071"/>
                </a:lnTo>
                <a:lnTo>
                  <a:pt x="5910425" y="6858002"/>
                </a:lnTo>
                <a:lnTo>
                  <a:pt x="1933605" y="6858002"/>
                </a:lnTo>
                <a:lnTo>
                  <a:pt x="1922550" y="6858002"/>
                </a:lnTo>
                <a:lnTo>
                  <a:pt x="1922550" y="6856887"/>
                </a:lnTo>
                <a:lnTo>
                  <a:pt x="1845393" y="6849109"/>
                </a:lnTo>
                <a:cubicBezTo>
                  <a:pt x="1731420" y="6825787"/>
                  <a:pt x="1633583" y="6758167"/>
                  <a:pt x="1570656" y="6665023"/>
                </a:cubicBezTo>
                <a:lnTo>
                  <a:pt x="1544141" y="6616174"/>
                </a:lnTo>
                <a:lnTo>
                  <a:pt x="1542826" y="6616625"/>
                </a:lnTo>
                <a:lnTo>
                  <a:pt x="53966" y="3638905"/>
                </a:lnTo>
                <a:lnTo>
                  <a:pt x="55454" y="3638172"/>
                </a:lnTo>
                <a:lnTo>
                  <a:pt x="34397" y="3599377"/>
                </a:lnTo>
                <a:cubicBezTo>
                  <a:pt x="12248" y="3547011"/>
                  <a:pt x="0" y="3489438"/>
                  <a:pt x="0" y="3429004"/>
                </a:cubicBezTo>
                <a:cubicBezTo>
                  <a:pt x="0" y="3368570"/>
                  <a:pt x="12248" y="3310997"/>
                  <a:pt x="34397" y="3258631"/>
                </a:cubicBezTo>
                <a:lnTo>
                  <a:pt x="43262" y="3242298"/>
                </a:lnTo>
                <a:lnTo>
                  <a:pt x="42603" y="3241820"/>
                </a:lnTo>
                <a:lnTo>
                  <a:pt x="1541327" y="244373"/>
                </a:lnTo>
                <a:lnTo>
                  <a:pt x="1542669" y="244833"/>
                </a:lnTo>
                <a:lnTo>
                  <a:pt x="1570815" y="192979"/>
                </a:lnTo>
                <a:cubicBezTo>
                  <a:pt x="1633741" y="99835"/>
                  <a:pt x="1731579" y="32215"/>
                  <a:pt x="1845552" y="8893"/>
                </a:cubicBezTo>
                <a:lnTo>
                  <a:pt x="1921037" y="1283"/>
                </a:lnTo>
                <a:lnTo>
                  <a:pt x="1921037" y="2"/>
                </a:lnTo>
                <a:lnTo>
                  <a:pt x="1933745" y="2"/>
                </a:lnTo>
                <a:lnTo>
                  <a:pt x="1933764" y="0"/>
                </a:lnTo>
                <a:lnTo>
                  <a:pt x="1933784" y="2"/>
                </a:lnTo>
                <a:lnTo>
                  <a:pt x="5908912" y="2"/>
                </a:lnTo>
                <a:lnTo>
                  <a:pt x="5908912" y="1084"/>
                </a:lnTo>
                <a:lnTo>
                  <a:pt x="5919663" y="0"/>
                </a:lnTo>
                <a:cubicBezTo>
                  <a:pt x="6070748" y="0"/>
                  <a:pt x="6203954" y="76549"/>
                  <a:pt x="6282612" y="192978"/>
                </a:cubicBezTo>
                <a:lnTo>
                  <a:pt x="6307074" y="238046"/>
                </a:lnTo>
                <a:lnTo>
                  <a:pt x="6308562" y="237536"/>
                </a:lnTo>
                <a:lnTo>
                  <a:pt x="7790465" y="3201339"/>
                </a:lnTo>
                <a:lnTo>
                  <a:pt x="7790257" y="3201441"/>
                </a:lnTo>
                <a:lnTo>
                  <a:pt x="7821296" y="3258628"/>
                </a:lnTo>
                <a:cubicBezTo>
                  <a:pt x="7843445" y="3310994"/>
                  <a:pt x="7855693" y="3368567"/>
                  <a:pt x="7855693" y="3429001"/>
                </a:cubicBezTo>
                <a:cubicBezTo>
                  <a:pt x="7855693" y="3489435"/>
                  <a:pt x="7843445" y="3547008"/>
                  <a:pt x="7821296" y="3599374"/>
                </a:cubicBezTo>
                <a:lnTo>
                  <a:pt x="7790470" y="3656167"/>
                </a:lnTo>
                <a:lnTo>
                  <a:pt x="7790649" y="3656297"/>
                </a:lnTo>
                <a:lnTo>
                  <a:pt x="6307508" y="6622575"/>
                </a:lnTo>
                <a:lnTo>
                  <a:pt x="6305944" y="6622039"/>
                </a:lnTo>
                <a:lnTo>
                  <a:pt x="6282613" y="6665023"/>
                </a:lnTo>
                <a:cubicBezTo>
                  <a:pt x="6203955" y="6781453"/>
                  <a:pt x="6070749" y="6858002"/>
                  <a:pt x="5919664" y="6858002"/>
                </a:cubicBezTo>
                <a:close/>
              </a:path>
            </a:pathLst>
          </a:custGeom>
          <a:noFill/>
          <a:ln w="34925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FC7D7A7-B3BF-405D-A2F2-2EF5E306CC6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A51E3DD-D0ED-44D7-89C7-A4BFF5A14C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8157" y="1363156"/>
            <a:ext cx="4826574" cy="42132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4000">
                <a:solidFill>
                  <a:schemeClr val="bg1"/>
                </a:solidFill>
              </a:defRPr>
            </a:lvl1pPr>
            <a:lvl2pPr marL="0" indent="0" algn="ctr">
              <a:buFontTx/>
              <a:buNone/>
              <a:defRPr sz="4000">
                <a:solidFill>
                  <a:schemeClr val="bg1"/>
                </a:solidFill>
              </a:defRPr>
            </a:lvl2pPr>
            <a:lvl3pPr marL="174625" indent="0" algn="ctr">
              <a:buFontTx/>
              <a:buNone/>
              <a:defRPr sz="4000">
                <a:solidFill>
                  <a:schemeClr val="bg1"/>
                </a:solidFill>
              </a:defRPr>
            </a:lvl3pPr>
            <a:lvl4pPr marL="357188" indent="0" algn="ctr">
              <a:buFontTx/>
              <a:buNone/>
              <a:defRPr sz="4000">
                <a:solidFill>
                  <a:schemeClr val="bg1"/>
                </a:solidFill>
              </a:defRPr>
            </a:lvl4pPr>
            <a:lvl5pPr marL="538163" indent="0" algn="ctr">
              <a:buFontTx/>
              <a:buNone/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NEW</a:t>
            </a:r>
            <a:br>
              <a:rPr lang="en-US"/>
            </a:br>
            <a:r>
              <a:rPr lang="en-US"/>
              <a:t>SECTION</a:t>
            </a:r>
            <a:br>
              <a:rPr lang="en-US"/>
            </a:br>
            <a:r>
              <a:rPr lang="en-US"/>
              <a:t>HERE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53126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/ 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7">
            <a:extLst>
              <a:ext uri="{FF2B5EF4-FFF2-40B4-BE49-F238E27FC236}">
                <a16:creationId xmlns:a16="http://schemas.microsoft.com/office/drawing/2014/main" id="{1D0E1A4D-0465-4486-9835-A24B110BEA59}"/>
              </a:ext>
            </a:extLst>
          </p:cNvPr>
          <p:cNvSpPr/>
          <p:nvPr/>
        </p:nvSpPr>
        <p:spPr>
          <a:xfrm rot="10800000">
            <a:off x="1052435" y="1774058"/>
            <a:ext cx="2108998" cy="1841150"/>
          </a:xfrm>
          <a:custGeom>
            <a:avLst/>
            <a:gdLst>
              <a:gd name="connsiteX0" fmla="*/ 5919664 w 7855693"/>
              <a:gd name="connsiteY0" fmla="*/ 6858002 h 6858002"/>
              <a:gd name="connsiteX1" fmla="*/ 5910425 w 7855693"/>
              <a:gd name="connsiteY1" fmla="*/ 6857071 h 6858002"/>
              <a:gd name="connsiteX2" fmla="*/ 5910425 w 7855693"/>
              <a:gd name="connsiteY2" fmla="*/ 6858002 h 6858002"/>
              <a:gd name="connsiteX3" fmla="*/ 1933605 w 7855693"/>
              <a:gd name="connsiteY3" fmla="*/ 6858002 h 6858002"/>
              <a:gd name="connsiteX4" fmla="*/ 1922550 w 7855693"/>
              <a:gd name="connsiteY4" fmla="*/ 6858002 h 6858002"/>
              <a:gd name="connsiteX5" fmla="*/ 1922550 w 7855693"/>
              <a:gd name="connsiteY5" fmla="*/ 6856887 h 6858002"/>
              <a:gd name="connsiteX6" fmla="*/ 1845393 w 7855693"/>
              <a:gd name="connsiteY6" fmla="*/ 6849109 h 6858002"/>
              <a:gd name="connsiteX7" fmla="*/ 1570656 w 7855693"/>
              <a:gd name="connsiteY7" fmla="*/ 6665023 h 6858002"/>
              <a:gd name="connsiteX8" fmla="*/ 1544141 w 7855693"/>
              <a:gd name="connsiteY8" fmla="*/ 6616174 h 6858002"/>
              <a:gd name="connsiteX9" fmla="*/ 1542826 w 7855693"/>
              <a:gd name="connsiteY9" fmla="*/ 6616625 h 6858002"/>
              <a:gd name="connsiteX10" fmla="*/ 53966 w 7855693"/>
              <a:gd name="connsiteY10" fmla="*/ 3638905 h 6858002"/>
              <a:gd name="connsiteX11" fmla="*/ 55454 w 7855693"/>
              <a:gd name="connsiteY11" fmla="*/ 3638172 h 6858002"/>
              <a:gd name="connsiteX12" fmla="*/ 34397 w 7855693"/>
              <a:gd name="connsiteY12" fmla="*/ 3599377 h 6858002"/>
              <a:gd name="connsiteX13" fmla="*/ 0 w 7855693"/>
              <a:gd name="connsiteY13" fmla="*/ 3429004 h 6858002"/>
              <a:gd name="connsiteX14" fmla="*/ 34397 w 7855693"/>
              <a:gd name="connsiteY14" fmla="*/ 3258631 h 6858002"/>
              <a:gd name="connsiteX15" fmla="*/ 43262 w 7855693"/>
              <a:gd name="connsiteY15" fmla="*/ 3242298 h 6858002"/>
              <a:gd name="connsiteX16" fmla="*/ 42603 w 7855693"/>
              <a:gd name="connsiteY16" fmla="*/ 3241820 h 6858002"/>
              <a:gd name="connsiteX17" fmla="*/ 1541327 w 7855693"/>
              <a:gd name="connsiteY17" fmla="*/ 244373 h 6858002"/>
              <a:gd name="connsiteX18" fmla="*/ 1542669 w 7855693"/>
              <a:gd name="connsiteY18" fmla="*/ 244833 h 6858002"/>
              <a:gd name="connsiteX19" fmla="*/ 1570815 w 7855693"/>
              <a:gd name="connsiteY19" fmla="*/ 192979 h 6858002"/>
              <a:gd name="connsiteX20" fmla="*/ 1845552 w 7855693"/>
              <a:gd name="connsiteY20" fmla="*/ 8893 h 6858002"/>
              <a:gd name="connsiteX21" fmla="*/ 1921037 w 7855693"/>
              <a:gd name="connsiteY21" fmla="*/ 1283 h 6858002"/>
              <a:gd name="connsiteX22" fmla="*/ 1921037 w 7855693"/>
              <a:gd name="connsiteY22" fmla="*/ 2 h 6858002"/>
              <a:gd name="connsiteX23" fmla="*/ 1933745 w 7855693"/>
              <a:gd name="connsiteY23" fmla="*/ 2 h 6858002"/>
              <a:gd name="connsiteX24" fmla="*/ 1933764 w 7855693"/>
              <a:gd name="connsiteY24" fmla="*/ 0 h 6858002"/>
              <a:gd name="connsiteX25" fmla="*/ 1933784 w 7855693"/>
              <a:gd name="connsiteY25" fmla="*/ 2 h 6858002"/>
              <a:gd name="connsiteX26" fmla="*/ 5908912 w 7855693"/>
              <a:gd name="connsiteY26" fmla="*/ 2 h 6858002"/>
              <a:gd name="connsiteX27" fmla="*/ 5908912 w 7855693"/>
              <a:gd name="connsiteY27" fmla="*/ 1084 h 6858002"/>
              <a:gd name="connsiteX28" fmla="*/ 5919663 w 7855693"/>
              <a:gd name="connsiteY28" fmla="*/ 0 h 6858002"/>
              <a:gd name="connsiteX29" fmla="*/ 6282612 w 7855693"/>
              <a:gd name="connsiteY29" fmla="*/ 192978 h 6858002"/>
              <a:gd name="connsiteX30" fmla="*/ 6307074 w 7855693"/>
              <a:gd name="connsiteY30" fmla="*/ 238046 h 6858002"/>
              <a:gd name="connsiteX31" fmla="*/ 6308562 w 7855693"/>
              <a:gd name="connsiteY31" fmla="*/ 237536 h 6858002"/>
              <a:gd name="connsiteX32" fmla="*/ 7790465 w 7855693"/>
              <a:gd name="connsiteY32" fmla="*/ 3201339 h 6858002"/>
              <a:gd name="connsiteX33" fmla="*/ 7790257 w 7855693"/>
              <a:gd name="connsiteY33" fmla="*/ 3201441 h 6858002"/>
              <a:gd name="connsiteX34" fmla="*/ 7821296 w 7855693"/>
              <a:gd name="connsiteY34" fmla="*/ 3258628 h 6858002"/>
              <a:gd name="connsiteX35" fmla="*/ 7855693 w 7855693"/>
              <a:gd name="connsiteY35" fmla="*/ 3429001 h 6858002"/>
              <a:gd name="connsiteX36" fmla="*/ 7821296 w 7855693"/>
              <a:gd name="connsiteY36" fmla="*/ 3599374 h 6858002"/>
              <a:gd name="connsiteX37" fmla="*/ 7790470 w 7855693"/>
              <a:gd name="connsiteY37" fmla="*/ 3656167 h 6858002"/>
              <a:gd name="connsiteX38" fmla="*/ 7790649 w 7855693"/>
              <a:gd name="connsiteY38" fmla="*/ 3656297 h 6858002"/>
              <a:gd name="connsiteX39" fmla="*/ 6307508 w 7855693"/>
              <a:gd name="connsiteY39" fmla="*/ 6622575 h 6858002"/>
              <a:gd name="connsiteX40" fmla="*/ 6305944 w 7855693"/>
              <a:gd name="connsiteY40" fmla="*/ 6622039 h 6858002"/>
              <a:gd name="connsiteX41" fmla="*/ 6282613 w 7855693"/>
              <a:gd name="connsiteY41" fmla="*/ 6665023 h 6858002"/>
              <a:gd name="connsiteX42" fmla="*/ 5919664 w 7855693"/>
              <a:gd name="connsiteY4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855693" h="6858002">
                <a:moveTo>
                  <a:pt x="5919664" y="6858002"/>
                </a:moveTo>
                <a:lnTo>
                  <a:pt x="5910425" y="6857071"/>
                </a:lnTo>
                <a:lnTo>
                  <a:pt x="5910425" y="6858002"/>
                </a:lnTo>
                <a:lnTo>
                  <a:pt x="1933605" y="6858002"/>
                </a:lnTo>
                <a:lnTo>
                  <a:pt x="1922550" y="6858002"/>
                </a:lnTo>
                <a:lnTo>
                  <a:pt x="1922550" y="6856887"/>
                </a:lnTo>
                <a:lnTo>
                  <a:pt x="1845393" y="6849109"/>
                </a:lnTo>
                <a:cubicBezTo>
                  <a:pt x="1731420" y="6825787"/>
                  <a:pt x="1633583" y="6758167"/>
                  <a:pt x="1570656" y="6665023"/>
                </a:cubicBezTo>
                <a:lnTo>
                  <a:pt x="1544141" y="6616174"/>
                </a:lnTo>
                <a:lnTo>
                  <a:pt x="1542826" y="6616625"/>
                </a:lnTo>
                <a:lnTo>
                  <a:pt x="53966" y="3638905"/>
                </a:lnTo>
                <a:lnTo>
                  <a:pt x="55454" y="3638172"/>
                </a:lnTo>
                <a:lnTo>
                  <a:pt x="34397" y="3599377"/>
                </a:lnTo>
                <a:cubicBezTo>
                  <a:pt x="12248" y="3547011"/>
                  <a:pt x="0" y="3489438"/>
                  <a:pt x="0" y="3429004"/>
                </a:cubicBezTo>
                <a:cubicBezTo>
                  <a:pt x="0" y="3368570"/>
                  <a:pt x="12248" y="3310997"/>
                  <a:pt x="34397" y="3258631"/>
                </a:cubicBezTo>
                <a:lnTo>
                  <a:pt x="43262" y="3242298"/>
                </a:lnTo>
                <a:lnTo>
                  <a:pt x="42603" y="3241820"/>
                </a:lnTo>
                <a:lnTo>
                  <a:pt x="1541327" y="244373"/>
                </a:lnTo>
                <a:lnTo>
                  <a:pt x="1542669" y="244833"/>
                </a:lnTo>
                <a:lnTo>
                  <a:pt x="1570815" y="192979"/>
                </a:lnTo>
                <a:cubicBezTo>
                  <a:pt x="1633741" y="99835"/>
                  <a:pt x="1731579" y="32215"/>
                  <a:pt x="1845552" y="8893"/>
                </a:cubicBezTo>
                <a:lnTo>
                  <a:pt x="1921037" y="1283"/>
                </a:lnTo>
                <a:lnTo>
                  <a:pt x="1921037" y="2"/>
                </a:lnTo>
                <a:lnTo>
                  <a:pt x="1933745" y="2"/>
                </a:lnTo>
                <a:lnTo>
                  <a:pt x="1933764" y="0"/>
                </a:lnTo>
                <a:lnTo>
                  <a:pt x="1933784" y="2"/>
                </a:lnTo>
                <a:lnTo>
                  <a:pt x="5908912" y="2"/>
                </a:lnTo>
                <a:lnTo>
                  <a:pt x="5908912" y="1084"/>
                </a:lnTo>
                <a:lnTo>
                  <a:pt x="5919663" y="0"/>
                </a:lnTo>
                <a:cubicBezTo>
                  <a:pt x="6070748" y="0"/>
                  <a:pt x="6203954" y="76549"/>
                  <a:pt x="6282612" y="192978"/>
                </a:cubicBezTo>
                <a:lnTo>
                  <a:pt x="6307074" y="238046"/>
                </a:lnTo>
                <a:lnTo>
                  <a:pt x="6308562" y="237536"/>
                </a:lnTo>
                <a:lnTo>
                  <a:pt x="7790465" y="3201339"/>
                </a:lnTo>
                <a:lnTo>
                  <a:pt x="7790257" y="3201441"/>
                </a:lnTo>
                <a:lnTo>
                  <a:pt x="7821296" y="3258628"/>
                </a:lnTo>
                <a:cubicBezTo>
                  <a:pt x="7843445" y="3310994"/>
                  <a:pt x="7855693" y="3368567"/>
                  <a:pt x="7855693" y="3429001"/>
                </a:cubicBezTo>
                <a:cubicBezTo>
                  <a:pt x="7855693" y="3489435"/>
                  <a:pt x="7843445" y="3547008"/>
                  <a:pt x="7821296" y="3599374"/>
                </a:cubicBezTo>
                <a:lnTo>
                  <a:pt x="7790470" y="3656167"/>
                </a:lnTo>
                <a:lnTo>
                  <a:pt x="7790649" y="3656297"/>
                </a:lnTo>
                <a:lnTo>
                  <a:pt x="6307508" y="6622575"/>
                </a:lnTo>
                <a:lnTo>
                  <a:pt x="6305944" y="6622039"/>
                </a:lnTo>
                <a:lnTo>
                  <a:pt x="6282613" y="6665023"/>
                </a:lnTo>
                <a:cubicBezTo>
                  <a:pt x="6203955" y="6781453"/>
                  <a:pt x="6070749" y="6858002"/>
                  <a:pt x="5919664" y="6858002"/>
                </a:cubicBezTo>
                <a:close/>
              </a:path>
            </a:pathLst>
          </a:custGeom>
          <a:solidFill>
            <a:srgbClr val="FFFFFF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Freeform: Shape 57">
            <a:extLst>
              <a:ext uri="{FF2B5EF4-FFF2-40B4-BE49-F238E27FC236}">
                <a16:creationId xmlns:a16="http://schemas.microsoft.com/office/drawing/2014/main" id="{C2786EEA-261B-4E4F-874D-4D80C9C9FE0C}"/>
              </a:ext>
            </a:extLst>
          </p:cNvPr>
          <p:cNvSpPr/>
          <p:nvPr/>
        </p:nvSpPr>
        <p:spPr>
          <a:xfrm rot="10800000">
            <a:off x="2806502" y="787683"/>
            <a:ext cx="2108998" cy="1841150"/>
          </a:xfrm>
          <a:custGeom>
            <a:avLst/>
            <a:gdLst>
              <a:gd name="connsiteX0" fmla="*/ 5919664 w 7855693"/>
              <a:gd name="connsiteY0" fmla="*/ 6858002 h 6858002"/>
              <a:gd name="connsiteX1" fmla="*/ 5910425 w 7855693"/>
              <a:gd name="connsiteY1" fmla="*/ 6857071 h 6858002"/>
              <a:gd name="connsiteX2" fmla="*/ 5910425 w 7855693"/>
              <a:gd name="connsiteY2" fmla="*/ 6858002 h 6858002"/>
              <a:gd name="connsiteX3" fmla="*/ 1933605 w 7855693"/>
              <a:gd name="connsiteY3" fmla="*/ 6858002 h 6858002"/>
              <a:gd name="connsiteX4" fmla="*/ 1922550 w 7855693"/>
              <a:gd name="connsiteY4" fmla="*/ 6858002 h 6858002"/>
              <a:gd name="connsiteX5" fmla="*/ 1922550 w 7855693"/>
              <a:gd name="connsiteY5" fmla="*/ 6856887 h 6858002"/>
              <a:gd name="connsiteX6" fmla="*/ 1845393 w 7855693"/>
              <a:gd name="connsiteY6" fmla="*/ 6849109 h 6858002"/>
              <a:gd name="connsiteX7" fmla="*/ 1570656 w 7855693"/>
              <a:gd name="connsiteY7" fmla="*/ 6665023 h 6858002"/>
              <a:gd name="connsiteX8" fmla="*/ 1544141 w 7855693"/>
              <a:gd name="connsiteY8" fmla="*/ 6616174 h 6858002"/>
              <a:gd name="connsiteX9" fmla="*/ 1542826 w 7855693"/>
              <a:gd name="connsiteY9" fmla="*/ 6616625 h 6858002"/>
              <a:gd name="connsiteX10" fmla="*/ 53966 w 7855693"/>
              <a:gd name="connsiteY10" fmla="*/ 3638905 h 6858002"/>
              <a:gd name="connsiteX11" fmla="*/ 55454 w 7855693"/>
              <a:gd name="connsiteY11" fmla="*/ 3638172 h 6858002"/>
              <a:gd name="connsiteX12" fmla="*/ 34397 w 7855693"/>
              <a:gd name="connsiteY12" fmla="*/ 3599377 h 6858002"/>
              <a:gd name="connsiteX13" fmla="*/ 0 w 7855693"/>
              <a:gd name="connsiteY13" fmla="*/ 3429004 h 6858002"/>
              <a:gd name="connsiteX14" fmla="*/ 34397 w 7855693"/>
              <a:gd name="connsiteY14" fmla="*/ 3258631 h 6858002"/>
              <a:gd name="connsiteX15" fmla="*/ 43262 w 7855693"/>
              <a:gd name="connsiteY15" fmla="*/ 3242298 h 6858002"/>
              <a:gd name="connsiteX16" fmla="*/ 42603 w 7855693"/>
              <a:gd name="connsiteY16" fmla="*/ 3241820 h 6858002"/>
              <a:gd name="connsiteX17" fmla="*/ 1541327 w 7855693"/>
              <a:gd name="connsiteY17" fmla="*/ 244373 h 6858002"/>
              <a:gd name="connsiteX18" fmla="*/ 1542669 w 7855693"/>
              <a:gd name="connsiteY18" fmla="*/ 244833 h 6858002"/>
              <a:gd name="connsiteX19" fmla="*/ 1570815 w 7855693"/>
              <a:gd name="connsiteY19" fmla="*/ 192979 h 6858002"/>
              <a:gd name="connsiteX20" fmla="*/ 1845552 w 7855693"/>
              <a:gd name="connsiteY20" fmla="*/ 8893 h 6858002"/>
              <a:gd name="connsiteX21" fmla="*/ 1921037 w 7855693"/>
              <a:gd name="connsiteY21" fmla="*/ 1283 h 6858002"/>
              <a:gd name="connsiteX22" fmla="*/ 1921037 w 7855693"/>
              <a:gd name="connsiteY22" fmla="*/ 2 h 6858002"/>
              <a:gd name="connsiteX23" fmla="*/ 1933745 w 7855693"/>
              <a:gd name="connsiteY23" fmla="*/ 2 h 6858002"/>
              <a:gd name="connsiteX24" fmla="*/ 1933764 w 7855693"/>
              <a:gd name="connsiteY24" fmla="*/ 0 h 6858002"/>
              <a:gd name="connsiteX25" fmla="*/ 1933784 w 7855693"/>
              <a:gd name="connsiteY25" fmla="*/ 2 h 6858002"/>
              <a:gd name="connsiteX26" fmla="*/ 5908912 w 7855693"/>
              <a:gd name="connsiteY26" fmla="*/ 2 h 6858002"/>
              <a:gd name="connsiteX27" fmla="*/ 5908912 w 7855693"/>
              <a:gd name="connsiteY27" fmla="*/ 1084 h 6858002"/>
              <a:gd name="connsiteX28" fmla="*/ 5919663 w 7855693"/>
              <a:gd name="connsiteY28" fmla="*/ 0 h 6858002"/>
              <a:gd name="connsiteX29" fmla="*/ 6282612 w 7855693"/>
              <a:gd name="connsiteY29" fmla="*/ 192978 h 6858002"/>
              <a:gd name="connsiteX30" fmla="*/ 6307074 w 7855693"/>
              <a:gd name="connsiteY30" fmla="*/ 238046 h 6858002"/>
              <a:gd name="connsiteX31" fmla="*/ 6308562 w 7855693"/>
              <a:gd name="connsiteY31" fmla="*/ 237536 h 6858002"/>
              <a:gd name="connsiteX32" fmla="*/ 7790465 w 7855693"/>
              <a:gd name="connsiteY32" fmla="*/ 3201339 h 6858002"/>
              <a:gd name="connsiteX33" fmla="*/ 7790257 w 7855693"/>
              <a:gd name="connsiteY33" fmla="*/ 3201441 h 6858002"/>
              <a:gd name="connsiteX34" fmla="*/ 7821296 w 7855693"/>
              <a:gd name="connsiteY34" fmla="*/ 3258628 h 6858002"/>
              <a:gd name="connsiteX35" fmla="*/ 7855693 w 7855693"/>
              <a:gd name="connsiteY35" fmla="*/ 3429001 h 6858002"/>
              <a:gd name="connsiteX36" fmla="*/ 7821296 w 7855693"/>
              <a:gd name="connsiteY36" fmla="*/ 3599374 h 6858002"/>
              <a:gd name="connsiteX37" fmla="*/ 7790470 w 7855693"/>
              <a:gd name="connsiteY37" fmla="*/ 3656167 h 6858002"/>
              <a:gd name="connsiteX38" fmla="*/ 7790649 w 7855693"/>
              <a:gd name="connsiteY38" fmla="*/ 3656297 h 6858002"/>
              <a:gd name="connsiteX39" fmla="*/ 6307508 w 7855693"/>
              <a:gd name="connsiteY39" fmla="*/ 6622575 h 6858002"/>
              <a:gd name="connsiteX40" fmla="*/ 6305944 w 7855693"/>
              <a:gd name="connsiteY40" fmla="*/ 6622039 h 6858002"/>
              <a:gd name="connsiteX41" fmla="*/ 6282613 w 7855693"/>
              <a:gd name="connsiteY41" fmla="*/ 6665023 h 6858002"/>
              <a:gd name="connsiteX42" fmla="*/ 5919664 w 7855693"/>
              <a:gd name="connsiteY4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855693" h="6858002">
                <a:moveTo>
                  <a:pt x="5919664" y="6858002"/>
                </a:moveTo>
                <a:lnTo>
                  <a:pt x="5910425" y="6857071"/>
                </a:lnTo>
                <a:lnTo>
                  <a:pt x="5910425" y="6858002"/>
                </a:lnTo>
                <a:lnTo>
                  <a:pt x="1933605" y="6858002"/>
                </a:lnTo>
                <a:lnTo>
                  <a:pt x="1922550" y="6858002"/>
                </a:lnTo>
                <a:lnTo>
                  <a:pt x="1922550" y="6856887"/>
                </a:lnTo>
                <a:lnTo>
                  <a:pt x="1845393" y="6849109"/>
                </a:lnTo>
                <a:cubicBezTo>
                  <a:pt x="1731420" y="6825787"/>
                  <a:pt x="1633583" y="6758167"/>
                  <a:pt x="1570656" y="6665023"/>
                </a:cubicBezTo>
                <a:lnTo>
                  <a:pt x="1544141" y="6616174"/>
                </a:lnTo>
                <a:lnTo>
                  <a:pt x="1542826" y="6616625"/>
                </a:lnTo>
                <a:lnTo>
                  <a:pt x="53966" y="3638905"/>
                </a:lnTo>
                <a:lnTo>
                  <a:pt x="55454" y="3638172"/>
                </a:lnTo>
                <a:lnTo>
                  <a:pt x="34397" y="3599377"/>
                </a:lnTo>
                <a:cubicBezTo>
                  <a:pt x="12248" y="3547011"/>
                  <a:pt x="0" y="3489438"/>
                  <a:pt x="0" y="3429004"/>
                </a:cubicBezTo>
                <a:cubicBezTo>
                  <a:pt x="0" y="3368570"/>
                  <a:pt x="12248" y="3310997"/>
                  <a:pt x="34397" y="3258631"/>
                </a:cubicBezTo>
                <a:lnTo>
                  <a:pt x="43262" y="3242298"/>
                </a:lnTo>
                <a:lnTo>
                  <a:pt x="42603" y="3241820"/>
                </a:lnTo>
                <a:lnTo>
                  <a:pt x="1541327" y="244373"/>
                </a:lnTo>
                <a:lnTo>
                  <a:pt x="1542669" y="244833"/>
                </a:lnTo>
                <a:lnTo>
                  <a:pt x="1570815" y="192979"/>
                </a:lnTo>
                <a:cubicBezTo>
                  <a:pt x="1633741" y="99835"/>
                  <a:pt x="1731579" y="32215"/>
                  <a:pt x="1845552" y="8893"/>
                </a:cubicBezTo>
                <a:lnTo>
                  <a:pt x="1921037" y="1283"/>
                </a:lnTo>
                <a:lnTo>
                  <a:pt x="1921037" y="2"/>
                </a:lnTo>
                <a:lnTo>
                  <a:pt x="1933745" y="2"/>
                </a:lnTo>
                <a:lnTo>
                  <a:pt x="1933764" y="0"/>
                </a:lnTo>
                <a:lnTo>
                  <a:pt x="1933784" y="2"/>
                </a:lnTo>
                <a:lnTo>
                  <a:pt x="5908912" y="2"/>
                </a:lnTo>
                <a:lnTo>
                  <a:pt x="5908912" y="1084"/>
                </a:lnTo>
                <a:lnTo>
                  <a:pt x="5919663" y="0"/>
                </a:lnTo>
                <a:cubicBezTo>
                  <a:pt x="6070748" y="0"/>
                  <a:pt x="6203954" y="76549"/>
                  <a:pt x="6282612" y="192978"/>
                </a:cubicBezTo>
                <a:lnTo>
                  <a:pt x="6307074" y="238046"/>
                </a:lnTo>
                <a:lnTo>
                  <a:pt x="6308562" y="237536"/>
                </a:lnTo>
                <a:lnTo>
                  <a:pt x="7790465" y="3201339"/>
                </a:lnTo>
                <a:lnTo>
                  <a:pt x="7790257" y="3201441"/>
                </a:lnTo>
                <a:lnTo>
                  <a:pt x="7821296" y="3258628"/>
                </a:lnTo>
                <a:cubicBezTo>
                  <a:pt x="7843445" y="3310994"/>
                  <a:pt x="7855693" y="3368567"/>
                  <a:pt x="7855693" y="3429001"/>
                </a:cubicBezTo>
                <a:cubicBezTo>
                  <a:pt x="7855693" y="3489435"/>
                  <a:pt x="7843445" y="3547008"/>
                  <a:pt x="7821296" y="3599374"/>
                </a:cubicBezTo>
                <a:lnTo>
                  <a:pt x="7790470" y="3656167"/>
                </a:lnTo>
                <a:lnTo>
                  <a:pt x="7790649" y="3656297"/>
                </a:lnTo>
                <a:lnTo>
                  <a:pt x="6307508" y="6622575"/>
                </a:lnTo>
                <a:lnTo>
                  <a:pt x="6305944" y="6622039"/>
                </a:lnTo>
                <a:lnTo>
                  <a:pt x="6282613" y="6665023"/>
                </a:lnTo>
                <a:cubicBezTo>
                  <a:pt x="6203955" y="6781453"/>
                  <a:pt x="6070749" y="6858002"/>
                  <a:pt x="5919664" y="6858002"/>
                </a:cubicBezTo>
                <a:close/>
              </a:path>
            </a:pathLst>
          </a:custGeom>
          <a:solidFill>
            <a:srgbClr val="FFFFFF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Freeform 32">
            <a:extLst>
              <a:ext uri="{FF2B5EF4-FFF2-40B4-BE49-F238E27FC236}">
                <a16:creationId xmlns:a16="http://schemas.microsoft.com/office/drawing/2014/main" id="{90EB0EC4-1F9E-489F-B0D4-AF0C333DB53E}"/>
              </a:ext>
            </a:extLst>
          </p:cNvPr>
          <p:cNvSpPr/>
          <p:nvPr/>
        </p:nvSpPr>
        <p:spPr>
          <a:xfrm rot="10800000">
            <a:off x="4575221" y="0"/>
            <a:ext cx="2108998" cy="1662659"/>
          </a:xfrm>
          <a:custGeom>
            <a:avLst/>
            <a:gdLst>
              <a:gd name="connsiteX0" fmla="*/ 1751005 w 2108998"/>
              <a:gd name="connsiteY0" fmla="*/ 1662659 h 1662659"/>
              <a:gd name="connsiteX1" fmla="*/ 357354 w 2108998"/>
              <a:gd name="connsiteY1" fmla="*/ 1662659 h 1662659"/>
              <a:gd name="connsiteX2" fmla="*/ 14488 w 2108998"/>
              <a:gd name="connsiteY2" fmla="*/ 976927 h 1662659"/>
              <a:gd name="connsiteX3" fmla="*/ 14888 w 2108998"/>
              <a:gd name="connsiteY3" fmla="*/ 976731 h 1662659"/>
              <a:gd name="connsiteX4" fmla="*/ 9235 w 2108998"/>
              <a:gd name="connsiteY4" fmla="*/ 966315 h 1662659"/>
              <a:gd name="connsiteX5" fmla="*/ 0 w 2108998"/>
              <a:gd name="connsiteY5" fmla="*/ 920576 h 1662659"/>
              <a:gd name="connsiteX6" fmla="*/ 9235 w 2108998"/>
              <a:gd name="connsiteY6" fmla="*/ 874836 h 1662659"/>
              <a:gd name="connsiteX7" fmla="*/ 11615 w 2108998"/>
              <a:gd name="connsiteY7" fmla="*/ 870451 h 1662659"/>
              <a:gd name="connsiteX8" fmla="*/ 11438 w 2108998"/>
              <a:gd name="connsiteY8" fmla="*/ 870323 h 1662659"/>
              <a:gd name="connsiteX9" fmla="*/ 413796 w 2108998"/>
              <a:gd name="connsiteY9" fmla="*/ 65606 h 1662659"/>
              <a:gd name="connsiteX10" fmla="*/ 414157 w 2108998"/>
              <a:gd name="connsiteY10" fmla="*/ 65730 h 1662659"/>
              <a:gd name="connsiteX11" fmla="*/ 421713 w 2108998"/>
              <a:gd name="connsiteY11" fmla="*/ 51809 h 1662659"/>
              <a:gd name="connsiteX12" fmla="*/ 495471 w 2108998"/>
              <a:gd name="connsiteY12" fmla="*/ 2388 h 1662659"/>
              <a:gd name="connsiteX13" fmla="*/ 515736 w 2108998"/>
              <a:gd name="connsiteY13" fmla="*/ 345 h 1662659"/>
              <a:gd name="connsiteX14" fmla="*/ 515736 w 2108998"/>
              <a:gd name="connsiteY14" fmla="*/ 1 h 1662659"/>
              <a:gd name="connsiteX15" fmla="*/ 519148 w 2108998"/>
              <a:gd name="connsiteY15" fmla="*/ 1 h 1662659"/>
              <a:gd name="connsiteX16" fmla="*/ 519153 w 2108998"/>
              <a:gd name="connsiteY16" fmla="*/ 0 h 1662659"/>
              <a:gd name="connsiteX17" fmla="*/ 519158 w 2108998"/>
              <a:gd name="connsiteY17" fmla="*/ 1 h 1662659"/>
              <a:gd name="connsiteX18" fmla="*/ 1586351 w 2108998"/>
              <a:gd name="connsiteY18" fmla="*/ 1 h 1662659"/>
              <a:gd name="connsiteX19" fmla="*/ 1586351 w 2108998"/>
              <a:gd name="connsiteY19" fmla="*/ 291 h 1662659"/>
              <a:gd name="connsiteX20" fmla="*/ 1589237 w 2108998"/>
              <a:gd name="connsiteY20" fmla="*/ 0 h 1662659"/>
              <a:gd name="connsiteX21" fmla="*/ 1686677 w 2108998"/>
              <a:gd name="connsiteY21" fmla="*/ 51808 h 1662659"/>
              <a:gd name="connsiteX22" fmla="*/ 1693244 w 2108998"/>
              <a:gd name="connsiteY22" fmla="*/ 63908 h 1662659"/>
              <a:gd name="connsiteX23" fmla="*/ 1693644 w 2108998"/>
              <a:gd name="connsiteY23" fmla="*/ 63771 h 1662659"/>
              <a:gd name="connsiteX24" fmla="*/ 2091487 w 2108998"/>
              <a:gd name="connsiteY24" fmla="*/ 859455 h 1662659"/>
              <a:gd name="connsiteX25" fmla="*/ 2091431 w 2108998"/>
              <a:gd name="connsiteY25" fmla="*/ 859483 h 1662659"/>
              <a:gd name="connsiteX26" fmla="*/ 2099764 w 2108998"/>
              <a:gd name="connsiteY26" fmla="*/ 874835 h 1662659"/>
              <a:gd name="connsiteX27" fmla="*/ 2108998 w 2108998"/>
              <a:gd name="connsiteY27" fmla="*/ 920575 h 1662659"/>
              <a:gd name="connsiteX28" fmla="*/ 2099764 w 2108998"/>
              <a:gd name="connsiteY28" fmla="*/ 966315 h 1662659"/>
              <a:gd name="connsiteX29" fmla="*/ 2091488 w 2108998"/>
              <a:gd name="connsiteY29" fmla="*/ 981562 h 1662659"/>
              <a:gd name="connsiteX30" fmla="*/ 2091536 w 2108998"/>
              <a:gd name="connsiteY30" fmla="*/ 981597 h 1662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108998" h="1662659">
                <a:moveTo>
                  <a:pt x="1751005" y="1662659"/>
                </a:moveTo>
                <a:lnTo>
                  <a:pt x="357354" y="1662659"/>
                </a:lnTo>
                <a:lnTo>
                  <a:pt x="14488" y="976927"/>
                </a:lnTo>
                <a:lnTo>
                  <a:pt x="14888" y="976731"/>
                </a:lnTo>
                <a:lnTo>
                  <a:pt x="9235" y="966315"/>
                </a:lnTo>
                <a:cubicBezTo>
                  <a:pt x="3288" y="952257"/>
                  <a:pt x="0" y="936800"/>
                  <a:pt x="0" y="920576"/>
                </a:cubicBezTo>
                <a:cubicBezTo>
                  <a:pt x="0" y="904351"/>
                  <a:pt x="3288" y="888895"/>
                  <a:pt x="9235" y="874836"/>
                </a:cubicBezTo>
                <a:lnTo>
                  <a:pt x="11615" y="870451"/>
                </a:lnTo>
                <a:lnTo>
                  <a:pt x="11438" y="870323"/>
                </a:lnTo>
                <a:lnTo>
                  <a:pt x="413796" y="65606"/>
                </a:lnTo>
                <a:lnTo>
                  <a:pt x="414157" y="65730"/>
                </a:lnTo>
                <a:lnTo>
                  <a:pt x="421713" y="51809"/>
                </a:lnTo>
                <a:cubicBezTo>
                  <a:pt x="438607" y="26803"/>
                  <a:pt x="464873" y="8649"/>
                  <a:pt x="495471" y="2388"/>
                </a:cubicBezTo>
                <a:lnTo>
                  <a:pt x="515736" y="345"/>
                </a:lnTo>
                <a:lnTo>
                  <a:pt x="515736" y="1"/>
                </a:lnTo>
                <a:lnTo>
                  <a:pt x="519148" y="1"/>
                </a:lnTo>
                <a:lnTo>
                  <a:pt x="519153" y="0"/>
                </a:lnTo>
                <a:lnTo>
                  <a:pt x="519158" y="1"/>
                </a:lnTo>
                <a:lnTo>
                  <a:pt x="1586351" y="1"/>
                </a:lnTo>
                <a:lnTo>
                  <a:pt x="1586351" y="291"/>
                </a:lnTo>
                <a:lnTo>
                  <a:pt x="1589237" y="0"/>
                </a:lnTo>
                <a:cubicBezTo>
                  <a:pt x="1629799" y="0"/>
                  <a:pt x="1665560" y="20551"/>
                  <a:pt x="1686677" y="51808"/>
                </a:cubicBezTo>
                <a:lnTo>
                  <a:pt x="1693244" y="63908"/>
                </a:lnTo>
                <a:lnTo>
                  <a:pt x="1693644" y="63771"/>
                </a:lnTo>
                <a:lnTo>
                  <a:pt x="2091487" y="859455"/>
                </a:lnTo>
                <a:lnTo>
                  <a:pt x="2091431" y="859483"/>
                </a:lnTo>
                <a:lnTo>
                  <a:pt x="2099764" y="874835"/>
                </a:lnTo>
                <a:cubicBezTo>
                  <a:pt x="2105710" y="888894"/>
                  <a:pt x="2108998" y="904350"/>
                  <a:pt x="2108998" y="920575"/>
                </a:cubicBezTo>
                <a:cubicBezTo>
                  <a:pt x="2108998" y="936800"/>
                  <a:pt x="2105710" y="952256"/>
                  <a:pt x="2099764" y="966315"/>
                </a:cubicBezTo>
                <a:lnTo>
                  <a:pt x="2091488" y="981562"/>
                </a:lnTo>
                <a:lnTo>
                  <a:pt x="2091536" y="981597"/>
                </a:lnTo>
                <a:close/>
              </a:path>
            </a:pathLst>
          </a:custGeom>
          <a:solidFill>
            <a:srgbClr val="FFFFFF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Freeform 31">
            <a:extLst>
              <a:ext uri="{FF2B5EF4-FFF2-40B4-BE49-F238E27FC236}">
                <a16:creationId xmlns:a16="http://schemas.microsoft.com/office/drawing/2014/main" id="{C67B4915-877B-4AE4-A10F-02E33407BFF6}"/>
              </a:ext>
            </a:extLst>
          </p:cNvPr>
          <p:cNvSpPr/>
          <p:nvPr/>
        </p:nvSpPr>
        <p:spPr>
          <a:xfrm rot="10800000">
            <a:off x="6434640" y="1268"/>
            <a:ext cx="1896001" cy="680841"/>
          </a:xfrm>
          <a:custGeom>
            <a:avLst/>
            <a:gdLst>
              <a:gd name="connsiteX0" fmla="*/ 1896001 w 1896001"/>
              <a:gd name="connsiteY0" fmla="*/ 680841 h 680841"/>
              <a:gd name="connsiteX1" fmla="*/ 0 w 1896001"/>
              <a:gd name="connsiteY1" fmla="*/ 680841 h 680841"/>
              <a:gd name="connsiteX2" fmla="*/ 307617 w 1896001"/>
              <a:gd name="connsiteY2" fmla="*/ 65606 h 680841"/>
              <a:gd name="connsiteX3" fmla="*/ 307978 w 1896001"/>
              <a:gd name="connsiteY3" fmla="*/ 65730 h 680841"/>
              <a:gd name="connsiteX4" fmla="*/ 315534 w 1896001"/>
              <a:gd name="connsiteY4" fmla="*/ 51809 h 680841"/>
              <a:gd name="connsiteX5" fmla="*/ 389292 w 1896001"/>
              <a:gd name="connsiteY5" fmla="*/ 2388 h 680841"/>
              <a:gd name="connsiteX6" fmla="*/ 409557 w 1896001"/>
              <a:gd name="connsiteY6" fmla="*/ 344 h 680841"/>
              <a:gd name="connsiteX7" fmla="*/ 409557 w 1896001"/>
              <a:gd name="connsiteY7" fmla="*/ 1 h 680841"/>
              <a:gd name="connsiteX8" fmla="*/ 412969 w 1896001"/>
              <a:gd name="connsiteY8" fmla="*/ 1 h 680841"/>
              <a:gd name="connsiteX9" fmla="*/ 412974 w 1896001"/>
              <a:gd name="connsiteY9" fmla="*/ 0 h 680841"/>
              <a:gd name="connsiteX10" fmla="*/ 412979 w 1896001"/>
              <a:gd name="connsiteY10" fmla="*/ 1 h 680841"/>
              <a:gd name="connsiteX11" fmla="*/ 1480172 w 1896001"/>
              <a:gd name="connsiteY11" fmla="*/ 1 h 680841"/>
              <a:gd name="connsiteX12" fmla="*/ 1480172 w 1896001"/>
              <a:gd name="connsiteY12" fmla="*/ 291 h 680841"/>
              <a:gd name="connsiteX13" fmla="*/ 1483058 w 1896001"/>
              <a:gd name="connsiteY13" fmla="*/ 0 h 680841"/>
              <a:gd name="connsiteX14" fmla="*/ 1580498 w 1896001"/>
              <a:gd name="connsiteY14" fmla="*/ 51808 h 680841"/>
              <a:gd name="connsiteX15" fmla="*/ 1587065 w 1896001"/>
              <a:gd name="connsiteY15" fmla="*/ 63908 h 680841"/>
              <a:gd name="connsiteX16" fmla="*/ 1587465 w 1896001"/>
              <a:gd name="connsiteY16" fmla="*/ 63771 h 680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96001" h="680841">
                <a:moveTo>
                  <a:pt x="1896001" y="680841"/>
                </a:moveTo>
                <a:lnTo>
                  <a:pt x="0" y="680841"/>
                </a:lnTo>
                <a:lnTo>
                  <a:pt x="307617" y="65606"/>
                </a:lnTo>
                <a:lnTo>
                  <a:pt x="307978" y="65730"/>
                </a:lnTo>
                <a:lnTo>
                  <a:pt x="315534" y="51809"/>
                </a:lnTo>
                <a:cubicBezTo>
                  <a:pt x="332428" y="26802"/>
                  <a:pt x="358694" y="8649"/>
                  <a:pt x="389292" y="2388"/>
                </a:cubicBezTo>
                <a:lnTo>
                  <a:pt x="409557" y="344"/>
                </a:lnTo>
                <a:lnTo>
                  <a:pt x="409557" y="1"/>
                </a:lnTo>
                <a:lnTo>
                  <a:pt x="412969" y="1"/>
                </a:lnTo>
                <a:lnTo>
                  <a:pt x="412974" y="0"/>
                </a:lnTo>
                <a:lnTo>
                  <a:pt x="412979" y="1"/>
                </a:lnTo>
                <a:lnTo>
                  <a:pt x="1480172" y="1"/>
                </a:lnTo>
                <a:lnTo>
                  <a:pt x="1480172" y="291"/>
                </a:lnTo>
                <a:lnTo>
                  <a:pt x="1483058" y="0"/>
                </a:lnTo>
                <a:cubicBezTo>
                  <a:pt x="1523620" y="0"/>
                  <a:pt x="1559381" y="20551"/>
                  <a:pt x="1580498" y="51808"/>
                </a:cubicBezTo>
                <a:lnTo>
                  <a:pt x="1587065" y="63908"/>
                </a:lnTo>
                <a:lnTo>
                  <a:pt x="1587465" y="63771"/>
                </a:lnTo>
                <a:close/>
              </a:path>
            </a:pathLst>
          </a:custGeom>
          <a:solidFill>
            <a:srgbClr val="FFFFFF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Freeform 21">
            <a:extLst>
              <a:ext uri="{FF2B5EF4-FFF2-40B4-BE49-F238E27FC236}">
                <a16:creationId xmlns:a16="http://schemas.microsoft.com/office/drawing/2014/main" id="{E674D64A-C377-43C5-95F5-022DF0F6BFC1}"/>
              </a:ext>
            </a:extLst>
          </p:cNvPr>
          <p:cNvSpPr/>
          <p:nvPr/>
        </p:nvSpPr>
        <p:spPr>
          <a:xfrm rot="10800000">
            <a:off x="0" y="2765516"/>
            <a:ext cx="1400040" cy="1841150"/>
          </a:xfrm>
          <a:custGeom>
            <a:avLst/>
            <a:gdLst>
              <a:gd name="connsiteX0" fmla="*/ 1400040 w 1400040"/>
              <a:gd name="connsiteY0" fmla="*/ 1841150 h 1841150"/>
              <a:gd name="connsiteX1" fmla="*/ 519110 w 1400040"/>
              <a:gd name="connsiteY1" fmla="*/ 1841150 h 1841150"/>
              <a:gd name="connsiteX2" fmla="*/ 516142 w 1400040"/>
              <a:gd name="connsiteY2" fmla="*/ 1841150 h 1841150"/>
              <a:gd name="connsiteX3" fmla="*/ 516142 w 1400040"/>
              <a:gd name="connsiteY3" fmla="*/ 1840851 h 1841150"/>
              <a:gd name="connsiteX4" fmla="*/ 495428 w 1400040"/>
              <a:gd name="connsiteY4" fmla="*/ 1838763 h 1841150"/>
              <a:gd name="connsiteX5" fmla="*/ 421670 w 1400040"/>
              <a:gd name="connsiteY5" fmla="*/ 1789342 h 1841150"/>
              <a:gd name="connsiteX6" fmla="*/ 414552 w 1400040"/>
              <a:gd name="connsiteY6" fmla="*/ 1776227 h 1841150"/>
              <a:gd name="connsiteX7" fmla="*/ 414199 w 1400040"/>
              <a:gd name="connsiteY7" fmla="*/ 1776348 h 1841150"/>
              <a:gd name="connsiteX8" fmla="*/ 14488 w 1400040"/>
              <a:gd name="connsiteY8" fmla="*/ 976928 h 1841150"/>
              <a:gd name="connsiteX9" fmla="*/ 14888 w 1400040"/>
              <a:gd name="connsiteY9" fmla="*/ 976731 h 1841150"/>
              <a:gd name="connsiteX10" fmla="*/ 9235 w 1400040"/>
              <a:gd name="connsiteY10" fmla="*/ 966316 h 1841150"/>
              <a:gd name="connsiteX11" fmla="*/ 0 w 1400040"/>
              <a:gd name="connsiteY11" fmla="*/ 920576 h 1841150"/>
              <a:gd name="connsiteX12" fmla="*/ 9235 w 1400040"/>
              <a:gd name="connsiteY12" fmla="*/ 874836 h 1841150"/>
              <a:gd name="connsiteX13" fmla="*/ 11615 w 1400040"/>
              <a:gd name="connsiteY13" fmla="*/ 870451 h 1841150"/>
              <a:gd name="connsiteX14" fmla="*/ 11438 w 1400040"/>
              <a:gd name="connsiteY14" fmla="*/ 870323 h 1841150"/>
              <a:gd name="connsiteX15" fmla="*/ 413796 w 1400040"/>
              <a:gd name="connsiteY15" fmla="*/ 65606 h 1841150"/>
              <a:gd name="connsiteX16" fmla="*/ 414156 w 1400040"/>
              <a:gd name="connsiteY16" fmla="*/ 65730 h 1841150"/>
              <a:gd name="connsiteX17" fmla="*/ 421713 w 1400040"/>
              <a:gd name="connsiteY17" fmla="*/ 51809 h 1841150"/>
              <a:gd name="connsiteX18" fmla="*/ 495471 w 1400040"/>
              <a:gd name="connsiteY18" fmla="*/ 2388 h 1841150"/>
              <a:gd name="connsiteX19" fmla="*/ 515736 w 1400040"/>
              <a:gd name="connsiteY19" fmla="*/ 345 h 1841150"/>
              <a:gd name="connsiteX20" fmla="*/ 515736 w 1400040"/>
              <a:gd name="connsiteY20" fmla="*/ 1 h 1841150"/>
              <a:gd name="connsiteX21" fmla="*/ 519148 w 1400040"/>
              <a:gd name="connsiteY21" fmla="*/ 1 h 1841150"/>
              <a:gd name="connsiteX22" fmla="*/ 519153 w 1400040"/>
              <a:gd name="connsiteY22" fmla="*/ 0 h 1841150"/>
              <a:gd name="connsiteX23" fmla="*/ 519158 w 1400040"/>
              <a:gd name="connsiteY23" fmla="*/ 1 h 1841150"/>
              <a:gd name="connsiteX24" fmla="*/ 1400040 w 1400040"/>
              <a:gd name="connsiteY24" fmla="*/ 1 h 184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00040" h="1841150">
                <a:moveTo>
                  <a:pt x="1400040" y="1841150"/>
                </a:moveTo>
                <a:lnTo>
                  <a:pt x="519110" y="1841150"/>
                </a:lnTo>
                <a:lnTo>
                  <a:pt x="516142" y="1841150"/>
                </a:lnTo>
                <a:lnTo>
                  <a:pt x="516142" y="1840851"/>
                </a:lnTo>
                <a:lnTo>
                  <a:pt x="495428" y="1838763"/>
                </a:lnTo>
                <a:cubicBezTo>
                  <a:pt x="464830" y="1832502"/>
                  <a:pt x="438564" y="1814348"/>
                  <a:pt x="421670" y="1789342"/>
                </a:cubicBezTo>
                <a:lnTo>
                  <a:pt x="414552" y="1776227"/>
                </a:lnTo>
                <a:lnTo>
                  <a:pt x="414199" y="1776348"/>
                </a:lnTo>
                <a:lnTo>
                  <a:pt x="14488" y="976928"/>
                </a:lnTo>
                <a:lnTo>
                  <a:pt x="14888" y="976731"/>
                </a:lnTo>
                <a:lnTo>
                  <a:pt x="9235" y="966316"/>
                </a:lnTo>
                <a:cubicBezTo>
                  <a:pt x="3288" y="952257"/>
                  <a:pt x="0" y="936801"/>
                  <a:pt x="0" y="920576"/>
                </a:cubicBezTo>
                <a:cubicBezTo>
                  <a:pt x="0" y="904351"/>
                  <a:pt x="3288" y="888895"/>
                  <a:pt x="9235" y="874836"/>
                </a:cubicBezTo>
                <a:lnTo>
                  <a:pt x="11615" y="870451"/>
                </a:lnTo>
                <a:lnTo>
                  <a:pt x="11438" y="870323"/>
                </a:lnTo>
                <a:lnTo>
                  <a:pt x="413796" y="65606"/>
                </a:lnTo>
                <a:lnTo>
                  <a:pt x="414156" y="65730"/>
                </a:lnTo>
                <a:lnTo>
                  <a:pt x="421713" y="51809"/>
                </a:lnTo>
                <a:cubicBezTo>
                  <a:pt x="438606" y="26803"/>
                  <a:pt x="464873" y="8649"/>
                  <a:pt x="495471" y="2388"/>
                </a:cubicBezTo>
                <a:lnTo>
                  <a:pt x="515736" y="345"/>
                </a:lnTo>
                <a:lnTo>
                  <a:pt x="515736" y="1"/>
                </a:lnTo>
                <a:lnTo>
                  <a:pt x="519148" y="1"/>
                </a:lnTo>
                <a:lnTo>
                  <a:pt x="519153" y="0"/>
                </a:lnTo>
                <a:lnTo>
                  <a:pt x="519158" y="1"/>
                </a:lnTo>
                <a:lnTo>
                  <a:pt x="1400040" y="1"/>
                </a:lnTo>
                <a:close/>
              </a:path>
            </a:pathLst>
          </a:custGeom>
          <a:solidFill>
            <a:srgbClr val="FFFFFF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B0D8C831-913F-4E51-9D94-FC84E4C4BC06}"/>
              </a:ext>
            </a:extLst>
          </p:cNvPr>
          <p:cNvSpPr/>
          <p:nvPr/>
        </p:nvSpPr>
        <p:spPr>
          <a:xfrm rot="10800000">
            <a:off x="-2354" y="798778"/>
            <a:ext cx="1402394" cy="1841150"/>
          </a:xfrm>
          <a:custGeom>
            <a:avLst/>
            <a:gdLst>
              <a:gd name="connsiteX0" fmla="*/ 1402394 w 1402394"/>
              <a:gd name="connsiteY0" fmla="*/ 1841150 h 1841150"/>
              <a:gd name="connsiteX1" fmla="*/ 519110 w 1402394"/>
              <a:gd name="connsiteY1" fmla="*/ 1841150 h 1841150"/>
              <a:gd name="connsiteX2" fmla="*/ 516142 w 1402394"/>
              <a:gd name="connsiteY2" fmla="*/ 1841150 h 1841150"/>
              <a:gd name="connsiteX3" fmla="*/ 516142 w 1402394"/>
              <a:gd name="connsiteY3" fmla="*/ 1840851 h 1841150"/>
              <a:gd name="connsiteX4" fmla="*/ 495428 w 1402394"/>
              <a:gd name="connsiteY4" fmla="*/ 1838762 h 1841150"/>
              <a:gd name="connsiteX5" fmla="*/ 421670 w 1402394"/>
              <a:gd name="connsiteY5" fmla="*/ 1789341 h 1841150"/>
              <a:gd name="connsiteX6" fmla="*/ 414552 w 1402394"/>
              <a:gd name="connsiteY6" fmla="*/ 1776227 h 1841150"/>
              <a:gd name="connsiteX7" fmla="*/ 414199 w 1402394"/>
              <a:gd name="connsiteY7" fmla="*/ 1776348 h 1841150"/>
              <a:gd name="connsiteX8" fmla="*/ 14488 w 1402394"/>
              <a:gd name="connsiteY8" fmla="*/ 976927 h 1841150"/>
              <a:gd name="connsiteX9" fmla="*/ 14888 w 1402394"/>
              <a:gd name="connsiteY9" fmla="*/ 976730 h 1841150"/>
              <a:gd name="connsiteX10" fmla="*/ 9235 w 1402394"/>
              <a:gd name="connsiteY10" fmla="*/ 966315 h 1841150"/>
              <a:gd name="connsiteX11" fmla="*/ 0 w 1402394"/>
              <a:gd name="connsiteY11" fmla="*/ 920576 h 1841150"/>
              <a:gd name="connsiteX12" fmla="*/ 9235 w 1402394"/>
              <a:gd name="connsiteY12" fmla="*/ 874836 h 1841150"/>
              <a:gd name="connsiteX13" fmla="*/ 11615 w 1402394"/>
              <a:gd name="connsiteY13" fmla="*/ 870451 h 1841150"/>
              <a:gd name="connsiteX14" fmla="*/ 11438 w 1402394"/>
              <a:gd name="connsiteY14" fmla="*/ 870323 h 1841150"/>
              <a:gd name="connsiteX15" fmla="*/ 413796 w 1402394"/>
              <a:gd name="connsiteY15" fmla="*/ 65606 h 1841150"/>
              <a:gd name="connsiteX16" fmla="*/ 414156 w 1402394"/>
              <a:gd name="connsiteY16" fmla="*/ 65730 h 1841150"/>
              <a:gd name="connsiteX17" fmla="*/ 421713 w 1402394"/>
              <a:gd name="connsiteY17" fmla="*/ 51809 h 1841150"/>
              <a:gd name="connsiteX18" fmla="*/ 495471 w 1402394"/>
              <a:gd name="connsiteY18" fmla="*/ 2388 h 1841150"/>
              <a:gd name="connsiteX19" fmla="*/ 515736 w 1402394"/>
              <a:gd name="connsiteY19" fmla="*/ 345 h 1841150"/>
              <a:gd name="connsiteX20" fmla="*/ 515736 w 1402394"/>
              <a:gd name="connsiteY20" fmla="*/ 1 h 1841150"/>
              <a:gd name="connsiteX21" fmla="*/ 519148 w 1402394"/>
              <a:gd name="connsiteY21" fmla="*/ 1 h 1841150"/>
              <a:gd name="connsiteX22" fmla="*/ 519153 w 1402394"/>
              <a:gd name="connsiteY22" fmla="*/ 0 h 1841150"/>
              <a:gd name="connsiteX23" fmla="*/ 519158 w 1402394"/>
              <a:gd name="connsiteY23" fmla="*/ 1 h 1841150"/>
              <a:gd name="connsiteX24" fmla="*/ 1402394 w 1402394"/>
              <a:gd name="connsiteY24" fmla="*/ 1 h 184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02394" h="1841150">
                <a:moveTo>
                  <a:pt x="1402394" y="1841150"/>
                </a:moveTo>
                <a:lnTo>
                  <a:pt x="519110" y="1841150"/>
                </a:lnTo>
                <a:lnTo>
                  <a:pt x="516142" y="1841150"/>
                </a:lnTo>
                <a:lnTo>
                  <a:pt x="516142" y="1840851"/>
                </a:lnTo>
                <a:lnTo>
                  <a:pt x="495428" y="1838762"/>
                </a:lnTo>
                <a:cubicBezTo>
                  <a:pt x="464830" y="1832501"/>
                  <a:pt x="438564" y="1814347"/>
                  <a:pt x="421670" y="1789341"/>
                </a:cubicBezTo>
                <a:lnTo>
                  <a:pt x="414552" y="1776227"/>
                </a:lnTo>
                <a:lnTo>
                  <a:pt x="414199" y="1776348"/>
                </a:lnTo>
                <a:lnTo>
                  <a:pt x="14488" y="976927"/>
                </a:lnTo>
                <a:lnTo>
                  <a:pt x="14888" y="976730"/>
                </a:lnTo>
                <a:lnTo>
                  <a:pt x="9235" y="966315"/>
                </a:lnTo>
                <a:cubicBezTo>
                  <a:pt x="3288" y="952257"/>
                  <a:pt x="0" y="936800"/>
                  <a:pt x="0" y="920576"/>
                </a:cubicBezTo>
                <a:cubicBezTo>
                  <a:pt x="0" y="904351"/>
                  <a:pt x="3288" y="888895"/>
                  <a:pt x="9235" y="874836"/>
                </a:cubicBezTo>
                <a:lnTo>
                  <a:pt x="11615" y="870451"/>
                </a:lnTo>
                <a:lnTo>
                  <a:pt x="11438" y="870323"/>
                </a:lnTo>
                <a:lnTo>
                  <a:pt x="413796" y="65606"/>
                </a:lnTo>
                <a:lnTo>
                  <a:pt x="414156" y="65730"/>
                </a:lnTo>
                <a:lnTo>
                  <a:pt x="421713" y="51809"/>
                </a:lnTo>
                <a:cubicBezTo>
                  <a:pt x="438606" y="26803"/>
                  <a:pt x="464873" y="8649"/>
                  <a:pt x="495471" y="2388"/>
                </a:cubicBezTo>
                <a:lnTo>
                  <a:pt x="515736" y="345"/>
                </a:lnTo>
                <a:lnTo>
                  <a:pt x="515736" y="1"/>
                </a:lnTo>
                <a:lnTo>
                  <a:pt x="519148" y="1"/>
                </a:lnTo>
                <a:lnTo>
                  <a:pt x="519153" y="0"/>
                </a:lnTo>
                <a:lnTo>
                  <a:pt x="519158" y="1"/>
                </a:lnTo>
                <a:lnTo>
                  <a:pt x="1402394" y="1"/>
                </a:lnTo>
                <a:close/>
              </a:path>
            </a:pathLst>
          </a:custGeom>
          <a:solidFill>
            <a:srgbClr val="FFFFFF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Freeform 34">
            <a:extLst>
              <a:ext uri="{FF2B5EF4-FFF2-40B4-BE49-F238E27FC236}">
                <a16:creationId xmlns:a16="http://schemas.microsoft.com/office/drawing/2014/main" id="{3FEA270D-CE65-42F2-A456-F9BFD62F7FB2}"/>
              </a:ext>
            </a:extLst>
          </p:cNvPr>
          <p:cNvSpPr/>
          <p:nvPr/>
        </p:nvSpPr>
        <p:spPr>
          <a:xfrm rot="10800000">
            <a:off x="1061227" y="0"/>
            <a:ext cx="2072852" cy="1662660"/>
          </a:xfrm>
          <a:custGeom>
            <a:avLst/>
            <a:gdLst>
              <a:gd name="connsiteX0" fmla="*/ 1736507 w 2108998"/>
              <a:gd name="connsiteY0" fmla="*/ 1691653 h 1691653"/>
              <a:gd name="connsiteX1" fmla="*/ 371851 w 2108998"/>
              <a:gd name="connsiteY1" fmla="*/ 1691653 h 1691653"/>
              <a:gd name="connsiteX2" fmla="*/ 14488 w 2108998"/>
              <a:gd name="connsiteY2" fmla="*/ 976927 h 1691653"/>
              <a:gd name="connsiteX3" fmla="*/ 14888 w 2108998"/>
              <a:gd name="connsiteY3" fmla="*/ 976731 h 1691653"/>
              <a:gd name="connsiteX4" fmla="*/ 9234 w 2108998"/>
              <a:gd name="connsiteY4" fmla="*/ 966315 h 1691653"/>
              <a:gd name="connsiteX5" fmla="*/ 0 w 2108998"/>
              <a:gd name="connsiteY5" fmla="*/ 920576 h 1691653"/>
              <a:gd name="connsiteX6" fmla="*/ 9234 w 2108998"/>
              <a:gd name="connsiteY6" fmla="*/ 874836 h 1691653"/>
              <a:gd name="connsiteX7" fmla="*/ 11614 w 2108998"/>
              <a:gd name="connsiteY7" fmla="*/ 870451 h 1691653"/>
              <a:gd name="connsiteX8" fmla="*/ 11438 w 2108998"/>
              <a:gd name="connsiteY8" fmla="*/ 870323 h 1691653"/>
              <a:gd name="connsiteX9" fmla="*/ 413796 w 2108998"/>
              <a:gd name="connsiteY9" fmla="*/ 65606 h 1691653"/>
              <a:gd name="connsiteX10" fmla="*/ 414156 w 2108998"/>
              <a:gd name="connsiteY10" fmla="*/ 65730 h 1691653"/>
              <a:gd name="connsiteX11" fmla="*/ 421713 w 2108998"/>
              <a:gd name="connsiteY11" fmla="*/ 51809 h 1691653"/>
              <a:gd name="connsiteX12" fmla="*/ 495471 w 2108998"/>
              <a:gd name="connsiteY12" fmla="*/ 2388 h 1691653"/>
              <a:gd name="connsiteX13" fmla="*/ 515736 w 2108998"/>
              <a:gd name="connsiteY13" fmla="*/ 345 h 1691653"/>
              <a:gd name="connsiteX14" fmla="*/ 515736 w 2108998"/>
              <a:gd name="connsiteY14" fmla="*/ 1 h 1691653"/>
              <a:gd name="connsiteX15" fmla="*/ 519148 w 2108998"/>
              <a:gd name="connsiteY15" fmla="*/ 1 h 1691653"/>
              <a:gd name="connsiteX16" fmla="*/ 519153 w 2108998"/>
              <a:gd name="connsiteY16" fmla="*/ 0 h 1691653"/>
              <a:gd name="connsiteX17" fmla="*/ 519158 w 2108998"/>
              <a:gd name="connsiteY17" fmla="*/ 1 h 1691653"/>
              <a:gd name="connsiteX18" fmla="*/ 1586350 w 2108998"/>
              <a:gd name="connsiteY18" fmla="*/ 1 h 1691653"/>
              <a:gd name="connsiteX19" fmla="*/ 1586350 w 2108998"/>
              <a:gd name="connsiteY19" fmla="*/ 291 h 1691653"/>
              <a:gd name="connsiteX20" fmla="*/ 1589237 w 2108998"/>
              <a:gd name="connsiteY20" fmla="*/ 0 h 1691653"/>
              <a:gd name="connsiteX21" fmla="*/ 1686677 w 2108998"/>
              <a:gd name="connsiteY21" fmla="*/ 51808 h 1691653"/>
              <a:gd name="connsiteX22" fmla="*/ 1693244 w 2108998"/>
              <a:gd name="connsiteY22" fmla="*/ 63908 h 1691653"/>
              <a:gd name="connsiteX23" fmla="*/ 1693643 w 2108998"/>
              <a:gd name="connsiteY23" fmla="*/ 63771 h 1691653"/>
              <a:gd name="connsiteX24" fmla="*/ 2091486 w 2108998"/>
              <a:gd name="connsiteY24" fmla="*/ 859455 h 1691653"/>
              <a:gd name="connsiteX25" fmla="*/ 2091431 w 2108998"/>
              <a:gd name="connsiteY25" fmla="*/ 859483 h 1691653"/>
              <a:gd name="connsiteX26" fmla="*/ 2099763 w 2108998"/>
              <a:gd name="connsiteY26" fmla="*/ 874835 h 1691653"/>
              <a:gd name="connsiteX27" fmla="*/ 2108998 w 2108998"/>
              <a:gd name="connsiteY27" fmla="*/ 920575 h 1691653"/>
              <a:gd name="connsiteX28" fmla="*/ 2099763 w 2108998"/>
              <a:gd name="connsiteY28" fmla="*/ 966315 h 1691653"/>
              <a:gd name="connsiteX29" fmla="*/ 2091488 w 2108998"/>
              <a:gd name="connsiteY29" fmla="*/ 981562 h 1691653"/>
              <a:gd name="connsiteX30" fmla="*/ 2091536 w 2108998"/>
              <a:gd name="connsiteY30" fmla="*/ 981597 h 1691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108998" h="1691653">
                <a:moveTo>
                  <a:pt x="1736507" y="1691653"/>
                </a:moveTo>
                <a:lnTo>
                  <a:pt x="371851" y="1691653"/>
                </a:lnTo>
                <a:lnTo>
                  <a:pt x="14488" y="976927"/>
                </a:lnTo>
                <a:lnTo>
                  <a:pt x="14888" y="976731"/>
                </a:lnTo>
                <a:lnTo>
                  <a:pt x="9234" y="966315"/>
                </a:lnTo>
                <a:cubicBezTo>
                  <a:pt x="3288" y="952257"/>
                  <a:pt x="0" y="936800"/>
                  <a:pt x="0" y="920576"/>
                </a:cubicBezTo>
                <a:cubicBezTo>
                  <a:pt x="0" y="904351"/>
                  <a:pt x="3288" y="888895"/>
                  <a:pt x="9234" y="874836"/>
                </a:cubicBezTo>
                <a:lnTo>
                  <a:pt x="11614" y="870451"/>
                </a:lnTo>
                <a:lnTo>
                  <a:pt x="11438" y="870323"/>
                </a:lnTo>
                <a:lnTo>
                  <a:pt x="413796" y="65606"/>
                </a:lnTo>
                <a:lnTo>
                  <a:pt x="414156" y="65730"/>
                </a:lnTo>
                <a:lnTo>
                  <a:pt x="421713" y="51809"/>
                </a:lnTo>
                <a:cubicBezTo>
                  <a:pt x="438606" y="26803"/>
                  <a:pt x="464872" y="8649"/>
                  <a:pt x="495471" y="2388"/>
                </a:cubicBezTo>
                <a:lnTo>
                  <a:pt x="515736" y="345"/>
                </a:lnTo>
                <a:lnTo>
                  <a:pt x="515736" y="1"/>
                </a:lnTo>
                <a:lnTo>
                  <a:pt x="519148" y="1"/>
                </a:lnTo>
                <a:lnTo>
                  <a:pt x="519153" y="0"/>
                </a:lnTo>
                <a:lnTo>
                  <a:pt x="519158" y="1"/>
                </a:lnTo>
                <a:lnTo>
                  <a:pt x="1586350" y="1"/>
                </a:lnTo>
                <a:lnTo>
                  <a:pt x="1586350" y="291"/>
                </a:lnTo>
                <a:lnTo>
                  <a:pt x="1589237" y="0"/>
                </a:lnTo>
                <a:cubicBezTo>
                  <a:pt x="1629798" y="0"/>
                  <a:pt x="1665560" y="20551"/>
                  <a:pt x="1686677" y="51808"/>
                </a:cubicBezTo>
                <a:lnTo>
                  <a:pt x="1693244" y="63908"/>
                </a:lnTo>
                <a:lnTo>
                  <a:pt x="1693643" y="63771"/>
                </a:lnTo>
                <a:lnTo>
                  <a:pt x="2091486" y="859455"/>
                </a:lnTo>
                <a:lnTo>
                  <a:pt x="2091431" y="859483"/>
                </a:lnTo>
                <a:lnTo>
                  <a:pt x="2099763" y="874835"/>
                </a:lnTo>
                <a:cubicBezTo>
                  <a:pt x="2105710" y="888894"/>
                  <a:pt x="2108998" y="904350"/>
                  <a:pt x="2108998" y="920575"/>
                </a:cubicBezTo>
                <a:cubicBezTo>
                  <a:pt x="2108998" y="936800"/>
                  <a:pt x="2105710" y="952256"/>
                  <a:pt x="2099763" y="966315"/>
                </a:cubicBezTo>
                <a:lnTo>
                  <a:pt x="2091488" y="981562"/>
                </a:lnTo>
                <a:lnTo>
                  <a:pt x="2091536" y="981597"/>
                </a:lnTo>
                <a:close/>
              </a:path>
            </a:pathLst>
          </a:custGeom>
          <a:solidFill>
            <a:srgbClr val="FFFFFF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Freeform 38">
            <a:extLst>
              <a:ext uri="{FF2B5EF4-FFF2-40B4-BE49-F238E27FC236}">
                <a16:creationId xmlns:a16="http://schemas.microsoft.com/office/drawing/2014/main" id="{1C4DAC3A-002E-4B0E-AF60-6D7BF00E8E58}"/>
              </a:ext>
            </a:extLst>
          </p:cNvPr>
          <p:cNvSpPr/>
          <p:nvPr/>
        </p:nvSpPr>
        <p:spPr>
          <a:xfrm rot="10800000">
            <a:off x="2907145" y="-3582"/>
            <a:ext cx="1896001" cy="680841"/>
          </a:xfrm>
          <a:custGeom>
            <a:avLst/>
            <a:gdLst>
              <a:gd name="connsiteX0" fmla="*/ 1896001 w 1896001"/>
              <a:gd name="connsiteY0" fmla="*/ 680841 h 680841"/>
              <a:gd name="connsiteX1" fmla="*/ 0 w 1896001"/>
              <a:gd name="connsiteY1" fmla="*/ 680841 h 680841"/>
              <a:gd name="connsiteX2" fmla="*/ 307617 w 1896001"/>
              <a:gd name="connsiteY2" fmla="*/ 65606 h 680841"/>
              <a:gd name="connsiteX3" fmla="*/ 307978 w 1896001"/>
              <a:gd name="connsiteY3" fmla="*/ 65730 h 680841"/>
              <a:gd name="connsiteX4" fmla="*/ 315534 w 1896001"/>
              <a:gd name="connsiteY4" fmla="*/ 51809 h 680841"/>
              <a:gd name="connsiteX5" fmla="*/ 389292 w 1896001"/>
              <a:gd name="connsiteY5" fmla="*/ 2388 h 680841"/>
              <a:gd name="connsiteX6" fmla="*/ 409557 w 1896001"/>
              <a:gd name="connsiteY6" fmla="*/ 344 h 680841"/>
              <a:gd name="connsiteX7" fmla="*/ 409557 w 1896001"/>
              <a:gd name="connsiteY7" fmla="*/ 1 h 680841"/>
              <a:gd name="connsiteX8" fmla="*/ 412969 w 1896001"/>
              <a:gd name="connsiteY8" fmla="*/ 1 h 680841"/>
              <a:gd name="connsiteX9" fmla="*/ 412974 w 1896001"/>
              <a:gd name="connsiteY9" fmla="*/ 0 h 680841"/>
              <a:gd name="connsiteX10" fmla="*/ 412979 w 1896001"/>
              <a:gd name="connsiteY10" fmla="*/ 1 h 680841"/>
              <a:gd name="connsiteX11" fmla="*/ 1480172 w 1896001"/>
              <a:gd name="connsiteY11" fmla="*/ 1 h 680841"/>
              <a:gd name="connsiteX12" fmla="*/ 1480172 w 1896001"/>
              <a:gd name="connsiteY12" fmla="*/ 291 h 680841"/>
              <a:gd name="connsiteX13" fmla="*/ 1483058 w 1896001"/>
              <a:gd name="connsiteY13" fmla="*/ 0 h 680841"/>
              <a:gd name="connsiteX14" fmla="*/ 1580498 w 1896001"/>
              <a:gd name="connsiteY14" fmla="*/ 51808 h 680841"/>
              <a:gd name="connsiteX15" fmla="*/ 1587065 w 1896001"/>
              <a:gd name="connsiteY15" fmla="*/ 63908 h 680841"/>
              <a:gd name="connsiteX16" fmla="*/ 1587465 w 1896001"/>
              <a:gd name="connsiteY16" fmla="*/ 63771 h 680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96001" h="680841">
                <a:moveTo>
                  <a:pt x="1896001" y="680841"/>
                </a:moveTo>
                <a:lnTo>
                  <a:pt x="0" y="680841"/>
                </a:lnTo>
                <a:lnTo>
                  <a:pt x="307617" y="65606"/>
                </a:lnTo>
                <a:lnTo>
                  <a:pt x="307978" y="65730"/>
                </a:lnTo>
                <a:lnTo>
                  <a:pt x="315534" y="51809"/>
                </a:lnTo>
                <a:cubicBezTo>
                  <a:pt x="332428" y="26802"/>
                  <a:pt x="358694" y="8649"/>
                  <a:pt x="389292" y="2388"/>
                </a:cubicBezTo>
                <a:lnTo>
                  <a:pt x="409557" y="344"/>
                </a:lnTo>
                <a:lnTo>
                  <a:pt x="409557" y="1"/>
                </a:lnTo>
                <a:lnTo>
                  <a:pt x="412969" y="1"/>
                </a:lnTo>
                <a:lnTo>
                  <a:pt x="412974" y="0"/>
                </a:lnTo>
                <a:lnTo>
                  <a:pt x="412979" y="1"/>
                </a:lnTo>
                <a:lnTo>
                  <a:pt x="1480172" y="1"/>
                </a:lnTo>
                <a:lnTo>
                  <a:pt x="1480172" y="291"/>
                </a:lnTo>
                <a:lnTo>
                  <a:pt x="1483058" y="0"/>
                </a:lnTo>
                <a:cubicBezTo>
                  <a:pt x="1523620" y="0"/>
                  <a:pt x="1559381" y="20551"/>
                  <a:pt x="1580498" y="51808"/>
                </a:cubicBezTo>
                <a:lnTo>
                  <a:pt x="1587065" y="63908"/>
                </a:lnTo>
                <a:lnTo>
                  <a:pt x="1587465" y="63771"/>
                </a:lnTo>
                <a:close/>
              </a:path>
            </a:pathLst>
          </a:custGeom>
          <a:solidFill>
            <a:srgbClr val="FFFFFF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Freeform 39">
            <a:extLst>
              <a:ext uri="{FF2B5EF4-FFF2-40B4-BE49-F238E27FC236}">
                <a16:creationId xmlns:a16="http://schemas.microsoft.com/office/drawing/2014/main" id="{0F124262-5441-49C8-862B-500E36EDBCD8}"/>
              </a:ext>
            </a:extLst>
          </p:cNvPr>
          <p:cNvSpPr/>
          <p:nvPr/>
        </p:nvSpPr>
        <p:spPr>
          <a:xfrm rot="10800000">
            <a:off x="-589278" y="0"/>
            <a:ext cx="1896001" cy="680841"/>
          </a:xfrm>
          <a:custGeom>
            <a:avLst/>
            <a:gdLst>
              <a:gd name="connsiteX0" fmla="*/ 1896001 w 1896001"/>
              <a:gd name="connsiteY0" fmla="*/ 680841 h 680841"/>
              <a:gd name="connsiteX1" fmla="*/ 0 w 1896001"/>
              <a:gd name="connsiteY1" fmla="*/ 680841 h 680841"/>
              <a:gd name="connsiteX2" fmla="*/ 307617 w 1896001"/>
              <a:gd name="connsiteY2" fmla="*/ 65606 h 680841"/>
              <a:gd name="connsiteX3" fmla="*/ 307978 w 1896001"/>
              <a:gd name="connsiteY3" fmla="*/ 65730 h 680841"/>
              <a:gd name="connsiteX4" fmla="*/ 315534 w 1896001"/>
              <a:gd name="connsiteY4" fmla="*/ 51809 h 680841"/>
              <a:gd name="connsiteX5" fmla="*/ 389292 w 1896001"/>
              <a:gd name="connsiteY5" fmla="*/ 2388 h 680841"/>
              <a:gd name="connsiteX6" fmla="*/ 409557 w 1896001"/>
              <a:gd name="connsiteY6" fmla="*/ 344 h 680841"/>
              <a:gd name="connsiteX7" fmla="*/ 409557 w 1896001"/>
              <a:gd name="connsiteY7" fmla="*/ 1 h 680841"/>
              <a:gd name="connsiteX8" fmla="*/ 412969 w 1896001"/>
              <a:gd name="connsiteY8" fmla="*/ 1 h 680841"/>
              <a:gd name="connsiteX9" fmla="*/ 412974 w 1896001"/>
              <a:gd name="connsiteY9" fmla="*/ 0 h 680841"/>
              <a:gd name="connsiteX10" fmla="*/ 412979 w 1896001"/>
              <a:gd name="connsiteY10" fmla="*/ 1 h 680841"/>
              <a:gd name="connsiteX11" fmla="*/ 1480172 w 1896001"/>
              <a:gd name="connsiteY11" fmla="*/ 1 h 680841"/>
              <a:gd name="connsiteX12" fmla="*/ 1480172 w 1896001"/>
              <a:gd name="connsiteY12" fmla="*/ 291 h 680841"/>
              <a:gd name="connsiteX13" fmla="*/ 1483058 w 1896001"/>
              <a:gd name="connsiteY13" fmla="*/ 0 h 680841"/>
              <a:gd name="connsiteX14" fmla="*/ 1580498 w 1896001"/>
              <a:gd name="connsiteY14" fmla="*/ 51808 h 680841"/>
              <a:gd name="connsiteX15" fmla="*/ 1587065 w 1896001"/>
              <a:gd name="connsiteY15" fmla="*/ 63908 h 680841"/>
              <a:gd name="connsiteX16" fmla="*/ 1587465 w 1896001"/>
              <a:gd name="connsiteY16" fmla="*/ 63771 h 680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96001" h="680841">
                <a:moveTo>
                  <a:pt x="1896001" y="680841"/>
                </a:moveTo>
                <a:lnTo>
                  <a:pt x="0" y="680841"/>
                </a:lnTo>
                <a:lnTo>
                  <a:pt x="307617" y="65606"/>
                </a:lnTo>
                <a:lnTo>
                  <a:pt x="307978" y="65730"/>
                </a:lnTo>
                <a:lnTo>
                  <a:pt x="315534" y="51809"/>
                </a:lnTo>
                <a:cubicBezTo>
                  <a:pt x="332428" y="26802"/>
                  <a:pt x="358694" y="8649"/>
                  <a:pt x="389292" y="2388"/>
                </a:cubicBezTo>
                <a:lnTo>
                  <a:pt x="409557" y="344"/>
                </a:lnTo>
                <a:lnTo>
                  <a:pt x="409557" y="1"/>
                </a:lnTo>
                <a:lnTo>
                  <a:pt x="412969" y="1"/>
                </a:lnTo>
                <a:lnTo>
                  <a:pt x="412974" y="0"/>
                </a:lnTo>
                <a:lnTo>
                  <a:pt x="412979" y="1"/>
                </a:lnTo>
                <a:lnTo>
                  <a:pt x="1480172" y="1"/>
                </a:lnTo>
                <a:lnTo>
                  <a:pt x="1480172" y="291"/>
                </a:lnTo>
                <a:lnTo>
                  <a:pt x="1483058" y="0"/>
                </a:lnTo>
                <a:cubicBezTo>
                  <a:pt x="1523620" y="0"/>
                  <a:pt x="1559381" y="20551"/>
                  <a:pt x="1580498" y="51808"/>
                </a:cubicBezTo>
                <a:lnTo>
                  <a:pt x="1587065" y="63908"/>
                </a:lnTo>
                <a:lnTo>
                  <a:pt x="1587465" y="63771"/>
                </a:lnTo>
                <a:close/>
              </a:path>
            </a:pathLst>
          </a:custGeom>
          <a:solidFill>
            <a:srgbClr val="FFFFFF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Freeform: Shape 57">
            <a:extLst>
              <a:ext uri="{FF2B5EF4-FFF2-40B4-BE49-F238E27FC236}">
                <a16:creationId xmlns:a16="http://schemas.microsoft.com/office/drawing/2014/main" id="{49CCC559-1A0F-4E24-BE86-F932A0E0136C}"/>
              </a:ext>
            </a:extLst>
          </p:cNvPr>
          <p:cNvSpPr/>
          <p:nvPr/>
        </p:nvSpPr>
        <p:spPr>
          <a:xfrm rot="10800000">
            <a:off x="8125361" y="774637"/>
            <a:ext cx="3397740" cy="2966219"/>
          </a:xfrm>
          <a:custGeom>
            <a:avLst/>
            <a:gdLst>
              <a:gd name="connsiteX0" fmla="*/ 5919664 w 7855693"/>
              <a:gd name="connsiteY0" fmla="*/ 6858002 h 6858002"/>
              <a:gd name="connsiteX1" fmla="*/ 5910425 w 7855693"/>
              <a:gd name="connsiteY1" fmla="*/ 6857071 h 6858002"/>
              <a:gd name="connsiteX2" fmla="*/ 5910425 w 7855693"/>
              <a:gd name="connsiteY2" fmla="*/ 6858002 h 6858002"/>
              <a:gd name="connsiteX3" fmla="*/ 1933605 w 7855693"/>
              <a:gd name="connsiteY3" fmla="*/ 6858002 h 6858002"/>
              <a:gd name="connsiteX4" fmla="*/ 1922550 w 7855693"/>
              <a:gd name="connsiteY4" fmla="*/ 6858002 h 6858002"/>
              <a:gd name="connsiteX5" fmla="*/ 1922550 w 7855693"/>
              <a:gd name="connsiteY5" fmla="*/ 6856887 h 6858002"/>
              <a:gd name="connsiteX6" fmla="*/ 1845393 w 7855693"/>
              <a:gd name="connsiteY6" fmla="*/ 6849109 h 6858002"/>
              <a:gd name="connsiteX7" fmla="*/ 1570656 w 7855693"/>
              <a:gd name="connsiteY7" fmla="*/ 6665023 h 6858002"/>
              <a:gd name="connsiteX8" fmla="*/ 1544141 w 7855693"/>
              <a:gd name="connsiteY8" fmla="*/ 6616174 h 6858002"/>
              <a:gd name="connsiteX9" fmla="*/ 1542826 w 7855693"/>
              <a:gd name="connsiteY9" fmla="*/ 6616625 h 6858002"/>
              <a:gd name="connsiteX10" fmla="*/ 53966 w 7855693"/>
              <a:gd name="connsiteY10" fmla="*/ 3638905 h 6858002"/>
              <a:gd name="connsiteX11" fmla="*/ 55454 w 7855693"/>
              <a:gd name="connsiteY11" fmla="*/ 3638172 h 6858002"/>
              <a:gd name="connsiteX12" fmla="*/ 34397 w 7855693"/>
              <a:gd name="connsiteY12" fmla="*/ 3599377 h 6858002"/>
              <a:gd name="connsiteX13" fmla="*/ 0 w 7855693"/>
              <a:gd name="connsiteY13" fmla="*/ 3429004 h 6858002"/>
              <a:gd name="connsiteX14" fmla="*/ 34397 w 7855693"/>
              <a:gd name="connsiteY14" fmla="*/ 3258631 h 6858002"/>
              <a:gd name="connsiteX15" fmla="*/ 43262 w 7855693"/>
              <a:gd name="connsiteY15" fmla="*/ 3242298 h 6858002"/>
              <a:gd name="connsiteX16" fmla="*/ 42603 w 7855693"/>
              <a:gd name="connsiteY16" fmla="*/ 3241820 h 6858002"/>
              <a:gd name="connsiteX17" fmla="*/ 1541327 w 7855693"/>
              <a:gd name="connsiteY17" fmla="*/ 244373 h 6858002"/>
              <a:gd name="connsiteX18" fmla="*/ 1542669 w 7855693"/>
              <a:gd name="connsiteY18" fmla="*/ 244833 h 6858002"/>
              <a:gd name="connsiteX19" fmla="*/ 1570815 w 7855693"/>
              <a:gd name="connsiteY19" fmla="*/ 192979 h 6858002"/>
              <a:gd name="connsiteX20" fmla="*/ 1845552 w 7855693"/>
              <a:gd name="connsiteY20" fmla="*/ 8893 h 6858002"/>
              <a:gd name="connsiteX21" fmla="*/ 1921037 w 7855693"/>
              <a:gd name="connsiteY21" fmla="*/ 1283 h 6858002"/>
              <a:gd name="connsiteX22" fmla="*/ 1921037 w 7855693"/>
              <a:gd name="connsiteY22" fmla="*/ 2 h 6858002"/>
              <a:gd name="connsiteX23" fmla="*/ 1933745 w 7855693"/>
              <a:gd name="connsiteY23" fmla="*/ 2 h 6858002"/>
              <a:gd name="connsiteX24" fmla="*/ 1933764 w 7855693"/>
              <a:gd name="connsiteY24" fmla="*/ 0 h 6858002"/>
              <a:gd name="connsiteX25" fmla="*/ 1933784 w 7855693"/>
              <a:gd name="connsiteY25" fmla="*/ 2 h 6858002"/>
              <a:gd name="connsiteX26" fmla="*/ 5908912 w 7855693"/>
              <a:gd name="connsiteY26" fmla="*/ 2 h 6858002"/>
              <a:gd name="connsiteX27" fmla="*/ 5908912 w 7855693"/>
              <a:gd name="connsiteY27" fmla="*/ 1084 h 6858002"/>
              <a:gd name="connsiteX28" fmla="*/ 5919663 w 7855693"/>
              <a:gd name="connsiteY28" fmla="*/ 0 h 6858002"/>
              <a:gd name="connsiteX29" fmla="*/ 6282612 w 7855693"/>
              <a:gd name="connsiteY29" fmla="*/ 192978 h 6858002"/>
              <a:gd name="connsiteX30" fmla="*/ 6307074 w 7855693"/>
              <a:gd name="connsiteY30" fmla="*/ 238046 h 6858002"/>
              <a:gd name="connsiteX31" fmla="*/ 6308562 w 7855693"/>
              <a:gd name="connsiteY31" fmla="*/ 237536 h 6858002"/>
              <a:gd name="connsiteX32" fmla="*/ 7790465 w 7855693"/>
              <a:gd name="connsiteY32" fmla="*/ 3201339 h 6858002"/>
              <a:gd name="connsiteX33" fmla="*/ 7790257 w 7855693"/>
              <a:gd name="connsiteY33" fmla="*/ 3201441 h 6858002"/>
              <a:gd name="connsiteX34" fmla="*/ 7821296 w 7855693"/>
              <a:gd name="connsiteY34" fmla="*/ 3258628 h 6858002"/>
              <a:gd name="connsiteX35" fmla="*/ 7855693 w 7855693"/>
              <a:gd name="connsiteY35" fmla="*/ 3429001 h 6858002"/>
              <a:gd name="connsiteX36" fmla="*/ 7821296 w 7855693"/>
              <a:gd name="connsiteY36" fmla="*/ 3599374 h 6858002"/>
              <a:gd name="connsiteX37" fmla="*/ 7790470 w 7855693"/>
              <a:gd name="connsiteY37" fmla="*/ 3656167 h 6858002"/>
              <a:gd name="connsiteX38" fmla="*/ 7790649 w 7855693"/>
              <a:gd name="connsiteY38" fmla="*/ 3656297 h 6858002"/>
              <a:gd name="connsiteX39" fmla="*/ 6307508 w 7855693"/>
              <a:gd name="connsiteY39" fmla="*/ 6622575 h 6858002"/>
              <a:gd name="connsiteX40" fmla="*/ 6305944 w 7855693"/>
              <a:gd name="connsiteY40" fmla="*/ 6622039 h 6858002"/>
              <a:gd name="connsiteX41" fmla="*/ 6282613 w 7855693"/>
              <a:gd name="connsiteY41" fmla="*/ 6665023 h 6858002"/>
              <a:gd name="connsiteX42" fmla="*/ 5919664 w 7855693"/>
              <a:gd name="connsiteY4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855693" h="6858002">
                <a:moveTo>
                  <a:pt x="5919664" y="6858002"/>
                </a:moveTo>
                <a:lnTo>
                  <a:pt x="5910425" y="6857071"/>
                </a:lnTo>
                <a:lnTo>
                  <a:pt x="5910425" y="6858002"/>
                </a:lnTo>
                <a:lnTo>
                  <a:pt x="1933605" y="6858002"/>
                </a:lnTo>
                <a:lnTo>
                  <a:pt x="1922550" y="6858002"/>
                </a:lnTo>
                <a:lnTo>
                  <a:pt x="1922550" y="6856887"/>
                </a:lnTo>
                <a:lnTo>
                  <a:pt x="1845393" y="6849109"/>
                </a:lnTo>
                <a:cubicBezTo>
                  <a:pt x="1731420" y="6825787"/>
                  <a:pt x="1633583" y="6758167"/>
                  <a:pt x="1570656" y="6665023"/>
                </a:cubicBezTo>
                <a:lnTo>
                  <a:pt x="1544141" y="6616174"/>
                </a:lnTo>
                <a:lnTo>
                  <a:pt x="1542826" y="6616625"/>
                </a:lnTo>
                <a:lnTo>
                  <a:pt x="53966" y="3638905"/>
                </a:lnTo>
                <a:lnTo>
                  <a:pt x="55454" y="3638172"/>
                </a:lnTo>
                <a:lnTo>
                  <a:pt x="34397" y="3599377"/>
                </a:lnTo>
                <a:cubicBezTo>
                  <a:pt x="12248" y="3547011"/>
                  <a:pt x="0" y="3489438"/>
                  <a:pt x="0" y="3429004"/>
                </a:cubicBezTo>
                <a:cubicBezTo>
                  <a:pt x="0" y="3368570"/>
                  <a:pt x="12248" y="3310997"/>
                  <a:pt x="34397" y="3258631"/>
                </a:cubicBezTo>
                <a:lnTo>
                  <a:pt x="43262" y="3242298"/>
                </a:lnTo>
                <a:lnTo>
                  <a:pt x="42603" y="3241820"/>
                </a:lnTo>
                <a:lnTo>
                  <a:pt x="1541327" y="244373"/>
                </a:lnTo>
                <a:lnTo>
                  <a:pt x="1542669" y="244833"/>
                </a:lnTo>
                <a:lnTo>
                  <a:pt x="1570815" y="192979"/>
                </a:lnTo>
                <a:cubicBezTo>
                  <a:pt x="1633741" y="99835"/>
                  <a:pt x="1731579" y="32215"/>
                  <a:pt x="1845552" y="8893"/>
                </a:cubicBezTo>
                <a:lnTo>
                  <a:pt x="1921037" y="1283"/>
                </a:lnTo>
                <a:lnTo>
                  <a:pt x="1921037" y="2"/>
                </a:lnTo>
                <a:lnTo>
                  <a:pt x="1933745" y="2"/>
                </a:lnTo>
                <a:lnTo>
                  <a:pt x="1933764" y="0"/>
                </a:lnTo>
                <a:lnTo>
                  <a:pt x="1933784" y="2"/>
                </a:lnTo>
                <a:lnTo>
                  <a:pt x="5908912" y="2"/>
                </a:lnTo>
                <a:lnTo>
                  <a:pt x="5908912" y="1084"/>
                </a:lnTo>
                <a:lnTo>
                  <a:pt x="5919663" y="0"/>
                </a:lnTo>
                <a:cubicBezTo>
                  <a:pt x="6070748" y="0"/>
                  <a:pt x="6203954" y="76549"/>
                  <a:pt x="6282612" y="192978"/>
                </a:cubicBezTo>
                <a:lnTo>
                  <a:pt x="6307074" y="238046"/>
                </a:lnTo>
                <a:lnTo>
                  <a:pt x="6308562" y="237536"/>
                </a:lnTo>
                <a:lnTo>
                  <a:pt x="7790465" y="3201339"/>
                </a:lnTo>
                <a:lnTo>
                  <a:pt x="7790257" y="3201441"/>
                </a:lnTo>
                <a:lnTo>
                  <a:pt x="7821296" y="3258628"/>
                </a:lnTo>
                <a:cubicBezTo>
                  <a:pt x="7843445" y="3310994"/>
                  <a:pt x="7855693" y="3368567"/>
                  <a:pt x="7855693" y="3429001"/>
                </a:cubicBezTo>
                <a:cubicBezTo>
                  <a:pt x="7855693" y="3489435"/>
                  <a:pt x="7843445" y="3547008"/>
                  <a:pt x="7821296" y="3599374"/>
                </a:cubicBezTo>
                <a:lnTo>
                  <a:pt x="7790470" y="3656167"/>
                </a:lnTo>
                <a:lnTo>
                  <a:pt x="7790649" y="3656297"/>
                </a:lnTo>
                <a:lnTo>
                  <a:pt x="6307508" y="6622575"/>
                </a:lnTo>
                <a:lnTo>
                  <a:pt x="6305944" y="6622039"/>
                </a:lnTo>
                <a:lnTo>
                  <a:pt x="6282613" y="6665023"/>
                </a:lnTo>
                <a:cubicBezTo>
                  <a:pt x="6203955" y="6781453"/>
                  <a:pt x="6070749" y="6858002"/>
                  <a:pt x="5919664" y="6858002"/>
                </a:cubicBezTo>
                <a:close/>
              </a:path>
            </a:pathLst>
          </a:custGeom>
          <a:solidFill>
            <a:srgbClr val="FF82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F12D3EC-284B-4A54-B3D6-0C049160AAD2}"/>
              </a:ext>
            </a:extLst>
          </p:cNvPr>
          <p:cNvCxnSpPr>
            <a:cxnSpLocks/>
          </p:cNvCxnSpPr>
          <p:nvPr/>
        </p:nvCxnSpPr>
        <p:spPr>
          <a:xfrm>
            <a:off x="1033560" y="5242955"/>
            <a:ext cx="0" cy="735814"/>
          </a:xfrm>
          <a:prstGeom prst="line">
            <a:avLst/>
          </a:prstGeom>
          <a:noFill/>
          <a:ln w="28575" cap="flat" cmpd="sng" algn="ctr">
            <a:solidFill>
              <a:srgbClr val="FF8200"/>
            </a:solidFill>
            <a:prstDash val="solid"/>
            <a:miter lim="800000"/>
          </a:ln>
          <a:effectLst/>
        </p:spPr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B893A668-283C-419C-9D62-603203A3E6C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9C19B3-571C-44C6-96A7-24608DD2040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744231" y="1177746"/>
            <a:ext cx="2160000" cy="21600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picture</a:t>
            </a:r>
          </a:p>
        </p:txBody>
      </p:sp>
      <p:sp>
        <p:nvSpPr>
          <p:cNvPr id="17" name="Text Placeholder 25">
            <a:extLst>
              <a:ext uri="{FF2B5EF4-FFF2-40B4-BE49-F238E27FC236}">
                <a16:creationId xmlns:a16="http://schemas.microsoft.com/office/drawing/2014/main" id="{E0133DC9-914F-4D3F-A814-AEA5FC8AE01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3204" y="5334824"/>
            <a:ext cx="7117437" cy="831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44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TITLE HERE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28877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7">
            <a:extLst>
              <a:ext uri="{FF2B5EF4-FFF2-40B4-BE49-F238E27FC236}">
                <a16:creationId xmlns:a16="http://schemas.microsoft.com/office/drawing/2014/main" id="{871A2247-B8A6-4EB0-AA14-F0719352869A}"/>
              </a:ext>
            </a:extLst>
          </p:cNvPr>
          <p:cNvSpPr/>
          <p:nvPr/>
        </p:nvSpPr>
        <p:spPr>
          <a:xfrm rot="10800000">
            <a:off x="1052435" y="1774058"/>
            <a:ext cx="2108998" cy="1841150"/>
          </a:xfrm>
          <a:custGeom>
            <a:avLst/>
            <a:gdLst>
              <a:gd name="connsiteX0" fmla="*/ 5919664 w 7855693"/>
              <a:gd name="connsiteY0" fmla="*/ 6858002 h 6858002"/>
              <a:gd name="connsiteX1" fmla="*/ 5910425 w 7855693"/>
              <a:gd name="connsiteY1" fmla="*/ 6857071 h 6858002"/>
              <a:gd name="connsiteX2" fmla="*/ 5910425 w 7855693"/>
              <a:gd name="connsiteY2" fmla="*/ 6858002 h 6858002"/>
              <a:gd name="connsiteX3" fmla="*/ 1933605 w 7855693"/>
              <a:gd name="connsiteY3" fmla="*/ 6858002 h 6858002"/>
              <a:gd name="connsiteX4" fmla="*/ 1922550 w 7855693"/>
              <a:gd name="connsiteY4" fmla="*/ 6858002 h 6858002"/>
              <a:gd name="connsiteX5" fmla="*/ 1922550 w 7855693"/>
              <a:gd name="connsiteY5" fmla="*/ 6856887 h 6858002"/>
              <a:gd name="connsiteX6" fmla="*/ 1845393 w 7855693"/>
              <a:gd name="connsiteY6" fmla="*/ 6849109 h 6858002"/>
              <a:gd name="connsiteX7" fmla="*/ 1570656 w 7855693"/>
              <a:gd name="connsiteY7" fmla="*/ 6665023 h 6858002"/>
              <a:gd name="connsiteX8" fmla="*/ 1544141 w 7855693"/>
              <a:gd name="connsiteY8" fmla="*/ 6616174 h 6858002"/>
              <a:gd name="connsiteX9" fmla="*/ 1542826 w 7855693"/>
              <a:gd name="connsiteY9" fmla="*/ 6616625 h 6858002"/>
              <a:gd name="connsiteX10" fmla="*/ 53966 w 7855693"/>
              <a:gd name="connsiteY10" fmla="*/ 3638905 h 6858002"/>
              <a:gd name="connsiteX11" fmla="*/ 55454 w 7855693"/>
              <a:gd name="connsiteY11" fmla="*/ 3638172 h 6858002"/>
              <a:gd name="connsiteX12" fmla="*/ 34397 w 7855693"/>
              <a:gd name="connsiteY12" fmla="*/ 3599377 h 6858002"/>
              <a:gd name="connsiteX13" fmla="*/ 0 w 7855693"/>
              <a:gd name="connsiteY13" fmla="*/ 3429004 h 6858002"/>
              <a:gd name="connsiteX14" fmla="*/ 34397 w 7855693"/>
              <a:gd name="connsiteY14" fmla="*/ 3258631 h 6858002"/>
              <a:gd name="connsiteX15" fmla="*/ 43262 w 7855693"/>
              <a:gd name="connsiteY15" fmla="*/ 3242298 h 6858002"/>
              <a:gd name="connsiteX16" fmla="*/ 42603 w 7855693"/>
              <a:gd name="connsiteY16" fmla="*/ 3241820 h 6858002"/>
              <a:gd name="connsiteX17" fmla="*/ 1541327 w 7855693"/>
              <a:gd name="connsiteY17" fmla="*/ 244373 h 6858002"/>
              <a:gd name="connsiteX18" fmla="*/ 1542669 w 7855693"/>
              <a:gd name="connsiteY18" fmla="*/ 244833 h 6858002"/>
              <a:gd name="connsiteX19" fmla="*/ 1570815 w 7855693"/>
              <a:gd name="connsiteY19" fmla="*/ 192979 h 6858002"/>
              <a:gd name="connsiteX20" fmla="*/ 1845552 w 7855693"/>
              <a:gd name="connsiteY20" fmla="*/ 8893 h 6858002"/>
              <a:gd name="connsiteX21" fmla="*/ 1921037 w 7855693"/>
              <a:gd name="connsiteY21" fmla="*/ 1283 h 6858002"/>
              <a:gd name="connsiteX22" fmla="*/ 1921037 w 7855693"/>
              <a:gd name="connsiteY22" fmla="*/ 2 h 6858002"/>
              <a:gd name="connsiteX23" fmla="*/ 1933745 w 7855693"/>
              <a:gd name="connsiteY23" fmla="*/ 2 h 6858002"/>
              <a:gd name="connsiteX24" fmla="*/ 1933764 w 7855693"/>
              <a:gd name="connsiteY24" fmla="*/ 0 h 6858002"/>
              <a:gd name="connsiteX25" fmla="*/ 1933784 w 7855693"/>
              <a:gd name="connsiteY25" fmla="*/ 2 h 6858002"/>
              <a:gd name="connsiteX26" fmla="*/ 5908912 w 7855693"/>
              <a:gd name="connsiteY26" fmla="*/ 2 h 6858002"/>
              <a:gd name="connsiteX27" fmla="*/ 5908912 w 7855693"/>
              <a:gd name="connsiteY27" fmla="*/ 1084 h 6858002"/>
              <a:gd name="connsiteX28" fmla="*/ 5919663 w 7855693"/>
              <a:gd name="connsiteY28" fmla="*/ 0 h 6858002"/>
              <a:gd name="connsiteX29" fmla="*/ 6282612 w 7855693"/>
              <a:gd name="connsiteY29" fmla="*/ 192978 h 6858002"/>
              <a:gd name="connsiteX30" fmla="*/ 6307074 w 7855693"/>
              <a:gd name="connsiteY30" fmla="*/ 238046 h 6858002"/>
              <a:gd name="connsiteX31" fmla="*/ 6308562 w 7855693"/>
              <a:gd name="connsiteY31" fmla="*/ 237536 h 6858002"/>
              <a:gd name="connsiteX32" fmla="*/ 7790465 w 7855693"/>
              <a:gd name="connsiteY32" fmla="*/ 3201339 h 6858002"/>
              <a:gd name="connsiteX33" fmla="*/ 7790257 w 7855693"/>
              <a:gd name="connsiteY33" fmla="*/ 3201441 h 6858002"/>
              <a:gd name="connsiteX34" fmla="*/ 7821296 w 7855693"/>
              <a:gd name="connsiteY34" fmla="*/ 3258628 h 6858002"/>
              <a:gd name="connsiteX35" fmla="*/ 7855693 w 7855693"/>
              <a:gd name="connsiteY35" fmla="*/ 3429001 h 6858002"/>
              <a:gd name="connsiteX36" fmla="*/ 7821296 w 7855693"/>
              <a:gd name="connsiteY36" fmla="*/ 3599374 h 6858002"/>
              <a:gd name="connsiteX37" fmla="*/ 7790470 w 7855693"/>
              <a:gd name="connsiteY37" fmla="*/ 3656167 h 6858002"/>
              <a:gd name="connsiteX38" fmla="*/ 7790649 w 7855693"/>
              <a:gd name="connsiteY38" fmla="*/ 3656297 h 6858002"/>
              <a:gd name="connsiteX39" fmla="*/ 6307508 w 7855693"/>
              <a:gd name="connsiteY39" fmla="*/ 6622575 h 6858002"/>
              <a:gd name="connsiteX40" fmla="*/ 6305944 w 7855693"/>
              <a:gd name="connsiteY40" fmla="*/ 6622039 h 6858002"/>
              <a:gd name="connsiteX41" fmla="*/ 6282613 w 7855693"/>
              <a:gd name="connsiteY41" fmla="*/ 6665023 h 6858002"/>
              <a:gd name="connsiteX42" fmla="*/ 5919664 w 7855693"/>
              <a:gd name="connsiteY4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855693" h="6858002">
                <a:moveTo>
                  <a:pt x="5919664" y="6858002"/>
                </a:moveTo>
                <a:lnTo>
                  <a:pt x="5910425" y="6857071"/>
                </a:lnTo>
                <a:lnTo>
                  <a:pt x="5910425" y="6858002"/>
                </a:lnTo>
                <a:lnTo>
                  <a:pt x="1933605" y="6858002"/>
                </a:lnTo>
                <a:lnTo>
                  <a:pt x="1922550" y="6858002"/>
                </a:lnTo>
                <a:lnTo>
                  <a:pt x="1922550" y="6856887"/>
                </a:lnTo>
                <a:lnTo>
                  <a:pt x="1845393" y="6849109"/>
                </a:lnTo>
                <a:cubicBezTo>
                  <a:pt x="1731420" y="6825787"/>
                  <a:pt x="1633583" y="6758167"/>
                  <a:pt x="1570656" y="6665023"/>
                </a:cubicBezTo>
                <a:lnTo>
                  <a:pt x="1544141" y="6616174"/>
                </a:lnTo>
                <a:lnTo>
                  <a:pt x="1542826" y="6616625"/>
                </a:lnTo>
                <a:lnTo>
                  <a:pt x="53966" y="3638905"/>
                </a:lnTo>
                <a:lnTo>
                  <a:pt x="55454" y="3638172"/>
                </a:lnTo>
                <a:lnTo>
                  <a:pt x="34397" y="3599377"/>
                </a:lnTo>
                <a:cubicBezTo>
                  <a:pt x="12248" y="3547011"/>
                  <a:pt x="0" y="3489438"/>
                  <a:pt x="0" y="3429004"/>
                </a:cubicBezTo>
                <a:cubicBezTo>
                  <a:pt x="0" y="3368570"/>
                  <a:pt x="12248" y="3310997"/>
                  <a:pt x="34397" y="3258631"/>
                </a:cubicBezTo>
                <a:lnTo>
                  <a:pt x="43262" y="3242298"/>
                </a:lnTo>
                <a:lnTo>
                  <a:pt x="42603" y="3241820"/>
                </a:lnTo>
                <a:lnTo>
                  <a:pt x="1541327" y="244373"/>
                </a:lnTo>
                <a:lnTo>
                  <a:pt x="1542669" y="244833"/>
                </a:lnTo>
                <a:lnTo>
                  <a:pt x="1570815" y="192979"/>
                </a:lnTo>
                <a:cubicBezTo>
                  <a:pt x="1633741" y="99835"/>
                  <a:pt x="1731579" y="32215"/>
                  <a:pt x="1845552" y="8893"/>
                </a:cubicBezTo>
                <a:lnTo>
                  <a:pt x="1921037" y="1283"/>
                </a:lnTo>
                <a:lnTo>
                  <a:pt x="1921037" y="2"/>
                </a:lnTo>
                <a:lnTo>
                  <a:pt x="1933745" y="2"/>
                </a:lnTo>
                <a:lnTo>
                  <a:pt x="1933764" y="0"/>
                </a:lnTo>
                <a:lnTo>
                  <a:pt x="1933784" y="2"/>
                </a:lnTo>
                <a:lnTo>
                  <a:pt x="5908912" y="2"/>
                </a:lnTo>
                <a:lnTo>
                  <a:pt x="5908912" y="1084"/>
                </a:lnTo>
                <a:lnTo>
                  <a:pt x="5919663" y="0"/>
                </a:lnTo>
                <a:cubicBezTo>
                  <a:pt x="6070748" y="0"/>
                  <a:pt x="6203954" y="76549"/>
                  <a:pt x="6282612" y="192978"/>
                </a:cubicBezTo>
                <a:lnTo>
                  <a:pt x="6307074" y="238046"/>
                </a:lnTo>
                <a:lnTo>
                  <a:pt x="6308562" y="237536"/>
                </a:lnTo>
                <a:lnTo>
                  <a:pt x="7790465" y="3201339"/>
                </a:lnTo>
                <a:lnTo>
                  <a:pt x="7790257" y="3201441"/>
                </a:lnTo>
                <a:lnTo>
                  <a:pt x="7821296" y="3258628"/>
                </a:lnTo>
                <a:cubicBezTo>
                  <a:pt x="7843445" y="3310994"/>
                  <a:pt x="7855693" y="3368567"/>
                  <a:pt x="7855693" y="3429001"/>
                </a:cubicBezTo>
                <a:cubicBezTo>
                  <a:pt x="7855693" y="3489435"/>
                  <a:pt x="7843445" y="3547008"/>
                  <a:pt x="7821296" y="3599374"/>
                </a:cubicBezTo>
                <a:lnTo>
                  <a:pt x="7790470" y="3656167"/>
                </a:lnTo>
                <a:lnTo>
                  <a:pt x="7790649" y="3656297"/>
                </a:lnTo>
                <a:lnTo>
                  <a:pt x="6307508" y="6622575"/>
                </a:lnTo>
                <a:lnTo>
                  <a:pt x="6305944" y="6622039"/>
                </a:lnTo>
                <a:lnTo>
                  <a:pt x="6282613" y="6665023"/>
                </a:lnTo>
                <a:cubicBezTo>
                  <a:pt x="6203955" y="6781453"/>
                  <a:pt x="6070749" y="6858002"/>
                  <a:pt x="5919664" y="6858002"/>
                </a:cubicBezTo>
                <a:close/>
              </a:path>
            </a:pathLst>
          </a:custGeom>
          <a:solidFill>
            <a:srgbClr val="FFFFFF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Freeform: Shape 57">
            <a:extLst>
              <a:ext uri="{FF2B5EF4-FFF2-40B4-BE49-F238E27FC236}">
                <a16:creationId xmlns:a16="http://schemas.microsoft.com/office/drawing/2014/main" id="{0AF0AE1B-F968-449D-9ED2-886544B2491C}"/>
              </a:ext>
            </a:extLst>
          </p:cNvPr>
          <p:cNvSpPr/>
          <p:nvPr/>
        </p:nvSpPr>
        <p:spPr>
          <a:xfrm rot="10800000">
            <a:off x="2806502" y="787683"/>
            <a:ext cx="2108998" cy="1841150"/>
          </a:xfrm>
          <a:custGeom>
            <a:avLst/>
            <a:gdLst>
              <a:gd name="connsiteX0" fmla="*/ 5919664 w 7855693"/>
              <a:gd name="connsiteY0" fmla="*/ 6858002 h 6858002"/>
              <a:gd name="connsiteX1" fmla="*/ 5910425 w 7855693"/>
              <a:gd name="connsiteY1" fmla="*/ 6857071 h 6858002"/>
              <a:gd name="connsiteX2" fmla="*/ 5910425 w 7855693"/>
              <a:gd name="connsiteY2" fmla="*/ 6858002 h 6858002"/>
              <a:gd name="connsiteX3" fmla="*/ 1933605 w 7855693"/>
              <a:gd name="connsiteY3" fmla="*/ 6858002 h 6858002"/>
              <a:gd name="connsiteX4" fmla="*/ 1922550 w 7855693"/>
              <a:gd name="connsiteY4" fmla="*/ 6858002 h 6858002"/>
              <a:gd name="connsiteX5" fmla="*/ 1922550 w 7855693"/>
              <a:gd name="connsiteY5" fmla="*/ 6856887 h 6858002"/>
              <a:gd name="connsiteX6" fmla="*/ 1845393 w 7855693"/>
              <a:gd name="connsiteY6" fmla="*/ 6849109 h 6858002"/>
              <a:gd name="connsiteX7" fmla="*/ 1570656 w 7855693"/>
              <a:gd name="connsiteY7" fmla="*/ 6665023 h 6858002"/>
              <a:gd name="connsiteX8" fmla="*/ 1544141 w 7855693"/>
              <a:gd name="connsiteY8" fmla="*/ 6616174 h 6858002"/>
              <a:gd name="connsiteX9" fmla="*/ 1542826 w 7855693"/>
              <a:gd name="connsiteY9" fmla="*/ 6616625 h 6858002"/>
              <a:gd name="connsiteX10" fmla="*/ 53966 w 7855693"/>
              <a:gd name="connsiteY10" fmla="*/ 3638905 h 6858002"/>
              <a:gd name="connsiteX11" fmla="*/ 55454 w 7855693"/>
              <a:gd name="connsiteY11" fmla="*/ 3638172 h 6858002"/>
              <a:gd name="connsiteX12" fmla="*/ 34397 w 7855693"/>
              <a:gd name="connsiteY12" fmla="*/ 3599377 h 6858002"/>
              <a:gd name="connsiteX13" fmla="*/ 0 w 7855693"/>
              <a:gd name="connsiteY13" fmla="*/ 3429004 h 6858002"/>
              <a:gd name="connsiteX14" fmla="*/ 34397 w 7855693"/>
              <a:gd name="connsiteY14" fmla="*/ 3258631 h 6858002"/>
              <a:gd name="connsiteX15" fmla="*/ 43262 w 7855693"/>
              <a:gd name="connsiteY15" fmla="*/ 3242298 h 6858002"/>
              <a:gd name="connsiteX16" fmla="*/ 42603 w 7855693"/>
              <a:gd name="connsiteY16" fmla="*/ 3241820 h 6858002"/>
              <a:gd name="connsiteX17" fmla="*/ 1541327 w 7855693"/>
              <a:gd name="connsiteY17" fmla="*/ 244373 h 6858002"/>
              <a:gd name="connsiteX18" fmla="*/ 1542669 w 7855693"/>
              <a:gd name="connsiteY18" fmla="*/ 244833 h 6858002"/>
              <a:gd name="connsiteX19" fmla="*/ 1570815 w 7855693"/>
              <a:gd name="connsiteY19" fmla="*/ 192979 h 6858002"/>
              <a:gd name="connsiteX20" fmla="*/ 1845552 w 7855693"/>
              <a:gd name="connsiteY20" fmla="*/ 8893 h 6858002"/>
              <a:gd name="connsiteX21" fmla="*/ 1921037 w 7855693"/>
              <a:gd name="connsiteY21" fmla="*/ 1283 h 6858002"/>
              <a:gd name="connsiteX22" fmla="*/ 1921037 w 7855693"/>
              <a:gd name="connsiteY22" fmla="*/ 2 h 6858002"/>
              <a:gd name="connsiteX23" fmla="*/ 1933745 w 7855693"/>
              <a:gd name="connsiteY23" fmla="*/ 2 h 6858002"/>
              <a:gd name="connsiteX24" fmla="*/ 1933764 w 7855693"/>
              <a:gd name="connsiteY24" fmla="*/ 0 h 6858002"/>
              <a:gd name="connsiteX25" fmla="*/ 1933784 w 7855693"/>
              <a:gd name="connsiteY25" fmla="*/ 2 h 6858002"/>
              <a:gd name="connsiteX26" fmla="*/ 5908912 w 7855693"/>
              <a:gd name="connsiteY26" fmla="*/ 2 h 6858002"/>
              <a:gd name="connsiteX27" fmla="*/ 5908912 w 7855693"/>
              <a:gd name="connsiteY27" fmla="*/ 1084 h 6858002"/>
              <a:gd name="connsiteX28" fmla="*/ 5919663 w 7855693"/>
              <a:gd name="connsiteY28" fmla="*/ 0 h 6858002"/>
              <a:gd name="connsiteX29" fmla="*/ 6282612 w 7855693"/>
              <a:gd name="connsiteY29" fmla="*/ 192978 h 6858002"/>
              <a:gd name="connsiteX30" fmla="*/ 6307074 w 7855693"/>
              <a:gd name="connsiteY30" fmla="*/ 238046 h 6858002"/>
              <a:gd name="connsiteX31" fmla="*/ 6308562 w 7855693"/>
              <a:gd name="connsiteY31" fmla="*/ 237536 h 6858002"/>
              <a:gd name="connsiteX32" fmla="*/ 7790465 w 7855693"/>
              <a:gd name="connsiteY32" fmla="*/ 3201339 h 6858002"/>
              <a:gd name="connsiteX33" fmla="*/ 7790257 w 7855693"/>
              <a:gd name="connsiteY33" fmla="*/ 3201441 h 6858002"/>
              <a:gd name="connsiteX34" fmla="*/ 7821296 w 7855693"/>
              <a:gd name="connsiteY34" fmla="*/ 3258628 h 6858002"/>
              <a:gd name="connsiteX35" fmla="*/ 7855693 w 7855693"/>
              <a:gd name="connsiteY35" fmla="*/ 3429001 h 6858002"/>
              <a:gd name="connsiteX36" fmla="*/ 7821296 w 7855693"/>
              <a:gd name="connsiteY36" fmla="*/ 3599374 h 6858002"/>
              <a:gd name="connsiteX37" fmla="*/ 7790470 w 7855693"/>
              <a:gd name="connsiteY37" fmla="*/ 3656167 h 6858002"/>
              <a:gd name="connsiteX38" fmla="*/ 7790649 w 7855693"/>
              <a:gd name="connsiteY38" fmla="*/ 3656297 h 6858002"/>
              <a:gd name="connsiteX39" fmla="*/ 6307508 w 7855693"/>
              <a:gd name="connsiteY39" fmla="*/ 6622575 h 6858002"/>
              <a:gd name="connsiteX40" fmla="*/ 6305944 w 7855693"/>
              <a:gd name="connsiteY40" fmla="*/ 6622039 h 6858002"/>
              <a:gd name="connsiteX41" fmla="*/ 6282613 w 7855693"/>
              <a:gd name="connsiteY41" fmla="*/ 6665023 h 6858002"/>
              <a:gd name="connsiteX42" fmla="*/ 5919664 w 7855693"/>
              <a:gd name="connsiteY4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855693" h="6858002">
                <a:moveTo>
                  <a:pt x="5919664" y="6858002"/>
                </a:moveTo>
                <a:lnTo>
                  <a:pt x="5910425" y="6857071"/>
                </a:lnTo>
                <a:lnTo>
                  <a:pt x="5910425" y="6858002"/>
                </a:lnTo>
                <a:lnTo>
                  <a:pt x="1933605" y="6858002"/>
                </a:lnTo>
                <a:lnTo>
                  <a:pt x="1922550" y="6858002"/>
                </a:lnTo>
                <a:lnTo>
                  <a:pt x="1922550" y="6856887"/>
                </a:lnTo>
                <a:lnTo>
                  <a:pt x="1845393" y="6849109"/>
                </a:lnTo>
                <a:cubicBezTo>
                  <a:pt x="1731420" y="6825787"/>
                  <a:pt x="1633583" y="6758167"/>
                  <a:pt x="1570656" y="6665023"/>
                </a:cubicBezTo>
                <a:lnTo>
                  <a:pt x="1544141" y="6616174"/>
                </a:lnTo>
                <a:lnTo>
                  <a:pt x="1542826" y="6616625"/>
                </a:lnTo>
                <a:lnTo>
                  <a:pt x="53966" y="3638905"/>
                </a:lnTo>
                <a:lnTo>
                  <a:pt x="55454" y="3638172"/>
                </a:lnTo>
                <a:lnTo>
                  <a:pt x="34397" y="3599377"/>
                </a:lnTo>
                <a:cubicBezTo>
                  <a:pt x="12248" y="3547011"/>
                  <a:pt x="0" y="3489438"/>
                  <a:pt x="0" y="3429004"/>
                </a:cubicBezTo>
                <a:cubicBezTo>
                  <a:pt x="0" y="3368570"/>
                  <a:pt x="12248" y="3310997"/>
                  <a:pt x="34397" y="3258631"/>
                </a:cubicBezTo>
                <a:lnTo>
                  <a:pt x="43262" y="3242298"/>
                </a:lnTo>
                <a:lnTo>
                  <a:pt x="42603" y="3241820"/>
                </a:lnTo>
                <a:lnTo>
                  <a:pt x="1541327" y="244373"/>
                </a:lnTo>
                <a:lnTo>
                  <a:pt x="1542669" y="244833"/>
                </a:lnTo>
                <a:lnTo>
                  <a:pt x="1570815" y="192979"/>
                </a:lnTo>
                <a:cubicBezTo>
                  <a:pt x="1633741" y="99835"/>
                  <a:pt x="1731579" y="32215"/>
                  <a:pt x="1845552" y="8893"/>
                </a:cubicBezTo>
                <a:lnTo>
                  <a:pt x="1921037" y="1283"/>
                </a:lnTo>
                <a:lnTo>
                  <a:pt x="1921037" y="2"/>
                </a:lnTo>
                <a:lnTo>
                  <a:pt x="1933745" y="2"/>
                </a:lnTo>
                <a:lnTo>
                  <a:pt x="1933764" y="0"/>
                </a:lnTo>
                <a:lnTo>
                  <a:pt x="1933784" y="2"/>
                </a:lnTo>
                <a:lnTo>
                  <a:pt x="5908912" y="2"/>
                </a:lnTo>
                <a:lnTo>
                  <a:pt x="5908912" y="1084"/>
                </a:lnTo>
                <a:lnTo>
                  <a:pt x="5919663" y="0"/>
                </a:lnTo>
                <a:cubicBezTo>
                  <a:pt x="6070748" y="0"/>
                  <a:pt x="6203954" y="76549"/>
                  <a:pt x="6282612" y="192978"/>
                </a:cubicBezTo>
                <a:lnTo>
                  <a:pt x="6307074" y="238046"/>
                </a:lnTo>
                <a:lnTo>
                  <a:pt x="6308562" y="237536"/>
                </a:lnTo>
                <a:lnTo>
                  <a:pt x="7790465" y="3201339"/>
                </a:lnTo>
                <a:lnTo>
                  <a:pt x="7790257" y="3201441"/>
                </a:lnTo>
                <a:lnTo>
                  <a:pt x="7821296" y="3258628"/>
                </a:lnTo>
                <a:cubicBezTo>
                  <a:pt x="7843445" y="3310994"/>
                  <a:pt x="7855693" y="3368567"/>
                  <a:pt x="7855693" y="3429001"/>
                </a:cubicBezTo>
                <a:cubicBezTo>
                  <a:pt x="7855693" y="3489435"/>
                  <a:pt x="7843445" y="3547008"/>
                  <a:pt x="7821296" y="3599374"/>
                </a:cubicBezTo>
                <a:lnTo>
                  <a:pt x="7790470" y="3656167"/>
                </a:lnTo>
                <a:lnTo>
                  <a:pt x="7790649" y="3656297"/>
                </a:lnTo>
                <a:lnTo>
                  <a:pt x="6307508" y="6622575"/>
                </a:lnTo>
                <a:lnTo>
                  <a:pt x="6305944" y="6622039"/>
                </a:lnTo>
                <a:lnTo>
                  <a:pt x="6282613" y="6665023"/>
                </a:lnTo>
                <a:cubicBezTo>
                  <a:pt x="6203955" y="6781453"/>
                  <a:pt x="6070749" y="6858002"/>
                  <a:pt x="5919664" y="6858002"/>
                </a:cubicBezTo>
                <a:close/>
              </a:path>
            </a:pathLst>
          </a:custGeom>
          <a:solidFill>
            <a:srgbClr val="FFFFFF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Freeform 32">
            <a:extLst>
              <a:ext uri="{FF2B5EF4-FFF2-40B4-BE49-F238E27FC236}">
                <a16:creationId xmlns:a16="http://schemas.microsoft.com/office/drawing/2014/main" id="{CCED0C9E-633E-4656-8512-8609A3D8AEA1}"/>
              </a:ext>
            </a:extLst>
          </p:cNvPr>
          <p:cNvSpPr/>
          <p:nvPr/>
        </p:nvSpPr>
        <p:spPr>
          <a:xfrm rot="10800000">
            <a:off x="4575221" y="0"/>
            <a:ext cx="2108998" cy="1662659"/>
          </a:xfrm>
          <a:custGeom>
            <a:avLst/>
            <a:gdLst>
              <a:gd name="connsiteX0" fmla="*/ 1751005 w 2108998"/>
              <a:gd name="connsiteY0" fmla="*/ 1662659 h 1662659"/>
              <a:gd name="connsiteX1" fmla="*/ 357354 w 2108998"/>
              <a:gd name="connsiteY1" fmla="*/ 1662659 h 1662659"/>
              <a:gd name="connsiteX2" fmla="*/ 14488 w 2108998"/>
              <a:gd name="connsiteY2" fmla="*/ 976927 h 1662659"/>
              <a:gd name="connsiteX3" fmla="*/ 14888 w 2108998"/>
              <a:gd name="connsiteY3" fmla="*/ 976731 h 1662659"/>
              <a:gd name="connsiteX4" fmla="*/ 9235 w 2108998"/>
              <a:gd name="connsiteY4" fmla="*/ 966315 h 1662659"/>
              <a:gd name="connsiteX5" fmla="*/ 0 w 2108998"/>
              <a:gd name="connsiteY5" fmla="*/ 920576 h 1662659"/>
              <a:gd name="connsiteX6" fmla="*/ 9235 w 2108998"/>
              <a:gd name="connsiteY6" fmla="*/ 874836 h 1662659"/>
              <a:gd name="connsiteX7" fmla="*/ 11615 w 2108998"/>
              <a:gd name="connsiteY7" fmla="*/ 870451 h 1662659"/>
              <a:gd name="connsiteX8" fmla="*/ 11438 w 2108998"/>
              <a:gd name="connsiteY8" fmla="*/ 870323 h 1662659"/>
              <a:gd name="connsiteX9" fmla="*/ 413796 w 2108998"/>
              <a:gd name="connsiteY9" fmla="*/ 65606 h 1662659"/>
              <a:gd name="connsiteX10" fmla="*/ 414157 w 2108998"/>
              <a:gd name="connsiteY10" fmla="*/ 65730 h 1662659"/>
              <a:gd name="connsiteX11" fmla="*/ 421713 w 2108998"/>
              <a:gd name="connsiteY11" fmla="*/ 51809 h 1662659"/>
              <a:gd name="connsiteX12" fmla="*/ 495471 w 2108998"/>
              <a:gd name="connsiteY12" fmla="*/ 2388 h 1662659"/>
              <a:gd name="connsiteX13" fmla="*/ 515736 w 2108998"/>
              <a:gd name="connsiteY13" fmla="*/ 345 h 1662659"/>
              <a:gd name="connsiteX14" fmla="*/ 515736 w 2108998"/>
              <a:gd name="connsiteY14" fmla="*/ 1 h 1662659"/>
              <a:gd name="connsiteX15" fmla="*/ 519148 w 2108998"/>
              <a:gd name="connsiteY15" fmla="*/ 1 h 1662659"/>
              <a:gd name="connsiteX16" fmla="*/ 519153 w 2108998"/>
              <a:gd name="connsiteY16" fmla="*/ 0 h 1662659"/>
              <a:gd name="connsiteX17" fmla="*/ 519158 w 2108998"/>
              <a:gd name="connsiteY17" fmla="*/ 1 h 1662659"/>
              <a:gd name="connsiteX18" fmla="*/ 1586351 w 2108998"/>
              <a:gd name="connsiteY18" fmla="*/ 1 h 1662659"/>
              <a:gd name="connsiteX19" fmla="*/ 1586351 w 2108998"/>
              <a:gd name="connsiteY19" fmla="*/ 291 h 1662659"/>
              <a:gd name="connsiteX20" fmla="*/ 1589237 w 2108998"/>
              <a:gd name="connsiteY20" fmla="*/ 0 h 1662659"/>
              <a:gd name="connsiteX21" fmla="*/ 1686677 w 2108998"/>
              <a:gd name="connsiteY21" fmla="*/ 51808 h 1662659"/>
              <a:gd name="connsiteX22" fmla="*/ 1693244 w 2108998"/>
              <a:gd name="connsiteY22" fmla="*/ 63908 h 1662659"/>
              <a:gd name="connsiteX23" fmla="*/ 1693644 w 2108998"/>
              <a:gd name="connsiteY23" fmla="*/ 63771 h 1662659"/>
              <a:gd name="connsiteX24" fmla="*/ 2091487 w 2108998"/>
              <a:gd name="connsiteY24" fmla="*/ 859455 h 1662659"/>
              <a:gd name="connsiteX25" fmla="*/ 2091431 w 2108998"/>
              <a:gd name="connsiteY25" fmla="*/ 859483 h 1662659"/>
              <a:gd name="connsiteX26" fmla="*/ 2099764 w 2108998"/>
              <a:gd name="connsiteY26" fmla="*/ 874835 h 1662659"/>
              <a:gd name="connsiteX27" fmla="*/ 2108998 w 2108998"/>
              <a:gd name="connsiteY27" fmla="*/ 920575 h 1662659"/>
              <a:gd name="connsiteX28" fmla="*/ 2099764 w 2108998"/>
              <a:gd name="connsiteY28" fmla="*/ 966315 h 1662659"/>
              <a:gd name="connsiteX29" fmla="*/ 2091488 w 2108998"/>
              <a:gd name="connsiteY29" fmla="*/ 981562 h 1662659"/>
              <a:gd name="connsiteX30" fmla="*/ 2091536 w 2108998"/>
              <a:gd name="connsiteY30" fmla="*/ 981597 h 1662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108998" h="1662659">
                <a:moveTo>
                  <a:pt x="1751005" y="1662659"/>
                </a:moveTo>
                <a:lnTo>
                  <a:pt x="357354" y="1662659"/>
                </a:lnTo>
                <a:lnTo>
                  <a:pt x="14488" y="976927"/>
                </a:lnTo>
                <a:lnTo>
                  <a:pt x="14888" y="976731"/>
                </a:lnTo>
                <a:lnTo>
                  <a:pt x="9235" y="966315"/>
                </a:lnTo>
                <a:cubicBezTo>
                  <a:pt x="3288" y="952257"/>
                  <a:pt x="0" y="936800"/>
                  <a:pt x="0" y="920576"/>
                </a:cubicBezTo>
                <a:cubicBezTo>
                  <a:pt x="0" y="904351"/>
                  <a:pt x="3288" y="888895"/>
                  <a:pt x="9235" y="874836"/>
                </a:cubicBezTo>
                <a:lnTo>
                  <a:pt x="11615" y="870451"/>
                </a:lnTo>
                <a:lnTo>
                  <a:pt x="11438" y="870323"/>
                </a:lnTo>
                <a:lnTo>
                  <a:pt x="413796" y="65606"/>
                </a:lnTo>
                <a:lnTo>
                  <a:pt x="414157" y="65730"/>
                </a:lnTo>
                <a:lnTo>
                  <a:pt x="421713" y="51809"/>
                </a:lnTo>
                <a:cubicBezTo>
                  <a:pt x="438607" y="26803"/>
                  <a:pt x="464873" y="8649"/>
                  <a:pt x="495471" y="2388"/>
                </a:cubicBezTo>
                <a:lnTo>
                  <a:pt x="515736" y="345"/>
                </a:lnTo>
                <a:lnTo>
                  <a:pt x="515736" y="1"/>
                </a:lnTo>
                <a:lnTo>
                  <a:pt x="519148" y="1"/>
                </a:lnTo>
                <a:lnTo>
                  <a:pt x="519153" y="0"/>
                </a:lnTo>
                <a:lnTo>
                  <a:pt x="519158" y="1"/>
                </a:lnTo>
                <a:lnTo>
                  <a:pt x="1586351" y="1"/>
                </a:lnTo>
                <a:lnTo>
                  <a:pt x="1586351" y="291"/>
                </a:lnTo>
                <a:lnTo>
                  <a:pt x="1589237" y="0"/>
                </a:lnTo>
                <a:cubicBezTo>
                  <a:pt x="1629799" y="0"/>
                  <a:pt x="1665560" y="20551"/>
                  <a:pt x="1686677" y="51808"/>
                </a:cubicBezTo>
                <a:lnTo>
                  <a:pt x="1693244" y="63908"/>
                </a:lnTo>
                <a:lnTo>
                  <a:pt x="1693644" y="63771"/>
                </a:lnTo>
                <a:lnTo>
                  <a:pt x="2091487" y="859455"/>
                </a:lnTo>
                <a:lnTo>
                  <a:pt x="2091431" y="859483"/>
                </a:lnTo>
                <a:lnTo>
                  <a:pt x="2099764" y="874835"/>
                </a:lnTo>
                <a:cubicBezTo>
                  <a:pt x="2105710" y="888894"/>
                  <a:pt x="2108998" y="904350"/>
                  <a:pt x="2108998" y="920575"/>
                </a:cubicBezTo>
                <a:cubicBezTo>
                  <a:pt x="2108998" y="936800"/>
                  <a:pt x="2105710" y="952256"/>
                  <a:pt x="2099764" y="966315"/>
                </a:cubicBezTo>
                <a:lnTo>
                  <a:pt x="2091488" y="981562"/>
                </a:lnTo>
                <a:lnTo>
                  <a:pt x="2091536" y="981597"/>
                </a:lnTo>
                <a:close/>
              </a:path>
            </a:pathLst>
          </a:custGeom>
          <a:solidFill>
            <a:srgbClr val="FFFFFF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Freeform 31">
            <a:extLst>
              <a:ext uri="{FF2B5EF4-FFF2-40B4-BE49-F238E27FC236}">
                <a16:creationId xmlns:a16="http://schemas.microsoft.com/office/drawing/2014/main" id="{BA23CF06-C972-44B3-956E-20AC7BD367D7}"/>
              </a:ext>
            </a:extLst>
          </p:cNvPr>
          <p:cNvSpPr/>
          <p:nvPr/>
        </p:nvSpPr>
        <p:spPr>
          <a:xfrm rot="10800000">
            <a:off x="6434640" y="1268"/>
            <a:ext cx="1896001" cy="680841"/>
          </a:xfrm>
          <a:custGeom>
            <a:avLst/>
            <a:gdLst>
              <a:gd name="connsiteX0" fmla="*/ 1896001 w 1896001"/>
              <a:gd name="connsiteY0" fmla="*/ 680841 h 680841"/>
              <a:gd name="connsiteX1" fmla="*/ 0 w 1896001"/>
              <a:gd name="connsiteY1" fmla="*/ 680841 h 680841"/>
              <a:gd name="connsiteX2" fmla="*/ 307617 w 1896001"/>
              <a:gd name="connsiteY2" fmla="*/ 65606 h 680841"/>
              <a:gd name="connsiteX3" fmla="*/ 307978 w 1896001"/>
              <a:gd name="connsiteY3" fmla="*/ 65730 h 680841"/>
              <a:gd name="connsiteX4" fmla="*/ 315534 w 1896001"/>
              <a:gd name="connsiteY4" fmla="*/ 51809 h 680841"/>
              <a:gd name="connsiteX5" fmla="*/ 389292 w 1896001"/>
              <a:gd name="connsiteY5" fmla="*/ 2388 h 680841"/>
              <a:gd name="connsiteX6" fmla="*/ 409557 w 1896001"/>
              <a:gd name="connsiteY6" fmla="*/ 344 h 680841"/>
              <a:gd name="connsiteX7" fmla="*/ 409557 w 1896001"/>
              <a:gd name="connsiteY7" fmla="*/ 1 h 680841"/>
              <a:gd name="connsiteX8" fmla="*/ 412969 w 1896001"/>
              <a:gd name="connsiteY8" fmla="*/ 1 h 680841"/>
              <a:gd name="connsiteX9" fmla="*/ 412974 w 1896001"/>
              <a:gd name="connsiteY9" fmla="*/ 0 h 680841"/>
              <a:gd name="connsiteX10" fmla="*/ 412979 w 1896001"/>
              <a:gd name="connsiteY10" fmla="*/ 1 h 680841"/>
              <a:gd name="connsiteX11" fmla="*/ 1480172 w 1896001"/>
              <a:gd name="connsiteY11" fmla="*/ 1 h 680841"/>
              <a:gd name="connsiteX12" fmla="*/ 1480172 w 1896001"/>
              <a:gd name="connsiteY12" fmla="*/ 291 h 680841"/>
              <a:gd name="connsiteX13" fmla="*/ 1483058 w 1896001"/>
              <a:gd name="connsiteY13" fmla="*/ 0 h 680841"/>
              <a:gd name="connsiteX14" fmla="*/ 1580498 w 1896001"/>
              <a:gd name="connsiteY14" fmla="*/ 51808 h 680841"/>
              <a:gd name="connsiteX15" fmla="*/ 1587065 w 1896001"/>
              <a:gd name="connsiteY15" fmla="*/ 63908 h 680841"/>
              <a:gd name="connsiteX16" fmla="*/ 1587465 w 1896001"/>
              <a:gd name="connsiteY16" fmla="*/ 63771 h 680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96001" h="680841">
                <a:moveTo>
                  <a:pt x="1896001" y="680841"/>
                </a:moveTo>
                <a:lnTo>
                  <a:pt x="0" y="680841"/>
                </a:lnTo>
                <a:lnTo>
                  <a:pt x="307617" y="65606"/>
                </a:lnTo>
                <a:lnTo>
                  <a:pt x="307978" y="65730"/>
                </a:lnTo>
                <a:lnTo>
                  <a:pt x="315534" y="51809"/>
                </a:lnTo>
                <a:cubicBezTo>
                  <a:pt x="332428" y="26802"/>
                  <a:pt x="358694" y="8649"/>
                  <a:pt x="389292" y="2388"/>
                </a:cubicBezTo>
                <a:lnTo>
                  <a:pt x="409557" y="344"/>
                </a:lnTo>
                <a:lnTo>
                  <a:pt x="409557" y="1"/>
                </a:lnTo>
                <a:lnTo>
                  <a:pt x="412969" y="1"/>
                </a:lnTo>
                <a:lnTo>
                  <a:pt x="412974" y="0"/>
                </a:lnTo>
                <a:lnTo>
                  <a:pt x="412979" y="1"/>
                </a:lnTo>
                <a:lnTo>
                  <a:pt x="1480172" y="1"/>
                </a:lnTo>
                <a:lnTo>
                  <a:pt x="1480172" y="291"/>
                </a:lnTo>
                <a:lnTo>
                  <a:pt x="1483058" y="0"/>
                </a:lnTo>
                <a:cubicBezTo>
                  <a:pt x="1523620" y="0"/>
                  <a:pt x="1559381" y="20551"/>
                  <a:pt x="1580498" y="51808"/>
                </a:cubicBezTo>
                <a:lnTo>
                  <a:pt x="1587065" y="63908"/>
                </a:lnTo>
                <a:lnTo>
                  <a:pt x="1587465" y="63771"/>
                </a:lnTo>
                <a:close/>
              </a:path>
            </a:pathLst>
          </a:custGeom>
          <a:solidFill>
            <a:srgbClr val="FFFFFF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Freeform 21">
            <a:extLst>
              <a:ext uri="{FF2B5EF4-FFF2-40B4-BE49-F238E27FC236}">
                <a16:creationId xmlns:a16="http://schemas.microsoft.com/office/drawing/2014/main" id="{1DC8FDF1-9968-48E8-821C-1BC9203390FF}"/>
              </a:ext>
            </a:extLst>
          </p:cNvPr>
          <p:cNvSpPr/>
          <p:nvPr/>
        </p:nvSpPr>
        <p:spPr>
          <a:xfrm rot="10800000">
            <a:off x="0" y="2765516"/>
            <a:ext cx="1400040" cy="1841150"/>
          </a:xfrm>
          <a:custGeom>
            <a:avLst/>
            <a:gdLst>
              <a:gd name="connsiteX0" fmla="*/ 1400040 w 1400040"/>
              <a:gd name="connsiteY0" fmla="*/ 1841150 h 1841150"/>
              <a:gd name="connsiteX1" fmla="*/ 519110 w 1400040"/>
              <a:gd name="connsiteY1" fmla="*/ 1841150 h 1841150"/>
              <a:gd name="connsiteX2" fmla="*/ 516142 w 1400040"/>
              <a:gd name="connsiteY2" fmla="*/ 1841150 h 1841150"/>
              <a:gd name="connsiteX3" fmla="*/ 516142 w 1400040"/>
              <a:gd name="connsiteY3" fmla="*/ 1840851 h 1841150"/>
              <a:gd name="connsiteX4" fmla="*/ 495428 w 1400040"/>
              <a:gd name="connsiteY4" fmla="*/ 1838763 h 1841150"/>
              <a:gd name="connsiteX5" fmla="*/ 421670 w 1400040"/>
              <a:gd name="connsiteY5" fmla="*/ 1789342 h 1841150"/>
              <a:gd name="connsiteX6" fmla="*/ 414552 w 1400040"/>
              <a:gd name="connsiteY6" fmla="*/ 1776227 h 1841150"/>
              <a:gd name="connsiteX7" fmla="*/ 414199 w 1400040"/>
              <a:gd name="connsiteY7" fmla="*/ 1776348 h 1841150"/>
              <a:gd name="connsiteX8" fmla="*/ 14488 w 1400040"/>
              <a:gd name="connsiteY8" fmla="*/ 976928 h 1841150"/>
              <a:gd name="connsiteX9" fmla="*/ 14888 w 1400040"/>
              <a:gd name="connsiteY9" fmla="*/ 976731 h 1841150"/>
              <a:gd name="connsiteX10" fmla="*/ 9235 w 1400040"/>
              <a:gd name="connsiteY10" fmla="*/ 966316 h 1841150"/>
              <a:gd name="connsiteX11" fmla="*/ 0 w 1400040"/>
              <a:gd name="connsiteY11" fmla="*/ 920576 h 1841150"/>
              <a:gd name="connsiteX12" fmla="*/ 9235 w 1400040"/>
              <a:gd name="connsiteY12" fmla="*/ 874836 h 1841150"/>
              <a:gd name="connsiteX13" fmla="*/ 11615 w 1400040"/>
              <a:gd name="connsiteY13" fmla="*/ 870451 h 1841150"/>
              <a:gd name="connsiteX14" fmla="*/ 11438 w 1400040"/>
              <a:gd name="connsiteY14" fmla="*/ 870323 h 1841150"/>
              <a:gd name="connsiteX15" fmla="*/ 413796 w 1400040"/>
              <a:gd name="connsiteY15" fmla="*/ 65606 h 1841150"/>
              <a:gd name="connsiteX16" fmla="*/ 414156 w 1400040"/>
              <a:gd name="connsiteY16" fmla="*/ 65730 h 1841150"/>
              <a:gd name="connsiteX17" fmla="*/ 421713 w 1400040"/>
              <a:gd name="connsiteY17" fmla="*/ 51809 h 1841150"/>
              <a:gd name="connsiteX18" fmla="*/ 495471 w 1400040"/>
              <a:gd name="connsiteY18" fmla="*/ 2388 h 1841150"/>
              <a:gd name="connsiteX19" fmla="*/ 515736 w 1400040"/>
              <a:gd name="connsiteY19" fmla="*/ 345 h 1841150"/>
              <a:gd name="connsiteX20" fmla="*/ 515736 w 1400040"/>
              <a:gd name="connsiteY20" fmla="*/ 1 h 1841150"/>
              <a:gd name="connsiteX21" fmla="*/ 519148 w 1400040"/>
              <a:gd name="connsiteY21" fmla="*/ 1 h 1841150"/>
              <a:gd name="connsiteX22" fmla="*/ 519153 w 1400040"/>
              <a:gd name="connsiteY22" fmla="*/ 0 h 1841150"/>
              <a:gd name="connsiteX23" fmla="*/ 519158 w 1400040"/>
              <a:gd name="connsiteY23" fmla="*/ 1 h 1841150"/>
              <a:gd name="connsiteX24" fmla="*/ 1400040 w 1400040"/>
              <a:gd name="connsiteY24" fmla="*/ 1 h 184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00040" h="1841150">
                <a:moveTo>
                  <a:pt x="1400040" y="1841150"/>
                </a:moveTo>
                <a:lnTo>
                  <a:pt x="519110" y="1841150"/>
                </a:lnTo>
                <a:lnTo>
                  <a:pt x="516142" y="1841150"/>
                </a:lnTo>
                <a:lnTo>
                  <a:pt x="516142" y="1840851"/>
                </a:lnTo>
                <a:lnTo>
                  <a:pt x="495428" y="1838763"/>
                </a:lnTo>
                <a:cubicBezTo>
                  <a:pt x="464830" y="1832502"/>
                  <a:pt x="438564" y="1814348"/>
                  <a:pt x="421670" y="1789342"/>
                </a:cubicBezTo>
                <a:lnTo>
                  <a:pt x="414552" y="1776227"/>
                </a:lnTo>
                <a:lnTo>
                  <a:pt x="414199" y="1776348"/>
                </a:lnTo>
                <a:lnTo>
                  <a:pt x="14488" y="976928"/>
                </a:lnTo>
                <a:lnTo>
                  <a:pt x="14888" y="976731"/>
                </a:lnTo>
                <a:lnTo>
                  <a:pt x="9235" y="966316"/>
                </a:lnTo>
                <a:cubicBezTo>
                  <a:pt x="3288" y="952257"/>
                  <a:pt x="0" y="936801"/>
                  <a:pt x="0" y="920576"/>
                </a:cubicBezTo>
                <a:cubicBezTo>
                  <a:pt x="0" y="904351"/>
                  <a:pt x="3288" y="888895"/>
                  <a:pt x="9235" y="874836"/>
                </a:cubicBezTo>
                <a:lnTo>
                  <a:pt x="11615" y="870451"/>
                </a:lnTo>
                <a:lnTo>
                  <a:pt x="11438" y="870323"/>
                </a:lnTo>
                <a:lnTo>
                  <a:pt x="413796" y="65606"/>
                </a:lnTo>
                <a:lnTo>
                  <a:pt x="414156" y="65730"/>
                </a:lnTo>
                <a:lnTo>
                  <a:pt x="421713" y="51809"/>
                </a:lnTo>
                <a:cubicBezTo>
                  <a:pt x="438606" y="26803"/>
                  <a:pt x="464873" y="8649"/>
                  <a:pt x="495471" y="2388"/>
                </a:cubicBezTo>
                <a:lnTo>
                  <a:pt x="515736" y="345"/>
                </a:lnTo>
                <a:lnTo>
                  <a:pt x="515736" y="1"/>
                </a:lnTo>
                <a:lnTo>
                  <a:pt x="519148" y="1"/>
                </a:lnTo>
                <a:lnTo>
                  <a:pt x="519153" y="0"/>
                </a:lnTo>
                <a:lnTo>
                  <a:pt x="519158" y="1"/>
                </a:lnTo>
                <a:lnTo>
                  <a:pt x="1400040" y="1"/>
                </a:lnTo>
                <a:close/>
              </a:path>
            </a:pathLst>
          </a:custGeom>
          <a:solidFill>
            <a:srgbClr val="FFFFFF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E15AEAD6-6D4F-43C0-91C1-80AE91FEE9ED}"/>
              </a:ext>
            </a:extLst>
          </p:cNvPr>
          <p:cNvSpPr/>
          <p:nvPr/>
        </p:nvSpPr>
        <p:spPr>
          <a:xfrm rot="10800000">
            <a:off x="-2354" y="798778"/>
            <a:ext cx="1402394" cy="1841150"/>
          </a:xfrm>
          <a:custGeom>
            <a:avLst/>
            <a:gdLst>
              <a:gd name="connsiteX0" fmla="*/ 1402394 w 1402394"/>
              <a:gd name="connsiteY0" fmla="*/ 1841150 h 1841150"/>
              <a:gd name="connsiteX1" fmla="*/ 519110 w 1402394"/>
              <a:gd name="connsiteY1" fmla="*/ 1841150 h 1841150"/>
              <a:gd name="connsiteX2" fmla="*/ 516142 w 1402394"/>
              <a:gd name="connsiteY2" fmla="*/ 1841150 h 1841150"/>
              <a:gd name="connsiteX3" fmla="*/ 516142 w 1402394"/>
              <a:gd name="connsiteY3" fmla="*/ 1840851 h 1841150"/>
              <a:gd name="connsiteX4" fmla="*/ 495428 w 1402394"/>
              <a:gd name="connsiteY4" fmla="*/ 1838762 h 1841150"/>
              <a:gd name="connsiteX5" fmla="*/ 421670 w 1402394"/>
              <a:gd name="connsiteY5" fmla="*/ 1789341 h 1841150"/>
              <a:gd name="connsiteX6" fmla="*/ 414552 w 1402394"/>
              <a:gd name="connsiteY6" fmla="*/ 1776227 h 1841150"/>
              <a:gd name="connsiteX7" fmla="*/ 414199 w 1402394"/>
              <a:gd name="connsiteY7" fmla="*/ 1776348 h 1841150"/>
              <a:gd name="connsiteX8" fmla="*/ 14488 w 1402394"/>
              <a:gd name="connsiteY8" fmla="*/ 976927 h 1841150"/>
              <a:gd name="connsiteX9" fmla="*/ 14888 w 1402394"/>
              <a:gd name="connsiteY9" fmla="*/ 976730 h 1841150"/>
              <a:gd name="connsiteX10" fmla="*/ 9235 w 1402394"/>
              <a:gd name="connsiteY10" fmla="*/ 966315 h 1841150"/>
              <a:gd name="connsiteX11" fmla="*/ 0 w 1402394"/>
              <a:gd name="connsiteY11" fmla="*/ 920576 h 1841150"/>
              <a:gd name="connsiteX12" fmla="*/ 9235 w 1402394"/>
              <a:gd name="connsiteY12" fmla="*/ 874836 h 1841150"/>
              <a:gd name="connsiteX13" fmla="*/ 11615 w 1402394"/>
              <a:gd name="connsiteY13" fmla="*/ 870451 h 1841150"/>
              <a:gd name="connsiteX14" fmla="*/ 11438 w 1402394"/>
              <a:gd name="connsiteY14" fmla="*/ 870323 h 1841150"/>
              <a:gd name="connsiteX15" fmla="*/ 413796 w 1402394"/>
              <a:gd name="connsiteY15" fmla="*/ 65606 h 1841150"/>
              <a:gd name="connsiteX16" fmla="*/ 414156 w 1402394"/>
              <a:gd name="connsiteY16" fmla="*/ 65730 h 1841150"/>
              <a:gd name="connsiteX17" fmla="*/ 421713 w 1402394"/>
              <a:gd name="connsiteY17" fmla="*/ 51809 h 1841150"/>
              <a:gd name="connsiteX18" fmla="*/ 495471 w 1402394"/>
              <a:gd name="connsiteY18" fmla="*/ 2388 h 1841150"/>
              <a:gd name="connsiteX19" fmla="*/ 515736 w 1402394"/>
              <a:gd name="connsiteY19" fmla="*/ 345 h 1841150"/>
              <a:gd name="connsiteX20" fmla="*/ 515736 w 1402394"/>
              <a:gd name="connsiteY20" fmla="*/ 1 h 1841150"/>
              <a:gd name="connsiteX21" fmla="*/ 519148 w 1402394"/>
              <a:gd name="connsiteY21" fmla="*/ 1 h 1841150"/>
              <a:gd name="connsiteX22" fmla="*/ 519153 w 1402394"/>
              <a:gd name="connsiteY22" fmla="*/ 0 h 1841150"/>
              <a:gd name="connsiteX23" fmla="*/ 519158 w 1402394"/>
              <a:gd name="connsiteY23" fmla="*/ 1 h 1841150"/>
              <a:gd name="connsiteX24" fmla="*/ 1402394 w 1402394"/>
              <a:gd name="connsiteY24" fmla="*/ 1 h 184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02394" h="1841150">
                <a:moveTo>
                  <a:pt x="1402394" y="1841150"/>
                </a:moveTo>
                <a:lnTo>
                  <a:pt x="519110" y="1841150"/>
                </a:lnTo>
                <a:lnTo>
                  <a:pt x="516142" y="1841150"/>
                </a:lnTo>
                <a:lnTo>
                  <a:pt x="516142" y="1840851"/>
                </a:lnTo>
                <a:lnTo>
                  <a:pt x="495428" y="1838762"/>
                </a:lnTo>
                <a:cubicBezTo>
                  <a:pt x="464830" y="1832501"/>
                  <a:pt x="438564" y="1814347"/>
                  <a:pt x="421670" y="1789341"/>
                </a:cubicBezTo>
                <a:lnTo>
                  <a:pt x="414552" y="1776227"/>
                </a:lnTo>
                <a:lnTo>
                  <a:pt x="414199" y="1776348"/>
                </a:lnTo>
                <a:lnTo>
                  <a:pt x="14488" y="976927"/>
                </a:lnTo>
                <a:lnTo>
                  <a:pt x="14888" y="976730"/>
                </a:lnTo>
                <a:lnTo>
                  <a:pt x="9235" y="966315"/>
                </a:lnTo>
                <a:cubicBezTo>
                  <a:pt x="3288" y="952257"/>
                  <a:pt x="0" y="936800"/>
                  <a:pt x="0" y="920576"/>
                </a:cubicBezTo>
                <a:cubicBezTo>
                  <a:pt x="0" y="904351"/>
                  <a:pt x="3288" y="888895"/>
                  <a:pt x="9235" y="874836"/>
                </a:cubicBezTo>
                <a:lnTo>
                  <a:pt x="11615" y="870451"/>
                </a:lnTo>
                <a:lnTo>
                  <a:pt x="11438" y="870323"/>
                </a:lnTo>
                <a:lnTo>
                  <a:pt x="413796" y="65606"/>
                </a:lnTo>
                <a:lnTo>
                  <a:pt x="414156" y="65730"/>
                </a:lnTo>
                <a:lnTo>
                  <a:pt x="421713" y="51809"/>
                </a:lnTo>
                <a:cubicBezTo>
                  <a:pt x="438606" y="26803"/>
                  <a:pt x="464873" y="8649"/>
                  <a:pt x="495471" y="2388"/>
                </a:cubicBezTo>
                <a:lnTo>
                  <a:pt x="515736" y="345"/>
                </a:lnTo>
                <a:lnTo>
                  <a:pt x="515736" y="1"/>
                </a:lnTo>
                <a:lnTo>
                  <a:pt x="519148" y="1"/>
                </a:lnTo>
                <a:lnTo>
                  <a:pt x="519153" y="0"/>
                </a:lnTo>
                <a:lnTo>
                  <a:pt x="519158" y="1"/>
                </a:lnTo>
                <a:lnTo>
                  <a:pt x="1402394" y="1"/>
                </a:lnTo>
                <a:close/>
              </a:path>
            </a:pathLst>
          </a:custGeom>
          <a:solidFill>
            <a:srgbClr val="FFFFFF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Freeform 34">
            <a:extLst>
              <a:ext uri="{FF2B5EF4-FFF2-40B4-BE49-F238E27FC236}">
                <a16:creationId xmlns:a16="http://schemas.microsoft.com/office/drawing/2014/main" id="{347AF29A-E955-412A-B917-C2BF7AB0A183}"/>
              </a:ext>
            </a:extLst>
          </p:cNvPr>
          <p:cNvSpPr/>
          <p:nvPr/>
        </p:nvSpPr>
        <p:spPr>
          <a:xfrm rot="10800000">
            <a:off x="1061227" y="0"/>
            <a:ext cx="2072852" cy="1662660"/>
          </a:xfrm>
          <a:custGeom>
            <a:avLst/>
            <a:gdLst>
              <a:gd name="connsiteX0" fmla="*/ 1736507 w 2108998"/>
              <a:gd name="connsiteY0" fmla="*/ 1691653 h 1691653"/>
              <a:gd name="connsiteX1" fmla="*/ 371851 w 2108998"/>
              <a:gd name="connsiteY1" fmla="*/ 1691653 h 1691653"/>
              <a:gd name="connsiteX2" fmla="*/ 14488 w 2108998"/>
              <a:gd name="connsiteY2" fmla="*/ 976927 h 1691653"/>
              <a:gd name="connsiteX3" fmla="*/ 14888 w 2108998"/>
              <a:gd name="connsiteY3" fmla="*/ 976731 h 1691653"/>
              <a:gd name="connsiteX4" fmla="*/ 9234 w 2108998"/>
              <a:gd name="connsiteY4" fmla="*/ 966315 h 1691653"/>
              <a:gd name="connsiteX5" fmla="*/ 0 w 2108998"/>
              <a:gd name="connsiteY5" fmla="*/ 920576 h 1691653"/>
              <a:gd name="connsiteX6" fmla="*/ 9234 w 2108998"/>
              <a:gd name="connsiteY6" fmla="*/ 874836 h 1691653"/>
              <a:gd name="connsiteX7" fmla="*/ 11614 w 2108998"/>
              <a:gd name="connsiteY7" fmla="*/ 870451 h 1691653"/>
              <a:gd name="connsiteX8" fmla="*/ 11438 w 2108998"/>
              <a:gd name="connsiteY8" fmla="*/ 870323 h 1691653"/>
              <a:gd name="connsiteX9" fmla="*/ 413796 w 2108998"/>
              <a:gd name="connsiteY9" fmla="*/ 65606 h 1691653"/>
              <a:gd name="connsiteX10" fmla="*/ 414156 w 2108998"/>
              <a:gd name="connsiteY10" fmla="*/ 65730 h 1691653"/>
              <a:gd name="connsiteX11" fmla="*/ 421713 w 2108998"/>
              <a:gd name="connsiteY11" fmla="*/ 51809 h 1691653"/>
              <a:gd name="connsiteX12" fmla="*/ 495471 w 2108998"/>
              <a:gd name="connsiteY12" fmla="*/ 2388 h 1691653"/>
              <a:gd name="connsiteX13" fmla="*/ 515736 w 2108998"/>
              <a:gd name="connsiteY13" fmla="*/ 345 h 1691653"/>
              <a:gd name="connsiteX14" fmla="*/ 515736 w 2108998"/>
              <a:gd name="connsiteY14" fmla="*/ 1 h 1691653"/>
              <a:gd name="connsiteX15" fmla="*/ 519148 w 2108998"/>
              <a:gd name="connsiteY15" fmla="*/ 1 h 1691653"/>
              <a:gd name="connsiteX16" fmla="*/ 519153 w 2108998"/>
              <a:gd name="connsiteY16" fmla="*/ 0 h 1691653"/>
              <a:gd name="connsiteX17" fmla="*/ 519158 w 2108998"/>
              <a:gd name="connsiteY17" fmla="*/ 1 h 1691653"/>
              <a:gd name="connsiteX18" fmla="*/ 1586350 w 2108998"/>
              <a:gd name="connsiteY18" fmla="*/ 1 h 1691653"/>
              <a:gd name="connsiteX19" fmla="*/ 1586350 w 2108998"/>
              <a:gd name="connsiteY19" fmla="*/ 291 h 1691653"/>
              <a:gd name="connsiteX20" fmla="*/ 1589237 w 2108998"/>
              <a:gd name="connsiteY20" fmla="*/ 0 h 1691653"/>
              <a:gd name="connsiteX21" fmla="*/ 1686677 w 2108998"/>
              <a:gd name="connsiteY21" fmla="*/ 51808 h 1691653"/>
              <a:gd name="connsiteX22" fmla="*/ 1693244 w 2108998"/>
              <a:gd name="connsiteY22" fmla="*/ 63908 h 1691653"/>
              <a:gd name="connsiteX23" fmla="*/ 1693643 w 2108998"/>
              <a:gd name="connsiteY23" fmla="*/ 63771 h 1691653"/>
              <a:gd name="connsiteX24" fmla="*/ 2091486 w 2108998"/>
              <a:gd name="connsiteY24" fmla="*/ 859455 h 1691653"/>
              <a:gd name="connsiteX25" fmla="*/ 2091431 w 2108998"/>
              <a:gd name="connsiteY25" fmla="*/ 859483 h 1691653"/>
              <a:gd name="connsiteX26" fmla="*/ 2099763 w 2108998"/>
              <a:gd name="connsiteY26" fmla="*/ 874835 h 1691653"/>
              <a:gd name="connsiteX27" fmla="*/ 2108998 w 2108998"/>
              <a:gd name="connsiteY27" fmla="*/ 920575 h 1691653"/>
              <a:gd name="connsiteX28" fmla="*/ 2099763 w 2108998"/>
              <a:gd name="connsiteY28" fmla="*/ 966315 h 1691653"/>
              <a:gd name="connsiteX29" fmla="*/ 2091488 w 2108998"/>
              <a:gd name="connsiteY29" fmla="*/ 981562 h 1691653"/>
              <a:gd name="connsiteX30" fmla="*/ 2091536 w 2108998"/>
              <a:gd name="connsiteY30" fmla="*/ 981597 h 1691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108998" h="1691653">
                <a:moveTo>
                  <a:pt x="1736507" y="1691653"/>
                </a:moveTo>
                <a:lnTo>
                  <a:pt x="371851" y="1691653"/>
                </a:lnTo>
                <a:lnTo>
                  <a:pt x="14488" y="976927"/>
                </a:lnTo>
                <a:lnTo>
                  <a:pt x="14888" y="976731"/>
                </a:lnTo>
                <a:lnTo>
                  <a:pt x="9234" y="966315"/>
                </a:lnTo>
                <a:cubicBezTo>
                  <a:pt x="3288" y="952257"/>
                  <a:pt x="0" y="936800"/>
                  <a:pt x="0" y="920576"/>
                </a:cubicBezTo>
                <a:cubicBezTo>
                  <a:pt x="0" y="904351"/>
                  <a:pt x="3288" y="888895"/>
                  <a:pt x="9234" y="874836"/>
                </a:cubicBezTo>
                <a:lnTo>
                  <a:pt x="11614" y="870451"/>
                </a:lnTo>
                <a:lnTo>
                  <a:pt x="11438" y="870323"/>
                </a:lnTo>
                <a:lnTo>
                  <a:pt x="413796" y="65606"/>
                </a:lnTo>
                <a:lnTo>
                  <a:pt x="414156" y="65730"/>
                </a:lnTo>
                <a:lnTo>
                  <a:pt x="421713" y="51809"/>
                </a:lnTo>
                <a:cubicBezTo>
                  <a:pt x="438606" y="26803"/>
                  <a:pt x="464872" y="8649"/>
                  <a:pt x="495471" y="2388"/>
                </a:cubicBezTo>
                <a:lnTo>
                  <a:pt x="515736" y="345"/>
                </a:lnTo>
                <a:lnTo>
                  <a:pt x="515736" y="1"/>
                </a:lnTo>
                <a:lnTo>
                  <a:pt x="519148" y="1"/>
                </a:lnTo>
                <a:lnTo>
                  <a:pt x="519153" y="0"/>
                </a:lnTo>
                <a:lnTo>
                  <a:pt x="519158" y="1"/>
                </a:lnTo>
                <a:lnTo>
                  <a:pt x="1586350" y="1"/>
                </a:lnTo>
                <a:lnTo>
                  <a:pt x="1586350" y="291"/>
                </a:lnTo>
                <a:lnTo>
                  <a:pt x="1589237" y="0"/>
                </a:lnTo>
                <a:cubicBezTo>
                  <a:pt x="1629798" y="0"/>
                  <a:pt x="1665560" y="20551"/>
                  <a:pt x="1686677" y="51808"/>
                </a:cubicBezTo>
                <a:lnTo>
                  <a:pt x="1693244" y="63908"/>
                </a:lnTo>
                <a:lnTo>
                  <a:pt x="1693643" y="63771"/>
                </a:lnTo>
                <a:lnTo>
                  <a:pt x="2091486" y="859455"/>
                </a:lnTo>
                <a:lnTo>
                  <a:pt x="2091431" y="859483"/>
                </a:lnTo>
                <a:lnTo>
                  <a:pt x="2099763" y="874835"/>
                </a:lnTo>
                <a:cubicBezTo>
                  <a:pt x="2105710" y="888894"/>
                  <a:pt x="2108998" y="904350"/>
                  <a:pt x="2108998" y="920575"/>
                </a:cubicBezTo>
                <a:cubicBezTo>
                  <a:pt x="2108998" y="936800"/>
                  <a:pt x="2105710" y="952256"/>
                  <a:pt x="2099763" y="966315"/>
                </a:cubicBezTo>
                <a:lnTo>
                  <a:pt x="2091488" y="981562"/>
                </a:lnTo>
                <a:lnTo>
                  <a:pt x="2091536" y="981597"/>
                </a:lnTo>
                <a:close/>
              </a:path>
            </a:pathLst>
          </a:custGeom>
          <a:solidFill>
            <a:srgbClr val="FFFFFF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Freeform 38">
            <a:extLst>
              <a:ext uri="{FF2B5EF4-FFF2-40B4-BE49-F238E27FC236}">
                <a16:creationId xmlns:a16="http://schemas.microsoft.com/office/drawing/2014/main" id="{E460F55D-8515-49AF-852B-41C164CF4942}"/>
              </a:ext>
            </a:extLst>
          </p:cNvPr>
          <p:cNvSpPr/>
          <p:nvPr/>
        </p:nvSpPr>
        <p:spPr>
          <a:xfrm rot="10800000">
            <a:off x="2907145" y="-3582"/>
            <a:ext cx="1896001" cy="680841"/>
          </a:xfrm>
          <a:custGeom>
            <a:avLst/>
            <a:gdLst>
              <a:gd name="connsiteX0" fmla="*/ 1896001 w 1896001"/>
              <a:gd name="connsiteY0" fmla="*/ 680841 h 680841"/>
              <a:gd name="connsiteX1" fmla="*/ 0 w 1896001"/>
              <a:gd name="connsiteY1" fmla="*/ 680841 h 680841"/>
              <a:gd name="connsiteX2" fmla="*/ 307617 w 1896001"/>
              <a:gd name="connsiteY2" fmla="*/ 65606 h 680841"/>
              <a:gd name="connsiteX3" fmla="*/ 307978 w 1896001"/>
              <a:gd name="connsiteY3" fmla="*/ 65730 h 680841"/>
              <a:gd name="connsiteX4" fmla="*/ 315534 w 1896001"/>
              <a:gd name="connsiteY4" fmla="*/ 51809 h 680841"/>
              <a:gd name="connsiteX5" fmla="*/ 389292 w 1896001"/>
              <a:gd name="connsiteY5" fmla="*/ 2388 h 680841"/>
              <a:gd name="connsiteX6" fmla="*/ 409557 w 1896001"/>
              <a:gd name="connsiteY6" fmla="*/ 344 h 680841"/>
              <a:gd name="connsiteX7" fmla="*/ 409557 w 1896001"/>
              <a:gd name="connsiteY7" fmla="*/ 1 h 680841"/>
              <a:gd name="connsiteX8" fmla="*/ 412969 w 1896001"/>
              <a:gd name="connsiteY8" fmla="*/ 1 h 680841"/>
              <a:gd name="connsiteX9" fmla="*/ 412974 w 1896001"/>
              <a:gd name="connsiteY9" fmla="*/ 0 h 680841"/>
              <a:gd name="connsiteX10" fmla="*/ 412979 w 1896001"/>
              <a:gd name="connsiteY10" fmla="*/ 1 h 680841"/>
              <a:gd name="connsiteX11" fmla="*/ 1480172 w 1896001"/>
              <a:gd name="connsiteY11" fmla="*/ 1 h 680841"/>
              <a:gd name="connsiteX12" fmla="*/ 1480172 w 1896001"/>
              <a:gd name="connsiteY12" fmla="*/ 291 h 680841"/>
              <a:gd name="connsiteX13" fmla="*/ 1483058 w 1896001"/>
              <a:gd name="connsiteY13" fmla="*/ 0 h 680841"/>
              <a:gd name="connsiteX14" fmla="*/ 1580498 w 1896001"/>
              <a:gd name="connsiteY14" fmla="*/ 51808 h 680841"/>
              <a:gd name="connsiteX15" fmla="*/ 1587065 w 1896001"/>
              <a:gd name="connsiteY15" fmla="*/ 63908 h 680841"/>
              <a:gd name="connsiteX16" fmla="*/ 1587465 w 1896001"/>
              <a:gd name="connsiteY16" fmla="*/ 63771 h 680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96001" h="680841">
                <a:moveTo>
                  <a:pt x="1896001" y="680841"/>
                </a:moveTo>
                <a:lnTo>
                  <a:pt x="0" y="680841"/>
                </a:lnTo>
                <a:lnTo>
                  <a:pt x="307617" y="65606"/>
                </a:lnTo>
                <a:lnTo>
                  <a:pt x="307978" y="65730"/>
                </a:lnTo>
                <a:lnTo>
                  <a:pt x="315534" y="51809"/>
                </a:lnTo>
                <a:cubicBezTo>
                  <a:pt x="332428" y="26802"/>
                  <a:pt x="358694" y="8649"/>
                  <a:pt x="389292" y="2388"/>
                </a:cubicBezTo>
                <a:lnTo>
                  <a:pt x="409557" y="344"/>
                </a:lnTo>
                <a:lnTo>
                  <a:pt x="409557" y="1"/>
                </a:lnTo>
                <a:lnTo>
                  <a:pt x="412969" y="1"/>
                </a:lnTo>
                <a:lnTo>
                  <a:pt x="412974" y="0"/>
                </a:lnTo>
                <a:lnTo>
                  <a:pt x="412979" y="1"/>
                </a:lnTo>
                <a:lnTo>
                  <a:pt x="1480172" y="1"/>
                </a:lnTo>
                <a:lnTo>
                  <a:pt x="1480172" y="291"/>
                </a:lnTo>
                <a:lnTo>
                  <a:pt x="1483058" y="0"/>
                </a:lnTo>
                <a:cubicBezTo>
                  <a:pt x="1523620" y="0"/>
                  <a:pt x="1559381" y="20551"/>
                  <a:pt x="1580498" y="51808"/>
                </a:cubicBezTo>
                <a:lnTo>
                  <a:pt x="1587065" y="63908"/>
                </a:lnTo>
                <a:lnTo>
                  <a:pt x="1587465" y="63771"/>
                </a:lnTo>
                <a:close/>
              </a:path>
            </a:pathLst>
          </a:custGeom>
          <a:solidFill>
            <a:srgbClr val="FFFFFF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Freeform 39">
            <a:extLst>
              <a:ext uri="{FF2B5EF4-FFF2-40B4-BE49-F238E27FC236}">
                <a16:creationId xmlns:a16="http://schemas.microsoft.com/office/drawing/2014/main" id="{44D67416-E586-4276-B2ED-B2A7FF474056}"/>
              </a:ext>
            </a:extLst>
          </p:cNvPr>
          <p:cNvSpPr/>
          <p:nvPr/>
        </p:nvSpPr>
        <p:spPr>
          <a:xfrm rot="10800000">
            <a:off x="-589278" y="0"/>
            <a:ext cx="1896001" cy="680841"/>
          </a:xfrm>
          <a:custGeom>
            <a:avLst/>
            <a:gdLst>
              <a:gd name="connsiteX0" fmla="*/ 1896001 w 1896001"/>
              <a:gd name="connsiteY0" fmla="*/ 680841 h 680841"/>
              <a:gd name="connsiteX1" fmla="*/ 0 w 1896001"/>
              <a:gd name="connsiteY1" fmla="*/ 680841 h 680841"/>
              <a:gd name="connsiteX2" fmla="*/ 307617 w 1896001"/>
              <a:gd name="connsiteY2" fmla="*/ 65606 h 680841"/>
              <a:gd name="connsiteX3" fmla="*/ 307978 w 1896001"/>
              <a:gd name="connsiteY3" fmla="*/ 65730 h 680841"/>
              <a:gd name="connsiteX4" fmla="*/ 315534 w 1896001"/>
              <a:gd name="connsiteY4" fmla="*/ 51809 h 680841"/>
              <a:gd name="connsiteX5" fmla="*/ 389292 w 1896001"/>
              <a:gd name="connsiteY5" fmla="*/ 2388 h 680841"/>
              <a:gd name="connsiteX6" fmla="*/ 409557 w 1896001"/>
              <a:gd name="connsiteY6" fmla="*/ 344 h 680841"/>
              <a:gd name="connsiteX7" fmla="*/ 409557 w 1896001"/>
              <a:gd name="connsiteY7" fmla="*/ 1 h 680841"/>
              <a:gd name="connsiteX8" fmla="*/ 412969 w 1896001"/>
              <a:gd name="connsiteY8" fmla="*/ 1 h 680841"/>
              <a:gd name="connsiteX9" fmla="*/ 412974 w 1896001"/>
              <a:gd name="connsiteY9" fmla="*/ 0 h 680841"/>
              <a:gd name="connsiteX10" fmla="*/ 412979 w 1896001"/>
              <a:gd name="connsiteY10" fmla="*/ 1 h 680841"/>
              <a:gd name="connsiteX11" fmla="*/ 1480172 w 1896001"/>
              <a:gd name="connsiteY11" fmla="*/ 1 h 680841"/>
              <a:gd name="connsiteX12" fmla="*/ 1480172 w 1896001"/>
              <a:gd name="connsiteY12" fmla="*/ 291 h 680841"/>
              <a:gd name="connsiteX13" fmla="*/ 1483058 w 1896001"/>
              <a:gd name="connsiteY13" fmla="*/ 0 h 680841"/>
              <a:gd name="connsiteX14" fmla="*/ 1580498 w 1896001"/>
              <a:gd name="connsiteY14" fmla="*/ 51808 h 680841"/>
              <a:gd name="connsiteX15" fmla="*/ 1587065 w 1896001"/>
              <a:gd name="connsiteY15" fmla="*/ 63908 h 680841"/>
              <a:gd name="connsiteX16" fmla="*/ 1587465 w 1896001"/>
              <a:gd name="connsiteY16" fmla="*/ 63771 h 680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96001" h="680841">
                <a:moveTo>
                  <a:pt x="1896001" y="680841"/>
                </a:moveTo>
                <a:lnTo>
                  <a:pt x="0" y="680841"/>
                </a:lnTo>
                <a:lnTo>
                  <a:pt x="307617" y="65606"/>
                </a:lnTo>
                <a:lnTo>
                  <a:pt x="307978" y="65730"/>
                </a:lnTo>
                <a:lnTo>
                  <a:pt x="315534" y="51809"/>
                </a:lnTo>
                <a:cubicBezTo>
                  <a:pt x="332428" y="26802"/>
                  <a:pt x="358694" y="8649"/>
                  <a:pt x="389292" y="2388"/>
                </a:cubicBezTo>
                <a:lnTo>
                  <a:pt x="409557" y="344"/>
                </a:lnTo>
                <a:lnTo>
                  <a:pt x="409557" y="1"/>
                </a:lnTo>
                <a:lnTo>
                  <a:pt x="412969" y="1"/>
                </a:lnTo>
                <a:lnTo>
                  <a:pt x="412974" y="0"/>
                </a:lnTo>
                <a:lnTo>
                  <a:pt x="412979" y="1"/>
                </a:lnTo>
                <a:lnTo>
                  <a:pt x="1480172" y="1"/>
                </a:lnTo>
                <a:lnTo>
                  <a:pt x="1480172" y="291"/>
                </a:lnTo>
                <a:lnTo>
                  <a:pt x="1483058" y="0"/>
                </a:lnTo>
                <a:cubicBezTo>
                  <a:pt x="1523620" y="0"/>
                  <a:pt x="1559381" y="20551"/>
                  <a:pt x="1580498" y="51808"/>
                </a:cubicBezTo>
                <a:lnTo>
                  <a:pt x="1587065" y="63908"/>
                </a:lnTo>
                <a:lnTo>
                  <a:pt x="1587465" y="63771"/>
                </a:lnTo>
                <a:close/>
              </a:path>
            </a:pathLst>
          </a:custGeom>
          <a:solidFill>
            <a:srgbClr val="FFFFFF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742C976-57FB-4F11-94C7-C2069EE77DFC}"/>
              </a:ext>
            </a:extLst>
          </p:cNvPr>
          <p:cNvCxnSpPr>
            <a:cxnSpLocks/>
          </p:cNvCxnSpPr>
          <p:nvPr/>
        </p:nvCxnSpPr>
        <p:spPr>
          <a:xfrm>
            <a:off x="1033560" y="5242955"/>
            <a:ext cx="0" cy="735814"/>
          </a:xfrm>
          <a:prstGeom prst="line">
            <a:avLst/>
          </a:prstGeom>
          <a:noFill/>
          <a:ln w="28575" cap="flat" cmpd="sng" algn="ctr">
            <a:solidFill>
              <a:srgbClr val="FF8200"/>
            </a:solidFill>
            <a:prstDash val="solid"/>
            <a:miter lim="800000"/>
          </a:ln>
          <a:effectLst/>
        </p:spPr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6AC71BE4-3510-43BE-AF60-18E9F217203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434DD3F0-AEF6-451B-A069-D6ED42FC12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3204" y="5334824"/>
            <a:ext cx="7117437" cy="83193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44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TITLE HERE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908417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7">
            <a:extLst>
              <a:ext uri="{FF2B5EF4-FFF2-40B4-BE49-F238E27FC236}">
                <a16:creationId xmlns:a16="http://schemas.microsoft.com/office/drawing/2014/main" id="{EA85D038-9776-4D27-984A-0E1DC8F6D8CC}"/>
              </a:ext>
            </a:extLst>
          </p:cNvPr>
          <p:cNvSpPr/>
          <p:nvPr/>
        </p:nvSpPr>
        <p:spPr>
          <a:xfrm rot="10800000">
            <a:off x="1052435" y="1774058"/>
            <a:ext cx="2108998" cy="1841150"/>
          </a:xfrm>
          <a:custGeom>
            <a:avLst/>
            <a:gdLst>
              <a:gd name="connsiteX0" fmla="*/ 5919664 w 7855693"/>
              <a:gd name="connsiteY0" fmla="*/ 6858002 h 6858002"/>
              <a:gd name="connsiteX1" fmla="*/ 5910425 w 7855693"/>
              <a:gd name="connsiteY1" fmla="*/ 6857071 h 6858002"/>
              <a:gd name="connsiteX2" fmla="*/ 5910425 w 7855693"/>
              <a:gd name="connsiteY2" fmla="*/ 6858002 h 6858002"/>
              <a:gd name="connsiteX3" fmla="*/ 1933605 w 7855693"/>
              <a:gd name="connsiteY3" fmla="*/ 6858002 h 6858002"/>
              <a:gd name="connsiteX4" fmla="*/ 1922550 w 7855693"/>
              <a:gd name="connsiteY4" fmla="*/ 6858002 h 6858002"/>
              <a:gd name="connsiteX5" fmla="*/ 1922550 w 7855693"/>
              <a:gd name="connsiteY5" fmla="*/ 6856887 h 6858002"/>
              <a:gd name="connsiteX6" fmla="*/ 1845393 w 7855693"/>
              <a:gd name="connsiteY6" fmla="*/ 6849109 h 6858002"/>
              <a:gd name="connsiteX7" fmla="*/ 1570656 w 7855693"/>
              <a:gd name="connsiteY7" fmla="*/ 6665023 h 6858002"/>
              <a:gd name="connsiteX8" fmla="*/ 1544141 w 7855693"/>
              <a:gd name="connsiteY8" fmla="*/ 6616174 h 6858002"/>
              <a:gd name="connsiteX9" fmla="*/ 1542826 w 7855693"/>
              <a:gd name="connsiteY9" fmla="*/ 6616625 h 6858002"/>
              <a:gd name="connsiteX10" fmla="*/ 53966 w 7855693"/>
              <a:gd name="connsiteY10" fmla="*/ 3638905 h 6858002"/>
              <a:gd name="connsiteX11" fmla="*/ 55454 w 7855693"/>
              <a:gd name="connsiteY11" fmla="*/ 3638172 h 6858002"/>
              <a:gd name="connsiteX12" fmla="*/ 34397 w 7855693"/>
              <a:gd name="connsiteY12" fmla="*/ 3599377 h 6858002"/>
              <a:gd name="connsiteX13" fmla="*/ 0 w 7855693"/>
              <a:gd name="connsiteY13" fmla="*/ 3429004 h 6858002"/>
              <a:gd name="connsiteX14" fmla="*/ 34397 w 7855693"/>
              <a:gd name="connsiteY14" fmla="*/ 3258631 h 6858002"/>
              <a:gd name="connsiteX15" fmla="*/ 43262 w 7855693"/>
              <a:gd name="connsiteY15" fmla="*/ 3242298 h 6858002"/>
              <a:gd name="connsiteX16" fmla="*/ 42603 w 7855693"/>
              <a:gd name="connsiteY16" fmla="*/ 3241820 h 6858002"/>
              <a:gd name="connsiteX17" fmla="*/ 1541327 w 7855693"/>
              <a:gd name="connsiteY17" fmla="*/ 244373 h 6858002"/>
              <a:gd name="connsiteX18" fmla="*/ 1542669 w 7855693"/>
              <a:gd name="connsiteY18" fmla="*/ 244833 h 6858002"/>
              <a:gd name="connsiteX19" fmla="*/ 1570815 w 7855693"/>
              <a:gd name="connsiteY19" fmla="*/ 192979 h 6858002"/>
              <a:gd name="connsiteX20" fmla="*/ 1845552 w 7855693"/>
              <a:gd name="connsiteY20" fmla="*/ 8893 h 6858002"/>
              <a:gd name="connsiteX21" fmla="*/ 1921037 w 7855693"/>
              <a:gd name="connsiteY21" fmla="*/ 1283 h 6858002"/>
              <a:gd name="connsiteX22" fmla="*/ 1921037 w 7855693"/>
              <a:gd name="connsiteY22" fmla="*/ 2 h 6858002"/>
              <a:gd name="connsiteX23" fmla="*/ 1933745 w 7855693"/>
              <a:gd name="connsiteY23" fmla="*/ 2 h 6858002"/>
              <a:gd name="connsiteX24" fmla="*/ 1933764 w 7855693"/>
              <a:gd name="connsiteY24" fmla="*/ 0 h 6858002"/>
              <a:gd name="connsiteX25" fmla="*/ 1933784 w 7855693"/>
              <a:gd name="connsiteY25" fmla="*/ 2 h 6858002"/>
              <a:gd name="connsiteX26" fmla="*/ 5908912 w 7855693"/>
              <a:gd name="connsiteY26" fmla="*/ 2 h 6858002"/>
              <a:gd name="connsiteX27" fmla="*/ 5908912 w 7855693"/>
              <a:gd name="connsiteY27" fmla="*/ 1084 h 6858002"/>
              <a:gd name="connsiteX28" fmla="*/ 5919663 w 7855693"/>
              <a:gd name="connsiteY28" fmla="*/ 0 h 6858002"/>
              <a:gd name="connsiteX29" fmla="*/ 6282612 w 7855693"/>
              <a:gd name="connsiteY29" fmla="*/ 192978 h 6858002"/>
              <a:gd name="connsiteX30" fmla="*/ 6307074 w 7855693"/>
              <a:gd name="connsiteY30" fmla="*/ 238046 h 6858002"/>
              <a:gd name="connsiteX31" fmla="*/ 6308562 w 7855693"/>
              <a:gd name="connsiteY31" fmla="*/ 237536 h 6858002"/>
              <a:gd name="connsiteX32" fmla="*/ 7790465 w 7855693"/>
              <a:gd name="connsiteY32" fmla="*/ 3201339 h 6858002"/>
              <a:gd name="connsiteX33" fmla="*/ 7790257 w 7855693"/>
              <a:gd name="connsiteY33" fmla="*/ 3201441 h 6858002"/>
              <a:gd name="connsiteX34" fmla="*/ 7821296 w 7855693"/>
              <a:gd name="connsiteY34" fmla="*/ 3258628 h 6858002"/>
              <a:gd name="connsiteX35" fmla="*/ 7855693 w 7855693"/>
              <a:gd name="connsiteY35" fmla="*/ 3429001 h 6858002"/>
              <a:gd name="connsiteX36" fmla="*/ 7821296 w 7855693"/>
              <a:gd name="connsiteY36" fmla="*/ 3599374 h 6858002"/>
              <a:gd name="connsiteX37" fmla="*/ 7790470 w 7855693"/>
              <a:gd name="connsiteY37" fmla="*/ 3656167 h 6858002"/>
              <a:gd name="connsiteX38" fmla="*/ 7790649 w 7855693"/>
              <a:gd name="connsiteY38" fmla="*/ 3656297 h 6858002"/>
              <a:gd name="connsiteX39" fmla="*/ 6307508 w 7855693"/>
              <a:gd name="connsiteY39" fmla="*/ 6622575 h 6858002"/>
              <a:gd name="connsiteX40" fmla="*/ 6305944 w 7855693"/>
              <a:gd name="connsiteY40" fmla="*/ 6622039 h 6858002"/>
              <a:gd name="connsiteX41" fmla="*/ 6282613 w 7855693"/>
              <a:gd name="connsiteY41" fmla="*/ 6665023 h 6858002"/>
              <a:gd name="connsiteX42" fmla="*/ 5919664 w 7855693"/>
              <a:gd name="connsiteY4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855693" h="6858002">
                <a:moveTo>
                  <a:pt x="5919664" y="6858002"/>
                </a:moveTo>
                <a:lnTo>
                  <a:pt x="5910425" y="6857071"/>
                </a:lnTo>
                <a:lnTo>
                  <a:pt x="5910425" y="6858002"/>
                </a:lnTo>
                <a:lnTo>
                  <a:pt x="1933605" y="6858002"/>
                </a:lnTo>
                <a:lnTo>
                  <a:pt x="1922550" y="6858002"/>
                </a:lnTo>
                <a:lnTo>
                  <a:pt x="1922550" y="6856887"/>
                </a:lnTo>
                <a:lnTo>
                  <a:pt x="1845393" y="6849109"/>
                </a:lnTo>
                <a:cubicBezTo>
                  <a:pt x="1731420" y="6825787"/>
                  <a:pt x="1633583" y="6758167"/>
                  <a:pt x="1570656" y="6665023"/>
                </a:cubicBezTo>
                <a:lnTo>
                  <a:pt x="1544141" y="6616174"/>
                </a:lnTo>
                <a:lnTo>
                  <a:pt x="1542826" y="6616625"/>
                </a:lnTo>
                <a:lnTo>
                  <a:pt x="53966" y="3638905"/>
                </a:lnTo>
                <a:lnTo>
                  <a:pt x="55454" y="3638172"/>
                </a:lnTo>
                <a:lnTo>
                  <a:pt x="34397" y="3599377"/>
                </a:lnTo>
                <a:cubicBezTo>
                  <a:pt x="12248" y="3547011"/>
                  <a:pt x="0" y="3489438"/>
                  <a:pt x="0" y="3429004"/>
                </a:cubicBezTo>
                <a:cubicBezTo>
                  <a:pt x="0" y="3368570"/>
                  <a:pt x="12248" y="3310997"/>
                  <a:pt x="34397" y="3258631"/>
                </a:cubicBezTo>
                <a:lnTo>
                  <a:pt x="43262" y="3242298"/>
                </a:lnTo>
                <a:lnTo>
                  <a:pt x="42603" y="3241820"/>
                </a:lnTo>
                <a:lnTo>
                  <a:pt x="1541327" y="244373"/>
                </a:lnTo>
                <a:lnTo>
                  <a:pt x="1542669" y="244833"/>
                </a:lnTo>
                <a:lnTo>
                  <a:pt x="1570815" y="192979"/>
                </a:lnTo>
                <a:cubicBezTo>
                  <a:pt x="1633741" y="99835"/>
                  <a:pt x="1731579" y="32215"/>
                  <a:pt x="1845552" y="8893"/>
                </a:cubicBezTo>
                <a:lnTo>
                  <a:pt x="1921037" y="1283"/>
                </a:lnTo>
                <a:lnTo>
                  <a:pt x="1921037" y="2"/>
                </a:lnTo>
                <a:lnTo>
                  <a:pt x="1933745" y="2"/>
                </a:lnTo>
                <a:lnTo>
                  <a:pt x="1933764" y="0"/>
                </a:lnTo>
                <a:lnTo>
                  <a:pt x="1933784" y="2"/>
                </a:lnTo>
                <a:lnTo>
                  <a:pt x="5908912" y="2"/>
                </a:lnTo>
                <a:lnTo>
                  <a:pt x="5908912" y="1084"/>
                </a:lnTo>
                <a:lnTo>
                  <a:pt x="5919663" y="0"/>
                </a:lnTo>
                <a:cubicBezTo>
                  <a:pt x="6070748" y="0"/>
                  <a:pt x="6203954" y="76549"/>
                  <a:pt x="6282612" y="192978"/>
                </a:cubicBezTo>
                <a:lnTo>
                  <a:pt x="6307074" y="238046"/>
                </a:lnTo>
                <a:lnTo>
                  <a:pt x="6308562" y="237536"/>
                </a:lnTo>
                <a:lnTo>
                  <a:pt x="7790465" y="3201339"/>
                </a:lnTo>
                <a:lnTo>
                  <a:pt x="7790257" y="3201441"/>
                </a:lnTo>
                <a:lnTo>
                  <a:pt x="7821296" y="3258628"/>
                </a:lnTo>
                <a:cubicBezTo>
                  <a:pt x="7843445" y="3310994"/>
                  <a:pt x="7855693" y="3368567"/>
                  <a:pt x="7855693" y="3429001"/>
                </a:cubicBezTo>
                <a:cubicBezTo>
                  <a:pt x="7855693" y="3489435"/>
                  <a:pt x="7843445" y="3547008"/>
                  <a:pt x="7821296" y="3599374"/>
                </a:cubicBezTo>
                <a:lnTo>
                  <a:pt x="7790470" y="3656167"/>
                </a:lnTo>
                <a:lnTo>
                  <a:pt x="7790649" y="3656297"/>
                </a:lnTo>
                <a:lnTo>
                  <a:pt x="6307508" y="6622575"/>
                </a:lnTo>
                <a:lnTo>
                  <a:pt x="6305944" y="6622039"/>
                </a:lnTo>
                <a:lnTo>
                  <a:pt x="6282613" y="6665023"/>
                </a:lnTo>
                <a:cubicBezTo>
                  <a:pt x="6203955" y="6781453"/>
                  <a:pt x="6070749" y="6858002"/>
                  <a:pt x="5919664" y="6858002"/>
                </a:cubicBezTo>
                <a:close/>
              </a:path>
            </a:pathLst>
          </a:custGeom>
          <a:solidFill>
            <a:srgbClr val="FFFFFF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Freeform: Shape 57">
            <a:extLst>
              <a:ext uri="{FF2B5EF4-FFF2-40B4-BE49-F238E27FC236}">
                <a16:creationId xmlns:a16="http://schemas.microsoft.com/office/drawing/2014/main" id="{5753BEFC-7B73-4A1A-8BA8-FED71A5BD5FA}"/>
              </a:ext>
            </a:extLst>
          </p:cNvPr>
          <p:cNvSpPr/>
          <p:nvPr/>
        </p:nvSpPr>
        <p:spPr>
          <a:xfrm rot="10800000">
            <a:off x="2806502" y="787683"/>
            <a:ext cx="2108998" cy="1841150"/>
          </a:xfrm>
          <a:custGeom>
            <a:avLst/>
            <a:gdLst>
              <a:gd name="connsiteX0" fmla="*/ 5919664 w 7855693"/>
              <a:gd name="connsiteY0" fmla="*/ 6858002 h 6858002"/>
              <a:gd name="connsiteX1" fmla="*/ 5910425 w 7855693"/>
              <a:gd name="connsiteY1" fmla="*/ 6857071 h 6858002"/>
              <a:gd name="connsiteX2" fmla="*/ 5910425 w 7855693"/>
              <a:gd name="connsiteY2" fmla="*/ 6858002 h 6858002"/>
              <a:gd name="connsiteX3" fmla="*/ 1933605 w 7855693"/>
              <a:gd name="connsiteY3" fmla="*/ 6858002 h 6858002"/>
              <a:gd name="connsiteX4" fmla="*/ 1922550 w 7855693"/>
              <a:gd name="connsiteY4" fmla="*/ 6858002 h 6858002"/>
              <a:gd name="connsiteX5" fmla="*/ 1922550 w 7855693"/>
              <a:gd name="connsiteY5" fmla="*/ 6856887 h 6858002"/>
              <a:gd name="connsiteX6" fmla="*/ 1845393 w 7855693"/>
              <a:gd name="connsiteY6" fmla="*/ 6849109 h 6858002"/>
              <a:gd name="connsiteX7" fmla="*/ 1570656 w 7855693"/>
              <a:gd name="connsiteY7" fmla="*/ 6665023 h 6858002"/>
              <a:gd name="connsiteX8" fmla="*/ 1544141 w 7855693"/>
              <a:gd name="connsiteY8" fmla="*/ 6616174 h 6858002"/>
              <a:gd name="connsiteX9" fmla="*/ 1542826 w 7855693"/>
              <a:gd name="connsiteY9" fmla="*/ 6616625 h 6858002"/>
              <a:gd name="connsiteX10" fmla="*/ 53966 w 7855693"/>
              <a:gd name="connsiteY10" fmla="*/ 3638905 h 6858002"/>
              <a:gd name="connsiteX11" fmla="*/ 55454 w 7855693"/>
              <a:gd name="connsiteY11" fmla="*/ 3638172 h 6858002"/>
              <a:gd name="connsiteX12" fmla="*/ 34397 w 7855693"/>
              <a:gd name="connsiteY12" fmla="*/ 3599377 h 6858002"/>
              <a:gd name="connsiteX13" fmla="*/ 0 w 7855693"/>
              <a:gd name="connsiteY13" fmla="*/ 3429004 h 6858002"/>
              <a:gd name="connsiteX14" fmla="*/ 34397 w 7855693"/>
              <a:gd name="connsiteY14" fmla="*/ 3258631 h 6858002"/>
              <a:gd name="connsiteX15" fmla="*/ 43262 w 7855693"/>
              <a:gd name="connsiteY15" fmla="*/ 3242298 h 6858002"/>
              <a:gd name="connsiteX16" fmla="*/ 42603 w 7855693"/>
              <a:gd name="connsiteY16" fmla="*/ 3241820 h 6858002"/>
              <a:gd name="connsiteX17" fmla="*/ 1541327 w 7855693"/>
              <a:gd name="connsiteY17" fmla="*/ 244373 h 6858002"/>
              <a:gd name="connsiteX18" fmla="*/ 1542669 w 7855693"/>
              <a:gd name="connsiteY18" fmla="*/ 244833 h 6858002"/>
              <a:gd name="connsiteX19" fmla="*/ 1570815 w 7855693"/>
              <a:gd name="connsiteY19" fmla="*/ 192979 h 6858002"/>
              <a:gd name="connsiteX20" fmla="*/ 1845552 w 7855693"/>
              <a:gd name="connsiteY20" fmla="*/ 8893 h 6858002"/>
              <a:gd name="connsiteX21" fmla="*/ 1921037 w 7855693"/>
              <a:gd name="connsiteY21" fmla="*/ 1283 h 6858002"/>
              <a:gd name="connsiteX22" fmla="*/ 1921037 w 7855693"/>
              <a:gd name="connsiteY22" fmla="*/ 2 h 6858002"/>
              <a:gd name="connsiteX23" fmla="*/ 1933745 w 7855693"/>
              <a:gd name="connsiteY23" fmla="*/ 2 h 6858002"/>
              <a:gd name="connsiteX24" fmla="*/ 1933764 w 7855693"/>
              <a:gd name="connsiteY24" fmla="*/ 0 h 6858002"/>
              <a:gd name="connsiteX25" fmla="*/ 1933784 w 7855693"/>
              <a:gd name="connsiteY25" fmla="*/ 2 h 6858002"/>
              <a:gd name="connsiteX26" fmla="*/ 5908912 w 7855693"/>
              <a:gd name="connsiteY26" fmla="*/ 2 h 6858002"/>
              <a:gd name="connsiteX27" fmla="*/ 5908912 w 7855693"/>
              <a:gd name="connsiteY27" fmla="*/ 1084 h 6858002"/>
              <a:gd name="connsiteX28" fmla="*/ 5919663 w 7855693"/>
              <a:gd name="connsiteY28" fmla="*/ 0 h 6858002"/>
              <a:gd name="connsiteX29" fmla="*/ 6282612 w 7855693"/>
              <a:gd name="connsiteY29" fmla="*/ 192978 h 6858002"/>
              <a:gd name="connsiteX30" fmla="*/ 6307074 w 7855693"/>
              <a:gd name="connsiteY30" fmla="*/ 238046 h 6858002"/>
              <a:gd name="connsiteX31" fmla="*/ 6308562 w 7855693"/>
              <a:gd name="connsiteY31" fmla="*/ 237536 h 6858002"/>
              <a:gd name="connsiteX32" fmla="*/ 7790465 w 7855693"/>
              <a:gd name="connsiteY32" fmla="*/ 3201339 h 6858002"/>
              <a:gd name="connsiteX33" fmla="*/ 7790257 w 7855693"/>
              <a:gd name="connsiteY33" fmla="*/ 3201441 h 6858002"/>
              <a:gd name="connsiteX34" fmla="*/ 7821296 w 7855693"/>
              <a:gd name="connsiteY34" fmla="*/ 3258628 h 6858002"/>
              <a:gd name="connsiteX35" fmla="*/ 7855693 w 7855693"/>
              <a:gd name="connsiteY35" fmla="*/ 3429001 h 6858002"/>
              <a:gd name="connsiteX36" fmla="*/ 7821296 w 7855693"/>
              <a:gd name="connsiteY36" fmla="*/ 3599374 h 6858002"/>
              <a:gd name="connsiteX37" fmla="*/ 7790470 w 7855693"/>
              <a:gd name="connsiteY37" fmla="*/ 3656167 h 6858002"/>
              <a:gd name="connsiteX38" fmla="*/ 7790649 w 7855693"/>
              <a:gd name="connsiteY38" fmla="*/ 3656297 h 6858002"/>
              <a:gd name="connsiteX39" fmla="*/ 6307508 w 7855693"/>
              <a:gd name="connsiteY39" fmla="*/ 6622575 h 6858002"/>
              <a:gd name="connsiteX40" fmla="*/ 6305944 w 7855693"/>
              <a:gd name="connsiteY40" fmla="*/ 6622039 h 6858002"/>
              <a:gd name="connsiteX41" fmla="*/ 6282613 w 7855693"/>
              <a:gd name="connsiteY41" fmla="*/ 6665023 h 6858002"/>
              <a:gd name="connsiteX42" fmla="*/ 5919664 w 7855693"/>
              <a:gd name="connsiteY4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855693" h="6858002">
                <a:moveTo>
                  <a:pt x="5919664" y="6858002"/>
                </a:moveTo>
                <a:lnTo>
                  <a:pt x="5910425" y="6857071"/>
                </a:lnTo>
                <a:lnTo>
                  <a:pt x="5910425" y="6858002"/>
                </a:lnTo>
                <a:lnTo>
                  <a:pt x="1933605" y="6858002"/>
                </a:lnTo>
                <a:lnTo>
                  <a:pt x="1922550" y="6858002"/>
                </a:lnTo>
                <a:lnTo>
                  <a:pt x="1922550" y="6856887"/>
                </a:lnTo>
                <a:lnTo>
                  <a:pt x="1845393" y="6849109"/>
                </a:lnTo>
                <a:cubicBezTo>
                  <a:pt x="1731420" y="6825787"/>
                  <a:pt x="1633583" y="6758167"/>
                  <a:pt x="1570656" y="6665023"/>
                </a:cubicBezTo>
                <a:lnTo>
                  <a:pt x="1544141" y="6616174"/>
                </a:lnTo>
                <a:lnTo>
                  <a:pt x="1542826" y="6616625"/>
                </a:lnTo>
                <a:lnTo>
                  <a:pt x="53966" y="3638905"/>
                </a:lnTo>
                <a:lnTo>
                  <a:pt x="55454" y="3638172"/>
                </a:lnTo>
                <a:lnTo>
                  <a:pt x="34397" y="3599377"/>
                </a:lnTo>
                <a:cubicBezTo>
                  <a:pt x="12248" y="3547011"/>
                  <a:pt x="0" y="3489438"/>
                  <a:pt x="0" y="3429004"/>
                </a:cubicBezTo>
                <a:cubicBezTo>
                  <a:pt x="0" y="3368570"/>
                  <a:pt x="12248" y="3310997"/>
                  <a:pt x="34397" y="3258631"/>
                </a:cubicBezTo>
                <a:lnTo>
                  <a:pt x="43262" y="3242298"/>
                </a:lnTo>
                <a:lnTo>
                  <a:pt x="42603" y="3241820"/>
                </a:lnTo>
                <a:lnTo>
                  <a:pt x="1541327" y="244373"/>
                </a:lnTo>
                <a:lnTo>
                  <a:pt x="1542669" y="244833"/>
                </a:lnTo>
                <a:lnTo>
                  <a:pt x="1570815" y="192979"/>
                </a:lnTo>
                <a:cubicBezTo>
                  <a:pt x="1633741" y="99835"/>
                  <a:pt x="1731579" y="32215"/>
                  <a:pt x="1845552" y="8893"/>
                </a:cubicBezTo>
                <a:lnTo>
                  <a:pt x="1921037" y="1283"/>
                </a:lnTo>
                <a:lnTo>
                  <a:pt x="1921037" y="2"/>
                </a:lnTo>
                <a:lnTo>
                  <a:pt x="1933745" y="2"/>
                </a:lnTo>
                <a:lnTo>
                  <a:pt x="1933764" y="0"/>
                </a:lnTo>
                <a:lnTo>
                  <a:pt x="1933784" y="2"/>
                </a:lnTo>
                <a:lnTo>
                  <a:pt x="5908912" y="2"/>
                </a:lnTo>
                <a:lnTo>
                  <a:pt x="5908912" y="1084"/>
                </a:lnTo>
                <a:lnTo>
                  <a:pt x="5919663" y="0"/>
                </a:lnTo>
                <a:cubicBezTo>
                  <a:pt x="6070748" y="0"/>
                  <a:pt x="6203954" y="76549"/>
                  <a:pt x="6282612" y="192978"/>
                </a:cubicBezTo>
                <a:lnTo>
                  <a:pt x="6307074" y="238046"/>
                </a:lnTo>
                <a:lnTo>
                  <a:pt x="6308562" y="237536"/>
                </a:lnTo>
                <a:lnTo>
                  <a:pt x="7790465" y="3201339"/>
                </a:lnTo>
                <a:lnTo>
                  <a:pt x="7790257" y="3201441"/>
                </a:lnTo>
                <a:lnTo>
                  <a:pt x="7821296" y="3258628"/>
                </a:lnTo>
                <a:cubicBezTo>
                  <a:pt x="7843445" y="3310994"/>
                  <a:pt x="7855693" y="3368567"/>
                  <a:pt x="7855693" y="3429001"/>
                </a:cubicBezTo>
                <a:cubicBezTo>
                  <a:pt x="7855693" y="3489435"/>
                  <a:pt x="7843445" y="3547008"/>
                  <a:pt x="7821296" y="3599374"/>
                </a:cubicBezTo>
                <a:lnTo>
                  <a:pt x="7790470" y="3656167"/>
                </a:lnTo>
                <a:lnTo>
                  <a:pt x="7790649" y="3656297"/>
                </a:lnTo>
                <a:lnTo>
                  <a:pt x="6307508" y="6622575"/>
                </a:lnTo>
                <a:lnTo>
                  <a:pt x="6305944" y="6622039"/>
                </a:lnTo>
                <a:lnTo>
                  <a:pt x="6282613" y="6665023"/>
                </a:lnTo>
                <a:cubicBezTo>
                  <a:pt x="6203955" y="6781453"/>
                  <a:pt x="6070749" y="6858002"/>
                  <a:pt x="5919664" y="6858002"/>
                </a:cubicBezTo>
                <a:close/>
              </a:path>
            </a:pathLst>
          </a:custGeom>
          <a:solidFill>
            <a:srgbClr val="FFFFFF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Freeform 32">
            <a:extLst>
              <a:ext uri="{FF2B5EF4-FFF2-40B4-BE49-F238E27FC236}">
                <a16:creationId xmlns:a16="http://schemas.microsoft.com/office/drawing/2014/main" id="{B5C65629-DCF4-4F3F-B666-DBD55831D4FF}"/>
              </a:ext>
            </a:extLst>
          </p:cNvPr>
          <p:cNvSpPr/>
          <p:nvPr/>
        </p:nvSpPr>
        <p:spPr>
          <a:xfrm rot="10800000">
            <a:off x="4575221" y="0"/>
            <a:ext cx="2108998" cy="1662659"/>
          </a:xfrm>
          <a:custGeom>
            <a:avLst/>
            <a:gdLst>
              <a:gd name="connsiteX0" fmla="*/ 1751005 w 2108998"/>
              <a:gd name="connsiteY0" fmla="*/ 1662659 h 1662659"/>
              <a:gd name="connsiteX1" fmla="*/ 357354 w 2108998"/>
              <a:gd name="connsiteY1" fmla="*/ 1662659 h 1662659"/>
              <a:gd name="connsiteX2" fmla="*/ 14488 w 2108998"/>
              <a:gd name="connsiteY2" fmla="*/ 976927 h 1662659"/>
              <a:gd name="connsiteX3" fmla="*/ 14888 w 2108998"/>
              <a:gd name="connsiteY3" fmla="*/ 976731 h 1662659"/>
              <a:gd name="connsiteX4" fmla="*/ 9235 w 2108998"/>
              <a:gd name="connsiteY4" fmla="*/ 966315 h 1662659"/>
              <a:gd name="connsiteX5" fmla="*/ 0 w 2108998"/>
              <a:gd name="connsiteY5" fmla="*/ 920576 h 1662659"/>
              <a:gd name="connsiteX6" fmla="*/ 9235 w 2108998"/>
              <a:gd name="connsiteY6" fmla="*/ 874836 h 1662659"/>
              <a:gd name="connsiteX7" fmla="*/ 11615 w 2108998"/>
              <a:gd name="connsiteY7" fmla="*/ 870451 h 1662659"/>
              <a:gd name="connsiteX8" fmla="*/ 11438 w 2108998"/>
              <a:gd name="connsiteY8" fmla="*/ 870323 h 1662659"/>
              <a:gd name="connsiteX9" fmla="*/ 413796 w 2108998"/>
              <a:gd name="connsiteY9" fmla="*/ 65606 h 1662659"/>
              <a:gd name="connsiteX10" fmla="*/ 414157 w 2108998"/>
              <a:gd name="connsiteY10" fmla="*/ 65730 h 1662659"/>
              <a:gd name="connsiteX11" fmla="*/ 421713 w 2108998"/>
              <a:gd name="connsiteY11" fmla="*/ 51809 h 1662659"/>
              <a:gd name="connsiteX12" fmla="*/ 495471 w 2108998"/>
              <a:gd name="connsiteY12" fmla="*/ 2388 h 1662659"/>
              <a:gd name="connsiteX13" fmla="*/ 515736 w 2108998"/>
              <a:gd name="connsiteY13" fmla="*/ 345 h 1662659"/>
              <a:gd name="connsiteX14" fmla="*/ 515736 w 2108998"/>
              <a:gd name="connsiteY14" fmla="*/ 1 h 1662659"/>
              <a:gd name="connsiteX15" fmla="*/ 519148 w 2108998"/>
              <a:gd name="connsiteY15" fmla="*/ 1 h 1662659"/>
              <a:gd name="connsiteX16" fmla="*/ 519153 w 2108998"/>
              <a:gd name="connsiteY16" fmla="*/ 0 h 1662659"/>
              <a:gd name="connsiteX17" fmla="*/ 519158 w 2108998"/>
              <a:gd name="connsiteY17" fmla="*/ 1 h 1662659"/>
              <a:gd name="connsiteX18" fmla="*/ 1586351 w 2108998"/>
              <a:gd name="connsiteY18" fmla="*/ 1 h 1662659"/>
              <a:gd name="connsiteX19" fmla="*/ 1586351 w 2108998"/>
              <a:gd name="connsiteY19" fmla="*/ 291 h 1662659"/>
              <a:gd name="connsiteX20" fmla="*/ 1589237 w 2108998"/>
              <a:gd name="connsiteY20" fmla="*/ 0 h 1662659"/>
              <a:gd name="connsiteX21" fmla="*/ 1686677 w 2108998"/>
              <a:gd name="connsiteY21" fmla="*/ 51808 h 1662659"/>
              <a:gd name="connsiteX22" fmla="*/ 1693244 w 2108998"/>
              <a:gd name="connsiteY22" fmla="*/ 63908 h 1662659"/>
              <a:gd name="connsiteX23" fmla="*/ 1693644 w 2108998"/>
              <a:gd name="connsiteY23" fmla="*/ 63771 h 1662659"/>
              <a:gd name="connsiteX24" fmla="*/ 2091487 w 2108998"/>
              <a:gd name="connsiteY24" fmla="*/ 859455 h 1662659"/>
              <a:gd name="connsiteX25" fmla="*/ 2091431 w 2108998"/>
              <a:gd name="connsiteY25" fmla="*/ 859483 h 1662659"/>
              <a:gd name="connsiteX26" fmla="*/ 2099764 w 2108998"/>
              <a:gd name="connsiteY26" fmla="*/ 874835 h 1662659"/>
              <a:gd name="connsiteX27" fmla="*/ 2108998 w 2108998"/>
              <a:gd name="connsiteY27" fmla="*/ 920575 h 1662659"/>
              <a:gd name="connsiteX28" fmla="*/ 2099764 w 2108998"/>
              <a:gd name="connsiteY28" fmla="*/ 966315 h 1662659"/>
              <a:gd name="connsiteX29" fmla="*/ 2091488 w 2108998"/>
              <a:gd name="connsiteY29" fmla="*/ 981562 h 1662659"/>
              <a:gd name="connsiteX30" fmla="*/ 2091536 w 2108998"/>
              <a:gd name="connsiteY30" fmla="*/ 981597 h 1662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108998" h="1662659">
                <a:moveTo>
                  <a:pt x="1751005" y="1662659"/>
                </a:moveTo>
                <a:lnTo>
                  <a:pt x="357354" y="1662659"/>
                </a:lnTo>
                <a:lnTo>
                  <a:pt x="14488" y="976927"/>
                </a:lnTo>
                <a:lnTo>
                  <a:pt x="14888" y="976731"/>
                </a:lnTo>
                <a:lnTo>
                  <a:pt x="9235" y="966315"/>
                </a:lnTo>
                <a:cubicBezTo>
                  <a:pt x="3288" y="952257"/>
                  <a:pt x="0" y="936800"/>
                  <a:pt x="0" y="920576"/>
                </a:cubicBezTo>
                <a:cubicBezTo>
                  <a:pt x="0" y="904351"/>
                  <a:pt x="3288" y="888895"/>
                  <a:pt x="9235" y="874836"/>
                </a:cubicBezTo>
                <a:lnTo>
                  <a:pt x="11615" y="870451"/>
                </a:lnTo>
                <a:lnTo>
                  <a:pt x="11438" y="870323"/>
                </a:lnTo>
                <a:lnTo>
                  <a:pt x="413796" y="65606"/>
                </a:lnTo>
                <a:lnTo>
                  <a:pt x="414157" y="65730"/>
                </a:lnTo>
                <a:lnTo>
                  <a:pt x="421713" y="51809"/>
                </a:lnTo>
                <a:cubicBezTo>
                  <a:pt x="438607" y="26803"/>
                  <a:pt x="464873" y="8649"/>
                  <a:pt x="495471" y="2388"/>
                </a:cubicBezTo>
                <a:lnTo>
                  <a:pt x="515736" y="345"/>
                </a:lnTo>
                <a:lnTo>
                  <a:pt x="515736" y="1"/>
                </a:lnTo>
                <a:lnTo>
                  <a:pt x="519148" y="1"/>
                </a:lnTo>
                <a:lnTo>
                  <a:pt x="519153" y="0"/>
                </a:lnTo>
                <a:lnTo>
                  <a:pt x="519158" y="1"/>
                </a:lnTo>
                <a:lnTo>
                  <a:pt x="1586351" y="1"/>
                </a:lnTo>
                <a:lnTo>
                  <a:pt x="1586351" y="291"/>
                </a:lnTo>
                <a:lnTo>
                  <a:pt x="1589237" y="0"/>
                </a:lnTo>
                <a:cubicBezTo>
                  <a:pt x="1629799" y="0"/>
                  <a:pt x="1665560" y="20551"/>
                  <a:pt x="1686677" y="51808"/>
                </a:cubicBezTo>
                <a:lnTo>
                  <a:pt x="1693244" y="63908"/>
                </a:lnTo>
                <a:lnTo>
                  <a:pt x="1693644" y="63771"/>
                </a:lnTo>
                <a:lnTo>
                  <a:pt x="2091487" y="859455"/>
                </a:lnTo>
                <a:lnTo>
                  <a:pt x="2091431" y="859483"/>
                </a:lnTo>
                <a:lnTo>
                  <a:pt x="2099764" y="874835"/>
                </a:lnTo>
                <a:cubicBezTo>
                  <a:pt x="2105710" y="888894"/>
                  <a:pt x="2108998" y="904350"/>
                  <a:pt x="2108998" y="920575"/>
                </a:cubicBezTo>
                <a:cubicBezTo>
                  <a:pt x="2108998" y="936800"/>
                  <a:pt x="2105710" y="952256"/>
                  <a:pt x="2099764" y="966315"/>
                </a:cubicBezTo>
                <a:lnTo>
                  <a:pt x="2091488" y="981562"/>
                </a:lnTo>
                <a:lnTo>
                  <a:pt x="2091536" y="981597"/>
                </a:lnTo>
                <a:close/>
              </a:path>
            </a:pathLst>
          </a:custGeom>
          <a:solidFill>
            <a:srgbClr val="FFFFFF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Freeform 31">
            <a:extLst>
              <a:ext uri="{FF2B5EF4-FFF2-40B4-BE49-F238E27FC236}">
                <a16:creationId xmlns:a16="http://schemas.microsoft.com/office/drawing/2014/main" id="{A25B4895-0406-471D-B6C4-F67373F6063E}"/>
              </a:ext>
            </a:extLst>
          </p:cNvPr>
          <p:cNvSpPr/>
          <p:nvPr/>
        </p:nvSpPr>
        <p:spPr>
          <a:xfrm rot="10800000">
            <a:off x="6434640" y="1268"/>
            <a:ext cx="1896001" cy="680841"/>
          </a:xfrm>
          <a:custGeom>
            <a:avLst/>
            <a:gdLst>
              <a:gd name="connsiteX0" fmla="*/ 1896001 w 1896001"/>
              <a:gd name="connsiteY0" fmla="*/ 680841 h 680841"/>
              <a:gd name="connsiteX1" fmla="*/ 0 w 1896001"/>
              <a:gd name="connsiteY1" fmla="*/ 680841 h 680841"/>
              <a:gd name="connsiteX2" fmla="*/ 307617 w 1896001"/>
              <a:gd name="connsiteY2" fmla="*/ 65606 h 680841"/>
              <a:gd name="connsiteX3" fmla="*/ 307978 w 1896001"/>
              <a:gd name="connsiteY3" fmla="*/ 65730 h 680841"/>
              <a:gd name="connsiteX4" fmla="*/ 315534 w 1896001"/>
              <a:gd name="connsiteY4" fmla="*/ 51809 h 680841"/>
              <a:gd name="connsiteX5" fmla="*/ 389292 w 1896001"/>
              <a:gd name="connsiteY5" fmla="*/ 2388 h 680841"/>
              <a:gd name="connsiteX6" fmla="*/ 409557 w 1896001"/>
              <a:gd name="connsiteY6" fmla="*/ 344 h 680841"/>
              <a:gd name="connsiteX7" fmla="*/ 409557 w 1896001"/>
              <a:gd name="connsiteY7" fmla="*/ 1 h 680841"/>
              <a:gd name="connsiteX8" fmla="*/ 412969 w 1896001"/>
              <a:gd name="connsiteY8" fmla="*/ 1 h 680841"/>
              <a:gd name="connsiteX9" fmla="*/ 412974 w 1896001"/>
              <a:gd name="connsiteY9" fmla="*/ 0 h 680841"/>
              <a:gd name="connsiteX10" fmla="*/ 412979 w 1896001"/>
              <a:gd name="connsiteY10" fmla="*/ 1 h 680841"/>
              <a:gd name="connsiteX11" fmla="*/ 1480172 w 1896001"/>
              <a:gd name="connsiteY11" fmla="*/ 1 h 680841"/>
              <a:gd name="connsiteX12" fmla="*/ 1480172 w 1896001"/>
              <a:gd name="connsiteY12" fmla="*/ 291 h 680841"/>
              <a:gd name="connsiteX13" fmla="*/ 1483058 w 1896001"/>
              <a:gd name="connsiteY13" fmla="*/ 0 h 680841"/>
              <a:gd name="connsiteX14" fmla="*/ 1580498 w 1896001"/>
              <a:gd name="connsiteY14" fmla="*/ 51808 h 680841"/>
              <a:gd name="connsiteX15" fmla="*/ 1587065 w 1896001"/>
              <a:gd name="connsiteY15" fmla="*/ 63908 h 680841"/>
              <a:gd name="connsiteX16" fmla="*/ 1587465 w 1896001"/>
              <a:gd name="connsiteY16" fmla="*/ 63771 h 680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96001" h="680841">
                <a:moveTo>
                  <a:pt x="1896001" y="680841"/>
                </a:moveTo>
                <a:lnTo>
                  <a:pt x="0" y="680841"/>
                </a:lnTo>
                <a:lnTo>
                  <a:pt x="307617" y="65606"/>
                </a:lnTo>
                <a:lnTo>
                  <a:pt x="307978" y="65730"/>
                </a:lnTo>
                <a:lnTo>
                  <a:pt x="315534" y="51809"/>
                </a:lnTo>
                <a:cubicBezTo>
                  <a:pt x="332428" y="26802"/>
                  <a:pt x="358694" y="8649"/>
                  <a:pt x="389292" y="2388"/>
                </a:cubicBezTo>
                <a:lnTo>
                  <a:pt x="409557" y="344"/>
                </a:lnTo>
                <a:lnTo>
                  <a:pt x="409557" y="1"/>
                </a:lnTo>
                <a:lnTo>
                  <a:pt x="412969" y="1"/>
                </a:lnTo>
                <a:lnTo>
                  <a:pt x="412974" y="0"/>
                </a:lnTo>
                <a:lnTo>
                  <a:pt x="412979" y="1"/>
                </a:lnTo>
                <a:lnTo>
                  <a:pt x="1480172" y="1"/>
                </a:lnTo>
                <a:lnTo>
                  <a:pt x="1480172" y="291"/>
                </a:lnTo>
                <a:lnTo>
                  <a:pt x="1483058" y="0"/>
                </a:lnTo>
                <a:cubicBezTo>
                  <a:pt x="1523620" y="0"/>
                  <a:pt x="1559381" y="20551"/>
                  <a:pt x="1580498" y="51808"/>
                </a:cubicBezTo>
                <a:lnTo>
                  <a:pt x="1587065" y="63908"/>
                </a:lnTo>
                <a:lnTo>
                  <a:pt x="1587465" y="63771"/>
                </a:lnTo>
                <a:close/>
              </a:path>
            </a:pathLst>
          </a:custGeom>
          <a:solidFill>
            <a:srgbClr val="FFFFFF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Freeform 21">
            <a:extLst>
              <a:ext uri="{FF2B5EF4-FFF2-40B4-BE49-F238E27FC236}">
                <a16:creationId xmlns:a16="http://schemas.microsoft.com/office/drawing/2014/main" id="{0068E62B-8AF3-4855-87A9-603A74737E64}"/>
              </a:ext>
            </a:extLst>
          </p:cNvPr>
          <p:cNvSpPr/>
          <p:nvPr/>
        </p:nvSpPr>
        <p:spPr>
          <a:xfrm rot="10800000">
            <a:off x="0" y="2765516"/>
            <a:ext cx="1400040" cy="1841150"/>
          </a:xfrm>
          <a:custGeom>
            <a:avLst/>
            <a:gdLst>
              <a:gd name="connsiteX0" fmla="*/ 1400040 w 1400040"/>
              <a:gd name="connsiteY0" fmla="*/ 1841150 h 1841150"/>
              <a:gd name="connsiteX1" fmla="*/ 519110 w 1400040"/>
              <a:gd name="connsiteY1" fmla="*/ 1841150 h 1841150"/>
              <a:gd name="connsiteX2" fmla="*/ 516142 w 1400040"/>
              <a:gd name="connsiteY2" fmla="*/ 1841150 h 1841150"/>
              <a:gd name="connsiteX3" fmla="*/ 516142 w 1400040"/>
              <a:gd name="connsiteY3" fmla="*/ 1840851 h 1841150"/>
              <a:gd name="connsiteX4" fmla="*/ 495428 w 1400040"/>
              <a:gd name="connsiteY4" fmla="*/ 1838763 h 1841150"/>
              <a:gd name="connsiteX5" fmla="*/ 421670 w 1400040"/>
              <a:gd name="connsiteY5" fmla="*/ 1789342 h 1841150"/>
              <a:gd name="connsiteX6" fmla="*/ 414552 w 1400040"/>
              <a:gd name="connsiteY6" fmla="*/ 1776227 h 1841150"/>
              <a:gd name="connsiteX7" fmla="*/ 414199 w 1400040"/>
              <a:gd name="connsiteY7" fmla="*/ 1776348 h 1841150"/>
              <a:gd name="connsiteX8" fmla="*/ 14488 w 1400040"/>
              <a:gd name="connsiteY8" fmla="*/ 976928 h 1841150"/>
              <a:gd name="connsiteX9" fmla="*/ 14888 w 1400040"/>
              <a:gd name="connsiteY9" fmla="*/ 976731 h 1841150"/>
              <a:gd name="connsiteX10" fmla="*/ 9235 w 1400040"/>
              <a:gd name="connsiteY10" fmla="*/ 966316 h 1841150"/>
              <a:gd name="connsiteX11" fmla="*/ 0 w 1400040"/>
              <a:gd name="connsiteY11" fmla="*/ 920576 h 1841150"/>
              <a:gd name="connsiteX12" fmla="*/ 9235 w 1400040"/>
              <a:gd name="connsiteY12" fmla="*/ 874836 h 1841150"/>
              <a:gd name="connsiteX13" fmla="*/ 11615 w 1400040"/>
              <a:gd name="connsiteY13" fmla="*/ 870451 h 1841150"/>
              <a:gd name="connsiteX14" fmla="*/ 11438 w 1400040"/>
              <a:gd name="connsiteY14" fmla="*/ 870323 h 1841150"/>
              <a:gd name="connsiteX15" fmla="*/ 413796 w 1400040"/>
              <a:gd name="connsiteY15" fmla="*/ 65606 h 1841150"/>
              <a:gd name="connsiteX16" fmla="*/ 414156 w 1400040"/>
              <a:gd name="connsiteY16" fmla="*/ 65730 h 1841150"/>
              <a:gd name="connsiteX17" fmla="*/ 421713 w 1400040"/>
              <a:gd name="connsiteY17" fmla="*/ 51809 h 1841150"/>
              <a:gd name="connsiteX18" fmla="*/ 495471 w 1400040"/>
              <a:gd name="connsiteY18" fmla="*/ 2388 h 1841150"/>
              <a:gd name="connsiteX19" fmla="*/ 515736 w 1400040"/>
              <a:gd name="connsiteY19" fmla="*/ 345 h 1841150"/>
              <a:gd name="connsiteX20" fmla="*/ 515736 w 1400040"/>
              <a:gd name="connsiteY20" fmla="*/ 1 h 1841150"/>
              <a:gd name="connsiteX21" fmla="*/ 519148 w 1400040"/>
              <a:gd name="connsiteY21" fmla="*/ 1 h 1841150"/>
              <a:gd name="connsiteX22" fmla="*/ 519153 w 1400040"/>
              <a:gd name="connsiteY22" fmla="*/ 0 h 1841150"/>
              <a:gd name="connsiteX23" fmla="*/ 519158 w 1400040"/>
              <a:gd name="connsiteY23" fmla="*/ 1 h 1841150"/>
              <a:gd name="connsiteX24" fmla="*/ 1400040 w 1400040"/>
              <a:gd name="connsiteY24" fmla="*/ 1 h 184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00040" h="1841150">
                <a:moveTo>
                  <a:pt x="1400040" y="1841150"/>
                </a:moveTo>
                <a:lnTo>
                  <a:pt x="519110" y="1841150"/>
                </a:lnTo>
                <a:lnTo>
                  <a:pt x="516142" y="1841150"/>
                </a:lnTo>
                <a:lnTo>
                  <a:pt x="516142" y="1840851"/>
                </a:lnTo>
                <a:lnTo>
                  <a:pt x="495428" y="1838763"/>
                </a:lnTo>
                <a:cubicBezTo>
                  <a:pt x="464830" y="1832502"/>
                  <a:pt x="438564" y="1814348"/>
                  <a:pt x="421670" y="1789342"/>
                </a:cubicBezTo>
                <a:lnTo>
                  <a:pt x="414552" y="1776227"/>
                </a:lnTo>
                <a:lnTo>
                  <a:pt x="414199" y="1776348"/>
                </a:lnTo>
                <a:lnTo>
                  <a:pt x="14488" y="976928"/>
                </a:lnTo>
                <a:lnTo>
                  <a:pt x="14888" y="976731"/>
                </a:lnTo>
                <a:lnTo>
                  <a:pt x="9235" y="966316"/>
                </a:lnTo>
                <a:cubicBezTo>
                  <a:pt x="3288" y="952257"/>
                  <a:pt x="0" y="936801"/>
                  <a:pt x="0" y="920576"/>
                </a:cubicBezTo>
                <a:cubicBezTo>
                  <a:pt x="0" y="904351"/>
                  <a:pt x="3288" y="888895"/>
                  <a:pt x="9235" y="874836"/>
                </a:cubicBezTo>
                <a:lnTo>
                  <a:pt x="11615" y="870451"/>
                </a:lnTo>
                <a:lnTo>
                  <a:pt x="11438" y="870323"/>
                </a:lnTo>
                <a:lnTo>
                  <a:pt x="413796" y="65606"/>
                </a:lnTo>
                <a:lnTo>
                  <a:pt x="414156" y="65730"/>
                </a:lnTo>
                <a:lnTo>
                  <a:pt x="421713" y="51809"/>
                </a:lnTo>
                <a:cubicBezTo>
                  <a:pt x="438606" y="26803"/>
                  <a:pt x="464873" y="8649"/>
                  <a:pt x="495471" y="2388"/>
                </a:cubicBezTo>
                <a:lnTo>
                  <a:pt x="515736" y="345"/>
                </a:lnTo>
                <a:lnTo>
                  <a:pt x="515736" y="1"/>
                </a:lnTo>
                <a:lnTo>
                  <a:pt x="519148" y="1"/>
                </a:lnTo>
                <a:lnTo>
                  <a:pt x="519153" y="0"/>
                </a:lnTo>
                <a:lnTo>
                  <a:pt x="519158" y="1"/>
                </a:lnTo>
                <a:lnTo>
                  <a:pt x="1400040" y="1"/>
                </a:lnTo>
                <a:close/>
              </a:path>
            </a:pathLst>
          </a:custGeom>
          <a:solidFill>
            <a:srgbClr val="FFFFFF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id="{0D837DD2-5DD1-4483-AB8E-5A5BED2C05E3}"/>
              </a:ext>
            </a:extLst>
          </p:cNvPr>
          <p:cNvSpPr/>
          <p:nvPr/>
        </p:nvSpPr>
        <p:spPr>
          <a:xfrm rot="10800000">
            <a:off x="-2354" y="798778"/>
            <a:ext cx="1402394" cy="1841150"/>
          </a:xfrm>
          <a:custGeom>
            <a:avLst/>
            <a:gdLst>
              <a:gd name="connsiteX0" fmla="*/ 1402394 w 1402394"/>
              <a:gd name="connsiteY0" fmla="*/ 1841150 h 1841150"/>
              <a:gd name="connsiteX1" fmla="*/ 519110 w 1402394"/>
              <a:gd name="connsiteY1" fmla="*/ 1841150 h 1841150"/>
              <a:gd name="connsiteX2" fmla="*/ 516142 w 1402394"/>
              <a:gd name="connsiteY2" fmla="*/ 1841150 h 1841150"/>
              <a:gd name="connsiteX3" fmla="*/ 516142 w 1402394"/>
              <a:gd name="connsiteY3" fmla="*/ 1840851 h 1841150"/>
              <a:gd name="connsiteX4" fmla="*/ 495428 w 1402394"/>
              <a:gd name="connsiteY4" fmla="*/ 1838762 h 1841150"/>
              <a:gd name="connsiteX5" fmla="*/ 421670 w 1402394"/>
              <a:gd name="connsiteY5" fmla="*/ 1789341 h 1841150"/>
              <a:gd name="connsiteX6" fmla="*/ 414552 w 1402394"/>
              <a:gd name="connsiteY6" fmla="*/ 1776227 h 1841150"/>
              <a:gd name="connsiteX7" fmla="*/ 414199 w 1402394"/>
              <a:gd name="connsiteY7" fmla="*/ 1776348 h 1841150"/>
              <a:gd name="connsiteX8" fmla="*/ 14488 w 1402394"/>
              <a:gd name="connsiteY8" fmla="*/ 976927 h 1841150"/>
              <a:gd name="connsiteX9" fmla="*/ 14888 w 1402394"/>
              <a:gd name="connsiteY9" fmla="*/ 976730 h 1841150"/>
              <a:gd name="connsiteX10" fmla="*/ 9235 w 1402394"/>
              <a:gd name="connsiteY10" fmla="*/ 966315 h 1841150"/>
              <a:gd name="connsiteX11" fmla="*/ 0 w 1402394"/>
              <a:gd name="connsiteY11" fmla="*/ 920576 h 1841150"/>
              <a:gd name="connsiteX12" fmla="*/ 9235 w 1402394"/>
              <a:gd name="connsiteY12" fmla="*/ 874836 h 1841150"/>
              <a:gd name="connsiteX13" fmla="*/ 11615 w 1402394"/>
              <a:gd name="connsiteY13" fmla="*/ 870451 h 1841150"/>
              <a:gd name="connsiteX14" fmla="*/ 11438 w 1402394"/>
              <a:gd name="connsiteY14" fmla="*/ 870323 h 1841150"/>
              <a:gd name="connsiteX15" fmla="*/ 413796 w 1402394"/>
              <a:gd name="connsiteY15" fmla="*/ 65606 h 1841150"/>
              <a:gd name="connsiteX16" fmla="*/ 414156 w 1402394"/>
              <a:gd name="connsiteY16" fmla="*/ 65730 h 1841150"/>
              <a:gd name="connsiteX17" fmla="*/ 421713 w 1402394"/>
              <a:gd name="connsiteY17" fmla="*/ 51809 h 1841150"/>
              <a:gd name="connsiteX18" fmla="*/ 495471 w 1402394"/>
              <a:gd name="connsiteY18" fmla="*/ 2388 h 1841150"/>
              <a:gd name="connsiteX19" fmla="*/ 515736 w 1402394"/>
              <a:gd name="connsiteY19" fmla="*/ 345 h 1841150"/>
              <a:gd name="connsiteX20" fmla="*/ 515736 w 1402394"/>
              <a:gd name="connsiteY20" fmla="*/ 1 h 1841150"/>
              <a:gd name="connsiteX21" fmla="*/ 519148 w 1402394"/>
              <a:gd name="connsiteY21" fmla="*/ 1 h 1841150"/>
              <a:gd name="connsiteX22" fmla="*/ 519153 w 1402394"/>
              <a:gd name="connsiteY22" fmla="*/ 0 h 1841150"/>
              <a:gd name="connsiteX23" fmla="*/ 519158 w 1402394"/>
              <a:gd name="connsiteY23" fmla="*/ 1 h 1841150"/>
              <a:gd name="connsiteX24" fmla="*/ 1402394 w 1402394"/>
              <a:gd name="connsiteY24" fmla="*/ 1 h 184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02394" h="1841150">
                <a:moveTo>
                  <a:pt x="1402394" y="1841150"/>
                </a:moveTo>
                <a:lnTo>
                  <a:pt x="519110" y="1841150"/>
                </a:lnTo>
                <a:lnTo>
                  <a:pt x="516142" y="1841150"/>
                </a:lnTo>
                <a:lnTo>
                  <a:pt x="516142" y="1840851"/>
                </a:lnTo>
                <a:lnTo>
                  <a:pt x="495428" y="1838762"/>
                </a:lnTo>
                <a:cubicBezTo>
                  <a:pt x="464830" y="1832501"/>
                  <a:pt x="438564" y="1814347"/>
                  <a:pt x="421670" y="1789341"/>
                </a:cubicBezTo>
                <a:lnTo>
                  <a:pt x="414552" y="1776227"/>
                </a:lnTo>
                <a:lnTo>
                  <a:pt x="414199" y="1776348"/>
                </a:lnTo>
                <a:lnTo>
                  <a:pt x="14488" y="976927"/>
                </a:lnTo>
                <a:lnTo>
                  <a:pt x="14888" y="976730"/>
                </a:lnTo>
                <a:lnTo>
                  <a:pt x="9235" y="966315"/>
                </a:lnTo>
                <a:cubicBezTo>
                  <a:pt x="3288" y="952257"/>
                  <a:pt x="0" y="936800"/>
                  <a:pt x="0" y="920576"/>
                </a:cubicBezTo>
                <a:cubicBezTo>
                  <a:pt x="0" y="904351"/>
                  <a:pt x="3288" y="888895"/>
                  <a:pt x="9235" y="874836"/>
                </a:cubicBezTo>
                <a:lnTo>
                  <a:pt x="11615" y="870451"/>
                </a:lnTo>
                <a:lnTo>
                  <a:pt x="11438" y="870323"/>
                </a:lnTo>
                <a:lnTo>
                  <a:pt x="413796" y="65606"/>
                </a:lnTo>
                <a:lnTo>
                  <a:pt x="414156" y="65730"/>
                </a:lnTo>
                <a:lnTo>
                  <a:pt x="421713" y="51809"/>
                </a:lnTo>
                <a:cubicBezTo>
                  <a:pt x="438606" y="26803"/>
                  <a:pt x="464873" y="8649"/>
                  <a:pt x="495471" y="2388"/>
                </a:cubicBezTo>
                <a:lnTo>
                  <a:pt x="515736" y="345"/>
                </a:lnTo>
                <a:lnTo>
                  <a:pt x="515736" y="1"/>
                </a:lnTo>
                <a:lnTo>
                  <a:pt x="519148" y="1"/>
                </a:lnTo>
                <a:lnTo>
                  <a:pt x="519153" y="0"/>
                </a:lnTo>
                <a:lnTo>
                  <a:pt x="519158" y="1"/>
                </a:lnTo>
                <a:lnTo>
                  <a:pt x="1402394" y="1"/>
                </a:lnTo>
                <a:close/>
              </a:path>
            </a:pathLst>
          </a:custGeom>
          <a:solidFill>
            <a:srgbClr val="FFFFFF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Freeform 34">
            <a:extLst>
              <a:ext uri="{FF2B5EF4-FFF2-40B4-BE49-F238E27FC236}">
                <a16:creationId xmlns:a16="http://schemas.microsoft.com/office/drawing/2014/main" id="{4B41F54E-E14B-4CC6-B66F-BBDC81C0C1DC}"/>
              </a:ext>
            </a:extLst>
          </p:cNvPr>
          <p:cNvSpPr/>
          <p:nvPr/>
        </p:nvSpPr>
        <p:spPr>
          <a:xfrm rot="10800000">
            <a:off x="1061227" y="0"/>
            <a:ext cx="2072852" cy="1662660"/>
          </a:xfrm>
          <a:custGeom>
            <a:avLst/>
            <a:gdLst>
              <a:gd name="connsiteX0" fmla="*/ 1736507 w 2108998"/>
              <a:gd name="connsiteY0" fmla="*/ 1691653 h 1691653"/>
              <a:gd name="connsiteX1" fmla="*/ 371851 w 2108998"/>
              <a:gd name="connsiteY1" fmla="*/ 1691653 h 1691653"/>
              <a:gd name="connsiteX2" fmla="*/ 14488 w 2108998"/>
              <a:gd name="connsiteY2" fmla="*/ 976927 h 1691653"/>
              <a:gd name="connsiteX3" fmla="*/ 14888 w 2108998"/>
              <a:gd name="connsiteY3" fmla="*/ 976731 h 1691653"/>
              <a:gd name="connsiteX4" fmla="*/ 9234 w 2108998"/>
              <a:gd name="connsiteY4" fmla="*/ 966315 h 1691653"/>
              <a:gd name="connsiteX5" fmla="*/ 0 w 2108998"/>
              <a:gd name="connsiteY5" fmla="*/ 920576 h 1691653"/>
              <a:gd name="connsiteX6" fmla="*/ 9234 w 2108998"/>
              <a:gd name="connsiteY6" fmla="*/ 874836 h 1691653"/>
              <a:gd name="connsiteX7" fmla="*/ 11614 w 2108998"/>
              <a:gd name="connsiteY7" fmla="*/ 870451 h 1691653"/>
              <a:gd name="connsiteX8" fmla="*/ 11438 w 2108998"/>
              <a:gd name="connsiteY8" fmla="*/ 870323 h 1691653"/>
              <a:gd name="connsiteX9" fmla="*/ 413796 w 2108998"/>
              <a:gd name="connsiteY9" fmla="*/ 65606 h 1691653"/>
              <a:gd name="connsiteX10" fmla="*/ 414156 w 2108998"/>
              <a:gd name="connsiteY10" fmla="*/ 65730 h 1691653"/>
              <a:gd name="connsiteX11" fmla="*/ 421713 w 2108998"/>
              <a:gd name="connsiteY11" fmla="*/ 51809 h 1691653"/>
              <a:gd name="connsiteX12" fmla="*/ 495471 w 2108998"/>
              <a:gd name="connsiteY12" fmla="*/ 2388 h 1691653"/>
              <a:gd name="connsiteX13" fmla="*/ 515736 w 2108998"/>
              <a:gd name="connsiteY13" fmla="*/ 345 h 1691653"/>
              <a:gd name="connsiteX14" fmla="*/ 515736 w 2108998"/>
              <a:gd name="connsiteY14" fmla="*/ 1 h 1691653"/>
              <a:gd name="connsiteX15" fmla="*/ 519148 w 2108998"/>
              <a:gd name="connsiteY15" fmla="*/ 1 h 1691653"/>
              <a:gd name="connsiteX16" fmla="*/ 519153 w 2108998"/>
              <a:gd name="connsiteY16" fmla="*/ 0 h 1691653"/>
              <a:gd name="connsiteX17" fmla="*/ 519158 w 2108998"/>
              <a:gd name="connsiteY17" fmla="*/ 1 h 1691653"/>
              <a:gd name="connsiteX18" fmla="*/ 1586350 w 2108998"/>
              <a:gd name="connsiteY18" fmla="*/ 1 h 1691653"/>
              <a:gd name="connsiteX19" fmla="*/ 1586350 w 2108998"/>
              <a:gd name="connsiteY19" fmla="*/ 291 h 1691653"/>
              <a:gd name="connsiteX20" fmla="*/ 1589237 w 2108998"/>
              <a:gd name="connsiteY20" fmla="*/ 0 h 1691653"/>
              <a:gd name="connsiteX21" fmla="*/ 1686677 w 2108998"/>
              <a:gd name="connsiteY21" fmla="*/ 51808 h 1691653"/>
              <a:gd name="connsiteX22" fmla="*/ 1693244 w 2108998"/>
              <a:gd name="connsiteY22" fmla="*/ 63908 h 1691653"/>
              <a:gd name="connsiteX23" fmla="*/ 1693643 w 2108998"/>
              <a:gd name="connsiteY23" fmla="*/ 63771 h 1691653"/>
              <a:gd name="connsiteX24" fmla="*/ 2091486 w 2108998"/>
              <a:gd name="connsiteY24" fmla="*/ 859455 h 1691653"/>
              <a:gd name="connsiteX25" fmla="*/ 2091431 w 2108998"/>
              <a:gd name="connsiteY25" fmla="*/ 859483 h 1691653"/>
              <a:gd name="connsiteX26" fmla="*/ 2099763 w 2108998"/>
              <a:gd name="connsiteY26" fmla="*/ 874835 h 1691653"/>
              <a:gd name="connsiteX27" fmla="*/ 2108998 w 2108998"/>
              <a:gd name="connsiteY27" fmla="*/ 920575 h 1691653"/>
              <a:gd name="connsiteX28" fmla="*/ 2099763 w 2108998"/>
              <a:gd name="connsiteY28" fmla="*/ 966315 h 1691653"/>
              <a:gd name="connsiteX29" fmla="*/ 2091488 w 2108998"/>
              <a:gd name="connsiteY29" fmla="*/ 981562 h 1691653"/>
              <a:gd name="connsiteX30" fmla="*/ 2091536 w 2108998"/>
              <a:gd name="connsiteY30" fmla="*/ 981597 h 1691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108998" h="1691653">
                <a:moveTo>
                  <a:pt x="1736507" y="1691653"/>
                </a:moveTo>
                <a:lnTo>
                  <a:pt x="371851" y="1691653"/>
                </a:lnTo>
                <a:lnTo>
                  <a:pt x="14488" y="976927"/>
                </a:lnTo>
                <a:lnTo>
                  <a:pt x="14888" y="976731"/>
                </a:lnTo>
                <a:lnTo>
                  <a:pt x="9234" y="966315"/>
                </a:lnTo>
                <a:cubicBezTo>
                  <a:pt x="3288" y="952257"/>
                  <a:pt x="0" y="936800"/>
                  <a:pt x="0" y="920576"/>
                </a:cubicBezTo>
                <a:cubicBezTo>
                  <a:pt x="0" y="904351"/>
                  <a:pt x="3288" y="888895"/>
                  <a:pt x="9234" y="874836"/>
                </a:cubicBezTo>
                <a:lnTo>
                  <a:pt x="11614" y="870451"/>
                </a:lnTo>
                <a:lnTo>
                  <a:pt x="11438" y="870323"/>
                </a:lnTo>
                <a:lnTo>
                  <a:pt x="413796" y="65606"/>
                </a:lnTo>
                <a:lnTo>
                  <a:pt x="414156" y="65730"/>
                </a:lnTo>
                <a:lnTo>
                  <a:pt x="421713" y="51809"/>
                </a:lnTo>
                <a:cubicBezTo>
                  <a:pt x="438606" y="26803"/>
                  <a:pt x="464872" y="8649"/>
                  <a:pt x="495471" y="2388"/>
                </a:cubicBezTo>
                <a:lnTo>
                  <a:pt x="515736" y="345"/>
                </a:lnTo>
                <a:lnTo>
                  <a:pt x="515736" y="1"/>
                </a:lnTo>
                <a:lnTo>
                  <a:pt x="519148" y="1"/>
                </a:lnTo>
                <a:lnTo>
                  <a:pt x="519153" y="0"/>
                </a:lnTo>
                <a:lnTo>
                  <a:pt x="519158" y="1"/>
                </a:lnTo>
                <a:lnTo>
                  <a:pt x="1586350" y="1"/>
                </a:lnTo>
                <a:lnTo>
                  <a:pt x="1586350" y="291"/>
                </a:lnTo>
                <a:lnTo>
                  <a:pt x="1589237" y="0"/>
                </a:lnTo>
                <a:cubicBezTo>
                  <a:pt x="1629798" y="0"/>
                  <a:pt x="1665560" y="20551"/>
                  <a:pt x="1686677" y="51808"/>
                </a:cubicBezTo>
                <a:lnTo>
                  <a:pt x="1693244" y="63908"/>
                </a:lnTo>
                <a:lnTo>
                  <a:pt x="1693643" y="63771"/>
                </a:lnTo>
                <a:lnTo>
                  <a:pt x="2091486" y="859455"/>
                </a:lnTo>
                <a:lnTo>
                  <a:pt x="2091431" y="859483"/>
                </a:lnTo>
                <a:lnTo>
                  <a:pt x="2099763" y="874835"/>
                </a:lnTo>
                <a:cubicBezTo>
                  <a:pt x="2105710" y="888894"/>
                  <a:pt x="2108998" y="904350"/>
                  <a:pt x="2108998" y="920575"/>
                </a:cubicBezTo>
                <a:cubicBezTo>
                  <a:pt x="2108998" y="936800"/>
                  <a:pt x="2105710" y="952256"/>
                  <a:pt x="2099763" y="966315"/>
                </a:cubicBezTo>
                <a:lnTo>
                  <a:pt x="2091488" y="981562"/>
                </a:lnTo>
                <a:lnTo>
                  <a:pt x="2091536" y="981597"/>
                </a:lnTo>
                <a:close/>
              </a:path>
            </a:pathLst>
          </a:custGeom>
          <a:solidFill>
            <a:srgbClr val="FFFFFF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Freeform 38">
            <a:extLst>
              <a:ext uri="{FF2B5EF4-FFF2-40B4-BE49-F238E27FC236}">
                <a16:creationId xmlns:a16="http://schemas.microsoft.com/office/drawing/2014/main" id="{CD7F4039-3272-4DDA-BA81-EF36E74A3046}"/>
              </a:ext>
            </a:extLst>
          </p:cNvPr>
          <p:cNvSpPr/>
          <p:nvPr/>
        </p:nvSpPr>
        <p:spPr>
          <a:xfrm rot="10800000">
            <a:off x="2907145" y="-3582"/>
            <a:ext cx="1896001" cy="680841"/>
          </a:xfrm>
          <a:custGeom>
            <a:avLst/>
            <a:gdLst>
              <a:gd name="connsiteX0" fmla="*/ 1896001 w 1896001"/>
              <a:gd name="connsiteY0" fmla="*/ 680841 h 680841"/>
              <a:gd name="connsiteX1" fmla="*/ 0 w 1896001"/>
              <a:gd name="connsiteY1" fmla="*/ 680841 h 680841"/>
              <a:gd name="connsiteX2" fmla="*/ 307617 w 1896001"/>
              <a:gd name="connsiteY2" fmla="*/ 65606 h 680841"/>
              <a:gd name="connsiteX3" fmla="*/ 307978 w 1896001"/>
              <a:gd name="connsiteY3" fmla="*/ 65730 h 680841"/>
              <a:gd name="connsiteX4" fmla="*/ 315534 w 1896001"/>
              <a:gd name="connsiteY4" fmla="*/ 51809 h 680841"/>
              <a:gd name="connsiteX5" fmla="*/ 389292 w 1896001"/>
              <a:gd name="connsiteY5" fmla="*/ 2388 h 680841"/>
              <a:gd name="connsiteX6" fmla="*/ 409557 w 1896001"/>
              <a:gd name="connsiteY6" fmla="*/ 344 h 680841"/>
              <a:gd name="connsiteX7" fmla="*/ 409557 w 1896001"/>
              <a:gd name="connsiteY7" fmla="*/ 1 h 680841"/>
              <a:gd name="connsiteX8" fmla="*/ 412969 w 1896001"/>
              <a:gd name="connsiteY8" fmla="*/ 1 h 680841"/>
              <a:gd name="connsiteX9" fmla="*/ 412974 w 1896001"/>
              <a:gd name="connsiteY9" fmla="*/ 0 h 680841"/>
              <a:gd name="connsiteX10" fmla="*/ 412979 w 1896001"/>
              <a:gd name="connsiteY10" fmla="*/ 1 h 680841"/>
              <a:gd name="connsiteX11" fmla="*/ 1480172 w 1896001"/>
              <a:gd name="connsiteY11" fmla="*/ 1 h 680841"/>
              <a:gd name="connsiteX12" fmla="*/ 1480172 w 1896001"/>
              <a:gd name="connsiteY12" fmla="*/ 291 h 680841"/>
              <a:gd name="connsiteX13" fmla="*/ 1483058 w 1896001"/>
              <a:gd name="connsiteY13" fmla="*/ 0 h 680841"/>
              <a:gd name="connsiteX14" fmla="*/ 1580498 w 1896001"/>
              <a:gd name="connsiteY14" fmla="*/ 51808 h 680841"/>
              <a:gd name="connsiteX15" fmla="*/ 1587065 w 1896001"/>
              <a:gd name="connsiteY15" fmla="*/ 63908 h 680841"/>
              <a:gd name="connsiteX16" fmla="*/ 1587465 w 1896001"/>
              <a:gd name="connsiteY16" fmla="*/ 63771 h 680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96001" h="680841">
                <a:moveTo>
                  <a:pt x="1896001" y="680841"/>
                </a:moveTo>
                <a:lnTo>
                  <a:pt x="0" y="680841"/>
                </a:lnTo>
                <a:lnTo>
                  <a:pt x="307617" y="65606"/>
                </a:lnTo>
                <a:lnTo>
                  <a:pt x="307978" y="65730"/>
                </a:lnTo>
                <a:lnTo>
                  <a:pt x="315534" y="51809"/>
                </a:lnTo>
                <a:cubicBezTo>
                  <a:pt x="332428" y="26802"/>
                  <a:pt x="358694" y="8649"/>
                  <a:pt x="389292" y="2388"/>
                </a:cubicBezTo>
                <a:lnTo>
                  <a:pt x="409557" y="344"/>
                </a:lnTo>
                <a:lnTo>
                  <a:pt x="409557" y="1"/>
                </a:lnTo>
                <a:lnTo>
                  <a:pt x="412969" y="1"/>
                </a:lnTo>
                <a:lnTo>
                  <a:pt x="412974" y="0"/>
                </a:lnTo>
                <a:lnTo>
                  <a:pt x="412979" y="1"/>
                </a:lnTo>
                <a:lnTo>
                  <a:pt x="1480172" y="1"/>
                </a:lnTo>
                <a:lnTo>
                  <a:pt x="1480172" y="291"/>
                </a:lnTo>
                <a:lnTo>
                  <a:pt x="1483058" y="0"/>
                </a:lnTo>
                <a:cubicBezTo>
                  <a:pt x="1523620" y="0"/>
                  <a:pt x="1559381" y="20551"/>
                  <a:pt x="1580498" y="51808"/>
                </a:cubicBezTo>
                <a:lnTo>
                  <a:pt x="1587065" y="63908"/>
                </a:lnTo>
                <a:lnTo>
                  <a:pt x="1587465" y="63771"/>
                </a:lnTo>
                <a:close/>
              </a:path>
            </a:pathLst>
          </a:custGeom>
          <a:solidFill>
            <a:srgbClr val="FFFFFF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Freeform 39">
            <a:extLst>
              <a:ext uri="{FF2B5EF4-FFF2-40B4-BE49-F238E27FC236}">
                <a16:creationId xmlns:a16="http://schemas.microsoft.com/office/drawing/2014/main" id="{1A898566-A973-4189-A2C8-F6026A97351E}"/>
              </a:ext>
            </a:extLst>
          </p:cNvPr>
          <p:cNvSpPr/>
          <p:nvPr/>
        </p:nvSpPr>
        <p:spPr>
          <a:xfrm rot="10800000">
            <a:off x="-589278" y="0"/>
            <a:ext cx="1896001" cy="680841"/>
          </a:xfrm>
          <a:custGeom>
            <a:avLst/>
            <a:gdLst>
              <a:gd name="connsiteX0" fmla="*/ 1896001 w 1896001"/>
              <a:gd name="connsiteY0" fmla="*/ 680841 h 680841"/>
              <a:gd name="connsiteX1" fmla="*/ 0 w 1896001"/>
              <a:gd name="connsiteY1" fmla="*/ 680841 h 680841"/>
              <a:gd name="connsiteX2" fmla="*/ 307617 w 1896001"/>
              <a:gd name="connsiteY2" fmla="*/ 65606 h 680841"/>
              <a:gd name="connsiteX3" fmla="*/ 307978 w 1896001"/>
              <a:gd name="connsiteY3" fmla="*/ 65730 h 680841"/>
              <a:gd name="connsiteX4" fmla="*/ 315534 w 1896001"/>
              <a:gd name="connsiteY4" fmla="*/ 51809 h 680841"/>
              <a:gd name="connsiteX5" fmla="*/ 389292 w 1896001"/>
              <a:gd name="connsiteY5" fmla="*/ 2388 h 680841"/>
              <a:gd name="connsiteX6" fmla="*/ 409557 w 1896001"/>
              <a:gd name="connsiteY6" fmla="*/ 344 h 680841"/>
              <a:gd name="connsiteX7" fmla="*/ 409557 w 1896001"/>
              <a:gd name="connsiteY7" fmla="*/ 1 h 680841"/>
              <a:gd name="connsiteX8" fmla="*/ 412969 w 1896001"/>
              <a:gd name="connsiteY8" fmla="*/ 1 h 680841"/>
              <a:gd name="connsiteX9" fmla="*/ 412974 w 1896001"/>
              <a:gd name="connsiteY9" fmla="*/ 0 h 680841"/>
              <a:gd name="connsiteX10" fmla="*/ 412979 w 1896001"/>
              <a:gd name="connsiteY10" fmla="*/ 1 h 680841"/>
              <a:gd name="connsiteX11" fmla="*/ 1480172 w 1896001"/>
              <a:gd name="connsiteY11" fmla="*/ 1 h 680841"/>
              <a:gd name="connsiteX12" fmla="*/ 1480172 w 1896001"/>
              <a:gd name="connsiteY12" fmla="*/ 291 h 680841"/>
              <a:gd name="connsiteX13" fmla="*/ 1483058 w 1896001"/>
              <a:gd name="connsiteY13" fmla="*/ 0 h 680841"/>
              <a:gd name="connsiteX14" fmla="*/ 1580498 w 1896001"/>
              <a:gd name="connsiteY14" fmla="*/ 51808 h 680841"/>
              <a:gd name="connsiteX15" fmla="*/ 1587065 w 1896001"/>
              <a:gd name="connsiteY15" fmla="*/ 63908 h 680841"/>
              <a:gd name="connsiteX16" fmla="*/ 1587465 w 1896001"/>
              <a:gd name="connsiteY16" fmla="*/ 63771 h 680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96001" h="680841">
                <a:moveTo>
                  <a:pt x="1896001" y="680841"/>
                </a:moveTo>
                <a:lnTo>
                  <a:pt x="0" y="680841"/>
                </a:lnTo>
                <a:lnTo>
                  <a:pt x="307617" y="65606"/>
                </a:lnTo>
                <a:lnTo>
                  <a:pt x="307978" y="65730"/>
                </a:lnTo>
                <a:lnTo>
                  <a:pt x="315534" y="51809"/>
                </a:lnTo>
                <a:cubicBezTo>
                  <a:pt x="332428" y="26802"/>
                  <a:pt x="358694" y="8649"/>
                  <a:pt x="389292" y="2388"/>
                </a:cubicBezTo>
                <a:lnTo>
                  <a:pt x="409557" y="344"/>
                </a:lnTo>
                <a:lnTo>
                  <a:pt x="409557" y="1"/>
                </a:lnTo>
                <a:lnTo>
                  <a:pt x="412969" y="1"/>
                </a:lnTo>
                <a:lnTo>
                  <a:pt x="412974" y="0"/>
                </a:lnTo>
                <a:lnTo>
                  <a:pt x="412979" y="1"/>
                </a:lnTo>
                <a:lnTo>
                  <a:pt x="1480172" y="1"/>
                </a:lnTo>
                <a:lnTo>
                  <a:pt x="1480172" y="291"/>
                </a:lnTo>
                <a:lnTo>
                  <a:pt x="1483058" y="0"/>
                </a:lnTo>
                <a:cubicBezTo>
                  <a:pt x="1523620" y="0"/>
                  <a:pt x="1559381" y="20551"/>
                  <a:pt x="1580498" y="51808"/>
                </a:cubicBezTo>
                <a:lnTo>
                  <a:pt x="1587065" y="63908"/>
                </a:lnTo>
                <a:lnTo>
                  <a:pt x="1587465" y="63771"/>
                </a:lnTo>
                <a:close/>
              </a:path>
            </a:pathLst>
          </a:custGeom>
          <a:solidFill>
            <a:srgbClr val="FFFFFF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F82FD0-6346-4880-8BD1-ACCC29254022}"/>
              </a:ext>
            </a:extLst>
          </p:cNvPr>
          <p:cNvCxnSpPr>
            <a:cxnSpLocks/>
          </p:cNvCxnSpPr>
          <p:nvPr/>
        </p:nvCxnSpPr>
        <p:spPr>
          <a:xfrm flipV="1">
            <a:off x="3518781" y="4114800"/>
            <a:ext cx="0" cy="1772233"/>
          </a:xfrm>
          <a:prstGeom prst="line">
            <a:avLst/>
          </a:prstGeom>
          <a:ln w="28575">
            <a:solidFill>
              <a:srgbClr val="FB82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06455CCE-1608-478F-B879-F3A6E8B28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6759" y="4114800"/>
            <a:ext cx="3384881" cy="312821"/>
          </a:xfrm>
          <a:prstGeom prst="rect">
            <a:avLst/>
          </a:prstGeom>
        </p:spPr>
      </p:pic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9DA83111-3A9F-427E-9C05-50FAD7A0A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06892" y="4557580"/>
            <a:ext cx="7751102" cy="1329453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paragraph here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28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1BDEDE-9A72-4794-982E-1B91E80D72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1000"/>
          </a:blip>
          <a:srcRect t="7879" b="7879"/>
          <a:stretch/>
        </p:blipFill>
        <p:spPr>
          <a:xfrm>
            <a:off x="0" y="0"/>
            <a:ext cx="12205376" cy="6858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6E4A0CD-3F74-49A8-8295-F80179BF238D}"/>
              </a:ext>
            </a:extLst>
          </p:cNvPr>
          <p:cNvCxnSpPr>
            <a:cxnSpLocks/>
          </p:cNvCxnSpPr>
          <p:nvPr/>
        </p:nvCxnSpPr>
        <p:spPr>
          <a:xfrm flipV="1">
            <a:off x="1061227" y="3320025"/>
            <a:ext cx="0" cy="2648975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20">
            <a:extLst>
              <a:ext uri="{FF2B5EF4-FFF2-40B4-BE49-F238E27FC236}">
                <a16:creationId xmlns:a16="http://schemas.microsoft.com/office/drawing/2014/main" id="{FF85A6E5-6769-4CFB-A80E-5B7DBE58D1A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865219" y="526394"/>
            <a:ext cx="2682682" cy="259399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insert picture</a:t>
            </a:r>
          </a:p>
        </p:txBody>
      </p:sp>
      <p:sp>
        <p:nvSpPr>
          <p:cNvPr id="7" name="Text Placeholder 25">
            <a:extLst>
              <a:ext uri="{FF2B5EF4-FFF2-40B4-BE49-F238E27FC236}">
                <a16:creationId xmlns:a16="http://schemas.microsoft.com/office/drawing/2014/main" id="{80357DCF-3C7F-40C0-801B-B7B8D6375F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4377" y="3516415"/>
            <a:ext cx="7117437" cy="2332202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52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0"/>
            <a:r>
              <a:rPr lang="en-US"/>
              <a:t>MASTER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921536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xagons Joined - D Clouds">
    <p:bg>
      <p:bgPr>
        <a:solidFill>
          <a:srgbClr val="00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68E5C54-B676-4D3B-A1F1-CA70A383BB4B}"/>
              </a:ext>
            </a:extLst>
          </p:cNvPr>
          <p:cNvCxnSpPr>
            <a:cxnSpLocks/>
          </p:cNvCxnSpPr>
          <p:nvPr/>
        </p:nvCxnSpPr>
        <p:spPr>
          <a:xfrm>
            <a:off x="22186" y="3423194"/>
            <a:ext cx="1133514" cy="5803"/>
          </a:xfrm>
          <a:prstGeom prst="line">
            <a:avLst/>
          </a:prstGeom>
          <a:noFill/>
          <a:ln w="44450" cap="flat" cmpd="sng" algn="ctr">
            <a:solidFill>
              <a:srgbClr val="FFFFFF"/>
            </a:solidFill>
            <a:prstDash val="sysDot"/>
            <a:miter lim="800000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4765E07-7AE2-4246-A441-B8BE2CBA790E}"/>
              </a:ext>
            </a:extLst>
          </p:cNvPr>
          <p:cNvCxnSpPr/>
          <p:nvPr/>
        </p:nvCxnSpPr>
        <p:spPr>
          <a:xfrm>
            <a:off x="3649030" y="3951924"/>
            <a:ext cx="1156137" cy="324543"/>
          </a:xfrm>
          <a:prstGeom prst="line">
            <a:avLst/>
          </a:prstGeom>
          <a:noFill/>
          <a:ln w="44450" cap="flat" cmpd="sng" algn="ctr">
            <a:solidFill>
              <a:srgbClr val="FFFFFF"/>
            </a:solidFill>
            <a:prstDash val="sysDot"/>
            <a:miter lim="800000"/>
          </a:ln>
          <a:effectLst/>
        </p:spPr>
      </p:cxnSp>
      <p:sp>
        <p:nvSpPr>
          <p:cNvPr id="43" name="Freeform: Shape 57">
            <a:extLst>
              <a:ext uri="{FF2B5EF4-FFF2-40B4-BE49-F238E27FC236}">
                <a16:creationId xmlns:a16="http://schemas.microsoft.com/office/drawing/2014/main" id="{A3C19337-F51E-402A-B04B-6ACD5CA77E70}"/>
              </a:ext>
            </a:extLst>
          </p:cNvPr>
          <p:cNvSpPr/>
          <p:nvPr/>
        </p:nvSpPr>
        <p:spPr>
          <a:xfrm rot="10800000">
            <a:off x="1054182" y="2179661"/>
            <a:ext cx="2862182" cy="2498678"/>
          </a:xfrm>
          <a:custGeom>
            <a:avLst/>
            <a:gdLst>
              <a:gd name="connsiteX0" fmla="*/ 5919664 w 7855693"/>
              <a:gd name="connsiteY0" fmla="*/ 6858002 h 6858002"/>
              <a:gd name="connsiteX1" fmla="*/ 5910425 w 7855693"/>
              <a:gd name="connsiteY1" fmla="*/ 6857071 h 6858002"/>
              <a:gd name="connsiteX2" fmla="*/ 5910425 w 7855693"/>
              <a:gd name="connsiteY2" fmla="*/ 6858002 h 6858002"/>
              <a:gd name="connsiteX3" fmla="*/ 1933605 w 7855693"/>
              <a:gd name="connsiteY3" fmla="*/ 6858002 h 6858002"/>
              <a:gd name="connsiteX4" fmla="*/ 1922550 w 7855693"/>
              <a:gd name="connsiteY4" fmla="*/ 6858002 h 6858002"/>
              <a:gd name="connsiteX5" fmla="*/ 1922550 w 7855693"/>
              <a:gd name="connsiteY5" fmla="*/ 6856887 h 6858002"/>
              <a:gd name="connsiteX6" fmla="*/ 1845393 w 7855693"/>
              <a:gd name="connsiteY6" fmla="*/ 6849109 h 6858002"/>
              <a:gd name="connsiteX7" fmla="*/ 1570656 w 7855693"/>
              <a:gd name="connsiteY7" fmla="*/ 6665023 h 6858002"/>
              <a:gd name="connsiteX8" fmla="*/ 1544141 w 7855693"/>
              <a:gd name="connsiteY8" fmla="*/ 6616174 h 6858002"/>
              <a:gd name="connsiteX9" fmla="*/ 1542826 w 7855693"/>
              <a:gd name="connsiteY9" fmla="*/ 6616625 h 6858002"/>
              <a:gd name="connsiteX10" fmla="*/ 53966 w 7855693"/>
              <a:gd name="connsiteY10" fmla="*/ 3638905 h 6858002"/>
              <a:gd name="connsiteX11" fmla="*/ 55454 w 7855693"/>
              <a:gd name="connsiteY11" fmla="*/ 3638172 h 6858002"/>
              <a:gd name="connsiteX12" fmla="*/ 34397 w 7855693"/>
              <a:gd name="connsiteY12" fmla="*/ 3599377 h 6858002"/>
              <a:gd name="connsiteX13" fmla="*/ 0 w 7855693"/>
              <a:gd name="connsiteY13" fmla="*/ 3429004 h 6858002"/>
              <a:gd name="connsiteX14" fmla="*/ 34397 w 7855693"/>
              <a:gd name="connsiteY14" fmla="*/ 3258631 h 6858002"/>
              <a:gd name="connsiteX15" fmla="*/ 43262 w 7855693"/>
              <a:gd name="connsiteY15" fmla="*/ 3242298 h 6858002"/>
              <a:gd name="connsiteX16" fmla="*/ 42603 w 7855693"/>
              <a:gd name="connsiteY16" fmla="*/ 3241820 h 6858002"/>
              <a:gd name="connsiteX17" fmla="*/ 1541327 w 7855693"/>
              <a:gd name="connsiteY17" fmla="*/ 244373 h 6858002"/>
              <a:gd name="connsiteX18" fmla="*/ 1542669 w 7855693"/>
              <a:gd name="connsiteY18" fmla="*/ 244833 h 6858002"/>
              <a:gd name="connsiteX19" fmla="*/ 1570815 w 7855693"/>
              <a:gd name="connsiteY19" fmla="*/ 192979 h 6858002"/>
              <a:gd name="connsiteX20" fmla="*/ 1845552 w 7855693"/>
              <a:gd name="connsiteY20" fmla="*/ 8893 h 6858002"/>
              <a:gd name="connsiteX21" fmla="*/ 1921037 w 7855693"/>
              <a:gd name="connsiteY21" fmla="*/ 1283 h 6858002"/>
              <a:gd name="connsiteX22" fmla="*/ 1921037 w 7855693"/>
              <a:gd name="connsiteY22" fmla="*/ 2 h 6858002"/>
              <a:gd name="connsiteX23" fmla="*/ 1933745 w 7855693"/>
              <a:gd name="connsiteY23" fmla="*/ 2 h 6858002"/>
              <a:gd name="connsiteX24" fmla="*/ 1933764 w 7855693"/>
              <a:gd name="connsiteY24" fmla="*/ 0 h 6858002"/>
              <a:gd name="connsiteX25" fmla="*/ 1933784 w 7855693"/>
              <a:gd name="connsiteY25" fmla="*/ 2 h 6858002"/>
              <a:gd name="connsiteX26" fmla="*/ 5908912 w 7855693"/>
              <a:gd name="connsiteY26" fmla="*/ 2 h 6858002"/>
              <a:gd name="connsiteX27" fmla="*/ 5908912 w 7855693"/>
              <a:gd name="connsiteY27" fmla="*/ 1084 h 6858002"/>
              <a:gd name="connsiteX28" fmla="*/ 5919663 w 7855693"/>
              <a:gd name="connsiteY28" fmla="*/ 0 h 6858002"/>
              <a:gd name="connsiteX29" fmla="*/ 6282612 w 7855693"/>
              <a:gd name="connsiteY29" fmla="*/ 192978 h 6858002"/>
              <a:gd name="connsiteX30" fmla="*/ 6307074 w 7855693"/>
              <a:gd name="connsiteY30" fmla="*/ 238046 h 6858002"/>
              <a:gd name="connsiteX31" fmla="*/ 6308562 w 7855693"/>
              <a:gd name="connsiteY31" fmla="*/ 237536 h 6858002"/>
              <a:gd name="connsiteX32" fmla="*/ 7790465 w 7855693"/>
              <a:gd name="connsiteY32" fmla="*/ 3201339 h 6858002"/>
              <a:gd name="connsiteX33" fmla="*/ 7790257 w 7855693"/>
              <a:gd name="connsiteY33" fmla="*/ 3201441 h 6858002"/>
              <a:gd name="connsiteX34" fmla="*/ 7821296 w 7855693"/>
              <a:gd name="connsiteY34" fmla="*/ 3258628 h 6858002"/>
              <a:gd name="connsiteX35" fmla="*/ 7855693 w 7855693"/>
              <a:gd name="connsiteY35" fmla="*/ 3429001 h 6858002"/>
              <a:gd name="connsiteX36" fmla="*/ 7821296 w 7855693"/>
              <a:gd name="connsiteY36" fmla="*/ 3599374 h 6858002"/>
              <a:gd name="connsiteX37" fmla="*/ 7790470 w 7855693"/>
              <a:gd name="connsiteY37" fmla="*/ 3656167 h 6858002"/>
              <a:gd name="connsiteX38" fmla="*/ 7790649 w 7855693"/>
              <a:gd name="connsiteY38" fmla="*/ 3656297 h 6858002"/>
              <a:gd name="connsiteX39" fmla="*/ 6307508 w 7855693"/>
              <a:gd name="connsiteY39" fmla="*/ 6622575 h 6858002"/>
              <a:gd name="connsiteX40" fmla="*/ 6305944 w 7855693"/>
              <a:gd name="connsiteY40" fmla="*/ 6622039 h 6858002"/>
              <a:gd name="connsiteX41" fmla="*/ 6282613 w 7855693"/>
              <a:gd name="connsiteY41" fmla="*/ 6665023 h 6858002"/>
              <a:gd name="connsiteX42" fmla="*/ 5919664 w 7855693"/>
              <a:gd name="connsiteY4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855693" h="6858002">
                <a:moveTo>
                  <a:pt x="5919664" y="6858002"/>
                </a:moveTo>
                <a:lnTo>
                  <a:pt x="5910425" y="6857071"/>
                </a:lnTo>
                <a:lnTo>
                  <a:pt x="5910425" y="6858002"/>
                </a:lnTo>
                <a:lnTo>
                  <a:pt x="1933605" y="6858002"/>
                </a:lnTo>
                <a:lnTo>
                  <a:pt x="1922550" y="6858002"/>
                </a:lnTo>
                <a:lnTo>
                  <a:pt x="1922550" y="6856887"/>
                </a:lnTo>
                <a:lnTo>
                  <a:pt x="1845393" y="6849109"/>
                </a:lnTo>
                <a:cubicBezTo>
                  <a:pt x="1731420" y="6825787"/>
                  <a:pt x="1633583" y="6758167"/>
                  <a:pt x="1570656" y="6665023"/>
                </a:cubicBezTo>
                <a:lnTo>
                  <a:pt x="1544141" y="6616174"/>
                </a:lnTo>
                <a:lnTo>
                  <a:pt x="1542826" y="6616625"/>
                </a:lnTo>
                <a:lnTo>
                  <a:pt x="53966" y="3638905"/>
                </a:lnTo>
                <a:lnTo>
                  <a:pt x="55454" y="3638172"/>
                </a:lnTo>
                <a:lnTo>
                  <a:pt x="34397" y="3599377"/>
                </a:lnTo>
                <a:cubicBezTo>
                  <a:pt x="12248" y="3547011"/>
                  <a:pt x="0" y="3489438"/>
                  <a:pt x="0" y="3429004"/>
                </a:cubicBezTo>
                <a:cubicBezTo>
                  <a:pt x="0" y="3368570"/>
                  <a:pt x="12248" y="3310997"/>
                  <a:pt x="34397" y="3258631"/>
                </a:cubicBezTo>
                <a:lnTo>
                  <a:pt x="43262" y="3242298"/>
                </a:lnTo>
                <a:lnTo>
                  <a:pt x="42603" y="3241820"/>
                </a:lnTo>
                <a:lnTo>
                  <a:pt x="1541327" y="244373"/>
                </a:lnTo>
                <a:lnTo>
                  <a:pt x="1542669" y="244833"/>
                </a:lnTo>
                <a:lnTo>
                  <a:pt x="1570815" y="192979"/>
                </a:lnTo>
                <a:cubicBezTo>
                  <a:pt x="1633741" y="99835"/>
                  <a:pt x="1731579" y="32215"/>
                  <a:pt x="1845552" y="8893"/>
                </a:cubicBezTo>
                <a:lnTo>
                  <a:pt x="1921037" y="1283"/>
                </a:lnTo>
                <a:lnTo>
                  <a:pt x="1921037" y="2"/>
                </a:lnTo>
                <a:lnTo>
                  <a:pt x="1933745" y="2"/>
                </a:lnTo>
                <a:lnTo>
                  <a:pt x="1933764" y="0"/>
                </a:lnTo>
                <a:lnTo>
                  <a:pt x="1933784" y="2"/>
                </a:lnTo>
                <a:lnTo>
                  <a:pt x="5908912" y="2"/>
                </a:lnTo>
                <a:lnTo>
                  <a:pt x="5908912" y="1084"/>
                </a:lnTo>
                <a:lnTo>
                  <a:pt x="5919663" y="0"/>
                </a:lnTo>
                <a:cubicBezTo>
                  <a:pt x="6070748" y="0"/>
                  <a:pt x="6203954" y="76549"/>
                  <a:pt x="6282612" y="192978"/>
                </a:cubicBezTo>
                <a:lnTo>
                  <a:pt x="6307074" y="238046"/>
                </a:lnTo>
                <a:lnTo>
                  <a:pt x="6308562" y="237536"/>
                </a:lnTo>
                <a:lnTo>
                  <a:pt x="7790465" y="3201339"/>
                </a:lnTo>
                <a:lnTo>
                  <a:pt x="7790257" y="3201441"/>
                </a:lnTo>
                <a:lnTo>
                  <a:pt x="7821296" y="3258628"/>
                </a:lnTo>
                <a:cubicBezTo>
                  <a:pt x="7843445" y="3310994"/>
                  <a:pt x="7855693" y="3368567"/>
                  <a:pt x="7855693" y="3429001"/>
                </a:cubicBezTo>
                <a:cubicBezTo>
                  <a:pt x="7855693" y="3489435"/>
                  <a:pt x="7843445" y="3547008"/>
                  <a:pt x="7821296" y="3599374"/>
                </a:cubicBezTo>
                <a:lnTo>
                  <a:pt x="7790470" y="3656167"/>
                </a:lnTo>
                <a:lnTo>
                  <a:pt x="7790649" y="3656297"/>
                </a:lnTo>
                <a:lnTo>
                  <a:pt x="6307508" y="6622575"/>
                </a:lnTo>
                <a:lnTo>
                  <a:pt x="6305944" y="6622039"/>
                </a:lnTo>
                <a:lnTo>
                  <a:pt x="6282613" y="6665023"/>
                </a:lnTo>
                <a:cubicBezTo>
                  <a:pt x="6203955" y="6781453"/>
                  <a:pt x="6070749" y="6858002"/>
                  <a:pt x="5919664" y="6858002"/>
                </a:cubicBezTo>
                <a:close/>
              </a:path>
            </a:pathLst>
          </a:custGeom>
          <a:solidFill>
            <a:srgbClr val="FF82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DC2F3B4-12F1-402E-97BC-F0F30A4AEC15}"/>
              </a:ext>
            </a:extLst>
          </p:cNvPr>
          <p:cNvCxnSpPr>
            <a:cxnSpLocks/>
          </p:cNvCxnSpPr>
          <p:nvPr/>
        </p:nvCxnSpPr>
        <p:spPr>
          <a:xfrm flipV="1">
            <a:off x="7122821" y="3784600"/>
            <a:ext cx="1329886" cy="450577"/>
          </a:xfrm>
          <a:prstGeom prst="line">
            <a:avLst/>
          </a:prstGeom>
          <a:noFill/>
          <a:ln w="44450" cap="flat" cmpd="sng" algn="ctr">
            <a:solidFill>
              <a:srgbClr val="FFFFFF"/>
            </a:solidFill>
            <a:prstDash val="sysDot"/>
            <a:miter lim="800000"/>
          </a:ln>
          <a:effectLst/>
        </p:spPr>
      </p:cxnSp>
      <p:sp>
        <p:nvSpPr>
          <p:cNvPr id="50" name="Freeform: Shape 57">
            <a:extLst>
              <a:ext uri="{FF2B5EF4-FFF2-40B4-BE49-F238E27FC236}">
                <a16:creationId xmlns:a16="http://schemas.microsoft.com/office/drawing/2014/main" id="{D498F3AC-7A3B-4D0E-A2E7-C45653B43916}"/>
              </a:ext>
            </a:extLst>
          </p:cNvPr>
          <p:cNvSpPr/>
          <p:nvPr/>
        </p:nvSpPr>
        <p:spPr>
          <a:xfrm rot="10800000">
            <a:off x="4554489" y="3428998"/>
            <a:ext cx="2862182" cy="2498678"/>
          </a:xfrm>
          <a:custGeom>
            <a:avLst/>
            <a:gdLst>
              <a:gd name="connsiteX0" fmla="*/ 5919664 w 7855693"/>
              <a:gd name="connsiteY0" fmla="*/ 6858002 h 6858002"/>
              <a:gd name="connsiteX1" fmla="*/ 5910425 w 7855693"/>
              <a:gd name="connsiteY1" fmla="*/ 6857071 h 6858002"/>
              <a:gd name="connsiteX2" fmla="*/ 5910425 w 7855693"/>
              <a:gd name="connsiteY2" fmla="*/ 6858002 h 6858002"/>
              <a:gd name="connsiteX3" fmla="*/ 1933605 w 7855693"/>
              <a:gd name="connsiteY3" fmla="*/ 6858002 h 6858002"/>
              <a:gd name="connsiteX4" fmla="*/ 1922550 w 7855693"/>
              <a:gd name="connsiteY4" fmla="*/ 6858002 h 6858002"/>
              <a:gd name="connsiteX5" fmla="*/ 1922550 w 7855693"/>
              <a:gd name="connsiteY5" fmla="*/ 6856887 h 6858002"/>
              <a:gd name="connsiteX6" fmla="*/ 1845393 w 7855693"/>
              <a:gd name="connsiteY6" fmla="*/ 6849109 h 6858002"/>
              <a:gd name="connsiteX7" fmla="*/ 1570656 w 7855693"/>
              <a:gd name="connsiteY7" fmla="*/ 6665023 h 6858002"/>
              <a:gd name="connsiteX8" fmla="*/ 1544141 w 7855693"/>
              <a:gd name="connsiteY8" fmla="*/ 6616174 h 6858002"/>
              <a:gd name="connsiteX9" fmla="*/ 1542826 w 7855693"/>
              <a:gd name="connsiteY9" fmla="*/ 6616625 h 6858002"/>
              <a:gd name="connsiteX10" fmla="*/ 53966 w 7855693"/>
              <a:gd name="connsiteY10" fmla="*/ 3638905 h 6858002"/>
              <a:gd name="connsiteX11" fmla="*/ 55454 w 7855693"/>
              <a:gd name="connsiteY11" fmla="*/ 3638172 h 6858002"/>
              <a:gd name="connsiteX12" fmla="*/ 34397 w 7855693"/>
              <a:gd name="connsiteY12" fmla="*/ 3599377 h 6858002"/>
              <a:gd name="connsiteX13" fmla="*/ 0 w 7855693"/>
              <a:gd name="connsiteY13" fmla="*/ 3429004 h 6858002"/>
              <a:gd name="connsiteX14" fmla="*/ 34397 w 7855693"/>
              <a:gd name="connsiteY14" fmla="*/ 3258631 h 6858002"/>
              <a:gd name="connsiteX15" fmla="*/ 43262 w 7855693"/>
              <a:gd name="connsiteY15" fmla="*/ 3242298 h 6858002"/>
              <a:gd name="connsiteX16" fmla="*/ 42603 w 7855693"/>
              <a:gd name="connsiteY16" fmla="*/ 3241820 h 6858002"/>
              <a:gd name="connsiteX17" fmla="*/ 1541327 w 7855693"/>
              <a:gd name="connsiteY17" fmla="*/ 244373 h 6858002"/>
              <a:gd name="connsiteX18" fmla="*/ 1542669 w 7855693"/>
              <a:gd name="connsiteY18" fmla="*/ 244833 h 6858002"/>
              <a:gd name="connsiteX19" fmla="*/ 1570815 w 7855693"/>
              <a:gd name="connsiteY19" fmla="*/ 192979 h 6858002"/>
              <a:gd name="connsiteX20" fmla="*/ 1845552 w 7855693"/>
              <a:gd name="connsiteY20" fmla="*/ 8893 h 6858002"/>
              <a:gd name="connsiteX21" fmla="*/ 1921037 w 7855693"/>
              <a:gd name="connsiteY21" fmla="*/ 1283 h 6858002"/>
              <a:gd name="connsiteX22" fmla="*/ 1921037 w 7855693"/>
              <a:gd name="connsiteY22" fmla="*/ 2 h 6858002"/>
              <a:gd name="connsiteX23" fmla="*/ 1933745 w 7855693"/>
              <a:gd name="connsiteY23" fmla="*/ 2 h 6858002"/>
              <a:gd name="connsiteX24" fmla="*/ 1933764 w 7855693"/>
              <a:gd name="connsiteY24" fmla="*/ 0 h 6858002"/>
              <a:gd name="connsiteX25" fmla="*/ 1933784 w 7855693"/>
              <a:gd name="connsiteY25" fmla="*/ 2 h 6858002"/>
              <a:gd name="connsiteX26" fmla="*/ 5908912 w 7855693"/>
              <a:gd name="connsiteY26" fmla="*/ 2 h 6858002"/>
              <a:gd name="connsiteX27" fmla="*/ 5908912 w 7855693"/>
              <a:gd name="connsiteY27" fmla="*/ 1084 h 6858002"/>
              <a:gd name="connsiteX28" fmla="*/ 5919663 w 7855693"/>
              <a:gd name="connsiteY28" fmla="*/ 0 h 6858002"/>
              <a:gd name="connsiteX29" fmla="*/ 6282612 w 7855693"/>
              <a:gd name="connsiteY29" fmla="*/ 192978 h 6858002"/>
              <a:gd name="connsiteX30" fmla="*/ 6307074 w 7855693"/>
              <a:gd name="connsiteY30" fmla="*/ 238046 h 6858002"/>
              <a:gd name="connsiteX31" fmla="*/ 6308562 w 7855693"/>
              <a:gd name="connsiteY31" fmla="*/ 237536 h 6858002"/>
              <a:gd name="connsiteX32" fmla="*/ 7790465 w 7855693"/>
              <a:gd name="connsiteY32" fmla="*/ 3201339 h 6858002"/>
              <a:gd name="connsiteX33" fmla="*/ 7790257 w 7855693"/>
              <a:gd name="connsiteY33" fmla="*/ 3201441 h 6858002"/>
              <a:gd name="connsiteX34" fmla="*/ 7821296 w 7855693"/>
              <a:gd name="connsiteY34" fmla="*/ 3258628 h 6858002"/>
              <a:gd name="connsiteX35" fmla="*/ 7855693 w 7855693"/>
              <a:gd name="connsiteY35" fmla="*/ 3429001 h 6858002"/>
              <a:gd name="connsiteX36" fmla="*/ 7821296 w 7855693"/>
              <a:gd name="connsiteY36" fmla="*/ 3599374 h 6858002"/>
              <a:gd name="connsiteX37" fmla="*/ 7790470 w 7855693"/>
              <a:gd name="connsiteY37" fmla="*/ 3656167 h 6858002"/>
              <a:gd name="connsiteX38" fmla="*/ 7790649 w 7855693"/>
              <a:gd name="connsiteY38" fmla="*/ 3656297 h 6858002"/>
              <a:gd name="connsiteX39" fmla="*/ 6307508 w 7855693"/>
              <a:gd name="connsiteY39" fmla="*/ 6622575 h 6858002"/>
              <a:gd name="connsiteX40" fmla="*/ 6305944 w 7855693"/>
              <a:gd name="connsiteY40" fmla="*/ 6622039 h 6858002"/>
              <a:gd name="connsiteX41" fmla="*/ 6282613 w 7855693"/>
              <a:gd name="connsiteY41" fmla="*/ 6665023 h 6858002"/>
              <a:gd name="connsiteX42" fmla="*/ 5919664 w 7855693"/>
              <a:gd name="connsiteY4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855693" h="6858002">
                <a:moveTo>
                  <a:pt x="5919664" y="6858002"/>
                </a:moveTo>
                <a:lnTo>
                  <a:pt x="5910425" y="6857071"/>
                </a:lnTo>
                <a:lnTo>
                  <a:pt x="5910425" y="6858002"/>
                </a:lnTo>
                <a:lnTo>
                  <a:pt x="1933605" y="6858002"/>
                </a:lnTo>
                <a:lnTo>
                  <a:pt x="1922550" y="6858002"/>
                </a:lnTo>
                <a:lnTo>
                  <a:pt x="1922550" y="6856887"/>
                </a:lnTo>
                <a:lnTo>
                  <a:pt x="1845393" y="6849109"/>
                </a:lnTo>
                <a:cubicBezTo>
                  <a:pt x="1731420" y="6825787"/>
                  <a:pt x="1633583" y="6758167"/>
                  <a:pt x="1570656" y="6665023"/>
                </a:cubicBezTo>
                <a:lnTo>
                  <a:pt x="1544141" y="6616174"/>
                </a:lnTo>
                <a:lnTo>
                  <a:pt x="1542826" y="6616625"/>
                </a:lnTo>
                <a:lnTo>
                  <a:pt x="53966" y="3638905"/>
                </a:lnTo>
                <a:lnTo>
                  <a:pt x="55454" y="3638172"/>
                </a:lnTo>
                <a:lnTo>
                  <a:pt x="34397" y="3599377"/>
                </a:lnTo>
                <a:cubicBezTo>
                  <a:pt x="12248" y="3547011"/>
                  <a:pt x="0" y="3489438"/>
                  <a:pt x="0" y="3429004"/>
                </a:cubicBezTo>
                <a:cubicBezTo>
                  <a:pt x="0" y="3368570"/>
                  <a:pt x="12248" y="3310997"/>
                  <a:pt x="34397" y="3258631"/>
                </a:cubicBezTo>
                <a:lnTo>
                  <a:pt x="43262" y="3242298"/>
                </a:lnTo>
                <a:lnTo>
                  <a:pt x="42603" y="3241820"/>
                </a:lnTo>
                <a:lnTo>
                  <a:pt x="1541327" y="244373"/>
                </a:lnTo>
                <a:lnTo>
                  <a:pt x="1542669" y="244833"/>
                </a:lnTo>
                <a:lnTo>
                  <a:pt x="1570815" y="192979"/>
                </a:lnTo>
                <a:cubicBezTo>
                  <a:pt x="1633741" y="99835"/>
                  <a:pt x="1731579" y="32215"/>
                  <a:pt x="1845552" y="8893"/>
                </a:cubicBezTo>
                <a:lnTo>
                  <a:pt x="1921037" y="1283"/>
                </a:lnTo>
                <a:lnTo>
                  <a:pt x="1921037" y="2"/>
                </a:lnTo>
                <a:lnTo>
                  <a:pt x="1933745" y="2"/>
                </a:lnTo>
                <a:lnTo>
                  <a:pt x="1933764" y="0"/>
                </a:lnTo>
                <a:lnTo>
                  <a:pt x="1933784" y="2"/>
                </a:lnTo>
                <a:lnTo>
                  <a:pt x="5908912" y="2"/>
                </a:lnTo>
                <a:lnTo>
                  <a:pt x="5908912" y="1084"/>
                </a:lnTo>
                <a:lnTo>
                  <a:pt x="5919663" y="0"/>
                </a:lnTo>
                <a:cubicBezTo>
                  <a:pt x="6070748" y="0"/>
                  <a:pt x="6203954" y="76549"/>
                  <a:pt x="6282612" y="192978"/>
                </a:cubicBezTo>
                <a:lnTo>
                  <a:pt x="6307074" y="238046"/>
                </a:lnTo>
                <a:lnTo>
                  <a:pt x="6308562" y="237536"/>
                </a:lnTo>
                <a:lnTo>
                  <a:pt x="7790465" y="3201339"/>
                </a:lnTo>
                <a:lnTo>
                  <a:pt x="7790257" y="3201441"/>
                </a:lnTo>
                <a:lnTo>
                  <a:pt x="7821296" y="3258628"/>
                </a:lnTo>
                <a:cubicBezTo>
                  <a:pt x="7843445" y="3310994"/>
                  <a:pt x="7855693" y="3368567"/>
                  <a:pt x="7855693" y="3429001"/>
                </a:cubicBezTo>
                <a:cubicBezTo>
                  <a:pt x="7855693" y="3489435"/>
                  <a:pt x="7843445" y="3547008"/>
                  <a:pt x="7821296" y="3599374"/>
                </a:cubicBezTo>
                <a:lnTo>
                  <a:pt x="7790470" y="3656167"/>
                </a:lnTo>
                <a:lnTo>
                  <a:pt x="7790649" y="3656297"/>
                </a:lnTo>
                <a:lnTo>
                  <a:pt x="6307508" y="6622575"/>
                </a:lnTo>
                <a:lnTo>
                  <a:pt x="6305944" y="6622039"/>
                </a:lnTo>
                <a:lnTo>
                  <a:pt x="6282613" y="6665023"/>
                </a:lnTo>
                <a:cubicBezTo>
                  <a:pt x="6203955" y="6781453"/>
                  <a:pt x="6070749" y="6858002"/>
                  <a:pt x="5919664" y="6858002"/>
                </a:cubicBezTo>
                <a:close/>
              </a:path>
            </a:pathLst>
          </a:custGeom>
          <a:solidFill>
            <a:srgbClr val="57C9E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D9717C2-E476-43D1-95C6-6AB2D4D6B4E3}"/>
              </a:ext>
            </a:extLst>
          </p:cNvPr>
          <p:cNvCxnSpPr>
            <a:cxnSpLocks/>
          </p:cNvCxnSpPr>
          <p:nvPr/>
        </p:nvCxnSpPr>
        <p:spPr>
          <a:xfrm>
            <a:off x="11036300" y="3417391"/>
            <a:ext cx="1133514" cy="5803"/>
          </a:xfrm>
          <a:prstGeom prst="line">
            <a:avLst/>
          </a:prstGeom>
          <a:noFill/>
          <a:ln w="44450" cap="flat" cmpd="sng" algn="ctr">
            <a:solidFill>
              <a:srgbClr val="FFFFFF"/>
            </a:solidFill>
            <a:prstDash val="sysDot"/>
            <a:miter lim="800000"/>
          </a:ln>
          <a:effectLst/>
        </p:spPr>
      </p:cxnSp>
      <p:sp>
        <p:nvSpPr>
          <p:cNvPr id="54" name="Freeform: Shape 57">
            <a:extLst>
              <a:ext uri="{FF2B5EF4-FFF2-40B4-BE49-F238E27FC236}">
                <a16:creationId xmlns:a16="http://schemas.microsoft.com/office/drawing/2014/main" id="{F0203968-79D3-4AF6-84FA-757B72950729}"/>
              </a:ext>
            </a:extLst>
          </p:cNvPr>
          <p:cNvSpPr/>
          <p:nvPr/>
        </p:nvSpPr>
        <p:spPr>
          <a:xfrm rot="10800000">
            <a:off x="8203956" y="2179659"/>
            <a:ext cx="2862182" cy="2498678"/>
          </a:xfrm>
          <a:custGeom>
            <a:avLst/>
            <a:gdLst>
              <a:gd name="connsiteX0" fmla="*/ 5919664 w 7855693"/>
              <a:gd name="connsiteY0" fmla="*/ 6858002 h 6858002"/>
              <a:gd name="connsiteX1" fmla="*/ 5910425 w 7855693"/>
              <a:gd name="connsiteY1" fmla="*/ 6857071 h 6858002"/>
              <a:gd name="connsiteX2" fmla="*/ 5910425 w 7855693"/>
              <a:gd name="connsiteY2" fmla="*/ 6858002 h 6858002"/>
              <a:gd name="connsiteX3" fmla="*/ 1933605 w 7855693"/>
              <a:gd name="connsiteY3" fmla="*/ 6858002 h 6858002"/>
              <a:gd name="connsiteX4" fmla="*/ 1922550 w 7855693"/>
              <a:gd name="connsiteY4" fmla="*/ 6858002 h 6858002"/>
              <a:gd name="connsiteX5" fmla="*/ 1922550 w 7855693"/>
              <a:gd name="connsiteY5" fmla="*/ 6856887 h 6858002"/>
              <a:gd name="connsiteX6" fmla="*/ 1845393 w 7855693"/>
              <a:gd name="connsiteY6" fmla="*/ 6849109 h 6858002"/>
              <a:gd name="connsiteX7" fmla="*/ 1570656 w 7855693"/>
              <a:gd name="connsiteY7" fmla="*/ 6665023 h 6858002"/>
              <a:gd name="connsiteX8" fmla="*/ 1544141 w 7855693"/>
              <a:gd name="connsiteY8" fmla="*/ 6616174 h 6858002"/>
              <a:gd name="connsiteX9" fmla="*/ 1542826 w 7855693"/>
              <a:gd name="connsiteY9" fmla="*/ 6616625 h 6858002"/>
              <a:gd name="connsiteX10" fmla="*/ 53966 w 7855693"/>
              <a:gd name="connsiteY10" fmla="*/ 3638905 h 6858002"/>
              <a:gd name="connsiteX11" fmla="*/ 55454 w 7855693"/>
              <a:gd name="connsiteY11" fmla="*/ 3638172 h 6858002"/>
              <a:gd name="connsiteX12" fmla="*/ 34397 w 7855693"/>
              <a:gd name="connsiteY12" fmla="*/ 3599377 h 6858002"/>
              <a:gd name="connsiteX13" fmla="*/ 0 w 7855693"/>
              <a:gd name="connsiteY13" fmla="*/ 3429004 h 6858002"/>
              <a:gd name="connsiteX14" fmla="*/ 34397 w 7855693"/>
              <a:gd name="connsiteY14" fmla="*/ 3258631 h 6858002"/>
              <a:gd name="connsiteX15" fmla="*/ 43262 w 7855693"/>
              <a:gd name="connsiteY15" fmla="*/ 3242298 h 6858002"/>
              <a:gd name="connsiteX16" fmla="*/ 42603 w 7855693"/>
              <a:gd name="connsiteY16" fmla="*/ 3241820 h 6858002"/>
              <a:gd name="connsiteX17" fmla="*/ 1541327 w 7855693"/>
              <a:gd name="connsiteY17" fmla="*/ 244373 h 6858002"/>
              <a:gd name="connsiteX18" fmla="*/ 1542669 w 7855693"/>
              <a:gd name="connsiteY18" fmla="*/ 244833 h 6858002"/>
              <a:gd name="connsiteX19" fmla="*/ 1570815 w 7855693"/>
              <a:gd name="connsiteY19" fmla="*/ 192979 h 6858002"/>
              <a:gd name="connsiteX20" fmla="*/ 1845552 w 7855693"/>
              <a:gd name="connsiteY20" fmla="*/ 8893 h 6858002"/>
              <a:gd name="connsiteX21" fmla="*/ 1921037 w 7855693"/>
              <a:gd name="connsiteY21" fmla="*/ 1283 h 6858002"/>
              <a:gd name="connsiteX22" fmla="*/ 1921037 w 7855693"/>
              <a:gd name="connsiteY22" fmla="*/ 2 h 6858002"/>
              <a:gd name="connsiteX23" fmla="*/ 1933745 w 7855693"/>
              <a:gd name="connsiteY23" fmla="*/ 2 h 6858002"/>
              <a:gd name="connsiteX24" fmla="*/ 1933764 w 7855693"/>
              <a:gd name="connsiteY24" fmla="*/ 0 h 6858002"/>
              <a:gd name="connsiteX25" fmla="*/ 1933784 w 7855693"/>
              <a:gd name="connsiteY25" fmla="*/ 2 h 6858002"/>
              <a:gd name="connsiteX26" fmla="*/ 5908912 w 7855693"/>
              <a:gd name="connsiteY26" fmla="*/ 2 h 6858002"/>
              <a:gd name="connsiteX27" fmla="*/ 5908912 w 7855693"/>
              <a:gd name="connsiteY27" fmla="*/ 1084 h 6858002"/>
              <a:gd name="connsiteX28" fmla="*/ 5919663 w 7855693"/>
              <a:gd name="connsiteY28" fmla="*/ 0 h 6858002"/>
              <a:gd name="connsiteX29" fmla="*/ 6282612 w 7855693"/>
              <a:gd name="connsiteY29" fmla="*/ 192978 h 6858002"/>
              <a:gd name="connsiteX30" fmla="*/ 6307074 w 7855693"/>
              <a:gd name="connsiteY30" fmla="*/ 238046 h 6858002"/>
              <a:gd name="connsiteX31" fmla="*/ 6308562 w 7855693"/>
              <a:gd name="connsiteY31" fmla="*/ 237536 h 6858002"/>
              <a:gd name="connsiteX32" fmla="*/ 7790465 w 7855693"/>
              <a:gd name="connsiteY32" fmla="*/ 3201339 h 6858002"/>
              <a:gd name="connsiteX33" fmla="*/ 7790257 w 7855693"/>
              <a:gd name="connsiteY33" fmla="*/ 3201441 h 6858002"/>
              <a:gd name="connsiteX34" fmla="*/ 7821296 w 7855693"/>
              <a:gd name="connsiteY34" fmla="*/ 3258628 h 6858002"/>
              <a:gd name="connsiteX35" fmla="*/ 7855693 w 7855693"/>
              <a:gd name="connsiteY35" fmla="*/ 3429001 h 6858002"/>
              <a:gd name="connsiteX36" fmla="*/ 7821296 w 7855693"/>
              <a:gd name="connsiteY36" fmla="*/ 3599374 h 6858002"/>
              <a:gd name="connsiteX37" fmla="*/ 7790470 w 7855693"/>
              <a:gd name="connsiteY37" fmla="*/ 3656167 h 6858002"/>
              <a:gd name="connsiteX38" fmla="*/ 7790649 w 7855693"/>
              <a:gd name="connsiteY38" fmla="*/ 3656297 h 6858002"/>
              <a:gd name="connsiteX39" fmla="*/ 6307508 w 7855693"/>
              <a:gd name="connsiteY39" fmla="*/ 6622575 h 6858002"/>
              <a:gd name="connsiteX40" fmla="*/ 6305944 w 7855693"/>
              <a:gd name="connsiteY40" fmla="*/ 6622039 h 6858002"/>
              <a:gd name="connsiteX41" fmla="*/ 6282613 w 7855693"/>
              <a:gd name="connsiteY41" fmla="*/ 6665023 h 6858002"/>
              <a:gd name="connsiteX42" fmla="*/ 5919664 w 7855693"/>
              <a:gd name="connsiteY4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855693" h="6858002">
                <a:moveTo>
                  <a:pt x="5919664" y="6858002"/>
                </a:moveTo>
                <a:lnTo>
                  <a:pt x="5910425" y="6857071"/>
                </a:lnTo>
                <a:lnTo>
                  <a:pt x="5910425" y="6858002"/>
                </a:lnTo>
                <a:lnTo>
                  <a:pt x="1933605" y="6858002"/>
                </a:lnTo>
                <a:lnTo>
                  <a:pt x="1922550" y="6858002"/>
                </a:lnTo>
                <a:lnTo>
                  <a:pt x="1922550" y="6856887"/>
                </a:lnTo>
                <a:lnTo>
                  <a:pt x="1845393" y="6849109"/>
                </a:lnTo>
                <a:cubicBezTo>
                  <a:pt x="1731420" y="6825787"/>
                  <a:pt x="1633583" y="6758167"/>
                  <a:pt x="1570656" y="6665023"/>
                </a:cubicBezTo>
                <a:lnTo>
                  <a:pt x="1544141" y="6616174"/>
                </a:lnTo>
                <a:lnTo>
                  <a:pt x="1542826" y="6616625"/>
                </a:lnTo>
                <a:lnTo>
                  <a:pt x="53966" y="3638905"/>
                </a:lnTo>
                <a:lnTo>
                  <a:pt x="55454" y="3638172"/>
                </a:lnTo>
                <a:lnTo>
                  <a:pt x="34397" y="3599377"/>
                </a:lnTo>
                <a:cubicBezTo>
                  <a:pt x="12248" y="3547011"/>
                  <a:pt x="0" y="3489438"/>
                  <a:pt x="0" y="3429004"/>
                </a:cubicBezTo>
                <a:cubicBezTo>
                  <a:pt x="0" y="3368570"/>
                  <a:pt x="12248" y="3310997"/>
                  <a:pt x="34397" y="3258631"/>
                </a:cubicBezTo>
                <a:lnTo>
                  <a:pt x="43262" y="3242298"/>
                </a:lnTo>
                <a:lnTo>
                  <a:pt x="42603" y="3241820"/>
                </a:lnTo>
                <a:lnTo>
                  <a:pt x="1541327" y="244373"/>
                </a:lnTo>
                <a:lnTo>
                  <a:pt x="1542669" y="244833"/>
                </a:lnTo>
                <a:lnTo>
                  <a:pt x="1570815" y="192979"/>
                </a:lnTo>
                <a:cubicBezTo>
                  <a:pt x="1633741" y="99835"/>
                  <a:pt x="1731579" y="32215"/>
                  <a:pt x="1845552" y="8893"/>
                </a:cubicBezTo>
                <a:lnTo>
                  <a:pt x="1921037" y="1283"/>
                </a:lnTo>
                <a:lnTo>
                  <a:pt x="1921037" y="2"/>
                </a:lnTo>
                <a:lnTo>
                  <a:pt x="1933745" y="2"/>
                </a:lnTo>
                <a:lnTo>
                  <a:pt x="1933764" y="0"/>
                </a:lnTo>
                <a:lnTo>
                  <a:pt x="1933784" y="2"/>
                </a:lnTo>
                <a:lnTo>
                  <a:pt x="5908912" y="2"/>
                </a:lnTo>
                <a:lnTo>
                  <a:pt x="5908912" y="1084"/>
                </a:lnTo>
                <a:lnTo>
                  <a:pt x="5919663" y="0"/>
                </a:lnTo>
                <a:cubicBezTo>
                  <a:pt x="6070748" y="0"/>
                  <a:pt x="6203954" y="76549"/>
                  <a:pt x="6282612" y="192978"/>
                </a:cubicBezTo>
                <a:lnTo>
                  <a:pt x="6307074" y="238046"/>
                </a:lnTo>
                <a:lnTo>
                  <a:pt x="6308562" y="237536"/>
                </a:lnTo>
                <a:lnTo>
                  <a:pt x="7790465" y="3201339"/>
                </a:lnTo>
                <a:lnTo>
                  <a:pt x="7790257" y="3201441"/>
                </a:lnTo>
                <a:lnTo>
                  <a:pt x="7821296" y="3258628"/>
                </a:lnTo>
                <a:cubicBezTo>
                  <a:pt x="7843445" y="3310994"/>
                  <a:pt x="7855693" y="3368567"/>
                  <a:pt x="7855693" y="3429001"/>
                </a:cubicBezTo>
                <a:cubicBezTo>
                  <a:pt x="7855693" y="3489435"/>
                  <a:pt x="7843445" y="3547008"/>
                  <a:pt x="7821296" y="3599374"/>
                </a:cubicBezTo>
                <a:lnTo>
                  <a:pt x="7790470" y="3656167"/>
                </a:lnTo>
                <a:lnTo>
                  <a:pt x="7790649" y="3656297"/>
                </a:lnTo>
                <a:lnTo>
                  <a:pt x="6307508" y="6622575"/>
                </a:lnTo>
                <a:lnTo>
                  <a:pt x="6305944" y="6622039"/>
                </a:lnTo>
                <a:lnTo>
                  <a:pt x="6282613" y="6665023"/>
                </a:lnTo>
                <a:cubicBezTo>
                  <a:pt x="6203955" y="6781453"/>
                  <a:pt x="6070749" y="6858002"/>
                  <a:pt x="5919664" y="6858002"/>
                </a:cubicBezTo>
                <a:close/>
              </a:path>
            </a:pathLst>
          </a:custGeom>
          <a:solidFill>
            <a:srgbClr val="FF82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B40B7D3D-918E-4AD9-93B7-F9C5F5FC94E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14574" y="2696602"/>
            <a:ext cx="1747235" cy="1464791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icon to insert picture</a:t>
            </a:r>
          </a:p>
          <a:p>
            <a:endParaRPr lang="en-GB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0EF1E096-C332-47E4-8E39-D1197CD67E9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11961" y="3951924"/>
            <a:ext cx="1747235" cy="1464791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icon to insert picture</a:t>
            </a:r>
          </a:p>
          <a:p>
            <a:endParaRPr lang="en-GB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B8437AA4-9FDA-4742-8020-744728EF3D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761429" y="2684995"/>
            <a:ext cx="1747235" cy="1464791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icon to insert picture</a:t>
            </a:r>
          </a:p>
          <a:p>
            <a:endParaRPr lang="en-GB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724F5A2-F2C2-4AD6-91A1-205DE000FDF4}"/>
              </a:ext>
            </a:extLst>
          </p:cNvPr>
          <p:cNvCxnSpPr/>
          <p:nvPr/>
        </p:nvCxnSpPr>
        <p:spPr>
          <a:xfrm>
            <a:off x="390294" y="324118"/>
            <a:ext cx="0" cy="523220"/>
          </a:xfrm>
          <a:prstGeom prst="line">
            <a:avLst/>
          </a:prstGeom>
          <a:ln w="38100">
            <a:solidFill>
              <a:srgbClr val="FB82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>
            <a:extLst>
              <a:ext uri="{FF2B5EF4-FFF2-40B4-BE49-F238E27FC236}">
                <a16:creationId xmlns:a16="http://schemas.microsoft.com/office/drawing/2014/main" id="{3764A2D0-AD5C-483C-AC32-E642F4ADBFE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2CC830B8-42CA-412C-AF20-E0AC3A9B35B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4068" y="324118"/>
            <a:ext cx="10360263" cy="523220"/>
          </a:xfrm>
        </p:spPr>
        <p:txBody>
          <a:bodyPr anchor="ctr">
            <a:no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  <a:lvl6pPr>
              <a:defRPr sz="2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6pPr>
          </a:lstStyle>
          <a:p>
            <a:pPr lvl="0"/>
            <a:r>
              <a:rPr lang="en-GB"/>
              <a:t>CLICK TO ADD TITLE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2E538429-8ECF-4EBE-A316-01A2CE511DC5}"/>
              </a:ext>
            </a:extLst>
          </p:cNvPr>
          <p:cNvSpPr txBox="1">
            <a:spLocks/>
          </p:cNvSpPr>
          <p:nvPr/>
        </p:nvSpPr>
        <p:spPr>
          <a:xfrm>
            <a:off x="230530" y="6304264"/>
            <a:ext cx="12973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>
                <a:solidFill>
                  <a:schemeClr val="bg1"/>
                </a:solidFill>
              </a:rPr>
              <a:t>SLIDE  </a:t>
            </a:r>
            <a:r>
              <a:rPr lang="en-GB" sz="1400">
                <a:solidFill>
                  <a:schemeClr val="accent3"/>
                </a:solidFill>
              </a:rPr>
              <a:t>|</a:t>
            </a:r>
            <a:r>
              <a:rPr lang="en-GB" sz="1000">
                <a:solidFill>
                  <a:schemeClr val="bg1"/>
                </a:solidFill>
              </a:rPr>
              <a:t>  </a:t>
            </a:r>
            <a:fld id="{85845CA8-B977-449B-9FF9-20DC913440A4}" type="slidenum">
              <a:rPr lang="en-GB" sz="1000" smtClean="0">
                <a:solidFill>
                  <a:schemeClr val="bg1"/>
                </a:solidFill>
              </a:rPr>
              <a:pPr algn="l"/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64944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ange das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itle 9">
            <a:extLst>
              <a:ext uri="{FF2B5EF4-FFF2-40B4-BE49-F238E27FC236}">
                <a16:creationId xmlns:a16="http://schemas.microsoft.com/office/drawing/2014/main" id="{520FC520-4B2C-1C42-A8EF-B0323E1A8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679" y="811750"/>
            <a:ext cx="11256028" cy="6740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>
              <a:defRPr lang="en-US" sz="4200" b="1" i="0" u="none" strike="noStrike" baseline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AC24CB90-5AAE-6547-ACA0-67E5729D4D18}"/>
              </a:ext>
            </a:extLst>
          </p:cNvPr>
          <p:cNvCxnSpPr>
            <a:cxnSpLocks/>
          </p:cNvCxnSpPr>
          <p:nvPr/>
        </p:nvCxnSpPr>
        <p:spPr>
          <a:xfrm flipH="1">
            <a:off x="591185" y="1610162"/>
            <a:ext cx="720000" cy="0"/>
          </a:xfrm>
          <a:prstGeom prst="line">
            <a:avLst/>
          </a:prstGeom>
          <a:ln w="38100">
            <a:solidFill>
              <a:srgbClr val="F98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4" name="Picture 243">
            <a:extLst>
              <a:ext uri="{FF2B5EF4-FFF2-40B4-BE49-F238E27FC236}">
                <a16:creationId xmlns:a16="http://schemas.microsoft.com/office/drawing/2014/main" id="{2F018450-F3CF-814D-92BE-26AC498B6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518" y="6026360"/>
            <a:ext cx="1871189" cy="83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70205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light blue das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itle 9">
            <a:extLst>
              <a:ext uri="{FF2B5EF4-FFF2-40B4-BE49-F238E27FC236}">
                <a16:creationId xmlns:a16="http://schemas.microsoft.com/office/drawing/2014/main" id="{520FC520-4B2C-1C42-A8EF-B0323E1A8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679" y="811750"/>
            <a:ext cx="11256028" cy="6740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>
              <a:defRPr lang="en-US" sz="4200" b="1" i="0" u="none" strike="noStrike" baseline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AC24CB90-5AAE-6547-ACA0-67E5729D4D18}"/>
              </a:ext>
            </a:extLst>
          </p:cNvPr>
          <p:cNvCxnSpPr>
            <a:cxnSpLocks/>
          </p:cNvCxnSpPr>
          <p:nvPr/>
        </p:nvCxnSpPr>
        <p:spPr>
          <a:xfrm flipH="1">
            <a:off x="591185" y="1610162"/>
            <a:ext cx="72000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4" name="Picture 243">
            <a:extLst>
              <a:ext uri="{FF2B5EF4-FFF2-40B4-BE49-F238E27FC236}">
                <a16:creationId xmlns:a16="http://schemas.microsoft.com/office/drawing/2014/main" id="{2F018450-F3CF-814D-92BE-26AC498B6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518" y="6026360"/>
            <a:ext cx="1871189" cy="83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36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CC3204-329E-4AEB-A6FB-18E37452D8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t="15376" r="-2" b="29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F4C83">
              <a:alpha val="0"/>
            </a:srgbClr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8A45CAB-21B7-49BB-964D-E0A63751DCB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AF7F5C-6D83-40E5-8332-7C36444DE531}"/>
              </a:ext>
            </a:extLst>
          </p:cNvPr>
          <p:cNvCxnSpPr/>
          <p:nvPr/>
        </p:nvCxnSpPr>
        <p:spPr>
          <a:xfrm>
            <a:off x="390294" y="324118"/>
            <a:ext cx="0" cy="523220"/>
          </a:xfrm>
          <a:prstGeom prst="line">
            <a:avLst/>
          </a:prstGeom>
          <a:ln w="38100">
            <a:solidFill>
              <a:srgbClr val="57C9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18EEEE62-879E-4B7B-AA98-4498B8DA73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4069" y="324118"/>
            <a:ext cx="4920680" cy="523220"/>
          </a:xfrm>
        </p:spPr>
        <p:txBody>
          <a:bodyPr anchor="ctr">
            <a:no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None/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None/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Welcome / Agenda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114D59-DEBA-480C-A9CF-27A2E8417A8D}"/>
              </a:ext>
            </a:extLst>
          </p:cNvPr>
          <p:cNvSpPr/>
          <p:nvPr/>
        </p:nvSpPr>
        <p:spPr>
          <a:xfrm>
            <a:off x="457204" y="1655818"/>
            <a:ext cx="5334000" cy="406670"/>
          </a:xfrm>
          <a:custGeom>
            <a:avLst/>
            <a:gdLst>
              <a:gd name="connsiteX0" fmla="*/ 0 w 5334000"/>
              <a:gd name="connsiteY0" fmla="*/ 0 h 580320"/>
              <a:gd name="connsiteX1" fmla="*/ 5334000 w 5334000"/>
              <a:gd name="connsiteY1" fmla="*/ 0 h 580320"/>
              <a:gd name="connsiteX2" fmla="*/ 5334000 w 5334000"/>
              <a:gd name="connsiteY2" fmla="*/ 580320 h 580320"/>
              <a:gd name="connsiteX3" fmla="*/ 0 w 5334000"/>
              <a:gd name="connsiteY3" fmla="*/ 580320 h 580320"/>
              <a:gd name="connsiteX4" fmla="*/ 0 w 5334000"/>
              <a:gd name="connsiteY4" fmla="*/ 0 h 58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4000" h="580320">
                <a:moveTo>
                  <a:pt x="0" y="0"/>
                </a:moveTo>
                <a:lnTo>
                  <a:pt x="5334000" y="0"/>
                </a:lnTo>
                <a:lnTo>
                  <a:pt x="5334000" y="580320"/>
                </a:lnTo>
                <a:lnTo>
                  <a:pt x="0" y="58032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57C9E8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000" kern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8A77574-DE77-4FCB-BD90-FA021B76E448}"/>
              </a:ext>
            </a:extLst>
          </p:cNvPr>
          <p:cNvSpPr/>
          <p:nvPr/>
        </p:nvSpPr>
        <p:spPr>
          <a:xfrm>
            <a:off x="457204" y="5522424"/>
            <a:ext cx="5334000" cy="406670"/>
          </a:xfrm>
          <a:custGeom>
            <a:avLst/>
            <a:gdLst>
              <a:gd name="connsiteX0" fmla="*/ 0 w 5334000"/>
              <a:gd name="connsiteY0" fmla="*/ 0 h 580320"/>
              <a:gd name="connsiteX1" fmla="*/ 5334000 w 5334000"/>
              <a:gd name="connsiteY1" fmla="*/ 0 h 580320"/>
              <a:gd name="connsiteX2" fmla="*/ 5334000 w 5334000"/>
              <a:gd name="connsiteY2" fmla="*/ 580320 h 580320"/>
              <a:gd name="connsiteX3" fmla="*/ 0 w 5334000"/>
              <a:gd name="connsiteY3" fmla="*/ 580320 h 580320"/>
              <a:gd name="connsiteX4" fmla="*/ 0 w 5334000"/>
              <a:gd name="connsiteY4" fmla="*/ 0 h 58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4000" h="580320">
                <a:moveTo>
                  <a:pt x="0" y="0"/>
                </a:moveTo>
                <a:lnTo>
                  <a:pt x="5334000" y="0"/>
                </a:lnTo>
                <a:lnTo>
                  <a:pt x="5334000" y="580320"/>
                </a:lnTo>
                <a:lnTo>
                  <a:pt x="0" y="58032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57C9E8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000" kern="1200">
              <a:solidFill>
                <a:schemeClr val="bg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EFC040C-FF47-4DB8-88F0-B5988C6A7C16}"/>
              </a:ext>
            </a:extLst>
          </p:cNvPr>
          <p:cNvSpPr/>
          <p:nvPr/>
        </p:nvSpPr>
        <p:spPr>
          <a:xfrm>
            <a:off x="457204" y="5039100"/>
            <a:ext cx="5334000" cy="406670"/>
          </a:xfrm>
          <a:custGeom>
            <a:avLst/>
            <a:gdLst>
              <a:gd name="connsiteX0" fmla="*/ 0 w 5334000"/>
              <a:gd name="connsiteY0" fmla="*/ 0 h 580320"/>
              <a:gd name="connsiteX1" fmla="*/ 5334000 w 5334000"/>
              <a:gd name="connsiteY1" fmla="*/ 0 h 580320"/>
              <a:gd name="connsiteX2" fmla="*/ 5334000 w 5334000"/>
              <a:gd name="connsiteY2" fmla="*/ 580320 h 580320"/>
              <a:gd name="connsiteX3" fmla="*/ 0 w 5334000"/>
              <a:gd name="connsiteY3" fmla="*/ 580320 h 580320"/>
              <a:gd name="connsiteX4" fmla="*/ 0 w 5334000"/>
              <a:gd name="connsiteY4" fmla="*/ 0 h 58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4000" h="580320">
                <a:moveTo>
                  <a:pt x="0" y="0"/>
                </a:moveTo>
                <a:lnTo>
                  <a:pt x="5334000" y="0"/>
                </a:lnTo>
                <a:lnTo>
                  <a:pt x="5334000" y="580320"/>
                </a:lnTo>
                <a:lnTo>
                  <a:pt x="0" y="58032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57C9E8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000" kern="1200">
              <a:solidFill>
                <a:schemeClr val="bg1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2E05A17-E99A-4DCC-8FD5-62CBF1BB8B5C}"/>
              </a:ext>
            </a:extLst>
          </p:cNvPr>
          <p:cNvSpPr/>
          <p:nvPr/>
        </p:nvSpPr>
        <p:spPr>
          <a:xfrm>
            <a:off x="457204" y="4555774"/>
            <a:ext cx="5334000" cy="406670"/>
          </a:xfrm>
          <a:custGeom>
            <a:avLst/>
            <a:gdLst>
              <a:gd name="connsiteX0" fmla="*/ 0 w 5334000"/>
              <a:gd name="connsiteY0" fmla="*/ 0 h 580320"/>
              <a:gd name="connsiteX1" fmla="*/ 5334000 w 5334000"/>
              <a:gd name="connsiteY1" fmla="*/ 0 h 580320"/>
              <a:gd name="connsiteX2" fmla="*/ 5334000 w 5334000"/>
              <a:gd name="connsiteY2" fmla="*/ 580320 h 580320"/>
              <a:gd name="connsiteX3" fmla="*/ 0 w 5334000"/>
              <a:gd name="connsiteY3" fmla="*/ 580320 h 580320"/>
              <a:gd name="connsiteX4" fmla="*/ 0 w 5334000"/>
              <a:gd name="connsiteY4" fmla="*/ 0 h 58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4000" h="580320">
                <a:moveTo>
                  <a:pt x="0" y="0"/>
                </a:moveTo>
                <a:lnTo>
                  <a:pt x="5334000" y="0"/>
                </a:lnTo>
                <a:lnTo>
                  <a:pt x="5334000" y="580320"/>
                </a:lnTo>
                <a:lnTo>
                  <a:pt x="0" y="58032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57C9E8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000" kern="1200">
              <a:solidFill>
                <a:schemeClr val="bg1"/>
              </a:solidFill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251DFD4-8CAC-4DAB-81DE-E779E9AF54C3}"/>
              </a:ext>
            </a:extLst>
          </p:cNvPr>
          <p:cNvSpPr/>
          <p:nvPr/>
        </p:nvSpPr>
        <p:spPr>
          <a:xfrm>
            <a:off x="457204" y="4072448"/>
            <a:ext cx="5334000" cy="406670"/>
          </a:xfrm>
          <a:custGeom>
            <a:avLst/>
            <a:gdLst>
              <a:gd name="connsiteX0" fmla="*/ 0 w 5334000"/>
              <a:gd name="connsiteY0" fmla="*/ 0 h 580320"/>
              <a:gd name="connsiteX1" fmla="*/ 5334000 w 5334000"/>
              <a:gd name="connsiteY1" fmla="*/ 0 h 580320"/>
              <a:gd name="connsiteX2" fmla="*/ 5334000 w 5334000"/>
              <a:gd name="connsiteY2" fmla="*/ 580320 h 580320"/>
              <a:gd name="connsiteX3" fmla="*/ 0 w 5334000"/>
              <a:gd name="connsiteY3" fmla="*/ 580320 h 580320"/>
              <a:gd name="connsiteX4" fmla="*/ 0 w 5334000"/>
              <a:gd name="connsiteY4" fmla="*/ 0 h 58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4000" h="580320">
                <a:moveTo>
                  <a:pt x="0" y="0"/>
                </a:moveTo>
                <a:lnTo>
                  <a:pt x="5334000" y="0"/>
                </a:lnTo>
                <a:lnTo>
                  <a:pt x="5334000" y="580320"/>
                </a:lnTo>
                <a:lnTo>
                  <a:pt x="0" y="58032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57C9E8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000" kern="1200">
              <a:solidFill>
                <a:schemeClr val="bg1"/>
              </a:solidFill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7D223573-B409-40D0-9BF7-4CF81917C619}"/>
              </a:ext>
            </a:extLst>
          </p:cNvPr>
          <p:cNvSpPr/>
          <p:nvPr/>
        </p:nvSpPr>
        <p:spPr>
          <a:xfrm>
            <a:off x="457204" y="3589122"/>
            <a:ext cx="5334000" cy="406670"/>
          </a:xfrm>
          <a:custGeom>
            <a:avLst/>
            <a:gdLst>
              <a:gd name="connsiteX0" fmla="*/ 0 w 5334000"/>
              <a:gd name="connsiteY0" fmla="*/ 0 h 580320"/>
              <a:gd name="connsiteX1" fmla="*/ 5334000 w 5334000"/>
              <a:gd name="connsiteY1" fmla="*/ 0 h 580320"/>
              <a:gd name="connsiteX2" fmla="*/ 5334000 w 5334000"/>
              <a:gd name="connsiteY2" fmla="*/ 580320 h 580320"/>
              <a:gd name="connsiteX3" fmla="*/ 0 w 5334000"/>
              <a:gd name="connsiteY3" fmla="*/ 580320 h 580320"/>
              <a:gd name="connsiteX4" fmla="*/ 0 w 5334000"/>
              <a:gd name="connsiteY4" fmla="*/ 0 h 58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4000" h="580320">
                <a:moveTo>
                  <a:pt x="0" y="0"/>
                </a:moveTo>
                <a:lnTo>
                  <a:pt x="5334000" y="0"/>
                </a:lnTo>
                <a:lnTo>
                  <a:pt x="5334000" y="580320"/>
                </a:lnTo>
                <a:lnTo>
                  <a:pt x="0" y="58032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57C9E8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000" kern="1200">
              <a:solidFill>
                <a:schemeClr val="bg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A63B8C8B-248E-4971-9477-754D49185456}"/>
              </a:ext>
            </a:extLst>
          </p:cNvPr>
          <p:cNvSpPr/>
          <p:nvPr/>
        </p:nvSpPr>
        <p:spPr>
          <a:xfrm>
            <a:off x="457204" y="3105796"/>
            <a:ext cx="5334000" cy="406670"/>
          </a:xfrm>
          <a:custGeom>
            <a:avLst/>
            <a:gdLst>
              <a:gd name="connsiteX0" fmla="*/ 0 w 5334000"/>
              <a:gd name="connsiteY0" fmla="*/ 0 h 580320"/>
              <a:gd name="connsiteX1" fmla="*/ 5334000 w 5334000"/>
              <a:gd name="connsiteY1" fmla="*/ 0 h 580320"/>
              <a:gd name="connsiteX2" fmla="*/ 5334000 w 5334000"/>
              <a:gd name="connsiteY2" fmla="*/ 580320 h 580320"/>
              <a:gd name="connsiteX3" fmla="*/ 0 w 5334000"/>
              <a:gd name="connsiteY3" fmla="*/ 580320 h 580320"/>
              <a:gd name="connsiteX4" fmla="*/ 0 w 5334000"/>
              <a:gd name="connsiteY4" fmla="*/ 0 h 58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4000" h="580320">
                <a:moveTo>
                  <a:pt x="0" y="0"/>
                </a:moveTo>
                <a:lnTo>
                  <a:pt x="5334000" y="0"/>
                </a:lnTo>
                <a:lnTo>
                  <a:pt x="5334000" y="580320"/>
                </a:lnTo>
                <a:lnTo>
                  <a:pt x="0" y="58032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57C9E8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000" kern="1200">
              <a:solidFill>
                <a:schemeClr val="bg1"/>
              </a:solidFill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5EA188B2-6FE0-44C3-8976-AA45C234C8A1}"/>
              </a:ext>
            </a:extLst>
          </p:cNvPr>
          <p:cNvSpPr/>
          <p:nvPr/>
        </p:nvSpPr>
        <p:spPr>
          <a:xfrm>
            <a:off x="457204" y="2622470"/>
            <a:ext cx="5334000" cy="406670"/>
          </a:xfrm>
          <a:custGeom>
            <a:avLst/>
            <a:gdLst>
              <a:gd name="connsiteX0" fmla="*/ 0 w 5334000"/>
              <a:gd name="connsiteY0" fmla="*/ 0 h 580320"/>
              <a:gd name="connsiteX1" fmla="*/ 5334000 w 5334000"/>
              <a:gd name="connsiteY1" fmla="*/ 0 h 580320"/>
              <a:gd name="connsiteX2" fmla="*/ 5334000 w 5334000"/>
              <a:gd name="connsiteY2" fmla="*/ 580320 h 580320"/>
              <a:gd name="connsiteX3" fmla="*/ 0 w 5334000"/>
              <a:gd name="connsiteY3" fmla="*/ 580320 h 580320"/>
              <a:gd name="connsiteX4" fmla="*/ 0 w 5334000"/>
              <a:gd name="connsiteY4" fmla="*/ 0 h 58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4000" h="580320">
                <a:moveTo>
                  <a:pt x="0" y="0"/>
                </a:moveTo>
                <a:lnTo>
                  <a:pt x="5334000" y="0"/>
                </a:lnTo>
                <a:lnTo>
                  <a:pt x="5334000" y="580320"/>
                </a:lnTo>
                <a:lnTo>
                  <a:pt x="0" y="58032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57C9E8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000" kern="1200">
              <a:solidFill>
                <a:schemeClr val="bg1"/>
              </a:solidFill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E3833BD9-2DBA-4748-BCC1-4352F4165360}"/>
              </a:ext>
            </a:extLst>
          </p:cNvPr>
          <p:cNvSpPr/>
          <p:nvPr/>
        </p:nvSpPr>
        <p:spPr>
          <a:xfrm>
            <a:off x="457204" y="2139144"/>
            <a:ext cx="5334000" cy="406670"/>
          </a:xfrm>
          <a:custGeom>
            <a:avLst/>
            <a:gdLst>
              <a:gd name="connsiteX0" fmla="*/ 0 w 5334000"/>
              <a:gd name="connsiteY0" fmla="*/ 0 h 580320"/>
              <a:gd name="connsiteX1" fmla="*/ 5334000 w 5334000"/>
              <a:gd name="connsiteY1" fmla="*/ 0 h 580320"/>
              <a:gd name="connsiteX2" fmla="*/ 5334000 w 5334000"/>
              <a:gd name="connsiteY2" fmla="*/ 580320 h 580320"/>
              <a:gd name="connsiteX3" fmla="*/ 0 w 5334000"/>
              <a:gd name="connsiteY3" fmla="*/ 580320 h 580320"/>
              <a:gd name="connsiteX4" fmla="*/ 0 w 5334000"/>
              <a:gd name="connsiteY4" fmla="*/ 0 h 58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4000" h="580320">
                <a:moveTo>
                  <a:pt x="0" y="0"/>
                </a:moveTo>
                <a:lnTo>
                  <a:pt x="5334000" y="0"/>
                </a:lnTo>
                <a:lnTo>
                  <a:pt x="5334000" y="580320"/>
                </a:lnTo>
                <a:lnTo>
                  <a:pt x="0" y="58032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57C9E8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000" kern="1200">
              <a:solidFill>
                <a:schemeClr val="bg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A2A17ECC-0983-4837-967B-036938F2CA5B}"/>
              </a:ext>
            </a:extLst>
          </p:cNvPr>
          <p:cNvSpPr/>
          <p:nvPr/>
        </p:nvSpPr>
        <p:spPr>
          <a:xfrm>
            <a:off x="6396450" y="1655818"/>
            <a:ext cx="5334000" cy="406670"/>
          </a:xfrm>
          <a:custGeom>
            <a:avLst/>
            <a:gdLst>
              <a:gd name="connsiteX0" fmla="*/ 0 w 5334000"/>
              <a:gd name="connsiteY0" fmla="*/ 0 h 580320"/>
              <a:gd name="connsiteX1" fmla="*/ 5334000 w 5334000"/>
              <a:gd name="connsiteY1" fmla="*/ 0 h 580320"/>
              <a:gd name="connsiteX2" fmla="*/ 5334000 w 5334000"/>
              <a:gd name="connsiteY2" fmla="*/ 580320 h 580320"/>
              <a:gd name="connsiteX3" fmla="*/ 0 w 5334000"/>
              <a:gd name="connsiteY3" fmla="*/ 580320 h 580320"/>
              <a:gd name="connsiteX4" fmla="*/ 0 w 5334000"/>
              <a:gd name="connsiteY4" fmla="*/ 0 h 58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4000" h="580320">
                <a:moveTo>
                  <a:pt x="0" y="0"/>
                </a:moveTo>
                <a:lnTo>
                  <a:pt x="5334000" y="0"/>
                </a:lnTo>
                <a:lnTo>
                  <a:pt x="5334000" y="580320"/>
                </a:lnTo>
                <a:lnTo>
                  <a:pt x="0" y="58032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57C9E8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000" kern="1200">
              <a:solidFill>
                <a:schemeClr val="bg1"/>
              </a:solidFill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FF5DC939-A15A-43B8-8562-EB56A9DE4F8D}"/>
              </a:ext>
            </a:extLst>
          </p:cNvPr>
          <p:cNvSpPr/>
          <p:nvPr/>
        </p:nvSpPr>
        <p:spPr>
          <a:xfrm>
            <a:off x="6396450" y="5522424"/>
            <a:ext cx="5334000" cy="406670"/>
          </a:xfrm>
          <a:custGeom>
            <a:avLst/>
            <a:gdLst>
              <a:gd name="connsiteX0" fmla="*/ 0 w 5334000"/>
              <a:gd name="connsiteY0" fmla="*/ 0 h 580320"/>
              <a:gd name="connsiteX1" fmla="*/ 5334000 w 5334000"/>
              <a:gd name="connsiteY1" fmla="*/ 0 h 580320"/>
              <a:gd name="connsiteX2" fmla="*/ 5334000 w 5334000"/>
              <a:gd name="connsiteY2" fmla="*/ 580320 h 580320"/>
              <a:gd name="connsiteX3" fmla="*/ 0 w 5334000"/>
              <a:gd name="connsiteY3" fmla="*/ 580320 h 580320"/>
              <a:gd name="connsiteX4" fmla="*/ 0 w 5334000"/>
              <a:gd name="connsiteY4" fmla="*/ 0 h 58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4000" h="580320">
                <a:moveTo>
                  <a:pt x="0" y="0"/>
                </a:moveTo>
                <a:lnTo>
                  <a:pt x="5334000" y="0"/>
                </a:lnTo>
                <a:lnTo>
                  <a:pt x="5334000" y="580320"/>
                </a:lnTo>
                <a:lnTo>
                  <a:pt x="0" y="58032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57C9E8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000" kern="1200">
              <a:solidFill>
                <a:schemeClr val="bg1"/>
              </a:solidFill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4EDE2144-A78C-4CD9-9B35-3A08527F3E3B}"/>
              </a:ext>
            </a:extLst>
          </p:cNvPr>
          <p:cNvSpPr/>
          <p:nvPr/>
        </p:nvSpPr>
        <p:spPr>
          <a:xfrm>
            <a:off x="6396450" y="5039100"/>
            <a:ext cx="5334000" cy="406670"/>
          </a:xfrm>
          <a:custGeom>
            <a:avLst/>
            <a:gdLst>
              <a:gd name="connsiteX0" fmla="*/ 0 w 5334000"/>
              <a:gd name="connsiteY0" fmla="*/ 0 h 580320"/>
              <a:gd name="connsiteX1" fmla="*/ 5334000 w 5334000"/>
              <a:gd name="connsiteY1" fmla="*/ 0 h 580320"/>
              <a:gd name="connsiteX2" fmla="*/ 5334000 w 5334000"/>
              <a:gd name="connsiteY2" fmla="*/ 580320 h 580320"/>
              <a:gd name="connsiteX3" fmla="*/ 0 w 5334000"/>
              <a:gd name="connsiteY3" fmla="*/ 580320 h 580320"/>
              <a:gd name="connsiteX4" fmla="*/ 0 w 5334000"/>
              <a:gd name="connsiteY4" fmla="*/ 0 h 58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4000" h="580320">
                <a:moveTo>
                  <a:pt x="0" y="0"/>
                </a:moveTo>
                <a:lnTo>
                  <a:pt x="5334000" y="0"/>
                </a:lnTo>
                <a:lnTo>
                  <a:pt x="5334000" y="580320"/>
                </a:lnTo>
                <a:lnTo>
                  <a:pt x="0" y="58032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57C9E8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000" kern="120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753DF521-B578-4AE8-B121-12480B146198}"/>
              </a:ext>
            </a:extLst>
          </p:cNvPr>
          <p:cNvSpPr/>
          <p:nvPr/>
        </p:nvSpPr>
        <p:spPr>
          <a:xfrm>
            <a:off x="6396450" y="4555774"/>
            <a:ext cx="5334000" cy="406670"/>
          </a:xfrm>
          <a:custGeom>
            <a:avLst/>
            <a:gdLst>
              <a:gd name="connsiteX0" fmla="*/ 0 w 5334000"/>
              <a:gd name="connsiteY0" fmla="*/ 0 h 580320"/>
              <a:gd name="connsiteX1" fmla="*/ 5334000 w 5334000"/>
              <a:gd name="connsiteY1" fmla="*/ 0 h 580320"/>
              <a:gd name="connsiteX2" fmla="*/ 5334000 w 5334000"/>
              <a:gd name="connsiteY2" fmla="*/ 580320 h 580320"/>
              <a:gd name="connsiteX3" fmla="*/ 0 w 5334000"/>
              <a:gd name="connsiteY3" fmla="*/ 580320 h 580320"/>
              <a:gd name="connsiteX4" fmla="*/ 0 w 5334000"/>
              <a:gd name="connsiteY4" fmla="*/ 0 h 58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4000" h="580320">
                <a:moveTo>
                  <a:pt x="0" y="0"/>
                </a:moveTo>
                <a:lnTo>
                  <a:pt x="5334000" y="0"/>
                </a:lnTo>
                <a:lnTo>
                  <a:pt x="5334000" y="580320"/>
                </a:lnTo>
                <a:lnTo>
                  <a:pt x="0" y="58032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57C9E8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000" kern="1200">
              <a:solidFill>
                <a:schemeClr val="bg1"/>
              </a:solidFill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025C9463-3904-482C-84E7-49F689575183}"/>
              </a:ext>
            </a:extLst>
          </p:cNvPr>
          <p:cNvSpPr/>
          <p:nvPr/>
        </p:nvSpPr>
        <p:spPr>
          <a:xfrm>
            <a:off x="6396450" y="4072448"/>
            <a:ext cx="5334000" cy="406670"/>
          </a:xfrm>
          <a:custGeom>
            <a:avLst/>
            <a:gdLst>
              <a:gd name="connsiteX0" fmla="*/ 0 w 5334000"/>
              <a:gd name="connsiteY0" fmla="*/ 0 h 580320"/>
              <a:gd name="connsiteX1" fmla="*/ 5334000 w 5334000"/>
              <a:gd name="connsiteY1" fmla="*/ 0 h 580320"/>
              <a:gd name="connsiteX2" fmla="*/ 5334000 w 5334000"/>
              <a:gd name="connsiteY2" fmla="*/ 580320 h 580320"/>
              <a:gd name="connsiteX3" fmla="*/ 0 w 5334000"/>
              <a:gd name="connsiteY3" fmla="*/ 580320 h 580320"/>
              <a:gd name="connsiteX4" fmla="*/ 0 w 5334000"/>
              <a:gd name="connsiteY4" fmla="*/ 0 h 58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4000" h="580320">
                <a:moveTo>
                  <a:pt x="0" y="0"/>
                </a:moveTo>
                <a:lnTo>
                  <a:pt x="5334000" y="0"/>
                </a:lnTo>
                <a:lnTo>
                  <a:pt x="5334000" y="580320"/>
                </a:lnTo>
                <a:lnTo>
                  <a:pt x="0" y="58032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57C9E8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000" kern="1200">
              <a:solidFill>
                <a:schemeClr val="bg1"/>
              </a:solidFill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580CCE97-B8BE-482D-8A43-07E2DDF8E658}"/>
              </a:ext>
            </a:extLst>
          </p:cNvPr>
          <p:cNvSpPr/>
          <p:nvPr/>
        </p:nvSpPr>
        <p:spPr>
          <a:xfrm>
            <a:off x="6396450" y="3589122"/>
            <a:ext cx="5334000" cy="406670"/>
          </a:xfrm>
          <a:custGeom>
            <a:avLst/>
            <a:gdLst>
              <a:gd name="connsiteX0" fmla="*/ 0 w 5334000"/>
              <a:gd name="connsiteY0" fmla="*/ 0 h 580320"/>
              <a:gd name="connsiteX1" fmla="*/ 5334000 w 5334000"/>
              <a:gd name="connsiteY1" fmla="*/ 0 h 580320"/>
              <a:gd name="connsiteX2" fmla="*/ 5334000 w 5334000"/>
              <a:gd name="connsiteY2" fmla="*/ 580320 h 580320"/>
              <a:gd name="connsiteX3" fmla="*/ 0 w 5334000"/>
              <a:gd name="connsiteY3" fmla="*/ 580320 h 580320"/>
              <a:gd name="connsiteX4" fmla="*/ 0 w 5334000"/>
              <a:gd name="connsiteY4" fmla="*/ 0 h 58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4000" h="580320">
                <a:moveTo>
                  <a:pt x="0" y="0"/>
                </a:moveTo>
                <a:lnTo>
                  <a:pt x="5334000" y="0"/>
                </a:lnTo>
                <a:lnTo>
                  <a:pt x="5334000" y="580320"/>
                </a:lnTo>
                <a:lnTo>
                  <a:pt x="0" y="58032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57C9E8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000" kern="1200">
              <a:solidFill>
                <a:schemeClr val="bg1"/>
              </a:solidFill>
            </a:endParaRP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FFE3D12B-3642-4C03-8944-FCBE95187A3B}"/>
              </a:ext>
            </a:extLst>
          </p:cNvPr>
          <p:cNvSpPr/>
          <p:nvPr/>
        </p:nvSpPr>
        <p:spPr>
          <a:xfrm>
            <a:off x="6396450" y="3105796"/>
            <a:ext cx="5334000" cy="406670"/>
          </a:xfrm>
          <a:custGeom>
            <a:avLst/>
            <a:gdLst>
              <a:gd name="connsiteX0" fmla="*/ 0 w 5334000"/>
              <a:gd name="connsiteY0" fmla="*/ 0 h 580320"/>
              <a:gd name="connsiteX1" fmla="*/ 5334000 w 5334000"/>
              <a:gd name="connsiteY1" fmla="*/ 0 h 580320"/>
              <a:gd name="connsiteX2" fmla="*/ 5334000 w 5334000"/>
              <a:gd name="connsiteY2" fmla="*/ 580320 h 580320"/>
              <a:gd name="connsiteX3" fmla="*/ 0 w 5334000"/>
              <a:gd name="connsiteY3" fmla="*/ 580320 h 580320"/>
              <a:gd name="connsiteX4" fmla="*/ 0 w 5334000"/>
              <a:gd name="connsiteY4" fmla="*/ 0 h 58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4000" h="580320">
                <a:moveTo>
                  <a:pt x="0" y="0"/>
                </a:moveTo>
                <a:lnTo>
                  <a:pt x="5334000" y="0"/>
                </a:lnTo>
                <a:lnTo>
                  <a:pt x="5334000" y="580320"/>
                </a:lnTo>
                <a:lnTo>
                  <a:pt x="0" y="58032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57C9E8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000" kern="1200">
              <a:solidFill>
                <a:schemeClr val="bg1"/>
              </a:solidFill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8BCBF08C-8351-461C-A00F-B07515A1AF13}"/>
              </a:ext>
            </a:extLst>
          </p:cNvPr>
          <p:cNvSpPr/>
          <p:nvPr/>
        </p:nvSpPr>
        <p:spPr>
          <a:xfrm>
            <a:off x="6396450" y="2622470"/>
            <a:ext cx="5334000" cy="406670"/>
          </a:xfrm>
          <a:custGeom>
            <a:avLst/>
            <a:gdLst>
              <a:gd name="connsiteX0" fmla="*/ 0 w 5334000"/>
              <a:gd name="connsiteY0" fmla="*/ 0 h 580320"/>
              <a:gd name="connsiteX1" fmla="*/ 5334000 w 5334000"/>
              <a:gd name="connsiteY1" fmla="*/ 0 h 580320"/>
              <a:gd name="connsiteX2" fmla="*/ 5334000 w 5334000"/>
              <a:gd name="connsiteY2" fmla="*/ 580320 h 580320"/>
              <a:gd name="connsiteX3" fmla="*/ 0 w 5334000"/>
              <a:gd name="connsiteY3" fmla="*/ 580320 h 580320"/>
              <a:gd name="connsiteX4" fmla="*/ 0 w 5334000"/>
              <a:gd name="connsiteY4" fmla="*/ 0 h 58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4000" h="580320">
                <a:moveTo>
                  <a:pt x="0" y="0"/>
                </a:moveTo>
                <a:lnTo>
                  <a:pt x="5334000" y="0"/>
                </a:lnTo>
                <a:lnTo>
                  <a:pt x="5334000" y="580320"/>
                </a:lnTo>
                <a:lnTo>
                  <a:pt x="0" y="58032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57C9E8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000" kern="1200">
              <a:solidFill>
                <a:schemeClr val="bg1"/>
              </a:solidFill>
            </a:endParaRP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1AC5312B-B947-4099-9C76-41BBB1CE6E8D}"/>
              </a:ext>
            </a:extLst>
          </p:cNvPr>
          <p:cNvSpPr/>
          <p:nvPr/>
        </p:nvSpPr>
        <p:spPr>
          <a:xfrm>
            <a:off x="6396450" y="2139144"/>
            <a:ext cx="5334000" cy="406670"/>
          </a:xfrm>
          <a:custGeom>
            <a:avLst/>
            <a:gdLst>
              <a:gd name="connsiteX0" fmla="*/ 0 w 5334000"/>
              <a:gd name="connsiteY0" fmla="*/ 0 h 580320"/>
              <a:gd name="connsiteX1" fmla="*/ 5334000 w 5334000"/>
              <a:gd name="connsiteY1" fmla="*/ 0 h 580320"/>
              <a:gd name="connsiteX2" fmla="*/ 5334000 w 5334000"/>
              <a:gd name="connsiteY2" fmla="*/ 580320 h 580320"/>
              <a:gd name="connsiteX3" fmla="*/ 0 w 5334000"/>
              <a:gd name="connsiteY3" fmla="*/ 580320 h 580320"/>
              <a:gd name="connsiteX4" fmla="*/ 0 w 5334000"/>
              <a:gd name="connsiteY4" fmla="*/ 0 h 58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4000" h="580320">
                <a:moveTo>
                  <a:pt x="0" y="0"/>
                </a:moveTo>
                <a:lnTo>
                  <a:pt x="5334000" y="0"/>
                </a:lnTo>
                <a:lnTo>
                  <a:pt x="5334000" y="580320"/>
                </a:lnTo>
                <a:lnTo>
                  <a:pt x="0" y="58032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57C9E8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000" kern="1200">
              <a:solidFill>
                <a:schemeClr val="bg1"/>
              </a:solidFill>
            </a:endParaRPr>
          </a:p>
        </p:txBody>
      </p:sp>
      <p:sp>
        <p:nvSpPr>
          <p:cNvPr id="64" name="Slide Number Placeholder 5">
            <a:extLst>
              <a:ext uri="{FF2B5EF4-FFF2-40B4-BE49-F238E27FC236}">
                <a16:creationId xmlns:a16="http://schemas.microsoft.com/office/drawing/2014/main" id="{3EE69536-EF3C-4CC8-BCA2-FE0574886BD9}"/>
              </a:ext>
            </a:extLst>
          </p:cNvPr>
          <p:cNvSpPr txBox="1">
            <a:spLocks/>
          </p:cNvSpPr>
          <p:nvPr/>
        </p:nvSpPr>
        <p:spPr>
          <a:xfrm>
            <a:off x="230530" y="6304264"/>
            <a:ext cx="12973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>
                <a:solidFill>
                  <a:schemeClr val="bg1"/>
                </a:solidFill>
              </a:rPr>
              <a:t>SLIDE  </a:t>
            </a:r>
            <a:r>
              <a:rPr lang="en-GB" sz="1400">
                <a:solidFill>
                  <a:srgbClr val="57C9E8"/>
                </a:solidFill>
              </a:rPr>
              <a:t>|</a:t>
            </a:r>
            <a:r>
              <a:rPr lang="en-GB" sz="1000">
                <a:solidFill>
                  <a:schemeClr val="bg1"/>
                </a:solidFill>
              </a:rPr>
              <a:t>  </a:t>
            </a:r>
            <a:fld id="{85845CA8-B977-449B-9FF9-20DC913440A4}" type="slidenum">
              <a:rPr lang="en-GB" sz="1000" smtClean="0">
                <a:solidFill>
                  <a:schemeClr val="bg1"/>
                </a:solidFill>
              </a:rPr>
              <a:pPr algn="l"/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654CE0CC-BE38-4623-9210-C7CDFA6074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755" y="1673236"/>
            <a:ext cx="949184" cy="406670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 sz="18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09:00</a:t>
            </a:r>
            <a:endParaRPr lang="en-GB"/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62B4F27D-5D11-47C3-BC9D-D1EA0C01706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436664" y="1673236"/>
            <a:ext cx="4258742" cy="406670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 sz="18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  <a:lvl6pPr>
              <a:defRPr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6pPr>
          </a:lstStyle>
          <a:p>
            <a:pPr lvl="0"/>
            <a:r>
              <a:rPr lang="en-US"/>
              <a:t>Welcome</a:t>
            </a:r>
            <a:endParaRPr lang="en-GB"/>
          </a:p>
        </p:txBody>
      </p:sp>
      <p:sp>
        <p:nvSpPr>
          <p:cNvPr id="73" name="Text Placeholder 9">
            <a:extLst>
              <a:ext uri="{FF2B5EF4-FFF2-40B4-BE49-F238E27FC236}">
                <a16:creationId xmlns:a16="http://schemas.microsoft.com/office/drawing/2014/main" id="{1EAD9310-503B-4F6B-B80D-631D2567D7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9755" y="2156562"/>
            <a:ext cx="949184" cy="40667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  <a:lvl6pPr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6pPr>
          </a:lstStyle>
          <a:p>
            <a:pPr lvl="0"/>
            <a:r>
              <a:rPr lang="en-US"/>
              <a:t>09:15</a:t>
            </a:r>
            <a:endParaRPr lang="en-GB"/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59FEC015-A59B-4E09-90CF-32BD6266E8F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436664" y="2156562"/>
            <a:ext cx="4258742" cy="40667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6pPr>
          </a:lstStyle>
          <a:p>
            <a:pPr lvl="0"/>
            <a:r>
              <a:rPr lang="en-US"/>
              <a:t>Item 1</a:t>
            </a:r>
            <a:endParaRPr lang="en-GB"/>
          </a:p>
        </p:txBody>
      </p: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9FBB202B-367E-4AD2-B429-7FC9FDA9468E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436664" y="4089866"/>
            <a:ext cx="4258742" cy="406670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 sz="18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  <a:lvl6pPr>
              <a:defRPr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6pPr>
          </a:lstStyle>
          <a:p>
            <a:pPr lvl="0"/>
            <a:r>
              <a:rPr lang="en-US"/>
              <a:t>Break / Refreshments</a:t>
            </a:r>
          </a:p>
        </p:txBody>
      </p:sp>
      <p:sp>
        <p:nvSpPr>
          <p:cNvPr id="76" name="Text Placeholder 9">
            <a:extLst>
              <a:ext uri="{FF2B5EF4-FFF2-40B4-BE49-F238E27FC236}">
                <a16:creationId xmlns:a16="http://schemas.microsoft.com/office/drawing/2014/main" id="{42215F33-FFAB-43BC-AD0F-37A6C233FB8D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436664" y="2639888"/>
            <a:ext cx="4258742" cy="40667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6pPr>
          </a:lstStyle>
          <a:p>
            <a:pPr lvl="0"/>
            <a:r>
              <a:rPr lang="en-US"/>
              <a:t>Item 2</a:t>
            </a:r>
            <a:endParaRPr lang="en-GB"/>
          </a:p>
        </p:txBody>
      </p:sp>
      <p:sp>
        <p:nvSpPr>
          <p:cNvPr id="77" name="Text Placeholder 9">
            <a:extLst>
              <a:ext uri="{FF2B5EF4-FFF2-40B4-BE49-F238E27FC236}">
                <a16:creationId xmlns:a16="http://schemas.microsoft.com/office/drawing/2014/main" id="{A502D16B-B010-4FE8-AA4F-3E6BF2ECB917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436664" y="3123214"/>
            <a:ext cx="4258742" cy="40667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6pPr>
          </a:lstStyle>
          <a:p>
            <a:pPr lvl="0"/>
            <a:r>
              <a:rPr lang="en-US"/>
              <a:t>Item 3</a:t>
            </a:r>
            <a:endParaRPr lang="en-GB"/>
          </a:p>
        </p:txBody>
      </p:sp>
      <p:sp>
        <p:nvSpPr>
          <p:cNvPr id="78" name="Text Placeholder 9">
            <a:extLst>
              <a:ext uri="{FF2B5EF4-FFF2-40B4-BE49-F238E27FC236}">
                <a16:creationId xmlns:a16="http://schemas.microsoft.com/office/drawing/2014/main" id="{EFD9B1EC-A7F7-4B5B-8390-11595A4C705F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1436664" y="3606540"/>
            <a:ext cx="4258742" cy="40667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6pPr>
          </a:lstStyle>
          <a:p>
            <a:pPr lvl="0"/>
            <a:r>
              <a:rPr lang="en-US"/>
              <a:t>Item 4</a:t>
            </a:r>
            <a:endParaRPr lang="en-GB"/>
          </a:p>
        </p:txBody>
      </p:sp>
      <p:sp>
        <p:nvSpPr>
          <p:cNvPr id="79" name="Text Placeholder 9">
            <a:extLst>
              <a:ext uri="{FF2B5EF4-FFF2-40B4-BE49-F238E27FC236}">
                <a16:creationId xmlns:a16="http://schemas.microsoft.com/office/drawing/2014/main" id="{53BA3F27-9CAB-40A7-85B4-B016A4801E82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1436664" y="5539842"/>
            <a:ext cx="4258742" cy="40667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6pPr>
          </a:lstStyle>
          <a:p>
            <a:pPr lvl="0"/>
            <a:r>
              <a:rPr lang="en-US"/>
              <a:t>Item 7</a:t>
            </a:r>
            <a:endParaRPr lang="en-GB"/>
          </a:p>
        </p:txBody>
      </p:sp>
      <p:sp>
        <p:nvSpPr>
          <p:cNvPr id="80" name="Text Placeholder 9">
            <a:extLst>
              <a:ext uri="{FF2B5EF4-FFF2-40B4-BE49-F238E27FC236}">
                <a16:creationId xmlns:a16="http://schemas.microsoft.com/office/drawing/2014/main" id="{5C9914D4-EE99-42F9-A59A-41FEC469E9D4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436664" y="5056518"/>
            <a:ext cx="4258742" cy="40667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6pPr>
          </a:lstStyle>
          <a:p>
            <a:pPr lvl="0"/>
            <a:r>
              <a:rPr lang="en-US"/>
              <a:t>Item 6</a:t>
            </a:r>
            <a:endParaRPr lang="en-GB"/>
          </a:p>
        </p:txBody>
      </p:sp>
      <p:sp>
        <p:nvSpPr>
          <p:cNvPr id="81" name="Text Placeholder 9">
            <a:extLst>
              <a:ext uri="{FF2B5EF4-FFF2-40B4-BE49-F238E27FC236}">
                <a16:creationId xmlns:a16="http://schemas.microsoft.com/office/drawing/2014/main" id="{624FAE81-3F40-4642-BB99-A530BECC5421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436664" y="4573192"/>
            <a:ext cx="4258742" cy="40667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6pPr>
          </a:lstStyle>
          <a:p>
            <a:pPr lvl="0"/>
            <a:r>
              <a:rPr lang="en-US"/>
              <a:t>Item 5</a:t>
            </a:r>
            <a:endParaRPr lang="en-GB"/>
          </a:p>
        </p:txBody>
      </p:sp>
      <p:sp>
        <p:nvSpPr>
          <p:cNvPr id="82" name="Text Placeholder 9">
            <a:extLst>
              <a:ext uri="{FF2B5EF4-FFF2-40B4-BE49-F238E27FC236}">
                <a16:creationId xmlns:a16="http://schemas.microsoft.com/office/drawing/2014/main" id="{E314836F-B3AF-4511-8AD6-C34157F8E20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469755" y="4089866"/>
            <a:ext cx="949184" cy="406670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 sz="18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10:45</a:t>
            </a:r>
            <a:endParaRPr lang="en-GB"/>
          </a:p>
        </p:txBody>
      </p:sp>
      <p:sp>
        <p:nvSpPr>
          <p:cNvPr id="83" name="Text Placeholder 9">
            <a:extLst>
              <a:ext uri="{FF2B5EF4-FFF2-40B4-BE49-F238E27FC236}">
                <a16:creationId xmlns:a16="http://schemas.microsoft.com/office/drawing/2014/main" id="{115AB5FA-D49B-4162-A486-B6ED8D6ECC88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469755" y="5539842"/>
            <a:ext cx="949184" cy="40667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  <a:lvl6pPr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6pPr>
          </a:lstStyle>
          <a:p>
            <a:pPr lvl="0"/>
            <a:r>
              <a:rPr lang="en-US"/>
              <a:t>12:30</a:t>
            </a:r>
            <a:endParaRPr lang="en-GB"/>
          </a:p>
        </p:txBody>
      </p:sp>
      <p:sp>
        <p:nvSpPr>
          <p:cNvPr id="84" name="Text Placeholder 9">
            <a:extLst>
              <a:ext uri="{FF2B5EF4-FFF2-40B4-BE49-F238E27FC236}">
                <a16:creationId xmlns:a16="http://schemas.microsoft.com/office/drawing/2014/main" id="{A2515B64-89A2-4048-B714-7EEDEB673D18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469755" y="2639888"/>
            <a:ext cx="949184" cy="40667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  <a:lvl6pPr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6pPr>
          </a:lstStyle>
          <a:p>
            <a:pPr lvl="0"/>
            <a:r>
              <a:rPr lang="en-US"/>
              <a:t>09:30</a:t>
            </a:r>
            <a:endParaRPr lang="en-GB"/>
          </a:p>
        </p:txBody>
      </p:sp>
      <p:sp>
        <p:nvSpPr>
          <p:cNvPr id="85" name="Text Placeholder 9">
            <a:extLst>
              <a:ext uri="{FF2B5EF4-FFF2-40B4-BE49-F238E27FC236}">
                <a16:creationId xmlns:a16="http://schemas.microsoft.com/office/drawing/2014/main" id="{A61762C8-07BF-4CFE-9FF4-EAA6A085F76B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469755" y="3123214"/>
            <a:ext cx="949184" cy="40667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  <a:lvl6pPr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6pPr>
          </a:lstStyle>
          <a:p>
            <a:pPr lvl="0"/>
            <a:r>
              <a:rPr lang="en-US"/>
              <a:t>10:00</a:t>
            </a:r>
            <a:endParaRPr lang="en-GB"/>
          </a:p>
        </p:txBody>
      </p:sp>
      <p:sp>
        <p:nvSpPr>
          <p:cNvPr id="86" name="Text Placeholder 9">
            <a:extLst>
              <a:ext uri="{FF2B5EF4-FFF2-40B4-BE49-F238E27FC236}">
                <a16:creationId xmlns:a16="http://schemas.microsoft.com/office/drawing/2014/main" id="{21F67066-98BE-4D80-9722-576EBF46F8DC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469755" y="3606540"/>
            <a:ext cx="949184" cy="40667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  <a:lvl6pPr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6pPr>
          </a:lstStyle>
          <a:p>
            <a:pPr lvl="0"/>
            <a:r>
              <a:rPr lang="en-US"/>
              <a:t>10:30</a:t>
            </a:r>
            <a:endParaRPr lang="en-GB"/>
          </a:p>
        </p:txBody>
      </p:sp>
      <p:sp>
        <p:nvSpPr>
          <p:cNvPr id="87" name="Text Placeholder 9">
            <a:extLst>
              <a:ext uri="{FF2B5EF4-FFF2-40B4-BE49-F238E27FC236}">
                <a16:creationId xmlns:a16="http://schemas.microsoft.com/office/drawing/2014/main" id="{79B202F3-D1A3-42FF-826A-F166F2D04C06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469755" y="4573192"/>
            <a:ext cx="949184" cy="40667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  <a:lvl6pPr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6pPr>
          </a:lstStyle>
          <a:p>
            <a:pPr lvl="0"/>
            <a:r>
              <a:rPr lang="en-US"/>
              <a:t>11:00</a:t>
            </a:r>
            <a:endParaRPr lang="en-GB"/>
          </a:p>
        </p:txBody>
      </p:sp>
      <p:sp>
        <p:nvSpPr>
          <p:cNvPr id="88" name="Text Placeholder 9">
            <a:extLst>
              <a:ext uri="{FF2B5EF4-FFF2-40B4-BE49-F238E27FC236}">
                <a16:creationId xmlns:a16="http://schemas.microsoft.com/office/drawing/2014/main" id="{EFB71165-0035-4AD6-932C-7FBC4C8D74EF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469755" y="5056518"/>
            <a:ext cx="949184" cy="40667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  <a:lvl6pPr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6pPr>
          </a:lstStyle>
          <a:p>
            <a:pPr lvl="0"/>
            <a:r>
              <a:rPr lang="en-US"/>
              <a:t>11:45</a:t>
            </a:r>
            <a:endParaRPr lang="en-GB"/>
          </a:p>
        </p:txBody>
      </p:sp>
      <p:sp>
        <p:nvSpPr>
          <p:cNvPr id="89" name="Text Placeholder 9">
            <a:extLst>
              <a:ext uri="{FF2B5EF4-FFF2-40B4-BE49-F238E27FC236}">
                <a16:creationId xmlns:a16="http://schemas.microsoft.com/office/drawing/2014/main" id="{C21DFC70-E2E4-4CEC-8B8A-9FFD451D2DB9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6409001" y="1673236"/>
            <a:ext cx="949184" cy="406670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 sz="18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13:00</a:t>
            </a:r>
            <a:endParaRPr lang="en-GB"/>
          </a:p>
        </p:txBody>
      </p:sp>
      <p:sp>
        <p:nvSpPr>
          <p:cNvPr id="90" name="Text Placeholder 9">
            <a:extLst>
              <a:ext uri="{FF2B5EF4-FFF2-40B4-BE49-F238E27FC236}">
                <a16:creationId xmlns:a16="http://schemas.microsoft.com/office/drawing/2014/main" id="{F872BB0B-DDFC-4382-976E-097975C54771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6409001" y="2156562"/>
            <a:ext cx="949184" cy="40667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  <a:lvl6pPr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6pPr>
          </a:lstStyle>
          <a:p>
            <a:pPr lvl="0"/>
            <a:r>
              <a:rPr lang="en-US"/>
              <a:t>13:30</a:t>
            </a:r>
            <a:endParaRPr lang="en-GB"/>
          </a:p>
        </p:txBody>
      </p:sp>
      <p:sp>
        <p:nvSpPr>
          <p:cNvPr id="91" name="Text Placeholder 9">
            <a:extLst>
              <a:ext uri="{FF2B5EF4-FFF2-40B4-BE49-F238E27FC236}">
                <a16:creationId xmlns:a16="http://schemas.microsoft.com/office/drawing/2014/main" id="{764AC001-A945-4F7B-9446-A185546BA7E7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6409001" y="3606540"/>
            <a:ext cx="949184" cy="406670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 sz="18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15:00</a:t>
            </a:r>
            <a:endParaRPr lang="en-GB"/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83F095F8-A8E0-42B9-9EF8-CF4D780940DC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6409001" y="5539842"/>
            <a:ext cx="949184" cy="40667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 sz="18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  <a:lvl6pPr>
              <a:defRPr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6pPr>
            <a:lvl7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7pPr>
          </a:lstStyle>
          <a:p>
            <a:pPr lvl="0"/>
            <a:r>
              <a:rPr lang="en-US"/>
              <a:t>17:30</a:t>
            </a:r>
            <a:endParaRPr lang="en-GB"/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3F9AAFED-14EA-48E1-B521-212E8BB3FD9E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6409001" y="2639888"/>
            <a:ext cx="949184" cy="40667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  <a:lvl6pPr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6pPr>
          </a:lstStyle>
          <a:p>
            <a:pPr lvl="0"/>
            <a:r>
              <a:rPr lang="en-US"/>
              <a:t>14:00</a:t>
            </a:r>
            <a:endParaRPr lang="en-GB"/>
          </a:p>
        </p:txBody>
      </p: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591A1E2D-C223-4D0D-B2BD-E805F02630AC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6409001" y="3123214"/>
            <a:ext cx="949184" cy="40667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  <a:lvl6pPr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6pPr>
          </a:lstStyle>
          <a:p>
            <a:pPr lvl="0"/>
            <a:r>
              <a:rPr lang="en-US"/>
              <a:t>14:15</a:t>
            </a:r>
            <a:endParaRPr lang="en-GB"/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007D7850-6972-4FB9-AC69-57B487685EA6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6409001" y="4089866"/>
            <a:ext cx="949184" cy="40667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  <a:lvl6pPr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6pPr>
          </a:lstStyle>
          <a:p>
            <a:pPr lvl="0"/>
            <a:r>
              <a:rPr lang="en-US"/>
              <a:t>15:45</a:t>
            </a:r>
            <a:endParaRPr lang="en-GB"/>
          </a:p>
        </p:txBody>
      </p: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AF86CBB8-5579-4260-8B0A-5606A6E9999D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6409001" y="4573192"/>
            <a:ext cx="949184" cy="40667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  <a:lvl6pPr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6pPr>
          </a:lstStyle>
          <a:p>
            <a:pPr lvl="0"/>
            <a:r>
              <a:rPr lang="en-US"/>
              <a:t>16:30</a:t>
            </a:r>
            <a:endParaRPr lang="en-GB"/>
          </a:p>
        </p:txBody>
      </p:sp>
      <p:sp>
        <p:nvSpPr>
          <p:cNvPr id="97" name="Text Placeholder 9">
            <a:extLst>
              <a:ext uri="{FF2B5EF4-FFF2-40B4-BE49-F238E27FC236}">
                <a16:creationId xmlns:a16="http://schemas.microsoft.com/office/drawing/2014/main" id="{66E52CF3-C49E-4418-AA8C-A953E94562DC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6409001" y="5056518"/>
            <a:ext cx="949184" cy="40667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  <a:lvl6pPr>
              <a:defRPr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6pPr>
          </a:lstStyle>
          <a:p>
            <a:pPr lvl="0"/>
            <a:r>
              <a:rPr lang="en-US"/>
              <a:t>17:00</a:t>
            </a:r>
            <a:endParaRPr lang="en-GB"/>
          </a:p>
        </p:txBody>
      </p:sp>
      <p:sp>
        <p:nvSpPr>
          <p:cNvPr id="98" name="Text Placeholder 9">
            <a:extLst>
              <a:ext uri="{FF2B5EF4-FFF2-40B4-BE49-F238E27FC236}">
                <a16:creationId xmlns:a16="http://schemas.microsoft.com/office/drawing/2014/main" id="{69AE0628-9186-4559-9944-433FB82BE59A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7375910" y="1673236"/>
            <a:ext cx="4258742" cy="406670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 sz="18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  <a:lvl6pPr>
              <a:defRPr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6pPr>
          </a:lstStyle>
          <a:p>
            <a:pPr lvl="0"/>
            <a:r>
              <a:rPr lang="en-US"/>
              <a:t>Lunch</a:t>
            </a:r>
            <a:endParaRPr lang="en-GB"/>
          </a:p>
        </p:txBody>
      </p:sp>
      <p:sp>
        <p:nvSpPr>
          <p:cNvPr id="99" name="Text Placeholder 9">
            <a:extLst>
              <a:ext uri="{FF2B5EF4-FFF2-40B4-BE49-F238E27FC236}">
                <a16:creationId xmlns:a16="http://schemas.microsoft.com/office/drawing/2014/main" id="{08FBEDE7-812A-4428-84BF-F9933D749DFA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7375910" y="2156562"/>
            <a:ext cx="4258742" cy="40667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6pPr>
          </a:lstStyle>
          <a:p>
            <a:pPr lvl="0"/>
            <a:r>
              <a:rPr lang="en-US"/>
              <a:t>Item 8</a:t>
            </a:r>
            <a:endParaRPr lang="en-GB"/>
          </a:p>
        </p:txBody>
      </p:sp>
      <p:sp>
        <p:nvSpPr>
          <p:cNvPr id="100" name="Text Placeholder 9">
            <a:extLst>
              <a:ext uri="{FF2B5EF4-FFF2-40B4-BE49-F238E27FC236}">
                <a16:creationId xmlns:a16="http://schemas.microsoft.com/office/drawing/2014/main" id="{499798F5-30AF-4E77-9AB3-A042EDEDD0B1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7375910" y="3606540"/>
            <a:ext cx="4258742" cy="406670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 sz="18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 sz="18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  <a:lvl6pPr>
              <a:defRPr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6pPr>
          </a:lstStyle>
          <a:p>
            <a:pPr lvl="0"/>
            <a:r>
              <a:rPr lang="en-US"/>
              <a:t>Break / Refreshments</a:t>
            </a:r>
          </a:p>
        </p:txBody>
      </p:sp>
      <p:sp>
        <p:nvSpPr>
          <p:cNvPr id="101" name="Text Placeholder 9">
            <a:extLst>
              <a:ext uri="{FF2B5EF4-FFF2-40B4-BE49-F238E27FC236}">
                <a16:creationId xmlns:a16="http://schemas.microsoft.com/office/drawing/2014/main" id="{A59F6C7A-4068-4C12-A4F9-0A700E71BE71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7375910" y="2639888"/>
            <a:ext cx="4258742" cy="40667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6pPr>
          </a:lstStyle>
          <a:p>
            <a:pPr lvl="0"/>
            <a:r>
              <a:rPr lang="en-US"/>
              <a:t>Item 9</a:t>
            </a:r>
            <a:endParaRPr lang="en-GB"/>
          </a:p>
        </p:txBody>
      </p:sp>
      <p:sp>
        <p:nvSpPr>
          <p:cNvPr id="102" name="Text Placeholder 9">
            <a:extLst>
              <a:ext uri="{FF2B5EF4-FFF2-40B4-BE49-F238E27FC236}">
                <a16:creationId xmlns:a16="http://schemas.microsoft.com/office/drawing/2014/main" id="{ED5BBA25-5CCC-4E26-80F7-E879943F0357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7375910" y="3123214"/>
            <a:ext cx="4258742" cy="40667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6pPr>
          </a:lstStyle>
          <a:p>
            <a:pPr lvl="0"/>
            <a:r>
              <a:rPr lang="en-US"/>
              <a:t>Item 10</a:t>
            </a:r>
            <a:endParaRPr lang="en-GB"/>
          </a:p>
        </p:txBody>
      </p:sp>
      <p:sp>
        <p:nvSpPr>
          <p:cNvPr id="103" name="Text Placeholder 9">
            <a:extLst>
              <a:ext uri="{FF2B5EF4-FFF2-40B4-BE49-F238E27FC236}">
                <a16:creationId xmlns:a16="http://schemas.microsoft.com/office/drawing/2014/main" id="{59C89F0C-FECA-44FB-97A1-3F08DCF1B70C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7375910" y="4089866"/>
            <a:ext cx="4258742" cy="40667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6pPr>
          </a:lstStyle>
          <a:p>
            <a:pPr lvl="0"/>
            <a:r>
              <a:rPr lang="en-US"/>
              <a:t>Item 11</a:t>
            </a:r>
            <a:endParaRPr lang="en-GB"/>
          </a:p>
        </p:txBody>
      </p:sp>
      <p:sp>
        <p:nvSpPr>
          <p:cNvPr id="104" name="Text Placeholder 9">
            <a:extLst>
              <a:ext uri="{FF2B5EF4-FFF2-40B4-BE49-F238E27FC236}">
                <a16:creationId xmlns:a16="http://schemas.microsoft.com/office/drawing/2014/main" id="{BFECD8DA-7449-4383-869B-523F47265E40}"/>
              </a:ext>
            </a:extLst>
          </p:cNvPr>
          <p:cNvSpPr>
            <a:spLocks noGrp="1"/>
          </p:cNvSpPr>
          <p:nvPr>
            <p:ph type="body" sz="quarter" idx="102" hasCustomPrompt="1"/>
          </p:nvPr>
        </p:nvSpPr>
        <p:spPr>
          <a:xfrm>
            <a:off x="7375910" y="5539842"/>
            <a:ext cx="4258742" cy="406670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6pPr>
          </a:lstStyle>
          <a:p>
            <a:pPr lvl="0"/>
            <a:r>
              <a:rPr lang="en-US"/>
              <a:t>Finish</a:t>
            </a:r>
            <a:endParaRPr lang="en-GB"/>
          </a:p>
        </p:txBody>
      </p:sp>
      <p:sp>
        <p:nvSpPr>
          <p:cNvPr id="105" name="Text Placeholder 9">
            <a:extLst>
              <a:ext uri="{FF2B5EF4-FFF2-40B4-BE49-F238E27FC236}">
                <a16:creationId xmlns:a16="http://schemas.microsoft.com/office/drawing/2014/main" id="{C0B35F9C-B2B7-49FE-ABAB-494EBA088073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7375910" y="5056518"/>
            <a:ext cx="4258742" cy="40667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6pPr>
          </a:lstStyle>
          <a:p>
            <a:pPr lvl="0"/>
            <a:r>
              <a:rPr lang="en-US"/>
              <a:t>Item 13</a:t>
            </a:r>
            <a:endParaRPr lang="en-GB"/>
          </a:p>
        </p:txBody>
      </p:sp>
      <p:sp>
        <p:nvSpPr>
          <p:cNvPr id="106" name="Text Placeholder 9">
            <a:extLst>
              <a:ext uri="{FF2B5EF4-FFF2-40B4-BE49-F238E27FC236}">
                <a16:creationId xmlns:a16="http://schemas.microsoft.com/office/drawing/2014/main" id="{D6EC9D11-D0BE-4E5D-ADAB-83D5816E108C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7375910" y="4573192"/>
            <a:ext cx="4258742" cy="40667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6pPr>
          </a:lstStyle>
          <a:p>
            <a:pPr lvl="0"/>
            <a:r>
              <a:rPr lang="en-US"/>
              <a:t>Item 12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48938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dark blue das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itle 9">
            <a:extLst>
              <a:ext uri="{FF2B5EF4-FFF2-40B4-BE49-F238E27FC236}">
                <a16:creationId xmlns:a16="http://schemas.microsoft.com/office/drawing/2014/main" id="{520FC520-4B2C-1C42-A8EF-B0323E1A8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679" y="811750"/>
            <a:ext cx="11256028" cy="6740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>
              <a:defRPr lang="en-US" sz="4200" b="1" i="0" u="none" strike="noStrike" baseline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AC24CB90-5AAE-6547-ACA0-67E5729D4D18}"/>
              </a:ext>
            </a:extLst>
          </p:cNvPr>
          <p:cNvCxnSpPr>
            <a:cxnSpLocks/>
          </p:cNvCxnSpPr>
          <p:nvPr/>
        </p:nvCxnSpPr>
        <p:spPr>
          <a:xfrm flipH="1">
            <a:off x="591185" y="1610162"/>
            <a:ext cx="72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4" name="Picture 243">
            <a:extLst>
              <a:ext uri="{FF2B5EF4-FFF2-40B4-BE49-F238E27FC236}">
                <a16:creationId xmlns:a16="http://schemas.microsoft.com/office/drawing/2014/main" id="{2F018450-F3CF-814D-92BE-26AC498B6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518" y="6026360"/>
            <a:ext cx="1871189" cy="83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8621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urple das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itle 9">
            <a:extLst>
              <a:ext uri="{FF2B5EF4-FFF2-40B4-BE49-F238E27FC236}">
                <a16:creationId xmlns:a16="http://schemas.microsoft.com/office/drawing/2014/main" id="{520FC520-4B2C-1C42-A8EF-B0323E1A8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679" y="811750"/>
            <a:ext cx="11256028" cy="6740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>
              <a:defRPr lang="en-US" sz="4200" b="1" i="0" u="none" strike="noStrike" baseline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AC24CB90-5AAE-6547-ACA0-67E5729D4D18}"/>
              </a:ext>
            </a:extLst>
          </p:cNvPr>
          <p:cNvCxnSpPr>
            <a:cxnSpLocks/>
          </p:cNvCxnSpPr>
          <p:nvPr/>
        </p:nvCxnSpPr>
        <p:spPr>
          <a:xfrm flipH="1">
            <a:off x="591185" y="1610162"/>
            <a:ext cx="7200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4" name="Picture 243">
            <a:extLst>
              <a:ext uri="{FF2B5EF4-FFF2-40B4-BE49-F238E27FC236}">
                <a16:creationId xmlns:a16="http://schemas.microsoft.com/office/drawing/2014/main" id="{2F018450-F3CF-814D-92BE-26AC498B6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518" y="6026360"/>
            <a:ext cx="1871189" cy="83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9497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strip with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539A50-8B9D-BF4F-90FC-31C931E2DCB4}"/>
              </a:ext>
            </a:extLst>
          </p:cNvPr>
          <p:cNvSpPr/>
          <p:nvPr/>
        </p:nvSpPr>
        <p:spPr>
          <a:xfrm>
            <a:off x="0" y="6371822"/>
            <a:ext cx="12192000" cy="4861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32CBC3EF-D5BA-E247-8ABB-9AEAE53FC52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118407" y="6525638"/>
            <a:ext cx="1638300" cy="151249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100"/>
            </a:lvl1pPr>
          </a:lstStyle>
          <a:p>
            <a:r>
              <a:rPr lang="en-US"/>
              <a:t>Logo here</a:t>
            </a:r>
          </a:p>
        </p:txBody>
      </p:sp>
    </p:spTree>
    <p:extLst>
      <p:ext uri="{BB962C8B-B14F-4D97-AF65-F5344CB8AC3E}">
        <p14:creationId xmlns:p14="http://schemas.microsoft.com/office/powerpoint/2010/main" val="240778347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ue strip with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539A50-8B9D-BF4F-90FC-31C931E2DCB4}"/>
              </a:ext>
            </a:extLst>
          </p:cNvPr>
          <p:cNvSpPr/>
          <p:nvPr/>
        </p:nvSpPr>
        <p:spPr>
          <a:xfrm>
            <a:off x="0" y="6371822"/>
            <a:ext cx="12192000" cy="4861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32CBC3EF-D5BA-E247-8ABB-9AEAE53FC52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118407" y="6525638"/>
            <a:ext cx="1638300" cy="151249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100"/>
            </a:lvl1pPr>
          </a:lstStyle>
          <a:p>
            <a:r>
              <a:rPr lang="en-US"/>
              <a:t>Logo here</a:t>
            </a:r>
          </a:p>
        </p:txBody>
      </p:sp>
    </p:spTree>
    <p:extLst>
      <p:ext uri="{BB962C8B-B14F-4D97-AF65-F5344CB8AC3E}">
        <p14:creationId xmlns:p14="http://schemas.microsoft.com/office/powerpoint/2010/main" val="285941984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 strip with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539A50-8B9D-BF4F-90FC-31C931E2DCB4}"/>
              </a:ext>
            </a:extLst>
          </p:cNvPr>
          <p:cNvSpPr/>
          <p:nvPr/>
        </p:nvSpPr>
        <p:spPr>
          <a:xfrm>
            <a:off x="0" y="6371822"/>
            <a:ext cx="12192000" cy="4861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32CBC3EF-D5BA-E247-8ABB-9AEAE53FC52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118407" y="6525638"/>
            <a:ext cx="1638300" cy="151249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100"/>
            </a:lvl1pPr>
          </a:lstStyle>
          <a:p>
            <a:r>
              <a:rPr lang="en-US"/>
              <a:t>Logo here</a:t>
            </a:r>
          </a:p>
        </p:txBody>
      </p:sp>
    </p:spTree>
    <p:extLst>
      <p:ext uri="{BB962C8B-B14F-4D97-AF65-F5344CB8AC3E}">
        <p14:creationId xmlns:p14="http://schemas.microsoft.com/office/powerpoint/2010/main" val="101442639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strip with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539A50-8B9D-BF4F-90FC-31C931E2DCB4}"/>
              </a:ext>
            </a:extLst>
          </p:cNvPr>
          <p:cNvSpPr/>
          <p:nvPr/>
        </p:nvSpPr>
        <p:spPr>
          <a:xfrm>
            <a:off x="0" y="6371822"/>
            <a:ext cx="12192000" cy="4861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32CBC3EF-D5BA-E247-8ABB-9AEAE53FC52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118407" y="6525638"/>
            <a:ext cx="1638300" cy="151249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100"/>
            </a:lvl1pPr>
          </a:lstStyle>
          <a:p>
            <a:r>
              <a:rPr lang="en-US"/>
              <a:t>Logo here</a:t>
            </a:r>
          </a:p>
        </p:txBody>
      </p:sp>
    </p:spTree>
    <p:extLst>
      <p:ext uri="{BB962C8B-B14F-4D97-AF65-F5344CB8AC3E}">
        <p14:creationId xmlns:p14="http://schemas.microsoft.com/office/powerpoint/2010/main" val="37785717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y strip with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539A50-8B9D-BF4F-90FC-31C931E2DCB4}"/>
              </a:ext>
            </a:extLst>
          </p:cNvPr>
          <p:cNvSpPr/>
          <p:nvPr/>
        </p:nvSpPr>
        <p:spPr>
          <a:xfrm>
            <a:off x="0" y="6371822"/>
            <a:ext cx="12192000" cy="48617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32CBC3EF-D5BA-E247-8ABB-9AEAE53FC52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118407" y="6525638"/>
            <a:ext cx="1638300" cy="151249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100"/>
            </a:lvl1pPr>
          </a:lstStyle>
          <a:p>
            <a:r>
              <a:rPr lang="en-US"/>
              <a:t>Logo here</a:t>
            </a:r>
          </a:p>
        </p:txBody>
      </p:sp>
    </p:spTree>
    <p:extLst>
      <p:ext uri="{BB962C8B-B14F-4D97-AF65-F5344CB8AC3E}">
        <p14:creationId xmlns:p14="http://schemas.microsoft.com/office/powerpoint/2010/main" val="240070181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lain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409767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9702E10-E5B6-45B0-BE24-E7F454FDC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8407" y="6417493"/>
            <a:ext cx="1638300" cy="15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92104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S Valu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outdoor, plane, water, flying&#10;&#10;Description automatically generated">
            <a:extLst>
              <a:ext uri="{FF2B5EF4-FFF2-40B4-BE49-F238E27FC236}">
                <a16:creationId xmlns:a16="http://schemas.microsoft.com/office/drawing/2014/main" id="{579E22AD-DEFA-4F1E-BF9A-49512882D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168" y="-36094"/>
            <a:ext cx="12320337" cy="6930189"/>
          </a:xfrm>
          <a:prstGeom prst="rect">
            <a:avLst/>
          </a:prstGeom>
        </p:spPr>
      </p:pic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93E09A94-EB1A-474A-9D84-3E7A2BDF41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12" y="5344027"/>
            <a:ext cx="6763047" cy="7296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Presentation Title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206A71-81E6-764C-9D0A-23B18092E140}"/>
              </a:ext>
            </a:extLst>
          </p:cNvPr>
          <p:cNvCxnSpPr>
            <a:cxnSpLocks/>
          </p:cNvCxnSpPr>
          <p:nvPr/>
        </p:nvCxnSpPr>
        <p:spPr>
          <a:xfrm flipH="1">
            <a:off x="748265" y="6144626"/>
            <a:ext cx="1149667" cy="0"/>
          </a:xfrm>
          <a:prstGeom prst="line">
            <a:avLst/>
          </a:prstGeom>
          <a:ln w="38100">
            <a:solidFill>
              <a:srgbClr val="F98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1F92A59-C4DA-F84F-B906-1AE666D0690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254" y="732816"/>
            <a:ext cx="3375451" cy="31162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4DB7E3-E962-9E44-9795-7E5329B67DD8}"/>
              </a:ext>
            </a:extLst>
          </p:cNvPr>
          <p:cNvCxnSpPr>
            <a:cxnSpLocks/>
          </p:cNvCxnSpPr>
          <p:nvPr/>
        </p:nvCxnSpPr>
        <p:spPr>
          <a:xfrm flipV="1">
            <a:off x="7943400" y="520861"/>
            <a:ext cx="0" cy="735535"/>
          </a:xfrm>
          <a:prstGeom prst="line">
            <a:avLst/>
          </a:prstGeom>
          <a:ln w="133350">
            <a:solidFill>
              <a:srgbClr val="FB82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00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9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Relationship Id="rId9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0.xml"/><Relationship Id="rId9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67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4" Type="http://schemas.openxmlformats.org/officeDocument/2006/relationships/theme" Target="../theme/theme17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4" Type="http://schemas.openxmlformats.org/officeDocument/2006/relationships/theme" Target="../theme/theme18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7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75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76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77.xml"/></Relationships>
</file>

<file path=ppt/slideMasters/_rels/slideMaster23.xml.rels><?xml version="1.0" encoding="UTF-8" standalone="yes"?>
<Relationships xmlns="http://schemas.openxmlformats.org/package/2006/relationships"><Relationship Id="rId3" Type="http://schemas.openxmlformats.org/officeDocument/2006/relationships/theme" Target="../theme/theme23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/Relationships>
</file>

<file path=ppt/slideMasters/_rels/slideMaster24.xml.rels><?xml version="1.0" encoding="UTF-8" standalone="yes"?>
<Relationships xmlns="http://schemas.openxmlformats.org/package/2006/relationships"><Relationship Id="rId3" Type="http://schemas.openxmlformats.org/officeDocument/2006/relationships/theme" Target="../theme/theme24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/Relationships>
</file>

<file path=ppt/slideMasters/_rels/slideMaster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4.xml"/><Relationship Id="rId7" Type="http://schemas.openxmlformats.org/officeDocument/2006/relationships/theme" Target="../theme/theme25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5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100.xml"/><Relationship Id="rId18" Type="http://schemas.openxmlformats.org/officeDocument/2006/relationships/slideLayout" Target="../slideLayouts/slideLayout105.xml"/><Relationship Id="rId26" Type="http://schemas.openxmlformats.org/officeDocument/2006/relationships/slideLayout" Target="../slideLayouts/slideLayout113.xml"/><Relationship Id="rId39" Type="http://schemas.openxmlformats.org/officeDocument/2006/relationships/slideLayout" Target="../slideLayouts/slideLayout126.xml"/><Relationship Id="rId3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108.xml"/><Relationship Id="rId34" Type="http://schemas.openxmlformats.org/officeDocument/2006/relationships/slideLayout" Target="../slideLayouts/slideLayout121.xml"/><Relationship Id="rId42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104.xml"/><Relationship Id="rId25" Type="http://schemas.openxmlformats.org/officeDocument/2006/relationships/slideLayout" Target="../slideLayouts/slideLayout112.xml"/><Relationship Id="rId33" Type="http://schemas.openxmlformats.org/officeDocument/2006/relationships/slideLayout" Target="../slideLayouts/slideLayout120.xml"/><Relationship Id="rId38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107.xml"/><Relationship Id="rId29" Type="http://schemas.openxmlformats.org/officeDocument/2006/relationships/slideLayout" Target="../slideLayouts/slideLayout116.xml"/><Relationship Id="rId41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24" Type="http://schemas.openxmlformats.org/officeDocument/2006/relationships/slideLayout" Target="../slideLayouts/slideLayout111.xml"/><Relationship Id="rId32" Type="http://schemas.openxmlformats.org/officeDocument/2006/relationships/slideLayout" Target="../slideLayouts/slideLayout119.xml"/><Relationship Id="rId37" Type="http://schemas.openxmlformats.org/officeDocument/2006/relationships/slideLayout" Target="../slideLayouts/slideLayout124.xml"/><Relationship Id="rId40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02.xml"/><Relationship Id="rId23" Type="http://schemas.openxmlformats.org/officeDocument/2006/relationships/slideLayout" Target="../slideLayouts/slideLayout110.xml"/><Relationship Id="rId28" Type="http://schemas.openxmlformats.org/officeDocument/2006/relationships/slideLayout" Target="../slideLayouts/slideLayout115.xml"/><Relationship Id="rId36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97.xml"/><Relationship Id="rId19" Type="http://schemas.openxmlformats.org/officeDocument/2006/relationships/slideLayout" Target="../slideLayouts/slideLayout106.xml"/><Relationship Id="rId31" Type="http://schemas.openxmlformats.org/officeDocument/2006/relationships/slideLayout" Target="../slideLayouts/slideLayout118.xml"/><Relationship Id="rId44" Type="http://schemas.openxmlformats.org/officeDocument/2006/relationships/theme" Target="../theme/theme26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101.xml"/><Relationship Id="rId22" Type="http://schemas.openxmlformats.org/officeDocument/2006/relationships/slideLayout" Target="../slideLayouts/slideLayout109.xml"/><Relationship Id="rId27" Type="http://schemas.openxmlformats.org/officeDocument/2006/relationships/slideLayout" Target="../slideLayouts/slideLayout114.xml"/><Relationship Id="rId30" Type="http://schemas.openxmlformats.org/officeDocument/2006/relationships/slideLayout" Target="../slideLayouts/slideLayout117.xml"/><Relationship Id="rId35" Type="http://schemas.openxmlformats.org/officeDocument/2006/relationships/slideLayout" Target="../slideLayouts/slideLayout122.xml"/><Relationship Id="rId43" Type="http://schemas.openxmlformats.org/officeDocument/2006/relationships/slideLayout" Target="../slideLayouts/slideLayout13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E559DA-46A6-4C72-A3F2-3FA6BDEDE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890FD-DA44-486F-B4A4-0371CEA08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Click to edit Master text styles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Second level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Third level</a:t>
            </a: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Fourth level</a:t>
            </a:r>
          </a:p>
          <a:p>
            <a:pPr marL="0" marR="0" lvl="4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Fifth level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9978C-85FC-490B-8E0F-3F5DCC96FD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695C256-09A1-47A4-8584-947CDC8F41D8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ADC9F-464F-43AE-B2A2-0BF998F3A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C4CD7-8FE3-4A48-9332-E21AEC39B0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9D16B851-D5A1-457F-B641-414A2A554C5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DDABB3-4E25-7549-8178-4656655BA66A}"/>
              </a:ext>
            </a:extLst>
          </p:cNvPr>
          <p:cNvSpPr/>
          <p:nvPr/>
        </p:nvSpPr>
        <p:spPr>
          <a:xfrm>
            <a:off x="12257989" y="1297445"/>
            <a:ext cx="333955" cy="7166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E4341D-F1A9-9243-83EB-4487F973BCEA}"/>
              </a:ext>
            </a:extLst>
          </p:cNvPr>
          <p:cNvSpPr/>
          <p:nvPr/>
        </p:nvSpPr>
        <p:spPr>
          <a:xfrm>
            <a:off x="12257989" y="2011279"/>
            <a:ext cx="333955" cy="7166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8B1426-106B-0348-A927-44D9A4955F91}"/>
              </a:ext>
            </a:extLst>
          </p:cNvPr>
          <p:cNvSpPr/>
          <p:nvPr/>
        </p:nvSpPr>
        <p:spPr>
          <a:xfrm>
            <a:off x="12257989" y="2727963"/>
            <a:ext cx="333955" cy="7166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A382BA-B67F-7043-BCB8-806578791C65}"/>
              </a:ext>
            </a:extLst>
          </p:cNvPr>
          <p:cNvSpPr/>
          <p:nvPr/>
        </p:nvSpPr>
        <p:spPr>
          <a:xfrm>
            <a:off x="12257989" y="3441797"/>
            <a:ext cx="333955" cy="7166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29A59F-7BDC-564B-97DD-E343FBF718D0}"/>
              </a:ext>
            </a:extLst>
          </p:cNvPr>
          <p:cNvSpPr/>
          <p:nvPr/>
        </p:nvSpPr>
        <p:spPr>
          <a:xfrm>
            <a:off x="12257989" y="4158481"/>
            <a:ext cx="333955" cy="7166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7A704B-B0E4-FE40-8D75-AC148730DAB5}"/>
              </a:ext>
            </a:extLst>
          </p:cNvPr>
          <p:cNvSpPr/>
          <p:nvPr/>
        </p:nvSpPr>
        <p:spPr>
          <a:xfrm>
            <a:off x="12257989" y="4872315"/>
            <a:ext cx="333955" cy="7166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416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77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85750" marR="0" indent="-285750" algn="l" defTabSz="914400" rtl="0" eaLnBrk="1" fontAlgn="auto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8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174625" marR="0" indent="-17462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360363" marR="0" indent="-185738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Pct val="80000"/>
        <a:buFont typeface="Courier New" panose="02070309020205020404" pitchFamily="49" charset="0"/>
        <a:buChar char="o"/>
        <a:tabLst/>
        <a:defRPr sz="20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538163" marR="0" indent="-1809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Segoe UI" panose="020B0502040204020203" pitchFamily="34" charset="0"/>
        <a:buChar char="▪"/>
        <a:tabLst/>
        <a:defRPr sz="18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719138" marR="0" indent="-1809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Segoe UI" panose="020B0502040204020203" pitchFamily="34" charset="0"/>
        <a:buChar char="▫"/>
        <a:tabLst/>
        <a:defRPr sz="18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E559DA-46A6-4C72-A3F2-3FA6BDEDE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890FD-DA44-486F-B4A4-0371CEA08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Click to edit Master text styles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Second level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Third level</a:t>
            </a: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Fourth level</a:t>
            </a:r>
          </a:p>
          <a:p>
            <a:pPr marL="0" marR="0" lvl="4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Fifth level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9978C-85FC-490B-8E0F-3F5DCC96FD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676770">
                  <a:tint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ADC9F-464F-43AE-B2A2-0BF998F3A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676770">
                  <a:tint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C4CD7-8FE3-4A48-9332-E21AEC39B0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9715C7-D0EF-497C-89DD-6553273312D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676770">
                    <a:tint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676770">
                  <a:tint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532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85750" marR="0" indent="-285750" algn="l" defTabSz="914400" rtl="0" eaLnBrk="1" fontAlgn="auto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8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174625" marR="0" indent="-17462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360363" marR="0" indent="-185738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Pct val="80000"/>
        <a:buFont typeface="Courier New" panose="02070309020205020404" pitchFamily="49" charset="0"/>
        <a:buChar char="o"/>
        <a:tabLst/>
        <a:defRPr sz="20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538163" marR="0" indent="-1809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Segoe UI" panose="020B0502040204020203" pitchFamily="34" charset="0"/>
        <a:buChar char="▪"/>
        <a:tabLst/>
        <a:defRPr sz="18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719138" marR="0" indent="-1809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Segoe UI" panose="020B0502040204020203" pitchFamily="34" charset="0"/>
        <a:buChar char="▫"/>
        <a:tabLst/>
        <a:defRPr sz="18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0B1B6C-E9A5-8840-B6D1-1B6129CDE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845E1-B95C-DF4A-8B6F-F43013E774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Click to edit Master text styles</a:t>
            </a:r>
          </a:p>
          <a:p>
            <a:pPr marL="0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Second level</a:t>
            </a:r>
          </a:p>
          <a:p>
            <a:pPr marL="0" marR="0" lvl="2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Third level</a:t>
            </a:r>
          </a:p>
          <a:p>
            <a:pPr marL="0" marR="0" lvl="3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Fourth level</a:t>
            </a:r>
          </a:p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Fifth level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67677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08BF6-8A55-B348-96C7-5F0165A693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23D924-8CA8-5246-A803-FEA09EDC4482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676770">
                    <a:tint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5/27/2020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676770">
                  <a:tint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769F0-6CA5-684B-8AA8-3ED97B17C9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676770">
                  <a:tint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D4FB7-7BDE-4E46-BFA9-7F9000A339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0089D3-0274-F241-BEB2-2A823FF7D1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676770">
                    <a:tint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676770">
                  <a:tint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2AE4C3-F8D1-E841-831C-C62E3CDD7E3A}"/>
              </a:ext>
            </a:extLst>
          </p:cNvPr>
          <p:cNvSpPr/>
          <p:nvPr/>
        </p:nvSpPr>
        <p:spPr>
          <a:xfrm>
            <a:off x="12257989" y="1297445"/>
            <a:ext cx="333955" cy="7166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C8ED1C-0E6C-A04D-A9CC-2A36A90D25E8}"/>
              </a:ext>
            </a:extLst>
          </p:cNvPr>
          <p:cNvSpPr/>
          <p:nvPr/>
        </p:nvSpPr>
        <p:spPr>
          <a:xfrm>
            <a:off x="12257989" y="2011279"/>
            <a:ext cx="333955" cy="7166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1ECD19-1E85-3B42-A12D-1EBAEE833FC2}"/>
              </a:ext>
            </a:extLst>
          </p:cNvPr>
          <p:cNvSpPr/>
          <p:nvPr/>
        </p:nvSpPr>
        <p:spPr>
          <a:xfrm>
            <a:off x="12257989" y="2727963"/>
            <a:ext cx="333955" cy="7166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10D4BC-1F85-884A-B3F3-7416BE438738}"/>
              </a:ext>
            </a:extLst>
          </p:cNvPr>
          <p:cNvSpPr/>
          <p:nvPr/>
        </p:nvSpPr>
        <p:spPr>
          <a:xfrm>
            <a:off x="12257989" y="3441797"/>
            <a:ext cx="333955" cy="7166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F31BD2-6FEA-8D44-8BC9-6ADFF30413A1}"/>
              </a:ext>
            </a:extLst>
          </p:cNvPr>
          <p:cNvSpPr/>
          <p:nvPr/>
        </p:nvSpPr>
        <p:spPr>
          <a:xfrm>
            <a:off x="12257989" y="4158481"/>
            <a:ext cx="333955" cy="7166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FA2FE4-8BB2-044A-8867-C6885E31D6C8}"/>
              </a:ext>
            </a:extLst>
          </p:cNvPr>
          <p:cNvSpPr/>
          <p:nvPr/>
        </p:nvSpPr>
        <p:spPr>
          <a:xfrm>
            <a:off x="12257989" y="4872315"/>
            <a:ext cx="333955" cy="7166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212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Segoe UI Semilight" panose="020B0402040204020203" pitchFamily="34" charset="0"/>
          <a:ea typeface="+mj-ea"/>
          <a:cs typeface="Segoe UI Semilight" panose="020B0402040204020203" pitchFamily="34" charset="0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28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180975" marR="0" indent="-1809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361950" marR="0" indent="-1809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Pct val="80000"/>
        <a:buFont typeface="Courier New" panose="02070309020205020404" pitchFamily="49" charset="0"/>
        <a:buChar char="o"/>
        <a:tabLst/>
        <a:defRPr sz="20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542925" marR="0" indent="-1809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18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714375" marR="0" indent="-17145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Segoe UI" panose="020B0502040204020203" pitchFamily="34" charset="0"/>
        <a:buChar char="▫"/>
        <a:tabLst/>
        <a:defRPr sz="18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E559DA-46A6-4C72-A3F2-3FA6BDEDE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890FD-DA44-486F-B4A4-0371CEA08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Click to edit Master text styles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Second level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Third level</a:t>
            </a: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Fourth level</a:t>
            </a:r>
          </a:p>
          <a:p>
            <a:pPr marL="0" marR="0" lvl="4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Fifth level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9978C-85FC-490B-8E0F-3F5DCC96FD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676770">
                  <a:tint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ADC9F-464F-43AE-B2A2-0BF998F3A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676770">
                  <a:tint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C4CD7-8FE3-4A48-9332-E21AEC39B0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9715C7-D0EF-497C-89DD-6553273312D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676770">
                    <a:tint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676770">
                  <a:tint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796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85750" marR="0" indent="-285750" algn="l" defTabSz="914400" rtl="0" eaLnBrk="1" fontAlgn="auto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8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174625" marR="0" indent="-17462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360363" marR="0" indent="-185738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Pct val="80000"/>
        <a:buFont typeface="Courier New" panose="02070309020205020404" pitchFamily="49" charset="0"/>
        <a:buChar char="o"/>
        <a:tabLst/>
        <a:defRPr sz="20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538163" marR="0" indent="-1809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Segoe UI" panose="020B0502040204020203" pitchFamily="34" charset="0"/>
        <a:buChar char="▪"/>
        <a:tabLst/>
        <a:defRPr sz="18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719138" marR="0" indent="-1809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Segoe UI" panose="020B0502040204020203" pitchFamily="34" charset="0"/>
        <a:buChar char="▫"/>
        <a:tabLst/>
        <a:defRPr sz="18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E559DA-46A6-4C72-A3F2-3FA6BDEDE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890FD-DA44-486F-B4A4-0371CEA08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Click to edit Master text styles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Second level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Third level</a:t>
            </a: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Fourth level</a:t>
            </a:r>
          </a:p>
          <a:p>
            <a:pPr marL="0" marR="0" lvl="4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Fifth level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9978C-85FC-490B-8E0F-3F5DCC96FD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676770">
                  <a:tint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ADC9F-464F-43AE-B2A2-0BF998F3A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676770">
                  <a:tint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C4CD7-8FE3-4A48-9332-E21AEC39B0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9715C7-D0EF-497C-89DD-6553273312D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676770">
                    <a:tint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676770">
                  <a:tint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546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85750" marR="0" indent="-285750" algn="l" defTabSz="914400" rtl="0" eaLnBrk="1" fontAlgn="auto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8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174625" marR="0" indent="-17462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360363" marR="0" indent="-185738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Pct val="80000"/>
        <a:buFont typeface="Courier New" panose="02070309020205020404" pitchFamily="49" charset="0"/>
        <a:buChar char="o"/>
        <a:tabLst/>
        <a:defRPr sz="20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538163" marR="0" indent="-1809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Segoe UI" panose="020B0502040204020203" pitchFamily="34" charset="0"/>
        <a:buChar char="▪"/>
        <a:tabLst/>
        <a:defRPr sz="18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719138" marR="0" indent="-1809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Segoe UI" panose="020B0502040204020203" pitchFamily="34" charset="0"/>
        <a:buChar char="▫"/>
        <a:tabLst/>
        <a:defRPr sz="18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DDF6E7-44A2-4C84-897E-9A1C8E36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A53DFC-19E2-4B62-97F8-70C3E0A1C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Click to edit Master text styles</a:t>
            </a:r>
          </a:p>
          <a:p>
            <a:pPr marL="0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Second level</a:t>
            </a:r>
          </a:p>
          <a:p>
            <a:pPr marL="0" marR="0" lvl="2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Third level</a:t>
            </a:r>
          </a:p>
          <a:p>
            <a:pPr marL="0" marR="0" lvl="3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Fourth level</a:t>
            </a:r>
          </a:p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Fifth level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67677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0A46C-0205-4C59-9F26-CC46FFC0F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rgbClr val="67677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FC4D6D89-9E2F-413F-9890-BB10BC0820F6}" type="datetimeFigureOut">
              <a:rPr lang="en-GB" smtClean="0"/>
              <a:pPr>
                <a:defRPr/>
              </a:pPr>
              <a:t>27/05/2020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2FDC3-F052-48F5-A370-0B057416D2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rgbClr val="67677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323A8-9AEA-494D-8142-43F6B54F2A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67677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85845CA8-B977-449B-9FF9-20DC913440A4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6195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676770"/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2800" b="0" i="0" kern="1200">
          <a:solidFill>
            <a:srgbClr val="676770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180975" marR="0" indent="-1809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rgbClr val="676770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361950" marR="0" indent="-1809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Pct val="80000"/>
        <a:buFont typeface="Courier New" panose="02070309020205020404" pitchFamily="49" charset="0"/>
        <a:buChar char="o"/>
        <a:tabLst/>
        <a:defRPr sz="2000" b="0" i="0" kern="1200">
          <a:solidFill>
            <a:srgbClr val="676770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542925" marR="0" indent="-1809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1800" b="0" i="0" kern="1200">
          <a:solidFill>
            <a:srgbClr val="676770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714375" marR="0" indent="-17145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Segoe UI" panose="020B0502040204020203" pitchFamily="34" charset="0"/>
        <a:buChar char="▫"/>
        <a:tabLst/>
        <a:defRPr sz="1800" b="0" i="0" kern="1200">
          <a:solidFill>
            <a:srgbClr val="676770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E559DA-46A6-4C72-A3F2-3FA6BDEDE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890FD-DA44-486F-B4A4-0371CEA08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Click to edit Master text styles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Second level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Third level</a:t>
            </a: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Fourth level</a:t>
            </a:r>
          </a:p>
          <a:p>
            <a:pPr marL="0" marR="0" lvl="4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Fifth level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9978C-85FC-490B-8E0F-3F5DCC96FD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676770">
                  <a:tint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ADC9F-464F-43AE-B2A2-0BF998F3A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676770">
                  <a:tint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C4CD7-8FE3-4A48-9332-E21AEC39B0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9715C7-D0EF-497C-89DD-6553273312D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676770">
                    <a:tint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676770">
                  <a:tint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20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85750" marR="0" indent="-285750" algn="l" defTabSz="914400" rtl="0" eaLnBrk="1" fontAlgn="auto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8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174625" marR="0" indent="-17462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360363" marR="0" indent="-185738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Pct val="80000"/>
        <a:buFont typeface="Courier New" panose="02070309020205020404" pitchFamily="49" charset="0"/>
        <a:buChar char="o"/>
        <a:tabLst/>
        <a:defRPr sz="20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538163" marR="0" indent="-1809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Segoe UI" panose="020B0502040204020203" pitchFamily="34" charset="0"/>
        <a:buChar char="▪"/>
        <a:tabLst/>
        <a:defRPr sz="18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719138" marR="0" indent="-1809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Segoe UI" panose="020B0502040204020203" pitchFamily="34" charset="0"/>
        <a:buChar char="▫"/>
        <a:tabLst/>
        <a:defRPr sz="18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DDF6E7-44A2-4C84-897E-9A1C8E36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A53DFC-19E2-4B62-97F8-70C3E0A1C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Click to edit Master text styles</a:t>
            </a:r>
          </a:p>
          <a:p>
            <a:pPr marL="0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Second level</a:t>
            </a:r>
          </a:p>
          <a:p>
            <a:pPr marL="0" marR="0" lvl="2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Third level</a:t>
            </a:r>
          </a:p>
          <a:p>
            <a:pPr marL="0" marR="0" lvl="3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Fourth level</a:t>
            </a:r>
          </a:p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Fifth level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67677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0A46C-0205-4C59-9F26-CC46FFC0F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rgbClr val="67677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FC4D6D89-9E2F-413F-9890-BB10BC0820F6}" type="datetimeFigureOut">
              <a:rPr lang="en-GB" smtClean="0"/>
              <a:pPr>
                <a:defRPr/>
              </a:pPr>
              <a:t>27/05/2020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2FDC3-F052-48F5-A370-0B057416D2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rgbClr val="67677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323A8-9AEA-494D-8142-43F6B54F2A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67677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85845CA8-B977-449B-9FF9-20DC913440A4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1828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676770"/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2800" b="0" i="0" kern="1200">
          <a:solidFill>
            <a:srgbClr val="676770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180975" marR="0" indent="-1809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rgbClr val="676770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361950" marR="0" indent="-1809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Pct val="80000"/>
        <a:buFont typeface="Courier New" panose="02070309020205020404" pitchFamily="49" charset="0"/>
        <a:buChar char="o"/>
        <a:tabLst/>
        <a:defRPr sz="2000" b="0" i="0" kern="1200">
          <a:solidFill>
            <a:srgbClr val="676770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542925" marR="0" indent="-1809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1800" b="0" i="0" kern="1200">
          <a:solidFill>
            <a:srgbClr val="676770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714375" marR="0" indent="-17145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Segoe UI" panose="020B0502040204020203" pitchFamily="34" charset="0"/>
        <a:buChar char="▫"/>
        <a:tabLst/>
        <a:defRPr sz="1800" b="0" i="0" kern="1200">
          <a:solidFill>
            <a:srgbClr val="676770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E559DA-46A6-4C72-A3F2-3FA6BDEDE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890FD-DA44-486F-B4A4-0371CEA08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Click to edit Master text styles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Second level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Third level</a:t>
            </a: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Fourth level</a:t>
            </a:r>
          </a:p>
          <a:p>
            <a:pPr marL="0" marR="0" lvl="4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Fifth level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9978C-85FC-490B-8E0F-3F5DCC96FD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676770">
                  <a:tint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ADC9F-464F-43AE-B2A2-0BF998F3A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676770">
                  <a:tint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C4CD7-8FE3-4A48-9332-E21AEC39B0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9715C7-D0EF-497C-89DD-6553273312D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676770">
                    <a:tint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676770">
                  <a:tint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3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85750" marR="0" indent="-285750" algn="l" defTabSz="914400" rtl="0" eaLnBrk="1" fontAlgn="auto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8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174625" marR="0" indent="-17462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360363" marR="0" indent="-185738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Pct val="80000"/>
        <a:buFont typeface="Courier New" panose="02070309020205020404" pitchFamily="49" charset="0"/>
        <a:buChar char="o"/>
        <a:tabLst/>
        <a:defRPr sz="20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538163" marR="0" indent="-1809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Segoe UI" panose="020B0502040204020203" pitchFamily="34" charset="0"/>
        <a:buChar char="▪"/>
        <a:tabLst/>
        <a:defRPr sz="18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719138" marR="0" indent="-1809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Segoe UI" panose="020B0502040204020203" pitchFamily="34" charset="0"/>
        <a:buChar char="▫"/>
        <a:tabLst/>
        <a:defRPr sz="18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DDF6E7-44A2-4C84-897E-9A1C8E36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A53DFC-19E2-4B62-97F8-70C3E0A1C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Click to edit Master text styles</a:t>
            </a:r>
          </a:p>
          <a:p>
            <a:pPr marL="0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Second level</a:t>
            </a:r>
          </a:p>
          <a:p>
            <a:pPr marL="0" marR="0" lvl="2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Third level</a:t>
            </a:r>
          </a:p>
          <a:p>
            <a:pPr marL="0" marR="0" lvl="3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Fourth level</a:t>
            </a:r>
          </a:p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Fifth level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67677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0A46C-0205-4C59-9F26-CC46FFC0F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rgbClr val="67677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FC4D6D89-9E2F-413F-9890-BB10BC0820F6}" type="datetimeFigureOut">
              <a:rPr lang="en-GB" smtClean="0"/>
              <a:pPr>
                <a:defRPr/>
              </a:pPr>
              <a:t>27/05/2020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2FDC3-F052-48F5-A370-0B057416D2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rgbClr val="67677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323A8-9AEA-494D-8142-43F6B54F2A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67677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85845CA8-B977-449B-9FF9-20DC913440A4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963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676770"/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2800" b="0" i="0" kern="1200">
          <a:solidFill>
            <a:srgbClr val="676770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180975" marR="0" indent="-1809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rgbClr val="676770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361950" marR="0" indent="-1809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Pct val="80000"/>
        <a:buFont typeface="Courier New" panose="02070309020205020404" pitchFamily="49" charset="0"/>
        <a:buChar char="o"/>
        <a:tabLst/>
        <a:defRPr sz="2000" b="0" i="0" kern="1200">
          <a:solidFill>
            <a:srgbClr val="676770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542925" marR="0" indent="-1809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1800" b="0" i="0" kern="1200">
          <a:solidFill>
            <a:srgbClr val="676770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714375" marR="0" indent="-17145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Segoe UI" panose="020B0502040204020203" pitchFamily="34" charset="0"/>
        <a:buChar char="▫"/>
        <a:tabLst/>
        <a:defRPr sz="1800" b="0" i="0" kern="1200">
          <a:solidFill>
            <a:srgbClr val="676770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272467-BB39-4E91-96AB-0FB47464C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EB3E9-EAA3-438C-A371-259E29C69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Click to edit Master text styles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Second level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Third level</a:t>
            </a: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Fourth level</a:t>
            </a:r>
          </a:p>
          <a:p>
            <a:pPr marL="0" marR="0" lvl="4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Fifth level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13654-7AD1-4C30-87D8-8CE8D9228A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31FF3-4667-40D6-9B9E-43EE486976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B9F0C-57F7-4228-9996-5445DDDCD7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65CD6755-E3E0-4B16-B6F0-78C254B2A4B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D27C3D-70DB-A248-A20A-BA4705B6217A}"/>
              </a:ext>
            </a:extLst>
          </p:cNvPr>
          <p:cNvSpPr/>
          <p:nvPr/>
        </p:nvSpPr>
        <p:spPr>
          <a:xfrm>
            <a:off x="12257989" y="1297445"/>
            <a:ext cx="333955" cy="7166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EFACD9-67CC-6F49-823A-EF34D4DE0E1C}"/>
              </a:ext>
            </a:extLst>
          </p:cNvPr>
          <p:cNvSpPr/>
          <p:nvPr/>
        </p:nvSpPr>
        <p:spPr>
          <a:xfrm>
            <a:off x="12257989" y="2011279"/>
            <a:ext cx="333955" cy="7166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0CEA0C-E438-A64F-B9B2-34B54CE530BF}"/>
              </a:ext>
            </a:extLst>
          </p:cNvPr>
          <p:cNvSpPr/>
          <p:nvPr/>
        </p:nvSpPr>
        <p:spPr>
          <a:xfrm>
            <a:off x="12257989" y="2727963"/>
            <a:ext cx="333955" cy="7166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6AD109-8FB1-7A4C-B9E8-5AE08AF76222}"/>
              </a:ext>
            </a:extLst>
          </p:cNvPr>
          <p:cNvSpPr/>
          <p:nvPr/>
        </p:nvSpPr>
        <p:spPr>
          <a:xfrm>
            <a:off x="12257989" y="3441797"/>
            <a:ext cx="333955" cy="7166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32E3A4-7A43-F245-99D2-C47DA5B9E797}"/>
              </a:ext>
            </a:extLst>
          </p:cNvPr>
          <p:cNvSpPr/>
          <p:nvPr/>
        </p:nvSpPr>
        <p:spPr>
          <a:xfrm>
            <a:off x="12257989" y="4158481"/>
            <a:ext cx="333955" cy="7166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E027E7-8318-3F4B-B4F7-68F5F7C97CF3}"/>
              </a:ext>
            </a:extLst>
          </p:cNvPr>
          <p:cNvSpPr/>
          <p:nvPr/>
        </p:nvSpPr>
        <p:spPr>
          <a:xfrm>
            <a:off x="12257989" y="4872315"/>
            <a:ext cx="333955" cy="7166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2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Segoe UI Semilight" panose="020B0402040204020203" pitchFamily="34" charset="0"/>
          <a:ea typeface="+mj-ea"/>
          <a:cs typeface="Segoe UI Semilight" panose="020B0402040204020203" pitchFamily="34" charset="0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174625" marR="0" indent="-17462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360363" marR="0" indent="-185738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Pct val="80000"/>
        <a:buFont typeface="Courier New" panose="02070309020205020404" pitchFamily="49" charset="0"/>
        <a:buChar char="o"/>
        <a:tabLst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538163" marR="0" indent="-1809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Segoe UI" panose="020B0502040204020203" pitchFamily="34" charset="0"/>
        <a:buChar char="▪"/>
        <a:tabLst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719138" marR="0" indent="-1809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Segoe UI" panose="020B0502040204020203" pitchFamily="34" charset="0"/>
        <a:buChar char="▫"/>
        <a:tabLst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DDF6E7-44A2-4C84-897E-9A1C8E36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A53DFC-19E2-4B62-97F8-70C3E0A1C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Click to edit Master text styles</a:t>
            </a:r>
          </a:p>
          <a:p>
            <a:pPr marL="0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Second level</a:t>
            </a:r>
          </a:p>
          <a:p>
            <a:pPr marL="0" marR="0" lvl="2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Third level</a:t>
            </a:r>
          </a:p>
          <a:p>
            <a:pPr marL="0" marR="0" lvl="3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Fourth level</a:t>
            </a:r>
          </a:p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Fifth level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67677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0A46C-0205-4C59-9F26-CC46FFC0F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4D6D89-9E2F-413F-9890-BB10BC0820F6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tint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27/05/2020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FFFFFF">
                  <a:tint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2FDC3-F052-48F5-A370-0B057416D2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FFFFFF">
                  <a:tint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323A8-9AEA-494D-8142-43F6B54F2A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845CA8-B977-449B-9FF9-20DC913440A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tint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FFFFFF">
                  <a:tint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550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676770"/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2800" b="0" i="0" kern="1200">
          <a:solidFill>
            <a:srgbClr val="676770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180975" marR="0" indent="-1809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rgbClr val="676770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361950" marR="0" indent="-1809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Pct val="80000"/>
        <a:buFont typeface="Courier New" panose="02070309020205020404" pitchFamily="49" charset="0"/>
        <a:buChar char="o"/>
        <a:tabLst/>
        <a:defRPr sz="2000" b="0" i="0" kern="1200">
          <a:solidFill>
            <a:srgbClr val="676770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542925" marR="0" indent="-1809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1800" b="0" i="0" kern="1200">
          <a:solidFill>
            <a:srgbClr val="676770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714375" marR="0" indent="-17145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Segoe UI" panose="020B0502040204020203" pitchFamily="34" charset="0"/>
        <a:buChar char="▫"/>
        <a:tabLst/>
        <a:defRPr sz="1800" b="0" i="0" kern="1200">
          <a:solidFill>
            <a:srgbClr val="676770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272467-BB39-4E91-96AB-0FB47464C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EB3E9-EAA3-438C-A371-259E29C69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Click to edit Master text styles</a:t>
            </a:r>
          </a:p>
          <a:p>
            <a:pPr marL="0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Second level</a:t>
            </a:r>
          </a:p>
          <a:p>
            <a:pPr marL="0" marR="0" lvl="2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Third level</a:t>
            </a:r>
          </a:p>
          <a:p>
            <a:pPr marL="0" marR="0" lvl="3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Fourth level</a:t>
            </a:r>
          </a:p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Fifth level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67677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13654-7AD1-4C30-87D8-8CE8D9228A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485ACC-7A31-4D20-A5D7-20904AF25514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27/05/2020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31FF3-4667-40D6-9B9E-43EE486976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B9F0C-57F7-4228-9996-5445DDDCD7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CD6755-E3E0-4B16-B6F0-78C254B2A4B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D27C3D-70DB-A248-A20A-BA4705B6217A}"/>
              </a:ext>
            </a:extLst>
          </p:cNvPr>
          <p:cNvSpPr/>
          <p:nvPr/>
        </p:nvSpPr>
        <p:spPr>
          <a:xfrm>
            <a:off x="12257989" y="1297445"/>
            <a:ext cx="333955" cy="7166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EFACD9-67CC-6F49-823A-EF34D4DE0E1C}"/>
              </a:ext>
            </a:extLst>
          </p:cNvPr>
          <p:cNvSpPr/>
          <p:nvPr/>
        </p:nvSpPr>
        <p:spPr>
          <a:xfrm>
            <a:off x="12257989" y="2011279"/>
            <a:ext cx="333955" cy="7166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0CEA0C-E438-A64F-B9B2-34B54CE530BF}"/>
              </a:ext>
            </a:extLst>
          </p:cNvPr>
          <p:cNvSpPr/>
          <p:nvPr/>
        </p:nvSpPr>
        <p:spPr>
          <a:xfrm>
            <a:off x="12257989" y="2727963"/>
            <a:ext cx="333955" cy="7166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6AD109-8FB1-7A4C-B9E8-5AE08AF76222}"/>
              </a:ext>
            </a:extLst>
          </p:cNvPr>
          <p:cNvSpPr/>
          <p:nvPr/>
        </p:nvSpPr>
        <p:spPr>
          <a:xfrm>
            <a:off x="12257989" y="3441797"/>
            <a:ext cx="333955" cy="7166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32E3A4-7A43-F245-99D2-C47DA5B9E797}"/>
              </a:ext>
            </a:extLst>
          </p:cNvPr>
          <p:cNvSpPr/>
          <p:nvPr/>
        </p:nvSpPr>
        <p:spPr>
          <a:xfrm>
            <a:off x="12257989" y="4158481"/>
            <a:ext cx="333955" cy="7166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E027E7-8318-3F4B-B4F7-68F5F7C97CF3}"/>
              </a:ext>
            </a:extLst>
          </p:cNvPr>
          <p:cNvSpPr/>
          <p:nvPr/>
        </p:nvSpPr>
        <p:spPr>
          <a:xfrm>
            <a:off x="12257989" y="4872315"/>
            <a:ext cx="333955" cy="7166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848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Semilight" panose="020B0402040204020203" pitchFamily="34" charset="0"/>
          <a:ea typeface="+mj-ea"/>
          <a:cs typeface="Segoe UI Semilight" panose="020B0402040204020203" pitchFamily="34" charset="0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180975" marR="0" indent="-1809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361950" marR="0" indent="-1809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Pct val="80000"/>
        <a:buFont typeface="Courier New" panose="02070309020205020404" pitchFamily="49" charset="0"/>
        <a:buChar char="o"/>
        <a:tabLst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542925" marR="0" indent="-1809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714375" marR="0" indent="-17145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Segoe UI" panose="020B0502040204020203" pitchFamily="34" charset="0"/>
        <a:buChar char="▫"/>
        <a:tabLst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447419-6B45-374D-A09F-55CCF2B33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002FB-CD9A-7549-971D-972884AF0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Click to edit Master text styles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Second level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Third level</a:t>
            </a: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Fourth level</a:t>
            </a:r>
          </a:p>
          <a:p>
            <a:pPr marL="0" marR="0" lvl="4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Fifth level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0455D-F3D2-3B48-BE54-E9C0470BAB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63647-25C6-5A4E-AC2D-2DCF28651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52EB2-BBE1-9A43-82B4-D4583876CF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67BFA3FC-7E5C-F847-BE90-8AA4F17A3A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CADD7D-0949-4344-8943-C31CF6FC15EB}"/>
              </a:ext>
            </a:extLst>
          </p:cNvPr>
          <p:cNvSpPr/>
          <p:nvPr/>
        </p:nvSpPr>
        <p:spPr>
          <a:xfrm>
            <a:off x="12257989" y="1297445"/>
            <a:ext cx="333955" cy="7166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9B1A9-1BEE-AB4B-AAE2-BAA7857B7939}"/>
              </a:ext>
            </a:extLst>
          </p:cNvPr>
          <p:cNvSpPr/>
          <p:nvPr/>
        </p:nvSpPr>
        <p:spPr>
          <a:xfrm>
            <a:off x="12257989" y="2011279"/>
            <a:ext cx="333955" cy="7166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C6CBA0-D073-1843-BA4C-7F5ADB60A4B1}"/>
              </a:ext>
            </a:extLst>
          </p:cNvPr>
          <p:cNvSpPr/>
          <p:nvPr/>
        </p:nvSpPr>
        <p:spPr>
          <a:xfrm>
            <a:off x="12257989" y="2727963"/>
            <a:ext cx="333955" cy="7166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420486-D82A-AB48-B072-3A00C0E773B6}"/>
              </a:ext>
            </a:extLst>
          </p:cNvPr>
          <p:cNvSpPr/>
          <p:nvPr/>
        </p:nvSpPr>
        <p:spPr>
          <a:xfrm>
            <a:off x="12257989" y="3441797"/>
            <a:ext cx="333955" cy="7166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8C029B-B5C5-A34C-BD0D-9B2748360484}"/>
              </a:ext>
            </a:extLst>
          </p:cNvPr>
          <p:cNvSpPr/>
          <p:nvPr/>
        </p:nvSpPr>
        <p:spPr>
          <a:xfrm>
            <a:off x="12257989" y="4158481"/>
            <a:ext cx="333955" cy="7166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4C304F-E2C2-A942-9E5C-7359457D3BFA}"/>
              </a:ext>
            </a:extLst>
          </p:cNvPr>
          <p:cNvSpPr/>
          <p:nvPr/>
        </p:nvSpPr>
        <p:spPr>
          <a:xfrm>
            <a:off x="12257989" y="4872315"/>
            <a:ext cx="333955" cy="7166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561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Segoe UI Semilight" panose="020B0402040204020203" pitchFamily="34" charset="0"/>
          <a:ea typeface="+mj-ea"/>
          <a:cs typeface="Segoe UI Semilight" panose="020B0402040204020203" pitchFamily="34" charset="0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174625" marR="0" indent="-17462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360363" marR="0" indent="-185738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Pct val="80000"/>
        <a:buFont typeface="Courier New" panose="02070309020205020404" pitchFamily="49" charset="0"/>
        <a:buChar char="o"/>
        <a:tabLst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538163" marR="0" indent="-1809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Segoe UI" panose="020B0502040204020203" pitchFamily="34" charset="0"/>
        <a:buChar char="▪"/>
        <a:tabLst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719138" marR="0" indent="-1809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Segoe UI" panose="020B0502040204020203" pitchFamily="34" charset="0"/>
        <a:buChar char="▫"/>
        <a:tabLst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BA22C6-883F-4F2B-B8AD-A7EDCE310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76CFE9-D513-4DC7-A662-920C17A0B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Click to edit Master text styles</a:t>
            </a:r>
          </a:p>
          <a:p>
            <a:pPr marL="0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Second level</a:t>
            </a:r>
          </a:p>
          <a:p>
            <a:pPr marL="0" marR="0" lvl="2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Third level</a:t>
            </a:r>
          </a:p>
          <a:p>
            <a:pPr marL="0" marR="0" lvl="3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Fourth level</a:t>
            </a:r>
          </a:p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Fifth level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67677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6D123-5F31-4903-A1B8-1B95C93684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7275CC-D71B-4F15-A5B4-C16D1F747080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676770">
                    <a:tint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27/05/2020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676770">
                  <a:tint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DFB3D5-4409-4BC9-8011-ACD3543CBF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676770">
                  <a:tint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37AF5-E07D-49CF-87EE-2AA29702E1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CA14A7-F963-433B-AE05-6A88FB15B37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676770">
                    <a:tint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676770">
                  <a:tint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A5FD8E-3692-9B4E-A2DE-2A1F26699A9C}"/>
              </a:ext>
            </a:extLst>
          </p:cNvPr>
          <p:cNvSpPr/>
          <p:nvPr/>
        </p:nvSpPr>
        <p:spPr>
          <a:xfrm>
            <a:off x="12257989" y="1297445"/>
            <a:ext cx="333955" cy="7166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2512E-7C77-5D41-BCC6-8DAC410624EB}"/>
              </a:ext>
            </a:extLst>
          </p:cNvPr>
          <p:cNvSpPr/>
          <p:nvPr/>
        </p:nvSpPr>
        <p:spPr>
          <a:xfrm>
            <a:off x="12257989" y="2011279"/>
            <a:ext cx="333955" cy="7166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5860BA-E1E6-5545-A453-0841C7D98B26}"/>
              </a:ext>
            </a:extLst>
          </p:cNvPr>
          <p:cNvSpPr/>
          <p:nvPr/>
        </p:nvSpPr>
        <p:spPr>
          <a:xfrm>
            <a:off x="12257989" y="2727963"/>
            <a:ext cx="333955" cy="7166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6C5C40-123D-9C40-9596-E0C0F6580927}"/>
              </a:ext>
            </a:extLst>
          </p:cNvPr>
          <p:cNvSpPr/>
          <p:nvPr/>
        </p:nvSpPr>
        <p:spPr>
          <a:xfrm>
            <a:off x="12257989" y="3441797"/>
            <a:ext cx="333955" cy="7166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72F4C4-A0EF-774E-B855-ECA021EE5D7C}"/>
              </a:ext>
            </a:extLst>
          </p:cNvPr>
          <p:cNvSpPr/>
          <p:nvPr/>
        </p:nvSpPr>
        <p:spPr>
          <a:xfrm>
            <a:off x="12257989" y="4158481"/>
            <a:ext cx="333955" cy="7166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11CF61-0750-1F45-A86E-4ACE96330CCA}"/>
              </a:ext>
            </a:extLst>
          </p:cNvPr>
          <p:cNvSpPr/>
          <p:nvPr/>
        </p:nvSpPr>
        <p:spPr>
          <a:xfrm>
            <a:off x="12257989" y="4872315"/>
            <a:ext cx="333955" cy="7166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440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Semilight" panose="020B0402040204020203" pitchFamily="34" charset="0"/>
          <a:ea typeface="+mj-ea"/>
          <a:cs typeface="Segoe UI Semilight" panose="020B0402040204020203" pitchFamily="34" charset="0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180975" marR="0" indent="-1809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361950" marR="0" indent="-1809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Pct val="80000"/>
        <a:buFont typeface="Courier New" panose="02070309020205020404" pitchFamily="49" charset="0"/>
        <a:buChar char="o"/>
        <a:tabLst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542925" marR="0" indent="-1809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714375" marR="0" indent="-17145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Segoe UI" panose="020B0502040204020203" pitchFamily="34" charset="0"/>
        <a:buChar char="▫"/>
        <a:tabLst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E559DA-46A6-4C72-A3F2-3FA6BDEDE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890FD-DA44-486F-B4A4-0371CEA08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Click to edit Master text styles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Second level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Third level</a:t>
            </a: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Fourth level</a:t>
            </a:r>
          </a:p>
          <a:p>
            <a:pPr marL="0" marR="0" lvl="4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Fifth level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9978C-85FC-490B-8E0F-3F5DCC96FD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676770">
                  <a:tint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ADC9F-464F-43AE-B2A2-0BF998F3A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676770">
                  <a:tint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C4CD7-8FE3-4A48-9332-E21AEC39B0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9715C7-D0EF-497C-89DD-6553273312D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676770">
                    <a:tint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676770">
                  <a:tint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259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85750" marR="0" indent="-285750" algn="l" defTabSz="914400" rtl="0" eaLnBrk="1" fontAlgn="auto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8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174625" marR="0" indent="-17462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360363" marR="0" indent="-185738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Pct val="80000"/>
        <a:buFont typeface="Courier New" panose="02070309020205020404" pitchFamily="49" charset="0"/>
        <a:buChar char="o"/>
        <a:tabLst/>
        <a:defRPr sz="20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538163" marR="0" indent="-1809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Segoe UI" panose="020B0502040204020203" pitchFamily="34" charset="0"/>
        <a:buChar char="▪"/>
        <a:tabLst/>
        <a:defRPr sz="18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719138" marR="0" indent="-1809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Segoe UI" panose="020B0502040204020203" pitchFamily="34" charset="0"/>
        <a:buChar char="▫"/>
        <a:tabLst/>
        <a:defRPr sz="18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DDF6E7-44A2-4C84-897E-9A1C8E36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A53DFC-19E2-4B62-97F8-70C3E0A1C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Click to edit Master text styles</a:t>
            </a:r>
          </a:p>
          <a:p>
            <a:pPr marL="0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Second level</a:t>
            </a:r>
          </a:p>
          <a:p>
            <a:pPr marL="0" marR="0" lvl="2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Third level</a:t>
            </a:r>
          </a:p>
          <a:p>
            <a:pPr marL="0" marR="0" lvl="3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Fourth level</a:t>
            </a:r>
          </a:p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Fifth level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67677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0A46C-0205-4C59-9F26-CC46FFC0F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rgbClr val="67677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FC4D6D89-9E2F-413F-9890-BB10BC0820F6}" type="datetimeFigureOut">
              <a:rPr lang="en-GB" smtClean="0"/>
              <a:pPr>
                <a:defRPr/>
              </a:pPr>
              <a:t>27/05/2020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2FDC3-F052-48F5-A370-0B057416D2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rgbClr val="67677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323A8-9AEA-494D-8142-43F6B54F2A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67677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85845CA8-B977-449B-9FF9-20DC913440A4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0093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676770"/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2800" b="0" i="0" kern="1200">
          <a:solidFill>
            <a:srgbClr val="676770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180975" marR="0" indent="-1809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rgbClr val="676770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361950" marR="0" indent="-1809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Pct val="80000"/>
        <a:buFont typeface="Courier New" panose="02070309020205020404" pitchFamily="49" charset="0"/>
        <a:buChar char="o"/>
        <a:tabLst/>
        <a:defRPr sz="2000" b="0" i="0" kern="1200">
          <a:solidFill>
            <a:srgbClr val="676770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542925" marR="0" indent="-1809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1800" b="0" i="0" kern="1200">
          <a:solidFill>
            <a:srgbClr val="676770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714375" marR="0" indent="-17145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Segoe UI" panose="020B0502040204020203" pitchFamily="34" charset="0"/>
        <a:buChar char="▫"/>
        <a:tabLst/>
        <a:defRPr sz="1800" b="0" i="0" kern="1200">
          <a:solidFill>
            <a:srgbClr val="676770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E559DA-46A6-4C72-A3F2-3FA6BDEDE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890FD-DA44-486F-B4A4-0371CEA08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Click to edit Master text styles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Second level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Third level</a:t>
            </a: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Fourth level</a:t>
            </a:r>
          </a:p>
          <a:p>
            <a:pPr marL="0" marR="0" lvl="4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Fifth level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9978C-85FC-490B-8E0F-3F5DCC96FD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676770">
                  <a:tint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ADC9F-464F-43AE-B2A2-0BF998F3A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676770">
                  <a:tint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C4CD7-8FE3-4A48-9332-E21AEC39B0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9715C7-D0EF-497C-89DD-6553273312D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676770">
                    <a:tint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676770">
                  <a:tint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425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85750" marR="0" indent="-285750" algn="l" defTabSz="914400" rtl="0" eaLnBrk="1" fontAlgn="auto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8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174625" marR="0" indent="-17462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360363" marR="0" indent="-185738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Pct val="80000"/>
        <a:buFont typeface="Courier New" panose="02070309020205020404" pitchFamily="49" charset="0"/>
        <a:buChar char="o"/>
        <a:tabLst/>
        <a:defRPr sz="20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538163" marR="0" indent="-1809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Segoe UI" panose="020B0502040204020203" pitchFamily="34" charset="0"/>
        <a:buChar char="▪"/>
        <a:tabLst/>
        <a:defRPr sz="18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719138" marR="0" indent="-1809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Segoe UI" panose="020B0502040204020203" pitchFamily="34" charset="0"/>
        <a:buChar char="▫"/>
        <a:tabLst/>
        <a:defRPr sz="18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DE9E87-59D2-4777-8C09-66912E99B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06760"/>
            <a:ext cx="11582400" cy="68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669DB4-5C55-48B2-B0BE-B0F46C421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162194"/>
            <a:ext cx="11582400" cy="4552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53666F-3878-4B22-A584-9C0ACE310D8B}"/>
              </a:ext>
            </a:extLst>
          </p:cNvPr>
          <p:cNvSpPr/>
          <p:nvPr/>
        </p:nvSpPr>
        <p:spPr>
          <a:xfrm>
            <a:off x="12257989" y="1297445"/>
            <a:ext cx="333955" cy="7166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15EDE7-5795-4850-B6F8-E11302FDC217}"/>
              </a:ext>
            </a:extLst>
          </p:cNvPr>
          <p:cNvSpPr/>
          <p:nvPr/>
        </p:nvSpPr>
        <p:spPr>
          <a:xfrm>
            <a:off x="12257989" y="2011279"/>
            <a:ext cx="333955" cy="7166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5FB173-4BDF-4631-8B13-BDE842C36F49}"/>
              </a:ext>
            </a:extLst>
          </p:cNvPr>
          <p:cNvSpPr/>
          <p:nvPr/>
        </p:nvSpPr>
        <p:spPr>
          <a:xfrm>
            <a:off x="12257989" y="2727963"/>
            <a:ext cx="333955" cy="7166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4473DE-E89B-48D2-A181-1B4492B0E06B}"/>
              </a:ext>
            </a:extLst>
          </p:cNvPr>
          <p:cNvSpPr/>
          <p:nvPr/>
        </p:nvSpPr>
        <p:spPr>
          <a:xfrm>
            <a:off x="12257989" y="3441797"/>
            <a:ext cx="333955" cy="7166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2604A1-5AD9-4129-A1BE-B62C478C593B}"/>
              </a:ext>
            </a:extLst>
          </p:cNvPr>
          <p:cNvSpPr/>
          <p:nvPr/>
        </p:nvSpPr>
        <p:spPr>
          <a:xfrm>
            <a:off x="12257989" y="4158481"/>
            <a:ext cx="333955" cy="7166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A65960-B818-4A1B-806E-FA119225F7E7}"/>
              </a:ext>
            </a:extLst>
          </p:cNvPr>
          <p:cNvSpPr/>
          <p:nvPr/>
        </p:nvSpPr>
        <p:spPr>
          <a:xfrm>
            <a:off x="12257989" y="4872315"/>
            <a:ext cx="333955" cy="7166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234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  <p:sldLayoutId id="2147483791" r:id="rId18"/>
    <p:sldLayoutId id="2147483792" r:id="rId19"/>
    <p:sldLayoutId id="2147483793" r:id="rId20"/>
    <p:sldLayoutId id="2147483794" r:id="rId21"/>
    <p:sldLayoutId id="2147483795" r:id="rId22"/>
    <p:sldLayoutId id="2147483796" r:id="rId23"/>
    <p:sldLayoutId id="2147483797" r:id="rId24"/>
    <p:sldLayoutId id="2147483798" r:id="rId25"/>
    <p:sldLayoutId id="2147483799" r:id="rId26"/>
    <p:sldLayoutId id="2147483800" r:id="rId27"/>
    <p:sldLayoutId id="2147483801" r:id="rId28"/>
    <p:sldLayoutId id="2147483802" r:id="rId29"/>
    <p:sldLayoutId id="2147483803" r:id="rId30"/>
    <p:sldLayoutId id="2147483804" r:id="rId31"/>
    <p:sldLayoutId id="2147483805" r:id="rId32"/>
    <p:sldLayoutId id="2147483806" r:id="rId33"/>
    <p:sldLayoutId id="2147483807" r:id="rId34"/>
    <p:sldLayoutId id="2147483808" r:id="rId35"/>
    <p:sldLayoutId id="2147483809" r:id="rId36"/>
    <p:sldLayoutId id="2147483810" r:id="rId37"/>
    <p:sldLayoutId id="2147483811" r:id="rId38"/>
    <p:sldLayoutId id="2147483812" r:id="rId39"/>
    <p:sldLayoutId id="2147483813" r:id="rId40"/>
    <p:sldLayoutId id="2147483814" r:id="rId41"/>
    <p:sldLayoutId id="2147483815" r:id="rId42"/>
    <p:sldLayoutId id="2147483816" r:id="rId4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>
          <p15:clr>
            <a:srgbClr val="F26B43"/>
          </p15:clr>
        </p15:guide>
        <p15:guide id="2" pos="7488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orient="horz" pos="720">
          <p15:clr>
            <a:srgbClr val="F26B43"/>
          </p15:clr>
        </p15:guide>
        <p15:guide id="5" pos="3840">
          <p15:clr>
            <a:srgbClr val="F26B43"/>
          </p15:clr>
        </p15:guide>
        <p15:guide id="6" orient="horz" pos="3600">
          <p15:clr>
            <a:srgbClr val="F26B43"/>
          </p15:clr>
        </p15:guide>
        <p15:guide id="7" pos="384">
          <p15:clr>
            <a:srgbClr val="F26B43"/>
          </p15:clr>
        </p15:guide>
        <p15:guide id="8" pos="729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E559DA-46A6-4C72-A3F2-3FA6BDEDE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890FD-DA44-486F-B4A4-0371CEA08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Click to edit Master text styles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Second level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Third level</a:t>
            </a: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Fourth level</a:t>
            </a:r>
          </a:p>
          <a:p>
            <a:pPr marL="0" marR="0" lvl="4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Fifth level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9978C-85FC-490B-8E0F-3F5DCC96FD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676770">
                  <a:tint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ADC9F-464F-43AE-B2A2-0BF998F3A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676770">
                  <a:tint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C4CD7-8FE3-4A48-9332-E21AEC39B0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9715C7-D0EF-497C-89DD-6553273312D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676770">
                    <a:tint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676770">
                  <a:tint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482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85750" marR="0" indent="-285750" algn="l" defTabSz="914400" rtl="0" eaLnBrk="1" fontAlgn="auto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8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174625" marR="0" indent="-17462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360363" marR="0" indent="-185738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Pct val="80000"/>
        <a:buFont typeface="Courier New" panose="02070309020205020404" pitchFamily="49" charset="0"/>
        <a:buChar char="o"/>
        <a:tabLst/>
        <a:defRPr sz="20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538163" marR="0" indent="-1809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Segoe UI" panose="020B0502040204020203" pitchFamily="34" charset="0"/>
        <a:buChar char="▪"/>
        <a:tabLst/>
        <a:defRPr sz="18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719138" marR="0" indent="-1809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Segoe UI" panose="020B0502040204020203" pitchFamily="34" charset="0"/>
        <a:buChar char="▫"/>
        <a:tabLst/>
        <a:defRPr sz="18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DDF6E7-44A2-4C84-897E-9A1C8E36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A53DFC-19E2-4B62-97F8-70C3E0A1C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Click to edit Master text styles</a:t>
            </a:r>
          </a:p>
          <a:p>
            <a:pPr marL="0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Second level</a:t>
            </a:r>
          </a:p>
          <a:p>
            <a:pPr marL="0" marR="0" lvl="2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Third level</a:t>
            </a:r>
          </a:p>
          <a:p>
            <a:pPr marL="0" marR="0" lvl="3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Fourth level</a:t>
            </a:r>
          </a:p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Fifth level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67677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0A46C-0205-4C59-9F26-CC46FFC0F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4D6D89-9E2F-413F-9890-BB10BC0820F6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tint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27/05/2020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FFFFFF">
                  <a:tint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2FDC3-F052-48F5-A370-0B057416D2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FFFFFF">
                  <a:tint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323A8-9AEA-494D-8142-43F6B54F2A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845CA8-B977-449B-9FF9-20DC913440A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tint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FFFFFF">
                  <a:tint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364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676770"/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2800" b="0" i="0" kern="1200">
          <a:solidFill>
            <a:srgbClr val="676770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180975" marR="0" indent="-1809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rgbClr val="676770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361950" marR="0" indent="-1809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Pct val="80000"/>
        <a:buFont typeface="Courier New" panose="02070309020205020404" pitchFamily="49" charset="0"/>
        <a:buChar char="o"/>
        <a:tabLst/>
        <a:defRPr sz="2000" b="0" i="0" kern="1200">
          <a:solidFill>
            <a:srgbClr val="676770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542925" marR="0" indent="-1809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1800" b="0" i="0" kern="1200">
          <a:solidFill>
            <a:srgbClr val="676770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714375" marR="0" indent="-17145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Segoe UI" panose="020B0502040204020203" pitchFamily="34" charset="0"/>
        <a:buChar char="▫"/>
        <a:tabLst/>
        <a:defRPr sz="1800" b="0" i="0" kern="1200">
          <a:solidFill>
            <a:srgbClr val="676770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E559DA-46A6-4C72-A3F2-3FA6BDEDE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890FD-DA44-486F-B4A4-0371CEA08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Click to edit Master text styles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Second level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Third level</a:t>
            </a: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Fourth level</a:t>
            </a:r>
          </a:p>
          <a:p>
            <a:pPr marL="0" marR="0" lvl="4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Fifth level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9978C-85FC-490B-8E0F-3F5DCC96FD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676770">
                  <a:tint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ADC9F-464F-43AE-B2A2-0BF998F3A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676770">
                  <a:tint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C4CD7-8FE3-4A48-9332-E21AEC39B0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9715C7-D0EF-497C-89DD-6553273312D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676770">
                    <a:tint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676770">
                  <a:tint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661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85750" marR="0" indent="-285750" algn="l" defTabSz="914400" rtl="0" eaLnBrk="1" fontAlgn="auto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8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174625" marR="0" indent="-17462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360363" marR="0" indent="-185738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Pct val="80000"/>
        <a:buFont typeface="Courier New" panose="02070309020205020404" pitchFamily="49" charset="0"/>
        <a:buChar char="o"/>
        <a:tabLst/>
        <a:defRPr sz="20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538163" marR="0" indent="-1809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Segoe UI" panose="020B0502040204020203" pitchFamily="34" charset="0"/>
        <a:buChar char="▪"/>
        <a:tabLst/>
        <a:defRPr sz="18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719138" marR="0" indent="-1809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Segoe UI" panose="020B0502040204020203" pitchFamily="34" charset="0"/>
        <a:buChar char="▫"/>
        <a:tabLst/>
        <a:defRPr sz="18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DDF6E7-44A2-4C84-897E-9A1C8E36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A53DFC-19E2-4B62-97F8-70C3E0A1C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Click to edit Master text styles</a:t>
            </a:r>
          </a:p>
          <a:p>
            <a:pPr marL="0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Second level</a:t>
            </a:r>
          </a:p>
          <a:p>
            <a:pPr marL="0" marR="0" lvl="2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Third level</a:t>
            </a:r>
          </a:p>
          <a:p>
            <a:pPr marL="0" marR="0" lvl="3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Fourth level</a:t>
            </a:r>
          </a:p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Fifth level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67677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0A46C-0205-4C59-9F26-CC46FFC0F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4D6D89-9E2F-413F-9890-BB10BC0820F6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tint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27/05/2020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FFFFFF">
                  <a:tint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2FDC3-F052-48F5-A370-0B057416D2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FFFFFF">
                  <a:tint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323A8-9AEA-494D-8142-43F6B54F2A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845CA8-B977-449B-9FF9-20DC913440A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tint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FFFFFF">
                  <a:tint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074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676770"/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2800" b="0" i="0" kern="1200">
          <a:solidFill>
            <a:srgbClr val="676770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180975" marR="0" indent="-1809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rgbClr val="676770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361950" marR="0" indent="-1809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Pct val="80000"/>
        <a:buFont typeface="Courier New" panose="02070309020205020404" pitchFamily="49" charset="0"/>
        <a:buChar char="o"/>
        <a:tabLst/>
        <a:defRPr sz="2000" b="0" i="0" kern="1200">
          <a:solidFill>
            <a:srgbClr val="676770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542925" marR="0" indent="-1809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1800" b="0" i="0" kern="1200">
          <a:solidFill>
            <a:srgbClr val="676770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714375" marR="0" indent="-17145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Segoe UI" panose="020B0502040204020203" pitchFamily="34" charset="0"/>
        <a:buChar char="▫"/>
        <a:tabLst/>
        <a:defRPr sz="1800" b="0" i="0" kern="1200">
          <a:solidFill>
            <a:srgbClr val="676770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E559DA-46A6-4C72-A3F2-3FA6BDEDE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890FD-DA44-486F-B4A4-0371CEA08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Click to edit Master text styles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Second level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Third level</a:t>
            </a: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Fourth level</a:t>
            </a:r>
          </a:p>
          <a:p>
            <a:pPr marL="0" marR="0" lvl="4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Fifth level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9978C-85FC-490B-8E0F-3F5DCC96FD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676770">
                  <a:tint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ADC9F-464F-43AE-B2A2-0BF998F3A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676770">
                  <a:tint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C4CD7-8FE3-4A48-9332-E21AEC39B0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9715C7-D0EF-497C-89DD-6553273312D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676770">
                    <a:tint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676770">
                  <a:tint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96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85750" marR="0" indent="-285750" algn="l" defTabSz="914400" rtl="0" eaLnBrk="1" fontAlgn="auto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8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174625" marR="0" indent="-17462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360363" marR="0" indent="-185738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Pct val="80000"/>
        <a:buFont typeface="Courier New" panose="02070309020205020404" pitchFamily="49" charset="0"/>
        <a:buChar char="o"/>
        <a:tabLst/>
        <a:defRPr sz="20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538163" marR="0" indent="-1809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Segoe UI" panose="020B0502040204020203" pitchFamily="34" charset="0"/>
        <a:buChar char="▪"/>
        <a:tabLst/>
        <a:defRPr sz="18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719138" marR="0" indent="-1809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Segoe UI" panose="020B0502040204020203" pitchFamily="34" charset="0"/>
        <a:buChar char="▫"/>
        <a:tabLst/>
        <a:defRPr sz="18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DDF6E7-44A2-4C84-897E-9A1C8E36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A53DFC-19E2-4B62-97F8-70C3E0A1C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Click to edit Master text styles</a:t>
            </a:r>
          </a:p>
          <a:p>
            <a:pPr marL="0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Second level</a:t>
            </a:r>
          </a:p>
          <a:p>
            <a:pPr marL="0" marR="0" lvl="2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Third level</a:t>
            </a:r>
          </a:p>
          <a:p>
            <a:pPr marL="0" marR="0" lvl="3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Fourth level</a:t>
            </a:r>
          </a:p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7677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Fifth level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67677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0A46C-0205-4C59-9F26-CC46FFC0F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4D6D89-9E2F-413F-9890-BB10BC0820F6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tint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27/05/2020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FFFFFF">
                  <a:tint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2FDC3-F052-48F5-A370-0B057416D2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FFFFFF">
                  <a:tint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323A8-9AEA-494D-8142-43F6B54F2A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845CA8-B977-449B-9FF9-20DC913440A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tint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FFFFFF">
                  <a:tint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764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676770"/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2800" b="0" i="0" kern="1200">
          <a:solidFill>
            <a:srgbClr val="676770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180975" marR="0" indent="-1809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rgbClr val="676770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361950" marR="0" indent="-1809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Pct val="80000"/>
        <a:buFont typeface="Courier New" panose="02070309020205020404" pitchFamily="49" charset="0"/>
        <a:buChar char="o"/>
        <a:tabLst/>
        <a:defRPr sz="2000" b="0" i="0" kern="1200">
          <a:solidFill>
            <a:srgbClr val="676770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542925" marR="0" indent="-1809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1800" b="0" i="0" kern="1200">
          <a:solidFill>
            <a:srgbClr val="676770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714375" marR="0" indent="-17145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Segoe UI" panose="020B0502040204020203" pitchFamily="34" charset="0"/>
        <a:buChar char="▫"/>
        <a:tabLst/>
        <a:defRPr sz="1800" b="0" i="0" kern="1200">
          <a:solidFill>
            <a:srgbClr val="676770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E559DA-46A6-4C72-A3F2-3FA6BDEDE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890FD-DA44-486F-B4A4-0371CEA08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Click to edit Master text styles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Second level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Third level</a:t>
            </a: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Fourth level</a:t>
            </a:r>
          </a:p>
          <a:p>
            <a:pPr marL="0" marR="0" lvl="4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Fifth level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9978C-85FC-490B-8E0F-3F5DCC96FD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676770">
                  <a:tint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ADC9F-464F-43AE-B2A2-0BF998F3A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676770">
                  <a:tint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C4CD7-8FE3-4A48-9332-E21AEC39B0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9715C7-D0EF-497C-89DD-6553273312D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676770">
                    <a:tint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676770">
                  <a:tint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239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85750" marR="0" indent="-285750" algn="l" defTabSz="914400" rtl="0" eaLnBrk="1" fontAlgn="auto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8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174625" marR="0" indent="-17462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360363" marR="0" indent="-185738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Pct val="80000"/>
        <a:buFont typeface="Courier New" panose="02070309020205020404" pitchFamily="49" charset="0"/>
        <a:buChar char="o"/>
        <a:tabLst/>
        <a:defRPr sz="20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538163" marR="0" indent="-1809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Segoe UI" panose="020B0502040204020203" pitchFamily="34" charset="0"/>
        <a:buChar char="▪"/>
        <a:tabLst/>
        <a:defRPr sz="18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719138" marR="0" indent="-1809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Segoe UI" panose="020B0502040204020203" pitchFamily="34" charset="0"/>
        <a:buChar char="▫"/>
        <a:tabLst/>
        <a:defRPr sz="18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esteban.garcia@newsignature.com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image" Target="../media/image87.png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stebang/eShopOnWeb" TargetMode="Externa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ev.azure.com/esteban-demo/DevSum" TargetMode="Externa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7" Type="http://schemas.openxmlformats.org/officeDocument/2006/relationships/image" Target="../media/image65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64.png"/><Relationship Id="rId5" Type="http://schemas.openxmlformats.org/officeDocument/2006/relationships/image" Target="../media/image63.jpeg"/><Relationship Id="rId4" Type="http://schemas.openxmlformats.org/officeDocument/2006/relationships/image" Target="../media/image62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0E4E037-8E92-45B4-B52B-E1F9743FDE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dirty="0"/>
              <a:t>May 28, 2020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9AA25-5162-48CD-81EF-F8D7691F807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GitHub and Azure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DDA342-B237-435B-88A1-8B783BA51A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Esteban Garcia</a:t>
            </a:r>
          </a:p>
          <a:p>
            <a:r>
              <a:rPr lang="en-US" dirty="0">
                <a:hlinkClick r:id="rId2"/>
              </a:rPr>
              <a:t>esteban.garcia@newsignature.com</a:t>
            </a:r>
            <a:endParaRPr lang="en-US" dirty="0"/>
          </a:p>
          <a:p>
            <a:r>
              <a:rPr lang="en-US" dirty="0"/>
              <a:t>@EstebanFGarcia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229187-3ECF-4D10-A9C3-9C025D19DE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SVP Azure &amp; DevOps, New Signature</a:t>
            </a:r>
          </a:p>
          <a:p>
            <a:r>
              <a:rPr lang="en-US" dirty="0"/>
              <a:t>Microsoft DevOps MVP</a:t>
            </a:r>
          </a:p>
          <a:p>
            <a:r>
              <a:rPr lang="en-US" dirty="0"/>
              <a:t>Microsoft Regional Director</a:t>
            </a:r>
          </a:p>
        </p:txBody>
      </p:sp>
    </p:spTree>
    <p:extLst>
      <p:ext uri="{BB962C8B-B14F-4D97-AF65-F5344CB8AC3E}">
        <p14:creationId xmlns:p14="http://schemas.microsoft.com/office/powerpoint/2010/main" val="1644128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AF0248-81B2-4A78-B03B-380CA2BD303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54097" y="623888"/>
            <a:ext cx="3803650" cy="5256212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accent3"/>
                </a:solidFill>
              </a:rPr>
              <a:t>And it works…but</a:t>
            </a:r>
          </a:p>
        </p:txBody>
      </p:sp>
      <p:graphicFrame>
        <p:nvGraphicFramePr>
          <p:cNvPr id="35" name="Content Placeholder 4">
            <a:extLst>
              <a:ext uri="{FF2B5EF4-FFF2-40B4-BE49-F238E27FC236}">
                <a16:creationId xmlns:a16="http://schemas.microsoft.com/office/drawing/2014/main" id="{10AAFDE1-ECE5-4566-8A63-959A23AE5CE5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204804133"/>
              </p:ext>
            </p:extLst>
          </p:nvPr>
        </p:nvGraphicFramePr>
        <p:xfrm>
          <a:off x="5177747" y="303213"/>
          <a:ext cx="6588125" cy="5897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8F151CC5-AF24-4C9B-A5FF-E19167BDDA3B}"/>
              </a:ext>
            </a:extLst>
          </p:cNvPr>
          <p:cNvSpPr txBox="1"/>
          <p:nvPr/>
        </p:nvSpPr>
        <p:spPr>
          <a:xfrm>
            <a:off x="71021" y="6418555"/>
            <a:ext cx="194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@EstebanFGarcia</a:t>
            </a:r>
          </a:p>
        </p:txBody>
      </p:sp>
    </p:spTree>
    <p:extLst>
      <p:ext uri="{BB962C8B-B14F-4D97-AF65-F5344CB8AC3E}">
        <p14:creationId xmlns:p14="http://schemas.microsoft.com/office/powerpoint/2010/main" val="2433408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8531C-7FBB-41CA-982B-4173B07D92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 Version control – </a:t>
            </a:r>
            <a:r>
              <a:rPr lang="en-US" sz="2400" dirty="0">
                <a:solidFill>
                  <a:schemeClr val="accent3"/>
                </a:solidFill>
              </a:rPr>
              <a:t>We will use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Setup continuous integration</a:t>
            </a:r>
          </a:p>
          <a:p>
            <a:pPr marL="460375" lvl="1" indent="-285750"/>
            <a:r>
              <a:rPr lang="en-US" sz="2400" dirty="0">
                <a:solidFill>
                  <a:schemeClr val="accent3"/>
                </a:solidFill>
              </a:rPr>
              <a:t>Lots of choices</a:t>
            </a:r>
          </a:p>
          <a:p>
            <a:pPr marL="460375" lvl="1" indent="-285750"/>
            <a:r>
              <a:rPr lang="en-US" sz="2400" dirty="0">
                <a:solidFill>
                  <a:schemeClr val="accent3"/>
                </a:solidFill>
              </a:rPr>
              <a:t>We will cover Azure Pipelines &amp; GitHub 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Deploy early and often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27A329-9824-4E5B-8C5C-133E27B129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Going from your laptop to Azure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4764C1-4CB9-44C3-A07A-9C13D4605998}"/>
              </a:ext>
            </a:extLst>
          </p:cNvPr>
          <p:cNvSpPr txBox="1"/>
          <p:nvPr/>
        </p:nvSpPr>
        <p:spPr>
          <a:xfrm>
            <a:off x="5124323" y="6349215"/>
            <a:ext cx="194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@EstebanFGarcia</a:t>
            </a:r>
          </a:p>
        </p:txBody>
      </p:sp>
    </p:spTree>
    <p:extLst>
      <p:ext uri="{BB962C8B-B14F-4D97-AF65-F5344CB8AC3E}">
        <p14:creationId xmlns:p14="http://schemas.microsoft.com/office/powerpoint/2010/main" val="308364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4859F-B38B-4712-9D71-51B78E6F4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pic>
        <p:nvPicPr>
          <p:cNvPr id="4" name="Google Shape;2123;p439" descr="Image">
            <a:extLst>
              <a:ext uri="{FF2B5EF4-FFF2-40B4-BE49-F238E27FC236}">
                <a16:creationId xmlns:a16="http://schemas.microsoft.com/office/drawing/2014/main" id="{90F023D3-DC9C-40F7-A473-450083F5B3FD}"/>
              </a:ext>
            </a:extLst>
          </p:cNvPr>
          <p:cNvPicPr preferRelativeResize="0"/>
          <p:nvPr/>
        </p:nvPicPr>
        <p:blipFill rotWithShape="1">
          <a:blip r:embed="rId2">
            <a:alphaModFix amt="11950"/>
          </a:blip>
          <a:srcRect/>
          <a:stretch/>
        </p:blipFill>
        <p:spPr>
          <a:xfrm>
            <a:off x="4403098" y="2490608"/>
            <a:ext cx="3385804" cy="338580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124;p439">
            <a:extLst>
              <a:ext uri="{FF2B5EF4-FFF2-40B4-BE49-F238E27FC236}">
                <a16:creationId xmlns:a16="http://schemas.microsoft.com/office/drawing/2014/main" id="{6B5D1C17-75D4-4EB2-B414-A6D927A3FAB6}"/>
              </a:ext>
            </a:extLst>
          </p:cNvPr>
          <p:cNvSpPr/>
          <p:nvPr/>
        </p:nvSpPr>
        <p:spPr>
          <a:xfrm>
            <a:off x="4410242" y="2497752"/>
            <a:ext cx="3371700" cy="3371700"/>
          </a:xfrm>
          <a:prstGeom prst="ellipse">
            <a:avLst/>
          </a:prstGeom>
          <a:noFill/>
          <a:ln w="19050" cap="flat" cmpd="sng">
            <a:solidFill>
              <a:srgbClr val="FFFFFF">
                <a:alpha val="25098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2126;p439">
            <a:extLst>
              <a:ext uri="{FF2B5EF4-FFF2-40B4-BE49-F238E27FC236}">
                <a16:creationId xmlns:a16="http://schemas.microsoft.com/office/drawing/2014/main" id="{53F8ACEC-9B9A-4776-8FAB-0D5AE4E0F7F6}"/>
              </a:ext>
            </a:extLst>
          </p:cNvPr>
          <p:cNvSpPr/>
          <p:nvPr/>
        </p:nvSpPr>
        <p:spPr>
          <a:xfrm>
            <a:off x="8165514" y="3133937"/>
            <a:ext cx="2227313" cy="2328760"/>
          </a:xfrm>
          <a:prstGeom prst="roundRect">
            <a:avLst>
              <a:gd name="adj" fmla="val 3207"/>
            </a:avLst>
          </a:prstGeom>
          <a:noFill/>
          <a:ln w="19050" cap="flat" cmpd="sng">
            <a:solidFill>
              <a:srgbClr val="FFFFFF">
                <a:alpha val="24705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127;p439">
            <a:extLst>
              <a:ext uri="{FF2B5EF4-FFF2-40B4-BE49-F238E27FC236}">
                <a16:creationId xmlns:a16="http://schemas.microsoft.com/office/drawing/2014/main" id="{0C2AE45A-9B98-4FB5-9BF5-E667E4D65F09}"/>
              </a:ext>
            </a:extLst>
          </p:cNvPr>
          <p:cNvSpPr/>
          <p:nvPr/>
        </p:nvSpPr>
        <p:spPr>
          <a:xfrm>
            <a:off x="8645491" y="2939218"/>
            <a:ext cx="1267359" cy="30797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2128;p439">
            <a:extLst>
              <a:ext uri="{FF2B5EF4-FFF2-40B4-BE49-F238E27FC236}">
                <a16:creationId xmlns:a16="http://schemas.microsoft.com/office/drawing/2014/main" id="{9393C327-C981-4884-ADDE-DA70A496BF08}"/>
              </a:ext>
            </a:extLst>
          </p:cNvPr>
          <p:cNvSpPr/>
          <p:nvPr/>
        </p:nvSpPr>
        <p:spPr>
          <a:xfrm>
            <a:off x="1836189" y="3126905"/>
            <a:ext cx="2190296" cy="2342824"/>
          </a:xfrm>
          <a:prstGeom prst="roundRect">
            <a:avLst>
              <a:gd name="adj" fmla="val 3262"/>
            </a:avLst>
          </a:prstGeom>
          <a:noFill/>
          <a:ln w="19050" cap="flat" cmpd="sng">
            <a:solidFill>
              <a:srgbClr val="FFFFFF">
                <a:alpha val="25098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" name="Google Shape;2130;p439">
            <a:extLst>
              <a:ext uri="{FF2B5EF4-FFF2-40B4-BE49-F238E27FC236}">
                <a16:creationId xmlns:a16="http://schemas.microsoft.com/office/drawing/2014/main" id="{8CAC7589-2962-40D3-9DBD-04684A0A2CAF}"/>
              </a:ext>
            </a:extLst>
          </p:cNvPr>
          <p:cNvGrpSpPr/>
          <p:nvPr/>
        </p:nvGrpSpPr>
        <p:grpSpPr>
          <a:xfrm>
            <a:off x="5292486" y="5069893"/>
            <a:ext cx="649501" cy="245855"/>
            <a:chOff x="0" y="0"/>
            <a:chExt cx="1732001" cy="655612"/>
          </a:xfrm>
        </p:grpSpPr>
        <p:pic>
          <p:nvPicPr>
            <p:cNvPr id="11" name="Google Shape;2131;p439" descr="Google Shape;952;p220">
              <a:extLst>
                <a:ext uri="{FF2B5EF4-FFF2-40B4-BE49-F238E27FC236}">
                  <a16:creationId xmlns:a16="http://schemas.microsoft.com/office/drawing/2014/main" id="{D7310A33-EB01-4A22-BCF8-00D8CD0A8DE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0376" y="0"/>
              <a:ext cx="731248" cy="655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2132;p439">
              <a:extLst>
                <a:ext uri="{FF2B5EF4-FFF2-40B4-BE49-F238E27FC236}">
                  <a16:creationId xmlns:a16="http://schemas.microsoft.com/office/drawing/2014/main" id="{22CFDBF2-8FBD-4B10-B85E-692D78E58E2C}"/>
                </a:ext>
              </a:extLst>
            </p:cNvPr>
            <p:cNvSpPr/>
            <p:nvPr/>
          </p:nvSpPr>
          <p:spPr>
            <a:xfrm>
              <a:off x="0" y="406935"/>
              <a:ext cx="1732001" cy="1"/>
            </a:xfrm>
            <a:custGeom>
              <a:avLst/>
              <a:gdLst/>
              <a:ahLst/>
              <a:cxnLst/>
              <a:rect l="l" t="t" r="r" b="b"/>
              <a:pathLst>
                <a:path w="21600" h="1200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" sz="10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Monitor</a:t>
              </a:r>
              <a:endParaRPr sz="500"/>
            </a:p>
          </p:txBody>
        </p:sp>
      </p:grpSp>
      <p:grpSp>
        <p:nvGrpSpPr>
          <p:cNvPr id="13" name="Google Shape;2133;p439">
            <a:extLst>
              <a:ext uri="{FF2B5EF4-FFF2-40B4-BE49-F238E27FC236}">
                <a16:creationId xmlns:a16="http://schemas.microsoft.com/office/drawing/2014/main" id="{DDDAF251-CD1A-4336-AF1F-8953BD7D936C}"/>
              </a:ext>
            </a:extLst>
          </p:cNvPr>
          <p:cNvGrpSpPr/>
          <p:nvPr/>
        </p:nvGrpSpPr>
        <p:grpSpPr>
          <a:xfrm>
            <a:off x="4634236" y="4437951"/>
            <a:ext cx="649501" cy="193583"/>
            <a:chOff x="0" y="0"/>
            <a:chExt cx="1732001" cy="516219"/>
          </a:xfrm>
        </p:grpSpPr>
        <p:pic>
          <p:nvPicPr>
            <p:cNvPr id="14" name="Google Shape;2134;p439" descr="Google Shape;955;p220">
              <a:extLst>
                <a:ext uri="{FF2B5EF4-FFF2-40B4-BE49-F238E27FC236}">
                  <a16:creationId xmlns:a16="http://schemas.microsoft.com/office/drawing/2014/main" id="{49CDFD0A-84DD-4449-BA84-B5893CB49680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96832" y="0"/>
              <a:ext cx="538336" cy="5162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2135;p439">
              <a:extLst>
                <a:ext uri="{FF2B5EF4-FFF2-40B4-BE49-F238E27FC236}">
                  <a16:creationId xmlns:a16="http://schemas.microsoft.com/office/drawing/2014/main" id="{479FEA4D-5FB0-49F2-ACD0-BB32B3267A42}"/>
                </a:ext>
              </a:extLst>
            </p:cNvPr>
            <p:cNvSpPr/>
            <p:nvPr/>
          </p:nvSpPr>
          <p:spPr>
            <a:xfrm>
              <a:off x="0" y="347087"/>
              <a:ext cx="1732001" cy="1"/>
            </a:xfrm>
            <a:custGeom>
              <a:avLst/>
              <a:gdLst/>
              <a:ahLst/>
              <a:cxnLst/>
              <a:rect l="l" t="t" r="r" b="b"/>
              <a:pathLst>
                <a:path w="21600" h="1200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" sz="10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Plan</a:t>
              </a:r>
              <a:endParaRPr sz="500"/>
            </a:p>
          </p:txBody>
        </p:sp>
      </p:grpSp>
      <p:grpSp>
        <p:nvGrpSpPr>
          <p:cNvPr id="16" name="Google Shape;2136;p439">
            <a:extLst>
              <a:ext uri="{FF2B5EF4-FFF2-40B4-BE49-F238E27FC236}">
                <a16:creationId xmlns:a16="http://schemas.microsoft.com/office/drawing/2014/main" id="{151CF088-EAC6-4D0B-A408-7324AF1A6A8E}"/>
              </a:ext>
            </a:extLst>
          </p:cNvPr>
          <p:cNvGrpSpPr/>
          <p:nvPr/>
        </p:nvGrpSpPr>
        <p:grpSpPr>
          <a:xfrm>
            <a:off x="5292486" y="2892219"/>
            <a:ext cx="649501" cy="196451"/>
            <a:chOff x="0" y="0"/>
            <a:chExt cx="1732001" cy="523869"/>
          </a:xfrm>
        </p:grpSpPr>
        <p:pic>
          <p:nvPicPr>
            <p:cNvPr id="17" name="Google Shape;2137;p439" descr="Google Shape;958;p220">
              <a:extLst>
                <a:ext uri="{FF2B5EF4-FFF2-40B4-BE49-F238E27FC236}">
                  <a16:creationId xmlns:a16="http://schemas.microsoft.com/office/drawing/2014/main" id="{8671206E-9089-4B79-9CEB-955CC6DFB04C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78952" y="0"/>
              <a:ext cx="574096" cy="5238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Google Shape;2138;p439">
              <a:extLst>
                <a:ext uri="{FF2B5EF4-FFF2-40B4-BE49-F238E27FC236}">
                  <a16:creationId xmlns:a16="http://schemas.microsoft.com/office/drawing/2014/main" id="{AFC1066F-E095-453A-9AD7-66302F71BAF6}"/>
                </a:ext>
              </a:extLst>
            </p:cNvPr>
            <p:cNvSpPr/>
            <p:nvPr/>
          </p:nvSpPr>
          <p:spPr>
            <a:xfrm>
              <a:off x="0" y="380688"/>
              <a:ext cx="1732001" cy="1"/>
            </a:xfrm>
            <a:custGeom>
              <a:avLst/>
              <a:gdLst/>
              <a:ahLst/>
              <a:cxnLst/>
              <a:rect l="l" t="t" r="r" b="b"/>
              <a:pathLst>
                <a:path w="21600" h="1200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" sz="10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Build</a:t>
              </a:r>
              <a:endParaRPr sz="500"/>
            </a:p>
          </p:txBody>
        </p:sp>
      </p:grpSp>
      <p:grpSp>
        <p:nvGrpSpPr>
          <p:cNvPr id="19" name="Google Shape;2139;p439">
            <a:extLst>
              <a:ext uri="{FF2B5EF4-FFF2-40B4-BE49-F238E27FC236}">
                <a16:creationId xmlns:a16="http://schemas.microsoft.com/office/drawing/2014/main" id="{B75C8A99-6452-4776-A610-3AC294A73402}"/>
              </a:ext>
            </a:extLst>
          </p:cNvPr>
          <p:cNvGrpSpPr/>
          <p:nvPr/>
        </p:nvGrpSpPr>
        <p:grpSpPr>
          <a:xfrm>
            <a:off x="6242048" y="2850782"/>
            <a:ext cx="649501" cy="277941"/>
            <a:chOff x="0" y="0"/>
            <a:chExt cx="1732001" cy="741174"/>
          </a:xfrm>
        </p:grpSpPr>
        <p:pic>
          <p:nvPicPr>
            <p:cNvPr id="20" name="Google Shape;2140;p439" descr="Google Shape;961;p220">
              <a:extLst>
                <a:ext uri="{FF2B5EF4-FFF2-40B4-BE49-F238E27FC236}">
                  <a16:creationId xmlns:a16="http://schemas.microsoft.com/office/drawing/2014/main" id="{8D1CBBFD-CF72-41E6-B78D-3790E54749E8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90759" y="0"/>
              <a:ext cx="826682" cy="741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2141;p439">
              <a:extLst>
                <a:ext uri="{FF2B5EF4-FFF2-40B4-BE49-F238E27FC236}">
                  <a16:creationId xmlns:a16="http://schemas.microsoft.com/office/drawing/2014/main" id="{56DE43C7-F383-473E-94F1-461781BD6886}"/>
                </a:ext>
              </a:extLst>
            </p:cNvPr>
            <p:cNvSpPr/>
            <p:nvPr/>
          </p:nvSpPr>
          <p:spPr>
            <a:xfrm>
              <a:off x="0" y="487386"/>
              <a:ext cx="1732001" cy="1"/>
            </a:xfrm>
            <a:custGeom>
              <a:avLst/>
              <a:gdLst/>
              <a:ahLst/>
              <a:cxnLst/>
              <a:rect l="l" t="t" r="r" b="b"/>
              <a:pathLst>
                <a:path w="21600" h="1200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" sz="10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Test</a:t>
              </a:r>
              <a:endParaRPr sz="500"/>
            </a:p>
          </p:txBody>
        </p:sp>
      </p:grpSp>
      <p:grpSp>
        <p:nvGrpSpPr>
          <p:cNvPr id="22" name="Google Shape;2142;p439">
            <a:extLst>
              <a:ext uri="{FF2B5EF4-FFF2-40B4-BE49-F238E27FC236}">
                <a16:creationId xmlns:a16="http://schemas.microsoft.com/office/drawing/2014/main" id="{4BD347C5-5563-4B63-AB3B-7ECFD25B61F4}"/>
              </a:ext>
            </a:extLst>
          </p:cNvPr>
          <p:cNvGrpSpPr/>
          <p:nvPr/>
        </p:nvGrpSpPr>
        <p:grpSpPr>
          <a:xfrm>
            <a:off x="6916381" y="3487942"/>
            <a:ext cx="649501" cy="281154"/>
            <a:chOff x="0" y="0"/>
            <a:chExt cx="1732001" cy="749743"/>
          </a:xfrm>
        </p:grpSpPr>
        <p:pic>
          <p:nvPicPr>
            <p:cNvPr id="23" name="Google Shape;2143;p439" descr="Google Shape;964;p220">
              <a:extLst>
                <a:ext uri="{FF2B5EF4-FFF2-40B4-BE49-F238E27FC236}">
                  <a16:creationId xmlns:a16="http://schemas.microsoft.com/office/drawing/2014/main" id="{31189D4E-9782-4A50-A7F1-F555232E555B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47880" y="0"/>
              <a:ext cx="836240" cy="7497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Google Shape;2144;p439">
              <a:extLst>
                <a:ext uri="{FF2B5EF4-FFF2-40B4-BE49-F238E27FC236}">
                  <a16:creationId xmlns:a16="http://schemas.microsoft.com/office/drawing/2014/main" id="{30E1E1F3-6E47-4FD1-BE5A-953229A5058F}"/>
                </a:ext>
              </a:extLst>
            </p:cNvPr>
            <p:cNvSpPr/>
            <p:nvPr/>
          </p:nvSpPr>
          <p:spPr>
            <a:xfrm>
              <a:off x="0" y="487284"/>
              <a:ext cx="1732001" cy="1"/>
            </a:xfrm>
            <a:custGeom>
              <a:avLst/>
              <a:gdLst/>
              <a:ahLst/>
              <a:cxnLst/>
              <a:rect l="l" t="t" r="r" b="b"/>
              <a:pathLst>
                <a:path w="21600" h="1200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" sz="10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Release</a:t>
              </a:r>
              <a:endParaRPr sz="500"/>
            </a:p>
          </p:txBody>
        </p:sp>
      </p:grpSp>
      <p:grpSp>
        <p:nvGrpSpPr>
          <p:cNvPr id="25" name="Google Shape;2145;p439">
            <a:extLst>
              <a:ext uri="{FF2B5EF4-FFF2-40B4-BE49-F238E27FC236}">
                <a16:creationId xmlns:a16="http://schemas.microsoft.com/office/drawing/2014/main" id="{82EA8557-7AAE-4623-849F-6993E3578188}"/>
              </a:ext>
            </a:extLst>
          </p:cNvPr>
          <p:cNvGrpSpPr/>
          <p:nvPr/>
        </p:nvGrpSpPr>
        <p:grpSpPr>
          <a:xfrm>
            <a:off x="6916381" y="4433176"/>
            <a:ext cx="649501" cy="196396"/>
            <a:chOff x="0" y="0"/>
            <a:chExt cx="1732001" cy="523720"/>
          </a:xfrm>
        </p:grpSpPr>
        <p:pic>
          <p:nvPicPr>
            <p:cNvPr id="26" name="Google Shape;2146;p439" descr="Google Shape;967;p220">
              <a:extLst>
                <a:ext uri="{FF2B5EF4-FFF2-40B4-BE49-F238E27FC236}">
                  <a16:creationId xmlns:a16="http://schemas.microsoft.com/office/drawing/2014/main" id="{8DD125A9-4EDB-4FA5-BED5-5622ADEB59AE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04143" y="0"/>
              <a:ext cx="523714" cy="5237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Google Shape;2147;p439">
              <a:extLst>
                <a:ext uri="{FF2B5EF4-FFF2-40B4-BE49-F238E27FC236}">
                  <a16:creationId xmlns:a16="http://schemas.microsoft.com/office/drawing/2014/main" id="{CB61CD9D-4CEA-4972-AD63-0B891358794D}"/>
                </a:ext>
              </a:extLst>
            </p:cNvPr>
            <p:cNvSpPr/>
            <p:nvPr/>
          </p:nvSpPr>
          <p:spPr>
            <a:xfrm>
              <a:off x="0" y="347153"/>
              <a:ext cx="1732001" cy="1"/>
            </a:xfrm>
            <a:custGeom>
              <a:avLst/>
              <a:gdLst/>
              <a:ahLst/>
              <a:cxnLst/>
              <a:rect l="l" t="t" r="r" b="b"/>
              <a:pathLst>
                <a:path w="21600" h="1200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" sz="10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Deploy</a:t>
              </a:r>
              <a:endParaRPr sz="500"/>
            </a:p>
          </p:txBody>
        </p:sp>
      </p:grpSp>
      <p:grpSp>
        <p:nvGrpSpPr>
          <p:cNvPr id="28" name="Google Shape;2148;p439">
            <a:extLst>
              <a:ext uri="{FF2B5EF4-FFF2-40B4-BE49-F238E27FC236}">
                <a16:creationId xmlns:a16="http://schemas.microsoft.com/office/drawing/2014/main" id="{B1A8678E-5329-4B2A-B48C-3A05D3506707}"/>
              </a:ext>
            </a:extLst>
          </p:cNvPr>
          <p:cNvGrpSpPr/>
          <p:nvPr/>
        </p:nvGrpSpPr>
        <p:grpSpPr>
          <a:xfrm>
            <a:off x="6242048" y="5086447"/>
            <a:ext cx="649501" cy="202096"/>
            <a:chOff x="0" y="0"/>
            <a:chExt cx="1732001" cy="538922"/>
          </a:xfrm>
        </p:grpSpPr>
        <p:pic>
          <p:nvPicPr>
            <p:cNvPr id="29" name="Google Shape;2149;p439" descr="Google Shape;970;p220">
              <a:extLst>
                <a:ext uri="{FF2B5EF4-FFF2-40B4-BE49-F238E27FC236}">
                  <a16:creationId xmlns:a16="http://schemas.microsoft.com/office/drawing/2014/main" id="{1644E5DE-6F7A-403D-9756-62DCD5435B79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44866" y="0"/>
              <a:ext cx="642268" cy="5389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Google Shape;2150;p439">
              <a:extLst>
                <a:ext uri="{FF2B5EF4-FFF2-40B4-BE49-F238E27FC236}">
                  <a16:creationId xmlns:a16="http://schemas.microsoft.com/office/drawing/2014/main" id="{AFB3C440-21D5-4147-9A93-2111A0E84937}"/>
                </a:ext>
              </a:extLst>
            </p:cNvPr>
            <p:cNvSpPr/>
            <p:nvPr/>
          </p:nvSpPr>
          <p:spPr>
            <a:xfrm>
              <a:off x="0" y="344851"/>
              <a:ext cx="1732001" cy="1"/>
            </a:xfrm>
            <a:custGeom>
              <a:avLst/>
              <a:gdLst/>
              <a:ahLst/>
              <a:cxnLst/>
              <a:rect l="l" t="t" r="r" b="b"/>
              <a:pathLst>
                <a:path w="21600" h="1200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" sz="10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Operate</a:t>
              </a:r>
              <a:endParaRPr sz="500"/>
            </a:p>
          </p:txBody>
        </p:sp>
      </p:grpSp>
      <p:grpSp>
        <p:nvGrpSpPr>
          <p:cNvPr id="31" name="Google Shape;2151;p439">
            <a:extLst>
              <a:ext uri="{FF2B5EF4-FFF2-40B4-BE49-F238E27FC236}">
                <a16:creationId xmlns:a16="http://schemas.microsoft.com/office/drawing/2014/main" id="{652A9F86-2CF9-48C0-ABC4-2B2A443351A0}"/>
              </a:ext>
            </a:extLst>
          </p:cNvPr>
          <p:cNvGrpSpPr/>
          <p:nvPr/>
        </p:nvGrpSpPr>
        <p:grpSpPr>
          <a:xfrm>
            <a:off x="4634236" y="3535618"/>
            <a:ext cx="649501" cy="195816"/>
            <a:chOff x="0" y="0"/>
            <a:chExt cx="1732001" cy="522174"/>
          </a:xfrm>
        </p:grpSpPr>
        <p:sp>
          <p:nvSpPr>
            <p:cNvPr id="32" name="Google Shape;2152;p439">
              <a:extLst>
                <a:ext uri="{FF2B5EF4-FFF2-40B4-BE49-F238E27FC236}">
                  <a16:creationId xmlns:a16="http://schemas.microsoft.com/office/drawing/2014/main" id="{D5AD4EE0-201F-49CF-BACD-CCF328D26EA9}"/>
                </a:ext>
              </a:extLst>
            </p:cNvPr>
            <p:cNvSpPr/>
            <p:nvPr/>
          </p:nvSpPr>
          <p:spPr>
            <a:xfrm>
              <a:off x="0" y="357805"/>
              <a:ext cx="1732001" cy="1"/>
            </a:xfrm>
            <a:custGeom>
              <a:avLst/>
              <a:gdLst/>
              <a:ahLst/>
              <a:cxnLst/>
              <a:rect l="l" t="t" r="r" b="b"/>
              <a:pathLst>
                <a:path w="21600" h="1200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" sz="10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Code</a:t>
              </a:r>
              <a:endParaRPr sz="500"/>
            </a:p>
          </p:txBody>
        </p:sp>
        <p:pic>
          <p:nvPicPr>
            <p:cNvPr id="33" name="Google Shape;2153;p439" descr="Image">
              <a:extLst>
                <a:ext uri="{FF2B5EF4-FFF2-40B4-BE49-F238E27FC236}">
                  <a16:creationId xmlns:a16="http://schemas.microsoft.com/office/drawing/2014/main" id="{39A9A306-597A-4F7A-BE5C-B3451532514D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69700" y="0"/>
              <a:ext cx="792585" cy="5221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" name="Google Shape;2154;p439" descr="Image">
            <a:extLst>
              <a:ext uri="{FF2B5EF4-FFF2-40B4-BE49-F238E27FC236}">
                <a16:creationId xmlns:a16="http://schemas.microsoft.com/office/drawing/2014/main" id="{87FC10BA-2076-4E47-BFE7-C4538E3E20F1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700642" y="3795611"/>
            <a:ext cx="790716" cy="775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2155;p439" descr="Image">
            <a:extLst>
              <a:ext uri="{FF2B5EF4-FFF2-40B4-BE49-F238E27FC236}">
                <a16:creationId xmlns:a16="http://schemas.microsoft.com/office/drawing/2014/main" id="{6BE4EEF6-0886-4EF3-8493-0840BD6AC89D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642482" y="4147747"/>
            <a:ext cx="500233" cy="500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2156;p439" descr="super_cloud.png">
            <a:extLst>
              <a:ext uri="{FF2B5EF4-FFF2-40B4-BE49-F238E27FC236}">
                <a16:creationId xmlns:a16="http://schemas.microsoft.com/office/drawing/2014/main" id="{508354B5-9069-4DB3-B0E5-7B37970D1A28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527080" y="4818838"/>
            <a:ext cx="410614" cy="410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2157;p439" descr="aws-logo-white.png">
            <a:extLst>
              <a:ext uri="{FF2B5EF4-FFF2-40B4-BE49-F238E27FC236}">
                <a16:creationId xmlns:a16="http://schemas.microsoft.com/office/drawing/2014/main" id="{1EAC6476-B890-46FA-868A-F42AD480DC24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548351" y="4797925"/>
            <a:ext cx="688496" cy="452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2158;p439" descr="Image">
            <a:extLst>
              <a:ext uri="{FF2B5EF4-FFF2-40B4-BE49-F238E27FC236}">
                <a16:creationId xmlns:a16="http://schemas.microsoft.com/office/drawing/2014/main" id="{4988B09C-9413-4D40-A266-F0A64E28782F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526951" y="4233926"/>
            <a:ext cx="410871" cy="327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" name="Google Shape;2159;p439">
            <a:extLst>
              <a:ext uri="{FF2B5EF4-FFF2-40B4-BE49-F238E27FC236}">
                <a16:creationId xmlns:a16="http://schemas.microsoft.com/office/drawing/2014/main" id="{E4D4464E-5E11-4052-99A4-C041338FDA9D}"/>
              </a:ext>
            </a:extLst>
          </p:cNvPr>
          <p:cNvCxnSpPr>
            <a:cxnSpLocks/>
          </p:cNvCxnSpPr>
          <p:nvPr/>
        </p:nvCxnSpPr>
        <p:spPr>
          <a:xfrm>
            <a:off x="4024900" y="4196210"/>
            <a:ext cx="396326" cy="0"/>
          </a:xfrm>
          <a:prstGeom prst="straightConnector1">
            <a:avLst/>
          </a:prstGeom>
          <a:noFill/>
          <a:ln w="19050" cap="flat" cmpd="sng">
            <a:solidFill>
              <a:srgbClr val="92C7FA"/>
            </a:solidFill>
            <a:prstDash val="solid"/>
            <a:round/>
            <a:headEnd type="oval" w="med" len="med"/>
            <a:tailEnd type="oval" w="med" len="med"/>
          </a:ln>
          <a:effectLst>
            <a:outerShdw blurRad="101600" dist="508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40" name="Google Shape;2160;p439">
            <a:extLst>
              <a:ext uri="{FF2B5EF4-FFF2-40B4-BE49-F238E27FC236}">
                <a16:creationId xmlns:a16="http://schemas.microsoft.com/office/drawing/2014/main" id="{EA21F0AE-43B5-471F-8204-919777FB49B7}"/>
              </a:ext>
            </a:extLst>
          </p:cNvPr>
          <p:cNvCxnSpPr>
            <a:cxnSpLocks/>
          </p:cNvCxnSpPr>
          <p:nvPr/>
        </p:nvCxnSpPr>
        <p:spPr>
          <a:xfrm>
            <a:off x="7775536" y="4196210"/>
            <a:ext cx="396844" cy="0"/>
          </a:xfrm>
          <a:prstGeom prst="straightConnector1">
            <a:avLst/>
          </a:prstGeom>
          <a:noFill/>
          <a:ln w="19050" cap="flat" cmpd="sng">
            <a:solidFill>
              <a:srgbClr val="92C7FA"/>
            </a:solidFill>
            <a:prstDash val="solid"/>
            <a:round/>
            <a:headEnd type="oval" w="med" len="med"/>
            <a:tailEnd type="oval" w="med" len="med"/>
          </a:ln>
          <a:effectLst>
            <a:outerShdw blurRad="101600" dist="50800" dir="5400000" rotWithShape="0">
              <a:srgbClr val="000000">
                <a:alpha val="37647"/>
              </a:srgbClr>
            </a:outerShdw>
          </a:effectLst>
        </p:spPr>
      </p:cxnSp>
      <p:pic>
        <p:nvPicPr>
          <p:cNvPr id="41" name="Google Shape;2161;p439" descr="Image">
            <a:extLst>
              <a:ext uri="{FF2B5EF4-FFF2-40B4-BE49-F238E27FC236}">
                <a16:creationId xmlns:a16="http://schemas.microsoft.com/office/drawing/2014/main" id="{374E9E9F-C776-4403-954B-A0C5FEA97A00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564327" y="2666125"/>
            <a:ext cx="790716" cy="80653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2162;p439">
            <a:extLst>
              <a:ext uri="{FF2B5EF4-FFF2-40B4-BE49-F238E27FC236}">
                <a16:creationId xmlns:a16="http://schemas.microsoft.com/office/drawing/2014/main" id="{A6CFBAA1-87A0-495F-8FAA-93CF7108A684}"/>
              </a:ext>
            </a:extLst>
          </p:cNvPr>
          <p:cNvSpPr txBox="1"/>
          <p:nvPr/>
        </p:nvSpPr>
        <p:spPr>
          <a:xfrm>
            <a:off x="1927475" y="3610535"/>
            <a:ext cx="20238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Home for all developers</a:t>
            </a:r>
            <a:endParaRPr sz="50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Home for the world’s code</a:t>
            </a:r>
            <a:endParaRPr sz="500"/>
          </a:p>
        </p:txBody>
      </p:sp>
      <p:sp>
        <p:nvSpPr>
          <p:cNvPr id="43" name="Google Shape;2163;p439">
            <a:extLst>
              <a:ext uri="{FF2B5EF4-FFF2-40B4-BE49-F238E27FC236}">
                <a16:creationId xmlns:a16="http://schemas.microsoft.com/office/drawing/2014/main" id="{204DDB1F-EFA4-4ACB-99AC-FBB29BD63652}"/>
              </a:ext>
            </a:extLst>
          </p:cNvPr>
          <p:cNvSpPr txBox="1"/>
          <p:nvPr/>
        </p:nvSpPr>
        <p:spPr>
          <a:xfrm>
            <a:off x="1927475" y="4126585"/>
            <a:ext cx="2023800" cy="11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9700" marR="0" lvl="0" indent="-146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Char char="•"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Elastic, to any scale</a:t>
            </a:r>
            <a:endParaRPr sz="500"/>
          </a:p>
          <a:p>
            <a:pPr marL="139700" marR="0" lvl="0" indent="-146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Char char="•"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Fully managed</a:t>
            </a:r>
            <a:endParaRPr sz="500"/>
          </a:p>
          <a:p>
            <a:pPr marL="139700" marR="0" lvl="0" indent="-146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Char char="•"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Packages always the latest</a:t>
            </a:r>
            <a:endParaRPr sz="500"/>
          </a:p>
          <a:p>
            <a:pPr marL="139700" marR="0" lvl="0" indent="-146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Char char="•"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Supports all OS for CI/CD</a:t>
            </a:r>
            <a:endParaRPr sz="500"/>
          </a:p>
          <a:p>
            <a:pPr marL="139700" marR="0" lvl="0" indent="-146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Char char="•"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Largest ecosystem</a:t>
            </a:r>
            <a:endParaRPr sz="500"/>
          </a:p>
          <a:p>
            <a:pPr marL="139700" marR="0" lvl="0" indent="-146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Char char="•"/>
            </a:pPr>
            <a:r>
              <a:rPr lang="en"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Community-led automation</a:t>
            </a:r>
            <a:endParaRPr sz="500"/>
          </a:p>
        </p:txBody>
      </p:sp>
      <p:sp>
        <p:nvSpPr>
          <p:cNvPr id="44" name="Google Shape;2164;p439">
            <a:extLst>
              <a:ext uri="{FF2B5EF4-FFF2-40B4-BE49-F238E27FC236}">
                <a16:creationId xmlns:a16="http://schemas.microsoft.com/office/drawing/2014/main" id="{B8957583-6788-4050-864B-86DABDC16F48}"/>
              </a:ext>
            </a:extLst>
          </p:cNvPr>
          <p:cNvSpPr txBox="1"/>
          <p:nvPr/>
        </p:nvSpPr>
        <p:spPr>
          <a:xfrm>
            <a:off x="8247904" y="3610523"/>
            <a:ext cx="2062535" cy="380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Deploy anywhere, including </a:t>
            </a:r>
            <a:br>
              <a:rPr lang="en" sz="1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own data centers</a:t>
            </a:r>
            <a:endParaRPr sz="500"/>
          </a:p>
        </p:txBody>
      </p:sp>
      <p:pic>
        <p:nvPicPr>
          <p:cNvPr id="45" name="Google Shape;2165;p439" descr="Image">
            <a:extLst>
              <a:ext uri="{FF2B5EF4-FFF2-40B4-BE49-F238E27FC236}">
                <a16:creationId xmlns:a16="http://schemas.microsoft.com/office/drawing/2014/main" id="{DDAD257D-18E3-442A-BE7B-43C1ED3C8C10}"/>
              </a:ext>
            </a:extLst>
          </p:cNvPr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8893338" y="2683558"/>
            <a:ext cx="771666" cy="771666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6F4B88F-62C5-4245-BD98-86168693A119}"/>
              </a:ext>
            </a:extLst>
          </p:cNvPr>
          <p:cNvSpPr txBox="1"/>
          <p:nvPr/>
        </p:nvSpPr>
        <p:spPr>
          <a:xfrm>
            <a:off x="71021" y="6409677"/>
            <a:ext cx="194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@EstebanFGarcia</a:t>
            </a:r>
          </a:p>
        </p:txBody>
      </p:sp>
    </p:spTree>
    <p:extLst>
      <p:ext uri="{BB962C8B-B14F-4D97-AF65-F5344CB8AC3E}">
        <p14:creationId xmlns:p14="http://schemas.microsoft.com/office/powerpoint/2010/main" val="3955133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70AA144-C04D-4CB1-ABD8-002772B13C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8157" y="1363156"/>
            <a:ext cx="4826574" cy="4213225"/>
          </a:xfrm>
        </p:spPr>
        <p:txBody>
          <a:bodyPr anchor="ctr"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633A3B-A8C2-4EB8-B917-7E59D4EDD846}"/>
              </a:ext>
            </a:extLst>
          </p:cNvPr>
          <p:cNvSpPr/>
          <p:nvPr/>
        </p:nvSpPr>
        <p:spPr>
          <a:xfrm>
            <a:off x="413463" y="4701659"/>
            <a:ext cx="3700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github.com/estebang/eShopOnWeb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8FA366-3FE4-407C-A5AB-AF5D987786B2}"/>
              </a:ext>
            </a:extLst>
          </p:cNvPr>
          <p:cNvSpPr txBox="1"/>
          <p:nvPr/>
        </p:nvSpPr>
        <p:spPr>
          <a:xfrm>
            <a:off x="71021" y="6409677"/>
            <a:ext cx="194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@EstebanFGarcia</a:t>
            </a:r>
          </a:p>
        </p:txBody>
      </p:sp>
    </p:spTree>
    <p:extLst>
      <p:ext uri="{BB962C8B-B14F-4D97-AF65-F5344CB8AC3E}">
        <p14:creationId xmlns:p14="http://schemas.microsoft.com/office/powerpoint/2010/main" val="1904992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4C11D-95AC-48B9-9C0F-2976A876A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Azure Pipelines</a:t>
            </a:r>
          </a:p>
        </p:txBody>
      </p:sp>
      <p:graphicFrame>
        <p:nvGraphicFramePr>
          <p:cNvPr id="36" name="Content Placeholder 2">
            <a:extLst>
              <a:ext uri="{FF2B5EF4-FFF2-40B4-BE49-F238E27FC236}">
                <a16:creationId xmlns:a16="http://schemas.microsoft.com/office/drawing/2014/main" id="{3F6EA9CA-45B4-4DA1-9408-C2091FA867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538727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D2A4D91-FB18-4F09-9269-DC6CA1ADB834}"/>
              </a:ext>
            </a:extLst>
          </p:cNvPr>
          <p:cNvSpPr txBox="1"/>
          <p:nvPr/>
        </p:nvSpPr>
        <p:spPr>
          <a:xfrm>
            <a:off x="71021" y="6409677"/>
            <a:ext cx="194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@EstebanFGarcia</a:t>
            </a:r>
          </a:p>
        </p:txBody>
      </p:sp>
    </p:spTree>
    <p:extLst>
      <p:ext uri="{BB962C8B-B14F-4D97-AF65-F5344CB8AC3E}">
        <p14:creationId xmlns:p14="http://schemas.microsoft.com/office/powerpoint/2010/main" val="2143571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70AA144-C04D-4CB1-ABD8-002772B13C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8157" y="1363156"/>
            <a:ext cx="4826574" cy="4213225"/>
          </a:xfrm>
        </p:spPr>
        <p:txBody>
          <a:bodyPr anchor="ctr"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633A3B-A8C2-4EB8-B917-7E59D4EDD846}"/>
              </a:ext>
            </a:extLst>
          </p:cNvPr>
          <p:cNvSpPr/>
          <p:nvPr/>
        </p:nvSpPr>
        <p:spPr>
          <a:xfrm>
            <a:off x="413463" y="4701659"/>
            <a:ext cx="3847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dev.azure.com/</a:t>
            </a:r>
            <a:r>
              <a:rPr lang="en-US" dirty="0" err="1">
                <a:hlinkClick r:id="rId2"/>
              </a:rPr>
              <a:t>esteban</a:t>
            </a:r>
            <a:r>
              <a:rPr lang="en-US" dirty="0">
                <a:hlinkClick r:id="rId2"/>
              </a:rPr>
              <a:t>-demo/</a:t>
            </a:r>
            <a:r>
              <a:rPr lang="en-US" dirty="0" err="1">
                <a:hlinkClick r:id="rId2"/>
              </a:rPr>
              <a:t>DevSum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8B16B-F20D-4AFE-A483-4530434DFD6F}"/>
              </a:ext>
            </a:extLst>
          </p:cNvPr>
          <p:cNvSpPr txBox="1"/>
          <p:nvPr/>
        </p:nvSpPr>
        <p:spPr>
          <a:xfrm>
            <a:off x="71021" y="6409677"/>
            <a:ext cx="194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@EstebanFGarcia</a:t>
            </a:r>
          </a:p>
        </p:txBody>
      </p:sp>
    </p:spTree>
    <p:extLst>
      <p:ext uri="{BB962C8B-B14F-4D97-AF65-F5344CB8AC3E}">
        <p14:creationId xmlns:p14="http://schemas.microsoft.com/office/powerpoint/2010/main" val="210241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FAA3E6-B568-4D28-A83D-97FC73543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57" y="620786"/>
            <a:ext cx="11834886" cy="561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81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2F100B-C5CC-4CD7-ACC9-64CA05E03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29" y="1782937"/>
            <a:ext cx="11560542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760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6BD5B1-A394-4E25-8300-0A35FB121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1" y="1367611"/>
            <a:ext cx="11743438" cy="41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92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87C119-2571-4D83-92A2-2B31D732A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874" y="1367611"/>
            <a:ext cx="6142252" cy="41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561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8838532-9D1B-4B25-8D04-FED8CD1D9A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A2EF56-4CB9-4065-838E-1746D010FD3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966788"/>
            <a:ext cx="4162425" cy="646112"/>
          </a:xfrm>
        </p:spPr>
        <p:txBody>
          <a:bodyPr/>
          <a:lstStyle/>
          <a:p>
            <a:pPr algn="l"/>
            <a:r>
              <a:rPr lang="en-GB"/>
              <a:t>Esteban Garcia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2785C-FEDA-447A-8E4A-9CBE229A2AA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709738"/>
            <a:ext cx="4162425" cy="322262"/>
          </a:xfrm>
        </p:spPr>
        <p:txBody>
          <a:bodyPr/>
          <a:lstStyle/>
          <a:p>
            <a:r>
              <a:rPr lang="en-GB" sz="1400"/>
              <a:t>SVP of Azure &amp; DevOps @ New Signature</a:t>
            </a:r>
          </a:p>
          <a:p>
            <a:endParaRPr lang="en-GB" sz="1400"/>
          </a:p>
          <a:p>
            <a:endParaRPr lang="en-GB"/>
          </a:p>
          <a:p>
            <a:endParaRPr lang="en-GB"/>
          </a:p>
        </p:txBody>
      </p:sp>
      <p:pic>
        <p:nvPicPr>
          <p:cNvPr id="8" name="Picture Placeholder 10">
            <a:extLst>
              <a:ext uri="{FF2B5EF4-FFF2-40B4-BE49-F238E27FC236}">
                <a16:creationId xmlns:a16="http://schemas.microsoft.com/office/drawing/2014/main" id="{25FB708F-7BD4-454E-BB21-66042C990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887" y="915649"/>
            <a:ext cx="5026702" cy="50267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CB7F7F-0755-49EE-8C1D-5D498470F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32" y="3056718"/>
            <a:ext cx="492658" cy="3477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18FD82-F4FD-4AD9-A252-D4C45C421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38" y="3594442"/>
            <a:ext cx="536618" cy="4243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FED711-ADA1-4534-801F-D08C21D5F9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48" y="4215712"/>
            <a:ext cx="527142" cy="454727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A0D85AE-521F-47C4-ACD2-3E060A3D1450}"/>
              </a:ext>
            </a:extLst>
          </p:cNvPr>
          <p:cNvSpPr txBox="1">
            <a:spLocks/>
          </p:cNvSpPr>
          <p:nvPr/>
        </p:nvSpPr>
        <p:spPr>
          <a:xfrm>
            <a:off x="693101" y="2947115"/>
            <a:ext cx="4793299" cy="2344949"/>
          </a:xfrm>
          <a:prstGeom prst="rect">
            <a:avLst/>
          </a:prstGeom>
        </p:spPr>
        <p:txBody>
          <a:bodyPr vert="horz" lIns="91427" tIns="45712" rIns="91427" bIns="45712" rtlCol="0">
            <a:normAutofit/>
          </a:bodyPr>
          <a:lstStyle>
            <a:lvl1pPr marL="458100" indent="-277200" algn="l" defTabSz="4572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400"/>
              </a:spcBef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/>
              <a:buChar char="•"/>
              <a:defRPr sz="25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0" marR="0" lvl="0" indent="0" algn="l" defTabSz="45719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Avenir Next Medium"/>
                <a:ea typeface="+mn-ea"/>
                <a:cs typeface="+mn-cs"/>
                <a:sym typeface="Avenir Next Medium"/>
              </a:rPr>
              <a:t>esteban.garcia@newsignature.com</a:t>
            </a:r>
          </a:p>
          <a:p>
            <a:pPr marL="900" marR="0" lvl="0" indent="0" algn="l" defTabSz="45719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Avenir Next Medium"/>
                <a:ea typeface="+mn-ea"/>
                <a:cs typeface="+mn-cs"/>
                <a:sym typeface="Avenir Next Medium"/>
              </a:rPr>
              <a:t>@EstebanFGarcia</a:t>
            </a:r>
          </a:p>
          <a:p>
            <a:pPr marL="900" marR="0" lvl="0" indent="0" algn="l" defTabSz="45719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120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Avenir Next Medium"/>
                <a:ea typeface="+mn-ea"/>
                <a:cs typeface="+mn-cs"/>
                <a:sym typeface="Avenir Next Medium"/>
              </a:rPr>
              <a:t>/in/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Avenir Next Medium"/>
                <a:ea typeface="+mn-ea"/>
                <a:cs typeface="+mn-cs"/>
                <a:sym typeface="Avenir Next Medium"/>
              </a:rPr>
              <a:t>estebangarcia</a:t>
            </a: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Avenir Next Medium"/>
              <a:ea typeface="+mn-ea"/>
              <a:cs typeface="+mn-cs"/>
              <a:sym typeface="Avenir Next Medium"/>
            </a:endParaRPr>
          </a:p>
        </p:txBody>
      </p:sp>
      <p:pic>
        <p:nvPicPr>
          <p:cNvPr id="15" name="Picture 2" descr="MVP Award">
            <a:extLst>
              <a:ext uri="{FF2B5EF4-FFF2-40B4-BE49-F238E27FC236}">
                <a16:creationId xmlns:a16="http://schemas.microsoft.com/office/drawing/2014/main" id="{B7A38F30-CD5C-473A-9002-C888D0501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916" y="4830130"/>
            <a:ext cx="741472" cy="115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4DC757-3118-40E2-A070-0DFF470F409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58" y="4934475"/>
            <a:ext cx="2302171" cy="63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07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4C11D-95AC-48B9-9C0F-2976A876A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GitHub Actions</a:t>
            </a:r>
          </a:p>
        </p:txBody>
      </p:sp>
      <p:graphicFrame>
        <p:nvGraphicFramePr>
          <p:cNvPr id="36" name="Content Placeholder 2">
            <a:extLst>
              <a:ext uri="{FF2B5EF4-FFF2-40B4-BE49-F238E27FC236}">
                <a16:creationId xmlns:a16="http://schemas.microsoft.com/office/drawing/2014/main" id="{3F6EA9CA-45B4-4DA1-9408-C2091FA867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46496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6D6A701-A36D-442C-B7F1-638B88FBA3A5}"/>
              </a:ext>
            </a:extLst>
          </p:cNvPr>
          <p:cNvSpPr txBox="1"/>
          <p:nvPr/>
        </p:nvSpPr>
        <p:spPr>
          <a:xfrm>
            <a:off x="71021" y="6409677"/>
            <a:ext cx="194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@EstebanFGarcia</a:t>
            </a:r>
          </a:p>
        </p:txBody>
      </p:sp>
    </p:spTree>
    <p:extLst>
      <p:ext uri="{BB962C8B-B14F-4D97-AF65-F5344CB8AC3E}">
        <p14:creationId xmlns:p14="http://schemas.microsoft.com/office/powerpoint/2010/main" val="3807249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70AA144-C04D-4CB1-ABD8-002772B13C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8157" y="1363156"/>
            <a:ext cx="4826574" cy="4213225"/>
          </a:xfrm>
        </p:spPr>
        <p:txBody>
          <a:bodyPr anchor="ctr"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C62B6E-D207-4F6D-8DBD-81006A280050}"/>
              </a:ext>
            </a:extLst>
          </p:cNvPr>
          <p:cNvSpPr txBox="1"/>
          <p:nvPr/>
        </p:nvSpPr>
        <p:spPr>
          <a:xfrm>
            <a:off x="71021" y="6409677"/>
            <a:ext cx="194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@EstebanFGarcia</a:t>
            </a:r>
          </a:p>
        </p:txBody>
      </p:sp>
    </p:spTree>
    <p:extLst>
      <p:ext uri="{BB962C8B-B14F-4D97-AF65-F5344CB8AC3E}">
        <p14:creationId xmlns:p14="http://schemas.microsoft.com/office/powerpoint/2010/main" val="741348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5E4A28-3BC5-44F7-8F38-B00C0313E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48" y="79720"/>
            <a:ext cx="10661304" cy="669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162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1F6EC7-6741-4728-A3B8-08BC19CDA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5267"/>
            <a:ext cx="12192000" cy="410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0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7B6144-8F62-402A-952F-157901BEC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5328"/>
            <a:ext cx="12192000" cy="400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79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6C0EB2-075C-4D35-AEC6-D44778705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73" y="864648"/>
            <a:ext cx="11232853" cy="512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867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682E99-D251-48D1-A7F7-A3C132E6713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053C17-2CA1-4B95-9DA6-10CC91F8F6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Esteban Garcia - @EstebanFGarcia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EE92A8-D5EB-4108-A65C-EE59E9867451}"/>
              </a:ext>
            </a:extLst>
          </p:cNvPr>
          <p:cNvSpPr txBox="1"/>
          <p:nvPr/>
        </p:nvSpPr>
        <p:spPr>
          <a:xfrm>
            <a:off x="71021" y="6409677"/>
            <a:ext cx="194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@EstebanFGarcia</a:t>
            </a:r>
          </a:p>
        </p:txBody>
      </p:sp>
    </p:spTree>
    <p:extLst>
      <p:ext uri="{BB962C8B-B14F-4D97-AF65-F5344CB8AC3E}">
        <p14:creationId xmlns:p14="http://schemas.microsoft.com/office/powerpoint/2010/main" val="4212200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E97B4D3-C419-4B09-997A-B282C33FB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You’ve built a web app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CF3D7D28-D84B-4405-8FEB-7EF06AE519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251186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59EFAFF-5A0E-429C-82A4-A37BCACAA9F3}"/>
              </a:ext>
            </a:extLst>
          </p:cNvPr>
          <p:cNvSpPr txBox="1"/>
          <p:nvPr/>
        </p:nvSpPr>
        <p:spPr>
          <a:xfrm>
            <a:off x="71021" y="6409677"/>
            <a:ext cx="194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@EstebanFGarcia</a:t>
            </a:r>
          </a:p>
        </p:txBody>
      </p:sp>
    </p:spTree>
    <p:extLst>
      <p:ext uri="{BB962C8B-B14F-4D97-AF65-F5344CB8AC3E}">
        <p14:creationId xmlns:p14="http://schemas.microsoft.com/office/powerpoint/2010/main" val="1979945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70AA144-C04D-4CB1-ABD8-002772B13C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8157" y="1363156"/>
            <a:ext cx="4826574" cy="4213225"/>
          </a:xfrm>
        </p:spPr>
        <p:txBody>
          <a:bodyPr anchor="ctr"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EDE087-611B-4BA5-B551-C1205DD5E8DC}"/>
              </a:ext>
            </a:extLst>
          </p:cNvPr>
          <p:cNvSpPr txBox="1"/>
          <p:nvPr/>
        </p:nvSpPr>
        <p:spPr>
          <a:xfrm>
            <a:off x="71021" y="6409677"/>
            <a:ext cx="194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@EstebanFGarcia</a:t>
            </a:r>
          </a:p>
        </p:txBody>
      </p:sp>
    </p:spTree>
    <p:extLst>
      <p:ext uri="{BB962C8B-B14F-4D97-AF65-F5344CB8AC3E}">
        <p14:creationId xmlns:p14="http://schemas.microsoft.com/office/powerpoint/2010/main" val="1901626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C4CB44-D485-43DC-A928-42495FDB5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895" y="1843902"/>
            <a:ext cx="3581710" cy="317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10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FD64BF-D1A8-4DAE-A061-D32D9371A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322" y="1537845"/>
            <a:ext cx="5959356" cy="30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29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510A42-07DA-41E9-ABF6-05969E24C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902" y="679187"/>
            <a:ext cx="3863675" cy="45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0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9A4AFF5-EE49-4300-BEAF-D28D49AE5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396" y="2188144"/>
            <a:ext cx="8855207" cy="151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572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4987AE0-CBE4-4FD3-80F2-3C41FBFCD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382" y="919808"/>
            <a:ext cx="5779236" cy="501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243034-87D2-4C88-9788-BF344EB2F94E}"/>
              </a:ext>
            </a:extLst>
          </p:cNvPr>
          <p:cNvSpPr txBox="1"/>
          <p:nvPr/>
        </p:nvSpPr>
        <p:spPr>
          <a:xfrm>
            <a:off x="71021" y="6409677"/>
            <a:ext cx="194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@EstebanFGarcia</a:t>
            </a:r>
          </a:p>
        </p:txBody>
      </p:sp>
    </p:spTree>
    <p:extLst>
      <p:ext uri="{BB962C8B-B14F-4D97-AF65-F5344CB8AC3E}">
        <p14:creationId xmlns:p14="http://schemas.microsoft.com/office/powerpoint/2010/main" val="18641317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787.8408"/>
  <p:tag name="VMAPS_TOP" val="391.5205"/>
  <p:tag name="VMAPS_WIDTH" val="5.264646"/>
  <p:tag name="VMAPS_HEIGHT" val="4.26881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746.2925"/>
  <p:tag name="VMAPS_TOP" val="371.3156"/>
  <p:tag name="VMAPS_WIDTH" val="14.37118"/>
  <p:tag name="VMAPS_HEIGHT" val="12.23693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65.1308"/>
  <p:tag name="VMAPS_TOP" val="243.683"/>
  <p:tag name="VMAPS_WIDTH" val="6.829843"/>
  <p:tag name="VMAPS_HEIGHT" val="8.3950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67.9767"/>
  <p:tag name="VMAPS_TOP" val="170.8313"/>
  <p:tag name="VMAPS_WIDTH" val="48.37803"/>
  <p:tag name="VMAPS_HEIGHT" val="57.62685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69.3995"/>
  <p:tag name="VMAPS_TOP" val="170.8313"/>
  <p:tag name="VMAPS_WIDTH" val="37.99102"/>
  <p:tag name="VMAPS_HEIGHT" val="42.25969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41.7957"/>
  <p:tag name="VMAPS_TOP" val="170.4044"/>
  <p:tag name="VMAPS_WIDTH" val="2.276614"/>
  <p:tag name="VMAPS_HEIGHT" val="2.134409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93.8731"/>
  <p:tag name="VMAPS_TOP" val="149.6303"/>
  <p:tag name="VMAPS_WIDTH" val="0.8537796"/>
  <p:tag name="VMAPS_HEIGHT" val="1.138346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97.0035"/>
  <p:tag name="VMAPS_TOP" val="176.5228"/>
  <p:tag name="VMAPS_WIDTH" val="20.20488"/>
  <p:tag name="VMAPS_HEIGHT" val="45.2477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79.3598"/>
  <p:tag name="VMAPS_TOP" val="181.7875"/>
  <p:tag name="VMAPS_WIDTH" val="24.18898"/>
  <p:tag name="VMAPS_HEIGHT" val="55.77709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5.9049"/>
  <p:tag name="VMAPS_TOP" val="220.0631"/>
  <p:tag name="VMAPS_WIDTH" val="10.10244"/>
  <p:tag name="VMAPS_HEIGHT" val="18.7822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99.28"/>
  <p:tag name="VMAPS_TOP" val="222.3397"/>
  <p:tag name="VMAPS_WIDTH" val="12.23693"/>
  <p:tag name="VMAPS_HEIGHT" val="7.9681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95.2959"/>
  <p:tag name="VMAPS_TOP" val="275.9825"/>
  <p:tag name="VMAPS_WIDTH" val="16.22095"/>
  <p:tag name="VMAPS_HEIGHT" val="16.3632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720.8229"/>
  <p:tag name="VMAPS_TOP" val="364.9127"/>
  <p:tag name="VMAPS_WIDTH" val="22.90842"/>
  <p:tag name="VMAPS_HEIGHT" val="16.22095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61.4314"/>
  <p:tag name="VMAPS_TOP" val="282.5276"/>
  <p:tag name="VMAPS_WIDTH" val="0.5691339"/>
  <p:tag name="VMAPS_HEIGHT" val="0.5691339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65.9846"/>
  <p:tag name="VMAPS_TOP" val="280.1088"/>
  <p:tag name="VMAPS_WIDTH" val="1.138346"/>
  <p:tag name="VMAPS_HEIGHT" val="0.711496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08.0732"/>
  <p:tag name="VMAPS_TOP" val="283.0968"/>
  <p:tag name="VMAPS_WIDTH" val="0.5691339"/>
  <p:tag name="VMAPS_HEIGHT" val="0.5691339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10.9191"/>
  <p:tag name="VMAPS_TOP" val="285.3735"/>
  <p:tag name="VMAPS_WIDTH" val="1.565276"/>
  <p:tag name="VMAPS_HEIGHT" val="0.711496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43.9298"/>
  <p:tag name="VMAPS_TOP" val="218.9247"/>
  <p:tag name="VMAPS_WIDTH" val="18.35528"/>
  <p:tag name="VMAPS_HEIGHT" val="35.28756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06.7077"/>
  <p:tag name="VMAPS_TOP" val="343.0002"/>
  <p:tag name="VMAPS_WIDTH" val="4.268661"/>
  <p:tag name="VMAPS_HEIGHT" val="7.398976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70.9934"/>
  <p:tag name="VMAPS_TOP" val="284.0929"/>
  <p:tag name="VMAPS_WIDTH" val="26.89252"/>
  <p:tag name="VMAPS_HEIGHT" val="20.3472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30.5836"/>
  <p:tag name="VMAPS_TOP" val="286.2272"/>
  <p:tag name="VMAPS_WIDTH" val="18.49748"/>
  <p:tag name="VMAPS_HEIGHT" val="18.78205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23.3268"/>
  <p:tag name="VMAPS_TOP" val="295.7604"/>
  <p:tag name="VMAPS_WIDTH" val="8.110473"/>
  <p:tag name="VMAPS_HEIGHT" val="9.248819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23.1845"/>
  <p:tag name="VMAPS_TOP" val="298.0371"/>
  <p:tag name="VMAPS_WIDTH" val="39.27158"/>
  <p:tag name="VMAPS_HEIGHT" val="34.1492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801.3582"/>
  <p:tag name="VMAPS_TOP" val="401.0539"/>
  <p:tag name="VMAPS_WIDTH" val="0.8537796"/>
  <p:tag name="VMAPS_HEIGHT" val="0.5691339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24.6074"/>
  <p:tag name="VMAPS_TOP" val="286.6539"/>
  <p:tag name="VMAPS_WIDTH" val="13.37512"/>
  <p:tag name="VMAPS_HEIGHT" val="11.6676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53.4919"/>
  <p:tag name="VMAPS_TOP" val="311.4122"/>
  <p:tag name="VMAPS_WIDTH" val="9.960237"/>
  <p:tag name="VMAPS_HEIGHT" val="7.398976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37.6979"/>
  <p:tag name="VMAPS_TOP" val="325.4987"/>
  <p:tag name="VMAPS_WIDTH" val="19.63575"/>
  <p:tag name="VMAPS_HEIGHT" val="12.23677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40.6859"/>
  <p:tag name="VMAPS_TOP" val="280.5357"/>
  <p:tag name="VMAPS_WIDTH" val="35.57212"/>
  <p:tag name="VMAPS_HEIGHT" val="32.7263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21.9325"/>
  <p:tag name="VMAPS_TOP" val="310.2739"/>
  <p:tag name="VMAPS_WIDTH" val="8.964173"/>
  <p:tag name="VMAPS_HEIGHT" val="11.6676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23.4977"/>
  <p:tag name="VMAPS_TOP" val="306.7167"/>
  <p:tag name="VMAPS_WIDTH" val="6.545197"/>
  <p:tag name="VMAPS_HEIGHT" val="3.41488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30.0431"/>
  <p:tag name="VMAPS_TOP" val="306.7167"/>
  <p:tag name="VMAPS_WIDTH" val="16.64779"/>
  <p:tag name="VMAPS_HEIGHT" val="35.85669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44.8409"/>
  <p:tag name="VMAPS_TOP" val="318.5267"/>
  <p:tag name="VMAPS_WIDTH" val="13.80205"/>
  <p:tag name="VMAPS_HEIGHT" val="16.93236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62.3423"/>
  <p:tag name="VMAPS_TOP" val="348.5494"/>
  <p:tag name="VMAPS_WIDTH" val="18.21291"/>
  <p:tag name="VMAPS_HEIGHT" val="11.0984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44.8409"/>
  <p:tag name="VMAPS_TOP" val="348.6918"/>
  <p:tag name="VMAPS_WIDTH" val="7.825905"/>
  <p:tag name="VMAPS_HEIGHT" val="9.96015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767.778"/>
  <p:tag name="VMAPS_TOP" val="388.5325"/>
  <p:tag name="VMAPS_WIDTH" val="3.841811"/>
  <p:tag name="VMAPS_HEIGHT" val="6.118347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07.2769"/>
  <p:tag name="VMAPS_TOP" val="302.448"/>
  <p:tag name="VMAPS_WIDTH" val="15.22496"/>
  <p:tag name="VMAPS_HEIGHT" val="8.537323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48.6827"/>
  <p:tag name="VMAPS_TOP" val="317.1038"/>
  <p:tag name="VMAPS_WIDTH" val="13.23283"/>
  <p:tag name="VMAPS_HEIGHT" val="28.17315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84.9376"/>
  <p:tag name="VMAPS_TOP" val="289.7844"/>
  <p:tag name="VMAPS_WIDTH" val="54.92323"/>
  <p:tag name="VMAPS_HEIGHT" val="56.63079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21.6481"/>
  <p:tag name="VMAPS_TOP" val="247.667"/>
  <p:tag name="VMAPS_WIDTH" val="59.04969"/>
  <p:tag name="VMAPS_HEIGHT" val="28.88457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32.7178"/>
  <p:tag name="VMAPS_TOP" val="271.2869"/>
  <p:tag name="VMAPS_WIDTH" val="12.80591"/>
  <p:tag name="VMAPS_HEIGHT" val="6.687638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56.0531"/>
  <p:tag name="VMAPS_TOP" val="273.1366"/>
  <p:tag name="VMAPS_WIDTH" val="26.75024"/>
  <p:tag name="VMAPS_HEIGHT" val="18.6398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62.8829"/>
  <p:tag name="VMAPS_TOP" val="266.0222"/>
  <p:tag name="VMAPS_WIDTH" val="32.01496"/>
  <p:tag name="VMAPS_HEIGHT" val="20.91638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45.3814"/>
  <p:tag name="VMAPS_TOP" val="237.28"/>
  <p:tag name="VMAPS_WIDTH" val="75.69732"/>
  <p:tag name="VMAPS_HEIGHT" val="40.552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87.4987"/>
  <p:tag name="VMAPS_TOP" val="272.1406"/>
  <p:tag name="VMAPS_WIDTH" val="20.63181"/>
  <p:tag name="VMAPS_HEIGHT" val="9.960237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84.0839"/>
  <p:tag name="VMAPS_TOP" val="277.5475"/>
  <p:tag name="VMAPS_WIDTH" val="14.22882"/>
  <p:tag name="VMAPS_HEIGHT" val="10.8139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799.0816"/>
  <p:tag name="VMAPS_TOP" val="451.424"/>
  <p:tag name="VMAPS_WIDTH" val="0.996063"/>
  <p:tag name="VMAPS_HEIGHT" val="1.138346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22.0462"/>
  <p:tag name="VMAPS_TOP" val="295.9028"/>
  <p:tag name="VMAPS_WIDTH" val="2.845748"/>
  <p:tag name="VMAPS_HEIGHT" val="8.679606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23.6113"/>
  <p:tag name="VMAPS_TOP" val="292.6301"/>
  <p:tag name="VMAPS_WIDTH" val="3.414882"/>
  <p:tag name="VMAPS_HEIGHT" val="3.984094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71.7048"/>
  <p:tag name="VMAPS_TOP" val="287.3654"/>
  <p:tag name="VMAPS_WIDTH" val="31.44575"/>
  <p:tag name="VMAPS_HEIGHT" val="28.60008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48.6827"/>
  <p:tag name="VMAPS_TOP" val="333.7515"/>
  <p:tag name="VMAPS_WIDTH" val="9.960237"/>
  <p:tag name="VMAPS_HEIGHT" val="8.252677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81.836"/>
  <p:tag name="VMAPS_TOP" val="313.1197"/>
  <p:tag name="VMAPS_WIDTH" val="3.272677"/>
  <p:tag name="VMAPS_HEIGHT" val="6.687638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41.9666"/>
  <p:tag name="VMAPS_TOP" val="304.1555"/>
  <p:tag name="VMAPS_WIDTH" val="3.414882"/>
  <p:tag name="VMAPS_HEIGHT" val="1.70748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45.0969"/>
  <p:tag name="VMAPS_TOP" val="302.8749"/>
  <p:tag name="VMAPS_WIDTH" val="3.557244"/>
  <p:tag name="VMAPS_HEIGHT" val="3.414882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52.9227"/>
  <p:tag name="VMAPS_TOP" val="311.1276"/>
  <p:tag name="VMAPS_WIDTH" val="1.70748"/>
  <p:tag name="VMAPS_HEIGHT" val="3.414882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776.0308"/>
  <p:tag name="VMAPS_TOP" val="344.7076"/>
  <p:tag name="VMAPS_WIDTH" val="0.8537796"/>
  <p:tag name="VMAPS_HEIGHT" val="0.996063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768.4894"/>
  <p:tag name="VMAPS_TOP" val="340.0121"/>
  <p:tag name="VMAPS_WIDTH" val="0.8537796"/>
  <p:tag name="VMAPS_HEIGHT" val="0.711496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805.7691"/>
  <p:tag name="VMAPS_TOP" val="386.2558"/>
  <p:tag name="VMAPS_WIDTH" val="3.130315"/>
  <p:tag name="VMAPS_HEIGHT" val="1.28063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768.9164"/>
  <p:tag name="VMAPS_TOP" val="343.9962"/>
  <p:tag name="VMAPS_WIDTH" val="1.422913"/>
  <p:tag name="VMAPS_HEIGHT" val="1.28063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87.072"/>
  <p:tag name="VMAPS_TOP" val="464.0876"/>
  <p:tag name="VMAPS_WIDTH" val="1.849843"/>
  <p:tag name="VMAPS_HEIGHT" val="1.422913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87.4988"/>
  <p:tag name="VMAPS_TOP" val="465.3682"/>
  <p:tag name="VMAPS_WIDTH" val="3.130315"/>
  <p:tag name="VMAPS_HEIGHT" val="1.849843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70.5951"/>
  <p:tag name="VMAPS_TOP" val="351.8221"/>
  <p:tag name="VMAPS_WIDTH" val="2.703465"/>
  <p:tag name="VMAPS_HEIGHT" val="2.134409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76.4289"/>
  <p:tag name="VMAPS_TOP" val="326.3524"/>
  <p:tag name="VMAPS_WIDTH" val="17.64378"/>
  <p:tag name="VMAPS_HEIGHT" val="25.89646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40.2877"/>
  <p:tag name="VMAPS_TOP" val="322.0838"/>
  <p:tag name="VMAPS_WIDTH" val="14.51346"/>
  <p:tag name="VMAPS_HEIGHT" val="28.7422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30.4699"/>
  <p:tag name="VMAPS_TOP" val="335.8858"/>
  <p:tag name="VMAPS_WIDTH" val="1.138346"/>
  <p:tag name="VMAPS_HEIGHT" val="3.984094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32.6042"/>
  <p:tag name="VMAPS_TOP" val="347.6957"/>
  <p:tag name="VMAPS_WIDTH" val="88.78796"/>
  <p:tag name="VMAPS_HEIGHT" val="33.8648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57.9028"/>
  <p:tag name="VMAPS_TOP" val="337.5932"/>
  <p:tag name="VMAPS_WIDTH" val="2.134409"/>
  <p:tag name="VMAPS_HEIGHT" val="1.138346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52.2114"/>
  <p:tag name="VMAPS_TOP" val="310.7008"/>
  <p:tag name="VMAPS_WIDTH" val="0.7114961"/>
  <p:tag name="VMAPS_HEIGHT" val="0.853779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288.4088"/>
  <p:tag name="VMAPS_TOP" val="361.2131"/>
  <p:tag name="VMAPS_WIDTH" val="2.988031"/>
  <p:tag name="VMAPS_HEIGHT" val="2.418976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55.1993"/>
  <p:tag name="VMAPS_TOP" val="313.6888"/>
  <p:tag name="VMAPS_WIDTH" val="14.79803"/>
  <p:tag name="VMAPS_HEIGHT" val="16.50543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62.8829"/>
  <p:tag name="VMAPS_TOP" val="310.7008"/>
  <p:tag name="VMAPS_WIDTH" val="0.5691339"/>
  <p:tag name="VMAPS_HEIGHT" val="1.70748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61.3178"/>
  <p:tag name="VMAPS_TOP" val="309.7047"/>
  <p:tag name="VMAPS_WIDTH" val="1.992047"/>
  <p:tag name="VMAPS_HEIGHT" val="0.996063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95.4668"/>
  <p:tag name="VMAPS_TOP" val="243.8252"/>
  <p:tag name="VMAPS_WIDTH" val="113.973"/>
  <p:tag name="VMAPS_HEIGHT" val="83.38103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95.9224"/>
  <p:tag name="VMAPS_TOP" val="264.7416"/>
  <p:tag name="VMAPS_WIDTH" val="42.54433"/>
  <p:tag name="VMAPS_HEIGHT" val="46.6707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702.1832"/>
  <p:tag name="VMAPS_TOP" val="276.8362"/>
  <p:tag name="VMAPS_WIDTH" val="20.77409"/>
  <p:tag name="VMAPS_HEIGHT" val="18.9244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92.9344"/>
  <p:tag name="VMAPS_TOP" val="283.9506"/>
  <p:tag name="VMAPS_WIDTH" val="6.829843"/>
  <p:tag name="VMAPS_HEIGHT" val="12.37913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89.8041"/>
  <p:tag name="VMAPS_TOP" val="273.1366"/>
  <p:tag name="VMAPS_WIDTH" val="11.80992"/>
  <p:tag name="VMAPS_HEIGHT" val="12.94827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48.2272"/>
  <p:tag name="VMAPS_TOP" val="87.37914"/>
  <p:tag name="VMAPS_WIDTH" val="265.5101"/>
  <p:tag name="VMAPS_HEIGHT" val="177.9317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09.098"/>
  <p:tag name="VMAPS_TOP" val="124.7298"/>
  <p:tag name="VMAPS_WIDTH" val="303.501"/>
  <p:tag name="VMAPS_HEIGHT" val="152.390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22.4157"/>
  <p:tag name="VMAPS_TOP" val="338.5893"/>
  <p:tag name="VMAPS_WIDTH" val="25.46961"/>
  <p:tag name="VMAPS_HEIGHT" val="21.48559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07.1059"/>
  <p:tag name="VMAPS_TOP" val="275.2709"/>
  <p:tag name="VMAPS_WIDTH" val="35.00291"/>
  <p:tag name="VMAPS_HEIGHT" val="14.94032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11.7728"/>
  <p:tag name="VMAPS_TOP" val="329.056"/>
  <p:tag name="VMAPS_WIDTH" val="0.8537796"/>
  <p:tag name="VMAPS_HEIGHT" val="0.711496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14.7608"/>
  <p:tag name="VMAPS_TOP" val="332.6132"/>
  <p:tag name="VMAPS_WIDTH" val="0.5691339"/>
  <p:tag name="VMAPS_HEIGHT" val="1.138346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16.1837"/>
  <p:tag name="VMAPS_TOP" val="331.048"/>
  <p:tag name="VMAPS_WIDTH" val="0.7114961"/>
  <p:tag name="VMAPS_HEIGHT" val="0.5691339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27.1398"/>
  <p:tag name="VMAPS_TOP" val="297.0411"/>
  <p:tag name="VMAPS_WIDTH" val="0.8537796"/>
  <p:tag name="VMAPS_HEIGHT" val="0.5691339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27.5668"/>
  <p:tag name="VMAPS_TOP" val="306.1475"/>
  <p:tag name="VMAPS_WIDTH" val="1.28063"/>
  <p:tag name="VMAPS_HEIGHT" val="1.28063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32.12"/>
  <p:tag name="VMAPS_TOP" val="305.863"/>
  <p:tag name="VMAPS_WIDTH" val="1.138346"/>
  <p:tag name="VMAPS_HEIGHT" val="1.565276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29.5588"/>
  <p:tag name="VMAPS_TOP" val="307.0013"/>
  <p:tag name="VMAPS_WIDTH" val="0.996063"/>
  <p:tag name="VMAPS_HEIGHT" val="0.996063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74.3795"/>
  <p:tag name="VMAPS_TOP" val="354.2409"/>
  <p:tag name="VMAPS_WIDTH" val="1.138346"/>
  <p:tag name="VMAPS_HEIGHT" val="0.996063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70.6801"/>
  <p:tag name="VMAPS_TOP" val="360.3594"/>
  <p:tag name="VMAPS_WIDTH" val="0.8537796"/>
  <p:tag name="VMAPS_HEIGHT" val="0.853779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50.0196"/>
  <p:tag name="VMAPS_TOP" val="419.5513"/>
  <p:tag name="VMAPS_WIDTH" val="10.10252"/>
  <p:tag name="VMAPS_HEIGHT" val="10.81394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65.1594"/>
  <p:tag name="VMAPS_TOP" val="398.9195"/>
  <p:tag name="VMAPS_WIDTH" val="0.8537796"/>
  <p:tag name="VMAPS_HEIGHT" val="1.28063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31.864"/>
  <p:tag name="VMAPS_TOP" val="371.8847"/>
  <p:tag name="VMAPS_WIDTH" val="0.8537796"/>
  <p:tag name="VMAPS_HEIGHT" val="1.565276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32.7178"/>
  <p:tag name="VMAPS_TOP" val="370.1772"/>
  <p:tag name="VMAPS_WIDTH" val="0.4269291"/>
  <p:tag name="VMAPS_HEIGHT" val="1.28063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38.9785"/>
  <p:tag name="VMAPS_TOP" val="382.2718"/>
  <p:tag name="VMAPS_WIDTH" val="0.7114961"/>
  <p:tag name="VMAPS_HEIGHT" val="1.28063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40.8282"/>
  <p:tag name="VMAPS_TOP" val="383.6947"/>
  <p:tag name="VMAPS_WIDTH" val="0.8537796"/>
  <p:tag name="VMAPS_HEIGHT" val="0.8537796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42.5358"/>
  <p:tag name="VMAPS_TOP" val="384.833"/>
  <p:tag name="VMAPS_WIDTH" val="0.4269291"/>
  <p:tag name="VMAPS_HEIGHT" val="0.8537796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61.1754"/>
  <p:tag name="VMAPS_TOP" val="400.7693"/>
  <p:tag name="VMAPS_WIDTH" val="1.28063"/>
  <p:tag name="VMAPS_HEIGHT" val="1.138346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05.3984"/>
  <p:tag name="VMAPS_TOP" val="390.24"/>
  <p:tag name="VMAPS_WIDTH" val="14.79803"/>
  <p:tag name="VMAPS_HEIGHT" val="14.0866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99.5647"/>
  <p:tag name="VMAPS_TOP" val="376.2957"/>
  <p:tag name="VMAPS_WIDTH" val="21.91236"/>
  <p:tag name="VMAPS_HEIGHT" val="18.78213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27.4244"/>
  <p:tag name="VMAPS_TOP" val="307.7128"/>
  <p:tag name="VMAPS_WIDTH" val="15.65165"/>
  <p:tag name="VMAPS_HEIGHT" val="13.9442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43.6167"/>
  <p:tag name="VMAPS_TOP" val="341.2928"/>
  <p:tag name="VMAPS_WIDTH" val="2.134409"/>
  <p:tag name="VMAPS_HEIGHT" val="1.565276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14.078"/>
  <p:tag name="VMAPS_TOP" val="353.8142"/>
  <p:tag name="VMAPS_WIDTH" val="10.10252"/>
  <p:tag name="VMAPS_HEIGHT" val="10.10252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72.5299"/>
  <p:tag name="VMAPS_TOP" val="286.6541"/>
  <p:tag name="VMAPS_WIDTH" val="7.398976"/>
  <p:tag name="VMAPS_HEIGHT" val="15.79402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58.4433"/>
  <p:tag name="VMAPS_TOP" val="340.4391"/>
  <p:tag name="VMAPS_WIDTH" val="4.126378"/>
  <p:tag name="VMAPS_HEIGHT" val="9.67559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13.9357"/>
  <p:tag name="VMAPS_TOP" val="363.0628"/>
  <p:tag name="VMAPS_WIDTH" val="20.20488"/>
  <p:tag name="VMAPS_HEIGHT" val="20.06268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15.9278"/>
  <p:tag name="VMAPS_TOP" val="410.3027"/>
  <p:tag name="VMAPS_WIDTH" val="2.561181"/>
  <p:tag name="VMAPS_HEIGHT" val="3.414882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99.2801"/>
  <p:tag name="VMAPS_TOP" val="317.5306"/>
  <p:tag name="VMAPS_WIDTH" val="31.0189"/>
  <p:tag name="VMAPS_HEIGHT" val="26.63717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02.5528"/>
  <p:tag name="VMAPS_TOP" val="338.695"/>
  <p:tag name="VMAPS_WIDTH" val="23.19299"/>
  <p:tag name="VMAPS_HEIGHT" val="16.11512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9.1776"/>
  <p:tag name="VMAPS_TOP" val="403.1882"/>
  <p:tag name="VMAPS_WIDTH" val="30.87661"/>
  <p:tag name="VMAPS_HEIGHT" val="26.75024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34.9943"/>
  <p:tag name="VMAPS_TOP" val="339.0162"/>
  <p:tag name="VMAPS_WIDTH" val="19.20898"/>
  <p:tag name="VMAPS_HEIGHT" val="25.4696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26.144"/>
  <p:tag name="VMAPS_TOP" val="329.9098"/>
  <p:tag name="VMAPS_WIDTH" val="11.80992"/>
  <p:tag name="VMAPS_HEIGHT" val="8.3950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779.4458"/>
  <p:tag name="VMAPS_TOP" val="429.0847"/>
  <p:tag name="VMAPS_WIDTH" val="10.9563"/>
  <p:tag name="VMAPS_HEIGHT" val="16.9323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50.8733"/>
  <p:tag name="VMAPS_TOP" val="350.1147"/>
  <p:tag name="VMAPS_WIDTH" val="7.825905"/>
  <p:tag name="VMAPS_HEIGHT" val="7.825905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34.1121"/>
  <p:tag name="VMAPS_TOP" val="342.8579"/>
  <p:tag name="VMAPS_WIDTH" val="5.691575"/>
  <p:tag name="VMAPS_HEIGHT" val="5.691575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12.6552"/>
  <p:tag name="VMAPS_TOP" val="363.0628"/>
  <p:tag name="VMAPS_WIDTH" val="3.699449"/>
  <p:tag name="VMAPS_HEIGHT" val="3.414882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63.8503"/>
  <p:tag name="VMAPS_TOP" val="335.459"/>
  <p:tag name="VMAPS_WIDTH" val="21.77016"/>
  <p:tag name="VMAPS_HEIGHT" val="18.35528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58.8702"/>
  <p:tag name="VMAPS_TOP" val="316.6769"/>
  <p:tag name="VMAPS_WIDTH" val="29.88055"/>
  <p:tag name="VMAPS_HEIGHT" val="22.9085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0.3557"/>
  <p:tag name="VMAPS_TOP" val="392.8013"/>
  <p:tag name="VMAPS_WIDTH" val="25.32732"/>
  <p:tag name="VMAPS_HEIGHT" val="24.6159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36.2463"/>
  <p:tag name="VMAPS_TOP" val="313.4043"/>
  <p:tag name="VMAPS_WIDTH" val="30.44968"/>
  <p:tag name="VMAPS_HEIGHT" val="29.16913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38.8362"/>
  <p:tag name="VMAPS_TOP" val="383.9794"/>
  <p:tag name="VMAPS_WIDTH" val="13.37512"/>
  <p:tag name="VMAPS_HEIGHT" val="26.46567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27.4244"/>
  <p:tag name="VMAPS_TOP" val="308.8511"/>
  <p:tag name="VMAPS_WIDTH" val="22.62386"/>
  <p:tag name="VMAPS_HEIGHT" val="24.90047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14.5049"/>
  <p:tag name="VMAPS_TOP" val="380.5644"/>
  <p:tag name="VMAPS_WIDTH" val="20.06268"/>
  <p:tag name="VMAPS_HEIGHT" val="32.01496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34.8235"/>
  <p:tag name="VMAPS_TOP" val="290.069"/>
  <p:tag name="VMAPS_WIDTH" val="22.05472"/>
  <p:tag name="VMAPS_HEIGHT" val="17.9283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07.6176"/>
  <p:tag name="VMAPS_TOP" val="361.64"/>
  <p:tag name="VMAPS_WIDTH" val="23.47764"/>
  <p:tag name="VMAPS_HEIGHT" val="33.86465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19.6273"/>
  <p:tag name="VMAPS_TOP" val="378.7147"/>
  <p:tag name="VMAPS_WIDTH" val="6.118504"/>
  <p:tag name="VMAPS_HEIGHT" val="14.65575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75.6602"/>
  <p:tag name="VMAPS_TOP" val="296.1874"/>
  <p:tag name="VMAPS_WIDTH" val="29.73827"/>
  <p:tag name="VMAPS_HEIGHT" val="28.45764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37.3846"/>
  <p:tag name="VMAPS_TOP" val="345.2769"/>
  <p:tag name="VMAPS_WIDTH" val="7.683543"/>
  <p:tag name="VMAPS_HEIGHT" val="8.110473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09.0979"/>
  <p:tag name="VMAPS_TOP" val="416.2787"/>
  <p:tag name="VMAPS_WIDTH" val="4.410945"/>
  <p:tag name="VMAPS_HEIGHT" val="4.410945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21.9039"/>
  <p:tag name="VMAPS_TOP" val="352.6759"/>
  <p:tag name="VMAPS_WIDTH" val="14.94032"/>
  <p:tag name="VMAPS_HEIGHT" val="17.3592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30.8394"/>
  <p:tag name="VMAPS_TOP" val="337.5933"/>
  <p:tag name="VMAPS_WIDTH" val="13.80205"/>
  <p:tag name="VMAPS_HEIGHT" val="10.52937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27.5668"/>
  <p:tag name="VMAPS_TOP" val="337.5933"/>
  <p:tag name="VMAPS_WIDTH" val="6.118504"/>
  <p:tag name="VMAPS_HEIGHT" val="3.557244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52.8941"/>
  <p:tag name="VMAPS_TOP" val="340.4391"/>
  <p:tag name="VMAPS_WIDTH" val="8.537323"/>
  <p:tag name="VMAPS_HEIGHT" val="12.52134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27.5668"/>
  <p:tag name="VMAPS_TOP" val="335.1744"/>
  <p:tag name="VMAPS_WIDTH" val="5.691575"/>
  <p:tag name="VMAPS_HEIGHT" val="1.992047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75.091"/>
  <p:tag name="VMAPS_TOP" val="357.0868"/>
  <p:tag name="VMAPS_WIDTH" val="10.38709"/>
  <p:tag name="VMAPS_HEIGHT" val="11.6676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42.1938"/>
  <p:tag name="VMAPS_TOP" val="397.4966"/>
  <p:tag name="VMAPS_WIDTH" val="15.79402"/>
  <p:tag name="VMAPS_HEIGHT" val="16.79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26.5993"/>
  <p:tag name="VMAPS_TOP" val="327.3485"/>
  <p:tag name="VMAPS_WIDTH" val="12.23677"/>
  <p:tag name="VMAPS_HEIGHT" val="11.24079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76.0871"/>
  <p:tag name="VMAPS_TOP" val="357.0868"/>
  <p:tag name="VMAPS_WIDTH" val="3.841811"/>
  <p:tag name="VMAPS_HEIGHT" val="2.56118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20.1965"/>
  <p:tag name="VMAPS_TOP" val="334.3206"/>
  <p:tag name="VMAPS_WIDTH" val="27.88843"/>
  <p:tag name="VMAPS_HEIGHT" val="20.48953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04.4024"/>
  <p:tag name="VMAPS_TOP" val="299.6023"/>
  <p:tag name="VMAPS_WIDTH" val="21.05866"/>
  <p:tag name="VMAPS_HEIGHT" val="20.6318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36.4172"/>
  <p:tag name="VMAPS_TOP" val="337.5933"/>
  <p:tag name="VMAPS_WIDTH" val="3.272677"/>
  <p:tag name="VMAPS_HEIGHT" val="3.557244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1.6364"/>
  <p:tag name="VMAPS_TOP" val="351.3953"/>
  <p:tag name="VMAPS_WIDTH" val="35.42984"/>
  <p:tag name="VMAPS_HEIGHT" val="34.8607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42.7917"/>
  <p:tag name="VMAPS_TOP" val="341.2928"/>
  <p:tag name="VMAPS_WIDTH" val="11.66764"/>
  <p:tag name="VMAPS_HEIGHT" val="12.09457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79.3597"/>
  <p:tag name="VMAPS_TOP" val="354.3833"/>
  <p:tag name="VMAPS_WIDTH" val="14.22882"/>
  <p:tag name="VMAPS_HEIGHT" val="16.50543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3.486"/>
  <p:tag name="VMAPS_TOP" val="316.8192"/>
  <p:tag name="VMAPS_WIDTH" val="20.06268"/>
  <p:tag name="VMAPS_HEIGHT" val="30.8766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5.6204"/>
  <p:tag name="VMAPS_TOP" val="340.7237"/>
  <p:tag name="VMAPS_WIDTH" val="24.47354"/>
  <p:tag name="VMAPS_HEIGHT" val="15.3670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39.2057"/>
  <p:tag name="VMAPS_TOP" val="340.4391"/>
  <p:tag name="VMAPS_WIDTH" val="1.138346"/>
  <p:tag name="VMAPS_HEIGHT" val="0.8537796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74.3795"/>
  <p:tag name="VMAPS_TOP" val="337.3087"/>
  <p:tag name="VMAPS_WIDTH" val="14.37118"/>
  <p:tag name="VMAPS_HEIGHT" val="21.05866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0.9249"/>
  <p:tag name="VMAPS_TOP" val="369.3236"/>
  <p:tag name="VMAPS_WIDTH" val="2.134409"/>
  <p:tag name="VMAPS_HEIGHT" val="2.98803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95.7228"/>
  <p:tag name="VMAPS_TOP" val="394.5087"/>
  <p:tag name="VMAPS_WIDTH" val="17.78606"/>
  <p:tag name="VMAPS_HEIGHT" val="18.35528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13.082"/>
  <p:tag name="VMAPS_TOP" val="365.6241"/>
  <p:tag name="VMAPS_WIDTH" val="3.130315"/>
  <p:tag name="VMAPS_HEIGHT" val="3.984094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49.1946"/>
  <p:tag name="VMAPS_TOP" val="333.3246"/>
  <p:tag name="VMAPS_WIDTH" val="14.08661"/>
  <p:tag name="VMAPS_HEIGHT" val="10.52937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60.2932"/>
  <p:tag name="VMAPS_TOP" val="338.1624"/>
  <p:tag name="VMAPS_WIDTH" val="5.549291"/>
  <p:tag name="VMAPS_HEIGHT" val="11.80992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0.3557"/>
  <p:tag name="VMAPS_TOP" val="371.8847"/>
  <p:tag name="VMAPS_WIDTH" val="23.47764"/>
  <p:tag name="VMAPS_HEIGHT" val="23.47764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42.7917"/>
  <p:tag name="VMAPS_TOP" val="287.69"/>
  <p:tag name="VMAPS_WIDTH" val="37.99102"/>
  <p:tag name="VMAPS_HEIGHT" val="38.27559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787.8408"/>
  <p:tag name="VMAPS_TOP" val="391.5205"/>
  <p:tag name="VMAPS_WIDTH" val="5.264646"/>
  <p:tag name="VMAPS_HEIGHT" val="4.268819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779.4458"/>
  <p:tag name="VMAPS_TOP" val="429.0847"/>
  <p:tag name="VMAPS_WIDTH" val="10.9563"/>
  <p:tag name="VMAPS_HEIGHT" val="16.9323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57.5609"/>
  <p:tag name="VMAPS_TOP" val="350.826"/>
  <p:tag name="VMAPS_WIDTH" val="5.691575"/>
  <p:tag name="VMAPS_HEIGHT" val="6.972126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768.0627"/>
  <p:tag name="VMAPS_TOP" val="443.4558"/>
  <p:tag name="VMAPS_WIDTH" val="14.37118"/>
  <p:tag name="VMAPS_HEIGHT" val="15.79409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769.9124"/>
  <p:tag name="VMAPS_TOP" val="458.9653"/>
  <p:tag name="VMAPS_WIDTH" val="1.28063"/>
  <p:tag name="VMAPS_HEIGHT" val="1.70748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766.9245"/>
  <p:tag name="VMAPS_TOP" val="470.0638"/>
  <p:tag name="VMAPS_WIDTH" val="0.8537796"/>
  <p:tag name="VMAPS_HEIGHT" val="0.996063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763.3673"/>
  <p:tag name="VMAPS_TOP" val="399.3465"/>
  <p:tag name="VMAPS_WIDTH" val="7.683543"/>
  <p:tag name="VMAPS_HEIGHT" val="4.837795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69.1723"/>
  <p:tag name="VMAPS_TOP" val="380.9912"/>
  <p:tag name="VMAPS_WIDTH" val="75.27063"/>
  <p:tag name="VMAPS_HEIGHT" val="59.04976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700.3334"/>
  <p:tag name="VMAPS_TOP" val="381.9872"/>
  <p:tag name="VMAPS_WIDTH" val="43.6826"/>
  <p:tag name="VMAPS_HEIGHT" val="50.93929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727.9375"/>
  <p:tag name="VMAPS_TOP" val="441.3215"/>
  <p:tag name="VMAPS_WIDTH" val="6.972047"/>
  <p:tag name="VMAPS_HEIGHT" val="9.67559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746.2925"/>
  <p:tag name="VMAPS_TOP" val="371.3156"/>
  <p:tag name="VMAPS_WIDTH" val="14.37118"/>
  <p:tag name="VMAPS_HEIGHT" val="12.23693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720.8229"/>
  <p:tag name="VMAPS_TOP" val="364.9127"/>
  <p:tag name="VMAPS_WIDTH" val="22.90842"/>
  <p:tag name="VMAPS_HEIGHT" val="16.22095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801.3582"/>
  <p:tag name="VMAPS_TOP" val="401.0539"/>
  <p:tag name="VMAPS_WIDTH" val="0.8537796"/>
  <p:tag name="VMAPS_HEIGHT" val="0.569133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44.8972"/>
  <p:tag name="VMAPS_TOP" val="345.9883"/>
  <p:tag name="VMAPS_WIDTH" val="9.106457"/>
  <p:tag name="VMAPS_HEIGHT" val="13.09055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767.778"/>
  <p:tag name="VMAPS_TOP" val="388.5325"/>
  <p:tag name="VMAPS_WIDTH" val="3.841811"/>
  <p:tag name="VMAPS_HEIGHT" val="6.118347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799.0816"/>
  <p:tag name="VMAPS_TOP" val="451.424"/>
  <p:tag name="VMAPS_WIDTH" val="0.996063"/>
  <p:tag name="VMAPS_HEIGHT" val="1.138346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805.7691"/>
  <p:tag name="VMAPS_TOP" val="386.2558"/>
  <p:tag name="VMAPS_WIDTH" val="3.130315"/>
  <p:tag name="VMAPS_HEIGHT" val="1.28063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288.4088"/>
  <p:tag name="VMAPS_TOP" val="361.2131"/>
  <p:tag name="VMAPS_WIDTH" val="2.988031"/>
  <p:tag name="VMAPS_HEIGHT" val="2.418976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22.4157"/>
  <p:tag name="VMAPS_TOP" val="338.5893"/>
  <p:tag name="VMAPS_WIDTH" val="25.46961"/>
  <p:tag name="VMAPS_HEIGHT" val="21.48559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50.0196"/>
  <p:tag name="VMAPS_TOP" val="419.5513"/>
  <p:tag name="VMAPS_WIDTH" val="10.10252"/>
  <p:tag name="VMAPS_HEIGHT" val="10.81394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43.6167"/>
  <p:tag name="VMAPS_TOP" val="341.2928"/>
  <p:tag name="VMAPS_WIDTH" val="2.134409"/>
  <p:tag name="VMAPS_HEIGHT" val="1.565276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50.8733"/>
  <p:tag name="VMAPS_TOP" val="350.1147"/>
  <p:tag name="VMAPS_WIDTH" val="7.825905"/>
  <p:tag name="VMAPS_HEIGHT" val="7.825905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07.6176"/>
  <p:tag name="VMAPS_TOP" val="361.64"/>
  <p:tag name="VMAPS_WIDTH" val="23.47764"/>
  <p:tag name="VMAPS_HEIGHT" val="33.86465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42.1938"/>
  <p:tag name="VMAPS_TOP" val="397.4966"/>
  <p:tag name="VMAPS_WIDTH" val="15.79402"/>
  <p:tag name="VMAPS_HEIGHT" val="16.7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08.4714"/>
  <p:tag name="VMAPS_TOP" val="358.7942"/>
  <p:tag name="VMAPS_WIDTH" val="10.81386"/>
  <p:tag name="VMAPS_HEIGHT" val="12.09457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39.2057"/>
  <p:tag name="VMAPS_TOP" val="340.4391"/>
  <p:tag name="VMAPS_WIDTH" val="1.138346"/>
  <p:tag name="VMAPS_HEIGHT" val="0.8537796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57.5609"/>
  <p:tag name="VMAPS_TOP" val="350.826"/>
  <p:tag name="VMAPS_WIDTH" val="5.691575"/>
  <p:tag name="VMAPS_HEIGHT" val="6.972126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44.8972"/>
  <p:tag name="VMAPS_TOP" val="345.9883"/>
  <p:tag name="VMAPS_WIDTH" val="9.106457"/>
  <p:tag name="VMAPS_HEIGHT" val="13.09055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08.4714"/>
  <p:tag name="VMAPS_TOP" val="358.7942"/>
  <p:tag name="VMAPS_WIDTH" val="10.81386"/>
  <p:tag name="VMAPS_HEIGHT" val="12.09457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29.3877"/>
  <p:tag name="VMAPS_TOP" val="379.1413"/>
  <p:tag name="VMAPS_WIDTH" val="22.33929"/>
  <p:tag name="VMAPS_HEIGHT" val="25.61189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12.0287"/>
  <p:tag name="VMAPS_TOP" val="338.1624"/>
  <p:tag name="VMAPS_WIDTH" val="22.62394"/>
  <p:tag name="VMAPS_HEIGHT" val="30.73425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18.147"/>
  <p:tag name="VMAPS_TOP" val="394.2239"/>
  <p:tag name="VMAPS_WIDTH" val="16.07858"/>
  <p:tag name="VMAPS_HEIGHT" val="85.65756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18.4316"/>
  <p:tag name="VMAPS_TOP" val="446.1592"/>
  <p:tag name="VMAPS_WIDTH" val="14.22874"/>
  <p:tag name="VMAPS_HEIGHT" val="39.84079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21.562"/>
  <p:tag name="VMAPS_TOP" val="351.6797"/>
  <p:tag name="VMAPS_WIDTH" val="72.56701"/>
  <p:tag name="VMAPS_HEIGHT" val="76.12433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22.4157"/>
  <p:tag name="VMAPS_TOP" val="402.4766"/>
  <p:tag name="VMAPS_WIDTH" val="36.85268"/>
  <p:tag name="VMAPS_HEIGHT" val="82.1004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29.3877"/>
  <p:tag name="VMAPS_TOP" val="379.1413"/>
  <p:tag name="VMAPS_WIDTH" val="22.33929"/>
  <p:tag name="VMAPS_HEIGHT" val="25.61189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12.0286"/>
  <p:tag name="VMAPS_TOP" val="309.7047"/>
  <p:tag name="VMAPS_WIDTH" val="11.24087"/>
  <p:tag name="VMAPS_HEIGHT" val="11.95228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206.0237"/>
  <p:tag name="VMAPS_TOP" val="62.11189"/>
  <p:tag name="VMAPS_WIDTH" val="154.9521"/>
  <p:tag name="VMAPS_HEIGHT" val="204.4796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196.6328"/>
  <p:tag name="VMAPS_TOP" val="165.9935"/>
  <p:tag name="VMAPS_WIDTH" val="158.7938"/>
  <p:tag name="VMAPS_HEIGHT" val="109.7043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146.2628"/>
  <p:tag name="VMAPS_TOP" val="169.5508"/>
  <p:tag name="VMAPS_WIDTH" val="70.85953"/>
  <p:tag name="VMAPS_HEIGHT" val="70.29047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146.9742"/>
  <p:tag name="VMAPS_TOP" val="192.6015"/>
  <p:tag name="VMAPS_WIDTH" val="71.42874"/>
  <p:tag name="VMAPS_HEIGHT" val="55.20787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227.2247"/>
  <p:tag name="VMAPS_TOP" val="255.9198"/>
  <p:tag name="VMAPS_WIDTH" val="107.1432"/>
  <p:tag name="VMAPS_HEIGHT" val="57.34229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278.4484"/>
  <p:tag name="VMAPS_TOP" val="277.5475"/>
  <p:tag name="VMAPS_WIDTH" val="46.52827"/>
  <p:tag name="VMAPS_HEIGHT" val="30.59205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161.9144"/>
  <p:tag name="VMAPS_TOP" val="319.3802"/>
  <p:tag name="VMAPS_WIDTH" val="9.391024"/>
  <p:tag name="VMAPS_HEIGHT" val="6.687638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33.7987"/>
  <p:tag name="VMAPS_TOP" val="326.3525"/>
  <p:tag name="VMAPS_WIDTH" val="2.988031"/>
  <p:tag name="VMAPS_HEIGHT" val="1.28063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04.4873"/>
  <p:tag name="VMAPS_TOP" val="343.4271"/>
  <p:tag name="VMAPS_WIDTH" val="10.9563"/>
  <p:tag name="VMAPS_HEIGHT" val="4.6955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12.0287"/>
  <p:tag name="VMAPS_TOP" val="338.1624"/>
  <p:tag name="VMAPS_WIDTH" val="22.62394"/>
  <p:tag name="VMAPS_HEIGHT" val="30.73425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295.95"/>
  <p:tag name="VMAPS_TOP" val="333.3246"/>
  <p:tag name="VMAPS_WIDTH" val="8.252677"/>
  <p:tag name="VMAPS_HEIGHT" val="8.252677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241.169"/>
  <p:tag name="VMAPS_TOP" val="297.1834"/>
  <p:tag name="VMAPS_WIDTH" val="56.34614"/>
  <p:tag name="VMAPS_HEIGHT" val="36.99504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44.8972"/>
  <p:tag name="VMAPS_TOP" val="333.4669"/>
  <p:tag name="VMAPS_WIDTH" val="0.8537796"/>
  <p:tag name="VMAPS_HEIGHT" val="1.138346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299.2226"/>
  <p:tag name="VMAPS_TOP" val="338.7316"/>
  <p:tag name="VMAPS_WIDTH" val="1.849843"/>
  <p:tag name="VMAPS_HEIGHT" val="1.992047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292.6774"/>
  <p:tag name="VMAPS_TOP" val="331.1903"/>
  <p:tag name="VMAPS_WIDTH" val="11.38307"/>
  <p:tag name="VMAPS_HEIGHT" val="5.976142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20.4236"/>
  <p:tag name="VMAPS_TOP" val="323.3645"/>
  <p:tag name="VMAPS_WIDTH" val="5.264724"/>
  <p:tag name="VMAPS_HEIGHT" val="3.984016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13.1668"/>
  <p:tag name="VMAPS_TOP" val="326.3525"/>
  <p:tag name="VMAPS_WIDTH" val="4.126378"/>
  <p:tag name="VMAPS_HEIGHT" val="1.70748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43.9012"/>
  <p:tag name="VMAPS_TOP" val="330.3366"/>
  <p:tag name="VMAPS_WIDTH" val="1.28063"/>
  <p:tag name="VMAPS_HEIGHT" val="1.138346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287.1281"/>
  <p:tag name="VMAPS_TOP" val="327.6331"/>
  <p:tag name="VMAPS_WIDTH" val="7.683543"/>
  <p:tag name="VMAPS_HEIGHT" val="8.252677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291.3968"/>
  <p:tag name="VMAPS_TOP" val="334.3206"/>
  <p:tag name="VMAPS_WIDTH" val="4.410945"/>
  <p:tag name="VMAPS_HEIGHT" val="2.56118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18.147"/>
  <p:tag name="VMAPS_TOP" val="394.2239"/>
  <p:tag name="VMAPS_WIDTH" val="16.07858"/>
  <p:tag name="VMAPS_HEIGHT" val="85.65756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25.119"/>
  <p:tag name="VMAPS_TOP" val="323.649"/>
  <p:tag name="VMAPS_WIDTH" val="6.687638"/>
  <p:tag name="VMAPS_HEIGHT" val="4.553228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299.2226"/>
  <p:tag name="VMAPS_TOP" val="340.4391"/>
  <p:tag name="VMAPS_WIDTH" val="6.118504"/>
  <p:tag name="VMAPS_HEIGHT" val="5.549291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01.0724"/>
  <p:tag name="VMAPS_TOP" val="317.1037"/>
  <p:tag name="VMAPS_WIDTH" val="19.77811"/>
  <p:tag name="VMAPS_HEIGHT" val="6.972126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292.8197"/>
  <p:tag name="VMAPS_TOP" val="326.4948"/>
  <p:tag name="VMAPS_WIDTH" val="2.418976"/>
  <p:tag name="VMAPS_HEIGHT" val="4.980157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24.0023"/>
  <p:tag name="VMAPS_TOP" val="57.29189"/>
  <p:tag name="VMAPS_WIDTH" val="103.6119"/>
  <p:tag name="VMAPS_HEIGHT" val="124.1932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23.5717"/>
  <p:tag name="VMAPS_TOP" val="54"/>
  <p:tag name="VMAPS_WIDTH" val="115.2113"/>
  <p:tag name="VMAPS_HEIGHT" val="169.2516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78.5059"/>
  <p:tag name="VMAPS_TOP" val="96.12984"/>
  <p:tag name="VMAPS_WIDTH" val="31.1611"/>
  <p:tag name="VMAPS_HEIGHT" val="37.99118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13.0534"/>
  <p:tag name="VMAPS_TOP" val="194.3089"/>
  <p:tag name="VMAPS_WIDTH" val="20.63181"/>
  <p:tag name="VMAPS_HEIGHT" val="14.08661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41.5111"/>
  <p:tag name="VMAPS_TOP" val="275.1287"/>
  <p:tag name="VMAPS_WIDTH" val="6.118504"/>
  <p:tag name="VMAPS_HEIGHT" val="12.23677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41.7957"/>
  <p:tag name="VMAPS_TOP" val="271.0023"/>
  <p:tag name="VMAPS_WIDTH" val="23.33528"/>
  <p:tag name="VMAPS_HEIGHT" val="18.6398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768.0627"/>
  <p:tag name="VMAPS_TOP" val="443.4558"/>
  <p:tag name="VMAPS_WIDTH" val="14.37118"/>
  <p:tag name="VMAPS_HEIGHT" val="15.7940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18.4316"/>
  <p:tag name="VMAPS_TOP" val="446.1592"/>
  <p:tag name="VMAPS_WIDTH" val="14.22874"/>
  <p:tag name="VMAPS_HEIGHT" val="39.84079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50.0483"/>
  <p:tag name="VMAPS_TOP" val="250.7974"/>
  <p:tag name="VMAPS_WIDTH" val="23.76221"/>
  <p:tag name="VMAPS_HEIGHT" val="23.90449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39.6613"/>
  <p:tag name="VMAPS_TOP" val="237.9914"/>
  <p:tag name="VMAPS_WIDTH" val="8.252677"/>
  <p:tag name="VMAPS_HEIGHT" val="11.80992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76.3716"/>
  <p:tag name="VMAPS_TOP" val="256.7735"/>
  <p:tag name="VMAPS_WIDTH" val="14.37118"/>
  <p:tag name="VMAPS_HEIGHT" val="7.114409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63.8503"/>
  <p:tag name="VMAPS_TOP" val="249.9437"/>
  <p:tag name="VMAPS_WIDTH" val="6.545197"/>
  <p:tag name="VMAPS_HEIGHT" val="5.264724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5.0513"/>
  <p:tag name="VMAPS_TOP" val="239.272"/>
  <p:tag name="VMAPS_WIDTH" val="18.49748"/>
  <p:tag name="VMAPS_HEIGHT" val="17.5015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74.095"/>
  <p:tag name="VMAPS_TOP" val="276.9785"/>
  <p:tag name="VMAPS_WIDTH" val="2.703465"/>
  <p:tag name="VMAPS_HEIGHT" val="6.118504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2.0631"/>
  <p:tag name="VMAPS_TOP" val="284.3775"/>
  <p:tag name="VMAPS_WIDTH" val="5.833858"/>
  <p:tag name="VMAPS_HEIGHT" val="3.841811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71.2493"/>
  <p:tag name="VMAPS_TOP" val="262.0381"/>
  <p:tag name="VMAPS_WIDTH" val="21.91244"/>
  <p:tag name="VMAPS_HEIGHT" val="23.19307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3.913"/>
  <p:tag name="VMAPS_TOP" val="263.0342"/>
  <p:tag name="VMAPS_WIDTH" val="11.24079"/>
  <p:tag name="VMAPS_HEIGHT" val="10.9563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69.8264"/>
  <p:tag name="VMAPS_TOP" val="260.4731"/>
  <p:tag name="VMAPS_WIDTH" val="8.39504"/>
  <p:tag name="VMAPS_HEIGHT" val="5.12236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21.562"/>
  <p:tag name="VMAPS_TOP" val="351.6797"/>
  <p:tag name="VMAPS_WIDTH" val="72.56701"/>
  <p:tag name="VMAPS_HEIGHT" val="76.12433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97.4303"/>
  <p:tag name="VMAPS_TOP" val="228.4581"/>
  <p:tag name="VMAPS_WIDTH" val="14.08661"/>
  <p:tag name="VMAPS_HEIGHT" val="8.39504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97.4303"/>
  <p:tag name="VMAPS_TOP" val="234.0074"/>
  <p:tag name="VMAPS_WIDTH" val="11.38307"/>
  <p:tag name="VMAPS_HEIGHT" val="8.39504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0.9248"/>
  <p:tag name="VMAPS_TOP" val="250.6551"/>
  <p:tag name="VMAPS_WIDTH" val="13.09055"/>
  <p:tag name="VMAPS_HEIGHT" val="7.114409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74.6642"/>
  <p:tag name="VMAPS_TOP" val="272.7098"/>
  <p:tag name="VMAPS_WIDTH" val="1.849843"/>
  <p:tag name="VMAPS_HEIGHT" val="4.410945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95.1537"/>
  <p:tag name="VMAPS_TOP" val="237.7069"/>
  <p:tag name="VMAPS_WIDTH" val="6.260709"/>
  <p:tag name="VMAPS_HEIGHT" val="3.130315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69.115"/>
  <p:tag name="VMAPS_TOP" val="253.3586"/>
  <p:tag name="VMAPS_WIDTH" val="1.565276"/>
  <p:tag name="VMAPS_HEIGHT" val="2.134409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8.6084"/>
  <p:tag name="VMAPS_TOP" val="258.0541"/>
  <p:tag name="VMAPS_WIDTH" val="12.6637"/>
  <p:tag name="VMAPS_HEIGHT" val="7.683543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96.1497"/>
  <p:tag name="VMAPS_TOP" val="258.9078"/>
  <p:tag name="VMAPS_WIDTH" val="17.78606"/>
  <p:tag name="VMAPS_HEIGHT" val="12.37913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3.4861"/>
  <p:tag name="VMAPS_TOP" val="262.6073"/>
  <p:tag name="VMAPS_WIDTH" val="5.691575"/>
  <p:tag name="VMAPS_HEIGHT" val="3.557244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7.7547"/>
  <p:tag name="VMAPS_TOP" val="266.4491"/>
  <p:tag name="VMAPS_WIDTH" val="7.541338"/>
  <p:tag name="VMAPS_HEIGHT" val="7.11440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22.4157"/>
  <p:tag name="VMAPS_TOP" val="402.4766"/>
  <p:tag name="VMAPS_WIDTH" val="36.85268"/>
  <p:tag name="VMAPS_HEIGHT" val="82.10047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93.4463"/>
  <p:tag name="VMAPS_TOP" val="264.5994"/>
  <p:tag name="VMAPS_WIDTH" val="7.825905"/>
  <p:tag name="VMAPS_HEIGHT" val="10.67173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01.8413"/>
  <p:tag name="VMAPS_TOP" val="235.0033"/>
  <p:tag name="VMAPS_WIDTH" val="18.21291"/>
  <p:tag name="VMAPS_HEIGHT" val="15.22496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08.3865"/>
  <p:tag name="VMAPS_TOP" val="258.1964"/>
  <p:tag name="VMAPS_WIDTH" val="6.403071"/>
  <p:tag name="VMAPS_HEIGHT" val="8.39504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99.7069"/>
  <p:tag name="VMAPS_TOP" val="246.8134"/>
  <p:tag name="VMAPS_WIDTH" val="34.00693"/>
  <p:tag name="VMAPS_HEIGHT" val="22.62394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94.4422"/>
  <p:tag name="VMAPS_TOP" val="273.5635"/>
  <p:tag name="VMAPS_WIDTH" val="3.557244"/>
  <p:tag name="VMAPS_HEIGHT" val="7.683543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00.1337"/>
  <p:tag name="VMAPS_TOP" val="269.8639"/>
  <p:tag name="VMAPS_WIDTH" val="12.09457"/>
  <p:tag name="VMAPS_HEIGHT" val="7.541338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18.7736"/>
  <p:tag name="VMAPS_TOP" val="290.2113"/>
  <p:tag name="VMAPS_WIDTH" val="4.410945"/>
  <p:tag name="VMAPS_HEIGHT" val="2.845748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95.5806"/>
  <p:tag name="VMAPS_TOP" val="272.2829"/>
  <p:tag name="VMAPS_WIDTH" val="3.130315"/>
  <p:tag name="VMAPS_HEIGHT" val="2.988031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96.8612"/>
  <p:tag name="VMAPS_TOP" val="273.9903"/>
  <p:tag name="VMAPS_WIDTH" val="4.837795"/>
  <p:tag name="VMAPS_HEIGHT" val="4.268661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9.889"/>
  <p:tag name="VMAPS_TOP" val="255.2083"/>
  <p:tag name="VMAPS_WIDTH" val="10.52937"/>
  <p:tag name="VMAPS_HEIGHT" val="5.12236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12.0286"/>
  <p:tag name="VMAPS_TOP" val="309.7047"/>
  <p:tag name="VMAPS_WIDTH" val="11.24087"/>
  <p:tag name="VMAPS_HEIGHT" val="11.95228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92.5925"/>
  <p:tag name="VMAPS_TOP" val="271.2869"/>
  <p:tag name="VMAPS_WIDTH" val="3.841811"/>
  <p:tag name="VMAPS_HEIGHT" val="4.410945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63.2811"/>
  <p:tag name="VMAPS_TOP" val="280.3934"/>
  <p:tag name="VMAPS_WIDTH" val="2.134409"/>
  <p:tag name="VMAPS_HEIGHT" val="1.849843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39.4055"/>
  <p:tag name="VMAPS_TOP" val="276.9785"/>
  <p:tag name="VMAPS_WIDTH" val="6.118504"/>
  <p:tag name="VMAPS_HEIGHT" val="6.118504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41.6819"/>
  <p:tag name="VMAPS_TOP" val="280.8203"/>
  <p:tag name="VMAPS_WIDTH" val="2.845748"/>
  <p:tag name="VMAPS_HEIGHT" val="2.276614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42.3934"/>
  <p:tag name="VMAPS_TOP" val="275.271"/>
  <p:tag name="VMAPS_WIDTH" val="9.817953"/>
  <p:tag name="VMAPS_HEIGHT" val="8.82189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73.6682"/>
  <p:tag name="VMAPS_TOP" val="229.4542"/>
  <p:tag name="VMAPS_WIDTH" val="8.82189"/>
  <p:tag name="VMAPS_HEIGHT" val="10.81386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69.8264"/>
  <p:tag name="VMAPS_TOP" val="238.9874"/>
  <p:tag name="VMAPS_WIDTH" val="16.64779"/>
  <p:tag name="VMAPS_HEIGHT" val="22.62394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65.1308"/>
  <p:tag name="VMAPS_TOP" val="243.683"/>
  <p:tag name="VMAPS_WIDTH" val="6.829843"/>
  <p:tag name="VMAPS_HEIGHT" val="8.39504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67.9767"/>
  <p:tag name="VMAPS_TOP" val="170.8313"/>
  <p:tag name="VMAPS_WIDTH" val="48.37803"/>
  <p:tag name="VMAPS_HEIGHT" val="57.62685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69.3995"/>
  <p:tag name="VMAPS_TOP" val="170.8313"/>
  <p:tag name="VMAPS_WIDTH" val="37.99102"/>
  <p:tag name="VMAPS_HEIGHT" val="42.2596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206.0237"/>
  <p:tag name="VMAPS_TOP" val="62.11189"/>
  <p:tag name="VMAPS_WIDTH" val="154.9521"/>
  <p:tag name="VMAPS_HEIGHT" val="204.4796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41.7957"/>
  <p:tag name="VMAPS_TOP" val="170.4044"/>
  <p:tag name="VMAPS_WIDTH" val="2.276614"/>
  <p:tag name="VMAPS_HEIGHT" val="2.134409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93.8731"/>
  <p:tag name="VMAPS_TOP" val="149.6303"/>
  <p:tag name="VMAPS_WIDTH" val="0.8537796"/>
  <p:tag name="VMAPS_HEIGHT" val="1.138346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97.0035"/>
  <p:tag name="VMAPS_TOP" val="176.5228"/>
  <p:tag name="VMAPS_WIDTH" val="20.20488"/>
  <p:tag name="VMAPS_HEIGHT" val="45.24771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79.3598"/>
  <p:tag name="VMAPS_TOP" val="181.7875"/>
  <p:tag name="VMAPS_WIDTH" val="24.18898"/>
  <p:tag name="VMAPS_HEIGHT" val="55.77709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5.9049"/>
  <p:tag name="VMAPS_TOP" val="220.0631"/>
  <p:tag name="VMAPS_WIDTH" val="10.10244"/>
  <p:tag name="VMAPS_HEIGHT" val="18.78221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99.28"/>
  <p:tag name="VMAPS_TOP" val="222.3397"/>
  <p:tag name="VMAPS_WIDTH" val="12.23693"/>
  <p:tag name="VMAPS_HEIGHT" val="7.96811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95.2959"/>
  <p:tag name="VMAPS_TOP" val="275.9825"/>
  <p:tag name="VMAPS_WIDTH" val="16.22095"/>
  <p:tag name="VMAPS_HEIGHT" val="16.36323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61.4314"/>
  <p:tag name="VMAPS_TOP" val="282.5276"/>
  <p:tag name="VMAPS_WIDTH" val="0.5691339"/>
  <p:tag name="VMAPS_HEIGHT" val="0.5691339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65.9846"/>
  <p:tag name="VMAPS_TOP" val="280.1088"/>
  <p:tag name="VMAPS_WIDTH" val="1.138346"/>
  <p:tag name="VMAPS_HEIGHT" val="0.7114961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08.0732"/>
  <p:tag name="VMAPS_TOP" val="283.0968"/>
  <p:tag name="VMAPS_WIDTH" val="0.5691339"/>
  <p:tag name="VMAPS_HEIGHT" val="0.569133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196.6328"/>
  <p:tag name="VMAPS_TOP" val="165.9935"/>
  <p:tag name="VMAPS_WIDTH" val="158.7938"/>
  <p:tag name="VMAPS_HEIGHT" val="109.7043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10.9191"/>
  <p:tag name="VMAPS_TOP" val="285.3735"/>
  <p:tag name="VMAPS_WIDTH" val="1.565276"/>
  <p:tag name="VMAPS_HEIGHT" val="0.7114961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43.9298"/>
  <p:tag name="VMAPS_TOP" val="218.9247"/>
  <p:tag name="VMAPS_WIDTH" val="18.35528"/>
  <p:tag name="VMAPS_HEIGHT" val="35.28756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06.7077"/>
  <p:tag name="VMAPS_TOP" val="343.0002"/>
  <p:tag name="VMAPS_WIDTH" val="4.268661"/>
  <p:tag name="VMAPS_HEIGHT" val="7.398976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70.9934"/>
  <p:tag name="VMAPS_TOP" val="284.0929"/>
  <p:tag name="VMAPS_WIDTH" val="26.89252"/>
  <p:tag name="VMAPS_HEIGHT" val="20.34724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30.5836"/>
  <p:tag name="VMAPS_TOP" val="286.2272"/>
  <p:tag name="VMAPS_WIDTH" val="18.49748"/>
  <p:tag name="VMAPS_HEIGHT" val="18.78205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23.3268"/>
  <p:tag name="VMAPS_TOP" val="295.7604"/>
  <p:tag name="VMAPS_WIDTH" val="8.110473"/>
  <p:tag name="VMAPS_HEIGHT" val="9.248819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23.1845"/>
  <p:tag name="VMAPS_TOP" val="298.0371"/>
  <p:tag name="VMAPS_WIDTH" val="39.27158"/>
  <p:tag name="VMAPS_HEIGHT" val="34.14921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24.6074"/>
  <p:tag name="VMAPS_TOP" val="286.6539"/>
  <p:tag name="VMAPS_WIDTH" val="13.37512"/>
  <p:tag name="VMAPS_HEIGHT" val="11.66764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53.4919"/>
  <p:tag name="VMAPS_TOP" val="311.4122"/>
  <p:tag name="VMAPS_WIDTH" val="9.960237"/>
  <p:tag name="VMAPS_HEIGHT" val="7.398976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37.6979"/>
  <p:tag name="VMAPS_TOP" val="325.4987"/>
  <p:tag name="VMAPS_WIDTH" val="19.63575"/>
  <p:tag name="VMAPS_HEIGHT" val="12.23677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146.2628"/>
  <p:tag name="VMAPS_TOP" val="169.5508"/>
  <p:tag name="VMAPS_WIDTH" val="70.85953"/>
  <p:tag name="VMAPS_HEIGHT" val="70.29047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40.6859"/>
  <p:tag name="VMAPS_TOP" val="280.5357"/>
  <p:tag name="VMAPS_WIDTH" val="35.57212"/>
  <p:tag name="VMAPS_HEIGHT" val="32.7263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21.9325"/>
  <p:tag name="VMAPS_TOP" val="310.2739"/>
  <p:tag name="VMAPS_WIDTH" val="8.964173"/>
  <p:tag name="VMAPS_HEIGHT" val="11.66764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23.4977"/>
  <p:tag name="VMAPS_TOP" val="306.7167"/>
  <p:tag name="VMAPS_WIDTH" val="6.545197"/>
  <p:tag name="VMAPS_HEIGHT" val="3.414882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30.0431"/>
  <p:tag name="VMAPS_TOP" val="306.7167"/>
  <p:tag name="VMAPS_WIDTH" val="16.64779"/>
  <p:tag name="VMAPS_HEIGHT" val="35.85669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44.8409"/>
  <p:tag name="VMAPS_TOP" val="318.5267"/>
  <p:tag name="VMAPS_WIDTH" val="13.80205"/>
  <p:tag name="VMAPS_HEIGHT" val="16.93236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62.3423"/>
  <p:tag name="VMAPS_TOP" val="348.5494"/>
  <p:tag name="VMAPS_WIDTH" val="18.21291"/>
  <p:tag name="VMAPS_HEIGHT" val="11.09842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44.8409"/>
  <p:tag name="VMAPS_TOP" val="348.6918"/>
  <p:tag name="VMAPS_WIDTH" val="7.825905"/>
  <p:tag name="VMAPS_HEIGHT" val="9.960157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07.2769"/>
  <p:tag name="VMAPS_TOP" val="302.448"/>
  <p:tag name="VMAPS_WIDTH" val="15.22496"/>
  <p:tag name="VMAPS_HEIGHT" val="8.537323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48.6827"/>
  <p:tag name="VMAPS_TOP" val="317.1038"/>
  <p:tag name="VMAPS_WIDTH" val="13.23283"/>
  <p:tag name="VMAPS_HEIGHT" val="28.17315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84.9376"/>
  <p:tag name="VMAPS_TOP" val="289.7844"/>
  <p:tag name="VMAPS_WIDTH" val="54.92323"/>
  <p:tag name="VMAPS_HEIGHT" val="56.6307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146.9742"/>
  <p:tag name="VMAPS_TOP" val="192.6015"/>
  <p:tag name="VMAPS_WIDTH" val="71.42874"/>
  <p:tag name="VMAPS_HEIGHT" val="55.20787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21.6481"/>
  <p:tag name="VMAPS_TOP" val="247.667"/>
  <p:tag name="VMAPS_WIDTH" val="59.04969"/>
  <p:tag name="VMAPS_HEIGHT" val="28.88457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32.7178"/>
  <p:tag name="VMAPS_TOP" val="271.2869"/>
  <p:tag name="VMAPS_WIDTH" val="12.80591"/>
  <p:tag name="VMAPS_HEIGHT" val="6.687638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56.0531"/>
  <p:tag name="VMAPS_TOP" val="273.1366"/>
  <p:tag name="VMAPS_WIDTH" val="26.75024"/>
  <p:tag name="VMAPS_HEIGHT" val="18.63984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62.8829"/>
  <p:tag name="VMAPS_TOP" val="266.0222"/>
  <p:tag name="VMAPS_WIDTH" val="32.01496"/>
  <p:tag name="VMAPS_HEIGHT" val="20.91638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45.3814"/>
  <p:tag name="VMAPS_TOP" val="237.28"/>
  <p:tag name="VMAPS_WIDTH" val="75.69732"/>
  <p:tag name="VMAPS_HEIGHT" val="40.5522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87.4987"/>
  <p:tag name="VMAPS_TOP" val="272.1406"/>
  <p:tag name="VMAPS_WIDTH" val="20.63181"/>
  <p:tag name="VMAPS_HEIGHT" val="9.960237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84.0839"/>
  <p:tag name="VMAPS_TOP" val="277.5475"/>
  <p:tag name="VMAPS_WIDTH" val="14.22882"/>
  <p:tag name="VMAPS_HEIGHT" val="10.81394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22.0462"/>
  <p:tag name="VMAPS_TOP" val="295.9028"/>
  <p:tag name="VMAPS_WIDTH" val="2.845748"/>
  <p:tag name="VMAPS_HEIGHT" val="8.679606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23.6113"/>
  <p:tag name="VMAPS_TOP" val="292.6301"/>
  <p:tag name="VMAPS_WIDTH" val="3.414882"/>
  <p:tag name="VMAPS_HEIGHT" val="3.984094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71.7048"/>
  <p:tag name="VMAPS_TOP" val="287.3654"/>
  <p:tag name="VMAPS_WIDTH" val="31.44575"/>
  <p:tag name="VMAPS_HEIGHT" val="28.6000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227.2247"/>
  <p:tag name="VMAPS_TOP" val="255.9198"/>
  <p:tag name="VMAPS_WIDTH" val="107.1432"/>
  <p:tag name="VMAPS_HEIGHT" val="57.34229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48.6827"/>
  <p:tag name="VMAPS_TOP" val="333.7515"/>
  <p:tag name="VMAPS_WIDTH" val="9.960237"/>
  <p:tag name="VMAPS_HEIGHT" val="8.252677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81.836"/>
  <p:tag name="VMAPS_TOP" val="313.1197"/>
  <p:tag name="VMAPS_WIDTH" val="3.272677"/>
  <p:tag name="VMAPS_HEIGHT" val="6.687638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41.9666"/>
  <p:tag name="VMAPS_TOP" val="304.1555"/>
  <p:tag name="VMAPS_WIDTH" val="3.414882"/>
  <p:tag name="VMAPS_HEIGHT" val="1.70748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45.0969"/>
  <p:tag name="VMAPS_TOP" val="302.8749"/>
  <p:tag name="VMAPS_WIDTH" val="3.557244"/>
  <p:tag name="VMAPS_HEIGHT" val="3.414882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52.9227"/>
  <p:tag name="VMAPS_TOP" val="311.1276"/>
  <p:tag name="VMAPS_WIDTH" val="1.70748"/>
  <p:tag name="VMAPS_HEIGHT" val="3.414882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776.0308"/>
  <p:tag name="VMAPS_TOP" val="344.7076"/>
  <p:tag name="VMAPS_WIDTH" val="0.8537796"/>
  <p:tag name="VMAPS_HEIGHT" val="0.996063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768.4894"/>
  <p:tag name="VMAPS_TOP" val="340.0121"/>
  <p:tag name="VMAPS_WIDTH" val="0.8537796"/>
  <p:tag name="VMAPS_HEIGHT" val="0.7114961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768.9164"/>
  <p:tag name="VMAPS_TOP" val="343.9962"/>
  <p:tag name="VMAPS_WIDTH" val="1.422913"/>
  <p:tag name="VMAPS_HEIGHT" val="1.28063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87.072"/>
  <p:tag name="VMAPS_TOP" val="464.0876"/>
  <p:tag name="VMAPS_WIDTH" val="1.849843"/>
  <p:tag name="VMAPS_HEIGHT" val="1.422913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87.4988"/>
  <p:tag name="VMAPS_TOP" val="465.3682"/>
  <p:tag name="VMAPS_WIDTH" val="3.130315"/>
  <p:tag name="VMAPS_HEIGHT" val="1.84984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278.4484"/>
  <p:tag name="VMAPS_TOP" val="277.5475"/>
  <p:tag name="VMAPS_WIDTH" val="46.52827"/>
  <p:tag name="VMAPS_HEIGHT" val="30.59205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70.5951"/>
  <p:tag name="VMAPS_TOP" val="351.8221"/>
  <p:tag name="VMAPS_WIDTH" val="2.703465"/>
  <p:tag name="VMAPS_HEIGHT" val="2.134409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76.4289"/>
  <p:tag name="VMAPS_TOP" val="326.3524"/>
  <p:tag name="VMAPS_WIDTH" val="17.64378"/>
  <p:tag name="VMAPS_HEIGHT" val="25.89646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40.2877"/>
  <p:tag name="VMAPS_TOP" val="322.0838"/>
  <p:tag name="VMAPS_WIDTH" val="14.51346"/>
  <p:tag name="VMAPS_HEIGHT" val="28.7422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30.4699"/>
  <p:tag name="VMAPS_TOP" val="335.8858"/>
  <p:tag name="VMAPS_WIDTH" val="1.138346"/>
  <p:tag name="VMAPS_HEIGHT" val="3.984094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32.6042"/>
  <p:tag name="VMAPS_TOP" val="347.6957"/>
  <p:tag name="VMAPS_WIDTH" val="88.78796"/>
  <p:tag name="VMAPS_HEIGHT" val="33.8648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57.9028"/>
  <p:tag name="VMAPS_TOP" val="337.5932"/>
  <p:tag name="VMAPS_WIDTH" val="2.134409"/>
  <p:tag name="VMAPS_HEIGHT" val="1.138346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52.2114"/>
  <p:tag name="VMAPS_TOP" val="310.7008"/>
  <p:tag name="VMAPS_WIDTH" val="0.7114961"/>
  <p:tag name="VMAPS_HEIGHT" val="0.8537796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55.1993"/>
  <p:tag name="VMAPS_TOP" val="313.6888"/>
  <p:tag name="VMAPS_WIDTH" val="14.79803"/>
  <p:tag name="VMAPS_HEIGHT" val="16.50543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62.8829"/>
  <p:tag name="VMAPS_TOP" val="310.7008"/>
  <p:tag name="VMAPS_WIDTH" val="0.5691339"/>
  <p:tag name="VMAPS_HEIGHT" val="1.70748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61.3178"/>
  <p:tag name="VMAPS_TOP" val="309.7047"/>
  <p:tag name="VMAPS_WIDTH" val="1.992047"/>
  <p:tag name="VMAPS_HEIGHT" val="0.99606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769.9124"/>
  <p:tag name="VMAPS_TOP" val="458.9653"/>
  <p:tag name="VMAPS_WIDTH" val="1.28063"/>
  <p:tag name="VMAPS_HEIGHT" val="1.7074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161.9144"/>
  <p:tag name="VMAPS_TOP" val="319.3802"/>
  <p:tag name="VMAPS_WIDTH" val="9.391024"/>
  <p:tag name="VMAPS_HEIGHT" val="6.687638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95.4668"/>
  <p:tag name="VMAPS_TOP" val="243.8252"/>
  <p:tag name="VMAPS_WIDTH" val="113.973"/>
  <p:tag name="VMAPS_HEIGHT" val="83.38103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95.9224"/>
  <p:tag name="VMAPS_TOP" val="264.7416"/>
  <p:tag name="VMAPS_WIDTH" val="42.54433"/>
  <p:tag name="VMAPS_HEIGHT" val="46.67071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702.1832"/>
  <p:tag name="VMAPS_TOP" val="276.8362"/>
  <p:tag name="VMAPS_WIDTH" val="20.77409"/>
  <p:tag name="VMAPS_HEIGHT" val="18.92441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92.9344"/>
  <p:tag name="VMAPS_TOP" val="283.9506"/>
  <p:tag name="VMAPS_WIDTH" val="6.829843"/>
  <p:tag name="VMAPS_HEIGHT" val="12.37913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89.8041"/>
  <p:tag name="VMAPS_TOP" val="273.1366"/>
  <p:tag name="VMAPS_WIDTH" val="11.80992"/>
  <p:tag name="VMAPS_HEIGHT" val="12.94827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48.2272"/>
  <p:tag name="VMAPS_TOP" val="87.37914"/>
  <p:tag name="VMAPS_WIDTH" val="265.5101"/>
  <p:tag name="VMAPS_HEIGHT" val="177.9317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09.098"/>
  <p:tag name="VMAPS_TOP" val="124.7298"/>
  <p:tag name="VMAPS_WIDTH" val="303.501"/>
  <p:tag name="VMAPS_HEIGHT" val="152.3909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07.1059"/>
  <p:tag name="VMAPS_TOP" val="275.2709"/>
  <p:tag name="VMAPS_WIDTH" val="35.00291"/>
  <p:tag name="VMAPS_HEIGHT" val="14.94032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11.7728"/>
  <p:tag name="VMAPS_TOP" val="329.056"/>
  <p:tag name="VMAPS_WIDTH" val="0.8537796"/>
  <p:tag name="VMAPS_HEIGHT" val="0.7114961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14.7608"/>
  <p:tag name="VMAPS_TOP" val="332.6132"/>
  <p:tag name="VMAPS_WIDTH" val="0.5691339"/>
  <p:tag name="VMAPS_HEIGHT" val="1.13834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33.7987"/>
  <p:tag name="VMAPS_TOP" val="326.3525"/>
  <p:tag name="VMAPS_WIDTH" val="2.988031"/>
  <p:tag name="VMAPS_HEIGHT" val="1.28063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16.1837"/>
  <p:tag name="VMAPS_TOP" val="331.048"/>
  <p:tag name="VMAPS_WIDTH" val="0.7114961"/>
  <p:tag name="VMAPS_HEIGHT" val="0.5691339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27.1398"/>
  <p:tag name="VMAPS_TOP" val="297.0411"/>
  <p:tag name="VMAPS_WIDTH" val="0.8537796"/>
  <p:tag name="VMAPS_HEIGHT" val="0.5691339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27.5668"/>
  <p:tag name="VMAPS_TOP" val="306.1475"/>
  <p:tag name="VMAPS_WIDTH" val="1.28063"/>
  <p:tag name="VMAPS_HEIGHT" val="1.28063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32.12"/>
  <p:tag name="VMAPS_TOP" val="305.863"/>
  <p:tag name="VMAPS_WIDTH" val="1.138346"/>
  <p:tag name="VMAPS_HEIGHT" val="1.565276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29.5588"/>
  <p:tag name="VMAPS_TOP" val="307.0013"/>
  <p:tag name="VMAPS_WIDTH" val="0.996063"/>
  <p:tag name="VMAPS_HEIGHT" val="0.996063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74.3795"/>
  <p:tag name="VMAPS_TOP" val="354.2409"/>
  <p:tag name="VMAPS_WIDTH" val="1.138346"/>
  <p:tag name="VMAPS_HEIGHT" val="0.996063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70.6801"/>
  <p:tag name="VMAPS_TOP" val="360.3594"/>
  <p:tag name="VMAPS_WIDTH" val="0.8537796"/>
  <p:tag name="VMAPS_HEIGHT" val="0.8537796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65.1594"/>
  <p:tag name="VMAPS_TOP" val="398.9195"/>
  <p:tag name="VMAPS_WIDTH" val="0.8537796"/>
  <p:tag name="VMAPS_HEIGHT" val="1.28063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31.864"/>
  <p:tag name="VMAPS_TOP" val="371.8847"/>
  <p:tag name="VMAPS_WIDTH" val="0.8537796"/>
  <p:tag name="VMAPS_HEIGHT" val="1.565276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32.7178"/>
  <p:tag name="VMAPS_TOP" val="370.1772"/>
  <p:tag name="VMAPS_WIDTH" val="0.4269291"/>
  <p:tag name="VMAPS_HEIGHT" val="1.2806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04.4873"/>
  <p:tag name="VMAPS_TOP" val="343.4271"/>
  <p:tag name="VMAPS_WIDTH" val="10.9563"/>
  <p:tag name="VMAPS_HEIGHT" val="4.69559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38.9785"/>
  <p:tag name="VMAPS_TOP" val="382.2718"/>
  <p:tag name="VMAPS_WIDTH" val="0.7114961"/>
  <p:tag name="VMAPS_HEIGHT" val="1.28063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40.8282"/>
  <p:tag name="VMAPS_TOP" val="383.6947"/>
  <p:tag name="VMAPS_WIDTH" val="0.8537796"/>
  <p:tag name="VMAPS_HEIGHT" val="0.8537796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42.5358"/>
  <p:tag name="VMAPS_TOP" val="384.833"/>
  <p:tag name="VMAPS_WIDTH" val="0.4269291"/>
  <p:tag name="VMAPS_HEIGHT" val="0.8537796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61.1754"/>
  <p:tag name="VMAPS_TOP" val="400.7693"/>
  <p:tag name="VMAPS_WIDTH" val="1.28063"/>
  <p:tag name="VMAPS_HEIGHT" val="1.138346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05.3984"/>
  <p:tag name="VMAPS_TOP" val="390.24"/>
  <p:tag name="VMAPS_WIDTH" val="14.79803"/>
  <p:tag name="VMAPS_HEIGHT" val="14.08661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99.5647"/>
  <p:tag name="VMAPS_TOP" val="376.2957"/>
  <p:tag name="VMAPS_WIDTH" val="21.91236"/>
  <p:tag name="VMAPS_HEIGHT" val="18.78213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27.4244"/>
  <p:tag name="VMAPS_TOP" val="307.7128"/>
  <p:tag name="VMAPS_WIDTH" val="15.65165"/>
  <p:tag name="VMAPS_HEIGHT" val="13.94425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14.078"/>
  <p:tag name="VMAPS_TOP" val="353.8142"/>
  <p:tag name="VMAPS_WIDTH" val="10.10252"/>
  <p:tag name="VMAPS_HEIGHT" val="10.10252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72.5299"/>
  <p:tag name="VMAPS_TOP" val="286.6541"/>
  <p:tag name="VMAPS_WIDTH" val="7.398976"/>
  <p:tag name="VMAPS_HEIGHT" val="15.79402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58.4433"/>
  <p:tag name="VMAPS_TOP" val="340.4391"/>
  <p:tag name="VMAPS_WIDTH" val="4.126378"/>
  <p:tag name="VMAPS_HEIGHT" val="9.67559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295.95"/>
  <p:tag name="VMAPS_TOP" val="333.3246"/>
  <p:tag name="VMAPS_WIDTH" val="8.252677"/>
  <p:tag name="VMAPS_HEIGHT" val="8.252677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13.9357"/>
  <p:tag name="VMAPS_TOP" val="363.0628"/>
  <p:tag name="VMAPS_WIDTH" val="20.20488"/>
  <p:tag name="VMAPS_HEIGHT" val="20.06268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15.9278"/>
  <p:tag name="VMAPS_TOP" val="410.3027"/>
  <p:tag name="VMAPS_WIDTH" val="2.561181"/>
  <p:tag name="VMAPS_HEIGHT" val="3.414882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99.2801"/>
  <p:tag name="VMAPS_TOP" val="317.5306"/>
  <p:tag name="VMAPS_WIDTH" val="31.0189"/>
  <p:tag name="VMAPS_HEIGHT" val="26.63717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02.5528"/>
  <p:tag name="VMAPS_TOP" val="338.695"/>
  <p:tag name="VMAPS_WIDTH" val="23.19299"/>
  <p:tag name="VMAPS_HEIGHT" val="16.11512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9.1776"/>
  <p:tag name="VMAPS_TOP" val="403.1882"/>
  <p:tag name="VMAPS_WIDTH" val="30.87661"/>
  <p:tag name="VMAPS_HEIGHT" val="26.75024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34.9943"/>
  <p:tag name="VMAPS_TOP" val="339.0162"/>
  <p:tag name="VMAPS_WIDTH" val="19.20898"/>
  <p:tag name="VMAPS_HEIGHT" val="25.46961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26.144"/>
  <p:tag name="VMAPS_TOP" val="329.9098"/>
  <p:tag name="VMAPS_WIDTH" val="11.80992"/>
  <p:tag name="VMAPS_HEIGHT" val="8.39504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34.1121"/>
  <p:tag name="VMAPS_TOP" val="342.8579"/>
  <p:tag name="VMAPS_WIDTH" val="5.691575"/>
  <p:tag name="VMAPS_HEIGHT" val="5.691575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12.6552"/>
  <p:tag name="VMAPS_TOP" val="363.0628"/>
  <p:tag name="VMAPS_WIDTH" val="3.699449"/>
  <p:tag name="VMAPS_HEIGHT" val="3.414882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63.8503"/>
  <p:tag name="VMAPS_TOP" val="335.459"/>
  <p:tag name="VMAPS_WIDTH" val="21.77016"/>
  <p:tag name="VMAPS_HEIGHT" val="18.35528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241.169"/>
  <p:tag name="VMAPS_TOP" val="297.1834"/>
  <p:tag name="VMAPS_WIDTH" val="56.34614"/>
  <p:tag name="VMAPS_HEIGHT" val="36.99504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58.8702"/>
  <p:tag name="VMAPS_TOP" val="316.6769"/>
  <p:tag name="VMAPS_WIDTH" val="29.88055"/>
  <p:tag name="VMAPS_HEIGHT" val="22.9085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0.3557"/>
  <p:tag name="VMAPS_TOP" val="392.8013"/>
  <p:tag name="VMAPS_WIDTH" val="25.32732"/>
  <p:tag name="VMAPS_HEIGHT" val="24.61591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36.2463"/>
  <p:tag name="VMAPS_TOP" val="313.4043"/>
  <p:tag name="VMAPS_WIDTH" val="30.44968"/>
  <p:tag name="VMAPS_HEIGHT" val="29.16913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38.8362"/>
  <p:tag name="VMAPS_TOP" val="383.9794"/>
  <p:tag name="VMAPS_WIDTH" val="13.37512"/>
  <p:tag name="VMAPS_HEIGHT" val="26.46567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27.4244"/>
  <p:tag name="VMAPS_TOP" val="308.8511"/>
  <p:tag name="VMAPS_WIDTH" val="22.62386"/>
  <p:tag name="VMAPS_HEIGHT" val="24.90047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14.5049"/>
  <p:tag name="VMAPS_TOP" val="380.5644"/>
  <p:tag name="VMAPS_WIDTH" val="20.06268"/>
  <p:tag name="VMAPS_HEIGHT" val="32.01496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34.8235"/>
  <p:tag name="VMAPS_TOP" val="290.069"/>
  <p:tag name="VMAPS_WIDTH" val="22.05472"/>
  <p:tag name="VMAPS_HEIGHT" val="17.92835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19.6273"/>
  <p:tag name="VMAPS_TOP" val="378.7147"/>
  <p:tag name="VMAPS_WIDTH" val="6.118504"/>
  <p:tag name="VMAPS_HEIGHT" val="14.65575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75.6602"/>
  <p:tag name="VMAPS_TOP" val="296.1874"/>
  <p:tag name="VMAPS_WIDTH" val="29.73827"/>
  <p:tag name="VMAPS_HEIGHT" val="28.45764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37.3846"/>
  <p:tag name="VMAPS_TOP" val="345.2769"/>
  <p:tag name="VMAPS_WIDTH" val="7.683543"/>
  <p:tag name="VMAPS_HEIGHT" val="8.11047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44.8972"/>
  <p:tag name="VMAPS_TOP" val="333.4669"/>
  <p:tag name="VMAPS_WIDTH" val="0.8537796"/>
  <p:tag name="VMAPS_HEIGHT" val="1.138346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09.0979"/>
  <p:tag name="VMAPS_TOP" val="416.2787"/>
  <p:tag name="VMAPS_WIDTH" val="4.410945"/>
  <p:tag name="VMAPS_HEIGHT" val="4.410945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21.9039"/>
  <p:tag name="VMAPS_TOP" val="352.6759"/>
  <p:tag name="VMAPS_WIDTH" val="14.94032"/>
  <p:tag name="VMAPS_HEIGHT" val="17.35921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30.8394"/>
  <p:tag name="VMAPS_TOP" val="337.5933"/>
  <p:tag name="VMAPS_WIDTH" val="13.80205"/>
  <p:tag name="VMAPS_HEIGHT" val="10.52937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27.5668"/>
  <p:tag name="VMAPS_TOP" val="337.5933"/>
  <p:tag name="VMAPS_WIDTH" val="6.118504"/>
  <p:tag name="VMAPS_HEIGHT" val="3.557244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52.8941"/>
  <p:tag name="VMAPS_TOP" val="340.4391"/>
  <p:tag name="VMAPS_WIDTH" val="8.537323"/>
  <p:tag name="VMAPS_HEIGHT" val="12.52134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27.5668"/>
  <p:tag name="VMAPS_TOP" val="335.1744"/>
  <p:tag name="VMAPS_WIDTH" val="5.691575"/>
  <p:tag name="VMAPS_HEIGHT" val="1.992047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75.091"/>
  <p:tag name="VMAPS_TOP" val="357.0868"/>
  <p:tag name="VMAPS_WIDTH" val="10.38709"/>
  <p:tag name="VMAPS_HEIGHT" val="11.66764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26.5993"/>
  <p:tag name="VMAPS_TOP" val="327.3485"/>
  <p:tag name="VMAPS_WIDTH" val="12.23677"/>
  <p:tag name="VMAPS_HEIGHT" val="11.24079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76.0871"/>
  <p:tag name="VMAPS_TOP" val="357.0868"/>
  <p:tag name="VMAPS_WIDTH" val="3.841811"/>
  <p:tag name="VMAPS_HEIGHT" val="2.561181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20.1965"/>
  <p:tag name="VMAPS_TOP" val="334.3206"/>
  <p:tag name="VMAPS_WIDTH" val="27.88843"/>
  <p:tag name="VMAPS_HEIGHT" val="20.4895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299.2226"/>
  <p:tag name="VMAPS_TOP" val="338.7316"/>
  <p:tag name="VMAPS_WIDTH" val="1.849843"/>
  <p:tag name="VMAPS_HEIGHT" val="1.992047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04.4024"/>
  <p:tag name="VMAPS_TOP" val="299.6023"/>
  <p:tag name="VMAPS_WIDTH" val="21.05866"/>
  <p:tag name="VMAPS_HEIGHT" val="20.63181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36.4172"/>
  <p:tag name="VMAPS_TOP" val="337.5933"/>
  <p:tag name="VMAPS_WIDTH" val="3.272677"/>
  <p:tag name="VMAPS_HEIGHT" val="3.557244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1.6364"/>
  <p:tag name="VMAPS_TOP" val="351.3953"/>
  <p:tag name="VMAPS_WIDTH" val="35.42984"/>
  <p:tag name="VMAPS_HEIGHT" val="34.86071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42.7917"/>
  <p:tag name="VMAPS_TOP" val="341.2928"/>
  <p:tag name="VMAPS_WIDTH" val="11.66764"/>
  <p:tag name="VMAPS_HEIGHT" val="12.09457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79.3597"/>
  <p:tag name="VMAPS_TOP" val="354.3833"/>
  <p:tag name="VMAPS_WIDTH" val="14.22882"/>
  <p:tag name="VMAPS_HEIGHT" val="16.50543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3.486"/>
  <p:tag name="VMAPS_TOP" val="316.8192"/>
  <p:tag name="VMAPS_WIDTH" val="20.06268"/>
  <p:tag name="VMAPS_HEIGHT" val="30.87661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5.6204"/>
  <p:tag name="VMAPS_TOP" val="340.7237"/>
  <p:tag name="VMAPS_WIDTH" val="24.47354"/>
  <p:tag name="VMAPS_HEIGHT" val="15.36709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74.3795"/>
  <p:tag name="VMAPS_TOP" val="337.3087"/>
  <p:tag name="VMAPS_WIDTH" val="14.37118"/>
  <p:tag name="VMAPS_HEIGHT" val="21.05866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0.9249"/>
  <p:tag name="VMAPS_TOP" val="369.3236"/>
  <p:tag name="VMAPS_WIDTH" val="2.134409"/>
  <p:tag name="VMAPS_HEIGHT" val="2.988031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95.7228"/>
  <p:tag name="VMAPS_TOP" val="394.5087"/>
  <p:tag name="VMAPS_WIDTH" val="17.78606"/>
  <p:tag name="VMAPS_HEIGHT" val="18.35528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292.6774"/>
  <p:tag name="VMAPS_TOP" val="331.1903"/>
  <p:tag name="VMAPS_WIDTH" val="11.38307"/>
  <p:tag name="VMAPS_HEIGHT" val="5.976142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13.082"/>
  <p:tag name="VMAPS_TOP" val="365.6241"/>
  <p:tag name="VMAPS_WIDTH" val="3.130315"/>
  <p:tag name="VMAPS_HEIGHT" val="3.984094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49.1946"/>
  <p:tag name="VMAPS_TOP" val="333.3246"/>
  <p:tag name="VMAPS_WIDTH" val="14.08661"/>
  <p:tag name="VMAPS_HEIGHT" val="10.52937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60.2932"/>
  <p:tag name="VMAPS_TOP" val="338.1624"/>
  <p:tag name="VMAPS_WIDTH" val="5.549291"/>
  <p:tag name="VMAPS_HEIGHT" val="11.80992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0.3557"/>
  <p:tag name="VMAPS_TOP" val="371.8847"/>
  <p:tag name="VMAPS_WIDTH" val="23.47764"/>
  <p:tag name="VMAPS_HEIGHT" val="23.47764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42.7917"/>
  <p:tag name="VMAPS_TOP" val="287.69"/>
  <p:tag name="VMAPS_WIDTH" val="37.99102"/>
  <p:tag name="VMAPS_HEIGHT" val="38.27559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68.7921"/>
  <p:tag name="VMAPS_TOP" val="290.9046"/>
  <p:tag name="VMAPS_WIDTH" val="61.20228"/>
  <p:tag name="VMAPS_HEIGHT" val="47.43118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16.2334"/>
  <p:tag name="VMAPS_TOP" val="457.9744"/>
  <p:tag name="VMAPS_WIDTH" val="11.68094"/>
  <p:tag name="VMAPS_HEIGHT" val="6.58252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43.8853"/>
  <p:tag name="VMAPS_TOP" val="323.2812"/>
  <p:tag name="VMAPS_WIDTH" val="11.48598"/>
  <p:tag name="VMAPS_HEIGHT" val="13.87898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23.6624"/>
  <p:tag name="VMAPS_TOP" val="268.6961"/>
  <p:tag name="VMAPS_WIDTH" val="167.5455"/>
  <p:tag name="VMAPS_HEIGHT" val="217.3039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16.0791"/>
  <p:tag name="VMAPS_TOP" val="255.6895"/>
  <p:tag name="VMAPS_WIDTH" val="9.099764"/>
  <p:tag name="VMAPS_HEIGHT" val="14.2029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20.4236"/>
  <p:tag name="VMAPS_TOP" val="323.3645"/>
  <p:tag name="VMAPS_WIDTH" val="5.264724"/>
  <p:tag name="VMAPS_HEIGHT" val="3.984016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12.3286"/>
  <p:tag name="VMAPS_TOP" val="255.9969"/>
  <p:tag name="VMAPS_WIDTH" val="2.95126"/>
  <p:tag name="VMAPS_HEIGHT" val="5.533622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96.281"/>
  <p:tag name="VMAPS_TOP" val="239.0886"/>
  <p:tag name="VMAPS_WIDTH" val="5.90252"/>
  <p:tag name="VMAPS_HEIGHT" val="4.611339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02.6754"/>
  <p:tag name="VMAPS_TOP" val="233.1861"/>
  <p:tag name="VMAPS_WIDTH" val="5.656614"/>
  <p:tag name="VMAPS_HEIGHT" val="5.90252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06.3031"/>
  <p:tag name="VMAPS_TOP" val="263.8669"/>
  <p:tag name="VMAPS_WIDTH" val="11.68213"/>
  <p:tag name="VMAPS_HEIGHT" val="14.32598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09.9307"/>
  <p:tag name="VMAPS_TOP" val="234.9076"/>
  <p:tag name="VMAPS_WIDTH" val="16.10898"/>
  <p:tag name="VMAPS_HEIGHT" val="15.80157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92.1001"/>
  <p:tag name="VMAPS_TOP" val="157.2523"/>
  <p:tag name="VMAPS_WIDTH" val="22.56496"/>
  <p:tag name="VMAPS_HEIGHT" val="33.38622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82.393"/>
  <p:tag name="VMAPS_TOP" val="220.0808"/>
  <p:tag name="VMAPS_WIDTH" val="6.142519"/>
  <p:tag name="VMAPS_HEIGHT" val="7.102205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84.1686"/>
  <p:tag name="VMAPS_TOP" val="192.3602"/>
  <p:tag name="VMAPS_WIDTH" val="10.32945"/>
  <p:tag name="VMAPS_HEIGHT" val="24.65543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30.5797"/>
  <p:tag name="VMAPS_TOP" val="54"/>
  <p:tag name="VMAPS_WIDTH" val="4.806299"/>
  <p:tag name="VMAPS_HEIGHT" val="7.673307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25.689"/>
  <p:tag name="VMAPS_TOP" val="58.97496"/>
  <p:tag name="VMAPS_WIDTH" val="4.974961"/>
  <p:tag name="VMAPS_HEIGHT" val="11.214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13.1668"/>
  <p:tag name="VMAPS_TOP" val="326.3525"/>
  <p:tag name="VMAPS_WIDTH" val="4.126378"/>
  <p:tag name="VMAPS_HEIGHT" val="1.70748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31.3385"/>
  <p:tag name="VMAPS_TOP" val="63.69709"/>
  <p:tag name="VMAPS_WIDTH" val="4.216142"/>
  <p:tag name="VMAPS_HEIGHT" val="3.29063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15.9077"/>
  <p:tag name="VMAPS_TOP" val="63.61268"/>
  <p:tag name="VMAPS_WIDTH" val="7.504646"/>
  <p:tag name="VMAPS_HEIGHT" val="13.06992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14.4742"/>
  <p:tag name="VMAPS_TOP" val="69.93685"/>
  <p:tag name="VMAPS_WIDTH" val="15.68386"/>
  <p:tag name="VMAPS_HEIGHT" val="28.50087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75.6017"/>
  <p:tag name="VMAPS_TOP" val="139.1652"/>
  <p:tag name="VMAPS_WIDTH" val="8.179213"/>
  <p:tag name="VMAPS_HEIGHT" val="7.083071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77.2038"/>
  <p:tag name="VMAPS_TOP" val="129.6369"/>
  <p:tag name="VMAPS_WIDTH" val="14.92504"/>
  <p:tag name="VMAPS_HEIGHT" val="12.39535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4.5399"/>
  <p:tag name="VMAPS_TOP" val="141.6949"/>
  <p:tag name="VMAPS_WIDTH" val="4.384725"/>
  <p:tag name="VMAPS_HEIGHT" val="6.661417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6.9009"/>
  <p:tag name="VMAPS_TOP" val="132.4194"/>
  <p:tag name="VMAPS_WIDTH" val="3.288504"/>
  <p:tag name="VMAPS_HEIGHT" val="3.204252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2.6847"/>
  <p:tag name="VMAPS_TOP" val="127.6974"/>
  <p:tag name="VMAPS_WIDTH" val="4.806378"/>
  <p:tag name="VMAPS_HEIGHT" val="3.204252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3.1064"/>
  <p:tag name="VMAPS_TOP" val="119.5182"/>
  <p:tag name="VMAPS_WIDTH" val="5.312284"/>
  <p:tag name="VMAPS_HEIGHT" val="5.90252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9.4305"/>
  <p:tag name="VMAPS_TOP" val="125.3364"/>
  <p:tag name="VMAPS_WIDTH" val="2.529685"/>
  <p:tag name="VMAPS_HEIGHT" val="4.97496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766.9245"/>
  <p:tag name="VMAPS_TOP" val="470.0638"/>
  <p:tag name="VMAPS_WIDTH" val="0.8537796"/>
  <p:tag name="VMAPS_HEIGHT" val="0.99606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43.9012"/>
  <p:tag name="VMAPS_TOP" val="330.3366"/>
  <p:tag name="VMAPS_WIDTH" val="1.28063"/>
  <p:tag name="VMAPS_HEIGHT" val="1.138346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92.0445"/>
  <p:tag name="VMAPS_TOP" val="122.7224"/>
  <p:tag name="VMAPS_WIDTH" val="6.99874"/>
  <p:tag name="VMAPS_HEIGHT" val="5.649528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92.4661"/>
  <p:tag name="VMAPS_TOP" val="129.3839"/>
  <p:tag name="VMAPS_WIDTH" val="3.794488"/>
  <p:tag name="VMAPS_HEIGHT" val="4.131811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31.9229"/>
  <p:tag name="VMAPS_TOP" val="272.4783"/>
  <p:tag name="VMAPS_WIDTH" val="6.91441"/>
  <p:tag name="VMAPS_HEIGHT" val="11.38346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07.9227"/>
  <p:tag name="VMAPS_TOP" val="218.5451"/>
  <p:tag name="VMAPS_WIDTH" val="4.990709"/>
  <p:tag name="VMAPS_HEIGHT" val="4.990788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00.5325"/>
  <p:tag name="VMAPS_TOP" val="150.2358"/>
  <p:tag name="VMAPS_WIDTH" val="112.3852"/>
  <p:tag name="VMAPS_HEIGHT" val="164.3648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32.0582"/>
  <p:tag name="VMAPS_TOP" val="360.7835"/>
  <p:tag name="VMAPS_WIDTH" val="60.32362"/>
  <p:tag name="VMAPS_HEIGHT" val="74.86693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243.7032"/>
  <p:tag name="VMAPS_TOP" val="138.195"/>
  <p:tag name="VMAPS_WIDTH" val="72.66827"/>
  <p:tag name="VMAPS_HEIGHT" val="49.61504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43.9353"/>
  <p:tag name="VMAPS_TOP" val="422.8538"/>
  <p:tag name="VMAPS_WIDTH" val="21.55016"/>
  <p:tag name="VMAPS_HEIGHT" val="43.09969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44.9377"/>
  <p:tag name="VMAPS_TOP" val="408.3203"/>
  <p:tag name="VMAPS_WIDTH" val="82.19032"/>
  <p:tag name="VMAPS_HEIGHT" val="65.65221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74.0049"/>
  <p:tag name="VMAPS_TOP" val="337.1557"/>
  <p:tag name="VMAPS_WIDTH" val="83.69402"/>
  <p:tag name="VMAPS_HEIGHT" val="84.1950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287.1281"/>
  <p:tag name="VMAPS_TOP" val="327.6331"/>
  <p:tag name="VMAPS_WIDTH" val="7.683543"/>
  <p:tag name="VMAPS_HEIGHT" val="8.252677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37.4199"/>
  <p:tag name="VMAPS_TOP" val="292.051"/>
  <p:tag name="VMAPS_WIDTH" val="29.06724"/>
  <p:tag name="VMAPS_HEIGHT" val="41.59638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66.7194"/>
  <p:tag name="VMAPS_TOP" val="358.2043"/>
  <p:tag name="VMAPS_WIDTH" val="50.6174"/>
  <p:tag name="VMAPS_HEIGHT" val="25.05787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22.617"/>
  <p:tag name="VMAPS_TOP" val="334.1487"/>
  <p:tag name="VMAPS_WIDTH" val="23.05323"/>
  <p:tag name="VMAPS_HEIGHT" val="18.54315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97.2902"/>
  <p:tag name="VMAPS_TOP" val="296.5614"/>
  <p:tag name="VMAPS_WIDTH" val="65.15086"/>
  <p:tag name="VMAPS_HEIGHT" val="61.64283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58.7006"/>
  <p:tag name="VMAPS_TOP" val="429.3691"/>
  <p:tag name="VMAPS_WIDTH" val="9.522047"/>
  <p:tag name="VMAPS_HEIGHT" val="21.55016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6.7656"/>
  <p:tag name="VMAPS_TOP" val="455.4294"/>
  <p:tag name="VMAPS_WIDTH" val="20.54779"/>
  <p:tag name="VMAPS_HEIGHT" val="13.53142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48.6776"/>
  <p:tag name="VMAPS_TOP" val="376.7471"/>
  <p:tag name="VMAPS_WIDTH" val="77.17867"/>
  <p:tag name="VMAPS_HEIGHT" val="81.68929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93.2809"/>
  <p:tag name="VMAPS_TOP" val="380.2554"/>
  <p:tag name="VMAPS_WIDTH" val="39.59165"/>
  <p:tag name="VMAPS_HEIGHT" val="38.58961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43.6658"/>
  <p:tag name="VMAPS_TOP" val="371.2346"/>
  <p:tag name="VMAPS_WIDTH" val="29.56858"/>
  <p:tag name="VMAPS_HEIGHT" val="18.04181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40.8911"/>
  <p:tag name="VMAPS_TOP" val="258.4734"/>
  <p:tag name="VMAPS_WIDTH" val="49.61504"/>
  <p:tag name="VMAPS_HEIGHT" val="29.5685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291.3968"/>
  <p:tag name="VMAPS_TOP" val="334.3206"/>
  <p:tag name="VMAPS_WIDTH" val="4.410945"/>
  <p:tag name="VMAPS_HEIGHT" val="2.561181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40.8911"/>
  <p:tag name="VMAPS_TOP" val="278.0188"/>
  <p:tag name="VMAPS_WIDTH" val="40.09268"/>
  <p:tag name="VMAPS_HEIGHT" val="29.56858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2.7562"/>
  <p:tag name="VMAPS_TOP" val="336.6544"/>
  <p:tag name="VMAPS_WIDTH" val="46.10669"/>
  <p:tag name="VMAPS_HEIGHT" val="25.05787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60.7054"/>
  <p:tag name="VMAPS_TOP" val="414.3343"/>
  <p:tag name="VMAPS_WIDTH" val="6.515354"/>
  <p:tag name="VMAPS_HEIGHT" val="15.53614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32.8723"/>
  <p:tag name="VMAPS_TOP" val="291.049"/>
  <p:tag name="VMAPS_WIDTH" val="22.05118"/>
  <p:tag name="VMAPS_HEIGHT" val="11.02543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41.1602"/>
  <p:tag name="VMAPS_TOP" val="346.1765"/>
  <p:tag name="VMAPS_WIDTH" val="5.512992"/>
  <p:tag name="VMAPS_HEIGHT" val="7.517638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09.8191"/>
  <p:tag name="VMAPS_TOP" val="362.7147"/>
  <p:tag name="VMAPS_WIDTH" val="44.60339"/>
  <p:tag name="VMAPS_HEIGHT" val="27.0626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36.3806"/>
  <p:tag name="VMAPS_TOP" val="365.7216"/>
  <p:tag name="VMAPS_WIDTH" val="62.6452"/>
  <p:tag name="VMAPS_HEIGHT" val="43.60102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91.7773"/>
  <p:tag name="VMAPS_TOP" val="378.7517"/>
  <p:tag name="VMAPS_WIDTH" val="20.04646"/>
  <p:tag name="VMAPS_HEIGHT" val="12.52905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06.812"/>
  <p:tag name="VMAPS_TOP" val="392.2831"/>
  <p:tag name="VMAPS_WIDTH" val="26.56157"/>
  <p:tag name="VMAPS_HEIGHT" val="25.05787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26.8586"/>
  <p:tag name="VMAPS_TOP" val="385.7681"/>
  <p:tag name="VMAPS_WIDTH" val="27.56386"/>
  <p:tag name="VMAPS_HEIGHT" val="37.5872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25.119"/>
  <p:tag name="VMAPS_TOP" val="323.649"/>
  <p:tag name="VMAPS_WIDTH" val="6.687638"/>
  <p:tag name="VMAPS_HEIGHT" val="4.553228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56.4271"/>
  <p:tag name="VMAPS_TOP" val="281.5266"/>
  <p:tag name="VMAPS_WIDTH" val="64.14851"/>
  <p:tag name="VMAPS_HEIGHT" val="53.62441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79.4803"/>
  <p:tag name="VMAPS_TOP" val="363.2159"/>
  <p:tag name="VMAPS_WIDTH" val="22.55244"/>
  <p:tag name="VMAPS_HEIGHT" val="29.56858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48.9094"/>
  <p:tag name="VMAPS_TOP" val="323.1232"/>
  <p:tag name="VMAPS_WIDTH" val="119.7773"/>
  <p:tag name="VMAPS_HEIGHT" val="79.68465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30.3663"/>
  <p:tag name="VMAPS_TOP" val="417.3408"/>
  <p:tag name="VMAPS_WIDTH" val="12.52905"/>
  <p:tag name="VMAPS_HEIGHT" val="27.0626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50.4128"/>
  <p:tag name="VMAPS_TOP" val="404.3107"/>
  <p:tag name="VMAPS_WIDTH" val="42.59866"/>
  <p:tag name="VMAPS_HEIGHT" val="26.56157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16.0649"/>
  <p:tag name="VMAPS_TOP" val="475.9769"/>
  <p:tag name="VMAPS_WIDTH" val="15.53606"/>
  <p:tag name="VMAPS_HEIGHT" val="10.02307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34.3759"/>
  <p:tag name="VMAPS_TOP" val="412.8307"/>
  <p:tag name="VMAPS_WIDTH" val="11.02543"/>
  <p:tag name="VMAPS_HEIGHT" val="10.52441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38.8863"/>
  <p:tag name="VMAPS_TOP" val="418.8445"/>
  <p:tag name="VMAPS_WIDTH" val="17.03945"/>
  <p:tag name="VMAPS_HEIGHT" val="15.0348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14.3292"/>
  <p:tag name="VMAPS_TOP" val="352.6915"/>
  <p:tag name="VMAPS_WIDTH" val="37.08598"/>
  <p:tag name="VMAPS_HEIGHT" val="18.04181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23.8515"/>
  <p:tag name="VMAPS_TOP" val="409.3227"/>
  <p:tag name="VMAPS_WIDTH" val="13.53142"/>
  <p:tag name="VMAPS_HEIGHT" val="15.5361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299.2226"/>
  <p:tag name="VMAPS_TOP" val="340.4391"/>
  <p:tag name="VMAPS_WIDTH" val="6.118504"/>
  <p:tag name="VMAPS_HEIGHT" val="5.549291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20.6127"/>
  <p:tag name="VMAPS_TOP" val="441.3969"/>
  <p:tag name="VMAPS_WIDTH" val="7.517638"/>
  <p:tag name="VMAPS_HEIGHT" val="6.515354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88.7332"/>
  <p:tag name="VMAPS_TOP" val="429.3691"/>
  <p:tag name="VMAPS_WIDTH" val="21.55016"/>
  <p:tag name="VMAPS_HEIGHT" val="21.55016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57.1973"/>
  <p:tag name="VMAPS_TOP" val="261.9817"/>
  <p:tag name="VMAPS_WIDTH" val="31.07189"/>
  <p:tag name="VMAPS_HEIGHT" val="38.08803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43.6658"/>
  <p:tag name="VMAPS_TOP" val="295.5591"/>
  <p:tag name="VMAPS_WIDTH" val="58.63583"/>
  <p:tag name="VMAPS_HEIGHT" val="79.68465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27.1274"/>
  <p:tag name="VMAPS_TOP" val="312.0975"/>
  <p:tag name="VMAPS_WIDTH" val="24.05559"/>
  <p:tag name="VMAPS_HEIGHT" val="29.56858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44.9377"/>
  <p:tag name="VMAPS_TOP" val="54"/>
  <p:tag name="VMAPS_WIDTH" val="8.018425"/>
  <p:tag name="VMAPS_HEIGHT" val="7.517638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39.3876"/>
  <p:tag name="VMAPS_TOP" val="75.54984"/>
  <p:tag name="VMAPS_WIDTH" val="71.16464"/>
  <p:tag name="VMAPS_HEIGHT" val="159.369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47.4058"/>
  <p:tag name="VMAPS_TOP" val="236.9235"/>
  <p:tag name="VMAPS_WIDTH" val="43.10023"/>
  <p:tag name="VMAPS_HEIGHT" val="28.06488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33.3733"/>
  <p:tag name="VMAPS_TOP" val="425.8608"/>
  <p:tag name="VMAPS_WIDTH" val="57.13244"/>
  <p:tag name="VMAPS_HEIGHT" val="57.63378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14.0976"/>
  <p:tag name="VMAPS_TOP" val="448.914"/>
  <p:tag name="VMAPS_WIDTH" val="2.004646"/>
  <p:tag name="VMAPS_HEIGHT" val="2.00464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01.0724"/>
  <p:tag name="VMAPS_TOP" val="317.1037"/>
  <p:tag name="VMAPS_WIDTH" val="19.77811"/>
  <p:tag name="VMAPS_HEIGHT" val="6.972126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30.1347"/>
  <p:tag name="VMAPS_TOP" val="440.3946"/>
  <p:tag name="VMAPS_WIDTH" val="4.00937"/>
  <p:tag name="VMAPS_HEIGHT" val="2.505984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226.1624"/>
  <p:tag name="VMAPS_TOP" val="450.9187"/>
  <p:tag name="VMAPS_WIDTH" val="2.004646"/>
  <p:tag name="VMAPS_HEIGHT" val="2.004646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236.1857"/>
  <p:tag name="VMAPS_TOP" val="458.9374"/>
  <p:tag name="VMAPS_WIDTH" val="5.512992"/>
  <p:tag name="VMAPS_HEIGHT" val="2.505984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52.4545"/>
  <p:tag name="VMAPS_TOP" val="224.8952"/>
  <p:tag name="VMAPS_WIDTH" val="64.64984"/>
  <p:tag name="VMAPS_HEIGHT" val="124.2877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77.2438"/>
  <p:tag name="VMAPS_TOP" val="94.09267"/>
  <p:tag name="VMAPS_WIDTH" val="85.19709"/>
  <p:tag name="VMAPS_HEIGHT" val="196.4547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00.2967"/>
  <p:tag name="VMAPS_TOP" val="228.9048"/>
  <p:tag name="VMAPS_WIDTH" val="35.58228"/>
  <p:tag name="VMAPS_HEIGHT" val="66.15347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37.1511"/>
  <p:tag name="VMAPS_TOP" val="55.50362"/>
  <p:tag name="VMAPS_WIDTH" val="170.3944"/>
  <p:tag name="VMAPS_HEIGHT" val="202.97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42.1625"/>
  <p:tag name="VMAPS_TOP" val="55.50362"/>
  <p:tag name="VMAPS_WIDTH" val="133.8098"/>
  <p:tag name="VMAPS_HEIGHT" val="148.8446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96.7516"/>
  <p:tag name="VMAPS_TOP" val="442.9003"/>
  <p:tag name="VMAPS_WIDTH" val="10.02315"/>
  <p:tag name="VMAPS_HEIGHT" val="8.018425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99.2574"/>
  <p:tag name="VMAPS_TOP" val="423.3551"/>
  <p:tag name="VMAPS_WIDTH" val="34.58023"/>
  <p:tag name="VMAPS_HEIGHT" val="31.07197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292.8197"/>
  <p:tag name="VMAPS_TOP" val="326.4948"/>
  <p:tag name="VMAPS_WIDTH" val="2.418976"/>
  <p:tag name="VMAPS_HEIGHT" val="4.980157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68.2232"/>
  <p:tag name="VMAPS_TOP" val="427.9722"/>
  <p:tag name="VMAPS_WIDTH" val="16.97858"/>
  <p:tag name="VMAPS_HEIGHT" val="18.05315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40.1328"/>
  <p:tag name="VMAPS_TOP" val="346.7337"/>
  <p:tag name="VMAPS_WIDTH" val="161.8324"/>
  <p:tag name="VMAPS_HEIGHT" val="86.61157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17.5027"/>
  <p:tag name="VMAPS_TOP" val="379.401"/>
  <p:tag name="VMAPS_WIDTH" val="70.27788"/>
  <p:tag name="VMAPS_HEIGHT" val="46.20716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41.486"/>
  <p:tag name="VMAPS_TOP" val="442.5865"/>
  <p:tag name="VMAPS_WIDTH" val="14.18457"/>
  <p:tag name="VMAPS_HEIGHT" val="10.10118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01.1056"/>
  <p:tag name="VMAPS_TOP" val="453.1176"/>
  <p:tag name="VMAPS_WIDTH" val="4.513307"/>
  <p:tag name="VMAPS_HEIGHT" val="1.934331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56.8328"/>
  <p:tag name="VMAPS_TOP" val="478.9076"/>
  <p:tag name="VMAPS_WIDTH" val="16.54874"/>
  <p:tag name="VMAPS_HEIGHT" val="7.092362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43.9377"/>
  <p:tag name="VMAPS_TOP" val="463.6485"/>
  <p:tag name="VMAPS_WIDTH" val="12.4652"/>
  <p:tag name="VMAPS_HEIGHT" val="12.4652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61.1947"/>
  <p:tag name="VMAPS_TOP" val="409.0597"/>
  <p:tag name="VMAPS_WIDTH" val="85.10709"/>
  <p:tag name="VMAPS_HEIGHT" val="55.87843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17.8691"/>
  <p:tag name="VMAPS_TOP" val="463.8635"/>
  <p:tag name="VMAPS_WIDTH" val="1.289528"/>
  <p:tag name="VMAPS_HEIGHT" val="1.71937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48.8807"/>
  <p:tag name="VMAPS_TOP" val="471.8154"/>
  <p:tag name="VMAPS_WIDTH" val="2.794016"/>
  <p:tag name="VMAPS_HEIGHT" val="3.008898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24.0023"/>
  <p:tag name="VMAPS_TOP" val="57.29189"/>
  <p:tag name="VMAPS_WIDTH" val="103.6119"/>
  <p:tag name="VMAPS_HEIGHT" val="124.1932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38.9946"/>
  <p:tag name="VMAPS_TOP" val="460.4248"/>
  <p:tag name="VMAPS_WIDTH" val="17.19331"/>
  <p:tag name="VMAPS_HEIGHT" val="9.026535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80.9034"/>
  <p:tag name="VMAPS_TOP" val="448.6044"/>
  <p:tag name="VMAPS_WIDTH" val="7.952047"/>
  <p:tag name="VMAPS_HEIGHT" val="6.017559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69.9426"/>
  <p:tag name="VMAPS_TOP" val="453.1176"/>
  <p:tag name="VMAPS_WIDTH" val="6.232677"/>
  <p:tag name="VMAPS_HEIGHT" val="2.579055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16.3648"/>
  <p:tag name="VMAPS_TOP" val="459.1353"/>
  <p:tag name="VMAPS_WIDTH" val="1.934331"/>
  <p:tag name="VMAPS_HEIGHT" val="1.71937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30.6129"/>
  <p:tag name="VMAPS_TOP" val="455.0519"/>
  <p:tag name="VMAPS_WIDTH" val="11.60551"/>
  <p:tag name="VMAPS_HEIGHT" val="12.4652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37.0604"/>
  <p:tag name="VMAPS_TOP" val="465.153"/>
  <p:tag name="VMAPS_WIDTH" val="6.662519"/>
  <p:tag name="VMAPS_HEIGHT" val="3.868425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87.9956"/>
  <p:tag name="VMAPS_TOP" val="449.0341"/>
  <p:tag name="VMAPS_WIDTH" val="10.10118"/>
  <p:tag name="VMAPS_HEIGHT" val="6.877323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48.8807"/>
  <p:tag name="VMAPS_TOP" val="474.3944"/>
  <p:tag name="VMAPS_WIDTH" val="9.241496"/>
  <p:tag name="VMAPS_HEIGHT" val="8.381889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51.6747"/>
  <p:tag name="VMAPS_TOP" val="439.1479"/>
  <p:tag name="VMAPS_WIDTH" val="29.87346"/>
  <p:tag name="VMAPS_HEIGHT" val="10.53094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39.2096"/>
  <p:tag name="VMAPS_TOP" val="453.3325"/>
  <p:tag name="VMAPS_WIDTH" val="3.653701"/>
  <p:tag name="VMAPS_HEIGHT" val="7.52220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23.5717"/>
  <p:tag name="VMAPS_TOP" val="54"/>
  <p:tag name="VMAPS_WIDTH" val="115.2113"/>
  <p:tag name="VMAPS_HEIGHT" val="169.2516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17.8452"/>
  <p:tag name="VMAPS_TOP" val="216.2792"/>
  <p:tag name="VMAPS_WIDTH" val="107.0286"/>
  <p:tag name="VMAPS_HEIGHT" val="106.169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18.9198"/>
  <p:tag name="VMAPS_TOP" val="251.0958"/>
  <p:tag name="VMAPS_WIDTH" val="107.8883"/>
  <p:tag name="VMAPS_HEIGHT" val="83.38772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08.1102"/>
  <p:tag name="VMAPS_TOP" val="54"/>
  <p:tag name="VMAPS_WIDTH" val="234.0446"/>
  <p:tag name="VMAPS_HEIGHT" val="308.8527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93.9258"/>
  <p:tag name="VMAPS_TOP" val="210.9062"/>
  <p:tag name="VMAPS_WIDTH" val="239.8472"/>
  <p:tag name="VMAPS_HEIGHT" val="165.701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25.5362"/>
  <p:tag name="VMAPS_TOP" val="121.3572"/>
  <p:tag name="VMAPS_WIDTH" val="8.731496"/>
  <p:tag name="VMAPS_HEIGHT" val="7.068583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24.9086"/>
  <p:tag name="VMAPS_TOP" val="55.24725"/>
  <p:tag name="VMAPS_WIDTH" val="74.42551"/>
  <p:tag name="VMAPS_HEIGHT" val="62.78354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05.5706"/>
  <p:tag name="VMAPS_TOP" val="291.8287"/>
  <p:tag name="VMAPS_WIDTH" val="29.52087"/>
  <p:tag name="VMAPS_HEIGHT" val="31.59976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6.8606"/>
  <p:tag name="VMAPS_TOP" val="63.14717"/>
  <p:tag name="VMAPS_WIDTH" val="6.237008"/>
  <p:tag name="VMAPS_HEIGHT" val="4.573858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08.0654"/>
  <p:tag name="VMAPS_TOP" val="88.92583"/>
  <p:tag name="VMAPS_WIDTH" val="22.86819"/>
  <p:tag name="VMAPS_HEIGHT" val="22.86819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81.6668"/>
  <p:tag name="VMAPS_TOP" val="122.6044"/>
  <p:tag name="VMAPS_WIDTH" val="68.60464"/>
  <p:tag name="VMAPS_HEIGHT" val="98.9567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78.5059"/>
  <p:tag name="VMAPS_TOP" val="96.12984"/>
  <p:tag name="VMAPS_WIDTH" val="31.1611"/>
  <p:tag name="VMAPS_HEIGHT" val="37.99118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2.7026"/>
  <p:tag name="VMAPS_TOP" val="227.382"/>
  <p:tag name="VMAPS_WIDTH" val="46.15213"/>
  <p:tag name="VMAPS_HEIGHT" val="49.06252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73.9711"/>
  <p:tag name="VMAPS_TOP" val="60.65244"/>
  <p:tag name="VMAPS_WIDTH" val="3.326299"/>
  <p:tag name="VMAPS_HEIGHT" val="2.494725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27.6075"/>
  <p:tag name="VMAPS_TOP" val="91.00472"/>
  <p:tag name="VMAPS_WIDTH" val="16.63142"/>
  <p:tag name="VMAPS_HEIGHT" val="20.37346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90.6026"/>
  <p:tag name="VMAPS_TOP" val="76.86795"/>
  <p:tag name="VMAPS_WIDTH" val="26.61024"/>
  <p:tag name="VMAPS_HEIGHT" val="38.2522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84.1617"/>
  <p:tag name="VMAPS_TOP" val="114.2886"/>
  <p:tag name="VMAPS_WIDTH" val="31.59953"/>
  <p:tag name="VMAPS_HEIGHT" val="35.34173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45.2818"/>
  <p:tag name="VMAPS_TOP" val="173.7456"/>
  <p:tag name="VMAPS_WIDTH" val="65.27834"/>
  <p:tag name="VMAPS_HEIGHT" val="74.84118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94.5563"/>
  <p:tag name="VMAPS_TOP" val="54"/>
  <p:tag name="VMAPS_WIDTH" val="66.10992"/>
  <p:tag name="VMAPS_HEIGHT" val="89.80945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22.4138"/>
  <p:tag name="VMAPS_TOP" val="93.49921"/>
  <p:tag name="VMAPS_WIDTH" val="212.0501"/>
  <p:tag name="VMAPS_HEIGHT" val="222.445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24.9086"/>
  <p:tag name="VMAPS_TOP" val="241.9341"/>
  <p:tag name="VMAPS_WIDTH" val="107.6882"/>
  <p:tag name="VMAPS_HEIGHT" val="239.908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12.435"/>
  <p:tag name="VMAPS_TOP" val="217.8188"/>
  <p:tag name="VMAPS_WIDTH" val="46.9837"/>
  <p:tag name="VMAPS_HEIGHT" val="250.302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763.3673"/>
  <p:tag name="VMAPS_TOP" val="399.3465"/>
  <p:tag name="VMAPS_WIDTH" val="7.683543"/>
  <p:tag name="VMAPS_HEIGHT" val="4.83779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13.0534"/>
  <p:tag name="VMAPS_TOP" val="194.3089"/>
  <p:tag name="VMAPS_WIDTH" val="20.63181"/>
  <p:tag name="VMAPS_HEIGHT" val="14.08661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13.2666"/>
  <p:tag name="VMAPS_TOP" val="369.5803"/>
  <p:tag name="VMAPS_WIDTH" val="41.57827"/>
  <p:tag name="VMAPS_HEIGHT" val="116.4197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206.0237"/>
  <p:tag name="VMAPS_TOP" val="62.11189"/>
  <p:tag name="VMAPS_WIDTH" val="154.9521"/>
  <p:tag name="VMAPS_HEIGHT" val="204.4796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196.6328"/>
  <p:tag name="VMAPS_TOP" val="165.9935"/>
  <p:tag name="VMAPS_WIDTH" val="158.7938"/>
  <p:tag name="VMAPS_HEIGHT" val="109.7043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787.8408"/>
  <p:tag name="VMAPS_TOP" val="391.5205"/>
  <p:tag name="VMAPS_WIDTH" val="5.264646"/>
  <p:tag name="VMAPS_HEIGHT" val="4.268819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779.4458"/>
  <p:tag name="VMAPS_TOP" val="429.0847"/>
  <p:tag name="VMAPS_WIDTH" val="10.9563"/>
  <p:tag name="VMAPS_HEIGHT" val="16.93236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768.0627"/>
  <p:tag name="VMAPS_TOP" val="443.4558"/>
  <p:tag name="VMAPS_WIDTH" val="14.37118"/>
  <p:tag name="VMAPS_HEIGHT" val="15.79409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769.9124"/>
  <p:tag name="VMAPS_TOP" val="458.9653"/>
  <p:tag name="VMAPS_WIDTH" val="1.28063"/>
  <p:tag name="VMAPS_HEIGHT" val="1.70748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766.9245"/>
  <p:tag name="VMAPS_TOP" val="470.0638"/>
  <p:tag name="VMAPS_WIDTH" val="0.8537796"/>
  <p:tag name="VMAPS_HEIGHT" val="0.996063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763.3673"/>
  <p:tag name="VMAPS_TOP" val="399.3465"/>
  <p:tag name="VMAPS_WIDTH" val="7.683543"/>
  <p:tag name="VMAPS_HEIGHT" val="4.837795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69.1723"/>
  <p:tag name="VMAPS_TOP" val="380.9912"/>
  <p:tag name="VMAPS_WIDTH" val="75.27063"/>
  <p:tag name="VMAPS_HEIGHT" val="59.04976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41.5111"/>
  <p:tag name="VMAPS_TOP" val="275.1287"/>
  <p:tag name="VMAPS_WIDTH" val="6.118504"/>
  <p:tag name="VMAPS_HEIGHT" val="12.23677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700.3334"/>
  <p:tag name="VMAPS_TOP" val="381.9872"/>
  <p:tag name="VMAPS_WIDTH" val="43.6826"/>
  <p:tag name="VMAPS_HEIGHT" val="50.93929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727.9375"/>
  <p:tag name="VMAPS_TOP" val="441.3215"/>
  <p:tag name="VMAPS_WIDTH" val="6.972047"/>
  <p:tag name="VMAPS_HEIGHT" val="9.675591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746.2925"/>
  <p:tag name="VMAPS_TOP" val="371.3156"/>
  <p:tag name="VMAPS_WIDTH" val="14.37118"/>
  <p:tag name="VMAPS_HEIGHT" val="12.23693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720.8229"/>
  <p:tag name="VMAPS_TOP" val="364.9127"/>
  <p:tag name="VMAPS_WIDTH" val="22.90842"/>
  <p:tag name="VMAPS_HEIGHT" val="16.22095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801.3582"/>
  <p:tag name="VMAPS_TOP" val="401.0539"/>
  <p:tag name="VMAPS_WIDTH" val="0.8537796"/>
  <p:tag name="VMAPS_HEIGHT" val="0.5691339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767.778"/>
  <p:tag name="VMAPS_TOP" val="388.5325"/>
  <p:tag name="VMAPS_WIDTH" val="3.841811"/>
  <p:tag name="VMAPS_HEIGHT" val="6.118347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799.0816"/>
  <p:tag name="VMAPS_TOP" val="451.424"/>
  <p:tag name="VMAPS_WIDTH" val="0.996063"/>
  <p:tag name="VMAPS_HEIGHT" val="1.138346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805.7691"/>
  <p:tag name="VMAPS_TOP" val="386.2558"/>
  <p:tag name="VMAPS_WIDTH" val="3.130315"/>
  <p:tag name="VMAPS_HEIGHT" val="1.28063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288.4088"/>
  <p:tag name="VMAPS_TOP" val="361.2131"/>
  <p:tag name="VMAPS_WIDTH" val="2.988031"/>
  <p:tag name="VMAPS_HEIGHT" val="2.418976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22.4157"/>
  <p:tag name="VMAPS_TOP" val="338.5893"/>
  <p:tag name="VMAPS_WIDTH" val="25.46961"/>
  <p:tag name="VMAPS_HEIGHT" val="21.48559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41.7957"/>
  <p:tag name="VMAPS_TOP" val="271.0023"/>
  <p:tag name="VMAPS_WIDTH" val="23.33528"/>
  <p:tag name="VMAPS_HEIGHT" val="18.63984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50.0196"/>
  <p:tag name="VMAPS_TOP" val="419.5513"/>
  <p:tag name="VMAPS_WIDTH" val="10.10252"/>
  <p:tag name="VMAPS_HEIGHT" val="10.81394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43.6167"/>
  <p:tag name="VMAPS_TOP" val="341.2928"/>
  <p:tag name="VMAPS_WIDTH" val="2.134409"/>
  <p:tag name="VMAPS_HEIGHT" val="1.565276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50.8733"/>
  <p:tag name="VMAPS_TOP" val="350.1147"/>
  <p:tag name="VMAPS_WIDTH" val="7.825905"/>
  <p:tag name="VMAPS_HEIGHT" val="7.825905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07.6176"/>
  <p:tag name="VMAPS_TOP" val="361.64"/>
  <p:tag name="VMAPS_WIDTH" val="23.47764"/>
  <p:tag name="VMAPS_HEIGHT" val="33.86465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42.1938"/>
  <p:tag name="VMAPS_TOP" val="397.4966"/>
  <p:tag name="VMAPS_WIDTH" val="15.79402"/>
  <p:tag name="VMAPS_HEIGHT" val="16.79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39.2057"/>
  <p:tag name="VMAPS_TOP" val="340.4391"/>
  <p:tag name="VMAPS_WIDTH" val="1.138346"/>
  <p:tag name="VMAPS_HEIGHT" val="0.8537796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57.5609"/>
  <p:tag name="VMAPS_TOP" val="350.826"/>
  <p:tag name="VMAPS_WIDTH" val="5.691575"/>
  <p:tag name="VMAPS_HEIGHT" val="6.972126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44.8972"/>
  <p:tag name="VMAPS_TOP" val="345.9883"/>
  <p:tag name="VMAPS_WIDTH" val="9.106457"/>
  <p:tag name="VMAPS_HEIGHT" val="13.09055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08.4714"/>
  <p:tag name="VMAPS_TOP" val="358.7942"/>
  <p:tag name="VMAPS_WIDTH" val="10.81386"/>
  <p:tag name="VMAPS_HEIGHT" val="12.09457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29.3877"/>
  <p:tag name="VMAPS_TOP" val="379.1413"/>
  <p:tag name="VMAPS_WIDTH" val="22.33929"/>
  <p:tag name="VMAPS_HEIGHT" val="25.61189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50.0483"/>
  <p:tag name="VMAPS_TOP" val="250.7974"/>
  <p:tag name="VMAPS_WIDTH" val="23.76221"/>
  <p:tag name="VMAPS_HEIGHT" val="23.90449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12.0287"/>
  <p:tag name="VMAPS_TOP" val="338.1624"/>
  <p:tag name="VMAPS_WIDTH" val="22.62394"/>
  <p:tag name="VMAPS_HEIGHT" val="30.73425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18.147"/>
  <p:tag name="VMAPS_TOP" val="394.2239"/>
  <p:tag name="VMAPS_WIDTH" val="16.07858"/>
  <p:tag name="VMAPS_HEIGHT" val="85.65756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18.4316"/>
  <p:tag name="VMAPS_TOP" val="446.1592"/>
  <p:tag name="VMAPS_WIDTH" val="14.22874"/>
  <p:tag name="VMAPS_HEIGHT" val="39.84079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21.562"/>
  <p:tag name="VMAPS_TOP" val="351.6797"/>
  <p:tag name="VMAPS_WIDTH" val="72.56701"/>
  <p:tag name="VMAPS_HEIGHT" val="76.12433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22.4157"/>
  <p:tag name="VMAPS_TOP" val="402.4766"/>
  <p:tag name="VMAPS_WIDTH" val="36.85268"/>
  <p:tag name="VMAPS_HEIGHT" val="82.10047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12.0286"/>
  <p:tag name="VMAPS_TOP" val="309.7047"/>
  <p:tag name="VMAPS_WIDTH" val="11.24087"/>
  <p:tag name="VMAPS_HEIGHT" val="11.95228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206.0237"/>
  <p:tag name="VMAPS_TOP" val="62.11189"/>
  <p:tag name="VMAPS_WIDTH" val="154.9521"/>
  <p:tag name="VMAPS_HEIGHT" val="204.4796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196.6328"/>
  <p:tag name="VMAPS_TOP" val="165.9935"/>
  <p:tag name="VMAPS_WIDTH" val="158.7938"/>
  <p:tag name="VMAPS_HEIGHT" val="109.7043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146.2628"/>
  <p:tag name="VMAPS_TOP" val="169.5508"/>
  <p:tag name="VMAPS_WIDTH" val="70.85953"/>
  <p:tag name="VMAPS_HEIGHT" val="70.29047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146.9742"/>
  <p:tag name="VMAPS_TOP" val="192.6015"/>
  <p:tag name="VMAPS_WIDTH" val="71.42874"/>
  <p:tag name="VMAPS_HEIGHT" val="55.20787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39.6613"/>
  <p:tag name="VMAPS_TOP" val="237.9914"/>
  <p:tag name="VMAPS_WIDTH" val="8.252677"/>
  <p:tag name="VMAPS_HEIGHT" val="11.80992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227.2247"/>
  <p:tag name="VMAPS_TOP" val="255.9198"/>
  <p:tag name="VMAPS_WIDTH" val="107.1432"/>
  <p:tag name="VMAPS_HEIGHT" val="57.34229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278.4484"/>
  <p:tag name="VMAPS_TOP" val="277.5475"/>
  <p:tag name="VMAPS_WIDTH" val="46.52827"/>
  <p:tag name="VMAPS_HEIGHT" val="30.59205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161.9144"/>
  <p:tag name="VMAPS_TOP" val="319.3802"/>
  <p:tag name="VMAPS_WIDTH" val="9.391024"/>
  <p:tag name="VMAPS_HEIGHT" val="6.687638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33.7987"/>
  <p:tag name="VMAPS_TOP" val="326.3525"/>
  <p:tag name="VMAPS_WIDTH" val="2.988031"/>
  <p:tag name="VMAPS_HEIGHT" val="1.28063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04.4873"/>
  <p:tag name="VMAPS_TOP" val="343.4271"/>
  <p:tag name="VMAPS_WIDTH" val="10.9563"/>
  <p:tag name="VMAPS_HEIGHT" val="4.69559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295.95"/>
  <p:tag name="VMAPS_TOP" val="333.3246"/>
  <p:tag name="VMAPS_WIDTH" val="8.252677"/>
  <p:tag name="VMAPS_HEIGHT" val="8.252677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241.169"/>
  <p:tag name="VMAPS_TOP" val="297.1834"/>
  <p:tag name="VMAPS_WIDTH" val="56.34614"/>
  <p:tag name="VMAPS_HEIGHT" val="36.99504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44.8972"/>
  <p:tag name="VMAPS_TOP" val="333.4669"/>
  <p:tag name="VMAPS_WIDTH" val="0.8537796"/>
  <p:tag name="VMAPS_HEIGHT" val="1.138346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299.2226"/>
  <p:tag name="VMAPS_TOP" val="338.7316"/>
  <p:tag name="VMAPS_WIDTH" val="1.849843"/>
  <p:tag name="VMAPS_HEIGHT" val="1.992047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292.6774"/>
  <p:tag name="VMAPS_TOP" val="331.1903"/>
  <p:tag name="VMAPS_WIDTH" val="11.38307"/>
  <p:tag name="VMAPS_HEIGHT" val="5.97614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76.3716"/>
  <p:tag name="VMAPS_TOP" val="256.7735"/>
  <p:tag name="VMAPS_WIDTH" val="14.37118"/>
  <p:tag name="VMAPS_HEIGHT" val="7.114409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20.4236"/>
  <p:tag name="VMAPS_TOP" val="323.3645"/>
  <p:tag name="VMAPS_WIDTH" val="5.264724"/>
  <p:tag name="VMAPS_HEIGHT" val="3.984016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13.1668"/>
  <p:tag name="VMAPS_TOP" val="326.3525"/>
  <p:tag name="VMAPS_WIDTH" val="4.126378"/>
  <p:tag name="VMAPS_HEIGHT" val="1.70748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43.9012"/>
  <p:tag name="VMAPS_TOP" val="330.3366"/>
  <p:tag name="VMAPS_WIDTH" val="1.28063"/>
  <p:tag name="VMAPS_HEIGHT" val="1.138346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287.1281"/>
  <p:tag name="VMAPS_TOP" val="327.6331"/>
  <p:tag name="VMAPS_WIDTH" val="7.683543"/>
  <p:tag name="VMAPS_HEIGHT" val="8.252677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291.3968"/>
  <p:tag name="VMAPS_TOP" val="334.3206"/>
  <p:tag name="VMAPS_WIDTH" val="4.410945"/>
  <p:tag name="VMAPS_HEIGHT" val="2.561181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25.119"/>
  <p:tag name="VMAPS_TOP" val="323.649"/>
  <p:tag name="VMAPS_WIDTH" val="6.687638"/>
  <p:tag name="VMAPS_HEIGHT" val="4.553228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299.2226"/>
  <p:tag name="VMAPS_TOP" val="340.4391"/>
  <p:tag name="VMAPS_WIDTH" val="6.118504"/>
  <p:tag name="VMAPS_HEIGHT" val="5.549291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01.0724"/>
  <p:tag name="VMAPS_TOP" val="317.1037"/>
  <p:tag name="VMAPS_WIDTH" val="19.77811"/>
  <p:tag name="VMAPS_HEIGHT" val="6.972126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292.8197"/>
  <p:tag name="VMAPS_TOP" val="326.4948"/>
  <p:tag name="VMAPS_WIDTH" val="2.418976"/>
  <p:tag name="VMAPS_HEIGHT" val="4.980157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24.0023"/>
  <p:tag name="VMAPS_TOP" val="57.29189"/>
  <p:tag name="VMAPS_WIDTH" val="103.6119"/>
  <p:tag name="VMAPS_HEIGHT" val="124.193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63.8503"/>
  <p:tag name="VMAPS_TOP" val="249.9437"/>
  <p:tag name="VMAPS_WIDTH" val="6.545197"/>
  <p:tag name="VMAPS_HEIGHT" val="5.264724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23.5717"/>
  <p:tag name="VMAPS_TOP" val="54"/>
  <p:tag name="VMAPS_WIDTH" val="115.2113"/>
  <p:tag name="VMAPS_HEIGHT" val="169.2516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78.5059"/>
  <p:tag name="VMAPS_TOP" val="96.12984"/>
  <p:tag name="VMAPS_WIDTH" val="31.1611"/>
  <p:tag name="VMAPS_HEIGHT" val="37.99118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13.0534"/>
  <p:tag name="VMAPS_TOP" val="194.3089"/>
  <p:tag name="VMAPS_WIDTH" val="20.63181"/>
  <p:tag name="VMAPS_HEIGHT" val="14.08661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41.5111"/>
  <p:tag name="VMAPS_TOP" val="275.1287"/>
  <p:tag name="VMAPS_WIDTH" val="6.118504"/>
  <p:tag name="VMAPS_HEIGHT" val="12.23677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41.7957"/>
  <p:tag name="VMAPS_TOP" val="271.0023"/>
  <p:tag name="VMAPS_WIDTH" val="23.33528"/>
  <p:tag name="VMAPS_HEIGHT" val="18.63984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50.0483"/>
  <p:tag name="VMAPS_TOP" val="250.7974"/>
  <p:tag name="VMAPS_WIDTH" val="23.76221"/>
  <p:tag name="VMAPS_HEIGHT" val="23.90449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39.6613"/>
  <p:tag name="VMAPS_TOP" val="237.9914"/>
  <p:tag name="VMAPS_WIDTH" val="8.252677"/>
  <p:tag name="VMAPS_HEIGHT" val="11.80992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76.3716"/>
  <p:tag name="VMAPS_TOP" val="256.7735"/>
  <p:tag name="VMAPS_WIDTH" val="14.37118"/>
  <p:tag name="VMAPS_HEIGHT" val="7.114409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63.8503"/>
  <p:tag name="VMAPS_TOP" val="249.9437"/>
  <p:tag name="VMAPS_WIDTH" val="6.545197"/>
  <p:tag name="VMAPS_HEIGHT" val="5.264724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5.0513"/>
  <p:tag name="VMAPS_TOP" val="239.272"/>
  <p:tag name="VMAPS_WIDTH" val="18.49748"/>
  <p:tag name="VMAPS_HEIGHT" val="17.501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5.0513"/>
  <p:tag name="VMAPS_TOP" val="239.272"/>
  <p:tag name="VMAPS_WIDTH" val="18.49748"/>
  <p:tag name="VMAPS_HEIGHT" val="17.5015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74.095"/>
  <p:tag name="VMAPS_TOP" val="276.9785"/>
  <p:tag name="VMAPS_WIDTH" val="2.703465"/>
  <p:tag name="VMAPS_HEIGHT" val="6.118504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2.0631"/>
  <p:tag name="VMAPS_TOP" val="284.3775"/>
  <p:tag name="VMAPS_WIDTH" val="5.833858"/>
  <p:tag name="VMAPS_HEIGHT" val="3.841811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71.2493"/>
  <p:tag name="VMAPS_TOP" val="262.0381"/>
  <p:tag name="VMAPS_WIDTH" val="21.91244"/>
  <p:tag name="VMAPS_HEIGHT" val="23.19307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3.913"/>
  <p:tag name="VMAPS_TOP" val="263.0342"/>
  <p:tag name="VMAPS_WIDTH" val="11.24079"/>
  <p:tag name="VMAPS_HEIGHT" val="10.9563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69.8264"/>
  <p:tag name="VMAPS_TOP" val="260.4731"/>
  <p:tag name="VMAPS_WIDTH" val="8.39504"/>
  <p:tag name="VMAPS_HEIGHT" val="5.122362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97.4303"/>
  <p:tag name="VMAPS_TOP" val="228.4581"/>
  <p:tag name="VMAPS_WIDTH" val="14.08661"/>
  <p:tag name="VMAPS_HEIGHT" val="8.39504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97.4303"/>
  <p:tag name="VMAPS_TOP" val="234.0074"/>
  <p:tag name="VMAPS_WIDTH" val="11.38307"/>
  <p:tag name="VMAPS_HEIGHT" val="8.39504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0.9248"/>
  <p:tag name="VMAPS_TOP" val="250.6551"/>
  <p:tag name="VMAPS_WIDTH" val="13.09055"/>
  <p:tag name="VMAPS_HEIGHT" val="7.114409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74.6642"/>
  <p:tag name="VMAPS_TOP" val="272.7098"/>
  <p:tag name="VMAPS_WIDTH" val="1.849843"/>
  <p:tag name="VMAPS_HEIGHT" val="4.410945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95.1537"/>
  <p:tag name="VMAPS_TOP" val="237.7069"/>
  <p:tag name="VMAPS_WIDTH" val="6.260709"/>
  <p:tag name="VMAPS_HEIGHT" val="3.13031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74.095"/>
  <p:tag name="VMAPS_TOP" val="276.9785"/>
  <p:tag name="VMAPS_WIDTH" val="2.703465"/>
  <p:tag name="VMAPS_HEIGHT" val="6.118504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69.115"/>
  <p:tag name="VMAPS_TOP" val="253.3586"/>
  <p:tag name="VMAPS_WIDTH" val="1.565276"/>
  <p:tag name="VMAPS_HEIGHT" val="2.134409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8.6084"/>
  <p:tag name="VMAPS_TOP" val="258.0541"/>
  <p:tag name="VMAPS_WIDTH" val="12.6637"/>
  <p:tag name="VMAPS_HEIGHT" val="7.683543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96.1497"/>
  <p:tag name="VMAPS_TOP" val="258.9078"/>
  <p:tag name="VMAPS_WIDTH" val="17.78606"/>
  <p:tag name="VMAPS_HEIGHT" val="12.37913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3.4861"/>
  <p:tag name="VMAPS_TOP" val="262.6073"/>
  <p:tag name="VMAPS_WIDTH" val="5.691575"/>
  <p:tag name="VMAPS_HEIGHT" val="3.557244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7.7547"/>
  <p:tag name="VMAPS_TOP" val="266.4491"/>
  <p:tag name="VMAPS_WIDTH" val="7.541338"/>
  <p:tag name="VMAPS_HEIGHT" val="7.114409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93.4463"/>
  <p:tag name="VMAPS_TOP" val="264.5994"/>
  <p:tag name="VMAPS_WIDTH" val="7.825905"/>
  <p:tag name="VMAPS_HEIGHT" val="10.67173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01.8413"/>
  <p:tag name="VMAPS_TOP" val="235.0033"/>
  <p:tag name="VMAPS_WIDTH" val="18.21291"/>
  <p:tag name="VMAPS_HEIGHT" val="15.22496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08.3865"/>
  <p:tag name="VMAPS_TOP" val="258.1964"/>
  <p:tag name="VMAPS_WIDTH" val="6.403071"/>
  <p:tag name="VMAPS_HEIGHT" val="8.39504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99.7069"/>
  <p:tag name="VMAPS_TOP" val="246.8134"/>
  <p:tag name="VMAPS_WIDTH" val="34.00693"/>
  <p:tag name="VMAPS_HEIGHT" val="22.62394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94.4422"/>
  <p:tag name="VMAPS_TOP" val="273.5635"/>
  <p:tag name="VMAPS_WIDTH" val="3.557244"/>
  <p:tag name="VMAPS_HEIGHT" val="7.68354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2.0631"/>
  <p:tag name="VMAPS_TOP" val="284.3775"/>
  <p:tag name="VMAPS_WIDTH" val="5.833858"/>
  <p:tag name="VMAPS_HEIGHT" val="3.841811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00.1337"/>
  <p:tag name="VMAPS_TOP" val="269.8639"/>
  <p:tag name="VMAPS_WIDTH" val="12.09457"/>
  <p:tag name="VMAPS_HEIGHT" val="7.541338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18.7736"/>
  <p:tag name="VMAPS_TOP" val="290.2113"/>
  <p:tag name="VMAPS_WIDTH" val="4.410945"/>
  <p:tag name="VMAPS_HEIGHT" val="2.845748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95.5806"/>
  <p:tag name="VMAPS_TOP" val="272.2829"/>
  <p:tag name="VMAPS_WIDTH" val="3.130315"/>
  <p:tag name="VMAPS_HEIGHT" val="2.988031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96.8612"/>
  <p:tag name="VMAPS_TOP" val="273.9903"/>
  <p:tag name="VMAPS_WIDTH" val="4.837795"/>
  <p:tag name="VMAPS_HEIGHT" val="4.268661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9.889"/>
  <p:tag name="VMAPS_TOP" val="255.2083"/>
  <p:tag name="VMAPS_WIDTH" val="10.52937"/>
  <p:tag name="VMAPS_HEIGHT" val="5.122362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92.5925"/>
  <p:tag name="VMAPS_TOP" val="271.2869"/>
  <p:tag name="VMAPS_WIDTH" val="3.841811"/>
  <p:tag name="VMAPS_HEIGHT" val="4.410945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63.2811"/>
  <p:tag name="VMAPS_TOP" val="280.3934"/>
  <p:tag name="VMAPS_WIDTH" val="2.134409"/>
  <p:tag name="VMAPS_HEIGHT" val="1.849843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39.4055"/>
  <p:tag name="VMAPS_TOP" val="276.9785"/>
  <p:tag name="VMAPS_WIDTH" val="6.118504"/>
  <p:tag name="VMAPS_HEIGHT" val="6.118504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41.6819"/>
  <p:tag name="VMAPS_TOP" val="280.8203"/>
  <p:tag name="VMAPS_WIDTH" val="2.845748"/>
  <p:tag name="VMAPS_HEIGHT" val="2.276614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42.3934"/>
  <p:tag name="VMAPS_TOP" val="275.271"/>
  <p:tag name="VMAPS_WIDTH" val="9.817953"/>
  <p:tag name="VMAPS_HEIGHT" val="8.8218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69.1723"/>
  <p:tag name="VMAPS_TOP" val="380.9912"/>
  <p:tag name="VMAPS_WIDTH" val="75.27063"/>
  <p:tag name="VMAPS_HEIGHT" val="59.0497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71.2493"/>
  <p:tag name="VMAPS_TOP" val="262.0381"/>
  <p:tag name="VMAPS_WIDTH" val="21.91244"/>
  <p:tag name="VMAPS_HEIGHT" val="23.19307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73.6682"/>
  <p:tag name="VMAPS_TOP" val="229.4542"/>
  <p:tag name="VMAPS_WIDTH" val="8.82189"/>
  <p:tag name="VMAPS_HEIGHT" val="10.81386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69.8264"/>
  <p:tag name="VMAPS_TOP" val="238.9874"/>
  <p:tag name="VMAPS_WIDTH" val="16.64779"/>
  <p:tag name="VMAPS_HEIGHT" val="22.62394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65.1308"/>
  <p:tag name="VMAPS_TOP" val="243.683"/>
  <p:tag name="VMAPS_WIDTH" val="6.829843"/>
  <p:tag name="VMAPS_HEIGHT" val="8.39504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67.9767"/>
  <p:tag name="VMAPS_TOP" val="170.8313"/>
  <p:tag name="VMAPS_WIDTH" val="48.37803"/>
  <p:tag name="VMAPS_HEIGHT" val="57.62685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69.3995"/>
  <p:tag name="VMAPS_TOP" val="170.8313"/>
  <p:tag name="VMAPS_WIDTH" val="37.99102"/>
  <p:tag name="VMAPS_HEIGHT" val="42.25969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41.7957"/>
  <p:tag name="VMAPS_TOP" val="170.4044"/>
  <p:tag name="VMAPS_WIDTH" val="2.276614"/>
  <p:tag name="VMAPS_HEIGHT" val="2.134409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93.8731"/>
  <p:tag name="VMAPS_TOP" val="149.6303"/>
  <p:tag name="VMAPS_WIDTH" val="0.8537796"/>
  <p:tag name="VMAPS_HEIGHT" val="1.138346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97.0035"/>
  <p:tag name="VMAPS_TOP" val="176.5228"/>
  <p:tag name="VMAPS_WIDTH" val="20.20488"/>
  <p:tag name="VMAPS_HEIGHT" val="45.24771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79.3598"/>
  <p:tag name="VMAPS_TOP" val="181.7875"/>
  <p:tag name="VMAPS_WIDTH" val="24.18898"/>
  <p:tag name="VMAPS_HEIGHT" val="55.77709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5.9049"/>
  <p:tag name="VMAPS_TOP" val="220.0631"/>
  <p:tag name="VMAPS_WIDTH" val="10.10244"/>
  <p:tag name="VMAPS_HEIGHT" val="18.7822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3.913"/>
  <p:tag name="VMAPS_TOP" val="263.0342"/>
  <p:tag name="VMAPS_WIDTH" val="11.24079"/>
  <p:tag name="VMAPS_HEIGHT" val="10.9563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99.28"/>
  <p:tag name="VMAPS_TOP" val="222.3397"/>
  <p:tag name="VMAPS_WIDTH" val="12.23693"/>
  <p:tag name="VMAPS_HEIGHT" val="7.96811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95.2959"/>
  <p:tag name="VMAPS_TOP" val="275.9825"/>
  <p:tag name="VMAPS_WIDTH" val="16.22095"/>
  <p:tag name="VMAPS_HEIGHT" val="16.36323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61.4314"/>
  <p:tag name="VMAPS_TOP" val="282.5276"/>
  <p:tag name="VMAPS_WIDTH" val="0.5691339"/>
  <p:tag name="VMAPS_HEIGHT" val="0.5691339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65.9846"/>
  <p:tag name="VMAPS_TOP" val="280.1088"/>
  <p:tag name="VMAPS_WIDTH" val="1.138346"/>
  <p:tag name="VMAPS_HEIGHT" val="0.7114961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08.0732"/>
  <p:tag name="VMAPS_TOP" val="283.0968"/>
  <p:tag name="VMAPS_WIDTH" val="0.5691339"/>
  <p:tag name="VMAPS_HEIGHT" val="0.5691339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10.9191"/>
  <p:tag name="VMAPS_TOP" val="285.3735"/>
  <p:tag name="VMAPS_WIDTH" val="1.565276"/>
  <p:tag name="VMAPS_HEIGHT" val="0.7114961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43.9298"/>
  <p:tag name="VMAPS_TOP" val="218.9247"/>
  <p:tag name="VMAPS_WIDTH" val="18.35528"/>
  <p:tag name="VMAPS_HEIGHT" val="35.28756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06.7077"/>
  <p:tag name="VMAPS_TOP" val="343.0002"/>
  <p:tag name="VMAPS_WIDTH" val="4.268661"/>
  <p:tag name="VMAPS_HEIGHT" val="7.398976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70.9934"/>
  <p:tag name="VMAPS_TOP" val="284.0929"/>
  <p:tag name="VMAPS_WIDTH" val="26.89252"/>
  <p:tag name="VMAPS_HEIGHT" val="20.34724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30.5836"/>
  <p:tag name="VMAPS_TOP" val="286.2272"/>
  <p:tag name="VMAPS_WIDTH" val="18.49748"/>
  <p:tag name="VMAPS_HEIGHT" val="18.7820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69.8264"/>
  <p:tag name="VMAPS_TOP" val="260.4731"/>
  <p:tag name="VMAPS_WIDTH" val="8.39504"/>
  <p:tag name="VMAPS_HEIGHT" val="5.122362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23.3268"/>
  <p:tag name="VMAPS_TOP" val="295.7604"/>
  <p:tag name="VMAPS_WIDTH" val="8.110473"/>
  <p:tag name="VMAPS_HEIGHT" val="9.248819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23.1845"/>
  <p:tag name="VMAPS_TOP" val="298.0371"/>
  <p:tag name="VMAPS_WIDTH" val="39.27158"/>
  <p:tag name="VMAPS_HEIGHT" val="34.14921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24.6074"/>
  <p:tag name="VMAPS_TOP" val="286.6539"/>
  <p:tag name="VMAPS_WIDTH" val="13.37512"/>
  <p:tag name="VMAPS_HEIGHT" val="11.66764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53.4919"/>
  <p:tag name="VMAPS_TOP" val="311.4122"/>
  <p:tag name="VMAPS_WIDTH" val="9.960237"/>
  <p:tag name="VMAPS_HEIGHT" val="7.398976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37.6979"/>
  <p:tag name="VMAPS_TOP" val="325.4987"/>
  <p:tag name="VMAPS_WIDTH" val="19.63575"/>
  <p:tag name="VMAPS_HEIGHT" val="12.23677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40.6859"/>
  <p:tag name="VMAPS_TOP" val="280.5357"/>
  <p:tag name="VMAPS_WIDTH" val="35.57212"/>
  <p:tag name="VMAPS_HEIGHT" val="32.7263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21.9325"/>
  <p:tag name="VMAPS_TOP" val="310.2739"/>
  <p:tag name="VMAPS_WIDTH" val="8.964173"/>
  <p:tag name="VMAPS_HEIGHT" val="11.66764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23.4977"/>
  <p:tag name="VMAPS_TOP" val="306.7167"/>
  <p:tag name="VMAPS_WIDTH" val="6.545197"/>
  <p:tag name="VMAPS_HEIGHT" val="3.414882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30.0431"/>
  <p:tag name="VMAPS_TOP" val="306.7167"/>
  <p:tag name="VMAPS_WIDTH" val="16.64779"/>
  <p:tag name="VMAPS_HEIGHT" val="35.85669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44.8409"/>
  <p:tag name="VMAPS_TOP" val="318.5267"/>
  <p:tag name="VMAPS_WIDTH" val="13.80205"/>
  <p:tag name="VMAPS_HEIGHT" val="16.93236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97.4303"/>
  <p:tag name="VMAPS_TOP" val="228.4581"/>
  <p:tag name="VMAPS_WIDTH" val="14.08661"/>
  <p:tag name="VMAPS_HEIGHT" val="8.39504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62.3423"/>
  <p:tag name="VMAPS_TOP" val="348.5494"/>
  <p:tag name="VMAPS_WIDTH" val="18.21291"/>
  <p:tag name="VMAPS_HEIGHT" val="11.09842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44.8409"/>
  <p:tag name="VMAPS_TOP" val="348.6918"/>
  <p:tag name="VMAPS_WIDTH" val="7.825905"/>
  <p:tag name="VMAPS_HEIGHT" val="9.960157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07.2769"/>
  <p:tag name="VMAPS_TOP" val="302.448"/>
  <p:tag name="VMAPS_WIDTH" val="15.22496"/>
  <p:tag name="VMAPS_HEIGHT" val="8.537323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48.6827"/>
  <p:tag name="VMAPS_TOP" val="317.1038"/>
  <p:tag name="VMAPS_WIDTH" val="13.23283"/>
  <p:tag name="VMAPS_HEIGHT" val="28.17315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84.9376"/>
  <p:tag name="VMAPS_TOP" val="289.7844"/>
  <p:tag name="VMAPS_WIDTH" val="54.92323"/>
  <p:tag name="VMAPS_HEIGHT" val="56.63079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21.6481"/>
  <p:tag name="VMAPS_TOP" val="247.667"/>
  <p:tag name="VMAPS_WIDTH" val="59.04969"/>
  <p:tag name="VMAPS_HEIGHT" val="28.88457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32.7178"/>
  <p:tag name="VMAPS_TOP" val="271.2869"/>
  <p:tag name="VMAPS_WIDTH" val="12.80591"/>
  <p:tag name="VMAPS_HEIGHT" val="6.687638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56.0531"/>
  <p:tag name="VMAPS_TOP" val="273.1366"/>
  <p:tag name="VMAPS_WIDTH" val="26.75024"/>
  <p:tag name="VMAPS_HEIGHT" val="18.63984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62.8829"/>
  <p:tag name="VMAPS_TOP" val="266.0222"/>
  <p:tag name="VMAPS_WIDTH" val="32.01496"/>
  <p:tag name="VMAPS_HEIGHT" val="20.91638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45.3814"/>
  <p:tag name="VMAPS_TOP" val="237.28"/>
  <p:tag name="VMAPS_WIDTH" val="75.69732"/>
  <p:tag name="VMAPS_HEIGHT" val="40.552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97.4303"/>
  <p:tag name="VMAPS_TOP" val="234.0074"/>
  <p:tag name="VMAPS_WIDTH" val="11.38307"/>
  <p:tag name="VMAPS_HEIGHT" val="8.39504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87.4987"/>
  <p:tag name="VMAPS_TOP" val="272.1406"/>
  <p:tag name="VMAPS_WIDTH" val="20.63181"/>
  <p:tag name="VMAPS_HEIGHT" val="9.960237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84.0839"/>
  <p:tag name="VMAPS_TOP" val="277.5475"/>
  <p:tag name="VMAPS_WIDTH" val="14.22882"/>
  <p:tag name="VMAPS_HEIGHT" val="10.81394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22.0462"/>
  <p:tag name="VMAPS_TOP" val="295.9028"/>
  <p:tag name="VMAPS_WIDTH" val="2.845748"/>
  <p:tag name="VMAPS_HEIGHT" val="8.679606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23.6113"/>
  <p:tag name="VMAPS_TOP" val="292.6301"/>
  <p:tag name="VMAPS_WIDTH" val="3.414882"/>
  <p:tag name="VMAPS_HEIGHT" val="3.984094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71.7048"/>
  <p:tag name="VMAPS_TOP" val="287.3654"/>
  <p:tag name="VMAPS_WIDTH" val="31.44575"/>
  <p:tag name="VMAPS_HEIGHT" val="28.60008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48.6827"/>
  <p:tag name="VMAPS_TOP" val="333.7515"/>
  <p:tag name="VMAPS_WIDTH" val="9.960237"/>
  <p:tag name="VMAPS_HEIGHT" val="8.252677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81.836"/>
  <p:tag name="VMAPS_TOP" val="313.1197"/>
  <p:tag name="VMAPS_WIDTH" val="3.272677"/>
  <p:tag name="VMAPS_HEIGHT" val="6.687638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41.9666"/>
  <p:tag name="VMAPS_TOP" val="304.1555"/>
  <p:tag name="VMAPS_WIDTH" val="3.414882"/>
  <p:tag name="VMAPS_HEIGHT" val="1.70748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45.0969"/>
  <p:tag name="VMAPS_TOP" val="302.8749"/>
  <p:tag name="VMAPS_WIDTH" val="3.557244"/>
  <p:tag name="VMAPS_HEIGHT" val="3.414882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52.9227"/>
  <p:tag name="VMAPS_TOP" val="311.1276"/>
  <p:tag name="VMAPS_WIDTH" val="1.70748"/>
  <p:tag name="VMAPS_HEIGHT" val="3.41488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0.9248"/>
  <p:tag name="VMAPS_TOP" val="250.6551"/>
  <p:tag name="VMAPS_WIDTH" val="13.09055"/>
  <p:tag name="VMAPS_HEIGHT" val="7.114409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776.0308"/>
  <p:tag name="VMAPS_TOP" val="344.7076"/>
  <p:tag name="VMAPS_WIDTH" val="0.8537796"/>
  <p:tag name="VMAPS_HEIGHT" val="0.996063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768.4894"/>
  <p:tag name="VMAPS_TOP" val="340.0121"/>
  <p:tag name="VMAPS_WIDTH" val="0.8537796"/>
  <p:tag name="VMAPS_HEIGHT" val="0.7114961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768.9164"/>
  <p:tag name="VMAPS_TOP" val="343.9962"/>
  <p:tag name="VMAPS_WIDTH" val="1.422913"/>
  <p:tag name="VMAPS_HEIGHT" val="1.28063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87.072"/>
  <p:tag name="VMAPS_TOP" val="464.0876"/>
  <p:tag name="VMAPS_WIDTH" val="1.849843"/>
  <p:tag name="VMAPS_HEIGHT" val="1.422913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87.4988"/>
  <p:tag name="VMAPS_TOP" val="465.3682"/>
  <p:tag name="VMAPS_WIDTH" val="3.130315"/>
  <p:tag name="VMAPS_HEIGHT" val="1.849843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70.5951"/>
  <p:tag name="VMAPS_TOP" val="351.8221"/>
  <p:tag name="VMAPS_WIDTH" val="2.703465"/>
  <p:tag name="VMAPS_HEIGHT" val="2.134409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76.4289"/>
  <p:tag name="VMAPS_TOP" val="326.3524"/>
  <p:tag name="VMAPS_WIDTH" val="17.64378"/>
  <p:tag name="VMAPS_HEIGHT" val="25.89646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40.2877"/>
  <p:tag name="VMAPS_TOP" val="322.0838"/>
  <p:tag name="VMAPS_WIDTH" val="14.51346"/>
  <p:tag name="VMAPS_HEIGHT" val="28.7422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30.4699"/>
  <p:tag name="VMAPS_TOP" val="335.8858"/>
  <p:tag name="VMAPS_WIDTH" val="1.138346"/>
  <p:tag name="VMAPS_HEIGHT" val="3.984094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32.6042"/>
  <p:tag name="VMAPS_TOP" val="347.6957"/>
  <p:tag name="VMAPS_WIDTH" val="88.78796"/>
  <p:tag name="VMAPS_HEIGHT" val="33.8648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74.6642"/>
  <p:tag name="VMAPS_TOP" val="272.7098"/>
  <p:tag name="VMAPS_WIDTH" val="1.849843"/>
  <p:tag name="VMAPS_HEIGHT" val="4.410945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57.9028"/>
  <p:tag name="VMAPS_TOP" val="337.5932"/>
  <p:tag name="VMAPS_WIDTH" val="2.134409"/>
  <p:tag name="VMAPS_HEIGHT" val="1.138346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52.2114"/>
  <p:tag name="VMAPS_TOP" val="310.7008"/>
  <p:tag name="VMAPS_WIDTH" val="0.7114961"/>
  <p:tag name="VMAPS_HEIGHT" val="0.8537796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55.1993"/>
  <p:tag name="VMAPS_TOP" val="313.6888"/>
  <p:tag name="VMAPS_WIDTH" val="14.79803"/>
  <p:tag name="VMAPS_HEIGHT" val="16.50543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62.8829"/>
  <p:tag name="VMAPS_TOP" val="310.7008"/>
  <p:tag name="VMAPS_WIDTH" val="0.5691339"/>
  <p:tag name="VMAPS_HEIGHT" val="1.70748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61.3178"/>
  <p:tag name="VMAPS_TOP" val="309.7047"/>
  <p:tag name="VMAPS_WIDTH" val="1.992047"/>
  <p:tag name="VMAPS_HEIGHT" val="0.996063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95.4668"/>
  <p:tag name="VMAPS_TOP" val="243.8252"/>
  <p:tag name="VMAPS_WIDTH" val="113.973"/>
  <p:tag name="VMAPS_HEIGHT" val="83.38103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95.9224"/>
  <p:tag name="VMAPS_TOP" val="264.7416"/>
  <p:tag name="VMAPS_WIDTH" val="42.54433"/>
  <p:tag name="VMAPS_HEIGHT" val="46.67071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702.1832"/>
  <p:tag name="VMAPS_TOP" val="276.8362"/>
  <p:tag name="VMAPS_WIDTH" val="20.77409"/>
  <p:tag name="VMAPS_HEIGHT" val="18.92441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92.9344"/>
  <p:tag name="VMAPS_TOP" val="283.9506"/>
  <p:tag name="VMAPS_WIDTH" val="6.829843"/>
  <p:tag name="VMAPS_HEIGHT" val="12.37913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89.8041"/>
  <p:tag name="VMAPS_TOP" val="273.1366"/>
  <p:tag name="VMAPS_WIDTH" val="11.80992"/>
  <p:tag name="VMAPS_HEIGHT" val="12.94827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95.1537"/>
  <p:tag name="VMAPS_TOP" val="237.7069"/>
  <p:tag name="VMAPS_WIDTH" val="6.260709"/>
  <p:tag name="VMAPS_HEIGHT" val="3.130315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48.2272"/>
  <p:tag name="VMAPS_TOP" val="87.37914"/>
  <p:tag name="VMAPS_WIDTH" val="265.5101"/>
  <p:tag name="VMAPS_HEIGHT" val="177.9317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09.098"/>
  <p:tag name="VMAPS_TOP" val="124.7298"/>
  <p:tag name="VMAPS_WIDTH" val="303.501"/>
  <p:tag name="VMAPS_HEIGHT" val="152.3909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07.1059"/>
  <p:tag name="VMAPS_TOP" val="275.2709"/>
  <p:tag name="VMAPS_WIDTH" val="35.00291"/>
  <p:tag name="VMAPS_HEIGHT" val="14.94032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11.7728"/>
  <p:tag name="VMAPS_TOP" val="329.056"/>
  <p:tag name="VMAPS_WIDTH" val="0.8537796"/>
  <p:tag name="VMAPS_HEIGHT" val="0.7114961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14.7608"/>
  <p:tag name="VMAPS_TOP" val="332.6132"/>
  <p:tag name="VMAPS_WIDTH" val="0.5691339"/>
  <p:tag name="VMAPS_HEIGHT" val="1.138346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16.1837"/>
  <p:tag name="VMAPS_TOP" val="331.048"/>
  <p:tag name="VMAPS_WIDTH" val="0.7114961"/>
  <p:tag name="VMAPS_HEIGHT" val="0.5691339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27.1398"/>
  <p:tag name="VMAPS_TOP" val="297.0411"/>
  <p:tag name="VMAPS_WIDTH" val="0.8537796"/>
  <p:tag name="VMAPS_HEIGHT" val="0.5691339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27.5668"/>
  <p:tag name="VMAPS_TOP" val="306.1475"/>
  <p:tag name="VMAPS_WIDTH" val="1.28063"/>
  <p:tag name="VMAPS_HEIGHT" val="1.28063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32.12"/>
  <p:tag name="VMAPS_TOP" val="305.863"/>
  <p:tag name="VMAPS_WIDTH" val="1.138346"/>
  <p:tag name="VMAPS_HEIGHT" val="1.565276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29.5588"/>
  <p:tag name="VMAPS_TOP" val="307.0013"/>
  <p:tag name="VMAPS_WIDTH" val="0.996063"/>
  <p:tag name="VMAPS_HEIGHT" val="0.996063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69.115"/>
  <p:tag name="VMAPS_TOP" val="253.3586"/>
  <p:tag name="VMAPS_WIDTH" val="1.565276"/>
  <p:tag name="VMAPS_HEIGHT" val="2.134409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74.3795"/>
  <p:tag name="VMAPS_TOP" val="354.2409"/>
  <p:tag name="VMAPS_WIDTH" val="1.138346"/>
  <p:tag name="VMAPS_HEIGHT" val="0.996063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70.6801"/>
  <p:tag name="VMAPS_TOP" val="360.3594"/>
  <p:tag name="VMAPS_WIDTH" val="0.8537796"/>
  <p:tag name="VMAPS_HEIGHT" val="0.8537796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65.1594"/>
  <p:tag name="VMAPS_TOP" val="398.9195"/>
  <p:tag name="VMAPS_WIDTH" val="0.8537796"/>
  <p:tag name="VMAPS_HEIGHT" val="1.28063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31.864"/>
  <p:tag name="VMAPS_TOP" val="371.8847"/>
  <p:tag name="VMAPS_WIDTH" val="0.8537796"/>
  <p:tag name="VMAPS_HEIGHT" val="1.565276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32.7178"/>
  <p:tag name="VMAPS_TOP" val="370.1772"/>
  <p:tag name="VMAPS_WIDTH" val="0.4269291"/>
  <p:tag name="VMAPS_HEIGHT" val="1.28063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38.9785"/>
  <p:tag name="VMAPS_TOP" val="382.2718"/>
  <p:tag name="VMAPS_WIDTH" val="0.7114961"/>
  <p:tag name="VMAPS_HEIGHT" val="1.28063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40.8282"/>
  <p:tag name="VMAPS_TOP" val="383.6947"/>
  <p:tag name="VMAPS_WIDTH" val="0.8537796"/>
  <p:tag name="VMAPS_HEIGHT" val="0.8537796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42.5358"/>
  <p:tag name="VMAPS_TOP" val="384.833"/>
  <p:tag name="VMAPS_WIDTH" val="0.4269291"/>
  <p:tag name="VMAPS_HEIGHT" val="0.8537796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61.1754"/>
  <p:tag name="VMAPS_TOP" val="400.7693"/>
  <p:tag name="VMAPS_WIDTH" val="1.28063"/>
  <p:tag name="VMAPS_HEIGHT" val="1.138346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05.3984"/>
  <p:tag name="VMAPS_TOP" val="390.24"/>
  <p:tag name="VMAPS_WIDTH" val="14.79803"/>
  <p:tag name="VMAPS_HEIGHT" val="14.0866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8.6084"/>
  <p:tag name="VMAPS_TOP" val="258.0541"/>
  <p:tag name="VMAPS_WIDTH" val="12.6637"/>
  <p:tag name="VMAPS_HEIGHT" val="7.683543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99.5647"/>
  <p:tag name="VMAPS_TOP" val="376.2957"/>
  <p:tag name="VMAPS_WIDTH" val="21.91236"/>
  <p:tag name="VMAPS_HEIGHT" val="18.78213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27.4244"/>
  <p:tag name="VMAPS_TOP" val="307.7128"/>
  <p:tag name="VMAPS_WIDTH" val="15.65165"/>
  <p:tag name="VMAPS_HEIGHT" val="13.94425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14.078"/>
  <p:tag name="VMAPS_TOP" val="353.8142"/>
  <p:tag name="VMAPS_WIDTH" val="10.10252"/>
  <p:tag name="VMAPS_HEIGHT" val="10.10252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72.5299"/>
  <p:tag name="VMAPS_TOP" val="286.6541"/>
  <p:tag name="VMAPS_WIDTH" val="7.398976"/>
  <p:tag name="VMAPS_HEIGHT" val="15.79402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58.4433"/>
  <p:tag name="VMAPS_TOP" val="340.4391"/>
  <p:tag name="VMAPS_WIDTH" val="4.126378"/>
  <p:tag name="VMAPS_HEIGHT" val="9.675591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13.9357"/>
  <p:tag name="VMAPS_TOP" val="363.0628"/>
  <p:tag name="VMAPS_WIDTH" val="20.20488"/>
  <p:tag name="VMAPS_HEIGHT" val="20.06268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15.9278"/>
  <p:tag name="VMAPS_TOP" val="410.3027"/>
  <p:tag name="VMAPS_WIDTH" val="2.561181"/>
  <p:tag name="VMAPS_HEIGHT" val="3.414882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99.2801"/>
  <p:tag name="VMAPS_TOP" val="317.5306"/>
  <p:tag name="VMAPS_WIDTH" val="31.0189"/>
  <p:tag name="VMAPS_HEIGHT" val="26.63717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02.5528"/>
  <p:tag name="VMAPS_TOP" val="338.695"/>
  <p:tag name="VMAPS_WIDTH" val="23.19299"/>
  <p:tag name="VMAPS_HEIGHT" val="16.11512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9.1776"/>
  <p:tag name="VMAPS_TOP" val="403.1882"/>
  <p:tag name="VMAPS_WIDTH" val="30.87661"/>
  <p:tag name="VMAPS_HEIGHT" val="26.7502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700.3334"/>
  <p:tag name="VMAPS_TOP" val="381.9872"/>
  <p:tag name="VMAPS_WIDTH" val="43.6826"/>
  <p:tag name="VMAPS_HEIGHT" val="50.93929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96.1497"/>
  <p:tag name="VMAPS_TOP" val="258.9078"/>
  <p:tag name="VMAPS_WIDTH" val="17.78606"/>
  <p:tag name="VMAPS_HEIGHT" val="12.37913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34.9943"/>
  <p:tag name="VMAPS_TOP" val="339.0162"/>
  <p:tag name="VMAPS_WIDTH" val="19.20898"/>
  <p:tag name="VMAPS_HEIGHT" val="25.46961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26.144"/>
  <p:tag name="VMAPS_TOP" val="329.9098"/>
  <p:tag name="VMAPS_WIDTH" val="11.80992"/>
  <p:tag name="VMAPS_HEIGHT" val="8.39504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34.1121"/>
  <p:tag name="VMAPS_TOP" val="342.8579"/>
  <p:tag name="VMAPS_WIDTH" val="5.691575"/>
  <p:tag name="VMAPS_HEIGHT" val="5.691575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12.6552"/>
  <p:tag name="VMAPS_TOP" val="363.0628"/>
  <p:tag name="VMAPS_WIDTH" val="3.699449"/>
  <p:tag name="VMAPS_HEIGHT" val="3.414882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63.8503"/>
  <p:tag name="VMAPS_TOP" val="335.459"/>
  <p:tag name="VMAPS_WIDTH" val="21.77016"/>
  <p:tag name="VMAPS_HEIGHT" val="18.35528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58.8702"/>
  <p:tag name="VMAPS_TOP" val="316.6769"/>
  <p:tag name="VMAPS_WIDTH" val="29.88055"/>
  <p:tag name="VMAPS_HEIGHT" val="22.9085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0.3557"/>
  <p:tag name="VMAPS_TOP" val="392.8013"/>
  <p:tag name="VMAPS_WIDTH" val="25.32732"/>
  <p:tag name="VMAPS_HEIGHT" val="24.61591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36.2463"/>
  <p:tag name="VMAPS_TOP" val="313.4043"/>
  <p:tag name="VMAPS_WIDTH" val="30.44968"/>
  <p:tag name="VMAPS_HEIGHT" val="29.16913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38.8362"/>
  <p:tag name="VMAPS_TOP" val="383.9794"/>
  <p:tag name="VMAPS_WIDTH" val="13.37512"/>
  <p:tag name="VMAPS_HEIGHT" val="26.46567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27.4244"/>
  <p:tag name="VMAPS_TOP" val="308.8511"/>
  <p:tag name="VMAPS_WIDTH" val="22.62386"/>
  <p:tag name="VMAPS_HEIGHT" val="24.90047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3.4861"/>
  <p:tag name="VMAPS_TOP" val="262.6073"/>
  <p:tag name="VMAPS_WIDTH" val="5.691575"/>
  <p:tag name="VMAPS_HEIGHT" val="3.557244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14.5049"/>
  <p:tag name="VMAPS_TOP" val="380.5644"/>
  <p:tag name="VMAPS_WIDTH" val="20.06268"/>
  <p:tag name="VMAPS_HEIGHT" val="32.01496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34.8235"/>
  <p:tag name="VMAPS_TOP" val="290.069"/>
  <p:tag name="VMAPS_WIDTH" val="22.05472"/>
  <p:tag name="VMAPS_HEIGHT" val="17.92835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19.6273"/>
  <p:tag name="VMAPS_TOP" val="378.7147"/>
  <p:tag name="VMAPS_WIDTH" val="6.118504"/>
  <p:tag name="VMAPS_HEIGHT" val="14.65575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75.6602"/>
  <p:tag name="VMAPS_TOP" val="296.1874"/>
  <p:tag name="VMAPS_WIDTH" val="29.73827"/>
  <p:tag name="VMAPS_HEIGHT" val="28.45764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37.3846"/>
  <p:tag name="VMAPS_TOP" val="345.2769"/>
  <p:tag name="VMAPS_WIDTH" val="7.683543"/>
  <p:tag name="VMAPS_HEIGHT" val="8.110473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09.0979"/>
  <p:tag name="VMAPS_TOP" val="416.2787"/>
  <p:tag name="VMAPS_WIDTH" val="4.410945"/>
  <p:tag name="VMAPS_HEIGHT" val="4.410945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21.9039"/>
  <p:tag name="VMAPS_TOP" val="352.6759"/>
  <p:tag name="VMAPS_WIDTH" val="14.94032"/>
  <p:tag name="VMAPS_HEIGHT" val="17.35921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30.8394"/>
  <p:tag name="VMAPS_TOP" val="337.5933"/>
  <p:tag name="VMAPS_WIDTH" val="13.80205"/>
  <p:tag name="VMAPS_HEIGHT" val="10.52937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27.5668"/>
  <p:tag name="VMAPS_TOP" val="337.5933"/>
  <p:tag name="VMAPS_WIDTH" val="6.118504"/>
  <p:tag name="VMAPS_HEIGHT" val="3.557244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52.8941"/>
  <p:tag name="VMAPS_TOP" val="340.4391"/>
  <p:tag name="VMAPS_WIDTH" val="8.537323"/>
  <p:tag name="VMAPS_HEIGHT" val="12.5213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7.7547"/>
  <p:tag name="VMAPS_TOP" val="266.4491"/>
  <p:tag name="VMAPS_WIDTH" val="7.541338"/>
  <p:tag name="VMAPS_HEIGHT" val="7.114409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27.5668"/>
  <p:tag name="VMAPS_TOP" val="335.1744"/>
  <p:tag name="VMAPS_WIDTH" val="5.691575"/>
  <p:tag name="VMAPS_HEIGHT" val="1.992047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75.091"/>
  <p:tag name="VMAPS_TOP" val="357.0868"/>
  <p:tag name="VMAPS_WIDTH" val="10.38709"/>
  <p:tag name="VMAPS_HEIGHT" val="11.66764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26.5993"/>
  <p:tag name="VMAPS_TOP" val="327.3485"/>
  <p:tag name="VMAPS_WIDTH" val="12.23677"/>
  <p:tag name="VMAPS_HEIGHT" val="11.24079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76.0871"/>
  <p:tag name="VMAPS_TOP" val="357.0868"/>
  <p:tag name="VMAPS_WIDTH" val="3.841811"/>
  <p:tag name="VMAPS_HEIGHT" val="2.561181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20.1965"/>
  <p:tag name="VMAPS_TOP" val="334.3206"/>
  <p:tag name="VMAPS_WIDTH" val="27.88843"/>
  <p:tag name="VMAPS_HEIGHT" val="20.48953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04.4024"/>
  <p:tag name="VMAPS_TOP" val="299.6023"/>
  <p:tag name="VMAPS_WIDTH" val="21.05866"/>
  <p:tag name="VMAPS_HEIGHT" val="20.63181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36.4172"/>
  <p:tag name="VMAPS_TOP" val="337.5933"/>
  <p:tag name="VMAPS_WIDTH" val="3.272677"/>
  <p:tag name="VMAPS_HEIGHT" val="3.557244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1.6364"/>
  <p:tag name="VMAPS_TOP" val="351.3953"/>
  <p:tag name="VMAPS_WIDTH" val="35.42984"/>
  <p:tag name="VMAPS_HEIGHT" val="34.86071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42.7917"/>
  <p:tag name="VMAPS_TOP" val="341.2928"/>
  <p:tag name="VMAPS_WIDTH" val="11.66764"/>
  <p:tag name="VMAPS_HEIGHT" val="12.09457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79.3597"/>
  <p:tag name="VMAPS_TOP" val="354.3833"/>
  <p:tag name="VMAPS_WIDTH" val="14.22882"/>
  <p:tag name="VMAPS_HEIGHT" val="16.5054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93.4463"/>
  <p:tag name="VMAPS_TOP" val="264.5994"/>
  <p:tag name="VMAPS_WIDTH" val="7.825905"/>
  <p:tag name="VMAPS_HEIGHT" val="10.67173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3.486"/>
  <p:tag name="VMAPS_TOP" val="316.8192"/>
  <p:tag name="VMAPS_WIDTH" val="20.06268"/>
  <p:tag name="VMAPS_HEIGHT" val="30.87661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5.6204"/>
  <p:tag name="VMAPS_TOP" val="340.7237"/>
  <p:tag name="VMAPS_WIDTH" val="24.47354"/>
  <p:tag name="VMAPS_HEIGHT" val="15.36709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74.3795"/>
  <p:tag name="VMAPS_TOP" val="337.3087"/>
  <p:tag name="VMAPS_WIDTH" val="14.37118"/>
  <p:tag name="VMAPS_HEIGHT" val="21.05866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0.9249"/>
  <p:tag name="VMAPS_TOP" val="369.3236"/>
  <p:tag name="VMAPS_WIDTH" val="2.134409"/>
  <p:tag name="VMAPS_HEIGHT" val="2.988031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95.7228"/>
  <p:tag name="VMAPS_TOP" val="394.5087"/>
  <p:tag name="VMAPS_WIDTH" val="17.78606"/>
  <p:tag name="VMAPS_HEIGHT" val="18.35528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13.082"/>
  <p:tag name="VMAPS_TOP" val="365.6241"/>
  <p:tag name="VMAPS_WIDTH" val="3.130315"/>
  <p:tag name="VMAPS_HEIGHT" val="3.984094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49.1946"/>
  <p:tag name="VMAPS_TOP" val="333.3246"/>
  <p:tag name="VMAPS_WIDTH" val="14.08661"/>
  <p:tag name="VMAPS_HEIGHT" val="10.52937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60.2932"/>
  <p:tag name="VMAPS_TOP" val="338.1624"/>
  <p:tag name="VMAPS_WIDTH" val="5.549291"/>
  <p:tag name="VMAPS_HEIGHT" val="11.80992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0.3557"/>
  <p:tag name="VMAPS_TOP" val="371.8847"/>
  <p:tag name="VMAPS_WIDTH" val="23.47764"/>
  <p:tag name="VMAPS_HEIGHT" val="23.47764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42.7917"/>
  <p:tag name="VMAPS_TOP" val="287.69"/>
  <p:tag name="VMAPS_WIDTH" val="37.99102"/>
  <p:tag name="VMAPS_HEIGHT" val="38.27559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01.8413"/>
  <p:tag name="VMAPS_TOP" val="235.0033"/>
  <p:tag name="VMAPS_WIDTH" val="18.21291"/>
  <p:tag name="VMAPS_HEIGHT" val="15.22496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68.7921"/>
  <p:tag name="VMAPS_TOP" val="290.9046"/>
  <p:tag name="VMAPS_WIDTH" val="61.20228"/>
  <p:tag name="VMAPS_HEIGHT" val="47.43118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16.2334"/>
  <p:tag name="VMAPS_TOP" val="457.9744"/>
  <p:tag name="VMAPS_WIDTH" val="11.68094"/>
  <p:tag name="VMAPS_HEIGHT" val="6.58252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43.8853"/>
  <p:tag name="VMAPS_TOP" val="323.2812"/>
  <p:tag name="VMAPS_WIDTH" val="11.48598"/>
  <p:tag name="VMAPS_HEIGHT" val="13.87898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23.6624"/>
  <p:tag name="VMAPS_TOP" val="268.6961"/>
  <p:tag name="VMAPS_WIDTH" val="167.5455"/>
  <p:tag name="VMAPS_HEIGHT" val="217.3039"/>
</p:tagLst>
</file>

<file path=ppt/tags/tag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16.0791"/>
  <p:tag name="VMAPS_TOP" val="255.6895"/>
  <p:tag name="VMAPS_WIDTH" val="9.099764"/>
  <p:tag name="VMAPS_HEIGHT" val="14.20299"/>
</p:tagLst>
</file>

<file path=ppt/tags/tag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12.3286"/>
  <p:tag name="VMAPS_TOP" val="255.9969"/>
  <p:tag name="VMAPS_WIDTH" val="2.95126"/>
  <p:tag name="VMAPS_HEIGHT" val="5.533622"/>
</p:tagLst>
</file>

<file path=ppt/tags/tag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96.281"/>
  <p:tag name="VMAPS_TOP" val="239.0886"/>
  <p:tag name="VMAPS_WIDTH" val="5.90252"/>
  <p:tag name="VMAPS_HEIGHT" val="4.611339"/>
</p:tagLst>
</file>

<file path=ppt/tags/tag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02.6754"/>
  <p:tag name="VMAPS_TOP" val="233.1861"/>
  <p:tag name="VMAPS_WIDTH" val="5.656614"/>
  <p:tag name="VMAPS_HEIGHT" val="5.90252"/>
</p:tagLst>
</file>

<file path=ppt/tags/tag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06.3031"/>
  <p:tag name="VMAPS_TOP" val="263.8669"/>
  <p:tag name="VMAPS_WIDTH" val="11.68213"/>
  <p:tag name="VMAPS_HEIGHT" val="14.32598"/>
</p:tagLst>
</file>

<file path=ppt/tags/tag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09.9307"/>
  <p:tag name="VMAPS_TOP" val="234.9076"/>
  <p:tag name="VMAPS_WIDTH" val="16.10898"/>
  <p:tag name="VMAPS_HEIGHT" val="15.80157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08.3865"/>
  <p:tag name="VMAPS_TOP" val="258.1964"/>
  <p:tag name="VMAPS_WIDTH" val="6.403071"/>
  <p:tag name="VMAPS_HEIGHT" val="8.39504"/>
</p:tagLst>
</file>

<file path=ppt/tags/tag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92.1001"/>
  <p:tag name="VMAPS_TOP" val="157.2523"/>
  <p:tag name="VMAPS_WIDTH" val="22.56496"/>
  <p:tag name="VMAPS_HEIGHT" val="33.38622"/>
</p:tagLst>
</file>

<file path=ppt/tags/tag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82.393"/>
  <p:tag name="VMAPS_TOP" val="220.0808"/>
  <p:tag name="VMAPS_WIDTH" val="6.142519"/>
  <p:tag name="VMAPS_HEIGHT" val="7.102205"/>
</p:tagLst>
</file>

<file path=ppt/tags/tag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84.1686"/>
  <p:tag name="VMAPS_TOP" val="192.3602"/>
  <p:tag name="VMAPS_WIDTH" val="10.32945"/>
  <p:tag name="VMAPS_HEIGHT" val="24.65543"/>
</p:tagLst>
</file>

<file path=ppt/tags/tag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30.5797"/>
  <p:tag name="VMAPS_TOP" val="54"/>
  <p:tag name="VMAPS_WIDTH" val="4.806299"/>
  <p:tag name="VMAPS_HEIGHT" val="7.673307"/>
</p:tagLst>
</file>

<file path=ppt/tags/tag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25.689"/>
  <p:tag name="VMAPS_TOP" val="58.97496"/>
  <p:tag name="VMAPS_WIDTH" val="4.974961"/>
  <p:tag name="VMAPS_HEIGHT" val="11.2148"/>
</p:tagLst>
</file>

<file path=ppt/tags/tag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31.3385"/>
  <p:tag name="VMAPS_TOP" val="63.69709"/>
  <p:tag name="VMAPS_WIDTH" val="4.216142"/>
  <p:tag name="VMAPS_HEIGHT" val="3.29063"/>
</p:tagLst>
</file>

<file path=ppt/tags/tag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15.9077"/>
  <p:tag name="VMAPS_TOP" val="63.61268"/>
  <p:tag name="VMAPS_WIDTH" val="7.504646"/>
  <p:tag name="VMAPS_HEIGHT" val="13.06992"/>
</p:tagLst>
</file>

<file path=ppt/tags/tag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14.4742"/>
  <p:tag name="VMAPS_TOP" val="69.93685"/>
  <p:tag name="VMAPS_WIDTH" val="15.68386"/>
  <p:tag name="VMAPS_HEIGHT" val="28.50087"/>
</p:tagLst>
</file>

<file path=ppt/tags/tag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75.6017"/>
  <p:tag name="VMAPS_TOP" val="139.1652"/>
  <p:tag name="VMAPS_WIDTH" val="8.179213"/>
  <p:tag name="VMAPS_HEIGHT" val="7.083071"/>
</p:tagLst>
</file>

<file path=ppt/tags/tag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77.2038"/>
  <p:tag name="VMAPS_TOP" val="129.6369"/>
  <p:tag name="VMAPS_WIDTH" val="14.92504"/>
  <p:tag name="VMAPS_HEIGHT" val="12.3953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99.7069"/>
  <p:tag name="VMAPS_TOP" val="246.8134"/>
  <p:tag name="VMAPS_WIDTH" val="34.00693"/>
  <p:tag name="VMAPS_HEIGHT" val="22.62394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4.5399"/>
  <p:tag name="VMAPS_TOP" val="141.6949"/>
  <p:tag name="VMAPS_WIDTH" val="4.384725"/>
  <p:tag name="VMAPS_HEIGHT" val="6.661417"/>
</p:tagLst>
</file>

<file path=ppt/tags/tag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6.9009"/>
  <p:tag name="VMAPS_TOP" val="132.4194"/>
  <p:tag name="VMAPS_WIDTH" val="3.288504"/>
  <p:tag name="VMAPS_HEIGHT" val="3.204252"/>
</p:tagLst>
</file>

<file path=ppt/tags/tag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2.6847"/>
  <p:tag name="VMAPS_TOP" val="127.6974"/>
  <p:tag name="VMAPS_WIDTH" val="4.806378"/>
  <p:tag name="VMAPS_HEIGHT" val="3.204252"/>
</p:tagLst>
</file>

<file path=ppt/tags/tag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3.1064"/>
  <p:tag name="VMAPS_TOP" val="119.5182"/>
  <p:tag name="VMAPS_WIDTH" val="5.312284"/>
  <p:tag name="VMAPS_HEIGHT" val="5.90252"/>
</p:tagLst>
</file>

<file path=ppt/tags/tag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9.4305"/>
  <p:tag name="VMAPS_TOP" val="125.3364"/>
  <p:tag name="VMAPS_WIDTH" val="2.529685"/>
  <p:tag name="VMAPS_HEIGHT" val="4.974961"/>
</p:tagLst>
</file>

<file path=ppt/tags/tag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92.0445"/>
  <p:tag name="VMAPS_TOP" val="122.7224"/>
  <p:tag name="VMAPS_WIDTH" val="6.99874"/>
  <p:tag name="VMAPS_HEIGHT" val="5.649528"/>
</p:tagLst>
</file>

<file path=ppt/tags/tag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92.4661"/>
  <p:tag name="VMAPS_TOP" val="129.3839"/>
  <p:tag name="VMAPS_WIDTH" val="3.794488"/>
  <p:tag name="VMAPS_HEIGHT" val="4.131811"/>
</p:tagLst>
</file>

<file path=ppt/tags/tag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31.9229"/>
  <p:tag name="VMAPS_TOP" val="272.4783"/>
  <p:tag name="VMAPS_WIDTH" val="6.91441"/>
  <p:tag name="VMAPS_HEIGHT" val="11.38346"/>
</p:tagLst>
</file>

<file path=ppt/tags/tag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07.9227"/>
  <p:tag name="VMAPS_TOP" val="218.5451"/>
  <p:tag name="VMAPS_WIDTH" val="4.990709"/>
  <p:tag name="VMAPS_HEIGHT" val="4.990788"/>
</p:tagLst>
</file>

<file path=ppt/tags/tag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00.5325"/>
  <p:tag name="VMAPS_TOP" val="150.2358"/>
  <p:tag name="VMAPS_WIDTH" val="112.3852"/>
  <p:tag name="VMAPS_HEIGHT" val="164.3648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94.4422"/>
  <p:tag name="VMAPS_TOP" val="273.5635"/>
  <p:tag name="VMAPS_WIDTH" val="3.557244"/>
  <p:tag name="VMAPS_HEIGHT" val="7.683543"/>
</p:tagLst>
</file>

<file path=ppt/tags/tag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32.0582"/>
  <p:tag name="VMAPS_TOP" val="360.7835"/>
  <p:tag name="VMAPS_WIDTH" val="60.32362"/>
  <p:tag name="VMAPS_HEIGHT" val="74.86693"/>
</p:tagLst>
</file>

<file path=ppt/tags/tag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243.7032"/>
  <p:tag name="VMAPS_TOP" val="138.195"/>
  <p:tag name="VMAPS_WIDTH" val="72.66827"/>
  <p:tag name="VMAPS_HEIGHT" val="49.61504"/>
</p:tagLst>
</file>

<file path=ppt/tags/tag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43.9353"/>
  <p:tag name="VMAPS_TOP" val="422.8538"/>
  <p:tag name="VMAPS_WIDTH" val="21.55016"/>
  <p:tag name="VMAPS_HEIGHT" val="43.09969"/>
</p:tagLst>
</file>

<file path=ppt/tags/tag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44.9377"/>
  <p:tag name="VMAPS_TOP" val="408.3203"/>
  <p:tag name="VMAPS_WIDTH" val="82.19032"/>
  <p:tag name="VMAPS_HEIGHT" val="65.65221"/>
</p:tagLst>
</file>

<file path=ppt/tags/tag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74.0049"/>
  <p:tag name="VMAPS_TOP" val="337.1557"/>
  <p:tag name="VMAPS_WIDTH" val="83.69402"/>
  <p:tag name="VMAPS_HEIGHT" val="84.19504"/>
</p:tagLst>
</file>

<file path=ppt/tags/tag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37.4199"/>
  <p:tag name="VMAPS_TOP" val="292.051"/>
  <p:tag name="VMAPS_WIDTH" val="29.06724"/>
  <p:tag name="VMAPS_HEIGHT" val="41.59638"/>
</p:tagLst>
</file>

<file path=ppt/tags/tag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66.7194"/>
  <p:tag name="VMAPS_TOP" val="358.2043"/>
  <p:tag name="VMAPS_WIDTH" val="50.6174"/>
  <p:tag name="VMAPS_HEIGHT" val="25.05787"/>
</p:tagLst>
</file>

<file path=ppt/tags/tag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22.617"/>
  <p:tag name="VMAPS_TOP" val="334.1487"/>
  <p:tag name="VMAPS_WIDTH" val="23.05323"/>
  <p:tag name="VMAPS_HEIGHT" val="18.54315"/>
</p:tagLst>
</file>

<file path=ppt/tags/tag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97.2902"/>
  <p:tag name="VMAPS_TOP" val="296.5614"/>
  <p:tag name="VMAPS_WIDTH" val="65.15086"/>
  <p:tag name="VMAPS_HEIGHT" val="61.64283"/>
</p:tagLst>
</file>

<file path=ppt/tags/tag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58.7006"/>
  <p:tag name="VMAPS_TOP" val="429.3691"/>
  <p:tag name="VMAPS_WIDTH" val="9.522047"/>
  <p:tag name="VMAPS_HEIGHT" val="21.55016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00.1337"/>
  <p:tag name="VMAPS_TOP" val="269.8639"/>
  <p:tag name="VMAPS_WIDTH" val="12.09457"/>
  <p:tag name="VMAPS_HEIGHT" val="7.541338"/>
</p:tagLst>
</file>

<file path=ppt/tags/tag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6.7656"/>
  <p:tag name="VMAPS_TOP" val="455.4294"/>
  <p:tag name="VMAPS_WIDTH" val="20.54779"/>
  <p:tag name="VMAPS_HEIGHT" val="13.53142"/>
</p:tagLst>
</file>

<file path=ppt/tags/tag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48.6776"/>
  <p:tag name="VMAPS_TOP" val="376.7471"/>
  <p:tag name="VMAPS_WIDTH" val="77.17867"/>
  <p:tag name="VMAPS_HEIGHT" val="81.68929"/>
</p:tagLst>
</file>

<file path=ppt/tags/tag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93.2809"/>
  <p:tag name="VMAPS_TOP" val="380.2554"/>
  <p:tag name="VMAPS_WIDTH" val="39.59165"/>
  <p:tag name="VMAPS_HEIGHT" val="38.58961"/>
</p:tagLst>
</file>

<file path=ppt/tags/tag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43.6658"/>
  <p:tag name="VMAPS_TOP" val="371.2346"/>
  <p:tag name="VMAPS_WIDTH" val="29.56858"/>
  <p:tag name="VMAPS_HEIGHT" val="18.04181"/>
</p:tagLst>
</file>

<file path=ppt/tags/tag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40.8911"/>
  <p:tag name="VMAPS_TOP" val="258.4734"/>
  <p:tag name="VMAPS_WIDTH" val="49.61504"/>
  <p:tag name="VMAPS_HEIGHT" val="29.56858"/>
</p:tagLst>
</file>

<file path=ppt/tags/tag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40.8911"/>
  <p:tag name="VMAPS_TOP" val="278.0188"/>
  <p:tag name="VMAPS_WIDTH" val="40.09268"/>
  <p:tag name="VMAPS_HEIGHT" val="29.56858"/>
</p:tagLst>
</file>

<file path=ppt/tags/tag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2.7562"/>
  <p:tag name="VMAPS_TOP" val="336.6544"/>
  <p:tag name="VMAPS_WIDTH" val="46.10669"/>
  <p:tag name="VMAPS_HEIGHT" val="25.05787"/>
</p:tagLst>
</file>

<file path=ppt/tags/tag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60.7054"/>
  <p:tag name="VMAPS_TOP" val="414.3343"/>
  <p:tag name="VMAPS_WIDTH" val="6.515354"/>
  <p:tag name="VMAPS_HEIGHT" val="15.53614"/>
</p:tagLst>
</file>

<file path=ppt/tags/tag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32.8723"/>
  <p:tag name="VMAPS_TOP" val="291.049"/>
  <p:tag name="VMAPS_WIDTH" val="22.05118"/>
  <p:tag name="VMAPS_HEIGHT" val="11.02543"/>
</p:tagLst>
</file>

<file path=ppt/tags/tag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41.1602"/>
  <p:tag name="VMAPS_TOP" val="346.1765"/>
  <p:tag name="VMAPS_WIDTH" val="5.512992"/>
  <p:tag name="VMAPS_HEIGHT" val="7.517638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18.7736"/>
  <p:tag name="VMAPS_TOP" val="290.2113"/>
  <p:tag name="VMAPS_WIDTH" val="4.410945"/>
  <p:tag name="VMAPS_HEIGHT" val="2.845748"/>
</p:tagLst>
</file>

<file path=ppt/tags/tag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09.8191"/>
  <p:tag name="VMAPS_TOP" val="362.7147"/>
  <p:tag name="VMAPS_WIDTH" val="44.60339"/>
  <p:tag name="VMAPS_HEIGHT" val="27.0626"/>
</p:tagLst>
</file>

<file path=ppt/tags/tag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36.3806"/>
  <p:tag name="VMAPS_TOP" val="365.7216"/>
  <p:tag name="VMAPS_WIDTH" val="62.6452"/>
  <p:tag name="VMAPS_HEIGHT" val="43.60102"/>
</p:tagLst>
</file>

<file path=ppt/tags/tag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91.7773"/>
  <p:tag name="VMAPS_TOP" val="378.7517"/>
  <p:tag name="VMAPS_WIDTH" val="20.04646"/>
  <p:tag name="VMAPS_HEIGHT" val="12.52905"/>
</p:tagLst>
</file>

<file path=ppt/tags/tag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06.812"/>
  <p:tag name="VMAPS_TOP" val="392.2831"/>
  <p:tag name="VMAPS_WIDTH" val="26.56157"/>
  <p:tag name="VMAPS_HEIGHT" val="25.05787"/>
</p:tagLst>
</file>

<file path=ppt/tags/tag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26.8586"/>
  <p:tag name="VMAPS_TOP" val="385.7681"/>
  <p:tag name="VMAPS_WIDTH" val="27.56386"/>
  <p:tag name="VMAPS_HEIGHT" val="37.58725"/>
</p:tagLst>
</file>

<file path=ppt/tags/tag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56.4271"/>
  <p:tag name="VMAPS_TOP" val="281.5266"/>
  <p:tag name="VMAPS_WIDTH" val="64.14851"/>
  <p:tag name="VMAPS_HEIGHT" val="53.62441"/>
</p:tagLst>
</file>

<file path=ppt/tags/tag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79.4803"/>
  <p:tag name="VMAPS_TOP" val="363.2159"/>
  <p:tag name="VMAPS_WIDTH" val="22.55244"/>
  <p:tag name="VMAPS_HEIGHT" val="29.56858"/>
</p:tagLst>
</file>

<file path=ppt/tags/tag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48.9094"/>
  <p:tag name="VMAPS_TOP" val="323.1232"/>
  <p:tag name="VMAPS_WIDTH" val="119.7773"/>
  <p:tag name="VMAPS_HEIGHT" val="79.68465"/>
</p:tagLst>
</file>

<file path=ppt/tags/tag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30.3663"/>
  <p:tag name="VMAPS_TOP" val="417.3408"/>
  <p:tag name="VMAPS_WIDTH" val="12.52905"/>
  <p:tag name="VMAPS_HEIGHT" val="27.0626"/>
</p:tagLst>
</file>

<file path=ppt/tags/tag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50.4128"/>
  <p:tag name="VMAPS_TOP" val="404.3107"/>
  <p:tag name="VMAPS_WIDTH" val="42.59866"/>
  <p:tag name="VMAPS_HEIGHT" val="26.5615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727.9375"/>
  <p:tag name="VMAPS_TOP" val="441.3215"/>
  <p:tag name="VMAPS_WIDTH" val="6.972047"/>
  <p:tag name="VMAPS_HEIGHT" val="9.67559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95.5806"/>
  <p:tag name="VMAPS_TOP" val="272.2829"/>
  <p:tag name="VMAPS_WIDTH" val="3.130315"/>
  <p:tag name="VMAPS_HEIGHT" val="2.988031"/>
</p:tagLst>
</file>

<file path=ppt/tags/tag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16.0649"/>
  <p:tag name="VMAPS_TOP" val="475.9769"/>
  <p:tag name="VMAPS_WIDTH" val="15.53606"/>
  <p:tag name="VMAPS_HEIGHT" val="10.02307"/>
</p:tagLst>
</file>

<file path=ppt/tags/tag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34.3759"/>
  <p:tag name="VMAPS_TOP" val="412.8307"/>
  <p:tag name="VMAPS_WIDTH" val="11.02543"/>
  <p:tag name="VMAPS_HEIGHT" val="10.52441"/>
</p:tagLst>
</file>

<file path=ppt/tags/tag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38.8863"/>
  <p:tag name="VMAPS_TOP" val="418.8445"/>
  <p:tag name="VMAPS_WIDTH" val="17.03945"/>
  <p:tag name="VMAPS_HEIGHT" val="15.0348"/>
</p:tagLst>
</file>

<file path=ppt/tags/tag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14.3292"/>
  <p:tag name="VMAPS_TOP" val="352.6915"/>
  <p:tag name="VMAPS_WIDTH" val="37.08598"/>
  <p:tag name="VMAPS_HEIGHT" val="18.04181"/>
</p:tagLst>
</file>

<file path=ppt/tags/tag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23.8515"/>
  <p:tag name="VMAPS_TOP" val="409.3227"/>
  <p:tag name="VMAPS_WIDTH" val="13.53142"/>
  <p:tag name="VMAPS_HEIGHT" val="15.53614"/>
</p:tagLst>
</file>

<file path=ppt/tags/tag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20.6127"/>
  <p:tag name="VMAPS_TOP" val="441.3969"/>
  <p:tag name="VMAPS_WIDTH" val="7.517638"/>
  <p:tag name="VMAPS_HEIGHT" val="6.515354"/>
</p:tagLst>
</file>

<file path=ppt/tags/tag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88.7332"/>
  <p:tag name="VMAPS_TOP" val="429.3691"/>
  <p:tag name="VMAPS_WIDTH" val="21.55016"/>
  <p:tag name="VMAPS_HEIGHT" val="21.55016"/>
</p:tagLst>
</file>

<file path=ppt/tags/tag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57.1973"/>
  <p:tag name="VMAPS_TOP" val="261.9817"/>
  <p:tag name="VMAPS_WIDTH" val="31.07189"/>
  <p:tag name="VMAPS_HEIGHT" val="38.08803"/>
</p:tagLst>
</file>

<file path=ppt/tags/tag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43.6658"/>
  <p:tag name="VMAPS_TOP" val="295.5591"/>
  <p:tag name="VMAPS_WIDTH" val="58.63583"/>
  <p:tag name="VMAPS_HEIGHT" val="79.68465"/>
</p:tagLst>
</file>

<file path=ppt/tags/tag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27.1274"/>
  <p:tag name="VMAPS_TOP" val="312.0975"/>
  <p:tag name="VMAPS_WIDTH" val="24.05559"/>
  <p:tag name="VMAPS_HEIGHT" val="29.56858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96.8612"/>
  <p:tag name="VMAPS_TOP" val="273.9903"/>
  <p:tag name="VMAPS_WIDTH" val="4.837795"/>
  <p:tag name="VMAPS_HEIGHT" val="4.268661"/>
</p:tagLst>
</file>

<file path=ppt/tags/tag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44.9377"/>
  <p:tag name="VMAPS_TOP" val="54"/>
  <p:tag name="VMAPS_WIDTH" val="8.018425"/>
  <p:tag name="VMAPS_HEIGHT" val="7.517638"/>
</p:tagLst>
</file>

<file path=ppt/tags/tag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39.3876"/>
  <p:tag name="VMAPS_TOP" val="75.54984"/>
  <p:tag name="VMAPS_WIDTH" val="71.16464"/>
  <p:tag name="VMAPS_HEIGHT" val="159.369"/>
</p:tagLst>
</file>

<file path=ppt/tags/tag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47.4058"/>
  <p:tag name="VMAPS_TOP" val="236.9235"/>
  <p:tag name="VMAPS_WIDTH" val="43.10023"/>
  <p:tag name="VMAPS_HEIGHT" val="28.06488"/>
</p:tagLst>
</file>

<file path=ppt/tags/tag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33.3733"/>
  <p:tag name="VMAPS_TOP" val="425.8608"/>
  <p:tag name="VMAPS_WIDTH" val="57.13244"/>
  <p:tag name="VMAPS_HEIGHT" val="57.63378"/>
</p:tagLst>
</file>

<file path=ppt/tags/tag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14.0976"/>
  <p:tag name="VMAPS_TOP" val="448.914"/>
  <p:tag name="VMAPS_WIDTH" val="2.004646"/>
  <p:tag name="VMAPS_HEIGHT" val="2.004646"/>
</p:tagLst>
</file>

<file path=ppt/tags/tag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30.1347"/>
  <p:tag name="VMAPS_TOP" val="440.3946"/>
  <p:tag name="VMAPS_WIDTH" val="4.00937"/>
  <p:tag name="VMAPS_HEIGHT" val="2.505984"/>
</p:tagLst>
</file>

<file path=ppt/tags/tag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226.1624"/>
  <p:tag name="VMAPS_TOP" val="450.9187"/>
  <p:tag name="VMAPS_WIDTH" val="2.004646"/>
  <p:tag name="VMAPS_HEIGHT" val="2.004646"/>
</p:tagLst>
</file>

<file path=ppt/tags/tag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236.1857"/>
  <p:tag name="VMAPS_TOP" val="458.9374"/>
  <p:tag name="VMAPS_WIDTH" val="5.512992"/>
  <p:tag name="VMAPS_HEIGHT" val="2.505984"/>
</p:tagLst>
</file>

<file path=ppt/tags/tag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52.4545"/>
  <p:tag name="VMAPS_TOP" val="224.8952"/>
  <p:tag name="VMAPS_WIDTH" val="64.64984"/>
  <p:tag name="VMAPS_HEIGHT" val="124.2877"/>
</p:tagLst>
</file>

<file path=ppt/tags/tag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77.2438"/>
  <p:tag name="VMAPS_TOP" val="94.09267"/>
  <p:tag name="VMAPS_WIDTH" val="85.19709"/>
  <p:tag name="VMAPS_HEIGHT" val="196.4547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9.889"/>
  <p:tag name="VMAPS_TOP" val="255.2083"/>
  <p:tag name="VMAPS_WIDTH" val="10.52937"/>
  <p:tag name="VMAPS_HEIGHT" val="5.122362"/>
</p:tagLst>
</file>

<file path=ppt/tags/tag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00.2967"/>
  <p:tag name="VMAPS_TOP" val="228.9048"/>
  <p:tag name="VMAPS_WIDTH" val="35.58228"/>
  <p:tag name="VMAPS_HEIGHT" val="66.15347"/>
</p:tagLst>
</file>

<file path=ppt/tags/tag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37.1511"/>
  <p:tag name="VMAPS_TOP" val="55.50362"/>
  <p:tag name="VMAPS_WIDTH" val="170.3944"/>
  <p:tag name="VMAPS_HEIGHT" val="202.97"/>
</p:tagLst>
</file>

<file path=ppt/tags/tag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42.1625"/>
  <p:tag name="VMAPS_TOP" val="55.50362"/>
  <p:tag name="VMAPS_WIDTH" val="133.8098"/>
  <p:tag name="VMAPS_HEIGHT" val="148.8446"/>
</p:tagLst>
</file>

<file path=ppt/tags/tag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96.7516"/>
  <p:tag name="VMAPS_TOP" val="442.9003"/>
  <p:tag name="VMAPS_WIDTH" val="10.02315"/>
  <p:tag name="VMAPS_HEIGHT" val="8.018425"/>
</p:tagLst>
</file>

<file path=ppt/tags/tag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99.2574"/>
  <p:tag name="VMAPS_TOP" val="423.3551"/>
  <p:tag name="VMAPS_WIDTH" val="34.58023"/>
  <p:tag name="VMAPS_HEIGHT" val="31.07197"/>
</p:tagLst>
</file>

<file path=ppt/tags/tag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68.2232"/>
  <p:tag name="VMAPS_TOP" val="427.9722"/>
  <p:tag name="VMAPS_WIDTH" val="16.97858"/>
  <p:tag name="VMAPS_HEIGHT" val="18.05315"/>
</p:tagLst>
</file>

<file path=ppt/tags/tag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40.1328"/>
  <p:tag name="VMAPS_TOP" val="346.7337"/>
  <p:tag name="VMAPS_WIDTH" val="161.8324"/>
  <p:tag name="VMAPS_HEIGHT" val="86.61157"/>
</p:tagLst>
</file>

<file path=ppt/tags/tag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17.5027"/>
  <p:tag name="VMAPS_TOP" val="379.401"/>
  <p:tag name="VMAPS_WIDTH" val="70.27788"/>
  <p:tag name="VMAPS_HEIGHT" val="46.20716"/>
</p:tagLst>
</file>

<file path=ppt/tags/tag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41.486"/>
  <p:tag name="VMAPS_TOP" val="442.5865"/>
  <p:tag name="VMAPS_WIDTH" val="14.18457"/>
  <p:tag name="VMAPS_HEIGHT" val="10.10118"/>
</p:tagLst>
</file>

<file path=ppt/tags/tag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01.1056"/>
  <p:tag name="VMAPS_TOP" val="453.1176"/>
  <p:tag name="VMAPS_WIDTH" val="4.513307"/>
  <p:tag name="VMAPS_HEIGHT" val="1.93433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92.5925"/>
  <p:tag name="VMAPS_TOP" val="271.2869"/>
  <p:tag name="VMAPS_WIDTH" val="3.841811"/>
  <p:tag name="VMAPS_HEIGHT" val="4.410945"/>
</p:tagLst>
</file>

<file path=ppt/tags/tag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56.8328"/>
  <p:tag name="VMAPS_TOP" val="478.9076"/>
  <p:tag name="VMAPS_WIDTH" val="16.54874"/>
  <p:tag name="VMAPS_HEIGHT" val="7.092362"/>
</p:tagLst>
</file>

<file path=ppt/tags/tag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43.9377"/>
  <p:tag name="VMAPS_TOP" val="463.6485"/>
  <p:tag name="VMAPS_WIDTH" val="12.4652"/>
  <p:tag name="VMAPS_HEIGHT" val="12.4652"/>
</p:tagLst>
</file>

<file path=ppt/tags/tag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61.1947"/>
  <p:tag name="VMAPS_TOP" val="409.0597"/>
  <p:tag name="VMAPS_WIDTH" val="85.10709"/>
  <p:tag name="VMAPS_HEIGHT" val="55.87843"/>
</p:tagLst>
</file>

<file path=ppt/tags/tag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17.8691"/>
  <p:tag name="VMAPS_TOP" val="463.8635"/>
  <p:tag name="VMAPS_WIDTH" val="1.289528"/>
  <p:tag name="VMAPS_HEIGHT" val="1.71937"/>
</p:tagLst>
</file>

<file path=ppt/tags/tag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48.8807"/>
  <p:tag name="VMAPS_TOP" val="471.8154"/>
  <p:tag name="VMAPS_WIDTH" val="2.794016"/>
  <p:tag name="VMAPS_HEIGHT" val="3.008898"/>
</p:tagLst>
</file>

<file path=ppt/tags/tag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38.9946"/>
  <p:tag name="VMAPS_TOP" val="460.4248"/>
  <p:tag name="VMAPS_WIDTH" val="17.19331"/>
  <p:tag name="VMAPS_HEIGHT" val="9.026535"/>
</p:tagLst>
</file>

<file path=ppt/tags/tag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80.9034"/>
  <p:tag name="VMAPS_TOP" val="448.6044"/>
  <p:tag name="VMAPS_WIDTH" val="7.952047"/>
  <p:tag name="VMAPS_HEIGHT" val="6.017559"/>
</p:tagLst>
</file>

<file path=ppt/tags/tag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69.9426"/>
  <p:tag name="VMAPS_TOP" val="453.1176"/>
  <p:tag name="VMAPS_WIDTH" val="6.232677"/>
  <p:tag name="VMAPS_HEIGHT" val="2.579055"/>
</p:tagLst>
</file>

<file path=ppt/tags/tag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616.3648"/>
  <p:tag name="VMAPS_TOP" val="459.1353"/>
  <p:tag name="VMAPS_WIDTH" val="1.934331"/>
  <p:tag name="VMAPS_HEIGHT" val="1.71937"/>
</p:tagLst>
</file>

<file path=ppt/tags/tag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30.6129"/>
  <p:tag name="VMAPS_TOP" val="455.0519"/>
  <p:tag name="VMAPS_WIDTH" val="11.60551"/>
  <p:tag name="VMAPS_HEIGHT" val="12.465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63.2811"/>
  <p:tag name="VMAPS_TOP" val="280.3934"/>
  <p:tag name="VMAPS_WIDTH" val="2.134409"/>
  <p:tag name="VMAPS_HEIGHT" val="1.849843"/>
</p:tagLst>
</file>

<file path=ppt/tags/tag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37.0604"/>
  <p:tag name="VMAPS_TOP" val="465.153"/>
  <p:tag name="VMAPS_WIDTH" val="6.662519"/>
  <p:tag name="VMAPS_HEIGHT" val="3.868425"/>
</p:tagLst>
</file>

<file path=ppt/tags/tag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87.9956"/>
  <p:tag name="VMAPS_TOP" val="449.0341"/>
  <p:tag name="VMAPS_WIDTH" val="10.10118"/>
  <p:tag name="VMAPS_HEIGHT" val="6.877323"/>
</p:tagLst>
</file>

<file path=ppt/tags/tag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48.8807"/>
  <p:tag name="VMAPS_TOP" val="474.3944"/>
  <p:tag name="VMAPS_WIDTH" val="9.241496"/>
  <p:tag name="VMAPS_HEIGHT" val="8.381889"/>
</p:tagLst>
</file>

<file path=ppt/tags/tag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51.6747"/>
  <p:tag name="VMAPS_TOP" val="439.1479"/>
  <p:tag name="VMAPS_WIDTH" val="29.87346"/>
  <p:tag name="VMAPS_HEIGHT" val="10.53094"/>
</p:tagLst>
</file>

<file path=ppt/tags/tag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39.2096"/>
  <p:tag name="VMAPS_TOP" val="453.3325"/>
  <p:tag name="VMAPS_WIDTH" val="3.653701"/>
  <p:tag name="VMAPS_HEIGHT" val="7.522205"/>
</p:tagLst>
</file>

<file path=ppt/tags/tag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17.8452"/>
  <p:tag name="VMAPS_TOP" val="216.2792"/>
  <p:tag name="VMAPS_WIDTH" val="107.0286"/>
  <p:tag name="VMAPS_HEIGHT" val="106.169"/>
</p:tagLst>
</file>

<file path=ppt/tags/tag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18.9198"/>
  <p:tag name="VMAPS_TOP" val="251.0958"/>
  <p:tag name="VMAPS_WIDTH" val="107.8883"/>
  <p:tag name="VMAPS_HEIGHT" val="83.38772"/>
</p:tagLst>
</file>

<file path=ppt/tags/tag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08.1102"/>
  <p:tag name="VMAPS_TOP" val="54"/>
  <p:tag name="VMAPS_WIDTH" val="234.0446"/>
  <p:tag name="VMAPS_HEIGHT" val="308.8527"/>
</p:tagLst>
</file>

<file path=ppt/tags/tag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93.9258"/>
  <p:tag name="VMAPS_TOP" val="210.9062"/>
  <p:tag name="VMAPS_WIDTH" val="239.8472"/>
  <p:tag name="VMAPS_HEIGHT" val="165.701"/>
</p:tagLst>
</file>

<file path=ppt/tags/tag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25.5362"/>
  <p:tag name="VMAPS_TOP" val="121.3572"/>
  <p:tag name="VMAPS_WIDTH" val="8.731496"/>
  <p:tag name="VMAPS_HEIGHT" val="7.068583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39.4055"/>
  <p:tag name="VMAPS_TOP" val="276.9785"/>
  <p:tag name="VMAPS_WIDTH" val="6.118504"/>
  <p:tag name="VMAPS_HEIGHT" val="6.118504"/>
</p:tagLst>
</file>

<file path=ppt/tags/tag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24.9086"/>
  <p:tag name="VMAPS_TOP" val="55.24725"/>
  <p:tag name="VMAPS_WIDTH" val="74.42551"/>
  <p:tag name="VMAPS_HEIGHT" val="62.78354"/>
</p:tagLst>
</file>

<file path=ppt/tags/tag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05.5706"/>
  <p:tag name="VMAPS_TOP" val="291.8287"/>
  <p:tag name="VMAPS_WIDTH" val="29.52087"/>
  <p:tag name="VMAPS_HEIGHT" val="31.59976"/>
</p:tagLst>
</file>

<file path=ppt/tags/tag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6.8606"/>
  <p:tag name="VMAPS_TOP" val="63.14717"/>
  <p:tag name="VMAPS_WIDTH" val="6.237008"/>
  <p:tag name="VMAPS_HEIGHT" val="4.573858"/>
</p:tagLst>
</file>

<file path=ppt/tags/tag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08.0654"/>
  <p:tag name="VMAPS_TOP" val="88.92583"/>
  <p:tag name="VMAPS_WIDTH" val="22.86819"/>
  <p:tag name="VMAPS_HEIGHT" val="22.86819"/>
</p:tagLst>
</file>

<file path=ppt/tags/tag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81.6668"/>
  <p:tag name="VMAPS_TOP" val="122.6044"/>
  <p:tag name="VMAPS_WIDTH" val="68.60464"/>
  <p:tag name="VMAPS_HEIGHT" val="98.9567"/>
</p:tagLst>
</file>

<file path=ppt/tags/tag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82.7026"/>
  <p:tag name="VMAPS_TOP" val="227.382"/>
  <p:tag name="VMAPS_WIDTH" val="46.15213"/>
  <p:tag name="VMAPS_HEIGHT" val="49.06252"/>
</p:tagLst>
</file>

<file path=ppt/tags/tag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73.9711"/>
  <p:tag name="VMAPS_TOP" val="60.65244"/>
  <p:tag name="VMAPS_WIDTH" val="3.326299"/>
  <p:tag name="VMAPS_HEIGHT" val="2.494725"/>
</p:tagLst>
</file>

<file path=ppt/tags/tag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27.6075"/>
  <p:tag name="VMAPS_TOP" val="91.00472"/>
  <p:tag name="VMAPS_WIDTH" val="16.63142"/>
  <p:tag name="VMAPS_HEIGHT" val="20.37346"/>
</p:tagLst>
</file>

<file path=ppt/tags/tag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90.6026"/>
  <p:tag name="VMAPS_TOP" val="76.86795"/>
  <p:tag name="VMAPS_WIDTH" val="26.61024"/>
  <p:tag name="VMAPS_HEIGHT" val="38.2522"/>
</p:tagLst>
</file>

<file path=ppt/tags/tag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84.1617"/>
  <p:tag name="VMAPS_TOP" val="114.2886"/>
  <p:tag name="VMAPS_WIDTH" val="31.59953"/>
  <p:tag name="VMAPS_HEIGHT" val="35.3417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41.6819"/>
  <p:tag name="VMAPS_TOP" val="280.8203"/>
  <p:tag name="VMAPS_WIDTH" val="2.845748"/>
  <p:tag name="VMAPS_HEIGHT" val="2.276614"/>
</p:tagLst>
</file>

<file path=ppt/tags/tag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45.2818"/>
  <p:tag name="VMAPS_TOP" val="173.7456"/>
  <p:tag name="VMAPS_WIDTH" val="65.27834"/>
  <p:tag name="VMAPS_HEIGHT" val="74.84118"/>
</p:tagLst>
</file>

<file path=ppt/tags/tag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394.5563"/>
  <p:tag name="VMAPS_TOP" val="54"/>
  <p:tag name="VMAPS_WIDTH" val="66.10992"/>
  <p:tag name="VMAPS_HEIGHT" val="89.80945"/>
</p:tagLst>
</file>

<file path=ppt/tags/tag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22.4138"/>
  <p:tag name="VMAPS_TOP" val="93.49921"/>
  <p:tag name="VMAPS_WIDTH" val="212.0501"/>
  <p:tag name="VMAPS_HEIGHT" val="222.445"/>
</p:tagLst>
</file>

<file path=ppt/tags/tag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24.9086"/>
  <p:tag name="VMAPS_TOP" val="241.9341"/>
  <p:tag name="VMAPS_WIDTH" val="107.6882"/>
  <p:tag name="VMAPS_HEIGHT" val="239.908"/>
</p:tagLst>
</file>

<file path=ppt/tags/tag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12.435"/>
  <p:tag name="VMAPS_TOP" val="217.8188"/>
  <p:tag name="VMAPS_WIDTH" val="46.9837"/>
  <p:tag name="VMAPS_HEIGHT" val="250.3022"/>
</p:tagLst>
</file>

<file path=ppt/tags/tag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13.2666"/>
  <p:tag name="VMAPS_TOP" val="369.5803"/>
  <p:tag name="VMAPS_WIDTH" val="41.57827"/>
  <p:tag name="VMAPS_HEIGHT" val="116.4197"/>
</p:tagLst>
</file>

<file path=ppt/tags/tag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206.0237"/>
  <p:tag name="VMAPS_TOP" val="62.11189"/>
  <p:tag name="VMAPS_WIDTH" val="154.9521"/>
  <p:tag name="VMAPS_HEIGHT" val="204.4796"/>
</p:tagLst>
</file>

<file path=ppt/tags/tag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196.6328"/>
  <p:tag name="VMAPS_TOP" val="165.9935"/>
  <p:tag name="VMAPS_WIDTH" val="158.7938"/>
  <p:tag name="VMAPS_HEIGHT" val="109.7043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542.3934"/>
  <p:tag name="VMAPS_TOP" val="275.271"/>
  <p:tag name="VMAPS_WIDTH" val="9.817953"/>
  <p:tag name="VMAPS_HEIGHT" val="8.82189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73.6682"/>
  <p:tag name="VMAPS_TOP" val="229.4542"/>
  <p:tag name="VMAPS_WIDTH" val="8.82189"/>
  <p:tag name="VMAPS_HEIGHT" val="10.81386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MAPS" val="MAP"/>
  <p:tag name="VMAPS_LEFT" val="469.8264"/>
  <p:tag name="VMAPS_TOP" val="238.9874"/>
  <p:tag name="VMAPS_WIDTH" val="16.64779"/>
  <p:tag name="VMAPS_HEIGHT" val="22.62394"/>
</p:tagLst>
</file>

<file path=ppt/theme/theme1.xml><?xml version="1.0" encoding="utf-8"?>
<a:theme xmlns:a="http://schemas.openxmlformats.org/drawingml/2006/main" name="New Signature FY20">
  <a:themeElements>
    <a:clrScheme name="New Signature - March">
      <a:dk1>
        <a:srgbClr val="676770"/>
      </a:dk1>
      <a:lt1>
        <a:srgbClr val="FFFFFF"/>
      </a:lt1>
      <a:dk2>
        <a:srgbClr val="004B87"/>
      </a:dk2>
      <a:lt2>
        <a:srgbClr val="57C9E8"/>
      </a:lt2>
      <a:accent1>
        <a:srgbClr val="004B87"/>
      </a:accent1>
      <a:accent2>
        <a:srgbClr val="57C9E8"/>
      </a:accent2>
      <a:accent3>
        <a:srgbClr val="FF8200"/>
      </a:accent3>
      <a:accent4>
        <a:srgbClr val="6B1E74"/>
      </a:accent4>
      <a:accent5>
        <a:srgbClr val="676770"/>
      </a:accent5>
      <a:accent6>
        <a:srgbClr val="B1B2B4"/>
      </a:accent6>
      <a:hlink>
        <a:srgbClr val="004B87"/>
      </a:hlink>
      <a:folHlink>
        <a:srgbClr val="6B1E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err="1" smtClean="0">
            <a:solidFill>
              <a:schemeClr val="bg1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ew Signature FY20" id="{7C7BE5A7-2E3F-43D9-93B5-E5B3AF08C18E}" vid="{F5C506B7-FBAC-451A-BC3F-D35359A8F5B7}"/>
    </a:ext>
  </a:extLst>
</a:theme>
</file>

<file path=ppt/theme/theme10.xml><?xml version="1.0" encoding="utf-8"?>
<a:theme xmlns:a="http://schemas.openxmlformats.org/drawingml/2006/main" name="New Signature - Full Image Text Slides">
  <a:themeElements>
    <a:clrScheme name="New Signature - March">
      <a:dk1>
        <a:srgbClr val="676770"/>
      </a:dk1>
      <a:lt1>
        <a:srgbClr val="FFFFFF"/>
      </a:lt1>
      <a:dk2>
        <a:srgbClr val="004B87"/>
      </a:dk2>
      <a:lt2>
        <a:srgbClr val="57C9E8"/>
      </a:lt2>
      <a:accent1>
        <a:srgbClr val="004B87"/>
      </a:accent1>
      <a:accent2>
        <a:srgbClr val="57C9E8"/>
      </a:accent2>
      <a:accent3>
        <a:srgbClr val="FF8200"/>
      </a:accent3>
      <a:accent4>
        <a:srgbClr val="6B1E74"/>
      </a:accent4>
      <a:accent5>
        <a:srgbClr val="676770"/>
      </a:accent5>
      <a:accent6>
        <a:srgbClr val="B1B2B4"/>
      </a:accent6>
      <a:hlink>
        <a:srgbClr val="004B87"/>
      </a:hlink>
      <a:folHlink>
        <a:srgbClr val="6B1E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err="1" smtClean="0">
            <a:solidFill>
              <a:schemeClr val="bg1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mbined New Sig NSGO - Sales Template" id="{2CE962AB-25F3-48ED-9663-EEB9F1778C93}" vid="{1FA1CEBF-77CB-4A07-B424-A7F8BA69BB74}"/>
    </a:ext>
  </a:extLst>
</a:theme>
</file>

<file path=ppt/theme/theme11.xml><?xml version="1.0" encoding="utf-8"?>
<a:theme xmlns:a="http://schemas.openxmlformats.org/drawingml/2006/main" name="NS:GO - Content Slides">
  <a:themeElements>
    <a:clrScheme name="Custom 1">
      <a:dk1>
        <a:srgbClr val="676770"/>
      </a:dk1>
      <a:lt1>
        <a:srgbClr val="FFFFFF"/>
      </a:lt1>
      <a:dk2>
        <a:srgbClr val="004B87"/>
      </a:dk2>
      <a:lt2>
        <a:srgbClr val="57C9E8"/>
      </a:lt2>
      <a:accent1>
        <a:srgbClr val="004B87"/>
      </a:accent1>
      <a:accent2>
        <a:srgbClr val="57C9E8"/>
      </a:accent2>
      <a:accent3>
        <a:srgbClr val="FF8200"/>
      </a:accent3>
      <a:accent4>
        <a:srgbClr val="6B1E74"/>
      </a:accent4>
      <a:accent5>
        <a:srgbClr val="676770"/>
      </a:accent5>
      <a:accent6>
        <a:srgbClr val="B1B2B4"/>
      </a:accent6>
      <a:hlink>
        <a:srgbClr val="004B87"/>
      </a:hlink>
      <a:folHlink>
        <a:srgbClr val="6B1E74"/>
      </a:folHlink>
    </a:clrScheme>
    <a:fontScheme name="New Signature - Font Set">
      <a:majorFont>
        <a:latin typeface="Segoe UI Semi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mbined New Sig NSGO - Sales Template" id="{2CE962AB-25F3-48ED-9663-EEB9F1778C93}" vid="{E3E80201-1310-46D5-83E0-F503D6F1972D}"/>
    </a:ext>
  </a:extLst>
</a:theme>
</file>

<file path=ppt/theme/theme12.xml><?xml version="1.0" encoding="utf-8"?>
<a:theme xmlns:a="http://schemas.openxmlformats.org/drawingml/2006/main" name="New Signature - Split Image / Content Slides">
  <a:themeElements>
    <a:clrScheme name="New Signature - March">
      <a:dk1>
        <a:srgbClr val="676770"/>
      </a:dk1>
      <a:lt1>
        <a:srgbClr val="FFFFFF"/>
      </a:lt1>
      <a:dk2>
        <a:srgbClr val="004B87"/>
      </a:dk2>
      <a:lt2>
        <a:srgbClr val="57C9E8"/>
      </a:lt2>
      <a:accent1>
        <a:srgbClr val="004B87"/>
      </a:accent1>
      <a:accent2>
        <a:srgbClr val="57C9E8"/>
      </a:accent2>
      <a:accent3>
        <a:srgbClr val="FF8200"/>
      </a:accent3>
      <a:accent4>
        <a:srgbClr val="6B1E74"/>
      </a:accent4>
      <a:accent5>
        <a:srgbClr val="676770"/>
      </a:accent5>
      <a:accent6>
        <a:srgbClr val="B1B2B4"/>
      </a:accent6>
      <a:hlink>
        <a:srgbClr val="004B87"/>
      </a:hlink>
      <a:folHlink>
        <a:srgbClr val="6B1E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err="1" smtClean="0">
            <a:solidFill>
              <a:schemeClr val="bg1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mbined New Sig NSGO - Sales Template" id="{2CE962AB-25F3-48ED-9663-EEB9F1778C93}" vid="{6DB8C87E-3E07-4B2C-A26F-7342B09212F4}"/>
    </a:ext>
  </a:extLst>
</a:theme>
</file>

<file path=ppt/theme/theme13.xml><?xml version="1.0" encoding="utf-8"?>
<a:theme xmlns:a="http://schemas.openxmlformats.org/drawingml/2006/main" name="New Signature - Map Slides">
  <a:themeElements>
    <a:clrScheme name="New Signature - March">
      <a:dk1>
        <a:srgbClr val="676770"/>
      </a:dk1>
      <a:lt1>
        <a:srgbClr val="FFFFFF"/>
      </a:lt1>
      <a:dk2>
        <a:srgbClr val="004B87"/>
      </a:dk2>
      <a:lt2>
        <a:srgbClr val="57C9E8"/>
      </a:lt2>
      <a:accent1>
        <a:srgbClr val="004B87"/>
      </a:accent1>
      <a:accent2>
        <a:srgbClr val="57C9E8"/>
      </a:accent2>
      <a:accent3>
        <a:srgbClr val="FF8200"/>
      </a:accent3>
      <a:accent4>
        <a:srgbClr val="6B1E74"/>
      </a:accent4>
      <a:accent5>
        <a:srgbClr val="676770"/>
      </a:accent5>
      <a:accent6>
        <a:srgbClr val="B1B2B4"/>
      </a:accent6>
      <a:hlink>
        <a:srgbClr val="004B87"/>
      </a:hlink>
      <a:folHlink>
        <a:srgbClr val="6B1E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err="1" smtClean="0">
            <a:solidFill>
              <a:schemeClr val="bg1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mbined New Sig NSGO - Sales Template" id="{2CE962AB-25F3-48ED-9663-EEB9F1778C93}" vid="{B3708242-7759-42C1-B608-9EF26E3F12E3}"/>
    </a:ext>
  </a:extLst>
</a:theme>
</file>

<file path=ppt/theme/theme14.xml><?xml version="1.0" encoding="utf-8"?>
<a:theme xmlns:a="http://schemas.openxmlformats.org/drawingml/2006/main" name="NS:GO - Map Slides">
  <a:themeElements>
    <a:clrScheme name="NS:GO">
      <a:dk1>
        <a:srgbClr val="FFFFFF"/>
      </a:dk1>
      <a:lt1>
        <a:srgbClr val="FF8200"/>
      </a:lt1>
      <a:dk2>
        <a:srgbClr val="FFFFFF"/>
      </a:dk2>
      <a:lt2>
        <a:srgbClr val="57C9E8"/>
      </a:lt2>
      <a:accent1>
        <a:srgbClr val="004B87"/>
      </a:accent1>
      <a:accent2>
        <a:srgbClr val="57C9E8"/>
      </a:accent2>
      <a:accent3>
        <a:srgbClr val="FF8200"/>
      </a:accent3>
      <a:accent4>
        <a:srgbClr val="6B1E74"/>
      </a:accent4>
      <a:accent5>
        <a:srgbClr val="676770"/>
      </a:accent5>
      <a:accent6>
        <a:srgbClr val="B1B2B4"/>
      </a:accent6>
      <a:hlink>
        <a:srgbClr val="004B87"/>
      </a:hlink>
      <a:folHlink>
        <a:srgbClr val="6B1E74"/>
      </a:folHlink>
    </a:clrScheme>
    <a:fontScheme name="New Signature - Font Set">
      <a:majorFont>
        <a:latin typeface="Segoe UI Semi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mbined New Sig NSGO - Sales Template" id="{2CE962AB-25F3-48ED-9663-EEB9F1778C93}" vid="{2EF9842C-478F-415F-B807-03C6BA8F3A6A}"/>
    </a:ext>
  </a:extLst>
</a:theme>
</file>

<file path=ppt/theme/theme15.xml><?xml version="1.0" encoding="utf-8"?>
<a:theme xmlns:a="http://schemas.openxmlformats.org/drawingml/2006/main" name="New Signature - Quote Slides">
  <a:themeElements>
    <a:clrScheme name="New Signature - March">
      <a:dk1>
        <a:srgbClr val="676770"/>
      </a:dk1>
      <a:lt1>
        <a:srgbClr val="FFFFFF"/>
      </a:lt1>
      <a:dk2>
        <a:srgbClr val="004B87"/>
      </a:dk2>
      <a:lt2>
        <a:srgbClr val="57C9E8"/>
      </a:lt2>
      <a:accent1>
        <a:srgbClr val="004B87"/>
      </a:accent1>
      <a:accent2>
        <a:srgbClr val="57C9E8"/>
      </a:accent2>
      <a:accent3>
        <a:srgbClr val="FF8200"/>
      </a:accent3>
      <a:accent4>
        <a:srgbClr val="6B1E74"/>
      </a:accent4>
      <a:accent5>
        <a:srgbClr val="676770"/>
      </a:accent5>
      <a:accent6>
        <a:srgbClr val="B1B2B4"/>
      </a:accent6>
      <a:hlink>
        <a:srgbClr val="004B87"/>
      </a:hlink>
      <a:folHlink>
        <a:srgbClr val="6B1E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err="1" smtClean="0">
            <a:solidFill>
              <a:schemeClr val="bg1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mbined New Sig NSGO - Sales Template" id="{2CE962AB-25F3-48ED-9663-EEB9F1778C93}" vid="{54752B6A-4D18-4237-9101-32FFE8C01088}"/>
    </a:ext>
  </a:extLst>
</a:theme>
</file>

<file path=ppt/theme/theme16.xml><?xml version="1.0" encoding="utf-8"?>
<a:theme xmlns:a="http://schemas.openxmlformats.org/drawingml/2006/main" name="NS:GO - Quote Slides">
  <a:themeElements>
    <a:clrScheme name="NS:GO">
      <a:dk1>
        <a:srgbClr val="FFFFFF"/>
      </a:dk1>
      <a:lt1>
        <a:srgbClr val="FF8200"/>
      </a:lt1>
      <a:dk2>
        <a:srgbClr val="FFFFFF"/>
      </a:dk2>
      <a:lt2>
        <a:srgbClr val="57C9E8"/>
      </a:lt2>
      <a:accent1>
        <a:srgbClr val="004B87"/>
      </a:accent1>
      <a:accent2>
        <a:srgbClr val="57C9E8"/>
      </a:accent2>
      <a:accent3>
        <a:srgbClr val="FF8200"/>
      </a:accent3>
      <a:accent4>
        <a:srgbClr val="6B1E74"/>
      </a:accent4>
      <a:accent5>
        <a:srgbClr val="676770"/>
      </a:accent5>
      <a:accent6>
        <a:srgbClr val="B1B2B4"/>
      </a:accent6>
      <a:hlink>
        <a:srgbClr val="004B87"/>
      </a:hlink>
      <a:folHlink>
        <a:srgbClr val="6B1E74"/>
      </a:folHlink>
    </a:clrScheme>
    <a:fontScheme name="New Signature - Font Set">
      <a:majorFont>
        <a:latin typeface="Segoe UI Semi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mbined New Sig NSGO - Sales Template" id="{2CE962AB-25F3-48ED-9663-EEB9F1778C93}" vid="{02CF3D86-ABB9-4014-8854-201884788788}"/>
    </a:ext>
  </a:extLst>
</a:theme>
</file>

<file path=ppt/theme/theme17.xml><?xml version="1.0" encoding="utf-8"?>
<a:theme xmlns:a="http://schemas.openxmlformats.org/drawingml/2006/main" name="New Signature - Screen mockups">
  <a:themeElements>
    <a:clrScheme name="New Signature - March">
      <a:dk1>
        <a:srgbClr val="676770"/>
      </a:dk1>
      <a:lt1>
        <a:srgbClr val="FFFFFF"/>
      </a:lt1>
      <a:dk2>
        <a:srgbClr val="004B87"/>
      </a:dk2>
      <a:lt2>
        <a:srgbClr val="57C9E8"/>
      </a:lt2>
      <a:accent1>
        <a:srgbClr val="004B87"/>
      </a:accent1>
      <a:accent2>
        <a:srgbClr val="57C9E8"/>
      </a:accent2>
      <a:accent3>
        <a:srgbClr val="FF8200"/>
      </a:accent3>
      <a:accent4>
        <a:srgbClr val="6B1E74"/>
      </a:accent4>
      <a:accent5>
        <a:srgbClr val="676770"/>
      </a:accent5>
      <a:accent6>
        <a:srgbClr val="B1B2B4"/>
      </a:accent6>
      <a:hlink>
        <a:srgbClr val="004B87"/>
      </a:hlink>
      <a:folHlink>
        <a:srgbClr val="6B1E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err="1" smtClean="0">
            <a:solidFill>
              <a:schemeClr val="bg1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mbined New Sig NSGO - Sales Template" id="{2CE962AB-25F3-48ED-9663-EEB9F1778C93}" vid="{1CD30BE1-0DBE-4E67-9AF9-059A0703FB07}"/>
    </a:ext>
  </a:extLst>
</a:theme>
</file>

<file path=ppt/theme/theme18.xml><?xml version="1.0" encoding="utf-8"?>
<a:theme xmlns:a="http://schemas.openxmlformats.org/drawingml/2006/main" name="NS:GO - Screen mockups">
  <a:themeElements>
    <a:clrScheme name="NS:GO">
      <a:dk1>
        <a:srgbClr val="FFFFFF"/>
      </a:dk1>
      <a:lt1>
        <a:srgbClr val="FF8200"/>
      </a:lt1>
      <a:dk2>
        <a:srgbClr val="FFFFFF"/>
      </a:dk2>
      <a:lt2>
        <a:srgbClr val="57C9E8"/>
      </a:lt2>
      <a:accent1>
        <a:srgbClr val="004B87"/>
      </a:accent1>
      <a:accent2>
        <a:srgbClr val="57C9E8"/>
      </a:accent2>
      <a:accent3>
        <a:srgbClr val="FF8200"/>
      </a:accent3>
      <a:accent4>
        <a:srgbClr val="6B1E74"/>
      </a:accent4>
      <a:accent5>
        <a:srgbClr val="676770"/>
      </a:accent5>
      <a:accent6>
        <a:srgbClr val="B1B2B4"/>
      </a:accent6>
      <a:hlink>
        <a:srgbClr val="004B87"/>
      </a:hlink>
      <a:folHlink>
        <a:srgbClr val="6B1E74"/>
      </a:folHlink>
    </a:clrScheme>
    <a:fontScheme name="New Signature - Font Set">
      <a:majorFont>
        <a:latin typeface="Segoe UI Semi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err="1" smtClean="0">
            <a:solidFill>
              <a:srgbClr val="67677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mbined New Sig NSGO - Sales Template" id="{2CE962AB-25F3-48ED-9663-EEB9F1778C93}" vid="{C07ED9D9-6091-46EF-B7A8-A76433255502}"/>
    </a:ext>
  </a:extLst>
</a:theme>
</file>

<file path=ppt/theme/theme19.xml><?xml version="1.0" encoding="utf-8"?>
<a:theme xmlns:a="http://schemas.openxmlformats.org/drawingml/2006/main" name="New Signature - Contact Slides">
  <a:themeElements>
    <a:clrScheme name="Custom 1">
      <a:dk1>
        <a:srgbClr val="676770"/>
      </a:dk1>
      <a:lt1>
        <a:srgbClr val="FFFFFF"/>
      </a:lt1>
      <a:dk2>
        <a:srgbClr val="004B87"/>
      </a:dk2>
      <a:lt2>
        <a:srgbClr val="57C9E8"/>
      </a:lt2>
      <a:accent1>
        <a:srgbClr val="004B87"/>
      </a:accent1>
      <a:accent2>
        <a:srgbClr val="57C9E8"/>
      </a:accent2>
      <a:accent3>
        <a:srgbClr val="FF8200"/>
      </a:accent3>
      <a:accent4>
        <a:srgbClr val="6B1E74"/>
      </a:accent4>
      <a:accent5>
        <a:srgbClr val="676770"/>
      </a:accent5>
      <a:accent6>
        <a:srgbClr val="B1B2B4"/>
      </a:accent6>
      <a:hlink>
        <a:srgbClr val="004B87"/>
      </a:hlink>
      <a:folHlink>
        <a:srgbClr val="6B1E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mbined New Sig NSGO - Sales Template" id="{2CE962AB-25F3-48ED-9663-EEB9F1778C93}" vid="{8357DF18-BBFA-4E46-A6DA-AAA8000776B6}"/>
    </a:ext>
  </a:extLst>
</a:theme>
</file>

<file path=ppt/theme/theme2.xml><?xml version="1.0" encoding="utf-8"?>
<a:theme xmlns:a="http://schemas.openxmlformats.org/drawingml/2006/main" name="NS:GO - Title Slides">
  <a:themeElements>
    <a:clrScheme name="NS:GO">
      <a:dk1>
        <a:srgbClr val="FFFFFF"/>
      </a:dk1>
      <a:lt1>
        <a:srgbClr val="FF8200"/>
      </a:lt1>
      <a:dk2>
        <a:srgbClr val="FFFFFF"/>
      </a:dk2>
      <a:lt2>
        <a:srgbClr val="57C9E8"/>
      </a:lt2>
      <a:accent1>
        <a:srgbClr val="004B87"/>
      </a:accent1>
      <a:accent2>
        <a:srgbClr val="57C9E8"/>
      </a:accent2>
      <a:accent3>
        <a:srgbClr val="FF8200"/>
      </a:accent3>
      <a:accent4>
        <a:srgbClr val="6B1E74"/>
      </a:accent4>
      <a:accent5>
        <a:srgbClr val="676770"/>
      </a:accent5>
      <a:accent6>
        <a:srgbClr val="B1B2B4"/>
      </a:accent6>
      <a:hlink>
        <a:srgbClr val="004B87"/>
      </a:hlink>
      <a:folHlink>
        <a:srgbClr val="6B1E74"/>
      </a:folHlink>
    </a:clrScheme>
    <a:fontScheme name="New Signature - Font Set">
      <a:majorFont>
        <a:latin typeface="Segoe UI Semi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rgbClr val="67677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mbined New Sig NSGO - Sales Template" id="{2CE962AB-25F3-48ED-9663-EEB9F1778C93}" vid="{402F1CA6-E3EA-494D-B82B-121A729D39DE}"/>
    </a:ext>
  </a:extLst>
</a:theme>
</file>

<file path=ppt/theme/theme20.xml><?xml version="1.0" encoding="utf-8"?>
<a:theme xmlns:a="http://schemas.openxmlformats.org/drawingml/2006/main" name="NS:GO - Contact Slides">
  <a:themeElements>
    <a:clrScheme name="Custom 1">
      <a:dk1>
        <a:srgbClr val="676770"/>
      </a:dk1>
      <a:lt1>
        <a:srgbClr val="FFFFFF"/>
      </a:lt1>
      <a:dk2>
        <a:srgbClr val="004B87"/>
      </a:dk2>
      <a:lt2>
        <a:srgbClr val="57C9E8"/>
      </a:lt2>
      <a:accent1>
        <a:srgbClr val="004B87"/>
      </a:accent1>
      <a:accent2>
        <a:srgbClr val="57C9E8"/>
      </a:accent2>
      <a:accent3>
        <a:srgbClr val="FF8200"/>
      </a:accent3>
      <a:accent4>
        <a:srgbClr val="6B1E74"/>
      </a:accent4>
      <a:accent5>
        <a:srgbClr val="676770"/>
      </a:accent5>
      <a:accent6>
        <a:srgbClr val="B1B2B4"/>
      </a:accent6>
      <a:hlink>
        <a:srgbClr val="004B87"/>
      </a:hlink>
      <a:folHlink>
        <a:srgbClr val="6B1E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mbined New Sig NSGO - Sales Template" id="{2CE962AB-25F3-48ED-9663-EEB9F1778C93}" vid="{FB6D4EC2-A7DE-4CBD-9B3A-967485D7E430}"/>
    </a:ext>
  </a:extLst>
</a:theme>
</file>

<file path=ppt/theme/theme21.xml><?xml version="1.0" encoding="utf-8"?>
<a:theme xmlns:a="http://schemas.openxmlformats.org/drawingml/2006/main" name="New Signature - Org Charts">
  <a:themeElements>
    <a:clrScheme name="Custom 1">
      <a:dk1>
        <a:srgbClr val="676770"/>
      </a:dk1>
      <a:lt1>
        <a:srgbClr val="FFFFFF"/>
      </a:lt1>
      <a:dk2>
        <a:srgbClr val="004B87"/>
      </a:dk2>
      <a:lt2>
        <a:srgbClr val="57C9E8"/>
      </a:lt2>
      <a:accent1>
        <a:srgbClr val="004B87"/>
      </a:accent1>
      <a:accent2>
        <a:srgbClr val="57C9E8"/>
      </a:accent2>
      <a:accent3>
        <a:srgbClr val="FF8200"/>
      </a:accent3>
      <a:accent4>
        <a:srgbClr val="6B1E74"/>
      </a:accent4>
      <a:accent5>
        <a:srgbClr val="676770"/>
      </a:accent5>
      <a:accent6>
        <a:srgbClr val="B1B2B4"/>
      </a:accent6>
      <a:hlink>
        <a:srgbClr val="004B87"/>
      </a:hlink>
      <a:folHlink>
        <a:srgbClr val="6B1E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mbined New Sig NSGO - Sales Template" id="{2CE962AB-25F3-48ED-9663-EEB9F1778C93}" vid="{2C2B1682-FA5D-4655-9DC0-33D037DB48BB}"/>
    </a:ext>
  </a:extLst>
</a:theme>
</file>

<file path=ppt/theme/theme22.xml><?xml version="1.0" encoding="utf-8"?>
<a:theme xmlns:a="http://schemas.openxmlformats.org/drawingml/2006/main" name="NS:GO - Org Charts">
  <a:themeElements>
    <a:clrScheme name="Custom 1">
      <a:dk1>
        <a:srgbClr val="676770"/>
      </a:dk1>
      <a:lt1>
        <a:srgbClr val="FFFFFF"/>
      </a:lt1>
      <a:dk2>
        <a:srgbClr val="004B87"/>
      </a:dk2>
      <a:lt2>
        <a:srgbClr val="57C9E8"/>
      </a:lt2>
      <a:accent1>
        <a:srgbClr val="004B87"/>
      </a:accent1>
      <a:accent2>
        <a:srgbClr val="57C9E8"/>
      </a:accent2>
      <a:accent3>
        <a:srgbClr val="FF8200"/>
      </a:accent3>
      <a:accent4>
        <a:srgbClr val="6B1E74"/>
      </a:accent4>
      <a:accent5>
        <a:srgbClr val="676770"/>
      </a:accent5>
      <a:accent6>
        <a:srgbClr val="B1B2B4"/>
      </a:accent6>
      <a:hlink>
        <a:srgbClr val="004B87"/>
      </a:hlink>
      <a:folHlink>
        <a:srgbClr val="6B1E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mbined New Sig NSGO - Sales Template" id="{2CE962AB-25F3-48ED-9663-EEB9F1778C93}" vid="{D435EBFA-4055-4285-A708-ECC91605896A}"/>
    </a:ext>
  </a:extLst>
</a:theme>
</file>

<file path=ppt/theme/theme23.xml><?xml version="1.0" encoding="utf-8"?>
<a:theme xmlns:a="http://schemas.openxmlformats.org/drawingml/2006/main" name="New Signature - Closing Slides">
  <a:themeElements>
    <a:clrScheme name="New Signature - March">
      <a:dk1>
        <a:srgbClr val="676770"/>
      </a:dk1>
      <a:lt1>
        <a:srgbClr val="FFFFFF"/>
      </a:lt1>
      <a:dk2>
        <a:srgbClr val="004B87"/>
      </a:dk2>
      <a:lt2>
        <a:srgbClr val="57C9E8"/>
      </a:lt2>
      <a:accent1>
        <a:srgbClr val="004B87"/>
      </a:accent1>
      <a:accent2>
        <a:srgbClr val="57C9E8"/>
      </a:accent2>
      <a:accent3>
        <a:srgbClr val="FF8200"/>
      </a:accent3>
      <a:accent4>
        <a:srgbClr val="6B1E74"/>
      </a:accent4>
      <a:accent5>
        <a:srgbClr val="676770"/>
      </a:accent5>
      <a:accent6>
        <a:srgbClr val="B1B2B4"/>
      </a:accent6>
      <a:hlink>
        <a:srgbClr val="004B87"/>
      </a:hlink>
      <a:folHlink>
        <a:srgbClr val="6B1E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err="1" smtClean="0">
            <a:solidFill>
              <a:schemeClr val="bg1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mbined New Sig NSGO - Sales Template" id="{2CE962AB-25F3-48ED-9663-EEB9F1778C93}" vid="{8AA6DFC8-E8DD-4424-88FE-59F876A117FA}"/>
    </a:ext>
  </a:extLst>
</a:theme>
</file>

<file path=ppt/theme/theme24.xml><?xml version="1.0" encoding="utf-8"?>
<a:theme xmlns:a="http://schemas.openxmlformats.org/drawingml/2006/main" name="NS:GO - Closing Slides">
  <a:themeElements>
    <a:clrScheme name="NS:GO">
      <a:dk1>
        <a:srgbClr val="FFFFFF"/>
      </a:dk1>
      <a:lt1>
        <a:srgbClr val="FF8200"/>
      </a:lt1>
      <a:dk2>
        <a:srgbClr val="FFFFFF"/>
      </a:dk2>
      <a:lt2>
        <a:srgbClr val="57C9E8"/>
      </a:lt2>
      <a:accent1>
        <a:srgbClr val="004B87"/>
      </a:accent1>
      <a:accent2>
        <a:srgbClr val="57C9E8"/>
      </a:accent2>
      <a:accent3>
        <a:srgbClr val="FF8200"/>
      </a:accent3>
      <a:accent4>
        <a:srgbClr val="6B1E74"/>
      </a:accent4>
      <a:accent5>
        <a:srgbClr val="676770"/>
      </a:accent5>
      <a:accent6>
        <a:srgbClr val="B1B2B4"/>
      </a:accent6>
      <a:hlink>
        <a:srgbClr val="004B87"/>
      </a:hlink>
      <a:folHlink>
        <a:srgbClr val="6B1E74"/>
      </a:folHlink>
    </a:clrScheme>
    <a:fontScheme name="New Signature - Font Set">
      <a:majorFont>
        <a:latin typeface="Segoe UI Semi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mbined New Sig NSGO - Sales Template" id="{2CE962AB-25F3-48ED-9663-EEB9F1778C93}" vid="{36299464-234A-4A21-B9A7-28819492A02A}"/>
    </a:ext>
  </a:extLst>
</a:theme>
</file>

<file path=ppt/theme/theme25.xml><?xml version="1.0" encoding="utf-8"?>
<a:theme xmlns:a="http://schemas.openxmlformats.org/drawingml/2006/main" name="1_New Signature - Chapter / Section Breaks">
  <a:themeElements>
    <a:clrScheme name="New Signature - March">
      <a:dk1>
        <a:srgbClr val="676770"/>
      </a:dk1>
      <a:lt1>
        <a:srgbClr val="FFFFFF"/>
      </a:lt1>
      <a:dk2>
        <a:srgbClr val="004B87"/>
      </a:dk2>
      <a:lt2>
        <a:srgbClr val="57C9E8"/>
      </a:lt2>
      <a:accent1>
        <a:srgbClr val="004B87"/>
      </a:accent1>
      <a:accent2>
        <a:srgbClr val="57C9E8"/>
      </a:accent2>
      <a:accent3>
        <a:srgbClr val="FF8200"/>
      </a:accent3>
      <a:accent4>
        <a:srgbClr val="6B1E74"/>
      </a:accent4>
      <a:accent5>
        <a:srgbClr val="676770"/>
      </a:accent5>
      <a:accent6>
        <a:srgbClr val="B1B2B4"/>
      </a:accent6>
      <a:hlink>
        <a:srgbClr val="004B87"/>
      </a:hlink>
      <a:folHlink>
        <a:srgbClr val="6B1E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err="1" smtClean="0">
            <a:solidFill>
              <a:schemeClr val="bg1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mbined New Sig NSGO Template_CLIENT" id="{95EBDCAF-8436-AC4E-A0ED-54920D41A0A6}" vid="{AA2C21B1-3E36-AB40-A456-87252FB33917}"/>
    </a:ext>
  </a:extLst>
</a:theme>
</file>

<file path=ppt/theme/theme26.xml><?xml version="1.0" encoding="utf-8"?>
<a:theme xmlns:a="http://schemas.openxmlformats.org/drawingml/2006/main" name="Blank slides">
  <a:themeElements>
    <a:clrScheme name="New Signature">
      <a:dk1>
        <a:srgbClr val="676770"/>
      </a:dk1>
      <a:lt1>
        <a:srgbClr val="FFFFFF"/>
      </a:lt1>
      <a:dk2>
        <a:srgbClr val="004B87"/>
      </a:dk2>
      <a:lt2>
        <a:srgbClr val="57C9E8"/>
      </a:lt2>
      <a:accent1>
        <a:srgbClr val="004B87"/>
      </a:accent1>
      <a:accent2>
        <a:srgbClr val="57C9E8"/>
      </a:accent2>
      <a:accent3>
        <a:srgbClr val="FF8200"/>
      </a:accent3>
      <a:accent4>
        <a:srgbClr val="6B1E74"/>
      </a:accent4>
      <a:accent5>
        <a:srgbClr val="676770"/>
      </a:accent5>
      <a:accent6>
        <a:srgbClr val="B1B2B4"/>
      </a:accent6>
      <a:hlink>
        <a:srgbClr val="004B87"/>
      </a:hlink>
      <a:folHlink>
        <a:srgbClr val="6B1E74"/>
      </a:folHlink>
    </a:clrScheme>
    <a:fontScheme name="New Signature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Signature PowerPoint Theme - FY19  V2" id="{DBBAD5DD-FE3E-4C01-9AF9-DCEA8E381088}" vid="{D6E5F62D-1BE6-4083-AA0D-C045029E67C1}"/>
    </a:ext>
  </a:extLst>
</a:theme>
</file>

<file path=ppt/theme/theme3.xml><?xml version="1.0" encoding="utf-8"?>
<a:theme xmlns:a="http://schemas.openxmlformats.org/drawingml/2006/main" name="New Signature - Agenda Slides">
  <a:themeElements>
    <a:clrScheme name="New Signature - March">
      <a:dk1>
        <a:srgbClr val="676770"/>
      </a:dk1>
      <a:lt1>
        <a:srgbClr val="FFFFFF"/>
      </a:lt1>
      <a:dk2>
        <a:srgbClr val="004B87"/>
      </a:dk2>
      <a:lt2>
        <a:srgbClr val="57C9E8"/>
      </a:lt2>
      <a:accent1>
        <a:srgbClr val="004B87"/>
      </a:accent1>
      <a:accent2>
        <a:srgbClr val="57C9E8"/>
      </a:accent2>
      <a:accent3>
        <a:srgbClr val="FF8200"/>
      </a:accent3>
      <a:accent4>
        <a:srgbClr val="6B1E74"/>
      </a:accent4>
      <a:accent5>
        <a:srgbClr val="676770"/>
      </a:accent5>
      <a:accent6>
        <a:srgbClr val="B1B2B4"/>
      </a:accent6>
      <a:hlink>
        <a:srgbClr val="004B87"/>
      </a:hlink>
      <a:folHlink>
        <a:srgbClr val="6B1E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err="1" smtClean="0">
            <a:solidFill>
              <a:schemeClr val="bg1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mbined New Sig NSGO - Sales Template" id="{2CE962AB-25F3-48ED-9663-EEB9F1778C93}" vid="{7DFC0AC6-B4C3-489C-BCB6-03D7F403C896}"/>
    </a:ext>
  </a:extLst>
</a:theme>
</file>

<file path=ppt/theme/theme4.xml><?xml version="1.0" encoding="utf-8"?>
<a:theme xmlns:a="http://schemas.openxmlformats.org/drawingml/2006/main" name="NS:GO - Agenda Slides">
  <a:themeElements>
    <a:clrScheme name="NS:GO">
      <a:dk1>
        <a:srgbClr val="FFFFFF"/>
      </a:dk1>
      <a:lt1>
        <a:srgbClr val="FF8200"/>
      </a:lt1>
      <a:dk2>
        <a:srgbClr val="FFFFFF"/>
      </a:dk2>
      <a:lt2>
        <a:srgbClr val="57C9E8"/>
      </a:lt2>
      <a:accent1>
        <a:srgbClr val="004B87"/>
      </a:accent1>
      <a:accent2>
        <a:srgbClr val="57C9E8"/>
      </a:accent2>
      <a:accent3>
        <a:srgbClr val="FF8200"/>
      </a:accent3>
      <a:accent4>
        <a:srgbClr val="6B1E74"/>
      </a:accent4>
      <a:accent5>
        <a:srgbClr val="676770"/>
      </a:accent5>
      <a:accent6>
        <a:srgbClr val="B1B2B4"/>
      </a:accent6>
      <a:hlink>
        <a:srgbClr val="004B87"/>
      </a:hlink>
      <a:folHlink>
        <a:srgbClr val="6B1E74"/>
      </a:folHlink>
    </a:clrScheme>
    <a:fontScheme name="New Signature - Font Set">
      <a:majorFont>
        <a:latin typeface="Segoe UI Semi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err="1" smtClean="0">
            <a:solidFill>
              <a:srgbClr val="67677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mbined New Sig NSGO - Sales Template" id="{2CE962AB-25F3-48ED-9663-EEB9F1778C93}" vid="{50560D57-6E49-4400-AFFB-DF597074387A}"/>
    </a:ext>
  </a:extLst>
</a:theme>
</file>

<file path=ppt/theme/theme5.xml><?xml version="1.0" encoding="utf-8"?>
<a:theme xmlns:a="http://schemas.openxmlformats.org/drawingml/2006/main" name="New Signature - Chapter / Section Breaks">
  <a:themeElements>
    <a:clrScheme name="New Signature - March">
      <a:dk1>
        <a:srgbClr val="676770"/>
      </a:dk1>
      <a:lt1>
        <a:srgbClr val="FFFFFF"/>
      </a:lt1>
      <a:dk2>
        <a:srgbClr val="004B87"/>
      </a:dk2>
      <a:lt2>
        <a:srgbClr val="57C9E8"/>
      </a:lt2>
      <a:accent1>
        <a:srgbClr val="004B87"/>
      </a:accent1>
      <a:accent2>
        <a:srgbClr val="57C9E8"/>
      </a:accent2>
      <a:accent3>
        <a:srgbClr val="FF8200"/>
      </a:accent3>
      <a:accent4>
        <a:srgbClr val="6B1E74"/>
      </a:accent4>
      <a:accent5>
        <a:srgbClr val="676770"/>
      </a:accent5>
      <a:accent6>
        <a:srgbClr val="B1B2B4"/>
      </a:accent6>
      <a:hlink>
        <a:srgbClr val="004B87"/>
      </a:hlink>
      <a:folHlink>
        <a:srgbClr val="6B1E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err="1" smtClean="0">
            <a:solidFill>
              <a:schemeClr val="bg1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mbined New Sig NSGO - Sales Template" id="{2CE962AB-25F3-48ED-9663-EEB9F1778C93}" vid="{8307D534-493E-480E-875E-51D2AE088346}"/>
    </a:ext>
  </a:extLst>
</a:theme>
</file>

<file path=ppt/theme/theme6.xml><?xml version="1.0" encoding="utf-8"?>
<a:theme xmlns:a="http://schemas.openxmlformats.org/drawingml/2006/main" name="NS:GO - Chapter / Section Breaks">
  <a:themeElements>
    <a:clrScheme name="NS:GO">
      <a:dk1>
        <a:srgbClr val="FFFFFF"/>
      </a:dk1>
      <a:lt1>
        <a:srgbClr val="FF8200"/>
      </a:lt1>
      <a:dk2>
        <a:srgbClr val="FFFFFF"/>
      </a:dk2>
      <a:lt2>
        <a:srgbClr val="57C9E8"/>
      </a:lt2>
      <a:accent1>
        <a:srgbClr val="004B87"/>
      </a:accent1>
      <a:accent2>
        <a:srgbClr val="57C9E8"/>
      </a:accent2>
      <a:accent3>
        <a:srgbClr val="FF8200"/>
      </a:accent3>
      <a:accent4>
        <a:srgbClr val="6B1E74"/>
      </a:accent4>
      <a:accent5>
        <a:srgbClr val="676770"/>
      </a:accent5>
      <a:accent6>
        <a:srgbClr val="B1B2B4"/>
      </a:accent6>
      <a:hlink>
        <a:srgbClr val="004B87"/>
      </a:hlink>
      <a:folHlink>
        <a:srgbClr val="6B1E74"/>
      </a:folHlink>
    </a:clrScheme>
    <a:fontScheme name="New Signature - Font Set">
      <a:majorFont>
        <a:latin typeface="Segoe UI Semi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mbined New Sig NSGO - Sales Template" id="{2CE962AB-25F3-48ED-9663-EEB9F1778C93}" vid="{0FCC1A14-4D31-415D-9245-348DBCB957F2}"/>
    </a:ext>
  </a:extLst>
</a:theme>
</file>

<file path=ppt/theme/theme7.xml><?xml version="1.0" encoding="utf-8"?>
<a:theme xmlns:a="http://schemas.openxmlformats.org/drawingml/2006/main" name="New Signature - Hexagon Slides">
  <a:themeElements>
    <a:clrScheme name="New Signature - March">
      <a:dk1>
        <a:srgbClr val="676770"/>
      </a:dk1>
      <a:lt1>
        <a:srgbClr val="FFFFFF"/>
      </a:lt1>
      <a:dk2>
        <a:srgbClr val="004B87"/>
      </a:dk2>
      <a:lt2>
        <a:srgbClr val="57C9E8"/>
      </a:lt2>
      <a:accent1>
        <a:srgbClr val="004B87"/>
      </a:accent1>
      <a:accent2>
        <a:srgbClr val="57C9E8"/>
      </a:accent2>
      <a:accent3>
        <a:srgbClr val="FF8200"/>
      </a:accent3>
      <a:accent4>
        <a:srgbClr val="6B1E74"/>
      </a:accent4>
      <a:accent5>
        <a:srgbClr val="676770"/>
      </a:accent5>
      <a:accent6>
        <a:srgbClr val="B1B2B4"/>
      </a:accent6>
      <a:hlink>
        <a:srgbClr val="004B87"/>
      </a:hlink>
      <a:folHlink>
        <a:srgbClr val="6B1E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err="1" smtClean="0">
            <a:solidFill>
              <a:schemeClr val="bg1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mbined New Sig NSGO - Sales Template" id="{2CE962AB-25F3-48ED-9663-EEB9F1778C93}" vid="{88F82078-322A-41E0-81C9-7B473A20EE9A}"/>
    </a:ext>
  </a:extLst>
</a:theme>
</file>

<file path=ppt/theme/theme8.xml><?xml version="1.0" encoding="utf-8"?>
<a:theme xmlns:a="http://schemas.openxmlformats.org/drawingml/2006/main" name="NS:GO - Hexagon Slides">
  <a:themeElements>
    <a:clrScheme name="NS:GO">
      <a:dk1>
        <a:srgbClr val="FFFFFF"/>
      </a:dk1>
      <a:lt1>
        <a:srgbClr val="FF8200"/>
      </a:lt1>
      <a:dk2>
        <a:srgbClr val="FFFFFF"/>
      </a:dk2>
      <a:lt2>
        <a:srgbClr val="57C9E8"/>
      </a:lt2>
      <a:accent1>
        <a:srgbClr val="004B87"/>
      </a:accent1>
      <a:accent2>
        <a:srgbClr val="57C9E8"/>
      </a:accent2>
      <a:accent3>
        <a:srgbClr val="FF8200"/>
      </a:accent3>
      <a:accent4>
        <a:srgbClr val="6B1E74"/>
      </a:accent4>
      <a:accent5>
        <a:srgbClr val="676770"/>
      </a:accent5>
      <a:accent6>
        <a:srgbClr val="B1B2B4"/>
      </a:accent6>
      <a:hlink>
        <a:srgbClr val="004B87"/>
      </a:hlink>
      <a:folHlink>
        <a:srgbClr val="6B1E74"/>
      </a:folHlink>
    </a:clrScheme>
    <a:fontScheme name="New Signature - Font Set">
      <a:majorFont>
        <a:latin typeface="Segoe UI Semi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mbined New Sig NSGO - Sales Template" id="{2CE962AB-25F3-48ED-9663-EEB9F1778C93}" vid="{019E80C9-EE8D-408B-B1D8-9217FC254DB0}"/>
    </a:ext>
  </a:extLst>
</a:theme>
</file>

<file path=ppt/theme/theme9.xml><?xml version="1.0" encoding="utf-8"?>
<a:theme xmlns:a="http://schemas.openxmlformats.org/drawingml/2006/main" name="New Signature - Full Image Section Breaks">
  <a:themeElements>
    <a:clrScheme name="New Signature - March">
      <a:dk1>
        <a:srgbClr val="676770"/>
      </a:dk1>
      <a:lt1>
        <a:srgbClr val="FFFFFF"/>
      </a:lt1>
      <a:dk2>
        <a:srgbClr val="004B87"/>
      </a:dk2>
      <a:lt2>
        <a:srgbClr val="57C9E8"/>
      </a:lt2>
      <a:accent1>
        <a:srgbClr val="004B87"/>
      </a:accent1>
      <a:accent2>
        <a:srgbClr val="57C9E8"/>
      </a:accent2>
      <a:accent3>
        <a:srgbClr val="FF8200"/>
      </a:accent3>
      <a:accent4>
        <a:srgbClr val="6B1E74"/>
      </a:accent4>
      <a:accent5>
        <a:srgbClr val="676770"/>
      </a:accent5>
      <a:accent6>
        <a:srgbClr val="B1B2B4"/>
      </a:accent6>
      <a:hlink>
        <a:srgbClr val="004B87"/>
      </a:hlink>
      <a:folHlink>
        <a:srgbClr val="6B1E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err="1" smtClean="0">
            <a:solidFill>
              <a:schemeClr val="bg1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mbined New Sig NSGO - Sales Template" id="{2CE962AB-25F3-48ED-9663-EEB9F1778C93}" vid="{9F737B3A-BB8B-4EEF-9FAC-D05CF235EF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</TotalTime>
  <Words>295</Words>
  <Application>Microsoft Office PowerPoint</Application>
  <PresentationFormat>Widescreen</PresentationFormat>
  <Paragraphs>82</Paragraphs>
  <Slides>26</Slides>
  <Notes>0</Notes>
  <HiddenSlides>12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26</vt:i4>
      </vt:variant>
      <vt:variant>
        <vt:lpstr>Slide Titles</vt:lpstr>
      </vt:variant>
      <vt:variant>
        <vt:i4>26</vt:i4>
      </vt:variant>
    </vt:vector>
  </HeadingPairs>
  <TitlesOfParts>
    <vt:vector size="63" baseType="lpstr">
      <vt:lpstr>Arial</vt:lpstr>
      <vt:lpstr>Avenir Next Medium</vt:lpstr>
      <vt:lpstr>Calibri</vt:lpstr>
      <vt:lpstr>Courier New</vt:lpstr>
      <vt:lpstr>Helvetica Neue</vt:lpstr>
      <vt:lpstr>Segoe UI</vt:lpstr>
      <vt:lpstr>Segoe UI Black</vt:lpstr>
      <vt:lpstr>Segoe UI Light</vt:lpstr>
      <vt:lpstr>Segoe UI Semibold</vt:lpstr>
      <vt:lpstr>Segoe UI Semilight</vt:lpstr>
      <vt:lpstr>Wingdings</vt:lpstr>
      <vt:lpstr>New Signature FY20</vt:lpstr>
      <vt:lpstr>NS:GO - Title Slides</vt:lpstr>
      <vt:lpstr>New Signature - Agenda Slides</vt:lpstr>
      <vt:lpstr>NS:GO - Agenda Slides</vt:lpstr>
      <vt:lpstr>New Signature - Chapter / Section Breaks</vt:lpstr>
      <vt:lpstr>NS:GO - Chapter / Section Breaks</vt:lpstr>
      <vt:lpstr>New Signature - Hexagon Slides</vt:lpstr>
      <vt:lpstr>NS:GO - Hexagon Slides</vt:lpstr>
      <vt:lpstr>New Signature - Full Image Section Breaks</vt:lpstr>
      <vt:lpstr>New Signature - Full Image Text Slides</vt:lpstr>
      <vt:lpstr>NS:GO - Content Slides</vt:lpstr>
      <vt:lpstr>New Signature - Split Image / Content Slides</vt:lpstr>
      <vt:lpstr>New Signature - Map Slides</vt:lpstr>
      <vt:lpstr>NS:GO - Map Slides</vt:lpstr>
      <vt:lpstr>New Signature - Quote Slides</vt:lpstr>
      <vt:lpstr>NS:GO - Quote Slides</vt:lpstr>
      <vt:lpstr>New Signature - Screen mockups</vt:lpstr>
      <vt:lpstr>NS:GO - Screen mockups</vt:lpstr>
      <vt:lpstr>New Signature - Contact Slides</vt:lpstr>
      <vt:lpstr>NS:GO - Contact Slides</vt:lpstr>
      <vt:lpstr>New Signature - Org Charts</vt:lpstr>
      <vt:lpstr>NS:GO - Org Charts</vt:lpstr>
      <vt:lpstr>New Signature - Closing Slides</vt:lpstr>
      <vt:lpstr>NS:GO - Closing Slides</vt:lpstr>
      <vt:lpstr>1_New Signature - Chapter / Section Breaks</vt:lpstr>
      <vt:lpstr>Blank slides</vt:lpstr>
      <vt:lpstr>PowerPoint Presentation</vt:lpstr>
      <vt:lpstr>Esteban Garcia</vt:lpstr>
      <vt:lpstr>You’ve built a web 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And it works…but</vt:lpstr>
      <vt:lpstr>PowerPoint Presentation</vt:lpstr>
      <vt:lpstr>GitHub</vt:lpstr>
      <vt:lpstr>PowerPoint Presentation</vt:lpstr>
      <vt:lpstr>Azure Pipelines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 Actions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Esteban Garcia</dc:creator>
  <cp:lastModifiedBy>Esteban Garcia</cp:lastModifiedBy>
  <cp:revision>1</cp:revision>
  <dcterms:created xsi:type="dcterms:W3CDTF">2020-05-28T02:51:05Z</dcterms:created>
  <dcterms:modified xsi:type="dcterms:W3CDTF">2020-05-28T12:49:12Z</dcterms:modified>
</cp:coreProperties>
</file>